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Pritam Dandapat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9" y="1058545"/>
            <a:ext cx="4488854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91" y="1045837"/>
            <a:ext cx="4633959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" y="3762375"/>
            <a:ext cx="276214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955641"/>
            <a:ext cx="7107430" cy="107093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4" y="5329171"/>
            <a:ext cx="1229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888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Arial</vt:lpstr>
      <vt:lpstr>Arial Unicode MS</vt:lpstr>
      <vt:lpstr>Calibri</vt:lpstr>
      <vt:lpstr>Trebuchet MS</vt:lpstr>
      <vt:lpstr>Wingdings</vt:lpstr>
      <vt:lpstr>Office Theme</vt:lpstr>
      <vt:lpstr>Pritam Dandapat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cp:lastModifiedBy>22P31A0505</cp:lastModifiedBy>
  <cp:revision>6</cp:revision>
  <dcterms:created xsi:type="dcterms:W3CDTF">2024-06-03T05:48:59Z</dcterms:created>
  <dcterms:modified xsi:type="dcterms:W3CDTF">2024-06-12T01:44:06Z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