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9144000" cy="5143500" type="screen16x9"/>
  <p:notesSz cx="6858000" cy="9144000"/>
  <p:embeddedFontLst>
    <p:embeddedFont>
      <p:font typeface="Nunito" charset="0"/>
      <p:regular r:id="rId16"/>
      <p:bold r:id="rId17"/>
      <p:italic r:id="rId18"/>
      <p:boldItalic r:id="rId19"/>
    </p:embeddedFont>
    <p:embeddedFont>
      <p:font typeface="Calibri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  <p15:guide id="3" pos="5184">
          <p15:clr>
            <a:srgbClr val="9AA0A6"/>
          </p15:clr>
        </p15:guide>
        <p15:guide id="4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84"/>
      </p:cViewPr>
      <p:guideLst>
        <p:guide orient="horz" pos="1728"/>
        <p:guide orient="horz"/>
        <p:guide pos="2880"/>
        <p:guide pos="51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9aea9277f_0_1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9aea9277f_0_1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9aea9277f_0_1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9aea9277f_0_1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aea9277f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9aea9277f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aea9277f_0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aea9277f_0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9aea9277f_0_1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9aea9277f_0_1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9aea9277f_0_1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9aea9277f_0_1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9aea9277f_0_1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9aea9277f_0_1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aea9277f_0_1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aea9277f_0_1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9aea9277f_0_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9aea9277f_0_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9aea9277f_0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9aea9277f_0_1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08875" y="308875"/>
            <a:ext cx="8541300" cy="31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REDWINE QUALITYS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759" y="367862"/>
            <a:ext cx="8062091" cy="40708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percep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62454"/>
            <a:ext cx="8797393" cy="4316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282821" y="371062"/>
            <a:ext cx="86547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354200" y="893175"/>
            <a:ext cx="8439000" cy="3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Residual sugar values going down for higher quality</a:t>
            </a:r>
            <a:endParaRPr sz="2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Wines whereas poor quality wines increment in the sugar values</a:t>
            </a:r>
            <a:endParaRPr sz="2600"/>
          </a:p>
          <a:p>
            <a:pPr marL="457200" lvl="0" indent="-393700" algn="l" rtl="0">
              <a:spcBef>
                <a:spcPts val="1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So fanally Residual sugar be less to make good quality of wine</a:t>
            </a:r>
            <a:endParaRPr sz="26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600"/>
          </a:p>
        </p:txBody>
      </p:sp>
      <p:sp>
        <p:nvSpPr>
          <p:cNvPr id="181" name="Google Shape;181;p22"/>
          <p:cNvSpPr txBox="1"/>
          <p:nvPr/>
        </p:nvSpPr>
        <p:spPr>
          <a:xfrm>
            <a:off x="1847975" y="166317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184800" y="308000"/>
            <a:ext cx="8777700" cy="45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Ordanary and higher wines have higher median cirtic acid</a:t>
            </a:r>
            <a:endParaRPr sz="2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Amount compared with poor wines</a:t>
            </a:r>
            <a:endParaRPr sz="2600"/>
          </a:p>
          <a:p>
            <a:pPr marL="457200" lvl="0" indent="-393700" algn="l" rtl="0">
              <a:spcBef>
                <a:spcPts val="1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In above dataset clealy shows wine quality improves with incresing values of citric acid,sulphates and fixied acidity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And one point Wine quality decreses with incresing values of volatile acidity,pH and chlorides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90" y="378372"/>
            <a:ext cx="8429296" cy="4060353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Some other points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/>
                </a:solidFill>
              </a:rPr>
              <a:t>1.</a:t>
            </a:r>
            <a:r>
              <a:rPr lang="en-US" sz="2400" dirty="0" smtClean="0">
                <a:solidFill>
                  <a:schemeClr val="bg2"/>
                </a:solidFill>
              </a:rPr>
              <a:t>Add some </a:t>
            </a:r>
            <a:r>
              <a:rPr lang="en-US" sz="2400" dirty="0" smtClean="0">
                <a:solidFill>
                  <a:srgbClr val="FF0000"/>
                </a:solidFill>
              </a:rPr>
              <a:t>Herbs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2"/>
                </a:solidFill>
              </a:rPr>
              <a:t>2.Use some another chemicals for </a:t>
            </a:r>
            <a:r>
              <a:rPr lang="en-US" sz="2400" dirty="0" smtClean="0">
                <a:solidFill>
                  <a:srgbClr val="FF0000"/>
                </a:solidFill>
              </a:rPr>
              <a:t>smell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2"/>
                </a:solidFill>
              </a:rPr>
              <a:t>3. </a:t>
            </a:r>
            <a:r>
              <a:rPr lang="en-US" sz="2400" dirty="0" smtClean="0">
                <a:solidFill>
                  <a:schemeClr val="bg2"/>
                </a:solidFill>
              </a:rPr>
              <a:t>Concentrate on </a:t>
            </a:r>
            <a:r>
              <a:rPr lang="en-US" sz="2400" dirty="0" smtClean="0">
                <a:solidFill>
                  <a:srgbClr val="FF0000"/>
                </a:solidFill>
              </a:rPr>
              <a:t>flavor</a:t>
            </a:r>
            <a:r>
              <a:rPr lang="en-US" sz="2400" dirty="0" smtClean="0">
                <a:solidFill>
                  <a:schemeClr val="bg2"/>
                </a:solidFill>
              </a:rPr>
              <a:t> also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154000" y="338800"/>
            <a:ext cx="3218400" cy="8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261800" y="1139500"/>
            <a:ext cx="8882100" cy="42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1.Introduction ​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2.Data Description​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3.Data Analysis​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4.Perception from analysis​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215575" y="184800"/>
            <a:ext cx="45738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1.Introduction ​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321750" y="877775"/>
            <a:ext cx="8500500" cy="31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About wine: ​</a:t>
            </a: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• Wine is a beverage made from fermented grape and other fruit juices with lower amount of alcohol content. ​</a:t>
            </a: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• Quality of wine is graded based on the taste of wine and vintage. This process is time taking, costly and not efficient.</a:t>
            </a: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138600" y="169400"/>
            <a:ext cx="8186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 ​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261800" y="800775"/>
            <a:ext cx="8654700" cy="4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1.Red wine quality is explored based on physicochemical properties. ​</a:t>
            </a: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2.The underlying objective is to understand the chemical properties that influence the quality of red wines​</a:t>
            </a: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3.one of the most impotant challenges in wine industry is to clssify the wines and setting different prices for productions with different qualities​</a:t>
            </a: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261750" y="354200"/>
            <a:ext cx="8562300" cy="45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4.In general wine producers whold receive scores and rating from professional wine writets and critics​</a:t>
            </a: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5.however............. A).large production​</a:t>
            </a: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                                 B).time-consumingbg​</a:t>
            </a: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 The manager of winery wants a "prediction" model which can make accurate evaluation on the  quality of productions in the future​</a:t>
            </a: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215600" y="200200"/>
            <a:ext cx="8109300" cy="7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2.Data Description​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640831" y="876000"/>
            <a:ext cx="7890600" cy="4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00" y="1493832"/>
            <a:ext cx="8080683" cy="2155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body" idx="1"/>
          </p:nvPr>
        </p:nvSpPr>
        <p:spPr>
          <a:xfrm>
            <a:off x="215600" y="292600"/>
            <a:ext cx="8716200" cy="24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5000"/>
            <a:ext cx="9144001" cy="23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184800" y="308000"/>
            <a:ext cx="8747100" cy="45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                               </a:t>
            </a:r>
            <a:r>
              <a:rPr lang="en" sz="2600" dirty="0">
                <a:solidFill>
                  <a:srgbClr val="FF0000"/>
                </a:solidFill>
              </a:rPr>
              <a:t>Input variables</a:t>
            </a:r>
            <a:r>
              <a:rPr lang="en" sz="2600" dirty="0"/>
              <a:t>                                                </a:t>
            </a: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 dirty="0"/>
              <a:t>1.Fixied acidity                                    7.Total sulfur dioxide​          </a:t>
            </a: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 dirty="0"/>
              <a:t>2.Volatile avidity​      			</a:t>
            </a:r>
            <a:r>
              <a:rPr lang="en" sz="2600" dirty="0" smtClean="0"/>
              <a:t> 8.Density</a:t>
            </a:r>
            <a:r>
              <a:rPr lang="en" sz="2600" dirty="0"/>
              <a:t>​</a:t>
            </a: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 dirty="0"/>
              <a:t>3.Citric acid​				</a:t>
            </a:r>
            <a:r>
              <a:rPr lang="en" sz="2600" dirty="0" smtClean="0"/>
              <a:t>9.pH​</a:t>
            </a:r>
            <a:endParaRPr sz="2600"/>
          </a:p>
          <a:p>
            <a:pPr marL="0" lvl="0" indent="0">
              <a:spcBef>
                <a:spcPts val="1600"/>
              </a:spcBef>
              <a:buNone/>
            </a:pPr>
            <a:r>
              <a:rPr lang="en" sz="2600" dirty="0"/>
              <a:t>4.Residual sugar</a:t>
            </a:r>
            <a:r>
              <a:rPr lang="en" sz="2600" dirty="0" smtClean="0"/>
              <a:t>​			 10.Sulfates​ </a:t>
            </a:r>
            <a:r>
              <a:rPr lang="en" sz="2600" dirty="0"/>
              <a:t>			</a:t>
            </a:r>
            <a:endParaRPr sz="2600"/>
          </a:p>
          <a:p>
            <a:pPr marL="0" lvl="0" indent="0">
              <a:spcBef>
                <a:spcPts val="1600"/>
              </a:spcBef>
              <a:buNone/>
            </a:pPr>
            <a:r>
              <a:rPr lang="en" sz="2600" dirty="0"/>
              <a:t>5.Chlorides​				</a:t>
            </a:r>
            <a:r>
              <a:rPr lang="en" sz="2600" dirty="0"/>
              <a:t> </a:t>
            </a:r>
            <a:r>
              <a:rPr lang="en" sz="2600" dirty="0" smtClean="0"/>
              <a:t>11.Alcohol​</a:t>
            </a: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 dirty="0"/>
              <a:t>6.Free sulfur dioxide​</a:t>
            </a: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body" idx="1"/>
          </p:nvPr>
        </p:nvSpPr>
        <p:spPr>
          <a:xfrm>
            <a:off x="261800" y="323400"/>
            <a:ext cx="8592900" cy="45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 dirty="0"/>
              <a:t>A historical dataset that incudes the quality evaluation               result and values of 11 chemicals and physical indicators ​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                                   1.higher prices—High quality​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                                   2.Average prices—Ordinary quality​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                                   3.Dump--defective products</a:t>
            </a:r>
            <a:r>
              <a:rPr lang="en" sz="2600" dirty="0"/>
              <a:t>​</a:t>
            </a:r>
            <a:endParaRPr sz="2600"/>
          </a:p>
          <a:p>
            <a:pPr marL="0" lvl="0" indent="0">
              <a:spcBef>
                <a:spcPts val="1600"/>
              </a:spcBef>
              <a:buNone/>
            </a:pPr>
            <a:r>
              <a:rPr lang="en-US" sz="1400" dirty="0" smtClean="0"/>
              <a:t>Note: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1400" dirty="0" smtClean="0"/>
              <a:t>1.</a:t>
            </a:r>
            <a:r>
              <a:rPr lang="en-US" sz="1400" dirty="0" smtClean="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dirty="0" smtClean="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Greater-than seven[&gt;7]</a:t>
            </a:r>
            <a:r>
              <a:rPr lang="en-US" sz="1400" dirty="0" smtClean="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=high quality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1400" b="1" dirty="0" smtClean="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2.Between 5 to 7=</a:t>
            </a:r>
            <a:r>
              <a:rPr lang="en-US" sz="1400" dirty="0" smtClean="0"/>
              <a:t>Ordinary quality​</a:t>
            </a:r>
            <a:endParaRPr lang="en-US" sz="1400" dirty="0" smtClean="0">
              <a:solidFill>
                <a:srgbClr val="5F636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-US" sz="1400" b="1" dirty="0" smtClean="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3.Lessthan five[&lt;]</a:t>
            </a:r>
            <a:r>
              <a:rPr lang="en-US" sz="1400" dirty="0" smtClean="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 dirty="0" smtClean="0"/>
              <a:t>defective products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342</Words>
  <PresentationFormat>On-screen Show (16:9)</PresentationFormat>
  <Paragraphs>48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Nunito</vt:lpstr>
      <vt:lpstr>Calibri</vt:lpstr>
      <vt:lpstr>Shift</vt:lpstr>
      <vt:lpstr>PREDICTION OF REDWINE QUALITYS</vt:lpstr>
      <vt:lpstr>Agenda</vt:lpstr>
      <vt:lpstr>1.Introduction ​ </vt:lpstr>
      <vt:lpstr>Introduction ​ </vt:lpstr>
      <vt:lpstr>Slide 5</vt:lpstr>
      <vt:lpstr>2.Data Description​ </vt:lpstr>
      <vt:lpstr>Slide 7</vt:lpstr>
      <vt:lpstr>Slide 8</vt:lpstr>
      <vt:lpstr>Slide 9</vt:lpstr>
      <vt:lpstr>Slide 10</vt:lpstr>
      <vt:lpstr>​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REDWINE QUALITYS</dc:title>
  <dc:creator>sv</dc:creator>
  <cp:lastModifiedBy>sv</cp:lastModifiedBy>
  <cp:revision>4</cp:revision>
  <dcterms:modified xsi:type="dcterms:W3CDTF">2020-06-12T13:49:46Z</dcterms:modified>
</cp:coreProperties>
</file>