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88825"/>
  <p:notesSz cx="6858000" cy="9236075"/>
  <p:embeddedFontLst>
    <p:embeddedFont>
      <p:font typeface="Helvetica Neue"/>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guide id="3" orient="horz" pos="1344">
          <p15:clr>
            <a:srgbClr val="A4A3A4"/>
          </p15:clr>
        </p15:guide>
        <p15:guide id="4" orient="horz" pos="2472">
          <p15:clr>
            <a:srgbClr val="A4A3A4"/>
          </p15:clr>
        </p15:guide>
        <p15:guide id="5" orient="horz" pos="3600">
          <p15:clr>
            <a:srgbClr val="A4A3A4"/>
          </p15:clr>
        </p15:guide>
      </p15:sldGuideLst>
    </p:ext>
    <p:ext uri="http://customooxmlschemas.google.com/">
      <go:slidesCustomData xmlns:go="http://customooxmlschemas.google.com/" r:id="rId29" roundtripDataSignature="AMtx7mhiNmwAjf0UmtN5iB2740loTD+0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 pos="1344" orient="horz"/>
        <p:guide pos="2472" orient="horz"/>
        <p:guide pos="36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180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4" y="0"/>
            <a:ext cx="2971800" cy="46180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2668"/>
            <a:ext cx="2971800" cy="46180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Change background as needed; more images available at http://ucdenver.webdamdb.com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Change Title and Subtitle as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Date updates automatically</a:t>
            </a:r>
            <a:endParaRPr/>
          </a:p>
        </p:txBody>
      </p:sp>
      <p:sp>
        <p:nvSpPr>
          <p:cNvPr id="124" name="Google Shape;124;p1: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0: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7" name="Google Shape;217;p10: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77337446f_0_11:notes"/>
          <p:cNvSpPr/>
          <p:nvPr>
            <p:ph idx="2" type="sldImg"/>
          </p:nvPr>
        </p:nvSpPr>
        <p:spPr>
          <a:xfrm>
            <a:off x="350838" y="692150"/>
            <a:ext cx="6156300" cy="346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777337446f_0_11:notes"/>
          <p:cNvSpPr txBox="1"/>
          <p:nvPr>
            <p:ph idx="1" type="body"/>
          </p:nvPr>
        </p:nvSpPr>
        <p:spPr>
          <a:xfrm>
            <a:off x="685800" y="4387139"/>
            <a:ext cx="5486400" cy="415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777337446f_0_11:notes"/>
          <p:cNvSpPr txBox="1"/>
          <p:nvPr>
            <p:ph idx="12" type="sldNum"/>
          </p:nvPr>
        </p:nvSpPr>
        <p:spPr>
          <a:xfrm>
            <a:off x="3884614" y="8772668"/>
            <a:ext cx="2971800" cy="461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2: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2: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2: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3: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3: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3: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4: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4: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5: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5: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7" name="Google Shape;277;p15: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6: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6: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2: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3: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5: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800" y="4387139"/>
            <a:ext cx="5486400" cy="415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4" name="Google Shape;174;p6:notes"/>
          <p:cNvSpPr txBox="1"/>
          <p:nvPr>
            <p:ph idx="12" type="sldNum"/>
          </p:nvPr>
        </p:nvSpPr>
        <p:spPr>
          <a:xfrm>
            <a:off x="3884614" y="8772668"/>
            <a:ext cx="2971800" cy="461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7:notes"/>
          <p:cNvSpPr txBox="1"/>
          <p:nvPr>
            <p:ph idx="1" type="body"/>
          </p:nvPr>
        </p:nvSpPr>
        <p:spPr>
          <a:xfrm>
            <a:off x="685800" y="4387139"/>
            <a:ext cx="5486400" cy="415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7" name="Google Shape;187;p7:notes"/>
          <p:cNvSpPr txBox="1"/>
          <p:nvPr>
            <p:ph idx="12" type="sldNum"/>
          </p:nvPr>
        </p:nvSpPr>
        <p:spPr>
          <a:xfrm>
            <a:off x="3884614" y="8772668"/>
            <a:ext cx="2971800" cy="461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8: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8: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350838" y="692150"/>
            <a:ext cx="615632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9:notes"/>
          <p:cNvSpPr txBox="1"/>
          <p:nvPr>
            <p:ph idx="1" type="body"/>
          </p:nvPr>
        </p:nvSpPr>
        <p:spPr>
          <a:xfrm>
            <a:off x="685800" y="4387139"/>
            <a:ext cx="5486400" cy="4156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txBox="1"/>
          <p:nvPr>
            <p:ph idx="12" type="sldNum"/>
          </p:nvPr>
        </p:nvSpPr>
        <p:spPr>
          <a:xfrm>
            <a:off x="3884614" y="8772668"/>
            <a:ext cx="2971800" cy="46180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7" name="Shape 17"/>
        <p:cNvGrpSpPr/>
        <p:nvPr/>
      </p:nvGrpSpPr>
      <p:grpSpPr>
        <a:xfrm>
          <a:off x="0" y="0"/>
          <a:ext cx="0" cy="0"/>
          <a:chOff x="0" y="0"/>
          <a:chExt cx="0" cy="0"/>
        </a:xfrm>
      </p:grpSpPr>
      <p:sp>
        <p:nvSpPr>
          <p:cNvPr id="18" name="Google Shape;18;p18" title="scalloped circle"/>
          <p:cNvSpPr/>
          <p:nvPr/>
        </p:nvSpPr>
        <p:spPr>
          <a:xfrm>
            <a:off x="3556090" y="630937"/>
            <a:ext cx="5234212"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18"/>
          <p:cNvSpPr txBox="1"/>
          <p:nvPr>
            <p:ph type="ctrTitle"/>
          </p:nvPr>
        </p:nvSpPr>
        <p:spPr>
          <a:xfrm>
            <a:off x="1078242" y="1098388"/>
            <a:ext cx="10315731"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9997"/>
              <a:buFont typeface="Impact"/>
              <a:buNone/>
              <a:defRPr sz="99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 type="subTitle"/>
          </p:nvPr>
        </p:nvSpPr>
        <p:spPr>
          <a:xfrm>
            <a:off x="2214469" y="5979197"/>
            <a:ext cx="8043278"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1999"/>
              <a:buNone/>
              <a:defRPr b="1" i="0" sz="1999" cap="none">
                <a:solidFill>
                  <a:schemeClr val="dk2"/>
                </a:solidFill>
              </a:defRPr>
            </a:lvl1pPr>
            <a:lvl2pPr lvl="1" algn="ctr">
              <a:lnSpc>
                <a:spcPct val="110000"/>
              </a:lnSpc>
              <a:spcBef>
                <a:spcPts val="700"/>
              </a:spcBef>
              <a:spcAft>
                <a:spcPts val="0"/>
              </a:spcAft>
              <a:buSzPts val="1999"/>
              <a:buNone/>
              <a:defRPr sz="1999"/>
            </a:lvl2pPr>
            <a:lvl3pPr lvl="2" algn="ctr">
              <a:lnSpc>
                <a:spcPct val="110000"/>
              </a:lnSpc>
              <a:spcBef>
                <a:spcPts val="700"/>
              </a:spcBef>
              <a:spcAft>
                <a:spcPts val="0"/>
              </a:spcAft>
              <a:buSzPts val="1799"/>
              <a:buNone/>
              <a:defRPr sz="1799"/>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1" name="Google Shape;21;p18"/>
          <p:cNvSpPr txBox="1"/>
          <p:nvPr>
            <p:ph idx="10" type="dt"/>
          </p:nvPr>
        </p:nvSpPr>
        <p:spPr>
          <a:xfrm>
            <a:off x="107824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4179244"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9064857" y="6375679"/>
            <a:ext cx="232911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18" title="left edge border"/>
          <p:cNvSpPr/>
          <p:nvPr/>
        </p:nvSpPr>
        <p:spPr>
          <a:xfrm>
            <a:off x="0" y="0"/>
            <a:ext cx="28339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7" name="Shape 87"/>
        <p:cNvGrpSpPr/>
        <p:nvPr/>
      </p:nvGrpSpPr>
      <p:grpSpPr>
        <a:xfrm>
          <a:off x="0" y="0"/>
          <a:ext cx="0" cy="0"/>
          <a:chOff x="0" y="0"/>
          <a:chExt cx="0" cy="0"/>
        </a:xfrm>
      </p:grpSpPr>
      <p:sp>
        <p:nvSpPr>
          <p:cNvPr id="88" name="Google Shape;88;p27" title="right scallop background shape"/>
          <p:cNvSpPr/>
          <p:nvPr/>
        </p:nvSpPr>
        <p:spPr>
          <a:xfrm>
            <a:off x="7387888" y="0"/>
            <a:ext cx="4800937"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9" name="Google Shape;89;p27"/>
          <p:cNvSpPr txBox="1"/>
          <p:nvPr>
            <p:ph type="title"/>
          </p:nvPr>
        </p:nvSpPr>
        <p:spPr>
          <a:xfrm>
            <a:off x="8335713" y="457200"/>
            <a:ext cx="3091310"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99"/>
              <a:buFont typeface="Gill Sans"/>
              <a:buNone/>
              <a:defRPr b="1" i="0" sz="1899"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a:off x="764852" y="920377"/>
            <a:ext cx="6156814" cy="4985124"/>
          </a:xfrm>
          <a:prstGeom prst="rect">
            <a:avLst/>
          </a:prstGeom>
          <a:noFill/>
          <a:ln>
            <a:noFill/>
          </a:ln>
        </p:spPr>
        <p:txBody>
          <a:bodyPr anchorCtr="0" anchor="t" bIns="45700" lIns="91425" spcFirstLastPara="1" rIns="91425" wrap="square" tIns="45700">
            <a:normAutofit/>
          </a:bodyPr>
          <a:lstStyle>
            <a:lvl1pPr indent="-431736" lvl="0" marL="457200" algn="l">
              <a:lnSpc>
                <a:spcPct val="110000"/>
              </a:lnSpc>
              <a:spcBef>
                <a:spcPts val="700"/>
              </a:spcBef>
              <a:spcAft>
                <a:spcPts val="0"/>
              </a:spcAft>
              <a:buSzPts val="3199"/>
              <a:buChar char="•"/>
              <a:defRPr sz="3199"/>
            </a:lvl1pPr>
            <a:lvl2pPr indent="-406336" lvl="1" marL="914400" algn="l">
              <a:lnSpc>
                <a:spcPct val="110000"/>
              </a:lnSpc>
              <a:spcBef>
                <a:spcPts val="700"/>
              </a:spcBef>
              <a:spcAft>
                <a:spcPts val="0"/>
              </a:spcAft>
              <a:buSzPts val="2799"/>
              <a:buChar char="–"/>
              <a:defRPr sz="2799"/>
            </a:lvl2pPr>
            <a:lvl3pPr indent="-380936" lvl="2" marL="1371600" algn="l">
              <a:lnSpc>
                <a:spcPct val="110000"/>
              </a:lnSpc>
              <a:spcBef>
                <a:spcPts val="700"/>
              </a:spcBef>
              <a:spcAft>
                <a:spcPts val="0"/>
              </a:spcAft>
              <a:buSzPts val="2399"/>
              <a:buChar char="•"/>
              <a:defRPr sz="2399"/>
            </a:lvl3pPr>
            <a:lvl4pPr indent="-355536" lvl="3" marL="1828800" algn="l">
              <a:lnSpc>
                <a:spcPct val="110000"/>
              </a:lnSpc>
              <a:spcBef>
                <a:spcPts val="700"/>
              </a:spcBef>
              <a:spcAft>
                <a:spcPts val="0"/>
              </a:spcAft>
              <a:buSzPts val="1999"/>
              <a:buChar char="–"/>
              <a:defRPr sz="1999"/>
            </a:lvl4pPr>
            <a:lvl5pPr indent="-355536" lvl="4" marL="2286000" algn="l">
              <a:lnSpc>
                <a:spcPct val="110000"/>
              </a:lnSpc>
              <a:spcBef>
                <a:spcPts val="700"/>
              </a:spcBef>
              <a:spcAft>
                <a:spcPts val="0"/>
              </a:spcAft>
              <a:buSzPts val="1999"/>
              <a:buChar char="•"/>
              <a:defRPr sz="1999"/>
            </a:lvl5pPr>
            <a:lvl6pPr indent="-355536" lvl="5" marL="2743200" algn="l">
              <a:lnSpc>
                <a:spcPct val="110000"/>
              </a:lnSpc>
              <a:spcBef>
                <a:spcPts val="700"/>
              </a:spcBef>
              <a:spcAft>
                <a:spcPts val="0"/>
              </a:spcAft>
              <a:buSzPts val="1999"/>
              <a:buChar char="–"/>
              <a:defRPr sz="1999"/>
            </a:lvl6pPr>
            <a:lvl7pPr indent="-355536" lvl="6" marL="3200400" algn="l">
              <a:lnSpc>
                <a:spcPct val="110000"/>
              </a:lnSpc>
              <a:spcBef>
                <a:spcPts val="700"/>
              </a:spcBef>
              <a:spcAft>
                <a:spcPts val="0"/>
              </a:spcAft>
              <a:buSzPts val="1999"/>
              <a:buChar char="•"/>
              <a:defRPr sz="1999"/>
            </a:lvl7pPr>
            <a:lvl8pPr indent="-355536" lvl="7" marL="3657600" algn="l">
              <a:lnSpc>
                <a:spcPct val="110000"/>
              </a:lnSpc>
              <a:spcBef>
                <a:spcPts val="700"/>
              </a:spcBef>
              <a:spcAft>
                <a:spcPts val="0"/>
              </a:spcAft>
              <a:buSzPts val="1999"/>
              <a:buChar char="–"/>
              <a:defRPr sz="1999"/>
            </a:lvl8pPr>
            <a:lvl9pPr indent="-355536" lvl="8" marL="4114800" algn="l">
              <a:lnSpc>
                <a:spcPct val="110000"/>
              </a:lnSpc>
              <a:spcBef>
                <a:spcPts val="700"/>
              </a:spcBef>
              <a:spcAft>
                <a:spcPts val="0"/>
              </a:spcAft>
              <a:buSzPts val="1999"/>
              <a:buChar char="•"/>
              <a:defRPr sz="1999"/>
            </a:lvl9pPr>
          </a:lstStyle>
          <a:p/>
        </p:txBody>
      </p:sp>
      <p:sp>
        <p:nvSpPr>
          <p:cNvPr id="91" name="Google Shape;91;p27"/>
          <p:cNvSpPr txBox="1"/>
          <p:nvPr>
            <p:ph idx="2" type="body"/>
          </p:nvPr>
        </p:nvSpPr>
        <p:spPr>
          <a:xfrm>
            <a:off x="8335714" y="1741336"/>
            <a:ext cx="3091310"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92" name="Google Shape;92;p27"/>
          <p:cNvSpPr txBox="1"/>
          <p:nvPr>
            <p:ph idx="10" type="dt"/>
          </p:nvPr>
        </p:nvSpPr>
        <p:spPr>
          <a:xfrm>
            <a:off x="764852" y="6375679"/>
            <a:ext cx="1233034"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1" type="ftr"/>
          </p:nvPr>
        </p:nvSpPr>
        <p:spPr>
          <a:xfrm>
            <a:off x="2103073" y="6375679"/>
            <a:ext cx="3481272"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2" type="sldNum"/>
          </p:nvPr>
        </p:nvSpPr>
        <p:spPr>
          <a:xfrm>
            <a:off x="5689532" y="6375679"/>
            <a:ext cx="123213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7" title="left edge border"/>
          <p:cNvSpPr/>
          <p:nvPr/>
        </p:nvSpPr>
        <p:spPr>
          <a:xfrm>
            <a:off x="0" y="0"/>
            <a:ext cx="28339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96" name="Shape 96"/>
        <p:cNvGrpSpPr/>
        <p:nvPr/>
      </p:nvGrpSpPr>
      <p:grpSpPr>
        <a:xfrm>
          <a:off x="0" y="0"/>
          <a:ext cx="0" cy="0"/>
          <a:chOff x="0" y="0"/>
          <a:chExt cx="0" cy="0"/>
        </a:xfrm>
      </p:grpSpPr>
      <p:sp>
        <p:nvSpPr>
          <p:cNvPr id="97" name="Google Shape;97;p28"/>
          <p:cNvSpPr/>
          <p:nvPr>
            <p:ph idx="2" type="pic"/>
          </p:nvPr>
        </p:nvSpPr>
        <p:spPr>
          <a:xfrm>
            <a:off x="283391" y="1"/>
            <a:ext cx="7353669"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199"/>
              <a:buFont typeface="Arial"/>
              <a:buNone/>
              <a:defRPr b="0" i="0" sz="3199"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799"/>
              <a:buFont typeface="Gill Sans"/>
              <a:buNone/>
              <a:defRPr b="0" i="0" sz="2799"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399"/>
              <a:buFont typeface="Arial"/>
              <a:buNone/>
              <a:defRPr b="0" i="0" sz="2399"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1999"/>
              <a:buFont typeface="Gill Sans"/>
              <a:buNone/>
              <a:defRPr b="0" i="0" sz="1999"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1999"/>
              <a:buFont typeface="Arial"/>
              <a:buNone/>
              <a:defRPr b="0" i="0" sz="1999"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1999"/>
              <a:buFont typeface="Gill Sans"/>
              <a:buNone/>
              <a:defRPr b="0" i="0" sz="1999"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1999"/>
              <a:buFont typeface="Arial"/>
              <a:buNone/>
              <a:defRPr b="0" i="0" sz="1999"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1999"/>
              <a:buFont typeface="Gill Sans"/>
              <a:buNone/>
              <a:defRPr b="0" i="0" sz="1999"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1999"/>
              <a:buFont typeface="Arial"/>
              <a:buNone/>
              <a:defRPr b="0" i="0" sz="1999" u="none" cap="none" strike="noStrike">
                <a:solidFill>
                  <a:srgbClr val="595959"/>
                </a:solidFill>
                <a:latin typeface="Gill Sans"/>
                <a:ea typeface="Gill Sans"/>
                <a:cs typeface="Gill Sans"/>
                <a:sym typeface="Gill Sans"/>
              </a:defRPr>
            </a:lvl9pPr>
          </a:lstStyle>
          <a:p/>
        </p:txBody>
      </p:sp>
      <p:sp>
        <p:nvSpPr>
          <p:cNvPr id="98" name="Google Shape;98;p28" title="right scallop background shape"/>
          <p:cNvSpPr/>
          <p:nvPr/>
        </p:nvSpPr>
        <p:spPr>
          <a:xfrm>
            <a:off x="7387888" y="0"/>
            <a:ext cx="4800937"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99" name="Google Shape;99;p28" title="left edge border"/>
          <p:cNvSpPr/>
          <p:nvPr/>
        </p:nvSpPr>
        <p:spPr>
          <a:xfrm>
            <a:off x="0" y="0"/>
            <a:ext cx="28339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8"/>
          <p:cNvSpPr txBox="1"/>
          <p:nvPr>
            <p:ph type="title"/>
          </p:nvPr>
        </p:nvSpPr>
        <p:spPr>
          <a:xfrm>
            <a:off x="8335712" y="457200"/>
            <a:ext cx="3091312"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99"/>
              <a:buFont typeface="Gill Sans"/>
              <a:buNone/>
              <a:defRPr b="1" i="0" sz="1899">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8"/>
          <p:cNvSpPr txBox="1"/>
          <p:nvPr>
            <p:ph idx="1" type="body"/>
          </p:nvPr>
        </p:nvSpPr>
        <p:spPr>
          <a:xfrm>
            <a:off x="8335712" y="1741336"/>
            <a:ext cx="3091312"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102" name="Google Shape;102;p28"/>
          <p:cNvSpPr txBox="1"/>
          <p:nvPr>
            <p:ph idx="10" type="dt"/>
          </p:nvPr>
        </p:nvSpPr>
        <p:spPr>
          <a:xfrm>
            <a:off x="765751" y="6375679"/>
            <a:ext cx="123213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1" type="ftr"/>
          </p:nvPr>
        </p:nvSpPr>
        <p:spPr>
          <a:xfrm>
            <a:off x="2103073" y="6375679"/>
            <a:ext cx="3481271"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2" type="sldNum"/>
          </p:nvPr>
        </p:nvSpPr>
        <p:spPr>
          <a:xfrm>
            <a:off x="5686087" y="6375679"/>
            <a:ext cx="123411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5" name="Shape 105"/>
        <p:cNvGrpSpPr/>
        <p:nvPr/>
      </p:nvGrpSpPr>
      <p:grpSpPr>
        <a:xfrm>
          <a:off x="0" y="0"/>
          <a:ext cx="0" cy="0"/>
          <a:chOff x="0" y="0"/>
          <a:chExt cx="0" cy="0"/>
        </a:xfrm>
      </p:grpSpPr>
      <p:sp>
        <p:nvSpPr>
          <p:cNvPr id="106" name="Google Shape;106;p29"/>
          <p:cNvSpPr txBox="1"/>
          <p:nvPr>
            <p:ph type="title"/>
          </p:nvPr>
        </p:nvSpPr>
        <p:spPr>
          <a:xfrm>
            <a:off x="1251352" y="382385"/>
            <a:ext cx="10175671"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 type="body"/>
          </p:nvPr>
        </p:nvSpPr>
        <p:spPr>
          <a:xfrm rot="5400000">
            <a:off x="4542392" y="-1005038"/>
            <a:ext cx="3593591" cy="1017567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08" name="Google Shape;108;p29"/>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30"/>
          <p:cNvSpPr txBox="1"/>
          <p:nvPr>
            <p:ph type="title"/>
          </p:nvPr>
        </p:nvSpPr>
        <p:spPr>
          <a:xfrm rot="5400000">
            <a:off x="8009369" y="2436717"/>
            <a:ext cx="5600404" cy="149174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0"/>
          <p:cNvSpPr txBox="1"/>
          <p:nvPr>
            <p:ph idx="1" type="body"/>
          </p:nvPr>
        </p:nvSpPr>
        <p:spPr>
          <a:xfrm rot="5400000">
            <a:off x="2651970" y="-1012611"/>
            <a:ext cx="5600405" cy="839039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14" name="Google Shape;114;p30"/>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gradFill>
          <a:gsLst>
            <a:gs pos="0">
              <a:srgbClr val="3F3F3F"/>
            </a:gs>
            <a:gs pos="10000">
              <a:srgbClr val="3F3F3F"/>
            </a:gs>
            <a:gs pos="100000">
              <a:schemeClr val="dk1"/>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31"/>
          <p:cNvSpPr txBox="1"/>
          <p:nvPr>
            <p:ph idx="10" type="dt"/>
          </p:nvPr>
        </p:nvSpPr>
        <p:spPr>
          <a:xfrm>
            <a:off x="193805"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1"/>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1"/>
          <p:cNvSpPr txBox="1"/>
          <p:nvPr>
            <p:ph idx="12" type="sldNum"/>
          </p:nvPr>
        </p:nvSpPr>
        <p:spPr>
          <a:xfrm>
            <a:off x="9150961"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col content (dark)">
  <p:cSld name="2-col content (dark)">
    <p:bg>
      <p:bgPr>
        <a:gradFill>
          <a:gsLst>
            <a:gs pos="0">
              <a:srgbClr val="3F3F3F"/>
            </a:gs>
            <a:gs pos="10000">
              <a:srgbClr val="3F3F3F"/>
            </a:gs>
            <a:gs pos="100000">
              <a:schemeClr val="dk1"/>
            </a:gs>
          </a:gsLst>
          <a:path path="circle">
            <a:fillToRect b="50%" l="50%" r="50%" t="50%"/>
          </a:path>
          <a:tileRect/>
        </a:gradFill>
      </p:bgPr>
    </p:bg>
    <p:spTree>
      <p:nvGrpSpPr>
        <p:cNvPr id="25" name="Shape 25"/>
        <p:cNvGrpSpPr/>
        <p:nvPr/>
      </p:nvGrpSpPr>
      <p:grpSpPr>
        <a:xfrm>
          <a:off x="0" y="0"/>
          <a:ext cx="0" cy="0"/>
          <a:chOff x="0" y="0"/>
          <a:chExt cx="0" cy="0"/>
        </a:xfrm>
      </p:grpSpPr>
      <p:sp>
        <p:nvSpPr>
          <p:cNvPr id="26" name="Google Shape;26;p19"/>
          <p:cNvSpPr txBox="1"/>
          <p:nvPr>
            <p:ph type="ctrTitle"/>
          </p:nvPr>
        </p:nvSpPr>
        <p:spPr>
          <a:xfrm>
            <a:off x="227013"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lvl1pPr lvl="0" algn="l">
              <a:lnSpc>
                <a:spcPct val="8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subTitle"/>
          </p:nvPr>
        </p:nvSpPr>
        <p:spPr>
          <a:xfrm>
            <a:off x="227013" y="228600"/>
            <a:ext cx="9450387" cy="465623"/>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lvl1pPr lvl="0" algn="l">
              <a:lnSpc>
                <a:spcPct val="110000"/>
              </a:lnSpc>
              <a:spcBef>
                <a:spcPts val="700"/>
              </a:spcBef>
              <a:spcAft>
                <a:spcPts val="0"/>
              </a:spcAft>
              <a:buSzPts val="1800"/>
              <a:buNone/>
              <a:defRPr b="0" i="0" sz="1800">
                <a:solidFill>
                  <a:srgbClr val="A49566"/>
                </a:solidFill>
                <a:latin typeface="Arial"/>
                <a:ea typeface="Arial"/>
                <a:cs typeface="Arial"/>
                <a:sym typeface="Arial"/>
              </a:defRPr>
            </a:lvl1pPr>
            <a:lvl2pPr lvl="1" algn="ctr">
              <a:lnSpc>
                <a:spcPct val="110000"/>
              </a:lnSpc>
              <a:spcBef>
                <a:spcPts val="700"/>
              </a:spcBef>
              <a:spcAft>
                <a:spcPts val="0"/>
              </a:spcAft>
              <a:buSzPts val="1799"/>
              <a:buNone/>
              <a:defRPr>
                <a:solidFill>
                  <a:srgbClr val="888888"/>
                </a:solidFill>
              </a:defRPr>
            </a:lvl2pPr>
            <a:lvl3pPr lvl="2" algn="ctr">
              <a:lnSpc>
                <a:spcPct val="110000"/>
              </a:lnSpc>
              <a:spcBef>
                <a:spcPts val="700"/>
              </a:spcBef>
              <a:spcAft>
                <a:spcPts val="0"/>
              </a:spcAft>
              <a:buSzPts val="1600"/>
              <a:buNone/>
              <a:defRPr>
                <a:solidFill>
                  <a:srgbClr val="888888"/>
                </a:solidFill>
              </a:defRPr>
            </a:lvl3pPr>
            <a:lvl4pPr lvl="3" algn="ctr">
              <a:lnSpc>
                <a:spcPct val="110000"/>
              </a:lnSpc>
              <a:spcBef>
                <a:spcPts val="700"/>
              </a:spcBef>
              <a:spcAft>
                <a:spcPts val="0"/>
              </a:spcAft>
              <a:buSzPts val="1400"/>
              <a:buNone/>
              <a:defRPr>
                <a:solidFill>
                  <a:srgbClr val="888888"/>
                </a:solidFill>
              </a:defRPr>
            </a:lvl4pPr>
            <a:lvl5pPr lvl="4" algn="ctr">
              <a:lnSpc>
                <a:spcPct val="110000"/>
              </a:lnSpc>
              <a:spcBef>
                <a:spcPts val="700"/>
              </a:spcBef>
              <a:spcAft>
                <a:spcPts val="0"/>
              </a:spcAft>
              <a:buSzPts val="1400"/>
              <a:buNone/>
              <a:defRPr>
                <a:solidFill>
                  <a:srgbClr val="888888"/>
                </a:solidFill>
              </a:defRPr>
            </a:lvl5pPr>
            <a:lvl6pPr lvl="5" algn="ctr">
              <a:lnSpc>
                <a:spcPct val="110000"/>
              </a:lnSpc>
              <a:spcBef>
                <a:spcPts val="700"/>
              </a:spcBef>
              <a:spcAft>
                <a:spcPts val="0"/>
              </a:spcAft>
              <a:buSzPts val="1400"/>
              <a:buNone/>
              <a:defRPr>
                <a:solidFill>
                  <a:srgbClr val="888888"/>
                </a:solidFill>
              </a:defRPr>
            </a:lvl6pPr>
            <a:lvl7pPr lvl="6" algn="ctr">
              <a:lnSpc>
                <a:spcPct val="110000"/>
              </a:lnSpc>
              <a:spcBef>
                <a:spcPts val="700"/>
              </a:spcBef>
              <a:spcAft>
                <a:spcPts val="0"/>
              </a:spcAft>
              <a:buSzPts val="1400"/>
              <a:buNone/>
              <a:defRPr>
                <a:solidFill>
                  <a:srgbClr val="888888"/>
                </a:solidFill>
              </a:defRPr>
            </a:lvl7pPr>
            <a:lvl8pPr lvl="7" algn="ctr">
              <a:lnSpc>
                <a:spcPct val="110000"/>
              </a:lnSpc>
              <a:spcBef>
                <a:spcPts val="700"/>
              </a:spcBef>
              <a:spcAft>
                <a:spcPts val="0"/>
              </a:spcAft>
              <a:buSzPts val="1400"/>
              <a:buNone/>
              <a:defRPr>
                <a:solidFill>
                  <a:srgbClr val="888888"/>
                </a:solidFill>
              </a:defRPr>
            </a:lvl8pPr>
            <a:lvl9pPr lvl="8" algn="ctr">
              <a:lnSpc>
                <a:spcPct val="110000"/>
              </a:lnSpc>
              <a:spcBef>
                <a:spcPts val="700"/>
              </a:spcBef>
              <a:spcAft>
                <a:spcPts val="0"/>
              </a:spcAft>
              <a:buSzPts val="1400"/>
              <a:buNone/>
              <a:defRPr>
                <a:solidFill>
                  <a:srgbClr val="888888"/>
                </a:solidFill>
              </a:defRPr>
            </a:lvl9pPr>
          </a:lstStyle>
          <a:p/>
        </p:txBody>
      </p:sp>
      <p:sp>
        <p:nvSpPr>
          <p:cNvPr id="28" name="Google Shape;28;p19"/>
          <p:cNvSpPr txBox="1"/>
          <p:nvPr>
            <p:ph idx="10" type="dt"/>
          </p:nvPr>
        </p:nvSpPr>
        <p:spPr>
          <a:xfrm>
            <a:off x="130410"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Arial"/>
                <a:ea typeface="Arial"/>
                <a:cs typeface="Arial"/>
                <a:sym typeface="Arial"/>
              </a:defRPr>
            </a:lvl1pPr>
            <a:lvl2pPr indent="0" lvl="1" marL="0" algn="r">
              <a:spcBef>
                <a:spcPts val="0"/>
              </a:spcBef>
              <a:buNone/>
              <a:defRPr b="0" i="0" sz="1200" u="none" cap="none" strike="noStrike">
                <a:solidFill>
                  <a:srgbClr val="595959"/>
                </a:solidFill>
                <a:latin typeface="Arial"/>
                <a:ea typeface="Arial"/>
                <a:cs typeface="Arial"/>
                <a:sym typeface="Arial"/>
              </a:defRPr>
            </a:lvl2pPr>
            <a:lvl3pPr indent="0" lvl="2" marL="0" algn="r">
              <a:spcBef>
                <a:spcPts val="0"/>
              </a:spcBef>
              <a:buNone/>
              <a:defRPr b="0" i="0" sz="1200" u="none" cap="none" strike="noStrike">
                <a:solidFill>
                  <a:srgbClr val="595959"/>
                </a:solidFill>
                <a:latin typeface="Arial"/>
                <a:ea typeface="Arial"/>
                <a:cs typeface="Arial"/>
                <a:sym typeface="Arial"/>
              </a:defRPr>
            </a:lvl3pPr>
            <a:lvl4pPr indent="0" lvl="3" marL="0" algn="r">
              <a:spcBef>
                <a:spcPts val="0"/>
              </a:spcBef>
              <a:buNone/>
              <a:defRPr b="0" i="0" sz="1200" u="none" cap="none" strike="noStrike">
                <a:solidFill>
                  <a:srgbClr val="595959"/>
                </a:solidFill>
                <a:latin typeface="Arial"/>
                <a:ea typeface="Arial"/>
                <a:cs typeface="Arial"/>
                <a:sym typeface="Arial"/>
              </a:defRPr>
            </a:lvl4pPr>
            <a:lvl5pPr indent="0" lvl="4" marL="0" algn="r">
              <a:spcBef>
                <a:spcPts val="0"/>
              </a:spcBef>
              <a:buNone/>
              <a:defRPr b="0" i="0" sz="1200" u="none" cap="none" strike="noStrike">
                <a:solidFill>
                  <a:srgbClr val="595959"/>
                </a:solidFill>
                <a:latin typeface="Arial"/>
                <a:ea typeface="Arial"/>
                <a:cs typeface="Arial"/>
                <a:sym typeface="Arial"/>
              </a:defRPr>
            </a:lvl5pPr>
            <a:lvl6pPr indent="0" lvl="5" marL="0" algn="r">
              <a:spcBef>
                <a:spcPts val="0"/>
              </a:spcBef>
              <a:buNone/>
              <a:defRPr b="0" i="0" sz="1200" u="none" cap="none" strike="noStrike">
                <a:solidFill>
                  <a:srgbClr val="595959"/>
                </a:solidFill>
                <a:latin typeface="Arial"/>
                <a:ea typeface="Arial"/>
                <a:cs typeface="Arial"/>
                <a:sym typeface="Arial"/>
              </a:defRPr>
            </a:lvl6pPr>
            <a:lvl7pPr indent="0" lvl="6" marL="0" algn="r">
              <a:spcBef>
                <a:spcPts val="0"/>
              </a:spcBef>
              <a:buNone/>
              <a:defRPr b="0" i="0" sz="1200" u="none" cap="none" strike="noStrike">
                <a:solidFill>
                  <a:srgbClr val="595959"/>
                </a:solidFill>
                <a:latin typeface="Arial"/>
                <a:ea typeface="Arial"/>
                <a:cs typeface="Arial"/>
                <a:sym typeface="Arial"/>
              </a:defRPr>
            </a:lvl7pPr>
            <a:lvl8pPr indent="0" lvl="7" marL="0" algn="r">
              <a:spcBef>
                <a:spcPts val="0"/>
              </a:spcBef>
              <a:buNone/>
              <a:defRPr b="0" i="0" sz="1200" u="none" cap="none" strike="noStrike">
                <a:solidFill>
                  <a:srgbClr val="595959"/>
                </a:solidFill>
                <a:latin typeface="Arial"/>
                <a:ea typeface="Arial"/>
                <a:cs typeface="Arial"/>
                <a:sym typeface="Arial"/>
              </a:defRPr>
            </a:lvl8pPr>
            <a:lvl9pPr indent="0" lvl="8" marL="0" algn="r">
              <a:spcBef>
                <a:spcPts val="0"/>
              </a:spcBef>
              <a:buNone/>
              <a:defRPr b="0" i="0" sz="12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9"/>
          <p:cNvSpPr txBox="1"/>
          <p:nvPr>
            <p:ph idx="2" type="body"/>
          </p:nvPr>
        </p:nvSpPr>
        <p:spPr>
          <a:xfrm>
            <a:off x="227014" y="1883893"/>
            <a:ext cx="5518331" cy="4313707"/>
          </a:xfrm>
          <a:prstGeom prst="rect">
            <a:avLst/>
          </a:prstGeom>
          <a:noFill/>
          <a:ln>
            <a:noFill/>
          </a:ln>
        </p:spPr>
        <p:txBody>
          <a:bodyPr anchorCtr="0" anchor="t" bIns="0" lIns="0" spcFirstLastPara="1" rIns="0" wrap="square" tIns="0">
            <a:normAutofit/>
          </a:bodyPr>
          <a:lstStyle>
            <a:lvl1pPr indent="-393700" lvl="0" marL="457200" algn="l">
              <a:lnSpc>
                <a:spcPct val="110000"/>
              </a:lnSpc>
              <a:spcBef>
                <a:spcPts val="900"/>
              </a:spcBef>
              <a:spcAft>
                <a:spcPts val="0"/>
              </a:spcAft>
              <a:buSzPts val="2600"/>
              <a:buChar char="•"/>
              <a:defRPr sz="2600">
                <a:solidFill>
                  <a:schemeClr val="lt1"/>
                </a:solidFill>
              </a:defRPr>
            </a:lvl1pPr>
            <a:lvl2pPr indent="-393700" lvl="1" marL="914400" algn="l">
              <a:lnSpc>
                <a:spcPct val="110000"/>
              </a:lnSpc>
              <a:spcBef>
                <a:spcPts val="900"/>
              </a:spcBef>
              <a:spcAft>
                <a:spcPts val="0"/>
              </a:spcAft>
              <a:buSzPts val="2600"/>
              <a:buChar char="–"/>
              <a:defRPr sz="2600">
                <a:solidFill>
                  <a:schemeClr val="lt1"/>
                </a:solidFill>
              </a:defRPr>
            </a:lvl2pPr>
            <a:lvl3pPr indent="-393700" lvl="2" marL="1371600" algn="l">
              <a:lnSpc>
                <a:spcPct val="110000"/>
              </a:lnSpc>
              <a:spcBef>
                <a:spcPts val="900"/>
              </a:spcBef>
              <a:spcAft>
                <a:spcPts val="0"/>
              </a:spcAft>
              <a:buSzPts val="2600"/>
              <a:buChar char="•"/>
              <a:defRPr sz="2600">
                <a:solidFill>
                  <a:schemeClr val="lt1"/>
                </a:solidFill>
              </a:defRPr>
            </a:lvl3pPr>
            <a:lvl4pPr indent="-393700" lvl="3" marL="1828800" algn="l">
              <a:lnSpc>
                <a:spcPct val="110000"/>
              </a:lnSpc>
              <a:spcBef>
                <a:spcPts val="900"/>
              </a:spcBef>
              <a:spcAft>
                <a:spcPts val="0"/>
              </a:spcAft>
              <a:buSzPts val="2600"/>
              <a:buChar char="–"/>
              <a:defRPr sz="2600">
                <a:solidFill>
                  <a:schemeClr val="lt1"/>
                </a:solidFill>
              </a:defRPr>
            </a:lvl4pPr>
            <a:lvl5pPr indent="-393700" lvl="4" marL="2286000" algn="l">
              <a:lnSpc>
                <a:spcPct val="110000"/>
              </a:lnSpc>
              <a:spcBef>
                <a:spcPts val="900"/>
              </a:spcBef>
              <a:spcAft>
                <a:spcPts val="0"/>
              </a:spcAft>
              <a:buSzPts val="2600"/>
              <a:buChar char="•"/>
              <a:defRPr sz="2600">
                <a:solidFill>
                  <a:schemeClr val="lt1"/>
                </a:solidFill>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2" name="Google Shape;32;p19"/>
          <p:cNvSpPr txBox="1"/>
          <p:nvPr>
            <p:ph idx="3" type="body"/>
          </p:nvPr>
        </p:nvSpPr>
        <p:spPr>
          <a:xfrm>
            <a:off x="6441259" y="1891825"/>
            <a:ext cx="5520553" cy="4280374"/>
          </a:xfrm>
          <a:prstGeom prst="rect">
            <a:avLst/>
          </a:prstGeom>
          <a:noFill/>
          <a:ln>
            <a:noFill/>
          </a:ln>
        </p:spPr>
        <p:txBody>
          <a:bodyPr anchorCtr="0" anchor="t" bIns="0" lIns="0" spcFirstLastPara="1" rIns="0" wrap="square" tIns="0">
            <a:normAutofit/>
          </a:bodyPr>
          <a:lstStyle>
            <a:lvl1pPr indent="-355536" lvl="0" marL="457200" algn="l">
              <a:lnSpc>
                <a:spcPct val="110000"/>
              </a:lnSpc>
              <a:spcBef>
                <a:spcPts val="700"/>
              </a:spcBef>
              <a:spcAft>
                <a:spcPts val="0"/>
              </a:spcAft>
              <a:buSzPts val="1999"/>
              <a:buChar char="•"/>
              <a:defRPr>
                <a:solidFill>
                  <a:schemeClr val="lt1"/>
                </a:solidFill>
              </a:defRPr>
            </a:lvl1pPr>
            <a:lvl2pPr indent="-342836" lvl="1" marL="914400" algn="l">
              <a:lnSpc>
                <a:spcPct val="110000"/>
              </a:lnSpc>
              <a:spcBef>
                <a:spcPts val="700"/>
              </a:spcBef>
              <a:spcAft>
                <a:spcPts val="0"/>
              </a:spcAft>
              <a:buSzPts val="1799"/>
              <a:buChar char="–"/>
              <a:defRPr>
                <a:solidFill>
                  <a:schemeClr val="lt1"/>
                </a:solidFill>
              </a:defRPr>
            </a:lvl2pPr>
            <a:lvl3pPr indent="-330200" lvl="2" marL="1371600" algn="l">
              <a:lnSpc>
                <a:spcPct val="110000"/>
              </a:lnSpc>
              <a:spcBef>
                <a:spcPts val="700"/>
              </a:spcBef>
              <a:spcAft>
                <a:spcPts val="0"/>
              </a:spcAft>
              <a:buSzPts val="1600"/>
              <a:buChar char="•"/>
              <a:defRPr>
                <a:solidFill>
                  <a:schemeClr val="lt1"/>
                </a:solidFill>
              </a:defRPr>
            </a:lvl3pPr>
            <a:lvl4pPr indent="-317500" lvl="3" marL="1828800" algn="l">
              <a:lnSpc>
                <a:spcPct val="110000"/>
              </a:lnSpc>
              <a:spcBef>
                <a:spcPts val="700"/>
              </a:spcBef>
              <a:spcAft>
                <a:spcPts val="0"/>
              </a:spcAft>
              <a:buSzPts val="1400"/>
              <a:buChar char="–"/>
              <a:defRPr>
                <a:solidFill>
                  <a:schemeClr val="lt1"/>
                </a:solidFill>
              </a:defRPr>
            </a:lvl4pPr>
            <a:lvl5pPr indent="-317500" lvl="4" marL="2286000" algn="l">
              <a:lnSpc>
                <a:spcPct val="110000"/>
              </a:lnSpc>
              <a:spcBef>
                <a:spcPts val="700"/>
              </a:spcBef>
              <a:spcAft>
                <a:spcPts val="0"/>
              </a:spcAft>
              <a:buSzPts val="1400"/>
              <a:buChar char="•"/>
              <a:defRPr>
                <a:solidFill>
                  <a:schemeClr val="lt1"/>
                </a:solidFill>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3" name="Google Shape;33;p19"/>
          <p:cNvSpPr txBox="1"/>
          <p:nvPr>
            <p:ph idx="4" type="body"/>
          </p:nvPr>
        </p:nvSpPr>
        <p:spPr>
          <a:xfrm>
            <a:off x="227013" y="1409700"/>
            <a:ext cx="5518332" cy="47309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700"/>
              </a:spcBef>
              <a:spcAft>
                <a:spcPts val="0"/>
              </a:spcAft>
              <a:buSzPts val="2400"/>
              <a:buNone/>
              <a:defRPr b="1" i="0" sz="2400">
                <a:solidFill>
                  <a:srgbClr val="A49566"/>
                </a:solidFill>
                <a:latin typeface="Arial"/>
                <a:ea typeface="Arial"/>
                <a:cs typeface="Arial"/>
                <a:sym typeface="Arial"/>
              </a:defRPr>
            </a:lvl1pPr>
            <a:lvl2pPr indent="-228600" lvl="1" marL="914400" algn="l">
              <a:lnSpc>
                <a:spcPct val="110000"/>
              </a:lnSpc>
              <a:spcBef>
                <a:spcPts val="700"/>
              </a:spcBef>
              <a:spcAft>
                <a:spcPts val="0"/>
              </a:spcAft>
              <a:buSzPts val="1799"/>
              <a:buNone/>
              <a:defRPr b="1"/>
            </a:lvl2pPr>
            <a:lvl3pPr indent="-228600" lvl="2" marL="1371600" algn="l">
              <a:lnSpc>
                <a:spcPct val="110000"/>
              </a:lnSpc>
              <a:spcBef>
                <a:spcPts val="700"/>
              </a:spcBef>
              <a:spcAft>
                <a:spcPts val="0"/>
              </a:spcAft>
              <a:buSzPts val="1600"/>
              <a:buNone/>
              <a:defRPr b="1"/>
            </a:lvl3pPr>
            <a:lvl4pPr indent="-228600" lvl="3" marL="1828800" algn="l">
              <a:lnSpc>
                <a:spcPct val="110000"/>
              </a:lnSpc>
              <a:spcBef>
                <a:spcPts val="700"/>
              </a:spcBef>
              <a:spcAft>
                <a:spcPts val="0"/>
              </a:spcAft>
              <a:buSzPts val="1400"/>
              <a:buNone/>
              <a:defRPr b="1"/>
            </a:lvl4pPr>
            <a:lvl5pPr indent="-228600" lvl="4" marL="2286000" algn="l">
              <a:lnSpc>
                <a:spcPct val="110000"/>
              </a:lnSpc>
              <a:spcBef>
                <a:spcPts val="700"/>
              </a:spcBef>
              <a:spcAft>
                <a:spcPts val="0"/>
              </a:spcAft>
              <a:buSzPts val="1400"/>
              <a:buNone/>
              <a:defRPr b="1"/>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4" name="Google Shape;34;p19"/>
          <p:cNvSpPr txBox="1"/>
          <p:nvPr>
            <p:ph idx="5" type="body"/>
          </p:nvPr>
        </p:nvSpPr>
        <p:spPr>
          <a:xfrm>
            <a:off x="6441258" y="1426202"/>
            <a:ext cx="5520553" cy="460718"/>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700"/>
              </a:spcBef>
              <a:spcAft>
                <a:spcPts val="0"/>
              </a:spcAft>
              <a:buSzPts val="2400"/>
              <a:buNone/>
              <a:defRPr b="1" i="0" sz="2400">
                <a:solidFill>
                  <a:srgbClr val="A49566"/>
                </a:solidFill>
                <a:latin typeface="Arial"/>
                <a:ea typeface="Arial"/>
                <a:cs typeface="Arial"/>
                <a:sym typeface="Arial"/>
              </a:defRPr>
            </a:lvl1pPr>
            <a:lvl2pPr indent="-228600" lvl="1" marL="914400" algn="l">
              <a:lnSpc>
                <a:spcPct val="110000"/>
              </a:lnSpc>
              <a:spcBef>
                <a:spcPts val="700"/>
              </a:spcBef>
              <a:spcAft>
                <a:spcPts val="0"/>
              </a:spcAft>
              <a:buSzPts val="1799"/>
              <a:buNone/>
              <a:defRPr/>
            </a:lvl2pPr>
            <a:lvl3pPr indent="-228600" lvl="2" marL="1371600" algn="l">
              <a:lnSpc>
                <a:spcPct val="110000"/>
              </a:lnSpc>
              <a:spcBef>
                <a:spcPts val="700"/>
              </a:spcBef>
              <a:spcAft>
                <a:spcPts val="0"/>
              </a:spcAft>
              <a:buSzPts val="1600"/>
              <a:buNone/>
              <a:defRPr/>
            </a:lvl3pPr>
            <a:lvl4pPr indent="-228600" lvl="3" marL="1828800" algn="l">
              <a:lnSpc>
                <a:spcPct val="110000"/>
              </a:lnSpc>
              <a:spcBef>
                <a:spcPts val="700"/>
              </a:spcBef>
              <a:spcAft>
                <a:spcPts val="0"/>
              </a:spcAft>
              <a:buSzPts val="1400"/>
              <a:buNone/>
              <a:defRPr/>
            </a:lvl4pPr>
            <a:lvl5pPr indent="-228600" lvl="4" marL="2286000" algn="l">
              <a:lnSpc>
                <a:spcPct val="110000"/>
              </a:lnSpc>
              <a:spcBef>
                <a:spcPts val="700"/>
              </a:spcBef>
              <a:spcAft>
                <a:spcPts val="0"/>
              </a:spcAft>
              <a:buSzPts val="1400"/>
              <a:buNone/>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pic>
        <p:nvPicPr>
          <p:cNvPr id="35" name="Google Shape;35;p19"/>
          <p:cNvPicPr preferRelativeResize="0"/>
          <p:nvPr/>
        </p:nvPicPr>
        <p:blipFill rotWithShape="1">
          <a:blip r:embed="rId2">
            <a:alphaModFix/>
          </a:blip>
          <a:srcRect b="0" l="49517" r="1951" t="0"/>
          <a:stretch/>
        </p:blipFill>
        <p:spPr>
          <a:xfrm>
            <a:off x="227012" y="439766"/>
            <a:ext cx="11961813" cy="69744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col content (dark)">
  <p:cSld name="1_2-col content (dark)">
    <p:bg>
      <p:bgPr>
        <a:gradFill>
          <a:gsLst>
            <a:gs pos="0">
              <a:srgbClr val="3F3F3F"/>
            </a:gs>
            <a:gs pos="10000">
              <a:srgbClr val="3F3F3F"/>
            </a:gs>
            <a:gs pos="100000">
              <a:schemeClr val="dk1"/>
            </a:gs>
          </a:gsLst>
          <a:path path="circle">
            <a:fillToRect b="50%" l="50%" r="50%" t="50%"/>
          </a:path>
          <a:tileRect/>
        </a:gradFill>
      </p:bgPr>
    </p:bg>
    <p:spTree>
      <p:nvGrpSpPr>
        <p:cNvPr id="36" name="Shape 36"/>
        <p:cNvGrpSpPr/>
        <p:nvPr/>
      </p:nvGrpSpPr>
      <p:grpSpPr>
        <a:xfrm>
          <a:off x="0" y="0"/>
          <a:ext cx="0" cy="0"/>
          <a:chOff x="0" y="0"/>
          <a:chExt cx="0" cy="0"/>
        </a:xfrm>
      </p:grpSpPr>
      <p:sp>
        <p:nvSpPr>
          <p:cNvPr id="37" name="Google Shape;37;p20"/>
          <p:cNvSpPr txBox="1"/>
          <p:nvPr>
            <p:ph type="ctrTitle"/>
          </p:nvPr>
        </p:nvSpPr>
        <p:spPr>
          <a:xfrm>
            <a:off x="227013"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lvl1pPr lvl="0" algn="l">
              <a:lnSpc>
                <a:spcPct val="8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subTitle"/>
          </p:nvPr>
        </p:nvSpPr>
        <p:spPr>
          <a:xfrm>
            <a:off x="227013" y="228600"/>
            <a:ext cx="9450387" cy="465623"/>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lvl1pPr lvl="0" algn="l">
              <a:lnSpc>
                <a:spcPct val="110000"/>
              </a:lnSpc>
              <a:spcBef>
                <a:spcPts val="700"/>
              </a:spcBef>
              <a:spcAft>
                <a:spcPts val="0"/>
              </a:spcAft>
              <a:buSzPts val="1800"/>
              <a:buNone/>
              <a:defRPr b="0" i="0" sz="1800">
                <a:solidFill>
                  <a:srgbClr val="A49566"/>
                </a:solidFill>
                <a:latin typeface="Arial"/>
                <a:ea typeface="Arial"/>
                <a:cs typeface="Arial"/>
                <a:sym typeface="Arial"/>
              </a:defRPr>
            </a:lvl1pPr>
            <a:lvl2pPr lvl="1" algn="ctr">
              <a:lnSpc>
                <a:spcPct val="110000"/>
              </a:lnSpc>
              <a:spcBef>
                <a:spcPts val="700"/>
              </a:spcBef>
              <a:spcAft>
                <a:spcPts val="0"/>
              </a:spcAft>
              <a:buSzPts val="1799"/>
              <a:buNone/>
              <a:defRPr>
                <a:solidFill>
                  <a:srgbClr val="888888"/>
                </a:solidFill>
              </a:defRPr>
            </a:lvl2pPr>
            <a:lvl3pPr lvl="2" algn="ctr">
              <a:lnSpc>
                <a:spcPct val="110000"/>
              </a:lnSpc>
              <a:spcBef>
                <a:spcPts val="700"/>
              </a:spcBef>
              <a:spcAft>
                <a:spcPts val="0"/>
              </a:spcAft>
              <a:buSzPts val="1600"/>
              <a:buNone/>
              <a:defRPr>
                <a:solidFill>
                  <a:srgbClr val="888888"/>
                </a:solidFill>
              </a:defRPr>
            </a:lvl3pPr>
            <a:lvl4pPr lvl="3" algn="ctr">
              <a:lnSpc>
                <a:spcPct val="110000"/>
              </a:lnSpc>
              <a:spcBef>
                <a:spcPts val="700"/>
              </a:spcBef>
              <a:spcAft>
                <a:spcPts val="0"/>
              </a:spcAft>
              <a:buSzPts val="1400"/>
              <a:buNone/>
              <a:defRPr>
                <a:solidFill>
                  <a:srgbClr val="888888"/>
                </a:solidFill>
              </a:defRPr>
            </a:lvl4pPr>
            <a:lvl5pPr lvl="4" algn="ctr">
              <a:lnSpc>
                <a:spcPct val="110000"/>
              </a:lnSpc>
              <a:spcBef>
                <a:spcPts val="700"/>
              </a:spcBef>
              <a:spcAft>
                <a:spcPts val="0"/>
              </a:spcAft>
              <a:buSzPts val="1400"/>
              <a:buNone/>
              <a:defRPr>
                <a:solidFill>
                  <a:srgbClr val="888888"/>
                </a:solidFill>
              </a:defRPr>
            </a:lvl5pPr>
            <a:lvl6pPr lvl="5" algn="ctr">
              <a:lnSpc>
                <a:spcPct val="110000"/>
              </a:lnSpc>
              <a:spcBef>
                <a:spcPts val="700"/>
              </a:spcBef>
              <a:spcAft>
                <a:spcPts val="0"/>
              </a:spcAft>
              <a:buSzPts val="1400"/>
              <a:buNone/>
              <a:defRPr>
                <a:solidFill>
                  <a:srgbClr val="888888"/>
                </a:solidFill>
              </a:defRPr>
            </a:lvl6pPr>
            <a:lvl7pPr lvl="6" algn="ctr">
              <a:lnSpc>
                <a:spcPct val="110000"/>
              </a:lnSpc>
              <a:spcBef>
                <a:spcPts val="700"/>
              </a:spcBef>
              <a:spcAft>
                <a:spcPts val="0"/>
              </a:spcAft>
              <a:buSzPts val="1400"/>
              <a:buNone/>
              <a:defRPr>
                <a:solidFill>
                  <a:srgbClr val="888888"/>
                </a:solidFill>
              </a:defRPr>
            </a:lvl7pPr>
            <a:lvl8pPr lvl="7" algn="ctr">
              <a:lnSpc>
                <a:spcPct val="110000"/>
              </a:lnSpc>
              <a:spcBef>
                <a:spcPts val="700"/>
              </a:spcBef>
              <a:spcAft>
                <a:spcPts val="0"/>
              </a:spcAft>
              <a:buSzPts val="1400"/>
              <a:buNone/>
              <a:defRPr>
                <a:solidFill>
                  <a:srgbClr val="888888"/>
                </a:solidFill>
              </a:defRPr>
            </a:lvl8pPr>
            <a:lvl9pPr lvl="8" algn="ctr">
              <a:lnSpc>
                <a:spcPct val="110000"/>
              </a:lnSpc>
              <a:spcBef>
                <a:spcPts val="700"/>
              </a:spcBef>
              <a:spcAft>
                <a:spcPts val="0"/>
              </a:spcAft>
              <a:buSzPts val="1400"/>
              <a:buNone/>
              <a:defRPr>
                <a:solidFill>
                  <a:srgbClr val="888888"/>
                </a:solidFill>
              </a:defRPr>
            </a:lvl9pPr>
          </a:lstStyle>
          <a:p/>
        </p:txBody>
      </p:sp>
      <p:sp>
        <p:nvSpPr>
          <p:cNvPr id="39" name="Google Shape;39;p20"/>
          <p:cNvSpPr txBox="1"/>
          <p:nvPr>
            <p:ph idx="10" type="dt"/>
          </p:nvPr>
        </p:nvSpPr>
        <p:spPr>
          <a:xfrm>
            <a:off x="130410"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5959"/>
              </a:buClr>
              <a:buSzPts val="1400"/>
              <a:buFont typeface="Arial"/>
              <a:buNone/>
              <a:defRPr b="0" i="0">
                <a:latin typeface="Arial"/>
                <a:ea typeface="Arial"/>
                <a:cs typeface="Arial"/>
                <a:sym typeface="Arial"/>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0" name="Google Shape;40;p20"/>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95959"/>
              </a:buClr>
              <a:buSzPts val="1400"/>
              <a:buFont typeface="Arial"/>
              <a:buNone/>
              <a:defRPr b="0" i="0">
                <a:latin typeface="Arial"/>
                <a:ea typeface="Arial"/>
                <a:cs typeface="Arial"/>
                <a:sym typeface="Arial"/>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1" name="Google Shape;41;p20"/>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20"/>
          <p:cNvSpPr txBox="1"/>
          <p:nvPr>
            <p:ph idx="2" type="body"/>
          </p:nvPr>
        </p:nvSpPr>
        <p:spPr>
          <a:xfrm>
            <a:off x="227014" y="1883893"/>
            <a:ext cx="5518331" cy="4313707"/>
          </a:xfrm>
          <a:prstGeom prst="rect">
            <a:avLst/>
          </a:prstGeom>
          <a:noFill/>
          <a:ln>
            <a:noFill/>
          </a:ln>
        </p:spPr>
        <p:txBody>
          <a:bodyPr anchorCtr="0" anchor="t" bIns="0" lIns="0" spcFirstLastPara="1" rIns="0" wrap="square" tIns="0">
            <a:normAutofit/>
          </a:bodyPr>
          <a:lstStyle>
            <a:lvl1pPr indent="-393700" lvl="0" marL="457200" algn="l">
              <a:lnSpc>
                <a:spcPct val="110000"/>
              </a:lnSpc>
              <a:spcBef>
                <a:spcPts val="900"/>
              </a:spcBef>
              <a:spcAft>
                <a:spcPts val="0"/>
              </a:spcAft>
              <a:buSzPts val="2600"/>
              <a:buChar char="•"/>
              <a:defRPr sz="2600">
                <a:solidFill>
                  <a:schemeClr val="lt1"/>
                </a:solidFill>
              </a:defRPr>
            </a:lvl1pPr>
            <a:lvl2pPr indent="-393700" lvl="1" marL="914400" algn="l">
              <a:lnSpc>
                <a:spcPct val="110000"/>
              </a:lnSpc>
              <a:spcBef>
                <a:spcPts val="900"/>
              </a:spcBef>
              <a:spcAft>
                <a:spcPts val="0"/>
              </a:spcAft>
              <a:buSzPts val="2600"/>
              <a:buChar char="–"/>
              <a:defRPr sz="2600">
                <a:solidFill>
                  <a:schemeClr val="lt1"/>
                </a:solidFill>
              </a:defRPr>
            </a:lvl2pPr>
            <a:lvl3pPr indent="-393700" lvl="2" marL="1371600" algn="l">
              <a:lnSpc>
                <a:spcPct val="110000"/>
              </a:lnSpc>
              <a:spcBef>
                <a:spcPts val="900"/>
              </a:spcBef>
              <a:spcAft>
                <a:spcPts val="0"/>
              </a:spcAft>
              <a:buSzPts val="2600"/>
              <a:buChar char="•"/>
              <a:defRPr sz="2600">
                <a:solidFill>
                  <a:schemeClr val="lt1"/>
                </a:solidFill>
              </a:defRPr>
            </a:lvl3pPr>
            <a:lvl4pPr indent="-393700" lvl="3" marL="1828800" algn="l">
              <a:lnSpc>
                <a:spcPct val="110000"/>
              </a:lnSpc>
              <a:spcBef>
                <a:spcPts val="900"/>
              </a:spcBef>
              <a:spcAft>
                <a:spcPts val="0"/>
              </a:spcAft>
              <a:buSzPts val="2600"/>
              <a:buChar char="–"/>
              <a:defRPr sz="2600">
                <a:solidFill>
                  <a:schemeClr val="lt1"/>
                </a:solidFill>
              </a:defRPr>
            </a:lvl4pPr>
            <a:lvl5pPr indent="-393700" lvl="4" marL="2286000" algn="l">
              <a:lnSpc>
                <a:spcPct val="110000"/>
              </a:lnSpc>
              <a:spcBef>
                <a:spcPts val="900"/>
              </a:spcBef>
              <a:spcAft>
                <a:spcPts val="0"/>
              </a:spcAft>
              <a:buSzPts val="2600"/>
              <a:buChar char="•"/>
              <a:defRPr sz="2600">
                <a:solidFill>
                  <a:schemeClr val="lt1"/>
                </a:solidFill>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3" name="Google Shape;43;p20"/>
          <p:cNvSpPr txBox="1"/>
          <p:nvPr>
            <p:ph idx="3" type="body"/>
          </p:nvPr>
        </p:nvSpPr>
        <p:spPr>
          <a:xfrm>
            <a:off x="6441259" y="1891825"/>
            <a:ext cx="5520553" cy="4280374"/>
          </a:xfrm>
          <a:prstGeom prst="rect">
            <a:avLst/>
          </a:prstGeom>
          <a:noFill/>
          <a:ln>
            <a:noFill/>
          </a:ln>
        </p:spPr>
        <p:txBody>
          <a:bodyPr anchorCtr="0" anchor="t" bIns="0" lIns="0" spcFirstLastPara="1" rIns="0" wrap="square" tIns="0">
            <a:normAutofit/>
          </a:bodyPr>
          <a:lstStyle>
            <a:lvl1pPr indent="-355536" lvl="0" marL="457200" algn="l">
              <a:lnSpc>
                <a:spcPct val="110000"/>
              </a:lnSpc>
              <a:spcBef>
                <a:spcPts val="700"/>
              </a:spcBef>
              <a:spcAft>
                <a:spcPts val="0"/>
              </a:spcAft>
              <a:buSzPts val="1999"/>
              <a:buChar char="•"/>
              <a:defRPr>
                <a:solidFill>
                  <a:schemeClr val="lt1"/>
                </a:solidFill>
              </a:defRPr>
            </a:lvl1pPr>
            <a:lvl2pPr indent="-342836" lvl="1" marL="914400" algn="l">
              <a:lnSpc>
                <a:spcPct val="110000"/>
              </a:lnSpc>
              <a:spcBef>
                <a:spcPts val="700"/>
              </a:spcBef>
              <a:spcAft>
                <a:spcPts val="0"/>
              </a:spcAft>
              <a:buSzPts val="1799"/>
              <a:buChar char="–"/>
              <a:defRPr>
                <a:solidFill>
                  <a:schemeClr val="lt1"/>
                </a:solidFill>
              </a:defRPr>
            </a:lvl2pPr>
            <a:lvl3pPr indent="-330200" lvl="2" marL="1371600" algn="l">
              <a:lnSpc>
                <a:spcPct val="110000"/>
              </a:lnSpc>
              <a:spcBef>
                <a:spcPts val="700"/>
              </a:spcBef>
              <a:spcAft>
                <a:spcPts val="0"/>
              </a:spcAft>
              <a:buSzPts val="1600"/>
              <a:buChar char="•"/>
              <a:defRPr>
                <a:solidFill>
                  <a:schemeClr val="lt1"/>
                </a:solidFill>
              </a:defRPr>
            </a:lvl3pPr>
            <a:lvl4pPr indent="-317500" lvl="3" marL="1828800" algn="l">
              <a:lnSpc>
                <a:spcPct val="110000"/>
              </a:lnSpc>
              <a:spcBef>
                <a:spcPts val="700"/>
              </a:spcBef>
              <a:spcAft>
                <a:spcPts val="0"/>
              </a:spcAft>
              <a:buSzPts val="1400"/>
              <a:buChar char="–"/>
              <a:defRPr>
                <a:solidFill>
                  <a:schemeClr val="lt1"/>
                </a:solidFill>
              </a:defRPr>
            </a:lvl4pPr>
            <a:lvl5pPr indent="-317500" lvl="4" marL="2286000" algn="l">
              <a:lnSpc>
                <a:spcPct val="110000"/>
              </a:lnSpc>
              <a:spcBef>
                <a:spcPts val="700"/>
              </a:spcBef>
              <a:spcAft>
                <a:spcPts val="0"/>
              </a:spcAft>
              <a:buSzPts val="1400"/>
              <a:buChar char="•"/>
              <a:defRPr>
                <a:solidFill>
                  <a:schemeClr val="lt1"/>
                </a:solidFill>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20"/>
          <p:cNvSpPr txBox="1"/>
          <p:nvPr>
            <p:ph idx="4" type="body"/>
          </p:nvPr>
        </p:nvSpPr>
        <p:spPr>
          <a:xfrm>
            <a:off x="227013" y="1409700"/>
            <a:ext cx="5518332" cy="47309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700"/>
              </a:spcBef>
              <a:spcAft>
                <a:spcPts val="0"/>
              </a:spcAft>
              <a:buSzPts val="2400"/>
              <a:buNone/>
              <a:defRPr b="1" i="0" sz="2400">
                <a:solidFill>
                  <a:srgbClr val="A49566"/>
                </a:solidFill>
                <a:latin typeface="Arial"/>
                <a:ea typeface="Arial"/>
                <a:cs typeface="Arial"/>
                <a:sym typeface="Arial"/>
              </a:defRPr>
            </a:lvl1pPr>
            <a:lvl2pPr indent="-228600" lvl="1" marL="914400" algn="l">
              <a:lnSpc>
                <a:spcPct val="110000"/>
              </a:lnSpc>
              <a:spcBef>
                <a:spcPts val="700"/>
              </a:spcBef>
              <a:spcAft>
                <a:spcPts val="0"/>
              </a:spcAft>
              <a:buSzPts val="1799"/>
              <a:buNone/>
              <a:defRPr b="1"/>
            </a:lvl2pPr>
            <a:lvl3pPr indent="-228600" lvl="2" marL="1371600" algn="l">
              <a:lnSpc>
                <a:spcPct val="110000"/>
              </a:lnSpc>
              <a:spcBef>
                <a:spcPts val="700"/>
              </a:spcBef>
              <a:spcAft>
                <a:spcPts val="0"/>
              </a:spcAft>
              <a:buSzPts val="1600"/>
              <a:buNone/>
              <a:defRPr b="1"/>
            </a:lvl3pPr>
            <a:lvl4pPr indent="-228600" lvl="3" marL="1828800" algn="l">
              <a:lnSpc>
                <a:spcPct val="110000"/>
              </a:lnSpc>
              <a:spcBef>
                <a:spcPts val="700"/>
              </a:spcBef>
              <a:spcAft>
                <a:spcPts val="0"/>
              </a:spcAft>
              <a:buSzPts val="1400"/>
              <a:buNone/>
              <a:defRPr b="1"/>
            </a:lvl4pPr>
            <a:lvl5pPr indent="-228600" lvl="4" marL="2286000" algn="l">
              <a:lnSpc>
                <a:spcPct val="110000"/>
              </a:lnSpc>
              <a:spcBef>
                <a:spcPts val="700"/>
              </a:spcBef>
              <a:spcAft>
                <a:spcPts val="0"/>
              </a:spcAft>
              <a:buSzPts val="1400"/>
              <a:buNone/>
              <a:defRPr b="1"/>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5" name="Google Shape;45;p20"/>
          <p:cNvSpPr txBox="1"/>
          <p:nvPr>
            <p:ph idx="5" type="body"/>
          </p:nvPr>
        </p:nvSpPr>
        <p:spPr>
          <a:xfrm>
            <a:off x="6441258" y="1426202"/>
            <a:ext cx="5520553" cy="460718"/>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700"/>
              </a:spcBef>
              <a:spcAft>
                <a:spcPts val="0"/>
              </a:spcAft>
              <a:buSzPts val="2400"/>
              <a:buNone/>
              <a:defRPr b="1" i="0" sz="2400">
                <a:solidFill>
                  <a:srgbClr val="A49566"/>
                </a:solidFill>
                <a:latin typeface="Arial"/>
                <a:ea typeface="Arial"/>
                <a:cs typeface="Arial"/>
                <a:sym typeface="Arial"/>
              </a:defRPr>
            </a:lvl1pPr>
            <a:lvl2pPr indent="-228600" lvl="1" marL="914400" algn="l">
              <a:lnSpc>
                <a:spcPct val="110000"/>
              </a:lnSpc>
              <a:spcBef>
                <a:spcPts val="700"/>
              </a:spcBef>
              <a:spcAft>
                <a:spcPts val="0"/>
              </a:spcAft>
              <a:buSzPts val="1799"/>
              <a:buNone/>
              <a:defRPr/>
            </a:lvl2pPr>
            <a:lvl3pPr indent="-228600" lvl="2" marL="1371600" algn="l">
              <a:lnSpc>
                <a:spcPct val="110000"/>
              </a:lnSpc>
              <a:spcBef>
                <a:spcPts val="700"/>
              </a:spcBef>
              <a:spcAft>
                <a:spcPts val="0"/>
              </a:spcAft>
              <a:buSzPts val="1600"/>
              <a:buNone/>
              <a:defRPr/>
            </a:lvl3pPr>
            <a:lvl4pPr indent="-228600" lvl="3" marL="1828800" algn="l">
              <a:lnSpc>
                <a:spcPct val="110000"/>
              </a:lnSpc>
              <a:spcBef>
                <a:spcPts val="700"/>
              </a:spcBef>
              <a:spcAft>
                <a:spcPts val="0"/>
              </a:spcAft>
              <a:buSzPts val="1400"/>
              <a:buNone/>
              <a:defRPr/>
            </a:lvl4pPr>
            <a:lvl5pPr indent="-228600" lvl="4" marL="2286000" algn="l">
              <a:lnSpc>
                <a:spcPct val="110000"/>
              </a:lnSpc>
              <a:spcBef>
                <a:spcPts val="700"/>
              </a:spcBef>
              <a:spcAft>
                <a:spcPts val="0"/>
              </a:spcAft>
              <a:buSzPts val="1400"/>
              <a:buNone/>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pic>
        <p:nvPicPr>
          <p:cNvPr id="46" name="Google Shape;46;p20"/>
          <p:cNvPicPr preferRelativeResize="0"/>
          <p:nvPr/>
        </p:nvPicPr>
        <p:blipFill rotWithShape="1">
          <a:blip r:embed="rId2">
            <a:alphaModFix/>
          </a:blip>
          <a:srcRect b="0" l="49517" r="1950" t="0"/>
          <a:stretch/>
        </p:blipFill>
        <p:spPr>
          <a:xfrm>
            <a:off x="227012" y="439766"/>
            <a:ext cx="11961813" cy="69744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7" name="Shape 47"/>
        <p:cNvGrpSpPr/>
        <p:nvPr/>
      </p:nvGrpSpPr>
      <p:grpSpPr>
        <a:xfrm>
          <a:off x="0" y="0"/>
          <a:ext cx="0" cy="0"/>
          <a:chOff x="0" y="0"/>
          <a:chExt cx="0" cy="0"/>
        </a:xfrm>
      </p:grpSpPr>
      <p:sp>
        <p:nvSpPr>
          <p:cNvPr id="48" name="Google Shape;48;p21"/>
          <p:cNvSpPr txBox="1"/>
          <p:nvPr>
            <p:ph type="title"/>
          </p:nvPr>
        </p:nvSpPr>
        <p:spPr>
          <a:xfrm>
            <a:off x="1251352" y="382385"/>
            <a:ext cx="10175671"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body"/>
          </p:nvPr>
        </p:nvSpPr>
        <p:spPr>
          <a:xfrm>
            <a:off x="1251352" y="2286002"/>
            <a:ext cx="10175671"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0" name="Google Shape;50;p21"/>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22"/>
          <p:cNvSpPr txBox="1"/>
          <p:nvPr>
            <p:ph type="title"/>
          </p:nvPr>
        </p:nvSpPr>
        <p:spPr>
          <a:xfrm>
            <a:off x="3242085" y="1073889"/>
            <a:ext cx="8184939"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397"/>
              <a:buFont typeface="Impact"/>
              <a:buNone/>
              <a:defRPr sz="8397">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 type="body"/>
          </p:nvPr>
        </p:nvSpPr>
        <p:spPr>
          <a:xfrm>
            <a:off x="3242085" y="5159782"/>
            <a:ext cx="7015661"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999"/>
              <a:buNone/>
              <a:defRPr b="1" i="0" sz="1999" cap="none">
                <a:solidFill>
                  <a:schemeClr val="accent1"/>
                </a:solidFill>
              </a:defRPr>
            </a:lvl1pPr>
            <a:lvl2pPr indent="-228600" lvl="1" marL="914400" algn="l">
              <a:lnSpc>
                <a:spcPct val="110000"/>
              </a:lnSpc>
              <a:spcBef>
                <a:spcPts val="700"/>
              </a:spcBef>
              <a:spcAft>
                <a:spcPts val="0"/>
              </a:spcAft>
              <a:buSzPts val="1999"/>
              <a:buNone/>
              <a:defRPr sz="1999">
                <a:solidFill>
                  <a:schemeClr val="lt1"/>
                </a:solidFill>
              </a:defRPr>
            </a:lvl2pPr>
            <a:lvl3pPr indent="-228600" lvl="2" marL="1371600" algn="l">
              <a:lnSpc>
                <a:spcPct val="110000"/>
              </a:lnSpc>
              <a:spcBef>
                <a:spcPts val="700"/>
              </a:spcBef>
              <a:spcAft>
                <a:spcPts val="0"/>
              </a:spcAft>
              <a:buSzPts val="1799"/>
              <a:buNone/>
              <a:defRPr sz="1799">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56" name="Google Shape;56;p22"/>
          <p:cNvSpPr txBox="1"/>
          <p:nvPr>
            <p:ph idx="10" type="dt"/>
          </p:nvPr>
        </p:nvSpPr>
        <p:spPr>
          <a:xfrm>
            <a:off x="3235704" y="6375679"/>
            <a:ext cx="1493558"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527768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9939845" y="6375679"/>
            <a:ext cx="148717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59" name="Google Shape;59;p22" title="left scallop shape"/>
          <p:cNvGrpSpPr/>
          <p:nvPr/>
        </p:nvGrpSpPr>
        <p:grpSpPr>
          <a:xfrm>
            <a:off x="0" y="0"/>
            <a:ext cx="2813905" cy="6858000"/>
            <a:chOff x="0" y="0"/>
            <a:chExt cx="2814638" cy="6858000"/>
          </a:xfrm>
        </p:grpSpPr>
        <p:sp>
          <p:nvSpPr>
            <p:cNvPr id="60" name="Google Shape;60;p22"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61" name="Google Shape;61;p22"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2" name="Shape 62"/>
        <p:cNvGrpSpPr/>
        <p:nvPr/>
      </p:nvGrpSpPr>
      <p:grpSpPr>
        <a:xfrm>
          <a:off x="0" y="0"/>
          <a:ext cx="0" cy="0"/>
          <a:chOff x="0" y="0"/>
          <a:chExt cx="0" cy="0"/>
        </a:xfrm>
      </p:grpSpPr>
      <p:sp>
        <p:nvSpPr>
          <p:cNvPr id="63" name="Google Shape;63;p23"/>
          <p:cNvSpPr txBox="1"/>
          <p:nvPr>
            <p:ph type="title"/>
          </p:nvPr>
        </p:nvSpPr>
        <p:spPr>
          <a:xfrm>
            <a:off x="1251352" y="382385"/>
            <a:ext cx="10175671"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3"/>
          <p:cNvSpPr txBox="1"/>
          <p:nvPr>
            <p:ph idx="1" type="body"/>
          </p:nvPr>
        </p:nvSpPr>
        <p:spPr>
          <a:xfrm>
            <a:off x="1256973" y="2286000"/>
            <a:ext cx="479935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65" name="Google Shape;65;p23"/>
          <p:cNvSpPr txBox="1"/>
          <p:nvPr>
            <p:ph idx="2" type="body"/>
          </p:nvPr>
        </p:nvSpPr>
        <p:spPr>
          <a:xfrm>
            <a:off x="6646065" y="2286000"/>
            <a:ext cx="479935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66" name="Google Shape;66;p23"/>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9" name="Shape 69"/>
        <p:cNvGrpSpPr/>
        <p:nvPr/>
      </p:nvGrpSpPr>
      <p:grpSpPr>
        <a:xfrm>
          <a:off x="0" y="0"/>
          <a:ext cx="0" cy="0"/>
          <a:chOff x="0" y="0"/>
          <a:chExt cx="0" cy="0"/>
        </a:xfrm>
      </p:grpSpPr>
      <p:sp>
        <p:nvSpPr>
          <p:cNvPr id="70" name="Google Shape;70;p24"/>
          <p:cNvSpPr txBox="1"/>
          <p:nvPr>
            <p:ph type="title"/>
          </p:nvPr>
        </p:nvSpPr>
        <p:spPr>
          <a:xfrm>
            <a:off x="1252402" y="381001"/>
            <a:ext cx="10170051"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4"/>
          <p:cNvSpPr txBox="1"/>
          <p:nvPr>
            <p:ph idx="1" type="body"/>
          </p:nvPr>
        </p:nvSpPr>
        <p:spPr>
          <a:xfrm>
            <a:off x="1251352" y="2199634"/>
            <a:ext cx="479935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899"/>
              <a:buNone/>
              <a:defRPr b="1" sz="1899" cap="none">
                <a:solidFill>
                  <a:schemeClr val="dk2"/>
                </a:solidFill>
              </a:defRPr>
            </a:lvl1pPr>
            <a:lvl2pPr indent="-228600" lvl="1" marL="914400" algn="l">
              <a:lnSpc>
                <a:spcPct val="110000"/>
              </a:lnSpc>
              <a:spcBef>
                <a:spcPts val="700"/>
              </a:spcBef>
              <a:spcAft>
                <a:spcPts val="0"/>
              </a:spcAft>
              <a:buSzPts val="1899"/>
              <a:buNone/>
              <a:defRPr b="1" sz="1899"/>
            </a:lvl2pPr>
            <a:lvl3pPr indent="-228600" lvl="2" marL="1371600" algn="l">
              <a:lnSpc>
                <a:spcPct val="110000"/>
              </a:lnSpc>
              <a:spcBef>
                <a:spcPts val="700"/>
              </a:spcBef>
              <a:spcAft>
                <a:spcPts val="0"/>
              </a:spcAft>
              <a:buSzPts val="1799"/>
              <a:buNone/>
              <a:defRPr b="1" sz="1799"/>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72" name="Google Shape;72;p24"/>
          <p:cNvSpPr txBox="1"/>
          <p:nvPr>
            <p:ph idx="2" type="body"/>
          </p:nvPr>
        </p:nvSpPr>
        <p:spPr>
          <a:xfrm>
            <a:off x="1256973" y="2909102"/>
            <a:ext cx="479935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73" name="Google Shape;73;p24"/>
          <p:cNvSpPr txBox="1"/>
          <p:nvPr>
            <p:ph idx="3" type="body"/>
          </p:nvPr>
        </p:nvSpPr>
        <p:spPr>
          <a:xfrm>
            <a:off x="6632136" y="2199634"/>
            <a:ext cx="479935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899"/>
              <a:buNone/>
              <a:defRPr b="1" sz="1899" cap="none">
                <a:solidFill>
                  <a:schemeClr val="dk2"/>
                </a:solidFill>
              </a:defRPr>
            </a:lvl1pPr>
            <a:lvl2pPr indent="-228600" lvl="1" marL="914400" algn="l">
              <a:lnSpc>
                <a:spcPct val="110000"/>
              </a:lnSpc>
              <a:spcBef>
                <a:spcPts val="700"/>
              </a:spcBef>
              <a:spcAft>
                <a:spcPts val="0"/>
              </a:spcAft>
              <a:buSzPts val="1899"/>
              <a:buNone/>
              <a:defRPr b="1" sz="1899"/>
            </a:lvl2pPr>
            <a:lvl3pPr indent="-228600" lvl="2" marL="1371600" algn="l">
              <a:lnSpc>
                <a:spcPct val="110000"/>
              </a:lnSpc>
              <a:spcBef>
                <a:spcPts val="700"/>
              </a:spcBef>
              <a:spcAft>
                <a:spcPts val="0"/>
              </a:spcAft>
              <a:buSzPts val="1799"/>
              <a:buNone/>
              <a:defRPr b="1" sz="1799"/>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74" name="Google Shape;74;p24"/>
          <p:cNvSpPr txBox="1"/>
          <p:nvPr>
            <p:ph idx="4" type="body"/>
          </p:nvPr>
        </p:nvSpPr>
        <p:spPr>
          <a:xfrm>
            <a:off x="6632136" y="2909102"/>
            <a:ext cx="479935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75" name="Google Shape;75;p24"/>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25"/>
          <p:cNvSpPr txBox="1"/>
          <p:nvPr>
            <p:ph type="title"/>
          </p:nvPr>
        </p:nvSpPr>
        <p:spPr>
          <a:xfrm>
            <a:off x="1251352" y="382385"/>
            <a:ext cx="10175671"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26"/>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251352" y="382385"/>
            <a:ext cx="10175671"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098"/>
              <a:buFont typeface="Impact"/>
              <a:buNone/>
              <a:defRPr b="0" i="0" sz="5098"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251352" y="2286002"/>
            <a:ext cx="10175671" cy="3593591"/>
          </a:xfrm>
          <a:prstGeom prst="rect">
            <a:avLst/>
          </a:prstGeom>
          <a:noFill/>
          <a:ln>
            <a:noFill/>
          </a:ln>
        </p:spPr>
        <p:txBody>
          <a:bodyPr anchorCtr="0" anchor="t" bIns="45700" lIns="91425" spcFirstLastPara="1" rIns="91425" wrap="square" tIns="45700">
            <a:normAutofit/>
          </a:bodyPr>
          <a:lstStyle>
            <a:lvl1pPr indent="-355536" lvl="0" marL="457200" marR="0" rtl="0" algn="l">
              <a:lnSpc>
                <a:spcPct val="110000"/>
              </a:lnSpc>
              <a:spcBef>
                <a:spcPts val="700"/>
              </a:spcBef>
              <a:spcAft>
                <a:spcPts val="0"/>
              </a:spcAft>
              <a:buClr>
                <a:schemeClr val="dk2"/>
              </a:buClr>
              <a:buSzPts val="1999"/>
              <a:buFont typeface="Arial"/>
              <a:buChar char="•"/>
              <a:defRPr b="0" i="0" sz="1999" u="none" cap="none" strike="noStrike">
                <a:solidFill>
                  <a:srgbClr val="595959"/>
                </a:solidFill>
                <a:latin typeface="Gill Sans"/>
                <a:ea typeface="Gill Sans"/>
                <a:cs typeface="Gill Sans"/>
                <a:sym typeface="Gill Sans"/>
              </a:defRPr>
            </a:lvl1pPr>
            <a:lvl2pPr indent="-342836" lvl="1" marL="914400" marR="0" rtl="0" algn="l">
              <a:lnSpc>
                <a:spcPct val="110000"/>
              </a:lnSpc>
              <a:spcBef>
                <a:spcPts val="700"/>
              </a:spcBef>
              <a:spcAft>
                <a:spcPts val="0"/>
              </a:spcAft>
              <a:buClr>
                <a:schemeClr val="dk2"/>
              </a:buClr>
              <a:buSzPts val="1799"/>
              <a:buFont typeface="Gill Sans"/>
              <a:buChar char="–"/>
              <a:defRPr b="0" i="0" sz="1799"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17"/>
          <p:cNvSpPr txBox="1"/>
          <p:nvPr>
            <p:ph idx="10" type="dt"/>
          </p:nvPr>
        </p:nvSpPr>
        <p:spPr>
          <a:xfrm>
            <a:off x="1251352" y="6375679"/>
            <a:ext cx="2329115"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4037549" y="6375679"/>
            <a:ext cx="4113728"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8608359" y="6375679"/>
            <a:ext cx="2818665"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title="Left scallop edge"/>
          <p:cNvSpPr/>
          <p:nvPr/>
        </p:nvSpPr>
        <p:spPr>
          <a:xfrm>
            <a:off x="1" y="0"/>
            <a:ext cx="885594"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7" title="right edge border"/>
          <p:cNvSpPr/>
          <p:nvPr/>
        </p:nvSpPr>
        <p:spPr>
          <a:xfrm>
            <a:off x="11905435" y="0"/>
            <a:ext cx="28339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mc:Choice Requires="p14">
      <p:transition p14:dur="25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physionet.org/content/sleep-edfx/1.0.0/"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
          <p:cNvPicPr preferRelativeResize="0"/>
          <p:nvPr/>
        </p:nvPicPr>
        <p:blipFill rotWithShape="1">
          <a:blip r:embed="rId3">
            <a:alphaModFix/>
          </a:blip>
          <a:srcRect b="0" l="0" r="0" t="0"/>
          <a:stretch/>
        </p:blipFill>
        <p:spPr>
          <a:xfrm>
            <a:off x="0" y="1786"/>
            <a:ext cx="12188825" cy="6856214"/>
          </a:xfrm>
          <a:prstGeom prst="rect">
            <a:avLst/>
          </a:prstGeom>
          <a:noFill/>
          <a:ln>
            <a:noFill/>
          </a:ln>
        </p:spPr>
      </p:pic>
      <p:grpSp>
        <p:nvGrpSpPr>
          <p:cNvPr id="127" name="Google Shape;127;p1"/>
          <p:cNvGrpSpPr/>
          <p:nvPr/>
        </p:nvGrpSpPr>
        <p:grpSpPr>
          <a:xfrm>
            <a:off x="0" y="2043967"/>
            <a:ext cx="12188825" cy="2956982"/>
            <a:chOff x="2" y="3272813"/>
            <a:chExt cx="12188825" cy="2008164"/>
          </a:xfrm>
        </p:grpSpPr>
        <p:sp>
          <p:nvSpPr>
            <p:cNvPr id="128" name="Google Shape;128;p1"/>
            <p:cNvSpPr/>
            <p:nvPr/>
          </p:nvSpPr>
          <p:spPr>
            <a:xfrm>
              <a:off x="2" y="3272813"/>
              <a:ext cx="12188825" cy="2008164"/>
            </a:xfrm>
            <a:prstGeom prst="rect">
              <a:avLst/>
            </a:prstGeom>
            <a:gradFill>
              <a:gsLst>
                <a:gs pos="0">
                  <a:srgbClr val="000000">
                    <a:alpha val="80000"/>
                  </a:srgbClr>
                </a:gs>
                <a:gs pos="100000">
                  <a:srgbClr val="262626">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29" name="Google Shape;129;p1"/>
            <p:cNvCxnSpPr/>
            <p:nvPr/>
          </p:nvCxnSpPr>
          <p:spPr>
            <a:xfrm>
              <a:off x="6094413" y="3613798"/>
              <a:ext cx="0" cy="1638568"/>
            </a:xfrm>
            <a:prstGeom prst="straightConnector1">
              <a:avLst/>
            </a:prstGeom>
            <a:noFill/>
            <a:ln cap="flat" cmpd="sng" w="12700">
              <a:solidFill>
                <a:srgbClr val="CFB87C"/>
              </a:solidFill>
              <a:prstDash val="solid"/>
              <a:round/>
              <a:headEnd len="sm" w="sm" type="none"/>
              <a:tailEnd len="sm" w="sm" type="none"/>
            </a:ln>
          </p:spPr>
        </p:cxnSp>
        <p:pic>
          <p:nvPicPr>
            <p:cNvPr id="130" name="Google Shape;130;p1"/>
            <p:cNvPicPr preferRelativeResize="0"/>
            <p:nvPr/>
          </p:nvPicPr>
          <p:blipFill rotWithShape="1">
            <a:blip r:embed="rId4">
              <a:alphaModFix/>
            </a:blip>
            <a:srcRect b="0" l="0" r="0" t="0"/>
            <a:stretch/>
          </p:blipFill>
          <p:spPr>
            <a:xfrm>
              <a:off x="493713" y="3847279"/>
              <a:ext cx="5013790" cy="1171607"/>
            </a:xfrm>
            <a:prstGeom prst="rect">
              <a:avLst/>
            </a:prstGeom>
            <a:noFill/>
            <a:ln>
              <a:noFill/>
            </a:ln>
          </p:spPr>
        </p:pic>
      </p:grpSp>
      <p:sp>
        <p:nvSpPr>
          <p:cNvPr id="131" name="Google Shape;131;p1"/>
          <p:cNvSpPr txBox="1"/>
          <p:nvPr/>
        </p:nvSpPr>
        <p:spPr>
          <a:xfrm>
            <a:off x="6224957" y="2057660"/>
            <a:ext cx="5736856" cy="2956983"/>
          </a:xfrm>
          <a:prstGeom prst="rect">
            <a:avLst/>
          </a:prstGeom>
          <a:noFill/>
          <a:ln>
            <a:noFill/>
          </a:ln>
        </p:spPr>
        <p:txBody>
          <a:bodyPr anchorCtr="0" anchor="ctr" bIns="45700" lIns="0" spcFirstLastPara="1" rIns="91425" wrap="square" tIns="45700">
            <a:noAutofit/>
          </a:bodyPr>
          <a:lstStyle/>
          <a:p>
            <a:pPr indent="0" lvl="0" marL="0" marR="0" rtl="0" algn="ctr">
              <a:spcBef>
                <a:spcPts val="0"/>
              </a:spcBef>
              <a:spcAft>
                <a:spcPts val="0"/>
              </a:spcAft>
              <a:buClr>
                <a:srgbClr val="A49566"/>
              </a:buClr>
              <a:buSzPts val="1800"/>
              <a:buFont typeface="Meiryo"/>
              <a:buNone/>
            </a:pPr>
            <a:r>
              <a:t/>
            </a:r>
            <a:endParaRPr b="0" i="0" sz="2000" u="none" cap="none" strike="noStrike">
              <a:solidFill>
                <a:schemeClr val="lt2"/>
              </a:solidFill>
              <a:latin typeface="Helvetica Neue"/>
              <a:ea typeface="Helvetica Neue"/>
              <a:cs typeface="Helvetica Neue"/>
              <a:sym typeface="Helvetica Neue"/>
            </a:endParaRPr>
          </a:p>
          <a:p>
            <a:pPr indent="0" lvl="0" marL="0" marR="0" rtl="0" algn="ctr">
              <a:spcBef>
                <a:spcPts val="400"/>
              </a:spcBef>
              <a:spcAft>
                <a:spcPts val="0"/>
              </a:spcAft>
              <a:buClr>
                <a:srgbClr val="A49566"/>
              </a:buClr>
              <a:buSzPts val="1800"/>
              <a:buFont typeface="Meiryo"/>
              <a:buNone/>
            </a:pPr>
            <a:r>
              <a:t/>
            </a:r>
            <a:endParaRPr b="0" i="0" sz="2000" u="none" cap="none" strike="noStrike">
              <a:solidFill>
                <a:schemeClr val="lt2"/>
              </a:solidFill>
              <a:latin typeface="Helvetica Neue"/>
              <a:ea typeface="Helvetica Neue"/>
              <a:cs typeface="Helvetica Neue"/>
              <a:sym typeface="Helvetica Neue"/>
            </a:endParaRPr>
          </a:p>
          <a:p>
            <a:pPr indent="0" lvl="0" marL="0" marR="0" rtl="0" algn="ctr">
              <a:spcBef>
                <a:spcPts val="400"/>
              </a:spcBef>
              <a:spcAft>
                <a:spcPts val="0"/>
              </a:spcAft>
              <a:buClr>
                <a:srgbClr val="A49566"/>
              </a:buClr>
              <a:buSzPts val="1800"/>
              <a:buFont typeface="Meiryo"/>
              <a:buNone/>
            </a:pPr>
            <a:r>
              <a:t/>
            </a:r>
            <a:endParaRPr b="0" i="0" sz="2000" u="none" cap="none" strike="noStrike">
              <a:solidFill>
                <a:schemeClr val="lt2"/>
              </a:solidFill>
              <a:latin typeface="Helvetica Neue"/>
              <a:ea typeface="Helvetica Neue"/>
              <a:cs typeface="Helvetica Neue"/>
              <a:sym typeface="Helvetica Neue"/>
            </a:endParaRPr>
          </a:p>
          <a:p>
            <a:pPr indent="0" lvl="0" marL="0" marR="0" rtl="0" algn="ctr">
              <a:spcBef>
                <a:spcPts val="400"/>
              </a:spcBef>
              <a:spcAft>
                <a:spcPts val="0"/>
              </a:spcAft>
              <a:buClr>
                <a:srgbClr val="A49566"/>
              </a:buClr>
              <a:buSzPts val="1800"/>
              <a:buFont typeface="Meiryo"/>
              <a:buNone/>
            </a:pPr>
            <a:r>
              <a:t/>
            </a:r>
            <a:endParaRPr b="0" i="0" sz="2000" u="none" cap="none" strike="noStrike">
              <a:solidFill>
                <a:schemeClr val="lt2"/>
              </a:solidFill>
              <a:latin typeface="Helvetica Neue"/>
              <a:ea typeface="Helvetica Neue"/>
              <a:cs typeface="Helvetica Neue"/>
              <a:sym typeface="Helvetica Neue"/>
            </a:endParaRPr>
          </a:p>
          <a:p>
            <a:pPr indent="0" lvl="0" marL="0" marR="0" rtl="0" algn="ctr">
              <a:spcBef>
                <a:spcPts val="400"/>
              </a:spcBef>
              <a:spcAft>
                <a:spcPts val="0"/>
              </a:spcAft>
              <a:buClr>
                <a:srgbClr val="A49566"/>
              </a:buClr>
              <a:buSzPts val="1800"/>
              <a:buFont typeface="Meiryo"/>
              <a:buNone/>
            </a:pPr>
            <a:r>
              <a:rPr b="0" i="0" lang="en-US" sz="2000" u="none" cap="none" strike="noStrike">
                <a:solidFill>
                  <a:schemeClr val="lt2"/>
                </a:solidFill>
                <a:latin typeface="Helvetica Neue"/>
                <a:ea typeface="Helvetica Neue"/>
                <a:cs typeface="Helvetica Neue"/>
                <a:sym typeface="Helvetica Neue"/>
              </a:rPr>
              <a:t>Presented by:</a:t>
            </a:r>
            <a:endParaRPr/>
          </a:p>
          <a:p>
            <a:pPr indent="0" lvl="0" marL="0" marR="0" rtl="0" algn="ctr">
              <a:spcBef>
                <a:spcPts val="400"/>
              </a:spcBef>
              <a:spcAft>
                <a:spcPts val="0"/>
              </a:spcAft>
              <a:buClr>
                <a:srgbClr val="A49566"/>
              </a:buClr>
              <a:buSzPts val="1800"/>
              <a:buFont typeface="Meiryo"/>
              <a:buNone/>
            </a:pPr>
            <a:r>
              <a:rPr b="0" i="0" lang="en-US" sz="2000" u="none" cap="none" strike="noStrike">
                <a:solidFill>
                  <a:schemeClr val="lt2"/>
                </a:solidFill>
                <a:latin typeface="Helvetica Neue"/>
                <a:ea typeface="Helvetica Neue"/>
                <a:cs typeface="Helvetica Neue"/>
                <a:sym typeface="Helvetica Neue"/>
              </a:rPr>
              <a:t>Erfan Jafari Khadem Zavareh</a:t>
            </a:r>
            <a:endParaRPr b="0" i="0" sz="2000" u="none" cap="none" strike="noStrike">
              <a:solidFill>
                <a:schemeClr val="lt2"/>
              </a:solidFill>
              <a:latin typeface="Helvetica Neue"/>
              <a:ea typeface="Helvetica Neue"/>
              <a:cs typeface="Helvetica Neue"/>
              <a:sym typeface="Helvetica Neue"/>
            </a:endParaRPr>
          </a:p>
          <a:p>
            <a:pPr indent="0" lvl="0" marL="0" marR="0" rtl="0" algn="ctr">
              <a:spcBef>
                <a:spcPts val="400"/>
              </a:spcBef>
              <a:spcAft>
                <a:spcPts val="0"/>
              </a:spcAft>
              <a:buClr>
                <a:srgbClr val="A49566"/>
              </a:buClr>
              <a:buSzPts val="1800"/>
              <a:buFont typeface="Meiryo"/>
              <a:buNone/>
            </a:pPr>
            <a:r>
              <a:rPr b="0" i="0" lang="en-US" sz="2000" u="none" cap="none" strike="noStrike">
                <a:solidFill>
                  <a:schemeClr val="lt2"/>
                </a:solidFill>
                <a:latin typeface="Helvetica Neue"/>
                <a:ea typeface="Helvetica Neue"/>
                <a:cs typeface="Helvetica Neue"/>
                <a:sym typeface="Helvetica Neue"/>
              </a:rPr>
              <a:t>Supriya Ramachandra</a:t>
            </a:r>
            <a:endParaRPr/>
          </a:p>
          <a:p>
            <a:pPr indent="0" lvl="0" marL="0" marR="0" rtl="0" algn="ctr">
              <a:spcBef>
                <a:spcPts val="400"/>
              </a:spcBef>
              <a:spcAft>
                <a:spcPts val="0"/>
              </a:spcAft>
              <a:buClr>
                <a:srgbClr val="A49566"/>
              </a:buClr>
              <a:buSzPts val="1800"/>
              <a:buFont typeface="Meiryo"/>
              <a:buNone/>
            </a:pPr>
            <a:r>
              <a:rPr b="0" i="0" lang="en-US" sz="2000" u="none" cap="none" strike="noStrike">
                <a:solidFill>
                  <a:schemeClr val="lt2"/>
                </a:solidFill>
                <a:latin typeface="Helvetica Neue"/>
                <a:ea typeface="Helvetica Neue"/>
                <a:cs typeface="Helvetica Neue"/>
                <a:sym typeface="Helvetica Neue"/>
              </a:rPr>
              <a:t>Swayanshu Shanti Pragnya </a:t>
            </a:r>
            <a:endParaRPr/>
          </a:p>
          <a:p>
            <a:pPr indent="0" lvl="0" marL="0" marR="0" rtl="0" algn="ctr">
              <a:spcBef>
                <a:spcPts val="400"/>
              </a:spcBef>
              <a:spcAft>
                <a:spcPts val="0"/>
              </a:spcAft>
              <a:buClr>
                <a:srgbClr val="A49566"/>
              </a:buClr>
              <a:buSzPts val="1800"/>
              <a:buFont typeface="Meiryo"/>
              <a:buNone/>
            </a:pPr>
            <a:r>
              <a:t/>
            </a:r>
            <a:endParaRPr b="0" i="0" sz="2000" u="none" cap="none" strike="noStrike">
              <a:solidFill>
                <a:schemeClr val="lt2"/>
              </a:solidFill>
              <a:latin typeface="Helvetica Neue"/>
              <a:ea typeface="Helvetica Neue"/>
              <a:cs typeface="Helvetica Neue"/>
              <a:sym typeface="Helvetica Neue"/>
            </a:endParaRPr>
          </a:p>
        </p:txBody>
      </p:sp>
      <p:sp>
        <p:nvSpPr>
          <p:cNvPr id="132" name="Google Shape;132;p1"/>
          <p:cNvSpPr txBox="1"/>
          <p:nvPr>
            <p:ph idx="12" type="sldNum"/>
          </p:nvPr>
        </p:nvSpPr>
        <p:spPr>
          <a:xfrm>
            <a:off x="9064857" y="6375679"/>
            <a:ext cx="2329116" cy="34579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
          <p:cNvSpPr/>
          <p:nvPr/>
        </p:nvSpPr>
        <p:spPr>
          <a:xfrm>
            <a:off x="6094410" y="2503932"/>
            <a:ext cx="573685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FCE0A5"/>
                </a:solidFill>
                <a:latin typeface="Helvetica Neue"/>
                <a:ea typeface="Helvetica Neue"/>
                <a:cs typeface="Helvetica Neue"/>
                <a:sym typeface="Helvetica Neue"/>
              </a:rPr>
              <a:t>Sleep Stage Classification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0"/>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TOOLS USED</a:t>
            </a:r>
            <a:endParaRPr/>
          </a:p>
        </p:txBody>
      </p:sp>
      <p:sp>
        <p:nvSpPr>
          <p:cNvPr id="220" name="Google Shape;220;p10"/>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221" name="Google Shape;221;p10"/>
          <p:cNvSpPr txBox="1"/>
          <p:nvPr>
            <p:ph idx="2" type="body"/>
          </p:nvPr>
        </p:nvSpPr>
        <p:spPr>
          <a:xfrm>
            <a:off x="677850" y="1528775"/>
            <a:ext cx="10833000" cy="5192700"/>
          </a:xfrm>
          <a:prstGeom prst="rect">
            <a:avLst/>
          </a:prstGeom>
          <a:noFill/>
          <a:ln>
            <a:noFill/>
          </a:ln>
        </p:spPr>
        <p:txBody>
          <a:bodyPr anchorCtr="0" anchor="t" bIns="0" lIns="0" spcFirstLastPara="1" rIns="0" wrap="square" tIns="0">
            <a:normAutofit/>
          </a:bodyPr>
          <a:lstStyle/>
          <a:p>
            <a:pPr indent="0" lvl="0" marL="0" rtl="0" algn="just">
              <a:lnSpc>
                <a:spcPct val="110000"/>
              </a:lnSpc>
              <a:spcBef>
                <a:spcPts val="0"/>
              </a:spcBef>
              <a:spcAft>
                <a:spcPts val="0"/>
              </a:spcAft>
              <a:buClr>
                <a:schemeClr val="lt1"/>
              </a:buClr>
              <a:buSzPts val="2310"/>
              <a:buNone/>
            </a:pPr>
            <a:r>
              <a:rPr lang="en-US" sz="2400"/>
              <a:t>Python </a:t>
            </a:r>
            <a:endParaRPr/>
          </a:p>
          <a:p>
            <a:pPr indent="0" lvl="0" marL="0" rtl="0" algn="just">
              <a:lnSpc>
                <a:spcPct val="110000"/>
              </a:lnSpc>
              <a:spcBef>
                <a:spcPts val="0"/>
              </a:spcBef>
              <a:spcAft>
                <a:spcPts val="0"/>
              </a:spcAft>
              <a:buClr>
                <a:schemeClr val="lt1"/>
              </a:buClr>
              <a:buSzPts val="2310"/>
              <a:buNone/>
            </a:pPr>
            <a:r>
              <a:rPr lang="en-US" sz="2400"/>
              <a:t>Numpy </a:t>
            </a:r>
            <a:endParaRPr/>
          </a:p>
          <a:p>
            <a:pPr indent="0" lvl="0" marL="0" rtl="0" algn="just">
              <a:lnSpc>
                <a:spcPct val="110000"/>
              </a:lnSpc>
              <a:spcBef>
                <a:spcPts val="0"/>
              </a:spcBef>
              <a:spcAft>
                <a:spcPts val="0"/>
              </a:spcAft>
              <a:buClr>
                <a:schemeClr val="lt1"/>
              </a:buClr>
              <a:buSzPts val="2310"/>
              <a:buNone/>
            </a:pPr>
            <a:r>
              <a:rPr lang="en-US" sz="2400"/>
              <a:t>NiLearn</a:t>
            </a:r>
            <a:endParaRPr sz="2400"/>
          </a:p>
          <a:p>
            <a:pPr indent="0" lvl="0" marL="0" rtl="0" algn="just">
              <a:lnSpc>
                <a:spcPct val="110000"/>
              </a:lnSpc>
              <a:spcBef>
                <a:spcPts val="0"/>
              </a:spcBef>
              <a:spcAft>
                <a:spcPts val="0"/>
              </a:spcAft>
              <a:buClr>
                <a:schemeClr val="lt1"/>
              </a:buClr>
              <a:buSzPts val="2310"/>
              <a:buNone/>
            </a:pPr>
            <a:r>
              <a:rPr lang="en-US" sz="2400"/>
              <a:t>Tensorflow</a:t>
            </a:r>
            <a:endParaRPr sz="2400"/>
          </a:p>
          <a:p>
            <a:pPr indent="0" lvl="0" marL="0" rtl="0" algn="just">
              <a:lnSpc>
                <a:spcPct val="110000"/>
              </a:lnSpc>
              <a:spcBef>
                <a:spcPts val="0"/>
              </a:spcBef>
              <a:spcAft>
                <a:spcPts val="0"/>
              </a:spcAft>
              <a:buClr>
                <a:schemeClr val="lt1"/>
              </a:buClr>
              <a:buSzPts val="2310"/>
              <a:buNone/>
            </a:pPr>
            <a:r>
              <a:rPr lang="en-US" sz="2400" u="sng"/>
              <a:t>Libraries:</a:t>
            </a:r>
            <a:endParaRPr/>
          </a:p>
          <a:p>
            <a:pPr indent="-342900" lvl="0" marL="342900" rtl="0" algn="just">
              <a:lnSpc>
                <a:spcPct val="110000"/>
              </a:lnSpc>
              <a:spcBef>
                <a:spcPts val="0"/>
              </a:spcBef>
              <a:spcAft>
                <a:spcPts val="0"/>
              </a:spcAft>
              <a:buClr>
                <a:schemeClr val="lt1"/>
              </a:buClr>
              <a:buSzPts val="2310"/>
              <a:buFont typeface="Noto Sans Symbols"/>
              <a:buChar char="⮚"/>
            </a:pPr>
            <a:r>
              <a:rPr lang="en-US" sz="2400"/>
              <a:t> mne </a:t>
            </a:r>
            <a:endParaRPr/>
          </a:p>
          <a:p>
            <a:pPr indent="-342900" lvl="0" marL="342900" rtl="0" algn="just">
              <a:lnSpc>
                <a:spcPct val="110000"/>
              </a:lnSpc>
              <a:spcBef>
                <a:spcPts val="0"/>
              </a:spcBef>
              <a:spcAft>
                <a:spcPts val="0"/>
              </a:spcAft>
              <a:buClr>
                <a:schemeClr val="lt1"/>
              </a:buClr>
              <a:buSzPts val="2310"/>
              <a:buFont typeface="Noto Sans Symbols"/>
              <a:buChar char="⮚"/>
            </a:pPr>
            <a:r>
              <a:rPr lang="en-US" sz="2400"/>
              <a:t>pyEDFlib</a:t>
            </a:r>
            <a:endParaRPr sz="2400"/>
          </a:p>
          <a:p>
            <a:pPr indent="-342900" lvl="0" marL="342900" rtl="0" algn="just">
              <a:lnSpc>
                <a:spcPct val="110000"/>
              </a:lnSpc>
              <a:spcBef>
                <a:spcPts val="0"/>
              </a:spcBef>
              <a:spcAft>
                <a:spcPts val="0"/>
              </a:spcAft>
              <a:buClr>
                <a:schemeClr val="lt1"/>
              </a:buClr>
              <a:buSzPts val="2310"/>
              <a:buFont typeface="Noto Sans Symbols"/>
              <a:buChar char="⮚"/>
            </a:pPr>
            <a:r>
              <a:rPr lang="en-US" sz="2400"/>
              <a:t> urllib</a:t>
            </a:r>
            <a:endParaRPr sz="2400"/>
          </a:p>
          <a:p>
            <a:pPr indent="-342900" lvl="0" marL="342900" rtl="0" algn="just">
              <a:lnSpc>
                <a:spcPct val="110000"/>
              </a:lnSpc>
              <a:spcBef>
                <a:spcPts val="0"/>
              </a:spcBef>
              <a:spcAft>
                <a:spcPts val="0"/>
              </a:spcAft>
              <a:buClr>
                <a:schemeClr val="lt1"/>
              </a:buClr>
              <a:buSzPts val="2310"/>
              <a:buFont typeface="Noto Sans Symbols"/>
              <a:buChar char="⮚"/>
            </a:pPr>
            <a:r>
              <a:rPr lang="en-US" sz="2400"/>
              <a:t> dhedfreader</a:t>
            </a:r>
            <a:endParaRPr sz="2400"/>
          </a:p>
          <a:p>
            <a:pPr indent="-342900" lvl="0" marL="342900" rtl="0" algn="just">
              <a:lnSpc>
                <a:spcPct val="110000"/>
              </a:lnSpc>
              <a:spcBef>
                <a:spcPts val="0"/>
              </a:spcBef>
              <a:spcAft>
                <a:spcPts val="0"/>
              </a:spcAft>
              <a:buClr>
                <a:schemeClr val="lt1"/>
              </a:buClr>
              <a:buSzPts val="2310"/>
              <a:buFont typeface="Noto Sans Symbols"/>
              <a:buChar char="⮚"/>
            </a:pPr>
            <a:r>
              <a:rPr lang="en-US" sz="2400"/>
              <a:t> matplotlib, seaborn (visualization)</a:t>
            </a:r>
            <a:endParaRPr/>
          </a:p>
          <a:p>
            <a:pPr indent="0" lvl="0" marL="0" rtl="0" algn="just">
              <a:lnSpc>
                <a:spcPct val="110000"/>
              </a:lnSpc>
              <a:spcBef>
                <a:spcPts val="0"/>
              </a:spcBef>
              <a:spcAft>
                <a:spcPts val="0"/>
              </a:spcAft>
              <a:buClr>
                <a:schemeClr val="lt1"/>
              </a:buClr>
              <a:buSzPts val="2310"/>
              <a:buNone/>
            </a:pPr>
            <a:r>
              <a:t/>
            </a:r>
            <a:endParaRPr sz="2400" u="sng"/>
          </a:p>
          <a:p>
            <a:pPr indent="0" lvl="0" marL="0" rtl="0" algn="just">
              <a:lnSpc>
                <a:spcPct val="110000"/>
              </a:lnSpc>
              <a:spcBef>
                <a:spcPts val="0"/>
              </a:spcBef>
              <a:spcAft>
                <a:spcPts val="0"/>
              </a:spcAft>
              <a:buClr>
                <a:schemeClr val="lt1"/>
              </a:buClr>
              <a:buSzPts val="2310"/>
              <a:buNone/>
            </a:pPr>
            <a:r>
              <a:t/>
            </a:r>
            <a:endParaRPr sz="2200"/>
          </a:p>
        </p:txBody>
      </p:sp>
      <p:pic>
        <p:nvPicPr>
          <p:cNvPr id="222" name="Google Shape;222;p10"/>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23" name="Google Shape;223;p10"/>
          <p:cNvPicPr preferRelativeResize="0"/>
          <p:nvPr/>
        </p:nvPicPr>
        <p:blipFill rotWithShape="1">
          <a:blip r:embed="rId4">
            <a:alphaModFix/>
          </a:blip>
          <a:srcRect b="0" l="0" r="0" t="0"/>
          <a:stretch/>
        </p:blipFill>
        <p:spPr>
          <a:xfrm>
            <a:off x="8672525" y="5952275"/>
            <a:ext cx="3222624" cy="8295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1"/>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RESULTS</a:t>
            </a:r>
            <a:endParaRPr/>
          </a:p>
        </p:txBody>
      </p:sp>
      <p:sp>
        <p:nvSpPr>
          <p:cNvPr id="230" name="Google Shape;230;p11"/>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1"/>
          <p:cNvSpPr txBox="1"/>
          <p:nvPr>
            <p:ph idx="2" type="body"/>
          </p:nvPr>
        </p:nvSpPr>
        <p:spPr>
          <a:xfrm>
            <a:off x="677862" y="1135417"/>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310"/>
              <a:buChar char="•"/>
            </a:pPr>
            <a:r>
              <a:rPr lang="en-US" sz="2200"/>
              <a:t>LSTM (Long short term memory): The model was run on 50 subjects for 30 epochs</a:t>
            </a:r>
            <a:endParaRPr/>
          </a:p>
          <a:p>
            <a:pPr indent="-81846" lvl="0" marL="228531" rtl="0" algn="just">
              <a:lnSpc>
                <a:spcPct val="110000"/>
              </a:lnSpc>
              <a:spcBef>
                <a:spcPts val="900"/>
              </a:spcBef>
              <a:spcAft>
                <a:spcPts val="0"/>
              </a:spcAft>
              <a:buClr>
                <a:schemeClr val="lt1"/>
              </a:buClr>
              <a:buSzPts val="2310"/>
              <a:buNone/>
            </a:pPr>
            <a:r>
              <a:t/>
            </a:r>
            <a:endParaRPr sz="2200"/>
          </a:p>
        </p:txBody>
      </p:sp>
      <p:pic>
        <p:nvPicPr>
          <p:cNvPr id="232" name="Google Shape;232;p11"/>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33" name="Google Shape;233;p11"/>
          <p:cNvPicPr preferRelativeResize="0"/>
          <p:nvPr/>
        </p:nvPicPr>
        <p:blipFill rotWithShape="1">
          <a:blip r:embed="rId4">
            <a:alphaModFix/>
          </a:blip>
          <a:srcRect b="0" l="0" r="0" t="0"/>
          <a:stretch/>
        </p:blipFill>
        <p:spPr>
          <a:xfrm>
            <a:off x="860599" y="1900725"/>
            <a:ext cx="9450375" cy="3140144"/>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g777337446f_0_11"/>
          <p:cNvSpPr txBox="1"/>
          <p:nvPr>
            <p:ph type="ctrTitle"/>
          </p:nvPr>
        </p:nvSpPr>
        <p:spPr>
          <a:xfrm>
            <a:off x="0" y="615950"/>
            <a:ext cx="9450300" cy="8052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Autofit/>
          </a:bodyPr>
          <a:lstStyle/>
          <a:p>
            <a:pPr indent="0" lvl="0" marL="0" rtl="0" algn="l">
              <a:lnSpc>
                <a:spcPct val="80000"/>
              </a:lnSpc>
              <a:spcBef>
                <a:spcPts val="0"/>
              </a:spcBef>
              <a:spcAft>
                <a:spcPts val="0"/>
              </a:spcAft>
              <a:buClr>
                <a:schemeClr val="lt1"/>
              </a:buClr>
              <a:buSzPts val="4000"/>
              <a:buFont typeface="Arial"/>
              <a:buNone/>
            </a:pPr>
            <a:r>
              <a:rPr lang="en-US"/>
              <a:t>	RESULTS</a:t>
            </a:r>
            <a:endParaRPr/>
          </a:p>
        </p:txBody>
      </p:sp>
      <p:sp>
        <p:nvSpPr>
          <p:cNvPr id="240" name="Google Shape;240;g777337446f_0_11"/>
          <p:cNvSpPr txBox="1"/>
          <p:nvPr>
            <p:ph idx="12" type="sldNum"/>
          </p:nvPr>
        </p:nvSpPr>
        <p:spPr>
          <a:xfrm>
            <a:off x="9193574" y="6356351"/>
            <a:ext cx="2844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g777337446f_0_11"/>
          <p:cNvSpPr txBox="1"/>
          <p:nvPr>
            <p:ph idx="2" type="body"/>
          </p:nvPr>
        </p:nvSpPr>
        <p:spPr>
          <a:xfrm>
            <a:off x="677862" y="1135417"/>
            <a:ext cx="10833000" cy="49530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None/>
            </a:pPr>
            <a:r>
              <a:t/>
            </a:r>
            <a:endParaRPr sz="2200"/>
          </a:p>
          <a:p>
            <a:pPr indent="-210116" lvl="0" marL="228531" rtl="0" algn="just">
              <a:spcBef>
                <a:spcPts val="0"/>
              </a:spcBef>
              <a:spcAft>
                <a:spcPts val="0"/>
              </a:spcAft>
              <a:buClr>
                <a:schemeClr val="lt1"/>
              </a:buClr>
              <a:buSzPts val="2310"/>
              <a:buChar char="•"/>
            </a:pPr>
            <a:r>
              <a:rPr lang="en-US" sz="2200"/>
              <a:t>These graphs represents K means Implication and the Elbow method is exactly opposite from what we expected as the error is increasing due to non linear and inconsistent data.</a:t>
            </a:r>
            <a:endParaRPr sz="2200"/>
          </a:p>
          <a:p>
            <a:pPr indent="-81846" lvl="0" marL="228531" rtl="0" algn="just">
              <a:lnSpc>
                <a:spcPct val="110000"/>
              </a:lnSpc>
              <a:spcBef>
                <a:spcPts val="900"/>
              </a:spcBef>
              <a:spcAft>
                <a:spcPts val="0"/>
              </a:spcAft>
              <a:buClr>
                <a:schemeClr val="lt1"/>
              </a:buClr>
              <a:buSzPts val="2310"/>
              <a:buNone/>
            </a:pPr>
            <a:r>
              <a:t/>
            </a:r>
            <a:endParaRPr sz="2200"/>
          </a:p>
        </p:txBody>
      </p:sp>
      <p:pic>
        <p:nvPicPr>
          <p:cNvPr id="242" name="Google Shape;242;g777337446f_0_11"/>
          <p:cNvPicPr preferRelativeResize="0"/>
          <p:nvPr/>
        </p:nvPicPr>
        <p:blipFill rotWithShape="1">
          <a:blip r:embed="rId3">
            <a:alphaModFix/>
          </a:blip>
          <a:srcRect b="32051" l="0" r="82988" t="0"/>
          <a:stretch/>
        </p:blipFill>
        <p:spPr>
          <a:xfrm>
            <a:off x="9451693" y="136524"/>
            <a:ext cx="852892" cy="796089"/>
          </a:xfrm>
          <a:prstGeom prst="rect">
            <a:avLst/>
          </a:prstGeom>
          <a:noFill/>
          <a:ln>
            <a:noFill/>
          </a:ln>
        </p:spPr>
      </p:pic>
      <p:pic>
        <p:nvPicPr>
          <p:cNvPr id="243" name="Google Shape;243;g777337446f_0_11"/>
          <p:cNvPicPr preferRelativeResize="0"/>
          <p:nvPr/>
        </p:nvPicPr>
        <p:blipFill>
          <a:blip r:embed="rId4">
            <a:alphaModFix/>
          </a:blip>
          <a:stretch>
            <a:fillRect/>
          </a:stretch>
        </p:blipFill>
        <p:spPr>
          <a:xfrm>
            <a:off x="1257300" y="2500325"/>
            <a:ext cx="9020174" cy="375435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2"/>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RESULTS</a:t>
            </a:r>
            <a:endParaRPr/>
          </a:p>
        </p:txBody>
      </p:sp>
      <p:sp>
        <p:nvSpPr>
          <p:cNvPr id="250" name="Google Shape;250;p12"/>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12"/>
          <p:cNvSpPr txBox="1"/>
          <p:nvPr>
            <p:ph idx="2" type="body"/>
          </p:nvPr>
        </p:nvSpPr>
        <p:spPr>
          <a:xfrm>
            <a:off x="677862" y="1135417"/>
            <a:ext cx="10833100" cy="4953000"/>
          </a:xfrm>
          <a:prstGeom prst="rect">
            <a:avLst/>
          </a:prstGeom>
          <a:noFill/>
          <a:ln>
            <a:noFill/>
          </a:ln>
        </p:spPr>
        <p:txBody>
          <a:bodyPr anchorCtr="0" anchor="t" bIns="0" lIns="0" spcFirstLastPara="1" rIns="0" wrap="square" tIns="0">
            <a:normAutofit/>
          </a:bodyPr>
          <a:lstStyle/>
          <a:p>
            <a:pPr indent="-81846" lvl="0" marL="228531" rtl="0" algn="just">
              <a:lnSpc>
                <a:spcPct val="110000"/>
              </a:lnSpc>
              <a:spcBef>
                <a:spcPts val="0"/>
              </a:spcBef>
              <a:spcAft>
                <a:spcPts val="0"/>
              </a:spcAft>
              <a:buClr>
                <a:schemeClr val="lt1"/>
              </a:buClr>
              <a:buSzPts val="2310"/>
              <a:buNone/>
            </a:pPr>
            <a:r>
              <a:rPr lang="en-US" sz="2200"/>
              <a:t>Support Vector Machine (SVM): </a:t>
            </a:r>
            <a:endParaRPr/>
          </a:p>
          <a:p>
            <a:pPr indent="-81846" lvl="0" marL="228531" rtl="0" algn="just">
              <a:lnSpc>
                <a:spcPct val="110000"/>
              </a:lnSpc>
              <a:spcBef>
                <a:spcPts val="0"/>
              </a:spcBef>
              <a:spcAft>
                <a:spcPts val="0"/>
              </a:spcAft>
              <a:buClr>
                <a:schemeClr val="lt1"/>
              </a:buClr>
              <a:buSzPts val="2310"/>
              <a:buNone/>
            </a:pPr>
            <a:r>
              <a:rPr lang="en-US" sz="2200"/>
              <a:t>accuracy calculation:</a:t>
            </a:r>
            <a:endParaRPr/>
          </a:p>
          <a:p>
            <a:pPr indent="-81846" lvl="0" marL="228531" rtl="0" algn="just">
              <a:lnSpc>
                <a:spcPct val="110000"/>
              </a:lnSpc>
              <a:spcBef>
                <a:spcPts val="0"/>
              </a:spcBef>
              <a:spcAft>
                <a:spcPts val="0"/>
              </a:spcAft>
              <a:buClr>
                <a:schemeClr val="lt1"/>
              </a:buClr>
              <a:buSzPts val="2310"/>
              <a:buNone/>
            </a:pPr>
            <a:r>
              <a:rPr lang="en-US" sz="2200"/>
              <a:t>    Initially we got only 30% accuracy.</a:t>
            </a:r>
            <a:endParaRPr/>
          </a:p>
          <a:p>
            <a:pPr indent="0" lvl="0" marL="0" rtl="0" algn="just">
              <a:lnSpc>
                <a:spcPct val="110000"/>
              </a:lnSpc>
              <a:spcBef>
                <a:spcPts val="0"/>
              </a:spcBef>
              <a:spcAft>
                <a:spcPts val="0"/>
              </a:spcAft>
              <a:buClr>
                <a:schemeClr val="lt1"/>
              </a:buClr>
              <a:buSzPts val="2310"/>
              <a:buNone/>
            </a:pPr>
            <a:r>
              <a:rPr lang="en-US" sz="2200"/>
              <a:t>  What's the problem?</a:t>
            </a:r>
            <a:endParaRPr/>
          </a:p>
          <a:p>
            <a:pPr indent="-81846" lvl="0" marL="228531" rtl="0" algn="just">
              <a:lnSpc>
                <a:spcPct val="110000"/>
              </a:lnSpc>
              <a:spcBef>
                <a:spcPts val="0"/>
              </a:spcBef>
              <a:spcAft>
                <a:spcPts val="0"/>
              </a:spcAft>
              <a:buClr>
                <a:schemeClr val="lt1"/>
              </a:buClr>
              <a:buSzPts val="2310"/>
              <a:buNone/>
            </a:pPr>
            <a:r>
              <a:rPr lang="en-US" sz="2200"/>
              <a:t>  When you specify a linear kernel on SVM you imply that you are expecting that a line will separate the data, but generally we have a highly non-linear dataset. Hence the low accuracy score. Below are the results for the first 2000 samples of the dataset.</a:t>
            </a:r>
            <a:endParaRPr/>
          </a:p>
          <a:p>
            <a:pPr indent="-81846" lvl="0" marL="228531" rtl="0" algn="just">
              <a:lnSpc>
                <a:spcPct val="110000"/>
              </a:lnSpc>
              <a:spcBef>
                <a:spcPts val="900"/>
              </a:spcBef>
              <a:spcAft>
                <a:spcPts val="0"/>
              </a:spcAft>
              <a:buClr>
                <a:schemeClr val="lt1"/>
              </a:buClr>
              <a:buSzPts val="2310"/>
              <a:buNone/>
            </a:pPr>
            <a:r>
              <a:t/>
            </a:r>
            <a:endParaRPr sz="2200"/>
          </a:p>
          <a:p>
            <a:pPr indent="-81846" lvl="0" marL="228531" rtl="0" algn="just">
              <a:lnSpc>
                <a:spcPct val="110000"/>
              </a:lnSpc>
              <a:spcBef>
                <a:spcPts val="900"/>
              </a:spcBef>
              <a:spcAft>
                <a:spcPts val="0"/>
              </a:spcAft>
              <a:buClr>
                <a:schemeClr val="lt1"/>
              </a:buClr>
              <a:buSzPts val="2310"/>
              <a:buNone/>
            </a:pPr>
            <a:r>
              <a:t/>
            </a:r>
            <a:endParaRPr sz="2200"/>
          </a:p>
        </p:txBody>
      </p:sp>
      <p:pic>
        <p:nvPicPr>
          <p:cNvPr id="252" name="Google Shape;252;p12"/>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53" name="Google Shape;253;p12"/>
          <p:cNvPicPr preferRelativeResize="0"/>
          <p:nvPr/>
        </p:nvPicPr>
        <p:blipFill rotWithShape="1">
          <a:blip r:embed="rId4">
            <a:alphaModFix/>
          </a:blip>
          <a:srcRect b="0" l="0" r="0" t="0"/>
          <a:stretch/>
        </p:blipFill>
        <p:spPr>
          <a:xfrm>
            <a:off x="981635" y="3778624"/>
            <a:ext cx="8323729" cy="294285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3"/>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RESULTS</a:t>
            </a:r>
            <a:endParaRPr/>
          </a:p>
        </p:txBody>
      </p:sp>
      <p:sp>
        <p:nvSpPr>
          <p:cNvPr id="260" name="Google Shape;260;p13"/>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3"/>
          <p:cNvSpPr txBox="1"/>
          <p:nvPr>
            <p:ph idx="2" type="body"/>
          </p:nvPr>
        </p:nvSpPr>
        <p:spPr>
          <a:xfrm>
            <a:off x="677862" y="1135417"/>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310"/>
              <a:buChar char="•"/>
            </a:pPr>
            <a:r>
              <a:rPr lang="en-US" sz="2200"/>
              <a:t>Random forest: An accuracy of 59% was achieved.</a:t>
            </a:r>
            <a:endParaRPr/>
          </a:p>
          <a:p>
            <a:pPr indent="-81846" lvl="0" marL="228531" rtl="0" algn="just">
              <a:lnSpc>
                <a:spcPct val="110000"/>
              </a:lnSpc>
              <a:spcBef>
                <a:spcPts val="900"/>
              </a:spcBef>
              <a:spcAft>
                <a:spcPts val="0"/>
              </a:spcAft>
              <a:buClr>
                <a:schemeClr val="lt1"/>
              </a:buClr>
              <a:buSzPts val="2310"/>
              <a:buNone/>
            </a:pPr>
            <a:r>
              <a:t/>
            </a:r>
            <a:endParaRPr sz="2200"/>
          </a:p>
        </p:txBody>
      </p:sp>
      <p:pic>
        <p:nvPicPr>
          <p:cNvPr id="262" name="Google Shape;262;p13"/>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63" name="Google Shape;263;p13"/>
          <p:cNvPicPr preferRelativeResize="0"/>
          <p:nvPr/>
        </p:nvPicPr>
        <p:blipFill rotWithShape="1">
          <a:blip r:embed="rId4">
            <a:alphaModFix/>
          </a:blip>
          <a:srcRect b="0" l="0" r="0" t="0"/>
          <a:stretch/>
        </p:blipFill>
        <p:spPr>
          <a:xfrm>
            <a:off x="954740" y="2070848"/>
            <a:ext cx="8364071" cy="340210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14"/>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BASELINE/NAÏVE MODEL</a:t>
            </a:r>
            <a:endParaRPr/>
          </a:p>
        </p:txBody>
      </p:sp>
      <p:sp>
        <p:nvSpPr>
          <p:cNvPr id="270" name="Google Shape;270;p14"/>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14"/>
          <p:cNvSpPr txBox="1"/>
          <p:nvPr>
            <p:ph idx="2" type="body"/>
          </p:nvPr>
        </p:nvSpPr>
        <p:spPr>
          <a:xfrm>
            <a:off x="677862" y="1135417"/>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310"/>
              <a:buChar char="•"/>
            </a:pPr>
            <a:r>
              <a:rPr lang="en-US" sz="2200"/>
              <a:t>KNN was used as baseline model which achieved a low accuracy score of below 20%</a:t>
            </a:r>
            <a:endParaRPr/>
          </a:p>
          <a:p>
            <a:pPr indent="-228531" lvl="0" marL="228531" rtl="0" algn="just">
              <a:lnSpc>
                <a:spcPct val="110000"/>
              </a:lnSpc>
              <a:spcBef>
                <a:spcPts val="900"/>
              </a:spcBef>
              <a:spcAft>
                <a:spcPts val="0"/>
              </a:spcAft>
              <a:buClr>
                <a:schemeClr val="lt1"/>
              </a:buClr>
              <a:buSzPts val="2310"/>
              <a:buChar char="•"/>
            </a:pPr>
            <a:r>
              <a:rPr lang="en-US" sz="2200"/>
              <a:t>Primary model used was SVM in which an accuracy of 60% was achieved</a:t>
            </a:r>
            <a:endParaRPr/>
          </a:p>
          <a:p>
            <a:pPr indent="0" lvl="0" marL="0" rtl="0" algn="ctr">
              <a:lnSpc>
                <a:spcPct val="110000"/>
              </a:lnSpc>
              <a:spcBef>
                <a:spcPts val="900"/>
              </a:spcBef>
              <a:spcAft>
                <a:spcPts val="0"/>
              </a:spcAft>
              <a:buClr>
                <a:schemeClr val="lt1"/>
              </a:buClr>
              <a:buSzPts val="2730"/>
              <a:buNone/>
            </a:pPr>
            <a:r>
              <a:rPr lang="en-US"/>
              <a:t>accuracy and log loss plot</a:t>
            </a:r>
            <a:endParaRPr sz="2200"/>
          </a:p>
        </p:txBody>
      </p:sp>
      <p:pic>
        <p:nvPicPr>
          <p:cNvPr id="272" name="Google Shape;272;p14"/>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73" name="Google Shape;273;p14"/>
          <p:cNvPicPr preferRelativeResize="0"/>
          <p:nvPr/>
        </p:nvPicPr>
        <p:blipFill rotWithShape="1">
          <a:blip r:embed="rId4">
            <a:alphaModFix/>
          </a:blip>
          <a:srcRect b="0" l="0" r="0" t="0"/>
          <a:stretch/>
        </p:blipFill>
        <p:spPr>
          <a:xfrm>
            <a:off x="1102650" y="2679075"/>
            <a:ext cx="10408300" cy="386937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5"/>
          <p:cNvSpPr txBox="1"/>
          <p:nvPr>
            <p:ph type="ctrTitle"/>
          </p:nvPr>
        </p:nvSpPr>
        <p:spPr>
          <a:xfrm>
            <a:off x="185725" y="381003"/>
            <a:ext cx="9450300" cy="8052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228531" rtl="0" algn="just">
              <a:lnSpc>
                <a:spcPct val="110000"/>
              </a:lnSpc>
              <a:spcBef>
                <a:spcPts val="0"/>
              </a:spcBef>
              <a:spcAft>
                <a:spcPts val="0"/>
              </a:spcAft>
              <a:buSzPts val="4000"/>
              <a:buNone/>
            </a:pPr>
            <a:r>
              <a:rPr lang="en-US" sz="2400">
                <a:solidFill>
                  <a:schemeClr val="lt1"/>
                </a:solidFill>
                <a:latin typeface="Arial"/>
                <a:ea typeface="Arial"/>
                <a:cs typeface="Arial"/>
                <a:sym typeface="Arial"/>
              </a:rPr>
              <a:t>LESSONS LEARNED</a:t>
            </a:r>
            <a:endParaRPr sz="2400">
              <a:solidFill>
                <a:schemeClr val="lt1"/>
              </a:solidFill>
              <a:latin typeface="Arial"/>
              <a:ea typeface="Arial"/>
              <a:cs typeface="Arial"/>
              <a:sym typeface="Arial"/>
            </a:endParaRPr>
          </a:p>
        </p:txBody>
      </p:sp>
      <p:sp>
        <p:nvSpPr>
          <p:cNvPr id="280" name="Google Shape;280;p15"/>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281" name="Google Shape;281;p15"/>
          <p:cNvSpPr txBox="1"/>
          <p:nvPr>
            <p:ph idx="2" type="body"/>
          </p:nvPr>
        </p:nvSpPr>
        <p:spPr>
          <a:xfrm>
            <a:off x="376518" y="1135417"/>
            <a:ext cx="11134444" cy="5474524"/>
          </a:xfrm>
          <a:prstGeom prst="rect">
            <a:avLst/>
          </a:prstGeom>
          <a:noFill/>
          <a:ln>
            <a:noFill/>
          </a:ln>
        </p:spPr>
        <p:txBody>
          <a:bodyPr anchorCtr="0" anchor="t" bIns="0" lIns="0" spcFirstLastPara="1" rIns="0" wrap="square" tIns="0">
            <a:normAutofit/>
          </a:bodyPr>
          <a:lstStyle/>
          <a:p>
            <a:pPr indent="0" lvl="0" marL="0" rtl="0" algn="just">
              <a:lnSpc>
                <a:spcPct val="110000"/>
              </a:lnSpc>
              <a:spcBef>
                <a:spcPts val="0"/>
              </a:spcBef>
              <a:spcAft>
                <a:spcPts val="0"/>
              </a:spcAft>
              <a:buClr>
                <a:schemeClr val="lt1"/>
              </a:buClr>
              <a:buSzPts val="2310"/>
              <a:buNone/>
            </a:pPr>
            <a:r>
              <a:rPr lang="en-US" sz="2400" u="sng"/>
              <a:t>Understanding EDF files-</a:t>
            </a:r>
            <a:endParaRPr sz="2400" u="sng"/>
          </a:p>
          <a:p>
            <a:pPr indent="0" lvl="0" marL="0" rtl="0" algn="just">
              <a:lnSpc>
                <a:spcPct val="110000"/>
              </a:lnSpc>
              <a:spcBef>
                <a:spcPts val="0"/>
              </a:spcBef>
              <a:spcAft>
                <a:spcPts val="0"/>
              </a:spcAft>
              <a:buClr>
                <a:schemeClr val="lt1"/>
              </a:buClr>
              <a:buSzPts val="2310"/>
              <a:buNone/>
            </a:pPr>
            <a:r>
              <a:rPr lang="en-US" sz="2400"/>
              <a:t> As the file type was in different format i.e EDF, so it took sometime to understand and analyze this type of data file. Here Numpy helped a lot and we implemented few methods like squeeze, butter bandpass filter.</a:t>
            </a:r>
            <a:endParaRPr sz="2400"/>
          </a:p>
          <a:p>
            <a:pPr indent="0" lvl="0" marL="0" rtl="0" algn="just">
              <a:lnSpc>
                <a:spcPct val="110000"/>
              </a:lnSpc>
              <a:spcBef>
                <a:spcPts val="0"/>
              </a:spcBef>
              <a:spcAft>
                <a:spcPts val="0"/>
              </a:spcAft>
              <a:buClr>
                <a:schemeClr val="lt1"/>
              </a:buClr>
              <a:buSzPts val="2310"/>
              <a:buNone/>
            </a:pPr>
            <a:r>
              <a:rPr lang="en-US" sz="2400" u="sng"/>
              <a:t>Small dataset-</a:t>
            </a:r>
            <a:endParaRPr sz="2400" u="sng"/>
          </a:p>
          <a:p>
            <a:pPr indent="0" lvl="0" marL="0" rtl="0" algn="just">
              <a:lnSpc>
                <a:spcPct val="110000"/>
              </a:lnSpc>
              <a:spcBef>
                <a:spcPts val="0"/>
              </a:spcBef>
              <a:spcAft>
                <a:spcPts val="0"/>
              </a:spcAft>
              <a:buClr>
                <a:schemeClr val="lt1"/>
              </a:buClr>
              <a:buSzPts val="2310"/>
              <a:buNone/>
            </a:pPr>
            <a:r>
              <a:rPr lang="en-US" sz="2400"/>
              <a:t>Due to 50 person’s data, it’s not easy to generalize any pattern and getting accuracy was the toughest part</a:t>
            </a:r>
            <a:endParaRPr/>
          </a:p>
          <a:p>
            <a:pPr indent="0" lvl="0" marL="0" rtl="0" algn="just">
              <a:lnSpc>
                <a:spcPct val="110000"/>
              </a:lnSpc>
              <a:spcBef>
                <a:spcPts val="0"/>
              </a:spcBef>
              <a:spcAft>
                <a:spcPts val="0"/>
              </a:spcAft>
              <a:buClr>
                <a:schemeClr val="lt1"/>
              </a:buClr>
              <a:buSzPts val="2310"/>
              <a:buNone/>
            </a:pPr>
            <a:r>
              <a:t/>
            </a:r>
            <a:endParaRPr sz="2400"/>
          </a:p>
          <a:p>
            <a:pPr indent="0" lvl="0" marL="0" rtl="0" algn="just">
              <a:lnSpc>
                <a:spcPct val="110000"/>
              </a:lnSpc>
              <a:spcBef>
                <a:spcPts val="0"/>
              </a:spcBef>
              <a:spcAft>
                <a:spcPts val="0"/>
              </a:spcAft>
              <a:buClr>
                <a:schemeClr val="lt1"/>
              </a:buClr>
              <a:buSzPts val="2310"/>
              <a:buNone/>
            </a:pPr>
            <a:r>
              <a:rPr lang="en-US" sz="2400"/>
              <a:t>And one important lesson we learned is that understanding the characteristics of data and the initial preprocessing of data and feature extraction plays an important role in achieving a good performance of the model. Though we were able to achieve an accuracy of 78%, 60%, 59% for LSTM, SVM and RF, we believe that a better performance could have been achieved by better feature extraction and filtering of the data. </a:t>
            </a:r>
            <a:endParaRPr/>
          </a:p>
          <a:p>
            <a:pPr indent="0" lvl="0" marL="0" rtl="0" algn="just">
              <a:lnSpc>
                <a:spcPct val="100000"/>
              </a:lnSpc>
              <a:spcBef>
                <a:spcPts val="0"/>
              </a:spcBef>
              <a:spcAft>
                <a:spcPts val="0"/>
              </a:spcAft>
              <a:buSzPts val="2600"/>
              <a:buNone/>
            </a:pPr>
            <a:r>
              <a:t/>
            </a:r>
            <a:endParaRPr sz="2500"/>
          </a:p>
        </p:txBody>
      </p:sp>
      <p:pic>
        <p:nvPicPr>
          <p:cNvPr id="282" name="Google Shape;282;p15"/>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6"/>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89" name="Google Shape;289;p16"/>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sp>
        <p:nvSpPr>
          <p:cNvPr id="290" name="Google Shape;290;p16"/>
          <p:cNvSpPr/>
          <p:nvPr/>
        </p:nvSpPr>
        <p:spPr>
          <a:xfrm>
            <a:off x="4524919" y="2971800"/>
            <a:ext cx="3138985"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1"/>
                </a:solidFill>
                <a:latin typeface="Gill Sans"/>
                <a:ea typeface="Gill Sans"/>
                <a:cs typeface="Gill Sans"/>
                <a:sym typeface="Gill Sans"/>
              </a:rPr>
              <a:t>Questions ??</a:t>
            </a:r>
            <a:endParaRPr/>
          </a:p>
          <a:p>
            <a:pPr indent="0" lvl="0" marL="0" marR="0" rtl="0" algn="ctr">
              <a:spcBef>
                <a:spcPts val="0"/>
              </a:spcBef>
              <a:spcAft>
                <a:spcPts val="0"/>
              </a:spcAft>
              <a:buNone/>
            </a:pPr>
            <a:r>
              <a:t/>
            </a:r>
            <a:endParaRPr b="0" i="0" sz="40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0" i="0" lang="en-US" sz="4000" u="none" cap="none" strike="noStrike">
                <a:solidFill>
                  <a:schemeClr val="lt1"/>
                </a:solidFill>
                <a:latin typeface="Gill Sans"/>
                <a:ea typeface="Gill Sans"/>
                <a:cs typeface="Gill Sans"/>
                <a:sym typeface="Gill Sans"/>
              </a:rPr>
              <a:t>Thank you</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PROBLEM STATEMENT</a:t>
            </a:r>
            <a:endParaRPr/>
          </a:p>
        </p:txBody>
      </p:sp>
      <p:sp>
        <p:nvSpPr>
          <p:cNvPr id="140" name="Google Shape;140;p2"/>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2"/>
          <p:cNvSpPr txBox="1"/>
          <p:nvPr>
            <p:ph idx="2" type="body"/>
          </p:nvPr>
        </p:nvSpPr>
        <p:spPr>
          <a:xfrm>
            <a:off x="677862" y="1135417"/>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730"/>
              <a:buChar char="•"/>
            </a:pPr>
            <a:r>
              <a:rPr lang="en-US"/>
              <a:t>The idea is to develop an algorithm of sleep staging classification, which is able to differentiate between Wake, N1, N2, N3 and REM on windows of 30 seconds of raw data. </a:t>
            </a:r>
            <a:endParaRPr/>
          </a:p>
          <a:p>
            <a:pPr indent="0" lvl="0" marL="0" rtl="0" algn="just">
              <a:lnSpc>
                <a:spcPct val="110000"/>
              </a:lnSpc>
              <a:spcBef>
                <a:spcPts val="900"/>
              </a:spcBef>
              <a:spcAft>
                <a:spcPts val="0"/>
              </a:spcAft>
              <a:buClr>
                <a:schemeClr val="lt1"/>
              </a:buClr>
              <a:buSzPts val="2730"/>
              <a:buNone/>
            </a:pPr>
            <a:r>
              <a:t/>
            </a:r>
            <a:endParaRPr/>
          </a:p>
          <a:p>
            <a:pPr indent="-228531" lvl="0" marL="228531" rtl="0" algn="l">
              <a:lnSpc>
                <a:spcPct val="110000"/>
              </a:lnSpc>
              <a:spcBef>
                <a:spcPts val="900"/>
              </a:spcBef>
              <a:spcAft>
                <a:spcPts val="0"/>
              </a:spcAft>
              <a:buSzPts val="2600"/>
              <a:buChar char="•"/>
            </a:pPr>
            <a:r>
              <a:rPr b="1" lang="en-US"/>
              <a:t>Source:</a:t>
            </a:r>
            <a:r>
              <a:rPr b="1" lang="en-US" u="sng">
                <a:solidFill>
                  <a:schemeClr val="hlink"/>
                </a:solidFill>
                <a:hlinkClick r:id="rId3"/>
              </a:rPr>
              <a:t> https://www.physionet.org/content/sleep-edfx/1.0.0/</a:t>
            </a:r>
            <a:endParaRPr/>
          </a:p>
          <a:p>
            <a:pPr indent="-228531" lvl="0" marL="228531" rtl="0" algn="just">
              <a:lnSpc>
                <a:spcPct val="110000"/>
              </a:lnSpc>
              <a:spcBef>
                <a:spcPts val="900"/>
              </a:spcBef>
              <a:spcAft>
                <a:spcPts val="0"/>
              </a:spcAft>
              <a:buClr>
                <a:schemeClr val="lt1"/>
              </a:buClr>
              <a:buSzPts val="2730"/>
              <a:buChar char="•"/>
            </a:pPr>
            <a:r>
              <a:rPr lang="en-US"/>
              <a:t>The source database contains 197 whole-night Polysomnographic sleep recordings, containing EEG, EOG, chin EMG, and event markers. Some records also contain respiration and body temperature.</a:t>
            </a:r>
            <a:endParaRPr/>
          </a:p>
        </p:txBody>
      </p:sp>
      <p:pic>
        <p:nvPicPr>
          <p:cNvPr id="142" name="Google Shape;142;p2"/>
          <p:cNvPicPr preferRelativeResize="0"/>
          <p:nvPr/>
        </p:nvPicPr>
        <p:blipFill rotWithShape="1">
          <a:blip r:embed="rId4">
            <a:alphaModFix/>
          </a:blip>
          <a:srcRect b="32051" l="0" r="82989" t="0"/>
          <a:stretch/>
        </p:blipFill>
        <p:spPr>
          <a:xfrm>
            <a:off x="9451693" y="136524"/>
            <a:ext cx="852892" cy="7960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MOTIVATION</a:t>
            </a:r>
            <a:endParaRPr/>
          </a:p>
        </p:txBody>
      </p:sp>
      <p:sp>
        <p:nvSpPr>
          <p:cNvPr id="149" name="Google Shape;149;p3"/>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3"/>
          <p:cNvSpPr txBox="1"/>
          <p:nvPr>
            <p:ph idx="2" type="body"/>
          </p:nvPr>
        </p:nvSpPr>
        <p:spPr>
          <a:xfrm>
            <a:off x="677862" y="1133255"/>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730"/>
              <a:buChar char="•"/>
            </a:pPr>
            <a:r>
              <a:rPr lang="en-US"/>
              <a:t>Sleep is a necessary part in every human’s life</a:t>
            </a:r>
            <a:endParaRPr/>
          </a:p>
          <a:p>
            <a:pPr indent="-228531" lvl="0" marL="228531" rtl="0" algn="just">
              <a:lnSpc>
                <a:spcPct val="110000"/>
              </a:lnSpc>
              <a:spcBef>
                <a:spcPts val="900"/>
              </a:spcBef>
              <a:spcAft>
                <a:spcPts val="0"/>
              </a:spcAft>
              <a:buClr>
                <a:schemeClr val="lt1"/>
              </a:buClr>
              <a:buSzPts val="2730"/>
              <a:buChar char="•"/>
            </a:pPr>
            <a:r>
              <a:rPr lang="en-US"/>
              <a:t>Automatic and accurate classification of sleep stages from EEG signals are critical due to the following reasons:</a:t>
            </a:r>
            <a:endParaRPr/>
          </a:p>
          <a:p>
            <a:pPr indent="-228531" lvl="1" marL="685594" rtl="0" algn="just">
              <a:lnSpc>
                <a:spcPct val="110000"/>
              </a:lnSpc>
              <a:spcBef>
                <a:spcPts val="900"/>
              </a:spcBef>
              <a:spcAft>
                <a:spcPts val="0"/>
              </a:spcAft>
              <a:buClr>
                <a:schemeClr val="lt1"/>
              </a:buClr>
              <a:buSzPts val="2730"/>
              <a:buChar char="–"/>
            </a:pPr>
            <a:r>
              <a:rPr lang="en-US"/>
              <a:t>First, to identify sleep-related conditions that include fatigue, drowsiness, or sleep disorders, such as apnea, insomnia or narcolepsy </a:t>
            </a:r>
            <a:endParaRPr/>
          </a:p>
          <a:p>
            <a:pPr indent="-228531" lvl="1" marL="685594" rtl="0" algn="just">
              <a:lnSpc>
                <a:spcPct val="110000"/>
              </a:lnSpc>
              <a:spcBef>
                <a:spcPts val="900"/>
              </a:spcBef>
              <a:spcAft>
                <a:spcPts val="0"/>
              </a:spcAft>
              <a:buClr>
                <a:schemeClr val="lt1"/>
              </a:buClr>
              <a:buSzPts val="2730"/>
              <a:buChar char="–"/>
            </a:pPr>
            <a:r>
              <a:rPr lang="en-US"/>
              <a:t>Second, manual sleep scoring is a time-consuming and prone to human error</a:t>
            </a:r>
            <a:endParaRPr/>
          </a:p>
          <a:p>
            <a:pPr indent="-228531" lvl="1" marL="685594" rtl="0" algn="just">
              <a:lnSpc>
                <a:spcPct val="110000"/>
              </a:lnSpc>
              <a:spcBef>
                <a:spcPts val="900"/>
              </a:spcBef>
              <a:spcAft>
                <a:spcPts val="0"/>
              </a:spcAft>
              <a:buClr>
                <a:schemeClr val="lt1"/>
              </a:buClr>
              <a:buSzPts val="2730"/>
              <a:buChar char="–"/>
            </a:pPr>
            <a:r>
              <a:rPr lang="en-US"/>
              <a:t>Finally, smart EEG machines reduce dependence on expert personnel, who may not be readily available at all times.</a:t>
            </a:r>
            <a:endParaRPr/>
          </a:p>
        </p:txBody>
      </p:sp>
      <p:pic>
        <p:nvPicPr>
          <p:cNvPr id="151" name="Google Shape;151;p3"/>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QUALITY METRICS</a:t>
            </a:r>
            <a:endParaRPr/>
          </a:p>
        </p:txBody>
      </p:sp>
      <p:sp>
        <p:nvSpPr>
          <p:cNvPr id="158" name="Google Shape;158;p4"/>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4"/>
          <p:cNvSpPr txBox="1"/>
          <p:nvPr>
            <p:ph idx="2" type="body"/>
          </p:nvPr>
        </p:nvSpPr>
        <p:spPr>
          <a:xfrm>
            <a:off x="677862" y="1133255"/>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730"/>
              <a:buChar char="•"/>
            </a:pPr>
            <a:r>
              <a:rPr lang="en-US"/>
              <a:t>The informal success measure that we planned to use are:</a:t>
            </a:r>
            <a:endParaRPr/>
          </a:p>
          <a:p>
            <a:pPr indent="-228531" lvl="1" marL="685594" rtl="0" algn="just">
              <a:lnSpc>
                <a:spcPct val="110000"/>
              </a:lnSpc>
              <a:spcBef>
                <a:spcPts val="900"/>
              </a:spcBef>
              <a:spcAft>
                <a:spcPts val="0"/>
              </a:spcAft>
              <a:buClr>
                <a:schemeClr val="lt1"/>
              </a:buClr>
              <a:buSzPts val="2730"/>
              <a:buChar char="–"/>
            </a:pPr>
            <a:r>
              <a:rPr lang="en-US"/>
              <a:t>Confusion Matrix to calculate accuracy</a:t>
            </a:r>
            <a:endParaRPr/>
          </a:p>
          <a:p>
            <a:pPr indent="-228531" lvl="1" marL="685594" rtl="0" algn="just">
              <a:lnSpc>
                <a:spcPct val="110000"/>
              </a:lnSpc>
              <a:spcBef>
                <a:spcPts val="900"/>
              </a:spcBef>
              <a:spcAft>
                <a:spcPts val="0"/>
              </a:spcAft>
              <a:buClr>
                <a:schemeClr val="lt1"/>
              </a:buClr>
              <a:buSzPts val="2730"/>
              <a:buChar char="–"/>
            </a:pPr>
            <a:r>
              <a:rPr lang="en-US"/>
              <a:t>Classification Report</a:t>
            </a:r>
            <a:endParaRPr/>
          </a:p>
          <a:p>
            <a:pPr indent="-228531" lvl="1" marL="685594" rtl="0" algn="just">
              <a:lnSpc>
                <a:spcPct val="110000"/>
              </a:lnSpc>
              <a:spcBef>
                <a:spcPts val="900"/>
              </a:spcBef>
              <a:spcAft>
                <a:spcPts val="0"/>
              </a:spcAft>
              <a:buClr>
                <a:schemeClr val="lt1"/>
              </a:buClr>
              <a:buSzPts val="2730"/>
              <a:buChar char="–"/>
            </a:pPr>
            <a:r>
              <a:rPr lang="en-US"/>
              <a:t>Log loss</a:t>
            </a:r>
            <a:endParaRPr/>
          </a:p>
        </p:txBody>
      </p:sp>
      <p:pic>
        <p:nvPicPr>
          <p:cNvPr id="160" name="Google Shape;160;p4"/>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5"/>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METHODS</a:t>
            </a:r>
            <a:endParaRPr/>
          </a:p>
        </p:txBody>
      </p:sp>
      <p:sp>
        <p:nvSpPr>
          <p:cNvPr id="167" name="Google Shape;167;p5"/>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5"/>
          <p:cNvSpPr txBox="1"/>
          <p:nvPr>
            <p:ph idx="2" type="body"/>
          </p:nvPr>
        </p:nvSpPr>
        <p:spPr>
          <a:xfrm>
            <a:off x="677862" y="1129970"/>
            <a:ext cx="11135596" cy="5468717"/>
          </a:xfrm>
          <a:prstGeom prst="rect">
            <a:avLst/>
          </a:prstGeom>
          <a:noFill/>
          <a:ln>
            <a:noFill/>
          </a:ln>
        </p:spPr>
        <p:txBody>
          <a:bodyPr anchorCtr="0" anchor="t" bIns="0" lIns="0" spcFirstLastPara="1" rIns="0" wrap="square" tIns="0">
            <a:normAutofit/>
          </a:bodyPr>
          <a:lstStyle/>
          <a:p>
            <a:pPr indent="0" lvl="0" marL="0" rtl="0" algn="just">
              <a:lnSpc>
                <a:spcPct val="110000"/>
              </a:lnSpc>
              <a:spcBef>
                <a:spcPts val="0"/>
              </a:spcBef>
              <a:spcAft>
                <a:spcPts val="0"/>
              </a:spcAft>
              <a:buClr>
                <a:schemeClr val="lt1"/>
              </a:buClr>
              <a:buSzPts val="2730"/>
              <a:buNone/>
            </a:pPr>
            <a:r>
              <a:rPr lang="en-US"/>
              <a:t>Sleep Data in terms of EEG → Data Preprocessing based on 30 sec Time frame→ Feature Extraction → 5 stage classification</a:t>
            </a:r>
            <a:endParaRPr/>
          </a:p>
          <a:p>
            <a:pPr indent="-81846" lvl="0" marL="228531" rtl="0" algn="just">
              <a:lnSpc>
                <a:spcPct val="110000"/>
              </a:lnSpc>
              <a:spcBef>
                <a:spcPts val="900"/>
              </a:spcBef>
              <a:spcAft>
                <a:spcPts val="0"/>
              </a:spcAft>
              <a:buClr>
                <a:schemeClr val="lt1"/>
              </a:buClr>
              <a:buSzPts val="2310"/>
              <a:buNone/>
            </a:pPr>
            <a:r>
              <a:t/>
            </a:r>
            <a:endParaRPr sz="2200"/>
          </a:p>
        </p:txBody>
      </p:sp>
      <p:pic>
        <p:nvPicPr>
          <p:cNvPr id="169" name="Google Shape;169;p5"/>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170" name="Google Shape;170;p5"/>
          <p:cNvPicPr preferRelativeResize="0"/>
          <p:nvPr/>
        </p:nvPicPr>
        <p:blipFill rotWithShape="1">
          <a:blip r:embed="rId4">
            <a:alphaModFix/>
          </a:blip>
          <a:srcRect b="0" l="0" r="0" t="0"/>
          <a:stretch/>
        </p:blipFill>
        <p:spPr>
          <a:xfrm>
            <a:off x="1057275" y="2315500"/>
            <a:ext cx="9886951" cy="33036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6"/>
          <p:cNvSpPr txBox="1"/>
          <p:nvPr>
            <p:ph type="ctrTitle"/>
          </p:nvPr>
        </p:nvSpPr>
        <p:spPr>
          <a:xfrm>
            <a:off x="227025" y="493381"/>
            <a:ext cx="9850200" cy="7572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Autofit/>
          </a:bodyPr>
          <a:lstStyle/>
          <a:p>
            <a:pPr indent="0" lvl="0" marL="0" rtl="0" algn="l">
              <a:lnSpc>
                <a:spcPct val="80000"/>
              </a:lnSpc>
              <a:spcBef>
                <a:spcPts val="0"/>
              </a:spcBef>
              <a:spcAft>
                <a:spcPts val="0"/>
              </a:spcAft>
              <a:buSzPts val="4000"/>
              <a:buNone/>
            </a:pPr>
            <a:r>
              <a:rPr lang="en-US"/>
              <a:t> EXPLORATORY DATA ANALYSIS</a:t>
            </a:r>
            <a:endParaRPr/>
          </a:p>
        </p:txBody>
      </p:sp>
      <p:sp>
        <p:nvSpPr>
          <p:cNvPr id="177" name="Google Shape;177;p6"/>
          <p:cNvSpPr txBox="1"/>
          <p:nvPr>
            <p:ph idx="12" type="sldNum"/>
          </p:nvPr>
        </p:nvSpPr>
        <p:spPr>
          <a:xfrm>
            <a:off x="9193574" y="6356351"/>
            <a:ext cx="2844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8" name="Google Shape;178;p6"/>
          <p:cNvSpPr txBox="1"/>
          <p:nvPr>
            <p:ph idx="2" type="body"/>
          </p:nvPr>
        </p:nvSpPr>
        <p:spPr>
          <a:xfrm>
            <a:off x="400050" y="1883900"/>
            <a:ext cx="4980000" cy="431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900"/>
              </a:spcBef>
              <a:spcAft>
                <a:spcPts val="0"/>
              </a:spcAft>
              <a:buSzPts val="2600"/>
              <a:buNone/>
            </a:pPr>
            <a:r>
              <a:rPr lang="en-US" sz="2200" u="sng"/>
              <a:t>Feature Explanation: </a:t>
            </a:r>
            <a:endParaRPr sz="2200" u="sng"/>
          </a:p>
          <a:p>
            <a:pPr indent="-368300" lvl="0" marL="457200" rtl="0" algn="l">
              <a:lnSpc>
                <a:spcPct val="110000"/>
              </a:lnSpc>
              <a:spcBef>
                <a:spcPts val="900"/>
              </a:spcBef>
              <a:spcAft>
                <a:spcPts val="0"/>
              </a:spcAft>
              <a:buClr>
                <a:srgbClr val="FFFFFF"/>
              </a:buClr>
              <a:buSzPts val="2200"/>
              <a:buChar char="●"/>
            </a:pPr>
            <a:r>
              <a:rPr lang="en-US" sz="2200"/>
              <a:t>EEG Fpz-Cz and EEG Fpz-Cz both are vertical splitting of brain </a:t>
            </a:r>
            <a:endParaRPr sz="2200"/>
          </a:p>
          <a:p>
            <a:pPr indent="-368300" lvl="0" marL="457200" rtl="0" algn="l">
              <a:lnSpc>
                <a:spcPct val="110000"/>
              </a:lnSpc>
              <a:spcBef>
                <a:spcPts val="0"/>
              </a:spcBef>
              <a:spcAft>
                <a:spcPts val="0"/>
              </a:spcAft>
              <a:buClr>
                <a:srgbClr val="FFFFFF"/>
              </a:buClr>
              <a:buSzPts val="2200"/>
              <a:buChar char="●"/>
            </a:pPr>
            <a:r>
              <a:rPr lang="en-US" sz="2200"/>
              <a:t>EOG horizontal: Eye movement </a:t>
            </a:r>
            <a:endParaRPr sz="2200"/>
          </a:p>
          <a:p>
            <a:pPr indent="-368300" lvl="0" marL="457200" rtl="0" algn="l">
              <a:lnSpc>
                <a:spcPct val="110000"/>
              </a:lnSpc>
              <a:spcBef>
                <a:spcPts val="0"/>
              </a:spcBef>
              <a:spcAft>
                <a:spcPts val="0"/>
              </a:spcAft>
              <a:buClr>
                <a:srgbClr val="FFFFFF"/>
              </a:buClr>
              <a:buSzPts val="2200"/>
              <a:buChar char="●"/>
            </a:pPr>
            <a:r>
              <a:rPr lang="en-US" sz="2200"/>
              <a:t>Resp oro-nasal: Oral respiratory </a:t>
            </a:r>
            <a:endParaRPr sz="2200"/>
          </a:p>
          <a:p>
            <a:pPr indent="-368300" lvl="0" marL="457200" rtl="0" algn="l">
              <a:lnSpc>
                <a:spcPct val="110000"/>
              </a:lnSpc>
              <a:spcBef>
                <a:spcPts val="0"/>
              </a:spcBef>
              <a:spcAft>
                <a:spcPts val="0"/>
              </a:spcAft>
              <a:buClr>
                <a:srgbClr val="FFFFFF"/>
              </a:buClr>
              <a:buSzPts val="2200"/>
              <a:buChar char="●"/>
            </a:pPr>
            <a:r>
              <a:rPr lang="en-US" sz="2200"/>
              <a:t>EMG submental: ElectroMyoGraphy </a:t>
            </a:r>
            <a:endParaRPr sz="2200"/>
          </a:p>
          <a:p>
            <a:pPr indent="-368300" lvl="0" marL="457200" rtl="0" algn="l">
              <a:lnSpc>
                <a:spcPct val="110000"/>
              </a:lnSpc>
              <a:spcBef>
                <a:spcPts val="0"/>
              </a:spcBef>
              <a:spcAft>
                <a:spcPts val="0"/>
              </a:spcAft>
              <a:buClr>
                <a:srgbClr val="FFFFFF"/>
              </a:buClr>
              <a:buSzPts val="2200"/>
              <a:buChar char="●"/>
            </a:pPr>
            <a:r>
              <a:rPr lang="en-US" sz="2200"/>
              <a:t>Temp rectal: upward movement while sleeping </a:t>
            </a:r>
            <a:endParaRPr sz="2200"/>
          </a:p>
        </p:txBody>
      </p:sp>
      <p:sp>
        <p:nvSpPr>
          <p:cNvPr id="179" name="Google Shape;179;p6"/>
          <p:cNvSpPr txBox="1"/>
          <p:nvPr>
            <p:ph idx="3" type="body"/>
          </p:nvPr>
        </p:nvSpPr>
        <p:spPr>
          <a:xfrm>
            <a:off x="6441259" y="1891825"/>
            <a:ext cx="5520600" cy="42804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700"/>
              </a:spcBef>
              <a:spcAft>
                <a:spcPts val="0"/>
              </a:spcAft>
              <a:buSzPts val="1999"/>
              <a:buNone/>
            </a:pPr>
            <a:r>
              <a:t/>
            </a:r>
            <a:endParaRPr/>
          </a:p>
        </p:txBody>
      </p:sp>
      <p:sp>
        <p:nvSpPr>
          <p:cNvPr id="180" name="Google Shape;180;p6"/>
          <p:cNvSpPr txBox="1"/>
          <p:nvPr>
            <p:ph idx="4" type="body"/>
          </p:nvPr>
        </p:nvSpPr>
        <p:spPr>
          <a:xfrm>
            <a:off x="227013" y="1238250"/>
            <a:ext cx="5518200" cy="4731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700"/>
              </a:spcBef>
              <a:spcAft>
                <a:spcPts val="0"/>
              </a:spcAft>
              <a:buSzPts val="2400"/>
              <a:buNone/>
            </a:pPr>
            <a:r>
              <a:rPr lang="en-US"/>
              <a:t>Data Exploration</a:t>
            </a:r>
            <a:endParaRPr/>
          </a:p>
        </p:txBody>
      </p:sp>
      <p:sp>
        <p:nvSpPr>
          <p:cNvPr id="181" name="Google Shape;181;p6"/>
          <p:cNvSpPr txBox="1"/>
          <p:nvPr>
            <p:ph idx="5" type="body"/>
          </p:nvPr>
        </p:nvSpPr>
        <p:spPr>
          <a:xfrm>
            <a:off x="5957895" y="1244402"/>
            <a:ext cx="5520600" cy="4608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700"/>
              </a:spcBef>
              <a:spcAft>
                <a:spcPts val="0"/>
              </a:spcAft>
              <a:buSzPts val="2400"/>
              <a:buNone/>
            </a:pPr>
            <a:r>
              <a:rPr lang="en-US"/>
              <a:t>Plot</a:t>
            </a:r>
            <a:endParaRPr/>
          </a:p>
        </p:txBody>
      </p:sp>
      <p:pic>
        <p:nvPicPr>
          <p:cNvPr id="182" name="Google Shape;182;p6"/>
          <p:cNvPicPr preferRelativeResize="0"/>
          <p:nvPr/>
        </p:nvPicPr>
        <p:blipFill rotWithShape="1">
          <a:blip r:embed="rId3">
            <a:alphaModFix/>
          </a:blip>
          <a:srcRect b="0" l="0" r="0" t="0"/>
          <a:stretch/>
        </p:blipFill>
        <p:spPr>
          <a:xfrm>
            <a:off x="5745225" y="1771650"/>
            <a:ext cx="6041975" cy="4949800"/>
          </a:xfrm>
          <a:prstGeom prst="rect">
            <a:avLst/>
          </a:prstGeom>
          <a:noFill/>
          <a:ln>
            <a:noFill/>
          </a:ln>
        </p:spPr>
      </p:pic>
      <p:pic>
        <p:nvPicPr>
          <p:cNvPr id="183" name="Google Shape;183;p6"/>
          <p:cNvPicPr preferRelativeResize="0"/>
          <p:nvPr/>
        </p:nvPicPr>
        <p:blipFill rotWithShape="1">
          <a:blip r:embed="rId4">
            <a:alphaModFix/>
          </a:blip>
          <a:srcRect b="32051" l="0" r="82989" t="0"/>
          <a:stretch/>
        </p:blipFill>
        <p:spPr>
          <a:xfrm>
            <a:off x="9451693" y="136524"/>
            <a:ext cx="852892" cy="796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7"/>
          <p:cNvSpPr txBox="1"/>
          <p:nvPr>
            <p:ph type="ctrTitle"/>
          </p:nvPr>
        </p:nvSpPr>
        <p:spPr>
          <a:xfrm>
            <a:off x="227013" y="615950"/>
            <a:ext cx="9450300" cy="8052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Autofit/>
          </a:bodyPr>
          <a:lstStyle/>
          <a:p>
            <a:pPr indent="0" lvl="0" marL="0" rtl="0" algn="l">
              <a:lnSpc>
                <a:spcPct val="80000"/>
              </a:lnSpc>
              <a:spcBef>
                <a:spcPts val="0"/>
              </a:spcBef>
              <a:spcAft>
                <a:spcPts val="0"/>
              </a:spcAft>
              <a:buSzPts val="4000"/>
              <a:buNone/>
            </a:pPr>
            <a:r>
              <a:rPr lang="en-US"/>
              <a:t>WHY WE COULD NOT DO EDA?</a:t>
            </a:r>
            <a:endParaRPr/>
          </a:p>
        </p:txBody>
      </p:sp>
      <p:sp>
        <p:nvSpPr>
          <p:cNvPr id="190" name="Google Shape;190;p7"/>
          <p:cNvSpPr txBox="1"/>
          <p:nvPr>
            <p:ph idx="12" type="sldNum"/>
          </p:nvPr>
        </p:nvSpPr>
        <p:spPr>
          <a:xfrm>
            <a:off x="9193574" y="6356351"/>
            <a:ext cx="2844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1" name="Google Shape;191;p7"/>
          <p:cNvSpPr txBox="1"/>
          <p:nvPr>
            <p:ph idx="2" type="body"/>
          </p:nvPr>
        </p:nvSpPr>
        <p:spPr>
          <a:xfrm>
            <a:off x="227014" y="1883893"/>
            <a:ext cx="5518200" cy="4313700"/>
          </a:xfrm>
          <a:prstGeom prst="rect">
            <a:avLst/>
          </a:prstGeom>
          <a:noFill/>
          <a:ln>
            <a:noFill/>
          </a:ln>
        </p:spPr>
        <p:txBody>
          <a:bodyPr anchorCtr="0" anchor="t" bIns="0" lIns="0" spcFirstLastPara="1" rIns="0" wrap="square" tIns="0">
            <a:noAutofit/>
          </a:bodyPr>
          <a:lstStyle/>
          <a:p>
            <a:pPr indent="-393700" lvl="0" marL="457200" rtl="0" algn="l">
              <a:lnSpc>
                <a:spcPct val="110000"/>
              </a:lnSpc>
              <a:spcBef>
                <a:spcPts val="900"/>
              </a:spcBef>
              <a:spcAft>
                <a:spcPts val="0"/>
              </a:spcAft>
              <a:buSzPts val="2600"/>
              <a:buChar char="•"/>
            </a:pPr>
            <a:r>
              <a:rPr lang="en-US"/>
              <a:t>Since our data is a 3000 dimension vector we cannot do any exploratory analysis. </a:t>
            </a:r>
            <a:endParaRPr/>
          </a:p>
          <a:p>
            <a:pPr indent="-393700" lvl="0" marL="457200" rtl="0" algn="l">
              <a:lnSpc>
                <a:spcPct val="110000"/>
              </a:lnSpc>
              <a:spcBef>
                <a:spcPts val="0"/>
              </a:spcBef>
              <a:spcAft>
                <a:spcPts val="0"/>
              </a:spcAft>
              <a:buSzPts val="2600"/>
              <a:buChar char="•"/>
            </a:pPr>
            <a:r>
              <a:rPr lang="en-US"/>
              <a:t>At this stage we could perform dimensionality reduction in order to filter out the noise in our dataset.</a:t>
            </a:r>
            <a:endParaRPr/>
          </a:p>
        </p:txBody>
      </p:sp>
      <p:sp>
        <p:nvSpPr>
          <p:cNvPr id="192" name="Google Shape;192;p7"/>
          <p:cNvSpPr txBox="1"/>
          <p:nvPr>
            <p:ph idx="3" type="body"/>
          </p:nvPr>
        </p:nvSpPr>
        <p:spPr>
          <a:xfrm>
            <a:off x="6441259" y="1891825"/>
            <a:ext cx="5520600" cy="4280400"/>
          </a:xfrm>
          <a:prstGeom prst="rect">
            <a:avLst/>
          </a:prstGeom>
          <a:noFill/>
          <a:ln>
            <a:noFill/>
          </a:ln>
        </p:spPr>
        <p:txBody>
          <a:bodyPr anchorCtr="0" anchor="t" bIns="0" lIns="0" spcFirstLastPara="1" rIns="0" wrap="square" tIns="0">
            <a:noAutofit/>
          </a:bodyPr>
          <a:lstStyle/>
          <a:p>
            <a:pPr indent="-368236" lvl="0" marL="457200" rtl="0" algn="l">
              <a:lnSpc>
                <a:spcPct val="110000"/>
              </a:lnSpc>
              <a:spcBef>
                <a:spcPts val="700"/>
              </a:spcBef>
              <a:spcAft>
                <a:spcPts val="0"/>
              </a:spcAft>
              <a:buClr>
                <a:srgbClr val="F3F3F3"/>
              </a:buClr>
              <a:buSzPts val="2199"/>
              <a:buChar char="●"/>
            </a:pPr>
            <a:r>
              <a:rPr lang="en-US" sz="2199"/>
              <a:t>Normalizing the data by using StandardScaler()</a:t>
            </a:r>
            <a:endParaRPr sz="2199"/>
          </a:p>
          <a:p>
            <a:pPr indent="-368236" lvl="0" marL="457200" rtl="0" algn="l">
              <a:lnSpc>
                <a:spcPct val="110000"/>
              </a:lnSpc>
              <a:spcBef>
                <a:spcPts val="0"/>
              </a:spcBef>
              <a:spcAft>
                <a:spcPts val="0"/>
              </a:spcAft>
              <a:buClr>
                <a:srgbClr val="F3F3F3"/>
              </a:buClr>
              <a:buSzPts val="2199"/>
              <a:buChar char="●"/>
            </a:pPr>
            <a:r>
              <a:rPr lang="en-US" sz="2199"/>
              <a:t>X.squeeze() as data in multiple dimensional vector</a:t>
            </a:r>
            <a:endParaRPr sz="2199"/>
          </a:p>
          <a:p>
            <a:pPr indent="-228599" lvl="0" marL="457200" rtl="0" algn="l">
              <a:lnSpc>
                <a:spcPct val="110000"/>
              </a:lnSpc>
              <a:spcBef>
                <a:spcPts val="0"/>
              </a:spcBef>
              <a:spcAft>
                <a:spcPts val="0"/>
              </a:spcAft>
              <a:buClr>
                <a:srgbClr val="F3F3F3"/>
              </a:buClr>
              <a:buSzPts val="2199"/>
              <a:buNone/>
            </a:pPr>
            <a:r>
              <a:t/>
            </a:r>
            <a:endParaRPr sz="2199"/>
          </a:p>
          <a:p>
            <a:pPr indent="-368236" lvl="0" marL="457200" rtl="0" algn="l">
              <a:lnSpc>
                <a:spcPct val="110000"/>
              </a:lnSpc>
              <a:spcBef>
                <a:spcPts val="0"/>
              </a:spcBef>
              <a:spcAft>
                <a:spcPts val="0"/>
              </a:spcAft>
              <a:buClr>
                <a:srgbClr val="F3F3F3"/>
              </a:buClr>
              <a:buSzPts val="2199"/>
              <a:buChar char="●"/>
            </a:pPr>
            <a:r>
              <a:rPr lang="en-US" sz="2199"/>
              <a:t>Before splitting</a:t>
            </a:r>
            <a:endParaRPr sz="2199"/>
          </a:p>
          <a:p>
            <a:pPr indent="-368236" lvl="0" marL="457200" rtl="0" algn="l">
              <a:lnSpc>
                <a:spcPct val="110000"/>
              </a:lnSpc>
              <a:spcBef>
                <a:spcPts val="0"/>
              </a:spcBef>
              <a:spcAft>
                <a:spcPts val="0"/>
              </a:spcAft>
              <a:buClr>
                <a:srgbClr val="F3F3F3"/>
              </a:buClr>
              <a:buSzPts val="2199"/>
              <a:buChar char="●"/>
            </a:pPr>
            <a:r>
              <a:rPr lang="en-US" sz="2199"/>
              <a:t>We can normalize our variables to have zero mean and variance one, by doing this we void many numerical instabilities that could happen during the training process.</a:t>
            </a:r>
            <a:endParaRPr sz="2199"/>
          </a:p>
        </p:txBody>
      </p:sp>
      <p:sp>
        <p:nvSpPr>
          <p:cNvPr id="193" name="Google Shape;193;p7"/>
          <p:cNvSpPr txBox="1"/>
          <p:nvPr>
            <p:ph idx="4" type="body"/>
          </p:nvPr>
        </p:nvSpPr>
        <p:spPr>
          <a:xfrm>
            <a:off x="227013" y="1409700"/>
            <a:ext cx="5518200" cy="4731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700"/>
              </a:spcBef>
              <a:spcAft>
                <a:spcPts val="0"/>
              </a:spcAft>
              <a:buSzPts val="2400"/>
              <a:buNone/>
            </a:pPr>
            <a:r>
              <a:rPr lang="en-US"/>
              <a:t>Reason:</a:t>
            </a:r>
            <a:endParaRPr/>
          </a:p>
        </p:txBody>
      </p:sp>
      <p:sp>
        <p:nvSpPr>
          <p:cNvPr id="194" name="Google Shape;194;p7"/>
          <p:cNvSpPr txBox="1"/>
          <p:nvPr>
            <p:ph idx="5" type="body"/>
          </p:nvPr>
        </p:nvSpPr>
        <p:spPr>
          <a:xfrm>
            <a:off x="6441258" y="1426202"/>
            <a:ext cx="5520600" cy="4608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700"/>
              </a:spcBef>
              <a:spcAft>
                <a:spcPts val="0"/>
              </a:spcAft>
              <a:buSzPts val="2400"/>
              <a:buNone/>
            </a:pPr>
            <a:r>
              <a:rPr lang="en-US"/>
              <a:t>Data Preprocessing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8"/>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METHODS</a:t>
            </a:r>
            <a:endParaRPr/>
          </a:p>
        </p:txBody>
      </p:sp>
      <p:sp>
        <p:nvSpPr>
          <p:cNvPr id="201" name="Google Shape;201;p8"/>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8"/>
          <p:cNvSpPr txBox="1"/>
          <p:nvPr>
            <p:ph idx="2" type="body"/>
          </p:nvPr>
        </p:nvSpPr>
        <p:spPr>
          <a:xfrm>
            <a:off x="677862" y="1133255"/>
            <a:ext cx="10833100" cy="4953000"/>
          </a:xfrm>
          <a:prstGeom prst="rect">
            <a:avLst/>
          </a:prstGeom>
          <a:noFill/>
          <a:ln>
            <a:noFill/>
          </a:ln>
        </p:spPr>
        <p:txBody>
          <a:bodyPr anchorCtr="0" anchor="t" bIns="0" lIns="0" spcFirstLastPara="1" rIns="0" wrap="square" tIns="0">
            <a:normAutofit/>
          </a:bodyPr>
          <a:lstStyle/>
          <a:p>
            <a:pPr indent="-228531" lvl="0" marL="228531" rtl="0" algn="just">
              <a:lnSpc>
                <a:spcPct val="110000"/>
              </a:lnSpc>
              <a:spcBef>
                <a:spcPts val="0"/>
              </a:spcBef>
              <a:spcAft>
                <a:spcPts val="0"/>
              </a:spcAft>
              <a:buClr>
                <a:schemeClr val="lt1"/>
              </a:buClr>
              <a:buSzPts val="2730"/>
              <a:buChar char="•"/>
            </a:pPr>
            <a:r>
              <a:rPr lang="en-US"/>
              <a:t>Data Preprocessing</a:t>
            </a:r>
            <a:endParaRPr/>
          </a:p>
          <a:p>
            <a:pPr indent="0" lvl="0" marL="0" rtl="0" algn="just">
              <a:lnSpc>
                <a:spcPct val="110000"/>
              </a:lnSpc>
              <a:spcBef>
                <a:spcPts val="900"/>
              </a:spcBef>
              <a:spcAft>
                <a:spcPts val="0"/>
              </a:spcAft>
              <a:buClr>
                <a:schemeClr val="lt1"/>
              </a:buClr>
              <a:buSzPts val="2730"/>
              <a:buNone/>
            </a:pPr>
            <a:r>
              <a:t/>
            </a:r>
            <a:endParaRPr/>
          </a:p>
          <a:p>
            <a:pPr indent="0" lvl="0" marL="0" rtl="0" algn="just">
              <a:lnSpc>
                <a:spcPct val="110000"/>
              </a:lnSpc>
              <a:spcBef>
                <a:spcPts val="900"/>
              </a:spcBef>
              <a:spcAft>
                <a:spcPts val="0"/>
              </a:spcAft>
              <a:buClr>
                <a:schemeClr val="lt1"/>
              </a:buClr>
              <a:buSzPts val="2730"/>
              <a:buNone/>
            </a:pPr>
            <a:r>
              <a:t/>
            </a:r>
            <a:endParaRPr/>
          </a:p>
          <a:p>
            <a:pPr indent="0" lvl="0" marL="0" rtl="0" algn="just">
              <a:lnSpc>
                <a:spcPct val="110000"/>
              </a:lnSpc>
              <a:spcBef>
                <a:spcPts val="900"/>
              </a:spcBef>
              <a:spcAft>
                <a:spcPts val="0"/>
              </a:spcAft>
              <a:buClr>
                <a:schemeClr val="lt1"/>
              </a:buClr>
              <a:buSzPts val="2730"/>
              <a:buNone/>
            </a:pPr>
            <a:r>
              <a:t/>
            </a:r>
            <a:endParaRPr/>
          </a:p>
          <a:p>
            <a:pPr indent="0" lvl="0" marL="0" rtl="0" algn="just">
              <a:lnSpc>
                <a:spcPct val="110000"/>
              </a:lnSpc>
              <a:spcBef>
                <a:spcPts val="900"/>
              </a:spcBef>
              <a:spcAft>
                <a:spcPts val="0"/>
              </a:spcAft>
              <a:buClr>
                <a:schemeClr val="lt1"/>
              </a:buClr>
              <a:buSzPts val="2730"/>
              <a:buNone/>
            </a:pPr>
            <a:r>
              <a:t/>
            </a:r>
            <a:endParaRPr/>
          </a:p>
          <a:p>
            <a:pPr indent="0" lvl="0" marL="0" rtl="0" algn="just">
              <a:lnSpc>
                <a:spcPct val="110000"/>
              </a:lnSpc>
              <a:spcBef>
                <a:spcPts val="900"/>
              </a:spcBef>
              <a:spcAft>
                <a:spcPts val="0"/>
              </a:spcAft>
              <a:buClr>
                <a:schemeClr val="lt1"/>
              </a:buClr>
              <a:buSzPts val="2730"/>
              <a:buNone/>
            </a:pPr>
            <a:r>
              <a:t/>
            </a:r>
            <a:endParaRPr/>
          </a:p>
          <a:p>
            <a:pPr indent="-55176" lvl="0" marL="228531" rtl="0" algn="just">
              <a:lnSpc>
                <a:spcPct val="110000"/>
              </a:lnSpc>
              <a:spcBef>
                <a:spcPts val="900"/>
              </a:spcBef>
              <a:spcAft>
                <a:spcPts val="0"/>
              </a:spcAft>
              <a:buClr>
                <a:schemeClr val="lt1"/>
              </a:buClr>
              <a:buSzPts val="2730"/>
              <a:buNone/>
            </a:pPr>
            <a:r>
              <a:t/>
            </a:r>
            <a:endParaRPr/>
          </a:p>
          <a:p>
            <a:pPr indent="-228531" lvl="0" marL="228531" rtl="0" algn="just">
              <a:lnSpc>
                <a:spcPct val="110000"/>
              </a:lnSpc>
              <a:spcBef>
                <a:spcPts val="900"/>
              </a:spcBef>
              <a:spcAft>
                <a:spcPts val="0"/>
              </a:spcAft>
              <a:buClr>
                <a:schemeClr val="lt1"/>
              </a:buClr>
              <a:buSzPts val="2730"/>
              <a:buChar char="•"/>
            </a:pPr>
            <a:r>
              <a:rPr lang="en-US"/>
              <a:t>Feature Extraction: Power spectral density (PSD)</a:t>
            </a:r>
            <a:endParaRPr/>
          </a:p>
        </p:txBody>
      </p:sp>
      <p:pic>
        <p:nvPicPr>
          <p:cNvPr id="203" name="Google Shape;203;p8"/>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pic>
        <p:nvPicPr>
          <p:cNvPr id="204" name="Google Shape;204;p8"/>
          <p:cNvPicPr preferRelativeResize="0"/>
          <p:nvPr/>
        </p:nvPicPr>
        <p:blipFill rotWithShape="1">
          <a:blip r:embed="rId4">
            <a:alphaModFix/>
          </a:blip>
          <a:srcRect b="0" l="0" r="0" t="0"/>
          <a:stretch/>
        </p:blipFill>
        <p:spPr>
          <a:xfrm>
            <a:off x="992373" y="1621939"/>
            <a:ext cx="8904662" cy="2963508"/>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9"/>
          <p:cNvSpPr txBox="1"/>
          <p:nvPr>
            <p:ph type="ctrTitle"/>
          </p:nvPr>
        </p:nvSpPr>
        <p:spPr>
          <a:xfrm>
            <a:off x="0" y="615950"/>
            <a:ext cx="9450387" cy="805347"/>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0">
            <a:normAutofit/>
          </a:bodyPr>
          <a:lstStyle/>
          <a:p>
            <a:pPr indent="0" lvl="0" marL="0" rtl="0" algn="l">
              <a:lnSpc>
                <a:spcPct val="80000"/>
              </a:lnSpc>
              <a:spcBef>
                <a:spcPts val="0"/>
              </a:spcBef>
              <a:spcAft>
                <a:spcPts val="0"/>
              </a:spcAft>
              <a:buClr>
                <a:schemeClr val="lt1"/>
              </a:buClr>
              <a:buSzPts val="4000"/>
              <a:buFont typeface="Arial"/>
              <a:buNone/>
            </a:pPr>
            <a:r>
              <a:rPr lang="en-US"/>
              <a:t>     MODELS</a:t>
            </a:r>
            <a:endParaRPr/>
          </a:p>
        </p:txBody>
      </p:sp>
      <p:sp>
        <p:nvSpPr>
          <p:cNvPr id="211" name="Google Shape;211;p9"/>
          <p:cNvSpPr txBox="1"/>
          <p:nvPr>
            <p:ph idx="12" type="sldNum"/>
          </p:nvPr>
        </p:nvSpPr>
        <p:spPr>
          <a:xfrm>
            <a:off x="9193574" y="6356351"/>
            <a:ext cx="284405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9"/>
          <p:cNvSpPr txBox="1"/>
          <p:nvPr>
            <p:ph idx="2" type="body"/>
          </p:nvPr>
        </p:nvSpPr>
        <p:spPr>
          <a:xfrm>
            <a:off x="677862" y="1133255"/>
            <a:ext cx="10833100" cy="4953000"/>
          </a:xfrm>
          <a:prstGeom prst="rect">
            <a:avLst/>
          </a:prstGeom>
          <a:noFill/>
          <a:ln>
            <a:noFill/>
          </a:ln>
        </p:spPr>
        <p:txBody>
          <a:bodyPr anchorCtr="0" anchor="t" bIns="0" lIns="0" spcFirstLastPara="1" rIns="0" wrap="square" tIns="0">
            <a:normAutofit/>
          </a:bodyPr>
          <a:lstStyle/>
          <a:p>
            <a:pPr indent="-55176" lvl="0" marL="228531" rtl="0" algn="just">
              <a:lnSpc>
                <a:spcPct val="110000"/>
              </a:lnSpc>
              <a:spcBef>
                <a:spcPts val="0"/>
              </a:spcBef>
              <a:spcAft>
                <a:spcPts val="0"/>
              </a:spcAft>
              <a:buClr>
                <a:schemeClr val="lt1"/>
              </a:buClr>
              <a:buSzPts val="2730"/>
              <a:buNone/>
            </a:pPr>
            <a:r>
              <a:t/>
            </a:r>
            <a:endParaRPr/>
          </a:p>
          <a:p>
            <a:pPr indent="-228531" lvl="0" marL="228531" rtl="0" algn="just">
              <a:lnSpc>
                <a:spcPct val="110000"/>
              </a:lnSpc>
              <a:spcBef>
                <a:spcPts val="900"/>
              </a:spcBef>
              <a:spcAft>
                <a:spcPts val="0"/>
              </a:spcAft>
              <a:buClr>
                <a:schemeClr val="lt1"/>
              </a:buClr>
              <a:buSzPts val="2730"/>
              <a:buChar char="•"/>
            </a:pPr>
            <a:r>
              <a:rPr lang="en-US"/>
              <a:t>LSTM (Long short-term memory)</a:t>
            </a:r>
            <a:endParaRPr/>
          </a:p>
          <a:p>
            <a:pPr indent="-228531" lvl="0" marL="228531" rtl="0" algn="just">
              <a:lnSpc>
                <a:spcPct val="110000"/>
              </a:lnSpc>
              <a:spcBef>
                <a:spcPts val="900"/>
              </a:spcBef>
              <a:spcAft>
                <a:spcPts val="0"/>
              </a:spcAft>
              <a:buClr>
                <a:schemeClr val="lt1"/>
              </a:buClr>
              <a:buSzPts val="2730"/>
              <a:buChar char="•"/>
            </a:pPr>
            <a:r>
              <a:rPr lang="en-US"/>
              <a:t>Support Vector Machine (SVM)</a:t>
            </a:r>
            <a:endParaRPr/>
          </a:p>
          <a:p>
            <a:pPr indent="-228531" lvl="0" marL="228531" rtl="0" algn="just">
              <a:lnSpc>
                <a:spcPct val="110000"/>
              </a:lnSpc>
              <a:spcBef>
                <a:spcPts val="900"/>
              </a:spcBef>
              <a:spcAft>
                <a:spcPts val="0"/>
              </a:spcAft>
              <a:buClr>
                <a:schemeClr val="lt1"/>
              </a:buClr>
              <a:buSzPts val="2730"/>
              <a:buChar char="•"/>
            </a:pPr>
            <a:r>
              <a:rPr lang="en-US"/>
              <a:t>Random Forest (RF)</a:t>
            </a:r>
            <a:endParaRPr/>
          </a:p>
          <a:p>
            <a:pPr indent="-228531" lvl="0" marL="228531" rtl="0" algn="just">
              <a:lnSpc>
                <a:spcPct val="110000"/>
              </a:lnSpc>
              <a:spcBef>
                <a:spcPts val="900"/>
              </a:spcBef>
              <a:spcAft>
                <a:spcPts val="0"/>
              </a:spcAft>
              <a:buClr>
                <a:schemeClr val="lt1"/>
              </a:buClr>
              <a:buSzPts val="2730"/>
              <a:buChar char="•"/>
            </a:pPr>
            <a:r>
              <a:rPr lang="en-US"/>
              <a:t>K nearest neighbor (KNN)</a:t>
            </a:r>
            <a:endParaRPr/>
          </a:p>
        </p:txBody>
      </p:sp>
      <p:pic>
        <p:nvPicPr>
          <p:cNvPr id="213" name="Google Shape;213;p9"/>
          <p:cNvPicPr preferRelativeResize="0"/>
          <p:nvPr/>
        </p:nvPicPr>
        <p:blipFill rotWithShape="1">
          <a:blip r:embed="rId3">
            <a:alphaModFix/>
          </a:blip>
          <a:srcRect b="32051" l="0" r="82989" t="0"/>
          <a:stretch/>
        </p:blipFill>
        <p:spPr>
          <a:xfrm>
            <a:off x="9451693" y="136524"/>
            <a:ext cx="852892" cy="7960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2017-03-24T20:28:52Z</dcterms:created>
  <dc:creator>Exstrum, Jeff</dc:creator>
</cp:coreProperties>
</file>