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1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5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2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0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7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1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7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A9BC-2B31-4694-B774-02EFB7C0FD37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1CA6-B72C-4788-BFC7-779A5888A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t="2339" r="2451" b="2561"/>
          <a:stretch/>
        </p:blipFill>
        <p:spPr>
          <a:xfrm>
            <a:off x="3460652" y="450166"/>
            <a:ext cx="5964702" cy="60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2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8" y="0"/>
            <a:ext cx="1229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2017-07-07T18:12:59Z</dcterms:created>
  <dcterms:modified xsi:type="dcterms:W3CDTF">2017-07-07T20:06:05Z</dcterms:modified>
</cp:coreProperties>
</file>