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Examination</a:t>
            </a:r>
            <a:r>
              <a:rPr lang="pt-PT" dirty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 </a:t>
            </a:r>
            <a:r>
              <a:rPr lang="pt-PT" dirty="0" err="1" smtClean="0"/>
              <a:t>Automation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Hybrid</a:t>
            </a:r>
            <a:r>
              <a:rPr lang="pt-PT" dirty="0" smtClean="0"/>
              <a:t> Meta-</a:t>
            </a:r>
            <a:r>
              <a:rPr lang="pt-PT" dirty="0" err="1" smtClean="0"/>
              <a:t>heuristics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Feito por:						Orientadores:</a:t>
            </a:r>
          </a:p>
          <a:p>
            <a:r>
              <a:rPr lang="en-US" dirty="0" smtClean="0"/>
              <a:t>• </a:t>
            </a:r>
            <a:r>
              <a:rPr lang="pt-PT" dirty="0" smtClean="0"/>
              <a:t>Miguel Nunes					</a:t>
            </a:r>
            <a:r>
              <a:rPr lang="en-US" dirty="0" smtClean="0"/>
              <a:t>• </a:t>
            </a:r>
            <a:r>
              <a:rPr lang="pt-PT" dirty="0" smtClean="0"/>
              <a:t>Nuno Leite</a:t>
            </a:r>
          </a:p>
          <a:p>
            <a:r>
              <a:rPr lang="pt-PT" dirty="0"/>
              <a:t>	</a:t>
            </a:r>
            <a:r>
              <a:rPr lang="pt-PT" dirty="0" smtClean="0"/>
              <a:t>						</a:t>
            </a:r>
            <a:r>
              <a:rPr lang="en-US" dirty="0" smtClean="0"/>
              <a:t>• </a:t>
            </a:r>
            <a:r>
              <a:rPr lang="pt-PT" dirty="0" smtClean="0"/>
              <a:t>Artur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Introdução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smtClean="0"/>
              <a:t>Tipos de problemas de </a:t>
            </a:r>
            <a:r>
              <a:rPr lang="pt-PT" dirty="0" err="1" smtClean="0"/>
              <a:t>Educational</a:t>
            </a:r>
            <a:r>
              <a:rPr lang="pt-PT" dirty="0" smtClean="0"/>
              <a:t> </a:t>
            </a:r>
            <a:r>
              <a:rPr lang="pt-PT" dirty="0" err="1" smtClean="0"/>
              <a:t>Timetabling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smtClean="0"/>
              <a:t>Objetivos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endParaRPr lang="pt-P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Diferentes tipos de abordagens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Arquitetura do sistema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Loader</a:t>
            </a:r>
            <a:r>
              <a:rPr lang="pt-PT" dirty="0" smtClean="0"/>
              <a:t> e inicialização da solução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Coloring</a:t>
            </a:r>
            <a:endParaRPr lang="pt-P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Abordagem proposta : Local </a:t>
            </a:r>
            <a:r>
              <a:rPr lang="pt-PT" dirty="0" err="1" smtClean="0"/>
              <a:t>Search</a:t>
            </a:r>
            <a:endParaRPr lang="pt-P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 smtClean="0"/>
              <a:t>Simulated</a:t>
            </a:r>
            <a:r>
              <a:rPr lang="pt-PT" dirty="0" smtClean="0"/>
              <a:t> </a:t>
            </a:r>
            <a:r>
              <a:rPr lang="pt-PT" dirty="0" err="1" smtClean="0"/>
              <a:t>Annealing</a:t>
            </a:r>
            <a:endParaRPr lang="pt-P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smtClean="0"/>
              <a:t>Hill </a:t>
            </a:r>
            <a:r>
              <a:rPr lang="pt-PT" dirty="0" err="1" smtClean="0"/>
              <a:t>Climbing</a:t>
            </a:r>
            <a:endParaRPr lang="pt-P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Resultados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pt-PT" dirty="0"/>
              <a:t>Tipos de problemas de </a:t>
            </a:r>
            <a:r>
              <a:rPr lang="en-US" dirty="0" smtClean="0"/>
              <a:t>Educational</a:t>
            </a:r>
            <a:r>
              <a:rPr lang="pt-PT" dirty="0" smtClean="0"/>
              <a:t> </a:t>
            </a:r>
            <a:r>
              <a:rPr lang="en-US" dirty="0" smtClean="0"/>
              <a:t>Timetabling</a:t>
            </a:r>
            <a:r>
              <a:rPr lang="pt-PT" dirty="0" smtClean="0"/>
              <a:t>: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dirty="0" err="1" smtClean="0"/>
              <a:t>Examination</a:t>
            </a:r>
            <a:r>
              <a:rPr lang="pt-PT" dirty="0" smtClean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dirty="0" err="1" smtClean="0"/>
              <a:t>Course</a:t>
            </a:r>
            <a:r>
              <a:rPr lang="pt-PT" dirty="0" smtClean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dirty="0" err="1" smtClean="0"/>
              <a:t>School</a:t>
            </a:r>
            <a:r>
              <a:rPr lang="pt-PT" dirty="0" smtClean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pt-PT" dirty="0" smtClean="0"/>
              <a:t> Cada tipo de problema terá de seguir certas </a:t>
            </a:r>
            <a:r>
              <a:rPr lang="pt-PT" dirty="0" err="1" smtClean="0"/>
              <a:t>regreas</a:t>
            </a:r>
            <a:r>
              <a:rPr lang="pt-PT" dirty="0" smtClean="0"/>
              <a:t> (</a:t>
            </a:r>
            <a:r>
              <a:rPr lang="pt-PT" i="1" dirty="0" err="1" smtClean="0"/>
              <a:t>constraints</a:t>
            </a:r>
            <a:r>
              <a:rPr lang="pt-PT" dirty="0" smtClean="0"/>
              <a:t>):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dirty="0" smtClean="0"/>
              <a:t>Hard </a:t>
            </a:r>
            <a:r>
              <a:rPr lang="pt-PT" dirty="0" err="1" smtClean="0"/>
              <a:t>constraints</a:t>
            </a:r>
            <a:r>
              <a:rPr lang="pt-PT" dirty="0" smtClean="0"/>
              <a:t>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dirty="0" smtClean="0"/>
              <a:t>Soft </a:t>
            </a:r>
            <a:r>
              <a:rPr lang="pt-PT" dirty="0" err="1" smtClean="0"/>
              <a:t>constraints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Objetivos deste projeto: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Desenvolver um gerador automático de horários de exames, considerando as especificações do </a:t>
            </a:r>
            <a:r>
              <a:rPr lang="pt-PT" dirty="0" err="1" smtClean="0"/>
              <a:t>International</a:t>
            </a:r>
            <a:r>
              <a:rPr lang="pt-PT" dirty="0" smtClean="0"/>
              <a:t> </a:t>
            </a:r>
            <a:r>
              <a:rPr lang="pt-PT" dirty="0" err="1" smtClean="0"/>
              <a:t>Timetable</a:t>
            </a:r>
            <a:r>
              <a:rPr lang="pt-PT" dirty="0" smtClean="0"/>
              <a:t> </a:t>
            </a:r>
            <a:r>
              <a:rPr lang="pt-PT" dirty="0" err="1" smtClean="0"/>
              <a:t>Competition</a:t>
            </a:r>
            <a:r>
              <a:rPr lang="pt-PT" dirty="0" smtClean="0"/>
              <a:t> 2007;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Desenvolver um validador de soluções;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Desenvolver um GUI para visualizar as soluções finais (opcional).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Timetabling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Um </a:t>
            </a:r>
            <a:r>
              <a:rPr lang="pt-PT" i="1" dirty="0" err="1" smtClean="0"/>
              <a:t>timetabling</a:t>
            </a:r>
            <a:r>
              <a:rPr lang="pt-PT" i="1" dirty="0" smtClean="0"/>
              <a:t> </a:t>
            </a:r>
            <a:r>
              <a:rPr lang="pt-PT" i="1" dirty="0" err="1" smtClean="0"/>
              <a:t>problem</a:t>
            </a:r>
            <a:r>
              <a:rPr lang="pt-PT" dirty="0" smtClean="0"/>
              <a:t> pode ser abordado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Problema de procura;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Problema de otimização;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Problema hibrido.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As soluções para este problema podem ser de vários tipos: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Fazível;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Não fazível;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Ótima;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 smtClean="0"/>
              <a:t>Sub-ótima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179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Examination Timetabling Automation using Hybrid Meta-heuristics</vt:lpstr>
      <vt:lpstr>Índice</vt:lpstr>
      <vt:lpstr>Introdução</vt:lpstr>
      <vt:lpstr>Introdução</vt:lpstr>
      <vt:lpstr>Timetabling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18</cp:revision>
  <dcterms:created xsi:type="dcterms:W3CDTF">2015-07-10T12:56:06Z</dcterms:created>
  <dcterms:modified xsi:type="dcterms:W3CDTF">2015-07-10T17:39:12Z</dcterms:modified>
</cp:coreProperties>
</file>