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12-Jul-15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12-Jul-15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12-Jul-15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PT" dirty="0" err="1" smtClean="0"/>
              <a:t>Examination</a:t>
            </a:r>
            <a:r>
              <a:rPr lang="pt-PT" dirty="0"/>
              <a:t> </a:t>
            </a:r>
            <a:r>
              <a:rPr lang="pt-PT" dirty="0" err="1" smtClean="0"/>
              <a:t>Timetabling</a:t>
            </a:r>
            <a:r>
              <a:rPr lang="pt-PT" dirty="0" smtClean="0"/>
              <a:t> </a:t>
            </a:r>
            <a:r>
              <a:rPr lang="pt-PT" dirty="0" err="1" smtClean="0"/>
              <a:t>Automation</a:t>
            </a:r>
            <a:r>
              <a:rPr lang="pt-PT" dirty="0" smtClean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</a:t>
            </a:r>
            <a:r>
              <a:rPr lang="pt-PT" dirty="0" err="1" smtClean="0"/>
              <a:t>Hybrid</a:t>
            </a:r>
            <a:r>
              <a:rPr lang="pt-PT" dirty="0" smtClean="0"/>
              <a:t> Meta-</a:t>
            </a:r>
            <a:r>
              <a:rPr lang="pt-PT" dirty="0" err="1" smtClean="0"/>
              <a:t>heuristics</a:t>
            </a:r>
            <a:endParaRPr lang="pt-P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 err="1" smtClean="0"/>
              <a:t>Made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:</a:t>
            </a:r>
            <a:r>
              <a:rPr lang="pt-PT" dirty="0" smtClean="0"/>
              <a:t>						</a:t>
            </a:r>
            <a:r>
              <a:rPr lang="pt-PT" dirty="0" err="1" smtClean="0"/>
              <a:t>Supervisors</a:t>
            </a:r>
            <a:r>
              <a:rPr lang="pt-PT" dirty="0" smtClean="0"/>
              <a:t>:</a:t>
            </a:r>
            <a:endParaRPr lang="pt-PT" dirty="0" smtClean="0"/>
          </a:p>
          <a:p>
            <a:r>
              <a:rPr lang="en-US" dirty="0" smtClean="0"/>
              <a:t>• </a:t>
            </a:r>
            <a:r>
              <a:rPr lang="pt-PT" dirty="0" smtClean="0"/>
              <a:t>Miguel Nunes					</a:t>
            </a:r>
            <a:r>
              <a:rPr lang="en-US" dirty="0" smtClean="0"/>
              <a:t>• </a:t>
            </a:r>
            <a:r>
              <a:rPr lang="pt-PT" dirty="0" smtClean="0"/>
              <a:t>Nuno Leite</a:t>
            </a:r>
          </a:p>
          <a:p>
            <a:r>
              <a:rPr lang="pt-PT" dirty="0"/>
              <a:t>	</a:t>
            </a:r>
            <a:r>
              <a:rPr lang="pt-PT" dirty="0" smtClean="0"/>
              <a:t>						</a:t>
            </a:r>
            <a:r>
              <a:rPr lang="en-US" dirty="0" smtClean="0"/>
              <a:t>• </a:t>
            </a:r>
            <a:r>
              <a:rPr lang="pt-PT" dirty="0" smtClean="0"/>
              <a:t>Artur Ferreira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ITC 2007 Examination 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12 different datasets;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Raking depends on the </a:t>
            </a:r>
            <a:r>
              <a:rPr lang="en-US" i="1" dirty="0" smtClean="0"/>
              <a:t>distance to feasibility</a:t>
            </a:r>
            <a:r>
              <a:rPr lang="en-US" dirty="0" smtClean="0"/>
              <a:t> and </a:t>
            </a:r>
            <a:r>
              <a:rPr lang="en-US" i="1" dirty="0" smtClean="0"/>
              <a:t>fitness </a:t>
            </a:r>
            <a:r>
              <a:rPr lang="en-US" dirty="0" smtClean="0"/>
              <a:t>values;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No student must be elected to be in more than 1 exam at the same time;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The number of students attending an exam must not exceed the room’s capacity;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Exam’s </a:t>
            </a:r>
            <a:r>
              <a:rPr lang="en-US" dirty="0"/>
              <a:t>length must not surpass the length of the assigned time </a:t>
            </a:r>
            <a:r>
              <a:rPr lang="en-US" dirty="0" smtClean="0"/>
              <a:t>slot;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Exams </a:t>
            </a:r>
            <a:r>
              <a:rPr lang="en-US" dirty="0"/>
              <a:t>ordering hard constraints must be </a:t>
            </a:r>
            <a:r>
              <a:rPr lang="en-US" dirty="0" smtClean="0"/>
              <a:t>followed (e.g., 1 AFTER 2);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</a:t>
            </a:r>
            <a:r>
              <a:rPr lang="en-US" dirty="0"/>
              <a:t>assignments hard constraints must be </a:t>
            </a:r>
            <a:r>
              <a:rPr lang="en-US" dirty="0" smtClean="0"/>
              <a:t>followed (e.g., </a:t>
            </a:r>
            <a:r>
              <a:rPr lang="en-US" dirty="0"/>
              <a:t>1 </a:t>
            </a:r>
            <a:r>
              <a:rPr lang="en-US" dirty="0" smtClean="0"/>
              <a:t>ROOM_EXCLUSIVE).</a:t>
            </a:r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ITC 2007 Examination timetabling problem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The soft constraints </a:t>
            </a:r>
            <a:r>
              <a:rPr lang="en-US" dirty="0"/>
              <a:t>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row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Two </a:t>
            </a:r>
            <a:r>
              <a:rPr lang="en-US" dirty="0"/>
              <a:t>exams in a day</a:t>
            </a:r>
            <a:r>
              <a:rPr lang="en-US" dirty="0" smtClean="0"/>
              <a:t>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spread;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Mixed durations;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Larger exams constraints;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Room penalty</a:t>
            </a:r>
            <a:r>
              <a:rPr lang="pt-PT" dirty="0" smtClean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Period penalty.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61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architecture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Educational Timetabling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Types of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ITC2007 Examination timetabling problem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Loader e solution initialization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Graph Coloring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Proposed approach: Local Search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Simulated Annealing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Hill Climbing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 smtClean="0"/>
              <a:t>Educational</a:t>
            </a:r>
            <a:r>
              <a:rPr lang="pt-PT" dirty="0" smtClean="0"/>
              <a:t> </a:t>
            </a:r>
            <a:r>
              <a:rPr lang="en-US" dirty="0" smtClean="0"/>
              <a:t>Timetabling problems</a:t>
            </a:r>
            <a:r>
              <a:rPr lang="pt-PT" dirty="0" smtClean="0"/>
              <a:t>:</a:t>
            </a:r>
            <a:endParaRPr lang="pt-PT" dirty="0" smtClean="0"/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Examination Timetabling;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Course Timetabling;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School Timetabling.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en-US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dirty="0" smtClean="0"/>
              <a:t> Each type of problem must follow different types of constraints: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Hard constraints;</a:t>
            </a:r>
          </a:p>
          <a:p>
            <a:pPr marL="285750" lvl="1" indent="-28575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 smtClean="0"/>
              <a:t>Soft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objectives of this project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Automated generation of examination timetables, considering the </a:t>
            </a:r>
            <a:r>
              <a:rPr lang="en-US" dirty="0" smtClean="0"/>
              <a:t>International Timetabling Competition 2007 specifications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Validation </a:t>
            </a:r>
            <a:r>
              <a:rPr lang="en-US" dirty="0" smtClean="0"/>
              <a:t>of </a:t>
            </a:r>
            <a:r>
              <a:rPr lang="en-US" dirty="0"/>
              <a:t>a timetable provided by the </a:t>
            </a:r>
            <a:r>
              <a:rPr lang="en-US" dirty="0" smtClean="0"/>
              <a:t>user;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Graphical </a:t>
            </a:r>
            <a:r>
              <a:rPr lang="en-US" dirty="0"/>
              <a:t>User Interface to allow the user to </a:t>
            </a:r>
            <a:r>
              <a:rPr lang="en-US" dirty="0" smtClean="0"/>
              <a:t>check the final generated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timetabling problem may be formulated as </a:t>
            </a:r>
            <a:r>
              <a:rPr lang="en-US" dirty="0" smtClean="0"/>
              <a:t>multiple types of problems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problem;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Optimization problem.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When solving timetabling problems, it is possible to generate one of multiple types of solutions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Feasible;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Non feasible;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Optimal;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Sub-optimal.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approaches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plenty of types of approaches to use in order to try to solve a timetabling problem: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Exact algorithms;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Graph Coloring Based techniques;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Single-solution based meta-heuristics;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Population based </a:t>
            </a:r>
            <a:r>
              <a:rPr lang="en-US" dirty="0"/>
              <a:t>meta-heuristics</a:t>
            </a:r>
            <a:r>
              <a:rPr lang="en-US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Multi-criteria techniques</a:t>
            </a:r>
            <a:r>
              <a:rPr lang="pt-P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Hyper-heuristics</a:t>
            </a:r>
            <a:r>
              <a:rPr lang="pt-PT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smtClean="0"/>
              <a:t> </a:t>
            </a:r>
            <a:r>
              <a:rPr lang="en-US" dirty="0" smtClean="0"/>
              <a:t>Decomposition/clustering techniques</a:t>
            </a:r>
            <a:r>
              <a:rPr lang="pt-PT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Search the whole space of solutions;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guaranteed that an optimal solution is found;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Inappropriate for large sized problem instances;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Examples of this type of algorithm: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Branch-and-Bound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Constraint-Programming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Integer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Coloring Based techniques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Assign </a:t>
            </a:r>
            <a:r>
              <a:rPr lang="en-US" dirty="0"/>
              <a:t>colors to an element type of a graph </a:t>
            </a:r>
            <a:r>
              <a:rPr lang="en-US" dirty="0" smtClean="0"/>
              <a:t>following certain constraints;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The quality of the solution is normally measured by the number of colors used to color all the solution;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Examples of Graph Coloring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Vertex Coloring;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Edge Coloring;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Timetabling problems can be reduced to a graph coloring problem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Meta-heuristics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 solutions for optimization problems;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In timetabling problems, meta-heuristics are used to optimize feasible solutions provided by heuristics;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is divided into two main sub-types: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Single-solution meta-heuristics;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Population-based meta-heuristics.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1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525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Examination Timetabling Automation using Hybrid Meta-heuristics</vt:lpstr>
      <vt:lpstr>Index</vt:lpstr>
      <vt:lpstr>Introduction</vt:lpstr>
      <vt:lpstr>Introduction</vt:lpstr>
      <vt:lpstr>Timetabling problem</vt:lpstr>
      <vt:lpstr>Types of approaches</vt:lpstr>
      <vt:lpstr>Exact algorithms</vt:lpstr>
      <vt:lpstr>Graph Coloring Based techniques</vt:lpstr>
      <vt:lpstr>Meta-heuristics</vt:lpstr>
      <vt:lpstr>ITC 2007 Examination timetabling problem</vt:lpstr>
      <vt:lpstr>ITC 2007 Examination timetabling problem</vt:lpstr>
      <vt:lpstr>System 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61</cp:revision>
  <dcterms:created xsi:type="dcterms:W3CDTF">2015-07-10T12:56:06Z</dcterms:created>
  <dcterms:modified xsi:type="dcterms:W3CDTF">2015-07-12T23:53:19Z</dcterms:modified>
</cp:coreProperties>
</file>