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1FE7-6F64-4A7A-B5C0-101E4A64F8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239311-BE89-4AE0-8D7F-7F049F672A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EE3CC9-8A27-4920-B004-89727B7BF827}"/>
              </a:ext>
            </a:extLst>
          </p:cNvPr>
          <p:cNvSpPr>
            <a:spLocks noGrp="1"/>
          </p:cNvSpPr>
          <p:nvPr>
            <p:ph type="dt" sz="half" idx="10"/>
          </p:nvPr>
        </p:nvSpPr>
        <p:spPr/>
        <p:txBody>
          <a:bodyPr/>
          <a:lstStyle/>
          <a:p>
            <a:fld id="{DE164113-AB75-49C4-93A0-D0C049AD97EE}" type="datetimeFigureOut">
              <a:rPr lang="en-IN" smtClean="0"/>
              <a:t>26-09-2018</a:t>
            </a:fld>
            <a:endParaRPr lang="en-IN"/>
          </a:p>
        </p:txBody>
      </p:sp>
      <p:sp>
        <p:nvSpPr>
          <p:cNvPr id="5" name="Footer Placeholder 4">
            <a:extLst>
              <a:ext uri="{FF2B5EF4-FFF2-40B4-BE49-F238E27FC236}">
                <a16:creationId xmlns:a16="http://schemas.microsoft.com/office/drawing/2014/main" id="{2ACAF8C3-3B8F-44A9-A52F-00DECD0078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6A3F31-1B78-4D2C-9CB1-9CAE1F6E9D9C}"/>
              </a:ext>
            </a:extLst>
          </p:cNvPr>
          <p:cNvSpPr>
            <a:spLocks noGrp="1"/>
          </p:cNvSpPr>
          <p:nvPr>
            <p:ph type="sldNum" sz="quarter" idx="12"/>
          </p:nvPr>
        </p:nvSpPr>
        <p:spPr/>
        <p:txBody>
          <a:bodyPr/>
          <a:lstStyle/>
          <a:p>
            <a:fld id="{50F614F2-83D7-40E5-A502-6382F9A92AFB}" type="slidenum">
              <a:rPr lang="en-IN" smtClean="0"/>
              <a:t>‹#›</a:t>
            </a:fld>
            <a:endParaRPr lang="en-IN"/>
          </a:p>
        </p:txBody>
      </p:sp>
    </p:spTree>
    <p:extLst>
      <p:ext uri="{BB962C8B-B14F-4D97-AF65-F5344CB8AC3E}">
        <p14:creationId xmlns:p14="http://schemas.microsoft.com/office/powerpoint/2010/main" val="3136071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AFCD8-B4B2-49D8-8754-8807E9B905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68A5C6-C188-4DBE-BA3B-AA9BA043B7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6C33-D9A0-4368-80BA-ACC521C9F7C6}"/>
              </a:ext>
            </a:extLst>
          </p:cNvPr>
          <p:cNvSpPr>
            <a:spLocks noGrp="1"/>
          </p:cNvSpPr>
          <p:nvPr>
            <p:ph type="dt" sz="half" idx="10"/>
          </p:nvPr>
        </p:nvSpPr>
        <p:spPr/>
        <p:txBody>
          <a:bodyPr/>
          <a:lstStyle/>
          <a:p>
            <a:fld id="{DE164113-AB75-49C4-93A0-D0C049AD97EE}" type="datetimeFigureOut">
              <a:rPr lang="en-IN" smtClean="0"/>
              <a:t>26-09-2018</a:t>
            </a:fld>
            <a:endParaRPr lang="en-IN"/>
          </a:p>
        </p:txBody>
      </p:sp>
      <p:sp>
        <p:nvSpPr>
          <p:cNvPr id="5" name="Footer Placeholder 4">
            <a:extLst>
              <a:ext uri="{FF2B5EF4-FFF2-40B4-BE49-F238E27FC236}">
                <a16:creationId xmlns:a16="http://schemas.microsoft.com/office/drawing/2014/main" id="{EFB3C555-DB81-4CBD-91F7-D41F61683A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CED1F6-CBA1-44D6-A10D-5C96EEE4AD42}"/>
              </a:ext>
            </a:extLst>
          </p:cNvPr>
          <p:cNvSpPr>
            <a:spLocks noGrp="1"/>
          </p:cNvSpPr>
          <p:nvPr>
            <p:ph type="sldNum" sz="quarter" idx="12"/>
          </p:nvPr>
        </p:nvSpPr>
        <p:spPr/>
        <p:txBody>
          <a:bodyPr/>
          <a:lstStyle/>
          <a:p>
            <a:fld id="{50F614F2-83D7-40E5-A502-6382F9A92AFB}" type="slidenum">
              <a:rPr lang="en-IN" smtClean="0"/>
              <a:t>‹#›</a:t>
            </a:fld>
            <a:endParaRPr lang="en-IN"/>
          </a:p>
        </p:txBody>
      </p:sp>
    </p:spTree>
    <p:extLst>
      <p:ext uri="{BB962C8B-B14F-4D97-AF65-F5344CB8AC3E}">
        <p14:creationId xmlns:p14="http://schemas.microsoft.com/office/powerpoint/2010/main" val="2139446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350C07-0191-46E5-9ACE-C267E0448B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C3E3CE-9976-415D-9863-9C47B2E2AD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7AB1CB-F0A7-48D8-AE04-2FD1F64058B7}"/>
              </a:ext>
            </a:extLst>
          </p:cNvPr>
          <p:cNvSpPr>
            <a:spLocks noGrp="1"/>
          </p:cNvSpPr>
          <p:nvPr>
            <p:ph type="dt" sz="half" idx="10"/>
          </p:nvPr>
        </p:nvSpPr>
        <p:spPr/>
        <p:txBody>
          <a:bodyPr/>
          <a:lstStyle/>
          <a:p>
            <a:fld id="{DE164113-AB75-49C4-93A0-D0C049AD97EE}" type="datetimeFigureOut">
              <a:rPr lang="en-IN" smtClean="0"/>
              <a:t>26-09-2018</a:t>
            </a:fld>
            <a:endParaRPr lang="en-IN"/>
          </a:p>
        </p:txBody>
      </p:sp>
      <p:sp>
        <p:nvSpPr>
          <p:cNvPr id="5" name="Footer Placeholder 4">
            <a:extLst>
              <a:ext uri="{FF2B5EF4-FFF2-40B4-BE49-F238E27FC236}">
                <a16:creationId xmlns:a16="http://schemas.microsoft.com/office/drawing/2014/main" id="{DF9022E7-46AC-4101-8416-D3B954D644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387960-63AA-4B1A-B5F5-9B40A440995F}"/>
              </a:ext>
            </a:extLst>
          </p:cNvPr>
          <p:cNvSpPr>
            <a:spLocks noGrp="1"/>
          </p:cNvSpPr>
          <p:nvPr>
            <p:ph type="sldNum" sz="quarter" idx="12"/>
          </p:nvPr>
        </p:nvSpPr>
        <p:spPr/>
        <p:txBody>
          <a:bodyPr/>
          <a:lstStyle/>
          <a:p>
            <a:fld id="{50F614F2-83D7-40E5-A502-6382F9A92AFB}" type="slidenum">
              <a:rPr lang="en-IN" smtClean="0"/>
              <a:t>‹#›</a:t>
            </a:fld>
            <a:endParaRPr lang="en-IN"/>
          </a:p>
        </p:txBody>
      </p:sp>
    </p:spTree>
    <p:extLst>
      <p:ext uri="{BB962C8B-B14F-4D97-AF65-F5344CB8AC3E}">
        <p14:creationId xmlns:p14="http://schemas.microsoft.com/office/powerpoint/2010/main" val="1460508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CE9A-1793-49AA-9474-E7D22E59CF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924137-F699-449B-90A3-6D4F446DBE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AC4D8B-5081-46F9-9CBC-CA75B7E38969}"/>
              </a:ext>
            </a:extLst>
          </p:cNvPr>
          <p:cNvSpPr>
            <a:spLocks noGrp="1"/>
          </p:cNvSpPr>
          <p:nvPr>
            <p:ph type="dt" sz="half" idx="10"/>
          </p:nvPr>
        </p:nvSpPr>
        <p:spPr/>
        <p:txBody>
          <a:bodyPr/>
          <a:lstStyle/>
          <a:p>
            <a:fld id="{DE164113-AB75-49C4-93A0-D0C049AD97EE}" type="datetimeFigureOut">
              <a:rPr lang="en-IN" smtClean="0"/>
              <a:t>26-09-2018</a:t>
            </a:fld>
            <a:endParaRPr lang="en-IN"/>
          </a:p>
        </p:txBody>
      </p:sp>
      <p:sp>
        <p:nvSpPr>
          <p:cNvPr id="5" name="Footer Placeholder 4">
            <a:extLst>
              <a:ext uri="{FF2B5EF4-FFF2-40B4-BE49-F238E27FC236}">
                <a16:creationId xmlns:a16="http://schemas.microsoft.com/office/drawing/2014/main" id="{D2E3B03E-5058-4C34-B227-C30D6B6992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5712D5-1BF4-472F-A5B7-28F05B831064}"/>
              </a:ext>
            </a:extLst>
          </p:cNvPr>
          <p:cNvSpPr>
            <a:spLocks noGrp="1"/>
          </p:cNvSpPr>
          <p:nvPr>
            <p:ph type="sldNum" sz="quarter" idx="12"/>
          </p:nvPr>
        </p:nvSpPr>
        <p:spPr/>
        <p:txBody>
          <a:bodyPr/>
          <a:lstStyle/>
          <a:p>
            <a:fld id="{50F614F2-83D7-40E5-A502-6382F9A92AFB}" type="slidenum">
              <a:rPr lang="en-IN" smtClean="0"/>
              <a:t>‹#›</a:t>
            </a:fld>
            <a:endParaRPr lang="en-IN"/>
          </a:p>
        </p:txBody>
      </p:sp>
    </p:spTree>
    <p:extLst>
      <p:ext uri="{BB962C8B-B14F-4D97-AF65-F5344CB8AC3E}">
        <p14:creationId xmlns:p14="http://schemas.microsoft.com/office/powerpoint/2010/main" val="1779042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ED2F-26A9-4FE1-8802-686D99BAB5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D03651-049F-4CFD-ACB5-8F7D78168A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B0E38BC-5C08-4C7D-A4E5-3C235F035ED1}"/>
              </a:ext>
            </a:extLst>
          </p:cNvPr>
          <p:cNvSpPr>
            <a:spLocks noGrp="1"/>
          </p:cNvSpPr>
          <p:nvPr>
            <p:ph type="dt" sz="half" idx="10"/>
          </p:nvPr>
        </p:nvSpPr>
        <p:spPr/>
        <p:txBody>
          <a:bodyPr/>
          <a:lstStyle/>
          <a:p>
            <a:fld id="{DE164113-AB75-49C4-93A0-D0C049AD97EE}" type="datetimeFigureOut">
              <a:rPr lang="en-IN" smtClean="0"/>
              <a:t>26-09-2018</a:t>
            </a:fld>
            <a:endParaRPr lang="en-IN"/>
          </a:p>
        </p:txBody>
      </p:sp>
      <p:sp>
        <p:nvSpPr>
          <p:cNvPr id="5" name="Footer Placeholder 4">
            <a:extLst>
              <a:ext uri="{FF2B5EF4-FFF2-40B4-BE49-F238E27FC236}">
                <a16:creationId xmlns:a16="http://schemas.microsoft.com/office/drawing/2014/main" id="{AC39DAB4-D570-4B78-A16A-CEC56C5E89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4A7068-D1A1-442F-A884-EE5167B8BC53}"/>
              </a:ext>
            </a:extLst>
          </p:cNvPr>
          <p:cNvSpPr>
            <a:spLocks noGrp="1"/>
          </p:cNvSpPr>
          <p:nvPr>
            <p:ph type="sldNum" sz="quarter" idx="12"/>
          </p:nvPr>
        </p:nvSpPr>
        <p:spPr/>
        <p:txBody>
          <a:bodyPr/>
          <a:lstStyle/>
          <a:p>
            <a:fld id="{50F614F2-83D7-40E5-A502-6382F9A92AFB}" type="slidenum">
              <a:rPr lang="en-IN" smtClean="0"/>
              <a:t>‹#›</a:t>
            </a:fld>
            <a:endParaRPr lang="en-IN"/>
          </a:p>
        </p:txBody>
      </p:sp>
    </p:spTree>
    <p:extLst>
      <p:ext uri="{BB962C8B-B14F-4D97-AF65-F5344CB8AC3E}">
        <p14:creationId xmlns:p14="http://schemas.microsoft.com/office/powerpoint/2010/main" val="348306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BD32B-394C-4526-8BC7-72B1A133F8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0222F1-B3BD-4689-BDAB-91D6FEC88EE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93B7C2-2187-44BD-910E-D926B67A8E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431368-DBBF-4564-B652-956197187C0B}"/>
              </a:ext>
            </a:extLst>
          </p:cNvPr>
          <p:cNvSpPr>
            <a:spLocks noGrp="1"/>
          </p:cNvSpPr>
          <p:nvPr>
            <p:ph type="dt" sz="half" idx="10"/>
          </p:nvPr>
        </p:nvSpPr>
        <p:spPr/>
        <p:txBody>
          <a:bodyPr/>
          <a:lstStyle/>
          <a:p>
            <a:fld id="{DE164113-AB75-49C4-93A0-D0C049AD97EE}" type="datetimeFigureOut">
              <a:rPr lang="en-IN" smtClean="0"/>
              <a:t>26-09-2018</a:t>
            </a:fld>
            <a:endParaRPr lang="en-IN"/>
          </a:p>
        </p:txBody>
      </p:sp>
      <p:sp>
        <p:nvSpPr>
          <p:cNvPr id="6" name="Footer Placeholder 5">
            <a:extLst>
              <a:ext uri="{FF2B5EF4-FFF2-40B4-BE49-F238E27FC236}">
                <a16:creationId xmlns:a16="http://schemas.microsoft.com/office/drawing/2014/main" id="{5B02AF76-7EEC-4A88-A1FC-43C6D9E167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019520-F7EA-4F12-8FAC-59E2213E2BCE}"/>
              </a:ext>
            </a:extLst>
          </p:cNvPr>
          <p:cNvSpPr>
            <a:spLocks noGrp="1"/>
          </p:cNvSpPr>
          <p:nvPr>
            <p:ph type="sldNum" sz="quarter" idx="12"/>
          </p:nvPr>
        </p:nvSpPr>
        <p:spPr/>
        <p:txBody>
          <a:bodyPr/>
          <a:lstStyle/>
          <a:p>
            <a:fld id="{50F614F2-83D7-40E5-A502-6382F9A92AFB}" type="slidenum">
              <a:rPr lang="en-IN" smtClean="0"/>
              <a:t>‹#›</a:t>
            </a:fld>
            <a:endParaRPr lang="en-IN"/>
          </a:p>
        </p:txBody>
      </p:sp>
    </p:spTree>
    <p:extLst>
      <p:ext uri="{BB962C8B-B14F-4D97-AF65-F5344CB8AC3E}">
        <p14:creationId xmlns:p14="http://schemas.microsoft.com/office/powerpoint/2010/main" val="379165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3F46-2F72-48A0-8DA2-D53858702C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91EC49-9406-4BFC-B018-4CE02B9F2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1A6D6BA-200C-43ED-9F9B-78FD38ABD96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EAB587-9321-4BBF-80F4-ECA731873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F960596-0F36-4110-99FC-BE8DCF56DC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464A62-C139-4550-A768-D735BBE61A00}"/>
              </a:ext>
            </a:extLst>
          </p:cNvPr>
          <p:cNvSpPr>
            <a:spLocks noGrp="1"/>
          </p:cNvSpPr>
          <p:nvPr>
            <p:ph type="dt" sz="half" idx="10"/>
          </p:nvPr>
        </p:nvSpPr>
        <p:spPr/>
        <p:txBody>
          <a:bodyPr/>
          <a:lstStyle/>
          <a:p>
            <a:fld id="{DE164113-AB75-49C4-93A0-D0C049AD97EE}" type="datetimeFigureOut">
              <a:rPr lang="en-IN" smtClean="0"/>
              <a:t>26-09-2018</a:t>
            </a:fld>
            <a:endParaRPr lang="en-IN"/>
          </a:p>
        </p:txBody>
      </p:sp>
      <p:sp>
        <p:nvSpPr>
          <p:cNvPr id="8" name="Footer Placeholder 7">
            <a:extLst>
              <a:ext uri="{FF2B5EF4-FFF2-40B4-BE49-F238E27FC236}">
                <a16:creationId xmlns:a16="http://schemas.microsoft.com/office/drawing/2014/main" id="{D93B28C9-6EF9-46D8-A237-B18DE45F59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80C7E1-0108-4883-A34E-0D6518ACBBED}"/>
              </a:ext>
            </a:extLst>
          </p:cNvPr>
          <p:cNvSpPr>
            <a:spLocks noGrp="1"/>
          </p:cNvSpPr>
          <p:nvPr>
            <p:ph type="sldNum" sz="quarter" idx="12"/>
          </p:nvPr>
        </p:nvSpPr>
        <p:spPr/>
        <p:txBody>
          <a:bodyPr/>
          <a:lstStyle/>
          <a:p>
            <a:fld id="{50F614F2-83D7-40E5-A502-6382F9A92AFB}" type="slidenum">
              <a:rPr lang="en-IN" smtClean="0"/>
              <a:t>‹#›</a:t>
            </a:fld>
            <a:endParaRPr lang="en-IN"/>
          </a:p>
        </p:txBody>
      </p:sp>
    </p:spTree>
    <p:extLst>
      <p:ext uri="{BB962C8B-B14F-4D97-AF65-F5344CB8AC3E}">
        <p14:creationId xmlns:p14="http://schemas.microsoft.com/office/powerpoint/2010/main" val="40067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08D4-C5A8-467A-95CC-55A054145C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E71BC9-A77A-454A-A774-8F38396CE40C}"/>
              </a:ext>
            </a:extLst>
          </p:cNvPr>
          <p:cNvSpPr>
            <a:spLocks noGrp="1"/>
          </p:cNvSpPr>
          <p:nvPr>
            <p:ph type="dt" sz="half" idx="10"/>
          </p:nvPr>
        </p:nvSpPr>
        <p:spPr/>
        <p:txBody>
          <a:bodyPr/>
          <a:lstStyle/>
          <a:p>
            <a:fld id="{DE164113-AB75-49C4-93A0-D0C049AD97EE}" type="datetimeFigureOut">
              <a:rPr lang="en-IN" smtClean="0"/>
              <a:t>26-09-2018</a:t>
            </a:fld>
            <a:endParaRPr lang="en-IN"/>
          </a:p>
        </p:txBody>
      </p:sp>
      <p:sp>
        <p:nvSpPr>
          <p:cNvPr id="4" name="Footer Placeholder 3">
            <a:extLst>
              <a:ext uri="{FF2B5EF4-FFF2-40B4-BE49-F238E27FC236}">
                <a16:creationId xmlns:a16="http://schemas.microsoft.com/office/drawing/2014/main" id="{413403A5-9E1D-41F1-96B4-521C88E237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0F14D0-7C4C-4EEB-BEC7-0FBD24BFC392}"/>
              </a:ext>
            </a:extLst>
          </p:cNvPr>
          <p:cNvSpPr>
            <a:spLocks noGrp="1"/>
          </p:cNvSpPr>
          <p:nvPr>
            <p:ph type="sldNum" sz="quarter" idx="12"/>
          </p:nvPr>
        </p:nvSpPr>
        <p:spPr/>
        <p:txBody>
          <a:bodyPr/>
          <a:lstStyle/>
          <a:p>
            <a:fld id="{50F614F2-83D7-40E5-A502-6382F9A92AFB}" type="slidenum">
              <a:rPr lang="en-IN" smtClean="0"/>
              <a:t>‹#›</a:t>
            </a:fld>
            <a:endParaRPr lang="en-IN"/>
          </a:p>
        </p:txBody>
      </p:sp>
    </p:spTree>
    <p:extLst>
      <p:ext uri="{BB962C8B-B14F-4D97-AF65-F5344CB8AC3E}">
        <p14:creationId xmlns:p14="http://schemas.microsoft.com/office/powerpoint/2010/main" val="726741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91AB4-2C56-4C0D-BF3A-2862F7D56471}"/>
              </a:ext>
            </a:extLst>
          </p:cNvPr>
          <p:cNvSpPr>
            <a:spLocks noGrp="1"/>
          </p:cNvSpPr>
          <p:nvPr>
            <p:ph type="dt" sz="half" idx="10"/>
          </p:nvPr>
        </p:nvSpPr>
        <p:spPr/>
        <p:txBody>
          <a:bodyPr/>
          <a:lstStyle/>
          <a:p>
            <a:fld id="{DE164113-AB75-49C4-93A0-D0C049AD97EE}" type="datetimeFigureOut">
              <a:rPr lang="en-IN" smtClean="0"/>
              <a:t>26-09-2018</a:t>
            </a:fld>
            <a:endParaRPr lang="en-IN"/>
          </a:p>
        </p:txBody>
      </p:sp>
      <p:sp>
        <p:nvSpPr>
          <p:cNvPr id="3" name="Footer Placeholder 2">
            <a:extLst>
              <a:ext uri="{FF2B5EF4-FFF2-40B4-BE49-F238E27FC236}">
                <a16:creationId xmlns:a16="http://schemas.microsoft.com/office/drawing/2014/main" id="{F64EE5A4-09C5-4072-A1DE-7650222C1B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8A0E8E-458B-4A1D-ACD8-D8BDB62397F9}"/>
              </a:ext>
            </a:extLst>
          </p:cNvPr>
          <p:cNvSpPr>
            <a:spLocks noGrp="1"/>
          </p:cNvSpPr>
          <p:nvPr>
            <p:ph type="sldNum" sz="quarter" idx="12"/>
          </p:nvPr>
        </p:nvSpPr>
        <p:spPr/>
        <p:txBody>
          <a:bodyPr/>
          <a:lstStyle/>
          <a:p>
            <a:fld id="{50F614F2-83D7-40E5-A502-6382F9A92AFB}" type="slidenum">
              <a:rPr lang="en-IN" smtClean="0"/>
              <a:t>‹#›</a:t>
            </a:fld>
            <a:endParaRPr lang="en-IN"/>
          </a:p>
        </p:txBody>
      </p:sp>
    </p:spTree>
    <p:extLst>
      <p:ext uri="{BB962C8B-B14F-4D97-AF65-F5344CB8AC3E}">
        <p14:creationId xmlns:p14="http://schemas.microsoft.com/office/powerpoint/2010/main" val="26156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ED553-3619-4A18-A874-D1140AB49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9F1ADE-A5D8-46DC-A873-44ABD11B9A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62BE7E-9CCC-4DD0-AA58-232E5258E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8C6D50-85E5-46A1-B783-34E94DE458F6}"/>
              </a:ext>
            </a:extLst>
          </p:cNvPr>
          <p:cNvSpPr>
            <a:spLocks noGrp="1"/>
          </p:cNvSpPr>
          <p:nvPr>
            <p:ph type="dt" sz="half" idx="10"/>
          </p:nvPr>
        </p:nvSpPr>
        <p:spPr/>
        <p:txBody>
          <a:bodyPr/>
          <a:lstStyle/>
          <a:p>
            <a:fld id="{DE164113-AB75-49C4-93A0-D0C049AD97EE}" type="datetimeFigureOut">
              <a:rPr lang="en-IN" smtClean="0"/>
              <a:t>26-09-2018</a:t>
            </a:fld>
            <a:endParaRPr lang="en-IN"/>
          </a:p>
        </p:txBody>
      </p:sp>
      <p:sp>
        <p:nvSpPr>
          <p:cNvPr id="6" name="Footer Placeholder 5">
            <a:extLst>
              <a:ext uri="{FF2B5EF4-FFF2-40B4-BE49-F238E27FC236}">
                <a16:creationId xmlns:a16="http://schemas.microsoft.com/office/drawing/2014/main" id="{499BBDC3-B486-443E-B13F-9320E758F1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EE7CE-9979-421A-896C-3A2C511D584E}"/>
              </a:ext>
            </a:extLst>
          </p:cNvPr>
          <p:cNvSpPr>
            <a:spLocks noGrp="1"/>
          </p:cNvSpPr>
          <p:nvPr>
            <p:ph type="sldNum" sz="quarter" idx="12"/>
          </p:nvPr>
        </p:nvSpPr>
        <p:spPr/>
        <p:txBody>
          <a:bodyPr/>
          <a:lstStyle/>
          <a:p>
            <a:fld id="{50F614F2-83D7-40E5-A502-6382F9A92AFB}" type="slidenum">
              <a:rPr lang="en-IN" smtClean="0"/>
              <a:t>‹#›</a:t>
            </a:fld>
            <a:endParaRPr lang="en-IN"/>
          </a:p>
        </p:txBody>
      </p:sp>
    </p:spTree>
    <p:extLst>
      <p:ext uri="{BB962C8B-B14F-4D97-AF65-F5344CB8AC3E}">
        <p14:creationId xmlns:p14="http://schemas.microsoft.com/office/powerpoint/2010/main" val="409832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1093B-0E58-4C6B-ADF4-49B2965EF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EC2DCE-9CD8-4B60-B023-3AA909BD5A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79AFFE-E39F-4CC0-86C8-08E6717EB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E12B4B-EF69-46DE-96AE-3DE24C9A317C}"/>
              </a:ext>
            </a:extLst>
          </p:cNvPr>
          <p:cNvSpPr>
            <a:spLocks noGrp="1"/>
          </p:cNvSpPr>
          <p:nvPr>
            <p:ph type="dt" sz="half" idx="10"/>
          </p:nvPr>
        </p:nvSpPr>
        <p:spPr/>
        <p:txBody>
          <a:bodyPr/>
          <a:lstStyle/>
          <a:p>
            <a:fld id="{DE164113-AB75-49C4-93A0-D0C049AD97EE}" type="datetimeFigureOut">
              <a:rPr lang="en-IN" smtClean="0"/>
              <a:t>26-09-2018</a:t>
            </a:fld>
            <a:endParaRPr lang="en-IN"/>
          </a:p>
        </p:txBody>
      </p:sp>
      <p:sp>
        <p:nvSpPr>
          <p:cNvPr id="6" name="Footer Placeholder 5">
            <a:extLst>
              <a:ext uri="{FF2B5EF4-FFF2-40B4-BE49-F238E27FC236}">
                <a16:creationId xmlns:a16="http://schemas.microsoft.com/office/drawing/2014/main" id="{6720084B-9A70-42DE-B9B9-8E217467C8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B41593-75B3-4574-A47F-37C855921740}"/>
              </a:ext>
            </a:extLst>
          </p:cNvPr>
          <p:cNvSpPr>
            <a:spLocks noGrp="1"/>
          </p:cNvSpPr>
          <p:nvPr>
            <p:ph type="sldNum" sz="quarter" idx="12"/>
          </p:nvPr>
        </p:nvSpPr>
        <p:spPr/>
        <p:txBody>
          <a:bodyPr/>
          <a:lstStyle/>
          <a:p>
            <a:fld id="{50F614F2-83D7-40E5-A502-6382F9A92AFB}" type="slidenum">
              <a:rPr lang="en-IN" smtClean="0"/>
              <a:t>‹#›</a:t>
            </a:fld>
            <a:endParaRPr lang="en-IN"/>
          </a:p>
        </p:txBody>
      </p:sp>
    </p:spTree>
    <p:extLst>
      <p:ext uri="{BB962C8B-B14F-4D97-AF65-F5344CB8AC3E}">
        <p14:creationId xmlns:p14="http://schemas.microsoft.com/office/powerpoint/2010/main" val="3610012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9E7DAE-60CB-41D7-8A5D-34C3B27A6E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53E7C6-C703-48DE-89F7-0739ACD67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E834F2-413A-47D3-889B-36B0F7BBA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64113-AB75-49C4-93A0-D0C049AD97EE}" type="datetimeFigureOut">
              <a:rPr lang="en-IN" smtClean="0"/>
              <a:t>26-09-2018</a:t>
            </a:fld>
            <a:endParaRPr lang="en-IN"/>
          </a:p>
        </p:txBody>
      </p:sp>
      <p:sp>
        <p:nvSpPr>
          <p:cNvPr id="5" name="Footer Placeholder 4">
            <a:extLst>
              <a:ext uri="{FF2B5EF4-FFF2-40B4-BE49-F238E27FC236}">
                <a16:creationId xmlns:a16="http://schemas.microsoft.com/office/drawing/2014/main" id="{84FC949E-955A-4FD3-806B-BBB3A608BA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653A880-26CF-4060-A561-92DA08BF7C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614F2-83D7-40E5-A502-6382F9A92AFB}" type="slidenum">
              <a:rPr lang="en-IN" smtClean="0"/>
              <a:t>‹#›</a:t>
            </a:fld>
            <a:endParaRPr lang="en-IN"/>
          </a:p>
        </p:txBody>
      </p:sp>
    </p:spTree>
    <p:extLst>
      <p:ext uri="{BB962C8B-B14F-4D97-AF65-F5344CB8AC3E}">
        <p14:creationId xmlns:p14="http://schemas.microsoft.com/office/powerpoint/2010/main" val="720494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blip>
          <a:srcRect/>
          <a:stretch>
            <a:fillRect l="-69000" t="-36000" r="-66000" b="-4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3E374-397E-4F91-8796-BC30C31D0595}"/>
              </a:ext>
            </a:extLst>
          </p:cNvPr>
          <p:cNvSpPr>
            <a:spLocks noGrp="1"/>
          </p:cNvSpPr>
          <p:nvPr>
            <p:ph type="ctrTitle"/>
          </p:nvPr>
        </p:nvSpPr>
        <p:spPr>
          <a:blipFill>
            <a:blip r:embed="rId3">
              <a:alphaModFix amt="27000"/>
            </a:blip>
            <a:tile tx="0" ty="0" sx="100000" sy="100000" flip="none" algn="tl"/>
          </a:blipFill>
        </p:spPr>
        <p:txBody>
          <a:bodyPr/>
          <a:lstStyle/>
          <a:p>
            <a:r>
              <a:rPr lang="en-IN" b="1" dirty="0">
                <a:solidFill>
                  <a:srgbClr val="7030A0"/>
                </a:solidFill>
              </a:rPr>
              <a:t>PARKING MANAGEMENT SYSTEM</a:t>
            </a:r>
          </a:p>
        </p:txBody>
      </p:sp>
      <p:sp>
        <p:nvSpPr>
          <p:cNvPr id="3" name="Subtitle 2">
            <a:extLst>
              <a:ext uri="{FF2B5EF4-FFF2-40B4-BE49-F238E27FC236}">
                <a16:creationId xmlns:a16="http://schemas.microsoft.com/office/drawing/2014/main" id="{ADD340D0-B919-4ED7-8872-8B636BEB1692}"/>
              </a:ext>
            </a:extLst>
          </p:cNvPr>
          <p:cNvSpPr>
            <a:spLocks noGrp="1"/>
          </p:cNvSpPr>
          <p:nvPr>
            <p:ph type="subTitle" idx="1"/>
          </p:nvPr>
        </p:nvSpPr>
        <p:spPr>
          <a:xfrm>
            <a:off x="2679032" y="4028491"/>
            <a:ext cx="9144000" cy="1655762"/>
          </a:xfrm>
        </p:spPr>
        <p:txBody>
          <a:bodyPr/>
          <a:lstStyle/>
          <a:p>
            <a:r>
              <a:rPr lang="en-IN" dirty="0"/>
              <a:t>BY-</a:t>
            </a:r>
          </a:p>
          <a:p>
            <a:r>
              <a:rPr lang="en-IN" dirty="0"/>
              <a:t>Akash Mall 3208</a:t>
            </a:r>
          </a:p>
          <a:p>
            <a:r>
              <a:rPr lang="en-IN" dirty="0"/>
              <a:t>Gaurav Kumar Singh 3240</a:t>
            </a:r>
          </a:p>
        </p:txBody>
      </p:sp>
    </p:spTree>
    <p:extLst>
      <p:ext uri="{BB962C8B-B14F-4D97-AF65-F5344CB8AC3E}">
        <p14:creationId xmlns:p14="http://schemas.microsoft.com/office/powerpoint/2010/main" val="372110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alphaModFix amt="41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C5370-CD47-4F53-B9CC-A238E31614F2}"/>
              </a:ext>
            </a:extLst>
          </p:cNvPr>
          <p:cNvSpPr>
            <a:spLocks noGrp="1"/>
          </p:cNvSpPr>
          <p:nvPr>
            <p:ph type="title"/>
          </p:nvPr>
        </p:nvSpPr>
        <p:spPr/>
        <p:txBody>
          <a:bodyPr/>
          <a:lstStyle/>
          <a:p>
            <a:r>
              <a:rPr lang="en-IN" u="sng" dirty="0"/>
              <a:t>ABSTRACT</a:t>
            </a:r>
          </a:p>
        </p:txBody>
      </p:sp>
      <p:sp>
        <p:nvSpPr>
          <p:cNvPr id="3" name="Content Placeholder 2">
            <a:extLst>
              <a:ext uri="{FF2B5EF4-FFF2-40B4-BE49-F238E27FC236}">
                <a16:creationId xmlns:a16="http://schemas.microsoft.com/office/drawing/2014/main" id="{C7D351DC-3215-48D8-9335-D641597E8046}"/>
              </a:ext>
            </a:extLst>
          </p:cNvPr>
          <p:cNvSpPr>
            <a:spLocks noGrp="1"/>
          </p:cNvSpPr>
          <p:nvPr>
            <p:ph idx="1"/>
          </p:nvPr>
        </p:nvSpPr>
        <p:spPr/>
        <p:txBody>
          <a:bodyPr/>
          <a:lstStyle/>
          <a:p>
            <a:pPr marL="0" indent="0">
              <a:buNone/>
            </a:pPr>
            <a:r>
              <a:rPr lang="en-IN" dirty="0"/>
              <a:t>Today is the age of technology where every corner of the world is accessible with just one click. In this age of advancement we cannot afford to lose even a single second of our precious time. </a:t>
            </a:r>
          </a:p>
          <a:p>
            <a:pPr marL="0" indent="0">
              <a:buNone/>
            </a:pPr>
            <a:r>
              <a:rPr lang="en-IN" dirty="0"/>
              <a:t>Our mini project is for saving the precious time of people by making the parking accessible in digitalised form. In the formed application the person can directly see if the parking is full or not and he won’t have to search for empty places. The user can choose his/her space well before hand and can directly go to spot to park and hence save his/her valuable time.</a:t>
            </a:r>
          </a:p>
        </p:txBody>
      </p:sp>
    </p:spTree>
    <p:extLst>
      <p:ext uri="{BB962C8B-B14F-4D97-AF65-F5344CB8AC3E}">
        <p14:creationId xmlns:p14="http://schemas.microsoft.com/office/powerpoint/2010/main" val="3704460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364A-F7DB-4309-9646-5D8981C8E19B}"/>
              </a:ext>
            </a:extLst>
          </p:cNvPr>
          <p:cNvSpPr>
            <a:spLocks noGrp="1"/>
          </p:cNvSpPr>
          <p:nvPr>
            <p:ph type="title"/>
          </p:nvPr>
        </p:nvSpPr>
        <p:spPr>
          <a:xfrm>
            <a:off x="838200" y="365125"/>
            <a:ext cx="3832274" cy="1325563"/>
          </a:xfrm>
        </p:spPr>
        <p:txBody>
          <a:bodyPr/>
          <a:lstStyle/>
          <a:p>
            <a:r>
              <a:rPr lang="en-IN" b="1" u="sng" dirty="0"/>
              <a:t>FEATURES</a:t>
            </a:r>
          </a:p>
        </p:txBody>
      </p:sp>
      <p:sp>
        <p:nvSpPr>
          <p:cNvPr id="3" name="Content Placeholder 2">
            <a:extLst>
              <a:ext uri="{FF2B5EF4-FFF2-40B4-BE49-F238E27FC236}">
                <a16:creationId xmlns:a16="http://schemas.microsoft.com/office/drawing/2014/main" id="{CAF9CEF3-A65A-4118-BB7A-393780B0B169}"/>
              </a:ext>
            </a:extLst>
          </p:cNvPr>
          <p:cNvSpPr>
            <a:spLocks noGrp="1"/>
          </p:cNvSpPr>
          <p:nvPr>
            <p:ph idx="1"/>
          </p:nvPr>
        </p:nvSpPr>
        <p:spPr/>
        <p:txBody>
          <a:bodyPr/>
          <a:lstStyle/>
          <a:p>
            <a:r>
              <a:rPr lang="en-IN" dirty="0"/>
              <a:t>Parking layout showing the occupied and unoccupied places.</a:t>
            </a:r>
          </a:p>
          <a:p>
            <a:r>
              <a:rPr lang="en-IN" dirty="0"/>
              <a:t>Location of chosen spot</a:t>
            </a:r>
          </a:p>
          <a:p>
            <a:r>
              <a:rPr lang="en-IN" dirty="0" err="1"/>
              <a:t>Sqlite</a:t>
            </a:r>
            <a:r>
              <a:rPr lang="en-IN" dirty="0"/>
              <a:t> database.</a:t>
            </a:r>
          </a:p>
          <a:p>
            <a:r>
              <a:rPr lang="en-IN" dirty="0"/>
              <a:t>Software used- Qt Creator</a:t>
            </a:r>
          </a:p>
        </p:txBody>
      </p:sp>
    </p:spTree>
    <p:extLst>
      <p:ext uri="{BB962C8B-B14F-4D97-AF65-F5344CB8AC3E}">
        <p14:creationId xmlns:p14="http://schemas.microsoft.com/office/powerpoint/2010/main" val="4037553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C3BCF-B033-4E54-8670-8C627853086C}"/>
              </a:ext>
            </a:extLst>
          </p:cNvPr>
          <p:cNvSpPr>
            <a:spLocks noGrp="1"/>
          </p:cNvSpPr>
          <p:nvPr>
            <p:ph type="title"/>
          </p:nvPr>
        </p:nvSpPr>
        <p:spPr/>
        <p:txBody>
          <a:bodyPr/>
          <a:lstStyle/>
          <a:p>
            <a:r>
              <a:rPr lang="en-IN" dirty="0"/>
              <a:t>SQLITE</a:t>
            </a:r>
          </a:p>
        </p:txBody>
      </p:sp>
      <p:sp>
        <p:nvSpPr>
          <p:cNvPr id="3" name="Content Placeholder 2">
            <a:extLst>
              <a:ext uri="{FF2B5EF4-FFF2-40B4-BE49-F238E27FC236}">
                <a16:creationId xmlns:a16="http://schemas.microsoft.com/office/drawing/2014/main" id="{E098A825-971E-456A-BBC1-8150AD5670D3}"/>
              </a:ext>
            </a:extLst>
          </p:cNvPr>
          <p:cNvSpPr>
            <a:spLocks noGrp="1"/>
          </p:cNvSpPr>
          <p:nvPr>
            <p:ph idx="1"/>
          </p:nvPr>
        </p:nvSpPr>
        <p:spPr/>
        <p:txBody>
          <a:bodyPr/>
          <a:lstStyle/>
          <a:p>
            <a:r>
              <a:rPr lang="en-IN" dirty="0"/>
              <a:t>Relational database management system</a:t>
            </a:r>
          </a:p>
          <a:p>
            <a:r>
              <a:rPr lang="en-IN" dirty="0"/>
              <a:t>Serverless</a:t>
            </a:r>
          </a:p>
          <a:p>
            <a:r>
              <a:rPr lang="en-IN" dirty="0"/>
              <a:t>Stable Cross-Platform Database File</a:t>
            </a:r>
          </a:p>
          <a:p>
            <a:r>
              <a:rPr lang="en-IN" dirty="0"/>
              <a:t>Compact</a:t>
            </a:r>
          </a:p>
          <a:p>
            <a:pPr marL="0" indent="0">
              <a:buNone/>
            </a:pPr>
            <a:endParaRPr lang="en-IN" dirty="0"/>
          </a:p>
        </p:txBody>
      </p:sp>
    </p:spTree>
    <p:extLst>
      <p:ext uri="{BB962C8B-B14F-4D97-AF65-F5344CB8AC3E}">
        <p14:creationId xmlns:p14="http://schemas.microsoft.com/office/powerpoint/2010/main" val="216420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7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69B7-0C91-4755-B2D9-AD7B693F6735}"/>
              </a:ext>
            </a:extLst>
          </p:cNvPr>
          <p:cNvSpPr>
            <a:spLocks noGrp="1"/>
          </p:cNvSpPr>
          <p:nvPr>
            <p:ph type="title"/>
          </p:nvPr>
        </p:nvSpPr>
        <p:spPr>
          <a:xfrm>
            <a:off x="4158761" y="2320534"/>
            <a:ext cx="3874477" cy="1325563"/>
          </a:xfrm>
        </p:spPr>
        <p:txBody>
          <a:bodyPr>
            <a:normAutofit/>
          </a:bodyPr>
          <a:lstStyle/>
          <a:p>
            <a:r>
              <a:rPr lang="en-IN" sz="6600" dirty="0"/>
              <a:t>APP RUN</a:t>
            </a:r>
          </a:p>
        </p:txBody>
      </p:sp>
    </p:spTree>
    <p:extLst>
      <p:ext uri="{BB962C8B-B14F-4D97-AF65-F5344CB8AC3E}">
        <p14:creationId xmlns:p14="http://schemas.microsoft.com/office/powerpoint/2010/main" val="1916040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7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4801E-8981-4D56-BAE5-234696673D2E}"/>
              </a:ext>
            </a:extLst>
          </p:cNvPr>
          <p:cNvSpPr>
            <a:spLocks noGrp="1"/>
          </p:cNvSpPr>
          <p:nvPr>
            <p:ph type="title"/>
          </p:nvPr>
        </p:nvSpPr>
        <p:spPr>
          <a:xfrm>
            <a:off x="3680460" y="2638009"/>
            <a:ext cx="4831080" cy="1325563"/>
          </a:xfrm>
        </p:spPr>
        <p:txBody>
          <a:bodyPr>
            <a:normAutofit/>
          </a:bodyPr>
          <a:lstStyle/>
          <a:p>
            <a:r>
              <a:rPr lang="en-IN" sz="6600" dirty="0"/>
              <a:t>THANK YOU</a:t>
            </a:r>
          </a:p>
        </p:txBody>
      </p:sp>
    </p:spTree>
    <p:extLst>
      <p:ext uri="{BB962C8B-B14F-4D97-AF65-F5344CB8AC3E}">
        <p14:creationId xmlns:p14="http://schemas.microsoft.com/office/powerpoint/2010/main" val="3366857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160</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PARKING MANAGEMENT SYSTEM</vt:lpstr>
      <vt:lpstr>ABSTRACT</vt:lpstr>
      <vt:lpstr>FEATURES</vt:lpstr>
      <vt:lpstr>SQLITE</vt:lpstr>
      <vt:lpstr>APP RUN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3208 AKASH MALL</dc:creator>
  <cp:lastModifiedBy>3208 AKASH MALL</cp:lastModifiedBy>
  <cp:revision>12</cp:revision>
  <dcterms:created xsi:type="dcterms:W3CDTF">2018-09-26T11:28:42Z</dcterms:created>
  <dcterms:modified xsi:type="dcterms:W3CDTF">2018-09-26T13:36:25Z</dcterms:modified>
</cp:coreProperties>
</file>