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9" r:id="rId5"/>
    <p:sldId id="263" r:id="rId6"/>
    <p:sldId id="264" r:id="rId7"/>
    <p:sldId id="268" r:id="rId8"/>
    <p:sldId id="267" r:id="rId9"/>
    <p:sldId id="270" r:id="rId10"/>
    <p:sldId id="271" r:id="rId11"/>
    <p:sldId id="272" r:id="rId12"/>
    <p:sldId id="273" r:id="rId13"/>
    <p:sldId id="274" r:id="rId14"/>
    <p:sldId id="262" r:id="rId15"/>
    <p:sldId id="275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6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37887B19-F53D-4BD7-9222-3E7F0FAF0826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78D8BECF-B51D-4F69-A4D2-B460B91F34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7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4434A424-850E-4718-B7E9-624FA5B96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52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DCCB80E-6BD6-4CD7-A264-A5A956D4DD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76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FCCA335-7914-4FD9-8F58-7115715F6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7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6C3853D-7FF2-466F-ABFC-F4D315C345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C337904-0B9E-4176-9C06-8DAC328C06DE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/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861FDE1-7B29-4CA4-90DD-E06D26DC49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74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DBF766B-A79A-47E3-A8A4-F20D3785D3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2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5D48B74-1623-4CF1-A84F-46B2BC73C6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39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AD8A316-5B60-4558-8ABF-CD2AA4BBB5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23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FB88157-DD58-478C-AE64-6676DEBA1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9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B617167-14B9-4E1B-8626-65F9446BE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D88C70D-6027-48FC-86EC-5C3A896408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67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 algn="ctr" eaLnBrk="1">
              <a:defRPr sz="1200">
                <a:ea typeface="SimSun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564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94C6F9-E852-44A4-AA8B-5018A968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 smtClean="0"/>
              <a:t>学期项目展示</a:t>
            </a:r>
            <a:r>
              <a:rPr lang="en-IN" dirty="0"/>
              <a:t/>
            </a:r>
            <a:br>
              <a:rPr lang="en-IN" dirty="0"/>
            </a:br>
            <a:r>
              <a:rPr lang="zh-CN" altLang="en-US" sz="4400" dirty="0" smtClean="0">
                <a:solidFill>
                  <a:srgbClr val="C00000"/>
                </a:solidFill>
              </a:rPr>
              <a:t>项目名称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E3608F-FF45-4EB2-96C1-07269BF3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177" y="3159319"/>
            <a:ext cx="4572000" cy="2133599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zh-CN" altLang="en-US" dirty="0" smtClean="0"/>
              <a:t>开发团队</a:t>
            </a:r>
            <a:r>
              <a:rPr lang="en-IN" dirty="0" smtClean="0"/>
              <a:t>:</a:t>
            </a:r>
          </a:p>
          <a:p>
            <a:pPr algn="l"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1:</a:t>
            </a:r>
            <a:r>
              <a:rPr lang="zh-CN" altLang="en-US" sz="2000" dirty="0" smtClean="0"/>
              <a:t>王凯</a:t>
            </a:r>
            <a:endParaRPr lang="en-US" altLang="zh-CN" sz="2000" dirty="0" smtClean="0"/>
          </a:p>
          <a:p>
            <a:pPr algn="l"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：王翼虎</a:t>
            </a:r>
            <a:endParaRPr lang="en-US" altLang="zh-CN" sz="2000" dirty="0" smtClean="0"/>
          </a:p>
          <a:p>
            <a:pPr algn="l"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：徐淇</a:t>
            </a:r>
            <a:endParaRPr lang="en-US" altLang="zh-CN" sz="2000" dirty="0" smtClean="0"/>
          </a:p>
          <a:p>
            <a:pPr algn="l">
              <a:spcBef>
                <a:spcPts val="0"/>
              </a:spcBef>
            </a:pPr>
            <a:r>
              <a:rPr lang="zh-CN" altLang="en-US" sz="2000" dirty="0" smtClean="0"/>
              <a:t>成员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：王伦乾</a:t>
            </a:r>
            <a:endParaRPr lang="en-US" altLang="zh-CN" sz="2000" dirty="0" smtClean="0"/>
          </a:p>
          <a:p>
            <a:pPr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4F60D39B-68FF-4506-A192-1D2E59A59F0B}"/>
              </a:ext>
            </a:extLst>
          </p:cNvPr>
          <p:cNvSpPr txBox="1">
            <a:spLocks/>
          </p:cNvSpPr>
          <p:nvPr/>
        </p:nvSpPr>
        <p:spPr bwMode="auto">
          <a:xfrm>
            <a:off x="1816629" y="3787737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marL="0" indent="0" algn="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 smtClean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技术应用</a:t>
            </a:r>
            <a:r>
              <a:rPr lang="en-IN" dirty="0" smtClean="0"/>
              <a:t>: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en-IN" sz="2000" dirty="0" smtClean="0"/>
              <a:t>JSP</a:t>
            </a:r>
          </a:p>
          <a:p>
            <a:pPr algn="l">
              <a:spcBef>
                <a:spcPts val="0"/>
              </a:spcBef>
            </a:pPr>
            <a:r>
              <a:rPr lang="en-IN" sz="2000" dirty="0" smtClean="0"/>
              <a:t>HIBERNATE</a:t>
            </a:r>
          </a:p>
          <a:p>
            <a:pPr algn="l">
              <a:spcBef>
                <a:spcPts val="0"/>
              </a:spcBef>
            </a:pPr>
            <a:r>
              <a:rPr lang="en-IN" sz="2000" dirty="0" smtClean="0"/>
              <a:t>My SQL</a:t>
            </a:r>
          </a:p>
          <a:p>
            <a:pPr algn="l">
              <a:spcBef>
                <a:spcPts val="0"/>
              </a:spcBef>
            </a:pPr>
            <a:r>
              <a:rPr lang="en-US" altLang="zh-CN" sz="2400" smtClean="0"/>
              <a:t>struts</a:t>
            </a:r>
            <a:endParaRPr lang="en-IN" sz="24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6081705-DED6-4DBA-A70C-71C2664EE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572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9402" y="339928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教师界面</a:t>
            </a:r>
            <a:endParaRPr lang="zh-CN" altLang="en-US" dirty="0"/>
          </a:p>
        </p:txBody>
      </p:sp>
      <p:pic>
        <p:nvPicPr>
          <p:cNvPr id="30722" name="Picture 2" descr="C:\Users\Administrator\AppData\Roaming\Tencent\Users\308957889\QQ\WinTemp\RichOle\U@]EHD(I1VEU89SPP2LNE}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550" y="1617785"/>
            <a:ext cx="10179879" cy="4733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2800" y="1004532"/>
            <a:ext cx="7804944" cy="4032530"/>
          </a:xfrm>
        </p:spPr>
        <p:txBody>
          <a:bodyPr/>
          <a:lstStyle/>
          <a:p>
            <a:r>
              <a:rPr lang="zh-CN" altLang="en-US" dirty="0" smtClean="0"/>
              <a:t>教师可以添加已有学生成绩</a:t>
            </a:r>
            <a:endParaRPr lang="zh-CN" altLang="en-US" dirty="0"/>
          </a:p>
        </p:txBody>
      </p:sp>
      <p:pic>
        <p:nvPicPr>
          <p:cNvPr id="29697" name="Picture 1" descr="C:\Users\Administrator\AppData\Roaming\Tencent\Users\308957889\QQ\WinTemp\RichOle\`4L6O)21{XH5I]{V_XL5HD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927" y="1730325"/>
            <a:ext cx="6524625" cy="4733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学生界面</a:t>
            </a:r>
            <a:endParaRPr lang="zh-CN" altLang="en-US" dirty="0"/>
          </a:p>
        </p:txBody>
      </p:sp>
      <p:pic>
        <p:nvPicPr>
          <p:cNvPr id="28673" name="Picture 1" descr="C:\Users\Administrator\AppData\Roaming\Tencent\Users\308957889\QQ\WinTemp\RichOle\~R5C@V{`B`ULQPX$XT7H)(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588" y="2082019"/>
            <a:ext cx="10763250" cy="437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566" y="849788"/>
            <a:ext cx="7804944" cy="4032530"/>
          </a:xfrm>
        </p:spPr>
        <p:txBody>
          <a:bodyPr/>
          <a:lstStyle/>
          <a:p>
            <a:r>
              <a:rPr lang="zh-CN" altLang="en-US" dirty="0" smtClean="0"/>
              <a:t>学生可以查看个人信息，但不能修改</a:t>
            </a:r>
            <a:endParaRPr lang="zh-CN" altLang="en-US" dirty="0"/>
          </a:p>
        </p:txBody>
      </p:sp>
      <p:pic>
        <p:nvPicPr>
          <p:cNvPr id="27649" name="Picture 1" descr="C:\Users\Administrator\AppData\Roaming\Tencent\Users\308957889\QQ\WinTemp\RichOle\6WS~1$I0DAUO0}G[2`LEW%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82" y="1571904"/>
            <a:ext cx="7316812" cy="4980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89FBC0-D422-4B11-B07E-893916A0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60" y="1299954"/>
            <a:ext cx="7804944" cy="4032530"/>
          </a:xfrm>
        </p:spPr>
        <p:txBody>
          <a:bodyPr/>
          <a:lstStyle/>
          <a:p>
            <a:r>
              <a:rPr lang="zh-CN" altLang="en-US" dirty="0" smtClean="0"/>
              <a:t>学生可以修改密码，修改成功后会自动弹回初始界面，重新登录</a:t>
            </a:r>
            <a:endParaRPr lang="en-IN" dirty="0"/>
          </a:p>
        </p:txBody>
      </p:sp>
      <p:pic>
        <p:nvPicPr>
          <p:cNvPr id="3073" name="Picture 1" descr="C:\Users\Administrator\AppData\Roaming\Tencent\Users\308957889\QQ\WinTemp\RichOle\65TJ4A~KH@}TIZV9621@G$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9305"/>
            <a:ext cx="6199915" cy="4003283"/>
          </a:xfrm>
          <a:prstGeom prst="rect">
            <a:avLst/>
          </a:prstGeom>
          <a:noFill/>
        </p:spPr>
      </p:pic>
      <p:pic>
        <p:nvPicPr>
          <p:cNvPr id="3074" name="Picture 2" descr="C:\Users\Administrator\AppData\Roaming\Tencent\Users\308957889\QQ\WinTemp\RichOle\])448_{7{WDAPO(%FV02_I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326152"/>
            <a:ext cx="5791200" cy="409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618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第一次使用</a:t>
            </a:r>
            <a:r>
              <a:rPr lang="en-US" altLang="zh-CN" dirty="0" smtClean="0"/>
              <a:t>My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，遇到了很多错误和麻烦，通过网络解决了一部分，但较困难。</a:t>
            </a:r>
            <a:endParaRPr lang="en-US" altLang="zh-CN" dirty="0" smtClean="0"/>
          </a:p>
          <a:p>
            <a:r>
              <a:rPr lang="zh-CN" altLang="en-US" dirty="0" smtClean="0"/>
              <a:t>第一次使用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进行前端开发，最开始难以把握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="" xmlns:a16="http://schemas.microsoft.com/office/drawing/2014/main" id="{304E6E89-EA94-461E-9E91-9E396359F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568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81A092B-428A-463A-9C1E-2B4C632FAEFF}"/>
              </a:ext>
            </a:extLst>
          </p:cNvPr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96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23AC07-C34C-412A-8A64-AF2AAE46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AF607C-4673-4CB9-AC49-CC156E0A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064" y="2369098"/>
            <a:ext cx="7804944" cy="4032530"/>
          </a:xfrm>
        </p:spPr>
        <p:txBody>
          <a:bodyPr/>
          <a:lstStyle/>
          <a:p>
            <a:r>
              <a:rPr lang="zh-CN" altLang="en-US" dirty="0" smtClean="0"/>
              <a:t>列出关于项目展示要讲的内容的目录</a:t>
            </a:r>
            <a:endParaRPr lang="en-US" altLang="zh-CN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登录界面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学生板块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超级管理员板块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教师板块</a:t>
            </a:r>
            <a:endParaRPr lang="en-US" altLang="zh-C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5975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AFD6D-F218-4F98-9428-6140C8C4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项目概述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385D12-8CD6-4AFA-A630-AA0A931E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项目介绍：使用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及各种配置文件、接口，加上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开发的一款教务管理系统，实现了管理员、教师、学生的登录，管理员模块实现了，学院、专业、班级、学科、学生、教师的管理，并且可以删除和添加相应项，教师模块实现了学生成绩查询和成绩管理，并且可以添加，学生模块实现了成绩查询，个人信息查询和修改密码。实现了模糊搜索，可以搜索找到相应的内容。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250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55645-F46D-434E-88E5-7A7AE6C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640854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数据库部分截图</a:t>
            </a:r>
            <a:endParaRPr lang="en-IN" dirty="0"/>
          </a:p>
        </p:txBody>
      </p:sp>
      <p:pic>
        <p:nvPicPr>
          <p:cNvPr id="8193" name="Picture 1" descr="C:\Users\Administrator\AppData\Roaming\Tencent\Users\308957889\QQ\WinTemp\RichOle\W@Z5K26$I_H@61[VDEQO`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07118"/>
            <a:ext cx="6022877" cy="3806173"/>
          </a:xfrm>
          <a:prstGeom prst="rect">
            <a:avLst/>
          </a:prstGeom>
          <a:noFill/>
        </p:spPr>
      </p:pic>
      <p:pic>
        <p:nvPicPr>
          <p:cNvPr id="8194" name="Picture 2" descr="C:\Users\Administrator\AppData\Roaming\Tencent\Users\308957889\QQ\WinTemp\RichOle\%HT`5ABZ`HBASNFBWM[YJ}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7131" y="2236764"/>
            <a:ext cx="5469786" cy="38545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4069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297646-1CA1-471D-9A85-D32C384B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673" y="0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主要业务模块</a:t>
            </a:r>
            <a:endParaRPr lang="en-IN" dirty="0"/>
          </a:p>
        </p:txBody>
      </p:sp>
      <p:pic>
        <p:nvPicPr>
          <p:cNvPr id="1026" name="Picture 2" descr="https://images2015.cnblogs.com/blog/60747/201601/60747-20160125000831953-46582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01" y="2261794"/>
            <a:ext cx="5927173" cy="43648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AppData\Roaming\Tencent\Users\308957889\QQ\WinTemp\RichOle\A$TM3EO@SCY}FSWJ545L0B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222" y="1262114"/>
            <a:ext cx="8623496" cy="5595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118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DCC8F-7A71-4A26-9E98-A1350BB1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466537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功能展示截图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F25950-00AB-4B27-9CAF-C1F29B9C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169" y="1595375"/>
            <a:ext cx="7804944" cy="4032530"/>
          </a:xfrm>
        </p:spPr>
        <p:txBody>
          <a:bodyPr/>
          <a:lstStyle/>
          <a:p>
            <a:r>
              <a:rPr lang="zh-CN" altLang="en-US" dirty="0" smtClean="0"/>
              <a:t>登录界面</a:t>
            </a:r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6145" name="Picture 1" descr="C:\Users\Administrator\AppData\Roaming\Tencent\Users\308957889\QQ\WinTemp\RichOle\FFFBHZZ)%O56QYMZPXTP)_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5231" y="2067951"/>
            <a:ext cx="5895975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2308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185" y="621281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超级管理员界面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F734DE-4A12-441E-B9F0-E710AD6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1" name="Picture 1" descr="C:\Users\Administrator\AppData\Roaming\Tencent\Users\308957889\QQ\WinTemp\RichOle\79XG8[}250QIL8[$2EZZZD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27749"/>
            <a:ext cx="10029825" cy="4991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610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7C33E0-6781-4F4B-B990-DD48F558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846" y="0"/>
            <a:ext cx="7804944" cy="1518444"/>
          </a:xfrm>
        </p:spPr>
        <p:txBody>
          <a:bodyPr/>
          <a:lstStyle/>
          <a:p>
            <a:r>
              <a:rPr lang="zh-CN" altLang="en-US" dirty="0" smtClean="0"/>
              <a:t>学员管理界面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4DAB8C-FC44-4B3C-B2C5-5F5CB1FC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7617"/>
            <a:ext cx="7804944" cy="3996053"/>
          </a:xfrm>
        </p:spPr>
        <p:txBody>
          <a:bodyPr/>
          <a:lstStyle/>
          <a:p>
            <a:r>
              <a:rPr lang="zh-CN" altLang="en-US" dirty="0" smtClean="0"/>
              <a:t>可以修改、删除学院，专业、班级、学科、学生、教师都可以完成这些操作，并且可以模糊搜索。</a:t>
            </a:r>
            <a:endParaRPr lang="en-IN" dirty="0"/>
          </a:p>
        </p:txBody>
      </p:sp>
      <p:pic>
        <p:nvPicPr>
          <p:cNvPr id="4097" name="Picture 1" descr="C:\Users\Administrator\AppData\Roaming\Tencent\Users\308957889\QQ\WinTemp\RichOle\)E]5{2~RAY5J2X7`RZVY@`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265" y="2020158"/>
            <a:ext cx="9409528" cy="4531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7516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 descr="C:\Users\Administrator\AppData\Roaming\Tencent\Users\308957889\QQ\WinTemp\RichOle\GIHQ55BEK%]W]~O{%T_ZXQ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1941341"/>
            <a:ext cx="5386318" cy="3657601"/>
          </a:xfrm>
          <a:prstGeom prst="rect">
            <a:avLst/>
          </a:prstGeom>
          <a:noFill/>
        </p:spPr>
      </p:pic>
      <p:pic>
        <p:nvPicPr>
          <p:cNvPr id="31746" name="Picture 2" descr="C:\Users\Administrator\AppData\Roaming\Tencent\Users\308957889\QQ\WinTemp\RichOle\T0MC[0YS~U}MJG@DO_1UG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2410" y="1871003"/>
            <a:ext cx="6108236" cy="4620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Big Data v2.potx" id="{9C375FE3-222F-4AF7-B617-B54A143379D0}" vid="{D6C00BBA-7528-4C11-9820-E5A600D732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286</Words>
  <Application>Microsoft Office PowerPoint</Application>
  <PresentationFormat>自定义</PresentationFormat>
  <Paragraphs>37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White</vt:lpstr>
      <vt:lpstr>学期项目展示 项目名称</vt:lpstr>
      <vt:lpstr>目录</vt:lpstr>
      <vt:lpstr>项目概述</vt:lpstr>
      <vt:lpstr>数据库部分截图</vt:lpstr>
      <vt:lpstr>主要业务模块</vt:lpstr>
      <vt:lpstr>功能展示截图</vt:lpstr>
      <vt:lpstr>超级管理员界面</vt:lpstr>
      <vt:lpstr>学员管理界面</vt:lpstr>
      <vt:lpstr>幻灯片 9</vt:lpstr>
      <vt:lpstr>教师界面</vt:lpstr>
      <vt:lpstr>幻灯片 11</vt:lpstr>
      <vt:lpstr>学生界面</vt:lpstr>
      <vt:lpstr>幻灯片 13</vt:lpstr>
      <vt:lpstr>幻灯片 14</vt:lpstr>
      <vt:lpstr>遇到的挑战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wlq</cp:lastModifiedBy>
  <cp:revision>61</cp:revision>
  <dcterms:created xsi:type="dcterms:W3CDTF">2018-12-12T03:00:50Z</dcterms:created>
  <dcterms:modified xsi:type="dcterms:W3CDTF">2019-12-30T07:05:22Z</dcterms:modified>
</cp:coreProperties>
</file>