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SleekFlow</a:t>
            </a:r>
            <a:r>
              <a:rPr lang="en-US" sz="6000" dirty="0">
                <a:solidFill>
                  <a:schemeClr val="bg1"/>
                </a:solidFill>
              </a:rPr>
              <a:t> TODO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Name : DAIWEI Ong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1D96-A518-5ED1-9804-8DC20883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swagger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B0C2-D3D6-F0EF-DF02-9366DF246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80321"/>
            <a:ext cx="11029615" cy="71362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Access to https://localhost&lt;portnumber&gt;/swagger/index.html</a:t>
            </a:r>
          </a:p>
          <a:p>
            <a:r>
              <a:rPr lang="en-US" dirty="0"/>
              <a:t>TODOs CRUD </a:t>
            </a:r>
          </a:p>
          <a:p>
            <a:r>
              <a:rPr lang="en-US" dirty="0"/>
              <a:t>Filtering &amp; Sorting features at “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HomeController</a:t>
            </a:r>
            <a:r>
              <a:rPr lang="en-US" dirty="0"/>
              <a:t>/</a:t>
            </a:r>
            <a:r>
              <a:rPr lang="en-US" dirty="0" err="1"/>
              <a:t>SearchByNameDesc</a:t>
            </a:r>
            <a:r>
              <a:rPr lang="en-US" dirty="0"/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5CC50-7B1E-FDBA-285B-180777EB9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44" y="2758310"/>
            <a:ext cx="8841874" cy="372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8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odw3258@hotmail.com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{BE8B90EB-773F-48ED-AE6E-1A1EA7D6D33B}tf56390039_win32</Template>
  <TotalTime>5</TotalTime>
  <Words>47</Words>
  <Application>Microsoft Office PowerPoint</Application>
  <PresentationFormat>Widescreen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Gill Sans MT</vt:lpstr>
      <vt:lpstr>Wingdings 2</vt:lpstr>
      <vt:lpstr>Dividend</vt:lpstr>
      <vt:lpstr>SleekFlow TODO List</vt:lpstr>
      <vt:lpstr>Access to swagger UI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SleekFlow TODO List</dc:title>
  <dc:creator>DaiWei Ong</dc:creator>
  <cp:lastModifiedBy>DaiWei Ong</cp:lastModifiedBy>
  <cp:revision>1</cp:revision>
  <dcterms:created xsi:type="dcterms:W3CDTF">2023-01-29T14:14:47Z</dcterms:created>
  <dcterms:modified xsi:type="dcterms:W3CDTF">2023-01-29T14:19:58Z</dcterms:modified>
</cp:coreProperties>
</file>