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79150-3910-40D3-AF25-6E0919245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7CD507-83C3-4FC3-916C-BFA1F6DEA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017B1-E8B1-4031-862D-1A3FDFEA5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70A9A-A6A0-4B48-9B19-5D4975676CE6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EFC89-3C98-4D72-86B9-8A168B14B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0009F-75BB-4562-A480-9765B5AE2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011B-DD95-4636-806D-4FADE22B3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80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9CF14-0F97-4901-BF1E-102796011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9965A-96F6-4321-A33B-161F176E5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FC224-D794-4CF2-837E-63CB4042D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70A9A-A6A0-4B48-9B19-5D4975676CE6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2EC95-650C-43A7-B193-09916EA98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CD9BB-B6FD-4EA3-9748-BBDFCE6A9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011B-DD95-4636-806D-4FADE22B3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17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F7BEC4-D431-43FC-A093-0ECFB1A37B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DAF1B3-BDBD-47B2-89FD-5EA96C777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721AD-0307-41FC-90AB-2E0A7E8A9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70A9A-A6A0-4B48-9B19-5D4975676CE6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073EC-8407-4DA2-88CF-07A2939F4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EDAD0-D892-4F22-B3E4-0FF5D7686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011B-DD95-4636-806D-4FADE22B3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0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6DF46-52C7-43EB-B667-9F96ED1EC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EF6CA-D244-4A0B-8FAA-94F91AE4B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2A0C0-F1EC-4790-BBEE-8EAAEE3EE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70A9A-A6A0-4B48-9B19-5D4975676CE6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42FAF-8BAB-4FA0-8463-A946C2779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61580-75BD-4B45-968E-1B0F0A2F4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011B-DD95-4636-806D-4FADE22B3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9073C-613F-42E5-AF37-F84621233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8EB88-99E7-4E12-B6BD-6588595D5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6CD5D-2924-478A-9A58-072A6B308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70A9A-A6A0-4B48-9B19-5D4975676CE6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CB621-DE55-466E-B318-BD7E97298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8690B-4345-4E82-9F73-15B2A3B9D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011B-DD95-4636-806D-4FADE22B3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89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A7B04-3516-4CEC-9D8C-86A525D27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B6906-2711-42B0-972F-52C2B8CED4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2D18DA-F90E-4F1B-BB3F-6CD259E6B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AA32C-FFE0-4FBB-87DB-60E6A84B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70A9A-A6A0-4B48-9B19-5D4975676CE6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58FF1-CAB4-480C-A039-1307B61F9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20ED8-6D95-4454-BB60-62242F1D0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011B-DD95-4636-806D-4FADE22B3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63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2335A-8E2F-4907-A657-0B756BF50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4FCD3-6F62-4B72-AC0D-6956C8DA8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2876A-A185-4B95-87FE-348617668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81CE9D-9F22-4350-9F04-A97F6BD2D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A72CF4-8173-49F9-8AD0-39E37B05EB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5F89E6-5D56-40C7-8E31-AD40353FB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70A9A-A6A0-4B48-9B19-5D4975676CE6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4DFB34-FAA1-437A-8379-A24C17776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FA8730-2C89-4548-8A70-A3E30FB14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011B-DD95-4636-806D-4FADE22B3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32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954A6-81AD-4A0D-8CA9-1F3EACFEA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59610C-4AF2-4CDF-A71C-D25799564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70A9A-A6A0-4B48-9B19-5D4975676CE6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2084A-F4E8-45B5-82AB-132C85C6E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5A130C-53D4-4027-BC0F-2A6000F51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011B-DD95-4636-806D-4FADE22B3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9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B8F7E5-3813-403F-9522-E977BE679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70A9A-A6A0-4B48-9B19-5D4975676CE6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A4F16F-352C-4641-9064-399911ACB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01C10-C3AA-4354-B780-5A834D5D3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011B-DD95-4636-806D-4FADE22B3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5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5EC5-2DDB-4E95-87D3-066350348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1F624-A198-4746-84F4-DF975C080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74851-A7F3-4169-808F-838BEEF6D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2F633-8CAA-49D8-863D-267BF11D9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70A9A-A6A0-4B48-9B19-5D4975676CE6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89192A-EBE7-4DD8-8540-565868022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8B187C-185C-4232-886B-AEE7D437F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011B-DD95-4636-806D-4FADE22B3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19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9AAA8-1473-4D04-9353-B699F9E27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DCCD6B-CB35-4229-9559-23DC3C7C2E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35523-1F3D-45D2-985F-6507A04CC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5086D-57C4-4D45-8798-C9B5D4F59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70A9A-A6A0-4B48-9B19-5D4975676CE6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3F63B-DA35-4DC8-8B19-815696FBE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488E2-D9E6-4105-B4DA-461F00E84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011B-DD95-4636-806D-4FADE22B3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99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9678B7-8174-40B0-9CF7-F56BA2FAA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B5732-6619-40A7-A205-D073D13EC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6D2DC-9D9D-4F36-855E-E85711EA22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70A9A-A6A0-4B48-9B19-5D4975676CE6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C5D12-014D-49D9-BE3A-2B3056B781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980EE-4211-4182-8687-AB91A77F0D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F011B-DD95-4636-806D-4FADE22B3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6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3A93A6A4-B60C-4118-BE2D-07C02EEB2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767" y="643648"/>
            <a:ext cx="4450466" cy="557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910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18E600-5596-4939-B2FB-C3C63E59D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786" y="1653386"/>
            <a:ext cx="5174428" cy="355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20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CC7FC1-B30D-4E88-BCE3-0480C0414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682" y="1542886"/>
            <a:ext cx="5250635" cy="377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464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C4328F-7DB2-41C0-8920-5E8C8A17E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907" y="415029"/>
            <a:ext cx="5380186" cy="602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18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7FF649-274E-4C48-BA5A-4960E4FCA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631" y="1177095"/>
            <a:ext cx="5730737" cy="450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88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137BC9-52F1-4DD3-8AC6-C485E7E42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734" y="1321887"/>
            <a:ext cx="5212532" cy="421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005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7314F9-EB45-4E32-AB6D-B1A0A6131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580" y="495046"/>
            <a:ext cx="5768840" cy="586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612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2FB806-1D7F-496B-9864-F71FBCEF6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217" y="1462869"/>
            <a:ext cx="5151566" cy="393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1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5F7910-E2F1-4B96-B75C-DA500C1ED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492" y="1615283"/>
            <a:ext cx="4801016" cy="362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55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shrinivas</dc:creator>
  <cp:lastModifiedBy>shrinivas</cp:lastModifiedBy>
  <cp:revision>1</cp:revision>
  <dcterms:created xsi:type="dcterms:W3CDTF">2022-03-26T17:59:41Z</dcterms:created>
  <dcterms:modified xsi:type="dcterms:W3CDTF">2022-03-26T18:03:03Z</dcterms:modified>
</cp:coreProperties>
</file>