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5FAE-A2C5-49CD-B4EA-1D9FD128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E043-FD58-4053-9B53-2D6639FE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D3A8-4006-4E05-9760-AAD6A6D6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392C-A970-457B-8127-90FE693E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C600-2042-43FA-9930-9417136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379-86A3-4207-97AE-CC124D1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623E8-80FF-4C3D-A2EB-1A621856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26D8-5798-4659-B758-600C17D1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7128-BDBC-43F8-B260-347B4DA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0F66-04EF-42C9-8749-241180BD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7E8AB-DC0C-4B15-B7D1-83A4F267E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C5FC-3453-4E7F-89C0-6538A5E3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5939-427F-446E-B829-6A51A83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C826-ABF7-4C8E-A8AD-BCAB902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31F-1CF7-4217-86E2-3B227CF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D651-EF3C-4D43-AD30-0768EC35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8A5A-BD6B-4D19-988D-DEF3D40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E0C6-FF40-4CDE-A054-F95B9C9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863C-9352-4A7D-8513-A098D5D2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7B83-16A5-404E-91DF-34A2DDA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DE2A-4E1C-4E22-9B88-8AD250F8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EC30-A773-4173-B221-FAFAE818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5DF-FEEA-44BA-9CDF-CA97CFD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B485-876C-4A0B-B0F7-C0C96BAC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80B1-1280-4512-92FA-464964C2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1E9-98D4-4E8F-9327-0DD11354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D2BC-1BDF-4C16-8FFF-1408D181D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772B-E09F-4358-BD79-E2489F6F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B0B7-A33F-4D5E-AF48-04D60D3E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9DB3-6A34-4ACA-B90C-013785D9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DB7A-8A3B-4954-A104-1004E5A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5552-1E6A-443B-BA5C-D066847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AFE0-F392-4F5B-B047-55468068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A8D53-F890-4D85-89E8-6A9722FC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CF4FE-4AEE-4794-BDD6-65FCD347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7C1B-29CC-4B80-8752-4D9B973A6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3AD8-EDFE-48A9-B4F2-2DD3F77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7D167-0CA2-4DE5-9389-26FD4637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6D235-7856-41B8-8BE7-04B100D3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B562-6D5C-4C84-B2D4-6589DEC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60E9-2BE2-40EB-BE33-C709E95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D1D3-6C59-48EA-BEC4-989E7A7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B1582-AD46-4A79-AB74-6E37F76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98785-71A4-4898-8746-8370269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EC74-D6BD-4311-92C2-428B0890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6FEC-C3C7-4945-92F9-D303FEF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A75-EE63-4AD6-A989-CEC5DE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23E7-3B49-499F-AED4-42C7A2F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3776-C4C2-4879-8ADA-C08F708E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9D39-E5E3-4CEF-9EF6-C0C016B6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D214-F6F8-4A99-AF0C-2147FEBE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B23B-EBC9-42DF-9260-A9D28027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128E-33D3-45B1-843B-9B7F57FA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31A1A-9295-4A0F-AB81-EEE95D295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87BE1-A399-4C99-B5F6-23D05FB6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7D561-63E6-427E-A111-F3DA827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3100-5399-4787-823B-6DDC2BA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1EFA-2666-46C1-AB0B-BFA5C9D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26FD-0F55-46F0-B9D7-8BDC3DB9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DC81-788F-486C-9E6A-8AD3F91B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FC8B-D24C-4087-83D4-DA2408F6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0A3-FCBE-415E-A775-0AB3177B8C6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93E4-6B93-42C9-B0A1-1C68C6DA6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1308-7125-410D-BD02-AB7F2711D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041D-813D-4D15-978F-B39ACD691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B45F7-B32D-460A-8CE6-C52F0B4566D7}"/>
              </a:ext>
            </a:extLst>
          </p:cNvPr>
          <p:cNvSpPr/>
          <p:nvPr/>
        </p:nvSpPr>
        <p:spPr>
          <a:xfrm>
            <a:off x="5127811" y="314326"/>
            <a:ext cx="1936377" cy="99452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Theatre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Seats[7][15]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Price[7][15]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0E9D5DC-8E38-4612-8045-8A99BB2EE9B9}"/>
              </a:ext>
            </a:extLst>
          </p:cNvPr>
          <p:cNvSpPr/>
          <p:nvPr/>
        </p:nvSpPr>
        <p:spPr>
          <a:xfrm flipV="1">
            <a:off x="5991224" y="1333500"/>
            <a:ext cx="209550" cy="90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E9AC3-C42C-4CA5-ABD7-B562AD920CE2}"/>
              </a:ext>
            </a:extLst>
          </p:cNvPr>
          <p:cNvSpPr/>
          <p:nvPr/>
        </p:nvSpPr>
        <p:spPr>
          <a:xfrm>
            <a:off x="5127811" y="2247900"/>
            <a:ext cx="1936377" cy="99452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Movie</a:t>
            </a:r>
            <a:r>
              <a:rPr lang="en-IN" sz="16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(array)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movieName</a:t>
            </a:r>
            <a:endParaRPr lang="en-I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BookingName</a:t>
            </a:r>
            <a:endParaRPr lang="en-I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BF2B3E2-F0B6-456A-8E23-872D97643F32}"/>
              </a:ext>
            </a:extLst>
          </p:cNvPr>
          <p:cNvSpPr/>
          <p:nvPr/>
        </p:nvSpPr>
        <p:spPr>
          <a:xfrm rot="2238353" flipV="1">
            <a:off x="4947792" y="3265084"/>
            <a:ext cx="20955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8CFFF-8842-4FA9-9382-AD44B7F28625}"/>
              </a:ext>
            </a:extLst>
          </p:cNvPr>
          <p:cNvSpPr/>
          <p:nvPr/>
        </p:nvSpPr>
        <p:spPr>
          <a:xfrm>
            <a:off x="3689536" y="3814649"/>
            <a:ext cx="1936377" cy="99452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AdvBooking</a:t>
            </a:r>
            <a:endParaRPr lang="en-IN" sz="1600" b="1" i="1" u="sng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91FF0-C760-4945-A4E7-B8DDB433A0C9}"/>
              </a:ext>
            </a:extLst>
          </p:cNvPr>
          <p:cNvSpPr/>
          <p:nvPr/>
        </p:nvSpPr>
        <p:spPr>
          <a:xfrm>
            <a:off x="6566089" y="3814649"/>
            <a:ext cx="1936377" cy="99452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u="sng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Snacks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SnackName</a:t>
            </a:r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[]</a:t>
            </a:r>
          </a:p>
          <a:p>
            <a:pPr algn="ctr"/>
            <a:r>
              <a:rPr lang="en-IN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SnackPrice</a:t>
            </a:r>
            <a:r>
              <a:rPr lang="en-I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[]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9F3D032-9B55-4442-A0A3-5F232C92A5C8}"/>
              </a:ext>
            </a:extLst>
          </p:cNvPr>
          <p:cNvSpPr/>
          <p:nvPr/>
        </p:nvSpPr>
        <p:spPr>
          <a:xfrm rot="19361647" flipH="1" flipV="1">
            <a:off x="6964339" y="3250683"/>
            <a:ext cx="20955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F6E6E-048A-4058-8631-6E8119EEAC06}"/>
              </a:ext>
            </a:extLst>
          </p:cNvPr>
          <p:cNvSpPr/>
          <p:nvPr/>
        </p:nvSpPr>
        <p:spPr>
          <a:xfrm>
            <a:off x="7410452" y="314326"/>
            <a:ext cx="4648198" cy="1609724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Theatre() 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 seat as * with seat number below it followed by seat category (silver, gold, diamond with price). Also set the price of every seat.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bookSeat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seatNo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IN" sz="14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Exception handling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seat in array using seat number provided and replace * with – 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displaySeat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display the seat array with the updated booking</a:t>
            </a:r>
            <a:endParaRPr lang="en-IN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E43384-3A6A-401C-8DEC-69F54655B3F0}"/>
              </a:ext>
            </a:extLst>
          </p:cNvPr>
          <p:cNvSpPr/>
          <p:nvPr/>
        </p:nvSpPr>
        <p:spPr>
          <a:xfrm>
            <a:off x="7073713" y="704850"/>
            <a:ext cx="3367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C1945-5759-4F3D-8FB2-CEEC112048CD}"/>
              </a:ext>
            </a:extLst>
          </p:cNvPr>
          <p:cNvSpPr/>
          <p:nvPr/>
        </p:nvSpPr>
        <p:spPr>
          <a:xfrm>
            <a:off x="114298" y="1589583"/>
            <a:ext cx="4648198" cy="1609724"/>
          </a:xfrm>
          <a:prstGeom prst="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setMovieName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getMovieName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setBookingName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IN" sz="1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getBookingName</a:t>
            </a:r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IN" sz="1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Book() 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should take input of 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bookingName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seatNo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And call 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super.bookSeat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SeatNo</a:t>
            </a:r>
            <a:r>
              <a:rPr lang="en-I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and </a:t>
            </a:r>
            <a:r>
              <a:rPr lang="en-IN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setBookingName</a:t>
            </a:r>
            <a:endParaRPr lang="en-IN" sz="1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041B41-6FFC-4019-8B7C-9091E1C27458}"/>
              </a:ext>
            </a:extLst>
          </p:cNvPr>
          <p:cNvSpPr/>
          <p:nvPr/>
        </p:nvSpPr>
        <p:spPr>
          <a:xfrm flipH="1">
            <a:off x="4775105" y="2506238"/>
            <a:ext cx="33673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8042A9-C50F-428A-AF92-F0CCEB13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48044"/>
              </p:ext>
            </p:extLst>
          </p:nvPr>
        </p:nvGraphicFramePr>
        <p:xfrm>
          <a:off x="336000" y="1463738"/>
          <a:ext cx="9720000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723893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590911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0962276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02973727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971935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1383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454454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143839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15948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552268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908567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5613706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0855576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768673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2909222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578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2131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58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63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90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0265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88754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76BB62F-533C-4B77-86BB-07A4489F8A70}"/>
              </a:ext>
            </a:extLst>
          </p:cNvPr>
          <p:cNvSpPr/>
          <p:nvPr/>
        </p:nvSpPr>
        <p:spPr>
          <a:xfrm>
            <a:off x="10070363" y="1523214"/>
            <a:ext cx="278894" cy="763501"/>
          </a:xfrm>
          <a:prstGeom prst="rightBrac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5DD80A2-6090-4877-8C6E-C72F3F6EE2CA}"/>
              </a:ext>
            </a:extLst>
          </p:cNvPr>
          <p:cNvSpPr/>
          <p:nvPr/>
        </p:nvSpPr>
        <p:spPr>
          <a:xfrm>
            <a:off x="10079327" y="2429432"/>
            <a:ext cx="265941" cy="1066803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2410A35-42E8-450C-92A1-504CB960093A}"/>
              </a:ext>
            </a:extLst>
          </p:cNvPr>
          <p:cNvSpPr/>
          <p:nvPr/>
        </p:nvSpPr>
        <p:spPr>
          <a:xfrm>
            <a:off x="10079327" y="3704691"/>
            <a:ext cx="265941" cy="680717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07BD-3A76-4016-BF49-3B49A8E57D1F}"/>
              </a:ext>
            </a:extLst>
          </p:cNvPr>
          <p:cNvSpPr txBox="1"/>
          <p:nvPr/>
        </p:nvSpPr>
        <p:spPr>
          <a:xfrm>
            <a:off x="10483728" y="1693545"/>
            <a:ext cx="9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Silver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58D90-23A0-4F5D-855E-716DE762FA8D}"/>
              </a:ext>
            </a:extLst>
          </p:cNvPr>
          <p:cNvSpPr txBox="1"/>
          <p:nvPr/>
        </p:nvSpPr>
        <p:spPr>
          <a:xfrm>
            <a:off x="10479739" y="2775922"/>
            <a:ext cx="9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BD21-FF9D-4183-AD4F-7F060858AD39}"/>
              </a:ext>
            </a:extLst>
          </p:cNvPr>
          <p:cNvSpPr txBox="1"/>
          <p:nvPr/>
        </p:nvSpPr>
        <p:spPr>
          <a:xfrm>
            <a:off x="10479739" y="3872636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Diamond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6B00C-6983-4DDB-B29F-20101F779386}"/>
              </a:ext>
            </a:extLst>
          </p:cNvPr>
          <p:cNvSpPr txBox="1"/>
          <p:nvPr/>
        </p:nvSpPr>
        <p:spPr>
          <a:xfrm>
            <a:off x="1650490" y="682936"/>
            <a:ext cx="71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Screen This Way</a:t>
            </a:r>
          </a:p>
          <a:p>
            <a:pPr algn="ctr"/>
            <a:r>
              <a:rPr lang="en-IN" dirty="0"/>
              <a:t>============================================================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9B5E5-5D7B-41AD-A5CB-EFAC0CDE1767}"/>
              </a:ext>
            </a:extLst>
          </p:cNvPr>
          <p:cNvSpPr txBox="1"/>
          <p:nvPr/>
        </p:nvSpPr>
        <p:spPr>
          <a:xfrm>
            <a:off x="1632529" y="5024930"/>
            <a:ext cx="71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* Means available for booking      - Means booked</a:t>
            </a:r>
          </a:p>
        </p:txBody>
      </p:sp>
    </p:spTree>
    <p:extLst>
      <p:ext uri="{BB962C8B-B14F-4D97-AF65-F5344CB8AC3E}">
        <p14:creationId xmlns:p14="http://schemas.microsoft.com/office/powerpoint/2010/main" val="28005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235</Words>
  <Application>Microsoft Office PowerPoint</Application>
  <PresentationFormat>Widescreen</PresentationFormat>
  <Paragraphs>129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 Dinesh</dc:creator>
  <cp:lastModifiedBy>Devi Dinesh</cp:lastModifiedBy>
  <cp:revision>5</cp:revision>
  <dcterms:created xsi:type="dcterms:W3CDTF">2022-04-02T16:40:17Z</dcterms:created>
  <dcterms:modified xsi:type="dcterms:W3CDTF">2022-04-06T13:32:40Z</dcterms:modified>
</cp:coreProperties>
</file>