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-221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5FAE-A2C5-49CD-B4EA-1D9FD1288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DE043-FD58-4053-9B53-2D6639FE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D3A8-4006-4E05-9760-AAD6A6D6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392C-A970-457B-8127-90FE693E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C600-2042-43FA-9930-9417136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2379-86A3-4207-97AE-CC124D1E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623E8-80FF-4C3D-A2EB-1A621856B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26D8-5798-4659-B758-600C17D1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7128-BDBC-43F8-B260-347B4DAF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0F66-04EF-42C9-8749-241180BD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7E8AB-DC0C-4B15-B7D1-83A4F267E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BC5FC-3453-4E7F-89C0-6538A5E3E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5939-427F-446E-B829-6A51A83B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C826-ABF7-4C8E-A8AD-BCAB9029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31F-1CF7-4217-86E2-3B227CFC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D651-EF3C-4D43-AD30-0768EC35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8A5A-BD6B-4D19-988D-DEF3D406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BE0C6-FF40-4CDE-A054-F95B9C92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0863C-9352-4A7D-8513-A098D5D2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7B83-16A5-404E-91DF-34A2DDA4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DE2A-4E1C-4E22-9B88-8AD250F8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BEC30-A773-4173-B221-FAFAE818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5DF-FEEA-44BA-9CDF-CA97CFD1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B485-876C-4A0B-B0F7-C0C96BAC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80B1-1280-4512-92FA-464964C2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B1E9-98D4-4E8F-9327-0DD11354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D2BC-1BDF-4C16-8FFF-1408D181D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772B-E09F-4358-BD79-E2489F6F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9B0B7-A33F-4D5E-AF48-04D60D3E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9DB3-6A34-4ACA-B90C-013785D9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BDB7A-8A3B-4954-A104-1004E5A6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5552-1E6A-443B-BA5C-D0668475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AFE0-F392-4F5B-B047-55468068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A8D53-F890-4D85-89E8-6A9722FC1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CF4FE-4AEE-4794-BDD6-65FCD347D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67C1B-29CC-4B80-8752-4D9B973A6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33AD8-EDFE-48A9-B4F2-2DD3F77B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7D167-0CA2-4DE5-9389-26FD4637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6D235-7856-41B8-8BE7-04B100D3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B562-6D5C-4C84-B2D4-6589DEC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60E9-2BE2-40EB-BE33-C709E959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4D1D3-6C59-48EA-BEC4-989E7A77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B1582-AD46-4A79-AB74-6E37F76C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98785-71A4-4898-8746-83702697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9EC74-D6BD-4311-92C2-428B0890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A6FEC-C3C7-4945-92F9-D303FEFE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2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FA75-EE63-4AD6-A989-CEC5DEA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23E7-3B49-499F-AED4-42C7A2FC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83776-C4C2-4879-8ADA-C08F708E4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9D39-E5E3-4CEF-9EF6-C0C016B6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7D214-F6F8-4A99-AF0C-2147FEBE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B23B-EBC9-42DF-9260-A9D28027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5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128E-33D3-45B1-843B-9B7F57FA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31A1A-9295-4A0F-AB81-EEE95D295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87BE1-A399-4C99-B5F6-23D05FB6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7D561-63E6-427E-A111-F3DA827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3100-5399-4787-823B-6DDC2BA3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1EFA-2666-46C1-AB0B-BFA5C9D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26FD-0F55-46F0-B9D7-8BDC3DB9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DC81-788F-486C-9E6A-8AD3F91B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FC8B-D24C-4087-83D4-DA2408F60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00A3-FCBE-415E-A775-0AB3177B8C62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693E4-6B93-42C9-B0A1-1C68C6DA6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1308-7125-410D-BD02-AB7F2711D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B45F7-B32D-460A-8CE6-C52F0B4566D7}"/>
              </a:ext>
            </a:extLst>
          </p:cNvPr>
          <p:cNvSpPr/>
          <p:nvPr/>
        </p:nvSpPr>
        <p:spPr>
          <a:xfrm>
            <a:off x="5143780" y="340657"/>
            <a:ext cx="1936377" cy="238747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u="sng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Student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Name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Roll No.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Marks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Percentage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Rank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Barcode No.</a:t>
            </a:r>
          </a:p>
          <a:p>
            <a:pPr algn="ctr"/>
            <a:r>
              <a:rPr lang="en-IN" sz="16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ChangeName</a:t>
            </a:r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pPr algn="ctr"/>
            <a:r>
              <a:rPr lang="en-IN" sz="16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ChangeMarks</a:t>
            </a:r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0E9D5DC-8E38-4612-8045-8A99BB2EE9B9}"/>
              </a:ext>
            </a:extLst>
          </p:cNvPr>
          <p:cNvSpPr/>
          <p:nvPr/>
        </p:nvSpPr>
        <p:spPr>
          <a:xfrm flipV="1">
            <a:off x="6007193" y="2743837"/>
            <a:ext cx="227920" cy="38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E9AC3-C42C-4CA5-ABD7-B562AD920CE2}"/>
              </a:ext>
            </a:extLst>
          </p:cNvPr>
          <p:cNvSpPr/>
          <p:nvPr/>
        </p:nvSpPr>
        <p:spPr>
          <a:xfrm>
            <a:off x="5143780" y="3144383"/>
            <a:ext cx="1936377" cy="1263449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u="sng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BST</a:t>
            </a:r>
            <a:endParaRPr lang="en-IN" sz="1600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Insert()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Delete()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Rank()</a:t>
            </a:r>
          </a:p>
          <a:p>
            <a:pPr algn="ctr"/>
            <a:r>
              <a:rPr lang="en-IN" sz="16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FindStudent</a:t>
            </a:r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91FF0-C760-4945-A4E7-B8DDB433A0C9}"/>
              </a:ext>
            </a:extLst>
          </p:cNvPr>
          <p:cNvSpPr/>
          <p:nvPr/>
        </p:nvSpPr>
        <p:spPr>
          <a:xfrm>
            <a:off x="5127811" y="4982014"/>
            <a:ext cx="1936377" cy="608599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u="sng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Certificate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9F3D032-9B55-4442-A0A3-5F232C92A5C8}"/>
              </a:ext>
            </a:extLst>
          </p:cNvPr>
          <p:cNvSpPr/>
          <p:nvPr/>
        </p:nvSpPr>
        <p:spPr>
          <a:xfrm flipH="1" flipV="1">
            <a:off x="6025563" y="4442014"/>
            <a:ext cx="20955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F6E6E-048A-4058-8631-6E8119EEAC06}"/>
              </a:ext>
            </a:extLst>
          </p:cNvPr>
          <p:cNvSpPr/>
          <p:nvPr/>
        </p:nvSpPr>
        <p:spPr>
          <a:xfrm>
            <a:off x="7426421" y="277823"/>
            <a:ext cx="4648198" cy="2466014"/>
          </a:xfrm>
          <a:prstGeom prst="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Name, Roll No, Marks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validation to check if name is proper. (If possible initial values to be taken from text file)</a:t>
            </a:r>
          </a:p>
          <a:p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Percentage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Calculated using 4 marks </a:t>
            </a:r>
          </a:p>
          <a:p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Rank 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be updated using BST</a:t>
            </a:r>
          </a:p>
          <a:p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Barcode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generated using random number (using library). If time permits then using usual coding</a:t>
            </a:r>
          </a:p>
          <a:p>
            <a:r>
              <a:rPr lang="en-IN" sz="1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ChangeName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Change the name of a student having particular Roll No.</a:t>
            </a:r>
          </a:p>
          <a:p>
            <a:r>
              <a:rPr lang="en-IN" sz="1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ChangeMarks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Change the marks of student having particular Roll No.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0E43384-3A6A-401C-8DEC-69F54655B3F0}"/>
              </a:ext>
            </a:extLst>
          </p:cNvPr>
          <p:cNvSpPr/>
          <p:nvPr/>
        </p:nvSpPr>
        <p:spPr>
          <a:xfrm>
            <a:off x="7089682" y="1350306"/>
            <a:ext cx="33673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C1945-5759-4F3D-8FB2-CEEC112048CD}"/>
              </a:ext>
            </a:extLst>
          </p:cNvPr>
          <p:cNvSpPr/>
          <p:nvPr/>
        </p:nvSpPr>
        <p:spPr>
          <a:xfrm>
            <a:off x="134756" y="2994209"/>
            <a:ext cx="4648198" cy="1695825"/>
          </a:xfrm>
          <a:prstGeom prst="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Insert()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add data of new students</a:t>
            </a:r>
            <a:endParaRPr lang="en-IN" sz="1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Delete()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remove a student from the list</a:t>
            </a:r>
          </a:p>
          <a:p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Rank()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assign marks to students using reverse in-order traversal. To be called every time a student is added or removed or marks is changed.</a:t>
            </a:r>
          </a:p>
          <a:p>
            <a:r>
              <a:rPr lang="en-IN" sz="1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FindStudent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multiple functions having same name to search student on the basis of roll  no, name, Barcode no.</a:t>
            </a:r>
            <a:endParaRPr lang="en-IN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8041B41-6FFC-4019-8B7C-9091E1C27458}"/>
              </a:ext>
            </a:extLst>
          </p:cNvPr>
          <p:cNvSpPr/>
          <p:nvPr/>
        </p:nvSpPr>
        <p:spPr>
          <a:xfrm flipH="1">
            <a:off x="4791074" y="3671648"/>
            <a:ext cx="33673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C5D4E-8399-4C27-80E0-A92F0C7AAC4E}"/>
              </a:ext>
            </a:extLst>
          </p:cNvPr>
          <p:cNvSpPr/>
          <p:nvPr/>
        </p:nvSpPr>
        <p:spPr>
          <a:xfrm>
            <a:off x="7400927" y="4982014"/>
            <a:ext cx="4648198" cy="605920"/>
          </a:xfrm>
          <a:prstGeom prst="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generate certificate of the student</a:t>
            </a:r>
            <a:endParaRPr lang="en-IN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0C8062-754A-4600-ACCC-0703EDE7DE74}"/>
              </a:ext>
            </a:extLst>
          </p:cNvPr>
          <p:cNvSpPr/>
          <p:nvPr/>
        </p:nvSpPr>
        <p:spPr>
          <a:xfrm>
            <a:off x="7064188" y="5124450"/>
            <a:ext cx="33673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6D1916-998F-4FB4-A1B1-6D7D6599C4A6}"/>
              </a:ext>
            </a:extLst>
          </p:cNvPr>
          <p:cNvSpPr/>
          <p:nvPr/>
        </p:nvSpPr>
        <p:spPr>
          <a:xfrm>
            <a:off x="1556817" y="5842908"/>
            <a:ext cx="9147042" cy="605920"/>
          </a:xfrm>
          <a:prstGeom prst="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 the issuing time and date on certificate. Should be repeated after it is created for the first time. Should be updated if a student is added or marks of any student is changed. Student class should include </a:t>
            </a:r>
            <a:r>
              <a:rPr lang="en-IN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issueTime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to save this.</a:t>
            </a:r>
          </a:p>
        </p:txBody>
      </p:sp>
    </p:spTree>
    <p:extLst>
      <p:ext uri="{BB962C8B-B14F-4D97-AF65-F5344CB8AC3E}">
        <p14:creationId xmlns:p14="http://schemas.microsoft.com/office/powerpoint/2010/main" val="313411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527CD-97D1-4D6F-8974-64892CC3E5C0}"/>
              </a:ext>
            </a:extLst>
          </p:cNvPr>
          <p:cNvSpPr txBox="1"/>
          <p:nvPr/>
        </p:nvSpPr>
        <p:spPr>
          <a:xfrm>
            <a:off x="2671483" y="117693"/>
            <a:ext cx="59704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---------------------------------------------------------------------------------</a:t>
            </a:r>
          </a:p>
          <a:p>
            <a:r>
              <a:rPr lang="en-IN" dirty="0"/>
              <a:t>|                                  CERTIFICATE OF MERIT                               |</a:t>
            </a:r>
          </a:p>
          <a:p>
            <a:r>
              <a:rPr lang="en-IN" dirty="0"/>
              <a:t>|                                  ===================                              |</a:t>
            </a:r>
          </a:p>
          <a:p>
            <a:r>
              <a:rPr lang="en-IN" dirty="0"/>
              <a:t>|                                Year of Passing April 2022                            |</a:t>
            </a:r>
          </a:p>
          <a:p>
            <a:r>
              <a:rPr lang="en-IN" dirty="0"/>
              <a:t>|     Name: Devi Dinesh                                           Barcode No.  |</a:t>
            </a:r>
          </a:p>
          <a:p>
            <a:r>
              <a:rPr lang="en-IN" dirty="0"/>
              <a:t>|     School: CDAC-Kharghar                                      123456        |</a:t>
            </a:r>
          </a:p>
          <a:p>
            <a:r>
              <a:rPr lang="en-IN" dirty="0"/>
              <a:t>|     Roll No: 67                                                                                 |</a:t>
            </a:r>
          </a:p>
          <a:p>
            <a:r>
              <a:rPr lang="en-IN" dirty="0"/>
              <a:t>|                                                                                                         |</a:t>
            </a:r>
          </a:p>
          <a:p>
            <a:r>
              <a:rPr lang="en-IN" dirty="0"/>
              <a:t>|     ============================================    |                                                                                                         |       SUBJECT                         |    Marks           | Out of                |                              |     ============================================    |                                                                                                         |       English                            |       75              |   100                  |   </a:t>
            </a:r>
          </a:p>
          <a:p>
            <a:r>
              <a:rPr lang="en-IN" dirty="0"/>
              <a:t>|       Maths                             |       85              |   100                   |</a:t>
            </a:r>
          </a:p>
          <a:p>
            <a:r>
              <a:rPr lang="en-IN" dirty="0"/>
              <a:t>|       Science                           |       90              |   100                   |</a:t>
            </a:r>
          </a:p>
          <a:p>
            <a:r>
              <a:rPr lang="en-IN" dirty="0"/>
              <a:t>|       Social-Science               |       85              |   100                   |                                                                                                    |     ============================================    |                                                                                                         |       Total                                |     345             |    400                  |                                                                                                         |     ============================================    |                                                                                                         |       Percentage: 86.25%                     Rank: 1                             |</a:t>
            </a:r>
          </a:p>
          <a:p>
            <a:r>
              <a:rPr lang="en-IN" dirty="0"/>
              <a:t>|                                                                                                         |</a:t>
            </a:r>
          </a:p>
          <a:p>
            <a:r>
              <a:rPr lang="en-IN" dirty="0"/>
              <a:t>|         Authorised by                                                                       |                              |    Government of India                                  Principal               |</a:t>
            </a:r>
          </a:p>
          <a:p>
            <a:r>
              <a:rPr lang="en-IN" dirty="0"/>
              <a:t>|                                                                                                         |</a:t>
            </a:r>
          </a:p>
          <a:p>
            <a:r>
              <a:rPr lang="en-IN" dirty="0"/>
              <a:t>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8005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342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 Dinesh</dc:creator>
  <cp:lastModifiedBy>Devi Dinesh</cp:lastModifiedBy>
  <cp:revision>9</cp:revision>
  <dcterms:created xsi:type="dcterms:W3CDTF">2022-04-02T16:40:17Z</dcterms:created>
  <dcterms:modified xsi:type="dcterms:W3CDTF">2022-04-28T18:05:28Z</dcterms:modified>
</cp:coreProperties>
</file>