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6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B7F5-EA99-43EF-AF81-1AE80160BA0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2424-EC02-4162-9EFA-274F5FB9F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7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B7F5-EA99-43EF-AF81-1AE80160BA0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2424-EC02-4162-9EFA-274F5FB9F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B7F5-EA99-43EF-AF81-1AE80160BA0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2424-EC02-4162-9EFA-274F5FB9F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3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B7F5-EA99-43EF-AF81-1AE80160BA0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2424-EC02-4162-9EFA-274F5FB9F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7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B7F5-EA99-43EF-AF81-1AE80160BA0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2424-EC02-4162-9EFA-274F5FB9F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3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B7F5-EA99-43EF-AF81-1AE80160BA0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2424-EC02-4162-9EFA-274F5FB9F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7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B7F5-EA99-43EF-AF81-1AE80160BA0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2424-EC02-4162-9EFA-274F5FB9F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B7F5-EA99-43EF-AF81-1AE80160BA0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2424-EC02-4162-9EFA-274F5FB9F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0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B7F5-EA99-43EF-AF81-1AE80160BA0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2424-EC02-4162-9EFA-274F5FB9F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8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B7F5-EA99-43EF-AF81-1AE80160BA0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2424-EC02-4162-9EFA-274F5FB9F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3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B7F5-EA99-43EF-AF81-1AE80160BA0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2424-EC02-4162-9EFA-274F5FB9F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8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9B7F5-EA99-43EF-AF81-1AE80160BA0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C2424-EC02-4162-9EFA-274F5FB9F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6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0500" b="1" dirty="0" smtClean="0">
                <a:solidFill>
                  <a:schemeClr val="bg1"/>
                </a:solidFill>
              </a:rPr>
              <a:t>HTML</a:t>
            </a:r>
            <a:endParaRPr lang="en-US" sz="10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30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Mohammad Imam Hossain</dc:creator>
  <cp:lastModifiedBy>Mohammad Imam Hossain</cp:lastModifiedBy>
  <cp:revision>1</cp:revision>
  <dcterms:created xsi:type="dcterms:W3CDTF">2020-04-28T19:06:02Z</dcterms:created>
  <dcterms:modified xsi:type="dcterms:W3CDTF">2020-04-28T19:07:54Z</dcterms:modified>
</cp:coreProperties>
</file>