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9B7F-C1B1-4A73-BBB8-5F6466876499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18B1-CE54-47E5-9C13-CF06EED7B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lobalwara.blogspot.co.id/2012/10/mitos-perangkat-luna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1643051"/>
            <a:ext cx="7386662" cy="1957400"/>
          </a:xfrm>
        </p:spPr>
        <p:txBody>
          <a:bodyPr/>
          <a:lstStyle/>
          <a:p>
            <a:r>
              <a:rPr lang="en-US" b="1" dirty="0" smtClean="0"/>
              <a:t>REKAYASA PERANGKAT LUNAK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9190" y="4071942"/>
            <a:ext cx="4000528" cy="1352544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>
                <a:solidFill>
                  <a:srgbClr val="FF0000"/>
                </a:solidFill>
              </a:rPr>
              <a:t>Nama</a:t>
            </a:r>
            <a:r>
              <a:rPr lang="en-US" sz="2400" dirty="0" smtClean="0">
                <a:solidFill>
                  <a:srgbClr val="FF0000"/>
                </a:solidFill>
              </a:rPr>
              <a:t> : Devi </a:t>
            </a:r>
            <a:r>
              <a:rPr lang="en-US" sz="2400" dirty="0" err="1" smtClean="0">
                <a:solidFill>
                  <a:srgbClr val="FF0000"/>
                </a:solidFill>
              </a:rPr>
              <a:t>Marlina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Safitri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FF0000"/>
                </a:solidFill>
              </a:rPr>
              <a:t>Kelas</a:t>
            </a:r>
            <a:r>
              <a:rPr lang="en-US" sz="2400" dirty="0" smtClean="0">
                <a:solidFill>
                  <a:srgbClr val="FF0000"/>
                </a:solidFill>
              </a:rPr>
              <a:t> : MI 7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NIM: 1421024180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785794"/>
            <a:ext cx="7543824" cy="5340369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operasi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lunak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software yang </a:t>
            </a:r>
            <a:r>
              <a:rPr lang="en-US" sz="2800" dirty="0" err="1" smtClean="0"/>
              <a:t>bertugas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kontrol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keras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operasi-operasi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, 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</a:t>
            </a:r>
            <a:r>
              <a:rPr lang="en-US" sz="2800" dirty="0" err="1" smtClean="0"/>
              <a:t>menjalankan</a:t>
            </a:r>
            <a:r>
              <a:rPr lang="en-US" sz="2800" dirty="0" smtClean="0"/>
              <a:t> software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program-program </a:t>
            </a:r>
            <a:r>
              <a:rPr lang="en-US" sz="2800" dirty="0" err="1" smtClean="0"/>
              <a:t>pengolah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mempermudah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.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Inggrisnya</a:t>
            </a:r>
            <a:r>
              <a:rPr lang="en-US" sz="2800" dirty="0" smtClean="0"/>
              <a:t>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Operating System,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singkat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OS.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500042"/>
            <a:ext cx="7543824" cy="5626121"/>
          </a:xfrm>
        </p:spPr>
        <p:txBody>
          <a:bodyPr/>
          <a:lstStyle/>
          <a:p>
            <a:pPr algn="ctr">
              <a:buNone/>
            </a:pPr>
            <a:r>
              <a:rPr lang="id-ID" sz="4800" b="1" dirty="0" smtClean="0">
                <a:hlinkClick r:id="rId2" tooltip="Mitos Perangkat Lunak"/>
              </a:rPr>
              <a:t>Mitos Perangkat Lunak</a:t>
            </a:r>
            <a:r>
              <a:rPr lang="id-ID" sz="4800" b="1" dirty="0" smtClean="0"/>
              <a:t> </a:t>
            </a:r>
            <a:endParaRPr lang="en-US" sz="4800" b="1" dirty="0" smtClean="0"/>
          </a:p>
          <a:p>
            <a:pPr algn="ctr">
              <a:buNone/>
            </a:pPr>
            <a:endParaRPr lang="id-ID" sz="4800" b="1" dirty="0" smtClean="0"/>
          </a:p>
          <a:p>
            <a:r>
              <a:rPr lang="id-ID" dirty="0" smtClean="0"/>
              <a:t>Mitos perangkat lunak ada 3, yaitu :</a:t>
            </a:r>
          </a:p>
          <a:p>
            <a:r>
              <a:rPr lang="id-ID" dirty="0" smtClean="0"/>
              <a:t>1. Mitos Manajemen </a:t>
            </a:r>
          </a:p>
          <a:p>
            <a:r>
              <a:rPr lang="id-ID" dirty="0" smtClean="0"/>
              <a:t>2. Mitos Pelanggan </a:t>
            </a:r>
          </a:p>
          <a:p>
            <a:r>
              <a:rPr lang="id-ID" dirty="0" smtClean="0"/>
              <a:t>3. Mitos Pengembang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Mitos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600200"/>
            <a:ext cx="754382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Mitos</a:t>
            </a:r>
            <a:r>
              <a:rPr lang="en-US" dirty="0" smtClean="0"/>
              <a:t> 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mentaati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pemrogram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mengejar</a:t>
            </a:r>
            <a:r>
              <a:rPr lang="en-US" dirty="0" smtClean="0"/>
              <a:t> </a:t>
            </a:r>
            <a:r>
              <a:rPr lang="en-US" dirty="0" err="1" smtClean="0"/>
              <a:t>ketinggalan</a:t>
            </a:r>
            <a:r>
              <a:rPr lang="en-US" dirty="0" smtClean="0"/>
              <a:t> (“Mongolian horde concept”)</a:t>
            </a:r>
          </a:p>
          <a:p>
            <a:r>
              <a:rPr lang="en-US" dirty="0" err="1" smtClean="0"/>
              <a:t>Kenyataan</a:t>
            </a:r>
            <a:r>
              <a:rPr lang="en-US" dirty="0" smtClean="0"/>
              <a:t> :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personil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lama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membimbing</a:t>
            </a:r>
            <a:r>
              <a:rPr lang="en-US" dirty="0" smtClean="0"/>
              <a:t> </a:t>
            </a:r>
            <a:r>
              <a:rPr lang="en-US" dirty="0" err="1" smtClean="0"/>
              <a:t>pendatang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Mitos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600200"/>
            <a:ext cx="775813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Mitos</a:t>
            </a:r>
            <a:r>
              <a:rPr lang="en-US" dirty="0" smtClean="0"/>
              <a:t> :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terus-menerus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diakomodasi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Kenyataan</a:t>
            </a:r>
            <a:r>
              <a:rPr lang="en-US" dirty="0" smtClean="0"/>
              <a:t> : </a:t>
            </a:r>
            <a:r>
              <a:rPr lang="en-US" dirty="0" err="1" smtClean="0"/>
              <a:t>Perubahan</a:t>
            </a:r>
            <a:r>
              <a:rPr lang="en-US" dirty="0" smtClean="0"/>
              <a:t>,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diproduksi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mahal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Mitos</a:t>
            </a:r>
            <a:r>
              <a:rPr lang="en-US" dirty="0" smtClean="0"/>
              <a:t> </a:t>
            </a:r>
            <a:r>
              <a:rPr lang="en-US" smtClean="0"/>
              <a:t>Pengembang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600201"/>
            <a:ext cx="7686700" cy="411481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Mitos</a:t>
            </a:r>
            <a:r>
              <a:rPr lang="en-US" dirty="0" smtClean="0"/>
              <a:t> : </a:t>
            </a:r>
            <a:r>
              <a:rPr lang="en-US" dirty="0" err="1" smtClean="0"/>
              <a:t>satu-satunya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sukses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program yang </a:t>
            </a:r>
            <a:r>
              <a:rPr lang="en-US" dirty="0" err="1" smtClean="0"/>
              <a:t>bekerja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Kenyataan</a:t>
            </a:r>
            <a:r>
              <a:rPr lang="en-US" dirty="0" smtClean="0"/>
              <a:t> : Program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yang </a:t>
            </a:r>
            <a:r>
              <a:rPr lang="en-US" dirty="0" err="1" smtClean="0"/>
              <a:t>menyangkut</a:t>
            </a:r>
            <a:r>
              <a:rPr lang="en-US" dirty="0" smtClean="0"/>
              <a:t> program, </a:t>
            </a:r>
            <a:r>
              <a:rPr lang="en-US" dirty="0" err="1" smtClean="0"/>
              <a:t>dokumen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data.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fondasi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yang </a:t>
            </a:r>
            <a:r>
              <a:rPr lang="en-US" dirty="0" err="1" smtClean="0"/>
              <a:t>berhasil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tuntunan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14290"/>
            <a:ext cx="7929618" cy="5500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258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REKAYASA PERANGKAT LUNAK</vt:lpstr>
      <vt:lpstr>Slide 2</vt:lpstr>
      <vt:lpstr>Slide 3</vt:lpstr>
      <vt:lpstr>1. Mitos Manajemen</vt:lpstr>
      <vt:lpstr>2. Mitos Pelanggan</vt:lpstr>
      <vt:lpstr>3. Mitos Pengembang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</dc:title>
  <dc:creator>Devi</dc:creator>
  <cp:lastModifiedBy>Devi</cp:lastModifiedBy>
  <cp:revision>8</cp:revision>
  <dcterms:created xsi:type="dcterms:W3CDTF">2015-09-28T10:38:16Z</dcterms:created>
  <dcterms:modified xsi:type="dcterms:W3CDTF">2015-09-28T12:17:16Z</dcterms:modified>
</cp:coreProperties>
</file>