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24F3-87CD-7F41-9171-8ACD2B958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393E-5BE6-0348-80D6-F03630B60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EF99-F66A-8843-A252-613AE8E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9DAC-4072-4248-AEB7-33B87B2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1759-8A89-CA46-9DEE-24BF9DFB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13CA-5BBD-3A44-A41F-2F4A372B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FC08B-1510-334E-9515-50FF7EDF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6C71-39FF-0F4A-ACB3-7FBB8372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DFEA-956B-B84D-9148-5A219843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E4D4-3CC0-6C42-913F-2133273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310B9-EBF7-C441-9382-DB41BB1C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D46E-243D-624C-80B4-26B6364E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1ADF-2702-DB48-B745-5BA8F28F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1DEB-CEC0-4F44-A667-E924E790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11F-022F-DD4B-99BF-E6322449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938-D1AA-F24F-BB09-7FC85FA5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AE03-ACC4-1844-9CCD-BBEB8C5A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E776-F32F-F94F-9008-0AF0477D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12AE-BA40-C647-ABF5-162575B6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CB9C-8536-8843-9880-AEFB5344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A4D6-F909-FB42-9AD6-4080A7D2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BF72-8176-7843-AFB9-5B47DF0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A8D0-B67E-CA46-8314-DA508F4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A1C7-0FBB-FA44-9AD1-09E2D2CC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56EB-9B3B-334E-932D-E4EF0EC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7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5F95-2125-C74B-85D5-881DC068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8723-80AE-D547-819B-03F755D8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6ACF-3ABD-2A42-AF38-974CE184C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AFBC0-B76F-264D-9A9E-F9F56B54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FFE9-6063-E043-84D0-5257175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7A5A-7209-DF4A-A15E-91344FB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862-97FC-744B-82AC-11911C50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AE712-29CB-3E4A-B354-227B4ADF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6801-C978-6D4A-84A5-622EB43B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B2540-C4B8-494F-97AE-ECEDCAD78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283EE-84FE-F440-BD66-969A3EFC8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ECE9F-49D7-A643-810E-2BCFCC0E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445C1-C9D4-AB47-8E76-8CCDE048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FE923-BB4F-0B43-BCDF-4F8BF24B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36D9-861D-AF42-995C-14E5E320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1D2CF-7CF8-984E-B5CB-83EEC03B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069C9-0F8F-AE43-9BE3-5AEC984B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F7E3A-56BD-C34A-86F4-64227A5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5AC23-6181-4646-9F79-8789C5F2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AF7DD-D159-B04C-90E1-D1EC9E05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885A-C89A-3847-A85C-FF18802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7AA7-290F-ED41-9859-8F5CF5D8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80AF-AE9C-3848-B170-2B348102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8570-F088-704B-9743-91056A7B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E2C1A-7994-1440-9958-28E9E589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B750-3098-E44E-BE28-048FEF80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48EE0-5856-6140-8459-BEF4E96D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F0C-0FE4-2A4B-8DE3-8F78CA0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1207-0524-BF4F-A07F-D355324E3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C513-E116-FB4D-8890-6AA18C71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A1F2-3C13-C14E-9485-FE1CF3AC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486C-11F0-8542-97B8-DDB2CE72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406D-84D5-8543-8443-86843BEC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ED5A3-E12B-AC43-B15C-B61225C8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B2C8-0795-6144-A273-2EB77D3A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A9EB-EBE8-1E41-86B0-D13330199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89FA-4274-4C4D-951D-A3FD3D89098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95CA-E5E4-8B4C-A518-1A5F7A5E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E69D-B499-594F-9964-14D2C60B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BA09-5577-F24C-A579-0A85D30B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9431-9C40-E841-8805-ECE307BC8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546" y="93964"/>
            <a:ext cx="10358907" cy="3381174"/>
          </a:xfrm>
        </p:spPr>
        <p:txBody>
          <a:bodyPr>
            <a:normAutofit fontScale="90000"/>
          </a:bodyPr>
          <a:lstStyle/>
          <a:p>
            <a:r>
              <a:rPr lang="en-US" dirty="0"/>
              <a:t>MOTIF FINDER IN DNA SEQUENCES USING EXPECTATION MAXIMIZATION (EM)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CA681-C0E1-6A41-B3FB-1F1938B43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50783"/>
            <a:ext cx="9144000" cy="21539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CS 412 SPRING 2020 PROJECT</a:t>
            </a:r>
          </a:p>
          <a:p>
            <a:r>
              <a:rPr lang="en-US" b="1" dirty="0"/>
              <a:t>TEAM:</a:t>
            </a:r>
          </a:p>
          <a:p>
            <a:r>
              <a:rPr lang="en-US" dirty="0"/>
              <a:t>DEVIN VINCENT TARK - devinvt2</a:t>
            </a:r>
          </a:p>
          <a:p>
            <a:r>
              <a:rPr lang="en-US" dirty="0"/>
              <a:t>GOWTHAM KUNTUMALLA - gowtham4</a:t>
            </a:r>
          </a:p>
          <a:p>
            <a:r>
              <a:rPr lang="en-US" dirty="0"/>
              <a:t>XIAOWEI LYU-  lv7</a:t>
            </a:r>
          </a:p>
        </p:txBody>
      </p:sp>
    </p:spTree>
    <p:extLst>
      <p:ext uri="{BB962C8B-B14F-4D97-AF65-F5344CB8AC3E}">
        <p14:creationId xmlns:p14="http://schemas.microsoft.com/office/powerpoint/2010/main" val="35338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A51-549B-2A45-B23C-4230EE0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714-00F6-FC43-85AA-A083A58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A51-549B-2A45-B23C-4230EE0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 (at a high level)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714-00F6-FC43-85AA-A083A58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1F94-2701-424A-A5D3-173E9532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C1FB-4EEE-4942-83C2-D5333E69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EE4-A58E-1140-B79A-60B6F8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BD03-203A-3E4B-BDD2-3CCDEDB7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EE4-A58E-1140-B79A-60B6F8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/>
              <a:t>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BD03-203A-3E4B-BDD2-3CCDEDB7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41BC-DBF1-C542-BAED-820A221A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D44B-D53F-3F4D-A367-E235B540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MOTIF FINDER IN DNA SEQUENCES USING EXPECTATION MAXIMIZATION (EM) ALGORITHM</vt:lpstr>
      <vt:lpstr>Introduction to problem</vt:lpstr>
      <vt:lpstr>EM Algorithm (at a high level) Pseudocode </vt:lpstr>
      <vt:lpstr>Code Structure</vt:lpstr>
      <vt:lpstr>Experiments - 1</vt:lpstr>
      <vt:lpstr>Experiments - 2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FINDER IN DNA SEQUENCES USING EXPECTATION MAXIMIZATION (EM) ALGORITHM</dc:title>
  <dc:creator>Kuntumalla, Gowtham</dc:creator>
  <cp:lastModifiedBy>Kuntumalla, Gowtham</cp:lastModifiedBy>
  <cp:revision>3</cp:revision>
  <dcterms:created xsi:type="dcterms:W3CDTF">2020-05-12T23:28:36Z</dcterms:created>
  <dcterms:modified xsi:type="dcterms:W3CDTF">2020-05-12T23:35:16Z</dcterms:modified>
</cp:coreProperties>
</file>