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90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09CE-8905-45D6-80B0-6DA1F4E0BB7A}" type="datetimeFigureOut">
              <a:rPr lang="en-US" smtClean="0"/>
              <a:t>18/11/27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44ED-117B-48C0-9E77-14AFFAEC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4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09CE-8905-45D6-80B0-6DA1F4E0BB7A}" type="datetimeFigureOut">
              <a:rPr lang="en-US" smtClean="0"/>
              <a:t>18/11/27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44ED-117B-48C0-9E77-14AFFAEC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4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09CE-8905-45D6-80B0-6DA1F4E0BB7A}" type="datetimeFigureOut">
              <a:rPr lang="en-US" smtClean="0"/>
              <a:t>18/11/27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44ED-117B-48C0-9E77-14AFFAEC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09CE-8905-45D6-80B0-6DA1F4E0BB7A}" type="datetimeFigureOut">
              <a:rPr lang="en-US" smtClean="0"/>
              <a:t>18/11/27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44ED-117B-48C0-9E77-14AFFAEC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8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09CE-8905-45D6-80B0-6DA1F4E0BB7A}" type="datetimeFigureOut">
              <a:rPr lang="en-US" smtClean="0"/>
              <a:t>18/11/27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44ED-117B-48C0-9E77-14AFFAEC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0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09CE-8905-45D6-80B0-6DA1F4E0BB7A}" type="datetimeFigureOut">
              <a:rPr lang="en-US" smtClean="0"/>
              <a:t>18/11/27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44ED-117B-48C0-9E77-14AFFAEC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9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09CE-8905-45D6-80B0-6DA1F4E0BB7A}" type="datetimeFigureOut">
              <a:rPr lang="en-US" smtClean="0"/>
              <a:t>18/11/27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44ED-117B-48C0-9E77-14AFFAEC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1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09CE-8905-45D6-80B0-6DA1F4E0BB7A}" type="datetimeFigureOut">
              <a:rPr lang="en-US" smtClean="0"/>
              <a:t>18/11/27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44ED-117B-48C0-9E77-14AFFAEC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4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09CE-8905-45D6-80B0-6DA1F4E0BB7A}" type="datetimeFigureOut">
              <a:rPr lang="en-US" smtClean="0"/>
              <a:t>18/11/27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44ED-117B-48C0-9E77-14AFFAEC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09CE-8905-45D6-80B0-6DA1F4E0BB7A}" type="datetimeFigureOut">
              <a:rPr lang="en-US" smtClean="0"/>
              <a:t>18/11/27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44ED-117B-48C0-9E77-14AFFAEC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2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09CE-8905-45D6-80B0-6DA1F4E0BB7A}" type="datetimeFigureOut">
              <a:rPr lang="en-US" smtClean="0"/>
              <a:t>18/11/27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44ED-117B-48C0-9E77-14AFFAEC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1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09CE-8905-45D6-80B0-6DA1F4E0BB7A}" type="datetimeFigureOut">
              <a:rPr lang="en-US" smtClean="0"/>
              <a:t>18/11/27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B44ED-117B-48C0-9E77-14AFFAEC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7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Bubble Sort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6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590800" y="1828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Devin Chandula\Desktop\1_7QsZkfrRGhAu5yxxeDdzs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3" y="533400"/>
            <a:ext cx="7639053" cy="572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94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Bubble Sort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 </dc:title>
  <dc:creator>Windows User</dc:creator>
  <cp:lastModifiedBy>Windows User</cp:lastModifiedBy>
  <cp:revision>1</cp:revision>
  <dcterms:created xsi:type="dcterms:W3CDTF">2018-11-27T06:16:19Z</dcterms:created>
  <dcterms:modified xsi:type="dcterms:W3CDTF">2018-11-27T08:35:51Z</dcterms:modified>
</cp:coreProperties>
</file>