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5" r:id="rId9"/>
    <p:sldId id="266" r:id="rId10"/>
    <p:sldId id="267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0C09C-B11F-48B2-BFDB-D1B38CD83F02}" v="16" dt="2022-05-11T02:34:19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Shen" userId="5e93fd75f7ff0cc0" providerId="LiveId" clId="{18E0C09C-B11F-48B2-BFDB-D1B38CD83F02}"/>
    <pc:docChg chg="undo custSel addSld delSld modSld">
      <pc:chgData name="Xin Shen" userId="5e93fd75f7ff0cc0" providerId="LiveId" clId="{18E0C09C-B11F-48B2-BFDB-D1B38CD83F02}" dt="2022-05-11T02:36:50.782" v="289" actId="207"/>
      <pc:docMkLst>
        <pc:docMk/>
      </pc:docMkLst>
      <pc:sldChg chg="modSp new mod">
        <pc:chgData name="Xin Shen" userId="5e93fd75f7ff0cc0" providerId="LiveId" clId="{18E0C09C-B11F-48B2-BFDB-D1B38CD83F02}" dt="2022-05-11T00:58:27.776" v="44" actId="403"/>
        <pc:sldMkLst>
          <pc:docMk/>
          <pc:sldMk cId="4056192659" sldId="256"/>
        </pc:sldMkLst>
        <pc:spChg chg="mod">
          <ac:chgData name="Xin Shen" userId="5e93fd75f7ff0cc0" providerId="LiveId" clId="{18E0C09C-B11F-48B2-BFDB-D1B38CD83F02}" dt="2022-05-11T00:54:48.195" v="3"/>
          <ac:spMkLst>
            <pc:docMk/>
            <pc:sldMk cId="4056192659" sldId="256"/>
            <ac:spMk id="2" creationId="{F57D006C-0BF5-4AD7-B2E1-E60378F2F96A}"/>
          </ac:spMkLst>
        </pc:spChg>
        <pc:spChg chg="mod">
          <ac:chgData name="Xin Shen" userId="5e93fd75f7ff0cc0" providerId="LiveId" clId="{18E0C09C-B11F-48B2-BFDB-D1B38CD83F02}" dt="2022-05-11T00:58:27.776" v="44" actId="403"/>
          <ac:spMkLst>
            <pc:docMk/>
            <pc:sldMk cId="4056192659" sldId="256"/>
            <ac:spMk id="3" creationId="{BDE3EFD0-0D83-1B13-91DF-130B7AB82440}"/>
          </ac:spMkLst>
        </pc:spChg>
      </pc:sldChg>
      <pc:sldChg chg="delSp modSp new mod">
        <pc:chgData name="Xin Shen" userId="5e93fd75f7ff0cc0" providerId="LiveId" clId="{18E0C09C-B11F-48B2-BFDB-D1B38CD83F02}" dt="2022-05-11T00:55:33.798" v="18" actId="478"/>
        <pc:sldMkLst>
          <pc:docMk/>
          <pc:sldMk cId="1708993512" sldId="257"/>
        </pc:sldMkLst>
        <pc:spChg chg="mod">
          <ac:chgData name="Xin Shen" userId="5e93fd75f7ff0cc0" providerId="LiveId" clId="{18E0C09C-B11F-48B2-BFDB-D1B38CD83F02}" dt="2022-05-11T00:55:30.126" v="17" actId="20577"/>
          <ac:spMkLst>
            <pc:docMk/>
            <pc:sldMk cId="1708993512" sldId="257"/>
            <ac:spMk id="2" creationId="{53C7189C-0764-5EF3-8211-2D3BAA1E0A30}"/>
          </ac:spMkLst>
        </pc:spChg>
        <pc:spChg chg="del">
          <ac:chgData name="Xin Shen" userId="5e93fd75f7ff0cc0" providerId="LiveId" clId="{18E0C09C-B11F-48B2-BFDB-D1B38CD83F02}" dt="2022-05-11T00:55:33.798" v="18" actId="478"/>
          <ac:spMkLst>
            <pc:docMk/>
            <pc:sldMk cId="1708993512" sldId="257"/>
            <ac:spMk id="3" creationId="{E72267F2-EDCE-EC07-3FE5-02A274DED4CD}"/>
          </ac:spMkLst>
        </pc:spChg>
      </pc:sldChg>
      <pc:sldChg chg="modSp add mod">
        <pc:chgData name="Xin Shen" userId="5e93fd75f7ff0cc0" providerId="LiveId" clId="{18E0C09C-B11F-48B2-BFDB-D1B38CD83F02}" dt="2022-05-11T00:58:51.692" v="89" actId="1035"/>
        <pc:sldMkLst>
          <pc:docMk/>
          <pc:sldMk cId="765962391" sldId="258"/>
        </pc:sldMkLst>
        <pc:spChg chg="mod">
          <ac:chgData name="Xin Shen" userId="5e93fd75f7ff0cc0" providerId="LiveId" clId="{18E0C09C-B11F-48B2-BFDB-D1B38CD83F02}" dt="2022-05-11T00:58:51.692" v="89" actId="1035"/>
          <ac:spMkLst>
            <pc:docMk/>
            <pc:sldMk cId="765962391" sldId="258"/>
            <ac:spMk id="2" creationId="{53C7189C-0764-5EF3-8211-2D3BAA1E0A30}"/>
          </ac:spMkLst>
        </pc:spChg>
      </pc:sldChg>
      <pc:sldChg chg="modSp add mod">
        <pc:chgData name="Xin Shen" userId="5e93fd75f7ff0cc0" providerId="LiveId" clId="{18E0C09C-B11F-48B2-BFDB-D1B38CD83F02}" dt="2022-05-11T00:57:09.095" v="37" actId="20577"/>
        <pc:sldMkLst>
          <pc:docMk/>
          <pc:sldMk cId="164560359" sldId="259"/>
        </pc:sldMkLst>
        <pc:spChg chg="mod">
          <ac:chgData name="Xin Shen" userId="5e93fd75f7ff0cc0" providerId="LiveId" clId="{18E0C09C-B11F-48B2-BFDB-D1B38CD83F02}" dt="2022-05-11T00:57:09.095" v="37" actId="20577"/>
          <ac:spMkLst>
            <pc:docMk/>
            <pc:sldMk cId="164560359" sldId="259"/>
            <ac:spMk id="2" creationId="{53C7189C-0764-5EF3-8211-2D3BAA1E0A30}"/>
          </ac:spMkLst>
        </pc:spChg>
      </pc:sldChg>
      <pc:sldChg chg="modSp add mod">
        <pc:chgData name="Xin Shen" userId="5e93fd75f7ff0cc0" providerId="LiveId" clId="{18E0C09C-B11F-48B2-BFDB-D1B38CD83F02}" dt="2022-05-11T00:57:55.958" v="40" actId="20577"/>
        <pc:sldMkLst>
          <pc:docMk/>
          <pc:sldMk cId="240834705" sldId="260"/>
        </pc:sldMkLst>
        <pc:spChg chg="mod">
          <ac:chgData name="Xin Shen" userId="5e93fd75f7ff0cc0" providerId="LiveId" clId="{18E0C09C-B11F-48B2-BFDB-D1B38CD83F02}" dt="2022-05-11T00:57:55.958" v="40" actId="20577"/>
          <ac:spMkLst>
            <pc:docMk/>
            <pc:sldMk cId="240834705" sldId="260"/>
            <ac:spMk id="2" creationId="{53C7189C-0764-5EF3-8211-2D3BAA1E0A30}"/>
          </ac:spMkLst>
        </pc:spChg>
      </pc:sldChg>
      <pc:sldChg chg="modSp new mod">
        <pc:chgData name="Xin Shen" userId="5e93fd75f7ff0cc0" providerId="LiveId" clId="{18E0C09C-B11F-48B2-BFDB-D1B38CD83F02}" dt="2022-05-11T02:24:13.582" v="100" actId="403"/>
        <pc:sldMkLst>
          <pc:docMk/>
          <pc:sldMk cId="94418268" sldId="261"/>
        </pc:sldMkLst>
        <pc:spChg chg="mod">
          <ac:chgData name="Xin Shen" userId="5e93fd75f7ff0cc0" providerId="LiveId" clId="{18E0C09C-B11F-48B2-BFDB-D1B38CD83F02}" dt="2022-05-11T02:23:09.094" v="94"/>
          <ac:spMkLst>
            <pc:docMk/>
            <pc:sldMk cId="94418268" sldId="261"/>
            <ac:spMk id="2" creationId="{057C7939-B230-44E4-9E76-40E2DFBADE30}"/>
          </ac:spMkLst>
        </pc:spChg>
        <pc:spChg chg="mod">
          <ac:chgData name="Xin Shen" userId="5e93fd75f7ff0cc0" providerId="LiveId" clId="{18E0C09C-B11F-48B2-BFDB-D1B38CD83F02}" dt="2022-05-11T02:24:13.582" v="100" actId="403"/>
          <ac:spMkLst>
            <pc:docMk/>
            <pc:sldMk cId="94418268" sldId="261"/>
            <ac:spMk id="3" creationId="{683BA7AD-4764-3651-9FEB-53C5E3887AA0}"/>
          </ac:spMkLst>
        </pc:spChg>
      </pc:sldChg>
      <pc:sldChg chg="modSp add mod">
        <pc:chgData name="Xin Shen" userId="5e93fd75f7ff0cc0" providerId="LiveId" clId="{18E0C09C-B11F-48B2-BFDB-D1B38CD83F02}" dt="2022-05-11T02:26:11.770" v="124" actId="108"/>
        <pc:sldMkLst>
          <pc:docMk/>
          <pc:sldMk cId="993998560" sldId="262"/>
        </pc:sldMkLst>
        <pc:spChg chg="mod">
          <ac:chgData name="Xin Shen" userId="5e93fd75f7ff0cc0" providerId="LiveId" clId="{18E0C09C-B11F-48B2-BFDB-D1B38CD83F02}" dt="2022-05-11T02:24:53.337" v="101"/>
          <ac:spMkLst>
            <pc:docMk/>
            <pc:sldMk cId="993998560" sldId="262"/>
            <ac:spMk id="2" creationId="{057C7939-B230-44E4-9E76-40E2DFBADE30}"/>
          </ac:spMkLst>
        </pc:spChg>
        <pc:spChg chg="mod">
          <ac:chgData name="Xin Shen" userId="5e93fd75f7ff0cc0" providerId="LiveId" clId="{18E0C09C-B11F-48B2-BFDB-D1B38CD83F02}" dt="2022-05-11T02:26:11.770" v="124" actId="108"/>
          <ac:spMkLst>
            <pc:docMk/>
            <pc:sldMk cId="993998560" sldId="262"/>
            <ac:spMk id="3" creationId="{683BA7AD-4764-3651-9FEB-53C5E3887AA0}"/>
          </ac:spMkLst>
        </pc:spChg>
      </pc:sldChg>
      <pc:sldChg chg="addSp modSp add mod">
        <pc:chgData name="Xin Shen" userId="5e93fd75f7ff0cc0" providerId="LiveId" clId="{18E0C09C-B11F-48B2-BFDB-D1B38CD83F02}" dt="2022-05-11T02:33:03.524" v="228" actId="1076"/>
        <pc:sldMkLst>
          <pc:docMk/>
          <pc:sldMk cId="1037720058" sldId="263"/>
        </pc:sldMkLst>
        <pc:spChg chg="mod">
          <ac:chgData name="Xin Shen" userId="5e93fd75f7ff0cc0" providerId="LiveId" clId="{18E0C09C-B11F-48B2-BFDB-D1B38CD83F02}" dt="2022-05-11T02:27:10.945" v="128"/>
          <ac:spMkLst>
            <pc:docMk/>
            <pc:sldMk cId="1037720058" sldId="263"/>
            <ac:spMk id="2" creationId="{057C7939-B230-44E4-9E76-40E2DFBADE30}"/>
          </ac:spMkLst>
        </pc:spChg>
        <pc:spChg chg="mod">
          <ac:chgData name="Xin Shen" userId="5e93fd75f7ff0cc0" providerId="LiveId" clId="{18E0C09C-B11F-48B2-BFDB-D1B38CD83F02}" dt="2022-05-11T02:28:50.926" v="145" actId="1076"/>
          <ac:spMkLst>
            <pc:docMk/>
            <pc:sldMk cId="1037720058" sldId="263"/>
            <ac:spMk id="3" creationId="{683BA7AD-4764-3651-9FEB-53C5E3887AA0}"/>
          </ac:spMkLst>
        </pc:spChg>
        <pc:spChg chg="add mod">
          <ac:chgData name="Xin Shen" userId="5e93fd75f7ff0cc0" providerId="LiveId" clId="{18E0C09C-B11F-48B2-BFDB-D1B38CD83F02}" dt="2022-05-11T02:32:52.333" v="226" actId="693"/>
          <ac:spMkLst>
            <pc:docMk/>
            <pc:sldMk cId="1037720058" sldId="263"/>
            <ac:spMk id="5" creationId="{019ADF1F-56DD-17C1-B9FE-BB1DF73D9CF1}"/>
          </ac:spMkLst>
        </pc:spChg>
        <pc:spChg chg="add mod">
          <ac:chgData name="Xin Shen" userId="5e93fd75f7ff0cc0" providerId="LiveId" clId="{18E0C09C-B11F-48B2-BFDB-D1B38CD83F02}" dt="2022-05-11T02:33:03.524" v="228" actId="1076"/>
          <ac:spMkLst>
            <pc:docMk/>
            <pc:sldMk cId="1037720058" sldId="263"/>
            <ac:spMk id="6" creationId="{66D4DC58-88F2-09DB-797F-A4F3BF50CAFE}"/>
          </ac:spMkLst>
        </pc:spChg>
        <pc:picChg chg="add mod">
          <ac:chgData name="Xin Shen" userId="5e93fd75f7ff0cc0" providerId="LiveId" clId="{18E0C09C-B11F-48B2-BFDB-D1B38CD83F02}" dt="2022-05-11T02:28:56.923" v="146" actId="14100"/>
          <ac:picMkLst>
            <pc:docMk/>
            <pc:sldMk cId="1037720058" sldId="263"/>
            <ac:picMk id="4" creationId="{2EDD0D72-0B81-3070-EBD0-ACC1E0702C7C}"/>
          </ac:picMkLst>
        </pc:picChg>
      </pc:sldChg>
      <pc:sldChg chg="modSp add mod">
        <pc:chgData name="Xin Shen" userId="5e93fd75f7ff0cc0" providerId="LiveId" clId="{18E0C09C-B11F-48B2-BFDB-D1B38CD83F02}" dt="2022-05-11T02:36:11.738" v="287" actId="403"/>
        <pc:sldMkLst>
          <pc:docMk/>
          <pc:sldMk cId="3825792287" sldId="264"/>
        </pc:sldMkLst>
        <pc:spChg chg="mod">
          <ac:chgData name="Xin Shen" userId="5e93fd75f7ff0cc0" providerId="LiveId" clId="{18E0C09C-B11F-48B2-BFDB-D1B38CD83F02}" dt="2022-05-11T02:35:41.262" v="284"/>
          <ac:spMkLst>
            <pc:docMk/>
            <pc:sldMk cId="3825792287" sldId="264"/>
            <ac:spMk id="2" creationId="{057C7939-B230-44E4-9E76-40E2DFBADE30}"/>
          </ac:spMkLst>
        </pc:spChg>
        <pc:spChg chg="mod">
          <ac:chgData name="Xin Shen" userId="5e93fd75f7ff0cc0" providerId="LiveId" clId="{18E0C09C-B11F-48B2-BFDB-D1B38CD83F02}" dt="2022-05-11T02:36:11.738" v="287" actId="403"/>
          <ac:spMkLst>
            <pc:docMk/>
            <pc:sldMk cId="3825792287" sldId="264"/>
            <ac:spMk id="3" creationId="{683BA7AD-4764-3651-9FEB-53C5E3887AA0}"/>
          </ac:spMkLst>
        </pc:spChg>
      </pc:sldChg>
      <pc:sldChg chg="addSp modSp add mod">
        <pc:chgData name="Xin Shen" userId="5e93fd75f7ff0cc0" providerId="LiveId" clId="{18E0C09C-B11F-48B2-BFDB-D1B38CD83F02}" dt="2022-05-11T02:36:41.538" v="288" actId="207"/>
        <pc:sldMkLst>
          <pc:docMk/>
          <pc:sldMk cId="1873785148" sldId="265"/>
        </pc:sldMkLst>
        <pc:spChg chg="mod">
          <ac:chgData name="Xin Shen" userId="5e93fd75f7ff0cc0" providerId="LiveId" clId="{18E0C09C-B11F-48B2-BFDB-D1B38CD83F02}" dt="2022-05-11T02:30:50.961" v="188" actId="108"/>
          <ac:spMkLst>
            <pc:docMk/>
            <pc:sldMk cId="1873785148" sldId="265"/>
            <ac:spMk id="2" creationId="{057C7939-B230-44E4-9E76-40E2DFBADE30}"/>
          </ac:spMkLst>
        </pc:spChg>
        <pc:spChg chg="mod">
          <ac:chgData name="Xin Shen" userId="5e93fd75f7ff0cc0" providerId="LiveId" clId="{18E0C09C-B11F-48B2-BFDB-D1B38CD83F02}" dt="2022-05-11T02:31:10.649" v="191" actId="14100"/>
          <ac:spMkLst>
            <pc:docMk/>
            <pc:sldMk cId="1873785148" sldId="265"/>
            <ac:spMk id="3" creationId="{683BA7AD-4764-3651-9FEB-53C5E3887AA0}"/>
          </ac:spMkLst>
        </pc:spChg>
        <pc:spChg chg="add mod">
          <ac:chgData name="Xin Shen" userId="5e93fd75f7ff0cc0" providerId="LiveId" clId="{18E0C09C-B11F-48B2-BFDB-D1B38CD83F02}" dt="2022-05-11T02:36:41.538" v="288" actId="207"/>
          <ac:spMkLst>
            <pc:docMk/>
            <pc:sldMk cId="1873785148" sldId="265"/>
            <ac:spMk id="4" creationId="{50AE50A0-5A07-2777-2A75-714C900F9639}"/>
          </ac:spMkLst>
        </pc:spChg>
      </pc:sldChg>
      <pc:sldChg chg="modSp add mod">
        <pc:chgData name="Xin Shen" userId="5e93fd75f7ff0cc0" providerId="LiveId" clId="{18E0C09C-B11F-48B2-BFDB-D1B38CD83F02}" dt="2022-05-11T02:36:50.782" v="289" actId="207"/>
        <pc:sldMkLst>
          <pc:docMk/>
          <pc:sldMk cId="67022152" sldId="266"/>
        </pc:sldMkLst>
        <pc:spChg chg="mod">
          <ac:chgData name="Xin Shen" userId="5e93fd75f7ff0cc0" providerId="LiveId" clId="{18E0C09C-B11F-48B2-BFDB-D1B38CD83F02}" dt="2022-05-11T02:33:17.170" v="231" actId="20577"/>
          <ac:spMkLst>
            <pc:docMk/>
            <pc:sldMk cId="67022152" sldId="266"/>
            <ac:spMk id="2" creationId="{057C7939-B230-44E4-9E76-40E2DFBADE30}"/>
          </ac:spMkLst>
        </pc:spChg>
        <pc:spChg chg="mod">
          <ac:chgData name="Xin Shen" userId="5e93fd75f7ff0cc0" providerId="LiveId" clId="{18E0C09C-B11F-48B2-BFDB-D1B38CD83F02}" dt="2022-05-11T02:33:41.437" v="237" actId="108"/>
          <ac:spMkLst>
            <pc:docMk/>
            <pc:sldMk cId="67022152" sldId="266"/>
            <ac:spMk id="3" creationId="{683BA7AD-4764-3651-9FEB-53C5E3887AA0}"/>
          </ac:spMkLst>
        </pc:spChg>
        <pc:spChg chg="mod">
          <ac:chgData name="Xin Shen" userId="5e93fd75f7ff0cc0" providerId="LiveId" clId="{18E0C09C-B11F-48B2-BFDB-D1B38CD83F02}" dt="2022-05-11T02:36:50.782" v="289" actId="207"/>
          <ac:spMkLst>
            <pc:docMk/>
            <pc:sldMk cId="67022152" sldId="266"/>
            <ac:spMk id="4" creationId="{50AE50A0-5A07-2777-2A75-714C900F9639}"/>
          </ac:spMkLst>
        </pc:spChg>
      </pc:sldChg>
      <pc:sldChg chg="add del">
        <pc:chgData name="Xin Shen" userId="5e93fd75f7ff0cc0" providerId="LiveId" clId="{18E0C09C-B11F-48B2-BFDB-D1B38CD83F02}" dt="2022-05-11T02:32:26.993" v="223" actId="47"/>
        <pc:sldMkLst>
          <pc:docMk/>
          <pc:sldMk cId="3659816554" sldId="266"/>
        </pc:sldMkLst>
      </pc:sldChg>
      <pc:sldChg chg="modSp add mod">
        <pc:chgData name="Xin Shen" userId="5e93fd75f7ff0cc0" providerId="LiveId" clId="{18E0C09C-B11F-48B2-BFDB-D1B38CD83F02}" dt="2022-05-11T02:35:17.699" v="282" actId="20577"/>
        <pc:sldMkLst>
          <pc:docMk/>
          <pc:sldMk cId="1166019991" sldId="267"/>
        </pc:sldMkLst>
        <pc:spChg chg="mod">
          <ac:chgData name="Xin Shen" userId="5e93fd75f7ff0cc0" providerId="LiveId" clId="{18E0C09C-B11F-48B2-BFDB-D1B38CD83F02}" dt="2022-05-11T02:34:23.624" v="244" actId="20577"/>
          <ac:spMkLst>
            <pc:docMk/>
            <pc:sldMk cId="1166019991" sldId="267"/>
            <ac:spMk id="2" creationId="{057C7939-B230-44E4-9E76-40E2DFBADE30}"/>
          </ac:spMkLst>
        </pc:spChg>
        <pc:spChg chg="mod">
          <ac:chgData name="Xin Shen" userId="5e93fd75f7ff0cc0" providerId="LiveId" clId="{18E0C09C-B11F-48B2-BFDB-D1B38CD83F02}" dt="2022-05-11T02:35:00.765" v="266" actId="20577"/>
          <ac:spMkLst>
            <pc:docMk/>
            <pc:sldMk cId="1166019991" sldId="267"/>
            <ac:spMk id="3" creationId="{683BA7AD-4764-3651-9FEB-53C5E3887AA0}"/>
          </ac:spMkLst>
        </pc:spChg>
        <pc:spChg chg="mod">
          <ac:chgData name="Xin Shen" userId="5e93fd75f7ff0cc0" providerId="LiveId" clId="{18E0C09C-B11F-48B2-BFDB-D1B38CD83F02}" dt="2022-05-11T02:35:17.699" v="282" actId="20577"/>
          <ac:spMkLst>
            <pc:docMk/>
            <pc:sldMk cId="1166019991" sldId="267"/>
            <ac:spMk id="4" creationId="{50AE50A0-5A07-2777-2A75-714C900F9639}"/>
          </ac:spMkLst>
        </pc:spChg>
      </pc:sldChg>
      <pc:sldChg chg="add del">
        <pc:chgData name="Xin Shen" userId="5e93fd75f7ff0cc0" providerId="LiveId" clId="{18E0C09C-B11F-48B2-BFDB-D1B38CD83F02}" dt="2022-05-11T02:32:26.126" v="222" actId="47"/>
        <pc:sldMkLst>
          <pc:docMk/>
          <pc:sldMk cId="319787614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51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2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4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85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9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CFCE-DA82-417D-81EE-C11F628E6A7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5E3C38-32D8-48C8-AA27-AA2A1158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006C-0BF5-4AD7-B2E1-E60378F2F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Capstone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3EFD0-0D83-1B13-91DF-130B7AB82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Xin Shen</a:t>
            </a:r>
          </a:p>
        </p:txBody>
      </p:sp>
    </p:spTree>
    <p:extLst>
      <p:ext uri="{BB962C8B-B14F-4D97-AF65-F5344CB8AC3E}">
        <p14:creationId xmlns:p14="http://schemas.microsoft.com/office/powerpoint/2010/main" val="405619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939-B230-44E4-9E76-40E2DFBA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4: </a:t>
            </a:r>
            <a:br>
              <a:rPr 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A7AD-4764-3651-9FEB-53C5E388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8074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Increase the longest run by 0.2 miles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Guarantee its snow coverage by adding 4 acres of snow making capability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E50A0-5A07-2777-2A75-714C900F9639}"/>
              </a:ext>
            </a:extLst>
          </p:cNvPr>
          <p:cNvSpPr txBox="1">
            <a:spLocks/>
          </p:cNvSpPr>
          <p:nvPr/>
        </p:nvSpPr>
        <p:spPr>
          <a:xfrm>
            <a:off x="677334" y="3693098"/>
            <a:ext cx="8596668" cy="1807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Model Results: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influence</a:t>
            </a:r>
          </a:p>
        </p:txBody>
      </p:sp>
    </p:spTree>
    <p:extLst>
      <p:ext uri="{BB962C8B-B14F-4D97-AF65-F5344CB8AC3E}">
        <p14:creationId xmlns:p14="http://schemas.microsoft.com/office/powerpoint/2010/main" val="116601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89C-0764-5EF3-8211-2D3BAA1E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4083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939-B230-44E4-9E76-40E2DFBA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A7AD-4764-3651-9FEB-53C5E388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Price strategy is scenarios 1 and 2 are recommended. Closing 1 run does not influence the ticket price but can reduce the cost. And adding a run, increasing the vertical drop by 150 feet and installing an additional chair lift can support the ticket price significantly compared with other strategies.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But more detailed information about the operation cost in scenario 2 is required before it is finally adopted.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9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89C-0764-5EF3-8211-2D3BAA1E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7089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939-B230-44E4-9E76-40E2DFBA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A7AD-4764-3651-9FEB-53C5E388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Big Mountain Resort is a ski resort in Montana. They recently installed additional chair lift to increase the distribution of visitors across the mountain but increases their operation costs by $1,540,000 this season. To increase the revenue and reduce the cost, the resort is considering either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charging a premium above the average price 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cutting costs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89C-0764-5EF3-8211-2D3BAA1E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27" y="2754029"/>
            <a:ext cx="8785642" cy="1826581"/>
          </a:xfrm>
        </p:spPr>
        <p:txBody>
          <a:bodyPr/>
          <a:lstStyle/>
          <a:p>
            <a:r>
              <a:rPr lang="en-US" dirty="0"/>
              <a:t>2. Recommendation and Key Findings </a:t>
            </a:r>
          </a:p>
        </p:txBody>
      </p:sp>
    </p:spTree>
    <p:extLst>
      <p:ext uri="{BB962C8B-B14F-4D97-AF65-F5344CB8AC3E}">
        <p14:creationId xmlns:p14="http://schemas.microsoft.com/office/powerpoint/2010/main" val="76596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939-B230-44E4-9E76-40E2DFBA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Recommendation and 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A7AD-4764-3651-9FEB-53C5E388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Close only 1 least used run 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 a run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Increase the vertical drop by 150 feet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Install an additional chair lift</a:t>
            </a:r>
          </a:p>
        </p:txBody>
      </p:sp>
    </p:spTree>
    <p:extLst>
      <p:ext uri="{BB962C8B-B14F-4D97-AF65-F5344CB8AC3E}">
        <p14:creationId xmlns:p14="http://schemas.microsoft.com/office/powerpoint/2010/main" val="99399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89C-0764-5EF3-8211-2D3BAA1E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Modeling Results and Analysis </a:t>
            </a:r>
          </a:p>
        </p:txBody>
      </p:sp>
    </p:spTree>
    <p:extLst>
      <p:ext uri="{BB962C8B-B14F-4D97-AF65-F5344CB8AC3E}">
        <p14:creationId xmlns:p14="http://schemas.microsoft.com/office/powerpoint/2010/main" val="1645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939-B230-44E4-9E76-40E2DFBA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Modeling Results and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A7AD-4764-3651-9FEB-53C5E388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1 : closing to 10 of the least used runs</a:t>
            </a:r>
            <a:endParaRPr lang="en-US" sz="24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EDD0D72-0B81-3070-EBD0-ACC1E070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8" y="2456121"/>
            <a:ext cx="7602814" cy="39648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DF1F-56DD-17C1-B9FE-BB1DF73D9CF1}"/>
              </a:ext>
            </a:extLst>
          </p:cNvPr>
          <p:cNvSpPr/>
          <p:nvPr/>
        </p:nvSpPr>
        <p:spPr>
          <a:xfrm>
            <a:off x="1871330" y="2626242"/>
            <a:ext cx="191386" cy="35087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4DC58-88F2-09DB-797F-A4F3BF50CAFE}"/>
              </a:ext>
            </a:extLst>
          </p:cNvPr>
          <p:cNvSpPr/>
          <p:nvPr/>
        </p:nvSpPr>
        <p:spPr>
          <a:xfrm>
            <a:off x="5904614" y="2607336"/>
            <a:ext cx="191386" cy="35087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939-B230-44E4-9E76-40E2DFBA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2 : </a:t>
            </a:r>
            <a:br>
              <a:rPr 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A7AD-4764-3651-9FEB-53C5E388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8074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dd a run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ncrease the vertical drop by 150 feet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nstall an additional chair lift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E50A0-5A07-2777-2A75-714C900F9639}"/>
              </a:ext>
            </a:extLst>
          </p:cNvPr>
          <p:cNvSpPr txBox="1">
            <a:spLocks/>
          </p:cNvSpPr>
          <p:nvPr/>
        </p:nvSpPr>
        <p:spPr>
          <a:xfrm>
            <a:off x="677334" y="3576140"/>
            <a:ext cx="8596668" cy="1807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Model Results: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Increases support for ticket price by $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8.61</a:t>
            </a:r>
          </a:p>
        </p:txBody>
      </p:sp>
    </p:spTree>
    <p:extLst>
      <p:ext uri="{BB962C8B-B14F-4D97-AF65-F5344CB8AC3E}">
        <p14:creationId xmlns:p14="http://schemas.microsoft.com/office/powerpoint/2010/main" val="187378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939-B230-44E4-9E76-40E2DFBA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3 : </a:t>
            </a:r>
            <a:br>
              <a:rPr 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A7AD-4764-3651-9FEB-53C5E388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80748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dd a run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ncrease the vertical drop by 150 feet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nstall an additional chair lift</a:t>
            </a:r>
          </a:p>
          <a:p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adding 2 acres of snow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E50A0-5A07-2777-2A75-714C900F9639}"/>
              </a:ext>
            </a:extLst>
          </p:cNvPr>
          <p:cNvSpPr txBox="1">
            <a:spLocks/>
          </p:cNvSpPr>
          <p:nvPr/>
        </p:nvSpPr>
        <p:spPr>
          <a:xfrm>
            <a:off x="677334" y="3693098"/>
            <a:ext cx="8596668" cy="1807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Model Results: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Increases support for ticket price by </a:t>
            </a: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9.90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2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307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Guided Capstone Project Report</vt:lpstr>
      <vt:lpstr>1.Problem Identification</vt:lpstr>
      <vt:lpstr>1.Problem Identification</vt:lpstr>
      <vt:lpstr>2. Recommendation and Key Findings </vt:lpstr>
      <vt:lpstr>2. Recommendation and Key Findings </vt:lpstr>
      <vt:lpstr>3. Modeling Results and Analysis </vt:lpstr>
      <vt:lpstr>3. Modeling Results and Analysis </vt:lpstr>
      <vt:lpstr>Scenario 2 :  </vt:lpstr>
      <vt:lpstr>Scenario 3 :  </vt:lpstr>
      <vt:lpstr>Scenario 4:  </vt:lpstr>
      <vt:lpstr>4. Summary and Conclusion</vt:lpstr>
      <vt:lpstr>4. 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Report</dc:title>
  <dc:creator>沈鑫</dc:creator>
  <cp:lastModifiedBy>沈鑫</cp:lastModifiedBy>
  <cp:revision>1</cp:revision>
  <dcterms:created xsi:type="dcterms:W3CDTF">2022-05-11T00:52:05Z</dcterms:created>
  <dcterms:modified xsi:type="dcterms:W3CDTF">2022-05-11T02:36:54Z</dcterms:modified>
</cp:coreProperties>
</file>