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9"/>
    <p:restoredTop sz="96327"/>
  </p:normalViewPr>
  <p:slideViewPr>
    <p:cSldViewPr snapToGrid="0" snapToObjects="1">
      <p:cViewPr varScale="1">
        <p:scale>
          <a:sx n="159" d="100"/>
          <a:sy n="15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B3E-04D4-F15D-E7A3-7A53CBDC3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3D015-EE82-EECE-855F-9549E76C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0F30-9008-CB63-D48B-93968A3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E360-0432-B3CB-ADB8-69D85F9E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AAE8-312B-CB05-A77A-467ED886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04C-BEEB-353F-FA16-1DD727C3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631B-5B65-5819-2BAE-89E11EEA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C8EF-C328-3F6E-2D2F-4BBB0C19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32E4-1B2C-AFF4-41A9-F9B69B9B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E8FC-515A-078C-528C-F7D5AF23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E1FFB-E110-B93A-C403-C64887B7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1B93F-CEE4-F96B-6604-5C9DB7CED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16D3-43C9-19BA-99C9-ACA159C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0C9C-5128-934A-F5D7-5C22B10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52FC-0464-4A9B-F77A-067E63DB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7DE4-22C9-9C5D-4396-6133D68A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A3D2-531A-E4F9-C341-DE54400F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F421-41AD-E34D-F63D-9F4C8425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E82E-C513-C307-6717-88A64F0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E41B-5919-BD4E-9AEF-08DB5793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B30-2D33-6503-6CCA-B74DCD68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46AD-6B57-64B7-81E7-39C3026F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C257-40CD-8C1B-76C9-C0BAF7D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BDC3-D750-92B6-8D00-80A3E8E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2CEF-1AEF-BB9F-742C-3496D6C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1D3C-AE25-CC37-E6F9-84766AD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1B92-E548-1544-154C-8213EEF51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12CE6-1968-402D-356E-81398078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A87E-1413-E931-FB07-4D06FA7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4019-AE66-DCBE-7957-E0524F9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2C55-1B18-E9AE-1B8E-DA0864F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E36-56B7-58D4-2960-BDF4999F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C4FA-98C7-4A85-1BDC-CC636E71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9A89-8562-6312-A3FB-EABE1B4F2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7C185-C2B2-E6FC-BE17-F768961CC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C70E1-88EB-8922-529B-FDA99B64B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79BFF-F68F-BA3B-A96C-64B3B8AF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52EC-D7AE-FEAA-A65B-86C6A060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26956-279A-F66E-E461-9AAE1564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BF1-F6BC-896C-CDF6-075AFD43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77436-4920-8598-E845-2E6B3540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6B606-19EC-25F4-5160-705B65D8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F3CA-91E8-83EB-3FA6-9E9BCCDF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22371-2D8C-ABD0-6846-4D1772A8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E860E-B19A-3B12-0F13-DFC7CBF9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3D33-2CE3-4521-EC60-5CFE6EA0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BD1-EE24-A183-4CEA-B911F6D4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8B04-CDE3-E9C5-BE09-537C76FA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34469-DEF0-D503-4D67-9CB12CAC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0B5B-B804-DC26-CB5E-C34FFDB6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6F5D-0B85-E41B-D3A9-F5429DE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87F3-0584-C3DD-73DF-03D94665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B8E9-A4AD-AF13-E1BF-F985AB98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4230C-5872-8FF0-FC22-F4492CE03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F397-B0D1-1085-7A39-85FDB102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CD7F-8BE2-D1BB-98E3-3013D3AF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F7D4-B699-D588-A714-2400EA3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5728-829A-7261-D423-11A4DC32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F7EFD-D263-9B20-C74F-C4663591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E823-7B8A-ECD4-2CA5-D9B73710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19FE-989A-82DF-7A85-9FDA7C2B3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0D3E-239F-9349-AA01-4B4B9A98AC4B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EE4F-6B09-8019-E9C0-1D6C0BA3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45AD-8C5C-F39C-162B-2BB3D645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86AB-AB62-5C4D-A33A-DF8F3AE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32CAA6-488F-7AAF-FFFE-A03A8CB27BD9}"/>
              </a:ext>
            </a:extLst>
          </p:cNvPr>
          <p:cNvSpPr txBox="1"/>
          <p:nvPr/>
        </p:nvSpPr>
        <p:spPr>
          <a:xfrm>
            <a:off x="703192" y="711153"/>
            <a:ext cx="98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JavaScript program to </a:t>
            </a:r>
            <a:r>
              <a:rPr lang="en-US" b="1" dirty="0"/>
              <a:t>prompt a user for five numbers </a:t>
            </a:r>
            <a:r>
              <a:rPr lang="en-US" dirty="0"/>
              <a:t>separated by a space then determine which is the largest. Display the result by appending to the DOM.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0F468-9BDF-3858-B48E-D274F2A5116B}"/>
              </a:ext>
            </a:extLst>
          </p:cNvPr>
          <p:cNvSpPr txBox="1"/>
          <p:nvPr/>
        </p:nvSpPr>
        <p:spPr>
          <a:xfrm>
            <a:off x="906379" y="1804737"/>
            <a:ext cx="180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numbers</a:t>
            </a:r>
          </a:p>
          <a:p>
            <a:r>
              <a:rPr lang="en-US" dirty="0"/>
              <a:t>45 56 89 99 -2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39F0B-72EE-F9B5-4E5D-31199C61FF12}"/>
              </a:ext>
            </a:extLst>
          </p:cNvPr>
          <p:cNvSpPr txBox="1"/>
          <p:nvPr/>
        </p:nvSpPr>
        <p:spPr>
          <a:xfrm>
            <a:off x="906379" y="2831431"/>
            <a:ext cx="4547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in the Solution:</a:t>
            </a:r>
          </a:p>
          <a:p>
            <a:pPr marL="342900" indent="-342900">
              <a:buAutoNum type="arabicPeriod"/>
            </a:pPr>
            <a:r>
              <a:rPr lang="en-US" dirty="0"/>
              <a:t>Make list (convert to array)</a:t>
            </a:r>
          </a:p>
          <a:p>
            <a:pPr marL="342900" indent="-342900">
              <a:buAutoNum type="arabicPeriod"/>
            </a:pPr>
            <a:r>
              <a:rPr lang="en-US" dirty="0"/>
              <a:t>Sort array – then get largest based on index (length-1)</a:t>
            </a:r>
          </a:p>
          <a:p>
            <a:pPr marL="342900" indent="-342900">
              <a:buAutoNum type="arabicPeriod"/>
            </a:pPr>
            <a:r>
              <a:rPr lang="en-US" dirty="0"/>
              <a:t>Print array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array</a:t>
            </a:r>
          </a:p>
          <a:p>
            <a:pPr marL="342900" indent="-342900">
              <a:buAutoNum type="arabicPeriod"/>
            </a:pPr>
            <a:r>
              <a:rPr lang="en-US" dirty="0"/>
              <a:t>Loop over the values</a:t>
            </a:r>
          </a:p>
          <a:p>
            <a:pPr marL="342900" indent="-342900">
              <a:buAutoNum type="arabicPeriod"/>
            </a:pPr>
            <a:r>
              <a:rPr lang="en-US" dirty="0"/>
              <a:t>Compare and determine the largest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C051C-A4DB-FA94-D02E-5E6ACD0BEFB1}"/>
              </a:ext>
            </a:extLst>
          </p:cNvPr>
          <p:cNvSpPr txBox="1"/>
          <p:nvPr/>
        </p:nvSpPr>
        <p:spPr>
          <a:xfrm>
            <a:off x="5962689" y="1899530"/>
            <a:ext cx="54113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input = prompt(”enter numbers</a:t>
            </a:r>
            <a:r>
              <a:rPr lang="en-US" dirty="0">
                <a:sym typeface="Wingdings" pitchFamily="2" charset="2"/>
              </a:rPr>
              <a:t>”);</a:t>
            </a:r>
          </a:p>
          <a:p>
            <a:r>
              <a:rPr lang="en-US" dirty="0">
                <a:sym typeface="Wingdings" pitchFamily="2" charset="2"/>
              </a:rPr>
              <a:t>Let </a:t>
            </a:r>
            <a:r>
              <a:rPr lang="en-US" dirty="0" err="1">
                <a:sym typeface="Wingdings" pitchFamily="2" charset="2"/>
              </a:rPr>
              <a:t>numberArray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input.split</a:t>
            </a:r>
            <a:r>
              <a:rPr lang="en-US" dirty="0">
                <a:sym typeface="Wingdings" pitchFamily="2" charset="2"/>
              </a:rPr>
              <a:t>(“ “);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 </a:t>
            </a:r>
            <a:r>
              <a:rPr lang="en-US" dirty="0" err="1">
                <a:sym typeface="Wingdings" pitchFamily="2" charset="2"/>
              </a:rPr>
              <a:t>largestValue</a:t>
            </a:r>
            <a:r>
              <a:rPr lang="en-US" dirty="0">
                <a:sym typeface="Wingdings" pitchFamily="2" charset="2"/>
              </a:rPr>
              <a:t> = 0;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For (let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=0;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err="1">
                <a:sym typeface="Wingdings" pitchFamily="2" charset="2"/>
              </a:rPr>
              <a:t>numberArray.length</a:t>
            </a:r>
            <a:r>
              <a:rPr lang="en-US" dirty="0">
                <a:sym typeface="Wingdings" pitchFamily="2" charset="2"/>
              </a:rPr>
              <a:t>;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++) {</a:t>
            </a:r>
          </a:p>
          <a:p>
            <a:r>
              <a:rPr lang="en-US" dirty="0">
                <a:sym typeface="Wingdings" pitchFamily="2" charset="2"/>
              </a:rPr>
              <a:t>   if (</a:t>
            </a:r>
            <a:r>
              <a:rPr lang="en-US" dirty="0" err="1">
                <a:sym typeface="Wingdings" pitchFamily="2" charset="2"/>
              </a:rPr>
              <a:t>numberArray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 &gt; </a:t>
            </a:r>
            <a:r>
              <a:rPr lang="en-US" dirty="0" err="1">
                <a:sym typeface="Wingdings" pitchFamily="2" charset="2"/>
              </a:rPr>
              <a:t>largestValue</a:t>
            </a:r>
            <a:r>
              <a:rPr lang="en-US" dirty="0">
                <a:sym typeface="Wingdings" pitchFamily="2" charset="2"/>
              </a:rPr>
              <a:t>)  {</a:t>
            </a:r>
          </a:p>
          <a:p>
            <a:r>
              <a:rPr lang="en-US" dirty="0">
                <a:sym typeface="Wingdings" pitchFamily="2" charset="2"/>
              </a:rPr>
              <a:t>    </a:t>
            </a:r>
            <a:r>
              <a:rPr lang="en-US" dirty="0" err="1">
                <a:sym typeface="Wingdings" pitchFamily="2" charset="2"/>
              </a:rPr>
              <a:t>largestValue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numberArray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];</a:t>
            </a:r>
          </a:p>
          <a:p>
            <a:r>
              <a:rPr lang="en-US" dirty="0">
                <a:sym typeface="Wingdings" pitchFamily="2" charset="2"/>
              </a:rPr>
              <a:t>  }</a:t>
            </a:r>
          </a:p>
          <a:p>
            <a:r>
              <a:rPr lang="en-US" dirty="0">
                <a:sym typeface="Wingdings" pitchFamily="2" charset="2"/>
              </a:rPr>
              <a:t>}</a:t>
            </a:r>
          </a:p>
          <a:p>
            <a:r>
              <a:rPr lang="en-US" dirty="0">
                <a:sym typeface="Wingdings" pitchFamily="2" charset="2"/>
              </a:rPr>
              <a:t>// output the result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numberArray.sort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r>
              <a:rPr lang="en-US" dirty="0">
                <a:sym typeface="Wingdings" pitchFamily="2" charset="2"/>
              </a:rPr>
              <a:t>Let </a:t>
            </a:r>
            <a:r>
              <a:rPr lang="en-US" dirty="0" err="1">
                <a:sym typeface="Wingdings" pitchFamily="2" charset="2"/>
              </a:rPr>
              <a:t>largestValue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numberArray</a:t>
            </a:r>
            <a:r>
              <a:rPr lang="en-US" dirty="0">
                <a:sym typeface="Wingdings" pitchFamily="2" charset="2"/>
              </a:rPr>
              <a:t>[numberArray.length-1];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1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C738BE-73A2-F16E-0D5A-48BDE42AFDFF}"/>
              </a:ext>
            </a:extLst>
          </p:cNvPr>
          <p:cNvSpPr txBox="1"/>
          <p:nvPr/>
        </p:nvSpPr>
        <p:spPr>
          <a:xfrm>
            <a:off x="752888" y="572005"/>
            <a:ext cx="10492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JavaScript program to prompt a user for 5 numbers ranging in value from 1 to 12 and then display a corresponding "bar chart" using "=" symbols. Write the output to the console.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159D-C3A9-1BDF-DAB2-65D7A80D50C5}"/>
              </a:ext>
            </a:extLst>
          </p:cNvPr>
          <p:cNvSpPr txBox="1"/>
          <p:nvPr/>
        </p:nvSpPr>
        <p:spPr>
          <a:xfrm>
            <a:off x="1058779" y="188494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</a:p>
          <a:p>
            <a:r>
              <a:rPr lang="en-US" dirty="0"/>
              <a:t>3 5 6 8 2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D7782-AFD9-50BE-A4C6-62EF035BC67E}"/>
              </a:ext>
            </a:extLst>
          </p:cNvPr>
          <p:cNvSpPr txBox="1"/>
          <p:nvPr/>
        </p:nvSpPr>
        <p:spPr>
          <a:xfrm>
            <a:off x="1058779" y="2849394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===</a:t>
            </a:r>
          </a:p>
          <a:p>
            <a:r>
              <a:rPr lang="en-US" dirty="0"/>
              <a:t>=====</a:t>
            </a:r>
          </a:p>
          <a:p>
            <a:r>
              <a:rPr lang="en-US" dirty="0"/>
              <a:t>======</a:t>
            </a:r>
          </a:p>
          <a:p>
            <a:r>
              <a:rPr lang="en-US" dirty="0"/>
              <a:t>========</a:t>
            </a:r>
          </a:p>
          <a:p>
            <a:r>
              <a:rPr lang="en-US" dirty="0"/>
              <a:t>==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E52F6-3C21-F336-8F7C-874374E87979}"/>
              </a:ext>
            </a:extLst>
          </p:cNvPr>
          <p:cNvSpPr txBox="1"/>
          <p:nvPr/>
        </p:nvSpPr>
        <p:spPr>
          <a:xfrm>
            <a:off x="2470484" y="1884948"/>
            <a:ext cx="368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Convert to array (split)</a:t>
            </a:r>
          </a:p>
          <a:p>
            <a:pPr marL="342900" indent="-342900">
              <a:buAutoNum type="arabicPeriod"/>
            </a:pPr>
            <a:r>
              <a:rPr lang="en-US" dirty="0"/>
              <a:t>Loop over array</a:t>
            </a:r>
          </a:p>
          <a:p>
            <a:pPr marL="342900" indent="-342900">
              <a:buAutoNum type="arabicPeriod"/>
            </a:pPr>
            <a:r>
              <a:rPr lang="en-US" dirty="0"/>
              <a:t>Range 1 and 12 (conditional)</a:t>
            </a:r>
          </a:p>
          <a:p>
            <a:pPr marL="342900" indent="-342900">
              <a:buAutoNum type="arabicPeriod"/>
            </a:pPr>
            <a:r>
              <a:rPr lang="en-US" dirty="0"/>
              <a:t>If/else if/else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  <a:r>
              <a:rPr lang="en-US" dirty="0" err="1"/>
              <a:t>bar.repeat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Inner for loop based element value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3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EE9DE-CEC2-B546-28EA-B315C4645991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781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E5.3 – Is the average value in input?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7F387-51F4-B823-1C63-D18C64ACD9F7}"/>
              </a:ext>
            </a:extLst>
          </p:cNvPr>
          <p:cNvSpPr txBox="1"/>
          <p:nvPr/>
        </p:nvSpPr>
        <p:spPr>
          <a:xfrm>
            <a:off x="1072284" y="1821931"/>
            <a:ext cx="942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numbers, determine if the average of the numbers is included as one of the numbers.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3BDC5-E807-07A5-7F3C-41DF1C001955}"/>
              </a:ext>
            </a:extLst>
          </p:cNvPr>
          <p:cNvSpPr txBox="1"/>
          <p:nvPr/>
        </p:nvSpPr>
        <p:spPr>
          <a:xfrm>
            <a:off x="1072284" y="2782669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</a:t>
            </a:r>
          </a:p>
          <a:p>
            <a:r>
              <a:rPr lang="en-US" dirty="0"/>
              <a:t>Input: 28,5,27,69,4,8,59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ADAFD-F42F-E14A-9170-FE987B4A04A8}"/>
              </a:ext>
            </a:extLst>
          </p:cNvPr>
          <p:cNvSpPr txBox="1"/>
          <p:nvPr/>
        </p:nvSpPr>
        <p:spPr>
          <a:xfrm>
            <a:off x="4019823" y="2468262"/>
            <a:ext cx="4338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Steps:</a:t>
            </a:r>
          </a:p>
          <a:p>
            <a:pPr marL="342900" indent="-342900">
              <a:buAutoNum type="arabicPeriod"/>
            </a:pPr>
            <a:r>
              <a:rPr lang="en-US" dirty="0"/>
              <a:t>Prompt for input</a:t>
            </a:r>
          </a:p>
          <a:p>
            <a:pPr marL="342900" indent="-342900">
              <a:buAutoNum type="arabicPeriod"/>
            </a:pPr>
            <a:r>
              <a:rPr lang="en-US" dirty="0"/>
              <a:t>Convert to array</a:t>
            </a:r>
          </a:p>
          <a:p>
            <a:pPr marL="342900" indent="-342900">
              <a:buAutoNum type="arabicPeriod"/>
            </a:pPr>
            <a:r>
              <a:rPr lang="en-US" dirty="0"/>
              <a:t>Loop over the array</a:t>
            </a:r>
          </a:p>
          <a:p>
            <a:pPr marL="800100" lvl="1" indent="-342900">
              <a:buAutoNum type="arabicPeriod"/>
            </a:pPr>
            <a:r>
              <a:rPr lang="en-US" dirty="0"/>
              <a:t>Sum all values</a:t>
            </a:r>
          </a:p>
          <a:p>
            <a:pPr marL="800100" lvl="1" indent="-342900">
              <a:buAutoNum type="arabicPeriod"/>
            </a:pPr>
            <a:r>
              <a:rPr lang="en-US" dirty="0"/>
              <a:t>Count or length of array</a:t>
            </a:r>
          </a:p>
          <a:p>
            <a:pPr marL="342900" indent="-342900">
              <a:buAutoNum type="arabicPeriod"/>
            </a:pPr>
            <a:r>
              <a:rPr lang="en-US" dirty="0"/>
              <a:t>Ave is sum/length, make it whole number</a:t>
            </a:r>
          </a:p>
          <a:p>
            <a:pPr marL="342900" indent="-342900">
              <a:buAutoNum type="arabicPeriod"/>
            </a:pPr>
            <a:r>
              <a:rPr lang="en-US" dirty="0"/>
              <a:t>Loop over array again</a:t>
            </a:r>
          </a:p>
          <a:p>
            <a:pPr marL="800100" lvl="1" indent="-342900">
              <a:buAutoNum type="arabicPeriod"/>
            </a:pPr>
            <a:r>
              <a:rPr lang="en-US" dirty="0"/>
              <a:t>Compare array value to </a:t>
            </a:r>
            <a:r>
              <a:rPr lang="en-US" dirty="0" err="1"/>
              <a:t>ave</a:t>
            </a:r>
            <a:r>
              <a:rPr lang="en-US" dirty="0"/>
              <a:t> value</a:t>
            </a:r>
          </a:p>
          <a:p>
            <a:pPr marL="800100" lvl="1" indent="-342900">
              <a:buAutoNum type="arabicPeriod"/>
            </a:pPr>
            <a:r>
              <a:rPr lang="en-US" dirty="0"/>
              <a:t>Set Boolean if found</a:t>
            </a:r>
          </a:p>
          <a:p>
            <a:pPr marL="342900" indent="-342900">
              <a:buAutoNum type="arabicPeriod"/>
            </a:pPr>
            <a:r>
              <a:rPr lang="en-US" dirty="0"/>
              <a:t>Print output </a:t>
            </a:r>
          </a:p>
          <a:p>
            <a:pPr marL="800100" lvl="1" indent="-342900">
              <a:buAutoNum type="arabicPeriod"/>
            </a:pPr>
            <a:r>
              <a:rPr lang="en-US" dirty="0"/>
              <a:t>If found display one output</a:t>
            </a:r>
          </a:p>
          <a:p>
            <a:pPr marL="800100" lvl="1" indent="-342900">
              <a:buAutoNum type="arabicPeriod"/>
            </a:pPr>
            <a:r>
              <a:rPr lang="en-US" dirty="0"/>
              <a:t>If not found display alternate output</a:t>
            </a:r>
          </a:p>
        </p:txBody>
      </p:sp>
    </p:spTree>
    <p:extLst>
      <p:ext uri="{BB962C8B-B14F-4D97-AF65-F5344CB8AC3E}">
        <p14:creationId xmlns:p14="http://schemas.microsoft.com/office/powerpoint/2010/main" val="39425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337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Moorer, Thomas C.</dc:creator>
  <cp:lastModifiedBy>Moorer, Thomas C.</cp:lastModifiedBy>
  <cp:revision>1</cp:revision>
  <dcterms:created xsi:type="dcterms:W3CDTF">2022-09-20T20:24:26Z</dcterms:created>
  <dcterms:modified xsi:type="dcterms:W3CDTF">2022-09-21T23:55:12Z</dcterms:modified>
</cp:coreProperties>
</file>