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6" r:id="rId11"/>
    <p:sldId id="268" r:id="rId12"/>
    <p:sldId id="267" r:id="rId13"/>
    <p:sldId id="269" r:id="rId14"/>
    <p:sldId id="270" r:id="rId15"/>
    <p:sldId id="271" r:id="rId16"/>
    <p:sldId id="263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58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20-A510-FE43-BC5D-1843AE407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Final Project: Team </a:t>
            </a:r>
            <a:r>
              <a:rPr lang="en-US" sz="4400" dirty="0" err="1"/>
              <a:t>Javabean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4C2CC-22BA-2A47-938B-C72D872ED2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 </a:t>
            </a:r>
          </a:p>
          <a:p>
            <a:r>
              <a:rPr lang="en-US" dirty="0"/>
              <a:t>Chuanqi Zhang, </a:t>
            </a:r>
            <a:r>
              <a:rPr lang="en-US" dirty="0" err="1"/>
              <a:t>Devina</a:t>
            </a:r>
            <a:r>
              <a:rPr lang="en-US" dirty="0"/>
              <a:t> Jaiswal, </a:t>
            </a:r>
            <a:r>
              <a:rPr lang="en-US" dirty="0" err="1"/>
              <a:t>Yuqi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169264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3224-284D-E646-B938-8811D30D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– Dental Clinic – Front Desk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D4B44-0979-E743-AA71-1E53875C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patients’ appointments</a:t>
            </a:r>
          </a:p>
          <a:p>
            <a:r>
              <a:rPr lang="en-US" dirty="0"/>
              <a:t>You can confirm, reschedule, cancel or the appointments</a:t>
            </a:r>
          </a:p>
          <a:p>
            <a:r>
              <a:rPr lang="en-US" dirty="0"/>
              <a:t>Also, you can check in the patient when he coms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954B6C-B89B-C04D-A673-760F192F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429000"/>
            <a:ext cx="5288640" cy="2519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EDFF0A-2F75-C642-828F-D07D672B5C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930"/>
          <a:stretch/>
        </p:blipFill>
        <p:spPr>
          <a:xfrm>
            <a:off x="8100509" y="3428999"/>
            <a:ext cx="3038327" cy="99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0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F4B3-FDF6-9E48-87E6-90DF8EF6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– Dental Clinic – Dentist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2ED1-336C-E240-B021-A2CFE3980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 the checked in patients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E3007-4BF7-0940-BE3A-FA7503A9A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384" y="2637481"/>
            <a:ext cx="4794755" cy="35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6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F4B3-FDF6-9E48-87E6-90DF8EF6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– Dental Clinic – Dentist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2ED1-336C-E240-B021-A2CFE3980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patients’ medical information and all treatment history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DA9D8-9D04-9143-A5F9-B3FC28E9C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926" y="2621308"/>
            <a:ext cx="4269232" cy="3777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55292D-5EEC-AD4D-8340-02663776D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999" y="2621307"/>
            <a:ext cx="3777621" cy="37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5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F3D2-E27F-F649-9F4B-A6D32283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– Dental Clinic –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81DA1-B398-3F4D-9E54-BF2463668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clinic information and treatment fees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7C359-B321-644A-A2A8-2995E6301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63521"/>
            <a:ext cx="3829581" cy="268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274448-1B90-644A-BE22-5DC58062C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267" y="2863521"/>
            <a:ext cx="3900499" cy="268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59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9CCF-DCE0-4443-92E0-5609397A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 – Customer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D0887-DC19-D042-9672-20BC003C4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Patients’ inquiries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B041B-3D27-1040-9068-5D745D0AC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57139"/>
            <a:ext cx="5426517" cy="309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9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05F3-B18F-C24D-823C-4557BBCC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 – Policy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14A47-3795-9441-859E-F6F8E52FC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insurance plans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7D58C-E7F5-E94A-BE8F-8BCF464E8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70315"/>
            <a:ext cx="4801292" cy="330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05F3-B18F-C24D-823C-4557BBCC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 – Policy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14A47-3795-9441-859E-F6F8E52FC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81139"/>
          </a:xfrm>
        </p:spPr>
        <p:txBody>
          <a:bodyPr/>
          <a:lstStyle/>
          <a:p>
            <a:r>
              <a:rPr lang="en-US" dirty="0"/>
              <a:t>Approve or reject a patients’ policy application, can give a discount</a:t>
            </a:r>
          </a:p>
          <a:p>
            <a:r>
              <a:rPr lang="en-US" dirty="0"/>
              <a:t>Can also view applicants’ medical information and all treatment history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BB965-5937-1E49-81A0-BF1464EB3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70883"/>
            <a:ext cx="5330823" cy="3168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1ADEB2-38CC-7145-9FEA-25FF6DD8A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058" y="4639234"/>
            <a:ext cx="1627118" cy="14397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5AE8FF-6AB0-5944-BDE4-F0604899D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057" y="2970882"/>
            <a:ext cx="1627117" cy="162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0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FFF7-026B-8D4D-8D78-055AEF20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1C980-57C1-D049-829A-8A5482C3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591E7-BF80-1A43-83F5-6DC842C70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49" y="1238250"/>
            <a:ext cx="8095055" cy="518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8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8FD8-3607-CB4F-9BDE-8B9A3829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223" y="2668063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99890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BB73-67EC-A641-B1DE-E99D9836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D385-44BC-684B-B81C-54E8B6F5A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There are too many dental clinics and insurance companies around</a:t>
            </a:r>
          </a:p>
          <a:p>
            <a:pPr>
              <a:lnSpc>
                <a:spcPct val="200000"/>
              </a:lnSpc>
            </a:pPr>
            <a:r>
              <a:rPr lang="en-US" dirty="0"/>
              <a:t>The information is separated</a:t>
            </a:r>
          </a:p>
          <a:p>
            <a:pPr>
              <a:lnSpc>
                <a:spcPct val="200000"/>
              </a:lnSpc>
            </a:pPr>
            <a:r>
              <a:rPr lang="en-US" dirty="0"/>
              <a:t>One dentist can’t review a patient’s treatment history from another clinic</a:t>
            </a:r>
          </a:p>
          <a:p>
            <a:pPr>
              <a:lnSpc>
                <a:spcPct val="200000"/>
              </a:lnSpc>
            </a:pPr>
            <a:r>
              <a:rPr lang="en-US" dirty="0"/>
              <a:t>Insurance companies have on access to customer’s oral health information</a:t>
            </a:r>
          </a:p>
          <a:p>
            <a:pPr>
              <a:lnSpc>
                <a:spcPct val="200000"/>
              </a:lnSpc>
            </a:pPr>
            <a:r>
              <a:rPr lang="en-US" dirty="0"/>
              <a:t>Customers with better oral health got no reward when buying insurance</a:t>
            </a:r>
          </a:p>
        </p:txBody>
      </p:sp>
    </p:spTree>
    <p:extLst>
      <p:ext uri="{BB962C8B-B14F-4D97-AF65-F5344CB8AC3E}">
        <p14:creationId xmlns:p14="http://schemas.microsoft.com/office/powerpoint/2010/main" val="307997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CEA2-F691-9044-BCF7-85A233CF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3B3F6-1E1A-7B4B-B95F-D326D57DC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that connects the three parties:</a:t>
            </a:r>
          </a:p>
          <a:p>
            <a:pPr lvl="1"/>
            <a:r>
              <a:rPr lang="en-US" dirty="0"/>
              <a:t>Patients / Customer</a:t>
            </a:r>
          </a:p>
          <a:p>
            <a:pPr lvl="1"/>
            <a:r>
              <a:rPr lang="en-US" dirty="0"/>
              <a:t>Dental Clinic</a:t>
            </a:r>
          </a:p>
          <a:p>
            <a:pPr lvl="2"/>
            <a:r>
              <a:rPr lang="en-US" dirty="0"/>
              <a:t>Front Desk</a:t>
            </a:r>
          </a:p>
          <a:p>
            <a:pPr lvl="2"/>
            <a:r>
              <a:rPr lang="en-US" dirty="0"/>
              <a:t>Dentist</a:t>
            </a:r>
          </a:p>
          <a:p>
            <a:pPr lvl="2"/>
            <a:r>
              <a:rPr lang="en-US" dirty="0"/>
              <a:t>Manager</a:t>
            </a:r>
          </a:p>
          <a:p>
            <a:pPr lvl="1"/>
            <a:r>
              <a:rPr lang="en-US" dirty="0"/>
              <a:t>Insurance Companies</a:t>
            </a:r>
          </a:p>
          <a:p>
            <a:pPr lvl="2"/>
            <a:r>
              <a:rPr lang="en-US" dirty="0"/>
              <a:t>Customer Representative</a:t>
            </a:r>
          </a:p>
          <a:p>
            <a:pPr lvl="2"/>
            <a:r>
              <a:rPr lang="en-US" dirty="0"/>
              <a:t>Policy Manager</a:t>
            </a:r>
          </a:p>
        </p:txBody>
      </p:sp>
    </p:spTree>
    <p:extLst>
      <p:ext uri="{BB962C8B-B14F-4D97-AF65-F5344CB8AC3E}">
        <p14:creationId xmlns:p14="http://schemas.microsoft.com/office/powerpoint/2010/main" val="93385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7AAF-1533-3343-8D81-004CD440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- Patient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563C-8D7E-1E46-A2FE-CFD1A768B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Sign up</a:t>
            </a:r>
          </a:p>
          <a:p>
            <a:pPr lvl="2"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8FBFF-A2E1-CF4D-95AE-697057648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54090"/>
            <a:ext cx="2964369" cy="1731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29281-6E57-D84C-B13B-1C38E0B18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64" y="2754091"/>
            <a:ext cx="2258915" cy="2915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89899C-61C2-5E42-A90B-1565568F7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862" y="2754090"/>
            <a:ext cx="2426149" cy="291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3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FDBD-8DF3-1949-AFF3-0A0E5E1B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- Patient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0A618-0E1D-F746-ABCD-FABC4E92C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Search Clinics near your place</a:t>
            </a:r>
          </a:p>
          <a:p>
            <a:pPr>
              <a:lnSpc>
                <a:spcPct val="150000"/>
              </a:lnSpc>
            </a:pPr>
            <a:r>
              <a:rPr lang="en-US" dirty="0"/>
              <a:t>make inquiries directly to the clinics</a:t>
            </a:r>
          </a:p>
          <a:p>
            <a:pPr>
              <a:lnSpc>
                <a:spcPct val="150000"/>
              </a:lnSpc>
            </a:pPr>
            <a:r>
              <a:rPr lang="en-US" dirty="0"/>
              <a:t>Make appointment</a:t>
            </a:r>
          </a:p>
          <a:p>
            <a:pPr lvl="2"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DBF53-E104-D844-824D-908A71CF5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28" y="3913940"/>
            <a:ext cx="3880522" cy="1928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1A2136-BD90-7644-80DB-ED683DB53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654" y="3913940"/>
            <a:ext cx="2835150" cy="850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66E5C7-2A05-FE4B-8AF8-B02FC87D4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654" y="4952092"/>
            <a:ext cx="2835150" cy="89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7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6AEA-0D0F-C94F-935B-F3E30EEA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- Patient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D4F4-F7A5-2241-B14C-042FE7BA7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insurance plans and make inquiries to the insurance companies</a:t>
            </a:r>
          </a:p>
          <a:p>
            <a:r>
              <a:rPr lang="en-US" dirty="0"/>
              <a:t>Apply for insurance policy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8FAB3-3566-054A-A216-CE73C976E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9" y="2972390"/>
            <a:ext cx="4992657" cy="2567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E5F44-3C9B-1643-B502-7B36E977C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683" y="2972390"/>
            <a:ext cx="3186281" cy="1170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5CCFFA-AD67-CE49-98DD-D811AE41D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683" y="4246017"/>
            <a:ext cx="3186281" cy="129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2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48D1-08CE-334D-A4C4-01B9CB05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- Patient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BFA0A-1FDC-2941-A591-4EF12771A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all the inquiries in one place, inquiries need reply are marked red</a:t>
            </a:r>
          </a:p>
          <a:p>
            <a:r>
              <a:rPr lang="en-US" dirty="0"/>
              <a:t>View conversation history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F4A0E-C04A-E94B-8D2D-ED7563C08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441" y="3100416"/>
            <a:ext cx="3496235" cy="1033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28C4F8-171C-9B46-8061-A3DB95656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681" y="3103105"/>
            <a:ext cx="4801291" cy="280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266A-222F-CB4E-8FDD-FF183BE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- Patient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EC370-0B7B-0541-8CDA-D08C3381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all the policies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A8208-D43D-7C4C-A328-AC18A1697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70013"/>
            <a:ext cx="6457821" cy="312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2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E1E6-B636-494C-9A40-6D2D2747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– Dental Clinic – Front Desk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551FC-8A43-084A-9A3F-BF88462DA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Patients’ inquiries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1DBE6-909C-9147-B159-053283FF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30847"/>
            <a:ext cx="7013576" cy="317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609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</TotalTime>
  <Words>292</Words>
  <Application>Microsoft Macintosh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Final Project: Team Javabean</vt:lpstr>
      <vt:lpstr>Problem Description</vt:lpstr>
      <vt:lpstr>Solution</vt:lpstr>
      <vt:lpstr>Use Cases - Patient</vt:lpstr>
      <vt:lpstr>Use Cases - Patient</vt:lpstr>
      <vt:lpstr>Use Cases - Patient</vt:lpstr>
      <vt:lpstr>Use Cases - Patient</vt:lpstr>
      <vt:lpstr>Use Cases - Patient</vt:lpstr>
      <vt:lpstr>Use Cases – Dental Clinic – Front Desk</vt:lpstr>
      <vt:lpstr>Use Cases – Dental Clinic – Front Desk</vt:lpstr>
      <vt:lpstr>Use Cases – Dental Clinic – Dentist</vt:lpstr>
      <vt:lpstr>Use Cases – Dental Clinic – Dentist</vt:lpstr>
      <vt:lpstr>Use Cases – Dental Clinic – Manager</vt:lpstr>
      <vt:lpstr>Insurance – Customer Service</vt:lpstr>
      <vt:lpstr>Insurance – Policy Manager</vt:lpstr>
      <vt:lpstr>Insurance – Policy Manager</vt:lpstr>
      <vt:lpstr>Design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Team Javabean</dc:title>
  <dc:creator>张 传琦</dc:creator>
  <cp:lastModifiedBy>张 传琦</cp:lastModifiedBy>
  <cp:revision>43</cp:revision>
  <dcterms:created xsi:type="dcterms:W3CDTF">2019-12-07T16:50:15Z</dcterms:created>
  <dcterms:modified xsi:type="dcterms:W3CDTF">2019-12-07T19:03:52Z</dcterms:modified>
</cp:coreProperties>
</file>