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pptx" ContentType="image/pptx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ype="http://schemas.openxmlformats.org/officeDocument/2006/relationships/presProps" Target="presProps.xml"/>  <Relationship Id="rId31" Type="http://schemas.openxmlformats.org/officeDocument/2006/relationships/viewProps" Target="viewProps.xml"/>  <Relationship Id="rId32" Type="http://schemas.openxmlformats.org/officeDocument/2006/relationships/theme" Target="theme/theme1.xml"/>  <Relationship Id="rId33" Type="http://schemas.openxmlformats.org/officeDocument/2006/relationships/tableStyles" Target="tableStyles.xml"/>  <Relationship Id="rId3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many points, more so for an objectives slide. Pick one, or two
the rest can go to the end in future directions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pptx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JsdCE9Jc6n7RiTq9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NB0g63nA8JbtJXDk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KEBnDa4h-u7U0iMh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TXhIe-hYM7p-nc_o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vHzU-g48uuDAv-Sd5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oTBnAhH_hQtPQoZ-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d5RH49HW9RWsB-8U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sI2Iv5e3dRuvxida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pQ8Rskbwa_hwO9HU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r3IZCiA1XKeBTlDI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OZiW5xRlpuxQAV0p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oH7wGMWQhNXDchxi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MTwAOdXA9V4AofEB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ZJMhkzVCTzmWDd--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VT4r4V0V4bOb_scD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ftgccV8VBKYpGwNo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oh0YcKYeC9vS1OgS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zYrwKRoAT91OcYc4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zSmv32yvKuzUTSuX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v-Od7LMEnjCSqUvbr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omaHTS_E-6UCDp2I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rw2-Yn9TDsPIuQIU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PLVub_ot8dNSUtvq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UTMzGbU438aQaQee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pSGVhxrb3IJ-zvYn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uRbrViN51xXZcY154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nVSe4x35ppXUqjwMk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-LusocxJ1OChJTjj5mFf.pptx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2019-12-01T11:58:42.680Z</dcterms:created>
  <dcterms:modified xsi:type="dcterms:W3CDTF">2019-12-01T11:58:42.680Z</dcterms:modified>
</cp:coreProperties>
</file>