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690" autoAdjust="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://df.na/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://df.na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54A414-4749-4CEC-85DE-06B0E928624C}" type="doc">
      <dgm:prSet loTypeId="urn:microsoft.com/office/officeart/2005/8/layout/vProcess5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5FFE6E9-3646-40D9-8167-B4BBA74B63AB}">
      <dgm:prSet/>
      <dgm:spPr/>
      <dgm:t>
        <a:bodyPr/>
        <a:lstStyle/>
        <a:p>
          <a:r>
            <a:rPr lang="en-GB" baseline="0" dirty="0">
              <a:solidFill>
                <a:schemeClr val="bg1"/>
              </a:solidFill>
            </a:rPr>
            <a:t>15 Source snowflake tables [TEST_DB ] and Synthetic data Loaded . One Target Snowflake  table generated as output</a:t>
          </a:r>
          <a:endParaRPr lang="en-US" baseline="0" dirty="0">
            <a:solidFill>
              <a:schemeClr val="bg1"/>
            </a:solidFill>
          </a:endParaRPr>
        </a:p>
      </dgm:t>
    </dgm:pt>
    <dgm:pt modelId="{0D4DDD23-C95B-40D2-BD88-768C650A8B47}" type="parTrans" cxnId="{DFCE4FA8-13DE-4BD6-A6E5-A5DAFEB0C98A}">
      <dgm:prSet/>
      <dgm:spPr/>
      <dgm:t>
        <a:bodyPr/>
        <a:lstStyle/>
        <a:p>
          <a:endParaRPr lang="en-US"/>
        </a:p>
      </dgm:t>
    </dgm:pt>
    <dgm:pt modelId="{9F1AC784-2978-4FD7-9B13-5E1F4B669108}" type="sibTrans" cxnId="{DFCE4FA8-13DE-4BD6-A6E5-A5DAFEB0C98A}">
      <dgm:prSet/>
      <dgm:spPr/>
      <dgm:t>
        <a:bodyPr/>
        <a:lstStyle/>
        <a:p>
          <a:endParaRPr lang="en-US" baseline="0">
            <a:solidFill>
              <a:schemeClr val="bg1"/>
            </a:solidFill>
          </a:endParaRPr>
        </a:p>
      </dgm:t>
    </dgm:pt>
    <dgm:pt modelId="{A416A32C-798A-4D95-B7C4-3641AEA14858}">
      <dgm:prSet/>
      <dgm:spPr/>
      <dgm:t>
        <a:bodyPr/>
        <a:lstStyle/>
        <a:p>
          <a:r>
            <a:rPr lang="en-GB" baseline="0" dirty="0">
              <a:solidFill>
                <a:schemeClr val="bg1"/>
              </a:solidFill>
            </a:rPr>
            <a:t>10 Scala classes [Demo Project]</a:t>
          </a:r>
          <a:endParaRPr lang="en-US" baseline="0" dirty="0">
            <a:solidFill>
              <a:schemeClr val="bg1"/>
            </a:solidFill>
          </a:endParaRPr>
        </a:p>
      </dgm:t>
    </dgm:pt>
    <dgm:pt modelId="{0FD22661-11DF-4FDD-BCC0-5DA58BC47A31}" type="parTrans" cxnId="{E4EB8426-8A5F-42EC-85F4-AB1122D0CF35}">
      <dgm:prSet/>
      <dgm:spPr/>
      <dgm:t>
        <a:bodyPr/>
        <a:lstStyle/>
        <a:p>
          <a:endParaRPr lang="en-US"/>
        </a:p>
      </dgm:t>
    </dgm:pt>
    <dgm:pt modelId="{1E252296-5126-4944-AD33-0B4EB94C6CAB}" type="sibTrans" cxnId="{E4EB8426-8A5F-42EC-85F4-AB1122D0CF35}">
      <dgm:prSet/>
      <dgm:spPr/>
      <dgm:t>
        <a:bodyPr/>
        <a:lstStyle/>
        <a:p>
          <a:endParaRPr lang="en-US" baseline="0">
            <a:solidFill>
              <a:schemeClr val="bg1"/>
            </a:solidFill>
          </a:endParaRPr>
        </a:p>
      </dgm:t>
    </dgm:pt>
    <dgm:pt modelId="{9E14ADF5-CB98-4988-8F50-B8AC2785FAAE}">
      <dgm:prSet/>
      <dgm:spPr/>
      <dgm:t>
        <a:bodyPr/>
        <a:lstStyle/>
        <a:p>
          <a:r>
            <a:rPr lang="en-GB" baseline="0">
              <a:solidFill>
                <a:schemeClr val="bg1"/>
              </a:solidFill>
            </a:rPr>
            <a:t>Around 25 Scala functions [Demo Project]</a:t>
          </a:r>
          <a:endParaRPr lang="en-US" baseline="0">
            <a:solidFill>
              <a:schemeClr val="bg1"/>
            </a:solidFill>
          </a:endParaRPr>
        </a:p>
      </dgm:t>
    </dgm:pt>
    <dgm:pt modelId="{F22647DC-02F2-42E2-8B29-23C2965A2983}" type="parTrans" cxnId="{E8080CA3-7415-4FB3-BE12-28DBA360EB20}">
      <dgm:prSet/>
      <dgm:spPr/>
      <dgm:t>
        <a:bodyPr/>
        <a:lstStyle/>
        <a:p>
          <a:endParaRPr lang="en-US"/>
        </a:p>
      </dgm:t>
    </dgm:pt>
    <dgm:pt modelId="{1B275E7B-1CD3-4C76-A188-96EAF769660C}" type="sibTrans" cxnId="{E8080CA3-7415-4FB3-BE12-28DBA360EB20}">
      <dgm:prSet/>
      <dgm:spPr/>
      <dgm:t>
        <a:bodyPr/>
        <a:lstStyle/>
        <a:p>
          <a:endParaRPr lang="en-US" baseline="0">
            <a:solidFill>
              <a:schemeClr val="bg1"/>
            </a:solidFill>
          </a:endParaRPr>
        </a:p>
      </dgm:t>
    </dgm:pt>
    <dgm:pt modelId="{5B905355-5730-4FA8-923B-307DC5DD1494}">
      <dgm:prSet/>
      <dgm:spPr/>
      <dgm:t>
        <a:bodyPr/>
        <a:lstStyle/>
        <a:p>
          <a:r>
            <a:rPr lang="en-GB" baseline="0">
              <a:solidFill>
                <a:schemeClr val="bg1"/>
              </a:solidFill>
            </a:rPr>
            <a:t>4 Scala UDF [TEST_DB SnowSight]</a:t>
          </a:r>
          <a:endParaRPr lang="en-US" baseline="0">
            <a:solidFill>
              <a:schemeClr val="bg1"/>
            </a:solidFill>
          </a:endParaRPr>
        </a:p>
      </dgm:t>
    </dgm:pt>
    <dgm:pt modelId="{331E1DBF-D6A7-4FE8-8B36-0FE99AB29E21}" type="parTrans" cxnId="{5ECB215F-062B-4627-9EBE-8AD791761566}">
      <dgm:prSet/>
      <dgm:spPr/>
      <dgm:t>
        <a:bodyPr/>
        <a:lstStyle/>
        <a:p>
          <a:endParaRPr lang="en-US"/>
        </a:p>
      </dgm:t>
    </dgm:pt>
    <dgm:pt modelId="{7D354DB7-2474-4404-BA34-A292FE10C12A}" type="sibTrans" cxnId="{5ECB215F-062B-4627-9EBE-8AD791761566}">
      <dgm:prSet/>
      <dgm:spPr/>
      <dgm:t>
        <a:bodyPr/>
        <a:lstStyle/>
        <a:p>
          <a:endParaRPr lang="en-US" baseline="0">
            <a:solidFill>
              <a:schemeClr val="bg1"/>
            </a:solidFill>
          </a:endParaRPr>
        </a:p>
      </dgm:t>
    </dgm:pt>
    <dgm:pt modelId="{E5BF80BC-61A4-49FA-ABE4-177800506814}">
      <dgm:prSet/>
      <dgm:spPr/>
      <dgm:t>
        <a:bodyPr/>
        <a:lstStyle/>
        <a:p>
          <a:r>
            <a:rPr lang="en-GB" baseline="0" dirty="0">
              <a:solidFill>
                <a:schemeClr val="bg1"/>
              </a:solidFill>
            </a:rPr>
            <a:t>PSV reference file [Resources folder in Demo Project]</a:t>
          </a:r>
          <a:endParaRPr lang="en-US" baseline="0" dirty="0">
            <a:solidFill>
              <a:schemeClr val="bg1"/>
            </a:solidFill>
          </a:endParaRPr>
        </a:p>
      </dgm:t>
    </dgm:pt>
    <dgm:pt modelId="{B5E41CEF-A8BF-4D83-8ABE-CEC39476203F}" type="parTrans" cxnId="{026F12A9-BEDC-460E-9195-3C984B83DFA4}">
      <dgm:prSet/>
      <dgm:spPr/>
      <dgm:t>
        <a:bodyPr/>
        <a:lstStyle/>
        <a:p>
          <a:endParaRPr lang="en-US"/>
        </a:p>
      </dgm:t>
    </dgm:pt>
    <dgm:pt modelId="{A2413A56-EF76-459C-855D-93BCD7301457}" type="sibTrans" cxnId="{026F12A9-BEDC-460E-9195-3C984B83DFA4}">
      <dgm:prSet/>
      <dgm:spPr/>
      <dgm:t>
        <a:bodyPr/>
        <a:lstStyle/>
        <a:p>
          <a:endParaRPr lang="en-US"/>
        </a:p>
      </dgm:t>
    </dgm:pt>
    <dgm:pt modelId="{5815FBEC-479D-4C24-B865-3BEBA653CCD8}" type="pres">
      <dgm:prSet presAssocID="{A254A414-4749-4CEC-85DE-06B0E928624C}" presName="outerComposite" presStyleCnt="0">
        <dgm:presLayoutVars>
          <dgm:chMax val="5"/>
          <dgm:dir/>
          <dgm:resizeHandles val="exact"/>
        </dgm:presLayoutVars>
      </dgm:prSet>
      <dgm:spPr/>
    </dgm:pt>
    <dgm:pt modelId="{BB2686D9-BA5A-457B-AA5E-36701A94F959}" type="pres">
      <dgm:prSet presAssocID="{A254A414-4749-4CEC-85DE-06B0E928624C}" presName="dummyMaxCanvas" presStyleCnt="0">
        <dgm:presLayoutVars/>
      </dgm:prSet>
      <dgm:spPr/>
    </dgm:pt>
    <dgm:pt modelId="{22D4C31D-14DB-425D-A57A-B7164FED4A6E}" type="pres">
      <dgm:prSet presAssocID="{A254A414-4749-4CEC-85DE-06B0E928624C}" presName="FiveNodes_1" presStyleLbl="node1" presStyleIdx="0" presStyleCnt="5">
        <dgm:presLayoutVars>
          <dgm:bulletEnabled val="1"/>
        </dgm:presLayoutVars>
      </dgm:prSet>
      <dgm:spPr/>
    </dgm:pt>
    <dgm:pt modelId="{E85396E4-E10F-4558-AF2B-3C0B4753B35A}" type="pres">
      <dgm:prSet presAssocID="{A254A414-4749-4CEC-85DE-06B0E928624C}" presName="FiveNodes_2" presStyleLbl="node1" presStyleIdx="1" presStyleCnt="5">
        <dgm:presLayoutVars>
          <dgm:bulletEnabled val="1"/>
        </dgm:presLayoutVars>
      </dgm:prSet>
      <dgm:spPr/>
    </dgm:pt>
    <dgm:pt modelId="{F9EA2B5E-D082-4862-B36E-171ED63171D1}" type="pres">
      <dgm:prSet presAssocID="{A254A414-4749-4CEC-85DE-06B0E928624C}" presName="FiveNodes_3" presStyleLbl="node1" presStyleIdx="2" presStyleCnt="5">
        <dgm:presLayoutVars>
          <dgm:bulletEnabled val="1"/>
        </dgm:presLayoutVars>
      </dgm:prSet>
      <dgm:spPr/>
    </dgm:pt>
    <dgm:pt modelId="{9A5933CF-249C-445A-BA53-65480E9B3032}" type="pres">
      <dgm:prSet presAssocID="{A254A414-4749-4CEC-85DE-06B0E928624C}" presName="FiveNodes_4" presStyleLbl="node1" presStyleIdx="3" presStyleCnt="5">
        <dgm:presLayoutVars>
          <dgm:bulletEnabled val="1"/>
        </dgm:presLayoutVars>
      </dgm:prSet>
      <dgm:spPr/>
    </dgm:pt>
    <dgm:pt modelId="{0D9C3F64-2E8B-44AE-9A75-2812592EAB84}" type="pres">
      <dgm:prSet presAssocID="{A254A414-4749-4CEC-85DE-06B0E928624C}" presName="FiveNodes_5" presStyleLbl="node1" presStyleIdx="4" presStyleCnt="5">
        <dgm:presLayoutVars>
          <dgm:bulletEnabled val="1"/>
        </dgm:presLayoutVars>
      </dgm:prSet>
      <dgm:spPr/>
    </dgm:pt>
    <dgm:pt modelId="{CB6ED767-8298-4F6A-B1A4-C052C46352CC}" type="pres">
      <dgm:prSet presAssocID="{A254A414-4749-4CEC-85DE-06B0E928624C}" presName="FiveConn_1-2" presStyleLbl="fgAccFollowNode1" presStyleIdx="0" presStyleCnt="4">
        <dgm:presLayoutVars>
          <dgm:bulletEnabled val="1"/>
        </dgm:presLayoutVars>
      </dgm:prSet>
      <dgm:spPr/>
    </dgm:pt>
    <dgm:pt modelId="{3ED948E5-8FE8-4520-BB76-4310F6F205D0}" type="pres">
      <dgm:prSet presAssocID="{A254A414-4749-4CEC-85DE-06B0E928624C}" presName="FiveConn_2-3" presStyleLbl="fgAccFollowNode1" presStyleIdx="1" presStyleCnt="4">
        <dgm:presLayoutVars>
          <dgm:bulletEnabled val="1"/>
        </dgm:presLayoutVars>
      </dgm:prSet>
      <dgm:spPr/>
    </dgm:pt>
    <dgm:pt modelId="{7C96D4A5-A1F3-490F-A4C6-C2D9DC78A339}" type="pres">
      <dgm:prSet presAssocID="{A254A414-4749-4CEC-85DE-06B0E928624C}" presName="FiveConn_3-4" presStyleLbl="fgAccFollowNode1" presStyleIdx="2" presStyleCnt="4">
        <dgm:presLayoutVars>
          <dgm:bulletEnabled val="1"/>
        </dgm:presLayoutVars>
      </dgm:prSet>
      <dgm:spPr/>
    </dgm:pt>
    <dgm:pt modelId="{C48B0CAA-AF81-4EA9-8CD2-FBC4C83B16F0}" type="pres">
      <dgm:prSet presAssocID="{A254A414-4749-4CEC-85DE-06B0E928624C}" presName="FiveConn_4-5" presStyleLbl="fgAccFollowNode1" presStyleIdx="3" presStyleCnt="4">
        <dgm:presLayoutVars>
          <dgm:bulletEnabled val="1"/>
        </dgm:presLayoutVars>
      </dgm:prSet>
      <dgm:spPr/>
    </dgm:pt>
    <dgm:pt modelId="{673B3588-A515-4FF0-8CAC-1FBD509CC5A7}" type="pres">
      <dgm:prSet presAssocID="{A254A414-4749-4CEC-85DE-06B0E928624C}" presName="FiveNodes_1_text" presStyleLbl="node1" presStyleIdx="4" presStyleCnt="5">
        <dgm:presLayoutVars>
          <dgm:bulletEnabled val="1"/>
        </dgm:presLayoutVars>
      </dgm:prSet>
      <dgm:spPr/>
    </dgm:pt>
    <dgm:pt modelId="{899C7FBC-225F-437B-B8D6-B6FBCCEDDE70}" type="pres">
      <dgm:prSet presAssocID="{A254A414-4749-4CEC-85DE-06B0E928624C}" presName="FiveNodes_2_text" presStyleLbl="node1" presStyleIdx="4" presStyleCnt="5">
        <dgm:presLayoutVars>
          <dgm:bulletEnabled val="1"/>
        </dgm:presLayoutVars>
      </dgm:prSet>
      <dgm:spPr/>
    </dgm:pt>
    <dgm:pt modelId="{02DDC11F-47D2-4B3F-9416-C0261BC9545C}" type="pres">
      <dgm:prSet presAssocID="{A254A414-4749-4CEC-85DE-06B0E928624C}" presName="FiveNodes_3_text" presStyleLbl="node1" presStyleIdx="4" presStyleCnt="5">
        <dgm:presLayoutVars>
          <dgm:bulletEnabled val="1"/>
        </dgm:presLayoutVars>
      </dgm:prSet>
      <dgm:spPr/>
    </dgm:pt>
    <dgm:pt modelId="{46E0E03A-E4CE-4CDD-BA65-89C4E905187E}" type="pres">
      <dgm:prSet presAssocID="{A254A414-4749-4CEC-85DE-06B0E928624C}" presName="FiveNodes_4_text" presStyleLbl="node1" presStyleIdx="4" presStyleCnt="5">
        <dgm:presLayoutVars>
          <dgm:bulletEnabled val="1"/>
        </dgm:presLayoutVars>
      </dgm:prSet>
      <dgm:spPr/>
    </dgm:pt>
    <dgm:pt modelId="{8A3E7CB9-BFD8-4DF8-B932-0F254CA5F470}" type="pres">
      <dgm:prSet presAssocID="{A254A414-4749-4CEC-85DE-06B0E928624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D71EA1A-3E11-43C6-A66E-5DF785054D51}" type="presOf" srcId="{A416A32C-798A-4D95-B7C4-3641AEA14858}" destId="{E85396E4-E10F-4558-AF2B-3C0B4753B35A}" srcOrd="0" destOrd="0" presId="urn:microsoft.com/office/officeart/2005/8/layout/vProcess5"/>
    <dgm:cxn modelId="{9460951B-75D0-41F4-8F4B-B3D975F45335}" type="presOf" srcId="{5B905355-5730-4FA8-923B-307DC5DD1494}" destId="{9A5933CF-249C-445A-BA53-65480E9B3032}" srcOrd="0" destOrd="0" presId="urn:microsoft.com/office/officeart/2005/8/layout/vProcess5"/>
    <dgm:cxn modelId="{3FBA3E1C-6436-4F75-80E8-40D145A233FD}" type="presOf" srcId="{D5FFE6E9-3646-40D9-8167-B4BBA74B63AB}" destId="{22D4C31D-14DB-425D-A57A-B7164FED4A6E}" srcOrd="0" destOrd="0" presId="urn:microsoft.com/office/officeart/2005/8/layout/vProcess5"/>
    <dgm:cxn modelId="{EDE52524-75F3-4A78-9B54-6EA604EA0F5B}" type="presOf" srcId="{7D354DB7-2474-4404-BA34-A292FE10C12A}" destId="{C48B0CAA-AF81-4EA9-8CD2-FBC4C83B16F0}" srcOrd="0" destOrd="0" presId="urn:microsoft.com/office/officeart/2005/8/layout/vProcess5"/>
    <dgm:cxn modelId="{E4EB8426-8A5F-42EC-85F4-AB1122D0CF35}" srcId="{A254A414-4749-4CEC-85DE-06B0E928624C}" destId="{A416A32C-798A-4D95-B7C4-3641AEA14858}" srcOrd="1" destOrd="0" parTransId="{0FD22661-11DF-4FDD-BCC0-5DA58BC47A31}" sibTransId="{1E252296-5126-4944-AD33-0B4EB94C6CAB}"/>
    <dgm:cxn modelId="{4E012335-0653-4629-BB99-8DAB04AD7D43}" type="presOf" srcId="{1E252296-5126-4944-AD33-0B4EB94C6CAB}" destId="{3ED948E5-8FE8-4520-BB76-4310F6F205D0}" srcOrd="0" destOrd="0" presId="urn:microsoft.com/office/officeart/2005/8/layout/vProcess5"/>
    <dgm:cxn modelId="{7CB28E5B-B04F-4C4A-BE91-30DF86EC20FD}" type="presOf" srcId="{A416A32C-798A-4D95-B7C4-3641AEA14858}" destId="{899C7FBC-225F-437B-B8D6-B6FBCCEDDE70}" srcOrd="1" destOrd="0" presId="urn:microsoft.com/office/officeart/2005/8/layout/vProcess5"/>
    <dgm:cxn modelId="{5ECB215F-062B-4627-9EBE-8AD791761566}" srcId="{A254A414-4749-4CEC-85DE-06B0E928624C}" destId="{5B905355-5730-4FA8-923B-307DC5DD1494}" srcOrd="3" destOrd="0" parTransId="{331E1DBF-D6A7-4FE8-8B36-0FE99AB29E21}" sibTransId="{7D354DB7-2474-4404-BA34-A292FE10C12A}"/>
    <dgm:cxn modelId="{93BCDA4F-B928-4C92-907E-19832FD43DAB}" type="presOf" srcId="{E5BF80BC-61A4-49FA-ABE4-177800506814}" destId="{8A3E7CB9-BFD8-4DF8-B932-0F254CA5F470}" srcOrd="1" destOrd="0" presId="urn:microsoft.com/office/officeart/2005/8/layout/vProcess5"/>
    <dgm:cxn modelId="{8318F286-62BC-49D8-9B62-1EB055EE6A2C}" type="presOf" srcId="{E5BF80BC-61A4-49FA-ABE4-177800506814}" destId="{0D9C3F64-2E8B-44AE-9A75-2812592EAB84}" srcOrd="0" destOrd="0" presId="urn:microsoft.com/office/officeart/2005/8/layout/vProcess5"/>
    <dgm:cxn modelId="{E8080CA3-7415-4FB3-BE12-28DBA360EB20}" srcId="{A254A414-4749-4CEC-85DE-06B0E928624C}" destId="{9E14ADF5-CB98-4988-8F50-B8AC2785FAAE}" srcOrd="2" destOrd="0" parTransId="{F22647DC-02F2-42E2-8B29-23C2965A2983}" sibTransId="{1B275E7B-1CD3-4C76-A188-96EAF769660C}"/>
    <dgm:cxn modelId="{DFCE4FA8-13DE-4BD6-A6E5-A5DAFEB0C98A}" srcId="{A254A414-4749-4CEC-85DE-06B0E928624C}" destId="{D5FFE6E9-3646-40D9-8167-B4BBA74B63AB}" srcOrd="0" destOrd="0" parTransId="{0D4DDD23-C95B-40D2-BD88-768C650A8B47}" sibTransId="{9F1AC784-2978-4FD7-9B13-5E1F4B669108}"/>
    <dgm:cxn modelId="{026F12A9-BEDC-460E-9195-3C984B83DFA4}" srcId="{A254A414-4749-4CEC-85DE-06B0E928624C}" destId="{E5BF80BC-61A4-49FA-ABE4-177800506814}" srcOrd="4" destOrd="0" parTransId="{B5E41CEF-A8BF-4D83-8ABE-CEC39476203F}" sibTransId="{A2413A56-EF76-459C-855D-93BCD7301457}"/>
    <dgm:cxn modelId="{40C702B6-1DAC-49D9-A0EA-7B05327D26C5}" type="presOf" srcId="{1B275E7B-1CD3-4C76-A188-96EAF769660C}" destId="{7C96D4A5-A1F3-490F-A4C6-C2D9DC78A339}" srcOrd="0" destOrd="0" presId="urn:microsoft.com/office/officeart/2005/8/layout/vProcess5"/>
    <dgm:cxn modelId="{4B61ACBC-AEF8-497E-A93E-A6C92F5D9D56}" type="presOf" srcId="{9F1AC784-2978-4FD7-9B13-5E1F4B669108}" destId="{CB6ED767-8298-4F6A-B1A4-C052C46352CC}" srcOrd="0" destOrd="0" presId="urn:microsoft.com/office/officeart/2005/8/layout/vProcess5"/>
    <dgm:cxn modelId="{2EC741CD-3603-41D3-9859-5942E6FE1D7E}" type="presOf" srcId="{9E14ADF5-CB98-4988-8F50-B8AC2785FAAE}" destId="{02DDC11F-47D2-4B3F-9416-C0261BC9545C}" srcOrd="1" destOrd="0" presId="urn:microsoft.com/office/officeart/2005/8/layout/vProcess5"/>
    <dgm:cxn modelId="{E577D6DD-0AAE-4682-9523-F1584DEAD0DD}" type="presOf" srcId="{5B905355-5730-4FA8-923B-307DC5DD1494}" destId="{46E0E03A-E4CE-4CDD-BA65-89C4E905187E}" srcOrd="1" destOrd="0" presId="urn:microsoft.com/office/officeart/2005/8/layout/vProcess5"/>
    <dgm:cxn modelId="{93650AE0-4A12-4B67-9B33-1AB56F8FCE9F}" type="presOf" srcId="{A254A414-4749-4CEC-85DE-06B0E928624C}" destId="{5815FBEC-479D-4C24-B865-3BEBA653CCD8}" srcOrd="0" destOrd="0" presId="urn:microsoft.com/office/officeart/2005/8/layout/vProcess5"/>
    <dgm:cxn modelId="{B349DCF9-0A8C-415E-8CD4-B8194F2F43FB}" type="presOf" srcId="{D5FFE6E9-3646-40D9-8167-B4BBA74B63AB}" destId="{673B3588-A515-4FF0-8CAC-1FBD509CC5A7}" srcOrd="1" destOrd="0" presId="urn:microsoft.com/office/officeart/2005/8/layout/vProcess5"/>
    <dgm:cxn modelId="{8C51B9FA-44EC-4E83-84DA-33ED167066CF}" type="presOf" srcId="{9E14ADF5-CB98-4988-8F50-B8AC2785FAAE}" destId="{F9EA2B5E-D082-4862-B36E-171ED63171D1}" srcOrd="0" destOrd="0" presId="urn:microsoft.com/office/officeart/2005/8/layout/vProcess5"/>
    <dgm:cxn modelId="{965B7178-8242-479E-BD2B-857BD18F9200}" type="presParOf" srcId="{5815FBEC-479D-4C24-B865-3BEBA653CCD8}" destId="{BB2686D9-BA5A-457B-AA5E-36701A94F959}" srcOrd="0" destOrd="0" presId="urn:microsoft.com/office/officeart/2005/8/layout/vProcess5"/>
    <dgm:cxn modelId="{95E43899-FF19-4BAD-95CD-B42487CD2D37}" type="presParOf" srcId="{5815FBEC-479D-4C24-B865-3BEBA653CCD8}" destId="{22D4C31D-14DB-425D-A57A-B7164FED4A6E}" srcOrd="1" destOrd="0" presId="urn:microsoft.com/office/officeart/2005/8/layout/vProcess5"/>
    <dgm:cxn modelId="{2D949903-0DBD-41C6-9E34-1E7A25A752A9}" type="presParOf" srcId="{5815FBEC-479D-4C24-B865-3BEBA653CCD8}" destId="{E85396E4-E10F-4558-AF2B-3C0B4753B35A}" srcOrd="2" destOrd="0" presId="urn:microsoft.com/office/officeart/2005/8/layout/vProcess5"/>
    <dgm:cxn modelId="{E078F77C-6073-45D7-94C6-7BC8E13AE81B}" type="presParOf" srcId="{5815FBEC-479D-4C24-B865-3BEBA653CCD8}" destId="{F9EA2B5E-D082-4862-B36E-171ED63171D1}" srcOrd="3" destOrd="0" presId="urn:microsoft.com/office/officeart/2005/8/layout/vProcess5"/>
    <dgm:cxn modelId="{89D35614-E8EC-4D9F-B854-553DE1BE7A17}" type="presParOf" srcId="{5815FBEC-479D-4C24-B865-3BEBA653CCD8}" destId="{9A5933CF-249C-445A-BA53-65480E9B3032}" srcOrd="4" destOrd="0" presId="urn:microsoft.com/office/officeart/2005/8/layout/vProcess5"/>
    <dgm:cxn modelId="{5675744D-73BB-4DA5-9DD7-E13D8E703DBB}" type="presParOf" srcId="{5815FBEC-479D-4C24-B865-3BEBA653CCD8}" destId="{0D9C3F64-2E8B-44AE-9A75-2812592EAB84}" srcOrd="5" destOrd="0" presId="urn:microsoft.com/office/officeart/2005/8/layout/vProcess5"/>
    <dgm:cxn modelId="{BFE30AB8-3299-4466-81D7-2D45B93DAEDA}" type="presParOf" srcId="{5815FBEC-479D-4C24-B865-3BEBA653CCD8}" destId="{CB6ED767-8298-4F6A-B1A4-C052C46352CC}" srcOrd="6" destOrd="0" presId="urn:microsoft.com/office/officeart/2005/8/layout/vProcess5"/>
    <dgm:cxn modelId="{C82D5991-4C0E-4467-B444-44454E51D16E}" type="presParOf" srcId="{5815FBEC-479D-4C24-B865-3BEBA653CCD8}" destId="{3ED948E5-8FE8-4520-BB76-4310F6F205D0}" srcOrd="7" destOrd="0" presId="urn:microsoft.com/office/officeart/2005/8/layout/vProcess5"/>
    <dgm:cxn modelId="{C266621D-4DD5-4518-96ED-55FA572E5881}" type="presParOf" srcId="{5815FBEC-479D-4C24-B865-3BEBA653CCD8}" destId="{7C96D4A5-A1F3-490F-A4C6-C2D9DC78A339}" srcOrd="8" destOrd="0" presId="urn:microsoft.com/office/officeart/2005/8/layout/vProcess5"/>
    <dgm:cxn modelId="{638E58F9-72A1-4034-8A95-053E46AC3CCB}" type="presParOf" srcId="{5815FBEC-479D-4C24-B865-3BEBA653CCD8}" destId="{C48B0CAA-AF81-4EA9-8CD2-FBC4C83B16F0}" srcOrd="9" destOrd="0" presId="urn:microsoft.com/office/officeart/2005/8/layout/vProcess5"/>
    <dgm:cxn modelId="{B004B737-D28C-4CCB-A062-28DAF41CB4F9}" type="presParOf" srcId="{5815FBEC-479D-4C24-B865-3BEBA653CCD8}" destId="{673B3588-A515-4FF0-8CAC-1FBD509CC5A7}" srcOrd="10" destOrd="0" presId="urn:microsoft.com/office/officeart/2005/8/layout/vProcess5"/>
    <dgm:cxn modelId="{F4951385-F049-406B-9F56-AF298061F233}" type="presParOf" srcId="{5815FBEC-479D-4C24-B865-3BEBA653CCD8}" destId="{899C7FBC-225F-437B-B8D6-B6FBCCEDDE70}" srcOrd="11" destOrd="0" presId="urn:microsoft.com/office/officeart/2005/8/layout/vProcess5"/>
    <dgm:cxn modelId="{BCC227FC-0EA6-47FD-BC62-F9739655F7DD}" type="presParOf" srcId="{5815FBEC-479D-4C24-B865-3BEBA653CCD8}" destId="{02DDC11F-47D2-4B3F-9416-C0261BC9545C}" srcOrd="12" destOrd="0" presId="urn:microsoft.com/office/officeart/2005/8/layout/vProcess5"/>
    <dgm:cxn modelId="{7A3091A4-D3D2-4405-A38A-A0EA89124E35}" type="presParOf" srcId="{5815FBEC-479D-4C24-B865-3BEBA653CCD8}" destId="{46E0E03A-E4CE-4CDD-BA65-89C4E905187E}" srcOrd="13" destOrd="0" presId="urn:microsoft.com/office/officeart/2005/8/layout/vProcess5"/>
    <dgm:cxn modelId="{CD71A30A-305B-4A96-8522-2A53B89333F2}" type="presParOf" srcId="{5815FBEC-479D-4C24-B865-3BEBA653CCD8}" destId="{8A3E7CB9-BFD8-4DF8-B932-0F254CA5F47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3F87C9-C01E-4779-A6FD-FE0B60A82EBC}" type="doc">
      <dgm:prSet loTypeId="urn:microsoft.com/office/officeart/2005/8/layout/bProcess4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F4D52F-883B-4410-8566-E541660729E3}">
      <dgm:prSet/>
      <dgm:spPr/>
      <dgm:t>
        <a:bodyPr/>
        <a:lstStyle/>
        <a:p>
          <a:r>
            <a:rPr lang="en-GB" baseline="0" dirty="0">
              <a:solidFill>
                <a:schemeClr val="bg1"/>
              </a:solidFill>
            </a:rPr>
            <a:t>Broadcast function not required .</a:t>
          </a:r>
        </a:p>
        <a:p>
          <a:r>
            <a:rPr lang="en-GB" baseline="0" dirty="0" err="1">
              <a:solidFill>
                <a:schemeClr val="bg1"/>
              </a:solidFill>
            </a:rPr>
            <a:t>AsNonDeterminstic</a:t>
          </a:r>
          <a:r>
            <a:rPr lang="en-GB" baseline="0" dirty="0">
              <a:solidFill>
                <a:schemeClr val="bg1"/>
              </a:solidFill>
            </a:rPr>
            <a:t>() for UDFs not available in </a:t>
          </a:r>
          <a:r>
            <a:rPr lang="en-GB" baseline="0" dirty="0" err="1">
              <a:solidFill>
                <a:schemeClr val="bg1"/>
              </a:solidFill>
            </a:rPr>
            <a:t>SnowPark</a:t>
          </a:r>
          <a:br>
            <a:rPr lang="en-GB" baseline="0" dirty="0">
              <a:solidFill>
                <a:schemeClr val="bg1"/>
              </a:solidFill>
            </a:rPr>
          </a:br>
          <a:endParaRPr lang="en-US" baseline="0" dirty="0">
            <a:solidFill>
              <a:schemeClr val="bg1"/>
            </a:solidFill>
          </a:endParaRPr>
        </a:p>
      </dgm:t>
    </dgm:pt>
    <dgm:pt modelId="{68F361F0-886C-416C-8CDB-EB099E01073B}" type="parTrans" cxnId="{B04C27BF-ED16-47DC-9146-197391199B3B}">
      <dgm:prSet/>
      <dgm:spPr/>
      <dgm:t>
        <a:bodyPr/>
        <a:lstStyle/>
        <a:p>
          <a:endParaRPr lang="en-US"/>
        </a:p>
      </dgm:t>
    </dgm:pt>
    <dgm:pt modelId="{9DA78F94-B0C9-4B65-AB3A-D0D329BD1926}" type="sibTrans" cxnId="{B04C27BF-ED16-47DC-9146-197391199B3B}">
      <dgm:prSet phldrT="1"/>
      <dgm:spPr/>
      <dgm:t>
        <a:bodyPr/>
        <a:lstStyle/>
        <a:p>
          <a:endParaRPr lang="en-US" baseline="0">
            <a:solidFill>
              <a:schemeClr val="bg1"/>
            </a:solidFill>
          </a:endParaRPr>
        </a:p>
      </dgm:t>
    </dgm:pt>
    <dgm:pt modelId="{02AA5B81-5BF9-4CE9-B0D5-A3DC6FBA8EB5}">
      <dgm:prSet/>
      <dgm:spPr/>
      <dgm:t>
        <a:bodyPr/>
        <a:lstStyle/>
        <a:p>
          <a:r>
            <a:rPr lang="en-GB" baseline="0" dirty="0" err="1">
              <a:solidFill>
                <a:schemeClr val="bg1"/>
              </a:solidFill>
            </a:rPr>
            <a:t>OrderBy,Window.partitionBy</a:t>
          </a:r>
          <a:r>
            <a:rPr lang="en-GB" baseline="0" dirty="0">
              <a:solidFill>
                <a:schemeClr val="bg1"/>
              </a:solidFill>
            </a:rPr>
            <a:t> and sort  can take col as only input( but not string as in Spark)</a:t>
          </a:r>
          <a:endParaRPr lang="en-US" baseline="0" dirty="0">
            <a:solidFill>
              <a:schemeClr val="bg1"/>
            </a:solidFill>
          </a:endParaRPr>
        </a:p>
      </dgm:t>
    </dgm:pt>
    <dgm:pt modelId="{C91ED9C8-2915-4FCE-BFC9-A5EA372CB3D5}" type="parTrans" cxnId="{BED08294-C469-40D3-9ECC-673A0077970F}">
      <dgm:prSet/>
      <dgm:spPr/>
      <dgm:t>
        <a:bodyPr/>
        <a:lstStyle/>
        <a:p>
          <a:endParaRPr lang="en-US"/>
        </a:p>
      </dgm:t>
    </dgm:pt>
    <dgm:pt modelId="{A6C11E81-5DD0-4D89-893E-E3683D971A49}" type="sibTrans" cxnId="{BED08294-C469-40D3-9ECC-673A0077970F}">
      <dgm:prSet phldrT="2"/>
      <dgm:spPr/>
      <dgm:t>
        <a:bodyPr/>
        <a:lstStyle/>
        <a:p>
          <a:endParaRPr lang="en-US" baseline="0">
            <a:solidFill>
              <a:schemeClr val="bg1"/>
            </a:solidFill>
          </a:endParaRPr>
        </a:p>
      </dgm:t>
    </dgm:pt>
    <dgm:pt modelId="{DE46717A-F56E-44DA-B752-CFB764A63F09}">
      <dgm:prSet/>
      <dgm:spPr/>
      <dgm:t>
        <a:bodyPr/>
        <a:lstStyle/>
        <a:p>
          <a:r>
            <a:rPr lang="en-GB" baseline="0" dirty="0">
              <a:solidFill>
                <a:schemeClr val="bg1"/>
              </a:solidFill>
            </a:rPr>
            <a:t>Coalesce function is used for  different purpose in </a:t>
          </a:r>
          <a:r>
            <a:rPr lang="en-GB" baseline="0" dirty="0" err="1">
              <a:solidFill>
                <a:schemeClr val="bg1"/>
              </a:solidFill>
            </a:rPr>
            <a:t>snowpark</a:t>
          </a:r>
          <a:r>
            <a:rPr lang="en-GB" baseline="0" dirty="0">
              <a:solidFill>
                <a:schemeClr val="bg1"/>
              </a:solidFill>
            </a:rPr>
            <a:t> </a:t>
          </a:r>
        </a:p>
        <a:p>
          <a:r>
            <a:rPr lang="en-GB" baseline="0" dirty="0" err="1">
              <a:solidFill>
                <a:schemeClr val="bg1"/>
              </a:solidFill>
            </a:rPr>
            <a:t>queryAsNonDeterminstic</a:t>
          </a:r>
          <a:r>
            <a:rPr lang="en-GB" baseline="0" dirty="0">
              <a:solidFill>
                <a:schemeClr val="bg1"/>
              </a:solidFill>
            </a:rPr>
            <a:t>() for UDFs not available in </a:t>
          </a:r>
          <a:r>
            <a:rPr lang="en-GB" baseline="0" dirty="0" err="1">
              <a:solidFill>
                <a:schemeClr val="bg1"/>
              </a:solidFill>
            </a:rPr>
            <a:t>SnowPark</a:t>
          </a:r>
          <a:br>
            <a:rPr lang="en-GB" baseline="0" dirty="0">
              <a:solidFill>
                <a:schemeClr val="bg1"/>
              </a:solidFill>
            </a:rPr>
          </a:br>
          <a:endParaRPr lang="en-US" baseline="0" dirty="0">
            <a:solidFill>
              <a:schemeClr val="bg1"/>
            </a:solidFill>
          </a:endParaRPr>
        </a:p>
      </dgm:t>
    </dgm:pt>
    <dgm:pt modelId="{8032FAD9-05A9-47FF-8E35-8DAEDE81A1A9}" type="parTrans" cxnId="{DFEBE4FF-641B-4848-AFD7-828F9F66ABFB}">
      <dgm:prSet/>
      <dgm:spPr/>
      <dgm:t>
        <a:bodyPr/>
        <a:lstStyle/>
        <a:p>
          <a:endParaRPr lang="en-US"/>
        </a:p>
      </dgm:t>
    </dgm:pt>
    <dgm:pt modelId="{C0D2D0BD-C72B-443C-BF52-8F4F0628A2F7}" type="sibTrans" cxnId="{DFEBE4FF-641B-4848-AFD7-828F9F66ABFB}">
      <dgm:prSet phldrT="3"/>
      <dgm:spPr/>
      <dgm:t>
        <a:bodyPr/>
        <a:lstStyle/>
        <a:p>
          <a:endParaRPr lang="en-US" baseline="0">
            <a:solidFill>
              <a:schemeClr val="bg1"/>
            </a:solidFill>
          </a:endParaRPr>
        </a:p>
      </dgm:t>
    </dgm:pt>
    <dgm:pt modelId="{881EC8DE-9B58-4F0B-A438-770609AAAA7F}">
      <dgm:prSet/>
      <dgm:spPr/>
      <dgm:t>
        <a:bodyPr/>
        <a:lstStyle/>
        <a:p>
          <a:r>
            <a:rPr lang="en-GB" baseline="0">
              <a:solidFill>
                <a:schemeClr val="bg1"/>
              </a:solidFill>
            </a:rPr>
            <a:t>Cache_result in place of cache()</a:t>
          </a:r>
        </a:p>
        <a:p>
          <a:r>
            <a:rPr lang="en-GB" baseline="0">
              <a:solidFill>
                <a:schemeClr val="bg1"/>
              </a:solidFill>
            </a:rPr>
            <a:t>AsNonDeterminstic() for UDFs not available in SnowPark</a:t>
          </a:r>
        </a:p>
        <a:p>
          <a:r>
            <a:rPr lang="en-GB" u="sng" baseline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df.na</a:t>
          </a:r>
          <a:r>
            <a:rPr lang="en-GB" baseline="0">
              <a:solidFill>
                <a:schemeClr val="bg1"/>
              </a:solidFill>
            </a:rPr>
            <a:t>.fill needs Map as input in snowpark</a:t>
          </a:r>
          <a:br>
            <a:rPr lang="en-GB" baseline="0">
              <a:solidFill>
                <a:schemeClr val="bg1"/>
              </a:solidFill>
            </a:rPr>
          </a:br>
          <a:endParaRPr lang="en-US" baseline="0">
            <a:solidFill>
              <a:schemeClr val="bg1"/>
            </a:solidFill>
          </a:endParaRPr>
        </a:p>
      </dgm:t>
    </dgm:pt>
    <dgm:pt modelId="{EF5C7F9C-028B-43D3-B2A5-9A074D9607F1}" type="parTrans" cxnId="{14120A05-7128-4FCA-B407-4DA46CCF943F}">
      <dgm:prSet/>
      <dgm:spPr/>
      <dgm:t>
        <a:bodyPr/>
        <a:lstStyle/>
        <a:p>
          <a:endParaRPr lang="en-US"/>
        </a:p>
      </dgm:t>
    </dgm:pt>
    <dgm:pt modelId="{FE72D71D-7B1A-4D6A-B4F4-6CF987DFF571}" type="sibTrans" cxnId="{14120A05-7128-4FCA-B407-4DA46CCF943F}">
      <dgm:prSet phldrT="4"/>
      <dgm:spPr/>
      <dgm:t>
        <a:bodyPr/>
        <a:lstStyle/>
        <a:p>
          <a:endParaRPr lang="en-US" baseline="0">
            <a:solidFill>
              <a:schemeClr val="bg1"/>
            </a:solidFill>
          </a:endParaRPr>
        </a:p>
      </dgm:t>
    </dgm:pt>
    <dgm:pt modelId="{E06FDF8F-644C-4D27-8D63-0E95E8034ADF}">
      <dgm:prSet/>
      <dgm:spPr/>
      <dgm:t>
        <a:bodyPr/>
        <a:lstStyle/>
        <a:p>
          <a:r>
            <a:rPr lang="en-GB" baseline="0" dirty="0" err="1">
              <a:solidFill>
                <a:schemeClr val="bg1"/>
              </a:solidFill>
            </a:rPr>
            <a:t>withColumnRenamed</a:t>
          </a:r>
          <a:r>
            <a:rPr lang="en-GB" baseline="0" dirty="0">
              <a:solidFill>
                <a:schemeClr val="bg1"/>
              </a:solidFill>
            </a:rPr>
            <a:t> is available in </a:t>
          </a:r>
          <a:r>
            <a:rPr lang="en-GB" baseline="0" dirty="0" err="1">
              <a:solidFill>
                <a:schemeClr val="bg1"/>
              </a:solidFill>
            </a:rPr>
            <a:t>snowpark_extensions</a:t>
          </a:r>
          <a:r>
            <a:rPr lang="en-GB" baseline="0" dirty="0">
              <a:solidFill>
                <a:schemeClr val="bg1"/>
              </a:solidFill>
            </a:rPr>
            <a:t> library. RDD use has been removed as not supported in </a:t>
          </a:r>
          <a:r>
            <a:rPr lang="en-GB" baseline="0" dirty="0" err="1">
              <a:solidFill>
                <a:schemeClr val="bg1"/>
              </a:solidFill>
            </a:rPr>
            <a:t>SnowPark</a:t>
          </a:r>
          <a:endParaRPr lang="en-US" baseline="0" dirty="0">
            <a:solidFill>
              <a:schemeClr val="bg1"/>
            </a:solidFill>
          </a:endParaRPr>
        </a:p>
      </dgm:t>
    </dgm:pt>
    <dgm:pt modelId="{072F41DA-93D9-4E25-8AE2-7175B037D5A9}" type="parTrans" cxnId="{6C6F06B9-6DE0-4BF5-A252-4FB887F12913}">
      <dgm:prSet/>
      <dgm:spPr/>
      <dgm:t>
        <a:bodyPr/>
        <a:lstStyle/>
        <a:p>
          <a:endParaRPr lang="en-US"/>
        </a:p>
      </dgm:t>
    </dgm:pt>
    <dgm:pt modelId="{A7599AA5-1955-46BD-9DCC-B8DE27F648FB}" type="sibTrans" cxnId="{6C6F06B9-6DE0-4BF5-A252-4FB887F12913}">
      <dgm:prSet phldrT="5"/>
      <dgm:spPr/>
      <dgm:t>
        <a:bodyPr/>
        <a:lstStyle/>
        <a:p>
          <a:endParaRPr lang="en-US" baseline="0">
            <a:solidFill>
              <a:schemeClr val="bg1"/>
            </a:solidFill>
          </a:endParaRPr>
        </a:p>
      </dgm:t>
    </dgm:pt>
    <dgm:pt modelId="{799291FE-720B-456A-ACC3-2BAA8C209A26}">
      <dgm:prSet/>
      <dgm:spPr/>
      <dgm:t>
        <a:bodyPr/>
        <a:lstStyle/>
        <a:p>
          <a:r>
            <a:rPr lang="en-GB" baseline="0" dirty="0">
              <a:solidFill>
                <a:schemeClr val="bg1"/>
              </a:solidFill>
            </a:rPr>
            <a:t>Created two Temp tables to resolve Compilation memory exhausted due to long</a:t>
          </a:r>
          <a:endParaRPr lang="en-US" baseline="0" dirty="0">
            <a:solidFill>
              <a:schemeClr val="bg1"/>
            </a:solidFill>
          </a:endParaRPr>
        </a:p>
      </dgm:t>
    </dgm:pt>
    <dgm:pt modelId="{23E004A1-0717-4834-9C61-51B891381534}" type="parTrans" cxnId="{0FE99A00-6533-46C4-8CAD-048E387AADCF}">
      <dgm:prSet/>
      <dgm:spPr/>
      <dgm:t>
        <a:bodyPr/>
        <a:lstStyle/>
        <a:p>
          <a:endParaRPr lang="en-US"/>
        </a:p>
      </dgm:t>
    </dgm:pt>
    <dgm:pt modelId="{D1E4AAFF-26C9-4A19-9C2C-A4474CFEEE46}" type="sibTrans" cxnId="{0FE99A00-6533-46C4-8CAD-048E387AADCF}">
      <dgm:prSet phldrT="6"/>
      <dgm:spPr/>
      <dgm:t>
        <a:bodyPr/>
        <a:lstStyle/>
        <a:p>
          <a:endParaRPr lang="en-US" baseline="0">
            <a:solidFill>
              <a:schemeClr val="bg1"/>
            </a:solidFill>
          </a:endParaRPr>
        </a:p>
      </dgm:t>
    </dgm:pt>
    <dgm:pt modelId="{97976B85-AD3F-46B9-9BB8-00C1AE39CA7D}">
      <dgm:prSet/>
      <dgm:spPr/>
      <dgm:t>
        <a:bodyPr/>
        <a:lstStyle/>
        <a:p>
          <a:r>
            <a:rPr lang="en-GB" baseline="0" dirty="0">
              <a:solidFill>
                <a:schemeClr val="bg1"/>
              </a:solidFill>
            </a:rPr>
            <a:t>collect() needed after </a:t>
          </a:r>
          <a:r>
            <a:rPr lang="en-GB" baseline="0" dirty="0" err="1">
              <a:solidFill>
                <a:schemeClr val="bg1"/>
              </a:solidFill>
            </a:rPr>
            <a:t>session.sql</a:t>
          </a:r>
          <a:r>
            <a:rPr lang="en-GB" baseline="0" dirty="0">
              <a:solidFill>
                <a:schemeClr val="bg1"/>
              </a:solidFill>
            </a:rPr>
            <a:t> </a:t>
          </a:r>
        </a:p>
        <a:p>
          <a:r>
            <a:rPr lang="en-GB" baseline="0" dirty="0" err="1">
              <a:solidFill>
                <a:schemeClr val="bg1"/>
              </a:solidFill>
            </a:rPr>
            <a:t>equal_to</a:t>
          </a:r>
          <a:r>
            <a:rPr lang="en-GB" baseline="0" dirty="0">
              <a:solidFill>
                <a:schemeClr val="bg1"/>
              </a:solidFill>
            </a:rPr>
            <a:t> is </a:t>
          </a:r>
          <a:r>
            <a:rPr lang="en-GB" baseline="0" dirty="0" err="1">
              <a:solidFill>
                <a:schemeClr val="bg1"/>
              </a:solidFill>
            </a:rPr>
            <a:t>repalcement</a:t>
          </a:r>
          <a:r>
            <a:rPr lang="en-GB" baseline="0" dirty="0">
              <a:solidFill>
                <a:schemeClr val="bg1"/>
              </a:solidFill>
            </a:rPr>
            <a:t> for </a:t>
          </a:r>
          <a:r>
            <a:rPr lang="en-GB" baseline="0" dirty="0" err="1">
              <a:solidFill>
                <a:schemeClr val="bg1"/>
              </a:solidFill>
            </a:rPr>
            <a:t>isequal</a:t>
          </a:r>
          <a:r>
            <a:rPr lang="en-GB" baseline="0" dirty="0">
              <a:solidFill>
                <a:schemeClr val="bg1"/>
              </a:solidFill>
            </a:rPr>
            <a:t> in spark</a:t>
          </a:r>
          <a:br>
            <a:rPr lang="en-GB" baseline="0" dirty="0">
              <a:solidFill>
                <a:schemeClr val="bg1"/>
              </a:solidFill>
            </a:rPr>
          </a:br>
          <a:r>
            <a:rPr lang="en-GB" baseline="0" dirty="0">
              <a:solidFill>
                <a:schemeClr val="bg1"/>
              </a:solidFill>
            </a:rPr>
            <a:t> </a:t>
          </a:r>
          <a:br>
            <a:rPr lang="en-GB" baseline="0" dirty="0">
              <a:solidFill>
                <a:schemeClr val="bg1"/>
              </a:solidFill>
            </a:rPr>
          </a:br>
          <a:endParaRPr lang="en-US" baseline="0" dirty="0">
            <a:solidFill>
              <a:schemeClr val="bg1"/>
            </a:solidFill>
          </a:endParaRPr>
        </a:p>
      </dgm:t>
    </dgm:pt>
    <dgm:pt modelId="{0A9C8C6F-E603-4212-80B9-A42E09F58005}" type="parTrans" cxnId="{2EC2C870-86F7-4E25-9FDA-38555E42AAC0}">
      <dgm:prSet/>
      <dgm:spPr/>
      <dgm:t>
        <a:bodyPr/>
        <a:lstStyle/>
        <a:p>
          <a:endParaRPr lang="en-US"/>
        </a:p>
      </dgm:t>
    </dgm:pt>
    <dgm:pt modelId="{8DBFE65F-5CDA-45D6-9360-C66E5B5F974B}" type="sibTrans" cxnId="{2EC2C870-86F7-4E25-9FDA-38555E42AAC0}">
      <dgm:prSet phldrT="7"/>
      <dgm:spPr/>
      <dgm:t>
        <a:bodyPr/>
        <a:lstStyle/>
        <a:p>
          <a:endParaRPr lang="en-US" baseline="0">
            <a:solidFill>
              <a:schemeClr val="bg1"/>
            </a:solidFill>
          </a:endParaRPr>
        </a:p>
      </dgm:t>
    </dgm:pt>
    <dgm:pt modelId="{33F17036-65AE-4E6D-B09F-9437904B95DB}">
      <dgm:prSet/>
      <dgm:spPr/>
      <dgm:t>
        <a:bodyPr/>
        <a:lstStyle/>
        <a:p>
          <a:r>
            <a:rPr lang="en-GB" baseline="0" dirty="0">
              <a:solidFill>
                <a:schemeClr val="bg1"/>
              </a:solidFill>
            </a:rPr>
            <a:t>lit() needs to be used if we are using constant/variables of any type which are not columns</a:t>
          </a:r>
          <a:endParaRPr lang="en-US" baseline="0" dirty="0">
            <a:solidFill>
              <a:schemeClr val="bg1"/>
            </a:solidFill>
          </a:endParaRPr>
        </a:p>
      </dgm:t>
    </dgm:pt>
    <dgm:pt modelId="{270B4FBD-649C-472E-B5F6-48E4E469C034}" type="parTrans" cxnId="{2AE54C13-4C64-4112-847E-D3852B67B157}">
      <dgm:prSet/>
      <dgm:spPr/>
      <dgm:t>
        <a:bodyPr/>
        <a:lstStyle/>
        <a:p>
          <a:endParaRPr lang="en-GB"/>
        </a:p>
      </dgm:t>
    </dgm:pt>
    <dgm:pt modelId="{5DC646B2-B53B-4CDB-9263-46BDC7701E5A}" type="sibTrans" cxnId="{2AE54C13-4C64-4112-847E-D3852B67B157}">
      <dgm:prSet phldrT="8"/>
      <dgm:spPr/>
      <dgm:t>
        <a:bodyPr/>
        <a:lstStyle/>
        <a:p>
          <a:endParaRPr lang="en-GB"/>
        </a:p>
      </dgm:t>
    </dgm:pt>
    <dgm:pt modelId="{11031C4D-6E6F-4359-8358-2AD594A9E210}" type="pres">
      <dgm:prSet presAssocID="{B03F87C9-C01E-4779-A6FD-FE0B60A82EBC}" presName="Name0" presStyleCnt="0">
        <dgm:presLayoutVars>
          <dgm:dir/>
          <dgm:resizeHandles/>
        </dgm:presLayoutVars>
      </dgm:prSet>
      <dgm:spPr/>
    </dgm:pt>
    <dgm:pt modelId="{F033598D-19B8-4C6E-8D59-56EB86904222}" type="pres">
      <dgm:prSet presAssocID="{90F4D52F-883B-4410-8566-E541660729E3}" presName="compNode" presStyleCnt="0"/>
      <dgm:spPr/>
    </dgm:pt>
    <dgm:pt modelId="{0E1C3ACE-93E3-4B97-9721-E6516906ADBE}" type="pres">
      <dgm:prSet presAssocID="{90F4D52F-883B-4410-8566-E541660729E3}" presName="dummyConnPt" presStyleCnt="0"/>
      <dgm:spPr/>
    </dgm:pt>
    <dgm:pt modelId="{BD61F363-0E00-40B4-A409-296C21B95140}" type="pres">
      <dgm:prSet presAssocID="{90F4D52F-883B-4410-8566-E541660729E3}" presName="node" presStyleLbl="node1" presStyleIdx="0" presStyleCnt="8">
        <dgm:presLayoutVars>
          <dgm:bulletEnabled val="1"/>
        </dgm:presLayoutVars>
      </dgm:prSet>
      <dgm:spPr/>
    </dgm:pt>
    <dgm:pt modelId="{BED2DA76-41B8-434B-A3BF-4244F985F8C6}" type="pres">
      <dgm:prSet presAssocID="{9DA78F94-B0C9-4B65-AB3A-D0D329BD1926}" presName="sibTrans" presStyleLbl="bgSibTrans2D1" presStyleIdx="0" presStyleCnt="7"/>
      <dgm:spPr/>
    </dgm:pt>
    <dgm:pt modelId="{DE40668B-A055-4456-8992-76F265EB7A4D}" type="pres">
      <dgm:prSet presAssocID="{02AA5B81-5BF9-4CE9-B0D5-A3DC6FBA8EB5}" presName="compNode" presStyleCnt="0"/>
      <dgm:spPr/>
    </dgm:pt>
    <dgm:pt modelId="{D5CB3B37-DF97-4AA6-ABCA-8751A2159ED4}" type="pres">
      <dgm:prSet presAssocID="{02AA5B81-5BF9-4CE9-B0D5-A3DC6FBA8EB5}" presName="dummyConnPt" presStyleCnt="0"/>
      <dgm:spPr/>
    </dgm:pt>
    <dgm:pt modelId="{5E1E394B-C09B-4039-A640-F78B917C55E6}" type="pres">
      <dgm:prSet presAssocID="{02AA5B81-5BF9-4CE9-B0D5-A3DC6FBA8EB5}" presName="node" presStyleLbl="node1" presStyleIdx="1" presStyleCnt="8">
        <dgm:presLayoutVars>
          <dgm:bulletEnabled val="1"/>
        </dgm:presLayoutVars>
      </dgm:prSet>
      <dgm:spPr/>
    </dgm:pt>
    <dgm:pt modelId="{04676FE6-B871-4A90-81EE-3A6E24D6121E}" type="pres">
      <dgm:prSet presAssocID="{A6C11E81-5DD0-4D89-893E-E3683D971A49}" presName="sibTrans" presStyleLbl="bgSibTrans2D1" presStyleIdx="1" presStyleCnt="7"/>
      <dgm:spPr/>
    </dgm:pt>
    <dgm:pt modelId="{6EE1A6E5-931F-46B3-9D30-02609766CA52}" type="pres">
      <dgm:prSet presAssocID="{DE46717A-F56E-44DA-B752-CFB764A63F09}" presName="compNode" presStyleCnt="0"/>
      <dgm:spPr/>
    </dgm:pt>
    <dgm:pt modelId="{E3A2EDC1-7507-4C55-971F-A61DDC31DAF2}" type="pres">
      <dgm:prSet presAssocID="{DE46717A-F56E-44DA-B752-CFB764A63F09}" presName="dummyConnPt" presStyleCnt="0"/>
      <dgm:spPr/>
    </dgm:pt>
    <dgm:pt modelId="{41C5E3C9-49B5-49A3-ABE0-5AFCAD4245CC}" type="pres">
      <dgm:prSet presAssocID="{DE46717A-F56E-44DA-B752-CFB764A63F09}" presName="node" presStyleLbl="node1" presStyleIdx="2" presStyleCnt="8">
        <dgm:presLayoutVars>
          <dgm:bulletEnabled val="1"/>
        </dgm:presLayoutVars>
      </dgm:prSet>
      <dgm:spPr/>
    </dgm:pt>
    <dgm:pt modelId="{93E49D2C-1037-443B-8206-ADE8473CA894}" type="pres">
      <dgm:prSet presAssocID="{C0D2D0BD-C72B-443C-BF52-8F4F0628A2F7}" presName="sibTrans" presStyleLbl="bgSibTrans2D1" presStyleIdx="2" presStyleCnt="7"/>
      <dgm:spPr/>
    </dgm:pt>
    <dgm:pt modelId="{A2CB89D2-D402-4A2E-8982-4BD44136DB7F}" type="pres">
      <dgm:prSet presAssocID="{881EC8DE-9B58-4F0B-A438-770609AAAA7F}" presName="compNode" presStyleCnt="0"/>
      <dgm:spPr/>
    </dgm:pt>
    <dgm:pt modelId="{9066BA82-B67A-412B-9DC7-7414BDC1F2AB}" type="pres">
      <dgm:prSet presAssocID="{881EC8DE-9B58-4F0B-A438-770609AAAA7F}" presName="dummyConnPt" presStyleCnt="0"/>
      <dgm:spPr/>
    </dgm:pt>
    <dgm:pt modelId="{B06FBDE2-C46B-41D1-940F-E2DDE59647C5}" type="pres">
      <dgm:prSet presAssocID="{881EC8DE-9B58-4F0B-A438-770609AAAA7F}" presName="node" presStyleLbl="node1" presStyleIdx="3" presStyleCnt="8">
        <dgm:presLayoutVars>
          <dgm:bulletEnabled val="1"/>
        </dgm:presLayoutVars>
      </dgm:prSet>
      <dgm:spPr/>
    </dgm:pt>
    <dgm:pt modelId="{143918C3-97D7-4609-954C-ACC959500EEC}" type="pres">
      <dgm:prSet presAssocID="{FE72D71D-7B1A-4D6A-B4F4-6CF987DFF571}" presName="sibTrans" presStyleLbl="bgSibTrans2D1" presStyleIdx="3" presStyleCnt="7"/>
      <dgm:spPr/>
    </dgm:pt>
    <dgm:pt modelId="{D11BBDA3-B00D-45CA-B2F9-A678BE11C536}" type="pres">
      <dgm:prSet presAssocID="{E06FDF8F-644C-4D27-8D63-0E95E8034ADF}" presName="compNode" presStyleCnt="0"/>
      <dgm:spPr/>
    </dgm:pt>
    <dgm:pt modelId="{BC8D3142-06F4-4ADD-85BE-58C3CA6EC564}" type="pres">
      <dgm:prSet presAssocID="{E06FDF8F-644C-4D27-8D63-0E95E8034ADF}" presName="dummyConnPt" presStyleCnt="0"/>
      <dgm:spPr/>
    </dgm:pt>
    <dgm:pt modelId="{80D42BAF-92FC-4468-AC0A-99A9BB0B15D0}" type="pres">
      <dgm:prSet presAssocID="{E06FDF8F-644C-4D27-8D63-0E95E8034ADF}" presName="node" presStyleLbl="node1" presStyleIdx="4" presStyleCnt="8">
        <dgm:presLayoutVars>
          <dgm:bulletEnabled val="1"/>
        </dgm:presLayoutVars>
      </dgm:prSet>
      <dgm:spPr/>
    </dgm:pt>
    <dgm:pt modelId="{149F4FF8-5797-4959-9054-DD8AB9FDD2A6}" type="pres">
      <dgm:prSet presAssocID="{A7599AA5-1955-46BD-9DCC-B8DE27F648FB}" presName="sibTrans" presStyleLbl="bgSibTrans2D1" presStyleIdx="4" presStyleCnt="7"/>
      <dgm:spPr/>
    </dgm:pt>
    <dgm:pt modelId="{B96D614E-32C9-44D6-8915-996F6589B987}" type="pres">
      <dgm:prSet presAssocID="{799291FE-720B-456A-ACC3-2BAA8C209A26}" presName="compNode" presStyleCnt="0"/>
      <dgm:spPr/>
    </dgm:pt>
    <dgm:pt modelId="{7521F082-F82F-4B7A-BA36-F89FE7DD5A94}" type="pres">
      <dgm:prSet presAssocID="{799291FE-720B-456A-ACC3-2BAA8C209A26}" presName="dummyConnPt" presStyleCnt="0"/>
      <dgm:spPr/>
    </dgm:pt>
    <dgm:pt modelId="{997C0388-8DA3-46A7-9DE3-E47E0CFBDD8D}" type="pres">
      <dgm:prSet presAssocID="{799291FE-720B-456A-ACC3-2BAA8C209A26}" presName="node" presStyleLbl="node1" presStyleIdx="5" presStyleCnt="8">
        <dgm:presLayoutVars>
          <dgm:bulletEnabled val="1"/>
        </dgm:presLayoutVars>
      </dgm:prSet>
      <dgm:spPr/>
    </dgm:pt>
    <dgm:pt modelId="{EABA840D-FF72-492C-910A-AEAEB9B3C9A9}" type="pres">
      <dgm:prSet presAssocID="{D1E4AAFF-26C9-4A19-9C2C-A4474CFEEE46}" presName="sibTrans" presStyleLbl="bgSibTrans2D1" presStyleIdx="5" presStyleCnt="7"/>
      <dgm:spPr/>
    </dgm:pt>
    <dgm:pt modelId="{62FEE69B-69B9-4C67-A3D0-2A13B2F1B7E1}" type="pres">
      <dgm:prSet presAssocID="{97976B85-AD3F-46B9-9BB8-00C1AE39CA7D}" presName="compNode" presStyleCnt="0"/>
      <dgm:spPr/>
    </dgm:pt>
    <dgm:pt modelId="{A450862E-2948-433D-B739-41E69F174557}" type="pres">
      <dgm:prSet presAssocID="{97976B85-AD3F-46B9-9BB8-00C1AE39CA7D}" presName="dummyConnPt" presStyleCnt="0"/>
      <dgm:spPr/>
    </dgm:pt>
    <dgm:pt modelId="{E8638610-6B84-4431-B195-2D384F2590DD}" type="pres">
      <dgm:prSet presAssocID="{97976B85-AD3F-46B9-9BB8-00C1AE39CA7D}" presName="node" presStyleLbl="node1" presStyleIdx="6" presStyleCnt="8">
        <dgm:presLayoutVars>
          <dgm:bulletEnabled val="1"/>
        </dgm:presLayoutVars>
      </dgm:prSet>
      <dgm:spPr/>
    </dgm:pt>
    <dgm:pt modelId="{042BD4CC-F445-40B7-8C07-E6ADDC334B8D}" type="pres">
      <dgm:prSet presAssocID="{8DBFE65F-5CDA-45D6-9360-C66E5B5F974B}" presName="sibTrans" presStyleLbl="bgSibTrans2D1" presStyleIdx="6" presStyleCnt="7"/>
      <dgm:spPr/>
    </dgm:pt>
    <dgm:pt modelId="{4FA060D8-C8A6-4988-BA16-05F81C80D98F}" type="pres">
      <dgm:prSet presAssocID="{33F17036-65AE-4E6D-B09F-9437904B95DB}" presName="compNode" presStyleCnt="0"/>
      <dgm:spPr/>
    </dgm:pt>
    <dgm:pt modelId="{49516532-56D3-46F0-971F-A19B271FAFD8}" type="pres">
      <dgm:prSet presAssocID="{33F17036-65AE-4E6D-B09F-9437904B95DB}" presName="dummyConnPt" presStyleCnt="0"/>
      <dgm:spPr/>
    </dgm:pt>
    <dgm:pt modelId="{21576280-3951-4428-91E3-D52C60E8FB5A}" type="pres">
      <dgm:prSet presAssocID="{33F17036-65AE-4E6D-B09F-9437904B95DB}" presName="node" presStyleLbl="node1" presStyleIdx="7" presStyleCnt="8">
        <dgm:presLayoutVars>
          <dgm:bulletEnabled val="1"/>
        </dgm:presLayoutVars>
      </dgm:prSet>
      <dgm:spPr/>
    </dgm:pt>
  </dgm:ptLst>
  <dgm:cxnLst>
    <dgm:cxn modelId="{0FE99A00-6533-46C4-8CAD-048E387AADCF}" srcId="{B03F87C9-C01E-4779-A6FD-FE0B60A82EBC}" destId="{799291FE-720B-456A-ACC3-2BAA8C209A26}" srcOrd="5" destOrd="0" parTransId="{23E004A1-0717-4834-9C61-51B891381534}" sibTransId="{D1E4AAFF-26C9-4A19-9C2C-A4474CFEEE46}"/>
    <dgm:cxn modelId="{14120A05-7128-4FCA-B407-4DA46CCF943F}" srcId="{B03F87C9-C01E-4779-A6FD-FE0B60A82EBC}" destId="{881EC8DE-9B58-4F0B-A438-770609AAAA7F}" srcOrd="3" destOrd="0" parTransId="{EF5C7F9C-028B-43D3-B2A5-9A074D9607F1}" sibTransId="{FE72D71D-7B1A-4D6A-B4F4-6CF987DFF571}"/>
    <dgm:cxn modelId="{F4DC4905-E499-42F5-9E5F-309CDFA54E4E}" type="presOf" srcId="{D1E4AAFF-26C9-4A19-9C2C-A4474CFEEE46}" destId="{EABA840D-FF72-492C-910A-AEAEB9B3C9A9}" srcOrd="0" destOrd="0" presId="urn:microsoft.com/office/officeart/2005/8/layout/bProcess4"/>
    <dgm:cxn modelId="{2AE54C13-4C64-4112-847E-D3852B67B157}" srcId="{B03F87C9-C01E-4779-A6FD-FE0B60A82EBC}" destId="{33F17036-65AE-4E6D-B09F-9437904B95DB}" srcOrd="7" destOrd="0" parTransId="{270B4FBD-649C-472E-B5F6-48E4E469C034}" sibTransId="{5DC646B2-B53B-4CDB-9263-46BDC7701E5A}"/>
    <dgm:cxn modelId="{A205AA17-417F-4879-AF39-E06378702E49}" type="presOf" srcId="{881EC8DE-9B58-4F0B-A438-770609AAAA7F}" destId="{B06FBDE2-C46B-41D1-940F-E2DDE59647C5}" srcOrd="0" destOrd="0" presId="urn:microsoft.com/office/officeart/2005/8/layout/bProcess4"/>
    <dgm:cxn modelId="{7E713337-8AE1-4C00-A893-CC5FF57F7A59}" type="presOf" srcId="{A6C11E81-5DD0-4D89-893E-E3683D971A49}" destId="{04676FE6-B871-4A90-81EE-3A6E24D6121E}" srcOrd="0" destOrd="0" presId="urn:microsoft.com/office/officeart/2005/8/layout/bProcess4"/>
    <dgm:cxn modelId="{96D62B3F-E5BE-4227-9F64-795697C794E9}" type="presOf" srcId="{8DBFE65F-5CDA-45D6-9360-C66E5B5F974B}" destId="{042BD4CC-F445-40B7-8C07-E6ADDC334B8D}" srcOrd="0" destOrd="0" presId="urn:microsoft.com/office/officeart/2005/8/layout/bProcess4"/>
    <dgm:cxn modelId="{CB3E0F5B-07DF-448A-8DCB-EF2A62C958B0}" type="presOf" srcId="{E06FDF8F-644C-4D27-8D63-0E95E8034ADF}" destId="{80D42BAF-92FC-4468-AC0A-99A9BB0B15D0}" srcOrd="0" destOrd="0" presId="urn:microsoft.com/office/officeart/2005/8/layout/bProcess4"/>
    <dgm:cxn modelId="{AB8EF168-DB6A-468F-95CE-14BA0D6B2863}" type="presOf" srcId="{9DA78F94-B0C9-4B65-AB3A-D0D329BD1926}" destId="{BED2DA76-41B8-434B-A3BF-4244F985F8C6}" srcOrd="0" destOrd="0" presId="urn:microsoft.com/office/officeart/2005/8/layout/bProcess4"/>
    <dgm:cxn modelId="{F582B04B-0BD8-43D1-AB6B-175F028883AF}" type="presOf" srcId="{A7599AA5-1955-46BD-9DCC-B8DE27F648FB}" destId="{149F4FF8-5797-4959-9054-DD8AB9FDD2A6}" srcOrd="0" destOrd="0" presId="urn:microsoft.com/office/officeart/2005/8/layout/bProcess4"/>
    <dgm:cxn modelId="{4C66084E-F72F-40DE-B61D-AC2605682BA3}" type="presOf" srcId="{97976B85-AD3F-46B9-9BB8-00C1AE39CA7D}" destId="{E8638610-6B84-4431-B195-2D384F2590DD}" srcOrd="0" destOrd="0" presId="urn:microsoft.com/office/officeart/2005/8/layout/bProcess4"/>
    <dgm:cxn modelId="{2EC2C870-86F7-4E25-9FDA-38555E42AAC0}" srcId="{B03F87C9-C01E-4779-A6FD-FE0B60A82EBC}" destId="{97976B85-AD3F-46B9-9BB8-00C1AE39CA7D}" srcOrd="6" destOrd="0" parTransId="{0A9C8C6F-E603-4212-80B9-A42E09F58005}" sibTransId="{8DBFE65F-5CDA-45D6-9360-C66E5B5F974B}"/>
    <dgm:cxn modelId="{015DD058-3BF7-4854-A585-BF65CD06583A}" type="presOf" srcId="{B03F87C9-C01E-4779-A6FD-FE0B60A82EBC}" destId="{11031C4D-6E6F-4359-8358-2AD594A9E210}" srcOrd="0" destOrd="0" presId="urn:microsoft.com/office/officeart/2005/8/layout/bProcess4"/>
    <dgm:cxn modelId="{16D8F18C-E002-4173-8B18-4326F74A30A2}" type="presOf" srcId="{799291FE-720B-456A-ACC3-2BAA8C209A26}" destId="{997C0388-8DA3-46A7-9DE3-E47E0CFBDD8D}" srcOrd="0" destOrd="0" presId="urn:microsoft.com/office/officeart/2005/8/layout/bProcess4"/>
    <dgm:cxn modelId="{BED08294-C469-40D3-9ECC-673A0077970F}" srcId="{B03F87C9-C01E-4779-A6FD-FE0B60A82EBC}" destId="{02AA5B81-5BF9-4CE9-B0D5-A3DC6FBA8EB5}" srcOrd="1" destOrd="0" parTransId="{C91ED9C8-2915-4FCE-BFC9-A5EA372CB3D5}" sibTransId="{A6C11E81-5DD0-4D89-893E-E3683D971A49}"/>
    <dgm:cxn modelId="{F3582EA8-FF7E-4B1F-A65E-FE96CE041F85}" type="presOf" srcId="{90F4D52F-883B-4410-8566-E541660729E3}" destId="{BD61F363-0E00-40B4-A409-296C21B95140}" srcOrd="0" destOrd="0" presId="urn:microsoft.com/office/officeart/2005/8/layout/bProcess4"/>
    <dgm:cxn modelId="{5C707DB2-3164-4828-8C2F-6C74B94CA17E}" type="presOf" srcId="{FE72D71D-7B1A-4D6A-B4F4-6CF987DFF571}" destId="{143918C3-97D7-4609-954C-ACC959500EEC}" srcOrd="0" destOrd="0" presId="urn:microsoft.com/office/officeart/2005/8/layout/bProcess4"/>
    <dgm:cxn modelId="{6C6F06B9-6DE0-4BF5-A252-4FB887F12913}" srcId="{B03F87C9-C01E-4779-A6FD-FE0B60A82EBC}" destId="{E06FDF8F-644C-4D27-8D63-0E95E8034ADF}" srcOrd="4" destOrd="0" parTransId="{072F41DA-93D9-4E25-8AE2-7175B037D5A9}" sibTransId="{A7599AA5-1955-46BD-9DCC-B8DE27F648FB}"/>
    <dgm:cxn modelId="{83698FBA-6ECB-448A-AEAA-8D6949187744}" type="presOf" srcId="{02AA5B81-5BF9-4CE9-B0D5-A3DC6FBA8EB5}" destId="{5E1E394B-C09B-4039-A640-F78B917C55E6}" srcOrd="0" destOrd="0" presId="urn:microsoft.com/office/officeart/2005/8/layout/bProcess4"/>
    <dgm:cxn modelId="{B04C27BF-ED16-47DC-9146-197391199B3B}" srcId="{B03F87C9-C01E-4779-A6FD-FE0B60A82EBC}" destId="{90F4D52F-883B-4410-8566-E541660729E3}" srcOrd="0" destOrd="0" parTransId="{68F361F0-886C-416C-8CDB-EB099E01073B}" sibTransId="{9DA78F94-B0C9-4B65-AB3A-D0D329BD1926}"/>
    <dgm:cxn modelId="{C5CCE9C2-F085-4BB8-9F0C-990B6CF45C07}" type="presOf" srcId="{33F17036-65AE-4E6D-B09F-9437904B95DB}" destId="{21576280-3951-4428-91E3-D52C60E8FB5A}" srcOrd="0" destOrd="0" presId="urn:microsoft.com/office/officeart/2005/8/layout/bProcess4"/>
    <dgm:cxn modelId="{DB0E3DE3-775E-4911-8CE6-6A38FA85078D}" type="presOf" srcId="{DE46717A-F56E-44DA-B752-CFB764A63F09}" destId="{41C5E3C9-49B5-49A3-ABE0-5AFCAD4245CC}" srcOrd="0" destOrd="0" presId="urn:microsoft.com/office/officeart/2005/8/layout/bProcess4"/>
    <dgm:cxn modelId="{9EE28DE3-B22D-4E24-9DFA-39F613D76DF1}" type="presOf" srcId="{C0D2D0BD-C72B-443C-BF52-8F4F0628A2F7}" destId="{93E49D2C-1037-443B-8206-ADE8473CA894}" srcOrd="0" destOrd="0" presId="urn:microsoft.com/office/officeart/2005/8/layout/bProcess4"/>
    <dgm:cxn modelId="{DFEBE4FF-641B-4848-AFD7-828F9F66ABFB}" srcId="{B03F87C9-C01E-4779-A6FD-FE0B60A82EBC}" destId="{DE46717A-F56E-44DA-B752-CFB764A63F09}" srcOrd="2" destOrd="0" parTransId="{8032FAD9-05A9-47FF-8E35-8DAEDE81A1A9}" sibTransId="{C0D2D0BD-C72B-443C-BF52-8F4F0628A2F7}"/>
    <dgm:cxn modelId="{83494424-2EE8-41D4-B565-E10BEB4CE2E2}" type="presParOf" srcId="{11031C4D-6E6F-4359-8358-2AD594A9E210}" destId="{F033598D-19B8-4C6E-8D59-56EB86904222}" srcOrd="0" destOrd="0" presId="urn:microsoft.com/office/officeart/2005/8/layout/bProcess4"/>
    <dgm:cxn modelId="{CE025A4D-3F1E-409C-A71B-AAD671ED75FA}" type="presParOf" srcId="{F033598D-19B8-4C6E-8D59-56EB86904222}" destId="{0E1C3ACE-93E3-4B97-9721-E6516906ADBE}" srcOrd="0" destOrd="0" presId="urn:microsoft.com/office/officeart/2005/8/layout/bProcess4"/>
    <dgm:cxn modelId="{7E6F6D56-E43E-40E0-BB5A-960036EF1088}" type="presParOf" srcId="{F033598D-19B8-4C6E-8D59-56EB86904222}" destId="{BD61F363-0E00-40B4-A409-296C21B95140}" srcOrd="1" destOrd="0" presId="urn:microsoft.com/office/officeart/2005/8/layout/bProcess4"/>
    <dgm:cxn modelId="{47AF2086-0616-4430-B7E7-E2C78F35E9C0}" type="presParOf" srcId="{11031C4D-6E6F-4359-8358-2AD594A9E210}" destId="{BED2DA76-41B8-434B-A3BF-4244F985F8C6}" srcOrd="1" destOrd="0" presId="urn:microsoft.com/office/officeart/2005/8/layout/bProcess4"/>
    <dgm:cxn modelId="{C1DE8A89-1897-478C-A5DE-9AA1C5132E6F}" type="presParOf" srcId="{11031C4D-6E6F-4359-8358-2AD594A9E210}" destId="{DE40668B-A055-4456-8992-76F265EB7A4D}" srcOrd="2" destOrd="0" presId="urn:microsoft.com/office/officeart/2005/8/layout/bProcess4"/>
    <dgm:cxn modelId="{AACBF0F7-C7E1-4239-95CD-04ED403A7376}" type="presParOf" srcId="{DE40668B-A055-4456-8992-76F265EB7A4D}" destId="{D5CB3B37-DF97-4AA6-ABCA-8751A2159ED4}" srcOrd="0" destOrd="0" presId="urn:microsoft.com/office/officeart/2005/8/layout/bProcess4"/>
    <dgm:cxn modelId="{B51F2F1A-4E48-42CE-A33E-F89DF17E6961}" type="presParOf" srcId="{DE40668B-A055-4456-8992-76F265EB7A4D}" destId="{5E1E394B-C09B-4039-A640-F78B917C55E6}" srcOrd="1" destOrd="0" presId="urn:microsoft.com/office/officeart/2005/8/layout/bProcess4"/>
    <dgm:cxn modelId="{62137452-F241-45F2-9E86-F8857D076AD7}" type="presParOf" srcId="{11031C4D-6E6F-4359-8358-2AD594A9E210}" destId="{04676FE6-B871-4A90-81EE-3A6E24D6121E}" srcOrd="3" destOrd="0" presId="urn:microsoft.com/office/officeart/2005/8/layout/bProcess4"/>
    <dgm:cxn modelId="{452943E5-3B00-4006-949A-43AE7778B2BD}" type="presParOf" srcId="{11031C4D-6E6F-4359-8358-2AD594A9E210}" destId="{6EE1A6E5-931F-46B3-9D30-02609766CA52}" srcOrd="4" destOrd="0" presId="urn:microsoft.com/office/officeart/2005/8/layout/bProcess4"/>
    <dgm:cxn modelId="{77742007-8BEE-4B25-9A80-9649CD9003F0}" type="presParOf" srcId="{6EE1A6E5-931F-46B3-9D30-02609766CA52}" destId="{E3A2EDC1-7507-4C55-971F-A61DDC31DAF2}" srcOrd="0" destOrd="0" presId="urn:microsoft.com/office/officeart/2005/8/layout/bProcess4"/>
    <dgm:cxn modelId="{1B55D50B-F05B-44B9-B883-CD0104A0BC04}" type="presParOf" srcId="{6EE1A6E5-931F-46B3-9D30-02609766CA52}" destId="{41C5E3C9-49B5-49A3-ABE0-5AFCAD4245CC}" srcOrd="1" destOrd="0" presId="urn:microsoft.com/office/officeart/2005/8/layout/bProcess4"/>
    <dgm:cxn modelId="{EC9FE451-8E54-4360-B906-11D76E260191}" type="presParOf" srcId="{11031C4D-6E6F-4359-8358-2AD594A9E210}" destId="{93E49D2C-1037-443B-8206-ADE8473CA894}" srcOrd="5" destOrd="0" presId="urn:microsoft.com/office/officeart/2005/8/layout/bProcess4"/>
    <dgm:cxn modelId="{5C8A3C9A-4A91-408B-B8A9-6AA2A29B1380}" type="presParOf" srcId="{11031C4D-6E6F-4359-8358-2AD594A9E210}" destId="{A2CB89D2-D402-4A2E-8982-4BD44136DB7F}" srcOrd="6" destOrd="0" presId="urn:microsoft.com/office/officeart/2005/8/layout/bProcess4"/>
    <dgm:cxn modelId="{A8B0AAC4-C43B-4697-8509-85B86DC9F932}" type="presParOf" srcId="{A2CB89D2-D402-4A2E-8982-4BD44136DB7F}" destId="{9066BA82-B67A-412B-9DC7-7414BDC1F2AB}" srcOrd="0" destOrd="0" presId="urn:microsoft.com/office/officeart/2005/8/layout/bProcess4"/>
    <dgm:cxn modelId="{A5628BB6-A6C9-49B3-AC09-C7497D961496}" type="presParOf" srcId="{A2CB89D2-D402-4A2E-8982-4BD44136DB7F}" destId="{B06FBDE2-C46B-41D1-940F-E2DDE59647C5}" srcOrd="1" destOrd="0" presId="urn:microsoft.com/office/officeart/2005/8/layout/bProcess4"/>
    <dgm:cxn modelId="{6697A13A-8797-4E61-9D10-26D6E569CA50}" type="presParOf" srcId="{11031C4D-6E6F-4359-8358-2AD594A9E210}" destId="{143918C3-97D7-4609-954C-ACC959500EEC}" srcOrd="7" destOrd="0" presId="urn:microsoft.com/office/officeart/2005/8/layout/bProcess4"/>
    <dgm:cxn modelId="{7E136F9C-5278-4199-AA8B-C6AE3E178985}" type="presParOf" srcId="{11031C4D-6E6F-4359-8358-2AD594A9E210}" destId="{D11BBDA3-B00D-45CA-B2F9-A678BE11C536}" srcOrd="8" destOrd="0" presId="urn:microsoft.com/office/officeart/2005/8/layout/bProcess4"/>
    <dgm:cxn modelId="{FD7A014A-AB3A-4ECE-B5C3-2B5572E0E07A}" type="presParOf" srcId="{D11BBDA3-B00D-45CA-B2F9-A678BE11C536}" destId="{BC8D3142-06F4-4ADD-85BE-58C3CA6EC564}" srcOrd="0" destOrd="0" presId="urn:microsoft.com/office/officeart/2005/8/layout/bProcess4"/>
    <dgm:cxn modelId="{95EEBB08-134D-491D-A6A4-0AC5658D3F29}" type="presParOf" srcId="{D11BBDA3-B00D-45CA-B2F9-A678BE11C536}" destId="{80D42BAF-92FC-4468-AC0A-99A9BB0B15D0}" srcOrd="1" destOrd="0" presId="urn:microsoft.com/office/officeart/2005/8/layout/bProcess4"/>
    <dgm:cxn modelId="{159D3BE2-CD98-4E99-855E-ED683F97F884}" type="presParOf" srcId="{11031C4D-6E6F-4359-8358-2AD594A9E210}" destId="{149F4FF8-5797-4959-9054-DD8AB9FDD2A6}" srcOrd="9" destOrd="0" presId="urn:microsoft.com/office/officeart/2005/8/layout/bProcess4"/>
    <dgm:cxn modelId="{A4A383FE-9C3B-40E1-9E61-BCD1BDC47B2A}" type="presParOf" srcId="{11031C4D-6E6F-4359-8358-2AD594A9E210}" destId="{B96D614E-32C9-44D6-8915-996F6589B987}" srcOrd="10" destOrd="0" presId="urn:microsoft.com/office/officeart/2005/8/layout/bProcess4"/>
    <dgm:cxn modelId="{EBE016B5-A2B8-4955-88F4-E0A81302E7C2}" type="presParOf" srcId="{B96D614E-32C9-44D6-8915-996F6589B987}" destId="{7521F082-F82F-4B7A-BA36-F89FE7DD5A94}" srcOrd="0" destOrd="0" presId="urn:microsoft.com/office/officeart/2005/8/layout/bProcess4"/>
    <dgm:cxn modelId="{9CDABBE2-7CEC-49A6-A81C-BDDE6E35DE33}" type="presParOf" srcId="{B96D614E-32C9-44D6-8915-996F6589B987}" destId="{997C0388-8DA3-46A7-9DE3-E47E0CFBDD8D}" srcOrd="1" destOrd="0" presId="urn:microsoft.com/office/officeart/2005/8/layout/bProcess4"/>
    <dgm:cxn modelId="{D3B2E97E-E5B0-480C-9467-21954D21BA3C}" type="presParOf" srcId="{11031C4D-6E6F-4359-8358-2AD594A9E210}" destId="{EABA840D-FF72-492C-910A-AEAEB9B3C9A9}" srcOrd="11" destOrd="0" presId="urn:microsoft.com/office/officeart/2005/8/layout/bProcess4"/>
    <dgm:cxn modelId="{BEC1A96B-94C0-4ADA-A399-8013F6760434}" type="presParOf" srcId="{11031C4D-6E6F-4359-8358-2AD594A9E210}" destId="{62FEE69B-69B9-4C67-A3D0-2A13B2F1B7E1}" srcOrd="12" destOrd="0" presId="urn:microsoft.com/office/officeart/2005/8/layout/bProcess4"/>
    <dgm:cxn modelId="{723282E3-615D-4D19-901D-FA68DA443415}" type="presParOf" srcId="{62FEE69B-69B9-4C67-A3D0-2A13B2F1B7E1}" destId="{A450862E-2948-433D-B739-41E69F174557}" srcOrd="0" destOrd="0" presId="urn:microsoft.com/office/officeart/2005/8/layout/bProcess4"/>
    <dgm:cxn modelId="{B7F6DE89-1202-4F84-9D0E-74458E21080D}" type="presParOf" srcId="{62FEE69B-69B9-4C67-A3D0-2A13B2F1B7E1}" destId="{E8638610-6B84-4431-B195-2D384F2590DD}" srcOrd="1" destOrd="0" presId="urn:microsoft.com/office/officeart/2005/8/layout/bProcess4"/>
    <dgm:cxn modelId="{02582D46-C610-430A-BE40-21A6006990E5}" type="presParOf" srcId="{11031C4D-6E6F-4359-8358-2AD594A9E210}" destId="{042BD4CC-F445-40B7-8C07-E6ADDC334B8D}" srcOrd="13" destOrd="0" presId="urn:microsoft.com/office/officeart/2005/8/layout/bProcess4"/>
    <dgm:cxn modelId="{FCBF463C-FC52-4BC6-A908-681BB6D26C27}" type="presParOf" srcId="{11031C4D-6E6F-4359-8358-2AD594A9E210}" destId="{4FA060D8-C8A6-4988-BA16-05F81C80D98F}" srcOrd="14" destOrd="0" presId="urn:microsoft.com/office/officeart/2005/8/layout/bProcess4"/>
    <dgm:cxn modelId="{E6B60C8C-9081-44DE-8E80-5879E8364766}" type="presParOf" srcId="{4FA060D8-C8A6-4988-BA16-05F81C80D98F}" destId="{49516532-56D3-46F0-971F-A19B271FAFD8}" srcOrd="0" destOrd="0" presId="urn:microsoft.com/office/officeart/2005/8/layout/bProcess4"/>
    <dgm:cxn modelId="{315C4558-BEAB-4CC0-A3FE-047E58AD4040}" type="presParOf" srcId="{4FA060D8-C8A6-4988-BA16-05F81C80D98F}" destId="{21576280-3951-4428-91E3-D52C60E8FB5A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83B315-9FD1-413B-966E-C9117D28C06F}" type="doc">
      <dgm:prSet loTypeId="urn:microsoft.com/office/officeart/2005/8/layout/vProcess5" loCatId="process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A5B7492-B789-4812-9D0B-5615A258BB9C}">
      <dgm:prSet/>
      <dgm:spPr/>
      <dgm:t>
        <a:bodyPr/>
        <a:lstStyle/>
        <a:p>
          <a:r>
            <a:rPr lang="en-GB" baseline="0" dirty="0">
              <a:solidFill>
                <a:schemeClr val="bg1"/>
              </a:solidFill>
            </a:rPr>
            <a:t>Confluence Page updated with </a:t>
          </a:r>
          <a:r>
            <a:rPr lang="en-GB" baseline="0" dirty="0" err="1">
              <a:solidFill>
                <a:schemeClr val="bg1"/>
              </a:solidFill>
            </a:rPr>
            <a:t>Snowconvert</a:t>
          </a:r>
          <a:r>
            <a:rPr lang="en-GB" baseline="0" dirty="0">
              <a:solidFill>
                <a:schemeClr val="bg1"/>
              </a:solidFill>
            </a:rPr>
            <a:t> installation, setup and migration details</a:t>
          </a:r>
          <a:endParaRPr lang="en-US" baseline="0" dirty="0">
            <a:solidFill>
              <a:schemeClr val="bg1"/>
            </a:solidFill>
          </a:endParaRPr>
        </a:p>
      </dgm:t>
    </dgm:pt>
    <dgm:pt modelId="{4BA3B3EF-23ED-4848-B02E-B1C4CD165865}" type="parTrans" cxnId="{58F7E480-1343-4277-A7B6-31AB94D00611}">
      <dgm:prSet/>
      <dgm:spPr/>
      <dgm:t>
        <a:bodyPr/>
        <a:lstStyle/>
        <a:p>
          <a:endParaRPr lang="en-US"/>
        </a:p>
      </dgm:t>
    </dgm:pt>
    <dgm:pt modelId="{526D8999-9E2E-4BA0-B7F6-C27683815C1B}" type="sibTrans" cxnId="{58F7E480-1343-4277-A7B6-31AB94D00611}">
      <dgm:prSet/>
      <dgm:spPr/>
      <dgm:t>
        <a:bodyPr/>
        <a:lstStyle/>
        <a:p>
          <a:endParaRPr lang="en-US" baseline="0">
            <a:solidFill>
              <a:schemeClr val="bg1"/>
            </a:solidFill>
          </a:endParaRPr>
        </a:p>
      </dgm:t>
    </dgm:pt>
    <dgm:pt modelId="{C33FA4B8-A696-460B-A203-D63F3E487E6A}">
      <dgm:prSet/>
      <dgm:spPr/>
      <dgm:t>
        <a:bodyPr/>
        <a:lstStyle/>
        <a:p>
          <a:r>
            <a:rPr lang="en-GB" baseline="0">
              <a:solidFill>
                <a:schemeClr val="bg1"/>
              </a:solidFill>
            </a:rPr>
            <a:t>POV Code has been checked in CTO stash </a:t>
          </a:r>
          <a:endParaRPr lang="en-US" baseline="0">
            <a:solidFill>
              <a:schemeClr val="bg1"/>
            </a:solidFill>
          </a:endParaRPr>
        </a:p>
      </dgm:t>
    </dgm:pt>
    <dgm:pt modelId="{AFDB5DCA-4893-457D-8000-B2E979E5A32E}" type="parTrans" cxnId="{9A14D51C-E2D5-4694-8998-81F9221B1707}">
      <dgm:prSet/>
      <dgm:spPr/>
      <dgm:t>
        <a:bodyPr/>
        <a:lstStyle/>
        <a:p>
          <a:endParaRPr lang="en-US"/>
        </a:p>
      </dgm:t>
    </dgm:pt>
    <dgm:pt modelId="{66C7757B-80B4-49DD-A386-1E78E3428376}" type="sibTrans" cxnId="{9A14D51C-E2D5-4694-8998-81F9221B1707}">
      <dgm:prSet/>
      <dgm:spPr/>
      <dgm:t>
        <a:bodyPr/>
        <a:lstStyle/>
        <a:p>
          <a:endParaRPr lang="en-US" baseline="0">
            <a:solidFill>
              <a:schemeClr val="bg1"/>
            </a:solidFill>
          </a:endParaRPr>
        </a:p>
      </dgm:t>
    </dgm:pt>
    <dgm:pt modelId="{166BDBAB-DDFA-4463-94B4-F047D81C3C6D}">
      <dgm:prSet/>
      <dgm:spPr/>
      <dgm:t>
        <a:bodyPr/>
        <a:lstStyle/>
        <a:p>
          <a:r>
            <a:rPr lang="en-GB" baseline="0">
              <a:solidFill>
                <a:schemeClr val="bg1"/>
              </a:solidFill>
            </a:rPr>
            <a:t>Artifacts available in TEST_DB [SFPLAY environment]</a:t>
          </a:r>
          <a:endParaRPr lang="en-US" baseline="0">
            <a:solidFill>
              <a:schemeClr val="bg1"/>
            </a:solidFill>
          </a:endParaRPr>
        </a:p>
      </dgm:t>
    </dgm:pt>
    <dgm:pt modelId="{0BD96BE6-F67B-4991-BB61-5E0F4FD41825}" type="parTrans" cxnId="{98295988-1E49-497C-A699-8C0EE98A8AAB}">
      <dgm:prSet/>
      <dgm:spPr/>
      <dgm:t>
        <a:bodyPr/>
        <a:lstStyle/>
        <a:p>
          <a:endParaRPr lang="en-US"/>
        </a:p>
      </dgm:t>
    </dgm:pt>
    <dgm:pt modelId="{C39DEE2B-2D07-4D73-BA52-92DE14A05125}" type="sibTrans" cxnId="{98295988-1E49-497C-A699-8C0EE98A8AAB}">
      <dgm:prSet/>
      <dgm:spPr/>
      <dgm:t>
        <a:bodyPr/>
        <a:lstStyle/>
        <a:p>
          <a:endParaRPr lang="en-US" baseline="0">
            <a:solidFill>
              <a:schemeClr val="bg1"/>
            </a:solidFill>
          </a:endParaRPr>
        </a:p>
      </dgm:t>
    </dgm:pt>
    <dgm:pt modelId="{739B798E-050F-43D4-9847-02AA8D941B7A}">
      <dgm:prSet/>
      <dgm:spPr/>
      <dgm:t>
        <a:bodyPr/>
        <a:lstStyle/>
        <a:p>
          <a:r>
            <a:rPr lang="en-GB" baseline="0">
              <a:solidFill>
                <a:schemeClr val="bg1"/>
              </a:solidFill>
            </a:rPr>
            <a:t>Calculated and Enriched data may come blank and will require changes in Source tables Synthetic data to generate required output</a:t>
          </a:r>
          <a:endParaRPr lang="en-US" baseline="0">
            <a:solidFill>
              <a:schemeClr val="bg1"/>
            </a:solidFill>
          </a:endParaRPr>
        </a:p>
      </dgm:t>
    </dgm:pt>
    <dgm:pt modelId="{6541CA4D-3BEE-481A-AE0B-BC6BA4880B80}" type="parTrans" cxnId="{6FCA8F07-9EB5-47C0-925A-5C216E9CF3DA}">
      <dgm:prSet/>
      <dgm:spPr/>
      <dgm:t>
        <a:bodyPr/>
        <a:lstStyle/>
        <a:p>
          <a:endParaRPr lang="en-US"/>
        </a:p>
      </dgm:t>
    </dgm:pt>
    <dgm:pt modelId="{4BB9FD48-473F-4691-A33B-4D259641EEA5}" type="sibTrans" cxnId="{6FCA8F07-9EB5-47C0-925A-5C216E9CF3DA}">
      <dgm:prSet/>
      <dgm:spPr/>
      <dgm:t>
        <a:bodyPr/>
        <a:lstStyle/>
        <a:p>
          <a:endParaRPr lang="en-US"/>
        </a:p>
      </dgm:t>
    </dgm:pt>
    <dgm:pt modelId="{F4EE366E-4C81-45B1-9632-BAE7CC2C8ADC}" type="pres">
      <dgm:prSet presAssocID="{4F83B315-9FD1-413B-966E-C9117D28C06F}" presName="outerComposite" presStyleCnt="0">
        <dgm:presLayoutVars>
          <dgm:chMax val="5"/>
          <dgm:dir/>
          <dgm:resizeHandles val="exact"/>
        </dgm:presLayoutVars>
      </dgm:prSet>
      <dgm:spPr/>
    </dgm:pt>
    <dgm:pt modelId="{7FABC01E-A5E9-4CD9-8052-CF8E2F03A695}" type="pres">
      <dgm:prSet presAssocID="{4F83B315-9FD1-413B-966E-C9117D28C06F}" presName="dummyMaxCanvas" presStyleCnt="0">
        <dgm:presLayoutVars/>
      </dgm:prSet>
      <dgm:spPr/>
    </dgm:pt>
    <dgm:pt modelId="{11F8CD3A-690A-4024-ACCD-D3EF0415AF48}" type="pres">
      <dgm:prSet presAssocID="{4F83B315-9FD1-413B-966E-C9117D28C06F}" presName="FourNodes_1" presStyleLbl="node1" presStyleIdx="0" presStyleCnt="4">
        <dgm:presLayoutVars>
          <dgm:bulletEnabled val="1"/>
        </dgm:presLayoutVars>
      </dgm:prSet>
      <dgm:spPr/>
    </dgm:pt>
    <dgm:pt modelId="{0F3C3FB7-0791-471F-B740-1BBF48DD33C0}" type="pres">
      <dgm:prSet presAssocID="{4F83B315-9FD1-413B-966E-C9117D28C06F}" presName="FourNodes_2" presStyleLbl="node1" presStyleIdx="1" presStyleCnt="4">
        <dgm:presLayoutVars>
          <dgm:bulletEnabled val="1"/>
        </dgm:presLayoutVars>
      </dgm:prSet>
      <dgm:spPr/>
    </dgm:pt>
    <dgm:pt modelId="{362FF194-1457-4CB1-AE05-E7B126E320B8}" type="pres">
      <dgm:prSet presAssocID="{4F83B315-9FD1-413B-966E-C9117D28C06F}" presName="FourNodes_3" presStyleLbl="node1" presStyleIdx="2" presStyleCnt="4">
        <dgm:presLayoutVars>
          <dgm:bulletEnabled val="1"/>
        </dgm:presLayoutVars>
      </dgm:prSet>
      <dgm:spPr/>
    </dgm:pt>
    <dgm:pt modelId="{78C986E0-C125-44AF-93D5-7A71BDFEBDDE}" type="pres">
      <dgm:prSet presAssocID="{4F83B315-9FD1-413B-966E-C9117D28C06F}" presName="FourNodes_4" presStyleLbl="node1" presStyleIdx="3" presStyleCnt="4">
        <dgm:presLayoutVars>
          <dgm:bulletEnabled val="1"/>
        </dgm:presLayoutVars>
      </dgm:prSet>
      <dgm:spPr/>
    </dgm:pt>
    <dgm:pt modelId="{FEF65339-CA55-4688-AF08-2F3DFB8FBAF9}" type="pres">
      <dgm:prSet presAssocID="{4F83B315-9FD1-413B-966E-C9117D28C06F}" presName="FourConn_1-2" presStyleLbl="fgAccFollowNode1" presStyleIdx="0" presStyleCnt="3">
        <dgm:presLayoutVars>
          <dgm:bulletEnabled val="1"/>
        </dgm:presLayoutVars>
      </dgm:prSet>
      <dgm:spPr/>
    </dgm:pt>
    <dgm:pt modelId="{F0646A10-BA3D-403C-9C6B-0EE31BF6B8A6}" type="pres">
      <dgm:prSet presAssocID="{4F83B315-9FD1-413B-966E-C9117D28C06F}" presName="FourConn_2-3" presStyleLbl="fgAccFollowNode1" presStyleIdx="1" presStyleCnt="3">
        <dgm:presLayoutVars>
          <dgm:bulletEnabled val="1"/>
        </dgm:presLayoutVars>
      </dgm:prSet>
      <dgm:spPr/>
    </dgm:pt>
    <dgm:pt modelId="{A390C8BD-7702-4F9A-838C-D9F1509AA177}" type="pres">
      <dgm:prSet presAssocID="{4F83B315-9FD1-413B-966E-C9117D28C06F}" presName="FourConn_3-4" presStyleLbl="fgAccFollowNode1" presStyleIdx="2" presStyleCnt="3">
        <dgm:presLayoutVars>
          <dgm:bulletEnabled val="1"/>
        </dgm:presLayoutVars>
      </dgm:prSet>
      <dgm:spPr/>
    </dgm:pt>
    <dgm:pt modelId="{5FF007AF-604B-46E2-93CE-25C747BE1857}" type="pres">
      <dgm:prSet presAssocID="{4F83B315-9FD1-413B-966E-C9117D28C06F}" presName="FourNodes_1_text" presStyleLbl="node1" presStyleIdx="3" presStyleCnt="4">
        <dgm:presLayoutVars>
          <dgm:bulletEnabled val="1"/>
        </dgm:presLayoutVars>
      </dgm:prSet>
      <dgm:spPr/>
    </dgm:pt>
    <dgm:pt modelId="{85392B92-7D4F-4A40-9652-B8FD8B2125FD}" type="pres">
      <dgm:prSet presAssocID="{4F83B315-9FD1-413B-966E-C9117D28C06F}" presName="FourNodes_2_text" presStyleLbl="node1" presStyleIdx="3" presStyleCnt="4">
        <dgm:presLayoutVars>
          <dgm:bulletEnabled val="1"/>
        </dgm:presLayoutVars>
      </dgm:prSet>
      <dgm:spPr/>
    </dgm:pt>
    <dgm:pt modelId="{7B8F2629-5D81-43E8-9C78-0DEED6C5A8B7}" type="pres">
      <dgm:prSet presAssocID="{4F83B315-9FD1-413B-966E-C9117D28C06F}" presName="FourNodes_3_text" presStyleLbl="node1" presStyleIdx="3" presStyleCnt="4">
        <dgm:presLayoutVars>
          <dgm:bulletEnabled val="1"/>
        </dgm:presLayoutVars>
      </dgm:prSet>
      <dgm:spPr/>
    </dgm:pt>
    <dgm:pt modelId="{11EF95CD-A40F-48D9-93FF-2BB340B40C98}" type="pres">
      <dgm:prSet presAssocID="{4F83B315-9FD1-413B-966E-C9117D28C06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FCA8F07-9EB5-47C0-925A-5C216E9CF3DA}" srcId="{4F83B315-9FD1-413B-966E-C9117D28C06F}" destId="{739B798E-050F-43D4-9847-02AA8D941B7A}" srcOrd="3" destOrd="0" parTransId="{6541CA4D-3BEE-481A-AE0B-BC6BA4880B80}" sibTransId="{4BB9FD48-473F-4691-A33B-4D259641EEA5}"/>
    <dgm:cxn modelId="{8889801C-886D-4308-8872-A083E276D183}" type="presOf" srcId="{166BDBAB-DDFA-4463-94B4-F047D81C3C6D}" destId="{362FF194-1457-4CB1-AE05-E7B126E320B8}" srcOrd="0" destOrd="0" presId="urn:microsoft.com/office/officeart/2005/8/layout/vProcess5"/>
    <dgm:cxn modelId="{9A14D51C-E2D5-4694-8998-81F9221B1707}" srcId="{4F83B315-9FD1-413B-966E-C9117D28C06F}" destId="{C33FA4B8-A696-460B-A203-D63F3E487E6A}" srcOrd="1" destOrd="0" parTransId="{AFDB5DCA-4893-457D-8000-B2E979E5A32E}" sibTransId="{66C7757B-80B4-49DD-A386-1E78E3428376}"/>
    <dgm:cxn modelId="{BED59A2D-8055-4A86-BF14-4F96F92D831B}" type="presOf" srcId="{739B798E-050F-43D4-9847-02AA8D941B7A}" destId="{78C986E0-C125-44AF-93D5-7A71BDFEBDDE}" srcOrd="0" destOrd="0" presId="urn:microsoft.com/office/officeart/2005/8/layout/vProcess5"/>
    <dgm:cxn modelId="{6FC83370-3D55-4F0A-898E-C7D17C2A3E8B}" type="presOf" srcId="{4F83B315-9FD1-413B-966E-C9117D28C06F}" destId="{F4EE366E-4C81-45B1-9632-BAE7CC2C8ADC}" srcOrd="0" destOrd="0" presId="urn:microsoft.com/office/officeart/2005/8/layout/vProcess5"/>
    <dgm:cxn modelId="{957E3954-CC10-484E-8F35-3224BBF53C1E}" type="presOf" srcId="{166BDBAB-DDFA-4463-94B4-F047D81C3C6D}" destId="{7B8F2629-5D81-43E8-9C78-0DEED6C5A8B7}" srcOrd="1" destOrd="0" presId="urn:microsoft.com/office/officeart/2005/8/layout/vProcess5"/>
    <dgm:cxn modelId="{A785B055-04DC-424F-A7FD-668AC98E89B9}" type="presOf" srcId="{739B798E-050F-43D4-9847-02AA8D941B7A}" destId="{11EF95CD-A40F-48D9-93FF-2BB340B40C98}" srcOrd="1" destOrd="0" presId="urn:microsoft.com/office/officeart/2005/8/layout/vProcess5"/>
    <dgm:cxn modelId="{58F7E480-1343-4277-A7B6-31AB94D00611}" srcId="{4F83B315-9FD1-413B-966E-C9117D28C06F}" destId="{9A5B7492-B789-4812-9D0B-5615A258BB9C}" srcOrd="0" destOrd="0" parTransId="{4BA3B3EF-23ED-4848-B02E-B1C4CD165865}" sibTransId="{526D8999-9E2E-4BA0-B7F6-C27683815C1B}"/>
    <dgm:cxn modelId="{98295988-1E49-497C-A699-8C0EE98A8AAB}" srcId="{4F83B315-9FD1-413B-966E-C9117D28C06F}" destId="{166BDBAB-DDFA-4463-94B4-F047D81C3C6D}" srcOrd="2" destOrd="0" parTransId="{0BD96BE6-F67B-4991-BB61-5E0F4FD41825}" sibTransId="{C39DEE2B-2D07-4D73-BA52-92DE14A05125}"/>
    <dgm:cxn modelId="{ABFC9E9B-4639-4D2C-810D-350B2C50A2D1}" type="presOf" srcId="{9A5B7492-B789-4812-9D0B-5615A258BB9C}" destId="{5FF007AF-604B-46E2-93CE-25C747BE1857}" srcOrd="1" destOrd="0" presId="urn:microsoft.com/office/officeart/2005/8/layout/vProcess5"/>
    <dgm:cxn modelId="{D5189AA7-2AA6-4514-A0EB-F226BA9A0705}" type="presOf" srcId="{C33FA4B8-A696-460B-A203-D63F3E487E6A}" destId="{0F3C3FB7-0791-471F-B740-1BBF48DD33C0}" srcOrd="0" destOrd="0" presId="urn:microsoft.com/office/officeart/2005/8/layout/vProcess5"/>
    <dgm:cxn modelId="{995B4CA8-AADA-4CFE-A1A5-A797C467BD06}" type="presOf" srcId="{526D8999-9E2E-4BA0-B7F6-C27683815C1B}" destId="{FEF65339-CA55-4688-AF08-2F3DFB8FBAF9}" srcOrd="0" destOrd="0" presId="urn:microsoft.com/office/officeart/2005/8/layout/vProcess5"/>
    <dgm:cxn modelId="{0573B1B6-F865-4E05-B129-717B637914C9}" type="presOf" srcId="{66C7757B-80B4-49DD-A386-1E78E3428376}" destId="{F0646A10-BA3D-403C-9C6B-0EE31BF6B8A6}" srcOrd="0" destOrd="0" presId="urn:microsoft.com/office/officeart/2005/8/layout/vProcess5"/>
    <dgm:cxn modelId="{ECB283C2-E34E-47DD-ACCB-EE0968E16C63}" type="presOf" srcId="{C33FA4B8-A696-460B-A203-D63F3E487E6A}" destId="{85392B92-7D4F-4A40-9652-B8FD8B2125FD}" srcOrd="1" destOrd="0" presId="urn:microsoft.com/office/officeart/2005/8/layout/vProcess5"/>
    <dgm:cxn modelId="{A2622BC8-F915-41F0-A9CE-E3E0FAB61420}" type="presOf" srcId="{9A5B7492-B789-4812-9D0B-5615A258BB9C}" destId="{11F8CD3A-690A-4024-ACCD-D3EF0415AF48}" srcOrd="0" destOrd="0" presId="urn:microsoft.com/office/officeart/2005/8/layout/vProcess5"/>
    <dgm:cxn modelId="{AE7E8EFD-99A8-4E29-821C-C2B237E1ED0F}" type="presOf" srcId="{C39DEE2B-2D07-4D73-BA52-92DE14A05125}" destId="{A390C8BD-7702-4F9A-838C-D9F1509AA177}" srcOrd="0" destOrd="0" presId="urn:microsoft.com/office/officeart/2005/8/layout/vProcess5"/>
    <dgm:cxn modelId="{55CACAFC-1F76-4809-A97B-2506C659E3B5}" type="presParOf" srcId="{F4EE366E-4C81-45B1-9632-BAE7CC2C8ADC}" destId="{7FABC01E-A5E9-4CD9-8052-CF8E2F03A695}" srcOrd="0" destOrd="0" presId="urn:microsoft.com/office/officeart/2005/8/layout/vProcess5"/>
    <dgm:cxn modelId="{6246C360-BEC7-4D1B-893A-1919A50C378C}" type="presParOf" srcId="{F4EE366E-4C81-45B1-9632-BAE7CC2C8ADC}" destId="{11F8CD3A-690A-4024-ACCD-D3EF0415AF48}" srcOrd="1" destOrd="0" presId="urn:microsoft.com/office/officeart/2005/8/layout/vProcess5"/>
    <dgm:cxn modelId="{3B72BE9F-5E68-46A7-87B6-9554FF2DF18D}" type="presParOf" srcId="{F4EE366E-4C81-45B1-9632-BAE7CC2C8ADC}" destId="{0F3C3FB7-0791-471F-B740-1BBF48DD33C0}" srcOrd="2" destOrd="0" presId="urn:microsoft.com/office/officeart/2005/8/layout/vProcess5"/>
    <dgm:cxn modelId="{F671A6EF-3828-47E4-A573-6C2D039E7931}" type="presParOf" srcId="{F4EE366E-4C81-45B1-9632-BAE7CC2C8ADC}" destId="{362FF194-1457-4CB1-AE05-E7B126E320B8}" srcOrd="3" destOrd="0" presId="urn:microsoft.com/office/officeart/2005/8/layout/vProcess5"/>
    <dgm:cxn modelId="{82F026BE-DC3A-4F9A-B87B-894F458D58F7}" type="presParOf" srcId="{F4EE366E-4C81-45B1-9632-BAE7CC2C8ADC}" destId="{78C986E0-C125-44AF-93D5-7A71BDFEBDDE}" srcOrd="4" destOrd="0" presId="urn:microsoft.com/office/officeart/2005/8/layout/vProcess5"/>
    <dgm:cxn modelId="{EF645D62-0D9A-4179-9136-1FAF1B01ACC8}" type="presParOf" srcId="{F4EE366E-4C81-45B1-9632-BAE7CC2C8ADC}" destId="{FEF65339-CA55-4688-AF08-2F3DFB8FBAF9}" srcOrd="5" destOrd="0" presId="urn:microsoft.com/office/officeart/2005/8/layout/vProcess5"/>
    <dgm:cxn modelId="{00B3F622-4213-42F4-A719-C4677D038136}" type="presParOf" srcId="{F4EE366E-4C81-45B1-9632-BAE7CC2C8ADC}" destId="{F0646A10-BA3D-403C-9C6B-0EE31BF6B8A6}" srcOrd="6" destOrd="0" presId="urn:microsoft.com/office/officeart/2005/8/layout/vProcess5"/>
    <dgm:cxn modelId="{ADE49B24-86D4-4AAB-82C6-6166439FE325}" type="presParOf" srcId="{F4EE366E-4C81-45B1-9632-BAE7CC2C8ADC}" destId="{A390C8BD-7702-4F9A-838C-D9F1509AA177}" srcOrd="7" destOrd="0" presId="urn:microsoft.com/office/officeart/2005/8/layout/vProcess5"/>
    <dgm:cxn modelId="{5660E5B8-044C-446A-B2C4-A4B1DDF02D81}" type="presParOf" srcId="{F4EE366E-4C81-45B1-9632-BAE7CC2C8ADC}" destId="{5FF007AF-604B-46E2-93CE-25C747BE1857}" srcOrd="8" destOrd="0" presId="urn:microsoft.com/office/officeart/2005/8/layout/vProcess5"/>
    <dgm:cxn modelId="{6492AC90-052A-4D17-9713-852F050D0ED9}" type="presParOf" srcId="{F4EE366E-4C81-45B1-9632-BAE7CC2C8ADC}" destId="{85392B92-7D4F-4A40-9652-B8FD8B2125FD}" srcOrd="9" destOrd="0" presId="urn:microsoft.com/office/officeart/2005/8/layout/vProcess5"/>
    <dgm:cxn modelId="{724BFDC8-8E5D-4D67-BC63-5FBCB5D22558}" type="presParOf" srcId="{F4EE366E-4C81-45B1-9632-BAE7CC2C8ADC}" destId="{7B8F2629-5D81-43E8-9C78-0DEED6C5A8B7}" srcOrd="10" destOrd="0" presId="urn:microsoft.com/office/officeart/2005/8/layout/vProcess5"/>
    <dgm:cxn modelId="{C05F9950-A1E6-4958-9BC6-CE5323A35261}" type="presParOf" srcId="{F4EE366E-4C81-45B1-9632-BAE7CC2C8ADC}" destId="{11EF95CD-A40F-48D9-93FF-2BB340B40C9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4C31D-14DB-425D-A57A-B7164FED4A6E}">
      <dsp:nvSpPr>
        <dsp:cNvPr id="0" name=""/>
        <dsp:cNvSpPr/>
      </dsp:nvSpPr>
      <dsp:spPr>
        <a:xfrm>
          <a:off x="0" y="0"/>
          <a:ext cx="7879429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baseline="0" dirty="0">
              <a:solidFill>
                <a:schemeClr val="bg1"/>
              </a:solidFill>
            </a:rPr>
            <a:t>15 Source snowflake tables [TEST_DB ] and Synthetic data Loaded . One Target Snowflake  table generated as output</a:t>
          </a:r>
          <a:endParaRPr lang="en-US" sz="2000" kern="1200" baseline="0" dirty="0">
            <a:solidFill>
              <a:schemeClr val="bg1"/>
            </a:solidFill>
          </a:endParaRPr>
        </a:p>
      </dsp:txBody>
      <dsp:txXfrm>
        <a:off x="22940" y="22940"/>
        <a:ext cx="6942612" cy="737360"/>
      </dsp:txXfrm>
    </dsp:sp>
    <dsp:sp modelId="{E85396E4-E10F-4558-AF2B-3C0B4753B35A}">
      <dsp:nvSpPr>
        <dsp:cNvPr id="0" name=""/>
        <dsp:cNvSpPr/>
      </dsp:nvSpPr>
      <dsp:spPr>
        <a:xfrm>
          <a:off x="588398" y="892024"/>
          <a:ext cx="7879429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278249"/>
                <a:satOff val="-1705"/>
                <a:lumOff val="-50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278249"/>
                <a:satOff val="-1705"/>
                <a:lumOff val="-50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278249"/>
                <a:satOff val="-1705"/>
                <a:lumOff val="-50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baseline="0" dirty="0">
              <a:solidFill>
                <a:schemeClr val="bg1"/>
              </a:solidFill>
            </a:rPr>
            <a:t>10 Scala classes [Demo Project]</a:t>
          </a:r>
          <a:endParaRPr lang="en-US" sz="2000" kern="1200" baseline="0" dirty="0">
            <a:solidFill>
              <a:schemeClr val="bg1"/>
            </a:solidFill>
          </a:endParaRPr>
        </a:p>
      </dsp:txBody>
      <dsp:txXfrm>
        <a:off x="611338" y="914964"/>
        <a:ext cx="6736043" cy="737360"/>
      </dsp:txXfrm>
    </dsp:sp>
    <dsp:sp modelId="{F9EA2B5E-D082-4862-B36E-171ED63171D1}">
      <dsp:nvSpPr>
        <dsp:cNvPr id="0" name=""/>
        <dsp:cNvSpPr/>
      </dsp:nvSpPr>
      <dsp:spPr>
        <a:xfrm>
          <a:off x="1176797" y="1784048"/>
          <a:ext cx="7879429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556499"/>
                <a:satOff val="-3410"/>
                <a:lumOff val="-101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556499"/>
                <a:satOff val="-3410"/>
                <a:lumOff val="-101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556499"/>
                <a:satOff val="-3410"/>
                <a:lumOff val="-101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baseline="0">
              <a:solidFill>
                <a:schemeClr val="bg1"/>
              </a:solidFill>
            </a:rPr>
            <a:t>Around 25 Scala functions [Demo Project]</a:t>
          </a:r>
          <a:endParaRPr lang="en-US" sz="2000" kern="1200" baseline="0">
            <a:solidFill>
              <a:schemeClr val="bg1"/>
            </a:solidFill>
          </a:endParaRPr>
        </a:p>
      </dsp:txBody>
      <dsp:txXfrm>
        <a:off x="1199737" y="1806988"/>
        <a:ext cx="6736043" cy="737360"/>
      </dsp:txXfrm>
    </dsp:sp>
    <dsp:sp modelId="{9A5933CF-249C-445A-BA53-65480E9B3032}">
      <dsp:nvSpPr>
        <dsp:cNvPr id="0" name=""/>
        <dsp:cNvSpPr/>
      </dsp:nvSpPr>
      <dsp:spPr>
        <a:xfrm>
          <a:off x="1765196" y="2676072"/>
          <a:ext cx="7879429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834748"/>
                <a:satOff val="-5115"/>
                <a:lumOff val="-15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834748"/>
                <a:satOff val="-5115"/>
                <a:lumOff val="-15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834748"/>
                <a:satOff val="-5115"/>
                <a:lumOff val="-15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baseline="0">
              <a:solidFill>
                <a:schemeClr val="bg1"/>
              </a:solidFill>
            </a:rPr>
            <a:t>4 Scala UDF [TEST_DB SnowSight]</a:t>
          </a:r>
          <a:endParaRPr lang="en-US" sz="2000" kern="1200" baseline="0">
            <a:solidFill>
              <a:schemeClr val="bg1"/>
            </a:solidFill>
          </a:endParaRPr>
        </a:p>
      </dsp:txBody>
      <dsp:txXfrm>
        <a:off x="1788136" y="2699012"/>
        <a:ext cx="6736043" cy="737360"/>
      </dsp:txXfrm>
    </dsp:sp>
    <dsp:sp modelId="{0D9C3F64-2E8B-44AE-9A75-2812592EAB84}">
      <dsp:nvSpPr>
        <dsp:cNvPr id="0" name=""/>
        <dsp:cNvSpPr/>
      </dsp:nvSpPr>
      <dsp:spPr>
        <a:xfrm>
          <a:off x="2353595" y="3568097"/>
          <a:ext cx="7879429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112997"/>
                <a:satOff val="-6820"/>
                <a:lumOff val="-20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112997"/>
                <a:satOff val="-6820"/>
                <a:lumOff val="-20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112997"/>
                <a:satOff val="-6820"/>
                <a:lumOff val="-20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baseline="0" dirty="0">
              <a:solidFill>
                <a:schemeClr val="bg1"/>
              </a:solidFill>
            </a:rPr>
            <a:t>PSV reference file [Resources folder in Demo Project]</a:t>
          </a:r>
          <a:endParaRPr lang="en-US" sz="2000" kern="1200" baseline="0" dirty="0">
            <a:solidFill>
              <a:schemeClr val="bg1"/>
            </a:solidFill>
          </a:endParaRPr>
        </a:p>
      </dsp:txBody>
      <dsp:txXfrm>
        <a:off x="2376535" y="3591037"/>
        <a:ext cx="6736043" cy="737360"/>
      </dsp:txXfrm>
    </dsp:sp>
    <dsp:sp modelId="{CB6ED767-8298-4F6A-B1A4-C052C46352CC}">
      <dsp:nvSpPr>
        <dsp:cNvPr id="0" name=""/>
        <dsp:cNvSpPr/>
      </dsp:nvSpPr>
      <dsp:spPr>
        <a:xfrm>
          <a:off x="7370322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baseline="0">
            <a:solidFill>
              <a:schemeClr val="bg1"/>
            </a:solidFill>
          </a:endParaRPr>
        </a:p>
      </dsp:txBody>
      <dsp:txXfrm>
        <a:off x="7484871" y="572200"/>
        <a:ext cx="280008" cy="383102"/>
      </dsp:txXfrm>
    </dsp:sp>
    <dsp:sp modelId="{3ED948E5-8FE8-4520-BB76-4310F6F205D0}">
      <dsp:nvSpPr>
        <dsp:cNvPr id="0" name=""/>
        <dsp:cNvSpPr/>
      </dsp:nvSpPr>
      <dsp:spPr>
        <a:xfrm>
          <a:off x="7958721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523400"/>
            <a:satOff val="-4694"/>
            <a:lumOff val="-149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1523400"/>
              <a:satOff val="-4694"/>
              <a:lumOff val="-149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baseline="0">
            <a:solidFill>
              <a:schemeClr val="bg1"/>
            </a:solidFill>
          </a:endParaRPr>
        </a:p>
      </dsp:txBody>
      <dsp:txXfrm>
        <a:off x="8073270" y="1464225"/>
        <a:ext cx="280008" cy="383102"/>
      </dsp:txXfrm>
    </dsp:sp>
    <dsp:sp modelId="{7C96D4A5-A1F3-490F-A4C6-C2D9DC78A339}">
      <dsp:nvSpPr>
        <dsp:cNvPr id="0" name=""/>
        <dsp:cNvSpPr/>
      </dsp:nvSpPr>
      <dsp:spPr>
        <a:xfrm>
          <a:off x="8547120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046799"/>
            <a:satOff val="-9389"/>
            <a:lumOff val="-2991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3046799"/>
              <a:satOff val="-9389"/>
              <a:lumOff val="-299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baseline="0">
            <a:solidFill>
              <a:schemeClr val="bg1"/>
            </a:solidFill>
          </a:endParaRPr>
        </a:p>
      </dsp:txBody>
      <dsp:txXfrm>
        <a:off x="8661669" y="2343195"/>
        <a:ext cx="280008" cy="383102"/>
      </dsp:txXfrm>
    </dsp:sp>
    <dsp:sp modelId="{C48B0CAA-AF81-4EA9-8CD2-FBC4C83B16F0}">
      <dsp:nvSpPr>
        <dsp:cNvPr id="0" name=""/>
        <dsp:cNvSpPr/>
      </dsp:nvSpPr>
      <dsp:spPr>
        <a:xfrm>
          <a:off x="9135519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570199"/>
            <a:satOff val="-14083"/>
            <a:lumOff val="-4486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4570199"/>
              <a:satOff val="-14083"/>
              <a:lumOff val="-448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baseline="0">
            <a:solidFill>
              <a:schemeClr val="bg1"/>
            </a:solidFill>
          </a:endParaRPr>
        </a:p>
      </dsp:txBody>
      <dsp:txXfrm>
        <a:off x="9250068" y="3243922"/>
        <a:ext cx="280008" cy="383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2DA76-41B8-434B-A3BF-4244F985F8C6}">
      <dsp:nvSpPr>
        <dsp:cNvPr id="0" name=""/>
        <dsp:cNvSpPr/>
      </dsp:nvSpPr>
      <dsp:spPr>
        <a:xfrm rot="5400000">
          <a:off x="971266" y="988436"/>
          <a:ext cx="1546030" cy="1863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D61F363-0E00-40B4-A409-296C21B95140}">
      <dsp:nvSpPr>
        <dsp:cNvPr id="0" name=""/>
        <dsp:cNvSpPr/>
      </dsp:nvSpPr>
      <dsp:spPr>
        <a:xfrm>
          <a:off x="1326420" y="1026"/>
          <a:ext cx="2071088" cy="12426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baseline="0" dirty="0">
              <a:solidFill>
                <a:schemeClr val="bg1"/>
              </a:solidFill>
            </a:rPr>
            <a:t>Broadcast function not required 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baseline="0" dirty="0" err="1">
              <a:solidFill>
                <a:schemeClr val="bg1"/>
              </a:solidFill>
            </a:rPr>
            <a:t>AsNonDeterminstic</a:t>
          </a:r>
          <a:r>
            <a:rPr lang="en-GB" sz="1100" kern="1200" baseline="0" dirty="0">
              <a:solidFill>
                <a:schemeClr val="bg1"/>
              </a:solidFill>
            </a:rPr>
            <a:t>() for UDFs not available in </a:t>
          </a:r>
          <a:r>
            <a:rPr lang="en-GB" sz="1100" kern="1200" baseline="0" dirty="0" err="1">
              <a:solidFill>
                <a:schemeClr val="bg1"/>
              </a:solidFill>
            </a:rPr>
            <a:t>SnowPark</a:t>
          </a:r>
          <a:br>
            <a:rPr lang="en-GB" sz="1100" kern="1200" baseline="0" dirty="0">
              <a:solidFill>
                <a:schemeClr val="bg1"/>
              </a:solidFill>
            </a:rPr>
          </a:br>
          <a:endParaRPr lang="en-US" sz="1100" kern="1200" baseline="0" dirty="0">
            <a:solidFill>
              <a:schemeClr val="bg1"/>
            </a:solidFill>
          </a:endParaRPr>
        </a:p>
      </dsp:txBody>
      <dsp:txXfrm>
        <a:off x="1362816" y="37422"/>
        <a:ext cx="1998296" cy="1169860"/>
      </dsp:txXfrm>
    </dsp:sp>
    <dsp:sp modelId="{04676FE6-B871-4A90-81EE-3A6E24D6121E}">
      <dsp:nvSpPr>
        <dsp:cNvPr id="0" name=""/>
        <dsp:cNvSpPr/>
      </dsp:nvSpPr>
      <dsp:spPr>
        <a:xfrm rot="5400000">
          <a:off x="971266" y="2541752"/>
          <a:ext cx="1546030" cy="18639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E1E394B-C09B-4039-A640-F78B917C55E6}">
      <dsp:nvSpPr>
        <dsp:cNvPr id="0" name=""/>
        <dsp:cNvSpPr/>
      </dsp:nvSpPr>
      <dsp:spPr>
        <a:xfrm>
          <a:off x="1326420" y="1554342"/>
          <a:ext cx="2071088" cy="12426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baseline="0" dirty="0" err="1">
              <a:solidFill>
                <a:schemeClr val="bg1"/>
              </a:solidFill>
            </a:rPr>
            <a:t>OrderBy,Window.partitionBy</a:t>
          </a:r>
          <a:r>
            <a:rPr lang="en-GB" sz="1100" kern="1200" baseline="0" dirty="0">
              <a:solidFill>
                <a:schemeClr val="bg1"/>
              </a:solidFill>
            </a:rPr>
            <a:t> and sort  can take col as only input( but not string as in Spark)</a:t>
          </a:r>
          <a:endParaRPr lang="en-US" sz="1100" kern="1200" baseline="0" dirty="0">
            <a:solidFill>
              <a:schemeClr val="bg1"/>
            </a:solidFill>
          </a:endParaRPr>
        </a:p>
      </dsp:txBody>
      <dsp:txXfrm>
        <a:off x="1362816" y="1590738"/>
        <a:ext cx="1998296" cy="1169860"/>
      </dsp:txXfrm>
    </dsp:sp>
    <dsp:sp modelId="{93E49D2C-1037-443B-8206-ADE8473CA894}">
      <dsp:nvSpPr>
        <dsp:cNvPr id="0" name=""/>
        <dsp:cNvSpPr/>
      </dsp:nvSpPr>
      <dsp:spPr>
        <a:xfrm>
          <a:off x="1747924" y="3318410"/>
          <a:ext cx="2747261" cy="18639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1C5E3C9-49B5-49A3-ABE0-5AFCAD4245CC}">
      <dsp:nvSpPr>
        <dsp:cNvPr id="0" name=""/>
        <dsp:cNvSpPr/>
      </dsp:nvSpPr>
      <dsp:spPr>
        <a:xfrm>
          <a:off x="1326420" y="3107658"/>
          <a:ext cx="2071088" cy="12426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baseline="0" dirty="0">
              <a:solidFill>
                <a:schemeClr val="bg1"/>
              </a:solidFill>
            </a:rPr>
            <a:t>Coalesce function is used for  different purpose in </a:t>
          </a:r>
          <a:r>
            <a:rPr lang="en-GB" sz="1100" kern="1200" baseline="0" dirty="0" err="1">
              <a:solidFill>
                <a:schemeClr val="bg1"/>
              </a:solidFill>
            </a:rPr>
            <a:t>snowpark</a:t>
          </a:r>
          <a:r>
            <a:rPr lang="en-GB" sz="1100" kern="1200" baseline="0" dirty="0">
              <a:solidFill>
                <a:schemeClr val="bg1"/>
              </a:solidFill>
            </a:rPr>
            <a:t>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baseline="0" dirty="0" err="1">
              <a:solidFill>
                <a:schemeClr val="bg1"/>
              </a:solidFill>
            </a:rPr>
            <a:t>queryAsNonDeterminstic</a:t>
          </a:r>
          <a:r>
            <a:rPr lang="en-GB" sz="1100" kern="1200" baseline="0" dirty="0">
              <a:solidFill>
                <a:schemeClr val="bg1"/>
              </a:solidFill>
            </a:rPr>
            <a:t>() for UDFs not available in </a:t>
          </a:r>
          <a:r>
            <a:rPr lang="en-GB" sz="1100" kern="1200" baseline="0" dirty="0" err="1">
              <a:solidFill>
                <a:schemeClr val="bg1"/>
              </a:solidFill>
            </a:rPr>
            <a:t>SnowPark</a:t>
          </a:r>
          <a:br>
            <a:rPr lang="en-GB" sz="1100" kern="1200" baseline="0" dirty="0">
              <a:solidFill>
                <a:schemeClr val="bg1"/>
              </a:solidFill>
            </a:rPr>
          </a:br>
          <a:endParaRPr lang="en-US" sz="1100" kern="1200" baseline="0" dirty="0">
            <a:solidFill>
              <a:schemeClr val="bg1"/>
            </a:solidFill>
          </a:endParaRPr>
        </a:p>
      </dsp:txBody>
      <dsp:txXfrm>
        <a:off x="1362816" y="3144054"/>
        <a:ext cx="1998296" cy="1169860"/>
      </dsp:txXfrm>
    </dsp:sp>
    <dsp:sp modelId="{143918C3-97D7-4609-954C-ACC959500EEC}">
      <dsp:nvSpPr>
        <dsp:cNvPr id="0" name=""/>
        <dsp:cNvSpPr/>
      </dsp:nvSpPr>
      <dsp:spPr>
        <a:xfrm rot="16200000">
          <a:off x="3725814" y="2541752"/>
          <a:ext cx="1546030" cy="18639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06FBDE2-C46B-41D1-940F-E2DDE59647C5}">
      <dsp:nvSpPr>
        <dsp:cNvPr id="0" name=""/>
        <dsp:cNvSpPr/>
      </dsp:nvSpPr>
      <dsp:spPr>
        <a:xfrm>
          <a:off x="4080968" y="3107658"/>
          <a:ext cx="2071088" cy="12426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baseline="0">
              <a:solidFill>
                <a:schemeClr val="bg1"/>
              </a:solidFill>
            </a:rPr>
            <a:t>Cache_result in place of cache()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baseline="0">
              <a:solidFill>
                <a:schemeClr val="bg1"/>
              </a:solidFill>
            </a:rPr>
            <a:t>AsNonDeterminstic() for UDFs not available in SnowPark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u="sng" kern="1200" baseline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df.na</a:t>
          </a:r>
          <a:r>
            <a:rPr lang="en-GB" sz="1100" kern="1200" baseline="0">
              <a:solidFill>
                <a:schemeClr val="bg1"/>
              </a:solidFill>
            </a:rPr>
            <a:t>.fill needs Map as input in snowpark</a:t>
          </a:r>
          <a:br>
            <a:rPr lang="en-GB" sz="1100" kern="1200" baseline="0">
              <a:solidFill>
                <a:schemeClr val="bg1"/>
              </a:solidFill>
            </a:rPr>
          </a:br>
          <a:endParaRPr lang="en-US" sz="1100" kern="1200" baseline="0">
            <a:solidFill>
              <a:schemeClr val="bg1"/>
            </a:solidFill>
          </a:endParaRPr>
        </a:p>
      </dsp:txBody>
      <dsp:txXfrm>
        <a:off x="4117364" y="3144054"/>
        <a:ext cx="1998296" cy="1169860"/>
      </dsp:txXfrm>
    </dsp:sp>
    <dsp:sp modelId="{149F4FF8-5797-4959-9054-DD8AB9FDD2A6}">
      <dsp:nvSpPr>
        <dsp:cNvPr id="0" name=""/>
        <dsp:cNvSpPr/>
      </dsp:nvSpPr>
      <dsp:spPr>
        <a:xfrm rot="16200000">
          <a:off x="3725814" y="988436"/>
          <a:ext cx="1546030" cy="18639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0D42BAF-92FC-4468-AC0A-99A9BB0B15D0}">
      <dsp:nvSpPr>
        <dsp:cNvPr id="0" name=""/>
        <dsp:cNvSpPr/>
      </dsp:nvSpPr>
      <dsp:spPr>
        <a:xfrm>
          <a:off x="4080968" y="1554342"/>
          <a:ext cx="2071088" cy="12426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baseline="0" dirty="0" err="1">
              <a:solidFill>
                <a:schemeClr val="bg1"/>
              </a:solidFill>
            </a:rPr>
            <a:t>withColumnRenamed</a:t>
          </a:r>
          <a:r>
            <a:rPr lang="en-GB" sz="1100" kern="1200" baseline="0" dirty="0">
              <a:solidFill>
                <a:schemeClr val="bg1"/>
              </a:solidFill>
            </a:rPr>
            <a:t> is available in </a:t>
          </a:r>
          <a:r>
            <a:rPr lang="en-GB" sz="1100" kern="1200" baseline="0" dirty="0" err="1">
              <a:solidFill>
                <a:schemeClr val="bg1"/>
              </a:solidFill>
            </a:rPr>
            <a:t>snowpark_extensions</a:t>
          </a:r>
          <a:r>
            <a:rPr lang="en-GB" sz="1100" kern="1200" baseline="0" dirty="0">
              <a:solidFill>
                <a:schemeClr val="bg1"/>
              </a:solidFill>
            </a:rPr>
            <a:t> library. RDD use has been removed as not supported in </a:t>
          </a:r>
          <a:r>
            <a:rPr lang="en-GB" sz="1100" kern="1200" baseline="0" dirty="0" err="1">
              <a:solidFill>
                <a:schemeClr val="bg1"/>
              </a:solidFill>
            </a:rPr>
            <a:t>SnowPark</a:t>
          </a:r>
          <a:endParaRPr lang="en-US" sz="1100" kern="1200" baseline="0" dirty="0">
            <a:solidFill>
              <a:schemeClr val="bg1"/>
            </a:solidFill>
          </a:endParaRPr>
        </a:p>
      </dsp:txBody>
      <dsp:txXfrm>
        <a:off x="4117364" y="1590738"/>
        <a:ext cx="1998296" cy="1169860"/>
      </dsp:txXfrm>
    </dsp:sp>
    <dsp:sp modelId="{EABA840D-FF72-492C-910A-AEAEB9B3C9A9}">
      <dsp:nvSpPr>
        <dsp:cNvPr id="0" name=""/>
        <dsp:cNvSpPr/>
      </dsp:nvSpPr>
      <dsp:spPr>
        <a:xfrm>
          <a:off x="4502472" y="211778"/>
          <a:ext cx="2747261" cy="1863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7C0388-8DA3-46A7-9DE3-E47E0CFBDD8D}">
      <dsp:nvSpPr>
        <dsp:cNvPr id="0" name=""/>
        <dsp:cNvSpPr/>
      </dsp:nvSpPr>
      <dsp:spPr>
        <a:xfrm>
          <a:off x="4080968" y="1026"/>
          <a:ext cx="2071088" cy="12426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baseline="0" dirty="0">
              <a:solidFill>
                <a:schemeClr val="bg1"/>
              </a:solidFill>
            </a:rPr>
            <a:t>Created two Temp tables to resolve Compilation memory exhausted due to long</a:t>
          </a:r>
          <a:endParaRPr lang="en-US" sz="1100" kern="1200" baseline="0" dirty="0">
            <a:solidFill>
              <a:schemeClr val="bg1"/>
            </a:solidFill>
          </a:endParaRPr>
        </a:p>
      </dsp:txBody>
      <dsp:txXfrm>
        <a:off x="4117364" y="37422"/>
        <a:ext cx="1998296" cy="1169860"/>
      </dsp:txXfrm>
    </dsp:sp>
    <dsp:sp modelId="{042BD4CC-F445-40B7-8C07-E6ADDC334B8D}">
      <dsp:nvSpPr>
        <dsp:cNvPr id="0" name=""/>
        <dsp:cNvSpPr/>
      </dsp:nvSpPr>
      <dsp:spPr>
        <a:xfrm rot="5400000">
          <a:off x="6480361" y="988436"/>
          <a:ext cx="1546030" cy="18639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8638610-6B84-4431-B195-2D384F2590DD}">
      <dsp:nvSpPr>
        <dsp:cNvPr id="0" name=""/>
        <dsp:cNvSpPr/>
      </dsp:nvSpPr>
      <dsp:spPr>
        <a:xfrm>
          <a:off x="6835515" y="1026"/>
          <a:ext cx="2071088" cy="12426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baseline="0" dirty="0">
              <a:solidFill>
                <a:schemeClr val="bg1"/>
              </a:solidFill>
            </a:rPr>
            <a:t>collect() needed after </a:t>
          </a:r>
          <a:r>
            <a:rPr lang="en-GB" sz="1100" kern="1200" baseline="0" dirty="0" err="1">
              <a:solidFill>
                <a:schemeClr val="bg1"/>
              </a:solidFill>
            </a:rPr>
            <a:t>session.sql</a:t>
          </a:r>
          <a:r>
            <a:rPr lang="en-GB" sz="1100" kern="1200" baseline="0" dirty="0">
              <a:solidFill>
                <a:schemeClr val="bg1"/>
              </a:solidFill>
            </a:rPr>
            <a:t> 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baseline="0" dirty="0" err="1">
              <a:solidFill>
                <a:schemeClr val="bg1"/>
              </a:solidFill>
            </a:rPr>
            <a:t>equal_to</a:t>
          </a:r>
          <a:r>
            <a:rPr lang="en-GB" sz="1100" kern="1200" baseline="0" dirty="0">
              <a:solidFill>
                <a:schemeClr val="bg1"/>
              </a:solidFill>
            </a:rPr>
            <a:t> is </a:t>
          </a:r>
          <a:r>
            <a:rPr lang="en-GB" sz="1100" kern="1200" baseline="0" dirty="0" err="1">
              <a:solidFill>
                <a:schemeClr val="bg1"/>
              </a:solidFill>
            </a:rPr>
            <a:t>repalcement</a:t>
          </a:r>
          <a:r>
            <a:rPr lang="en-GB" sz="1100" kern="1200" baseline="0" dirty="0">
              <a:solidFill>
                <a:schemeClr val="bg1"/>
              </a:solidFill>
            </a:rPr>
            <a:t> for </a:t>
          </a:r>
          <a:r>
            <a:rPr lang="en-GB" sz="1100" kern="1200" baseline="0" dirty="0" err="1">
              <a:solidFill>
                <a:schemeClr val="bg1"/>
              </a:solidFill>
            </a:rPr>
            <a:t>isequal</a:t>
          </a:r>
          <a:r>
            <a:rPr lang="en-GB" sz="1100" kern="1200" baseline="0" dirty="0">
              <a:solidFill>
                <a:schemeClr val="bg1"/>
              </a:solidFill>
            </a:rPr>
            <a:t> in spark</a:t>
          </a:r>
          <a:br>
            <a:rPr lang="en-GB" sz="1100" kern="1200" baseline="0" dirty="0">
              <a:solidFill>
                <a:schemeClr val="bg1"/>
              </a:solidFill>
            </a:rPr>
          </a:br>
          <a:r>
            <a:rPr lang="en-GB" sz="1100" kern="1200" baseline="0" dirty="0">
              <a:solidFill>
                <a:schemeClr val="bg1"/>
              </a:solidFill>
            </a:rPr>
            <a:t> </a:t>
          </a:r>
          <a:br>
            <a:rPr lang="en-GB" sz="1100" kern="1200" baseline="0" dirty="0">
              <a:solidFill>
                <a:schemeClr val="bg1"/>
              </a:solidFill>
            </a:rPr>
          </a:br>
          <a:endParaRPr lang="en-US" sz="1100" kern="1200" baseline="0" dirty="0">
            <a:solidFill>
              <a:schemeClr val="bg1"/>
            </a:solidFill>
          </a:endParaRPr>
        </a:p>
      </dsp:txBody>
      <dsp:txXfrm>
        <a:off x="6871911" y="37422"/>
        <a:ext cx="1998296" cy="1169860"/>
      </dsp:txXfrm>
    </dsp:sp>
    <dsp:sp modelId="{21576280-3951-4428-91E3-D52C60E8FB5A}">
      <dsp:nvSpPr>
        <dsp:cNvPr id="0" name=""/>
        <dsp:cNvSpPr/>
      </dsp:nvSpPr>
      <dsp:spPr>
        <a:xfrm>
          <a:off x="6835515" y="1554342"/>
          <a:ext cx="2071088" cy="12426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baseline="0" dirty="0">
              <a:solidFill>
                <a:schemeClr val="bg1"/>
              </a:solidFill>
            </a:rPr>
            <a:t>lit() needs to be used if we are using constant/variables of any type which are not columns</a:t>
          </a:r>
          <a:endParaRPr lang="en-US" sz="1100" kern="1200" baseline="0" dirty="0">
            <a:solidFill>
              <a:schemeClr val="bg1"/>
            </a:solidFill>
          </a:endParaRPr>
        </a:p>
      </dsp:txBody>
      <dsp:txXfrm>
        <a:off x="6871911" y="1590738"/>
        <a:ext cx="1998296" cy="11698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8CD3A-690A-4024-ACCD-D3EF0415AF48}">
      <dsp:nvSpPr>
        <dsp:cNvPr id="0" name=""/>
        <dsp:cNvSpPr/>
      </dsp:nvSpPr>
      <dsp:spPr>
        <a:xfrm>
          <a:off x="0" y="0"/>
          <a:ext cx="818642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baseline="0" dirty="0">
              <a:solidFill>
                <a:schemeClr val="bg1"/>
              </a:solidFill>
            </a:rPr>
            <a:t>Confluence Page updated with </a:t>
          </a:r>
          <a:r>
            <a:rPr lang="en-GB" sz="1800" kern="1200" baseline="0" dirty="0" err="1">
              <a:solidFill>
                <a:schemeClr val="bg1"/>
              </a:solidFill>
            </a:rPr>
            <a:t>Snowconvert</a:t>
          </a:r>
          <a:r>
            <a:rPr lang="en-GB" sz="1800" kern="1200" baseline="0" dirty="0">
              <a:solidFill>
                <a:schemeClr val="bg1"/>
              </a:solidFill>
            </a:rPr>
            <a:t> installation, setup and migration details</a:t>
          </a:r>
          <a:endParaRPr lang="en-US" sz="1800" kern="1200" baseline="0" dirty="0">
            <a:solidFill>
              <a:schemeClr val="bg1"/>
            </a:solidFill>
          </a:endParaRPr>
        </a:p>
      </dsp:txBody>
      <dsp:txXfrm>
        <a:off x="28038" y="28038"/>
        <a:ext cx="7072533" cy="901218"/>
      </dsp:txXfrm>
    </dsp:sp>
    <dsp:sp modelId="{0F3C3FB7-0791-471F-B740-1BBF48DD33C0}">
      <dsp:nvSpPr>
        <dsp:cNvPr id="0" name=""/>
        <dsp:cNvSpPr/>
      </dsp:nvSpPr>
      <dsp:spPr>
        <a:xfrm>
          <a:off x="685612" y="1131347"/>
          <a:ext cx="818642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704332"/>
                <a:satOff val="-2273"/>
                <a:lumOff val="-67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704332"/>
                <a:satOff val="-2273"/>
                <a:lumOff val="-67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704332"/>
                <a:satOff val="-2273"/>
                <a:lumOff val="-67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baseline="0">
              <a:solidFill>
                <a:schemeClr val="bg1"/>
              </a:solidFill>
            </a:rPr>
            <a:t>POV Code has been checked in CTO stash </a:t>
          </a:r>
          <a:endParaRPr lang="en-US" sz="1800" kern="1200" baseline="0">
            <a:solidFill>
              <a:schemeClr val="bg1"/>
            </a:solidFill>
          </a:endParaRPr>
        </a:p>
      </dsp:txBody>
      <dsp:txXfrm>
        <a:off x="713650" y="1159385"/>
        <a:ext cx="6822489" cy="901218"/>
      </dsp:txXfrm>
    </dsp:sp>
    <dsp:sp modelId="{362FF194-1457-4CB1-AE05-E7B126E320B8}">
      <dsp:nvSpPr>
        <dsp:cNvPr id="0" name=""/>
        <dsp:cNvSpPr/>
      </dsp:nvSpPr>
      <dsp:spPr>
        <a:xfrm>
          <a:off x="1360992" y="2262695"/>
          <a:ext cx="818642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408665"/>
                <a:satOff val="-4547"/>
                <a:lumOff val="-135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408665"/>
                <a:satOff val="-4547"/>
                <a:lumOff val="-135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408665"/>
                <a:satOff val="-4547"/>
                <a:lumOff val="-135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baseline="0">
              <a:solidFill>
                <a:schemeClr val="bg1"/>
              </a:solidFill>
            </a:rPr>
            <a:t>Artifacts available in TEST_DB [SFPLAY environment]</a:t>
          </a:r>
          <a:endParaRPr lang="en-US" sz="1800" kern="1200" baseline="0">
            <a:solidFill>
              <a:schemeClr val="bg1"/>
            </a:solidFill>
          </a:endParaRPr>
        </a:p>
      </dsp:txBody>
      <dsp:txXfrm>
        <a:off x="1389030" y="2290733"/>
        <a:ext cx="6832723" cy="901218"/>
      </dsp:txXfrm>
    </dsp:sp>
    <dsp:sp modelId="{78C986E0-C125-44AF-93D5-7A71BDFEBDDE}">
      <dsp:nvSpPr>
        <dsp:cNvPr id="0" name=""/>
        <dsp:cNvSpPr/>
      </dsp:nvSpPr>
      <dsp:spPr>
        <a:xfrm>
          <a:off x="2046604" y="3394043"/>
          <a:ext cx="818642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112997"/>
                <a:satOff val="-6820"/>
                <a:lumOff val="-20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112997"/>
                <a:satOff val="-6820"/>
                <a:lumOff val="-20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112997"/>
                <a:satOff val="-6820"/>
                <a:lumOff val="-20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baseline="0">
              <a:solidFill>
                <a:schemeClr val="bg1"/>
              </a:solidFill>
            </a:rPr>
            <a:t>Calculated and Enriched data may come blank and will require changes in Source tables Synthetic data to generate required output</a:t>
          </a:r>
          <a:endParaRPr lang="en-US" sz="1800" kern="1200" baseline="0">
            <a:solidFill>
              <a:schemeClr val="bg1"/>
            </a:solidFill>
          </a:endParaRPr>
        </a:p>
      </dsp:txBody>
      <dsp:txXfrm>
        <a:off x="2074642" y="3422081"/>
        <a:ext cx="6822489" cy="901218"/>
      </dsp:txXfrm>
    </dsp:sp>
    <dsp:sp modelId="{FEF65339-CA55-4688-AF08-2F3DFB8FBAF9}">
      <dsp:nvSpPr>
        <dsp:cNvPr id="0" name=""/>
        <dsp:cNvSpPr/>
      </dsp:nvSpPr>
      <dsp:spPr>
        <a:xfrm>
          <a:off x="756417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baseline="0">
            <a:solidFill>
              <a:schemeClr val="bg1"/>
            </a:solidFill>
          </a:endParaRPr>
        </a:p>
      </dsp:txBody>
      <dsp:txXfrm>
        <a:off x="7704182" y="733200"/>
        <a:ext cx="342233" cy="468236"/>
      </dsp:txXfrm>
    </dsp:sp>
    <dsp:sp modelId="{F0646A10-BA3D-403C-9C6B-0EE31BF6B8A6}">
      <dsp:nvSpPr>
        <dsp:cNvPr id="0" name=""/>
        <dsp:cNvSpPr/>
      </dsp:nvSpPr>
      <dsp:spPr>
        <a:xfrm>
          <a:off x="8249791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285099"/>
            <a:satOff val="-7042"/>
            <a:lumOff val="-2243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2285099"/>
              <a:satOff val="-7042"/>
              <a:lumOff val="-22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baseline="0">
            <a:solidFill>
              <a:schemeClr val="bg1"/>
            </a:solidFill>
          </a:endParaRPr>
        </a:p>
      </dsp:txBody>
      <dsp:txXfrm>
        <a:off x="8389795" y="1864548"/>
        <a:ext cx="342233" cy="468236"/>
      </dsp:txXfrm>
    </dsp:sp>
    <dsp:sp modelId="{A390C8BD-7702-4F9A-838C-D9F1509AA177}">
      <dsp:nvSpPr>
        <dsp:cNvPr id="0" name=""/>
        <dsp:cNvSpPr/>
      </dsp:nvSpPr>
      <dsp:spPr>
        <a:xfrm>
          <a:off x="8925170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570199"/>
            <a:satOff val="-14083"/>
            <a:lumOff val="-4486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4570199"/>
              <a:satOff val="-14083"/>
              <a:lumOff val="-448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baseline="0">
            <a:solidFill>
              <a:schemeClr val="bg1"/>
            </a:solidFill>
          </a:endParaRPr>
        </a:p>
      </dsp:txBody>
      <dsp:txXfrm>
        <a:off x="9065174" y="2995896"/>
        <a:ext cx="342233" cy="468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4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9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88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1457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45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6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33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91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0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7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8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1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4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8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6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2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1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C2B07E4-CDF9-4C88-A2F3-04620E58224D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9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09E7-3F28-9C57-7870-8145E7A58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4464028"/>
            <a:ext cx="10515600" cy="1641490"/>
          </a:xfrm>
        </p:spPr>
        <p:txBody>
          <a:bodyPr wrap="square">
            <a:normAutofit/>
          </a:bodyPr>
          <a:lstStyle/>
          <a:p>
            <a:r>
              <a:rPr lang="en-GB" sz="53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SPARK TO  SNOWPARK CONVERSION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1BD84-8CA0-47C8-16AA-ADFE9172A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>
            <a:normAutofit/>
          </a:bodyPr>
          <a:lstStyle/>
          <a:p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Liquidity POV</a:t>
            </a:r>
            <a:endParaRPr lang="en-GB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blue and white room with a blue sky&#10;&#10;Description automatically generated">
            <a:extLst>
              <a:ext uri="{FF2B5EF4-FFF2-40B4-BE49-F238E27FC236}">
                <a16:creationId xmlns:a16="http://schemas.microsoft.com/office/drawing/2014/main" id="{94A9FDF1-2B14-DF65-3592-2962ED4D8B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679" b="18662"/>
          <a:stretch/>
        </p:blipFill>
        <p:spPr>
          <a:xfrm>
            <a:off x="838201" y="643464"/>
            <a:ext cx="9913801" cy="280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1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C60C-2135-A550-7F51-CB7DD12D0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Artifacts CREATED in POV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0901B6-ADDF-DED1-72CF-7B3F2A6D32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074130"/>
              </p:ext>
            </p:extLst>
          </p:nvPr>
        </p:nvGraphicFramePr>
        <p:xfrm>
          <a:off x="979488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013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3B4E1E-E9D2-6F3F-FF99-20FA1C76B2F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93076" y="438807"/>
            <a:ext cx="9764110" cy="598038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A8050A5-85E2-4B0F-BAB6-7EC19A5C8806}"/>
              </a:ext>
            </a:extLst>
          </p:cNvPr>
          <p:cNvSpPr txBox="1">
            <a:spLocks/>
          </p:cNvSpPr>
          <p:nvPr/>
        </p:nvSpPr>
        <p:spPr>
          <a:xfrm>
            <a:off x="5409398" y="-223975"/>
            <a:ext cx="7276698" cy="132556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sz="2600" dirty="0">
                <a:solidFill>
                  <a:schemeClr val="tx1"/>
                </a:solidFill>
              </a:rPr>
            </a:br>
            <a:br>
              <a:rPr lang="en-GB" sz="2600" dirty="0">
                <a:solidFill>
                  <a:schemeClr val="tx1"/>
                </a:solidFill>
              </a:rPr>
            </a:br>
            <a:r>
              <a:rPr lang="en-GB" sz="4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SNOWPARK Code Flow</a:t>
            </a:r>
          </a:p>
        </p:txBody>
      </p:sp>
    </p:spTree>
    <p:extLst>
      <p:ext uri="{BB962C8B-B14F-4D97-AF65-F5344CB8AC3E}">
        <p14:creationId xmlns:p14="http://schemas.microsoft.com/office/powerpoint/2010/main" val="193358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C60C-2135-A550-7F51-CB7DD12D0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574" y="0"/>
            <a:ext cx="10904621" cy="1325563"/>
          </a:xfrm>
        </p:spPr>
        <p:txBody>
          <a:bodyPr>
            <a:normAutofit fontScale="90000"/>
          </a:bodyPr>
          <a:lstStyle/>
          <a:p>
            <a:br>
              <a:rPr lang="en-GB" sz="2600" dirty="0">
                <a:solidFill>
                  <a:schemeClr val="tx1"/>
                </a:solidFill>
              </a:rPr>
            </a:br>
            <a:br>
              <a:rPr lang="en-GB" sz="2600" dirty="0">
                <a:solidFill>
                  <a:schemeClr val="tx1"/>
                </a:solidFill>
              </a:rPr>
            </a:br>
            <a:r>
              <a:rPr lang="en-GB" sz="4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 and API Changes Done for SNOWPARK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49397D-1368-85F0-158F-5B6D825F7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399548"/>
              </p:ext>
            </p:extLst>
          </p:nvPr>
        </p:nvGraphicFramePr>
        <p:xfrm>
          <a:off x="979488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247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C60C-2135-A550-7F51-CB7DD12D0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877B0E-FD35-27CF-96B6-01BA0F17F5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062054"/>
              </p:ext>
            </p:extLst>
          </p:nvPr>
        </p:nvGraphicFramePr>
        <p:xfrm>
          <a:off x="979488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905594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84546E5-50FD-4302-9788-2185A504597D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170</TotalTime>
  <Words>280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Depth</vt:lpstr>
      <vt:lpstr>SPARK TO  SNOWPARK CONVERSION</vt:lpstr>
      <vt:lpstr>Artifacts CREATED in POV</vt:lpstr>
      <vt:lpstr>PowerPoint Presentation</vt:lpstr>
      <vt:lpstr>  Function and API Changes Done for SNOWPARK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 To  SNOWPARK CONVERSION</dc:title>
  <dc:creator>Chawla, Devinder</dc:creator>
  <cp:lastModifiedBy>Chawla, Devinder</cp:lastModifiedBy>
  <cp:revision>16</cp:revision>
  <dcterms:created xsi:type="dcterms:W3CDTF">2023-12-08T12:38:52Z</dcterms:created>
  <dcterms:modified xsi:type="dcterms:W3CDTF">2023-12-08T15:29:06Z</dcterms:modified>
</cp:coreProperties>
</file>