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4:36:59.96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F6FC6"/>
    </inkml:brush>
    <inkml:brush xml:id="br3">
      <inkml:brushProperty name="width" value="0.05292" units="cm"/>
      <inkml:brushProperty name="height" value="0.05292" units="cm"/>
      <inkml:brushProperty name="color" value="#FF66FF"/>
    </inkml:brush>
    <inkml:brush xml:id="br4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13593 548 127 0,'0'0'399'0,"0"0"-31"0,3-21-18 16,-3 21-12-16,0 0-13 0,0-20-14 0,0 20-17 15,0 0-10-15,-3-19-12 0,3 19-18 0,0 0-16 16,0 0-23-16,-6-18-28 0,6 18-23 0,0 0-24 16,0 0-20-16,0 0-21 0,-8-15-21 15,8 15-17-15,0 0-13 0,0 0-2 16,0 0 7-16,-13 15 7 0,13-15-6 0,-6 20-8 16,6-20-8-16,-11 27-1 0,8-9-7 0,-4 2-5 15,4 2-7-15,3 1-2 0,-3 0-2 0,3-1-2 16,0 0 0-16,3 0-6 0,0-1 1 0,1-1 2 15,-1-3 3-15,3 0 3 0,2-1 5 0,-8-16 2 16,9 22 16-16,-9-22 42 0,21 17 26 0,-21-17 10 16,0 0-9-16,30 3-10 0,-30-3-20 0,30-12-13 15,-14 2-12-15,-2-5-9 0,2 0-5 0,1-3-7 16,-4 1-9-16,1-3-1 0,-1 0-3 0,1 0-5 16,-5 0 1-16,1 0 0 0,0-1 5 15,-3 4 16-15,0 0 5 0,-7 17-4 0,9-28 2 16,-9 28-10-16,7-25-7 0,-7 25-6 15,7-20-7-15,-7 20-1 0,0 0-3 0,0 0-2 16,0 0-2-16,0 0 5 0,0 0-4 0,0 0 0 16,0 0 0-16,0 0 1 0,3 24 0 0,-3-24 0 15,0 24 1-15,0-24-1 0,7 25 1 0,-7-25-1 16,3 26-2-16,-3-26 2 0,10 26-2 0,-10-26-3 16,7 20 4-16,-7-20 3 0,7 20-3 0,-7-20 7 15,0 0 10-15,9 17-1 0,-9-17 5 0,0 0 22 16,0 0 26-16,0 0 9 0,24-9 11 0,-24 9 4 15,13-20-9-15,-13 20-11 0,7-28-8 16,-7 28-10-16,10-30-7 0,-10 30-7 0,6-32-7 16,-6 32-6-16,7-31-6 0,-7 31-4 0,4-27-3 15,-4 27 0-15,3-27-3 0,-3 27-3 16,7-23 1-16,-7 23-35 0,3-20-102 0,-3 20-137 16,3-22-138-16,-3 22-140 0,10-22-147 0,-10 22-84 15,14-26-126-15,-14 26-371 0,16-27-728 0</inkml:trace>
  <inkml:trace contextRef="#ctx0" brushRef="#br0" timeOffset="1012">14163 205 188 0,'0'0'477'0,"0"0"-28"0,0 0-35 0,0 0-34 16,13-13-39-16,-13 13-43 0,0 0-45 0,0 0-41 15,0 0-43-15,0 0-31 0,0 0-30 0,0 0-22 16,0 0-19-16,0 0-11 0,0 0-12 0,10 15-3 15,-10-15-2-15,0 20 18 0,0-20 15 16,-3 30 5-16,0-13 3 0,-1 6-12 0,1-2-12 16,0 3-12-16,3-1-17 0,-7 1 3 0,7 2 2 15,-4 1-8-15,1-1-4 0,0-2-4 0,3 1-2 16,-3-3-1-16,-1 2-2 0,4-5 3 0,-3-1 37 16,3-18 33-16,-3 30 37 0,3-30 26 15,0 25 34-15,0-25 24 0,0 17 21 0,0-17 0 16,0 0-20-16,0 0-34 0,0 0-29 0,0 0-27 15,0 0-27-15,0 0-15 0,13-10-14 0,-13 10-11 16,6-27-12-16,5 12-14 0,-5-3 2 0,4-2-4 16,1 1-5-16,-2-1-6 0,4 2-2 0,1-2-2 15,-4 3 7-15,4-1-14 0,-5 0 3 0,1 3-7 16,-10 15 2-16,17-22-1 0,-17 22-4 0,13-14 6 16,-13 14-6-16,17-12 4 0,-17 12 1 15,0 0-5-15,0 0 7 0,21 13 1 0,-21-13-1 16,6 20 0-16,-6-20 3 0,3 30-1 0,-3-30 2 15,0 38 5-15,4-16-6 0,-4 1 1 16,3-3 4-16,-3 2-7 0,0-2 2 0,3 1-1 16,-3-21 2-16,0 34-1 0,0-34-2 0,6 28 4 15,-6-28 0-15,8 21 4 0,-8-21 2 0,0 0-1 16,16 14 2-16,-16-14-1 0,0 0-2 0,27-10-1 16,-27 10 6-16,20-18-7 0,-7 6-1 0,1-6 3 15,-1 3-7-15,4-1 1 0,-4-5-2 0,0 3 1 16,-3-2 0-16,3 1-1 0,-2-2-5 0,2 4 6 15,-7 2 2-15,5 0-6 0,-11 15 2 0,13-25-4 16,-13 25 3-16,13-18-4 0,-13 18 0 16,0 0 1-16,0 0 1 0,0 0 3 0,0 0-3 15,0 0 3-15,7 18 6 0,-7-18-5 0,-3 22 2 16,3-22-4-16,3 25 2 0,-3-25 2 16,4 28 4-16,-4-28-5 0,3 25 3 0,-3-25-2 15,6 25 1-15,-6-25-6 0,10 17 5 0,-10-17 3 16,7 15 2-16,-7-15-5 0,0 0 7 0,26 8-3 15,-26-8 1-15,0 0 0 0,34-10 3 0,-34 10-6 16,30-18 2-16,-17 6 0 0,4-3-3 0,-4 1 1 16,0-6 2-16,1 6-3 0,-1-4-5 0,1 1 3 15,-4 3-1-15,-1-4 3 0,2 3-2 0,-5 0 1 16,-6 15 7-16,13-25-4 0,-13 25 7 0,11-23 16 16,-11 23-6-16,10-17 0 0,-10 17-7 15,6-15-4-15,-6 15-7 0,0 0 1 16,0 0 2-16,0 0-1 0,0 0 0 0,0 0-2 15,8 15 0-15,-8-15-2 0,-5 30 8 0,5-10-3 16,-3 5-2-16,3 1 2 0,-3 10 0 0,3 3-1 16,0 4 1-16,0 9 2 0,-3-3-7 0,3 6 2 15,0 0-2-15,-4 3 5 0,4 1 0 0,-3 1 1 16,-3 5 2-16,-8-2-3 0,4-8 0 0,-4-6 4 16,-2 2 1-16,-1-7 3 0,-6-1-1 0,0-2-1 15,-4-9 1-15,4-6-1 0,-4-5 1 0,0-3-1 16,0-8-3-16,1-3 0 0,26-7-2 0,-50-2 2 15,20-6-3-15,6-5-4 0,5-3-2 16,-1-5-4-16,3-4 2 0,7 0 0 0,3 0-1 16,7-2-4-16,7 0 4 0,-1-4-2 0,11 2-2 15,7 1 3-15,-5 0-2 0,15 1 1 16,-1 2 4-16,1 7 0 0,6 1 1 0,-7 4-2 16,7 4-75-16,-7-2-91 0,0 5-112 0,2 2-112 15,-5 2-107-15,0-4-117 0,-5 4-62 0,5-3-65 16,-6-2-568-16,6-1-768 0</inkml:trace>
  <inkml:trace contextRef="#ctx0" brushRef="#br0" timeOffset="1704.35">15250 413 115 0,'0'0'375'0,"0"0"-19"16,3-15-20-16,-3 15-18 0,0 0-25 15,0 0-17-15,8-18-5 0,-8 18-10 0,0 0-22 0,0 0-17 16,0 0-21-16,0 0-30 0,0 0-31 15,0 0-30-15,0 0-23 0,0 0-16 0,0 0-16 16,0 0-7-16,0 0-5 0,-21 13-5 0,21-13-2 16,-13 22 2-16,13-22-9 0,-7 27 1 0,0-9-6 15,4 2 0-15,3-1-3 0,-3 1-2 0,3-2-3 16,3 5 0-16,-3-23-4 0,3 34 0 16,-3-34 2-16,7 32 0 0,-7-32 4 0,11 23 12 15,-11-23 33-15,12 20 28 0,-12-20 12 0,0 0-1 16,27 8 1-16,-27-8 1 0,27-8 3 0,-27 8-6 15,20-17-11-15,-7 5-5 0,0-2 4 16,1 0 0-16,-1-4 2 0,-2 4-2 0,-5-3-7 16,4-1-1-16,-4 3-3 0,-6 15 2 0,11-28-10 15,-11 28-6-15,6-22-8 0,-6 22-8 0,7-20-12 16,-7 20-9-16,0 0-5 0,3-23-11 0,-3 23-4 16,0 0 0-16,0 0 2 0,0 0-6 0,0 0 2 15,0 0 1-15,0 0 1 0,0 0-2 0,0 25-1 16,0-25-2-16,3 28 6 0,-3-28-2 0,0 29-2 15,0-29 1-15,11 36 1 0,-8-19-2 16,-3-17-3-16,13 28 3 0,-13-28-3 0,11 26 2 16,-11-26-2-16,16 16 1 0,-16-16 1 0,14 10 3 15,-14-10-2-15,0 0 8 0,0 0 28 16,33-5 40-16,-33 5 25 0,13-15 17 0,-13 15 5 16,14-22-11-16,-14 22-15 0,9-33-18 0,-2 13-14 15,-4 0-11-15,4-2-10 0,-3-1-8 0,-1 1-7 16,0 2-8-16,1 0-5 0,-4 20-2 0,3-29-7 15,-3 29-1-15,3-29-5 0,-3 29-10 0,0-23-62 16,0 23-82-16,0 0-98 0,0-22-100 0,0 22-114 16,0 0-117-16,0 0-106 0,0 0-19 0,0 0 7 15,0 0 28-15,-3-17-343 0,3 17-486 0</inkml:trace>
  <inkml:trace contextRef="#ctx0" brushRef="#br0" timeOffset="2087.87">15624 338 518 0,'10'11'161'0,"-10"-11"16"0,0 0 3 0,9 18-3 16,-9-18 7-16,0 0-5 0,14 14-1 0,-14-14 1 15,0 0 7-15,16 17 2 0,-16-17-2 0,0 0-4 16,21 9-12-16,-21-9-11 0,0 0-19 0,20 6-18 16,-20-6-16-16,0 0-14 0,27 4-14 0,-27-4-12 15,0 0-11-15,0 0-11 0,30 5-6 0,-30-5-6 16,0 0-1-16,0 0 20 0,36 0 23 0,-36 0 7 16,0 0-2-16,30-5 2 0,-30 5 3 0,0 0 15 15,23-10 13-15,-23 10 0 0,0 0 1 0,20-12-3 16,-20 12-9-16,0 0-9 0,18-18-10 0,-18 18-11 15,0 0-8-15,9-22-2 0,-9 22 13 0,0 0 0 16,3-23 7-16,-3 23-1 0,0 0 1 16,0-22-1-16,0 22-7 0,0 0-2 15,-9-23-10-15,9 23-10 0,0 0-11 0,-14-17-9 16,14 17-7-16,0 0-3 0,-19-10-6 0,19 10-3 16,0 0-5-16,0 0 0 0,-38 5-1 0,38-5-2 15,-26 12-1-15,26-12 0 0,-27 23-1 0,17-11 0 16,0 3 0-16,-3 3 1 0,6-1 1 0,-3 1 0 15,7 0-1-15,-4 1-1 0,7-19 1 0,-3 33 2 16,3-33-1-16,0 32 0 0,0-32 3 0,10 30-2 16,-10-30 0-16,13 25-35 0,-13-25-96 0,17 20-142 15,-17-20-153-15,17 13-162 0,-17-13-101 16,0 0-716-16,36 2-852 0</inkml:trace>
  <inkml:trace contextRef="#ctx0" brushRef="#br0" timeOffset="2599.62">16198 422 269 0,'0'0'480'0,"0"0"-26"0,0 0-38 0,9-15-42 16,-9 15-39-16,0 0-46 0,0 0-38 0,0 0-36 16,10-14-29-16,-10 14-37 0,0 0-29 0,0 0-24 15,0 0-19-15,14-16-17 0,-14 16-7 16,0 0-15-16,0 0-7 0,0 0-7 0,0 0-2 15,19-8-7-15,-19 8-3 0,0 0-1 0,0 0-5 16,24 11 1-16,-24-11-3 0,0 0 4 0,17 21-1 16,-17-21 2-16,10 16-1 0,-10-16 4 0,3 25-2 15,-3-25-3-15,0 26 1 0,0-26-2 16,-3 27 1-16,3-27 1 0,-7 22-2 0,7-22 0 16,-3 20 10-16,3-20 52 0,-3 18 42 0,3-18 49 15,0 0 32-15,-4 17 4 0,4-17-9 0,0 0-13 16,0 0-12-16,0 0-18 0,0 0-18 0,0 0-19 15,0 0-17-15,0 0-19 0,-10-15-12 16,10 15-12-16,0-20-9 0,0 20-8 0,10-20-7 16,-10 20-4-16,10-25-3 0,-10 25-5 0,13-24-2 15,-13 24-2-15,17-24-1 0,-17 24-2 0,20-20-2 16,-20 20-2-16,20-17-3 0,-20 17 2 0,17-12-2 16,-17 12 0-16,0 0 3 0,0 0-2 0,30-6 2 15,-30 6 0-15,0 0 3 0,16 18 2 0,-16-18-4 16,7 23 0-16,-7-23 2 0,0 25 0 0,0-25-3 15,0 30 4-15,0-30 1 0,-3 30 2 16,3-30 0-16,-4 33 0 0,4-33 1 0,-3 29 10 16,3-29-10-16,0 29-8 0,0-29-64 0,-3 26-77 15,3-26-103-15,-7 20-93 0,7-20-108 16,0 0-97-16,0 20-68 0,0-20-103 0,0 0-335 16,0 0-523-16</inkml:trace>
  <inkml:trace contextRef="#ctx0" brushRef="#br0" timeOffset="3001.31">16535 539 329 0,'0'0'472'0,"0"0"-14"16,3-17-35-16,-3 17-51 0,0 0-46 0,0 0-47 15,3-20-48-15,-3 20-45 0,0 0-27 0,0 0-35 16,0-17-27-16,0 17-14 0,0 0-18 16,0 0-12-16,13-17-11 0,-13 17-6 15,0 0-7-15,17-13-3 0,-17 13-5 0,0 0-5 16,16-13 0-16,-16 13-4 0,0 0 0 0,14-12-2 15,-14 12-5-15,0 0 3 0,20-15 1 0,-20 15-2 16,0 0 2-16,23-17 0 0,-23 17-3 0,14-13-2 16,-14 13 0-16,13-16-3 0,-13 16 8 0,6-12 28 15,-6 12 30-15,0 0 1 0,14-19 4 0,-14 19-3 16,0 0-5-16,0 0-9 0,0-20-10 0,0 20-6 16,0 0-14-16,0 0 0 0,-17-12-7 0,17 12-1 15,0 0-7-15,0 0-7 0,-30 6 4 0,30-6-3 16,-16 11 1-16,16-11-1 0,-24 12 1 0,24-12 2 15,-17 20-3-15,17-20-2 0,-19 22 0 16,19-22-3-16,-14 28 3 0,14-28 1 16,-13 27-1-16,13-27 1 0,-3 28 4 0,3-28-2 15,0 28 1-15,0-28 0 0,3 24 7 0,-3-24-4 16,6 23 1-16,-6-23-5 0,14 17-51 0,-14-17-89 16,16 11-122-16,-16-11-92 0,0 0-64 0,0 0-57 15,40-3-38-15,-40 3-340 0,21-12-334 0</inkml:trace>
  <inkml:trace contextRef="#ctx0" brushRef="#br0" timeOffset="3384.35">16721 488 67 0,'0'0'364'16,"0"0"-12"-16,0 0-16 0,0 0-18 0,0 0-21 15,0 0-27-15,0 0-32 0,0 0-37 16,0-20-33-16,0 20-31 0,0 0-27 0,0 0-25 16,0 0-14-16,0 0-16 0,0 0-10 0,13-16-8 15,-13 16-9-15,0 0-1 0,0 0-12 16,17-12 0-16,-17 12 0 0,0 0 1 0,24-13 11 15,-24 13 9-15,16-10 8 0,-16 10 8 0,17-10 5 16,-17 10 4-16,16-14 4 0,-16 14 3 0,17-13 2 16,-17 13 14-16,13-13 5 0,-13 13 5 0,0 0 0 15,14-20-3-15,-14 20-3 0,0 0-5 0,3-17-14 16,-3 17-7-16,0 0-11 0,0 0-11 0,-3-18-8 16,3 18-6-16,0 0-5 0,0 0-5 15,-17-7 0-15,17 7-6 0,0 0-4 0,0 0 1 0,-40 1-6 16,40-1 6-16,-20 12-3 0,20-12-6 15,-24 12 3-15,24-12 1 0,-22 17 0 0,8-4 2 16,4 2-3-16,-4-1-1 0,5 2 4 0,2 1-2 16,-4-2 0-16,5 3 1 0,6-18 0 15,-3 30 2-15,3-30 0 0,-3 27 3 0,3-27 0 16,6 27-1-16,-6-27 2 0,6 21-1 0,-6-21 0 16,21 17-10-16,-21-17-78 0,20 8-102 0,-20-8-117 15,0 0-85-15,33-3-65 0,-33 3-60 0,27-12-482 16,-27 12-467-16</inkml:trace>
  <inkml:trace contextRef="#ctx0" brushRef="#br0" timeOffset="3904.19">17028 310 13 0,'0'0'395'0,"3"-20"-11"0,-3 20-6 16,7-23-21-16,-7 23-23 0,6-16-42 0,-6 16-26 15,4-20-14-15,-4 20-22 0,0 0-26 0,0-19-31 16,0 19-33-16,0 0-31 0,0 0-20 15,0 0-21-15,7-17-13 0,-7 17-13 0,0 0-3 16,0 0-4-16,0 0-7 0,3 22-6 0,-3-22-1 16,0 22-3-16,0-22 0 0,-3 33 0 0,-1-15-3 15,4 2-2-15,-3 0-3 0,3-1 1 16,0 4 2-16,0-6-7 0,0 4 2 0,3-4-2 16,-3-17 2-16,0 33-3 0,0-33 1 0,7 30 5 15,-7-30 5-15,0 25 38 0,0-25 23 0,3 20 23 16,-3-20 24-16,0 0 25 0,0 25 23 0,0-25 6 15,0 0-21-15,0 0-24 0,0 0-23 0,0 0-17 16,0 0-19-16,0 0-14 0,0 0-12 0,0 0-9 16,0 0-8-16,0 0-6 0,17-17-5 0,-17 17-4 15,3-21-2-15,-3 21-4 0,0-20-2 16,0 20-1-16,0-22 1 0,0 22-3 0,-3-24-2 16,3 24 0-16,-7-19 0 0,7 19-2 15,-10-17 1-15,10 17-2 0,-10-18 0 0,10 18 1 16,-10-13-2-16,10 13-1 0,0 0 0 0,-23-14 0 15,23 14 0-15,0 0 0 0,-30-6 0 0,30 6-2 16,0 0 3-16,-30 3-1 0,30-3-1 0,-17 8 1 16,17-8 0-16,-20 15-1 0,20-15 2 0,-13 18 1 15,13-18 1-15,-10 22 0 0,10-22-1 0,-3 25 3 16,3-25 0-16,0 22 3 0,0-22-3 0,6 20 1 16,-6-20 1-16,13 20-1 0,-13-20 0 0,21 15 2 15,-21-15-16-15,23 11-88 0,-23-11-121 0,30 4-132 16,-30-4-151-16,33-1-108 0,-33 1-135 0,40-12-380 15,-10 8-593-15</inkml:trace>
  <inkml:trace contextRef="#ctx0" brushRef="#br0" timeOffset="5140.38">17741 352 114 0,'0'0'438'15,"0"0"-22"-15,0 0-31 0,-10-17-42 0,10 17-40 16,0 0-34-16,-16-12-24 0,16 12-26 0,0 0-23 16,-17-11-27-16,17 11-17 0,0 0-21 0,-20-7-17 15,20 7-21-15,0 0-11 0,0 0-12 0,-30-5-10 16,30 5-12-16,0 0-8 0,0 0-8 16,-37 2-6-16,37-2-4 0,0 0-3 15,-30 10-3-15,30-10-7 0,-16 11 1 0,16-11-1 16,-20 15 1-16,20-15-5 0,-17 19 0 0,17-19-1 15,-13 23 6-15,13-23-10 0,-10 25 13 0,10-25-11 16,-3 22 3-16,3-22-4 0,0 23 1 0,0-23-1 16,0 20 2-16,0-20-2 0,3 20 5 0,-3-20-2 15,6 12 2-15,-6-12 2 0,0 0 1 0,21 15 1 16,-21-15-1-16,0 0-1 0,0 0 1 0,30 2-3 16,-30-2 0-16,0 0-1 0,22-7 3 15,-22 7-5-15,21-13-2 0,-21 13 1 0,16-14 4 16,-16 14-4-16,17-21 6 0,-17 21 2 0,13-20 20 15,-13 20 21-15,14-22 5 0,-14 22-4 0,6-20-1 16,-6 20-1-16,10-21 2 0,-10 21 1 16,7-14 0-16,-7 14-6 0,0 0-8 0,10-22-7 15,-10 22-10-15,0 0-1 0,0 0-6 0,7-18-7 16,-7 18-1-16,0 0 1 0,0 0-2 0,0 0-3 16,0 0 2-16,0 0 1 0,10 20 0 0,-10-20-2 15,0 0-2-15,0 25 2 0,0-25-1 0,3 23-1 16,-3-23 5-16,7 22 4 0,-7-22-10 0,3 25-1 15,-3-25 0-15,7 22 2 0,-7-22-1 0,6 21 3 16,-6-21-5-16,4 14 2 0,-4-14 2 16,0 0 2-16,3 20 2 0,-3-20 7 0,0 0 48 15,0 0 26-15,10 18 1 0,-10-18-11 0,0 0-12 16,0 0-14-16,0 0-12 0,0 0-7 0,0 0-9 16,17-15-3-16,-17 15-6 0,7-17-1 0,-7 17-4 15,9-23-2-15,-9 23-3 0,10-26 0 16,-10 26-3-16,17-24-2 0,-17 24 2 0,13-25-1 15,-2 11-2-15,-11 14 4 0,16-26-4 0,-5 14 0 16,-11 12 0-16,19-20-1 0,-19 20 0 0,17-17-1 16,-17 17 0-16,13-16-1 0,-13 16-2 0,0 0 4 15,17-10-1-15,-17 10 2 0,0 0 2 16,0 0 0-16,16 10-3 0,-16-10 2 0,0 0 2 16,0 28-3-16,0-28 4 0,0 22-1 0,0-22 1 15,-3 25-2-15,3-25 3 0,0 28 1 0,0-28-1 16,-3 25-4-16,3-25 1 0,3 26 1 0,-3-26 2 15,0 24-2-15,0-24-2 0,3 22 2 0,-3-22 0 16,8 17 2-16,-8-17-2 0,9 16 0 0,-9-16 0 16,0 0 1-16,24 13 0 0,-24-13-1 15,0 0 0-15,33 3 0 0,-33-3-2 0,24-6 3 16,-24 6-4-16,22-10 3 0,-22 10 1 0,27-16-1 16,-27 16 1-16,27-22-2 0,-17 10 0 15,0-3-1-15,-10 15-2 0,13-28 2 0,-13 28 1 16,3-29-1-16,-3 29-1 0,-3-32-2 0,0 18 1 15,-7-4-1-15,4 4-2 0,-5-3 3 0,1 1 1 16,1 1-1-16,-5 0-2 0,-2 3 0 0,2 0 2 16,14 12-1-16,-24-18 1 0,24 18-1 0,-19-18-1 15,19 18-1-15,-17-10 0 0,17 10 2 0,0 0 3 16,-24-10-2-16,24 10 0 0,0 0 2 0,0 0-1 16,0 0 3-16,0 0-2 0,0 0 0 0,0 0 4 15,0 0-3-15,14 18 0 0,-14-18-1 0,0 0 2 16,27 9-2-16,-27-9 3 0,23 8 0 15,-23-8-1-15,23 4 1 0,-23-4-2 0,0 0 1 16,41 6 0-16,-41-6 1 0,0 0-2 16,36-2 1-16,-36 2-2 0,0 0 3 0,37-4-1 15,-37 4 0-15,0 0-1 0,33-6 1 0,-33 6 2 16,0 0 0-16,20-10-1 0,-20 10-1 0,0 0 1 16,0 0-1-16,23-13 1 0,-23 13-3 0,0 0 0 15,0 0-1-15,0 0-3 0,0 0 2 0,0 0 2 16,0 0-1-16,0 0-1 0,0 0 1 0,-23 13-1 15,23-13 2-15,-14 16 0 0,14-16 0 0,-9 21 1 16,9-21 1-16,-17 28-1 0,10-11 3 0,1-2-1 16,-1 3-2-16,1-1 2 0,-2 1 1 0,5-2-1 15,-3 1 1-15,6-17-3 0,-7 32 3 16,7-32 3-16,0 26-3 0,0-26-2 16,3 29-8-16,-3-29-62 0,4 25-47 0,-4-25-55 15,6 20-66-15,-6-20-85 0,3 15-77 0,-3-15-69 16,0 0-68-16,0 0-601 0,18 10-603 0</inkml:trace>
  <inkml:trace contextRef="#ctx0" brushRef="#br0" timeOffset="6220.01">18348 355 23 0,'0'0'328'0,"11"-15"-19"0,-11 15-15 16,0 0-13-16,13-22-16 0,-13 22-21 0,10-13-12 15,-10 13-20-15,0 0-4 0,13-18 1 16,-13 18-1-16,0 0-10 0,7-13-9 0,-7 13-8 16,0 0-15-16,0 0-19 0,0 0-29 0,0 0-23 15,-4-19-15-15,4 19-17 0,0 0-13 0,0 0-8 16,0 0-7-16,0 0-7 0,-33 0-7 0,33 0-4 16,0 0-3-16,-27 12-2 0,27-12-4 0,-16 13-2 15,16-13 0-15,-20 17 0 0,20-17-3 0,-14 23 3 16,14-23-1-16,-13 20-1 0,13-20 1 0,-10 22 5 15,10-22-7-15,-3 19 2 0,3-19-2 0,-4 20 1 16,4-20 1-16,0 0 3 0,11 19 0 0,-11-19 0 16,0 0 1-16,23 10-5 0,-23-10 6 15,0 0-4-15,33-6-4 0,-33 6 2 0,27-7-3 16,-27 7 5-16,23-12-7 0,-23 12 5 0,23-18 1 16,-23 18-3-16,27-22-2 0,-27 22 1 15,21-20 1-15,-21 20-2 0,19-25-2 0,-19 25 9 16,14-26 28-16,-14 26 39 0,6-22 13 0,-6 22-5 15,10-20-10-15,-10 20-8 0,0 0-11 0,3-22-7 16,-3 22-6-16,0 0-11 0,0-18-7 0,0 18-5 16,0 0-4-16,0 0 0 0,0 0-5 0,0 0 1 15,0 0-3-15,-19 13 1 0,19-13-1 16,-8 20-1-16,8-20 0 0,-3 22 0 0,3-22-2 16,-3 23 1-16,3-23 1 0,3 24 1 0,-3-24 0 15,3 21 1-15,-3-21-4 0,8 17 3 0,-8-17 0 16,9 15 2-16,-9-15 2 0,0 0-1 0,27 10 2 15,-27-10-4-15,0 0 3 0,30-2-5 0,-30 2 1 16,16-8 0-16,-16 8-1 0,24-15-4 0,-24 15 3 16,17-14-3-16,-17 14 3 0,16-24-4 15,-16 24-2-15,14-20 2 0,-14 20-4 0,16-20 5 16,-16 20-4-16,11-17 2 0,-11 17-1 0,0 0-2 16,10-14 0-16,-10 14-3 0,0 0 6 0,0 0 1 15,0 0 0-15,0 0 0 0,0 0 0 16,3 20 1-16,-3-20 2 0,-3 17-1 0,3-17-2 15,0 20 2-15,0-20 2 0,3 18-1 0,-3-18-1 16,6 17 2-16,-6-17 0 0,14 14-1 0,-14-14-1 16,13 11 2-16,-13-11 0 0,0 0-1 0,30 7 2 15,-30-7-1-15,0 0-1 0,33-5 0 0,-33 5 1 16,27-10-2-16,-27 10-2 0,30-14 0 0,-16 2 0 16,2 0 2-16,-2 0-2 0,2 0 0 0,-2-4 0 15,-1 5 0-15,-3-1 2 0,0-2 2 16,-10 14 25-16,20-22 34 0,-20 22 8 0,17-20 7 15,-17 20-9-15,10-18-4 0,-10 18-11 0,0 0-11 16,10-21-5-16,-10 21-10 0,0 0-6 16,0 0-3-16,0 0-6 0,0 0-1 0,0 0-1 15,0 0 0-15,0 0-4 0,-20 12 2 0,20-12-2 16,-10 20-2-16,10-20-2 0,-14 27 0 0,8-11 2 16,-1 5 3-16,4-1 1 0,-8 2-1 0,8 4 3 15,-3-1-2-15,-1-1-5 0,0 5 8 0,0 0-5 16,4 0 0-16,-3 5 2 0,-1-5-4 0,0 3 2 15,-3-3-1-15,7-4-2 0,-7 0 3 0,3-3-3 16,-3-2 1-16,-3 1 3 0,-1-4-2 0,1 0 0 16,-4-4 0-16,1-1 0 0,-1-2-3 0,17-10 1 15,-36 15-2-15,36-15 0 16,-37 3 3-16,37-3 1 0,-33-4-3 0,33 4 2 16,-38-14-1-16,38 14 0 0,-22-20 1 0,22 20-2 15,-21-22-3-15,21 22-1 0,-6-25 0 0,6 25-2 16,3-23 0-16,-3 23 3 0,13-20-2 0,-13 20 1 15,24-14 0-15,-24 14 2 0,30-11-2 0,-30 11-1 16,36-7 2-16,-36 7 1 0,38 0 2 0,-38 0-1 16,33 3-24-16,-33-3-78 0,33 4-75 0,-33-4-83 15,30 8-79-15,-30-8-82 0,27 7-55 0,-27-7-41 16,0 0-69-16,16 10-531 0,-16-10-585 0</inkml:trace>
  <inkml:trace contextRef="#ctx0" brushRef="#br1" timeOffset="10268.01">13149 1095 39 0,'0'0'250'0,"0"0"-13"0,0 0-14 16,0 0-2-16,0 0-6 0,-27-5-11 0,27 5-9 16,0 0 1-16,0 0 3 0,0 0-5 0,0 0 3 15,-27-5-8-15,27 5-3 0,0 0-11 0,0 0 6 16,0 0 1-16,0 0-11 0,0 0-4 0,-25-8-16 16,25 8 3-16,0 0-16 0,0 0 2 0,0 0-7 15,0 0-14-15,0 0-19 0,0 0-17 0,0 0-14 16,0 0-12-16,0 0-8 0,0 0-12 0,0 0-1 15,0 0-6-15,0 0-1 0,0 0-7 0,0 0-3 16,0 0-3-16,13-21-4 0,-13 21-4 16,26-4 2-16,-26 4-3 0,37-10 1 15,-37 10-1-15,50-10 2 0,-23 5-4 0,3 0 0 16,3 0-1-16,7-2-1 0,0-1 1 0,4 1-1 16,-1-1 2-16,4 1-1 0,-1-1-1 0,1 1 1 15,2-3 0-15,2 2 1 0,-4 1-1 0,-4-1 0 16,7 2-3-16,-7-2 0 0,4 0 3 0,-1 0 2 15,-2 0-4-15,-4 1 2 0,3 0-2 0,1-1 0 16,-1 1 0-16,1-1 0 0,-5 3-1 0,4-2-1 16,-2-1 1-16,2 2 1 0,1 0 0 15,-8 0 0-15,4 2-2 0,4-1 2 0,-11 2-1 16,4-2 1-16,-4 3 1 0,0-3-2 0,4 2 1 16,-7-1 0-16,3 1-4 0,-3-2 6 0,-30 5-4 15,54-4 2-15,-28-2-2 0,-26 6 1 16,40-6-2-16,-40 6 3 0,41-4-2 0,-41 4-2 15,30-4 3-15,-30 4-1 0,30-1 0 0,-30 1 1 16,0 0-1-16,33-5-2 0,-33 5 1 0,0 0 1 16,27-3 1-16,-27 3-2 0,0 0 1 0,0 0 1 15,30-5 4-15,-30 5 0 0,0 0 3 0,0 0-1 16,0 0 2-16,0 0-1 0,26-5 0 0,-26 5-1 16,0 0 0-16,0 0 0 0,0 0 2 15,0 0-1-15,0 0-100 0,0 0-122 0,20-7-162 16,-20 7-131-16,0 0-160 0,0 0-491 0,0 0-624 15</inkml:trace>
  <inkml:trace contextRef="#ctx0" brushRef="#br1" timeOffset="10876.01">15814 689 238 0,'0'0'385'0,"0"0"-24"0,0 0-18 15,0 0-26-15,0 0-22 0,0 0-25 0,0 0-26 16,0 0-30-16,0 0-30 0,0 0-28 0,0 0-27 16,0 0-26-16,0 0-20 0,0 0-14 0,0 0-16 15,0 0-9-15,0 0-5 0,-13 18-5 0,13-18-3 16,-14 15-3-16,14-15 1 0,-16 22 10 16,2-6 6-16,4 0 2 0,0-2-2 0,-3 3-3 15,0 1-1-15,-1 2-5 0,1-2-2 16,-4 1-6-16,7-1-4 0,-4 0-2 0,5 2-4 15,-4-6-1-15,2 3-4 0,2-1 0 0,-1 0-1 16,10-16-3-16,-14 24 1 0,14-24-4 0,-13 19 4 16,13-19 1-16,-17 20 0 0,17-20 1 0,-10 16 0 15,10-16 4-15,0 0 0 0,-9 17 1 0,9-17 1 16,0 0-38-16,0 0-78 0,0 0-89 0,0 0-74 16,0 0-49-16,0 0-45 0,0 0-38 0,0 0-23 15,3-17-30-15,-3 17-162 0,3-24-107 0</inkml:trace>
  <inkml:trace contextRef="#ctx0" brushRef="#br1" timeOffset="11111.53">15537 835 122 0,'0'0'324'0,"-3"-23"-3"15,3 23-6-15,-6-20-4 0,6 20-8 0,-8-16-7 16,8 16-17-16,0 0-30 0,-6-21-27 0,6 21-32 16,0 0-40-16,0 0-33 0,-7-20-22 0,7 20-25 15,0 0-12-15,0 0-10 0,0 0-12 0,0 0-5 16,0 0-5-16,27 17-6 0,-14-5-4 0,1 4 4 15,2-1-7-15,1 2-1 0,2 2 1 0,5 2 2 16,-4-1-2-16,7 0 1 0,-8-2 0 0,5 2-5 16,3-3 2-16,-7-4-1 0,3 2 2 15,-3-3 3-15,7-1-1 0,-7-2 0 0,3 1-3 16,-23-10-29-16,44 13-124 0,-44-13-131 0,36 5-125 16,-36-5-182-16,40 0-236 0,-40 0-302 15</inkml:trace>
  <inkml:trace contextRef="#ctx0" brushRef="#br1" timeOffset="12212">16198 890 150 0,'0'0'350'0,"0"0"-26"0,0 0-27 16,0 0-23-16,0 0-23 0,0 0-26 15,-24 7-23-15,24-7-19 0,0 0-17 0,0 0-19 16,0 0-17-16,0 0-20 0,0 0-7 0,0 0-10 16,0 0-8-16,0 0-5 0,0 0-1 0,0 0 0 15,0 0-5-15,0 0-5 0,0 0-6 0,0 0-8 16,0 0-5-16,0 0 33 0,0 0 24 0,0 0 10 15,0 0-5-15,16 9-10 0,-16-9-15 0,0 0-11 16,0 0-12-16,44 4-18 0,-44-4 6 0,0 0-4 16,43 0-10-16,-43 0 3 0,41 0-1 0,-41 0 2 15,43 0 0-15,-43 0 4 0,47-4-2 16,-47 4-1-16,49 0-4 0,-49 0-2 0,54-1-8 16,-54 1-4-16,54-3-3 0,-54 3-4 0,49-2-4 15,-49 2-3-15,47-3-3 0,-47 3 0 16,46 0-2-16,-46 0 1 0,44-3 0 0,-44 3-4 15,50-2 3-15,-50 2-4 0,47-2 2 0,-47 2-2 16,50-3-1-16,-50 3 1 0,46-2 1 0,-46 2-3 16,47 0 4-16,-47 0-6 0,50-3 2 0,-50 3 1 15,50 0 0-15,-50 0-1 0,43-2 2 0,-43 2-4 16,47 0 1-16,-47 0 6 0,47 0-1 0,-47 0-4 16,50-3 4-16,-50 3 2 0,50-2-2 0,-50 2-2 15,49-3 0-15,-49 3-1 0,57-5-2 0,-57 5 1 16,57-4 2-16,-24 1-2 0,-3 0 1 0,4 1-2 15,-1-1 0-15,1 3 1 16,-1-1 3-16,1-2-2 0,2 0 0 0,-3 1-1 16,7-2 5-16,-2 2-5 0,1 0 0 0,4-2 0 15,1 0 0-15,-1 2 0 0,1-1-2 0,-1-2 3 16,-3 3-1-16,-3-1-1 0,3 1 2 0,-4-1 0 16,-2-2-1-16,2 3 1 0,-2-1-2 0,-1 1 1 15,4-1 0-15,-4 1-6 0,0 0 6 0,1-1 2 16,2 0-3-16,2-2 0 0,1 4 1 0,8-2 0 15,-4-2-3-15,8 1 2 0,-5 0 1 0,1-1 1 16,3 2-1-16,-3 1-1 0,-1-4 1 0,1 4-1 16,-4 0 3-16,1-3-4 0,-4 2 2 15,-1 1 0-15,-6-1-2 0,8-2 2 0,-4 3 1 16,-1-1 0-16,1-1-1 0,0 1 3 16,-4 0-1-16,-3-2 1 0,4 4-2 0,-4-2 1 15,-30 3 8-15,53-5 8 0,-53 5 22 0,43-4 10 16,-43 4 11-16,33-2 10 0,-33 2 7 0,30-6-2 15,-30 6-2-15,0 0-14 0,37-4-7 0,-37 4-10 16,0 0-4-16,30-2-8 0,-30 2-3 0,0 0-6 16,0 0-4-16,27-6-4 0,-27 6-61 0,0 0-116 15,0 0-172-15,0 0-202 0,0 0-179 0,-21-14-696 16,21 14-864-16</inkml:trace>
  <inkml:trace contextRef="#ctx0" brushRef="#br0" timeOffset="47868.06">22687 3108 406 0,'0'0'399'16,"0"0"-10"-16,0 0-15 0,-27 6-17 15,27-6-24-15,0 0-35 0,0 0-31 16,0 0-29-16,0 0-24 0,0 0-23 0,0 0-10 15,-16 11-19-15,16-11-11 0,0 0-5 0,0 0-1 16,0 0 5-16,0 0-4 0,0 0 0 0,0 0-2 16,0 0-14-16,0 0-8 0,0 0-15 0,0 0-10 15,0 0-11-15,0 0-15 0,0 0-12 0,0 0-9 16,0 0-10-16,20 10-4 0,-20-10-9 0,0 0-4 16,26-5-5-16,-26 5-4 0,27-5-2 0,-27 5-1 15,30-5-2-15,-30 5 1 0,30-7-3 0,-30 7-4 16,37-5-1-16,-37 5 0 0,37-8 2 0,-37 8-1 15,43-7-1-15,-43 7 0 0,50-11 0 16,-23 9-1-16,-27 2-1 0,49-8 0 0,-22 3 2 16,-27 5-2-16,51-7 1 0,-51 7 1 0,53-8-2 15,-53 8 0-15,46-5 1 0,-46 5 1 16,51-5 0-16,-51 5 1 0,49-7 0 0,-49 7-1 16,50-5 3-16,-50 5-3 0,48-5-3 0,-48 5 2 15,49-4-1-15,-49 4 0 0,54-3 2 0,-54 3-4 16,47-4 3-16,-47 4 1 0,46-2-1 0,-46 2-1 15,50-3 0-15,-50 3 1 0,46 0 1 0,-46 0-1 16,57-2 0-16,-57 2 0 0,54 0 1 0,-54 0 0 16,57 0 0-16,-57 0-2 0,53-2 1 15,-53 2-1-15,53 0 1 0,-53 0-1 0,53 0 0 16,-53 0 0-16,51-3 2 0,-51 3-2 0,52 0 0 16,-52 0 2-16,51 0-3 0,-51 0 3 0,53-2 1 15,-53 2-1-15,51-3 0 0,-51 3-1 0,46-3 0 16,-46 3-2-16,47-2 1 0,-47 2 1 15,53-3-1-15,-53 3 1 0,50-2-2 0,-50 2 3 16,54-5-2-16,-54 5-1 0,53-2 2 0,-53 2-2 16,56-5-1-16,-56 5 3 0,54-3-1 0,-54 3-2 15,57-5 4-15,-57 5-3 0,53-3 1 0,-53 3-1 16,49 0-1-16,-49 0 3 0,54-1 0 0,-54 1-3 16,50-3 2-16,-50 3 0 0,54-2 0 15,-54 2 0-15,60-3 2 0,-60 3 0 0,56-5-3 16,-56 5 1-16,60-4 0 0,-60 4-2 0,60-1 3 15,-60 1-1-15,57-2 0 0,-57 2-2 0,53-4 2 16,-53 4 0-16,51-2 0 0,-51 2-3 0,46-3 3 16,-46 3 2-16,54-2-4 0,-54 2 2 0,56-2-2 15,-56 2 3-15,64-3-2 0,-34 1 2 0,6 2 0 16,1-3-2-16,0 3-1 0,0-3 2 16,-1 3-2-16,4 0 0 0,-4 0 1 0,5-2 1 15,-5 2-4-15,4 0 3 0,1 0 1 0,-1 0 1 16,2-3 0-16,6 3-1 0,-5-2 3 0,4 2-2 15,-1-2 0-15,-2 2 0 0,-1-3-1 16,-3 1 0-16,0 2 3 0,-3-3-3 0,-1 3-1 16,2 0 2-16,-2-2-1 0,1 2-1 0,-4 0 2 15,3-3-1-15,2 3-1 0,-2 0 1 0,1 0 0 16,2-2 2-16,-2 2-4 0,4 0 0 0,-5-3 1 16,4 3 1-16,0 0-1 0,3 0 1 0,0-3-2 15,4 3 2-15,-7 0 0 0,1 0 0 0,-1 0-2 16,-4 0 4-16,0 0-4 0,5 0 2 0,-8 0-2 15,7 0 0-15,-3 0 2 0,0 0 0 0,0 0 1 16,-1 0-3-16,1 3 1 0,2-3-1 16,-1 0 4-16,-2 3-2 0,1-3-2 15,-1 0 1-15,2 2 0 0,-5-2 1 0,3 3 0 16,-2-1 0-16,-1-2-1 0,-3 3 0 0,-30-3 0 16,63 2 2-16,-33-2-3 0,-30 0 2 0,57 3 0 15,-24-1 0-15,-33-2 0 0,60 2 0 0,-60-2 4 16,60 3-4-16,-60-3 2 0,64 0-1 0,-31 2 0 15,-3-2 3-15,-30 0-4 0,66 3 2 0,-32 0 0 16,0-3-4-16,-1 2 3 0,4-2-1 0,-1 3 1 16,-3-1 0-16,4-2-2 0,0 2 1 0,0 1-3 15,-1-3 5-15,4 2 1 0,-3 2-3 0,0-4-1 16,-1 2 1-16,1-1 0 0,-1 3 1 0,5-4 1 16,-4 2-1-16,-1 1 0 0,0 0 1 15,5-1 4-15,-4-2 2 0,-1 3 7 0,4-2 25 16,-3 2 17-16,0 0 5 0,-1-3-3 15,1 2-9-15,-4 1-2 0,-3-1-1 0,-30-2-9 16,60 3 1-16,-60-3-4 0,50 2 6 0,-50-2-1 16,47 3 10-16,-47-3-4 0,40 0-3 0,-40 0-5 15,34 0-6-15,-34 0-4 0,0 0 6 0,42 0-12 16,-42 0-5-16,0 0-35 0,0 0-115 0,27-5-126 16,-27 5-154-16,0 0-167 0,-30-10-166 0,30 10-812 15,-46-7-1002-15</inkml:trace>
  <inkml:trace contextRef="#ctx0" brushRef="#br0" timeOffset="54811.96">22698 3113 69 0,'0'0'308'16,"0"0"-12"-16,0 0-14 0,0 0-16 0,0 0-11 15,0 0-17-15,0 0-7 0,0 0-15 16,0 0-13-16,0 0-16 0,0 0-17 0,0 0-17 16,0 0-21-16,0 0-15 0,0 0-9 0,0 0-13 15,0 0-19-15,0 0-16 0,0 0-10 0,0 0-8 16,0 0-11-16,0 0-3 0,0 0 0 0,6 12 12 15,-6-12 23-15,0 0 21 0,0 0 0 0,0 0-2 16,3 19 0-16,-3-19 6 0,0 0-1 0,-3 20-4 16,3-20-9-16,0 0-8 0,-3 28-11 0,3-28-5 15,-3 22-5-15,3-22-4 0,-4 25 0 0,4-25-6 16,-4 31-4-16,4-31-1 0,-3 32-6 16,3-32-1-16,-7 33-6 0,7-33 6 15,0 35-10-15,0-18-2 0,0 4-4 0,-3-4 4 16,3 3 0-16,0 2-2 0,0-1 1 0,0-2 2 15,-3 1-5-15,3 3 0 0,-3-3-1 0,3-1 4 16,-4 1-1-16,4 4-2 0,0-7 0 0,0 3 0 16,0-20 0-16,-3 38-2 0,-1-21 5 0,4 0-4 15,0-17 4-15,0 35 4 0,-3-15 9 0,3-20 8 16,0 35 2-16,-3-17-2 0,3-1-3 0,0 1-3 16,0-18-5-16,-4 35-1 0,4-14-3 0,-3-2-2 15,3 1-2-15,-3 0-3 0,3 0 1 0,-3-1-1 16,-1 1-2-16,4 0 0 0,0 4-4 0,0-5 1 15,0-1-1-15,-3 2-1 0,3 2-1 16,-3-2 3-16,3-1-4 0,-4 2 1 16,4-1 2-16,-3 0-1 0,3 0-1 0,-4 0 0 15,4 0 2-15,-3 3 2 0,3-3 5 0,0 2 20 16,-3-2 13-16,3 3-2 0,0-1-5 0,0 3-6 16,0-2-4-16,-3 2-2 0,3-3-5 0,0 3-1 15,0 3-1-15,0-3 4 0,0 1 3 0,0 3 4 16,0-2-1-16,0 0-2 0,0 1 1 0,3 2-3 15,-3-1-3-15,0 0 6 0,3 1-1 0,-3-2-4 16,3 1 1-16,1 2-2 0,-4-4 2 0,3 4-3 16,1-2-5-16,-1 0-3 0,0 0 2 15,1-2-3-15,2 0-3 0,-6 2 0 0,3-3 0 16,1-1 2-16,-1 3-3 0,0-3 0 0,-3 0-2 16,4-3-1-16,-4 3 3 0,3-2-2 0,-3 0 0 15,4-1 1-15,-4 0-3 0,3 0 2 16,0-1-2-16,-3 1 2 0,3-2 0 0,-3 1 0 15,0-21-1-15,4 37 2 0,-1-20-3 0,-3-17 2 16,3 33-1-16,-3-33 1 0,0 32-1 0,0-32 0 16,4 34-2-16,-4-34 2 0,4 29-1 0,-4-29 1 15,0 27-1-15,0-27-1 0,3 26 0 0,-3-26 0 16,0 27-2-16,0-27 7 0,0 24-2 0,0-24 0 16,0 26-2-16,0-26 1 0,0 27-2 15,0-27 1-15,0 27 3 0,0-27-2 0,0 28 0 16,0-28 1-16,0 30 0 0,0-30 2 0,0 30-3 15,0-30-3-15,3 33 5 0,-3-33 0 0,0 33 2 16,0-33 3-16,3 34-1 0,-3-34 4 0,0 35 4 16,0-35 12-16,0 38 1 0,3-19-4 15,-3 1 0-15,0 1-4 0,0-1-5 0,4 0-2 16,-4 0-1-16,3 2-3 0,-3-2-3 0,3 0-1 16,-3 3-4-16,4-3 6 0,-4 2-1 0,4 1-4 15,-4-4 2-15,0 4 0 0,3-1-2 0,-3 2 0 16,0-2 0-16,3 0-1 0,-3 1-1 0,0 2 0 15,0-3 1-15,0 2-6 0,0 2 7 16,3-4 0-16,-3 5 1 0,0-1-1 0,3-1-3 16,-3 3-2-16,0-3 2 0,0 2 2 0,0 1-3 15,0-3 2-15,0 2-1 0,0 1 3 0,4-1-1 16,-1-2-2-16,-3 2 1 0,0-2-3 0,3 3-1 16,-3-3 2-16,0 0 0 0,4 3 5 0,-4-3-4 15,0-3-1-15,0 3 1 0,4 0 0 0,-4-3 0 16,0 1 1-16,0 0 0 0,0-3-1 15,0 2 1-15,0-4-2 0,0-18 1 0,0 35 0 16,0-35 0-16,0 34 0 0,0-34-1 0,0 36 0 16,0-36-4-16,0 34 6 0,0-34-2 0,0 33-4 15,0-33 7-15,0 35-2 0,0-35 0 16,-4 36 0-16,4-19 3 0,0-17 0 0,0 37 6 16,0-37-14-16,0 36 5 0,0-19-1 0,0 3 1 15,0-2 0-15,0-18-1 0,0 34-5 0,-4-17 7 16,4-17 2-16,0 36 2 0,0-36-3 0,0 37-2 15,0-37 1-15,0 35-3 0,0-35 5 0,0 35-3 16,4-16 0-16,-4-19 0 0,0 36 4 0,0-36-4 16,0 35-3-16,0-17 5 0,0-18-3 0,0 35 0 15,0-35 0-15,4 32 2 0,-4-32-2 16,0 33 2-16,0-33-3 0,0 32 2 0,0-32-1 16,0 33 3-16,0-33-3 0,0 27 2 15,0-27-1-15,0 27 0 0,0-27 0 0,0 24-3 16,0-24 6-16,3 19-3 0,-3-19 2 0,-3 20-1 15,3-20 0-15,0 0-5 0,0 21 4 0,0-21 1 16,0 0 0-16,0 0 0 0,0 22 2 0,0-22-5 16,0 0 2-16,0 0-1 0,0 17 1 0,0-17-3 15,0 0 6-15,0 0-1 0,0 0-1 0,0 0 2 16,0 18 0-16,0-18 8 0,0 0 28 0,0 0 13 16,0 0 4-16,0 0 5 0,0 0-8 0,0 0-1 15,0 0-5-15,0 0-8 0,0 0-2 0,9 15-6 16,-9-15-8-16,0 0-3 0,0 0-5 0,0 0 0 15,0 0 0-15,33-6-6 16,-33 6 0-16,0 0-6 0,31-4 2 0,-31 4-4 16,0 0 2-16,33-5-2 0,-33 5 0 0,30-3 2 15,-30 3 0-15,30-8-4 0,-30 8 4 0,36-4-4 16,-36 4-1-16,44-8 0 0,-44 8 1 0,54-5 0 16,-32 0 0-16,8 3 2 0,0-3-1 0,0 3-2 15,-3-6 5-15,3 5-4 0,0-1 2 0,0 1 0 16,0-3-4-16,4 4 1 0,-4 0 0 0,3-3 1 15,-3 2 1-15,-30 3-1 0,63-2-1 0,-33-1-1 16,3 0 0-16,2 3 0 0,-2 0 1 0,3-2 1 16,-6 0-3-16,7 2 2 0,-4-3 2 0,-33 3 0 15,64 0 0-15,-64 0-3 0,60 0 1 16,-60 0-2-16,63 0 3 0,-30 0-1 0,1 0 1 16,0 0 1-16,-34 0-1 0,63 0 0 15,-63 0 0-15,66 0 4 0,-66 0-2 0,60-2-3 16,-30-1 3-16,-30 3-1 0,60 0 1 0,-60 0-3 15,57-5 0-15,-57 5 1 0,60 0 2 0,-30-5-2 16,4 5 2-16,-4-2-4 0,-30 2 2 0,60-3 1 16,-30 1-2-16,-30 2 1 0,63-2 0 0,-33-1-4 15,3 0 6-15,-33 3-7 0,64 0 5 0,-64 0 1 16,60-2 1-16,-60 2-4 0,60-3-1 16,-60 3 2-16,57 0 1 0,-57 0-2 0,60 0 2 0,-60 0-2 15,60 0-2-15,-60 0 5 0,63 0-3 16,-30 0 3-16,0 0 0 0,1 0 0 0,-34 0-3 15,66 0 0-15,-36 3 2 0,-30-3-1 0,63 0 0 16,-63 0 4-16,61 2-4 0,-61-2 0 16,60 0 4-16,-30 3-5 0,-30-3 2 0,60 3 0 15,-60-3 0-15,56 0-2 0,-56 0 1 0,54 2 1 16,-54-2-1-16,57 5 1 0,-57-5 0 0,60 0-4 16,-60 0 6-16,60 0-1 0,-60 0-2 0,63 0 3 15,-29 0-2-15,-4 0-4 0,6 0 2 0,0 0 2 16,2 2-5-16,2-2 4 0,-1 0 0 0,2 0 2 15,2 3 0-15,4-3 0 0,-7 2-1 16,0-2 0-16,-1 0-4 0,-1 3 3 0,1-3 2 16,1 0-1-16,-2 2 0 0,1-2-2 0,1 0 3 15,1 0 2-15,-5 0-5 0,1 0 3 0,-1 0-2 16,-3 0 1-16,1 3-2 0,-34-3 4 0,60 0-2 16,-60 0 0-16,53 0-1 0,-53 0 2 0,51 2 1 15,-51-2-2-15,43 0 4 0,-43 0-8 16,44 0 4-16,-44 0-1 0,42 0 1 0,-42 0 3 15,51 3-4-15,-51-3 0 0,57 2 3 0,-24 0-6 16,0-2 2-16,0 0 2 0,1 0 0 0,-1 3-2 16,-3-3 0-16,3 3 0 0,-3-1 2 15,3-2 0-15,1 0 0 0,-1 3 2 0,0-3 2 16,1 1-3-16,0 3 0 0,-1-2-2 0,0-2 0 16,-33 0 3-16,60 0 0 0,-60 0-2 0,57 2 2 15,-57-2-2-15,57 4 0 0,-57-4 4 0,53 2-4 16,-53-2-1-16,53 0 1 0,-53 0-3 0,47 0 4 15,-47 0-2-15,43 0 0 0,-43 0 0 0,40 0 3 16,-40 0-3-16,37 0 0 0,-37 0-5 0,34 0 10 16,-34 0-4-16,33 3 0 0,-33-3 0 0,0 0 1 15,46 0 0-15,-46 0 3 0,0 0-6 16,47 0-6-16,-47 0 11 0,40 3 0 0,-40-3-3 16,47 0 0-16,-47 0-1 0,46 0 0 15,-46 0-1-15,51 1 5 0,-51-1-1 0,42 0-4 16,-42 0 2-16,48 3 2 0,-48-3-2 0,50 2-3 15,-50-2 1-15,53 3 3 0,-53-3-1 0,56 3 3 16,-56-3-4-16,48 0-1 0,-48 0 1 0,43 2 0 16,-43-2 0-16,43 5 0 0,-43-5 2 0,40 0-1 15,-40 0 0-15,33 2-2 0,-33-2 2 0,0 0-1 16,43 3 2-16,-43-3-1 0,0 0 0 0,41 2-1 16,-41-2 1-16,0 0 0 0,40 3 0 0,-40-3 0 15,0 0 0-15,43 2 2 0,-43-2-2 0,26 5-1 16,-26-5 0-16,0 0 2 0,44 0-1 0,-44 0 1 15,0 0 0-15,43 3 1 0,-43-3-2 16,27 4 0-16,-27-4 0 0,0 0 2 0,40 0-2 16,-40 0-4-16,0 0 2 0,44 3 2 0,-44-3-3 15,0 0 4-15,43 5 0 0,-43-5 1 0,26 0-2 16,-26 0-1-16,30 4 1 0,-30-4 0 0,0 0-1 16,40 4 1-16,-40-4-1 0,0 0 3 0,44 2-1 15,-44-2 0-15,0 0-2 0,43 2 2 0,-43-2 3 16,0 0-4-16,44 0 2 0,-44 0-3 0,0 0 0 15,40 4 2-15,-40-4-2 0,0 0 1 0,33 2 1 16,-33-2 2-16,0 0-4 0,0 0 0 0,36 0 1 16,-36 0 0-16,0 0 2 0,0 0-2 15,34 0 0-15,-34 0 0 0,0 0-2 0,0 0 2 16,30 3 2-16,-30-3-4 0,0 0 2 0,0 0 4 16,0 0-6-16,34 3 2 0,-34-3 1 0,0 0 0 15,0 0-3-15,0 0 5 0,0 0-3 0,33 1 1 16,-33-1 2-16,0 0-2 0,0 0-1 0,0 0 0 15,0 0 1-15,33 0 1 0,-33 0-5 0,0 0 5 16,0 0 2-16,0 0-4 0,0 0 0 0,0 0-4 16,34 0 6-16,-34 0 0 0,0 0-4 0,0 0 0 15,0 0 4-15,0 0-2 0,0 0-2 0,33-1 7 16,-33 1-4-16,0 0 3 0,0 0-1 0,0 0 2 16,0 0 1-16,0 0 1 0,0 0-2 15,0 0 0-15,0 0-2 0,0 0 1 0,0 0-2 16,0 0-2-16,30-3 2 0,-30 3-1 0,0 0-4 15,0 0 5-15,0 0 1 0,0 0 0 0,24-9-5 16,-24 9 2-16,0 0 4 0,0 0-1 0,0 0 1 16,0 0-1-16,19-8 2 0,-19 8 2 0,0 0 1 15,0 0 4-15,0 0 8 0,0 0 8 0,17-9 0 16,-17 9-2-16,0 0-1 0,0 0-1 0,0 0-2 16,10-15-5-16,-10 15-1 0,0 0-4 0,0 0-1 15,6-15-1-15,-6 15-3 0,0 0 0 0,0 0 1 16,0 0-5-16,8-19 3 0,-8 19-2 15,0 0-1-15,0 0-1 0,6-21 0 0,-6 21 0 16,0 0-2-16,0 0 2 0,0-22 2 0,0 22-2 16,0 0 2-16,3-20 0 0,-3 20 0 0,0 0 0 15,3-23-1-15,-3 23 2 0,0 0 1 0,0-25 0 16,0 25 2-16,0 0 1 0,0-22 0 0,0 22 3 16,0 0 0-16,0-34 14 0,0 34-14 0,0 0 0 15,0-24-4-15,0 24 2 0,0 0 3 0,0-27-3 16,0 27 0-16,0-18 0 0,0 18 1 0,0-18 0 15,0 18 1-15,0-20 3 0,0 20-5 0,0-19 0 16,0 19-3-16,0-20 2 0,0 20-3 0,0-23-1 16,0 23-1-16,0-20-2 0,0 20 2 15,0-22 0-15,0 22-4 0,0-26 0 0,0 26 2 16,0-22 0-16,0 22 2 0,0-24-4 0,0 24 0 16,0-26 6-16,0 26-6 0,0-25 2 0,0 25-2 15,-3-27-1-15,3 27 2 0,0-26-2 0,0 26 2 16,0-24-1-16,0 24 1 0,0-25-1 0,0 25 1 15,0-26 0-15,0 26 2 0,0-22-3 0,0 22 0 16,0-20 1-16,0 20-2 0,0-25-1 0,0 25 3 16,-3-20-1-16,3 20 1 0,0-19 1 0,0 19 0 15,0-20-2-15,0 20 1 0,-3-21 0 0,3 21 1 16,0-20-2-16,0 20 3 0,-3-20 0 0,3 20 0 16,-4-22 0-16,4 22 1 0,-4-20-1 15,4 20-3-15,-3-20 6 0,3 20-1 0,-3-22 1 16,3 22-2-16,-7-24 0 0,7 24 0 0,-3-22 1 15,3 22-2-15,-3-20-1 0,3 20 2 0,-3-22-1 16,3 22-1-16,-4-23 1 0,4 23-2 0,-7-20 2 16,7 20-1-16,-3-19-1 0,3 19 0 0,-4-21 1 15,4 21-2-15,-3-20 5 0,3 20-6 0,-3-20 4 16,3 20-2-16,0 0-1 0,-3-25 0 0,3 25-2 16,0 0 2-16,0-25 2 0,0 25-1 0,0 0-2 15,-3-22 1-15,3 22 0 0,0 0 2 0,-4-20-2 16,4 20-1-16,0 0 1 0,0-23 0 0,0 23 1 15,0 0-1-15,0-23 0 0,0 23 0 16,0 0 0-16,-4-22 0 0,4 22 1 0,0 0-1 16,0-22 0-16,0 22 0 0,0 0-1 0,-3-26 1 15,3 26 0-15,0 0 0 0,0-27 1 0,0 27 0 16,0-17-1-16,0 17 0 0,3-18-2 0,-3 18 2 16,0-20-1-16,0 20 2 0,0-20-3 0,0 20 2 15,0-21 0-15,0 21 0 0,4-19-1 0,-4 19 1 16,0-20-3-16,0 20 2 0,0-22 2 0,0 22-2 15,4-21 2-15,-4 21-3 0,3-22 4 0,-3 22-2 16,6-22-2-16,-6 22 0 0,3-20 2 0,-3 20 0 16,4-20 0-16,-4 20 2 0,3-20-4 15,-3 20 0-15,3-21 0 0,-3 21 2 0,8-18 1 16,-8 18-2-16,3-19-1 0,-3 19 4 0,6-17-3 16,-6 17 0-16,3-18 1 0,-3 18 0 0,7-17 3 15,-7 17-2-15,7-18-1 0,-7 18 0 0,4-20-1 16,-4 20 1-16,6-17-4 0,-6 17 5 0,6-15-1 15,-6 15 1-15,4-18-2 0,-4 18 0 0,6-18 1 16,-6 18 0-16,0 0 0 0,8-22 0 0,-8 22 1 16,0 0-2-16,6-22 1 0,-6 22 1 0,0 0-3 15,3-20 3-15,-3 20-2 0,0 0 0 0,7-23 2 16,-7 23-1-16,0 0 0 0,6-30 2 0,-6 30-2 16,0 0 0-16,8-22 2 0,-8 22-3 15,3-18 1-15,-3 18 0 0,0 0-1 0,3-23 1 16,-3 23 0-16,0 0 0 0,3-25 0 0,-3 25 0 15,0 0-1-15,4-22-1 0,-4 22 1 0,0 0 3 16,6-25-2-16,-6 25 1 0,3-16-2 0,-3 16 2 16,0-19-2-16,0 19 3 0,0 0 0 0,3-27-1 15,-3 27-5-15,0-17 5 0,0 17-1 0,0-20 1 16,0 20-2-16,5-18 3 0,-5 18-3 0,0 0 0 16,3-25 1-16,-3 25 2 0,0 0 0 0,0-24-2 15,0 24 0-15,0 0 0 0,3-24 0 0,-3 24 3 16,0 0-4-16,0-20 1 0,0 20-1 0,0 0 1 15,0-22 1-15,0 22 1 0,0 0-3 16,0-21 2-16,0 21-1 0,0 0 0 0,0-22 3 16,0 22-4-16,0 0 1 0,3-22 0 0,-3 22 0 15,0 0-2-15,-3-25 3 0,3 25-2 0,0 0 3 16,0-23-3-16,0 23 1 0,0 0 0 0,0-22-2 16,0 22 1-16,0 0 1 0,0-24 0 0,0 24 0 15,0 0 0-15,-3-24-1 0,3 24 0 0,0 0 0 16,0-25 1-16,0 25 0 0,0 0-1 0,0-25 1 15,0 25 0-15,0 0 0 0,0-22-1 0,0 22 5 16,0 0-5-16,0-23-1 0,0 23 1 0,0 0 0 16,0-22 1-16,0 22-1 0,0 0 0 15,3-21 1-15,-3 21 0 0,0 0 0 0,0-22 0 16,0 22 2-16,0 0-2 0,0-20-2 0,0 20 4 16,0 0-2-16,3-20 0 0,-3 20-1 0,0 0 0 15,0-18 1-15,0 18-4 0,0 0 4 0,0 0 1 16,4-24 0-16,-4 24-1 0,0 0 2 0,0-18-2 15,0 18 2-15,0 0-2 0,-4-19-7 0,4 19 6 16,0 0 4-16,0-23-3 0,0 23 2 0,0 0 0 16,-3-25-3-16,3 25 1 0,-3-18-1 0,3 18 0 15,0 0 0-15,-3-26 0 0,3 26 2 0,0 0 0 16,-5-26-3-16,5 26 2 0,0-17-4 0,0 17 3 16,-3-18 0-16,3 18 1 0,0 0 0 15,0-26 0-15,0 26 3 0,0 0-2 0,-3-24 1 16,3 24-3-16,0 0 0 0,-3-25 1 0,3 25 0 15,0 0 0-15,0-26 1 0,0 26-4 0,0 0 3 16,-3-22-2-16,3 22 3 0,0 0-2 0,0-21 2 16,0 21 1-16,0 0-5 0,0-20 4 0,0 20 1 15,0 0-4-15,0 0 2 0,0-21-1 0,0 21-2 16,0 0 4-16,0 0-1 0,-4-25 1 0,4 25 2 16,0 0-3-16,0-21-2 0,0 21 0 0,0 0 3 15,0-22-2-15,0 22 4 0,-3-17-2 0,3 17-6 16,0 0 5-16,0-27 0 0,0 27 0 0,-3-18 1 15,3 18-1-15,-3-20 0 0,3 20-2 16,0-18 2-16,0 18 0 0,-4-16 0 0,4 16 1 16,-4-21-2-16,4 21 1 0,0-18 0 0,0 18 1 15,-3-17-2-15,3 17-3 0,0 0 5 0,-3-25 2 16,3 25-5-16,-3-26 2 0,3 26-1 0,0 0 4 16,-4-22-5-16,4 22 2 0,0 0 0 0,0-21-3 15,0 21 3-15,0 0 1 0,0-24-1 0,0 24 2 16,0 0-2-16,-3-22 0 0,3 22 0 0,0 0 0 15,-3-25 0-15,3 25-1 0,0 0 1 0,0-25-1 16,0 25 1-16,-3-18 0 0,3 18 2 0,0-20-3 16,0 20 1-16,-4-19 0 0,4 19-1 15,0-21 2-15,0 21-2 0,-4-20 1 0,4 20 0 16,0-19 0-16,0 19 2 0,0 0-4 0,-3-26 2 16,3 26-2-16,0 0 2 0,0-25 1 0,0 25-1 15,0 0-1-15,-3-24 0 0,3 24 2 0,0 0-1 16,-4-26-1-16,4 26 2 0,0-18-2 0,0 18 2 15,0 0-2-15,-3-24 1 0,3 24-1 0,0 0-1 16,0-22 0-16,0 22 2 0,0 0 0 0,-3-21-2 16,3 21 2-16,0 0-1 0,0 0 1 0,-3-22 1 15,3 22-1-15,0 0 0 0,0 0 0 0,0-23-1 16,0 23 3-16,0 0 0 0,-3-20-1 0,3 20-2 16,0 0 0-16,0-20 2 0,0 20-3 15,0 0 5-15,-4-22-3 0,4 22-2 0,0 0 2 16,0-22 0-16,0 22-8 0,0 0 12 0,-4-23-2 15,4 23-2-15,0 0 0 0,0-26-2 0,0 26-2 16,0 0 3-16,-3-23 2 0,3 23-3 0,0 0 2 16,0-24 0-16,0 24 0 0,0 0 0 0,0-25 0 15,0 25 0-15,0 0 0 0,0-22 1 0,0 22-1 16,0 0-1-16,0-24 0 0,0 24 0 0,0 0-1 16,0-21 0-16,0 21 2 0,0 0-2 0,-3-25 0 15,3 25 2-15,0 0 0 0,0-25 0 0,0 25 1 16,0 0-2-16,0-25 1 0,0 25 0 0,3-18-1 15,-3 18-2-15,0 0 1 0,0-24 5 16,0 24-5-16,0 0 1 0,-3-26 3 0,3 26-3 16,0 0-1-16,0-25-2 0,0 25 3 0,0 0-1 15,0-24 6-15,0 24-6 0,0 0 0 0,0-24-2 16,0 24 2-16,0 0-3 0,3-22 4 0,-3 22 2 16,0 0-2-16,3-24 5 0,-3 24-6 0,0 0 1 15,4-26 0-15,-4 26 0 0,0 0 0 0,4-23 0 16,-4 23 1-16,0 0-1 0,0-23 1 0,0 23 1 15,0 0-2-15,0-21 0 0,0 21 0 0,0 0 0 16,0-23 0-16,0 23 2 0,0 0 2 0,3-17-6 16,-3 17 1-16,0 0 2 0,0 0-2 15,0-22 1-15,0 22 2 0,0 0-4 0,0-21 3 16,0 21-2-16,0 0-2 0,0-17 2 0,0 17 0 16,0 0 2-16,0-23-4 0,0 23 4 0,0 0-4 15,0-26 2-15,0 26 2 0,0 0-3 0,0-21 0 16,0 21 3-16,-3-18-2 0,3 18 0 0,0 0 0 15,0-24 2-15,0 24 0 0,0 0 1 0,0-26-3 16,0 26 3-16,0 0-1 0,-4-22-2 0,4 22 3 16,0 0 0-16,-4-22-2 0,4 22 1 0,0 0-1 15,-3-24 1-15,3 24 0 0,-3-9 0 0,-1-14-2 16,4 23 4-16,0 0-3 0,-3-22 0 0,3 22 3 16,0 0-3-16,0-23 4 0,0 23-5 15,0 0 3-15,-3-17-2 0,3 17-1 0,0 0 2 16,0 0 0-16,-3-23-1 0,3 23 1 0,0 0-1 15,0 0 3-15,-3-20-3 0,3 20 1 0,0 0 1 16,0-18-2-16,0 18 1 0,0 0-1 0,-4-17 1 16,4 17-2-16,0 0-4 0,-4-20 6 0,4 20 0 15,0 0-1-15,-3-20 0 0,3 20 3 0,0 0-1 16,-3-20-3-16,3 20 1 0,0 0 1 0,-4-22-2 16,4 22 1-16,0 0 0 0,-3-22-1 0,3 22 2 15,0 0 0-15,-6-24 0 0,6 24 2 0,0 0 0 16,-3-22-3-16,3 22-1 0,0 0 1 0,-4-20-1 15,4 20 0-15,0 0 0 0,-4-20 2 16,4 20 0-16,0 0 0 0,-3-18 0 0,3 18-2 16,0 0 2-16,0 0-2 0,0-22 0 0,0 22 0 15,0 0-1-15,0 0 6 0,0-17-1 0,0 17 2 16,0 0-3-16,0 0 3 0,0 0-5 0,0-24 2 16,0 24 2-16,0 0-5 0,0 0 2 0,0 0 0 15,0 0 0-15,0-19-3 0,0 19 5 0,0 0-4 16,0 0 1-16,0 0 0 0,0 0 2 0,0 0-2 15,0-17 0-15,0 17 1 0,0 0-4 0,0 0 3 16,0 0 2-16,0 0-1 0,0 0 0 0,0-21 0 16,0 21 1-16,0 0 0 0,0 0-1 15,0 0 4-15,0 0-2 0,0-18-3 0,0 18 1 16,0 0-1-16,0 0-1 0,0 0 1 0,-3-19 0 16,3 19 2-16,0 0-1 0,0 0 0 0,0 0-1 15,-4-20 0-15,4 20 2 0,0 0-3 0,0 0 3 16,0 0-2-16,0 0-3 0,0-19 4 0,0 19-4 15,0 0 2-15,0 0 3 0,0 0-4 0,0 0 0 16,0 0 0-16,0-20 0 0,0 20 0 0,0 0-1 16,0 0 0-16,0 0-2 0,0 0 0 0,0 0-1 15,0 0 0-15,0 0 1 0,0 0 1 0,0 0 0 16,0 0-1-16,4-18 4 0,-4 18 0 0,0 0 2 16,0 0-2-16,0 0 1 0,0 0 0 15,0 0 3-15,0 0-4 0,0 0-1 0,0 0 4 16,0 0-3-16,0 0 1 0,0 0-1 0,0 0 1 15,0 0-1-15,0 0-1 0,0 0-2 0,3-18 1 16,-3 18 1-16,0 0 4 0,0 0-3 0,0 0-2 16,0 0 2-16,0 0-7 0,0 0 8 0,0 0 0 15,0 0-2-15,0 0 0 0,0 0-1 0,0 0 3 16,0 0 0-16,0 0-1 0,0 0-1 0,0 0 0 16,0 0-1-16,0 0-2 0,0 0-1 0,0 0-2 15,0 0-3-15,0 0 0 0,0 0-3 0,0 0-1 16,0 0 1-16,0 0 1 0,0 0 1 0,0 0-2 15,0 0 5-15,0 0 1 0,0 0 0 16,0 0 1-16,0 0 0 0,0 0 0 0,0 0 2 16,0 0 2-16,0 0 0 0,0 0 0 0,0 0 4 15,-19-5-4-15,19 5 1 0,0 0-3 0,0 0 1 16,0 0 1-16,0 0 2 0,0 0 2 0,0 0-5 16,0 0 2-16,0 0 1 0,0 0 0 0,0 0 2 15,-34 3-2-15,34-3 4 0,0 0-3 0,0 0 1 16,0 0-1-16,0 0 1 0,0 0-1 0,0 0 0 15,0 0-1-15,0 0-4 0,-34 0 3 0,34 0-3 16,0 0 3-16,0 0-1 0,0 0 3 0,0 0-4 16,0 0 2-16,0 0 5 0,-26 2-2 15,26-2-1-15,0 0 2 0,0 0-1 0,0 0 0 16,0 0 2-16,0 0-2 0,0 0 2 0,0 0-2 16,-33 3-1-16,33-3 2 0,0 0 1 0,0 0-2 15,0 0-1-15,0 0 2 0,0 0-2 0,-38 0 3 16,38 0-1-16,0 0-2 0,0 0 0 0,0 0-1 15,0 0 1-15,0 0 2 0,0 0-1 0,-30 2 0 16,30-2-1-16,0 0 2 0,0 0-1 0,0 0 0 16,0 0-4-16,0 0 6 0,0 0-2 0,-33-2 1 15,33 2 0-15,0 0 0 0,0 0 0 0,0 0 2 16,0 0-3-16,-27-5 2 0,27 5 2 0,0 0-3 16,0 0 2-16,0 0-1 0,-22-8-2 15,22 8 3-15,0 0-1 0,0 0-1 0,0 0 0 16,-21-8 0-16,21 8 0 0,0 0-2 0,0 0 1 15,0 0-43-15,0 0-71 0,0 0-73 0,-23-6-85 16,23 6-68-16,0 0-81 0,0 0-97 0,0 0-142 16,0 0-142-16,-37-3-643 0,37 3-895 0</inkml:trace>
  <inkml:trace contextRef="#ctx0" brushRef="#br2" timeOffset="59628.07">23581 2189 72 0,'0'0'326'0,"0"0"-15"0,13-17-6 0,-13 17-16 16,0 0-5-16,11-17-8 0,-11 17-18 0,0 0-17 15,9-17-7-15,-9 17-3 0,0 0-1 16,0 0-12-16,10-17-10 0,-10 17-9 0,0 0-9 16,0 0-18-16,0 0-22 0,0 0-22 0,0 0-23 15,0 0-21-15,0 0-18 0,0 0-17 0,0 0-12 16,0 0-6-16,0 0 5 0,0 0 47 0,0 0 19 16,-3 18-4-16,3-18 3 0,-3 25 7 15,3-25-3-15,-4 31 2 0,-2-12 9 0,3 2-11 16,-1 1-9-16,-3 1-7 0,4-1-8 0,0 3-11 15,-1-1-11-15,1-3-8 0,0 1-7 0,0 2-6 16,-2-4-6-16,5-20-5 0,-3 31 3 0,3-31-8 16,0 27 0-16,0-27 2 0,-3 24 2 15,3-24 2-15,0 0 4 0,0 22-1 0,0-22-1 16,0 0-11-16,0 0-39 0,0 0-72 0,0 0-95 16,0 0-110-16,0 0-111 0,20-10-119 0,-20 10-59 15,10-19-38-15,-10 19-102 0,14-26-308 0,-14 26-507 16</inkml:trace>
  <inkml:trace contextRef="#ctx0" brushRef="#br2" timeOffset="60268.14">23711 2051 9 0,'-7'-21'309'0,"7"21"-10"0,0 0-13 0,0 0-27 16,-3-16-20-16,3 16-26 0,0 0-33 0,0 0-38 16,0 0-27-16,0 0-24 0,0 0-21 0,0 0-7 15,0 0 33-15,0 0 36 0,0 0 23 0,0 0 9 16,-3 20 7-16,3-20 6 0,0 18-8 0,0-18 2 16,3 25-5-16,-3-25 11 0,3 25 2 0,-3-25 2 15,0 31-8-15,0-31-17 0,7 31-18 16,-7-31-8-16,3 31-17 0,-3-31-15 0,7 30-15 15,-7-30-13-15,7 27-11 0,-7-27-8 0,10 24-6 16,-10-24-4-16,6 16 7 0,-6-16 28 16,7 15 34-16,-7-15 25 0,0 0-18 0,0 0-11 15,0 0-24-15,26 3-15 0,-26-3-11 0,21-13-11 16,-21 13-10-16,20-20-8 0,-7 5-4 0,-3 0-4 16,4 0-5-16,-5-3-1 0,1 0-5 0,1 2 3 15,2-2-6-15,-7-2 1 0,5 4-7 0,-2-3 4 16,-2 1 0-16,3 4-1 0,-3-3 0 0,-7 17-3 15,13-28 4-15,-13 28-5 0,14-23 1 0,-14 23-1 16,9-19 0-16,-9 19 0 0,7-18-2 0,-7 18-4 16,0 0-4-16,11-20-1 0,-11 20-6 15,0 0 3-15,0 0-2 0,0 0 6 16,0 0 2-16,0 0 3 0,0 0-2 0,0 0 6 16,16 12 3-16,-16-12 1 0,0 26 7 0,0-26 0 15,-4 37 9-15,4-17 2 0,-3 5 3 0,3-1 1 16,-3 3 12-16,0 2 8 0,0-2 7 0,3 4-2 15,-4 0-3-15,0-2-5 0,1-2-7 0,3 0-5 16,-3 2-4-16,3-5 1 0,-4-2-11 0,4 1 4 16,0-4-6-16,0-19 1 0,0 33-1 0,0-33 3 15,0 30-9-15,0-30 5 0,4 23 8 0,-4-23-1 16,0 17-8-16,0-17 3 0,0 0-9 0,6 17-60 16,-6-17-74-16,0 0-96 0,0 0-105 15,0 0-101-15,24-7-112 0,-24 7-66 0,14-13-45 16,-14 13-102-16,12-14-310 0,-12 14-539 15</inkml:trace>
  <inkml:trace contextRef="#ctx0" brushRef="#br2" timeOffset="61196.07">24345 2214 173 0,'13'-18'299'0,"-13"18"-10"0,10-12-6 0,-10 12-25 15,0 0-4-15,7-20-13 0,-7 20-1 16,0 0-7-16,0 0-11 0,3-22-11 0,-3 22-3 16,0 0-10-16,0 0-12 0,-10-15-2 0,10 15-8 15,0 0-19-15,0 0-13 0,-27-9-13 0,27 9-2 16,0 0-10-16,0 0-8 0,-36 2-7 16,36-2-6-16,-20 7 6 0,20-7 10 0,-27 15 1 15,27-15-6-15,-24 20 1 0,11-7 0 0,-1 1-8 16,2 2-9-16,-1-1-6 0,2 2-12 0,5 1-11 15,-4-2-12-15,2 1-9 0,2 0-6 0,6-17-6 16,-6 32-1-16,6-32-7 0,-4 27 0 0,4-27-4 16,4 28 1-16,-4-28-1 0,6 22-1 15,-6-22 2-15,11 19 3 0,-11-19 0 0,13 14-6 16,-13-14 3-16,0 0-2 0,30 8-2 0,-30-8-2 16,0 0 1-16,33-5-6 0,-33 5 0 0,23-15 1 15,-23 15-3-15,27-21-2 0,-17 7 0 0,4-1-1 16,-1 0-2-16,-4-3 2 0,2 0-1 0,-5 1 0 15,4 0-3-15,-3 0 0 0,0-2 0 16,-4 5-1-16,-3 14 1 0,10-30-2 0,-10 30 4 16,6-27-5-16,-6 27 3 0,4-24-2 0,-4 24 0 15,4-19 2-15,-4 19 0 0,0 0-3 0,3-23-1 16,-3 23-2-16,0 0 1 0,0 0-7 0,0 0 1 16,-3-18 4-16,3 18 4 0,0 0 4 15,0 0 5-15,-11 21 8 0,11-21 5 0,-6 17 11 16,6-17 4-16,-7 25 3 0,7-25-2 0,-3 29-5 15,3-29-4-15,0 31-5 0,0-31-2 0,0 32-2 16,0-32-9-16,3 33 3 0,-3-33 2 0,7 28-4 16,-7-28 3-16,9 27 6 0,-9-27-5 0,11 20 6 15,-11-20 6-15,10 17-2 0,-10-17-2 0,17 11-1 16,-17-11 0-16,0 0 2 0,29 5-8 0,-29-5-1 16,23-5-4-16,-23 5 4 0,21-13-6 15,-21 13-3-15,23-17 1 0,-23 17-3 0,23-19 3 16,-12 2-3-16,-2 5 1 0,1-3-4 0,-3 0 8 15,3 0-5-15,-10 15 2 0,13-27-1 16,-13 27-1-16,11-25 2 0,-11 25-2 0,9-24 3 16,-9 24-8-16,7-24 3 0,-7 24 0 0,7-22 2 15,-7 22 1-15,4-17-4 0,-4 17 1 0,0 0 1 16,3-26-8-16,-3 26 5 0,0 0-2 0,0 0-2 16,0-20-1-16,0 20-6 0,0 0-3 0,0 0 2 15,0 0 6-15,0 0 0 0,0 0-2 0,0 0 3 16,0 0 3-16,0 0 0 0,-24 5 1 0,24-5 3 15,0 0 0-15,-13 23-4 0,13-23 2 0,-7 18 2 16,7-18 0-16,-3 19 0 0,3-19 2 0,-7 23 0 16,7-23 0-16,0 25 0 15,0-25 1-15,0 25 2 0,0-25-1 0,0 25 2 16,0-25-3-16,3 25 0 0,-3-25 1 0,7 22 1 16,-7-22 1-16,11 20-1 0,-11-20 1 0,9 17-3 15,-9-17 7-15,10 16 0 0,-10-16 0 0,17 12 1 16,-17-12 2-16,0 0-2 0,24 10 5 0,-24-10-1 15,0 0-4-15,0 0-21 0,25 5-52 0,-25-5-56 16,0 0-69-16,0 0-82 0,24-12-93 0,-24 12-79 16,0 0-100-16,3-24-65 0,-3 24-55 0,0-19-576 15,0 19-698-15</inkml:trace>
  <inkml:trace contextRef="#ctx0" brushRef="#br2" timeOffset="61468.43">24588 1867 204 0,'0'0'338'0,"0"0"-15"16,-23-10-8-16,23 10 1 0,0 0-4 0,0 0-6 15,-27-5-9-15,27 5-11 0,0 0-21 0,0 0-26 16,0 0-17-16,-20-5-29 0,20 5-28 0,0 0-31 15,0 0-21-15,0 0-20 0,-10-15-29 16,10 15-11-16,0 0-12 0,0 0-9 0,7-18-16 16,-7 18-34-16,0 0-47 0,16-12-68 0,-16 12-77 15,21-8-76-15,-21 8-56 0,0 0-49 16,33-2-42-16,-33 2-400 0,27 8-319 0</inkml:trace>
  <inkml:trace contextRef="#ctx0" brushRef="#br2" timeOffset="62148.07">24711 2189 282 0,'0'0'294'16,"0"0"-30"-16,0 0-10 0,0 0-27 0,0 0-18 15,0 0-25-15,0 0-13 0,0 0-7 0,0 0-13 16,0 0-9-16,0 0-9 0,0 0-4 0,18-12 6 15,-18 12-6-15,0 0 5 0,0 0-3 16,13-13 1-16,-13 13 5 0,0 0 1 0,0 0-1 16,12-12-9-16,-12 12-10 0,0 0-9 0,0 0-25 15,0 0-11-15,0 0-15 0,18-10-12 0,-18 10-8 16,0 0-8-16,0 0-5 0,0 0-2 0,0 0 1 16,0 0 0-16,20 13 26 0,-20-13 25 15,0 0 10-15,6 17 2 0,-6-17-4 0,0 0-3 16,4 29-13-16,-4-29-8 0,-4 21-6 0,4-21-10 15,-3 25-6-15,3-25-7 0,-6 29-4 0,6-29-4 16,-8 24-4-16,8-24-2 0,-3 22 0 0,3-22-4 16,-6 21 4-16,6-21 4 0,0 0 40 0,-4 20 45 15,4-20 30-15,0 0-7 0,0 0-26 0,0 0-14 16,0 0-19-16,0 0-13 0,0 0-12 16,0 0-9-16,13-24-9 0,-13 24-3 0,11-22-5 15,-1 10-2-15,-4-4-4 0,5 3-2 0,-2-6-3 16,1 4-2-16,4 0-2 0,-4-2 2 0,-1 2 1 15,5 0-4-15,-4-1-2 0,4 4-2 16,-5-2 4-16,-9 14-6 0,17-20-1 0,-17 20-2 16,17-18-7-16,-17 18-1 0,13-15 0 0,-13 15 2 15,0 0-2-15,20-13 3 0,-20 13 4 0,0 0 2 16,0 0 10-16,0 0-8 0,0 0-1 0,0 0 2 16,24 5-1-16,-24-5 6 0,0 0-5 0,0 20 2 15,0-20 2-15,-7 21-1 0,7-21 1 0,-11 27 2 16,11-27-2-16,-9 27 0 0,2-10 0 0,4 2-2 15,-4-2 2-15,0-3 0 0,7-14 0 0,-10 31 0 16,10-31 0-16,-6 27 2 0,6-27-2 16,-7 22 0-16,7-22-2 0,-4 20 3 15,4-20 0-15,0 0 3 0,-3 24 1 0,3-24 2 16,0 0 4-16,0 0-1 0,7 14 1 0,-7-14-5 16,0 0-1-16,0 0-15 0,0 0-49 0,40-5-61 15,-40 5-85-15,20-8-88 0,-20 8-87 0,23-12-72 16,-23 12-56-16,21-13-24 0,-21 13-70 0,19-17-459 15,-19 17-531-15</inkml:trace>
  <inkml:trace contextRef="#ctx0" brushRef="#br2" timeOffset="63048.43">25405 2195 191 0,'0'0'369'0,"0"0"-19"0,0 0-12 0,0 0-12 16,0 0-17-16,0 0-14 0,0 0-13 0,0 0-10 16,0 0-17-16,0 0-11 0,0 0-14 0,0 0-16 15,10-18-15-15,-10 18-16 0,0 0-11 0,0 0-10 16,0 0-4-16,6-17-10 0,-6 17-13 0,0 0-16 15,0 0-21-15,11-13-16 0,-11 13-18 16,0 0-17-16,0 0-7 0,13-12-9 0,-13 12-8 16,0 0-5-16,0 0-3 0,0 0-4 15,0 0-5-15,30 3 0 0,-30-3-2 0,0 0 0 16,17 14 4-16,-17-14 0 0,7 17-3 0,-7-17 1 16,6 20-2-16,-6-20 3 0,7 24 1 0,-7-24-1 15,0 24-1-15,0-24-1 0,0 25 0 0,0-25 3 16,0 21-2-16,0-21 2 0,-4 17 6 0,4-17-3 15,0 0 2-15,-6 19 0 0,6-19 9 0,0 0 19 16,0 0 19-16,-13 15 16 0,13-15-5 0,0 0-4 16,0 0-12-16,0 0-7 0,0 0-8 15,-11-12-7-15,11 12-7 0,0 0-5 0,0-22-3 0,0 22-4 16,11-20-4-16,-11 20-1 0,10-21-1 16,-10 21-2-16,17-24-2 0,-8 9 0 0,4 3-2 15,-2-1 0-15,-1 0-2 0,3 0 0 0,-13 13-4 16,20-19 1-16,-20 19-8 0,20-17 3 15,-20 17-5-15,16-15-1 0,-16 15 0 0,0 0 2 16,24-11 1-16,-24 11 3 0,0 0 1 0,0 0 0 16,0 0 6-16,27 13-3 0,-27-13 3 0,6 15 4 15,-6-15 0-15,3 17-3 0,-3-17 0 0,4 20 2 16,-4-20-1-16,0 21 0 0,0-21 0 0,0 0 0 16,-4 27 1-16,4-27 0 0,0 0-2 15,-3 22 4-15,3-22 2 0,0 0 12 0,0 17-9 16,0-17 0-16,0 0 10 0,0 0-7 0,0 0 2 15,0 0 3-15,0 0-5 0,0 0-3 0,0 0-1 16,0 0-1-16,0 0-1 0,0 0 4 0,0 0-11 16,14-12 1-16,-14 12 0 0,10-17-1 0,-10 17 1 15,16-22 0-15,-16 22 0 0,17-24 2 16,-7 9-2-16,0 3 0 0,-10 12-1 0,20-27 0 16,-20 27-1-16,17-23-1 0,-17 23 0 0,16-20-1 15,-16 20-4-15,14-17-2 0,-14 17-5 0,13-15-1 16,-13 15-1-16,0 0 3 0,17-10 1 0,-17 10 1 15,0 0 2-15,0 0 0 0,0 0 3 16,20 10 3-16,-20-10 0 0,0 0 4 0,0 27 1 16,0-27-2-16,-7 25 1 0,7-25 3 0,-7 31-3 15,1-14 2-15,-1 0 1 0,0 0-1 0,1 2-2 16,-1-2 4-16,1 0-2 0,6-17 1 0,-11 29-2 16,11-29 1-16,-10 24 1 0,10-24-1 0,-6 22-1 15,6-22 3-15,-7 15 1 0,7-15 3 0,0 0-5 16,-3 20-25-16,3-20-39 0,0 0-79 0,0 0-116 15,0 0-137-15,0 0-148 0,0 0-87 16,0 0-118-16,0 0-391 0,0 0-606 0</inkml:trace>
  <inkml:trace contextRef="#ctx0" brushRef="#br2" timeOffset="63580.73">26006 2210 119 0,'0'0'398'0,"0"0"-18"15,0 0-14-15,0 0-25 0,0 0-28 0,0 0-33 16,16-9-37-16,-16 9-33 0,0 0-30 0,0 0-28 16,0 0-24-16,0 0-24 0,0 0-21 0,0 0-14 15,0 0-13-15,0 0-6 0,0 0-5 0,0 0-4 16,0 0 0-16,27-6-5 0,-27 6 2 16,0 0 0-16,0 0-5 0,23-11-7 15,-23 11-3-15,0 0-2 0,21-7-4 0,-21 7-3 0,0 0-2 16,19-13-2-16,-19 13 0 0,0 0 2 15,20-9-2-15,-20 9 4 0,0 0 0 0,13-10 0 16,-13 10-1-16,0 0-1 0,0 0 4 0,14-18 0 16,-14 18 5-16,0 0 4 0,0 0-5 0,10-13 10 15,-10 13 10-15,0 0 6 0,0 0-4 0,0 0 1 16,0 0 3-16,0 0 0 0,3-20 0 0,-3 20 6 16,0 0 1-16,0 0 8 0,0 0 0 0,-16-9 3 15,16 9-6-15,0 0-5 0,0 0-2 0,-27-8-5 16,27 8-5-16,0 0-2 0,0 0-4 0,-33 3-8 15,33-3-2-15,0 0-7 0,-27 5-2 16,27-5-10-16,-17 9 0 0,17-9 2 16,-19 8 4-16,19-8 4 0,-18 16 5 0,18-16 5 15,-17 15 0-15,17-15-1 0,-13 17-2 0,13-17-3 16,-12 17-4-16,12-17 0 0,-8 17 0 0,8-17-2 16,-3 21 0-16,3-21-4 0,0 20 2 0,0-20 0 15,6 19 0-15,-6-19-1 0,11 18-2 0,-11-18 3 16,13 15 1-16,-13-15-2 0,17 12 0 0,-17-12 1 15,24 11-2-15,-24-11-3 0,22 5-10 0,-22-5-33 16,0 0-41-16,41 2-53 0,-41-2-67 0,0 0-66 16,36-5-72-16,-36 5-67 0,24-7-47 15,-24 7-58-15,16-10-85 0,-16 10-265 0,17-14-341 16</inkml:trace>
  <inkml:trace contextRef="#ctx0" brushRef="#br2" timeOffset="64404.08">26222 2109 149 0,'0'0'327'0,"0"0"-8"0,0 0-8 0,0 0-4 15,4-20-12-15,-4 20-15 0,0 0-26 0,0 0-28 16,0 0-24-16,0 0-24 0,0 0-20 0,6-17-25 16,-6 17-23-16,0 0-20 0,0 0-15 15,0 0-13-15,0 0-12 0,0 0-8 0,0 0-6 16,0 0-7-16,30 8 0 0,-30-8-9 0,0 0-1 15,14 14-2-15,-14-14 2 0,7 13-4 0,-7-13 2 16,6 19-3-16,-6-19-2 0,3 19 2 0,-3-19 0 16,0 19-5-16,0-19 0 0,-3 23 0 15,3-23 0-15,-3 21 1 0,3-21-4 0,-3 17 4 16,3-17 4-16,0 0 4 0,-7 22 20 0,7-22 21 16,0 0 27-16,0 0 12 0,-11 15 13 0,11-15-1 15,0 0-5-15,0 0-10 0,0 0-10 0,0 0-13 16,0 0-12-16,-9-15-6 0,9 15-6 0,0 0-8 15,6-22-6-15,-6 22-5 0,7-17-6 16,-7 17-5-16,14-24-2 0,-14 24 0 0,12-20-8 16,-12 20 1-16,18-22-3 0,-18 22-3 0,16-22 0 15,-16 22-1-15,17-18-2 0,-17 18 0 0,16-17-2 16,-16 17 1-16,17-15-2 0,-17 15-4 0,0 0 1 16,20-12 0-16,-20 12 0 0,0 0 1 0,0 0-5 15,30-6 7-15,-30 6 0 0,0 0 3 0,0 0-2 16,27 11 2-16,-27-11-2 0,10 12 4 15,-10-12 0-15,10 17 1 0,-10-17 3 0,3 20-1 16,-3-20-3-16,0 26 5 0,0-26 0 0,-3 22-3 16,3-22 1-16,-4 22-4 0,4-22 2 0,-6 20 0 15,6-20-1-15,-3 15 3 0,3-15 2 16,0 0 1-16,-11 20 0 0,11-20 3 0,0 0 4 16,0 0 16-16,-13 13 19 0,13-13 6 0,0 0 1 15,0 0-2-15,0 0-2 0,0 0-7 0,0 0-3 16,-20-13-12-16,20 13-5 0,0 0-4 0,7-20-4 15,-7 20-4-15,10-16-2 0,-10 16-3 0,13-21-4 16,-13 21 3-16,14-20-5 0,-14 20 0 0,19-22-4 16,-19 22 3-16,17-20 0 0,-17 20-2 0,20-18-1 15,-20 18 1-15,20-18-2 0,-20 18-2 0,17-15-1 16,-17 15-1-16,16-12 0 0,-16 12-1 16,0 0-1-16,24-12 0 0,-24 12 2 15,0 0-1-15,0 0-2 0,26-4 5 0,-26 4-1 16,0 0 1-16,10 12-1 0,-10-12 1 0,0 0 2 15,8 24-1-15,-8-24 4 0,3 22-1 0,-3-22 1 16,-3 24 2-16,3-24-1 0,-5 31 0 0,5-31 1 16,-6 28 0-16,6-28-2 0,-3 30 3 0,3-30-3 15,-7 25 0-15,7-25-1 0,-3 24 1 0,3-24 1 16,-3 18 1-16,3-18-1 0,0 0 1 0,-3 25 3 16,3-25 2-16,0 0 0 0,0 0-3 0,0 20-12 15,0-20-38-15,0 0-78 0,0 0-98 0,0 0-104 16,0 0-121-16,0 0-84 0,0 0-75 0,0 0-552 15,0 0-624-15</inkml:trace>
  <inkml:trace contextRef="#ctx0" brushRef="#br2" timeOffset="65828">26950 2055 14 0,'0'0'222'0,"0"0"-14"16,0 0-10-16,0 0-9 0,0 0-10 0,0 0-3 16,0 0-4-16,0 0-3 0,0 0-5 15,0 0-5-15,0 0-6 0,-14-12-10 0,14 12-10 16,0 0-6-16,0 0 4 0,0 0 3 0,-23 3 2 15,23-3-2-15,0 0-1 0,-30 9-3 0,30-9-5 16,-27 9-1-16,27-9-15 0,-27 8-14 0,27-8-11 16,-26 13-12-16,26-13-15 0,-27 9-6 0,27-9-16 15,-27 13 1-15,27-13-9 0,-24 14 0 0,24-14-3 16,-16 18-4-16,16-18-4 0,-17 18-4 0,17-18 1 16,-13 20 0-16,13-20-3 0,-3 19 2 0,3-19 2 15,0 21-2-15,0-21-1 0,7 20 0 16,-7-20-1-16,17 15 5 0,-17-15-8 0,16 16 1 15,-16-16 1-15,20 9-3 0,-20-9 2 0,24 8-2 16,-24-8 4-16,0 0 0 0,30 4-1 0,-30-4 7 16,0 0 3-16,30-1 2 0,-30 1 4 15,0 0 2-15,29-11-1 0,-29 11-9 0,20-9 16 16,-20 9 3-16,17-18-2 0,-17 18-1 0,20-18 0 16,-20 18-4-16,17-19-2 0,-17 19-6 0,13-20-2 15,-13 20-4-15,17-21-2 0,-17 21-2 0,13-20-2 16,-13 20-4-16,14-17-1 0,-14 17 0 0,9-17-1 15,-9 17 1-15,14-16-2 0,-14 16-3 16,16-13-1-16,-16 13 0 0,14-9 1 0,-14 9-1 0,0 0 0 16,23-13-2-16,-23 13 5 0,0 0-5 15,23-4 1-15,-23 4 2 0,0 0-3 0,0 0 1 16,34 7 0-16,-34-7 2 0,17 10-3 0,-17-10 4 16,13 14 1-16,-13-14 0 0,13 20 0 0,-13-20 2 15,10 24-1-15,-10-24 0 0,3 24 3 16,-3-24 0-16,4 25-7 0,-4-25-3 0,-4 26-1 15,4-26-7-15,-9 24 9 0,9-24-1 0,-8 20 3 16,8-20 1-16,-13 19-4 0,13-19 4 0,-13 12 0 16,13-12 4-16,0 0 0 0,-20 9 2 15,20-9 1-15,0 0 0 0,0 0 1 0,0 0-3 16,0 0 3-16,-30-8-2 0,30 8-1 0,0 0-6 16,-3-19 5-16,3 19-1 0,3-20-4 0,-3 20 3 15,10-25 0-15,-10 25-1 0,14-23-15 0,-5 8 16 16,1 3-3-16,-10 12 2 0,20-28 2 0,-10 16-4 15,4-2 2-15,-14 14-2 0,24-21-2 0,-24 21-2 16,19-18-3-16,-19 18-6 0,17-12 5 0,-17 12 2 16,0 0 1-16,27-7 2 0,-27 7-2 0,0 0 3 15,0 0 0-15,22 9 3 0,-22-9 0 16,0 0 2-16,11 22 5 0,-11-22-4 0,6 20 0 16,-6-20 0-16,4 21-2 0,-4-21 3 15,9 22-2-15,-9-22 3 0,8 20 0 0,-8-20 0 16,10 18 2-16,-10-18 1 0,17 13 2 0,-17-13 0 15,16 9-1-15,-16-9 0 0,0 0 7 0,30 5-11 16,-30-5-18-16,30-2 18 0,-30 2 0 0,30-10 0 16,-30 10 2-16,33-14-2 0,-13 5-1 0,-3-1 0 15,3 0 3-15,-3-2-3 0,-1 2 6 0,1-5-10 16,-1 3-2-16,-2-1 5 0,-1 0-1 0,-13 13-1 16,24-22 9-16,-24 22 15 0,16-19 35 0,-16 19 12 15,11-19 3-15,-11 19 7 0,9-15-3 0,-9 15-2 16,0 0-14-16,3-17-9 0,-3 17-10 15,0 0-9-15,0 0-6 0,0 0-5 16,-9-12-4-16,9 12 1 0,0 0 0 0,0 0 2 16,-21 9 0-16,21-9 3 0,0 0 1 0,-19 17-1 15,19-17-1-15,-11 18-6 0,11-18-1 0,-6 20-1 16,6-20-2-16,-10 28 0 0,10-28-2 0,-3 29 0 16,3-29 1-16,-7 33-1 0,3-13 0 0,4 0-1 15,-3 0-1-15,3 0-4 0,0 2 0 0,-3-2 0 16,3 1-2-16,0-1-1 0,0-20-1 0,0 34 1 15,0-34 2-15,0 36-4 0,0-36 3 0,0 32-4 16,0-32 2-16,0 32 0 0,0-32 0 0,-3 28 0 16,3-28 0-16,-3 26 0 0,3-26 3 15,-11 24-2-15,11-24 3 0,-10 20-5 0,10-20 6 16,-13 18-4-16,13-18 0 0,-17 16 1 16,17-16 0-16,-16 14 0 0,16-14 0 0,-20 10 1 15,20-10-6-15,0 0 8 0,-27 7 1 0,27-7 1 16,0 0 1-16,0 0 0 0,-33-5-2 0,33 5 6 15,0 0-6-15,-21-14 6 0,21 14-3 0,-9-13-1 16,9 13-3-16,-7-18 0 0,7 18-1 0,3-20 0 16,-3 20-4-16,7-24-2 0,-7 24 1 0,13-24 0 15,-3 12-3-15,3 0 1 0,-2-1-2 0,5 1 1 16,-2-2-4-16,2 5 4 0,1-1-4 0,-1 0 3 16,-16 10-2-16,30-17 1 0,-30 17 2 0,30-11-2 15,-30 11 0-15,30-9-2 0,-30 9 2 0,30-4 0 16,-30 4 0-16,0 0-5 0,37-5-15 15,-37 5-18-15,0 0-16 0,0 0-20 0,33 5-19 16,-33-5-27-16,0 0-38 0,0 0-50 16,0 0-51-16,0 0-67 0,14 12-102 0,-14-12-94 15,0 0-121-15,0 0-397 0,-23 9-517 0</inkml:trace>
  <inkml:trace contextRef="#ctx0" brushRef="#br3" timeOffset="76740.1">28220 1835 190 0,'0'0'463'0,"0"0"-9"16,13-12-29-16,-13 12-18 0,0 0-25 0,0 0-24 15,10-17-29-15,-10 17-32 16,0 0-22-16,0 0-32 0,0 0-24 0,0-17-28 16,0 17-29-16,0 0-27 0,0 0-21 0,0 0-17 15,-13-17-12-15,13 17-10 0,0 0-7 0,0 0-18 16,0 0-18-16,-24-8-6 0,24 8-4 0,0 0 1 16,0 0-2-16,-30 6-2 0,30-6 0 0,0 0-6 15,-23 12 1-15,23-12 0 0,-13 12-1 0,13-12 0 16,-17 18 3-16,17-18 0 0,-10 26 6 0,4-9 1 15,-1 0 0-15,4 0-1 0,-1 7 0 0,1-2-5 16,-1 0-2-16,1 4 1 0,3 1-3 0,-3-3-1 16,0 6-3-16,3-2 2 0,0 1-1 15,-4 0-4-15,1 1 0 0,3-2-2 0,0-1 1 16,-3 0 0-16,3-1 5 0,-4-4-4 0,0 2 6 16,4-3 5-16,-3-1 0 0,3-20 1 15,-3 32-2-15,3-32-2 0,-3 31 0 0,3-31-1 16,0 24 0-16,0-24 4 0,0 20 4 0,0-20 12 15,0 0 25-15,9 26 32 0,-9-26-1 0,21 9-10 16,-21-9-15-16,27 5-9 0,-27-5-11 0,36 3-8 16,-36-3-5-16,44 0-4 0,-44 0-5 0,43-5-4 15,-43 5-1-15,40-3-2 0,-40 3-12 0,40-7-77 16,-40 7-95-16,40-14-104 0,-40 14-120 0,33-16-139 16,-16 3-98-16,-4 1-97 0,-3-4-495 15,1-2-684-15</inkml:trace>
  <inkml:trace contextRef="#ctx0" brushRef="#br3" timeOffset="77431.92">28530 2007 430 0,'0'0'534'0,"0"0"-41"0,-6-22-34 15,6 22-45-15,0 0-59 0,-3-17-64 0,3 17-58 16,0 0-52-16,0 0-35 0,0 0-29 15,0 0-21-15,0 0-14 0,0 0-12 0,0 0-7 16,0 0-6-16,-8 20-7 0,8-20-7 0,3 24-9 16,-3-24-2-16,5 27-4 0,-5-27-3 0,3 28-4 15,-3-28-2-15,6 30 7 0,-6-30 4 0,3 29 5 16,-3-29 16-16,4 21 21 0,-4-21 37 0,3 20 53 16,-3-20 62-16,0 0 50 0,3 20 3 0,-3-20-18 15,0 0-25-15,0 0-25 0,0 0-22 16,0 0-13-16,0 0-25 0,-10-15-21 0,10 15-21 15,-3-17-19-15,3 17-16 0,0-28-14 0,0 28-11 16,-3-30-9-16,3 30-11 0,0-33-3 0,0 33-2 16,3-37-8-16,0 15-2 0,1 2-5 15,2-1-1-15,-3-1-5 0,5 2 3 0,-2 3-3 16,1-4 2-16,-1 4-3 0,5 2 1 0,-11 15-1 16,13-26-8-16,-13 26 6 0,17-21 0 0,-17 21 0 15,16-16-2-15,-16 16 2 0,20-12 0 0,-20 12 0 16,0 0 0-16,37-2 0 0,-37 2 1 0,0 0 0 15,30 10 0-15,-30-10-3 0,17 12 1 0,-17-12 1 16,13 17 2-16,-13-17-2 0,6 24 2 0,-6-24 2 16,-3 24-2-16,3-24 0 0,-6 27 1 15,6-27 1-15,-14 28 1 0,4-13-1 0,-3-3-1 16,2 3 6-16,-1-1-1 0,-2-4-6 0,14-10 2 16,-23 19 1-16,23-19 1 0,-23 15-1 0,23-15 3 15,-21 10 0-15,21-10-2 0,-19 10 2 0,19-10-6 16,0 0 2-16,0 0-8 0,-21 6-6 15,21-6-4-15,0 0 2 0,0 0-2 0,0 0 6 16,0 0-1-16,0 0-2 0,0 0 0 0,10-16 0 16,-10 16 1-16,0 0 1 0,0 0 2 0,30-2-5 15,-30 2 2-15,0 0 1 0,30 7-1 0,-30-7 5 16,24 13 6-16,-24-13-4 0,27 13 3 0,-27-13 3 16,30 19-5-16,-18-7 6 0,2-1-2 0,-1 1 4 15,-13-12-3-15,21 23-2 0,-21-23-4 0,20 20-53 16,-20-20-55-16,16 17-59 0,-16-17-46 15,14 17-53-15,-14-17-59 0,10 13-86 16,-10-13-106-16,0 0-77 0,0 0-56 0,16 11-112 16,-16-11-281-16,0 0-520 0</inkml:trace>
  <inkml:trace contextRef="#ctx0" brushRef="#br3" timeOffset="78392.09">28967 1930 216 0,'0'0'411'15,"3"-17"-14"-15,-3 17-12 0,0 0-27 0,0-20-44 16,0 20-56-16,0 0-51 0,0 0-43 0,0 0-28 16,0 0-6-16,0 0 1 0,0 0-2 15,0 0-13-15,0 0-9 0,0 0-2 0,-10 20-2 16,10-20-9-16,-3 24-8 0,3-24-6 16,-3 33-3-16,3-33-12 0,-3 32-12 0,-1-15-12 15,4-17-9-15,-4 36-3 0,4-36 2 0,-3 34-13 16,3-34 4-16,-7 29 6 0,7-29 28 0,-6 24 39 15,6-24 45-15,-3 22 44 0,3-22 43 0,0 0 21 16,-7 20-3-16,7-20-40 0,0 0-27 0,0 0-16 16,0 0-29-16,0 0-13 0,0 0-19 0,-23-12-20 15,23 12-14-15,-3-17-8 0,3 17-12 0,-4-22-11 16,4 22-7-16,4-28-5 0,-4 28-5 0,3-28-5 16,-3 28-1-16,9-34 0 0,-2 13-7 15,0 4 2-15,3-3-4 0,0 3-2 0,0-4 4 16,3 4-7-16,-3 0 1 0,4-1-1 0,-4 3 1 15,3-1-2-15,0 4-1 0,-3-1-1 16,-10 13 1-16,27-16-7 0,-27 16 4 0,20-14 2 16,-20 14-3-16,27-4 5 0,-27 4-3 0,0 0-1 15,30 4 3-15,-30-4-1 0,19 17 1 0,-19-17 0 16,14 21 1-16,-14-21 3 0,13 28 5 0,-13-28-4 16,8 35 2-16,-8-15-2 0,3 2-2 0,-3-1 2 15,0 1 2-15,0 0-1 0,0-2 2 0,0 1 1 16,-3-4-3-16,3-17 3 0,0 32-4 0,0-32 0 15,0 31 1-15,0-31-2 0,0 24-2 16,0-24-36-16,-5 20-40 0,5-20-48 0,0 0-61 16,0 26-73-16,0-26-70 0,0 0-47 0,0 0-42 15,-16 9-28-15,16-9-19 0,0 0-2 0,0 0 16 16,-14-15 22-16,14 15 29 0,0 0 39 0,-9-20 50 16,9 20 62-16,-7-15 48 0,7 15 53 15,-14-15 56-15,14 15 46 0,-16-14 43 0,16 14 36 16,-17-17 36-16,17 17 28 0,-23-12 27 0,23 12 26 15,-26-12 28-15,26 12 23 0,-27-10 18 0,27 10 7 16,-20-10 3-16,20 10-6 0,-21-10-5 0,21 10-11 16,0 0-22-16,-22-9-27 0,22 9-30 15,0 0-24-15,0 0-20 0,0 0-13 0,0 0-12 16,-4-19-15-16,4 19-10 0,0 0-5 0,37-7 0 16,-37 7-5-16,36-10-6 0,-36 10-16 0,51-10-65 15,-29 5-74-15,8-2-82 0,-3-1-71 0,0 1-44 16,0-2-10-16,-1 1-19 0,1-3-6 0,-3 1 32 15,-5 2 27-15,5-1 52 0,-4 1 53 0,-4-1 53 16,-16 9 60-16,34-18 61 0,-34 18 43 0,26-14 43 16,-26 14 35-16,24-12 28 0,-24 12 27 15,17-12 22-15,-17 12 24 0,0 0 17 0,19-12 18 16,-19 12 13-16,0 0 4 0,0 0-5 0,17-13-20 16,-17 13-25-16,0 0-35 0,0 0-28 15,0 0-23-15,0 0-21 0,0 0-12 0,0 0 5 16,0 0 21-16,0 0 15 0,0 0 6 0,-10 23-3 15,10-23-2-15,-7 22 10 0,7-22 4 0,-9 31-10 16,5-14-21-16,-2 2-13 0,2 5-13 0,-3-3-12 16,4 2-12-16,0-1-9 0,0 2-5 0,-4-2-4 15,4 0-2-15,3-3-3 0,-7 2-3 0,7-1-5 16,0-20 2-16,-7 31-4 0,7-31-6 0,-6 24-42 16,6-24-84-16,-4 18-111 0,4-18-98 0,0 0-80 15,0 0-41-15,0 0-29 0,0 0-14 16,0 0 5-16,0 0-241 0,-13-13-216 0</inkml:trace>
  <inkml:trace contextRef="#ctx0" brushRef="#br3" timeOffset="78852.09">29464 1855 83 0,'0'0'315'16,"0"-23"16"-16,0 23 10 0,0-20-5 0,0 20-23 16,0 0-29-16,-3-20-41 0,3 20-46 0,0 0-23 15,0 0 6-15,0 0 7 0,0 0 0 0,0 0-4 16,0 0 2-16,0 0 10 0,6 22-7 0,-6-22-12 15,10 24-10-15,-10-24-35 0,13 24-11 0,-6-9-29 16,3 1-18-16,-3-1-12 0,3-1-9 0,-3 1-10 16,-7-15-5-16,19 22-3 0,-19-22 0 15,17 21 14-15,-17-21 36 0,21 17 27 16,-21-17-2-16,22 10-10 0,-22-10-11 0,0 0-18 16,41 3-11-16,-41-3-12 0,27-5-8 0,-27 5-7 15,30-13-6-15,-30 13-7 0,30-19-3 0,-14 8-1 16,-2-1-6-16,-1 1-2 0,1-1-1 0,-2-1 1 15,-12 13-4-15,21-19 1 0,-21 19-1 0,16-20-1 16,-16 20 0-16,14-20-2 0,-14 20 0 0,9-16 2 16,-9 16-1-16,0 0-1 0,10-19 3 0,-10 19-3 15,0 0-2-15,0 0-2 0,0 0 0 0,0 0 2 16,0 0 0-16,0 0 0 0,0 0 2 0,0 0 0 16,-16 18-1-16,16-18 3 0,-14 26-1 0,8-9 0 15,-1 4 0-15,-3 2-1 0,3-1 2 0,1 4 3 16,2-2 1-16,1 1 0 0,0-1 0 15,0 2-3-15,0-4 2 0,3 2 0 16,0-3 0-16,0-21 4 0,0 36-1 0,0-36 2 16,3 30-1-16,-3-30 3 0,3 25 5 0,-3-25-3 15,3 20-14-15,-3-20-93 0,0 0-127 0,10 12-145 16,-10-12-121-16,0 0-93 0,20-10-78 0,-20 10-554 16,20-15-674-16</inkml:trace>
  <inkml:trace contextRef="#ctx0" brushRef="#br3" timeOffset="79332.09">30101 1745 92 0,'0'0'338'0,"0"0"-31"0,10-15-33 15,-10 15-30-15,0 0-30 0,13-13-29 0,-13 13-19 16,0 0-11-16,23-10-15 0,-23 10-8 0,0 0-15 15,30-7-7-15,-30 7-9 0,30-5-11 0,-30 5-8 16,27-6-7-16,-27 6-5 0,0 0-11 0,43-1-8 16,-43 1 3-16,0 0 7 0,41 4 1 15,-41-4 14-15,27 10 12 0,-27-10 11 0,25 12 5 16,-25-12-5-16,24 17-1 0,-24-17-6 0,20 29-1 16,-13-14 11-16,3 4 10 0,-3 1-3 0,-4 1-11 15,4 4-22-15,-4-1-14 0,0 2-2 0,-3 3-7 16,3 0-1-16,-3 5-6 0,4-2-2 0,-4 4-1 15,0-4 8-15,0 4 16 0,4-7 11 0,-4-1 15 16,0-1-10-16,3 1-4 0,-3-7 0 16,0 3 8-16,0-7 24 0,0-17 41 0,3 33 42 15,-3-33 38-15,0 25 18 0,0-25-7 0,0 19-25 16,0-19-32-16,0 0-28 0,-6 20-32 0,6-20-26 16,0 0-20-16,-21 12-16 0,21-12-11 15,-23 9-14-15,23-9-7 0,-33 8-8 0,9-4-8 16,24-4 2-16,-49 8-5 0,22-3-2 0,3 0-1 15,-3-1-3-15,1 1 0 0,26-5-1 0,-46 8-2 16,46-8 1-16,-44 7-1 0,44-7-1 0,-37 5-11 16,37-5-90-16,-33 6-139 0,33-6-152 0,-33 6-163 15,33-6-185-15,-27 4-165 0,27-4-745 0,0 0-1085 16</inkml:trace>
  <inkml:trace contextRef="#ctx0" brushRef="#br4" timeOffset="92936.4">2614 2576 267 0,'0'0'385'16,"0"0"-11"-16,0 0-11 0,0 0-9 0,0 0-14 15,14-12-26-15,-14 12-26 0,0 0-23 0,0 0-22 16,0 0-19-16,0 0-20 0,0 0-16 16,0 0-13-16,0 0-15 0,0 0-13 0,0 0-9 15,0 0-11-15,6-14-8 0,-6 14-8 0,0 0-3 16,0 0-3-16,0 0-6 0,0 0-7 0,0 0-6 16,0 0-12-16,0 0-10 0,0 0-10 0,0 0-9 15,0 0-12-15,0 0-5 0,0 0-5 0,0 0-5 16,0 0-4-16,0 0-1 0,0 0-6 0,0 0 1 15,0 0-3-15,0 0 0 0,0 0 0 0,0 0 0 16,4 18-5-16,-4-18 1 0,0 0 1 16,0 17 1-16,0-17-5 0,0 0 4 0,3 25-1 15,-3-25 0-15,0 20-1 0,0-20 2 0,3 22-1 16,-3-22 0-16,3 23 0 0,-3-23 2 0,0 22-3 16,0-22 2-16,3 23-2 0,-3-23-1 0,4 19 3 15,-4-19 1-15,0 18-3 0,0-18 0 0,0 0 1 16,4 20 1-16,-4-20-1 0,0 0 3 15,0 0-2-15,3 23 0 0,-3-23 2 0,0 0 1 16,0 0 1-16,0 0 2 0,0 20 3 0,0-20 8 16,0 0 8-16,0 0 4 0,0 0-2 0,0 0 1 15,0 0-5-15,0 0-2 0,7 15-2 0,-7-15-2 16,0 0-4-16,0 0 0 0,0 0-4 0,0 0 5 16,0 0 6-16,0 0 9 0,0 0 33 0,0 0 20 15,0 0 14-15,0 0-1 0,0 0-31 16,0 0-8-16,0 0-14 0,0 0-4 0,0 0-10 15,16-13-66-15,-16 13-93 0,0 0-100 16,4-17-107-16,-4 17-96 0,6-18-93 0,-6 18-80 16,4-23-72-16,-4 23-578 0,3-25-717 0</inkml:trace>
  <inkml:trace contextRef="#ctx0" brushRef="#br4" timeOffset="93889.11">2617 2155 270 0,'0'0'369'0,"0"0"-18"15,0 0-16-15,0 0-22 0,0 0-18 0,0 0-25 16,0 0-24-16,0 0-21 0,0 0-26 0,0 0-25 16,0 0-25-16,0 0-22 0,0 0-20 0,0 0-17 15,0 0-10-15,0 0-17 0,0 0-5 0,0 0-12 16,-19 9-4-16,19-9 8 0,0 0 18 0,0 0 6 15,-14 18-2-15,14-18-8 0,0 0-13 0,-10 13-9 16,10-13-9-16,0 0-2 0,0 0-6 16,-10 19-3-16,10-19 0 0,0 0 4 0,0 0 2 15,0 0 6-15,4 18 10 0,-4-18 2 0,0 0 14 16,0 0 29-16,22 7 21 0,-22-7 6 0,0 0-14 16,27-4-6-16,-27 4-10 0,24-8-6 15,-24 8 7-15,23-13-6 0,-23 13-7 0,20-13-4 16,-20 13 6-16,17-19 3 0,-17 19-10 0,13-22-5 15,-13 22-5-15,7-21-8 0,-7 21-5 0,3-21-7 16,-3 21-5-16,-3-21-8 0,3 21-4 0,-7-17-5 16,7 17-4-16,-7-16-3 0,7 16-6 0,0 0-2 15,-9-18-2-15,9 18 2 0,0 0-2 0,0 0-2 16,-27-3-29-16,27 3-56 0,0 0-47 0,-24 8-53 16,24-8-60-16,-16 9-66 0,16-9-73 15,-14 12-55-15,14-12-33 0,-9 17-16 0,9-17-53 16,-4 18-433-16,4-18-454 0</inkml:trace>
  <inkml:trace contextRef="#ctx0" brushRef="#br4" timeOffset="94748.11">2797 2484 261 0,'0'0'454'0,"0"0"-11"16,0 0-7-16,0 0-14 0,0 0-18 0,0 0-26 15,0 0-19-15,0 0-16 0,0 0-19 0,0 0-22 16,0 0-21-16,0 0-25 0,-13-15-24 0,13 15-22 16,0 0-25-16,0 0-39 0,0 0-25 15,0 0-20-15,0 0-16 0,0-19-20 0,0 19-16 16,0 0-10-16,0 0-9 0,0 0-6 15,0 0-7-15,20-11-4 0,-20 11-4 0,0 0-1 16,0 0-2-16,0 0-5 0,33 6 2 0,-33-6 2 16,17 7 0-16,-17-7-2 0,21 12-1 0,-21-12 1 15,16 16 0-15,-16-16-1 0,14 16-2 0,-14-16 1 16,12 24 0-16,-12-24-1 0,10 22 1 0,-10-22-1 16,8 22 0-16,-8-22 1 0,3 24-1 0,-3-24 8 15,0 17-7-15,0-17 3 0,0 0 4 0,3 22 3 16,-3-22 8-16,0 0 10 0,0 0 20 0,0 0 11 15,0 0 11-15,0 18 6 0,0-18 2 16,0 0 9-16,0 0-18 0,0 0-7 0,-3-18-5 16,3 18-6-16,0 0-5 0,3-27-10 0,-3 27-5 15,6-23-8-15,-6 23-6 0,10-25-5 16,-2 8-4-16,1 4 3 0,1-1-5 0,1-1-2 16,-11 15-1-16,19-29-3 0,-19 29-3 0,24-19 6 15,-24 19-4-15,17-19-4 0,-17 19-6 0,19-17 2 16,-19 17 1-16,17-12-1 0,-17 12 2 0,0 0-3 15,27-10 4-15,-27 10 1 0,0 0-4 0,0 0 3 16,30 2 5-16,-30-2 3 0,0 0-11 16,19 13 3-16,-19-13 0 0,8 18 1 0,-8-18 2 15,6 19-2-15,-6-19 11 0,0 23-11 0,0-23 1 16,0 31 2-16,0-31 2 0,-6 32 1 0,6-32-4 16,-8 34 0-16,5-16 5 0,-3 2-4 0,-1 0-1 15,4-3-1-15,-4 1 1 0,0 0 2 0,7-18-1 16,-6 30 0-16,6-30-2 0,-7 27 2 0,7-27 2 15,-3 25-1-15,3-25-1 0,-3 20 0 16,3-20 2-16,0 0-1 0,0 23-1 0,0-23 7 16,0 0-6-16,13 13 5 0,-13-13-3 0,0 0-15 15,0 0-43-15,43-3-44 0,-43 3-43 0,30-12-54 16,-30 12-47-16,37-18-51 0,-21 5-52 0,1 3-57 16,3-4-45-16,-3 1-45 0,0-3-50 15,-4-1-66-15,0 0-409 0,1 2-494 0</inkml:trace>
  <inkml:trace contextRef="#ctx0" brushRef="#br4" timeOffset="95184.42">3504 2285 123 0,'0'0'457'15,"0"0"-25"-15,0 0-21 0,0 0-44 16,-10-15-50-16,10 15-52 0,0 0-46 0,0 0-38 16,0 0-37-16,0 0-25 0,0 0-23 0,0 0-17 15,0 0-11-15,0 0-8 0,0 0-3 0,0 0 12 16,0 0 28-16,0 0 13 0,0 0 4 0,0 0-7 16,0 0-8-16,0 0-11 0,-12 13-10 0,12-13-10 15,0 0-10-15,0 27-8 0,0-27-11 0,3 24-6 16,-3-24-5-16,-3 30-4 0,3-30 0 0,0 36-5 15,0-16-9-15,0-1 4 0,-4 4-4 0,0-3 1 16,4 3 1-16,-3-1-9 0,0 1 5 16,3-2-3-16,-4 0 0 0,1-1 1 15,3-20-1-15,0 34-4 0,0-34 6 0,0 31-2 16,0-31 5-16,0 23 3 0,0-23 25 0,3 20 29 16,-3-20 20-16,0 0 11 0,14 22-5 0,-14-22-16 15,0 0-9-15,23 8-13 0,-23-8-6 0,0 0-9 16,41-3-7-16,-41 3-15 0,30-9-71 0,-30 9-82 15,33-11-80-15,-17 2-76 0,4 0-52 0,-4 0-39 16,2-2-21-16,-6-1-14 0,6 2-9 0,-18 10-23 16,23-21-311-16,-23 21-250 0</inkml:trace>
  <inkml:trace contextRef="#ctx0" brushRef="#br4" timeOffset="95552.11">3488 2525 274 0,'0'0'381'0,"0"0"-14"0,-37 0-6 0,37 0-15 16,0 0-19-16,-33 0-20 0,33 0-15 0,0 0-16 15,0 0-16-15,-34 0-12 0,34 0-14 0,0 0-17 16,0 0-21-16,-29 0-13 0,29 0-12 0,0 0-13 15,0 0-8-15,0 0-17 0,0 0-12 16,0 0-12-16,0 0-14 0,0 0-4 0,0 0-7 16,0 0-9-16,-30-3-12 0,30 3-7 15,0 0-12-15,0 0-3 0,0 0-10 0,30-5-3 16,-30 5-6-16,23-4-3 0,-23 4-4 0,30-8 0 16,-30 8-1-16,33-4-2 0,-33 4 0 0,37-8 0 15,-37 8-1-15,37-9-2 0,-37 9-1 0,33-4 0 16,-33 4-6-16,33-8-44 0,-33 8-57 0,27-5-55 15,-27 5-63-15,24-5-58 0,-24 5-75 0,0 0-66 16,30-7-70-16,-30 7-73 0,0 0-557 16,16-13-584-16</inkml:trace>
  <inkml:trace contextRef="#ctx0" brushRef="#br4" timeOffset="130476.15">4675 2467 9 0,'0'0'282'15,"0"0"-3"-15,20-12-3 0,-20 12-7 0,0 0-9 16,20-16-3-16,-20 16-3 0,0 0-6 15,17-13-4-15,-17 13-9 0,0 0-10 0,13-21-18 0,-13 21-19 16,0 0-1-16,10-16-15 0,-10 16-16 16,0 0-9-16,4-17-11 0,-4 17-12 0,0 0-5 15,0 0-13-15,-11-14-11 0,11 14-13 0,0 0-7 16,0 0-5-16,-30-7-10 0,30 7-12 0,0 0-8 16,-33 0-8-16,33 0-5 0,-27 7-2 0,27-7-8 15,-33 9-4-15,33-9-4 0,-34 18 3 0,15-9-11 16,2 2 14-16,1 2 2 0,-4 2 9 15,6-1 8-15,-3 1 3 0,4 0-3 0,0 3 5 16,0-3-7-16,2 2-2 0,1 0-2 0,4 3 0 16,-1-1 0-16,0-2 1 0,4 0-2 15,3-17-1-15,-3 34-2 0,3-34-1 0,0 29-1 16,0-29 0-16,6 27 0 0,-6-27-1 0,11 26 2 16,-11-26 1-16,13 22 4 0,-13-22 4 0,20 17 6 15,-20-17 4-15,19 12 1 0,-19-12-3 0,24 11-1 16,-24-11-2-16,27 5 2 0,-27-5 2 0,0 0 8 15,36-5 3-15,-36 5-10 0,27-11-8 0,-27 11-4 16,24-17-7-16,-24 17-7 0,26-22 0 0,-13 10-2 16,1-1-3-16,-4-2 1 0,0-1-5 0,3 2-1 15,-6-1-1-15,3 0 1 0,0 0-3 0,-10 15 0 16,13-28 0-16,-6 14-2 0,-7 14 3 16,13-29-1-16,-13 29-2 0,7-27 2 15,-7 27-2-15,6-27 1 0,-6 27-2 0,4-25 1 16,-4 25 0-16,3-25 1 0,-3 25 3 0,0-20 0 15,0 20 3-15,0 0-1 0,3-26-2 0,-3 26 1 16,0 0-4-16,0-20 0 0,0 20-2 0,0 0 0 16,0 0-4-16,0-17-4 0,0 17 0 0,0 0 2 15,0 0-2-15,0 0 4 0,0 0 0 0,0 0 1 16,0 0 3-16,0 0 11 0,-6 17 8 0,6-17 7 16,-4 20 7-16,4-20 1 0,-3 30 0 0,0-12-3 15,3 2-5-15,-3 4-4 0,-1-3-2 0,4 4-2 16,0-1-2-16,0 2-4 0,4-1 4 0,-1-1 0 15,3 2-2-15,1-4 12 16,0-2-19-16,3 1 5 0,3-4 4 0,1 0-6 16,2-4 2-16,1-2-4 0,-17-11-8 0,40 12-38 15,-40-12-51-15,44 0-79 0,-44 0-85 0,49-12-108 16,-25 3-115-16,-1 2-117 0,-7-6-86 0,8-1-717 16,-7 2-848-16</inkml:trace>
  <inkml:trace contextRef="#ctx0" brushRef="#br4" timeOffset="132864.41">5582 2426 55 0,'0'0'311'0,"0"0"-22"0,0 0-15 16,0 0-17-16,0 0-12 0,-20-12-18 16,20 12-16-16,0 0-8 0,0 0-7 0,0 0-5 15,0 0-5-15,0 0-5 0,0 0-3 0,0 0-5 16,0 0 0-16,0 0 1 0,0 0 5 0,0 0 3 16,-24 6-3-16,24-6-2 0,0 0-6 15,0 0-5-15,0 0-8 0,0 0-11 0,0 0-9 16,0 0-13-16,0 0-21 0,0 0-4 0,0 0-5 15,0 0-7-15,0 0-6 0,0 0-13 0,0 0-8 16,0 0-13-16,0 0-2 0,0 0-11 0,0 0-8 16,21-8-4-16,-21 8-8 0,0 0 0 0,23-7-5 15,-23 7-2-15,0 0-2 0,30-5-3 0,-30 5 2 16,27-3-1-16,-27 3 0 0,27-5-1 0,-27 5 1 16,30-5 0-16,-30 5-2 0,33-5-1 15,-33 5 2-15,30-5 0 0,-30 5 0 0,30-5-4 16,-30 5 2-16,27-2 2 0,-27 2-3 0,0 0 0 15,33-6 0-15,-33 6 0 0,0 0 4 0,0 0-4 16,34-4-2-16,-34 4-1 0,0 0-4 0,0 0-5 16,0 0-10-16,26-5-11 0,-26 5-14 15,0 0-25-15,0 0-39 0,0 0-41 0,0 0-60 16,0 0-60-16,0 0-79 0,23-4-97 0,-23 4-67 16,0 0-55-16,0 0-50 0,0 0-256 0,0 0-359 15</inkml:trace>
  <inkml:trace contextRef="#ctx0" brushRef="#br4" timeOffset="133352.17">5525 2617 165 0,'0'0'329'15,"0"0"-9"-15,0 0-12 0,0 0-7 0,0 0-12 16,0 0-16-16,0 0-12 0,0 0-11 0,0 0-10 16,0 0-15-16,0 0-10 0,0 0-10 0,0 0-16 15,0 0-19-15,0 0-7 0,0 0-23 16,0 0-21-16,0 0-24 0,0 0-17 0,0 0-12 16,0 0-14-16,0 0-10 0,0 0-4 15,31-3-5-15,-31 3-2 0,0 0-4 0,36-7 1 16,-36 7-6-16,36-2 3 0,-36 2-7 0,38-5-5 15,-38 5-3-15,40-5 2 0,-40 5-2 0,43-6-2 16,-43 6-1-16,40-4-1 0,-40 4-1 0,37-2-11 16,-37 2 17-16,33-3-4 0,-33 3 1 0,27-3-4 15,-27 3-10-15,0 0-26 0,33-1-54 0,-33 1-82 16,0 0-99-16,0 0-150 0,24-5-162 0,-24 5-529 16,0 0-577-16</inkml:trace>
  <inkml:trace contextRef="#ctx0" brushRef="#br4" timeOffset="189972.34">20696 3093 388 0,'0'0'541'0,"-3"15"-26"0,3-15-42 0,0 0-52 16,0 0-48-16,0 0-52 0,0 0-44 0,0 0-29 15,-20-12-42-15,20 12-28 0,0 0-21 0,0 0-21 16,-10-14-21-16,10 14-13 0,0 0-13 15,0 0-14-15,0 0-10 0,-10-18-13 0,10 18-6 16,0 0-14-16,0 0 0 0,0 0-11 16,3-17-3-16,-3 17-4 0,0 0-2 0,0 0-4 15,14-12-2-15,-14 12-5 0,0 0 2 0,0 0 0 16,33 0-2-16,-33 0 1 0,0 0 1 0,33 10-1 16,-33-10 0-16,24 7-1 0,-24-7 0 0,23 12 4 15,-23-12-1-15,16 13 5 0,-16-13-3 0,14 16 1 16,-14-16 4-16,0 0 2 0,23 15 9 0,-23-15 31 15,0 0 31-15,14 12 38 0,-14-12 28 0,0 0 12 16,0 0-3-16,0 0-6 0,0 0-16 0,0 0-18 16,0 0-22-16,0 0-13 0,0 0-17 15,0 0-10-15,0-24-8 0,0 24-7 0,-7-19-8 16,7 19-4-16,-3-22-6 0,3 22-2 0,-4-28-9 16,4 28-2-16,0-30-2 0,0 30 1 15,0-30-6-15,0 30-2 0,7-24-4 0,-7 24 1 16,4-26-1-16,-4 26-3 0,6-17 2 0,-6 17 1 15,13-12-3-15,-13 12 1 0,0 0 0 0,20-8 0 16,-20 8 4-16,0 0-1 0,27 8-1 0,-27-8 1 16,20 12 1-16,-20-12 0 0,20 12 0 0,-20-12 0 15,17 15 4-15,-17-15-4 0,13 12 0 0,-13-12-1 16,10 16 1-16,-10-16 3 0,0 0-1 0,13 15 7 16,-13-15 6-16,0 0 17 0,13 12 66 15,-13-12 24-15,0 0-17 0,0 0-19 0,0 0-14 16,0 0-14-16,0 0-10 0,0 0-11 0,0-19-6 15,0 19-8-15,0-20-2 0,0 20-4 0,0-29-6 16,0 29-4-16,0-29-1 0,0 29 2 0,8-30-6 16,-8 30 0-16,6-28-2 0,-6 28 2 15,7-25-4-15,-7 25-3 0,9-20 2 0,-9 20-7 16,11-18 2-16,-11 18 0 0,13-12 0 0,-13 12 3 16,0 0-2-16,23-7 0 0,-23 7 4 0,0 0-3 15,37 5 4-15,-37-5-1 0,24 12 0 0,-24-12 5 16,26 15-4-16,-26-15 0 0,27 19 4 15,-27-19 0-15,19 21-4 0,-19-21 6 0,24 20-3 16,-24-20 2-16,20 18-3 0,-20-18 0 0,13 13 3 16,-13-13-25-16,17 12-51 0,-17-12-62 0,0 0-69 15,17 9-97-15,-17-9-123 0,0 0-105 0,0 0-100 16,0 0-51-16,0 0-62 0,20-9-512 0,-20 9-715 16</inkml:trace>
  <inkml:trace contextRef="#ctx0" brushRef="#br4" timeOffset="190776.22">21443 2532 362 0,'0'0'399'0,"0"0"-26"0,-7-19-30 16,7 19-22-16,0 0-40 0,-9-18-24 0,9 18-38 15,0 0-32-15,-21-13-21 0,21 13-21 0,0 0-14 16,-23-7-11-16,23 7-14 0,0 0-10 0,0 0-14 15,-40 2-17-15,40-2-8 0,-20 7-12 0,20-7-11 16,-20 12-3-16,20-12-5 0,-17 21-3 0,17-21-4 16,-13 25-2-16,13-25 0 0,-10 29 0 0,10-29-1 15,-7 34-5-15,7-34-3 0,0 32 4 16,0-32 0-16,7 30-1 0,-7-30 2 0,10 30-1 16,-10-30 2-16,13 23 6 0,-13-23 6 15,17 19 10-15,-17-19 28 0,13 13 13 0,-13-13 5 16,0 0-11-16,34 3-11 0,-34-3-9 0,20-8-10 15,-20 8-3-15,20-17-10 0,-20 17-6 0,16-28-3 16,-5 13-2-16,-8 0-7 0,7-2 2 0,-10 17-3 16,6-33-2-16,-6 33 12 0,7-30 33 0,-7 30 18 15,4-28 12-15,-4 28 4 0,0-25 4 0,0 25-3 16,-4-22-4-16,4 22-2 0,-7-16-11 0,7 16-8 16,-6-17-13-16,6 17-11 0,0 0-6 0,-6-15-9 15,6 15-6-15,0 0-2 0,0 0-4 0,0 0-2 16,0 0-2-16,0 0 3 0,-18 18-5 0,18-18 0 15,7 18 0-15,-7-18 0 16,4 20-3-16,-4-20 2 0,10 22-1 0,-10-22 0 16,13 23 2-16,-13-23-1 0,17 19 2 0,-17-19 0 15,19 16 2-15,-19-16 3 0,20 12 2 0,-20-12 1 16,27 5-1-16,-27-5 1 0,0 0-3 0,40-5-1 16,-40 5 1-16,27-10 0 0,-27 10 1 0,23-19-3 15,-10 7-1-15,-2-2-2 0,-1-1-1 0,-1 0-1 16,-1-3-2-16,-8 18 1 0,9-27-1 0,-9 27 1 15,10-27-2-15,-10 27 2 0,3-25 3 0,-3 25-4 16,0-23 2-16,0 23 0 0,0-23-1 16,0 23-1-16,-9-17-4 0,9 17 3 0,-10-17 0 15,10 17-1-15,-14-16-1 0,14 16 1 0,-16-12-2 16,16 12 0-16,0 0 0 0,-20-13-2 16,20 13 0-16,0 0 4 0,0 0-4 0,-24-7 3 15,24 7-2-15,0 0 3 0,0 0-2 0,0 0 2 16,-13 15 2-16,13-15-4 0,0 0 4 0,3 21-2 15,-3-21 1-15,10 17 1 0,-10-17 0 0,14 17 0 16,-14-17-1-16,19 20-1 0,-19-20 3 0,21 17-1 16,-21-17 2-16,23 19 0 0,-23-19-1 0,24 14-1 15,-24-14 3-15,19 10 0 0,-19-10-1 0,20 10 2 16,-20-10-1-16,0 0-2 0,30 10 5 0,-30-10-1 16,0 0 2-16,21 7 1 0,-21-7 2 15,0 0-4-15,0 0-48 0,0 0-114 0,0 0-148 16,0 0-145-16,22-4-86 0,-22 4-87 0,0 0-98 15,-3-23-387-15,3 23-576 0</inkml:trace>
  <inkml:trace contextRef="#ctx0" brushRef="#br4" timeOffset="190941.22">21470 2169 486 0,'0'0'472'0,"-20"-17"-34"16,20 17-44-16,-20-13-60 0,20 13-63 15,-13-12-58-15,13 12-46 0,0 0-36 0,-20-13-28 16,20 13-28-16,0 0-81 0,0 0-94 0,0 0-91 16,0 0-81-16,0 0-101 0,0 0-356 0,0 0-220 15</inkml:trace>
  <inkml:trace contextRef="#ctx0" brushRef="#br4" timeOffset="191412.22">21610 2193 18 0,'0'0'475'0,"0"0"-26"0,0 0-40 16,0 0-47-16,16 9-50 0,-16-9-37 0,0 0-30 16,0 0-40-16,0 0-39 0,27 8-32 15,-27-8-23-15,0 0-19 0,24 10-10 0,-24-10 5 16,20 10 11-16,-20-10 8 0,16 14-3 0,-16-14 0 16,20 18-2-16,-20-18-2 0,18 18 9 0,-18-18-1 15,19 22-1-15,-19-22-13 0,20 20-6 0,-20-20-12 16,16 17 2-16,-16-17-4 0,14 19 10 0,-14-19 21 15,13 12 44-15,-13-12 51 0,14 12 59 0,-14-12 56 16,0 0 47-16,0 0 20 0,0 0-56 0,0 0-60 16,0 0-55-16,0 0-40 0,23-12-36 15,-23 12-26-15,7-18-21 0,-7 18-19 0,3-25-16 16,-3 25-8-16,10-27-9 0,-10 27-6 0,6-36-9 16,5 19-4-16,-8 0-2 0,4-3-6 15,-1 3-8-15,1-1 0 0,0 0 0 0,0 3 0 16,-7 15 0-16,13-24-4 0,-13 24-16 0,13-21-5 15,-13 21-4-15,13-12 6 0,-13 12-3 0,0 0 3 16,0 0 1-16,0 0 5 0,30 7 4 0,-30-7 1 16,11 17 4-16,-11-17 1 0,7 24 4 0,-7-24 0 15,6 27-1-15,-6-27 2 0,6 27 0 0,-6-27-1 16,11 26 3-16,-11-26-2 0,13 24 1 0,-13-24 3 16,10 18 0-16,-10-18 3 0,17 15 1 0,-17-15-3 15,19 10 1-15,-19-10-1 0,27 5-1 0,-27-5-62 16,0 0-135-16,47-2-149 15,-47 2-177-15,30-12-154 0,-14 3-185 0,1-3-947 16,4-1-1236-16</inkml:trace>
  <inkml:trace contextRef="#ctx0" brushRef="#br4" timeOffset="199644.23">843 1187 285 0,'-13'-12'356'0,"13"12"-2"0,0 0 2 15,0 0-5-15,-4-20-12 0,4 20-15 0,0 0-17 16,-3-18-19-16,3 18-12 0,0 0-26 15,0 0-21-15,-3-22-33 0,3 22-23 0,0 0-30 16,0 0-25-16,0 0-26 0,0-20-21 0,0 20-16 16,0 0-12-16,0 0-9 0,0 0-4 15,20-7-10-15,-20 7-1 0,0 0-6 0,27 4-1 16,-27-4-8-16,19 10-2 0,-19-10 3 0,24 10 3 16,-24-10-10-16,17 15 4 0,-17-15 3 0,19 21-1 15,-19-21 5-15,14 16-5 0,-14-16 0 0,13 21-2 16,-13-21 2-16,10 21 5 0,-10-21 0 0,3 20-7 15,-3-20 7-15,8 16 0 0,-8-16-2 0,0 0 2 16,3 20 18-16,-3-20 77 0,0 0 46 0,0 0 6 16,0 0-16-16,6 18-5 0,-6-18-1 0,0 0-7 15,0 0-15-15,0 0-18 0,-3-18-9 0,3 18-4 16,0 0-1-16,0-27-9 16,0 27 4-16,3-23-19 0,-3 23-13 0,10-27-8 15,1 12-9-15,-5 0-7 0,7-1-3 0,-2 2-6 16,-2 1-5-16,-9 13-6 0,21-22-4 0,-21 22-3 15,22-14-2-15,-22 14 0 0,21-14 2 0,-21 14 0 16,0 0-2-16,33-2 4 0,-33 2-2 0,0 0 2 16,30 13 5-16,-30-13 0 0,17 15 1 0,-17-15 3 15,16 19 0-15,-16-19 4 0,11 20-8 0,-11-20 1 16,6 24 0-16,-6-24 0 0,7 19 5 0,-7-19-1 16,3 17 4-16,-3-17 3 0,0 0 3 0,6 19 0 15,-6-19 4-15,0 0 3 0,0 0 0 0,0 0 5 16,5 20 40-16,-5-20 6 0,0 0-3 15,0 0-7-15,0 0-9 0,0 0-9 0,-8-20-6 16,8 20-11-16,0 0-3 0,3-24-5 16,-3 24-9-16,8-22-1 0,-8 22-2 0,13-23-4 15,-13 23-4-15,14-25 1 0,-14 25-3 0,19-24-4 16,-19 24-9-16,24-20 9 0,-24 20-5 0,20-18-2 16,-20 18-6-16,19-10-1 0,-19 10-5 0,21-8 0 15,-21 8 3-15,0 0 4 0,0 0-1 0,36 5 5 16,-36-5-4-16,20 10 10 0,-20-10-1 0,13 17 2 15,-13-17 5-15,14 24-2 0,-14-24-1 0,10 29 4 16,-10-29 7-16,6 31-10 0,-6-31 7 16,4 29-4-16,-4-29 1 0,7 29 2 0,-7-29-2 15,3 26 3-15,-3-26 0 0,3 20 3 0,-3-20-2 16,4 17 2-16,-4-17-6 0,0 0 8 0,6 20-37 16,-6-20-51-16,0 0-58 0,0 0-94 15,0 0-113-15,0 0-113 0,0 0-101 0,0 0-71 16,0 0-16-16,0 0-6 0,0 0-417 0,27-9-542 15</inkml:trace>
  <inkml:trace contextRef="#ctx0" brushRef="#br4" timeOffset="200404.23">1777 1037 171 0,'0'0'281'15,"4"-20"-13"-15,-4 20-17 0,0 0-32 0,3-22 5 16,-3 22-26-16,0 0-1 0,0-20-11 0,0 20-16 15,0 0-21-15,0 0-28 0,-11-15-23 0,11 15-20 16,0 0-15-16,0 0-1 0,0 0-6 0,0 0-6 16,-36 5-5-16,36-5 0 0,-16 12 1 15,16-12-4-15,-21 12-5 0,21-12-2 0,-13 18-10 16,13-18-2-16,-14 18-3 0,14-18-1 0,-6 17 1 16,6-17-4-16,-6 18-1 0,6-18 3 0,0 20 5 15,0-20 9-15,0 0-2 0,3 22-1 0,-3-22 8 16,0 0 14-16,6 20 17 0,-6-20 18 15,0 0 26-15,0 0 20 0,13 15 4 0,-13-15-18 0,0 0-16 16,0 0-14-16,27-10-7 0,-27 10-11 16,17-12-10-16,-17 12-24 0,16-18-6 0,-16 18-5 15,14-20 1-15,-14 20 9 0,16-22 10 0,-16 22 8 16,11-23 3-16,-11 23 14 0,10-22 15 0,-10 22-3 16,6-21-8-16,-6 21-6 0,3-17-4 0,-3 17-13 15,0 0-10-15,8-20-7 0,-8 20-14 16,0 0-12-16,0 0-8 0,0 0-3 0,0 0 2 15,0 0 0-15,0 0 0 0,0 0 1 0,0 0 2 16,0 0-1-16,3 25 2 0,-3-25 0 0,0 24-2 16,0-24 0-16,6 26 2 0,-6-26 1 15,7 28 3-15,-7-28-2 0,11 27 1 0,-11-27-2 16,9 23 3-16,-9-23 2 0,13 20-2 0,-13-20 3 16,14 14 4-16,-14-14-2 0,0 0 0 0,27 12 0 15,-27-12 3-15,0 0-4 0,33-6 1 0,-33 6-4 16,27-14-2-16,-11 5-2 0,1-3 4 0,-4-1-5 15,4 1 0-15,-4-3 3 0,1 1-2 0,-1 0 0 16,-3-1-1-16,0 1 0 0,0-4 1 0,-4 4-1 16,-6 14 6-16,14-26 1 0,-14 26-2 0,10-23 1 15,-10 23-1-15,6-20-2 0,-6 20-4 16,0 0-3-16,4-22-3 0,-4 22-2 0,0 0-3 16,0 0 0-16,0 0-1 0,-10-13 0 15,10 13 0-15,0 0 2 0,0 0-1 0,-20 15 4 16,20-15 5-16,-10 18-5 0,10-18-1 0,-10 22 6 15,10-22 0-15,-7 25 1 0,7-25 3 0,-3 28-4 16,3-28 0-16,0 30 1 0,0-30 0 0,3 27 3 16,-3-27-4-16,7 26 2 0,-7-26 2 0,10 22-2 15,-10-22 0-15,13 17 2 0,-13-17 1 0,14 15 2 16,-14-15 0-16,20 13 4 0,-20-13-3 0,19 8 1 16,-19-8 0-16,0 0-1 0,34 5-5 0,-34-5-16 15,0 0-35-15,30-3-90 0,-30 3-128 0,0 0-145 16,23-14-130-16,-23 14-71 0,13-12-87 15,-13 12-302-15,8-19-478 0</inkml:trace>
  <inkml:trace contextRef="#ctx0" brushRef="#br4" timeOffset="200556.23">2137 701 218 0,'-16'-16'325'0,"6"-2"-34"0,-1 6-14 15,11 12-16-15,-16-25-37 0,16 25-40 0,-14-20-34 16,14 20-32-16,-6-16-26 0,6 16-20 0,0 0-8 15,6-17-14-15,-6 17-10 0,0 0-8 0,0 0-47 16,0 0-104-16,41 5-109 0,-41-5-124 16,16 15-221-16,-16-15-74 0</inkml:trace>
  <inkml:trace contextRef="#ctx0" brushRef="#br4" timeOffset="200996.23">2257 742 55 0,'17'14'335'0,"-17"-14"-23"16,0 0-27-16,0 0-39 0,13 14-45 0,-13-14-41 15,0 0 18-15,14 15-3 0,-14-15-22 0,9 17-21 16,-9-17-13-16,14 20 4 0,-14-20-5 0,13 26-20 16,-6-9-15-16,-1 0-14 0,2 1-12 0,-2 0-9 15,1-1-9-15,-4 0-2 0,-3-17-3 0,10 29 10 16,-10-29 21-16,7 26 4 0,-7-26 9 0,6 23 21 16,-6-23 22-16,7 17 14 0,-7-17 24 15,0 0 24-15,3 21 27 0,-3-21 20 0,0 0-6 16,0 0-23-16,0 0-24 0,0 0-9 0,0 0-24 15,0 0-17-15,0 0-23 0,17-12-22 0,-17 12-18 16,10-19-13-16,-10 19-10 0,14-27-10 16,-5 15-9-16,-2-5-4 0,4 3-6 0,1-1-3 15,-12 15-6-15,18-22-3 0,-18 22 0 0,19-18-10 16,-19 18 2-16,17-15-1 0,-17 15-7 0,16-10 0 16,-16 10-8-16,0 0-1 0,0 0 1 0,0 0 0 15,41 5 7-15,-41-5 1 0,13 14 4 0,-13-14 6 16,9 21-1-16,-9-21 0 0,11 25 1 15,-11-25 2-15,10 29 2 0,-10-29 2 0,6 29-1 16,-6-29 1-16,3 27-1 0,-3-27 2 0,8 25-2 16,-8-25 3-16,3 23 0 0,-3-23 4 0,3 20-3 15,-3-20 1-15,4 22 0 0,-4-22-23 0,0 0-61 16,0 25-63-16,0-25-89 0,0 0-90 0,0 20-79 16,0-20-68-16,0 0-51 0,0 0-56 0,0 0-428 15,0 0-480-15</inkml:trace>
  <inkml:trace contextRef="#ctx0" brushRef="#br4" timeOffset="201408.23">3178 867 43 0,'0'0'325'0,"-3"-22"-2"0,3 22-22 15,-8-20 6-15,8 20 5 0,-3-20-8 0,3 20-11 16,-6-15-24-16,6 15-28 0,0 0-39 0,-10-20-41 15,10 20-35-15,0 0-27 0,0 0-23 0,0 0-18 16,0 0-6-16,0 0-5 0,-33 10-12 0,33-10-2 16,-14 22-8-16,4-5-2 0,4 1-2 0,-2 0 0 15,2 2-3-15,-1-1 0 0,4 5-4 0,0-4 1 16,0 2-2-16,3-1-4 0,0 0 5 0,3-1 3 16,0 0-5-16,0 0 3 0,1 0 2 0,2-2-1 15,5-3-8-15,-5 0-25 0,-6-15-66 0,16 25-92 16,-16-25-92-16,17 17-80 15,-17-17-74-15,21 10-91 0,-21-10-189 0,0 0-195 16</inkml:trace>
  <inkml:trace contextRef="#ctx0" brushRef="#br4" timeOffset="201656.23">3438 770 261 0,'3'-18'306'0,"-3"18"-46"16,10-27-48-16,-10 27-18 0,13-24-36 0,-13 24-32 15,14-24-26-15,-14 24-23 0,13-15-17 0,-13 15 13 16,24-7 4-16,-24 7 7 0,23 5 5 16,-23-5-4-16,23 17-9 0,-9-1-4 0,-5 1-12 15,1 5-6-15,1 1-9 0,-5 4-2 0,-2 1-11 16,-1-1-4-16,-3 3-1 0,0-3-5 16,-3 2-2-16,-1-2-1 0,-2 0-2 0,-1-2-3 15,-3 3 2-15,0-3 2 0,-4 0-6 0,1-3 1 16,-4-2-11-16,-2 1-62 0,-2-7-114 0,1-1-114 15,4-1-127-15,-4-5-203 0,20-7-115 0</inkml:trace>
  <inkml:trace contextRef="#ctx0" brushRef="#br4" timeOffset="202700.19">1474 1580 169 0,'0'0'358'0,"0"0"-30"0,0 0-13 15,0 0-14-15,0 0-15 0,0 0-20 0,10-16-17 16,-10 16-17-16,0 0-19 0,0 0-18 16,0 0-4-16,0 0-12 0,0 0-10 0,0 0-14 15,-4-17-24-15,4 17-31 0,0 0-16 0,0 0-7 16,0 0-23-16,-23-8-10 0,23 8-6 0,0 0-10 15,0 0-4-15,-33-1-4 0,33 1-6 0,0 0-5 16,-37 0 1-16,37 0-2 0,0 0-1 0,-33 1-2 16,33-1-1-16,0 0 0 0,-33 6 1 0,33-6 4 15,0 0-1-15,-27 2 6 0,27-2-6 0,0 0 2 16,0 0-12-16,0 0 2 0,-27 5-1 0,27-5 2 16,0 0-1-16,0 0 8 0,0 0 2 0,6 20-17 15,-6-20 6-15,10 12 7 0,-10-12-8 16,21 17 0-16,-21-17 5 0,17 19 2 15,-17-19-4-15,19 22 2 0,-19-22 3 0,17 28-6 16,-7-13 13-16,-4 0 1 0,-6-15 1 0,7 30-3 16,-7-12-2-16,0-18 7 0,0 34-6 0,-4-14 1 15,1-2 0-15,-3 1 2 0,3-1 0 0,3-18-4 16,-10 27 4-16,10-27-4 0,-11 24 4 0,11-24 1 16,-6 19 5-16,6-19-3 0,-7 15 2 0,7-15 5 15,0 0-2-15,0 0 0 0,-6 17-11 0,6-17-4 16,0 0 1-16,0 0-10 0,0 0 0 0,0 0-3 15,0 0 0-15,36 0 3 0,-36 0-3 0,0 0-4 16,30 3-3-16,-30-3-2 0,0 0 2 16,24 11-1-16,-24-11 5 0,13 15 7 0,-13-15-5 15,6 22 3-15,-6-22 0 0,0 27 5 16,0-27 4-16,-6 33-4 0,3-16-1 0,-1 3 1 16,-2 0 1-16,-2 0 2 0,2 0-3 0,0-3 1 15,-1 1-3-15,0 0 2 0,7-18-2 0,-7 32-3 16,7-32 0-16,-3 28 2 0,3-28 1 0,0 27-1 15,0-27 5-15,3 25 2 0,-3-25 2 0,14 20 2 16,-14-20-5-16,19 18-14 0,-19-18-42 0,27 10-91 16,-27-10-97-16,30 5-97 0,-30-5-88 0,30-3-82 15,-30 3-497-15,30-7-480 0</inkml:trace>
  <inkml:trace contextRef="#ctx0" brushRef="#br4" timeOffset="203924.23">1076 6397 225 0,'0'0'339'16,"0"0"-19"-16,0 0-18 0,0 0-10 15,-6-18-17-15,6 18-19 0,0 0-16 0,0 0-17 16,0 0-24-16,0 0-25 0,-7-17-32 0,7 17-26 15,0 0-23-15,0 0-19 0,0 0-14 16,0 0-14-16,0 0-7 0,17-12-8 0,-17 12-5 16,0 0-4-16,30-5-5 0,-30 5-5 0,0 0-1 15,40-3-1-15,-40 3-2 0,30 3-4 0,-30-3 1 16,0 0-1-16,46 3 3 0,-46-3 1 0,30 2 1 16,-30-2 0-16,27 4-1 0,-27-4 0 0,0 0-1 15,30 11 4-15,-30-11-2 0,17 7 2 0,-17-7 0 16,0 0 1-16,10 20-2 0,-10-20 4 0,0 18-3 15,0-18-1-15,-10 22-2 0,10-22 1 0,-17 22-2 16,17-22 1-16,-19 25-3 0,19-25 1 0,-21 24 4 16,21-24 35-16,-23 19 27 15,23-19 11-15,-19 18 8 0,19-18 2 0,-18 14-3 16,18-14 6-16,-12 13-4 0,12-13-3 0,0 0-1 16,-18 12-6-16,18-12-7 0,0 0-8 0,0 0-10 15,0 0-9-15,0 0-10 0,0 0-9 0,0 0-3 16,21 8-5-16,-21-8-5 0,0 0-1 0,39-8-7 15,-39 8 1-15,27-4-4 0,-27 4 0 0,0 0-2 16,37-8 0-16,-37 8-1 0,0 0-6 0,33-2-1 16,-33 2-4-16,0 0 7 0,0 0-4 0,0 0 6 15,33 5 4-15,-33-5 2 0,0 0 0 0,0 0-1 16,0 20-9-16,0-20 3 0,-9 14-2 0,9-14 3 16,-10 16 1-16,10-16-3 0,-11 16 1 15,11-16 0-15,-9 18 1 0,9-18-2 16,-10 18 1-16,10-18-1 0,-11 18-2 0,11-18 3 15,-3 21 0-15,3-21 0 0,-3 24 1 0,3-24 0 16,0 24 4-16,0-24 0 0,6 26-1 0,-6-26 2 16,3 25-3-16,-3-25 0 0,8 27-1 0,-8-27 1 15,6 24-3-15,-6-24 7 0,0 26 2 0,0-26 2 16,-9 28 0-16,-2-16 0 0,-2 1-3 0,-7 0-1 16,-1-4 12-16,-1 1 40 0,-2-3 31 0,1 1 12 15,23-8-7-15,-40 10-12 0,40-10-13 0,-33 5-12 16,33-5-9-16,0 0-10 0,-41 2-16 15,41-2-34-15,0 0-93 0,0 0-149 0,0 0-171 16,-19-9-207-16,19 9-226 0,9-13-354 0,-9 13-674 16</inkml:trace>
  <inkml:trace contextRef="#ctx0" brushRef="#br4" timeOffset="-213952.29">24144 3550 401 0,'0'0'413'0,"0"0"-10"0,0 0-18 16,0 0-14-16,0 0-19 0,21-11-22 0,-21 11-23 15,0 0-16-15,0 0-13 0,0 0-16 0,0-19-12 16,0 19-7-16,0 0-16 0,0 0-15 16,6-23-19-16,-6 23-24 0,0 0-19 0,11-14-21 15,-11 14-19-15,0 0-17 0,13-16-19 0,-13 16-14 16,0 0-14-16,20-8-11 0,-20 8-9 0,0 0-2 15,0 0-5-15,40 0-4 0,-40 0-2 0,26 11-2 16,-26-11-1-16,24 15 2 0,-24-15-3 0,23 17-1 16,-23-17 0-16,20 20-2 0,-20-20 1 0,20 23-4 15,-20-23 2-15,13 22 1 0,-13-22 0 16,14 18 2-16,-14-18 2 0,10 17 6 0,-10-17 18 16,0 0 20-16,9 18 6 0,-9-18-3 0,0 0 0 15,0 0 0-15,0 0 2 0,0 0-1 0,0 0-5 16,0 0-8-16,0 0-9 0,-3-23 0 0,3 23-8 15,-6-20 0-15,6 20-5 0,0-27-3 0,0 27-7 16,3-28-2-16,-3 28-3 0,6-30 3 0,-6 30-9 16,8-28-2-16,-8 28 1 0,13-25-3 0,-13 25-4 15,9-22-1-15,-9 22-2 0,18-17-5 0,-18 17 2 16,12-11 2-16,-12 11 5 0,0 0-6 0,31-2 0 16,-31 2 3-16,20 8 1 0,-20-8 0 0,20 13 7 15,-20-13-4-15,16 14 0 0,-16-14 2 16,14 23 1-16,-14-23 1 0,10 22 0 0,-10-22-1 15,10 22 3-15,-10-22-2 0,6 23 0 0,-6-23 1 16,4 20 4-16,-4-20 1 0,0 0 2 0,7 23 5 16,-7-23-1-16,0 0 2 0,0 0-4 0,0 0 0 15,-7 17 4-15,7-17-4 0,0 0 0 0,0 0 0 16,-10-12 2-16,10 12-2 0,0 0-1 0,-10-23-4 16,10 23-1-16,0-20-3 0,0 20-5 0,3-20 0 15,-3 20 1-15,7-20-1 0,-7 20 3 0,6-18-6 16,-6 18 0-16,11-14-3 0,-11 14 1 0,13-13-1 15,-13 13 0-15,0 0 4 0,26-7-5 16,-26 7-4-16,0 0 2 0,0 0 0 0,37 5 1 16,-37-5-2-16,17 9 1 0,-17-9 5 0,16 18 2 15,-16-18 0-15,14 23 0 0,-14-23 2 0,10 25 2 16,-10-25-2-16,9 27 4 0,-9-27 2 0,8 28 1 16,-8-28-2-16,3 25 3 0,-3-25-2 0,0 24 4 15,0-24-1-15,3 21 1 0,-3-21-9 0,4 17-11 16,-4-17-25-16,0 0-44 0,3 17-64 0,-3-17-117 15,0 0-117-15,0 0-119 0,0 0-113 0,0 0-78 16,0 0-633-16,0 0-782 0</inkml:trace>
  <inkml:trace contextRef="#ctx0" brushRef="#br4" timeOffset="-213168.48">25065 3427 181 0,'4'-19'363'0,"-4"19"-14"16,0 0-10-16,-7-16-15 0,7 16-22 0,0 0-22 16,-11-15-23-16,11 15-23 0,0 0-21 0,0 0-27 15,-12-13-25-15,12 13-22 0,0 0-27 0,0 0-17 16,0 0-19-16,0 0 4 0,0 0 12 0,-34-2-2 16,34 2-1-16,0 0-1 0,-17 15 3 15,17-15-2-15,-16 12-1 0,16-12-11 0,-11 19-11 16,11-19-8-16,-13 17 1 0,13-17-5 0,-6 22-2 15,6-22-7-15,-3 20-4 0,3-20-7 0,0 21-5 16,0-21-1-16,3 19-2 0,-3-19-2 0,6 15 0 16,-6-15-3-16,0 0 4 0,10 20-3 0,-10-20 7 15,0 0-2-15,0 0-4 0,20 13-4 0,-20-13-3 16,0 0-3-16,0 0-4 0,31-10 2 0,-31 10-2 16,16-11-2-16,-16 11 0 0,17-14-1 0,-17 14-1 15,20-20-1-15,-20 20 0 0,13-20 0 0,-13 20 1 16,13-21-3-16,-13 21 2 0,11-22-2 15,-11 22 5-15,3-23 3 0,-3 23 6 0,3-18 6 16,-3 18 5-16,0 0-2 0,3-21 5 0,-3 21-9 16,0 0-8-16,0 0-7 0,-3-20-2 0,3 20 0 15,0 0-2-15,0 0 3 0,0 0 1 0,0 0 9 16,0 0 1-16,-13 17 2 0,13-17 6 0,-7 15 8 16,7-15 2-16,0 21-3 0,0-21-3 0,0 24-5 15,0-24-1-15,3 25-5 0,-3-25 0 0,7 26-4 16,-7-26 1-16,7 24-2 0,-7-24 3 0,13 23 0 15,-13-23 2-15,10 16 3 0,-10-16 5 0,17 17 8 16,-17-17 5-16,17 9 3 0,-17-9-2 0,0 0-5 16,26 5-4-16,-26-5-8 0,0 0 3 15,30-7-9-15,-30 7-2 0,20-12-3 0,-20 12-3 16,17-16 0-16,-17 16-2 0,16-20 0 0,-16 20-1 16,17-20-3-16,-17 20 1 0,10-22 1 0,-10 22 1 15,11-21-3-15,-11 21-2 0,0-17-1 0,0 17-1 16,0 0 1-16,-5-25-3 0,5 25 0 0,0 0-2 15,-9-21 2-15,9 21-2 0,0 0 0 0,-13-14-2 16,13 14-1-16,0 0 3 0,0 0 1 0,-24-7-2 16,24 7 3-16,0 0-1 0,0 0-1 0,-23 7 2 15,23-7 1-15,0 0 1 0,-13 18-1 0,13-18 3 16,0 0 1-16,-7 22-2 0,7-22 3 0,0 0-1 16,0 28 1-16,0-28 1 0,7 17-1 15,-7-17 2-15,9 21 2 0,-9-21-4 0,10 19 8 16,-10-19-4-16,17 20 4 0,-17-20-4 0,17 15 0 15,-17-15 0-15,16 16 0 0,-16-16 1 0,18 12-2 16,-18-12 3-16,16 10-7 0,-16-10-10 0,0 0-30 16,20 9-50-16,-20-9-111 0,0 0-150 0,0 0-176 15,19-9-156-15,-19 9-770 0,0 0-901 0</inkml:trace>
  <inkml:trace contextRef="#ctx0" brushRef="#br4" timeOffset="-213008.48">25339 3246 310 0,'-14'-21'381'16,"14"21"-21"-16,-13-20-27 0,13 20-45 0,-6-17-45 15,6 17-50-15,0 0-41 0,-5-20-29 0,5 20-24 16,0 0-18-16,0 0-23 0,14-13-48 0,-14 13-95 16,0 0-118-16,0 0-145 0,0 0-331 0,27 9-173 15</inkml:trace>
  <inkml:trace contextRef="#ctx0" brushRef="#br4" timeOffset="-212580.19">25435 3237 77 0,'0'0'379'0,"0"0"-24"15,13 13-37-15,-13-13-32 0,0 0 1 16,0 0-10-16,14 14-16 0,-14-14-18 0,10 16-12 16,-10-16-5-16,9 14-11 0,-9-14-5 0,11 23 0 15,-11-23-13-15,13 22-18 0,-13-22-5 0,14 25-16 16,-14-25-11-16,13 25-16 0,-13-25-10 0,10 25-9 15,-10-25-7-15,10 21-11 0,-10-21-5 0,10 20 7 16,-10-20 19-16,6 15 32 0,-6-15 29 0,0 0 30 16,11 19 30-16,-11-19 7 0,0 0-20 0,0 0-37 15,0 0-33-15,0 0-30 0,0 0-21 0,0 0-14 16,23-6-18-16,-23 6-15 0,10-16-8 0,-10 16-7 16,16-17-10-16,-16 17-5 0,27-30 9 15,-27 30-26-15,24-24-1 0,-24 24-5 0,27-21-1 16,-27 21-4-16,23-18-6 0,-23 18 0 0,19-18-2 15,-19 18-9-15,21-9-6 0,-21 9 3 0,0 0-2 16,0 0 0-16,30-3 6 0,-30 3 1 0,0 0 3 16,6 18 6-16,-6-18 2 0,0 19 1 0,0-19 0 15,-6 28 2-15,6-28 3 0,-10 30 1 0,6-13 5 16,4-17-1-16,-3 32 3 0,3-32-1 0,0 31 0 16,0-31 3-16,3 28 0 0,-3-28 6 0,11 25-2 15,-11-25 0-15,16 17 1 0,-16-17-5 0,27 13-12 16,-27-13-46-16,36 7-98 0,-36-7-123 15,44 0-126-15,-44 0-144 0,54-3-207 0,-29-1-211 16,-25 4-491-16,41-8-897 0</inkml:trace>
  <inkml:trace contextRef="#ctx0" brushRef="#br4" timeOffset="-211672.48">23674 4062 128 0,'0'0'383'0,"0"0"-22"0,0-20-20 16,0 20-20-16,0 0-14 0,0 0-17 15,0-20-16-15,0 20-22 0,0 0-19 0,0 0-22 16,0 0-21-16,0 0-21 0,0-20-17 0,0 20-26 16,0 0-11-16,0 0 6 0,0 0 27 0,0 0 15 15,0 0 9-15,0 0 0 0,0 0 0 0,-9 18-7 16,9-18-3-16,-8 19 1 0,8-19-10 0,-13 26-3 16,10-8 15-16,-3 2 4 0,2-1-4 0,-3 4-3 15,1 2-11-15,2 0-7 0,-2 0-17 0,-1 5-14 16,0 2-14-16,4 2-13 0,-4-3-7 0,4 1-9 15,0 3-13-15,-5 1-6 0,8-4-5 16,-3 3-9-16,0 1-6 0,3-2-8 16,0 4-3-16,0-4-1 0,0 2 0 0,0-1 6 15,0 2 12-15,3-2 26 0,-3 4-1 0,-3-5 2 16,3-1-2-16,0 1-2 0,-3-1-1 0,0-4-5 16,3-1-4-16,-4 0-6 0,1-1-5 0,0 1-4 15,0-2-5-15,-2-2-5 0,2 1-3 0,0 1-2 16,0-5-7-16,0 4-13 0,-1-2 0 0,1-1 0 15,0 0 0-15,-5-2 0 0,8 1 0 0,-3-1 0 16,3-3 0-16,-3 0 0 0,3-17 0 0,-3 30 0 16,3-30 0-16,0 30 0 0,0-30 0 0,0 32 0 15,0-32 0-15,0 26 0 0,0-26 0 0,3 28 0 16,-3-28 0-16,3 25 0 0,-3-25 0 16,3 25 0-16,-3-25 0 0,8 22 0 15,-8-22 0-15,6 18 0 0,-6-18 0 0,0 0 0 16,10 22 0-16,-10-22 0 0,0 0 0 0,0 0 0 15,30 5 0-15,-30-5 0 0,20-9 0 0,-20 9-12 16,27-20-176-16,-14 7-91 0,4-3-85 0,-4 2-72 16,1-4-80-16,-1-2-82 0,4 0-75 0,-7 0-70 15,7-4-747-15,-4-5-938 0</inkml:trace>
  <inkml:trace contextRef="#ctx0" brushRef="#br4" timeOffset="-210580.27">23768 4114 43 0,'0'0'270'0,"0"0"-19"0,0 0-14 15,-13-9-14-15,13 9-22 0,0 0-9 0,0 0-13 16,-17-13-10-16,17 13-5 0,0 0-11 0,0 0-10 16,0 0-10-16,-13-9-7 0,13 9-9 15,0 0-7-15,0 0-11 0,0 0-8 0,0 0-8 16,0 0-8-16,0 0 7 0,0 0 7 0,0 0 2 15,0 0-8-15,22-13-10 0,-22 13-3 0,30-3 4 16,-30 3 0-16,51-2-8 0,-18-1-8 0,7 0-6 16,0 1-13-16,10 0-6 0,-3-1-5 15,7-2-6-15,1 3-5 0,5-4-2 0,14-1 0 16,-4 3-9-16,14-4 2 0,3 1 0 0,0-2-1 16,3 0-6-16,0 1 5 0,0 1-3 0,3-3-7 15,-3 2 8-15,3 1-1 0,-3-1-5 0,1 2 2 16,-1-2 2-16,0 2-2 0,0-1-3 0,-1 2 2 15,1-3 1-15,0 3 0 0,-3 0 0 16,-10 0 0-16,-4 0 0 0,4 3 0 0,-4-3-1 16,1 0-3-16,-4 0 5 0,0 2-3 0,-4-1 0 15,2-1 0-15,-5-1 0 0,-3 0 3 0,-8 5-2 16,-1-4-2-16,-4-1 7 0,-1 4-8 0,-2-3 5 16,-1 3-2-16,-7-3 3 0,-2 2-5 0,2 0 1 15,-2-1 2-15,0 1-3 0,-4 1 0 0,-30 2 1 16,57-5 0-16,-57 5 0 0,46-3 0 15,-46 3-2-15,44-2 3 0,-44 2 2 0,36-3-1 16,-36 3-4-16,33 0 3 0,-33 0-4 16,0 0 7-16,40-3 4 0,-40 3 0 0,0 0-4 15,30 3 1-15,-30-3 13 0,0 0 17 0,0 0 12 16,27 8 8-16,-27-8 0 0,0 0 6 0,13 14 2 16,-13-14-3-16,0 0 2 0,7 26-5 0,-7-26 5 15,3 20 2-15,-3-20-6 0,0 25-3 0,0-25-3 16,0 30-2-16,0-30-9 0,-3 35-1 0,3-15 5 15,-3 2 21-15,3 3 2 0,0 0-3 0,-4 0-3 16,4 5-2-16,0 0-4 0,0 3-6 0,0 4-4 16,-3-1-3-16,3 3 12 0,0 2 23 0,-4 1-5 15,4 0-1-15,-3 3-11 0,0 2-4 16,3-1-8-16,0 3-5 0,0-3-8 0,0 3-1 16,0-3 0-16,0 4 6 0,0 0 9 15,0 2 3-15,3-4-2 0,-3 2-2 0,3 0-2 16,-3 0 5-16,4 0 18 0,-4 0 8 0,3 0-1 15,-3-5-16-15,0 2-4 0,4 3-7 0,-4-5-4 16,0 0-3-16,0-3-5 0,0 4-4 0,0-3 0 16,-4 1 0-16,1-1-5 0,3-3-3 0,-4 2-4 15,4-2-2-15,-3-2-2 0,3-1-2 0,-3 1 2 16,3-3-5-16,0-5 2 0,0-1-4 0,3 0 0 16,-3-8 3-16,0 2 4 0,3-3 6 0,-3-1 6 15,0-19 4-15,7 26-5 0,-7-26-3 16,10 17-20-16,-10-17-41 0,0 0-99 0,0 0-150 15,24-9-180-15,-24 9-214 0,7-25-262 16,-14 2-686-16,-4-4-1066 0</inkml:trace>
  <inkml:trace contextRef="#ctx0" brushRef="#br4" timeOffset="-208636.48">23657 4212 93 0,'8'-17'250'0,"-8"17"-5"15,0 0-6-15,0 0-12 0,0 0-4 0,0-20-15 16,0 20-22-16,0 0-19 0,0 0-17 0,0 0-17 16,0 0-7-16,0 0 12 0,0 0 6 0,0 0 1 15,0 0 8-15,0 0-2 0,-4 17-2 0,4-17 3 16,-4 20-12-16,4-20 7 0,-3 29 5 0,0-10 2 16,-4 1 2-16,4 2-8 0,-3 4-15 0,-2 3-6 15,2 5 3-15,-4-3-3 0,4 5-12 16,-5 1-10-16,5-3-13 0,-4 4-4 0,2 3-10 15,2-4-11-15,0 1-12 0,-1-1-6 0,4 3-11 16,-5-3-7-16,5 1-3 0,0-1-4 16,3 4-4-16,-3-4-2 0,0 1 0 0,3-1 2 15,0 1 3-15,-4-4 6 0,4 4 7 0,0-3 4 16,-3-1-3-16,3 2-4 0,0-2-5 0,0-4-1 16,-3 0-3-16,3 2-4 0,0-3-4 0,0-3-2 15,0 3 0-15,-3-2-3 0,3 0 0 0,0-2-4 16,-5 0 3-16,5 0 0 0,0 0-1 0,0-2 1 15,-3-1 3-15,3 1 6 0,0 0 4 0,-3-3-2 16,0 3 3-16,3-4-1 0,-3 1-3 0,3-2-6 16,0-18 6-16,-4 33-7 0,4-33-2 0,0 31-1 15,0-31-2-15,-3 32 0 0,3-32-4 16,0 29 2-16,0-29 0 0,0 27-2 0,0-27 0 16,0 26-1-16,0-26 2 0,3 24 1 15,-3-24 0-15,0 23-4 0,0-23 3 0,4 22 0 16,-4-22-1-16,3 20 0 0,-3-20 0 0,3 20-2 15,-3-20 0-15,0 0 0 0,3 26 2 0,-3-26-4 16,0 0 0-16,3 21 6 0,-3-21-4 0,0 0-2 16,8 21 2-16,-8-21 2 0,0 0 2 0,6 15 3 15,-6-15-2-15,0 0 13 0,0 0 16 0,7 18 15 16,-7-18 5-16,0 0 2 0,0 0-4 0,0 0 1 16,0 0 1-16,0 0 0 0,6 15 2 0,-6-15-1 15,0 0-4-15,0 0 0 0,0 0-2 0,0 0-2 16,0 0-6-16,0 0-10 15,0 0-3-15,0 0-6 0,0 0-4 0,33-3-5 16,-33 3-2-16,0 0-5 0,31-9 0 0,-31 9-1 16,0 0 1-16,37-7-3 0,-37 7-1 0,23-5-1 15,-23 5 0-15,30-4 0 0,-30 4-3 0,34-8 2 16,-34 8-2-16,36-5 0 0,-36 5 1 0,40-5-1 16,-40 5-2-16,50-7 4 0,-23 4-1 0,-27 3-4 15,56-5 4-15,-29 0-1 0,3 2-1 0,0 2 1 16,0-2 2-16,3 1-1 0,5-4-1 0,-5 5 1 15,0-4 2-15,4 4-1 0,-4-5-3 0,3 4 3 16,2-1-2-16,-5 1 1 0,4 0-1 0,-1-1-1 16,0 1 1-16,-2-1-1 0,-1 0-1 0,1 3 1 15,0-2 0-15,-1 2 3 0,-3-3-6 16,-30 3 4-16,63 0 0 0,-30-2 4 16,-33 2-4-16,64 0 0 0,-34-2 2 0,-30 2-4 15,63 0 3-15,-63 0-1 0,63 0 3 0,-30-3-2 16,-33 3-3-16,64 0 0 0,-31 0 1 0,1 0 2 15,-34 0-4-15,63 3 3 0,-29-3 0 0,-1 0-4 16,0 2 5-16,-33-2-1 0,60 0-1 0,-60 0 2 16,64 2 0-16,-64-2 1 0,56 0-1 0,-56 0-4 15,60 0 5-15,-60 0-2 0,57 3 2 0,-57-3-2 16,57 0 2-16,-57 0-2 0,56 0 0 0,-56 0 0 16,57 0 0-16,-57 0 0 0,57 0-2 15,-57 0 1-15,56-3 2 0,-56 3 1 0,51 0-1 16,-51 0 1-16,52 0-3 0,-52 0 0 0,54 0 0 15,-54 0 1-15,50 0-2 0,-50 0 0 0,46 0 2 16,-46 0 1-16,44 0 0 0,-44 0 1 16,43 0-2-16,-43 0 0 0,41 0 2 0,-41 0-1 15,37-2 4-15,-37 2-3 0,36 0-3 0,-36 0 4 16,36 0-3-16,-36 0 1 0,34-2-1 0,-34 2 1 16,30-3-1-16,-30 3 3 0,30 0-4 0,-30 0 3 15,0 0-4-15,44-2 2 0,-44 2-2 0,0 0 6 16,39-3-5-16,-39 3 1 0,0 0 1 15,37 0-2-15,-37 0-2 0,0 0 2 0,36-2 1 16,-36 2 2-16,0 0-2 0,44-5-1 0,-44 5 2 16,0 0-2-16,43-3-1 0,-43 3 0 0,0 0 2 15,47 0 0-15,-47 0-2 0,30-3 4 0,-30 3-5 16,0 0 3-16,43 0 2 0,-43 0 0 0,0 0-1 16,41-1 0-16,-41 1 1 0,0 0-1 15,33-3-1-15,-33 3 3 0,0 0-3 0,34 0-2 16,-34 0 4-16,0 0-2 0,26-2 2 0,-26 2-4 15,0 0 3-15,0 0 0 0,40-3 0 0,-40 3-3 16,0 0-5-16,0 0 7 0,33-3 1 16,-33 3-1-16,0 0-1 0,0 0 7 0,0 0-6 15,34-1-1-15,-34 1 6 0,0 0-6 0,0 0 3 16,0 0-4-16,33-5 6 0,-33 5-2 0,0 0-4 16,0 0 4-16,0 0 1 0,0 0-2 0,33-1 1 15,-33 1 0-15,0 0-4 0,0 0 8 0,27-6-5 16,-27 6-2-16,0 0 1 0,0 0 2 0,27-5-4 15,-27 5 0-15,0 0 2 0,0 0-2 0,33-2 0 16,-33 2 1-16,0 0 0 0,27-5-2 0,-27 5 4 16,0 0-3-16,30-5 2 0,-30 5 1 15,0 0 0-15,33-3 0 0,-33 3 0 0,0 0-1 16,27-5 3-16,-27 5-3 0,0 0 1 0,0 0 1 16,33-4-4-16,-33 4-4 0,0 0 10 15,0 0 0-15,0 0-4 0,27-5 6 0,-27 5-2 16,0 0-1-16,0 0 0 0,0 0 2 0,0 0-4 15,0 0 1-15,0 0-1 0,0 0 0 0,30-5-3 16,-30 5 0-16,0 0 2 0,0 0 0 0,0 0 3 16,0 0 2-16,0 0 3 0,0 0-3 0,0 0 0 15,0 0-1-15,0 0-2 0,0 0 2 0,0 0-24 16,0 0-54-16,0 0-131 0,0 0-218 0,-17-12-298 16,17 12-342-16,-29-12-596 0,2 4-1097 0</inkml:trace>
  <inkml:trace contextRef="#ctx0" brushRef="#br4" timeOffset="-196220.46">26102 3175 13 0,'0'0'275'0,"0"0"-20"0,0 0-21 16,0 0-23-16,0 0-16 0,24-5-9 0,-24 5-8 15,0 0 1-15,0 0-1 0,0 0-3 0,0 0-7 16,0 0-9-16,0 0-14 0,0 0-13 0,0 0-18 16,0 0-15-16,0 0-12 0,33 0-11 15,-33 0-9-15,0 0-5 0,0 0-1 16,0 0-3-16,0 0-3 0,0 0-6 0,0 0 4 16,0 0-5-16,0 0 10 0,7 15 15 0,-7-15 3 15,0 0 8-15,-7 15 9 0,7-15 5 0,-11 14-2 16,11-14-2-16,-12 20-2 0,12-20 1 0,-18 29-17 15,9-15-12-15,2 3-11 0,-2 1-11 0,1 0-4 16,2 2-4-16,-1 0-14 0,4-1 2 0,0 0-2 16,3 0-2-16,0 1-2 0,0-20 2 0,3 33-2 15,-3-33-2-15,7 32 2 0,-7-32 5 0,9 27-3 16,-9-27 2-16,21 24-2 0,-21-24 0 16,23 17-2-16,-23-17-4 0,27 9-2 0,-27-9-17 15,30 3-34-15,-30-3-62 0,33-3-76 0,-33 3-78 16,30-12-77-16,-30 12-61 0,34-14-51 0,-18 3-74 15,1 1-394-15,-4-2-395 0</inkml:trace>
  <inkml:trace contextRef="#ctx0" brushRef="#br4" timeOffset="-195843.47">26459 3217 146 0,'0'0'312'0,"0"0"-12"0,0 0-10 15,-7-15-7-15,7 15-6 0,0 0-10 0,0 0-9 16,0 0-15-16,0 0-13 0,0 0-14 0,-6-14-16 16,6 14-7-16,0 0-10 0,0 0-6 0,0 0-7 15,0 0-9-15,0 0-6 0,0 0-26 0,0 0-21 16,0 0-21-16,0 0-20 0,0 0-15 0,0 0-5 15,0 0-2-15,33 1 7 0,-33-1-6 0,0 0-4 16,20 16-8-16,-20-16-2 0,16 14-6 16,-16-14-7-16,21 20 5 0,-7-4-1 0,-5-4 5 15,4 3 4-15,-2 0 0 0,-5 2 2 0,1 2-1 16,2-2 2-16,-4 3 4 0,-5-1 4 0,0 5 1 16,-5-5-4-16,-1 4-2 0,-1-3-2 0,-5 2-4 15,-6 1-2-15,-2 2-1 0,-3-3-2 0,-3 0-6 16,-1 1-108-16,-3 0-159 0,0-3-203 0,0 0-216 15,0 0-702-15,3-2-822 0</inkml:trace>
  <inkml:trace contextRef="#ctx0" brushRef="#br1" timeOffset="-186684.45">24822 4485 213 0,'0'0'366'0,"0"0"-33"16,0 0-23-16,0 0-24 0,13-13-18 0,-13 13-13 15,0 0-18-15,0 0-18 0,0 0-19 0,0 0-22 16,14-12-21-16,-14 12-16 0,0 0-18 0,0 0-14 15,0 0-10-15,0 0-7 0,0 0-2 16,0 0 5-16,0 0-5 0,0 0 4 0,0 0-3 16,0 0-6-16,0 0-12 0,0 0-4 0,0 0-10 15,13-10-10-15,-13 10-5 0,0 0-14 0,0 0-4 16,0 0-6-16,0 0-7 0,0 0 2 0,0 0-7 16,0 0 2-16,0 0-1 0,0 0 5 0,0 0 2 15,3 17 15-15,-3-17 6 0,0 0 2 0,0 20-1 16,0-20-3-16,0 0-1 0,0 28-6 0,0-28-5 15,-3 23-4-15,3-23 0 0,0 24-1 0,0-24-6 16,0 28 0-16,0-28-2 16,0 27 1-16,0-27-6 0,0 30 5 0,0-30-5 15,0 30 10-15,0-30 2 0,0 28 4 0,0-28 5 16,0 27 3-16,0-27 0 0,0 31 1 0,0-31-5 16,0 27-1-16,0-27-3 0,0 25-2 0,0-25-4 15,-4 27 0-15,4-27-1 0,0 25-4 0,0-25 0 16,0 23-1-16,0-23-2 0,-3 20-1 0,3-20 0 15,0 20-1-15,0-20-2 0,0 17 3 0,0-17-3 16,0 0 3-16,0 23-1 0,0-23-2 0,0 0 0 16,3 21 1-16,-3-21-2 0,0 0 2 0,0 0 2 15,0 19-3-15,0-19 2 0,0 0 0 0,0 0 2 16,0 0 3-16,0 0 4 0,4 19 8 16,-4-19 18-16,0 0 22 0,0 0 9 0,0 0 5 15,0 0-15-15,0 0-10 0,0 0-8 16,0 0-2-16,0 0-9 0,0 0-6 0,23-12-4 15,-23 12-35-15,0 0-89 0,10-22-109 0,-10 22-106 16,6-20-80-16,-6 20-62 0,4-28-51 0,-4 28-58 16,7-25-61-16,-7 25-308 0,3-30-417 0</inkml:trace>
  <inkml:trace contextRef="#ctx0" brushRef="#br1" timeOffset="-181480.45">25358 4137 359 0,'0'0'402'0,"0"0"-34"16,0 0-28-16,0 0-21 0,0 0-20 0,0-20-24 15,0 20-22-15,0 0-14 0,0 0-15 0,-6-14-26 16,6 14-17-16,0 0-18 0,0 0-22 0,-13-12-11 16,13 12-14-16,0 0-9 0,0 0-9 0,-17-12-3 15,17 12-8-15,0 0-6 0,0 0-7 0,-27-8-7 16,27 8-6-16,0 0-6 0,0 0-11 0,0 0-7 15,-40 0 0-15,40 0-8 0,0 0-1 0,-27 8-6 16,27-8-2-16,-20 9-3 0,20-9-2 16,-19 9-3-16,19-9-2 0,-17 13-3 0,17-13 0 15,-13 15 1-15,13-15-2 0,-14 17-3 16,14-17 5-16,-10 21-1 0,10-21-1 0,-6 19 3 16,6-19 2-16,-4 25 0 0,4-25 2 0,0 22 3 15,0-22 4-15,7 24 1 0,-7-24 7 0,6 19 10 16,-6-19 10-16,10 20 16 0,-10-20 16 0,17 16 8 15,-17-16 3-15,20 9 1 0,-20-9-1 0,20 8-4 16,-20-8-2-16,0 0-3 0,37 0-7 0,-37 0-3 16,0 0-4-16,37-8 0 0,-37 8 3 0,22-9-3 15,-22 9-2-15,24-12-6 0,-24 12 0 0,17-14 8 16,-17 14-10-16,16-15-2 0,-16 15 0 16,14-17-3-16,-14 17 0 0,6-17-7 0,-6 17-3 15,10-18-6-15,-10 18-6 0,3-15-3 0,-3 15-5 16,0 0-1-16,5-25-3 0,-5 25 0 0,0 0 3 15,0-23-1-15,0 23 4 0,0 0 3 16,0-20 7-16,0 20-2 0,0 0 3 0,-5-18 5 16,5 18 3-16,0 0 1 0,0 0-2 0,-6-17-4 15,6 17-7-15,0 0-6 0,0 0-4 0,0 0-4 16,-7-14-6-16,7 14-4 0,0 0-2 0,0 0 1 16,0 0-2-16,0 0-1 0,0 0-2 0,0 0 0 15,0 0-2-15,0 0 0 0,0 0 3 0,-12 12-2 16,12-12 1-16,0 0 2 0,-5 22-4 15,5-22 2-15,0 20 2 0,0-20 0 0,5 23-2 16,-5-23 1-16,6 25 0 0,-6-25 1 0,10 27 1 16,-10-27 1-16,14 29-1 0,-5-17 2 0,1 2 5 15,4-1-4-15,-1-3 5 0,-13-10-1 0,27 20 1 16,-27-20 1-16,33 12 0 0,-33-12 2 16,36 8-4-16,-36-8-1 0,41 2-6 0,-41-2-49 15,40-2-124-15,-40 2-168 0,43-13-199 0,-23 4-186 16,-3-3-228-16,-1 0-832 0,1 0-1212 0</inkml:trace>
  <inkml:trace contextRef="#ctx0" brushRef="#br3" timeOffset="-176091.44">22710 4538 77 0,'0'0'415'0,"0"0"-40"0,0 0-32 0,0 0-56 15,0 0-54-15,0 0-48 0,0 0-39 0,0 0-31 16,0 0-45-16,0 0-96 0,0 0-102 15,0 0-171-15,0 0-311 0,0 0-109 0</inkml:trace>
  <inkml:trace contextRef="#ctx0" brushRef="#br0" timeOffset="-155516.42">24882 5190 193 0,'13'-11'213'15,"-13"11"-21"-15,0 0-19 0,0 0-12 0,0 0-9 16,0 0-9-16,0 0 0 0,0 0 0 0,0 0 4 15,0 0 11-15,0 0 5 0,0 0 10 0,0 0 12 16,0 0 8-16,0 0 2 0,0 0-5 0,0 0-5 16,0 0-12-16,0 0-8 0,0 0-13 0,0 0-13 15,0 0-11-15,0 0-21 0,0 0-17 0,0 0-16 16,0 0-16-16,0 0-12 0,0 0-5 16,0 0 23-16,-13 13 12 0,13-13-2 0,0 0-11 15,0 0 1-15,0 24 4 0,0-24 2 0,0 0-8 16,-3 24-3-16,3-24-4 0,0 17-1 0,0-17-4 15,-4 20-7-15,4-20-5 0,0 26-5 0,0-26-5 16,0 24-4-16,0-24-4 0,0 27-4 0,0-27-2 16,4 25-1-16,-4-25-1 0,0 28 1 15,0-28 0-15,0 28-2 0,0-28 4 0,0 25 4 16,0-25-2-16,0 24-1 0,0-24-2 0,0 20-2 16,0-20-2-16,0 21 0 0,0-21-1 0,0 0-1 15,3 22 0-15,-3-22 4 0,0 0 2 0,3 18 5 16,-3-18 3-16,0 0 4 0,0 0-9 15,0 0-1-15,0 0-2 0,0 0-4 0,0 0-2 16,27 5-2-16,-27-5-3 0,0 0-9 0,16-16-11 16,-16 16-36-16,0 0-50 0,20-19-59 0,-20 19-53 15,10-15-52-15,-10 15-34 0,11-16-36 0,-11 16-26 16,6-14-26-16,-6 14-9 0,7-18-8 0,-7 18-6 16,6-15-332-16,-6 15-236 0</inkml:trace>
  <inkml:trace contextRef="#ctx0" brushRef="#br0" timeOffset="-154760.42">25132 5252 10 0,'0'0'191'0,"0"0"-24"16,0 0-8-16,13-12-10 0,-13 12-12 0,0 0-5 16,0 0-23-16,0 0-6 0,0 0-1 0,10-12-2 15,-10 12 2-15,0 0 3 0,0 0 6 16,0 0-4-16,7-15 4 0,-7 15 5 0,0 0 5 16,0 0 7-16,0 0 2 0,0 0 6 15,0 0 11-15,0 0 4 0,-3-18 7 0,3 18 0 16,0 0-3-16,0 0-9 0,0 0-10 0,0 0-15 15,0 0-18-15,0 0-17 0,0 0-16 0,0 0-13 16,0 0-11-16,0 0-12 0,0 0 4 0,0 0-6 16,0 0 0-16,-30 1 2 0,30-1-6 0,0 0-2 15,-14 14 2-15,14-14 0 0,0 0 3 0,-10 15 1 16,10-15-4-16,0 0-1 0,-6 20-4 0,6-20-3 16,0 0 4-16,-7 25-13 0,7-25 0 0,0 21 4 15,0-21-3-15,0 16-2 0,0-16-2 0,0 20-1 16,0-20 1-16,3 19 1 0,-3-19-3 15,7 20 0-15,-7-20 5 0,3 13 1 16,-3-13 7-16,0 0-4 0,13 21-4 0,-13-21 2 16,0 0-1-16,11 17-3 0,-11-17 1 0,0 0 0 15,13 16 1-15,-13-16-4 0,0 0-1 0,0 0 2 16,20 12 0-16,-20-12-1 0,0 0 0 0,0 0-1 16,27 8 0-16,-27-8-1 0,0 0 4 0,0 0-5 15,30-6 0-15,-30 6 0 0,0 0 0 0,23-6 1 16,-23 6-1-16,0 0-6 0,20-14 8 0,-20 14 4 15,0 0 3-15,14-18 1 0,-14 18 5 0,9-12 2 16,-9 12 3-16,0 0 3 0,10-19 3 16,-10 19 4-16,0 0-2 0,6-24-1 0,-6 24 0 15,0 0-2-15,0-20-3 0,0 20-2 0,0 0 0 16,-3-19-3-16,3 19-4 0,0 0 1 16,-6-20-4-16,6 20-2 0,0 0 5 0,-10-16-4 15,10 16 1-15,0 0-3 0,0 0-2 0,-14-17-2 16,14 17-1-16,0 0-1 0,0 0-2 0,-16-12-2 15,16 12-1-15,0 0-1 0,0 0 1 0,0 0 2 16,-20-10-3-16,20 10 2 0,0 0-2 0,0 0-2 16,0 0-5-16,0 0-12 0,0 0-28 0,0 0-43 15,-27 5-44-15,27-5-48 0,0 0-54 0,0 0-57 16,0 0-45-16,0 0-34 0,0 0-17 16,-10 14-25-16,10-14-28 0,0 0-386 0,0 0-315 15</inkml:trace>
  <inkml:trace contextRef="#ctx0" brushRef="#br0" timeOffset="-154140.6">25465 5267 197 0,'16'-10'199'15,"-16"10"-15"-15,0 0-13 0,0 0-20 0,0 0-7 16,0 0-8-16,14-12-19 0,-14 12 7 0,0 0 2 16,0 0 3-16,0 0 0 0,0 0 8 0,0 0 5 15,0 0 1-15,0 0 9 0,0-17-2 0,0 17-4 16,0 0-1-16,0 0-1 0,0 0 0 0,0 0-10 16,0 0-2-16,0 0-10 0,0 0-4 0,0 0-5 15,0 0-9-15,-23-8-10 0,23 8-13 16,0 0 1-16,0 0-8 0,0 0-9 0,0 0-9 15,0 0-9-15,-27 8-2 0,27-8-11 0,0 0-2 16,0 0-7-16,-16 12-4 0,16-12 1 0,0 0-1 16,-11 14-1-16,11-14-4 0,0 0-3 15,-6 23 0-15,6-23 0 0,-3 18-4 0,3-18-3 16,0 17 0-16,0-17 0 0,3 20 4 0,-3-20-1 16,6 20-1-16,-6-20 1 0,8 20-2 0,-8-20-1 15,9 18 3-15,-9-18 1 0,13 14 0 0,-13-14 2 16,14 16-5-16,-14-16-2 0,13 13 7 0,-13-13-2 15,0 0 0-15,24 12-3 0,-24-12 2 0,0 0-1 16,23 9 3-16,-23-9-6 0,0 0-2 0,0 0 0 16,33 3 4-16,-33-3-6 0,0 0 7 15,24-7-12-15,-24 7 9 0,0 0-2 0,19-9 0 16,-19 9-1-16,0 0-3 0,14-20 3 0,-14 20 0 16,0 0 3-16,7-21-1 0,-7 21 2 15,-4-18 0-15,4 18 3 0,-6-16 5 0,6 16-7 16,-7-20-1-16,7 20-2 0,-13-14 1 0,13 14 0 15,-10-17-3-15,10 17 0 0,-11-12-1 0,11 12-2 16,0 0 1-16,-16-15-4 0,16 15 3 0,0 0-1 16,-17-11-4-16,17 11-9 0,0 0-34 0,0 0-43 15,0 0-61-15,-23-7-56 0,23 7-56 0,0 0-48 16,0 0-41-16,0 0-29 0,0 0-41 0,0 0-41 16,0 0-277-16,0 0-234 0</inkml:trace>
  <inkml:trace contextRef="#ctx0" brushRef="#br0" timeOffset="-153547.72">25792 5270 184 0,'0'0'217'0,"0"0"-20"16,0 0-20-16,0 0-17 0,0 0-3 0,4-16-17 15,-4 16 9-15,0 0-12 0,0 0-5 0,0 0-4 16,0 0 5-16,0 0 4 0,0 0 13 16,0 0 11-16,-7-14 1 0,7 14 7 0,0 0-4 15,0 0 1-15,0 0-2 0,0 0-11 0,0 0-11 16,0 0-16-16,-23-8-19 0,23 8-13 16,0 0-16-16,0 0-15 0,0 0-13 0,0 0-5 15,0 0-15-15,0 0 11 0,0 0 10 0,-24 8 1 16,24-8-12-16,0 0 15 0,0 0-4 0,-13 14-4 15,13-14-7-15,0 0 1 0,-7 20-28 0,7-20 17 16,0 0-3-16,-4 21-4 0,4-21 2 0,0 0-10 16,4 27 2-16,-4-27-4 0,3 18 1 0,-3-18-2 15,4 20-1-15,-4-20-2 0,10 18 1 0,-10-18-2 16,9 14 3-16,-9-14 4 0,0 0 1 16,14 20-2-16,-14-20 5 0,0 0-1 0,17 12 4 15,-17-12-7-15,0 0-1 0,23 9-2 0,-23-9 0 16,0 0-1-16,0 0-3 0,33 0 1 0,-33 0-2 15,0 0-2-15,27-12 0 0,-27 12 0 16,20-6 0-16,-20 6-1 0,17-13 10 0,-17 13 7 16,17-15 10-16,-17 15 3 0,13-15-2 0,-13 15 0 15,14-18-2-15,-14 18 11 0,6-17 3 0,-6 17 1 16,6-17 2-16,-6 17-1 0,0-20 1 0,0 20-5 16,-6-17-4-16,6 17-4 0,-14-16-8 0,14 16-6 15,-19-15-2-15,19 15-2 0,-24-10-2 0,24 10-5 16,-27-10 0-16,27 10-2 0,-33-4-3 15,33 4 1-15,-33 0-1 0,33 0 0 0,-33 1-1 16,33-1-6-16,-34 8-15 0,34-8-59 0,-33 8-85 16,33-8-107-16,-34 9-144 0,34-9-129 0,-26 13-123 15,26-13-530-15,-24 10-659 0</inkml:trace>
  <inkml:trace contextRef="#ctx0" brushRef="#br4" timeOffset="-109764.38">9641 7465 195 0,'0'0'442'15,"0"0"-14"-15,0 0-14 0,0 0-26 0,0 0-20 16,-4-20-26-16,4 20-25 0,0 0-24 0,-6-16-20 16,6 16-12-16,0 0-18 0,-10-12-19 0,10 12-33 15,0 0-20-15,-20-14-11 0,20 14-11 0,0 0-5 16,-27-8 4-16,27 8-5 0,-26-5-5 16,26 5-1-16,0 0-5 0,-47 0-3 0,47 0-13 15,-37 0-12-15,37 0-12 0,-36 5-12 0,36-5-14 16,-47 12-5-16,26-4-14 0,2-1-8 15,-1 3-4-15,-1 0 1 0,5 2-12 0,2-1 1 16,1 3-1-16,0-1-2 0,13-13 0 0,-13 25 1 16,13-25 1-16,-7 25-3 0,7-25 3 0,0 23 1 15,0-23 4-15,7 20 0 0,-7-20-11 0,17 17 3 16,-17-17 3-16,19 15-4 0,-19-15 1 0,24 8 0 16,-24-8 1-16,30 7-4 0,-30-7-1 0,30-4-3 15,-30 4 0-15,33-11 1 0,-33 11-5 0,33-18-3 16,-16 9 1-16,-1-4-2 0,-2 1 3 0,-1 0-4 15,-13 12 1-15,21-29 0 0,-12 15 2 16,-9 14 2-16,11-28-4 0,-11 28 2 16,10-30-2-16,-10 30-3 0,6-27 4 0,-6 27 1 15,3-25-4-15,-3 25 2 0,7-26 4 0,-7 26 3 16,0-20-1-16,0 20-6 0,0 0-8 0,4-22-5 16,-4 22-4-16,0 0 6 0,0 0-3 0,0 0 4 15,0 0-2-15,0 0 2 0,0 0-4 0,0 18 7 16,0-18 0-16,6 24 2 0,1-8 2 0,-1 4-1 15,5-3 3-15,-1 5 0 0,3-4 5 0,4 2-2 16,-1 0 4-16,1 0 4 0,3-5-5 0,0 3 1 16,0-3-6-16,4-3-32 0,-2-2-59 0,2-3-66 15,-1 0-71-15,1-1-80 0,-24-6-93 0,46 3-95 16,-46-3-96-16,44-5-63 0,-21-3-72 16,-3 0-501-16,0-4-686 0</inkml:trace>
  <inkml:trace contextRef="#ctx0" brushRef="#br4" timeOffset="-109436.23">10168 7392 429 0,'0'-22'455'0,"0"22"10"0,-3-20-4 16,3 20-19-16,-4-22-16 0,4 22-15 0,-3-21-3 15,3 21-15-15,-7-17-28 0,7 17-46 0,0 0-62 16,-4-20-53-16,4 20-49 0,0 0-29 0,0 0-25 16,0 0-11-16,0 0-4 0,0 0-4 0,21 12-9 15,-21-12-11-15,17 22-8 0,-7-9-11 0,-1 5-4 16,1-3-9-16,1 2-4 0,-2 1-4 15,1 0-4-15,-3-1-6 0,3-2 0 0,-3-1-1 16,-7-14-4-16,13 26 0 0,-13-26 7 0,10 22 90 16,-10-22 79-16,10 15 61 0,-10-15-3 15,0 0-26-15,0 0-24 0,14 12-3 0,-14-12-6 16,0 0-15-16,0 0-18 0,6-20-19 0,-6 20-38 16,0-22-92-16,0 22 0 0,0-30 0 0,0 30 0 15,3-35 0-15,-3 35 0 0,7-35 0 0,-4 18 0 16,5-3 0-16,-5 3 0 0,3-1 0 0,1 0 0 15,-1 3 0-15,-6 15-134 0,14-27-236 0,-14 27-111 16,13-23-123-16,-13 23-136 0,11-17-79 0,-11 17-67 16,0 0-528-16,16-10-865 0</inkml:trace>
  <inkml:trace contextRef="#ctx0" brushRef="#br4" timeOffset="-108744.38">10582 7262 65 0,'0'0'506'0,"0"0"-6"0,0 0-17 0,0 0-34 16,0 0-40-16,0 0-46 0,13-12-35 0,-13 12-37 16,0 0-42-16,0 0-38 0,0 0-38 0,0 0-34 15,0 0-30-15,0 0-23 0,0 0-12 0,0 0-15 16,-21 10 18-16,21-10 10 0,-13 15-4 16,13-15-4-16,-20 20-11 0,7-8-12 0,-1 1-9 15,1 2-3-15,4 2-10 0,-5-2-10 0,4 3-1 16,-1 0-2-16,2-1-5 0,2-2 3 0,7-15-2 15,-9 30-1-15,9-30-1 0,-11 25 5 0,11-25 0 16,-3 20 9-16,3-20 10 0,0 0 12 0,6 22 10 16,-6-22 10-16,0 0-4 0,0 0-6 0,0 0-9 15,0 0-4-15,41-5-11 0,-41 5-5 16,19-17-6-16,-8 4-2 0,2-2-5 0,-4 0-4 16,2 0-5-16,-1 0-2 0,-1 3-1 0,-1-3 0 15,-8 15-4-15,16-25-2 0,-16 25 4 0,11-20-4 16,-11 20-2-16,9-15-2 0,-9 15-6 15,0 0-2-15,13-15 0 0,-13 15 6 0,0 0 3 16,0 0 0-16,0 0 4 0,17 12-4 0,-17-12 4 16,7 15 0-16,-7-15-1 0,10 20 1 0,-10-20 0 15,7 21-1-15,-7-21 1 0,13 22-1 0,-13-22 0 16,10 22 1-16,-10-22 2 0,10 18-1 0,-10-18 4 16,7 14 6-16,-7-14 19 0,0 0 57 0,9 18 28 15,-9-18-11-15,0 0-16 0,0 0-23 0,0 0-9 16,0 0-15-16,0 0-3 0,0 0-5 0,0 0-9 15,11-22-2-15,-11 22-7 0,3-23-5 16,-3 23 6-16,7-25-6 0,-7 25-3 16,13-32-6-16,-6 16 3 0,3-1-3 0,-1 2 2 15,2-3-10-15,-1 4 4 0,-1-2-2 0,5 4 0 16,-14 12-1-16,20-22-6 0,-20 22-6 0,20-20 3 16,-20 20-3-16,20-13-2 0,-20 13-2 0,0 0 4 15,30-8-5-15,-30 8 1 0,0 0 2 0,20 12 3 16,-20-12 3-16,14 21 1 0,-14-21 1 0,6 25 3 15,-6-25 1-15,7 29-1 0,-7-29 6 0,3 34-1 16,-3-34 0-16,0 34 2 0,0-34-3 0,3 33 4 16,-3-33 1-16,0 35 0 0,0-35 3 0,0 31-1 15,0-31-7-15,4 26 9 0,-4-26 0 0,3 20 5 16,-3-20-5-16,0 0-53 16,4 24-102-16,-4-24-124 0,0 0-130 0,0 0-148 15,0 0-140-15,0 0-170 0,36-6-346 0,-36 6-672 16</inkml:trace>
  <inkml:trace contextRef="#ctx0" brushRef="#br4" timeOffset="-108248.02">11565 7427 275 0,'0'0'337'0,"0"0"-7"0,-17 8-21 15,17-8-20-15,0 0-25 0,0 0-11 0,-23 10-12 16,23-10-2-16,0 0 2 0,0 0 7 0,0 0-5 16,0 0 3-16,0 0-26 0,0 0-35 0,0 0-19 15,0 0-9-15,0 0-11 0,10-13-14 0,-10 13-21 16,20-20-20-16,-7 8-19 0,1-6-15 0,2 1-8 15,-2-1-8-15,6-4-10 0,0-1-7 0,-4 0-4 16,4 1-2-16,-2-3-4 0,-2 0-1 0,1 0-5 16,-4 3-2-16,-4-1-1 0,2 3-3 15,-1-2-2-15,-4 1 4 0,-3 1-6 0,2 1-1 16,-5 19 1-16,6-36-2 0,-6 36 1 0,0-29-1 16,0 29 2-16,-3-25-2 0,3 25-5 0,0-21-2 15,0 21-1-15,0 0-1 0,-11-15 4 16,11 15 3-16,0 0 0 0,0 0 4 0,-19 15 8 15,19-15 16-15,-14 24 9 0,8-7 0 0,-1 2 2 16,4 5 7-16,0 0 10 0,-2 3-4 0,5 0-7 16,0 2-3-16,8-2-4 0,-5 1-4 0,7 2 1 15,-4-3-3-15,5 0-1 0,2-4 0 16,-4-1-1-16,2-1-3 0,2-4-47 0,1 0-71 16,-1-1-73-16,-4-1-75 0,-9-15-110 0,24 18-117 15,-24-18-113-15,27 9-636 0,-27-9-683 0</inkml:trace>
  <inkml:trace contextRef="#ctx0" brushRef="#br4" timeOffset="-107940.38">12129 7220 382 0,'0'0'447'0,"-4"-18"-6"16,4 18-11-16,0 0-37 0,-6-20-38 0,6 20-33 15,0 0-15-15,0 0-14 0,0 0-13 0,-40 3-29 16,40-3-27-16,-24 15-28 0,11-5-21 15,-1 2-35-15,2 1-23 0,-2 2-22 0,1 2-17 16,3-2-10-16,10-15-7 0,-11 28-8 0,11-28-4 16,-3 25-5-16,3-25-2 0,3 22-1 0,-3-22-5 15,11 13-7-15,-11-13-7 0,0 0 0 0,30 4-5 16,-30-4 1-16,23-4 2 0,-23 4 16 0,23-13 15 16,-23 13-3-16,21-20-3 0,-21 20-8 0,12-20-6 15,-12 20-4-15,7-25-11 0,-7 25-8 0,4-17-6 16,-4 17-4-16,-4-21-10 0,4 21-45 15,0 0-62-15,-13-18-63 0,13 18-64 0,0 0-73 16,-17-9-82-16,17 9-103 0,0 0-124 0,0 0-487 16,-16-10-585-16</inkml:trace>
  <inkml:trace contextRef="#ctx0" brushRef="#br4" timeOffset="-107576.38">12232 7142 185 0,'0'0'378'0,"0"0"-32"0,0 0-24 16,27-8-32-16,-27 8-18 0,0 0-25 0,0 0-21 16,0 0-21-16,30-2-21 0,-30 2-13 0,0 0-9 15,0 0-13-15,0 0-13 0,33-3-11 16,-33 3-19-16,0 0-15 0,24-4-14 16,-24 4-14-16,0 0-13 0,27-10-10 0,-27 10-2 15,0 0-9-15,22-12-4 0,-22 12-7 0,0 0-1 16,24-13 1-16,-24 13-4 0,0 0 0 0,14-11 11 15,-14 11 2-15,0 0-2 0,0 0-6 0,0 0-5 16,0 0-4-16,0 0-6 0,0 0 0 0,0 0-3 16,0 0 2-16,0 0 9 0,0 0 10 0,-38 7 20 15,38-7 2-15,-22 14-4 0,22-14-3 0,-27 20 11 16,10-8 24-16,4 3 4 0,-4-2-9 0,4 5-12 16,-1-4-7-16,1 4-4 0,7-1-7 0,-5 1-3 15,4-1-5-15,7-17 1 0,-3 30-2 0,3-30-4 16,0 28-39-16,0-28-80 0,3 25-89 15,-3-25-99-15,13 20-99 0,-13-20-104 16,17 12-108-16,-17-12-386 0,0 0-456 0</inkml:trace>
  <inkml:trace contextRef="#ctx0" brushRef="#br4" timeOffset="-106932.49">12642 7132 87 0,'0'0'374'16,"0"-29"0"-16,0 29-14 0,-3-31-7 0,3 31-16 15,-7-27-24-15,7 27-29 0,-13-22-34 0,13 22-32 16,-14-19-32-16,14 19-18 0,-16-7-12 0,16 7-16 16,0 0-13-16,-36 7 3 0,36-7 0 15,-27 21 1-15,10-6-7 0,4-1-13 0,-1 6-20 16,1 4-18-16,2-5-13 0,5 6-7 0,0-2-7 16,-1-1-8-16,4 1-2 0,3-1-8 15,0-4-1-15,0-18-4 0,3 32 3 0,-3-32 1 16,10 25-1-16,-10-25-3 0,9 21 0 0,-9-21-4 15,0 0-4-15,27 7-1 0,-27-7-6 0,0 0 3 16,27-15-2-16,-27 15-9 0,24-21 3 0,-15 4 0 16,5 0 0-16,-4-6-2 0,3 3 1 0,-3-2-4 15,0 0 3-15,0 1-1 0,-3 1-2 0,3 3-1 16,-10 17-2-16,13-28-7 0,-13 28-9 16,7-22 1-16,-7 22 3 0,0 0 3 0,0 0 3 15,0 0 3-15,0 0 2 0,0 0-1 0,0 0 6 16,-14 16-1-16,14-16 6 0,-6 31 2 0,3-14 1 15,3-17 3-15,0 36-1 0,0-19 3 0,0-17-1 16,3 33 0-16,-3-33 5 0,6 30 2 16,-6-30 9-16,11 22 20 0,-11-22 7 0,13 15-7 15,-13-15 0-15,24 8-4 0,-24-8 4 0,26-5 2 16,-26 5-6-16,34-15-4 0,-18 2-8 0,4 1-3 16,0-9-6-16,0 2-4 0,0-6-4 0,0-3 0 15,0 0-4-15,0-1-1 0,-4-1-3 0,-2 0-2 16,-1 0-3-16,-2-1-1 0,-2 2-3 15,-2 3 1-15,-1 4-1 0,2-1 1 0,-8 4-5 16,0 19 0-16,3-35-3 0,-3 35 6 0,-3-30-4 16,3 30-2-16,-8-21-2 0,8 21-1 0,0 0 2 15,-13-9 3-15,13 9 1 0,0 0 3 0,-23 18 3 16,13-3 7-16,4 4 22 0,-5 4 10 0,1 4-2 16,4 3-8-16,-5 2 0 0,5 1-4 0,-1 2-2 15,4 0-4-15,0-2-1 0,3-3 1 16,-3 0-2-16,3-6 6 0,3 2-2 0,-3-1-1 15,3-5-4-15,0 0-33 0,-3-20-44 0,7 27-58 16,-7-27-85-16,14 23-111 0,-14-23-139 0,0 0-107 16,16 14-111-16,-16-14-499 0,0 0-639 15</inkml:trace>
  <inkml:trace contextRef="#ctx0" brushRef="#br4" timeOffset="-106596.38">12829 7129 118 0,'-10'-17'368'0,"10"17"-37"16,0 0-44-16,0 0-38 0,3-22-27 0,-3 22-21 16,17-13-25-16,-17 13-17 0,27-15-22 15,-27 15-17-15,30-17-18 0,-11 9-13 0,5-1-17 16,-4 1-12-16,4-2-11 0,-2-1-10 16,2 4-6-16,-4-1 8 0,4 1 18 0,-24 7 19 15,33-12 13-15,-33 12 10 0,30-11 8 0,-30 11-8 16,20-6 8-16,-20 6-8 0,0 0-9 0,0 0-13 15,23-6 9-15,-23 6 35 0,0 0 7 0,0 0 5 16,0 0 1-16,-3 23-4 0,3-23-19 0,-13 19-9 16,13-19-2-16,-17 27-19 0,7-9-11 0,-1 3-12 15,2-4-7-15,-1 1-8 0,4 1-6 0,-2 2-5 16,2-1-4-16,-1-4-2 0,4 5-4 0,3-21-1 16,-3 33 1-16,3-33-1 0,-3 27-3 0,3-27 0 15,-5 25-71-15,5-25-74 0,8 18-74 0,-8-18-146 16,0 0-139-16,13 12-138 15,-13-12-598-15,17-10-684 0</inkml:trace>
  <inkml:trace contextRef="#ctx0" brushRef="#br4" timeOffset="-106432.24">13459 6725 121 0,'-16'-17'535'0,"2"-1"-14"15,-2 5-36-15,2 1-38 0,1 0-53 0,13 12-67 16,-27-18-70-16,27 18-51 0,-20-15-43 0,20 15-31 15,-16-8-21-15,16 8-20 0,0 0-26 0,0 0-91 16,0 0-90-16,-30 8-91 0,30-8-74 0,0 0-88 16,3 28-84-16,-3-28-365 0,13 19-303 15</inkml:trace>
  <inkml:trace contextRef="#ctx0" brushRef="#br4" timeOffset="-105972.38">13470 6861 192 0,'0'0'402'16,"-4"26"-13"-16,4-26-4 0,-7 25-14 0,7-25-28 15,-10 28-28-15,10-28-33 0,-6 27-35 0,6-27-37 16,-14 30-33-16,14-30-28 0,-6 31-21 0,6-31-19 16,-10 24-15-16,10-24-10 0,-3 22 3 0,3-22 26 15,-7 18 25-15,7-18 30 0,0 0 32 0,-4 18-21 16,4-18-34-16,0 0-28 0,0 0-23 16,0 0-18-16,11-12-15 0,-11 12-10 0,13-21-13 15,-13 21-6-15,20-27-8 0,-10 12-11 0,-10 15-2 16,20-24-7-16,-20 24-7 0,19-19-5 0,-19 19-1 15,17-13-7-15,-17 13 1 0,0 0 0 16,0 0 0-16,30 11 4 0,-30-11 5 0,13 20 0 16,-13-20 1-16,14 22 0 0,-14-22 3 0,16 27 2 15,-16-27-3-15,14 26 4 0,-14-26-2 0,10 19 8 16,-10-19 19-16,14 16 49 0,-14-16-5 0,0 0-12 16,0 0-12-16,16 7-10 0,-16-7-6 0,0 0-6 15,14-10-6-15,-14 10-4 0,13-14-3 0,-13 14-6 16,9-24-19-16,-9 24-28 0,21-27-19 15,-15 12-12-15,5 3-6 0,-11 12 3 0,19-23-4 16,-19 23 0-16,17-20 7 0,-17 20 13 0,0 0 7 16,24-10 8-16,-24 10 7 0,0 0 4 0,19 12 8 15,-19-12-4-15,11 20 24 0,-11-20 16 0,6 28 9 16,-6-28 1-16,7 30 2 0,-7-30 0 0,3 30-8 16,-3-30 3-16,0 28 0 0,0-28 2 15,3 25 0-15,-3-25-23 0,7 22-80 0,-7-22-86 16,0 0-127-16,4 20-144 0,-4-20-131 0,0 0-608 15,0 0-646-15</inkml:trace>
  <inkml:trace contextRef="#ctx0" brushRef="#br4" timeOffset="-105679.6">14246 6465 303 0,'17'-20'331'0,"-17"20"-39"16,0 0-46-16,13-17 5 0,-13 17 10 0,0 0 11 16,0 0-3-16,0 0-3 0,14 14-15 15,-14-14-2-15,-6 28-1 0,-5-8-7 0,4 10-2 16,-2 2 5-16,-5 11-8 0,-2 2-18 16,2 5-15-16,-10 7-27 0,5 3-27 0,-1 0-26 15,-1-3-24-15,2 1-14 0,2-11-15 0,4 1-7 16,-1-5-8-16,-2-2-4 0,2-5-9 0,4-6-4 15,1 0-6-15,-2-2 2 0,1-3-6 0,7-6 0 16,-7-1-42-16,3-3-94 0,7-15-133 0,-16 23-148 16,16-23-153-16,-27 18-138 0,27-18-585 0,-37 7-725 15</inkml:trace>
  <inkml:trace contextRef="#ctx0" brushRef="#br4" timeOffset="-105068.36">11142 8018 437 0,'0'0'453'15,"0"0"-5"-15,-18-18-14 0,18 18-25 16,0 0-29-16,-19-14-32 0,19 14-32 0,0 0-23 16,-33-9-29-16,33 9-12 0,-30-3-22 0,30 3-19 15,-30 3-23-15,30-3-25 0,-41 8-24 0,41-8-16 16,-33 13-14-16,17-4-19 0,2 2-13 0,-2 3-5 15,2-1-16-15,4 2-4 0,0 3-6 0,3-1-7 16,4 0-5-16,-4-2-6 0,7-15-3 0,0 33-5 16,0-33 0-16,0 32-3 0,0-32 4 0,7 25-1 15,-7-25 2-15,10 20 0 0,-10-20-2 0,17 13-2 16,-17-13 0-16,0 0-4 0,0 0-4 16,43-5-2-16,-43 5 0 0,23-17-3 0,-9 4 5 15,-1-3-3-15,1-1 0 0,-1-3-2 0,-3 0-2 16,0 0-1-16,-4-2-4 0,1 0 3 0,0 1-1 15,0 1-4-15,-7 20 3 0,3-30-4 16,-3 30-3-16,3-30 1 0,-3 30-10 0,0-20-7 16,0 20 6-16,0 0 2 0,0 0 4 0,-3-20 0 15,3 20 4-15,0 0 1 0,-3 17 0 0,3-17 4 16,0 23-1-16,0-23 3 0,0 33 1 0,3-16 4 16,0 5 0-16,4-2-1 0,2 1 4 0,2-1 1 15,-1-3 1-15,-1 4 2 0,2-7-1 0,2 1 0 16,-2 0-2-16,-11-15-6 0,22 18-34 15,-22-18-70-15,24 13-85 0,-24-13-103 0,0 0-112 16,36 2-97-16,-36-2-94 0,27-10-133 0,-27 10-323 16,30-23-521-16</inkml:trace>
  <inkml:trace contextRef="#ctx0" brushRef="#br4" timeOffset="-104607.68">11565 7782 278 0,'3'-22'430'0,"-3"22"-3"0,7-18-4 0,-7 18-14 16,0 0-38-16,0-17-50 0,0 17-54 0,0 0-54 16,0 0-10-16,0 0 1 0,0 0-10 0,0 0-2 15,0 0-2-15,-7 17-2 0,7-17-9 16,-6 27-16-16,6-9-23 0,-3 2-12 0,-1 3-19 16,4 0-19-16,0-1-15 0,-3 2-12 0,6 0-12 15,-3-2-9-15,0 0-8 0,0-3-7 0,0-19-3 16,4 34-4-16,-4-34 2 0,0 27 8 0,0-27 52 15,3 22 37-15,-3-22 11 0,0 0-20 0,0 21-20 16,0-21-22-16,0 0-13 0,0 0-7 16,0 0-10-16,0 0-9 0,0 0-3 0,-10-15-7 15,10 15-4-15,-7-20-2 0,7 20-5 0,-10-23-4 16,10 23-6-16,-10-25-2 0,10 25-5 16,-13-22-4-16,13 22 0 0,-17-23-2 0,17 23-1 15,-20-17-1-15,20 17 0 0,-24-10 1 0,24 10-2 16,-26-3 8-16,26 3-2 0,0 0 0 0,-43 5 1 15,43-5 1-15,-30 13 2 0,13-3 1 0,0 4 3 16,4-3 1-16,0 4 1 0,0 0-1 0,2-1 1 16,5 2-1-16,6-16 5 0,-13 28-1 0,13-28 3 15,0 24 3-15,0-24 4 0,3 23 1 0,-3-23 0 16,16 16-2-16,-16-16-1 0,27 12-5 0,-27-12-43 16,33 2-66-16,-33-2-80 0,47-8-87 15,-24 2-87-15,0-3-109 0,1-1-100 0,3-5-76 16,0 0-569-16,-4 1-676 0</inkml:trace>
  <inkml:trace contextRef="#ctx0" brushRef="#br4" timeOffset="-104108.52">11835 7749 56 0,'10'-20'398'0,"-10"20"-11"0,3-17-13 0,-3 17-3 15,0 0-15-15,8-20-14 0,-8 20-17 0,0 0-24 16,0 0-36-16,3-22-44 0,-3 22-43 0,0 0-44 15,0 0-25-15,0 0-13 0,0 0 31 0,0 0 5 16,0 0-9-16,0 0-8 0,0 0 0 0,3 20-15 16,-3-20-2-16,0 22-5 15,0-22 3-15,-3 28 12 0,3-28 3 0,-3 38-2 16,-2-21-1-16,2 5-9 0,0-3-17 0,3 5-16 16,-3-2-9-16,3-5-11 0,0-17-2 0,0 36-7 15,0-36-6-15,0 32-3 0,0-32-6 0,0 25 2 16,0-25 2-16,0 26 34 0,0-26 20 0,0 0 30 15,0 22-7-15,0-22-20 0,0 0-15 0,0 0-14 16,0 0-10-16,0 0-10 0,0 0-8 0,0 0-4 16,17-11-2-16,-17 11-6 0,3-17 0 0,-3 17-5 15,3-20 0-15,-3 20-1 0,-3-22-2 0,3 22-3 16,-3-23-1-16,3 23-2 0,-8-22-2 16,8 22-1-16,-9-23-7 0,9 23 2 0,-10-17-5 15,10 17-6-15,-14-10 5 0,14 10-2 0,0 0 4 16,-30-10 6-16,30 10-5 0,0 0-1 15,-36 7-1-15,36-7 4 0,-24 10 4 0,24-10-3 16,-27 17 2-16,27-17 0 0,-19 26 6 0,8-14-6 16,11-12 7-16,-13 28-1 0,13-28 3 0,-6 27 3 15,6-27 3-15,3 26 3 0,-3-26 1 0,13 19 3 16,-13-19-2-16,20 18-2 0,-20-18-13 0,24 12-52 16,-24-12-63-16,27 8-73 0,-27-8-86 0,0 0-92 15,40-6-94-15,-40 6-65 0,23-8-48 0,-23 8-48 16,19-12-535-16,-19 12-624 0</inkml:trace>
  <inkml:trace contextRef="#ctx0" brushRef="#br4" timeOffset="-103764.38">11925 7917 134 0,'13'-18'357'15,"-13"18"5"-15,11-17-10 0,-11 17-5 16,10-17-14-16,-10 17-20 0,9-15-22 0,-9 15-37 16,11-18-29-16,-11 18-24 0,13-15-33 0,-13 15-25 15,13-10-23-15,-13 10-3 0,0 0 2 0,30-5-11 16,-30 5 0-16,0 0-12 0,27 5-8 0,-27-5-10 15,20 13-12-15,-20-13-5 0,20 15-13 0,-20-15-10 16,20 22-3-16,-20-22-6 0,14 20-6 16,-14-20-4-16,9 25-2 0,-9-25-4 0,7 26 0 15,-7-26-3-15,3 22 8 0,-3-22 4 0,0 20 34 16,0-20 39-16,-3 20 40 0,3-20 35 0,-7 17 31 16,7-17 16-16,0 0 21 0,-20 13 8 0,20-13-4 15,0 0-11-15,-26 5-15 0,26-5-20 0,0 0-21 16,-30-7-18-16,30 7-23 0,-17-12-22 0,17 12-22 15,-10-16-13-15,10 16-15 0,-7-20-12 16,7 20-8-16,0-20-11 0,0 20-12 0,7-25-25 16,-7 25-52-16,20-30-52 0,-10 17-54 0,6-1-44 15,-2-1-47-15,3-2-48 0,0 5-50 0,-1-2-49 16,1 4-62-16,-1-3-85 0,-2 1-74 0,-14 12-85 16,27-18-556-16,-27 18-723 0</inkml:trace>
  <inkml:trace contextRef="#ctx0" brushRef="#br4" timeOffset="-102892.36">12329 7767 43 0,'0'0'419'0,"0"0"-10"16,0 0-13-16,6 15-7 0,-6-15-23 0,0 0-27 15,0 0-57-15,0 0-52 0,0 0-42 0,0 0-42 16,0 0-25-16,0 0-25 0,41-1-20 16,-41 1-12-16,0 0-14 0,16-12-8 0,-16 12-9 15,0 0-8-15,17-8-2 0,-17 8-3 0,0 0 4 16,0 0 12-16,19-9-4 0,-19 9-12 15,0 0-4-15,0 0-5 0,0 0 0 0,0 0 15 16,0 0 14-16,-9 13 7 0,9-13 5 0,-13 17 12 16,13-17 12-16,-17 25-5 0,4-12-5 0,5 2-7 15,-1 0 14-15,-1 3 5 0,4-4 5 0,-2 3-15 16,8-17-2-16,-6 29-3 0,6-29-1 0,-4 29 0 16,4-29 6-16,7 23 1 0,-7-23 1 0,6 20 1 15,-6-20 2-15,14 15-7 0,-14-15-3 0,27 7-13 16,-27-7-4-16,0 0-6 0,43-2-6 0,-43 2-5 15,33-8-4-15,-33 8-5 0,38-18-1 0,-19 9-4 16,-2-4-1-16,-1-2-4 0,1 1 0 16,0-1-2-16,-4-3-1 0,-3 0-2 15,0 1-4-15,0-1-3 0,0 1 0 0,-7-1-5 16,-3 18-5-16,11-29-2 0,-11 29-4 0,3-28-10 16,-3 28-5-16,7-23-4 0,-7 23-17 0,0-17-16 15,0 17-9-15,0 0-1 0,6-22 2 0,-6 22-1 16,0 0 4-16,3-18-2 0,-3 18 10 0,0 0 10 15,0 0 15-15,0 0 8 0,0 0 4 0,0 0 6 16,0 0 12-16,0 0-4 0,0 0 0 0,24 15 5 16,-24-15 3-16,0 22-2 0,0-22 2 0,-3 27 0 15,3-27 0-15,-10 32 7 0,10-32-4 0,-11 29-1 16,11-29 11-16,-6 30-14 0,6-30 4 16,-10 28 0-16,10-28-1 0,-7 27 3 0,7-27 2 15,0 24 0-15,0-24-2 0,-7 24 4 16,7-24 1-16,4 17 3 0,-4-17 3 0,0 0 4 15,7 22-2-15,-7-22 1 0,0 0-6 0,26 4-1 16,-26-4 1-16,0 0 2 0,30-4-1 0,-30 4 2 16,30-8 6-16,-30 8 6 0,27-14 6 0,-27 14-3 15,33-17 2-15,-19 6-5 0,2 2 0 0,1-4-3 16,-4 0-5-16,4-2 0 0,-4 3-4 0,1-2-1 16,-1-2 0-16,1 0-1 0,-1-1 2 0,-4 0-5 15,2 0-3-15,-1-4 3 0,-4 4 1 0,5-3-4 16,-8 0-5-16,0 2 4 0,-3 18-1 15,7-32-2-15,-7 32-3 0,3-30 1 0,-3 30-4 16,-3-25 0-16,3 25-5 0,-10-20 1 0,10 20 4 16,-17-13-3-16,17 13 4 0,-16-7 1 15,16 7 2-15,0 0-1 0,-30 3 4 0,30-3-1 16,-21 9-3-16,21-9 5 0,-17 13 3 0,17-13-3 16,-13 20 9-16,13-20 0 0,-3 22 4 0,3-22 4 15,0 30 1-15,0-30 3 0,13 33 2 0,1-15 7 16,-1-1 5-16,7 3-3 0,4-3-8 0,6 6-5 15,-8-5-2-15,2 1-4 0,3 1-3 0,-10 4-2 16,-1-3-1-16,-2 1 3 0,-8-2-4 0,1 4 6 16,-7 0-1-16,0-5 1 0,-10 5 2 15,4-2-1-15,-8-2 3 0,1 3 0 0,-4-1-32 16,-4-2-93-16,5-5-111 0,-4-3-153 0,1 1-164 16,19-13-792-16,-38 11-787 0</inkml:trace>
  <inkml:trace contextRef="#ctx0" brushRef="#br4" timeOffset="-72012.25">4819 9632 17 0,'0'0'419'0,"-3"-22"-1"16,3 22-6-16,-8-20-22 0,8 20-25 0,-6-21-21 15,6 21-20-15,-13-17-25 0,13 17-24 0,-17-17-30 16,17 17-32-16,-20-13-24 0,20 13-24 0,-20-10-13 16,20 10-18-16,-24-5-10 0,24 5-11 0,0 0-3 15,-39 0-9-15,39 0-6 0,-27 8-10 0,27-8-9 16,-30 17-11-16,13-7-5 0,1 5-9 0,2 1-10 15,1 1-9-15,0 0-8 0,2 3-2 0,5-3-1 16,-4 4-6-16,7-1 0 0,-1 0-4 0,4 0-2 16,0-20 2-16,0 32-2 0,0-32 1 0,4 30 0 15,-4-30 4-15,10 28 4 0,-10-28 2 0,12 17 1 16,-12-17 0-16,21 10 2 0,-21-10 0 16,0 0 3-16,36-2-3 0,-36 2 0 0,24-13-1 15,-24 13-4-15,27-14-2 0,-14 1-5 0,-3 0-2 16,3-2-3-16,0 0 1 0,-2 1 0 0,-2-3-2 15,1 1-1-15,1-2 0 0,-5 3-1 0,1-2 1 16,-7 17-1-16,6-30-2 0,-6 30 0 0,7-28 0 16,-7 28 0-16,4-27-1 0,-4 27 0 0,3-26 0 15,-3 26 4-15,0-22-4 0,0 22-2 0,0 0 0 16,0-21-7-16,0 21-1 0,0 0 1 0,0 0 2 16,0 0-1-16,0 0 4 0,0 0-2 0,0 0 2 15,0 0 0-15,-14 13-1 0,14-13 6 0,-3 23-1 16,3-23 1-16,3 31 0 0,-3-31 3 15,4 29 0-15,3-12-3 0,-4 3 3 0,3-2 1 16,4-3 2-16,1 3 0 0,-2-6 1 0,5 3-1 16,2-1 1-16,-3-2 0 0,1-3 1 0,-14-9-12 15,30 15-19-15,-30-15-42 0,30 15-57 0,-30-15-65 16,30 5-78-16,-30-5-93 0,0 0-93 0,46-2-80 16,-46 2-68-16,35-11-497 0,-35 11-566 0</inkml:trace>
  <inkml:trace contextRef="#ctx0" brushRef="#br4" timeOffset="-71504.33">5242 9477 135 0,'7'-25'268'0,"-7"25"-13"0,3-24-11 16,-3 24-4-16,6-21 7 0,-6 21 4 0,7-22 12 16,-7 22 2-16,4-16-2 0,-4 16-17 0,0 0-17 15,3-19-21-15,-3 19-23 0,0 0-32 0,0 0-28 16,0 0 22-16,0 0 6 0,0 0 1 0,0 0-1 15,0 0 0-15,0 0-3 0,0 0-19 0,4 25-11 16,-4-25-16-16,0 24-19 0,0-24-15 0,0 33-14 16,0-15-6-16,0 1-11 0,0-2-10 0,0 7-3 15,0-7-4-15,3 3-3 0,-3-3-3 0,0-17-4 16,3 33-1-16,-3-33-1 0,3 27-1 16,-3-27 3-16,4 24 4 0,-4-24 28 15,3 20 49-15,-3-20 11 0,0 0-20 0,0 0-16 16,0 0-14-16,0 0-11 0,0 0-8 0,0 0-8 15,0 0 0-15,0 0-8 0,0 0-5 0,3-20-1 16,-3 20-6-16,0 0 0 0,-6-26-2 0,6 26 1 16,-7-17-6-16,7 17 3 0,-13-15-1 0,13 15 0 15,-11-12-5-15,11 12-1 0,-16-14 0 0,16 14-2 16,0 0-1-16,-30-4 2 0,30 4-1 0,-23 4-1 16,23-4 3-16,-27 11-1 0,27-11-1 0,-27 15 0 15,27-15 7-15,-23 20-6 0,23-20-1 0,-20 20 0 16,20-20 1-16,-14 23 4 0,14-23-2 15,-6 22 2-15,6-22 2 0,0 17 2 0,0-17 1 16,10 18 1-16,-10-18 1 0,17 9 2 16,-17-9-1-16,23 7 2 0,-23-7 0 0,34 6-2 15,-34-6-2-15,36-6-15 0,-36 6-44 0,47-3-59 16,-47 3-60-16,43-13-69 0,-19 5-80 0,-5-2-87 16,1 3-73-16,1-3-57 0,-2-2-70 0,-2-1-413 15,-1-2-495-15</inkml:trace>
  <inkml:trace contextRef="#ctx0" brushRef="#br4" timeOffset="-70992.33">5726 9317 47 0,'0'0'346'16,"6"-20"4"-16,-6 20 15 0,0 0 6 0,4-22 9 16,-4 22 3-16,0 0-16 0,0 0-20 0,0-23-22 15,0 23-38-15,0 0-32 0,0 0-36 16,0 0-38-16,0 0-40 0,0 0-2 0,0 0 16 15,0 0-15-15,0 0-5 0,0 0-2 0,-7 23-1 16,7-23-13-16,-3 25-19 0,3-25-18 0,-3 36-12 16,-1-12-13-16,0-2-10 0,4-2-9 0,0 3-4 15,0-1-9-15,0 0-5 0,0 1-2 0,0-23-5 16,0 35-1-16,0-35-2 0,4 28 0 16,-4-28 2-16,0 27 5 0,0-27 40 0,4 20 42 15,-4-20 33-15,0 0 10 0,3 17-29 0,-3-17-23 16,0 0-17-16,0 0-17 0,0 0-7 0,0 0-10 15,0 0-8-15,13-12-5 0,-13 12-5 0,0 0-6 16,0-22 0-16,0 22-8 0,0 0 2 0,-3-25-3 16,3 25-2-16,-4-18-4 0,4 18 1 0,-9-17-2 15,9 17-6-15,-11-18 7 0,11 18-3 16,-16-18-2-16,16 18-1 0,-20-12 1 0,20 12-1 16,-24-8 5-16,24 8-8 0,-30-2 0 0,30 2-1 15,-33 5 6-15,33-5-8 0,-40 10 4 0,40-10 0 16,-41 16 0-16,25-7 1 0,-4 3-1 15,4 1 9-15,2 2-2 0,1 0-2 0,2 1 1 16,5 0 0-16,6-16-2 0,-7 30 6 0,7-30 3 16,0 29 2-16,0-29-4 0,10 27 6 0,-10-27 1 15,20 22 2-15,-20-22-4 0,27 15-7 0,-27-15-29 16,33 9-39-16,-33-9-48 0,37 6-56 0,-37-6-59 16,41 0-67-16,-41 0-92 0,39-9-106 0,-18 0-84 15,-21 9-36-15,33-15-22 0,-33 15-442 0,27-17-551 16</inkml:trace>
  <inkml:trace contextRef="#ctx0" brushRef="#br4" timeOffset="-70664.33">5772 9578 87 0,'0'0'243'0,"0"0"3"0,7-23 0 0,-7 23 6 15,0 0 12-15,3-20 6 0,-3 20-1 0,0 0-6 16,4-20-16-16,-4 20-14 0,0 0-24 0,6-17-25 16,-6 17-22-16,0 0-18 0,13-13-17 0,-13 13-11 15,0 0-20-15,0 0-9 0,30-3-11 0,-30 3-12 16,0 0-14-16,30 10-4 0,-30-10-10 0,24 11-3 15,-24-11-5-15,17 16-9 0,-17-16-2 0,16 18 1 16,-16-18-2-16,14 20-8 0,-14-20 5 0,7 21 1 16,-7-21 1-16,0 19 5 0,0-19 29 0,0 18 35 15,0-18 39-15,0 0 41 0,-11 20 44 0,11-20 18 16,0 0 1-16,0 0-6 16,-16 9-8-16,16-9-4 0,0 0-18 0,0 0-19 15,-24-12-24-15,24 12-25 0,-6-17-26 0,6 17-19 16,-3-22-13-16,3 22-15 0,3-26-6 0,-3 26-13 15,9-27-7-15,2 12-20 0,-1 0-38 0,-1-1-44 16,5 2-65-16,-1-1-53 0,1 0-49 0,-1 0-52 16,0 3-61-16,1-1-74 0,-14 13-66 0,23-16-46 15,-23 16-38-15,0 0-48 0,0 0-367 0,0 0-474 16</inkml:trace>
  <inkml:trace contextRef="#ctx0" brushRef="#br4" timeOffset="-69832.33">6055 9447 9 0,'5'15'369'0,"-5"-15"-24"0,0 0-17 15,0 0-10-15,0 0-7 0,0 0-17 0,0 0-21 16,0 0-35-16,0 0-44 0,0 0-31 16,30-10-31-16,-30 10-25 0,0 0-21 0,12-15-16 15,-12 15-17-15,0 0-8 0,13-12-12 0,-13 12-9 16,0 0-6-16,0 0-10 0,0 0-4 0,14-14 2 16,-14 14 0-16,0 0 4 0,0 0 0 0,0 0-1 15,3 26 0-15,-3-26 1 0,-3 23-8 0,3-23 4 16,-3 25 0-16,3-25 0 0,0 33 4 0,0-33 33 15,0 34 6-15,0-34 12 0,6 30 10 0,-6-30 24 16,10 28 18-16,-10-28 32 0,14 22 29 16,-14-22 13-16,16 12-7 0,-16-12-24 0,24 9-17 15,-24-9-24-15,0 0-20 0,36-11-14 0,-36 11-14 16,30-15-15-16,-13 5-9 0,-4-2-7 0,4-3-6 16,-4-2-8-16,1-4-3 0,-1 4-7 15,-3-6 2-15,0 3-6 0,0-3-1 0,-3 6-2 16,0 0-2-16,-7 17-3 0,6-28-3 0,-6 28 0 15,0-25 0-15,0 25-1 0,-6-22-2 0,6 22 3 16,-17-12-2-16,17 12-2 0,-17-12 2 0,17 12 1 16,0 0-2-16,-29 3 5 0,29-3-3 0,-21 11-1 15,21-11-1-15,-14 15 1 0,14-15 1 0,-6 20 0 16,6-20 4-16,-3 22-1 0,3-22-1 16,3 25 5-16,-3-25-1 0,11 23 2 0,-11-23-3 15,13 22 0-15,-13-22-2 0,20 23 2 0,-20-23 2 16,19 18-2-16,-19-18 0 0,24 19 2 0,-24-19-3 15,20 18-3-15,-20-18 0 0,20 14-3 0,-20-14 0 16,17 21 0-16,-17-21 0 0,13 17 2 0,-13-17 3 16,10 20-1-16,-10-20-3 0,7 17 3 15,-7-17-2-15,6 19 2 0,-6-19-2 0,0 0 2 16,10 19 2-16,-10-19 4 0,0 0 6 0,7 12 31 16,-7-12 47-16,0 0-1 0,0 0-18 0,0 0-13 15,0 0-9-15,0 0-11 0,30-7-8 0,-30 7-3 16,16-18-4-16,-16 18-5 0,18-25-3 0,-6 11-5 15,-1-1-3-15,2-3 1 0,0 2 0 16,1-5-2-16,-1 3 0 0,1-2-1 0,-5 1 1 16,4 1 0-16,-2-5 0 0,-1 4-1 0,-4 1 1 15,1-2-4-15,0 0-2 0,-4 3-4 0,-3 17-1 16,3-32-5-16,-3 32-3 0,-3-24-2 0,3 24 3 16,-10-18 3-16,10 18-1 0,-17-9 0 0,17 9 2 15,0 0 2-15,-33-7 0 0,33 7 0 16,0 0 2-16,-33 9-2 0,33-9 0 0,-17 13 0 15,17-13 2-15,-10 17 2 0,10-17 1 0,-6 18 0 16,6-18 5-16,6 25 2 0,-6-25-2 0,13 25-2 16,-6-11-5-16,3 4-10 0,3-3-11 15,-2-3-1-15,2 6 1 0,0 0 2 0,0-4 3 16,0 4-2-16,1-3 3 0,-4 2 2 0,1-1 2 16,-5 2 3-16,-6-18 1 0,10 27 1 0,-10-27 7 15,3 27-1-15,-3-27 3 0,-7 21 1 0,7-21 1 16,-12 22-14-16,12-22-56 0,-18 12-89 0,18-12-102 15,-17 10-148-15,17-10-123 0,0 0-116 0,-26 5-532 16,26-5-646-16</inkml:trace>
  <inkml:trace contextRef="#ctx0" brushRef="#br4" timeOffset="-68796.33">7493 9356 245 0,'0'0'275'15,"7"-17"-17"-15,-7 17-12 0,0 0 0 0,6-17-5 16,-6 17-8-16,0 0-12 0,0 0-28 0,0 0 0 16,-9-12-5-16,9 12-2 0,0 0-9 0,-31 5-2 15,31-5-1-15,-23 9-5 0,23-9-9 0,-30 18-8 16,17-4-9-16,-4-2-22 0,7 0-7 15,-4 0-20-15,5 6-7 0,2-3-15 16,7-15-10-16,-10 27-10 0,10-27-11 0,-4 33-3 16,4-33-4-16,0 25-7 0,0-25 3 0,4 22-1 15,-4-22 1-15,13 12-6 0,-13-12-4 0,21 8-3 16,-21-8 0-16,0 0-5 0,39-3 1 0,-39 3-3 16,30-14-2-16,-9 4-1 0,-5-5-2 0,1 3 1 15,-1-4-1-15,1 1-5 0,-1-2 6 0,-2 2-1 16,-4-3-3-16,0 3 5 0,0-2 13 0,-10 17 11 15,13-25 15-15,-13 25-2 0,7-18-6 0,-7 18-12 16,0 0-7-16,4-18-2 0,-4 18-1 16,0 0 0-16,0 0 1 0,0 0-2 0,-11 18 4 15,11-18-1-15,-3 23 3 0,3-23 0 0,-3 27 1 16,3-27-4-16,3 27-4 0,-3-27 1 16,0 28 0-16,0-28-2 0,6 27 0 0,-6-27 7 15,8 24 20-15,-8-24 23 0,10 20 19 0,-10-20 19 16,13 14 5-16,-13-14 3 0,0 0-7 0,23 10-12 15,-23-10-11-15,0 0-13 0,0 0-9 0,30-7-11 16,-30 7-10-16,14-17-11 0,-14 17 2 0,13-24-10 16,-13 24-3-16,10-27-8 0,-10 27 4 0,7-32-1 15,-7 32-3-15,7-30-2 0,-7 30 1 0,3-30 1 16,-3 30-2-16,3-25-4 0,-3 25 0 16,3-26-3-16,-3 26 0 0,0-22-5 0,0 22-10 15,0 0-15-15,3-21-15 0,-3 21 0 0,0 0 10 16,0 0 4-16,0 0 10 0,0 0 2 0,0 0-1 15,0 0-1-15,0 0-6 0,0 0-9 0,21 9-20 16,-21-9-37-16,9 20-2 0,-9-20 16 16,14 22 14-16,-14-22 13 0,13 21 8 0,-13-21 6 15,10 22 9-15,-10-22 5 0,14 19 3 0,-14-19 6 16,13 17 2-16,-13-17 4 0,10 17 2 0,-10-17 2 16,7 15 2-16,-7-15 1 0,10 14 5 0,-10-14 5 15,0 0 9-15,17 15 7 0,-17-15 11 0,0 0 10 16,16 10 7-16,-16-10 4 0,0 0 1 15,0 0-2-15,30 4-3 0,-30-4 2 0,0 0-2 16,27-4-10-16,-27 4-5 0,17-8-5 0,-17 8-7 16,22-14-2-16,-22 14-4 0,21-17 0 0,-7 5-5 15,-5-5 2-15,4 2-7 0,-2 1 0 0,2-3-1 16,-4-1-5-16,-1 3 0 0,-2-3-2 0,1 1-3 16,-7 17 0-16,6-31-2 0,-6 31-1 0,0-27-2 15,0 27 1-15,-3-23-2 0,3 23-1 16,-13-19 0-16,13 19 1 0,-17-14 1 0,17 14 1 15,-19-6 3-15,19 6 1 0,0 0-5 0,-35 2 3 16,35-2 2-16,-22 7 2 0,22-7-1 16,-21 14-1-16,21-14 0 0,-17 15 1 0,17-15-2 15,-9 17 1-15,9-17 1 0,0 22 1 0,0-22 2 16,9 18 1-16,-9-18 2 0,21 22 1 0,-7-9-1 16,2-4-2-16,1 4 0 0,-1-1-4 0,1 1-2 15,-4-2-6-15,4 1-2 0,-4 0-2 0,-13-12 6 16,24 19-3-16,-15-5 0 0,-9-14 2 0,14 25-2 15,-14-25-7-15,3 24-16 0,-3-24-35 0,0 24-53 16,0-24-61-16,-10 20-68 0,10-20-75 0,-16 17-62 16,16-17-49-16,-18 9-32 0,18-9-44 15,0 0-493-15,0 0-482 0</inkml:trace>
  <inkml:trace contextRef="#ctx0" brushRef="#br4" timeOffset="-68328.33">8190 9315 255 0,'13'-22'287'0,"-13"22"-16"0,11-18 13 0,-11 18 2 16,3-18-3-16,-3 18-17 0,0 0-24 0,7-15-34 15,-7 15-17-15,0 0 0 0,0 0-7 0,0 0-7 16,0 0-17-16,0 0-5 0,0 0-8 0,-21 15-17 16,21-15-18-16,-3 16-16 0,3-16-15 0,-6 21-13 15,6-21-13-15,0 25-6 0,0-25-11 0,3 25-1 16,-3-25-7-16,3 25-3 15,-3-25-5-15,6 25-5 0,-6-25 3 0,11 23 3 16,-11-23 18-16,10 15 21 0,-10-15 4 0,17 11-8 16,-17-11-7-16,0 0-7 0,33 1-2 0,-33-1-5 15,0 0-4-15,33-9-7 0,-33 9 4 0,24-16-9 16,-24 16-4-16,23-20-2 0,-23 20-5 0,20-24-1 16,-10 11-2-16,-10 13-2 0,14-27 1 0,-14 27-1 15,12-25-3-15,-12 25 1 0,7-28-1 0,-7 28-3 16,3-25 1-16,-3 25-1 0,0-25 2 0,0 25-3 15,0-22 2-15,0 22-6 0,0 0 2 0,-6-24-1 16,6 24 0-16,0 0 2 0,-13-9-1 0,13 9-1 16,0 0-1-16,0 0 4 0,-21 9 0 15,21-9-1-15,-9 17 9 0,9-17-6 0,-4 22 1 16,4-22 1-16,-3 24 4 0,3-24-1 16,3 29 2-16,-3-29-1 0,10 27 3 0,-10-27 0 15,10 27 0-15,-10-27 0 0,14 21 1 0,-14-21-14 16,13 22-40-16,-13-22-56 0,14 15-52 0,-14-15-77 15,0 0-94-15,19 12-84 0,-19-12-53 0,0 0-42 16,0 0-448-16,0 0-430 0</inkml:trace>
  <inkml:trace contextRef="#ctx0" brushRef="#br4" timeOffset="-67704.33">8510 9293 69 0,'3'-18'208'16,"-3"18"3"-16,0 0-6 0,4-26-3 0,-4 26 15 15,0 0 2-15,0-22 8 0,0 22 6 0,0 0-9 16,0-17-18-16,0 17-28 0,0 0-34 0,0 0 4 15,0 0 1-15,0 0-1 0,10-16-12 16,-10 16-9-16,0 0-17 0,0 0-17 0,16 16-13 16,-16-16-12-16,11 15-13 0,-11-15-7 0,10 19-8 15,-10-19-8-15,13 23-4 0,-13-23-4 0,10 26-4 16,-10-26-4-16,10 24-1 0,-10-24 0 0,6 22-4 16,-6-22-2-16,8 21-1 0,-8-21 12 0,6 17 43 15,-6-17 51-15,0 0 48 0,7 17 52 0,-7-17 2 16,0 0-21-16,0 0-7 0,0 0-13 15,0 0-9-15,0 0-17 0,0 0-13 0,0 0-18 16,14-17-18-16,-14 17-17 0,6-17-9 0,-6 17-15 16,6-25-13-16,-6 25-7 0,10-25-8 0,-10 25-6 15,14-25-4-15,-14 25-7 0,16-25-5 0,-16 25-5 16,17-23-5-16,-17 23-5 0,13-12-2 0,-13 12-2 16,17-13-2-16,-17 13 3 0,0 0 2 15,0 0 3-15,27 7-2 0,-27-7 6 0,10 16 1 16,-10-16-1-16,6 25 1 0,-6-25 0 0,3 25 0 15,-3-25 2-15,4 25-5 0,-4-25 6 0,0 26-3 16,0-26 1-16,0 24 1 0,0-24-3 16,-4 22 3-16,4-22 3 0,0 0 5 0,0 25 2 15,0-25-1-15,0 0 0 0,0 0-1 0,0 0-4 16,0 0-1-16,0 0 5 0,0 0-3 0,0 0-3 16,0 0 0-16,-3-20 0 0,3 20 2 0,7-19-6 15,-7 19 1-15,10-29-6 0,-10 29 5 0,10-27 1 16,-10 27 0-16,14-27-5 0,-14 27 1 0,16-25-9 15,-16 25-7-15,10-18-7 0,-10 18-3 0,14-15 3 16,-14 15-2-16,0 0 1 0,0 0 8 16,0 0 0-16,0 0 6 0,26 8 0 0,-26-8 1 15,4 20 4-15,-4-20-1 0,3 27 4 0,-3-27-2 16,3 30 6-16,-3-30 2 0,0 36-2 16,0-36 2-16,3 32-2 0,-3-32 3 0,0 30-2 15,0-30-1-15,4 27 6 0,-4-27 2 0,0 23-2 16,0-23-1-16,0 22-26 0,0-22-55 0,0 0-71 15,0 21-109-15,0-21-144 0,0 0-180 0,0 0-118 16,0 0-668-16,0 0-820 0</inkml:trace>
  <inkml:trace contextRef="#ctx0" brushRef="#br4" timeOffset="-67248.33">9171 9357 170 0,'0'0'350'16,"-10"-15"-25"-16,10 15-17 0,0 0-17 15,0 0-26-15,-14-10-29 0,14 10-27 0,0 0-15 16,0 0-17-16,0 0-17 0,0 0-5 0,0 0 18 16,0 0 9-16,0 0-1 0,0 0-11 0,0 0-17 15,0 0-13-15,0 0-29 0,14-15-17 0,-14 15-16 16,0 0-10-16,0 0-14 0,36-5-11 0,-36 5-5 16,0 0-8-16,30-2-5 0,-30 2-4 0,0 0-2 15,30-5 6-15,-30 5-8 0,0 0 20 0,30-8 1 16,-30 8 4-16,0 0-6 0,24-10 3 0,-24 10-12 15,0 0 8-15,19-12-3 0,-19 12-2 0,0 0 12 16,17-15 2-16,-17 15-1 0,0 0 4 16,13-13 0-16,-13 13-1 0,0 0-2 0,0 0-2 15,0 0 1-15,4-22 4 0,-4 22 2 16,0 0 2-16,0 0 0 0,-13-15 2 0,13 15-2 16,0 0-2-16,-21-7-6 0,21 7-5 0,0 0-4 15,0 0-5-15,-36 0-4 0,36 0-2 0,-21 7-1 16,21-7 6-16,-22 15 8 0,22-15 5 0,-20 17-2 15,20-17-2-15,-21 25-6 0,21-25-3 0,-9 27-1 16,9-27 0-16,-7 30-4 0,7-30-2 0,0 32 1 16,0-32-1-16,7 29-4 0,-7-29 5 0,13 25 1 15,-13-25 2-15,23 21 0 0,-23-21-4 0,24 13-1 16,-24-13-12-16,30 13-61 0,-30-13-72 16,26 5-96-16,-26-5-121 0,0 0-152 0,40-5-117 15,-40 5-101-15,24-10-555 0,-24 10-727 0</inkml:trace>
  <inkml:trace contextRef="#ctx0" brushRef="#br4" timeOffset="-66928.33">9891 9249 214 0,'0'0'324'0,"0"0"-20"0,0 0-5 15,0 0 5-15,0 0 0 0,0 0-1 0,0 0-10 16,0 0-3-16,0 0 1 0,0 0-10 0,0 0 0 16,0 0-5-16,0 0-2 0,-14 12-15 0,14-12-22 15,0 0-13-15,0 0-11 0,0 0-13 0,0 0-10 16,0 0-12-16,0 0-14 0,0 0-20 16,0 0-18-16,0 0-14 0,0 0-18 0,0 0-17 15,0 0-13-15,33 3-12 0,-33-3-10 0,31-4-5 16,-31 4-8-16,37-5-11 0,-37 5-30 0,43-6-35 15,-43 6-41-15,47-9-48 0,-47 9-50 0,40-8-53 16,-40 8-52-16,33-7-66 0,-33 7-67 16,30-7-64-16,-30 7-39 0,0 0-32 0,30-6-510 15,-30 6-542-15</inkml:trace>
  <inkml:trace contextRef="#ctx0" brushRef="#br4" timeOffset="-66740.33">10005 9356 255 0,'-27'16'486'0,"27"-16"20"15,-20 13-6-15,20-13-14 0,-13 12-30 16,13-12-35-16,0 0-31 0,-21 13-5 0,21-13-1 16,0 0-29-16,0 0-40 0,21 15-44 0,-21-15-42 15,26 6-38-15,-26-6-37 0,34 1-26 0,-34-1-24 16,39 3-17-16,-39-3-16 0,47-3-30 16,-47 3-59-16,44-4-82 0,-44 4-87 0,46-3-109 15,-46 3-138-15,37-6-190 0,-37 6-245 0,33-9-385 16,-33 9-715-16</inkml:trace>
  <inkml:trace contextRef="#ctx0" brushRef="#br4" timeOffset="-65212.22">10688 9249 69 0,'24'-14'365'0,"-24"14"-2"0,0 0 0 15,9-16 11-15,-9 16 14 0,0 0 0 0,7-12-5 16,-7 12 0-16,0 0-7 0,0 0-4 16,0-22-14-16,0 22-21 0,0 0-39 0,0 0-46 15,0 0-43-15,-7-18-43 0,7 18-39 0,0 0-25 16,0 0-12-16,0 0 1 0,0 0 1 0,0 0-6 15,-3 18-6-15,3-18-8 0,0 21-5 0,0-21-7 16,0 29-9-16,0-29-9 0,-3 32-1 0,3-12-9 16,-7 3-7-16,7-3-2 0,-3 0-4 0,0-2-4 15,3-1-4-15,0-17 4 0,-8 29 0 0,8-29 39 16,-3 26 63-16,3-26 69 0,0 0 15 0,-6 20-42 16,6-20-27-16,0 0-22 0,0 0-13 0,-27-10-14 15,27 10-8-15,-16-22-7 0,5 4-13 0,1-2-9 16,1-2-7-16,-2-10-9 15,5 6-6-15,-1-9-5 0,1 2-7 0,2-6-1 16,0 1-1-16,8-2-1 0,0 0-3 0,2-3-2 16,1 1-7-16,6-3-14 0,0 2-9 0,0 3-8 15,4 5-8-15,0 8-6 0,0-3-10 0,3 7-3 16,3 1-6-16,-3 4 5 0,4 6 4 0,-4 2 4 16,2 5-5-16,-22 5-8 0,44 0 0 0,-44 0 0 15,47 12 0-15,-27-2-4 0,0 5 2 0,-4 0 6 16,2 3 14-16,-6 4 5 0,-2-2 6 0,1 3 5 15,-11-1 9-15,0 3 8 0,0 1-3 0,-7-2 2 16,-7 3 11-16,2-1-5 0,-6-1 6 16,2-1 5-16,-4 0 0 0,0-4 7 0,3-3-4 15,-3-5-1-15,3 1 8 0,1-6 10 16,16-7 6-16,-27 15 0 0,27-15-4 0,0 0-2 16,-30 8-8-16,30-8 0 0,0 0-7 0,0 0-1 15,0 0-6-15,0 0 2 0,0 0-4 0,0 0-11 16,36-5 5-16,-36 5-6 0,41 2-6 0,-41-2-3 15,50 7-12-15,-27-1-17 0,4 1-16 0,0 3-11 16,-8-3 3-16,1 4 8 0,1 2 9 0,-5-1 8 16,-2 3 10-16,-8 2 6 0,-6-17 8 0,4 27 5 15,-4-27 7-15,-13 31-2 0,-1-14 6 0,1-2 6 16,-11-3 1-16,4 4 6 0,-3-7-2 16,0 4 5-16,-4-3 2 0,3-3-1 0,1-1 4 15,23-6 2-15,-37 6-8 0,37-6-34 0,-30 6-96 16,30-6-135-16,0 0-137 0,-23-7-127 0,23 7-97 15,0 0-101-15,10-18-476 0,-10 18-666 16</inkml:trace>
  <inkml:trace contextRef="#ctx0" brushRef="#br4" timeOffset="-64552.33">11288 9125 187 0,'0'0'429'0,"7"-20"-6"15,-7 20 1-15,0 0-20 0,0-23-28 0,0 23-33 16,0 0-28-16,-16-14-18 0,16 14-15 15,0 0-21-15,0 0-28 0,-44 1-16 0,44-1-22 16,-20 16-25-16,20-16-31 0,-20 25-26 0,14-10-23 16,1 3-13-16,5-18-14 0,-6 31-10 0,9-13-11 15,-3-18-5-15,3 33-7 0,-3-33-2 0,8 30-2 16,-8-30-4-16,10 27 3 0,-10-27-1 0,9 18-3 16,-9-18 1-16,0 0-6 0,27 10-2 15,-27-10-1-15,0 0-4 0,33-13 1 0,-33 13-4 16,27-19-2-16,-13 5 1 0,-1-1-3 0,1-2 0 15,-1-3-1-15,-4 2-1 0,2 1 1 0,-1 0-2 16,-7-3 3-16,3 3-1 0,-6 17 18 16,7-29 32-16,-7 29 2 0,7-25-16 0,-7 25-13 15,0 0-2-15,0 0-2 0,0 0 7 0,0 0 2 16,0 0-2-16,0 0 3 0,0 0-2 0,-17 23-3 16,17-23-3-16,0 27-3 0,0-27-3 0,3 33-2 15,-3-33 1-15,7 33-2 0,-7-33 0 0,7 27 2 16,-7-27-2-16,13 25 4 0,-13-25 13 0,10 23 11 15,-10-23 17-15,20 15 2 0,-20-15-3 0,21 7-7 16,-21-7-11-16,0 0-6 0,39-4-1 16,-39 4-8-16,30-17-4 0,-16 5-5 0,2-2-2 15,1-3-4-15,0-1-1 0,0-8-1 0,-1 4-3 16,-2-2 0-16,-5 1 1 0,-2 0-2 0,4 1-3 16,-8-3 0-16,0 5-1 0,0-2-2 15,-6 4-3-15,3 18 0 0,-3-31-4 0,3 31-1 16,-14-19-2-16,14 19 1 0,-16-15 2 0,16 15 1 15,0 0 3-15,0 0-1 0,-41 2 1 0,41-2 0 16,-16 13 3-16,16-13 0 0,-7 19 2 0,7-19 0 16,0 25 1-16,0-25 0 0,7 31-6 0,-1-14-8 15,1 1-15-15,7 0-6 0,-5-2-5 0,1 2-3 16,4 2-3-16,-4-2 5 0,4 0 8 0,-5-1 1 16,1 0 6-16,-4 0 1 0,2 1 3 0,-5-3 5 15,-3-15 5-15,0 33 1 0,0-33 7 16,-3 30 2-16,-8-15 2 0,11-15 2 15,-16 25 3-15,16-25 4 0,-20 20-6 0,20-20-26 16,-20 18-57-16,20-18-86 0,-20 9-105 0,20-9-111 16,0 0-111-16,0 0-87 0,0 0-96 0,0 0-450 15,-17-8-594-15</inkml:trace>
  <inkml:trace contextRef="#ctx0" brushRef="#br4" timeOffset="-64204.2">11785 9227 31 0,'20'-17'396'16,"-20"17"-4"-16,13-16-9 0,-13 16-8 0,14-14-13 15,-14 14-29-15,16-13-39 0,-16 13-38 0,14-12-39 16,-14 12-28-16,0 0-26 0,24-15-29 16,-24 15-24-16,0 0-20 0,26-12-8 0,-26 12-15 15,0 0-11-15,30-9-8 0,-30 9-8 16,20-8-6-16,-20 8-4 0,24-4-6 0,-24 4-1 16,23-8-6-16,-23 8-6 0,19-7 3 0,-19 7-1 15,21-10-4-15,-21 10 0 0,20-13 2 0,-20 13-6 16,13-12-3-16,-13 12-2 0,13-18 1 0,-13 18 0 15,7-15-3-15,-7 15 1 0,0 0 4 0,4-22 1 16,-4 22 0-16,0 0-1 0,-18-15 2 0,18 15 2 16,0 0 1-16,-33-2 6 0,33 2 6 0,-30 2 14 15,30-2 7-15,-33 13-1 0,17-3 5 0,-5-1-5 16,4 4 6-16,1-1 15 0,-1 4 2 16,4-1 3-16,-1 2-12 0,5-2-7 0,2 3 3 15,7-18-9-15,-6 27-3 0,6-27-4 0,3 28-4 16,-3-28-10-16,10 23-34 0,-10-23-68 15,20 16-87-15,-20-16-117 0,33 13-122 0,-33-13-112 16,46 3-690-16,-16-6-674 0</inkml:trace>
  <inkml:trace contextRef="#ctx0" brushRef="#br4" timeOffset="-63724">12759 8960 254 0,'0'0'367'0,"-3"-18"-16"15,3 18-12-15,-7-20-16 0,7 20-16 0,-13-16-12 16,13 16-16-16,-17-16-14 0,17 16-12 0,-20-10-12 16,20 10-21-16,-27-6-7 0,27 6-9 0,0 0-12 15,-40 3-10-15,40-3-7 0,-27 9-9 0,27-9-12 16,-23 20-15-16,10-8-19 0,-3 0-17 16,5 2-19-16,-2 2-16 0,7 2-13 0,-5-2-8 15,8 7-9-15,-4-5-5 0,4 0-6 0,3-18-4 16,-3 34 1-16,3-34-4 0,3 30-3 0,-3-30-2 15,7 27 2-15,-7-27 0 0,9 23 2 0,-9-23-2 16,14 15-3-16,-14-15-1 0,20 7-2 0,-20-7 0 16,0 0-5-16,33-3 4 0,-33 3-7 15,20-12 4-15,-20 12-3 0,24-14 0 0,-11-2 1 16,-3 4-2-16,0-3-2 0,0-3 1 0,-3 4-1 16,3-3-2-16,-7-1 0 0,3 0 1 0,-6 18-3 15,7-32 1-15,-7 32 2 0,0-31 2 0,0 31 2 16,-3-27 5-16,3 27 0 0,-4-23-3 0,4 23-7 15,0 0 0-15,-6-19 0 0,6 19-2 16,0 0-2-16,0 0 3 0,0 0 1 0,-13 15 3 16,13-15 0-16,-4 22 3 0,4-22 2 0,4 30-2 15,-4-30 3-15,3 38 0 0,1-19 1 0,-1-1 1 16,3 0 1-16,1-1 1 0,0-2 0 16,3 3 4-16,-10-18-4 0,16 22-10 0,-16-22-27 15,24 18-28-15,-24-18-57 0,23 10-76 0,-23-10-98 16,0 0-106-16,33 2-112 0,-33-2-107 0,24-10-659 15,-24 10-729-15</inkml:trace>
  <inkml:trace contextRef="#ctx0" brushRef="#br4" timeOffset="-63228.33">13056 8770 204 0,'0'-34'334'0,"0"34"-7"0,3-24-3 0,-3 24-1 16,0-22 2-16,0 22-10 0,0-21-18 15,0 21-21-15,0 0-38 0,0-20 2 0,0 20 23 16,0 0 3-16,0 0-8 0,0 0-4 0,0 0-17 16,-3 18-16-16,3-18-12 0,0 28-12 0,0-28-23 15,-7 37-24-15,7-16-16 0,4 3-21 0,-4-2-21 16,3 7-15-16,-3-5-17 0,0 1-8 0,3 1-13 16,-3-2-4-16,3-2-4 0,0 4-9 0,-3-7-5 15,8 2 2-15,-8-21-3 0,0 29 5 0,0-29 9 16,3 25 49-16,-3-25 9 0,7 21-13 0,-7-21-14 15,0 0-13-15,0 0-6 0,0 0-10 0,0 0-3 16,0 0-10-16,0 0 1 0,0 0-9 16,20-15 0-16,-20 15 0 0,0-19 0 15,0 19-7-15,0-24 0 0,0 24-5 0,0-25 2 16,0 25 2-16,-11-26-10 0,11 26-1 0,-13-24-4 16,13 24 0-16,-14-20-2 0,14 20 0 0,-16-12-1 15,16 12 1-15,0 0 6 0,-33-3-1 0,33 3-2 16,-24 5 0-16,24-5 1 0,-23 13 2 0,23-13 1 15,-24 20 2-15,24-20 0 0,-16 22 1 0,16-22-2 16,-14 28 5-16,14-28 1 0,-6 25 1 0,6-25 1 16,0 27 3-16,0-27 4 0,3 25-7 0,-3-25 7 15,14 23 1-15,-14-23 1 0,19 15 1 0,-19-15 0 16,27 10-11-16,-27-10-20 0,33 8-35 0,-33-8-44 16,38-6-59-16,-38 6-73 0,36-5-69 15,-36 5-75-15,40-15-91 0,-20 5-59 16,1-3-47-16,-5 1-52 0,1-2-471 0,-1-1-565 15</inkml:trace>
  <inkml:trace contextRef="#ctx0" brushRef="#br4" timeOffset="-62368.33">13443 8685 169 0,'0'0'341'0,"0"0"-1"15,0-24-10-15,0 24-7 0,0 0-8 0,0 0-10 16,0-19-14-16,0 19-12 0,0 0-22 15,0 0-20-15,0 0-24 0,0-17-20 0,0 17-10 16,0 0 23-16,0 0 0 0,0 0-1 0,0 0-2 16,0 0-5-16,-7 15-5 0,7-15-9 0,-3 20-1 15,3-20-10-15,-10 33-11 0,3-14-8 16,4 4-7-16,-4 2-22 0,4 0-17 0,-1 0-21 16,1 0-18-16,-1 0-8 0,4 0-13 0,-3 0-8 15,3-3-6-15,0-2-5 0,0 1-4 0,0-1-3 16,0-20-4-16,3 29 3 0,-3-29 1 0,0 28 4 15,0-28 8-15,4 18 0 0,-4-18-5 0,0 0-1 16,10 17-7-16,-10-17-3 0,0 0-11 16,0 0 4-16,20-10-3 0,-20 10-1 0,7-15-2 15,-7 15 1-15,10-24 0 0,-10 24-2 0,0-21-1 16,0 21-1-16,0-25-4 0,0 25-1 0,-3-26-1 16,3 26 0-16,-11-22-4 0,11 22-5 0,-16-17 3 15,16 17 1-15,-17-15 0 0,17 15-2 0,-20-10-1 16,20 10 2-16,0 0 0 0,-37 0 3 15,37 0-2-15,-23 10 1 0,23-10 1 0,-26 15 4 16,8-5-3-16,5 4-2 0,3-2 3 0,-3 2 0 16,0 4 2-16,6-4 2 0,-3 3 1 0,10-17 1 15,-7 29 6-15,7-29-3 0,0 24 6 0,0-24-3 16,7 22 0-16,-7-22-17 0,17 18-36 16,-17-18-48-16,16 14-50 0,-16-14-58 0,27 6-73 15,-27-6-74-15,0 0-48 0,33-2-46 0,-33 2-24 16,27-10 1-16,-27 10 19 0,27-15 39 0,-27 15 54 15,23-18 68-15,-23 18 50 0,23-23 50 0,-23 23 33 16,20-19 29-16,-20 19 25 0,24-26 42 0,-24 26 61 16,13-22 46-16,-13 22 38 0,17-24 32 0,-17 24 23 15,13-23 22-15,-13 23 21 0,10-23 9 0,-10 23 3 16,10-22-9-16,-10 22-12 0,13-18-18 16,-13 18-29-16,14-15-13 0,-14 15-10 0,13-10-2 15,-13 10-4-15,0 0 2 0,30-5-15 0,-30 5-11 16,0 0-5-16,30 7-6 0,-30-7-10 15,20 13-6-15,-20-13-7 0,24 12-12 0,-24-12-7 16,16 18 1-16,-16-18-2 0,20 20-6 0,-20-20-3 16,16 20-2-16,-16-20-4 0,11 23-4 0,-11-23 3 15,7 22 1-15,-7-22 11 0,3 22 37 0,-3-22 45 16,-3 23 33-16,3-23 30 0,-4 18 29 0,4-18 44 16,-6 15 50-16,6-15 38 0,0 0 9 0,-11 15-19 15,11-15-25-15,0 0-11 0,0 0-44 0,0 0-48 16,0 0-38-16,-27-5-30 0,27 5-18 0,0 0-22 15,-12-17-28-15,12 17-51 0,-7-24 0 0,7 24 0 16,3-27 0-16,-3 27 0 16,10-32 0-16,-4 14 0 0,5 0 0 0,2 4-73 15,-2-3-60-15,2-1-31 0,-1 3-31 0,9-1-28 16,-7 4-17-16,2-2-20 0,1 2-19 0,-4-2-25 16,4 2-34-16,-17 12-39 0,19-20-60 0,-19 20-76 15,24-15-90-15,-24 15-65 0,13-10-483 0,-13 10-618 16</inkml:trace>
  <inkml:trace contextRef="#ctx0" brushRef="#br4" timeOffset="-61436.32">13950 8817 93 0,'0'0'399'0,"0"0"-22"15,0 18-17-15,0-18-13 0,0 0-15 0,0 0-24 16,0 0-31-16,10 17-34 0,-10-17-30 16,0 0-29-16,0 0-24 0,0 0-27 15,30-2-29-15,-30 2-15 0,0 0-19 0,20-15-12 16,-20 15-10-16,16-10-11 0,-16 10-8 0,17-15-5 15,-17 15-3-15,17-18-6 0,-17 18-1 0,13-17-5 16,-13 17-1-16,13-18 5 0,-13 18 12 0,10-15 9 16,-10 15 4-16,0 0-10 0,0 0-2 0,0-18-4 15,0 18-6-15,0 0 2 0,0 0 6 0,-27 6 18 16,27-6 21-16,-22 12 10 0,22-12 6 0,-27 20 1 16,10-7 6-16,4 2-2 0,-1 2-7 0,1-1-1 15,0 1-1-15,6 3-5 0,-3-6-10 0,7 6-4 16,-4-2-3-16,7-18-1 0,-3 30 4 15,3-30 6-15,0 25 3 0,0-25 21 0,10 26 20 16,-10-26 6-16,16 14-5 0,-16-14-19 0,23 10-16 16,-23-10-13-16,30 0-7 0,-30 0-13 15,37-5-6-15,-37 5-6 0,33-10-6 0,-33 10-1 16,41-15 0-16,-25 3-5 0,4-2-8 0,-3 2 3 16,3-2-3-16,-3-3-4 0,-4-1-5 0,1-5-10 15,-8 1-9-15,4-2-8 0,-4 0-10 0,-1-1-5 16,-2 0 2-16,-3 3-2 0,-3 2 5 0,-5 0-3 15,8 20 0-15,-6-28-15 0,6 28-11 0,-10-22 0 16,10 22 4-16,-14-13 3 0,14 13 5 16,0 0 9-16,0 0 10 0,0 0 6 0,0 0 5 15,0 0 5-15,-22 5 6 0,22-5 2 0,0 0 2 16,-5 24 3-16,5-24 2 0,8 24-1 0,-8-24 4 16,3 30 1-16,-3-30 0 0,10 29 1 0,-7-11 0 15,3 2 3-15,5-3 2 0,-8-1-3 0,4 1-1 16,-1-5 2-16,-6-12-2 0,14 30 0 15,-14-30 0-15,10 26-1 0,-10-26-1 0,6 19-2 16,-6-19-2-16,14 23 2 0,-14-23-2 0,3 19 3 16,-3-19 0-16,10 24 3 0,-10-24 0 0,3 15 4 15,-3-15 14-15,0 0 20 0,11 19 19 0,-11-19 21 16,0 0 17-16,13 16-17 0,-13-16-15 16,0 0-16-16,0 0-8 0,0 0-7 0,36-5-5 15,-36 5-9-15,24-11 0 0,-24 11-4 0,27-14-4 16,-11 3-2-16,1 2 2 0,0-7-4 0,-1 4 0 15,1-3-2-15,-1-2-2 0,1-5 0 0,3-4 0 16,-3 1-2-16,0-2-7 0,-1 1-2 0,-2-1-3 16,-1-1-3-16,0 1 1 0,-6 3 4 0,3-2-3 15,-7 4-1-15,4-1 4 0,-4 1 0 16,-3 2-1-16,-3 2 2 0,-1-1-3 0,4 19 4 16,-9-32-2-16,9 32 0 0,-21-19 0 0,21 19 0 15,-23-17 2-15,23 17-2 0,-23-7 2 0,23 7-2 16,0 0 1-16,-37 2 1 0,37-2 2 15,-23 12 0-15,23-12 3 0,-20 17 0 0,20-17 1 16,-10 26 0-16,10-26 2 0,-3 32 2 0,3-12 2 16,6 1 1-16,1 1 0 0,-1 0 2 0,8 1-2 15,-1-1 1-15,1 1 0 0,2 2 0 0,1-3-3 16,3-2-4-16,0 2 3 0,-4-2-3 0,1 4 1 16,-4-5 0-16,-2 4 2 0,-1-5 2 0,-4 4 3 15,-6-3 6-15,3-2 7 0,-6 4 2 0,0-3 1 16,-7-1-1-16,0-2-1 0,0 1-2 0,0-4 0 15,-7 3-1-15,17-15-34 0,-30 19-64 16,30-19-113-16,-33 16-133 0,33-16-163 16,-37 7-158-16,37-7-783 0,-33 2-879 0</inkml:trace>
  <inkml:trace contextRef="#ctx0" brushRef="#br4" timeOffset="-54252.32">10161 10092 252 0,'0'0'318'0,"0"0"-19"0,0 0-18 0,0 0-4 16,0 0-15-16,-6 18-4 0,6-18-6 0,0 0-4 16,0 0-3-16,0 0-1 0,0 0-8 0,0 0-11 15,0 0-13-15,0 0-15 0,0 0-10 0,0 0-16 16,0 0-15-16,0 0-17 0,0 0-19 0,0 0-21 15,0 0-12-15,0 0-11 0,0 0-9 0,0 0-6 16,0 0-4-16,30 3-6 0,-30-3-6 0,29-12-9 16,-5 5-3-16,-24 7-6 0,47-12-4 0,-24 7-2 15,3-5-1-15,4 3 0 0,-3-1-4 0,3 0-4 16,-3 4-87-16,0-1-125 0,-27 5-148 16,47-10-137-16,-47 10-95 0,33-8-88 0,-33 8-344 15,27-7-486-15</inkml:trace>
  <inkml:trace contextRef="#ctx0" brushRef="#br4" timeOffset="-54067.86">10258 10275 623 0,'0'0'578'16,"-27"12"-50"-16,27-12-61 0,-20 10-63 0,20-10-72 16,0 0-70-16,-23 13-54 0,23-13-40 0,0 0-31 15,0 0-15-15,7 15-9 0,-7-15-9 0,0 0-9 16,46 1-29-16,-46-1 5 0,53-1-8 15,-23-5-9-15,0 4-5 0,4-3-8 0,-4 0-34 16,0 0-154-16,0-3-181 0,-7 4-152 0,4-4-723 16,-27 8-667-16</inkml:trace>
  <inkml:trace contextRef="#ctx0" brushRef="#br0" timeOffset="-51984.16">11042 9893 285 0,'0'0'452'16,"0"0"-19"-16,0 0-27 0,0-24-23 0,0 24-21 15,0 0-24-15,0 0-15 0,0-22-12 0,0 22-12 16,0 0-14-16,0 0-26 0,-7-17-28 0,7 17-32 16,0 0-33-16,0 0-35 0,0 0-25 0,0 0-23 15,0 0-14-15,0 0-18 0,0 0-9 0,0 0-6 16,0 0-7-16,-14 10-3 0,14-10-5 16,-6 24-3-16,6-24-3 0,-3 30 0 0,0-7-2 15,-1-1 0-15,0 2 1 0,1 0-4 0,0 1-1 16,-1 3-2-16,1-1 2 0,3-2-2 15,-3 2 0-15,3-2-1 0,0 0 0 0,-3-1-2 16,3 0 1-16,0-4 0 0,0-20-1 0,0 32 2 16,0-32 6-16,0 30 12 0,0-30 43 0,0 24 28 15,0-24 23-15,0 20 1 0,0-20-21 0,0 0-23 16,6 14-8-16,-6-14-13 0,0 0-7 0,0 0-7 16,0 0-8-16,24-13-34 0,-24 13-123 0,9-12-149 15,-9 12-137-15,10-18-131 0,-10 18-88 0,14-22-99 16,-14 22-507-16,13-23-698 0</inkml:trace>
  <inkml:trace contextRef="#ctx0" brushRef="#br0" timeOffset="-51436.32">11391 9890 40 0,'0'0'454'0,"0"0"-12"0,14-21-15 0,-14 21-26 15,0 0-19-15,7-20-15 0,-7 20-13 0,0 0-11 16,3-22-11-16,-3 22-17 0,0 0-30 0,0 0-44 16,-6-17-48-16,6 17-40 0,0 0-30 0,0 0-25 15,-37 0-15-15,37 0-16 0,-30 9-11 0,13 2-11 16,1 1-8-16,-1 3-5 0,0 1-4 0,0 1-8 16,4 3-1-16,0 0-3 0,0 1-3 0,2 0 0 15,8 1-1-15,-4 1-1 0,7 0 2 0,0-3 0 16,4-3 2-16,2 4 0 0,5-4-2 15,-2-2 4-15,4-3 0 0,1 1 0 0,-14-13-4 16,33 14-1-16,-33-14 0 0,34 6-2 0,-34-6 0 16,39-6-2-16,-39 6-2 0,44-14-1 15,-24 1 0-15,0 3-1 0,0-7 0 0,-3 0 10 16,-4-4 28-16,0 1 8 0,-6-2-6 0,-4 1-7 16,1-1-9-16,-8-1-5 0,1 5-3 0,-4 2-7 15,-2-2-2-15,-2 3-2 0,-2 6-3 0,0-3-1 16,13 12 0-16,-27-17-1 0,27 17-4 0,-23-12 3 15,23 12-3-15,-27-5-27 0,27 5-73 0,0 0-96 16,0 0-112-16,-36 2-129 0,36-2-95 16,0 0-90-16,0 0-638 0,0 0-719 0</inkml:trace>
  <inkml:trace contextRef="#ctx0" brushRef="#br0" timeOffset="-51103.32">11815 9774 241 0,'0'0'553'0,"20"-17"-16"0,-20 17-21 0,13-17-25 16,-13 17-31-16,8-15-30 0,-8 15-42 0,0 0-62 16,9-18-67-16,-9 18-51 0,0 0-40 0,0 0-32 15,0 0-27-15,-20 7-21 0,20-7-18 0,-19 26-11 16,5-11-9-16,1 4-10 0,2 1-8 16,-2 4-5-16,7 2-5 0,-5-1 0 0,5 0-3 15,6 0-4-15,-3 0 3 0,6 0-5 0,-3-2 0 16,6-5 3-16,5 3 2 0,-1-9-1 0,-1 2-4 15,-9-14-2-15,30 10-1 0,-30-10-3 0,33 0 0 16,-33 0-2-16,41-10-1 0,-25-3 20 0,5 1 55 16,-4-6 15-16,-1-2-1 0,-2 1-11 0,-8-5-8 15,1 3-15-15,-7-4-5 0,-7 2-12 16,-3-7-7-16,-3 5-10 0,0-1-3 0,-8 7-3 16,8 2-5-16,-4-1-4 0,0 6-35 0,1 0-82 15,16 12-107-15,-30-13-125 0,30 13-130 0,-27-8-100 16,27 8-113-16,0 0-590 0,-36 5-731 15</inkml:trace>
  <inkml:trace contextRef="#ctx0" brushRef="#br0" timeOffset="-50568.3">12278 10019 125 0,'0'0'561'0,"14"-9"-44"16,-14 9-56-16,0 0-66 0,0 0-68 0,0 0-66 15,0 0-54-15,0 0-38 0,0 0-37 0,0 0-28 16,0 0-20-16,30 4-13 0,-30-4-12 0,13 18-9 16,-13-18-11-16,11 23-1 0,-11-23 3 0,3 30-7 15,-3-30 2-15,-6 33-5 0,-2-16 3 0,-2 0-9 16,1 0 1-16,-2-1-2 0,-2 1-4 15,-1-4 2-15,1-1-12 0,4 0-111 0,9-12-141 16,-30 12-156-16,30-12-219 0,-27 9-249 16,27-9-349-16</inkml:trace>
  <inkml:trace contextRef="#ctx0" brushRef="#br0" timeOffset="-49320.32">12622 9862 517 0,'0'0'575'0,"-13"-18"-32"0,13 18-50 0,-10-14-32 16,10 14-28-16,-13-20-29 0,13 20-34 0,-11-21-33 16,11 21-15-16,-6-24-41 0,6 24-49 0,0-30-38 15,0 30-23-15,3-28-19 0,-3 28-19 0,10-27-16 16,-10 27-24-16,10-27-14 0,-10 27-20 0,20-26-12 15,-20 26-12-15,27-17-6 0,-27 17-5 16,30-13-6-16,-30 13-4 0,33-3-2 16,-33 3 0-16,27 11 0 0,-27-11-3 0,27 19 0 15,-17-4 1-15,0 3-3 0,-7 2-3 0,0 0 1 16,-3 0 3-16,-3 6-2 0,0-2 2 0,-4-2-4 16,-6 7 0-16,0-5 2 0,-5 1 0 0,6-2-3 15,-6-3-1-15,6-3 4 0,-6-2 1 0,9 0 4 16,9-15 0-16,-27 20 1 0,27-20 2 0,-24 10 11 15,24-10 1-15,0 0-2 0,0 0-2 0,-36-5-3 16,36 5-6-16,-10-14-2 0,10 14-2 16,0 0 0-16,-6-18-6 0,6 18-2 0,0 0-1 15,0 0 0-15,13-13-1 0,-13 13 2 0,0 0 0 16,33 13-1-16,-33-13 7 0,27 19-5 0,-11-3-1 16,1 1 3-16,3 6-1 0,-4-4 2 15,5 2 0-15,-5-1 1 0,1 1-1 0,0-5 5 16,-1 2-4-16,-2-3 1 0,-1-1-7 0,0-1-31 15,-13-13-57-15,20 20-93 0,-20-20-138 0,21 13-140 16,-21-13-157-16,0 0-123 0,0 0-660 0,33-8-850 16</inkml:trace>
  <inkml:trace contextRef="#ctx0" brushRef="#br0" timeOffset="-48744.32">13109 9735 324 0,'0'-18'531'0,"-3"-5"-11"0,0 6-17 15,-5-3-26-15,2 2-16 0,3-2-19 0,-7 8-23 16,10 12-39-16,-11-25-72 0,11 25-61 0,-9-20-51 16,9 20-43-16,0 0-29 0,0 0-25 15,-40 5-12-15,26 9-12 0,1-1-13 0,-1 10-11 16,-2 2-11-16,7 2-5 0,-5 6-7 0,4-3-3 16,4 3-3-16,-2-6-4 0,5 0-3 0,3-2-2 15,0-2-3-15,0 0 2 0,0-3 2 0,0-20 2 16,11 25-3-16,-11-25 2 0,19 16-6 15,-19-16 2-15,20 9 0 0,-20-9-4 0,27-3-1 16,-27 3 1-16,30-18-3 0,-14 3 0 0,1 1 0 16,-1-6-4-16,5-3 0 0,-7 0 2 0,-1-2 2 15,-4 6 0-15,2-4 0 0,-1 3 11 0,-4 1 9 16,-3-2 4-16,-3 21 0 0,8-27-7 0,-8 27-5 16,3-25-2-16,-3 25-4 0,-3-21-1 0,3 21-4 15,0 0-3-15,-17-12 0 0,17 12 6 16,0 0-5-16,-24 7-2 0,24-7-1 0,-16 17 1 15,16-17 1-15,-17 21-1 0,17-21 1 0,-10 25 0 16,10-25 0-16,-3 33 0 0,3-33 0 16,3 27 0-16,-3-27-2 0,13 27 5 0,-2-15-1 15,-2 5 1-15,7-8 2 0,-16-9 0 0,35 15 0 16,-35-15-2-16,36 7 2 0,-36-7-2 0,43 0 1 16,-16-7-3-16,-3 0-1 0,2-1 2 0,-3-1-2 15,4-3-1-15,-4-2 3 0,1-1-2 0,-8-2 9 16,1 0 21-16,-4 0 10 0,-6 1 0 0,0-4-11 15,-7 20 0-15,0-33 1 0,-7 15-14 0,-3 3-6 16,-3 1-2-16,-4 4-2 0,-3 0 7 0,0 2-12 16,20 8 1-16,-43-4-1 0,43 4-3 0,-47 7 2 15,27 1 3-15,-3 1 0 0,6 1-1 16,0 2-2-16,4 3-13 0,3-1-62 0,10-14-88 16,-14 24-93-16,14-24-112 0,0 25-146 15,0-25-120-15,11 15-138 0,-11-15-462 0,23 9-695 16</inkml:trace>
  <inkml:trace contextRef="#ctx0" brushRef="#br0" timeOffset="-48532.1">13629 9675 100 0,'27'-12'475'0,"-27"12"-62"16,24-10-66-16,-24 10-50 0,19-9-48 0,-19 9-43 15,0 0-39-15,38-2-25 0,-38 2-17 16,22 8-6-16,-22-8-4 0,24 10-9 0,-24-10-9 15,17 20-9-15,-17-20-5 0,13 25-11 16,-13-25-10-16,6 27-8 0,-6-27-9 0,-3 33-5 16,0-18-5-16,-7 3-4 0,3-1-1 0,-6 0-4 15,0-5-14-15,-1 4-125 0,1-1-146 0,13-15-155 16,-30 15-521-16,30-15-416 0</inkml:trace>
  <inkml:trace contextRef="#ctx0" brushRef="#br0" timeOffset="-48180.32">14013 9567 264 0,'13'-18'482'0,"-13"18"-26"15,13-14-33-15,-13 14-21 0,11-17-21 0,-11 17-21 16,0 0-13-16,16-18-25 0,-16 18-29 0,0 0-32 16,7-15-40-16,-7 15-43 0,0 0-35 0,0 0-33 15,0 0-21-15,0 0-17 0,0 0-13 0,0 0-9 16,13 15-8-16,-13-15-2 0,4 27-4 16,-1-5-5-16,-3 4 0 0,3 1-6 0,-3 1 0 15,0 7 0-15,0-3-4 0,0 3-2 0,0 0 1 16,0-4-2-16,0-2 3 0,0-1-2 0,3-2 1 15,-3-5-4-15,0 1 0 0,4-4-26 0,-4-18-91 16,4 26-115-16,-4-26-121 0,0 0-94 16,9 14-74-16,-9-14-89 0,0 0-475 0,24-14-542 15</inkml:trace>
  <inkml:trace contextRef="#ctx0" brushRef="#br0" timeOffset="-47628.3">14396 9582 397 0,'3'-22'477'0,"5"4"-12"0,-8 18-30 15,0-30-22-15,0 30-27 0,-8-26-37 0,8 26-40 16,-9-19-42-16,9 19-34 0,-24-15-31 0,24 15-16 16,0 0-16-16,-36 0-10 0,36 0-12 0,-37 17-17 15,20-1-21-15,1-1-18 0,2 4-15 0,1 4-13 16,4 2-12-16,-2 1-5 0,8-2-7 0,-1 1-6 16,1 1-6-16,6-2-1 0,-3-4-4 15,7 3-3-15,-4-6 4 0,-3-17-1 0,17 22-3 16,-17-22-3-16,27 11-3 0,-27-11 0 0,0 0-3 15,46-3-4-15,-29-7 0 0,7 0-3 0,-8-2-2 16,11-7 4-16,-10-2-2 0,6-2 4 16,-3 1-1-16,-3-4 2 0,-1-1 1 0,-2 0 6 15,-1 2 8-15,0 2 14 0,-6 4 6 0,3-1 0 16,-7-1-1-16,-3 21-7 0,10-27-8 0,-10 27-7 16,0-18-4-16,0 18-7 0,0 0 4 0,0 0-6 15,0 0-1-15,-37 11-3 0,37-11 3 0,-16 24-5 16,9-6 7-16,-3 0 0 0,4 1-3 0,-1 1 0 15,4 5-1-15,3-4-2 0,0-2 2 0,3 1 5 16,4-3-3-16,-4-1 0 0,10 1 2 0,-13-17 1 16,20 17-3-16,-20-17 0 0,30 13 1 15,-30-13 0-15,40 3-3 0,-40-3 0 0,44-11-1 16,-21 4 5-16,0 0-3 0,1-6 4 16,-4 1 18-16,-4-4 40 0,1 2 0 0,-4-4 1 15,-6 0-2-15,0-1-11 0,-4 1-7 0,-3-2-13 16,-3 1-4-16,-4-1-14 0,0 2 2 0,-6 0-4 15,3 6-4-15,-3-3-4 0,13 15-2 0,-27-18 0 16,27 18 0-16,-34-7-3 0,34 7-1 0,-30 0 0 16,30 0 0-16,-30 9 0 0,30-9-1 0,-23 18 0 15,23-18 2-15,-13 23-1 0,13-23-2 0,-10 22-24 16,10-22-81-16,4 24-83 0,-4-24-89 0,6 21-111 16,-6-21-163-16,13 17-130 0,-13-17-192 0,17 16-332 15,-17-16-669-15</inkml:trace>
  <inkml:trace contextRef="#ctx0" brushRef="#br0" timeOffset="-47067.67">14954 9431 63 0,'0'0'513'0,"0"0"-30"15,0 0-35-15,-8-21-34 0,8 21-29 0,0 0-23 16,-6-18-30-16,6 18-21 0,0 0-50 16,0 0-37-16,-7-23-44 0,7 23-35 0,0 0-30 15,0 0-20-15,0 0-10 0,-26 8 8 0,26-8 11 16,-21 17-7-16,8-1-16 0,4-1-15 0,-2 3-10 15,1-1-7-15,4 5-10 0,3-1-3 16,0 1-7-16,6-5 1 0,0 1-4 0,0 0-2 16,7-2 0-16,1 0-2 0,-2-7 0 0,-9-9-2 15,30 16-3-15,-30-16-2 0,30 2-4 0,-30-2 2 16,37-5 32-16,-37 5 25 0,30-17 8 0,-13 4-4 16,-7 1-9-16,-1-3-7 0,-9 15-10 0,11-31-11 15,-11 31-7-15,-8-32-6 0,8 32-5 0,-9-30-4 16,-4 15-2-16,13 15-3 0,-17-23-6 15,17 23-53-15,-24-12-86 0,24 12-100 0,-22-7-103 16,22 7-126-16,0 0-101 0,0 0-160 0,-38 3-421 16,38-3-613-16</inkml:trace>
  <inkml:trace contextRef="#ctx0" brushRef="#br0" timeOffset="-46879.69">15150 9423 227 0,'27'-6'471'0,"-27"6"-50"0,36-7-65 15,-36 7-65-15,30-3-38 0,-30 3-24 0,27 4-15 16,-27-4-1-16,24 21-14 0,-24-21-4 0,6 28-17 16,-6-28-21-16,-3 38-19 0,0-18-26 15,-4 2-15-15,0-2-20 0,-3 2-9 0,4-2-10 16,-8 0-11-16,1 0 0 0,0-2-9 0,-4-3-89 16,4 0-149-16,-7-3-145 0,-4 3-145 0,-3-6-530 15,4 3-496-15</inkml:trace>
  <inkml:trace contextRef="#ctx0" brushRef="#br0" timeOffset="-46494.9">11749 10710 59 0,'0'0'580'0,"0"0"-35"15,0 0-27-15,-7-21-30 0,7 21-23 16,0 0-37-16,0 0-55 0,-3-15-68 15,3 15-62-15,0 0-49 0,0 0-38 0,0 0-27 16,0 0-12-16,0 0 14 0,-11 26-1 0,11-26-10 16,3 32-6-16,-3-12-8 0,0 4-15 0,0 2-13 15,5-1-2-15,-2-1-13 0,-3 7-5 0,3-3-6 16,0-3-10-16,4 0-4 0,-4 0-6 0,0-3-67 16,8-2-129-16,-8-3-140 0,4-1-158 0,-7-16-133 15,9 16-184-15,-9-16-375 0,0 0-620 0</inkml:trace>
  <inkml:trace contextRef="#ctx0" brushRef="#br0" timeOffset="-46208.32">12082 10744 512 0,'3'-19'536'0,"-3"19"-22"0,7-31-35 16,-7 31-47-16,-4-20-72 0,4 20-66 0,0 0-53 16,-16-12-13-16,16 12-7 0,-23 12-26 0,6-1-25 15,4 5-29-15,-8 2-21 0,9 7-20 0,-2 0-14 16,4 0-17-16,7 3-8 0,3-2 6 0,3-5-10 15,7 2-11-15,0-3-6 0,6-2-2 0,2-4-5 16,1-3-4-16,-19-11-1 0,37 12-4 0,-37-12 29 16,37 0 29-16,-37 0 8 0,40-10 2 0,-20 0-3 15,-4-2-12-15,1-1-8 0,-4-2-13 0,1 0-5 16,-4-2-5-16,-4-1-8 0,-6 18-8 16,8-33-8-16,-8 33-3 0,-8-30-4 0,8 30-3 0,-13-27-4 15,13 27 0-15,-20-18-2 0,20 18-56 16,-27-14-100-16,27 14-115 0,-30-3-126 15,30 3-128-15,0 0-82 0,-40 0-74 0,40 0-459 16,0 0-601-16</inkml:trace>
  <inkml:trace contextRef="#ctx0" brushRef="#br0" timeOffset="-45935.59">12142 10705 117 0,'0'0'374'0,"24"-11"-7"0,-24 11-25 16,23-9-29-16,-23 9-24 0,30-13-26 0,-30 13-30 16,37-15-30-16,-21 5-25 0,7 3-25 0,-2-1-23 15,-2-1-16-15,5 3-9 0,-4-1-19 0,-20 7-11 16,40-8-11-16,-40 8-9 0,33 3-6 15,-33-3 7-15,30 9 23 0,-30-9 25 0,24 18 5 16,-24-18 0-16,13 23-12 0,-13-23-11 0,4 30-5 16,-4-30-7-16,0 34-4 0,-8-16-14 0,5 2 16 15,0-2 19-15,3-18 17 0,-13 27-2 0,13-27-1 16,-8 25-9-16,8-25-10 0,-6 23-7 16,6-23-9-16,-6 18-6 0,6-18-4 0,0 0-8 15,-4 22-11-15,4-22-5 0,0 0-2 0,16 17-7 16,-16-17-2-16,21 12-3 0,-21-12-2 0,27 7-1 15,-27-7-2-15,30 9-7 0,-30-9-84 0,33 0-105 16,-33 0-118-16,23-5-134 0,-23 5-100 16,24-11-118-16,-24 11-545 0,13-17-658 0</inkml:trace>
  <inkml:trace contextRef="#ctx0" brushRef="#br0" timeOffset="-45624.32">12669 10560 393 0,'0'0'538'15,"-10"-25"-30"-15,10 25-34 0,-10-18-35 16,10 18-47-16,-7-15-64 0,7 15-67 0,0 0-59 16,-13-17-38-16,13 17-32 0,0 0-10 0,0 0 17 15,0 0 6-15,-17 9 11 0,17-9-3 0,-3 23-9 16,3-23-7-16,-4 25 0 0,4-25 10 16,-3 30 8-16,3-30-6 0,-3 30-3 0,3-30 2 15,-3 30-9-15,3-30-3 0,-4 28 12 0,4-28-6 16,0 22 9-16,0-22 20 0,-3 19 30 0,3-19 14 15,0 0 13-15,3 18-10 0,-3-18-29 0,0 0-30 16,0 0-30-16,20 13-26 0,-20-13-19 0,0 0-17 16,30-5-65-16,-30 5-2 0,27-8 0 0,-27 8 0 15,33-9 0-15,-33 9 0 0,37-9 0 0,-37 9 0 16,34-9-249-16,-34 9-149 0,33-12-110 0,-33 12-80 16,27-15-81-16,-27 15-64 0,19-15-58 15,-19 15-656-15,11-24-897 0</inkml:trace>
  <inkml:trace contextRef="#ctx0" brushRef="#br0" timeOffset="-45392.15">12855 10490 97 0,'0'0'497'0,"0"0"-18"0,-9-21-28 15,9 21-20-15,-10-14-16 0,10 14-22 0,-14-15-14 16,14 15-17-16,-10-13-43 0,10 13-50 0,0 0-52 16,-13-12-46-16,13 12-35 0,0 0-26 0,0 0-18 15,0 0-1-15,-17 12 24 0,17-12 30 0,-3 28 18 16,0-7 0-16,3 3-1 0,0 0-7 0,0 3 3 15,0 7 12-15,0-2-4 0,3 3-12 0,0-2-14 16,1 1-19-16,-1-1-21 0,0 0-16 16,1-6-9-16,-1 0-12 0,1-1-7 15,-1-6-3-15,0 2-11 0,4-3-10 0,-7-19-64 16,6 31-124-16,-6-31-220 0,4 23-221 0,-4-23-240 16,0 0-941-16,0 0-1208 0</inkml:trace>
  <inkml:trace contextRef="#ctx0" brushRef="#br3" timeOffset="-11112.26">24435 4365 29 0,'0'0'446'16,"0"0"-15"-16,0 0-12 0,0 0-15 0,0 0-18 15,0 0-28-15,0 0-35 0,0 0-26 0,0 0-36 16,-13-10-39-16,13 10-37 0,0 0-33 0,0 0-35 16,0 0-27-16,0 0-18 0,0 0-10 0,0 0-2 15,-4 16 3-15,4-16 6 0,0 0 5 0,0 21 41 16,0-21-5-16,10 22-11 0,-10-22-16 0,13 31-13 15,-3-13-16-15,1-1-8 0,-2 0-8 0,1 1-7 16,4 0-7-16,-1 2 0 0,-3-3-4 0,3 0-2 16,1-2-6-16,-1 3 1 0,-3-3 0 0,4-3-3 15,-14-12 0-15,19 23-2 0,-19-23 0 16,17 21 2-16,-17-21 2 0,13 16 20 16,-13-16 22-16,8 15 10 0,-8-15-3 0,0 0-7 15,9 18-12-15,-9-18-9 0,0 0-9 0,0 18-7 16,0-18-3-16,-13 14-3 0,13-14-4 0,-17 20-1 15,17-20-2-15,-23 25 0 0,10-9-1 0,-4-2-3 16,0 4 4-16,0-3-3 0,1 1 0 0,-4 4 2 16,3-6-2-16,4 3 1 0,-4-2-2 0,4-2 0 15,0 3 2-15,13-16-2 0,-20 19 3 0,20-19 4 16,-14 15 1-16,14-15 0 0,0 0-3 0,-13 15-15 16,13-15-34-16,0 0-57 0,0 0-73 0,0 0-96 15,0 0-120-15,0 0-113 0,27-11-109 0,-27 11-653 16,12-12-725-16</inkml:trace>
  <inkml:trace contextRef="#ctx0" brushRef="#br3" timeOffset="-7888.27">24645 4760 189 0,'0'0'319'0,"0"0"-32"0,0 0-14 16,0 0-4-16,0 0-4 0,0 0-6 0,0 0-7 16,0 0-7-16,0 0-18 0,0 0-21 15,0 0-16-15,0 0-18 0,13-10-12 0,-13 10-15 16,0 0-14-16,0 0-14 0,0 0-16 16,0 0-13-16,0 0-11 0,0 0-3 0,0 0-5 15,0 0-1-15,0 0 2 0,0 0-2 0,-13-10 5 16,13 10 9-16,0 0 5 0,0 0 5 0,0 0 5 15,0 0 1-15,-30-8-1 0,30 8 1 0,0 0-4 16,0 0-1-16,-30-7-6 0,30 7-8 0,0 0-6 16,-27-8-5-16,27 8-5 0,0 0-5 0,-30-5-6 15,30 5-1-15,0 0-2 0,-33-5-1 0,33 5-1 16,0 0-4-16,-37-4 3 0,37 4 9 0,0 0-10 16,-36-6 0-16,36 6-3 0,0 0-2 0,-38-5-2 15,38 5-10-15,0 0 0 0,-39-4-2 0,39 4 1 16,0 0 7-16,-40-3 15 15,40 3 10-15,-27-2-5 0,27 2-2 0,-27-6-5 16,27 6-11-16,-26-2 4 0,26 2-8 0,-27-5-3 16,27 5-8-16,-27-5 1 0,27 5-5 0,-27-6 0 15,27 6-2-15,-30-4-2 0,30 4-11 0,-26-8 8 16,26 8-2-16,-26-5-7 0,26 5-2 0,-30-2 1 16,30 2 0-16,-27-5 4 0,27 5-3 0,-30-5 2 15,30 5-1-15,0 0-4 0,-41-5 2 0,41 5-1 16,0 0 3-16,-40-3-1 0,40 3 2 0,-26-2 0 15,26 2-3-15,0 0 4 0,-43 0-1 0,43 0 8 16,-34 0-1-16,34 0-3 0,-33 0 11 16,33 0 9-16,-37 0 16 0,37 0 3 0,-34 2-2 15,34-2-4-15,-36 0-6 0,36 0-5 0,-40 3-8 16,40-3-3-16,-36 3-3 0,36-3-5 16,-38 2-2-16,38-2-1 0,-39 2-4 0,39-2 3 15,-40 5 1-15,40-5-6 0,-37 5 2 0,37-5 1 16,-40 3-5-16,40-3 6 0,-37 7-4 0,37-7-1 15,-40 5 0-15,40-5 1 0,-37 8 0 0,37-8 1 16,-36 6-2-16,36-6 0 0,-40 8-7 0,40-8 8 16,-37 9-1-16,37-9 1 0,-44 7 2 0,44-7-1 15,-36 8 0-15,36-8 2 0,-40 9 1 0,40-9 0 16,-40 8-1-16,40-8 2 0,-37 7 0 16,37-7 0-16,-40 10-1 0,40-10 0 0,-36 8-1 15,36-8 0-15,-37 7 0 0,37-7 0 0,-30 8-2 16,30-8 2-16,-34 10-2 0,34-10 1 0,-26 8 2 15,26-8-1-15,-30 7 0 0,30-7 3 16,-30 10 2-16,30-10 0 0,-27 7 5 0,27-7 9 16,-30 7 8-16,30-7 0 0,-23 11-2 0,23-11-2 15,-30 7-3-15,30-7-2 0,-30 11-2 0,30-11-1 16,-27 9-3-16,27-9 0 0,-30 10 0 0,30-10 0 16,-27 8-3-16,27-8 0 0,-30 10-2 0,30-10-2 15,-27 9-3-15,27-9 0 0,-22 11-1 0,22-11 0 16,-27 9 1-16,27-9-4 0,-24 12 3 15,24-12-3-15,-23 9 1 0,23-9-1 0,-24 10 2 16,24-10-2-16,-26 12 1 0,26-12 0 0,-23 12 0 16,23-12 1-16,-27 11 0 0,27-11 1 0,-23 13 0 15,23-13 0-15,-27 9 2 0,27-9 1 0,-24 12 4 16,24-12 19-16,-26 13 15 0,26-13 3 0,-26 12-6 16,26-12-7-16,-30 16-6 0,30-16-15 15,-27 13-15-15,27-13 0 0,-34 17 0 0,34-17 0 16,-30 17 0-16,30-17 0 0,-30 17 0 0,30-17 0 15,-30 18 0-15,30-18 0 0,-23 18 0 0,23-18 0 16,-27 17 0-16,27-17 0 0,-24 17 0 0,24-17 0 16,-22 20 0-16,22-20 0 0,-24 18 0 15,24-18 0-15,-27 18 0 0,27-18 0 0,-20 19 0 16,20-19 0-16,-22 17 0 0,22-17 0 0,-21 20 0 16,21-20 0-16,-23 16 0 0,23-16 0 0,-21 20 0 15,21-20 0-15,-19 18 0 0,19-18 0 0,-24 21 0 16,24-21 0-16,-23 21 0 0,10-8 0 0,-1-1 0 15,-2 0 0-15,2 2 0 0,1-2 0 0,-1 0 0 16,1 1 0-16,0-1 0 0,-1 0 0 16,14-12 0-16,-19 21 0 0,19-21 0 0,-20 20 0 15,20-20 0-15,-21 22 0 0,21-22 0 0,-19 23 0 16,5-11 0-16,1 3 0 0,-1-2 0 16,1-1 0-16,3 3 0 0,-3-1 0 0,0-1 0 15,2 3 0-15,-2-2 0 0,3 1 0 0,-3 2 0 16,3-4 0-16,-1 3 0 0,2-2 0 0,-1 1 0 15,-1 2 0-15,2-5 0 0,-1 2 0 0,10-14 0 16,-17 25 0-16,17-25 0 0,-13 25 0 0,13-25 0 16,-14 25 0-16,14-25 0 0,-13 23 0 0,13-23 0 15,-14 21 0-15,14-21 0 0,-13 24 0 0,13-24 0 16,-9 22 0-16,9-22 0 0,-14 26 0 0,14-26 0 16,-13 21 0-16,13-21 0 0,-14 25 0 0,14-25 0 15,-13 25 0-15,13-25 0 0,-14 25 0 16,14-25 0-16,-13 28 0 0,13-28 0 15,-13 26 0-15,13-26 0 0,-10 27 0 0,10-27 0 16,-10 27 0-16,10-27 0 0,-10 29 0 0,10-29 0 16,-10 24 0-16,10-24 0 0,-10 27 0 0,10-27 0 15,-10 25 0-15,10-25 0 0,-4 25 0 0,4-25 0 16,-9 28 0-16,9-28 0 0,-7 28 0 0,7-28 0 16,-3 27 0-16,3-27 0 0,-7 29 0 0,7-29 0 15,-7 31 0-15,7-31 0 0,-6 32 0 0,6-32 0 16,-4 36 0-16,4-36 0 0,-6 34 0 0,3-13 0 15,-1-4 0-15,4 0 0 0,-4 3 0 0,1-3 0 16,0 2 0-16,3-19 0 0,-7 34 0 16,7-34 0-16,-3 33 0 0,3-33 0 0,-3 32 0 15,3-32 0-15,-7 30 0 0,7-30 0 16,0 33 0-16,0-33 0 0,-3 30 0 0,3-30 0 16,-4 30 0-16,4-30 0 0,-7 30 0 0,7-30 0 15,0 29 0-15,0-29 0 0,-3 28 0 0,3-28 0 16,-3 30 0-16,3-30 0 0,-3 30 0 0,3-30 0 15,-3 33 0-15,3-33 0 0,-4 29 0 0,4-29 0 16,0 33 0-16,0-33 0 0,0 35 0 0,0-35 0 16,0 35 0-16,0-35 0 0,0 35 0 0,0-35 0 15,0 36 0-15,0-36 0 0,4 37 0 0,-4-37 0 16,0 35 0-16,3-18 0 0,-3-17 0 16,0 35 0-16,0-35 0 0,3 33 0 0,0-16 0 15,-3-17 0-15,0 34 0 0,0-34 0 0,3 36 0 16,-3-36 0-16,4 32 0 0,-1-11 0 15,-3-21 0-15,4 32 0 0,-4-32 0 0,0 29 0 16,0-29 0-16,3 34 0 0,-3-34 0 0,4 29 0 16,-4-29 0-16,3 29 0 0,-3-29 0 0,3 26 0 15,-3-26 0-15,3 28 0 0,-3-28 0 0,0 25 0 16,0-25 0-16,3 25 0 0,-3-25 0 0,7 25 0 16,-7-25 0-16,3 24 0 0,-3-24 0 0,4 21 0 15,-4-21 0-15,4 22 0 0,-4-22 0 0,6 26 0 16,-6-26 0-16,3 25 0 0,-3-25 0 15,7 22 0-15,-7-22 0 0,3 26 0 0,-3-26 0 16,7 27 0-16,-7-27 0 0,7 24 0 0,-7-24 0 16,6 26 0-16,-6-26 0 0,10 25 0 0,-10-25 0 15,11 24 0-15,-11-24 0 0,9 29 0 0,-9-29 0 16,10 26 0-16,-10-26 0 0,14 28 0 16,-14-28 0-16,10 28 0 0,-10-28 0 0,9 30 0 15,-9-30 0-15,17 29 0 0,-10-13 0 0,-1-1 0 16,5 2 0-16,-5-2 0 0,1 3 0 0,-1-3 0 15,5 0 0-15,-5 0 0 0,4 0 0 0,-10-15 0 16,14 27 0-16,-14-27 0 0,13 28 0 16,-13-28 0-16,11 21 0 0,-11-21 0 0,9 26 0 15,-9-26 0-15,13 23 0 0,-13-23 0 0,11 22 0 16,-11-22 0-16,10 21 0 0,-10-21 0 0,9 19 0 16,-9-19 0-16,14 20 0 0,-14-20 0 0,10 19 0 15,-10-19 0-15,9 24 0 0,-9-24 0 0,11 17 0 16,-11-17 0-16,13 17 0 0,-13-17 0 0,6 17 0 15,-6-17 0-15,14 17 0 0,-14-17 0 16,7 16 0-16,-7-16 0 0,13 16 0 0,-13-16 0 16,10 17 0-16,-10-17 0 0,10 15 0 0,-10-15 0 15,10 18 0-15,-10-18 0 0,10 15 0 0,-10-15 0 16,13 17 0-16,-13-17 0 0,14 18 0 16,-14-18 0-16,13 15 0 0,-13-15 0 0,14 18 0 15,-14-18 0-15,16 19 0 0,-16-19 0 0,17 15 0 16,-17-15 0-16,13 17 0 0,-13-17 0 0,14 16 0 15,-14-16 0-15,13 12 0 0,-13-12 0 0,0 0 0 16,17 18 0-16,-17-18 0 0,0 0 0 0,19 17 0 16,-19-17 0-16,14 10 0 0,-14-10 0 0,13 15 0 15,-13-15 0-15,17 12 0 0,-17-12 0 0,20 16 0 16,-20-16 0-16,20 9 0 0,-20-9 0 0,20 16 0 16,-20-16 0-16,23 15 0 0,-23-15 0 15,24 12 0-15,-24-12 0 0,23 15 0 0,-23-15 0 16,24 15 0-16,-24-15 0 0,22 13 0 15,-22-13 0-15,27 12 0 0,-27-12 0 0,20 15 0 16,-20-15 0-16,27 12 0 0,-27-12 0 0,24 16 0 16,-24-16 0-16,22 12 0 0,-22-12 0 0,24 13 0 15,-24-13 0-15,20 15 0 0,-20-15 0 0,27 12 0 16,-27-12 0-16,19 13 0 0,-19-13 0 0,24 10 0 16,-24-10 0-16,20 12 0 0,-20-12 0 0,20 13 0 15,-20-13 0-15,17 9 0 0,-17-9 0 0,0 0 0 16,20 16 0-16,-20-16 0 0,0 0 0 0,20 15 0 15,-20-15 0-15,0 0 0 0,17 10 0 0,-17-10 0 16,0 0 0-16,0 0 0 0,20 14 0 16,-20-14 0-16,0 0 0 0,0 0 0 15,0 0 0-15,0 0 0 0,19 8 0 0,-19-8 0 16,0 0 0-16,10-15-74 0,-10 15-570 0,11-30-209 16,-5 10-212-16,1-10-824 0,10-9-1313 0</inkml:trace>
  <inkml:trace contextRef="#ctx0" brushRef="#br4" timeOffset="-1296.26">21260 10749 259 0,'0'0'325'16,"0"0"-20"-16,-34 3-26 0,34-3-20 15,0 0-32-15,-33 8-20 0,33-8-35 0,0 0-16 16,0 0-9-16,-33 4 0 0,33-4 3 0,0 0 3 16,0 0 1-16,0 0 7 0,-24 5 14 0,24-5 9 15,0 0 3-15,0 0-3 0,0 0-1 0,0 0-10 16,0 0-13-16,0 0-8 0,0 0-15 0,0 0-19 16,30-9-19-16,-30 9-17 0,33-5-14 0,-33 5-13 15,57-6-6-15,-57 6-11 0,67-5-7 0,-33 5-3 16,6-2-6-16,-1 2-3 0,9-2-4 0,-5-1-1 15,4 1-2-15,-1 2 0 0,-2 0-3 0,2-3-3 16,1 3 1-16,-4-2-2 0,4 2 0 16,-7-3-4-16,0 3 1 0,0 0 1 0,3 0 2 15,1 0-6-15,2 0 4 0,1 0-2 16,0 0 3-16,-4 0-4 0,7 0 0 0,-3 0 1 16,2 0 2-16,-1 0-1 0,-2 0-1 0,4 0 2 15,-3 0-2-15,3 0 0 0,-3 0-2 0,2 0 2 16,-2 0 1-16,0 0-2 0,3 0 0 0,-6 0 1 15,2 0 0-15,1 0-1 0,-11 0-1 0,7 0 2 16,-2 0-1-16,-1-2 0 0,0 2 2 0,3-3 0 16,0 3-2-16,-3-3-1 0,1 3 1 0,-5 0-1 15,4 0 0-15,-3 0 0 0,0 0 1 0,-1 0 2 16,1 0-2-16,-1 0-1 0,2 0 1 16,-2 3-1-16,1-3-1 0,2 0 5 0,-1 3-2 15,2-3 1-15,-4 0-1 0,4 0 0 0,-3 0 1 16,3 0-2-16,-4 0 0 0,-2 0-2 0,2 0 3 15,-3 0 2-15,-33 0-1 0,60-3-2 16,-29 0 1-16,3 3 0 0,-4-1 0 0,0 1 2 16,3-3 0-16,-3-2 0 0,7 5-1 0,-4-3 4 15,3-3 0-15,8 5-4 0,-1-5 1 0,4 4 1 16,-1-1 0-16,2 1-3 0,-2 0-1 0,4-1-1 16,4 3 1-16,-2-5 2 0,2 5-3 0,3 0-1 15,0-3 2-15,-1 3-2 0,4-2 3 0,-3-1-2 16,-1 3 1-16,4 0 1 0,-3-2-4 15,0 2 3-15,-4-2-2 0,1 2 2 0,-1-3 0 16,-3 1 0-16,-3 2 3 0,-7-3-4 0,-4 3 0 16,-2-2 2-16,-1 2-1 0,-3-3 1 0,-30 3-3 15,60 0 4-15,-60 0-3 0,47 0 0 0,-47 0 1 16,46-2 0-16,-46 2 2 0,47 0-2 16,-47 0 1-16,47-3 1 0,-47 3-2 0,60-3 0 15,-30 2-2-15,3 1 4 0,4-3-2 0,-3 1 0 16,2-1-2-16,1 3-2 0,-1 0 2 0,1-3 1 15,3 1 0-15,-3 2-1 0,-1-4 2 0,5 4-3 16,-1 0 0-16,-4 0 3 0,0-1-1 16,2 1-3-16,-5 0 5 0,0 0 1 0,1-2-2 15,-34 2 0-15,60 0-1 0,-60 0 2 0,46-4-1 16,-46 4 0-16,44 0-1 0,-44 0 4 0,36 0-1 16,-36 0-3-16,37 0 3 0,-37 0 0 0,33 0 1 15,-33 0 1-15,38-2-2 0,-38 2 3 0,39-3 0 16,-39 3-1-16,64-4 2 0,-28 4-2 0,11-3 2 15,-1 1-3-15,5-1-1 0,2 0-1 0,4 1 1 16,-4-1-2-16,0 3-2 0,4-2 1 16,-3 2 1-16,-2-2 1 0,-1 2-3 0,-1 0 2 15,-7-3-1-15,-3 3 0 0,-3 0 0 0,0-2 0 16,-37 2 2-16,63 0 0 0,-63 0 0 0,57 0 2 16,-57 0-2-16,46 0 0 0,-46 0 4 15,44 0-4-15,-44 0 0 0,40-3 1 0,-40 3-2 16,36 0 1-16,-36 0 0 0,0 0-1 0,50 0 0 15,-50 0 1-15,0 0 0 0,48 0 1 0,-48 0-2 16,36-2 1-16,-36 2-1 0,57-3-1 0,-24 3 3 16,7 0-2-16,7-2-2 0,2 2-1 0,2 0 1 15,2-3 2-15,-3 3-2 0,7-3-2 0,-4 3 3 16,-3 0-1-16,0 0-1 0,0 3-2 0,-4-3 4 16,-5 0-2-16,-8 0 2 0,4 3 1 0,-37-3 2 15,60 0-2-15,-60 0 0 0,47 0 0 0,-47 0 0 16,46 2 1-16,-46-2 1 0,40 0 1 15,-40 0 0-15,37 0 0 0,-37 0 1 0,37 0-3 16,-37 0 0-16,36-2 0 0,-36 2-1 0,34 0-1 16,-34 0-1-16,33 0 3 0,-33 0-1 0,0 0 1 15,47 0-1-15,-47 0 1 0,33 0 1 0,-33 0-1 16,43 0-1-16,-43 0 0 0,63 0-2 0,-25 0 0 16,5 0 2-16,4 0-3 0,6 2 1 0,0-2-1 15,4 0 1-15,0 0 0 0,-4 3-2 0,3-1 1 16,-2-2 2-16,-4 3-3 0,-4-3 2 0,-5 2 2 15,-1 1-3-15,-7-3 2 0,0 0 2 0,-33 0 0 16,57 2-2-16,-57-2 4 0,54 2 1 16,-54-2 6-16,46 0 8 0,-46 0 9 0,44 0 1 15,-44 0 0-15,39 0-1 0,-39 0-2 0,37 0-3 16,-37 0 0-16,33 0 2 0,-33 0 0 0,33 3 2 16,-33-3 0-16,0 0 5 0,41 0 1 0,-41 0 3 15,0 0-3-15,40 0-4 0,-40 0-5 0,0 0-2 16,40 0-4-16,-40 0-3 0,0 0-5 0,37 2 0 15,-37-2-2-15,0 0-1 0,37 0 1 0,-37 0-3 16,0 0 2-16,0 0 0 0,39 0-7 0,-39 0-64 16,0 0-116-16,0 0-157 0,0 0-256 0,0 0-274 15,-19-14-486-15,-15 9-809 0</inkml:trace>
  <inkml:trace contextRef="#ctx0" brushRef="#br4" timeOffset="603.74">21027 12509 223 0,'0'0'396'0,"-24"9"-20"16,24-9-17-16,0 0-32 0,0 0-35 15,0 0-35-15,-23 7-32 0,23-7-27 0,0 0-23 16,0 0-12-16,0 0-12 0,0 0-14 0,0 0-6 16,0 0-17-16,-17 10-19 0,17-10-15 0,0 0-6 15,0 0-12-15,0 0 8 0,0 0 25 0,0 0 16 16,0 0 4-16,20 12-3 0,-20-12 6 0,0 0 3 16,30 10-2-16,-30-10-1 0,27 5-2 0,-27-5-6 15,39 5-7-15,-39-5-11 0,54 3-9 0,-24-1-10 16,3-2-8-16,4 0-8 0,3 0-4 0,0 3-9 15,0-6-3-15,7 6-3 0,-4-3-1 0,4-3-2 16,-1 3-8-16,1 0 5 0,0 0 5 16,0 0 6-16,3 0 1 0,-1-2 2 0,2 2-2 15,-1-3-6-15,3 3-3 0,-3-3-5 16,4 3-7-16,-1-2-3 0,-3 2 2 0,3-2-10 16,-2 2-3-16,1 0-1 0,-5 0 0 0,4 0-4 15,-5 0 0-15,1 2-2 0,-4-2 0 0,-3 2 0 16,0-2 2-16,0 3-2 0,0 0 4 0,4-1 1 15,-5 1-3-15,9-3-2 0,-5 1 1 0,0-1 1 16,4 4-3-16,0-4-2 0,-1 0 3 0,-2 2-2 16,2-2 2-16,-10 0 2 0,5 2-8 0,-4-2 4 15,-1 4 0-15,1-4 4 0,-1 2-5 0,2-2 1 16,-5 3 0-16,3-3 0 0,4 0 2 16,7 3-1-16,3-3 2 0,3 0-1 0,4 0 0 15,9 0 0-15,1-3-2 0,4 3 4 0,-2-3-3 16,-2 3-3-16,-7 0 3 0,0 0 0 0,0 0 3 15,-3 0-2-15,-4 0-3 0,1 3 1 16,-1-3 0-16,-6 0-1 0,-1 3 1 0,-5-3 2 16,-2 1-1-16,-2-1 1 0,-1 0-3 0,5 0 4 15,2 0-1-15,4 0 0 0,-1 0-1 0,5 0-1 16,-1-1 0-16,-1 1 2 0,-1-3 1 0,-2 3-3 16,-9 0-1-16,3-3 2 0,-4 3 2 0,-2 0-3 15,2 0 0-15,-36 0 0 0,60-2 1 0,-60 2 0 16,54 2-1-16,-54-2 0 0,50 0 4 15,-50 0-4-15,54 0 0 0,-54 0 1 0,63 0 2 16,-27 0-1-16,4 0-2 0,4 0 0 0,2 0 0 16,1 0-1-16,0 0 0 0,0 0-1 0,-1 3 0 15,-5-3 2-15,-2 0-3 0,4 0 4 0,-2 0-2 16,-1 0 1-16,-1 3 1 0,2-3 1 16,-1 0-5-16,-1 0 3 0,2-3 0 0,-1 3 1 15,3 0-1-15,4-3-1 0,-7 3 1 0,-1-2-1 16,-1 2 3-16,1-4-4 0,-5 4 1 0,-1 0-2 15,-3-2 3-15,-30 2-2 0,57 0 3 0,-57 0-1 16,47-2 1-16,-47 2 1 0,40-4-1 16,-40 4 0-16,39 0 1 0,-39 0-2 0,41-1 1 15,-41 1-3-15,40-3 0 0,-40 3 2 0,60-2-2 16,-27-1-1-16,4 0 1 0,-1 3 0 0,5-2 1 16,2 0 0-16,1-1-1 0,-1 3 0 0,-1-2 0 15,2-1 1-15,3 1-2 0,-4 2 3 0,0-3 0 16,1 1-1-16,2 2-1 0,-2-3 1 0,3 1 1 15,-4-1-6-15,4 3 6 0,-3-2 0 0,-5 0 2 16,1 2-6-16,-4-3 2 0,2 3 1 0,-5-3 0 16,0 3 0-16,-33 0 1 0,57-2-3 15,-57 2 7-15,50-3-2 0,-50 3-1 0,47-1 1 16,-47 1 0-16,43-3 1 0,-43 3-1 16,40-5 2-16,-40 5-2 0,53-6 1 0,-23 4-2 15,3-2 1-15,1 0-2 0,0 2 0 0,5-1-3 16,1 0 3-16,4 1-1 0,2-3-1 0,-2 3 0 15,2-1-5-15,5 1 6 0,-5-3 1 0,4 2-2 16,1 1 1-16,1-1-2 0,-1 1 3 0,-1 0-1 16,-1-1-1-16,2 0 4 0,-4 1-5 0,2-1 1 15,-2 2 0-15,-4-2-2 0,4 0 4 0,-4 1-2 16,-6-2 4-16,0 4-1 0,0-2-3 0,-4 2 1 16,-33 0 1-16,57-2-1 0,-57 2 0 0,52-4 1 15,-52 4 0-15,48-1 2 0,-48 1-2 0,39-3 0 16,-39 3 3-16,44-2-3 0,-44 2 0 15,40-3 0-15,-40 3 1 0,54-5-3 0,-21 3 2 16,0 2-3-16,4-3-4 0,-1 1 10 0,8-1-6 16,-1 1 1-16,4-3 0 0,-1 2-1 0,1 1 2 15,7-1-1-15,-1-1 4 0,11 1-2 0,-1 0 3 16,0-2-2-16,4 4-1 0,-1-5-1 0,1 4-1 16,0-4 1-16,-3 4 3 0,-1-3 1 0,-10 2 6 15,0 1 17-15,-3-4 22 0,1 4 15 0,-8 0 12 16,-4-1 12-16,-5 1 3 0,-1-1-3 0,-3-2-7 15,0 3-10-15,-30 2-4 0,54-3-5 0,-54 3-11 16,39-5-4-16,-39 5-12 0,38-2-4 16,-38 2-2-16,30-5-6 0,-30 5-2 0,27-3-5 15,-27 3 0-15,0 0-6 0,30-5-43 0,-30 5-127 16,0 0-228-16,0 0-251 0,-21-13-299 0,-5 4-810 16,-17-2-1180-16</inkml:trace>
  <inkml:trace contextRef="#ctx0" brushRef="#br4" timeOffset="1831.73">23721 13300 132 0,'0'0'382'0,"0"0"-21"0,0 0-24 0,0 0-40 16,0 0-35-16,-20 7-40 0,20-7-31 16,0 0-24-16,0 0-22 0,0 0-20 0,0 0-20 15,0 0-19-15,0 0-18 0,0 0-11 0,0 0-12 16,-10 15 18-16,10-15 39 0,0 0 5 0,0 0 6 16,0 18 4-16,0-18 3 0,0 0-2 0,-7 25-9 15,7-25-16-15,0 24-7 0,0-24-13 0,-3 26-8 16,-4-8-13-16,7-18-6 0,0 31-5 15,0-31-7-15,-6 36-2 0,3-16-6 0,-1-1 2 16,4-19-4-16,-4 33 5 0,4-33-9 0,-6 30 5 16,6-30 13-16,-7 25 34 0,7-25 39 0,0 23 44 15,0-23 54-15,0 0 37 0,-3 22 28 0,3-22 22 16,0 0-11-16,0 0-40 0,0 20-49 0,0-20-37 16,0 0-32-16,0 0-24 0,0 0-26 15,0 0-14-15,20 8-12 0,-20-8-10 0,0 0-9 16,30-3-5-16,-30 3-6 0,30-5-2 0,-30 5-3 15,37-5-3-15,-37 5-1 0,37-7-5 0,-37 7 2 16,36-8-24-16,-36 8-81 0,37-7-86 0,-37 7-97 16,30-7-104-16,-30 7-109 0,23-8-126 0,-23 8-96 15,0 0-142-15,20-12-428 0,-20 12-742 0</inkml:trace>
  <inkml:trace contextRef="#ctx0" brushRef="#br4" timeOffset="2267.73">24078 13418 175 0,'0'0'375'16,"0"0"-28"-16,10-18-15 0,-10 18-20 0,0 0-19 15,4-18-14-15,-4 18-15 0,0 0-12 0,3-17-21 16,-3 17-7-16,0 0-13 0,0 0-14 0,0 0-20 15,0-19-17-15,0 19-21 0,0 0-18 16,0 0-18-16,0 0-27 0,0 0-14 16,0 0-13-16,0 0-11 0,0 0-4 0,0 0-6 15,0 0-2-15,-37 4-4 0,37-4-1 0,-20 15-2 16,20-15 0-16,-20 19-3 0,20-19-3 0,-20 23-1 16,10-8 2-16,10-15-3 0,-10 28-2 0,10-28-1 15,-10 27 2-15,10-27-1 0,0 28 6 0,0-28-10 16,4 22 9-16,-4-22 5 0,9 20-1 0,-9-20 0 15,17 18 3-15,-17-18 9 0,20 7 19 0,-20-7 15 16,0 0 12-16,33 3 4 0,-33-3-2 0,23-9 0 16,-23 9-1-16,21-16-9 0,-21 16-10 0,13-23-13 15,-13 23-8-15,9-24-7 0,-9 24-4 0,5-24-6 16,-5 24-2-16,3-20-4 0,-3 20-7 16,0 0-29-16,0-25-65 0,0 25-107 15,0 0-79-15,-8-13-108 0,8 13-101 0,0 0-76 16,0 0-88-16,-12-17-378 0,12 17-498 0</inkml:trace>
  <inkml:trace contextRef="#ctx0" brushRef="#br4" timeOffset="2743.99">24201 13367 56 0,'0'0'467'0,"0"0"-2"16,0 0-17-16,24-9-24 0,-24 9-33 0,0 0-47 16,20-11-36-16,-20 11-40 0,0 0-35 0,19-13-40 15,-19 13-31-15,0 0-40 0,21-8-21 16,-21 8-19-16,0 0-15 0,0 0-15 0,0 0-7 15,33 0-6-15,-33 0-11 0,0 0-4 0,17 14-6 16,-17-14-2-16,13 15 0 0,-13-15-4 0,10 20 1 16,-10-20-2-16,10 22-1 0,-10-22-1 15,7 25 4-15,-7-25-1 0,0 25 2 0,0-25-1 16,0 23 3-16,0-23-3 0,0 21 10 0,0-21 1 16,-3 18 30-16,3-18 26 0,-7 16 16 0,7-16 27 15,0 0 23-15,-11 12 15 0,11-12-8 0,0 0-20 16,0 0-10-16,0 0-16 0,0 0-18 0,-19-10-18 15,19 10-11-15,0 0-13 0,0-27-9 0,0 27-9 16,3-23-5-16,-3 23-4 0,10-30-6 16,-4 16-1-16,5-1-4 0,-4-1-3 0,-7 16-1 15,20-27-3-15,-20 27-2 0,16-22-3 0,-16 22-2 16,14-15-1-16,-14 15 6 0,16-13-6 0,-16 13 0 16,0 0 3-16,0 0-2 0,0 0 0 0,36 1 1 15,-36-1 1-15,11 14 2 0,-11-14-2 16,7 19 2-16,-7-19-1 0,3 28 1 0,-3-28 1 15,0 31 0-15,-3-15-2 0,3 2 4 0,-4 0-2 16,4-18 0-16,-7 35 0 0,7-35 2 0,-7 29 0 16,7-29 2-16,-3 31-4 0,3-31 2 0,-6 27 0 15,6-27 0-15,0 22 0 0,0-22-3 0,-3 20-50 16,3-20-88-16,0 0-88 0,-4 21-112 16,4-21-141-16,0 0-107 0,0 0-96 0,0 0-545 15,0 0-690-15</inkml:trace>
  <inkml:trace contextRef="#ctx0" brushRef="#br4" timeOffset="3359.78">24724 13380 93 0,'11'-22'397'0,"-11"22"-10"0,10-24-10 0,-10 24-9 16,3-20-16-16,-3 20-13 0,0-17-25 0,0 17-51 15,-3-17-44-15,3 17-41 0,0 0-37 16,-10-21-26-16,10 21-24 0,0 0-18 0,-20-8-19 0,20 8-9 15,0 0-8-15,-30 6-5 0,30-6-6 16,-20 15-4-16,20-15-2 0,-23 20-5 0,9-5-1 16,1 0-4-16,3 1 3 0,0-1-2 0,0 2 0 15,0-3-1-15,6 4 1 0,4-18 5 0,-10 28-1 16,10-28 4-16,-3 27 4 0,3-27 4 0,3 22 7 16,-3-22 6-16,10 21 3 0,-10-21-1 0,17 12 0 15,-17-12 4-15,0 0 4 0,27 10-1 0,-27-10-9 16,0 0-6-16,30-2-7 0,-30 2 0 0,20-11-13 15,-20 11 2-15,20-12-2 0,-20 12-2 16,17-18 2-16,-17 18-3 0,16-17 28 16,-16 17 19-16,14-20 6 0,-14 20 7 0,10-21 7 15,-10 21-1-15,9-21-6 0,-9 21-1 0,8-18-3 16,-8 18 1-16,3-17 0 0,-3 17-9 0,0 0-9 16,6-22-12-16,-6 22-8 0,0 0-9 0,10-17-6 15,-10 17-3-15,0 0-3 0,0 0 1 0,0 0-1 16,0 0-5-16,20 20 1 0,-20-20 2 0,7 21-4 15,-7-21 4-15,6 33-4 0,-3-12 0 0,2-2 1 16,-2 3 0-16,0 4-2 0,-3-2 1 0,3 3 1 16,-3 0-4-16,0 2 1 0,-3-2 2 0,0 1-3 15,-5 2 4-15,-1-1-2 0,-1-1 5 0,-4-1 1 16,1-1 2-16,-4-4 0 16,1-4 3-16,-4-6-1 0,4 0-1 0,16-12-1 15,-38 12 21-15,38-12 23 0,-33 5 1 0,33-5 0 16,-30-12-3-16,30 12-3 0,-23-14 1 0,23 14-8 15,-17-20-6-15,17 20-8 0,-6-22-4 0,6 22-8 16,0-21-5-16,0 21 0 0,13-18-5 0,-13 18 0 16,26-14-1-16,-26 14 0 0,37-8 0 0,-37 8-2 15,44-8-34-15,-44 8-89 0,46-4-84 0,-46 4-89 16,47-2-97-16,-47 2-101 0,43-3-68 0,-43 3-83 16,36-9-593-16,-36 9-697 0</inkml:trace>
  <inkml:trace contextRef="#ctx0" brushRef="#br4" timeOffset="3695.74">25372 13250 219 0,'0'0'426'0,"6"-18"-7"16,-6 18-9-16,0 0-20 0,10-23-30 0,-10 23-46 15,0 0-46-15,3-16-48 0,-3 16-37 0,0 0-40 16,0 0-27-16,0 0-26 0,0 0-12 16,0 0 15-16,0 0 21 0,0 0 19 0,0 0 2 15,0 0-2-15,0 0 2 0,-6 27-1 0,6-27-1 16,-7 30-3-16,1-9-8 0,3-2-15 0,0 3-11 16,-5 0-14-16,5 3-12 0,3 0-10 0,-3 4-12 15,-1-5-6-15,1 3-9 0,3-1-1 16,0-1-4-16,-3-3-4 0,3 4 1 0,0-6-3 15,0-1-2-15,0-19-1 0,0 32-6 0,0-32-63 16,3 28-85-16,-3-28-82 0,-3 20-121 0,3-20-108 16,0 0-89-16,0 0-94 0,0 0-483 0,0 0-581 15</inkml:trace>
  <inkml:trace contextRef="#ctx0" brushRef="#br4" timeOffset="4755.74">25138 13525 109 0,'0'0'498'0,"0"0"-11"0,-23-10-19 16,23 10-40-16,0 0-37 0,0 0-45 0,-20-10-62 15,20 10-51-15,0 0-43 0,0 0-45 16,0 0-31-16,10-15-26 0,-10 15-13 0,24-8-12 16,-24 8-16-16,39-10-10 0,-15 2-7 0,3 3-6 15,-1-2-2-15,1 2-2 0,-1-2-3 0,1 1-5 16,0 0-2-16,-1-1-6 0,-2-1 6 15,0 2-4-15,-2-1 2 0,-1 2-4 0,-21 5 3 16,33-11 1-16,-33 11-3 0,27-9 1 0,-27 9 5 16,23-5 4-16,-23 5 8 0,0 0 3 0,27-11-2 15,-27 11 0-15,0 0-2 0,0 0-6 0,0 0-3 16,0 0 0-16,0 0-7 0,0 0 0 0,0 0 2 16,0 0 6-16,0 0-3 0,0 0-2 0,-27 11 3 15,27-11 4-15,-23 12 0 0,23-12 0 0,-24 18 4 16,11-9 2-16,-1 4 3 0,1-1-1 0,4 1 4 15,-5-1-2-15,4 1 0 0,10-13 0 16,-17 24-4-16,17-24-2 0,-10 21-1 16,10-21 0-16,-6 20-1 0,6-20 2 0,-3 15 6 15,3-15-1-15,0 0 4 0,6 19-7 0,-6-19-1 16,0 0-3-16,0 0 0 0,33 0 0 0,-33 0-3 16,24-8-5-16,-24 8 1 0,22-16-3 0,-22 16 0 15,24-20-4-15,-10 8-2 0,-4 0-2 0,3-3 1 16,-3-1 3-16,0 1-1 0,0 0-1 0,-3-2-2 15,-1 1 4-15,-6 16 1 0,10-25 10 0,-10 25 17 16,7-25 8-16,-7 25-1 0,7-19-7 0,-7 19-6 16,0 0-4-16,0-23-5 0,0 23-6 0,0 0-1 15,0 0 2-15,0 0-5 0,-20 8-2 0,20-8 0 16,-10 21-2-16,10-21 2 16,-7 24 0-16,7-24 0 0,0 27 1 0,0-27-4 15,4 31 3-15,-4-31 1 0,6 24 2 0,-6-24 1 16,10 23 4-16,-10-23 2 0,17 21 2 0,-17-21 1 15,19 12-4-15,-19-12 1 0,0 0-3 0,34 4 2 16,-34-4-5-16,26-3 0 0,-26 3-1 0,30-9-2 16,-30 9 0-16,30-21 0 0,-12 9-2 0,-5-5-4 15,4-3 3-15,-1-3 0 0,-2-4-4 0,2 2 0 16,-2-4 1-16,-5 5-2 0,1 2-2 0,-3 1 4 16,3-1 2-16,-7 2-5 0,4 3 4 0,-7 17 3 15,6-30 0-15,-6 30-1 0,5-25 0 16,-5 25-3-16,3-18-3 0,-3 18 1 0,0 0 1 15,0 0 1-15,0 0 0 0,0 0 0 0,0 0 0 16,-24 10 2-16,24-10 0 0,-17 33-2 16,11-13 3-16,-4 5 0 0,3 5 3 0,-3 0-1 15,0 2 2-15,0 4-1 0,3-2 0 0,-3-2-1 16,7 4 0-16,-3-2 1 0,-1-1 1 0,3-3 0 16,1-1-3-16,0-8 0 0,-1 1 2 0,1-2 2 15,0-1 30-15,3-19 87 0,-3 29 101 0,3-29 55 16,-7 18-40-16,7-18-42 0,0 0-35 0,0 0-23 15,0 0-16-15,0 0-17 0,0 0-10 0,-11-20-16 16,11 20-14-16,0-25-11 0,0 25-11 16,4-38-10-16,-1 18-5 0,4-2-8 0,0-3-5 15,-1 0-2-15,8-3-4 0,-4 3-3 0,3-2-5 16,1 4-15-16,-1 3-31 0,0 2-52 0,0 1-52 16,1 3-30-16,-1 4-19 0,-13 10-15 0,24-14-6 15,-24 14 18-15,0 0 16 0,36-3 20 16,-36 3 24-16,21 8 23 0,-21-8 23 0,16 13 17 15,-16-13 13-15,14 18 13 0,-14-18 6 0,3 24 11 16,-3-24 2-16,-3 26 8 0,3-26 6 0,-14 30 6 16,1-16 2-16,-1 2 2 0,1-1 7 0,-4 0 5 15,-2-3 4-15,-2 1 3 0,1-1 1 0,4-2 1 16,16-10-2-16,-34 14 2 0,34-14-3 16,-30 12-1-16,30-12-65 0,-20 6-167 0,20-6-162 15,0 0-161-15,0 0-129 0,-30-1-589 0,30 1-722 16</inkml:trace>
  <inkml:trace contextRef="#ctx0" brushRef="#br4" timeOffset="5184.74">26025 13464 363 0,'0'0'427'0,"24"-7"-37"0,-24 7-48 16,0 0-46-16,27-10-38 0,-27 10-44 0,0 0-31 15,33-10-25-15,-33 10-25 0,0 0-18 0,30-4-14 16,-30 4-12-16,0 0-14 0,30-5-4 15,-30 5-1-15,0 0-3 0,30-3-4 0,-30 3-9 16,0 0-4-16,27-4 1 0,-27 4 0 0,0 0 5 16,26-8-4-16,-26 8-5 0,0 0-7 0,27-9 5 15,-27 9-1-15,0 0-8 0,23-9-5 0,-23 9-5 16,0 0-4-16,23-15-1 0,-23 15-4 0,0 0 2 16,21-15 10-16,-21 15 9 0,0 0-4 0,13-18 2 15,-13 18-1-15,0 0-10 0,7-15 3 0,-7 15-3 16,0 0-4-16,0 0-4 0,0 0-2 15,-4-18-7-15,4 18 1 0,0 0-5 0,0 0 2 16,-23-7-3-16,23 7 0 0,0 0 5 16,-30 2-2-16,30-2 2 0,-26 8 2 0,26-8 2 15,-27 12 3-15,27-12 0 0,-30 18 5 0,13-7 12 16,0 1-1-16,0 2 9 0,4-1 3 0,-1 3 0 16,2-1-3-16,2-1-4 0,2 1-1 0,8-15-4 15,-9 27-5-15,9-27 3 0,-3 28-1 0,3-28-1 16,3 22-4-16,-3-22 3 0,14 20 0 0,-14-20-2 15,22 18-5-15,-22-18-71 0,27 12-105 0,-27-12-140 16,33 6-101-16,-33-6-92 0,41-3-105 0,-41 3-452 16,49-9-519-16</inkml:trace>
  <inkml:trace contextRef="#ctx0" brushRef="#br4" timeOffset="5599.81">26962 13302 196 0,'0'0'193'0,"0"0"-4"0,0 0-10 15,-9-18 0-15,9 18 5 0,0 0 5 0,0 0 3 16,-17-9 13-16,17 9 7 0,0 0-2 0,-20-4-8 16,20 4-7-16,0 0-13 0,0 0-3 0,-40 0-4 15,40 0-11-15,-23 4-5 0,23-4 3 0,-27 12-5 16,27-12-9-16,-30 18-1 0,13-6-5 15,1 0-3-15,-1 6-23 0,4-3-14 0,-1 5-19 16,4 0-13-16,4 0-12 0,-5 0-10 16,8 2-6-16,0-2-6 0,0 1-5 0,3-21-3 15,-4 32-5-15,4-32 0 0,7 29 5 0,-7-29-1 16,14 24 3-16,-14-24-9 0,19 12 1 0,-19-12-7 16,27 5-2-16,-27-5-3 0,30-7 2 0,-30 7 10 15,23-13 6-15,-10 1 0 0,-2-4-5 0,-1 2-2 16,-4-4-7-16,-3-1-2 0,-3 19-1 0,4-36-3 15,-4 36-3-15,-4-32 0 0,4 32-2 0,-9-27-3 16,9 27 1-16,-17-24-1 0,17 24 2 16,-17-12-4-16,17 12-16 0,0 0-60 0,-33-5-55 15,33 5-65-15,0 0-77 0,-30 5-93 0,30-5-82 16,0 0-67-16,-23 10-105 0,23-10-276 0,0 0-379 16</inkml:trace>
  <inkml:trace contextRef="#ctx0" brushRef="#br4" timeOffset="5919.74">27226 13222 227 0,'13'-13'469'0,"1"1"17"0,-14 12 4 0,16-21-25 16,-16 21-47-16,11-17-59 0,-11 17-52 16,0 0-52-16,0-17-43 0,0 17-35 0,0 0-34 15,0 0-29-15,0 0-17 0,-33 3-24 0,33-3-7 16,-21 25-13-16,12-7-1 0,-5 6 3 0,4 3-2 15,-1 6-10-15,5 2-10 0,-1 4-6 0,1-1-5 16,6 6 1-16,0 3 2 0,3 3 32 0,4 0 5 16,-1 2-6-16,2-4-3 0,-2 2-3 0,-3-11-5 15,0 5-9-15,-3-5 2 0,0-3-5 16,0-2-1-16,0-5-2 0,-6-3 10 0,3-1 13 16,-8-1 6-16,5-5 0 0,-4-2-4 0,-1 1-5 15,-2-9-5-15,13-9-3 0,-23 19-9 0,23-19-6 16,0 0-9-16,-27 5-82 0,27-5-131 15,0 0-120-15,-26-17-135 0,26 17-106 0,-14-19-137 16,14 19-478-16,-13-30-638 0</inkml:trace>
  <inkml:trace contextRef="#ctx0" brushRef="#br4" timeOffset="6088.86">26946 13839 209 0,'0'0'564'0,"0"0"-11"0,-7-19-40 15,7 19-48-15,0 0-39 0,0-23-62 0,0 23-47 16,7-18-47-16,-7 18-43 0,16-17-41 15,-16 17-32-15,34-17-34 0,-14 6-19 0,7 2-21 16,-4 0-13-16,7 2-17 0,0 0-4 16,0 0-5-16,4-4-10 0,2 4-54 0,4 0-136 15,1-4-152-15,-2 2-124 0,-2-3-109 0,6 1-583 16,-6-4-594-16</inkml:trace>
  <inkml:trace contextRef="#ctx0" brushRef="#br4" timeOffset="6535.78">27876 13215 305 0,'8'-18'367'0,"-8"18"1"0,0 0 2 15,9-18-20-15,-9 18-35 0,0 0-46 0,0 0-54 16,7-17-42-16,-7 17-33 0,0 0-30 16,0 0-10-16,0 0 19 0,0 0 16 15,-4 20 9-15,4-20 4 0,-6 26-9 0,6-26 7 16,-6 37-5-16,6-14-5 0,-5-1-9 0,2 5-17 15,3-1 0-15,-3 1-12 0,3 0-11 0,-3-2-10 16,3 0-11-16,0-2-7 0,-4-2-12 0,4-3-5 16,0 0 16-16,0-18 63 0,0 30 63 0,0-30 89 15,-3 26 89-15,3-26 7 0,0 0-68 0,-3 14-56 16,3-14-45-16,0 0-36 0,0 0-31 0,0 0-25 16,3-22-22-16,-3 22-18 0,10-25-13 0,-4 9-12 15,5 2-10-15,2-3-6 0,1-2-8 0,2-1-11 16,1 6-43-16,-1-3-49 0,5 2-49 0,-4 1-42 15,-1 5-40-15,4-2-7 0,-20 11 5 16,30-7 11-16,-30 7 19 0,30 3 28 0,-30-3 23 16,27 12 25-16,-27-12 22 0,16 21 17 15,-16-21 15-15,10 27 10 0,-10-27 10 0,4 30 9 16,-4-30 4-16,-7 30 7 0,7-30 6 0,-17 27 5 16,7-12 2-16,-3-3 5 0,-4 0 1 0,-3 0 3 15,-3-6 0-15,2 2 2 0,-1 0 2 0,22-8-6 16,-41 7-73-16,41-7-161 0,-40 2-166 0,40-2-141 15,-26-4-119-15,26 4-614 0,-16-10-731 0</inkml:trace>
  <inkml:trace contextRef="#ctx0" brushRef="#br4" timeOffset="7100.45">28170 13326 90 0,'10'-14'341'0,"0"-1"-4"0,-10 15-5 0,13-22 1 16,-13 22-2-16,14-18-29 0,-14 18-42 15,10-15-55-15,-10 15-47 0,0 0-27 0,0 0-19 16,0 0-5-16,0 0-3 0,0 0-6 0,0 0-7 16,0 0-9-16,-3 30-6 0,3-30-12 0,-4 30-8 15,4-10-7-15,0 1-7 0,0 1-4 0,4-3-7 16,2 4-5-16,-3-2 1 0,0-2-5 16,4-2-4-16,-7-17 5 0,11 32 53 0,-11-32 64 15,12 16 5-15,-12-16-21 0,0 0-4 0,30 8-15 16,-30-8-9-16,24-11-19 0,-24 11-14 0,27-21-12 15,-11 5-10-15,-2-1-5 0,-1-4-11 0,-3 2-2 16,3-4-4-16,-3 3 1 0,1 1 6 0,-2-2 11 16,-2 1 1-16,3 3 6 0,-3 2 3 0,-7 15-14 15,10-29-5-15,-10 29-8 0,6-17-6 0,-6 17-4 16,0 0 2-16,0 0-5 0,0 0 2 16,0 0-5-16,0 0 1 0,-6 25-2 0,2-4 1 15,-2-1-1-15,3 5 2 0,-5 3-1 0,2 1 3 16,-1 4-4-16,1 2 0 0,-1-1 2 15,0 2-7-15,1-2 4 0,-1 2-1 0,-3-1-1 16,0-2 3-16,0-2 5 0,-7 1 4 0,1-6 0 16,-5-1 1-16,1-1 3 0,-2-5-2 0,-5-2 1 15,3-4-1-15,1-4 1 0,0 0 14 0,-4-6 28 16,27-3 15-16,-44 5-5 0,44-5-8 0,-39-12-6 16,21 3-12-16,2-2-8 0,2-1-6 0,5 0-6 15,9 12-5-15,-13-27-3 0,13 27-6 0,0-29-1 16,0 29-3-16,6-25 3 0,-6 25-5 0,20-19-2 15,-20 19 2-15,30-18-1 0,-7 10-1 16,-23 8 2-16,47-7-1 0,-47 7 5 16,43-5-37-16,-43 5-60 0,44-2-55 0,-44 2-49 15,40-3-75-15,-40 3-70 0,36-2-49 0,-36 2-56 16,34-5-65-16,-34 5-117 0,30-10-394 0,-30 10-495 16</inkml:trace>
  <inkml:trace contextRef="#ctx0" brushRef="#br4" timeOffset="7571.75">28740 13134 273 0,'0'0'287'0,"0"0"-17"0,0 0-7 16,0 0-2-16,17-12-9 0,-17 12 1 0,0 0 2 16,0 0 1-16,17-9-2 0,-17 9-5 0,0 0-6 15,0 0-8-15,9-13-13 0,-9 13-23 16,0 0-28-16,0 0-34 0,0 0-34 0,0 0-19 15,0 0-31-15,0 0 3 0,0 0-9 0,0 0-9 16,0 0-6-16,0 0-8 0,4 22 1 0,-4-22-1 16,-7 25 4-16,7-25 0 0,-6 35 6 0,2-12 20 15,1 2 10-15,0-1 2 0,-1 2-2 16,4 1-6-16,-3 4-1 0,3-4-11 0,-4 3-6 16,4-3-5-16,0 1-3 0,0-1-8 0,0-1-10 15,0-2-1-15,0-1-2 0,0-1 0 0,0-22 5 16,4 33-2-16,-4-33 3 0,0 27 4 0,0-27 4 15,3 23 0-15,-3-23-5 0,0 0-35 0,7 20-105 16,-7-20-94-16,0 0-85 0,0 0-79 16,0 0-64-16,0 0-63 0,0 0-48 0,0 0-419 15,10-17-449-15</inkml:trace>
  <inkml:trace contextRef="#ctx0" brushRef="#br4" timeOffset="7779.74">28700 13517 41 0,'0'0'431'15,"0"0"-2"-15,-26-5-2 0,26 5-2 16,0 0-6-16,0 0-9 0,-27-7-2 0,27 7-26 16,0 0-53-16,0 0-54 0,-14-14-54 0,14 14-46 15,0 0-35-15,0 0-29 0,7-14-21 0,-7 14-18 16,17-10-17-16,-17 10-10 0,23-12-7 16,-23 12-8-16,30-8-10 0,-30 8 0 0,40-13-10 15,-40 13-52-15,44-9-66 0,-21 5-65 0,-23 4-76 16,44-14-77-16,-44 14-58 0,39-12-48 0,-39 12-53 15,40-11-469-15,-40 11-432 0</inkml:trace>
  <inkml:trace contextRef="#ctx0" brushRef="#br4" timeOffset="8431.76">29003 13407 84 0,'0'0'375'15,"0"0"-18"-15,0 0-28 0,0 0-41 0,0 0-36 16,0 0-33-16,0 0-27 0,0 0-22 0,0 0-28 15,0 0-23-15,0 0-29 0,0 0-14 16,0 0-16-16,0 0-11 0,0 0-13 0,0 0-7 16,11-15-9-16,-11 15-4 0,0 0-1 0,13-15 17 15,-13 15 17-15,0 0 8 0,0 0 10 0,10-12 8 16,-10 12-4-16,0 0-12 0,0 0-13 0,0 0-6 16,0 0 1-16,0 0 8 0,0 0 10 0,0 0 4 15,-23 10 4-15,23-10-3 0,-17 20 6 0,17-20 11 16,-20 26 2-16,10-13 2 0,0 5-2 0,4 0-6 15,-2 0-3-15,5-1-2 0,3-17-7 0,-7 29 6 16,7-29 5-16,-3 31 8 0,3-31 12 16,3 25 19-16,-3-25 27 0,7 22 30 0,-7-22 3 15,14 17-9-15,-14-17-22 0,27 9-27 0,-27-9-12 16,36 2-27-16,-36-2-12 0,37-2-13 0,-37 2-11 16,50-13-5-16,-26 5-7 0,-2-2-5 0,8-5-3 15,-3-2-4-15,3-1-8 0,-3-2-1 0,3-5-1 16,-3-3-5-16,3-1-1 0,-4-1-1 0,-2 2-2 15,-5-2 0-15,-2 3 1 0,0 1-5 0,-7-1 1 16,0 5 0-16,-4 2-2 0,-2 0-2 0,-1 3 2 16,-3 17-1-16,-3-33 0 0,3 33-1 0,-13-23-2 15,13 23 4-15,-17-18-2 0,17 18 6 0,-23-12-4 16,23 12-1-16,0 0 3 0,-37-1 0 16,37 1 1-16,-23 6 3 0,23-6 0 0,-27 10 1 15,27-10 0-15,-27 20 1 0,17-7 2 0,-3-1-2 16,3 3 1-16,-1 3 0 0,5-1 2 0,3 2 6 15,0 2-10-15,3-21 2 0,3 37 1 0,3-14 2 16,1-2 0-16,3 1-1 0,3-2 1 0,-2 3-1 16,5-1 1-16,1 2-10 0,-4 0 9 0,4-3-2 15,-1 4 0-15,-2-5 2 0,-4 4-2 0,0-5 1 16,-3 4 2-16,-1-2-6 0,-2 0 5 0,-4 1 1 16,-7-2 0-16,0 1-1 0,0-4 4 0,-6 3 4 15,0-3-5-15,-4 0 2 0,0-4 5 0,-2 0-4 16,-1-1 1-16,-1-1-2 0,-2-2-8 15,0 0-57-15,-1-1-100 0,1-4-113 0,23-4-112 16,-49 5-132-16,49-5-121 0,-51 0-144 0,21-5-460 16,3 1-700-16</inkml:trace>
  <inkml:trace contextRef="#ctx0" brushRef="#br4" timeOffset="19747.78">15517 12780 348 0,'3'-22'477'0,"5"4"10"16,-5 0-19-16,0 1-18 0,-3 17-19 0,0-33-5 15,0 33-25-15,0-30-23 0,0 30-24 0,0-25-42 16,0 25-45-16,0-20-48 0,0 20-45 16,0 0-41-16,0 0-26 0,0 0 1 0,0 0 29 15,0 0-14-15,-14 20-21 0,11 2-15 0,0 7-15 16,-1 8-3-16,4 5-7 0,0 8-7 0,7 8-9 16,-4-1-8-16,-3 14-3 0,8-2-5 0,-2 1 2 15,0 5 27-15,1-1 2 0,-4 1-8 0,0-3-2 16,5-2-8-16,-5-4 4 0,-3-8-4 0,3-5-7 15,0-3 0-15,-3-8-2 0,4-3 0 0,-4-5 4 16,0-7 63-16,3-1 51 0,-3-4 31 16,0-22 13-16,0 35-23 0,0-35-34 0,0 18-29 15,0-18-27-15,0 0-40 0,0 0-59 0,0 0-86 16,0 0-105-16,0-26-108 0,0 26-113 16,0-32-122-16,0 10-139 0,0-2-96 0,3 0-63 15,-3-3-582-15,7-1-879 0</inkml:trace>
  <inkml:trace contextRef="#ctx0" brushRef="#br4" timeOffset="20303.76">15520 12734 63 0,'0'0'363'16,"0"0"-22"-16,-16-17-29 0,16 17-34 0,0 0-19 15,-14-15-35-15,14 15-30 0,0 0-39 0,0 0-25 16,0-18-23-16,0 18-14 0,0 0 1 0,30-12-3 15,-30 12 0-15,27-7 3 0,-27 7 6 0,33-10 4 16,-33 10 9-16,37-8 4 0,-37 8 0 16,37-10 3-16,-37 10-5 0,37-10-8 15,-37 10-14-15,33-10-16 0,-33 10-12 0,33-8-9 16,-33 8 5-16,30-1 18 0,-30 1 8 0,0 0 38 16,33 7 18-16,-33-7 5 0,24 12 9 0,-24-12-6 15,20 24 11-15,-10-3 5 0,0 2 2 0,-4 4-16 16,8 6-10-16,-8 4-16 0,4 11-24 0,4 2-20 15,-4 5-11-15,0 7-13 0,0 6-3 0,-4-1-15 16,1 0-6-16,-4 1-5 0,1-7-4 0,0-4-2 16,-1-2 0-16,-3 0-7 0,0-10 4 0,0-3-4 15,0-5-4-15,0 1-5 0,0-10 4 0,0-1 4 16,0-2 8-16,0-2 65 0,0-23 39 16,0 33 14-16,0-33-27 0,-3 22-22 0,3-22-18 15,0 0-16-15,0 0-9 0,0 0-13 0,0 0-11 16,0 0-17-16,0 0-47 0,0 0-70 15,0 0-93-15,0 0-85 0,0 0-90 0,-4-20-112 16,4 20-146-16,0 0-128 0,10-21-788 0,-10 21-992 16</inkml:trace>
  <inkml:trace contextRef="#ctx0" brushRef="#br4" timeOffset="20611.76">15613 13875 203 0,'-33'15'416'0,"33"-15"-30"0,-19 10-24 0,19-10-23 16,0 0-14-16,-24 12-16 0,24-12-17 0,0 0-33 15,0 0-22-15,0 0-23 0,0 0-14 0,0 0-27 16,0 0-17-16,30-3-21 0,-30 3-17 16,37-4-23-16,-37 4-16 0,43-10-16 0,-17 2-9 0,4 1-12 15,4-1-5-15,0-1-11 0,2-2-7 16,1-2-61-16,-7 1-119 0,3 0-139 0,0-6-124 16,-6 3-127-16,0-5-490 0,-3 3-515 0</inkml:trace>
  <inkml:trace contextRef="#ctx0" brushRef="#br4" timeOffset="21407.76">15850 12734 271 0,'0'0'271'0,"0"0"-12"16,7-20 4-16,-7 20 7 0,0 0 4 0,3-19-8 16,-3 19-6-16,0 0-8 0,0-18-15 15,0 18-20-15,0 0-29 0,0 0-31 0,0 0-27 16,0-22-30-16,0 22-23 0,0 0-17 15,0 0-14-15,0 0-8 0,0 0 69 0,0 0 31 16,0 0 31-16,0 0 11 0,0 29 10 0,0-29 11 16,-10 36-4-16,4-13-18 0,-4 4-14 0,3 3-19 15,-6 4-23-15,0 2-19 0,-1 6-15 0,4 0-13 16,0 1-17-16,-3 0-6 0,0-1-13 0,2-6-6 16,2-2-7-16,-1-2-6 0,2-1-3 0,2-7-1 15,3 0 4-15,-4-4 8 0,4-3 20 0,3-17 77 16,-11 26 4-16,11-26-23 0,0 0-25 0,0 0-17 15,0 0-7-15,0 0-16 0,18-19-10 0,-9 2-5 16,2-2-5-16,5-10-4 16,-2-1-6-16,2 0-4 0,-2 0-2 0,2 0 0 15,1-3-3-15,-1 6 0 0,-2-1-2 0,-1 1 3 16,0 7-2-16,-5 1-3 0,-2 1-5 0,4 2-8 16,-10 16-10-16,10-19 12 0,-10 19 0 0,0 0 2 15,0 0 2-15,0 0-1 0,0 0 4 0,0 24-3 16,-7-4 1-16,0 5 3 0,-2 5-4 0,-2 3 1 15,-5 7 3-15,-1 3 3 0,-3 2 1 0,3 0-2 16,-2 0 4-16,5-1 1 0,-6 0-2 0,7-2 0 16,0-7 1-16,-1-3 0 0,8-4 1 0,-1-3 2 15,-4-3 9-15,8-2 8 0,3-20 16 0,-6 27 34 16,6-27-4-16,0 0-16 0,3 18-7 16,-3-18-11-16,0 0-4 0,30-15-6 0,-13 0-5 15,6-3-6-15,0-4 0 0,4-1-3 16,3-4-3-16,3 0-2 0,-6 5 0 0,0-2-5 15,0 2-6-15,-8 5-2 0,1 2-12 0,-2 3-4 16,-18 12 0-16,19-9 6 0,-19 9 0 0,0 0 7 16,0 25 0-16,-13-4 6 0,-4 6 3 0,-10 8-3 15,-9 7-2-15,-4 4 6 0,-4 4 7 0,1-3-4 16,-3 3-1-16,2-2 0 0,1-1 3 0,2-4-2 16,11-8 0-16,0-2-2 0,11-7-3 0,2-3-6 15,1-5-25-15,5-3-35 0,11-15-77 0,0 0-97 16,11 15-101-16,8-23-143 0,8-6-170 15,13-10-123-15,0-3-668 0,14-8-896 0</inkml:trace>
  <inkml:trace contextRef="#ctx0" brushRef="#br4" timeOffset="21799.76">17161 12659 61 0,'0'0'405'0,"0"0"2"16,7-20 1-16,-7 20-5 0,0 0-7 0,0 0-19 15,4-22-36-15,-4 22-41 0,0 0-47 0,0 0-50 16,0 0-40-16,0 0-5 0,0 0 49 15,0 0-1-15,0 0 1 0,0 0-10 0,3 28 5 16,-3-28-11-16,0 38-7 0,0-14-16 0,-3 12-20 16,-1 1 0-16,0 8-9 0,-6 5-21 0,4 5-19 15,-4 7-13-15,-4 4-8 0,8 1-15 0,-8 1 1 16,4-2-8-16,4 1-6 0,-1-9-8 16,4 0-7-16,3-3 1 0,0-2-1 0,3-8-6 15,4-6-5-15,-4-3-4 0,0-4-14 0,4-6-18 16,0-4-55-16,3-5-83 0,-10-17-84 0,16 21-95 15,-16-21-93-15,0 0-85 0,30-6-45 0,-16-6-47 16,-1-6-45-16,4-6-443 0,-1-7-559 0</inkml:trace>
  <inkml:trace contextRef="#ctx0" brushRef="#br4" timeOffset="22259.76">17224 12797 278 0,'0'0'294'0,"-6"-27"-23"16,6 27-33-16,0-24-11 0,0 24 1 0,6-29-8 15,5 14-17-15,-5 0-22 0,7 3-25 0,4-4-23 16,-1 2-14-16,8 1-12 0,0 1-20 0,2 1-15 16,1 2-10-16,3 2-9 0,0-2-8 0,0 5-8 15,-3-1 11-15,3 2 17 0,-30 3 6 0,49-2 21 16,-49 2 22-16,51 6 36 0,-31 6 39 0,3 0 35 15,-3 5 7-15,-3 5-4 0,-4 10-4 16,0-1-5-16,1 14-24 0,-11 3-30 16,4 2-27-16,-4 5-24 0,-3-1-21 0,0 4-18 15,-3-3-14-15,-1 0-10 0,4-2-11 0,-3-6-5 16,3-1-6-16,0-7-5 0,-3 1-4 0,3-3-3 16,-3-3-2-16,-1-5 3 0,4-4 0 0,-3 0 11 15,3-2 42-15,-4-6 46 0,1 0 6 0,-7 1-24 16,-3-6-18-16,-1 1-14 0,-2-1-14 0,-4-1-13 15,-4-2-9-15,-3 0-7 0,5-1-3 0,-8-1-3 16,0-1-3-16,-4 2-8 0,-3 0 2 0,-3-1-3 16,4 3-6-16,-8 0 6 0,4 1 2 0,1 1-1 15,-2-3-3-15,1 4-2 0,7-1 3 0,-4 1-20 16,4-3-34-16,6-1-57 0,7 0-47 16,20-9-39-16,-40 9-48 0,40-9-127 15,0 0-151-15,-26-6-122 0,26 6-116 0,6-24-511 16,4 7-727-16</inkml:trace>
  <inkml:trace contextRef="#ctx0" brushRef="#br4" timeOffset="22980.29">17491 12702 62 0,'0'0'230'0,"14"-19"-12"16,-14 19-6-16,13-18-13 0,-13 18 4 15,14-15-8-15,-14 15 13 0,0 0 15 0,6-20-9 16,-6 20-13-16,0 0-14 0,0 0-22 0,0 0 8 16,0 0 14-16,0 0-1 0,0 0-1 0,0 0-1 15,-23 20 6-15,10-2 3 0,-4 6-8 0,-4 6-1 16,2 6 1-16,-8 3-11 0,-3 11-25 0,0 0-23 15,3 0-20-15,1 0-20 0,2-7-15 0,1-3-13 16,3 1-13-16,6-10-6 0,-2-1-7 16,2-3-4-16,4-4 5 0,4-4 27 0,-4 1 40 15,10-20 21-15,-4 21-13 0,4-21-18 0,0 0-15 16,30 8-15-16,-30-8-9 0,44-17-10 0,-14 2-6 16,3-6-5-16,7-4-10 0,4-1-4 0,2-11-1 15,1 0-8-15,3-3-2 0,-3 4-6 16,-4-5 3-16,-6 8 0 0,0 3-3 0,-4 0 4 15,-10 6-1-15,4 0 1 0,-11 5-4 0,5 4-3 16,-5 3-8-16,-16 12 2 0,17-18 0 0,-17 18 0 16,0 0 1-16,0 0 3 0,-17 13-1 0,4 1 2 15,-14 9 0-15,-3 3 1 0,-3 10 3 0,-11 9 1 16,-2 0 1-16,-8 11-2 0,1-1 3 16,10-6-3-16,3-2 1 0,-4 3 3 0,11-4-2 15,3-8 5-15,6-1 0 0,2-8 4 0,1-1 6 16,4-6 23-16,4 1 45 0,0-5 37 0,3-1 45 15,10-17 17-15,-13 20-20 0,13-20-31 0,0 0-25 16,0 0-17-16,23 8-16 0,-23-8-12 0,40-18-11 16,-13 3-10-16,6-6-20 0,0-3-24 0,7-3-17 15,4-4-13-15,-4 2-3 0,-1-1-3 16,-1 2 7-16,-5 1 8 0,-3 4 0 0,-7 5 0 16,-3 3-14-16,-3 3-10 0,-17 12 5 0,23-10 7 15,-23 10 9-15,0 0 2 0,-13 22 6 0,-7-2 6 16,-14 8-1-16,-2 5 6 0,-15 5 0 15,-1 4 2-15,-8 8 0 0,-5-3 6 0,16-5 0 16,-1-1-2-16,4-4 0 0,8-7-1 0,5-2 0 16,6-6 1-16,1-3-4 0,9-1 2 0,4-2 6 15,13-16 1-15,-14 12-66 0,14-12-109 0,0 0-114 16,27-5-121-16,-7-7-170 0,3-3-154 0,7-8-859 16,-3 3-1030-16</inkml:trace>
  <inkml:trace contextRef="#ctx0" brushRef="#br4" timeOffset="26043.77">16091 12743 387 0,'0'0'384'0,"0"0"-7"0,9-21-5 15,-9 21-9-15,0 0-25 0,0 0-46 0,8-17-54 16,-8 17-51-16,0 0-40 0,0 0-21 0,0 0 0 15,0 0-17-15,0 0-17 0,3 20-14 16,-3-20-9-16,0 21-5 0,0-21-8 0,-3 29-6 16,-5-12-8-16,5 0-7 0,0 4-2 0,-4 1-8 15,4-2 1-15,-3 4 3 0,-5-5 9 0,5 0 15 16,-4-2 29-16,-1 3 25 0,5-7 50 0,6-13 53 16,-16 23 3-16,16-23-33 0,-17 13-23 0,17-13-21 15,0 0-21-15,0 0-19 0,0 0-14 0,-24-8-17 16,24 8-13-16,0 0-10 0,0-20-9 0,0 20-8 15,0 0-8-15,3-17-9 0,-3 17-2 16,0 0-2-16,27-4-4 0,-27 4-1 0,0 0-1 16,33 4-2-16,-33-4 4 0,27 15-2 0,-7-5 2 15,-2 2 0-15,1 1-1 0,-2 2 2 0,-1 0-1 16,1 0 2-16,-1 2 0 0,-2-3 2 16,2 6 2-16,-2-7-1 0,-1 3 1 0,1-4-1 15,-1 2-11-15,-13-14-25 0,17 21-36 0,-17-21-35 16,16 18-39-16,-16-18-32 0,17 10-46 0,-17-10-108 15,0 0-104-15,0 0-79 0,0 0-76 0,0 0-554 16,0 0-607-16</inkml:trace>
  <inkml:trace contextRef="#ctx0" brushRef="#br4" timeOffset="26423.77">16280 13050 273 0,'-19'-4'333'0,"19"4"-6"15,0 0-9-15,-33-12-8 0,33 12 0 0,0 0-3 16,-34-8-6-16,34 8-17 0,0 0-9 16,-26-6-12-16,26 6-7 0,0 0-17 0,0 0-25 15,-27-6-14-15,27 6-20 0,0 0-21 0,0 0-20 16,0 0-13-16,0 0 30 0,0 0 15 16,0 0-3-16,0 0-8 0,0 0-17 0,0 0-16 15,30-5-18-15,-30 5-19 0,33 0-13 0,-33 0-16 16,50-4-10-16,-50 4-11 0,56-3-4 0,-22 1-8 15,0-3-3-15,-1 2-2 0,4-2-5 0,2 2-4 16,-2-1-1-16,0-1-4 0,3 2-1 0,-7-1-1 16,1 1-4-16,-1-3 1 0,-3 4 3 0,0-1-4 15,-30 3-3-15,50-4 4 0,-50 4-3 0,40-3 1 16,-40 3 0-16,33-5 0 0,-33 5-5 0,30-3-9 16,-30 3-6-16,0 0-8 0,37-5-13 15,-37 5-12-15,0 0-15 0,26-2-24 0,-26 2-35 16,0 0-64-16,0 0-63 0,0 0-59 15,21-12-74-15,-21 12-66 0,0 0-50 0,0 0-52 16,0 0-27-16,-7-20-347 0,7 20-406 0</inkml:trace>
  <inkml:trace contextRef="#ctx0" brushRef="#br4" timeOffset="26783.88">16821 12743 262 0,'0'0'367'0,"-27"-18"13"16,27 18 9-16,-19-16-1 0,19 16-16 0,-21-9-19 15,21 9-26-15,-17-10-32 0,17 10-46 0,0 0-25 16,-19-13-42-16,19 13-35 0,0 0 18 0,0 0 17 16,0 0 4-16,0 0-20 15,0 0-9-15,3 25-13 0,-3-25-14 0,19 24-21 16,-5-7-17-16,3-1-19 0,0 0-10 0,0 1-11 16,2 0-7-16,-2-1-7 0,3-1-2 0,0 0-4 15,0-6-1-15,4 3-4 0,-5-4 1 0,5 1-5 16,-4-5-2-16,-20-4-3 0,40 5-1 0,-40-5-5 15,33 3 3-15,-33-3-4 0,0 0 3 0,40 3-2 16,-40-3-6-16,0 0-4 0,0 0-2 0,7 17 0 16,-7-17-5-16,-20 22 4 0,3-6-2 0,-6 4-2 15,3 2 5-15,-7 2 2 0,-3 2-4 0,3 1 4 16,-3-2 1-16,7 1-1 0,0-4-1 16,-1-1 3-16,7 0 1 0,1-3 2 0,2-1 0 15,1-2 2-15,4-3-27 0,9-12-46 0,-14 24-68 16,14-24-80-16,-13 14-107 0,13-14-161 15,0 0-161-15,0 0-720 0,0 0-816 0</inkml:trace>
  <inkml:trace contextRef="#ctx0" brushRef="#br1" timeOffset="34207.78">22631 10694 65 0,'0'0'273'16,"0"0"-21"-16,0 0-15 0,10-14-7 0,-10 14-10 16,0 0 0-16,0 0-3 0,0 0-2 0,13-13-2 15,-13 13-7-15,0 0-7 0,0 0-12 0,0 0-8 16,0 0-22-16,0 0-19 0,0 0-16 16,0 0-13-16,0 0-14 0,0 0-19 0,0 0-11 15,0 0 11-15,0 0 60 0,0 0 1 0,17 10 0 16,-17-10 1-16,0 0 0 0,6 17 0 15,-6-17 8-15,3 21 0 0,-3-21 0 0,0 27-11 16,0-9-8-16,0 7-9 0,4 0-12 0,-4 2-17 16,3 5 0-16,-3 9-13 0,0-1-12 0,0 4-11 15,0 6-6-15,0 6-4 0,-3-5-14 0,-1 8-8 16,4-2 0-16,0 1-2 0,-3 2-4 0,0 0-1 16,3-3-4-16,0 1 0 0,-3 0-1 0,3-4-5 15,0 1 1-15,0-2 1 0,0-1-1 0,0-7 0 16,0-1-3-16,0-5 2 0,0 1-2 0,0-3 4 15,0-3-1-15,0-5-1 0,3-3 0 0,-3 0-1 16,0-3 0-16,0-1 0 16,0-22 1-16,0 33-2 0,0-33 4 0,0 30-3 15,0-30 6-15,0 22 5 0,0-22 17 0,3 20 24 16,-3-20 10-16,0 0-1 0,3 23-4 0,-3-23-4 16,0 0-11-16,0 0-5 0,0 0-11 0,7 14-9 15,-7-14-13-15,0 0-42 0,0 0-49 0,0 0-45 16,14-14-42-16,-14 14-31 0,0 0-10 0,9-17-15 15,-9 17 4-15,0 0 23 0,7-15 27 0,-7 15 23 16,0 0 21-16,0 0 5 0,7-23-8 0,-7 23-21 16,0 0-38-16,7-23-56 0,-7 23-63 0,3-20-82 15,-3 20-103-15,3-27-423 0,-3 27-400 16</inkml:trace>
  <inkml:trace contextRef="#ctx0" brushRef="#br1" timeOffset="34907.78">22694 10975 243 0,'0'0'351'0,"4"-18"-29"0,-4 18-24 0,3-17-18 15,-3 17-19-15,6-21-14 0,-6 21-8 0,0 0-11 16,3-20-13-16,-3 20-22 0,0 0-29 15,0 0-28-15,4-19-28 0,-4 19-25 0,0 0-9 16,0 0 42-16,0 0 13 0,0 0 9 0,0 0-11 16,-10 22-12-16,10-22 1 0,-6 30 27 0,-2-7-6 15,5 4-14-15,-4 9-11 0,4 1-10 0,0 10-4 16,3 8-7-16,0 0-13 0,3 5-17 0,0 12-7 16,-3-1-7-16,7-1-8 0,0 3-5 15,-3-4-2-15,2 4-8 0,-3-8-5 0,0-5-4 16,-3-5-3-16,4 0-1 0,-1 0-3 0,-3-6-1 15,3-3-2-15,-3-6-1 0,0 0 2 0,0-4-3 16,0 0 3-16,0-6 0 0,0-1-3 0,0-3 1 16,0-3 2-16,0 0 4 0,0-23 0 0,0 34 2 15,0-34 3-15,0 28 2 0,0-28 9 16,0 25-2-16,0-25 3 0,4 17-1 0,-4-17-5 16,0 0-1-16,0 17-6 0,0-17-2 0,0 0-24 15,0 0-56-15,0 0-60 0,0 0-67 16,0 0-70-16,0 0-92 0,10-22-78 0,-10 22-71 15,6-24-80-15,1 7-487 0,0-2-545 0</inkml:trace>
  <inkml:trace contextRef="#ctx0" brushRef="#br1" timeOffset="35439.78">23224 10835 267 0,'10'-16'264'16,"-10"16"-10"-16,0 0-9 0,10-17-5 0,-10 17-2 16,0 0 1-16,13-12 1 0,-13 12-4 0,0 0-14 15,0 0-19-15,10-14-27 0,-10 14-30 0,0 0-25 16,0 0 10-16,0 0 29 0,0 0 20 16,11 14 13-16,-11-14 7 0,3 17 9 15,-3-17-2-15,0 30-2 0,0-7-1 0,-3 7-1 16,-1 2-19-16,4 11 3 0,0 5-1 0,0 8-1 15,-3 2-15-15,-1 15-25 0,4 2-24 0,-3 2-24 16,0-2-18-16,-1 5-12 0,1-5-10 0,-3 3-13 16,2-6-7-16,1-2-7 0,0 3-6 0,-1-6-4 15,1-9-5-15,-1-3 4 0,1-3-3 0,0-4-5 16,3-8 0-16,-3-2-1 0,-1-4-5 0,4-4 1 16,-3-5 8-16,3 0 1 0,-3-4 12 0,3-21 23 15,0 32 11-15,0-32-7 0,0 25-6 0,0-25-11 16,0 0-7-16,0 0-25 0,0 0-65 15,0 0-77-15,0 0-72 0,16-13-80 0,-16 13-78 16,17-29-86-16,-4 9-105 0,0-1-74 16,1-4-60-16,-1-2-551 0,1-1-703 0</inkml:trace>
  <inkml:trace contextRef="#ctx0" brushRef="#br1" timeOffset="35923.78">23921 10692 325 0,'0'0'325'0,"7"-23"-14"0,-7 23-12 16,3-17 1-16,-3 17-4 0,0 0-8 0,7-20-17 15,-7 20-19-15,0 0-31 0,0 0-36 0,0 0-35 16,0-22-24-16,0 22 23 0,0 0 12 16,0 0 9-16,0 0 12 0,0 25 5 0,0-25 8 15,-4 30 0-15,1-10 13 0,0 5 3 0,3 7-13 16,0 2-3-16,-4 12-12 0,4 9-24 0,-3 3-21 15,3 12-29-15,0 7-19 0,0 6-12 0,0 12-14 16,3-3-9-16,-3 7-8 0,0 2-11 0,4-3-6 16,-1 3 7-16,4-2 23 0,-4-7-8 15,7-12-1-15,-7-5-12 0,4 0-5 0,0-5-6 16,0-4-1-16,-4-11-7 0,3-8 0 0,-2-7-4 16,-1-5 6-16,0-2 6 0,-3-9 12 0,4-2 4 15,-4-22-10-15,4 32-5 0,-4-32-11 0,0 0-43 16,0 0-49-16,0 0-79 0,0 0-82 15,0 0-83-15,9-29-57 0,-9 29-116 0,7-40-108 16,-7 14-83-16,3 0-691 0,0-9-826 0</inkml:trace>
  <inkml:trace contextRef="#ctx0" brushRef="#br1" timeOffset="36367.78">24545 10837 238 0,'0'0'356'0,"7"-18"-26"0,-7 18-17 15,0 0-16-15,0 0-27 0,0 0-31 0,0 0-14 16,0 0 11-16,0 0 8 0,0 0-8 0,0 0 7 16,0 0 1-16,9 18 8 0,-9-18-2 0,4 31-7 15,-4-9-15-15,3 5 15 0,0 6-12 0,1 4-24 16,-1 11-4-16,1 7-20 0,-1 5-31 16,3 9-21-16,-2 9-19 0,-1 1-14 15,0 16-13-15,5-1-14 0,-5-2-8 0,0 2-5 16,0-2-3-16,0-13-5 0,4-1-8 0,-4-3 7 15,1-3 4-15,0-1-4 0,-1-17-7 0,0 1-4 16,0-7-8-16,0-9-2 0,1-1-2 0,-4-5-2 16,3-9 10-16,-3 2 9 0,3-6 6 0,-3-20-11 15,4 25-42-15,-4-25-91 0,0 0-81 0,0 0-80 16,0 0-82-16,0 0-85 0,7-33-102 0,-1 13-50 16,1-6-52-16,2-3-130 0,2-5-316 0,5-9-545 15</inkml:trace>
  <inkml:trace contextRef="#ctx0" brushRef="#br1" timeOffset="36767.82">25242 10800 39 0,'0'-24'335'16,"0"24"1"-16,0 0-9 0,0-24-12 16,0 24-18-16,0 0-31 0,0 0-25 0,0-20-31 15,0 20-18-15,0 0 25 0,0 0 6 0,0 0-4 16,0 0 5-16,0 0 3 0,-7 23 2 0,7-23 0 16,0 30 2-16,0-8 8 0,3 6 7 15,-3 12-15-15,4 2-29 0,-4 10-10 0,3 9-22 16,4 11-30-16,-4 6-21 0,4 14-20 0,3 0-19 15,-3 4-10-15,-1 4-14 0,1 0-7 0,-4 3-3 16,3-1-1-16,2-3 8 0,-2 2-3 0,1-6 0 16,2-5-2-16,-1-15-14 0,1-5-3 0,-2-3-5 15,-1-14-10-15,5-4 6 0,-8-8-2 0,4-7 8 16,-1-2 13-16,-3-8 8 0,5-5-17 16,-8-19-48-16,10 20-79 0,-10-20-88 0,0 0-87 15,20-8-99-15,-20 8-89 0,16-31-109 0,-10 8-80 16,8-7-111-16,-4-4-425 0,7-10-648 0</inkml:trace>
  <inkml:trace contextRef="#ctx0" brushRef="#br1" timeOffset="37183.78">26186 10760 258 0,'0'0'379'16,"6"-16"-7"-16,-6 16-3 0,0 0-19 0,7-19-30 16,-7 19-32-16,0 0-38 0,0 0-38 0,0 0-37 15,3-24-39-15,-3 24 10 0,0 0 26 0,0 0 9 16,0 0-8-16,0 0 9 0,11 24 13 15,-11-24 3-15,3 30 16 0,-3-9 0 0,3 10-13 16,-3 6 1-16,3 13-5 0,-3 8-26 16,0 15-23-16,0 4-13 0,0 15-24 0,0 8-20 15,0 3-17-15,4 2 14 0,-1 6 10 0,3-2-1 16,1 1-17-16,-3-2 0 0,2-1-11 0,4-4-6 16,-3-6-8-16,3-5-13 0,0-1-1 0,-4-20-8 15,1-2-4-15,0-14-5 0,0-5-3 0,-4-13 7 16,3-2 13-16,-2-7 7 0,3-6-12 0,-7-22-41 15,7 24-78-15,-7-24-79 0,0 0-78 0,0 0-102 16,16-21-119-16,-9 3-147 0,-4-9-107 0,7-6-806 16,-4-5-965-16</inkml:trace>
  <inkml:trace contextRef="#ctx0" brushRef="#br1" timeOffset="37663.78">27033 10667 261 0,'0'0'396'0,"0"-23"-9"0,0 23-10 15,0-18-9-15,0 18-10 0,0 0-14 0,-4-24-26 16,4 24-28-16,0 0-43 0,-7-17-37 0,7 17-45 16,0 0-35-16,0 0-14 0,0 0 44 0,0 0 10 15,0 0 6-15,-6 20 14 0,6-20-4 0,-3 39-5 16,3-9 3-16,0 11-22 0,3 1-14 0,-3 13-8 15,3 15-16-15,4 3-20 0,3 19-11 0,3 8 39 16,-3 5 2-16,1 3-9 0,2 3-19 16,-7 0-18-16,1 3-13 0,-3-5-15 0,-1 1-8 15,-3-3-5-15,3-3-9 0,-3-5-9 0,0-19-7 16,0-2 3-16,0-18-1 0,0-3-6 0,0-7 4 16,0-10 10-16,0-3 13 0,0-9-3 0,0-6-5 15,0-22-11-15,0 25-38 0,0-25-78 16,0 0-96-16,0 0-96 0,0 0-118 0,-17-25-102 15,17 5-138-15,0-5-89 0,3-7-741 0,5-6-919 16</inkml:trace>
  <inkml:trace contextRef="#ctx0" brushRef="#br1" timeOffset="38123.78">27813 10635 255 0,'0'0'415'0,"3"-25"-7"0,-3 25-17 16,3-20-15-16,-3 20-19 0,4-21-19 0,-4 21-22 16,0 0-34-16,0-25-46 0,0 25-39 0,0 0-45 15,0 0-35-15,0 0-17 0,0 0 40 0,0 0 25 16,0 0 18-16,0 0-6 0,-7 38 6 0,4-13 16 16,3 11 1-16,-3 3-19 0,3 11-22 0,0 11-1 15,3 11-19-15,0 18 11 0,0 7 9 0,5 8-15 16,-2 3-19-16,-3 2-13 0,4 0-14 15,-1 0-15-15,-1 0-11 0,-2-1-13 0,0-1-6 16,0-5-12-16,-3-8-1 0,3-15-8 16,-3-8-5-16,0-14 0 0,0-5-7 0,4-10 7 15,-4-4 14-15,0-9 7 0,3-4-6 0,-3-26-7 16,0 29-14-16,0-29-79 0,0 0-95 0,0 0-116 16,0 0-118-16,0 0-129 0,6-28-156 0,-1 6-103 15,-2-11-738-15,6-4-960 0</inkml:trace>
  <inkml:trace contextRef="#ctx0" brushRef="#br1" timeOffset="38527.78">28670 10460 243 0,'7'-18'353'0,"-7"18"-7"16,10-27 10-16,-10 27 6 0,3-21-8 0,-3 21-36 15,6-17-42-15,-6 17-40 0,0 0-44 0,0-17-40 16,0 17 15-16,0 0 21 0,0 0 17 0,0 0 2 16,0 22 9-16,0-22 31 0,0 40 3 0,-3-10 7 15,3 8-27-15,0 7-20 0,0 7-30 0,0 11-17 16,3 9-17-16,5 21-23 0,-2 2 5 15,1 8 16-15,2 3-10 0,-1 1-20 0,-2 7-18 16,1-3-17-16,-1 0-11 0,-2 2-9 0,-1-5-11 16,1-4-7-16,-4-1 4 0,3-8-13 0,-3-15-4 15,3-5-3-15,-3-13-1 0,0-7-6 0,0-5 0 16,4-10 3-16,-4-5 16 0,0-4 12 0,3-7-7 16,-3-24-5-16,3 30-6 0,-3-30-13 0,0 0-65 15,0 0-88-15,0 0-97 0,0 0-97 0,10-17-112 16,-6-3-135-16,2-3-104 0,1-7-75 0,3-7-646 15,7-8-852-15</inkml:trace>
  <inkml:trace contextRef="#ctx0" brushRef="#br1" timeOffset="38927.78">29467 10560 404 0,'0'0'400'16,"10"-23"-6"-16,-10 23-2 0,7-18-1 16,-7 18-9-16,6-17-25 0,-6 17-30 0,0 0-38 15,4-17-36-15,-4 17-32 0,0 0-47 0,0 0-40 16,0 0 1-16,0 0 35 0,0 0 11 0,0 0 4 15,-10 34 15-15,3-2-5 0,4 7-4 0,-4 6-5 16,1 9-40-16,2 14-15 0,1 10-18 0,3 13-18 16,0 15 8-16,3-1 10 0,-3 8-12 0,4-1-13 15,-1 3-13-15,-3-3-11 0,0 1-10 0,0-3-9 16,-3-4-6-16,-1-7 1 0,4-6-8 0,0-14-1 16,0-6-7-16,0-13 1 0,4-5-8 0,-4-10 7 15,0-5 1-15,3-7 12 0,0-6-18 16,-3-4-68-16,0-23-75 0,10 25-57 0,-10-25-59 15,0 0-72-15,0 0-75 0,27-15-94 0,-17-5-79 16,4-6-76-16,2-6-130 0,1-7-345 0,-1-7-580 16</inkml:trace>
  <inkml:trace contextRef="#ctx0" brushRef="#br1" timeOffset="39315.78">30127 10418 118 0,'0'0'418'16,"0"0"-30"-16,4-24-49 0,-4 24-64 0,0 0-45 15,0 0 8-15,0 0 6 0,0 0-3 0,0 0-2 16,0 0 2-16,0 0 2 0,3 28 29 0,-3-28 11 16,0 42 22-16,0-13-26 0,-3 10 26 0,6 6 2 15,-6 13 1-15,6 12-22 0,-3 10-33 0,4 12-27 16,-1 8-32-16,3 5-8 0,1 3-8 16,4 2-11-16,-5 2-21 0,4-2-26 0,-4 1-17 15,-2-5-13-15,3-2-17 0,-7-7-11 0,3-18-7 16,-3-1-5-16,-3-5-11 0,3-16-5 0,0-4-4 15,-3-8-6-15,3-7-3 0,0-4-10 0,0-9-86 16,-4-4-126-16,4-21-144 0,-10 24-130 0,10-24-141 16,0 0-184-16,-30-5-938 0,13-7-1169 0</inkml:trace>
  <inkml:trace contextRef="#ctx0" brushRef="#br1" timeOffset="39800.78">30337 11500 424 0,'0'0'469'0,"0"0"-5"0,0 0-4 15,-13 14-9-15,13-14-4 0,0 0-28 0,0 0-11 16,0 0-9-16,0 0-23 0,-9 12-7 0,9-12-24 16,0 0-31-16,0 0-37 0,0 0-29 0,0 0-55 15,0 0-36-15,0 0-30 0,39-1-23 16,-39 1-22-16,0 0-19 0,34-8-99 0,-34 8-106 15,26-7-114-15,-26 7-134 0,30-8-157 0,-30 8-155 16,43-10-167-16,-16 3-374 0,0-1-704 0</inkml:trace>
  <inkml:trace contextRef="#ctx0" brushRef="#br1" timeOffset="39967.78">31015 11445 414 0,'0'0'714'0,"0"0"16"0,0 0-28 16,0 0-51-16,0 0-35 0,0 0-44 15,0 0-46-15,0 0-67 0,0 0-81 0,0 0-74 16,0 0-61-16,0 0-50 0,0 0-35 0,0 0-38 16,30-10-60-16,-30 10-110 0,30-10-119 0,-30 10-112 15,33-8-134-15,-33 8-141 0,37-7-117 0,-37 7-93 16,43-10-571-16,-17 4-792 0</inkml:trace>
  <inkml:trace contextRef="#ctx0" brushRef="#br1" timeOffset="40091.78">31692 11394 496 0,'0'0'592'0,"0"0"-26"0,0 0-24 16,0 0-33-16,20 8-60 0,-20-8-69 16,0 0-71-16,0 0-66 0,0 0-52 0,0 0-63 15,40 0-144-15,-40 0-188 0,33-2-202 0,-33 2-183 16,54-6-496-16,-12 2-556 0</inkml:trace>
  <inkml:trace contextRef="#ctx0" brushRef="#br1" timeOffset="40248.78">33009 11472 713 0,'0'0'781'16,"0"0"18"-16,20 11-13 0,-20-11-45 0,0 0-40 16,0 0-77-16,0 0-88 0,33 0-98 0,-33 0-86 15,0 0-73-15,33-11-56 0,-33 11-48 0,30-9-59 16,-30 9-104-16,41-12-120 0,-41 12-124 16,46-12-118-16,-25 5-160 0,2 2-201 0,-23 5-164 15,37-15-652-15,-37 15-972 0</inkml:trace>
  <inkml:trace contextRef="#ctx0" brushRef="#br1" timeOffset="40837.14">20660 11567 592 0,'0'0'644'0,"-24"10"-29"15,24-10-7-15,-23 8-2 0,23-8-8 0,0 0-43 16,-27 7-52-16,27-7-47 0,0 0-48 0,0 0-59 15,-27 5-61-15,27-5-54 0,0 0-50 0,0 0-41 16,0 0-26-16,0 0-24 0,0 0-32 0,0 0-94 16,27-5-101-16,-27 5-105 0,33-3-114 0,-33 3-131 15,47 3-148-15,-47-3-120 0,67-5-754 0,-34 3-951 16</inkml:trace>
  <inkml:trace contextRef="#ctx0" brushRef="#br1" timeOffset="40983.58">21333 11650 113 0,'0'0'669'0,"0"0"-10"0,4 14-9 16,-4-14-16-16,0 0-16 0,0 0-27 0,0 0-48 16,0 0-73-16,0 0-87 0,0 0-71 0,0 0-68 15,0 0-49-15,0 0-45 0,0 0-121 0,16-9-140 16,-16 9-164-16,30-8-197 0,-30 8-203 0,50-10-179 16,-26 3-463-16,-1 2-775 0</inkml:trace>
  <inkml:trace contextRef="#ctx0" brushRef="#br1" timeOffset="41135.78">21887 11697 187 0,'0'0'700'0,"17"13"1"16,-17-13 23-16,0 0 17 0,13 15-18 0,-13-15-32 0,0 0-58 15,0 0-57-15,0 0-75 0,30 2-88 16,-30-2-76-16,0 0-69 0,30-8-54 0,-30 8-42 16,23-7-56-16,-23 7-124 0,34-10-164 0,-34 10-157 15,36-6-189-15,-36 6-242 0,43-12-277 0,-19 4-620 16,-24 8-1095-16</inkml:trace>
  <inkml:trace contextRef="#ctx0" brushRef="#br2" timeOffset="58263.8">25005 4200 285 0,'0'0'396'0,"0"0"-29"15,0 0-24-15,0 0-28 0,0 0-29 16,0 0-26-16,0 0-23 0,-10-11-18 0,10 11-10 15,0 0-15-15,0 0-8 0,-26-9-7 0,26 9-12 16,-21-8-11-16,21 8 1 0,-30-6-5 0,30 6-4 16,-36-12-5-16,12 4 2 0,-2 4-5 0,-4-4-6 15,-4 1-9-15,-5 0-9 0,-5-3-11 0,-2 0-11 16,-11 1-6-16,-7-3-8 0,-3 0-5 0,-12 0 1 16,-2-1-3-16,-6 1 0 0,0-1 0 0,-2 4-1 15,-5-4 1-15,1 0-4 0,-4 3-4 0,4 0-4 16,-4 1-2-16,4-2 0 0,-3 2 1 15,2-3-2-15,1 3-3 0,-1-1-4 0,4 0 0 16,0 3-4-16,4 0-5 0,2-1-4 16,10 1 1-16,1 2-6 0,0-1-3 0,-1 0-3 15,1 2-7-15,-1 2-6 0,1-1-5 0,0 0 2 16,-1 3-1-16,-2 3-4 0,-1 0 2 0,1-1-4 16,-5 2 0-16,-2 2 0 0,-4 2-2 0,14-1 2 15,3 1-1-15,0-1-3 0,3 0 1 0,4 4 3 16,0-4-4-16,2 3 0 0,5-2-2 0,5 0 4 15,8 0-2-15,0-2 2 0,3 2 0 0,3-3 0 16,7-1 0-16,3-1 2 0,1 2 2 0,26-5 2 16,-43 8 7-16,43-8-2 0,-34 4 1 0,34-4 2 15,-30 3 3-15,30-3 3 0,0 0 0 0,-30 3 0 16,30-3-4-16,0 0-2 16,0 0-29-16,0 0-72 0,-23-8-90 0,23 8-90 15,0 0-110-15,0 0-94 0,6-15-137 0,-6 15-122 16,17-12-760-16,-17 12-936 0</inkml:trace>
  <inkml:trace contextRef="#ctx0" brushRef="#br2" timeOffset="59247.8">20736 3827 168 0,'0'0'344'15,"0"0"-12"-15,14-17-15 0,-14 17-15 0,0 0-10 16,10-15 1-16,-10 15-21 0,0 0-15 0,6-15-16 16,-6 15-15-16,0 0-13 0,0 0-14 0,0 0-10 15,3-21-21-15,-3 21-17 0,0 0-23 0,0 0-17 16,-9-12-17-16,9 12-12 0,0 0-11 16,0 0-9-16,0 0-10 0,-17-10-10 0,17 10-12 15,0 0-3-15,0 0-6 0,0 0-5 0,0 0-3 16,0 0-2-16,0 0-4 0,-34-5 1 0,34 5 1 15,0 0-1-15,0 0 5 0,0 0 16 0,0 0 13 16,0 0 7-16,0 0-1 0,0 0-4 0,0 0-8 16,0 0-5-16,0 0-3 0,0 0-3 15,0 0-1-15,0 0-4 0,-23-5-1 0,23 5-5 16,0 0-4-16,0 0-3 0,0 0 4 0,10-13-5 16,-10 13 0-16,0 0-2 0,0 0-2 0,10-12-2 15,-10 12 4-15,0 0-3 0,0 0 0 16,0 0 1-16,0 0-2 0,0 0 2 0,14-15-2 15,-14 15 1-15,0 0 3 0,0 0 1 0,0 0 0 16,0 0 0-16,0 0 1 0,0 0-2 0,0 0-1 16,0 0 0-16,0 0-1 0,0 0 2 0,-11 15 1 15,11-15 8-15,-16 20 13 0,2-5 17 0,1 0 14 16,-4 4 4-16,4 2-1 0,-7 1-4 0,-4 4-6 16,8-3-6-16,-4 1-2 0,-4 1 0 0,8-2 4 15,-4-1 3-15,4 1-2 0,-1-7-1 16,4 4-1-16,-1-6 6 0,4-2 20 0,10-12 37 15,-20 23 40-15,20-23 41 0,-16 18 29 0,16-18 23 16,-14 12 10-16,14-12-37 0,0 0-42 16,0 0-35-16,0 0-27 0,0 0-22 0,0 0-17 15,0 0-17-15,0 0-11 0,-24-4-26 0,24 4-17 16,0 0 0-16,0 0 0 0,0 0 0 0,0 0 0 16,0 0 0-16,0 0 0 0,0 0 0 0,0 0 0 15,44 4 0-15,-44-4 0 0,27 12 0 0,-27-12 0 16,33 20 0-16,-17-7 0 0,5 1 0 0,-4 2 0 15,-1 1 0-15,1 1 0 0,-1-2 0 0,1 5 0 16,-4-3 0-16,4-1 0 0,-4 1 0 0,1-3 0 16,-1 0 0-16,1-3 0 0,-14-12 0 0,19 22 0 15,-19-22 0-15,17 16 0 0,-17-16 0 16,20 13 0-16,-20-13-148 0,17 9-195 16,-17-9-142-16,0 0-143 0,27 6-143 0,-27-6-136 15,0 0-763-15,0 0-1105 0</inkml:trace>
  <inkml:trace contextRef="#ctx0" brushRef="#br2" timeOffset="60763.78">17918 4412 414 0,'-24'8'550'16,"24"-8"-11"-16,0 0-21 0,0 0-40 0,0 0-31 16,0 0-49-16,0 0-40 0,-29 2-46 0,29-2-42 15,0 0-50-15,0 0-40 0,0 0-34 0,0 0-22 16,0 0-17-16,0 0-6 0,13-19 3 0,-13 19 4 16,0 0-1-16,13-15-7 0,-13 15-4 0,14-17-9 15,-14 17-7-15,10-16-16 0,-10 16-5 16,9-20-6-16,-9 20-9 0,11-18-5 0,-11 18-1 15,13-21-4-15,-13 21 4 0,6-16-1 0,-6 16 8 16,8-16 3-16,-8 16 8 0,0 0-8 0,3-22 2 16,-3 22-15-16,0 0-9 0,-3-17-3 0,3 17-4 15,0 0-7-15,-17-16-3 0,17 16-2 16,0 0 1-16,-30-7-4 0,30 7 1 0,0 0-5 16,-43 3-2-16,43-3 3 0,-30 7-2 0,30-7 1 15,-30 8 2-15,30-8-2 0,-27 13-1 0,27-13 7 16,-27 12-10-16,27-12 2 0,-17 15 3 0,17-15-4 15,-13 17-1-15,13-17 6 0,-10 23-4 0,10-23 2 16,0 22 2-16,0-22 1 0,10 28 3 16,-7-11-3-16,11 1 1 0,-1 2 4 0,0-3-1 15,4 6 5-15,4-2-4 0,-2 0 2 0,1-1-2 16,1 0 0-16,-5-2-1 0,1-1-4 0,-1-2-3 16,-2 0 0-16,-1 1 8 0,-7-2-9 0,-6-14 2 15,17 23-1-15,-17-23 5 0,10 20-6 0,-10-20 1 16,0 0 5-16,-3 27-4 0,3-27 1 0,-13 13 3 15,13-13 16-15,-24 10 37 0,24-10 30 16,0 0 20-16,-36 5 5 0,36-5-9 0,0 0-12 16,-41-3-13-16,41 3-12 0,-26-7-12 0,26 7-8 15,-20-7-9-15,20 7-5 0,-17-11-7 0,17 11-15 16,-16-13-38-16,16 13-70 0,0 0-88 16,-14-17-85-16,14 17-76 0,0 0-86 0,0-20-67 15,0 20-68-15,7-14-40 0,-7 14-19 0,16-18-48 16,-2 4-470-16,2 2-610 0</inkml:trace>
  <inkml:trace contextRef="#ctx0" brushRef="#br2" timeOffset="61116.16">18169 4375 263 0,'0'0'365'0,"0"0"-15"0,0 0-13 0,16-13-12 15,-16 13-11-15,0 0-12 0,0 0-8 0,10-12-6 16,-10 12-8-16,0 0-7 0,0 0 0 0,0 0-2 16,0 0-8-16,10-13-12 0,-10 13-22 0,0 0-25 15,0 0-29-15,0 0-34 0,0 0-27 0,0 0-23 16,0 0-23-16,0 0-10 0,0 0-8 0,0 0 4 16,0 0 9-16,0 0 5 0,0 25 8 0,0-25-2 15,0 0-4-15,0 23 0 0,0-23-7 0,4 20-7 16,-4-20-5-16,3 20-11 0,-3-20-4 0,3 25-5 15,-3-25-4-15,3 25-2 0,-3-25-4 0,7 27-3 16,-7-27-3-16,7 25 1 16,-7-25-5-16,10 23 3 0,-10-23-3 0,6 20 9 15,-6-20 2-15,7 14 7 0,-7-14-3 0,0 0-66 16,0 0-116-16,0 0-127 0,0 0-130 0,0 0-126 16,0 0-97-16,0 0-94 0,20-14-559 0,-20 14-747 15</inkml:trace>
  <inkml:trace contextRef="#ctx0" brushRef="#br2" timeOffset="61280.23">18182 4253 136 0,'-13'-20'540'0,"-4"-1"25"0,7 1-8 15,-7 0-41-15,4 2-40 0,-1-2-41 0,1 0-50 16,7 1-57-16,-5-1-58 0,5 2-56 16,-1 3-42-16,7 15-38 0,-3-26-27 0,3 26-25 15,0-24-21-15,0 24-96 0,10-15-100 16,-10 15-108-16,0 0-94 0,26-7-95 0,-26 7-95 15,34 2-585-15,-34-2-581 0</inkml:trace>
  <inkml:trace contextRef="#ctx0" brushRef="#br2" timeOffset="61587.8">18392 4110 173 0,'0'0'480'0,"13"17"-16"0,-13-17-31 16,0 0-44-16,0 0-42 0,17 13-44 0,-17-13-44 15,0 0-50-15,0 0-41 0,16 14-31 16,-16-14-5-16,0 0-6 0,14 16-11 0,-14-16-3 15,6 17-13-15,-6-17 9 0,10 25 1 0,-10-25-5 16,3 30-10-16,-3-10-4 0,5 2 0 0,-2 2-7 16,-3-2-4-16,0 0-8 0,-3 3-9 15,3-2-9-15,-5-3-5 0,5 2-2 0,0-22 16 16,0 36 8-16,0-36 8 0,0 29 19 0,0-29 33 16,0 28 47-16,0-28 57 0,0 20 66 0,0-20 31 15,0 0-22-15,0 20-44 0,0-20-47 0,0 0-41 16,0 0-35-16,0 0-21 0,0 0-31 0,38-5-15 15,-38 5-15-15,22-13-20 0,-22 13-55 0,27-12-81 16,-27 12-94-16,24-16-86 0,-24 16-68 16,27-17-68-16,-27 17-63 0,23-20-57 0,-23 20-39 15,19-17-28-15,-19 17-34 0,11-17-41 0,-11 17-395 16,3-21-540-16</inkml:trace>
  <inkml:trace contextRef="#ctx0" brushRef="#br2" timeOffset="61767.82">18512 4420 57 0,'-36'10'480'0,"36"-10"15"0,-34 7 25 16,34-7 10-16,-30 8 4 0,30-8-2 0,-27 5-17 16,27-5-34-16,0 0-44 0,-30 4-59 0,30-4-67 15,0 0-63-15,0 0-48 0,0 0-44 0,0 0-27 16,0 0-27-16,0 0-22 0,0 0-14 16,10-12-14-16,-10 12-38 0,30-10-77 0,-30 10-92 15,40-10-108-15,-40 10-117 0,44-12-134 0,-22 2-105 16,2 2-90-16,-4-5-520 0,7 4-692 0</inkml:trace>
  <inkml:trace contextRef="#ctx0" brushRef="#br2" timeOffset="62295.8">18762 4250 420 0,'0'0'457'16,"0"0"-7"-16,0 0-11 0,0 0-16 0,0 0-26 16,0 0-28-16,0 0-31 0,0 0-34 0,0 0-29 15,0 0-27-15,0 0-21 0,0 0-24 16,0 0-20-16,0 0-17 0,0 0-14 0,0 0-13 15,0 0-8-15,0 0-8 0,0 0-6 0,0 0-3 16,0 0-15-16,0 0-17 0,0 0-14 0,33-3-13 16,-33 3-8-16,0 0-9 0,0 0-6 0,21-6-5 15,-21 6-5-15,0 0 1 0,0 0 3 0,19-12 21 16,-19 12 10-16,0 0 1 0,0 0-6 0,11-12 4 16,-11 12-12-16,0 0 2 0,0 0-2 0,6-17-3 15,-6 17 0-15,0 0 15 0,3-20 4 0,-3 20 4 16,0 0 7-16,-3-14 2 0,3 14 3 0,0 0 0 15,0 0-4-15,-3-21-5 0,3 21-7 16,0 0-8-16,-10-13-8 0,10 13-8 0,0 0-4 16,0 0-6-16,-20-15 0 0,20 15 1 15,0 0 3-15,0 0 6 0,-24-5 2 0,24 5 3 16,0 0-8-16,0 0-1 0,0 0-6 0,-33 0-5 16,33 0 2-16,0 0-2 0,0 0-5 0,-27 13 8 15,27-13-2-15,0 0 5 0,-16 15 2 0,16-15 9 16,-11 14 6-16,11-14 10 0,-13 21-16 0,13-21-38 15,-6 25 0-15,6-25 0 0,-11 27 0 0,11-27 0 16,-3 33 0-16,3-33 0 0,-3 30 0 0,3-30 0 16,0 32 0-16,0-32 0 0,3 28 0 0,-3-28 0 15,7 27 0-15,-7-27 0 0,10 26 0 0,-10-26 0 16,16 19 0-16,-16-19 0 0,24 18 0 16,-24-18 0-16,27 12 0 0,-27-12 0 15,30 8 0-15,-30-8 0 0,0 0 0 0,46 0 0 16,-46 0 0-16,30-8 0 0,-30 8 0 0,23-12 0 15,-23 12-327-15,24-23-326 0,-24 23-130 0,13-25-146 16,-13 25-941-16,7-30-1295 0</inkml:trace>
  <inkml:trace contextRef="#ctx0" brushRef="#br2" timeOffset="71388.25">17434 5354 239 0,'0'0'409'0,"0"0"-3"0,0 0-3 0,0 0-11 15,0 0-7-15,0 0-15 0,0 0-6 0,0 0-4 16,-26 6-1-16,26-6-15 0,0 0-16 16,0 0-13-16,-23 6-12 0,23-6-13 0,0 0-8 15,0 0-7-15,0 0-10 0,-27 4 0 0,27-4-9 16,0 0-5-16,0 0-5 0,0 0-6 0,0 0-11 15,0 0-32-15,0 0-31 0,0 0-33 16,0 0-26-16,0 0-95 0,3-16-12 0,-3 16 0 16,27-14 0-16,-27 14 0 0,30-15 0 0,-10 5 0 15,3 2 0-15,-3 1 0 0,4-1 0 0,3 1 0 16,-5-1 0-16,5 2 0 0,-3 0 0 0,-1 0 0 16,-23 6-154-16,47-7-191 0,-47 7-115 0,40-5-114 15,-40 5-115-15,33-2-60 0,-33 2-51 16,0 0-703-16,30 2-950 0</inkml:trace>
  <inkml:trace contextRef="#ctx0" brushRef="#br2" timeOffset="71635.81">17535 5517 63 0,'-17'12'553'0,"1"-4"0"0,-5 2 2 16,1 0-21-16,1-2-11 0,19-8-25 15,-38 18-28-15,38-18-37 0,-30 12-37 0,30-12-35 16,-19 9-30-16,19-9-22 0,-20 8-19 0,20-8-24 15,0 0-25-15,0 0-19 0,-21 10 1 0,21-10-8 16,0 0-13-16,0 0-25 0,0 0-28 16,33-2-25-16,-33 2-24 0,44-10-17 0,-17 3-17 15,10-4-12-15,-1 2-7 0,5-3-8 0,-1 3-14 16,-1-3-31-16,1 2-36 0,-3-1-49 0,3 2-66 16,-10-1-71-16,0-1-80 0,-3 4-76 0,0-1-104 15,-8 1-99-15,-2 0-107 0,-17 7-110 0,30-16-663 16,-30 16-915-16</inkml:trace>
  <inkml:trace contextRef="#ctx0" brushRef="#br2" timeOffset="78064.09">18115 5078 175 0,'0'0'485'0,"0"0"5"0,7-15-5 16,-7 15-19-16,0 0-18 0,0 0-21 0,6-17-30 15,-6 17-32-15,0 0-37 0,0 0-43 0,0 0-40 16,0 0-40-16,11-14-28 0,-11 14-28 0,0 0-18 15,0 0-17-15,0 0-12 0,0 0-13 0,0 0-13 16,0 0-13-16,0 0-10 0,0 0-6 0,0 0 19 16,0 0 30-16,0 0 12 0,6 20 1 15,-6-20-7-15,-3 23-11 0,3-23-9 0,0 29-16 16,0-29-6-16,-3 37-10 0,3-18-10 0,0 3-3 16,0-2-8-16,0 3-4 0,0-3-4 0,0 0-1 15,0-20-3-15,0 35 2 0,0-35 13 16,-4 32 22-16,4-32 26 0,-4 26 36 0,4-26 34 15,0 21 34-15,0-21 29 0,0 0 21 0,-3 25 14 16,3-25-208-16,0 0-40 0,0 0 0 0,0 23 0 16,0-23 0-16,0 0 0 0,0 0 0 0,0 0 0 15,0 0 0-15,0 0 0 0,33-7 0 0,-33 7 0 16,24-11 0-16,-24 11 0 0,30-14 0 0,-30 14 0 16,33-20 0-16,-9 11 0 0,-4-3 0 0,-4 3 0 15,8-4 0-15,-4 3 0 0,-4 0 0 0,5 1 0 16,-5-2 0-16,-16 11 0 0,33-18 0 15,-33 18 0-15,24-15-115 0,-24 15-388 0,20-12-71 16,-20 12-62-16,16-15-80 0,-16 15-48 16,0 0-47-16,8-19-574 0,-8 19-838 0</inkml:trace>
  <inkml:trace contextRef="#ctx0" brushRef="#br2" timeOffset="78435.85">18372 5066 196 0,'-4'-21'435'16,"4"21"-12"-16,0 0-6 0,-3-18-13 0,3 18-9 15,0 0-20-15,0-20-20 0,0 20-9 0,0 0 1 16,0 0-16-16,0-22-20 16,0 22-18-16,0 0-26 0,0 0-28 0,0 0-30 15,0 0-31-15,0-20-32 0,0 20-31 0,0 0-23 16,0 0-18-16,0 0 10 0,0 0 19 0,0 0-4 15,0 0 2-15,3 26-11 0,-3-26-9 0,4 24 0 16,-4-24 4-16,3 35 5 0,0-13-9 0,-3 3-11 16,4 3-10-16,-4 0-7 0,0 6-7 0,3 1-10 15,-3 0-4-15,7 3-3 0,-7-4-7 0,3 3 1 16,-3-3-6-16,3 1 0 0,4-5-3 0,-4-3 2 16,1 1-5-16,-4-3 0 0,3-3 1 0,4-4 0 15,-4 0 5-15,-3-18 4 0,3 29 4 16,-3-29 3-16,7 17-21 0,-7-17-98 0,0 0-99 15,0 0-106-15,0 0-85 0,0 0-82 16,0 0-84-16,20-15-62 0,-20 15-56 0,10-27-77 16,-7 8-427-16,0-2-636 0</inkml:trace>
  <inkml:trace contextRef="#ctx0" brushRef="#br2" timeOffset="78903.82">18605 5040 405 0,'4'-18'435'15,"-4"18"10"-15,9-27 0 0,-9 27-14 0,3-25-12 16,-3 25 4-16,8-23-12 0,-8 23-33 16,3-17-50-16,-3 17-65 0,0 0-52 0,0-17-43 15,0 17-35-15,0 0-25 0,0 0-16 0,0 0-2 16,0 0 8-16,0 0 1 0,19 15 1 0,-19-15-2 16,11 22-9-16,-11-22-5 0,13 29-5 15,-2-11-7-15,-5 0-8 0,1-1-6 0,-1 3-7 16,1-2-5-16,0 2-3 0,-7-20-2 0,6 27-1 15,-6-27 12-15,10 25 35 0,-10-25 51 0,3 20 50 16,-3-20 59-16,8 17 44 0,-8-17 14 0,0 0-44 16,0 0-42-16,0 0-63 0,0 0-156 0,0 0 0 15,0 0 0-15,0 0 0 0,3-19 0 0,-3 19 0 16,3-19 0-16,-3 19 0 0,7-24 0 16,-7 24 0-16,9-22 0 0,-9 22 0 0,14-25 0 15,-14 25 0-15,16-20 0 0,-16 20 0 0,24-21 0 16,-24 21 0-16,20-14 0 0,-20 14 0 0,20-8 0 15,-20 8 0-15,0 0 0 0,33 0-42 0,-33 0-8 16,20 10 10-16,-20-10 7 0,14 17 5 0,-14-17 5 16,7 20 6-16,-7-20 5 0,3 28 1 15,-3-28 5-15,-10 27-1 0,10-27 3 0,-14 32 2 16,8-19-1-16,-8 0 5 0,4 2 3 0,10-15-2 16,-23 20-3-16,23-20-49 0,-23 15-78 0,23-15-107 15,-27 12-95-15,27-12-86 0,-27 6-79 16,27-6-86-16,0 0-67 0,-33 0-58 0,33 0-68 15,-10-13-441-15,10 13-678 0</inkml:trace>
  <inkml:trace contextRef="#ctx0" brushRef="#br2" timeOffset="79427.82">18918 4902 87 0,'11'-18'484'0,"-11"18"20"0,13-24 7 16,-13 24-3-16,7-18-19 0,-7 18-32 0,0 0-49 15,6-22-65-15,-6 22-70 0,0 0-57 16,0 0-38-16,0 0-24 0,0 0-18 0,0 0-16 15,0 0-17-15,0 0-13 0,17 22-14 0,-17-22-13 16,13 23-7-16,-13-23-12 0,17 27-7 0,-7-15-6 16,-10-12-3-16,17 26-5 0,-17-26 3 15,16 17 3-15,-16-17 59 0,17 15 58 0,-17-15 10 16,0 0-8-16,30 5 1 0,-30-5-14 0,24-10-17 16,-24 10-14-16,19-20-7 0,-8 5-17 0,-2 1-12 15,1-4-17-15,1 3-12 0,-5-3-10 0,4 2 2 16,-10 16-13-16,14-29-1 0,-14 29 2 0,6-22-2 15,-6 22-6-15,10-18-6 0,-10 18-5 0,0 0 2 16,0 0-1-16,0 0-2 0,0 0 1 0,0 0 2 16,20 8 0-16,-20-8-1 0,4 27 0 0,2-9 0 15,-3 2 4-15,0 2 3 0,5 1-6 16,-2 0-2-16,-2 1 2 0,-1 1 2 16,3 1 2-16,-3 1-4 0,2-2 2 0,-2 2 3 15,0-2 2-15,-3-2-8 0,-3 3 4 0,0-5-2 16,-2-1 4-16,-1 0-1 0,-4 0 0 0,1-5-2 15,-2 0 4-15,-2-2-2 0,-1-1 2 0,14-12-2 16,-27 14 2-16,27-14-2 0,-25 4-1 0,25-4 1 16,0 0-3-16,-35-7-1 0,35 7 2 0,-16-14-1 15,16 14 1-15,-14-12-4 0,14 12 3 0,-3-17-2 16,3 17-2-16,0 0 0 0,3-23 0 0,-3 23-3 16,14-12 2-16,-14 12-1 0,27-11 4 0,-27 11-4 15,30-4-33-15,-30 4-48 0,33-5-45 16,-33 5-42-16,37 0-49 0,-37 0-48 0,30-3-59 15,-30 3-59-15,30-3-63 0,-30 3-50 16,0 0-86-16,30-7-111 0,-30 7-426 0,17-12-591 16</inkml:trace>
  <inkml:trace contextRef="#ctx0" brushRef="#br2" timeOffset="79923.92">19439 4827 435 0,'0'0'507'15,"3"-27"-6"-15,-3 27-31 0,0-22-20 0,0 22-21 16,0-26-17-16,0 26-18 0,4-20-36 16,-4 20-51-16,0 0-57 0,0-22-51 0,0 22-42 15,0 0-31-15,0 0-22 0,0 0-15 0,0 0 3 16,0 0 4-16,0 0-9 0,0 0-11 16,0 0-11-16,3 24-6 0,-3-24-6 0,0 32-3 15,0-32-1-15,3 36-2 0,-3-13-3 0,7-1-3 16,-7 3-3-16,3-2-4 0,0-1-3 0,4 1 0 15,-3-4 0-15,-1 1-3 0,4-2-2 0,-7-18 3 16,6 30-6-16,-6-30-3 0,7 25 5 0,-7-25-2 16,7 20 4-16,-7-20 0 0,7 18-1 0,-7-18-3 15,0 0-1-15,9 17-1 0,-9-17-11 0,0 0-27 16,0 0-26-16,7 14-26 0,-7-14-14 16,0 0 1-16,0 0 10 0,0 0 13 0,0 0 11 15,0 0 8-15,0 0 8 0,0 0 5 0,0 0 5 16,0 0 2-16,-20-12 4 0,20 12 4 0,0 0 2 15,0 0 1-15,-20-7 8 0,20 7 15 0,0 0 32 16,-20-7 14-16,20 7 9 0,0 0 9 16,-20-13 6-16,20 13-7 0,0 0-3 0,-20-12-3 15,20 12-6-15,0 0-9 0,-17-16-7 0,17 16-12 16,0 0-7-16,-10-20-3 0,10 20-10 0,0 0-1 16,3-22-1-16,-3 22-7 0,11-17-2 0,-11 17-31 15,16-20-44-15,-16 20-56 0,20-25-58 0,-7 12-66 16,1 1-65-16,-1 0-52 0,4-1-67 15,-4 0-41-15,1-2-44 0,-1 3-7 0,0 2-1 16,-13 10 3-16,20-23-276 0,-20 23-287 0</inkml:trace>
  <inkml:trace contextRef="#ctx0" brushRef="#br2" timeOffset="80583.83">19656 4782 183 0,'0'0'334'0,"0"0"7"16,-4 18-2-16,4-18-14 0,0 0-27 15,-10 17-27-15,10-17-15 0,0 0-18 0,-3 16-19 16,3-16-15-16,0 0-13 0,0 0 12 0,0 0 9 15,0 22 1-15,0-22 0 0,0 0-2 0,0 0-7 16,13 12-17-16,-13-12-19 0,0 0-19 16,0 0-17-16,27 3-17 0,-27-3-19 0,0 0-20 15,30-5-10-15,-30 5-11 0,23-12-9 0,-23 12-9 16,21-15-6-16,-21 15-5 0,19-18-6 0,-19 18-4 16,17-25-4-16,-17 25-2 0,16-23-2 0,-16 23-2 15,14-26-2-15,-14 26 0 0,7-19 1 0,-7 19-1 16,3-20-1-16,-3 20 1 0,3-16 1 0,-3 16-1 15,0 0-3-15,-3-20-2 0,3 20-1 0,0 0-1 16,0 0 0-16,0 0 1 0,0 0 1 0,0 0-1 16,-27 6 2-16,27-6 0 0,-13 15 1 15,13-15 2-15,-9 23 2 0,9-23 8 0,-8 25 6 16,8-25 7-16,-6 23 2 0,6-23 6 16,0 24 2-16,0-24-5 0,3 25 7 0,-3-25 5 15,6 21 13-15,-6-21 9 0,11 17 6 0,-11-17-3 16,13 15-3-16,-13-15-4 0,20 7-7 0,-20-7-9 15,0 0-5-15,43-2-4 0,-43 2-2 0,30-10-15 16,-9 0 3-16,-4 1-8 0,-1-5 0 0,1-1 0 16,-4 0 0-16,1 0-9 0,-1-1 1 0,-4-4-5 15,2 1 2-15,-5 2 2 0,1-1-2 0,-4-3-1 16,-3 21 0-16,3-31-1 0,-3 31 0 0,-3-36-3 16,0 22 2-16,3 14 0 0,-10-30-1 0,10 30-5 15,-7-25-3-15,7 25-3 0,-16-20 3 16,16 20-2-16,-17-8 0 0,17 8 3 15,0 0 0-15,0 0 2 0,-31 5-2 0,31-5 6 16,-6 15 1-16,6-15-1 0,0 23 1 0,0-23 3 16,11 25 0-16,-2-8 0 0,4-1 2 0,4 1-10 15,0 0 11-15,3 3-1 0,0 1-5 0,3 1 6 16,-3-2-4-16,1 1 4 0,-5 3-4 0,1-2 3 16,-8 1 0-16,2 0 0 0,-8-1-1 0,1 2 2 15,-8 0 0-15,1-2 2 0,-4 0-1 0,0-3 2 16,-6 2-2-16,-1-3 3 0,5-3 0 0,-5 0-2 15,-2-3 2-15,16-12 2 0,-27 18-5 0,27-18 3 16,-30 9-64-16,30-9-80 0,-30 8-95 16,30-8-86-16,-30 3-82 0,30-3-95 0,0 0-86 15,-37-3-92-15,37 3-652 0,0 0-781 16</inkml:trace>
  <inkml:trace contextRef="#ctx0" brushRef="#br2" timeOffset="96244.83">26145 4492 229 0,'0'0'366'15,"0"0"-15"-15,0 0-10 0,0 0-14 0,0 0-20 16,0 0-25-16,0 0-30 0,0 0-26 0,0 0-25 16,0 0-26-16,0 0-25 0,0 0-20 0,0 0-31 15,0 0-19-15,0 0-12 0,0 0-14 0,0 0-4 16,0 0 23-16,0 0 23 0,0 0-9 0,0 0-3 15,11 17 15-15,-11-17 9 0,0 0 0 0,-8 24-9 16,8-24 4-16,-3 17 6 0,3-17-1 0,-9 20-9 16,9-20-1-16,-7 20 4 0,7-20-3 15,-11 23-3-15,11-23-4 0,-9 19-5 0,9-19-5 16,-7 18-6-16,7-18 1 0,0 0-7 16,-9 20 12-16,9-20 20 0,0 0 25 0,-8 15 28 15,8-15 30-15,0 0 21 0,0 0 15 0,0 0-3 16,0 0-19-16,-3 18-32 0,3-18-34 0,0 0-28 15,0 0-22-15,0 0-15 0,0 0-16 0,27-8-8 16,-27 8-10-16,0 0-7 0,30-10-8 0,-30 10-21 16,27-6-42-16,-27 6-45 0,26-8-58 0,-26 8-56 15,30-6-57-15,-30 6-50 0,30-10-52 0,-30 10-63 16,34-10-49-16,-34 10-61 0,30-10-38 16,-30 10-20-16,30-13-17 0,-30 13-19 0,27-9-293 15,-27 9-403-15</inkml:trace>
  <inkml:trace contextRef="#ctx0" brushRef="#br2" timeOffset="96539.61">26369 4489 131 0,'0'0'379'0,"0"0"-13"0,0 0 7 0,-14-9-14 16,14 9-8-16,0 0-17 0,0 0-22 0,0 0-31 15,0 0-32-15,0 0-32 0,-19-10-34 16,19 10-34-16,0 0-28 0,0 0-19 0,0 0-27 15,0 0-10-15,0 0-6 0,-23 10 8 0,23-10 17 16,0 0 3-16,-14 20 10 0,14-20 7 0,-10 20-4 16,10-20-11-16,-10 25-8 0,3-10-12 0,0 2-6 15,1 1-10-15,-1 0-8 0,1-1-7 0,2 3-6 16,1-3-3-16,3-17-5 0,-10 30 0 0,10-30-2 16,-3 28-1-16,3-28-10 0,-4 25 5 15,4-25-3-15,-3 20-21 0,3-20-55 0,0 0-65 16,-3 20-61-16,3-20-75 0,0 0-97 0,0 0-86 15,0 0-66-15,0 0-92 0,0 0-312 0,16-8-399 16</inkml:trace>
  <inkml:trace contextRef="#ctx0" brushRef="#br2" timeOffset="97011.83">26409 4527 165 0,'10'-18'446'0,"-10"18"-11"0,10-14-14 16,-10 14-35-16,0 0-45 0,7-15-56 0,-7 15-55 15,0 0-47-15,0 0-42 0,0 0-22 0,0 0 17 16,0 0 2-16,0 0 8 0,20 7-11 0,-20-7-3 16,7 18-11-16,-7-18 3 0,3 22 1 15,-3-22 8-15,3 26-5 0,-3-26-8 16,3 29-2-16,-3-29-10 0,0 31-8 0,0-31-5 16,4 27-3-16,-4-27 3 0,0 22 15 0,0-22 10 15,0 21 38-15,0-21 42 0,0 0 48 0,3 22 36 16,-3-22 40-16,0 0 1 0,0 0-48 0,0 0-54 15,0 0-43-15,0 0-33 0,0 0-30 0,0 0-22 16,0 0-20-16,0 0-16 0,7-22-10 0,-7 22-47 16,10-18-2-16,-10 18 0 0,10-18 0 0,-10 18 0 15,17-19-45-15,-17 19-40 0,16-18-23 0,-16 18-25 16,23-15-17-16,-23 15-18 0,21-11-7 0,-21 11-2 16,27-7 9-16,-27 7 16 0,0 0 20 0,33 0 5 15,-33 0 16-15,0 0 21 0,27 13 15 16,-27-13 14-16,13 12 9 0,-13-12 11 15,6 15 8-15,-6-15 6 0,0 0 5 0,0 28 7 16,0-28 7-16,-6 17 2 0,6-17 5 0,-13 15 3 16,13-15 3-16,-18 15 3 0,18-15-3 0,-20 13 3 15,20-13 1-15,-27 10 1 0,27-10 0 0,-22 5-30 16,22-5-68-16,0 0-85 0,-38 0-84 0,38 0-65 16,0 0-58-16,-26-10-47 0,26 10-38 0,-10-13-19 15,10 13-24-15,0 0 19 0,3-26 8 0,-3 26-197 16,14-19-172-16</inkml:trace>
  <inkml:trace contextRef="#ctx0" brushRef="#br2" timeOffset="97547.83">26689 4500 166 0,'0'0'323'15,"0"0"5"-15,17-15 6 0,-17 15-3 16,0 0-17-16,0 0-32 0,0 0-37 0,0 0-35 16,0 0 0-16,0 0-1 0,0 0-2 0,0 0-11 15,0 0-15-15,0 0-14 0,7 20-20 0,-7-20-11 16,0 16-5-16,0-16-14 0,0 21-6 0,0-21-10 15,3 23-11-15,-3-23-16 0,6 19-4 0,-6-19-8 16,11 20-2-16,-11-20 2 0,10 16-1 0,-10-16 6 16,12 12 16-16,-12-12 12 0,0 0 4 0,21 8-6 15,-21-8-10-15,0 0-15 0,27-10-12 16,-27 10-8-16,20-14-10 0,-20 14-8 0,19-21-5 16,-19 21-5-16,17-23-1 0,-17 23-4 0,13-22 9 15,-13 22 10-15,14-17 9 0,-14 17 0 0,10-18-11 16,-10 18-8-16,0 0-12 0,10-18-6 0,-10 18-8 15,0 0 1-15,0 0 2 0,0 0-1 16,0 0 1-16,0 0-1 0,0 0 1 0,-4 24 2 16,4-24-2-16,-3 26 0 0,3-26 0 0,-3 30-1 15,3-30 4-15,-3 36-16 0,3-14 4 0,3-2 2 16,-3 2 6-16,0 1-4 0,0-3 2 0,0 2 3 16,0 2 0-16,-3-5-3 0,3-2 4 0,0-17 1 15,-4 33 6-15,4-33 1 0,-10 30 2 16,10-30 0-16,-16 22 0 0,16-22 3 0,-21 21 7 15,21-21 46-15,-22 12 34 0,22-12 7 0,0 0-17 16,-35 5-6-16,35-5-8 0,0 0-18 0,-25-8-15 16,25 8-7-16,0 0-9 0,-21-15-8 0,21 15-5 15,0 0-7-15,-6-15-6 0,6 15-3 0,0 0-2 16,10-15 0-16,-10 15 7 0,0 0-10 0,26-10-1 16,-26 10-5-16,0 0-17 0,37-7-31 15,-37 7-24-15,23-5-27 0,-23 5-28 0,27-5-30 16,-27 5-37-16,23-7-58 0,-23 7-53 0,23-11-67 15,-23 11-53-15,24-10-49 0,-24 10-61 0,17-15-94 16,-17 15-357-16,16-17-474 0</inkml:trace>
  <inkml:trace contextRef="#ctx0" brushRef="#br2" timeOffset="97872.27">27079 4437 300 0,'7'-20'353'0,"-7"20"-11"16,6-14-7-16,-6 14-16 0,0 0-20 16,8-18-27-16,-8 18-31 0,0 0-30 0,0 0-34 15,0 0-32-15,0 0-30 0,0 0 0 0,0 0 31 16,0 0 9-16,0 0 8 0,0 0 4 0,0 0 19 16,-8 15-5-16,8-15-21 0,-3 25-13 15,3-25-6-15,-6 29-9 0,2-8-21 0,1-1-15 16,0 0-13-16,3 3-13 0,-3-1-9 0,3 0-10 15,0 0-8-15,0-1-6 0,0-1 0 0,0-20-8 16,0 34-2-16,0-34 1 0,0 33-8 0,0-33 2 16,3 25 0-16,-3-25 0 0,0 21-4 0,0-21 5 15,0 0 0-15,0 22-34 0,0-22-85 0,0 0-90 16,0 0-80-16,0 0-90 0,0 0-90 0,0 0-62 16,0 0-63-16,0 0-31 0,0-20-277 0,0 20-361 15</inkml:trace>
  <inkml:trace contextRef="#ctx0" brushRef="#br2" timeOffset="98024.83">26996 4655 315 0,'0'0'349'0,"0"0"1"16,-23-10 9-16,23 10 12 0,0 0 0 0,-20-10-17 15,20 10-19-15,0 0-26 0,0 0-37 0,-17-13-53 16,17 13-42-16,0 0-43 0,0 0-23 0,10-14-21 16,-10 14-23-16,0 0-8 0,34-12-13 0,-34 12-11 15,30-9-25-15,-30 9-90 0,33-10-87 0,-33 10-106 16,33-10-108-16,-13 3-105 0,-20 7-516 0,34-13-478 15</inkml:trace>
  <inkml:trace contextRef="#ctx0" brushRef="#br2" timeOffset="98171.83">27136 4525 232 0,'0'0'276'0,"0"0"-56"0,0 0-25 0,0 0-57 15,0 0-61-15,0 0-78 0,0 0-91 0,0 0-83 16,7-16-121-16,-7 16 186 0</inkml:trace>
  <inkml:trace contextRef="#ctx0" brushRef="#br2" timeOffset="98907.83">27126 4550 185 0,'0'0'399'0,"-10"17"-35"0,10-17-29 0,0 0-15 16,0 0-24-16,0 0-31 0,3 17-28 0,-3-17-22 16,0 0-25-16,14 16-16 0,-14-16-14 0,0 0-9 15,16 10-16-15,-16-10-10 0,0 0-7 0,0 0-14 16,27 6-14-16,-27-6-14 0,0 0-13 0,27-8-9 16,-27 8-11-16,20-12-5 0,-20 12-11 0,16-12-7 15,-16 12-4-15,20-14 0 0,-20 14-6 16,13-15 0-16,-13 15-2 0,14-13-1 0,-14 13 7 15,0 0 12-15,10-17 2 0,-10 17-5 0,0 0-4 16,0 0-3-16,0 0-4 0,-3-16 0 0,3 16 2 16,0 0 4-16,0 0 6 0,0 0 10 0,-34 8-2 15,34-8 11-15,-12 10 11 0,12-10 12 0,-18 15 2 16,18-15-6-16,-17 20-5 0,17-20 5 16,-16 25-4-16,16-25-7 0,-9 29-5 0,9-29-5 15,-8 29-4-15,8-29-5 0,0 26-4 0,0-26 0 16,0 29 4-16,0-29 14 0,3 22 12 0,-3-22 20 15,11 20 20-15,-11-20 14 0,10 12-10 0,-10-12-5 16,0 0-10-16,23 12-15 0,-23-12-12 16,0 0-10-16,37 0-7 0,-37 0-9 0,30-8-4 15,-30 8-6-15,30-13-6 0,-30 13-2 0,33-18-1 16,-33 18-2-16,30-20-1 0,-13 8-4 0,-4 0-2 16,-3-1-1-16,4 0-2 0,-5-2-2 0,2 3 1 15,-5-2-4-15,1-2 0 0,-7 16-2 0,6-30-3 16,-6 30 7-16,7-29-6 0,-7 29-1 0,0-29 2 15,0 29-4-15,-3-27 1 0,3 27 5 16,-10-22-10-16,10 22 1 0,-10-21-3 0,10 21 5 16,-17-15-2-16,17 15 1 0,-16-13-2 0,16 13-1 15,0 0 4-15,-30-7 1 0,30 7 1 0,0 0-1 16,-30 5 4-16,30-5 0 0,0 0 3 16,-24 13-1-16,24-13 2 0,0 0-1 0,-14 20 3 15,14-20 2-15,-3 18-1 0,3-18 2 0,8 19 1 16,-8-19 4-16,9 25-1 0,-9-25-1 0,16 28 2 15,-5-13-3-15,2 0 1 0,-2 0 0 0,2 0-1 16,-1 3 3-16,-1-3-6 0,2-1 2 0,-3 3-2 16,0-1-1-16,0 1-2 0,-10-17 0 0,10 28 4 15,-10-28-3-15,4 30 1 0,-4-30-1 0,-7 28 1 16,7-28 4-16,-10 24 0 0,10-24 2 0,-17 19-2 16,17-19 2-16,-16 20-1 0,16-20-19 15,-24 12-66-15,24-12-66 0,-24 7-72 0,24-7-89 16,0 0-84-16,-36 0-89 0,36 0-88 15,-27-5-94-15,27 5-520 0,-30-8-646 0</inkml:trace>
  <inkml:trace contextRef="#ctx0" brushRef="#br4" timeOffset="112631.84">21947 10144 201 0,'0'0'442'0,"0"0"-27"0,0 0-34 0,6-14-31 16,-6 14-21-16,0 0-22 0,0 0-22 0,11-17-19 15,-11 17-23-15,0 0-30 0,0 0-29 16,6-15-31-16,-6 15-27 0,0 0-20 0,0 0-22 15,0 0-16-15,0 0-14 0,0 0-12 0,10-13-3 16,-10 13-24-16,0 0 68 0,0 0 10 0,0 0 9 16,0 0-2-16,0 0 4 0,10 16 8 0,-10-16 2 15,0 0-1-15,4 26-2 0,-4-26-5 0,-4 22-4 16,4-22-9-16,0 27-10 0,0-27-13 0,-7 34-6 16,7-17-10-16,0-17-6 0,-3 33-9 15,0-16-4-15,0 0-7 0,-1 1-4 0,4-18 2 16,0 32-6-16,0-32-7 0,-3 33 2 0,3-33-4 15,0 24-3-15,0-24 0 0,0 26-2 0,0-26-1 16,-3 25 1-16,3-25 2 0,3 17 0 16,-3-17 8-16,0 0 4 0,3 24 16 0,-3-24 12 15,0 0-10-15,0 0-4 0,13 12-11 0,-13-12 7 16,0 0-6-16,0 0-3 0,0 0-5 0,27-5-54 16,-27 5-118-16,0 0-132 0,21-15-117 0,-21 15-121 15,12-16-88-15,-12 16-107 0,11-17-528 0,-11 17-711 16</inkml:trace>
  <inkml:trace contextRef="#ctx0" brushRef="#br4" timeOffset="113163.81">22211 10157 145 0,'0'0'325'16,"0"0"-7"-16,13-13-7 0,-13 13-7 0,0 0-5 16,0 0-8-16,0 0-12 0,0 0-10 0,0 0-12 15,13-12-14-15,-13 12-15 0,0 0-17 0,0 0-9 16,0 0-12-16,0 0-8 0,0 0-13 0,0 0-8 16,0 0-18-16,0 0-16 0,0 0-16 15,0 0-15-15,0 0 0 0,0 0 3 0,0 0-4 16,0 0-13-16,0 0-11 0,-23 5-5 0,23-5-8 15,-14 12-1-15,14-12-6 0,-13 15-5 16,13-15-7-16,-10 21-7 0,10-21-4 0,-10 22-4 16,10-22-3-16,-7 25-4 0,7-25 0 0,-6 28-2 15,6-28 0-15,0 30-3 0,0-30 1 0,3 24-1 16,-3-24 1-16,7 24 3 0,-7-24 1 0,9 19-3 16,-9-19 3-16,17 12-2 0,-17-12 1 0,17 8-2 15,-17-8-1-15,0 0-3 0,26 8 1 0,-26-8-4 16,0 0 0-16,0 0 0 0,34-8 2 0,-34 8-6 15,0 0-1-15,20-17 0 0,-20 17 0 0,11-17-1 16,-11 17-1-16,6-18 1 0,-6 18-3 16,6-23 3-16,-6 23 1 0,0-22-3 0,0 22 3 15,-6-23 0-15,6 23-3 0,-11-22 0 16,11 22-1-16,-13-20-2 0,13 20 3 0,-13-15 2 16,13 15-3-16,-13-15 2 0,13 15-2 0,0 0 1 15,-21-16-25-15,21 16-54 0,0 0-79 0,0 0-80 16,-19-9-78-16,19 9-83 0,0 0-61 0,0 0-43 15,0 0-57-15,0 0-47 0,0 0-297 0,0 0-386 16</inkml:trace>
  <inkml:trace contextRef="#ctx0" brushRef="#br4" timeOffset="113567.84">22400 10137 67 0,'0'0'417'0,"0"0"-14"0,0 0-11 16,0 0-19-16,0 0-24 0,0 0-28 0,10-18-25 15,-10 18-16-15,0 0-14 0,0 0-16 16,0 0-13-16,0 0-23 0,0 0-33 0,-10-12-33 16,10 12-29-16,0 0-18 0,0 0-26 0,0 0-13 15,0 0-12-15,0 0-9 0,0 0-9 0,-17 12-4 16,17-12-10-16,0 0 2 0,-6 23 3 0,6-23 0 16,-10 22-3-16,10-22-2 0,-6 26 0 0,6-26-3 15,-8 27 1-15,8-27-4 0,-3 33 2 16,3-33-2-16,-3 27-1 0,3-27 0 0,3 30-6 15,-3-30 10-15,8 19 1 0,-8-19 2 0,6 18 0 16,-6-18 0-16,13 16-2 0,-13-16 0 0,0 0-3 16,23 9-2-16,-23-9 1 0,0 0-4 0,0 0 0 15,31-9-6-15,-31 9 6 0,12-10 2 0,-12 10 2 16,11-20-2-16,-11 20-1 0,3-23 0 16,-3 23-1-16,0-22-1 0,0 22-1 0,-6-25-4 15,6 25 1-15,-11-18-2 0,11 18-1 0,-9-18 2 16,9 18 0-16,-14-14 0 0,14 14 0 0,-10-16 0 15,10 16-26-15,0 0-53 0,-16-13-71 0,16 13-68 16,0 0-70-16,-14-14-69 0,14 14-43 16,0 0-61-16,0 0-51 0,0 0-419 0,0 0-409 15</inkml:trace>
  <inkml:trace contextRef="#ctx0" brushRef="#br4" timeOffset="113899.84">22560 10119 395 0,'24'-1'418'0,"-24"1"-9"0,0 0-15 0,0 0-25 16,0 0-32-16,20-11-31 0,-20 11-41 16,0 0-35-16,0 0-34 0,0 0-21 0,0 0-2 15,0 0-6-15,0 0-6 0,0 0-10 0,0 0-22 16,-7 20-20-16,7-20-3 0,-13 17 0 16,13-17-12-16,-13 25-12 0,13-25-14 0,-14 33-12 15,11-18-9-15,-4 3-9 0,4 3-6 0,3-21-4 16,-7 31-4-16,7-31 0 0,4 30-2 0,-4-30 0 15,6 26 0-15,-6-26-4 0,17 17 0 0,-17-17 1 16,20 9 0-16,-20-9 13 0,0 0 20 0,43-4 12 16,-43 4 3-16,30-15 2 0,-16 5-4 0,2-4-9 15,-5 0-7-15,-2-1-12 0,-2 0-8 0,-7 15-2 16,3-31-9-16,-10 15-5 0,1 0-1 0,-8 4-3 16,1-2-1-16,-7 3-8 0,0 4-46 15,20 7-80-15,-43-15-110 0,43 15-109 16,-50-3-138-16,50 3-121 0,-57 0-152 0,27 3-346 15,-3 1-572-15</inkml:trace>
  <inkml:trace contextRef="#ctx0" brushRef="#br4" timeOffset="115355.84">22770 10118 347 0,'0'0'503'0,"-9"-24"-22"0,9 24-42 16,-17-22-53-16,4 10-43 0,-1-4-38 0,-2 4-23 15,-5-1-26-15,1 1-30 0,-3-3-19 0,3 5-14 16,-10-4-11-16,3-3-21 0,-6 8-13 0,3-3-7 16,-3 1-6-16,-4 2-9 0,4-1-2 0,-3 3-4 15,-2 2-3-15,-2-1 3 0,4 0-1 0,-1 6-1 16,-3 0-2-16,-6 0 0 0,-2 5-3 0,2-1-9 15,-4 4-4-15,3-1-7 0,-6 5-11 0,3 0 5 16,-1 6 11-16,5 0 0 0,-1-1-3 16,4 8-6-16,3-2 2 0,3 2 5 0,4 2-4 15,-1 3-3-15,8 3-7 0,6 0-11 16,3-4-1-16,4 4-4 0,3 1-10 0,6 2 0 16,4-1-7-16,7-1-6 0,0 2-4 0,9 1-3 15,8 1-4-15,0-4-4 0,2 4-5 0,8-5-2 16,2-4-2-16,1 2-1 0,2-7 1 0,2 2-3 15,-5-7-3-15,7 2 2 0,1-9-1 0,-4 0 2 16,4-1-2-16,-1-10 0 0,0 5-7 0,4-8 4 16,-1-2-5-16,1-3 5 0,-4-2-5 0,4-2 0 15,0-3-2-15,-4-6 0 0,5-1-3 0,-9-4 0 16,-2 0 0-16,-1-5-1 0,-3 1 1 16,-3-6-3-16,-3-3-4 0,-6 1 6 0,-1-1-3 15,-7 2-2-15,-3 4 2 0,-3-2-2 0,-4 1 1 16,-6 6 2-16,-1 0-2 0,-6-2 0 15,-3 3 1-15,-1 2-1 0,-5 4 0 0,-5 1 0 16,1 2 1-16,-4 4 3 0,3-2-2 0,-2 7 5 16,0 0-8-16,-4 4-29 0,0-1-45 0,30 5-73 15,-63 0-87-15,28 0-98 0,-1 5-92 0,3-3-115 16,-7 3-117-16,3 0-100 0,3 3-137 0,1-1-406 16,0-5-761-16</inkml:trace>
  <inkml:trace contextRef="#ctx0" brushRef="#br4" timeOffset="115691.86">21746 10047 416 0,'0'0'478'0,"0"0"-51"15,0 0-44-15,30 3-40 0,-30-3-6 0,0 0-6 16,0 0-8-16,-6 19 2 0,6-19-5 16,-37 18-7-16,14-5-4 0,-14-3-15 0,1 2-15 15,-14 1-18-15,-4-1-9 0,-6 1-2 0,0-6-1 16,-7 2-8-16,1-3-17 0,-1-3-11 0,-2-3-12 16,-2-3-22-16,4-4-20 0,-6-1-22 0,-1-7-22 15,2-2-21-15,5-3-18 0,0-3-16 0,14 0-11 16,3 4-9-16,2-5-6 0,9 5-7 0,5 2-5 15,4-1-5-15,4 3-28 0,5 2-82 0,2 4-128 16,2-2-130-16,17 11-167 0,-13-12-144 16,13 12-191-16,0 0-871 0,0 0-1157 0</inkml:trace>
  <inkml:trace contextRef="#ctx0" brushRef="#br4" timeOffset="116647.84">18849 9842 364 0,'0'0'593'0,"-14"-15"-24"15,14 15-29-15,-13-14-25 0,13 14-21 0,-13-19-24 16,13 19-21-16,-14-12-36 0,14 12-52 0,-10-15-61 16,10 15-60-16,0 0-45 0,-13-12-39 0,13 12-33 15,0 0-21-15,0 0-23 0,0 0-12 0,0 0-11 16,-10 12-8-16,10-12-7 0,3 25 6 0,-3-25-2 15,0 30 2-15,3-10-4 0,5 2-6 0,-5 2-6 16,0 0-2-16,0-1-8 0,4 2-2 0,-4 0-4 16,-3 0 4-16,3-4-4 0,1 0-1 0,0-6 0 15,-4-15 9-15,0 33 55 0,0-33 77 0,3 22 86 16,-3-22 32-16,0 0-49 0,0 0-41 16,0 0-33-16,0 0-20 0,0 0-19 0,-14-16-59 15,4-5-52-15,7-2 0 0,-3-4 0 0,-2-6 0 16,2 0 0-16,-4-1 0 0,7-7 0 15,-8 7 0-15,8-7 0 0,0 4 0 0,3-2 0 16,0 3 0-16,0-2 0 0,6 4 0 0,2 4 0 16,-2 0 0-16,4 7 0 0,-4-2 0 0,8 8 0 15,-1-1 0-15,1 6 0 0,2 1 0 0,-16 11 0 16,30-9 0-16,-30 9 0 0,37 0 0 0,-37 0 0 16,40 9 0-16,-17 2 0 0,-3 1 0 0,-3 2 0 15,-4-1 0-15,1 5 0 0,-1 0 0 16,-3 0 0-16,-3 2 0 0,-7-3 0 0,0 3 0 15,-7 0 0-15,-3-2 0 0,-3-1 0 0,-1 0 0 16,1-2 0-16,-4 0 0 0,4-4 0 0,-4-2 0 16,17-9 0-16,-27 15 0 0,27-15 0 0,-23 7 0 15,23-7 0-15,-23 8 0 0,23-8 0 16,0 0 0-16,0 0 0 0,0 0 0 0,0 0 0 16,0 0 0-16,0 0 0 0,20 12-35 0,-20-12-27 15,37 7 9-15,-17 2 1 0,3-4-3 0,1 5-1 16,-1 0-3-16,-3-1 0 0,0 7 5 0,-1-1 4 15,-5 0 6-15,2 2 7 0,-8 3 4 0,-2-3 9 16,-3 4 5-16,-3-21 3 0,-3 32 2 16,0-15 6-16,-8-5 3 0,5 5 3 0,-7-5 3 15,-4 0 9-15,-3-5-1 0,20-7 2 0,-37 13-4 16,37-13 2-16,-40 7-1 0,40-7 0 0,-36 6-6 16,36-6-26-16,-30 1-126 0,30-1-139 0,0 0-107 15,-40-1-107-15,40 1-124 0,0 0-69 0,0 0-28 16,0-18-54-16,0 18-355 0,23-22-602 0</inkml:trace>
  <inkml:trace contextRef="#ctx0" brushRef="#br4" timeOffset="117291.84">19288 9752 378 0,'14'-20'400'0,"-4"0"-4"16,-4 2-2-16,2 1-9 0,-8 17-23 16,0-33-24-16,0 33-23 0,-3-27-30 0,3 27-34 15,-11-24-32-15,11 24-43 0,-16-12-35 0,16 12-12 16,0 0 0-16,-30 1-4 0,30-1 0 0,-24 15-9 15,10-2-11-15,8 4-11 0,-4 0-12 0,7 4-16 16,0-1-6-16,3 2-10 0,0 2-9 0,3-3-5 16,0-1-6-16,4 0-6 0,-4-2-4 0,0-1 2 15,-3-17 3-15,14 25 58 0,-14-25 63 0,10 15 7 16,-10-15-18-16,0 0-22 0,0 0-19 16,36-5-16-16,-36 5-8 0,21-25-21 0,-12 7-7 15,5-1-10-15,-1-9 1 0,1 0-7 16,-8 1-6-16,7 0-6 0,-5 2-3 0,-2 2-3 15,-3 0 1-15,4 6-6 0,-7 17 1 0,6-27-10 16,-6 27 0-16,0 0 2 0,0 0 0 0,0 0 2 16,0 0-2-16,0 0 9 0,-13 15-3 0,13-15 1 15,0 29 1-15,7-9 0 0,-1 1 2 0,8-1-1 16,-4 2 0-16,3-5 1 0,4 7-2 0,-4-7-1 16,4-3 5-16,0 4 2 0,-4-9 5 0,4 5 3 15,-17-14 2-15,33 10 1 0,-33-10 3 0,37-3 8 16,-37 3 3-16,43-15-10 0,-23 0-3 0,4-3-5 15,-2-4 4-15,2-4-6 0,-4 2-4 0,4-10-1 16,-5-2-2-16,-2-3-8 16,-1-2 4-16,-5 7 0 0,-1-2-4 0,-7 4-1 15,0-4-3-15,-3 7 3 0,-3 4-2 0,-7 0-2 16,4 2 1-16,-8 4-5 0,1 1 2 0,-4 4 3 16,-7 2-2-16,5 5 4 0,19 7-5 0,-41-7 4 15,41 7-1-15,-36 0-2 0,36 0 2 0,-33 9 1 16,33-9 0-16,-24 20 3 0,14-6-3 0,4 2 4 15,6-16-1-15,0 41 4 0,6-19 0 0,4-2 0 16,4 10 0-16,2-2 2 0,4-3-2 0,4 1 2 16,-5 6-3-16,8-8-6 0,-3 3-12 0,-1 1 2 15,-2-1 1-15,-2-1 1 0,-5 1 5 0,-1-5-1 16,-7 2-2-16,-3-3 3 0,-3 2 4 16,-6-3 2-16,0 0-2 0,-4 0 1 0,-1-5 4 15,-2 0 3-15,-1-3 2 0,1 1-1 16,13-13-1-16,-20 18-43 0,20-18-123 0,0 0-144 15,-22 7-130-15,22-7-162 0,0 0-133 0,0 0-775 16,3-22-951-16</inkml:trace>
  <inkml:trace contextRef="#ctx0" brushRef="#br4" timeOffset="117711.84">19993 9486 91 0,'0'0'431'16,"3"-24"-35"-16,-3 24-48 0,0 0-54 15,0-18-44-15,0 18-47 0,0 0-29 0,0 0 22 16,0 0 6-16,16-16-2 0,-16 16-7 0,0 0-2 16,0 0-10-16,30-9 3 0,-30 9-8 15,0 0-10-15,30-9-10 0,-30 9-11 0,24-8-18 16,-24 8-15-16,27-10-15 0,-27 10-15 0,23-10-1 16,-23 10-7-16,20-13-8 0,-20 13 1 0,20-12 3 15,-20 12 6-15,20-15-1 0,-20 15-4 0,13-15-5 16,-13 15 0-16,14-15 6 0,-14 15 5 0,7-12 4 15,-7 12-5-15,0 0 0 0,6-22-2 0,-6 22-3 16,0 0-7-16,-3-21-7 0,3 21-6 16,0 0-9-16,-17-17 3 0,17 17-3 0,-20-8 4 15,20 8-10-15,-23-7-2 0,23 7-3 0,0 0-5 16,-47 0-5-16,47 0-1 0,-34 10 0 0,11-3-1 16,3 0 0-16,3 5 3 0,-2 8 19 0,-1-1 26 15,-1 0 6-15,8 6 0 0,-1 3-8 0,8-1-5 16,3 2-3-16,3-2-11 0,3 0 0 15,0-2-1-15,11 3 0 0,-1-3-6 0,4-3 4 16,6-2-3-16,-3-5-6 0,4-5 5 0,2 0-7 16,1-3-6-16,3-1-23 0,-30-6-126 0,64 0-211 15,-31-2-239-15,0-2-286 0,0-3-982 0,7 0-1268 16</inkml:trace>
  <inkml:trace contextRef="#ctx0" brushRef="#br4" timeOffset="126815.87">22968 10242 35 0,'0'0'384'0,"0"0"-2"0,-11-12-6 16,11 12-7-16,0 0-24 0,0 0-16 15,-10-15-24-15,10 15-31 0,0 0-30 0,0 0-34 16,0 0-39-16,0 0-17 0,-12-13-26 0,12 13-24 15,0 0-23-15,0 0-14 0,0 0 45 0,0 0 5 16,0 0 0-16,0 0-5 0,-5 20-12 0,5-20-3 16,0 20 5-16,0-20-13 0,0 26-10 0,0-26-16 15,-3 26-6-15,3-26-10 0,0 32-7 0,0-32-5 16,0 39-7-16,0-39-5 0,0 35-5 16,0-35 0-16,0 32-4 0,0-32-4 0,0 30 0 15,0-30 1-15,0 28 1 0,0-28 0 0,0 20 1 16,0-20 1-16,3 17 1 0,-3-17-2 0,0 0 3 15,0 17-8-15,0-17-47 0,0 0-69 0,0 0-82 16,0 0-95-16,0 0-92 0,0 0-87 16,0 0-79-16,27-9-598 0,-27 9-608 0</inkml:trace>
  <inkml:trace contextRef="#ctx0" brushRef="#br4" timeOffset="127200.25">23178 10277 58 0,'-8'-17'462'0,"8"17"-6"0,0 0-9 16,-3-25-19-16,3 25-44 0,0 0-37 0,-3-23-30 15,3 23-24-15,0 0-29 0,-6-18-28 0,6 18-27 16,0 0-40-16,0 0-28 0,0 0-28 0,-10-18-22 16,10 18-22-16,0 0 1 0,0 0 6 0,0 0-4 15,-17 17-8-15,17-17-9 0,-13 17-9 16,13-17-5-16,-17 25-4 0,10-10-6 0,1 3-12 15,-5-4 0-15,5 6-2 0,-1-5-3 0,4 3 0 16,3-18-4-16,-11 32-2 0,11-32-1 16,-3 27 1-16,3-27 1 0,0 25-1 0,0-25 1 15,-3 21 6-15,3-21 2 0,0 0 3 0,10 20 1 16,-10-20 2-16,0 0 1 0,0 0 2 0,0 0 7 16,26-3 4-16,-26 3-4 0,11-15-5 0,-11 15-1 15,10-20-5-15,-10 20-4 0,6-22-4 0,-6 22-2 16,3-23-1-16,-3 23-1 0,0-20 0 0,0 20-2 15,0-19-3-15,0 19-4 0,0 0-13 0,-3-21-46 16,3 21-69-16,0 0-87 0,-9-18-99 0,9 18-109 16,0 0-87-16,0 0-84 0,-10-14-524 15,10 14-587-15</inkml:trace>
  <inkml:trace contextRef="#ctx0" brushRef="#br4" timeOffset="127560.2">23257 10232 58 0,'14'-13'385'15,"-14"13"0"-15,0 0 11 0,10-17 8 0,-10 17-2 16,0 0-20-16,0 0-33 0,6-14-34 0,-6 14-44 16,0 0-42-16,0 0-27 0,0 0-7 0,0 0-13 15,0 0-23-15,0 0-24 0,-16 17-21 0,16-17-20 16,-10 22-12-16,10-22-15 0,-10 24-8 0,3-7-9 16,7-17-8-16,-6 34-9 0,6-34-4 0,-7 33-6 15,7-33-2-15,3 30-3 0,-3-30 0 16,4 27 0-16,-4-27-2 0,10 23 0 15,-10-23 6-15,19 12-3 0,-19-12-3 0,24 8 0 16,-24-8-2-16,0 0-3 0,40-3-5 0,-40 3 3 16,30-13-3-16,-30 13 0 0,23-25 1 0,-12 11 4 15,-5-4 25-15,0 0 14 0,-6 18 7 0,4-30 2 16,-4 30-4-16,-4-29-7 0,4 29-10 0,-12-28-6 16,12 28-8-16,-18-20-4 0,18 20-6 0,-26-13-3 15,26 13-1-15,-30-7-3 0,30 7 1 0,-34 2 1 16,34-2-3-16,-30 8-4 0,30-8-34 0,-30 15-49 15,30-15-62-15,-23 18-54 0,23-18-60 0,-20 17-83 16,20-17-96-16,-14 15-75 0,14-15-92 16,0 0-478-16,0 0-552 0</inkml:trace>
  <inkml:trace contextRef="#ctx0" brushRef="#br4" timeOffset="127831.87">23551 10169 271 0,'0'0'548'16,"0"0"9"-16,3-22-18 0,-3 22-41 0,0 0-52 16,0-20-32-16,0 20-53 0,0 0-61 0,0 0-58 15,0 0-53-15,0-17-43 0,0 17-29 0,0 0-25 16,0 0-11-16,-9 15 1 0,9-15 19 16,-8 19-5-16,2-1-10 0,-1 1-11 0,1 0-12 15,-5 0-14-15,5 4-6 0,-1 3-9 0,1-2-3 16,-1-2-7-16,-3 4-2 0,3-4-5 0,4 1 0 15,-3-3-3-15,2 0 1 0,-3-5-3 16,7-15 3-16,-7 27 2 0,7-27-2 0,-3 23-19 16,3-23-83-16,0 0-134 0,0 0-165 0,10 17-188 15,-10-17-158-15,0 0-501 0,0 0-695 0</inkml:trace>
  <inkml:trace contextRef="#ctx0" brushRef="#br4" timeOffset="128895.87">23744 10268 196 0,'0'0'360'0,"0"0"2"0,0 0 10 15,0 0 0-15,0 0-23 0,0 0-20 0,0 0-27 16,0 0-27-16,0 0-27 0,0 0-23 16,-3-18-29-16,3 18-31 0,0 0-30 0,0 0-24 15,0 0-26-15,0 0 11 0,0 0 31 0,0 0 1 16,0 0-5-16,3 25-9 0,-3-25-4 0,0 17 9 15,0-17 4-15,-6 27-16 0,6-27-17 0,-7 33-15 16,4-13-12-16,-4 0-13 0,3-2-8 0,1 4-6 16,0-5-5-16,-4 3-8 0,7-20-1 15,0 31-2-15,0-31-4 0,-3 27 1 0,3-27 2 16,0 24-4-16,0-24 0 0,-3 18-3 0,3-18-24 16,0 0-44-16,3 21-60 0,-3-21-77 0,0 0-80 15,0 0-84-15,0 0-67 0,0 0-43 16,0 0-35-16,20-15-31 0,-20 15-400 0,10-15-412 15</inkml:trace>
  <inkml:trace contextRef="#ctx0" brushRef="#br4" timeOffset="129571.87">23855 10338 30 0,'0'0'374'0,"3"-19"-11"0,-3 19-14 15,0 0-9-15,0-20-16 0,0 20-15 0,0 0-16 16,3-22-19-16,-3 22-22 0,0 0-29 15,0 0-31-15,0-17-34 0,0 17-29 0,0 0-26 16,0 0 12-16,0 0 12 0,0 0 3 16,0 0 1-16,0 0 0 0,-10 15-3 0,10-15-15 15,-7 17-20-15,7-17-8 0,-10 20-8 0,10-20-17 16,-9 23-7-16,9-23-9 0,-7 27-9 0,7-27-4 16,-3 27-6-16,3-27-3 0,0 26-4 0,0-26 0 15,3 25-5-15,-3-25 4 0,7 20 1 0,-7-20-2 16,9 16-1-16,-9-16 1 0,17 17-2 0,-17-17-2 15,0 0 0-15,23 9-2 0,-23-9 1 0,0 0-4 16,30-2 3-16,-30 2-4 0,24-10-2 0,-24 10 0 16,17-14-4-16,-17 14 2 0,16-19-1 0,-16 19 0 15,14-22 2-15,-14 22-2 0,9-20 1 16,-9 20-1-16,4-23 0 0,-4 23 0 16,3-23 2-16,-3 23-1 0,0-17-3 0,0 17 1 15,0 0 0-15,0-26-1 0,0 26 1 0,0 0-2 16,-3-16 0-16,3 16 1 0,0 0-6 0,0 0 4 15,0 0 0-15,-10-18-1 0,10 18-1 0,0 0-2 16,0 0 3-16,0 0 0 0,0 0 0 0,-17 10 0 16,17-10 4-16,0 0 0 0,-10 24 0 0,10-24-2 15,-6 18 2-15,6-18-1 0,-4 25 3 0,4-25 1 16,-3 25 0-16,3-25 1 0,0 25-1 0,0-25 1 16,3 25 1-16,-3-25 4 0,10 20 2 0,-10-20 1 15,10 18 1-15,-10-18-2 0,20 11-1 16,-20-11 2-16,0 0-3 0,33 1-1 0,-33-1 0 15,27-1-4-15,-27 1 2 0,24-13-1 16,-24 13-2-16,27-18-2 0,-14 5 1 0,-1-1-3 16,-1 1 0-16,-1 1 3 0,-10 12-1 0,14-25 1 15,-14 25-2-15,9-25 1 0,-9 25 0 0,4-17-2 16,-4 17-2-16,-10-17 1 0,10 17 0 0,-17-9-4 16,17 9 2-16,0 0 1 0,-33-3 2 0,33 3-3 15,-31 5 4-15,31-5-2 0,-23 7 2 0,23-7-1 16,-23 14 4-16,23-14-3 0,-20 12 1 0,20-12 0 15,-17 13-3-15,17-13-26 0,0 0-45 0,-13 17-64 16,13-17-58-16,0 0-86 0,0 0-90 16,0 0-80-16,0 0-55 0,0 0-70 0,0 0-379 0,20 7-432 15</inkml:trace>
  <inkml:trace contextRef="#ctx0" brushRef="#br4" timeOffset="129955.98">24171 10290 65 0,'0'0'483'0,"0"0"-10"0,-6-18-13 0,6 18-32 15,0 0-35-15,-7-15-40 0,7 15-43 0,0 0-46 16,0 0-47-16,-3-20-41 0,3 20-34 16,0 0-29-16,0 0-20 0,6-18-19 0,-6 18-20 15,0 0-6-15,0 0-10 0,13-14-11 0,-13 14-5 16,0 0-2-16,0 0-13 0,0 0 6 0,0 0-5 15,30-3 1-15,-30 3 2 0,0 0-12 0,14 15 10 16,-14-15-3-16,3 20 1 0,-3-20 3 16,-3 23-1-16,3-23 1 0,-6 30 2 0,-2-15 7 15,2 3 4-15,-4-1 25 0,4-2 14 0,-8 2 9 16,4-2-1-16,-1-1 7 0,5 3 0 0,6-17-4 16,-16 24 1-16,16-24 4 0,-11 18 1 0,11-18-3 15,-9 16-7-15,9-16-10 0,0 0-5 16,-4 21-6-16,4-21-8 0,0 0-5 0,16 13-4 15,-16-13-5-15,0 0-3 0,35 9-2 0,-35-9-19 16,30 3-34-16,-30-3-39 0,0 0-51 0,46-3-49 16,-46 3-73-16,0 0-107 0,40-4-100 0,-40 4-83 15,20-8-140-15,-20 8-329 0,20-13-478 0</inkml:trace>
  <inkml:trace contextRef="#ctx0" brushRef="#br4" timeOffset="130739.87">24448 10314 277 0,'0'0'320'15,"7"-17"-3"-15,-7 17-18 0,0 0-19 0,7-17-17 16,-7 17-20-16,0 0-22 0,0 0-23 16,6-15-35-16,-6 15-27 0,0 0-23 0,0 0 8 15,0 0 12-15,0 0 15 0,0 0 5 0,0 0 2 16,0 0 10-16,13 12 7 0,-13-12 0 0,-3 22 5 15,3-22-2-15,-4 27-8 0,4-27-15 0,-6 36-21 16,3-16-22-16,0-1-18 0,-1 5-15 0,1-5-15 16,3 4-7-16,-4 0-6 0,4-3-4 0,-3-3-10 15,3-17-36-15,0 33-52 0,0-33-75 0,0 25-56 16,0-25-64-16,-4 22-87 0,4-22-97 16,0 0-73-16,0 0-92 0,0 0-380 0,0 0-456 15</inkml:trace>
  <inkml:trace contextRef="#ctx0" brushRef="#br4" timeOffset="131232.04">24571 10377 257 0,'0'0'350'0,"-3"-25"-9"0,3 25 0 0,0-17-4 16,0 17-20-16,-7-18-32 0,7 18-44 0,0 0-21 16,0 0-7-16,-6-15-2 0,6 15-13 0,0 0-14 15,0 0-19-15,-10 15-15 0,10-15-10 16,-7 21-20-16,7-21-20 0,-3 24-16 0,3-24-13 15,-4 30-13-15,4-30-14 0,0 27-7 0,0-27-2 16,4 28 1-16,-4-28-13 0,3 22-2 0,-3-22 2 16,7 21 3-16,-7-21 1 0,0 0-3 0,16 15-1 15,-16-15 1-15,0 0 2 0,0 0-4 0,27-8-6 16,-27 8-2-16,17-15-2 0,-17 15 0 0,13-20-3 16,-13 20-3-16,10-25-1 0,-10 25-3 15,11-24 5-15,-11 24-2 0,3-24-5 0,-3 24 1 16,3-20 0-16,-3 20-3 0,0 0-15 0,-3-19 16 15,3 19-1-15,0 0 2 0,0 0 2 0,0 0-7 16,-30 2 2-16,30-2 1 0,-21 15 2 16,21-15 3-16,-16 20 0 0,16-20-5 0,-14 23 4 15,14-23 0-15,-9 25 2 0,9-25 2 0,-4 25-3 16,4-25 5-16,7 20 3 0,-7-20-2 0,16 14-2 16,-16-14 5-16,24 6-5 0,-24-6-1 0,0 0 0 15,40 0 0-15,-40 0-6 0,26-7 4 0,-26 7 2 16,20-17-4-16,-20 17 0 0,18-12 1 0,-18 12 0 15,9-17-2-15,-9 17 0 0,3-15 1 0,-3 15-2 16,0 0-3-16,-3-17 2 0,3 17 0 0,0 0-7 16,0 0 9-16,-33-2 2 0,33 2 3 15,-24 12-19-15,24-12-55 0,-26 17-84 0,10-7-102 16,-2 0-118-16,5 1-80 0,13-11-78 16,-23 17-527-16,23-17-529 0</inkml:trace>
  <inkml:trace contextRef="#ctx0" brushRef="#br4" timeOffset="131632.65">24672 10360 229 0,'0'0'321'0,"16"-17"-20"0,-16 17-22 16,17-17-30-16,-17 17-30 0,16-16-23 0,-16 16-29 16,14-11-29-16,-14 11-26 0,0 0 5 0,19-9 8 15,-19 9 8-15,0 0 4 0,0 0-8 16,0 0-13-16,21 9-12 0,-21-9-17 15,0 0-13-15,-3 26-10 0,3-26-12 0,-10 18-9 16,10-18-1-16,-11 22 28 0,11-22 10 0,-13 20 0 16,13-20 2-16,-9 16-10 0,9-16-5 0,-11 17 2 15,11-17-5-15,0 0 4 0,-10 14-5 0,10-14-10 16,0 0-13-16,0 0-6 0,0 0-7 0,0 0-3 16,0 0-8-16,21 8 0 0,-21-8-6 0,0 0 0 15,30-5-3-15,-30 5-1 0,0 0-3 0,33 0 3 16,-33 0-5-16,0 0-15 0,30 9 15 0,-30-9-1 15,13 13-1-15,-13-13-2 0,6 19-1 0,-6-19 6 16,-3 26-2-16,3-26 3 0,-16 28 4 16,2-14 6-16,1 2 11 0,-1-1 8 0,-2-3 4 15,2 0-3-15,-2-1-8 0,-1-2-5 16,1 2 3-16,16-11-1 0,-30 14-3 0,30-14-7 16,-27 8-12-16,27-8-64 0,0 0-103 0,-33 5-120 15,33-5-118-15,0 0-92 0,0 0-602 0,-17-10-570 16</inkml:trace>
  <inkml:trace contextRef="#ctx0" brushRef="#br4" timeOffset="132083.87">25032 10297 188 0,'0'0'297'0,"0"0"-5"0,0 0-14 0,0 0-4 16,-3-20-2-16,3 20-3 0,0 0-3 0,0 0-8 15,0 0-20-15,0 0-21 0,0 0-20 0,0 0-4 16,0 0-2-16,0 0-1 0,0 0-4 0,0 0 2 16,-20 13-9-16,20-13-3 0,-7 20-7 15,7-20-11-15,-7 25-18 0,7-25-16 0,-10 27-21 16,10-27-18-16,-3 32-13 0,3-32-14 0,-7 33-7 15,4-18-6-15,3-15-5 0,-3 33-2 0,3-33-7 16,-4 27-19-16,4-27-51 0,0 25-63 16,0-25-62-16,-4 21-76 0,4-21-105 0,0 0-103 15,0 0-76-15,0 0-93 0,0 0-402 0,0 0-494 16</inkml:trace>
  <inkml:trace contextRef="#ctx0" brushRef="#br4" timeOffset="132483.9">25122 10350 123 0,'0'0'328'16,"0"-20"-8"-16,0 20-4 0,0 0-4 16,0-25-8-16,0 25-17 0,0 0-22 0,0 0-35 15,0-20-2-15,0 20 3 0,0 0-3 0,0 0-6 16,0 0-14-16,0 0-12 0,-17 14-15 16,17-14-18-16,-10 18-22 0,10-18-25 0,-7 26-19 15,7-26-18-15,-7 26-12 0,7-26-13 0,-3 29-10 16,3-29-6-16,3 27-8 0,-3-27-1 0,4 19-6 15,-4-19 1-15,7 20 2 0,-7-20-3 0,10 12-3 16,-10-12-4-16,0 0 1 0,27 4-4 0,-27-4-3 16,23-5 0-16,-23 5-3 0,23-11-4 0,-23 11 3 15,23-20-4-15,-23 20 3 0,24-19-2 0,-14 4-2 16,-10 15 1-16,17-25-1 0,-17 25-1 0,6-25-4 16,-6 25 2-16,3-22-3 0,-3 22-2 0,0 0 4 15,-9-13-4-15,9 13 1 16,0 0 2-16,-37 10 1 0,20-1 1 0,0 4 6 15,-2-1-4-15,2 4 5 0,-3 0-3 0,6 1 3 16,-2-3-1-16,5-2-1 0,2 4 3 0,9-16 4 16,-17 22-1-16,17-22 2 0,-7 18 2 0,7-18 1 15,0 0 1-15,0 0-14 0,7 17-48 0,-7-17-100 16,0 0-135-16,0 0-136 0,23-12-93 0,-23 12-113 16,24-15-423-16,-24 15-521 0</inkml:trace>
  <inkml:trace contextRef="#ctx0" brushRef="#br4" timeOffset="132775.91">25328 10302 238 0,'0'0'389'16,"8"-17"-8"-16,-8 17-3 0,0 0-9 0,6-20-15 15,-6 20-28-15,0 0-34 0,3-15-42 16,-3 15-40-16,0 0-6 0,0 0 9 0,0 0 4 16,0 0-2-16,0 0-4 0,0 0-2 0,-3 18-7 15,3-18-3-15,-6 19-1 0,6-19-4 0,-8 23-13 16,8-23-21-16,-6 25-14 0,6-25-6 0,-7 25-9 15,7-25-19-15,-3 25 0 0,3-25-6 0,0 22 5 16,0-22-7-16,-3 20-8 0,3-20-9 0,0 0 3 16,-3 22 1-16,3-22 3 0,0 0 2 0,0 0-2 15,3 20-8-15,-3-20-11 0,0 0-18 16,0 0-7-16,0 0-5 0,0 0-11 0,33 0-38 16,-33 0-46-16,0 0-78 0,30-9-80 0,-30 9-67 15,19-8-69-15,-19 8-75 0,21-8-72 0,-21 8-89 16,17-12-47-16,-17 12-39 0,13-13-611 15,-13 13-737-15</inkml:trace>
  <inkml:trace contextRef="#ctx0" brushRef="#br4" timeOffset="133031.87">25486 10232 336 0,'0'0'373'0,"0"0"-6"15,-5-22 8-15,5 22-6 0,0 0-29 16,0 0-29-16,-6-20-40 0,6 20-30 0,0 0 5 15,0 0-3-15,0 0-13 0,0 0-13 0,-13 12-16 16,13-12-7-16,-6 22-6 0,6-22-10 0,-11 33-8 16,5-15-5-16,-1 1-16 0,4 4-15 0,-5 0-19 15,2 2-15-15,0-3-13 0,-1 1-14 0,1 2-15 16,1-3-10-16,-1-3-7 0,3 2-4 16,-1-3-5-16,4-18-3 0,-6 29-1 0,6-29-4 15,-3 25-4-15,3-25-34 0,0 0-62 0,3 21-99 16,-3-21-111-16,0 0-139 0,0 0-128 0,0 0-93 15,0 0-652-15,16-13-755 0</inkml:trace>
  <inkml:trace contextRef="#ctx0" brushRef="#br4" timeOffset="133600.87">25842 10268 162 0,'0'0'331'0,"0"0"5"0,0 0-15 16,0 0-4-16,0-18-6 0,0 18-16 0,0 0-14 16,0 0-18-16,0 0-21 0,0 0-32 0,0 0-9 15,0 0 2-15,0 0-3 0,0 0 0 0,0 0 3 16,-10 18-2-16,10-18-4 0,-6 22-18 0,6-22-25 15,-4 27-21-15,4-27-22 0,-7 33-18 0,4-14-17 16,3-19-12-16,-3 32-7 0,3-14-6 16,0-18-9-16,-4 33-9 0,4-33-50 15,-3 30-65-15,3-30-81 0,0 20-87 0,0-20-137 16,0 0-121-16,-3 22-102 0,3-22-563 0,0 0-640 16</inkml:trace>
  <inkml:trace contextRef="#ctx0" brushRef="#br4" timeOffset="133947.87">25889 10326 7 0,'0'0'412'0,"0"-21"6"0,0 21 4 0,0 0-29 15,-3-25-38-15,3 25-27 0,0 0-20 0,0 0-17 16,0 0-10-16,0 0-27 0,0 0-21 16,0 0-29-16,-21 12-29 0,21-12-27 0,-6 18-24 15,6-18-23-15,0 25-19 0,0-25-12 16,6 20-12-16,-6-20-9 0,14 19-8 0,-14-19-2 15,20 11-8-15,-20-11-5 0,23 9-3 0,-23-9-3 16,0 0-5-16,43 0-4 0,-43 0-1 0,30-7 2 16,-30 7-4-16,30-10-1 0,-30 10-2 0,24-15 34 15,-24 15 18-15,20-18 6 0,-20 18-5 0,13-18-8 16,-13 18-10-16,6-16-7 0,-6 16-4 0,0 0-9 16,0-23-6-16,0 23-3 0,0 0-1 0,-16-10-1 15,16 10-3-15,0 0-2 0,0 0 0 16,0 0 0-16,-39 0 2 0,39 0-2 0,0 0 1 15,-30 10-5-15,30-10-13 0,0 0-41 0,-21 12-50 16,21-12-53-16,0 0-59 0,-20 11-89 0,20-11-91 16,0 0-91-16,0 0-99 0,0 0-472 0,0 0-529 15</inkml:trace>
  <inkml:trace contextRef="#ctx0" brushRef="#br4" timeOffset="134284.56">26139 10193 5 0,'0'0'393'0,"0"0"-14"0,14-17-30 16,-14 17-45-16,0 0-41 0,0 0-25 0,0 0 5 15,0 0 5-15,0 0-13 0,0 0-18 0,0 0-17 16,13 17-9-16,-13-17-8 0,-7 24-16 0,7-24-15 16,-6 33-26-16,6-33-16 0,-11 30-18 0,11-30-15 15,-3 30-15-15,3-30-11 0,-3 30-9 0,3-30-3 16,3 20-2-16,-3-20 3 0,9 17 12 15,-9-17-9-15,0 0-7 0,24 12-3 0,-24-12-6 16,0 0-7-16,24-4 1 0,-24 4-10 0,20-13 1 16,-20 13 0-16,13-15-3 0,-13 15 0 0,10-19-1 15,-10 19-4-15,3-21 0 0,-3 21-2 0,-3-25-4 16,3 25 3-16,-10-23-3 0,10 23 1 16,-13-13-5-16,13 13-4 0,-20-12-8 0,20 12-12 15,0 0-19-15,-37-2-30 0,37 2-28 0,-27 6-39 16,27-6-50-16,-26 9-60 0,26-9-69 0,-24 11-58 15,24-11-73-15,-19 7-456 0,19-7-393 0</inkml:trace>
  <inkml:trace contextRef="#ctx0" brushRef="#br4" timeOffset="134747.64">26449 10167 229 0,'0'0'343'16,"17"-10"-29"-16,-17 10-33 0,13-15-31 0,-13 15-39 16,0 0-29-16,14-12-40 0,-14 12-22 0,0 0-23 15,0 0-11-15,16-15-11 0,-16 15-15 0,0 0-14 16,0 0-6-16,0 0 17 0,0 0 15 0,0 0 18 16,0 0 21-16,0 0 24 0,0 0 19 0,0 0 7 15,0 0 2-15,0 0-4 0,0 0-3 0,-27 4 4 16,27-4-6-16,-10 13-12 0,10-13-2 0,-9 15-5 15,9-15-10-15,-11 20-16 0,11-20-10 0,-10 23-8 16,10-23-9-16,-9 25-10 16,9-25-9-16,-11 24-8 0,11-24-8 0,-6 21-8 15,6-21-8-15,-4 22-3 0,4-22-2 0,-6 15 1 16,6-15 0-16,0 0-2 0,0 0-4 0,3 20 1 16,-3-20-8-16,0 0-1 0,0 0-1 0,0 0-5 15,30 0-5-15,-30 0 1 0,0 0-2 0,0 0-2 16,33 2-2-16,-33-2-4 0,0 0 1 0,24 7-2 15,-24-7 0-15,0 0 3 0,13 21 2 0,-13-21 1 16,0 0 1-16,-3 30 2 0,3-30 0 0,-7 23 4 16,7-23-4-16,-17 19 4 0,17-19 1 0,-16 25 2 15,16-25 2-15,-17 20 2 0,17-20 0 0,-16 18-16 16,16-18-55-16,-24 12-100 0,24-12-114 16,-20 8-159-16,20-8-128 0,0 0-155 15,0 0-415-15,0 0-597 0</inkml:trace>
  <inkml:trace contextRef="#ctx0" brushRef="#br4" timeOffset="135363.79">26790 10160 270 0,'0'0'444'0,"0"0"-8"16,0 0-8-16,3-18-22 0,-3 18-28 16,0 0-41-16,0 0-44 0,0 0-44 0,0 0-50 15,0 0-39-15,0 0 8 0,0 0 15 0,0 0-4 16,0 0 0-16,-8 15-5 0,8-15-7 0,-6 28-7 15,6-28-18-15,-6 32-17 0,2-10-18 0,1-1-15 16,0 1-13-16,0-2-15 0,-2 4-11 0,2-3-6 16,3 1-6-16,-3-2-3 0,3-20-4 0,-3 36-4 15,3-36-23-15,0 30-59 0,0-30-75 16,-3 21-99-16,3-21-132 0,0 0-137 0,-7 21-93 16,7-21-150-16,0 0-311 0,0 0-523 0</inkml:trace>
  <inkml:trace contextRef="#ctx0" brushRef="#br4" timeOffset="135895.87">26909 10239 117 0,'0'0'369'15,"7"-29"1"-15,-7 29-4 0,3-25 0 0,-3 25-5 16,4-21-24-16,-4 21-38 0,0 0-32 0,0-22-12 16,0 22-6-16,0 0-20 0,0 0-22 0,0 0-29 15,0 0-21-15,-17 20-20 0,17-20-18 0,-10 23-21 16,10-23-19-16,-10 30-12 0,10-30-13 0,-3 29-9 15,3-29-5-15,0 31-5 0,0-31-6 16,6 27-3-16,-6-27-3 0,10 21-1 16,-10-21-2-16,17 15-2 0,-17-15-6 0,16 6 2 15,-16-6-2-15,0 0-2 0,34 3-1 0,-34-3 0 16,26-7-2-16,-26 7-2 0,27-15-3 0,-27 15 0 16,27-20-2-16,-14 7 2 0,-2-2-4 0,2 3 0 15,0-3-3-15,-3 0 2 0,0-3-3 0,-10 18 0 16,14-23-3-16,-14 23-3 0,9-18 3 0,-9 18 1 15,0 0-6-15,0 0 8 0,0 0-1 0,0 0 4 16,0 0-15-16,-26 12 15 0,26-12 2 0,-21 22-1 16,21-22 3-16,-19 22 0 0,19-22 2 0,-17 24-2 15,17-24 3-15,-10 21-3 0,10-21 2 0,-6 15 4 16,6-15 2-16,0 0 4 0,3 18-6 16,-3-18-3-16,0 0 4 0,0 0 1 15,27 7-3-15,-27-7-1 0,0 0-2 0,30-12-12 16,-30 12-7-16,19-13-6 0,-19 13 2 0,24-15-3 15,-24 15-3-15,23-20 3 0,-23 20 2 0,16-22 5 16,-16 22-2-16,17-20 3 0,-17 20-1 0,13-15-7 16,-13 15 9-16,0 0 0 0,0 0 4 0,0 0 0 15,0 0 4-15,0 0 0 0,-30 15 0 0,17-3 4 16,0 3 2-16,0-1 3 0,0-1 0 0,-1 3 0 16,4 1-3-16,0-2-35 0,10-15-53 0,-13 23-59 15,13-23-70-15,-7 17-82 0,7-17-73 16,0 0-50-16,7 12-96 0,-7-12-362 0,0 0-363 15</inkml:trace>
  <inkml:trace contextRef="#ctx0" brushRef="#br4" timeOffset="136176.87">27473 10043 105 0,'0'0'378'0,"10"-17"-10"15,-10 17-7-15,0 0-5 0,3-16 0 0,-3 16-16 16,0 0-13-16,0 0-18 0,0 0-24 0,-23 13-18 15,23-13-24-15,-20 24-22 0,10-6-32 0,-4-1-22 16,5 2-24-16,2 2-22 0,1 1-23 16,1 1-17-16,2-5-14 0,3 2-8 0,3-1-7 15,5-4-11-15,-8-15-6 0,13 29-3 0,-13-29-3 16,17 22-4-16,-17-22-5 0,19 12-4 0,-19-12 0 16,21 10-7-16,-21-10 6 0,0 0-5 0,0 0 0 15,23 5-2-15,-23-5-4 0,0 0 0 16,0 0-1-16,0 0-9 0,0 0-33 0,-27-10-59 15,27 10-72-15,-23-5-98 0,23 5-101 0,-30-10-113 16,30 10-124-16,-27-10-459 0,27 10-538 0</inkml:trace>
  <inkml:trace contextRef="#ctx0" brushRef="#br4" timeOffset="136511.87">28083 10277 102 0,'0'0'434'0,"0"0"3"0,-20 13 8 0,20-13-3 16,0 0-5-16,0 0-15 0,0 0-4 0,-20 9-21 16,20-9-24-16,0 0-27 0,0 0-32 0,0 0-29 15,0 0-44-15,0 0-42 0,0 0-37 0,0 0-32 16,0 0-24-16,0 0-20 0,0 0-17 0,40 0-43 16,-40 0-81-16,30-2-107 0,-30 2-142 0,37-5-183 15,-37 5-155-15,53-7-188 0,-53 7-323 0,57-8-621 16</inkml:trace>
  <inkml:trace contextRef="#ctx0" brushRef="#br4" timeOffset="136671.87">28770 10275 425 0,'0'0'687'0,"0"0"28"0,0 0-20 16,0 0-26-16,0 0-37 0,0 0-72 0,0 0-80 15,0 0-82-15,24-10-78 0,-24 10-63 0,0 0-50 16,19-9-41-16,-19 9-33 0,0 0-86 0,34-12-124 15,-34 12-152-15,23-5-187 0,-23 5-238 0,33-4-194 16,-33 4-569-16,34-8-869 0</inkml:trace>
  <inkml:trace contextRef="#ctx0" brushRef="#br4" timeOffset="136831.87">30334 10230 336 0,'0'0'774'16,"0"0"40"-16,30 5-11 0,-30-5 7 0,0 0-10 15,0 0-73-15,24-8-106 0,-24 8-117 0,0 0-104 16,17-10-75-16,-17 10-65 0,13-12-79 0,-13 12-116 16,23-11-175-16,-23 11-199 0,24-6-188 0,-24 6-216 15,33-6-180-15,-33 6-773 0,43-7-1102 0</inkml:trace>
  <inkml:trace contextRef="#ctx0" brushRef="#br4" timeOffset="136984.87">31428 10248 709 0,'0'0'778'0,"44"-4"49"16,-44 4 39-16,36-2-35 0,-36 2-73 16,33-10-91-16,-33 10-117 0,37-15-108 0,-17 8-87 15,1-1-68-15,1 0-62 0,2-1-101 0,-1 5-146 16,-2-4-231-16,-21 8-226 0,36-9-294 0,-16 2-326 16,-20 7-531-16,23-13-1069 0</inkml:trace>
  <inkml:trace contextRef="#ctx0" brushRef="#br0" timeOffset="154320.54">26319 4962 86 0,'0'0'219'0,"0"0"-3"0,0 0-15 0,0 0-1 16,0 0-8-16,0 0-6 0,-30 3-3 0,30-3 2 15,0 0 8-15,0 0 1 0,0 0 3 16,-27 6 3-16,27-6-2 0,0 0-1 0,0 0-4 16,0 0-10-16,-23 6-11 0,23-6-5 0,0 0-12 15,0 0-19-15,0 0-15 0,0 0-8 0,-34 6-9 16,34-6-6-16,0 0 3 0,0 0-3 0,-22 5-6 16,22-5-5-16,0 0-2 0,0 0 1 0,0 0 5 15,-27 7 4-15,27-7 4 0,0 0 4 16,0 0 5-16,0 0 2 0,0 0 1 0,0 0-1 15,-17 8-9-15,17-8-7 0,0 0-9 0,0 0-4 16,0 0-4-16,0 0-6 0,0 0 0 0,0 0 5 16,0 0 7-16,0 0 9 0,0 0 8 0,0 0 13 15,0 0 18-15,0 0 9 0,0 0-2 0,0 0-5 16,0 0-5-16,40 1-18 0,-40-1-11 0,26-4-9 16,-26 4-10-16,30-8-10 0,-30 8-7 15,34-4-8-15,-34 4-3 0,40-9-11 0,-40 9-8 16,46-8-8-16,-46 8-6 0,48-6-3 0,-48 6-1 15,53-8-5-15,-23 5 0 0,-1-1 0 0,1 1-4 16,8 1-1-16,-5-3-2 0,3 2-3 16,1 1 0-16,-1-1 0 0,2 3 0 0,-5-2 0 15,4 2 0-15,-4-2 0 0,3 2 0 0,-2 0 0 16,-1 0 0-16,4 0 0 0,-3 0 0 0,-1 0 0 16,0 0 0-16,-3 0 0 0,3 0 0 0,-33 0 0 15,64 0 0-15,-64 0 0 0,60 0 0 0,-60 0 0 16,57-3 0-16,-57 3 0 0,56-3 0 0,-56 3 0 15,50-2 0-15,-50 2 0 0,50 0 0 0,-50 0 0 16,44-3 0-16,-44 3 0 0,43-1 0 0,-43 1 0 16,40-3 0-16,-40 3 0 0,40 0 0 15,-40 0 0-15,34-3 0 0,-34 3 0 0,0 0 0 16,46 0 0-16,-46 0 0 0,0 0 0 16,40 0 0-16,-40 0 0 0,0 0 0 0,0 0 0 15,37 0 0-15,-37 0 0 0,0 0 0 0,0 0 0 16,0 0 0-16,36-2 0 0,-36 2 0 0,0 0 0 15,0 0 0-15,0 0 0 0,0 0 0 0,0 0 0 16,24-6 0-16,-24 6-217 0,0 0-244 0,0 0-178 16,0 0-215-16,0 0-209 0,-41 2-623 0,41-2-1121 15</inkml:trace>
  <inkml:trace contextRef="#ctx0" brushRef="#br0" timeOffset="161363.9">22647 10827 215 0,'0'0'194'0,"0"0"-25"15,0 0-22-15,0 0-9 0,0 0-11 16,0 0-13-16,0 0-15 0,0 0-15 0,0 0-21 16,0 0-8-16,0 0 6 0,0 0 3 0,0 0 3 15,17-8 6-15,-17 8-1 0,0 0 2 0,0 0-1 16,0 0 4-16,0 0 6 0,0 0 2 16,0 0-3-16,0 0-2 0,0 0-4 0,0 0-6 15,13-12-9-15,-13 12 1 0,0 0 2 0,0 0-3 16,0 0-5-16,0 0-2 0,0 0-9 0,0 0-2 15,0 0 2-15,0 0 14 0,0 0 11 0,0 0 9 16,10-13 4-16,-10 13 2 0,0 0-6 0,0 0-6 16,0 0-9-16,0 0-8 0,0 0-12 0,0 0-5 15,0 0-8-15,0 0-7 0,0 0-4 0,0 0-3 16,0 0-5-16,0 0-4 0,0 0 0 0,0 0-4 16,0 0 3-16,0 0-4 0,0 0 4 15,0 0 1-15,0 18 5 0,0-18 9 16,0 0 7-16,0 0-1 0,-7 23 4 0,7-23-1 15,0 0-2-15,-6 16-3 0,6-16-2 0,0 0-4 16,-10 26-2-16,10-26-3 0,-7 17-3 0,7-17 1 16,-3 16-4-16,3-16-1 0,-7 16-2 0,7-16 3 15,-6 17 0-15,6-17 0 0,0 0 1 0,-7 22 1 16,7-22-2-16,0 0-4 0,-3 20 7 0,3-20 2 16,0 0-3-16,-4 16 1 0,4-16-6 0,0 0 7 15,-3 18-4-15,3-18-2 0,0 0-2 0,-4 23 3 16,4-23-4-16,0 0-2 0,-3 18 7 0,3-18-3 15,0 0 5-15,-3 20-10 0,3-20-2 0,0 0 5 16,0 20 1-16,0-20-3 0,0 0 1 16,0 0 1-16,0 19-3 0,0-19 1 15,0 0 0-15,0 0 2 0,0 23-3 0,0-23 1 16,0 0-3-16,0 0-3 0,3 21 6 0,-3-21 2 16,0 0 0-16,0 0-2 0,3 22-3 0,-3-22 3 15,0 0 1-15,0 0-2 0,4 17 0 0,-4-17-4 16,0 0 7-16,0 0-6 0,3 23 8 0,-3-23-4 15,0 0-6-15,0 0 8 0,7 15-7 0,-7-15 5 16,0 0 1-16,0 0-1 0,0 0 1 0,0 0-4 16,3 20 1-16,-3-20 1 0,0 0 1 0,0 0 1 15,0 0-1-15,0 0-2 0,7 15 1 0,-7-15 2 16,0 0-4-16,0 0 5 0,0 0 1 16,3 17-2-16,-3-17 1 0,0 0-3 0,0 0 4 15,7 15 4-15,-7-15-4 0,0 0 3 16,0 0-6-16,0 0 3 0,3 20 2 0,-3-20-1 15,0 0 5-15,0 0 3 0,0 0 6 0,7 17-2 16,-7-17 3-16,0 0-3 0,0 0-5 0,3 18 1 16,-3-18-1-16,0 0-3 0,0 0 0 0,0 18-2 15,0-18 0-15,0 0-2 0,0 0-2 0,7 22 2 16,-7-22-2-16,0 0 0 0,0 0-2 0,3 23 0 16,-3-23 0-16,0 0 0 0,0 0 5 0,0 22-6 15,0-22 1-15,0 0 0 0,0 0 4 16,-3 24-2-16,3-24 2 0,0 0 2 0,0 0 4 15,0 21-2-15,0-21 4 0,0 0-6 0,0 0 2 16,0 22 0-16,0-22 0 0,0 0-3 0,0 0-7 16,-3 21 0-16,3-21 5 0,0 0 1 0,0 0-4 15,0 0-2-15,0 23 2 0,0-23 0 16,0 0 2-16,0 0-3 0,0 0-3 0,-4 19 2 16,4-19 0-16,0 0 1 0,0 0 1 0,0 0 0 15,0 0-2-15,4 23 0 0,-4-23 0 0,0 0 0 16,0 0-2-16,0 0 2 0,0 0 4 0,-4 18-5 15,4-18 1-15,0 0-3 0,0 0 3 0,0 0-4 16,0 0 1-16,0 19 4 0,0-19 2 16,0 0 1-16,0 0-1 0,0 0 4 0,0 23 0 15,0-23-5-15,0 0 0 0,0 0 0 0,0 16-2 16,0-16 4-16,0 0-6 0,0 0 2 0,0 21 4 16,0-21-2-16,0 0 2 0,0 0 2 0,0 18-5 15,0-18 1-15,0 0 2 0,0 0-3 0,0 0-2 16,-3 22 4-16,3-22-9 0,0 0 9 0,0 0-2 15,0 14 2-15,0-14-4 0,0 0 4 16,0 0-1-16,-4 21-5 0,4-21 5 0,0 0 2 16,0 0-4-16,0 18-1 0,0-18 3 0,0 0-3 15,0 0 4-15,0 0-3 0,-3 22 2 0,3-22-1 16,0 0 0-16,0 0-1 0,0 0 0 16,0 22 2-16,0-22 2 0,0 0-3 0,0 0-3 15,0 0 1-15,0 24 2 0,0-24-1 0,0 0-1 16,0 0 3-16,-3 17-1 0,3-17-1 0,0 0 5 15,0 0-7-15,0 0 3 0,0 17-1 0,0-17 0 16,0 0 2-16,0 0-4 0,0 0 3 0,0 0-3 16,0 0 3-16,0 21-2 0,0-21-1 0,0 0 0 15,0 0-1-15,0 0 3 0,0 0 1 0,0 0 1 16,0 20 0-16,0-20-2 0,0 0-2 16,0 0 4-16,0 0 0 0,0 0-1 0,3 17 0 15,-3-17 1-15,0 0-2 0,0 0-4 16,0 0 4-16,0 0 3 0,0 0 0 0,7 17-1 15,-7-17-1-15,0 0-1 0,0 0-1 0,0 0 3 16,0 0 0-16,0 0-4 0,3 21 5 0,-3-21-8 16,0 0 7-16,0 0-3 0,0 0 3 0,0 0 0 15,0 17 4-15,0-17-5 0,0 0 1 0,0 0-2 16,0 0 4-16,4 20-4 0,-4-20 3 0,0 0-3 16,0 0 3-16,0 0 1 0,3 20-4 0,-3-20 5 15,0 0-1-15,0 0 1 0,0 0 1 0,0 23-3 16,0-23-2-16,0 0 3 0,0 0 5 0,0 0 0 15,0 0-5-15,0 22 2 0,0-22 1 0,0 0-2 16,0 0 6-16,0 0-8 16,0 0-1-16,0 20 0 0,0-20 4 0,0 0 0 15,0 0-1-15,0 0 5 0,0 22 2 0,0-22-1 16,0 0 1-16,0 0 2 0,0 23-4 0,0-23-1 16,0 0 0-16,0 0-3 0,-3 22 1 0,3-22 2 15,0 0-3-15,0 0-1 0,0 20-1 0,0-20 0 16,0 0-1-16,0 0-1 0,-4 21 0 0,4-21 1 15,0 0 3-15,0 0-1 0,0 19 2 0,0-19 4 16,0 0-4-16,0 0 1 0,0 18 1 0,0-18-2 16,0 0 1-16,0 0-4 0,0 0 3 0,0 25-3 15,0-25-1-15,0 0 0 0,0 0 4 0,4 25-2 16,-4-25-2-16,0 0 6 0,-4 20-1 16,4-20 1-16,0 0 0 0,4 20 0 0,-4-20 0 15,0 0 6-15,0 20-2 0,0-20 2 16,0 0-3-16,0 20 5 0,0-20-2 0,0 0-1 15,3 20 0-15,-3-20-3 0,0 0 1 0,0 0 0 16,0 20 0-16,0-20-2 0,0 0 2 0,0 0 2 16,0 0 3-16,0 0 16 0,3 21 25 0,-3-21 7 15,0 0-9-15,0 0-8 0,0 0-11 0,0 0-10 16,10-21-92-16,-10 21-152 0,0-28-197 0,0 28-214 16,3-38-207-16,-6 16-427 0,3 0-723 0</inkml:trace>
  <inkml:trace contextRef="#ctx0" brushRef="#br0" timeOffset="170423.91">22637 10844 186 0,'0'0'204'0,"0"0"-28"16,0 0-21-16,0 0-13 0,0 0-13 0,0 0-11 16,0 0-5-16,0 0-10 0,0 0 4 0,0 0-6 15,0 0-7-15,0 0-3 0,0 0-2 0,0 0-4 16,0 0 10-16,0 0 11 0,0 0 4 0,0 0 12 16,0 0 4-16,0 0 1 0,0 0-3 0,0 0 1 15,0 0-3-15,0 0-2 0,0 0-6 0,0 0-4 16,0 0-10-16,0 0 3 0,0 0-4 0,0 0-4 15,0 0-4-15,0 0-6 0,0 0-10 16,0 0-9-16,0 0-10 0,0 0-4 0,0 0-10 16,0 0-6-16,0 0-2 0,0 0-7 15,0 0-4-15,0 0-1 0,0 0-3 0,0 0 9 16,0 0-1-16,0 0 1 0,0 0-3 0,0 0 5 16,0 0-2-16,0 0 5 0,0 0 7 0,0 0 4 15,0 0 2-15,0 0-2 0,0 0-7 0,0 0-4 16,0 0-6-16,0 0-4 0,23-7 3 0,-23 7-4 15,0 0-3-15,0 0 3 0,0 0 1 0,0 0-5 16,27-5-1-16,-27 5 3 0,0 0 0 0,0 0-2 16,0 0-3-16,30-5-4 0,-30 5 0 0,0 0-1 15,0 0-4-15,0 0-1 0,0 0-4 0,33 0 4 16,-33 0-4-16,0 0 2 0,0 0-1 16,0 0-2-16,0 0 2 0,0 0-1 15,38 0 0-15,-38 0 3 0,0 0 2 0,0 0-1 16,0 0 10-16,0 0 9 0,33 0-7 0,-33 0 6 15,0 0-6-15,0 0-3 0,0 0-3 0,30 3 2 16,-30-3-7-16,0 0 2 0,0 0-4 0,0 0 4 16,0 0-3-16,33 2 1 0,-33-2 1 0,0 0-1 15,0 0 5-15,0 0 9 0,0 0 4 0,33-2-1 16,-33 2-3-16,0 0-2 0,0 0-5 0,0 0 0 16,0 0-3-16,37-3-2 0,-37 3-2 0,0 0 1 15,0 0-1-15,0 0-2 0,30 0 0 16,-30 0 1-16,0 0-3 0,0 0-2 0,0 0 2 15,0 0 1-15,33 0-1 0,-33 0-4 0,0 0 3 16,0 0 0-16,0 0-2 0,0 0 1 16,33-3 3-16,-33 3-1 0,0 0 0 0,0 0 1 15,0 0 0-15,0 0 1 0,0 0 1 0,30-2-2 16,-30 2-1-16,0 0 0 0,0 0 1 0,0 0-2 16,0 0 0-16,0 0 0 0,34-3 1 0,-34 3 0 15,0 0 0-15,0 0 0 0,0 0 1 0,0 0 0 16,26-4 1-16,-26 4 0 0,0 0-2 0,0 0 3 15,0 0 0-15,0 0 5 0,0 0 4 0,27-8 4 16,-27 8 0-16,0 0 0 0,0 0-4 16,0 0-1-16,0 0 0 0,0 0-3 0,0 0-2 15,0 0-2-15,0 0-2 0,21-5 1 0,-21 5-3 16,0 0 1-16,0 0-1 0,0 0-1 0,0 0 0 16,0 0-2-16,0 0 1 0,0 0 1 0,0 0 0 15,0 0 0-15,0 0-1 0,0 0 1 16,0 0 0-16,0 0-1 0,0 0 0 0,23-8 3 15,-23 8-1-15,0 0 2 0,0 0-3 0,0 0-1 16,0 0 2-16,0 0 0 0,0 0 0 0,0 0-1 16,0 0 0-16,20-9 1 0,-20 9 0 0,0 0-2 15,0 0 2-15,0 0-2 0,0 0 0 0,0 0 2 16,0 0-1-16,0 0 0 0,0 0 0 16,0 0-1-16,0 0 5 0,0 0-1 0,0 0 0 15,0 0 0-15,0 0 1 0,0 0-1 0,0 0 2 16,17-9-1-16,-17 9-2 0,0 0 2 0,0 0-1 15,0 0 1-15,0 0 0 0,0 0-2 0,0 0 1 16,0 0 0-16,0 0-2 0,0 0 1 0,0 0-1 16,0 0 1-16,0 0-1 0,0 0 0 0,0 0-2 15,0 0 2-15,0 0-4 0,0 0 3 16,0 0-2-16,0 0-1 0,0 0 2 0,0 0 2 16,0 0 0-16,0 0-2 0,0 0 0 0,0 0 0 15,0 0 2-15,0 0-2 0,0 0 0 16,0 0-1-16,0 0 4 0,0 0 2 0,0 0-3 15,0 0 0-15,0 0 2 0,19-7-1 0,-19 7 1 16,0 0-2-16,0 0 0 0,0 0 0 0,0 0-1 16,0 0 0-16,0 0 1 0,0 0 0 0,0 0 0 15,0 0-1-15,0 0 0 0,0 0 2 0,0 0 2 16,0 0 7-16,0 0 8 0,0 0 4 0,0 0 1 16,0 0-1-16,0 0-7 0,0 0-3 0,0 0-2 15,0 0-6-15,0 0 0 0,0 0 0 0,0 0-2 16,0 0 0-16,0 0 2 0,0 0-5 15,0 0 1-15,0 0 0 0,0 0-1 0,0 0 0 16,0 0 1-16,0 0 0 0,0 0-2 16,0 0-1-16,0 0 0 0,0 0 3 0,0 0 0 15,0 0 2-15,0 0-3 0,0 0 0 0,0 0-3 16,0 0 0-16,0 0 3 0,0 0-2 0,0 0 2 16,0 0-3-16,0 0 0 0,0 0 6 0,0 0-5 15,0 0 0-15,0 0 2 0,0 0-2 0,0 0 2 16,0 0 0-16,0 0 0 0,0 0-1 0,0 0-1 15,0 0 0-15,0 0 2 0,0 0-1 0,0 0 0 16,0 0-1-16,0 0 1 0,0 0 0 0,0 0 1 16,0 0-2-16,0 0 1 0,0 0 0 0,0 0-1 15,0 0 2-15,0 0 1 0,0 0-4 0,0 0 2 16,0 0 1-16,0 0 0 16,0 0-1-16,0 0 2 0,0 0-2 0,0 0 2 15,0 0-1-15,0 0 1 0,0 0-2 0,0 0 4 16,0 0 1-16,0 0-1 0,0 0-4 0,0 0 2 15,0 0-4-15,0 0 2 0,0 0 2 0,0 0-2 16,0 0 1-16,0 0-1 0,0 0 1 0,0 0-3 16,0 0 2-16,0 0 0 0,0 0 2 0,0 0-5 15,0 0 4-15,0 0-1 0,0 0 1 0,0 0 0 16,0 0-2-16,0 0 2 0,0 0 0 0,0 0 2 16,0 0-4-16,0 0 6 0,0 0-2 0,0 0-1 15,0 0 3-15,0 0 3 0,0 0-2 16,0 0 1-16,0 0-1 0,0 0-3 0,0 0 1 15,0 0 2-15,0 0-4 0,0 0-1 0,0 0 2 16,0 0-1-16,0 0 0 0,0 0 0 16,0 0 0-16,0 0-2 0,0 0 4 0,0 0-4 15,0 0 1-15,0 0 4 0,0 0-5 0,0 0-2 16,0 0 3-16,0 0 0 0,0 0-1 0,0 0 2 16,0 0 0-16,0 0-2 0,0 0 3 0,0 0 0 15,0 0-3-15,0 0 0 0,0 0 1 0,0 0 1 16,0 0-2-16,0 0-1 0,0 0 1 0,0 0 0 15,0 0 2-15,0 0-3 0,0 0 1 0,0 0 1 16,0 0-1-16,0 0 1 0,0 0-2 16,0 0 1-16,0 0 0 0,0 0 4 0,0 0-2 15,0 0-2-15,0 0 4 0,0 0 1 0,0 0 0 16,0 0-3-16,0 0 6 0,0 0-2 0,0 0 1 16,0 0 0-16,0 0-1 0,0 0-2 15,0 0 0-15,0 0 1 0,0 0 2 0,0 0-1 16,0 0-4-16,0 0 2 0,0 0-4 0,0 0 2 15,0 0 1-15,0 0 0 0,0 0 0 0,0 0 2 16,0 0 0-16,0 0 10 0,0 0 12 0,0 0 1 16,0 0 8-16,0 0-6 0,0 0-2 0,0 0-5 15,0 0-4-15,0 0-6 0,0 0-2 0,0 0-3 16,0 0-5-16,0 0 5 0,0 0-3 16,0 0-1-16,0 0 0 0,0 0 1 0,0 0-2 15,0 0 1-15,0 0-2 0,0 0 3 0,0 0-1 16,0 0 3-16,0 0 1 0,0 0 4 0,0 0 4 15,0 0 8-15,0 0-1 0,0 0-3 0,0 0-4 16,0 0 0-16,0 0-2 0,0 0-5 0,0 0-5 16,0 0 5-16,0 0 1 0,17-9-5 15,-17 9 1-15,0 0-3 0,0 0 0 0,0 0 0 16,0 0 0-16,0 0-5 0,0 0 3 0,0 0 2 16,20-8-1-16,-20 8-1 0,0 0 0 0,0 0-5 15,0 0 7-15,0 0-5 0,0 0 0 16,27-8 6-16,-27 8-6 0,0 0-2 0,0 0 10 15,0 0-8-15,0 0 4 0,26-2-4 0,-26 2 2 16,0 0-2-16,0 0 4 0,0 0-2 0,30-2 2 16,-30 2-1-16,0 0-1 0,0 0 0 0,0 0 3 15,34-5 0-15,-34 5-3 0,0 0 1 0,0 0-3 16,0 0 0-16,34-3-4 0,-34 3 6 0,0 0-2 16,0 0 5-16,30-5-3 0,-30 5 1 0,0 0-1 15,0 0 2-15,36-2 3 0,-36 2-3 16,0 0 3-16,0 0-13 0,37-6 11 0,-37 6-3 15,0 0-2-15,0 0 1 0,33-1 1 0,-33 1-4 16,0 0 0-16,0 0 2 0,0 0 3 16,30-3 0-16,-30 3-3 0,0 0 1 0,0 0 0 15,0 0 3-15,33-5 0 0,-33 5-1 0,0 0-1 16,0 0-2-16,0 0 3 0,37 0-3 0,-37 0 4 16,0 0-2-16,0 0 2 0,0 0 2 0,34 0-10 15,-34 0 10-15,0 0-6 0,0 0-1 0,0 0 4 16,30 0 4-16,-30 0-6 0,0 0 3 0,0 0-4 15,0 0 0-15,33-3 2 0,-33 3-2 0,0 0 2 16,0 0 4-16,0 0-6 0,0 0 1 0,37 0 0 16,-37 0 2-16,0 0-2 0,0 0 3 0,0 0 0 15,0 0 2-15,0 0-8 0,33 0 6 16,-33 0-2-16,0 0 0 0,0 0 2 16,0 0 0-16,0 0-2 0,0 0 10 0,30-2-14 15,-30 2 1-15,0 0 4 0,0 0-1 0,0 0 0 16,0 0-4-16,0 0 3 0,0 0 2 0,0 0-3 15,33 0 2-15,-33 0 0 0,0 0-1 0,0 0 3 16,0 0 1-16,0 0-3 0,0 0-2 0,0 0 3 16,0 0-1-16,0 0 2 0,0 0-3 0,0 0 0 15,0 0 2-15,0 0-5 0,0 0-1 0,0 0 6 16,0 0 0-16,33 0 1 0,-33 0-2 0,0 0 1 16,0 0 1-16,0 0 2 0,0 0-4 0,0 0-4 15,0 0 5-15,0 0-1 0,0 0 1 16,0 0 0-16,0 0-2 0,0 0 1 0,0 0-2 15,0 0 4-15,0 0 4 0,0 0-6 16,0 0 0-16,0 0-2 0,0 0 1 0,0 0-1 16,0 0 3-16,0 0-3 0,0 0 2 0,0 0-1 15,0 0-1-15,0 0 5 0,0 0-3 0,0 0 2 16,0 0-4-16,0 0 4 0,0 0-1 0,0 0-2 16,0 0 1-16,0 0 1 0,0 0 0 0,0 0 4 15,0 0-5-15,0 0 3 0,0 0-2 0,0 0-2 16,0 0-4-16,0 0 5 0,0 0-2 0,0 0 1 15,0 0 0-15,0 0-1 0,0 0 4 0,0 0-3 16,0 0 1-16,0 0 0 0,0 0 2 16,0 0-2-16,0 0 6 0,0 0-8 0,0 0 2 15,0 0 2-15,0 0-4 0,0 0 6 0,0 0 0 16,0 0 0-16,0 0 0 0,0 0-2 16,0 0 4-16,0 0-2 0,0 0-3 0,0 0 0 15,0 0 7-15,0 0-8 0,0 0 0 0,0 0 2 16,0 0-2-16,0 0 1 0,0 0 0 0,0 0 1 15,0 0 2-15,0 0 5 0,0 0 4 0,0 0 3 16,0 0 9-16,0 0 5 0,0 0-1 0,0 0 3 16,0 0-10-16,0 0-1 0,0 0-2 0,0 0-3 15,0 0-5-15,0 0 1 0,0 0 0 0,0 0-1 16,0 0-4-16,0 0-3 0,0 0 4 16,0 0-7-16,0 0 1 0,0 0 0 0,0 0-1 15,0 0 1-15,0 0-2 0,0 0 0 0,0 0 5 16,0 0 1-16,0 0-6 0,0 0 1 0,0 0 2 15,0 0-4-15,0 0 7 0,0 0-3 0,0 0-2 16,0 0 2-16,0 0 0 0,0 0-1 16,0 0 0-16,0 0 2 0,0 0-6 0,0 0 3 15,0 0-1-15,0 0-1 0,0 0 4 0,0 0-3 16,0 0-1-16,0 0 1 0,0 0 2 0,0 0-3 16,0 0 2-16,0 0 2 0,0 0-2 0,0 0-3 15,0 0 4-15,0 0-2 0,0 0 0 16,0 0-2-16,0 0 3 0,0 0 0 0,0 0-3 15,0 0 2-15,0 0 1 0,0 0 0 0,0 0 1 16,0 0 0-16,0 0-3 0,0 0 2 0,0 0-1 16,0 0-1-16,0 0 3 0,0 0-2 0,0 0-3 15,0 0 6-15,0 0-4 0,0 0-1 0,0 0 4 16,0 0-2-16,0 0-1 0,0 0 0 0,0 0 1 16,0 0 0-16,0 0 5 0,0 0-6 15,0 0 1-15,0 0 0 0,0 0 0 0,0 0 0 16,0 0 4-16,0 0-2 0,0 0-4 0,0 0 2 15,0 0 0-15,0 0-1 0,0 0 2 0,0 0-2 16,0 0 2-16,0 0 1 0,0 0-2 16,0 0-2-16,0 0 0 0,0 0 2 0,0 0 1 15,0 0 0-15,30-4 1 0,-30 4-3 0,0 0 2 16,0 0 5-16,0 0-4 0,0 0-6 0,0 0 4 16,0 0 1-16,0 0 0 0,37 0 0 0,-37 0-1 15,0 0 0-15,0 0 5 0,0 0-7 0,0 0 2 16,0 0-1-16,33-1 6 0,-33 1-5 0,0 0 1 15,0 0 3-15,0 0-6 0,0 0 5 0,34-2-3 16,-34 2 2-16,0 0 0 0,0 0-2 0,0 0 0 16,0 0 1-16,29-4 2 0,-29 4-5 15,0 0 3-15,0 0-1 0,0 0-3 0,0 0 4 16,0 0 1-16,0 0-2 0,27-2 3 16,-27 2-5-16,0 0 3 0,0 0-2 0,0 0 0 15,0 0 3-15,0 0-5 0,0 0 1 0,0 0-2 16,0 0 6-16,0 0-3 0,0 0 2 0,0 0 3 15,38 0-4-15,-38 0 1 0,0 0-2 0,0 0 2 16,0 0-1-16,0 0 3 0,0 0-5 0,0 0 0 16,33 2 0-16,-33-2 3 0,0 0-2 0,0 0 6 15,0 0-6-15,0 0 4 0,0 0-4 0,30 0 2 16,-30 0 0-16,0 0-2 0,0 0 2 0,0 0-1 16,0 0 0-16,0 0 1 0,0 0-1 0,36 0-4 15,-36 0 8-15,0 0-5 0,0 0 1 16,0 0-2-16,0 0 0 0,0 0 2 15,0 0 4-15,27 6-5 0,-27-6 1 0,0 0-1 16,0 0 1-16,0 0 2 0,0 0 0 0,0 0 0 16,27 5-3-16,-27-5 3 0,0 0-3 0,0 0 3 15,0 0-1-15,0 0-4 0,0 0 4 0,0 0-1 16,27 5 1-16,-27-5-3 0,0 0 6 0,0 0-7 16,0 0 2-16,0 0-1 0,0 0 6 0,0 0-5 15,0 0 1-15,22 5 1 0,-22-5 1 0,0 0-3 16,0 0 3-16,0 0-2 0,0 0-5 0,0 0 5 15,0 0-2-15,0 0 4 0,24 4-2 0,-24-4 0 16,0 0-2-16,0 0 1 0,0 0-1 0,0 0 4 16,0 0-4-16,0 0 1 0,0 0 1 15,0 0-2-15,0 0 2 0,20 8-1 16,-20-8-3-16,0 0 3 0,0 0-1 0,0 0 2 16,0 0 0-16,0 0 1 0,0 0 1 0,0 0 0 15,0 0-7-15,0 0 5 0,0 0 4 0,0 0 0 16,0 0 0-16,0 0-5 0,0 0 2 0,0 0 0 15,0 0-2-15,0 0 1 0,0 0 0 0,0 0-2 16,0 0 4-16,0 0-2 0,0 0-1 0,0 0 4 16,16 13-4-16,-16-13 0 0,0 0 3 0,0 0-2 15,0 0 0-15,0 0 1 0,0 0 0 0,0 0 1 16,0 0 1-16,0 0 0 0,0 0-4 16,0 0-1-16,0 0-1 0,0 0 1 0,0 0 0 15,0 0 3-15,0 0-2 0,0 0 4 0,0 0-3 16,0 0 1-16,0 0 2 0,27 2 1 0,-27-2-4 15,0 0 1-15,0 0 0 0,0 0 0 16,0 0 0-16,0 0 0 0,0 0-1 0,0 0 5 16,0 0-7-16,0 0 2 0,0 0 0 0,0 0 0 15,0 0 2-15,0 0-2 0,0 0 0 0,0 0 2 16,0 0-3-16,0 0 2 0,0 0-1 0,0 0 2 16,0 0-4-16,0 0 2 0,0 0 0 0,0 0-2 15,0 0 3-15,0 0 0 0,0 0-4 16,0 0 2-16,0 0 1 0,0 0 0 0,0 0 2 15,0 0-2-15,0 0 0 0,0 0 0 0,0 0 1 16,0 0 1-16,0 0 0 0,0 0 1 0,0 0 0 16,0 0 0-16,0 0 3 0,0 0 2 0,0 0-6 15,30-5 0-15,-30 5 0 0,0 0 1 0,0 0-4 16,0 0 0-16,0 0 2 0,0 0-4 0,0 0 8 16,0 0-3-16,0 0 3 0,0 0 3 15,0 0 3-15,0 0-1 0,0 0 3 0,0 0-1 16,0 0 1-16,0 0 1 0,0 0-3 0,4-18-3 15,-4 18 1-15,0 0 0 0,0 0 0 0,0 0-6 16,0 0 0-16,0 0 3 0,0 0-2 16,0 0-1-16,0 0-3 0,0 0 1 0,0 0 2 15,0 0-1-15,0 0-2 0,0 0 3 0,0 0-4 16,0 0 2-16,0 0 0 0,0 0-1 0,0 0-3 16,0 0 5-16,0 0-2 0,0 0-1 0,23-4 1 15,-23 4 1-15,0 0-1 0,0 0 0 0,0 0-2 16,0 0 4-16,30-5-1 0,-30 5-2 0,0 0 0 15,0 0 0-15,0 0 1 0,30 0-2 0,-30 0 3 16,0 0-1-16,0 0 0 0,0 0 0 16,0 0 2-16,33-3-4 0,-33 3 3 0,0 0-1 15,0 0-3-15,0 0 2 0,30-2 2 0,-30 2 1 16,0 0 1-16,0 0 0 0,0 0-6 16,0 0 3-16,37 0-3 0,-37 0 4 0,0 0-3 15,0 0 0-15,0 0 1 0,0 0 2 0,33 0-1 16,-33 0 1-16,0 0-2 0,0 0 5 0,0 0-6 15,0 0 5-15,33 2-4 0,-33-2 0 0,0 0 1 16,0 0 1-16,0 0-1 0,0 0 0 0,38 0 2 16,-38 0-3-16,0 0 2 0,0 0-1 0,0 0-2 15,0 0 2-15,36 0 0 0,-36 0 0 0,0 0 0 16,0 0-2-16,0 0 0 0,0 0 2 0,37 0 0 16,-37 0 0-16,0 0 2 0,0 0-2 0,0 0 0 15,0 0 0-15,33-2-1 16,-33 2 1-16,0 0-2 0,0 0 4 0,0 0-1 15,0 0 3-15,0 0-6 0,37 2 2 0,-37-2-1 16,0 0 4-16,0 0-5 0,0 0 2 0,0 0 1 16,0 0-4-16,0 0 4 0,34 0-4 0,-34 0 3 15,0 0-2-15,0 0 3 0,0 0 0 0,0 0-1 16,0 0 0-16,0 0 0 0,33 0 3 0,-33 0-1 16,0 0-1-16,0 0-2 0,0 0 2 0,0 0-3 15,0 0 1-15,0 0 2 0,0 0-1 0,33 3-4 16,-33-3 6-16,0 0 0 0,0 0-4 0,0 0 5 15,0 0-6-15,0 0 4 0,0 0 0 0,0 0 0 16,0 0 0-16,0 0-3 0,0 0 2 16,0 0 1-16,30 0-1 0,-30 0 2 0,0 0-2 15,0 0 0-15,0 0-3 0,0 0 3 16,0 0 3-16,0 0-4 0,0 0 1 0,0 0 1 16,34 0 0-16,-34 0-1 0,0 0 0 0,0 0 0 15,0 0 1-15,0 0-2 0,0 0 0 0,0 0 2 16,0 0-1-16,0 0 0 0,33 0 2 0,-33 0-2 15,0 0 3-15,0 0-2 0,0 0-1 0,0 0 0 16,0 0 0-16,0 0 0 0,33 0 0 0,-33 0-4 16,0 0 4-16,0 0-2 0,0 0 2 0,0 0 1 15,0 0 1-15,0 0-2 0,0 0 0 16,0 0 1-16,0 0-1 0,0 0 2 0,30-3-1 16,-30 3 0-16,0 0 1 0,0 0-2 0,0 0 0 15,0 0 0-15,0 0-1 0,0 0 3 0,27-6-1 16,-27 6-2-16,0 0 0 0,0 0 2 15,0 0-2-15,0 0 2 0,0 0-3 0,0 0 1 16,0 0-3-16,0 0 4 0,0 0-2 0,0 0 2 16,0 0 2-16,0 0-3 0,0 0 2 0,0 0-2 15,0 0 2-15,0 0 2 0,0 0 0 0,0 0-4 16,0 0-1-16,0 0 4 0,0 0-3 0,30-1 0 16,-30 1 4-16,0 0-3 0,0 0 3 0,0 0-5 15,0 0 1-15,0 0 5 0,0 0-5 16,0 0-2-16,0 0 4 0,0 0 1 0,0 0-2 15,0 0 3-15,0 0-2 0,0 0 0 0,0 0-1 16,0 0 2-16,0 0-3 0,0 0 3 0,0 0-3 16,0 0 1-16,0 0-2 0,0 0 3 0,0 0 0 15,0 0 0-15,0 0-10 0,0 0 13 0,0 0-2 16,0 0-2-16,0 0 0 0,0 0-1 16,0 0 1-16,0 0 0 0,0 0-1 0,0 0 3 15,0 0-2-15,0 0-2 0,0 0 3 0,0 0-4 16,0 0 4-16,0 0 0 0,0 0 0 0,0 0 0 15,0 0-1-15,0 0 1 0,0 0-3 0,0 0 4 16,0 0-1-16,0 0 1 0,0 0 2 16,0 0-6-16,0 0 1 0,0 0 2 0,0 0-1 15,0 0 0-15,0 0 1 0,0 0-4 0,0 0 3 16,0 0 0-16,0 0 4 0,0 0-2 0,0 0-4 16,0 0 3-16,0 0-2 0,0 0 1 0,0 0 0 15,0 0 0-15,0 0-1 0,0 0-2 0,27-6 0 16,-27 6 3-16,0 0-2 0,0 0 2 0,0 0 1 15,27-5 2-15,-27 5-6 0,0 0 3 16,0 0-2-16,33-4 3 0,-33 4 0 0,0 0-2 16,30 0 0-16,-30 0 1 0,0 0 0 0,36-3 2 15,-36 3-3-15,0 0-2 0,40-5 2 0,-40 5 0 16,0 0 1-16,41 0-2 0,-41 0 2 16,0 0-1-16,39 0 1 0,-39 0 0 0,0 0 0 15,37 0-1-15,-37 0 3 0,0 0-3 0,40 3 1 16,-40-3-1-16,0 0 1 0,37 2 2 0,-37-2-1 15,0 0-3-15,30 0-4 0,-30 0 9 0,0 0-1 16,0 0-1-16,37 3-2 0,-37-3 1 0,0 0 3 16,0 0-4-16,36 0 0 0,-36 0 2 0,0 0-1 15,0 0 0-15,33 0-2 0,-33 0 2 0,0 0 2 16,0 0-2-16,34 0 0 0,-34 0 2 0,0 0-1 16,0 0 1-16,40-3-2 0,-40 3 0 15,0 0 0-15,0 0 0 0,37-2 1 16,-37 2-3-16,0 0 2 0,27-3-2 0,-27 3 1 15,0 0 2-15,0 0-1 0,36-3-2 0,-36 3 4 16,0 0 1-16,30-5-6 0,-30 5 1 0,0 0 2 16,30 0 0-16,-30 0-1 0,0 0-1 0,30-2 2 15,-30 2 2-15,0 0-3 0,30-5 3 0,-30 5-2 16,0 0-1-16,30-2 0 0,-30 2 1 0,0 0 0 16,30-3-1-16,-30 3 0 0,0 0 1 0,0 0-3 15,30-2 3-15,-30 2 0 0,0 0-1 0,0 0 1 16,0 0 0-16,30-3 2 0,-30 3-4 0,0 0 2 15,0 0 0-15,0 0 1 0,0 0 0 16,0 0-1-16,30-2 0 0,-30 2-1 0,0 0 1 16,0 0-2-16,0 0 5 0,0 0-4 15,0 0-2-15,0 0 1 0,0 0 0 0,0 0 2 16,0 0 0-16,0 0 1 0,0 0-2 0,0 0 0 16,0 0 2-16,33-3-9 0,-33 3 11 0,0 0-3 15,0 0-1-15,0 0 1 0,0 0-2 0,0 0-1 16,0 0 1-16,0 0-3 0,0 0 2 0,0 0 0 15,0 0-1-15,0 0 3 0,0 0 2 0,0 0-3 16,-6 20 1-16,6-20 1 0,0 0 1 0,-7 15 1 16,7-15-1-16,0 0 0 0,-10 19-1 0,10-19 2 15,-7 18-2-15,7-18 4 0,-6 16-3 0,6-16 0 16,-7 20 0-16,7-20-2 0,-10 20 5 16,10-20-2-16,-7 19-6 0,7-19 8 0,-6 23-1 15,6-23 0-15,-11 22-1 0,11-22-1 16,-6 21 2-16,6-21-2 0,-3 25 3 0,3-25-3 15,-7 22 2-15,7-22-2 0,-3 23-1 0,3-23 2 16,-8 22-1-16,8-22 0 0,-3 25 2 0,3-25-2 16,-3 23 3-16,3-23-4 0,-3 22 0 0,3-22 2 15,-3 22-3-15,3-22 2 0,0 23 2 0,0-23 0 16,-4 23-3-16,4-23 1 0,0 20 0 0,0-20 2 16,0 20-4-16,0-20 1 0,-3 20 2 0,3-20-2 15,0 19 1-15,0-19-1 0,0 0-1 16,0 25 3-16,0-25-3 0,0 0 2 0,3 25 0 15,-3-25 2-15,0 0 0 0,0 24-5 0,0-24 3 16,0 0-1-16,4 22 0 0,-4-22 1 0,0 0 1 16,3 24-6-16,-3-24 8 0,3 18-1 0,-3-18-1 15,6 18 2-15,-6-18-6 0,8 19 2 16,-8-19 0-16,6 23 0 0,-6-23 1 0,10 21 0 16,-10-21-1-16,7 19 0 0,-7-19 0 0,10 20 1 15,-10-20 0-15,7 23-2 0,-7-23 2 0,9 21-1 16,-9-21 1-16,8 19 1 0,-8-19 1 0,6 20-4 15,-6-20-2-15,7 16 3 0,-7-16 0 0,6 24 2 16,-6-24-2-16,7 17 1 0,-7-17 0 16,7 18 1-16,-7-18-1 0,6 16-1 0,-6-16 2 15,7 21-3-15,-7-21 3 0,6 20 0 0,-6-20-1 16,7 18-2-16,-7-18 3 0,7 16-3 0,-7-16 2 16,4 21-3-16,-4-21 2 0,9 22 0 0,-9-22 0 15,3 20 0-15,-3-20 0 0,11 24 2 0,-11-24-2 16,7 20-1-16,-7-20 3 0,6 24-3 0,-6-24 3 15,6 19-1-15,-6-19 0 0,11 26 0 16,-11-26 0-16,3 20 1 0,-3-20-2 0,7 17 1 16,-7-17-2-16,6 18 3 0,-6-18-2 0,0 0 0 15,3 20 1-15,-3-20 0 0,0 0-3 0,7 23 4 16,-7-23 2-16,0 0-3 0,4 20-2 16,-4-20 1-16,0 0 3 0,0 23-4 0,0-23-1 15,0 0 3-15,3 22 3 0,-3-22-4 0,0 0 1 16,0 27 0-16,0-27 1 0,0 21-2 0,0-21 0 15,0 22 2-15,0-22-1 0,0 25 0 0,0-25-1 16,4 24 1-16,-4-24 0 0,0 26-2 0,0-26 4 16,0 25-1-16,0-25-3 0,3 24 2 0,-3-24 1 15,0 24-2-15,0-24 0 0,0 22 0 0,0-22 0 16,3 20 2-16,-3-20 4 0,0 18-6 0,0-18-1 16,0 0 0-16,3 24 3 0,-3-24-2 15,0 0 2-15,0 20-2 0,0-20 0 16,0 0 1-16,0 0-4 0,0 22 3 0,0-22 2 15,0 0-4-15,0 0 3 0,0 21-3 0,0-21 1 16,0 0 4-16,0 0 0 0,0 20-3 0,0-20-1 16,0 0 0-16,0 0 0 0,0 20 3 0,0-20-1 15,0 0 1-15,3 20 1 0,-3-20-3 0,0 0 3 16,0 22-3-16,0-22-2 0,0 0 2 0,7 23 0 16,-7-23 0-16,4 16 0 0,-4-16 2 0,3 20-2 15,-3-20 0-15,0 0 0 0,4 24 1 0,-4-24 0 16,0 0-5-16,0 19 7 0,0-19 4 0,0 0-5 15,0 0 3-15,3 20 2 0,-3-20 3 0,0 0-2 16,0 0 3-16,0 0-2 0,3 18 3 16,-3-18-3-16,0 0 2 0,0 0 0 0,0 0 0 15,0 0 1-15,0 0-4 0,0 0 1 16,0 0-2-16,-13 13 1 0,13-13-4 0,0 0 2 16,0 0-6-16,0 0 4 0,0 0 0 0,0 0 2 15,0 0-4-15,-30 0-1 0,30 0-1 0,0 0 3 16,0 0-3-16,0 0 1 0,-27-6-1 0,27 6-1 15,0 0 4-15,0 0-4 0,-26-4 3 0,26 4 0 16,0 0-4-16,0 0 1 0,-30-3 0 0,30 3 2 16,0 0-2-16,0 0 0 0,-37 0 1 0,37 0 2 15,0 0-1-15,-30-2 2 0,30 2 0 16,0 0-5-16,-30-3 4 0,30 3-2 0,0 0 2 16,-41-1-1-16,41 1 0 0,0 0 1 0,-43-3 2 15,43 3-5-15,-30-3 1 0,30 3-1 0,-33-2 2 16,33 2 0-16,-33 0 1 0,33 0-2 0,-33-4-2 15,33 4 3-15,-38-2 1 0,38 2-1 16,-40-2 4-16,40 2-5 0,-43-4 1 0,43 4 0 16,-47-1-3-16,47 1 3 0,-57 0 1 0,57 0-2 15,-53-3 0-15,53 3 1 0,-56 0-3 0,56 0 3 16,-60-2 2-16,60 2-2 0,-54 0 3 0,54 0 0 16,-56-3 0-16,56 3-4 0,-54-3 3 0,54 3 0 15,-54-2-1-15,54 2-2 0,-55-2-1 16,55 2 2-16,-54-5 0 0,54 5 1 0,-60-3-1 15,60 3 0-15,-57-5 0 0,57 5-2 0,-57-2 0 16,57 2 3-16,-57-5-2 0,57 5 1 0,-52-3 0 16,52 3-1-16,-51-4 0 0,51 4 0 0,-47-3-1 15,47 3 2-15,-43-3-1 0,43 3 2 0,-44 0 0 16,44 0-3-16,-46 0 0 0,46 0 3 0,-44 0-4 16,44 0 4-16,-39 0 0 0,39 0-2 15,-43 0-2-15,43 0 4 0,-41 0-3 0,41 0 2 16,-36 3 1-16,36-3-2 0,-34 0 8 0,34 0 0 15,0 0 3-15,-43 3 7 0,43-3 10 0,0 0 5 16,-36 0-4-16,36 0-5 0,0 0-4 16,-38-3-6-16,38 3-3 0,0 0-1 0,-43 0-3 15,43 0 0-15,0 0-3 0,-47-3 1 0,47 3-3 16,-36 0 2-16,36 0-2 0,-37 0 3 0,37 0-2 16,-33 0-1-16,33 0-2 0,-36 0 0 0,36 0-1 15,-35 0 2-15,35 0-1 0,0 0 2 0,-46 0-2 16,46 0 2-16,0 0-2 0,-47 0 2 0,47 0-2 15,0 0 1-15,-40 0 2 0,40 0-1 0,0 0-2 16,-36 0 1-16,36 0 0 0,0 0-2 0,-33 0 1 16,33 0-1-16,0 0 1 0,-37 0 0 15,37 0 0-15,0 0-2 0,-40 3 3 16,40-3 0-16,-31 3-10 0,31-3 4 0,-33 2 3 16,33-2 1-16,-36 0-1 0,36 0 1 0,-34 2 1 15,34-2 0-15,-33 3-1 0,33-3 4 0,-36 0-5 16,36 0 2-16,0 0-1 0,-47 0 1 0,47 0 1 15,-34 2-1-15,34-2-2 0,-33 0 2 0,33 0 2 16,-33 3-2-16,33-3 0 0,-37 0 2 0,37 0 0 16,-37 0-5-16,37 0 5 0,-37 2-5 0,37-2 3 15,-36 0 2-15,36 0-1 0,-37 0 0 0,37 0-1 16,-40 3 0-16,40-3 2 0,-40 2-5 0,40-2 4 16,-36 0 1-16,36 0 0 0,-37 3 0 0,37-3-4 15,-41 2 5-15,41-2 0 0,-30 0-3 16,30 0 0-16,0 0-1 0,-43 3 1 15,43-3 1-15,0 0-1 0,-36 0-2 0,36 0 2 16,0 0 1-16,-33 2 0 0,33-2-1 0,0 0 4 16,-33 2-5-16,33-2-1 0,0 0 1 0,0 0 4 15,-41 3-4-15,41-3-1 0,0 0 2 0,0 0-1 16,-33 5 1-16,33-5 0 0,0 0 1 0,0 0-2 16,-34 3 1-16,34-3 0 0,0 0 3 0,0 0-4 15,-30 5 0-15,30-5 1 0,0 0 2 0,0 0-1 16,0 0-1-16,-27 2-5 0,27-2 7 0,0 0 2 15,0 0-4-15,0 0 4 0,0 0 2 0,0 0 1 16,0 0-2-16,0 0-1 0,0 0 3 16,0 0 0-16,0 0-5 0,0 0-2 0,0 0 0 15,0 0 0-15,0 0 0 0,-30-2 0 16,30 2 0-16,0 0 0 0,0 0 0 0,0 0 0 16,4-20 0-16,-4 20 0 0,0 0 0 0,0 0 0 15,3-20 0-15,-3 20 0 0,0 0 0 0,0-18 0 16,0 18 0-16,0 0 0 0,3-22 0 0,-3 22 0 15,0 0 0-15,0-25 0 0,0 25 0 0,0-20 0 16,0 20 0-16,4-25 0 0,-4 25 0 0,0-28 0 16,0 28 0-16,4-27 0 0,-4 27 0 0,3-30 0 15,-3 30 0-15,0-33 0 0,0 33 0 16,3-32 0-16,-3 32 0 0,3-30 0 0,-3 30 0 16,3-32 0-16,-3 32 0 0,0-33 0 0,0 33 0 15,7-33 0-15,-7 33 0 0,3-32 0 0,-3 32 0 16,4-33 0-16,-4 17 0 0,4-5 0 0,-4 1 0 15,3-2 0-15,-3 2 0 0,3 2 0 16,-3 18 0-16,0-37 0 0,-3 19 0 0,3-5 0 16,0 3 0-16,-3 0 0 0,3 20 0 0,0-35 0 15,0 35 0-15,-4-32 0 0,4 32 0 0,-4-34 0 16,4 34 0-16,-3-24-5 0,3 24 6 0,-3-25 0 16,3 25-1-16,-4-26 1 0,4 26 1 0,0-24-2 15,0 24 0-15,-3-19 0 0,3 19 0 0,-3-24 0 16,3 24 0-16,-3-22-6 0,3 22 5 15,-3-20 1-15,3 20 1 0,0-21-2 0,0 21 4 16,-4-21-5-16,4 21 2 0,0-20-1 0,0 20 0 16,-4-20-1-16,4 20 2 0,0-20-1 0,0 20 0 15,-3-20 1-15,3 20-2 0,0-20 1 0,0 20 3 16,0-23-5-16,0 23 3 0,-3-17-2 0,3 17 1 16,0-18 0-16,0 18-1 0,0 0 1 15,0-27 0-15,0 27 0 0,0-21 0 0,0 21 1 16,0-19 1-16,0 19-2 0,0-18-2 0,0 18 2 15,0-20 2-15,0 20-1 0,0 0-1 0,0-24-1 16,0 24 0-16,0 0 1 0,3-24 1 16,-3 24-1-16,0 0-1 0,0-20 1 0,0 20 0 15,0 0 1-15,0 0-3 0,0-22 2 0,0 22 1 16,0 0 0-16,0-21-2 0,0 21 2 0,0 0 0 16,0-24 1-16,0 24-4 0,-3-20 4 0,3 20-2 15,-4-22 4-15,4 22-4 0,0-21-2 0,0 21 2 16,0-22-2-16,0 22 4 0,-3-24-5 0,3 24 1 15,-3-26 0-15,3 26 1 0,0-23 2 0,0 23-1 16,-3-19 1-16,3 19 0 0,0 0-1 16,-3-25 1-16,3 25 0 0,0 0-2 0,0-18 1 15,0 18 0-15,0 0-1 0,0 0 1 16,-4-20-2-16,4 20 2 0,0 0-2 0,0 0 1 16,0 0-2-16,0 0-1 0,-4-18 2 0,4 18-5 15,0 0 4-15,0 0-4 0,0 0 2 0,0 0-2 16,0 0 3-16,0 0-1 0,0 0 1 0,0 0 1 15,0 0 4-15,0 0-2 0,0 0 2 0,0 0 0 16,0 0-1-16,0 0 0 0,0 0 0 0,38 0 3 16,-38 0-3-16,0 0 4 0,33 8-3 0,-33-8 1 15,36 0-1-15,-36 0 0 0,47 0 1 0,-47 0-2 16,64 0 1-16,-31 0-2 0,3 0 2 0,4 0-2 16,7 0 1-16,-1 0 0 0,8 0 1 0,-4 0 1 15,3 0 0-15,1-2-2 0,-1 2 0 16,-2 0-6-16,-2 2-68 0,-2-2-86 15,-10 0-118-15,-4 0-129 0,-33 0-123 0,57 3-108 16,-57-3-154-16,39 2-956 0,-39-2-1182 0</inkml:trace>
  <inkml:trace contextRef="#ctx0" brushRef="#br3" timeOffset="174107.91">23140 10940 14 0,'0'0'296'15,"0"0"-24"-15,0 0-25 0,-12-14-17 0,12 14-19 16,0 0-12-16,0 0-8 0,-10-14-4 0,10 14-11 16,0 0-15-16,0 0-9 0,0 0-5 0,0 0-13 15,-11-18-13-15,11 18-12 0,0 0-7 16,0 0-14-16,0 0-9 0,0 0-10 0,0 0 12 15,0 0 21-15,0 0 13 0,-27 5 9 0,27-5 9 16,-12 13-2-16,12-13 3 0,-31 18 0 0,18-5-8 16,-7 1-10-16,-7 4-10 0,4-1-9 0,-4 6-12 15,0-3-12-15,1 2-19 0,3 1-10 16,-1-1-5-16,1 1-11 0,3-4-2 0,6 2-6 16,-2-4-3-16,2-2-2 0,8 0-1 0,6-15 0 15,-14 26 0-15,14-26 4 0,0 0-3 0,-3 17 0 16,3-17-1-16,0 0 0 0,0 0-2 0,30-5 0 15,-30 5 0-15,30-18-2 0,-13 3 1 0,3 0-2 16,3-5 1-16,1-2-4 0,2-1-1 0,-2 1 0 16,3 0-2-16,-5-2-3 0,2-1 2 0,-1 6 0 15,-6 1 8-15,0 3 39 0,0 0 8 16,-4 3-2-16,-4-1-8 0,-9 13-9 0,21-20-8 16,-21 20-7-16,13-13-5 0,-13 13-3 0,0 0-2 15,0 0-3-15,0 0-2 0,0 0-1 0,0 0-2 16,-23 21 1-16,9-9 2 0,-5 3 0 15,-2 3-2-15,1 4 1 0,-3 1 2 0,0-1-3 16,-1 2 2-16,4 2-2 0,-3-1-2 0,6-1-1 16,0 0 0-16,-2-2 0 0,5-2 2 0,4-2-4 15,-3-3 0-15,-1 0-1 0,14-15 6 0,-12 24 5 16,12-24 16-16,-14 18 42 0,14-18-3 0,0 0-17 16,0 0-6-16,0 0-9 0,0 0-8 0,0 0-4 15,26-20-6-15,-12 8-2 0,3-3-1 0,3-5 2 16,3-1 0-16,0-4-5 0,1 6-2 15,-1-5-2-15,1 5-2 0,-2-3 0 0,-5 5-2 16,0 0 1-16,-4 5 1 0,0 0-4 16,-13 12-2-16,21-20-1 0,-21 20-2 0,0 0 6 15,0 0-1-15,0 0 2 0,0 0-2 0,0 0 5 16,-13 25-1-16,-4-7-2 0,-7 4 2 0,1 0-3 16,-6 10 5-16,2-1-2 0,-7 4-2 0,4-2-2 15,0 2 2-15,0-1-2 0,4-1 12 0,-1 0-11 16,3-6 0-16,7-2-5 0,-2-2 6 0,5-6 0 15,1-2 5-15,-1 0 18 0,14-15 51 0,-16 19 11 16,16-19-17-16,0 0-13 0,0 0-14 0,0 0-6 16,0 0-8-16,23-12-7 0,-10-2-1 0,14-6-8 15,-3 0-2-15,6-3-1 0,3-2-4 0,0-2 0 16,1 2 0-16,-4 0-4 16,-4 3 0-16,4 1 4 0,-6 1-2 0,-1 3 0 15,-6 2-6-15,3 1 2 0,-7 5-4 0,-13 9-2 16,20-15 6-16,-20 15 5 0,0 0-4 0,0 0 5 15,0 0 2-15,4 20-3 0,-14-4 0 0,-4 1 1 16,-6 5 1-16,0 6-2 0,-7-1 0 0,4 5 2 16,-4-2-7-16,4 8 6 0,-7-2 0 0,7-2-4 15,-4-1 3-15,7-6 0 0,0 0-1 0,3-3-1 16,4-4-2-16,-1-1 4 0,5-4 9 0,-2 0 21 16,11-15 32-16,-13 18-7 0,13-18-12 0,0 0-8 15,0 0-10-15,0 0-5 0,24-12-6 16,-15-1-4-16,12-2-2 0,-2-1-5 0,1-3 2 15,11-5-5-15,-5 5 2 0,1-3-3 0,3 0-2 16,-6 1 0-16,3 1 0 0,-5 3 0 16,-2 5-4-16,-3-5 4 0,-4 8-2 0,-13 9-2 15,24-17-1-15,-24 17 6 0,0 0-1 0,0 0-2 16,0 0 4-16,0 0-2 0,-7 22-2 0,-10-6 4 16,4-2 2-16,-7 9-2 0,0-1 2 0,-4 3-3 15,2 0 0-15,-2 0-1 0,1 3 3 0,2-3 0 16,2 0-3-16,-1-3 1 0,-1 0-2 0,8-4 2 15,0-4 0-15,-1 3-1 0,14-17 2 0,-12 22 6 16,12-22 3-16,0 0-3 0,0 0 3 16,0 0-6-16,0 0 1 0,0 0-4 0,36-13-2 15,-16 1 2-15,0-3-2 0,0 0-2 0,7-5 1 16,-4 2-2-16,0-3 2 0,4 7-3 0,-7-1 3 16,0 1 3-16,-7 3-6 0,4 2 2 15,-17 9-2-15,23-16 0 0,-23 16 0 0,0 0 4 16,0 0 2-16,0 0-2 0,0 0 0 0,7 21 0 15,-17-6 3-15,-3-1-1 0,-4 3-3 0,-3 7 5 16,0-2-3-16,0 0 4 0,-4 3-5 0,5-5-1 16,-1 5 0-16,3-2 1 0,-3-1 2 0,6-2-2 15,1-2-1-15,0-2 2 0,-1 1-2 16,5-5 0-16,9-12 7 0,-14 22 7 0,14-22 9 16,0 0-7-16,0 0-5 0,0 0 2 0,0 0-2 15,0 0-4-15,0 0 2 0,41-10-4 0,-22-5 2 16,1 6-6-16,1-8 0 0,-2 5 0 0,5 0-2 15,-4 0 0-15,-4-1 0 0,1 4-4 0,-17 9 2 16,27-17-3-16,-27 17 0 0,19-9 1 0,-19 9 2 16,0 0 1-16,0 0 0 0,14 9 4 15,-14-9-3-15,-10 21 0 0,10-21 0 0,-13 20 1 16,13-20 0-16,-13 28-1 0,2-14 0 0,1 2-1 16,4-1 2-16,6-15 1 0,-14 30-1 0,14-30 0 15,-13 26 0-15,13-26-1 0,-6 21 2 16,6-21 0-16,-8 15 0 0,8-15 0 0,0 0 4 15,0 0-4-15,0 0-2 0,30 5-2 0,-30-5 2 16,21-7-4-16,-21 7 2 0,23-11 2 0,-23 11 0 16,24-7-2-16,-24 7-1 0,0 0-4 0,22-10-5 15,-22 10-4-15,0 0-6 0,0 0 4 0,0 0 3 16,14 13 2-16,-14-13 9 0,-10 20-4 0,0-5 3 16,-3 0 3-16,-1 3-1 0,-5 1 1 0,-2 4 2 15,1-1 0-15,1-2-2 0,-2 2 3 16,1 2 2-16,1-2-2 0,2-2-2 0,0-3 2 15,0 4 3-15,4-4-2 0,-4-2 1 0,4 2-3 16,-1-2 2-16,8-1-1 0,6-14 0 16,-17 21 1-16,17-21-2 0,-16 20-4 0,16-20-5 15,0 0-6-15,-11 14-41 0,11-14-81 0,0 0-112 16,0 0-118-16,4-16-134 0,-4 16-175 0,7-25-168 16,-7 25-707-16,6-38-995 0</inkml:trace>
  <inkml:trace contextRef="#ctx0" brushRef="#br3" timeOffset="175843.91">23691 10865 253 0,'0'0'285'0,"0"0"-25"16,0 0-12-16,0 0-30 0,20-14-13 0,-20 14-11 15,0 0-11-15,14-9-7 0,-14 9-2 0,0 0-6 16,0 0 3-16,13-15-9 0,-13 15-17 16,0 0-16-16,0 0-21 0,0 0-22 0,0 0-4 15,0 0 36-15,0 0 21 0,0 0 11 0,-7 21 2 16,-7-9 0-16,-2 3-8 0,-1 2-8 16,-2 3-14-16,-5 3-9 0,-3 2-6 0,-3 4-10 15,0 1-16-15,0 1-10 0,0 1-13 0,0-4-10 16,3 4-7-16,4-6-11 0,0-2-2 0,3-2-5 15,3-4-2-15,1-3-4 0,2 3 9 0,4-6 39 16,10-12 37-16,-20 17 29 0,20-17-11 0,0 0-18 16,0 0-18-16,0 0-17 0,0 0-13 0,0 0-11 15,37-17-9-15,-21 7-4 0,5-5-7 16,6-5 1-16,-1 0-7 0,4 0-2 0,-4-3-5 16,4 4-2-16,-3-4-2 0,0 3-1 0,0 1 1 15,-4 0-3-15,1 2 0 0,-8 5-2 0,1-1 1 16,-4 4-2-16,-13 9-4 0,23-18 3 0,-23 18 0 15,0 0-1-15,24-6 1 0,-24 6 1 0,0 0 0 16,0 0-2-16,-11 24 3 0,-2-10 7 16,0 4-5-16,-10 1-2 0,-1 2 2 0,-6 4-3 15,0 2 4-15,-3 0-1 0,3 1-3 0,-3 1 3 16,6-3-3-16,3-3 2 0,1 2 0 0,4-6 0 16,-2-1 0-16,8-3-2 0,-1 0 4 0,2 0 24 15,12-15 31-15,-21 20 30 0,21-20-4 16,0 0-17-16,0 0-12 0,0 0-17 0,0 0-8 15,0 0-1-15,24-9-1 0,-5-2-9 0,1-4-4 16,7-2-1-16,3-1-2 0,4-1-6 0,-1-2 2 16,3-4-1-16,-3 5 2 0,-2-1-6 0,-1 5-2 15,-4-2-1-15,1 3 3 0,-7 3-3 0,1-2-4 16,-21 14 0-16,26-16-1 0,-26 16 3 0,23-8-4 16,-23 8 5-16,0 0 3 0,0 0-4 0,0 0 5 15,-3 24-2-15,-13-10-2 0,-1 1 5 16,-7 5-2-16,1 5 1 0,-11 0-4 0,1 5 2 15,0 3 2-15,-4-4-2 0,4 4 0 0,0 2-2 16,0-3 6-16,3-2-5 0,0 0 3 16,6-6-5-16,4 0 1 0,0-5-1 0,3-1 3 15,4-4 1-15,3 3 11 0,10-17 10 0,-17 17 6 16,17-17-8-16,0 0-3 0,0 0-6 0,0 0 1 16,0 0-6-16,40-14 0 0,-23 0-4 0,9-1 2 15,1-2 1-15,6-3 0 0,-3 0-5 0,8-5 1 16,-2 2 1-16,1-1 3 0,-7 0-5 0,0 4 0 15,0 3-2-15,-4 0 0 0,1-1 0 0,-7 6-2 16,-3 1-2-16,-17 11 0 0,27-17-1 0,-27 17 3 16,0 0 0-16,0 0 1 0,0 0 0 15,20 15-3-15,-20-15 6 0,-24 27-3 16,4-3 6-16,0-2-1 0,-6 2-4 0,-4 5 5 16,0 0-4-16,0 0 1 0,0 3-1 0,6-8 1 15,1 1-1-15,2 1-2 0,2-7 3 0,2 1 4 16,4-2-12-16,-1-3 11 0,1-1-5 0,13-14 5 15,-20 23 5-15,20-23 13 0,-10 17 1 0,10-17-4 16,0 0-3-16,0 0-9 0,0 0 4 0,0 0-3 16,33-12-2-16,-16 2-8 0,3-2 7 0,7-3-2 15,3-2-1-15,-4-1 1 0,8 0 4 0,-4 1-5 16,-4-1 0-16,1 1-2 0,-3 4 1 0,-5 1-1 16,2 1 0-16,-21 11-6 0,26-17-2 0,-26 17 3 15,0 0 1-15,0 0 2 0,0 0 1 16,10 20 0-16,-20-7 3 0,-7 3 0 15,-2 5 3-15,-5 1-7 0,-3 1 6 0,-3 3 1 16,4 3-6-16,-8-1-1 0,1-1 1 0,0 3 5 16,3 1-4-16,-3-2 0 0,3-1-1 0,6-5 4 15,0 1-5-15,4-4 2 0,4-2 3 0,-1-1-5 16,4-4 3-16,3-1 5 0,10-12 1 0,-14 17 0 16,14-17-4-16,0 0 0 0,0 0 2 0,0 0 2 15,44-9-6-15,-24-2 0 0,3 0 3 0,7-4-5 16,3-3 4-16,1 0-3 0,-1-2 1 0,0 4-3 15,0-5 2-15,5 1-1 0,-8 2 1 0,0 2-2 16,-7 2 1-16,-3 2-2 0,0 2 0 16,-20 10-4-16,27-13 4 0,-27 13-1 0,0 0 2 15,0 0 1-15,16 10-1 0,-16-10 2 0,-19 25 5 16,2-10-5-16,-4 5 0 0,-1 2 2 16,-5 4-1-16,-6 1 0 0,3 1 0 0,-5-1 0 15,5 1-3-15,0-3 5 0,8 0-2 0,-2-3 2 16,1 1-4-16,3-3 0 0,3-2 2 0,0-1 2 15,4-3-2-15,4-2 0 0,9-12-2 0,-18 21 2 16,18-21 2-16,0 0 2 0,0 0-3 0,0 0 2 16,0 0-2-16,37-1-3 0,-17-13-1 0,7-1-7 15,3 0-8-15,0 0-4 0,0-1-1 16,-3 2-2-16,-5 2 1 0,-1 2-2 0,-4 0-10 16,-17 10-8-16,27-8 12 0,-27 8 6 0,0 0 4 15,0 0 4-15,0 0 2 0,6 20-1 0,-6-20 9 16,-20 22 1-16,7-9 0 0,-4 0 2 0,1-1 3 15,-1 1 0-15,-1-1 4 0,-1 0-3 16,2 0-3-16,17-12 7 0,-23 14-1 0,23-14-2 16,-23 10 2-16,23-10-25 0,0 0-118 0,0 0-129 15,-27-5-133-15,27 5-151 0,3-18-141 0,-3 18-124 16,13-30-552-16,-2 8-823 0</inkml:trace>
  <inkml:trace contextRef="#ctx0" brushRef="#br3" timeOffset="177067.91">24318 10776 122 0,'0'0'262'0,"0"0"-20"0,23-12-17 15,-23 12-16-15,0 0-20 0,21-12-21 0,-21 12-30 16,0 0-27-16,0 0-17 0,0 0 16 16,0 0 35-16,0 0 25 0,0 0 18 0,26 12 12 15,-26-12 5-15,-10 18 2 0,10-18-10 16,-13 28-11-16,-1-8 0 0,-2 1-5 0,-4 5 4 16,-4 2-13-16,-6 5-18 0,0-2-21 0,-3 7-11 15,0-1-17-15,-1-1-19 0,1 1-11 0,3-3-9 16,0 0-17-16,6-9-4 0,4 0-5 0,1-3-7 15,5-2 12-15,1-5 37 0,-1 0 38 0,14-15 27 16,-16 20-1-16,16-20-21 0,0 0-21 0,0 0-17 16,0 0-18-16,0 0-14 0,40-8-8 0,-20-4-10 15,4-1-9-15,2-4-3 0,4-3-3 0,0 1-3 16,4-2-6-16,-4-2-2 0,0 4-3 0,0-5-1 16,0 5 1-16,-8 2-6 0,5-1 5 0,-7 6-6 15,-3-1-1-15,-4 1-7 16,-13 12 4-16,27-13 4 0,-27 13-1 0,0 0-1 15,0 0-2-15,0 0 0 0,13 13 6 0,-13-13 0 16,-27 28 1-16,5-6 0 0,-8 0-3 0,-4 9 1 16,-6 0 4-16,0 1 2 0,-4 4-7 0,5-4-2 15,5 1 3-15,-2 0 0 0,6-3-1 0,3-5 1 16,3-1-1-16,4-3 1 0,1-4 3 0,5 0 5 16,1-1 6-16,13-16 19 0,-17 16 18 0,17-16-3 15,0 0-9-15,0 0-8 0,0 0-4 0,40-6-6 16,-20-4-2-16,7-6-5 0,-1-1-4 0,8 0-1 15,-4-4-2-15,6-1-1 0,5-2-2 0,-5 0 0 16,-6 5-3-16,0-4 0 0,0 9 1 0,-3-5-2 16,-3 7 1-16,-8-1-4 0,4 4-7 15,-20 9 8-15,24-13-1 0,-24 13 2 16,0 0 1-16,0 0 1 0,10 18-1 0,-10-18 1 16,-24 29-1-16,4-5 0 0,-3 2 2 0,-7 5 0 15,-3 1-1-15,-5 3 0 0,5 0-2 0,-3 0 2 16,2 0 1-16,4 0-4 0,0-4 2 0,7-4 2 15,3 0 0-15,0-4-3 0,6-3-2 0,1-3 6 16,3-2-5-16,10-15 9 0,-7 21-4 0,7-21 2 16,0 0 2-16,20 9-2 0,-20-9-1 0,30-9 3 15,-6-3-5-15,0 3-3 0,2-6 4 0,4 0 0 16,4-1-2-16,-4-4 0 0,0 4-3 16,-5 0 5-16,6-1-9 0,-5 8 2 0,-5-4 3 15,-1 3-2-15,-4 2-3 0,-16 8 3 0,30-12-1 16,-30 12 6-16,0 0-4 0,24 5 1 15,-24-5 1-15,-3 17-2 0,3-17-2 0,-21 30 2 16,8-10 1-16,-7 5 2 0,0 0-4 0,-3 3 3 16,-1-2-2-16,1 6 3 0,-1-5 0 0,5 1-1 15,2-4 2-15,1-1-2 0,2-3 1 0,1 0-1 16,2-3 0-16,5-2 3 0,6-15-1 0,-10 19 1 16,10-19 1-16,0 0 0 0,10 21 2 0,-10-21-2 15,0 0-1-15,36-1-1 0,-36 1-3 16,33-12 0-16,-12 4 0 0,-1 2-3 0,4-4-2 15,-5 2-4-15,5 0-2 0,-4 1 0 0,-20 7-2 16,33-12-8-16,-33 12 2 0,27-4 3 0,-27 4-3 16,0 0 13-16,16 12-3 0,-16-12 4 0,-6 19-1 15,6-19 2-15,-21 30 1 0,8-10-1 0,-4 3 4 16,1 2-1-16,-1 2 4 0,-2 1 2 16,-2 1-2-16,1-1-4 0,1 2 5 0,2-4 3 15,-1 1-6-15,6-2-1 0,-1-5 2 0,2 0 6 16,-2-3-7-16,7 1 1 0,-5-6 2 0,11-12-1 15,-10 23 0-15,10-23-32 0,0 0-85 0,-13 12-83 16,13-12-119-16,0 0-131 0,7-21-116 16,-4 0-95-16,7-2-122 0,-4-4-461 0,5-9-703 15</inkml:trace>
  <inkml:trace contextRef="#ctx0" brushRef="#br3" timeOffset="178451.89">25115 10769 188 0,'0'0'325'0,"0"0"-21"0,20-14-31 16,-20 14-30-16,0 0-18 0,20-15-25 0,-20 15-17 16,0 0-15-16,20-13-13 0,-20 13-17 15,0 0-25-15,17-9-17 0,-17 9-21 16,0 0-19-16,0 0 6 0,0 0 43 0,0 0 19 15,0 0 16-15,10 17 20 0,-10-17 5 0,-10 25-5 16,-4-9-3-16,1 8 11 0,-4 0 10 0,-2 3-12 16,-8 7-9-16,0 6-23 0,-3-5-18 0,0 6-18 15,0 0-15-15,0-1-11 0,3-3-14 0,0 1-11 16,1-3-8-16,6-5-6 0,3-2-5 0,-2-3-1 16,8-6 37-16,-2 0 55 0,2-5 54 0,11-14 9 15,-9 17-28-15,9-17-25 0,0 0-26 0,0 0-20 16,27-9-12-16,-15-7-16 0,9 4-11 0,2-10-8 15,1-1-6-15,9-4-6 0,-3-1-4 0,7-2-2 16,-4-3-7-16,0 6-1 0,4-2-4 16,-4 1-2-16,1 3-1 0,-8 3-1 15,-2 1 1-15,-1 4-3 0,-3 2-3 0,-7 2-2 16,5 1-1-16,-18 12 3 0,19-10-1 0,-19 10 0 16,0 0 3-16,0 0 0 0,0 0 1 0,3 19-2 15,-16-3 4-15,-4 6 2 0,-9 3 3 0,-4 3 0 16,-4 6-2-16,-6 7 2 0,1 0-2 0,-2 5 2 15,1 0-3-15,4-4 1 0,6-2 2 0,0-3-3 16,0-2 0-16,6-2-2 0,5-3-1 0,-2-5 4 16,4-3-1-16,4-4 8 0,4 0 29 0,-2-3 45 15,11-15 38-15,-13 19 2 0,13-19-24 16,0 0-21-16,0 0-9 0,0 0-16 0,0 0-9 16,40-15-9-16,-20 0-9 0,7-6-6 0,0-3-4 15,6-1-2-15,3-5-7 0,1 0 0 16,-4 1-2-16,4-2-2 0,-4 6-7 0,-6 0 6 15,0 5-1-15,-7 0-3 0,0 5-3 0,-4 3-3 16,-16 12 1-16,24-15 2 0,-24 15 0 0,0 0 2 16,0 0 3-16,0 0-2 0,-7 22-1 0,-10-4 2 15,-3 4 0-15,-3 4 1 0,-7 3 1 0,-3 5-1 16,-1 2-1-16,-6 7 1 0,4-1 1 0,-1 1 1 16,4-6 0-16,3-1-2 0,0-2-3 0,6 1 2 15,1-7 0-15,2-1 2 0,5-5 0 0,2-1-4 16,2-4 2-16,-1 0 3 0,13-17 7 15,-18 26 12-15,18-26 8 0,0 0-6 0,0 18 0 16,0-18-4-16,0 0-7 0,24-8 3 0,-24 8-3 16,33-24-7-16,-12 12 1 0,1-8-2 0,5 1 0 15,3-5-4-15,3 0-3 0,1-3 2 16,-4 3-2-16,0 5 0 0,0-1 1 0,-7 1-2 16,-2 2 4-16,-2 5-8 0,-2 0-1 0,-17 12 3 15,20-8 0-15,-20 8 0 0,0 0 2 0,0 0 1 16,4 18-2-16,-11-4 4 0,-10 6-1 0,0 1 1 15,-2 1 1-15,-2 4 0 0,-2 1 1 0,-3 3-2 16,-1 3 1-16,0-1-2 0,7-4 2 16,-4 1-4-16,5-1 2 0,-1 0 1 0,-1-1 4 15,8-3-6-15,-4 0 4 0,4-5-1 0,4-1-1 16,-2-4 0-16,11-14 5 0,-10 26 5 0,10-26 1 16,0 0 0-16,0 0-3 0,10 15 2 0,-10-15-1 15,27-9-3-15,-10 1-2 0,2-4-2 0,8-6 0 16,-3 0-2-16,6-1-1 0,-4-1 2 0,4-4-3 15,-3 4 0-15,0 1 0 0,-4-1-2 16,-3 4 0-16,0 4-2 0,-7 0-4 0,-13 12-2 16,24-13-1-16,-24 13 3 0,0 0 2 0,0 0-6 15,0 0-3-15,-3 23 2 0,-11-9 5 16,-2 4 4-16,-8 5 0 0,0 4 0 0,-6 0 1 16,0 6-2-16,-3 5 3 0,-3 7 0 0,-4 1 2 15,-1 0-6-15,2 2 4 0,2-6 5 0,10-2-4 16,0-3-1-16,7-4 2 0,4-3 0 0,-1-2 4 15,4-8-3-15,3-1 4 0,3-1 2 0,7-18-1 16,-3 18-2-16,3-18-3 0,0 0 5 0,0 0-1 16,26-10-5-16,-8-4 1 0,-2 0-3 0,4-1 0 15,-1-5-2-15,5 0-3 0,-4 2-1 0,4-1-7 16,-8 4 1-16,1 0 0 0,-4 1-8 0,-13 14-10 16,20-16-3-16,-20 16 4 0,0 0 9 15,0 0 2-15,0 0 8 0,0 0 0 16,0 0 3-16,0 0-1 0,0 0 3 0,-9 16 0 15,9-16 3-15,-14 17-4 0,14-17-11 0,0 0-25 16,-21 15-31-16,21-15-48 0,0 0-91 0,0 0-100 16,0 0-79-16,-30-3-88 0,30 3-153 0,-6-21-129 15,6 21-761-15,0-32-969 0</inkml:trace>
  <inkml:trace contextRef="#ctx0" brushRef="#br3" timeOffset="180115.91">25676 10957 33 0,'0'0'281'0,"26"-14"-11"0,-26 14-7 15,23-18-11-15,-23 18-8 0,23-15-12 16,-23 15-9-16,21-16-16 0,-21 16-8 0,16-9-16 15,-16 9-20-15,0 0-21 0,20-16-26 0,-20 16-19 16,0 0-14-16,0 0-22 0,21-9-3 0,-21 9 40 16,0 0 34-16,0 0 14 0,-4 20 12 0,4-20 10 15,-20 22 3-15,7-5-5 0,-7 4 3 0,-4 1 7 16,-6 8-11-16,0-3-15 0,-3 6-19 0,-4 0-21 16,4 1-20-16,0 4-17 0,0-3-13 0,6-2-11 15,-3-1-9-15,10-4-7 0,-1-3-6 16,2-3-6-16,5-4 2 0,1-4 9 0,2-2 26 15,11-12 32-15,-6 18-2 0,6-18-12 0,0 0-12 16,0 0-12-16,33-4-11 0,-12-6-7 0,5-6-10 16,4-4-1-16,7-2-5 0,-1-6-4 0,8 3 0 15,-4-4-3-15,10-9-4 0,-4 5-4 16,2-1 2-16,-9 1-2 0,1 3-2 0,-3 2 0 16,0 3-2-16,-10 0 1 0,0 8-2 0,-5 0 1 15,-2 1-4-15,-2 4-2 0,-18 12 0 0,22-15 1 16,-22 15 6-16,0 0-3 0,0 0 0 0,0 0 2 15,-6 18 0-15,-10-1 3 0,-8 6 4 0,-9 3 1 16,-8 8 0-16,-2 6-3 0,-7 2 1 16,0 1 3-16,0 4-1 0,3-2-1 0,1 3 0 15,3-4 1-15,2 2-3 0,5-1 0 0,6-9 3 16,6-2-3-16,0-4-1 0,8-3-8 0,-1-2 9 16,4-5 0-16,-1-2 4 0,5-3 14 0,9-15 60 15,-7 22 29-15,7-22 14 0,0 0-10 0,16 14-15 16,-16-14-19-16,27-6-17 0,-3-2-14 15,-1-4-9-15,7-5-9 0,7-7-6 0,3 0-9 16,3-3 3-16,7-9-9 0,-3 1 0 0,3-1-4 16,-10 7-1-16,3 1-3 0,-6 1 2 0,0 0-7 15,-7 6 2-15,-3 2 2 0,-5 4-4 16,-1-1 4-16,-4 4-10 0,-17 12 5 0,19-13 0 16,-19 13 3-16,0 0 2 0,0 0-3 0,0 18 0 15,-13-3 4-15,-4 2 4 0,-5 8-5 0,-8 6-1 16,0 1 1-16,-8 3 0 0,2 8 4 0,-4-3-4 15,10-2-2-15,-3-1 5 0,-1-3 0 0,8 4-3 16,-4-3 2-16,3-2 1 0,3-3-2 0,5-4 2 16,2-5-3-16,0-1 3 0,7-6 7 0,0 6 9 15,10-20-1-15,-3 16-1 0,3-16-2 0,0 0-9 16,0 0 7-16,40-2 1 0,-40 2 9 16,36-20 0-16,-9 2-8 0,3-4-2 0,6-6-5 15,1-2-3-15,4 0-1 0,-2-6-3 16,-2 10-2-16,-1-6-4 0,2 3 3 0,-5 2 1 15,-3 5 1-15,-3-1-5 0,-5 6 2 0,-1 2 0 16,-4 2-3-16,-4 1-4 0,-13 12 3 0,20-10 2 16,-20 10 1-16,0 0 1 0,0 0 0 0,-14 18 1 15,-2-3 2-15,-4 4-1 0,-4 5 0 0,-9 5 0 16,-4 3 3-16,1 2-1 0,-8 5-1 0,1-2 0 16,0 5 2-16,-1-4 0 0,5 5-1 0,2-11 2 15,3 5-4-15,1-4 1 0,3 0 2 0,4 0 0 16,2-9 0-16,4-1 1 0,4-3-4 0,-1-3 4 15,4 1 7-15,2-6 1 0,11-12 13 0,-10 20 21 16,10-20 0-16,0 0-10 16,0 0-4-16,27 4-5 0,-27-4-8 0,37-16-6 15,-14 3-2-15,4-4-2 0,6-4 0 0,4-3-7 16,-1-3 0-16,4-5 0 0,-3 6-2 0,3-2-2 16,-3-2 0-16,-4 5 0 0,-3 4-1 0,-3 0 3 15,-1 3-5-15,-5 3 2 0,-5 0-8 0,1 9-1 16,-17 6 3-16,19-12 2 0,-19 12 0 0,0 0 3 15,0 0 5-15,-6 24-5 0,-7-13 2 0,-7 7-1 16,-4 2 5-16,-6 6 0 0,-3-2-1 0,-4 7-1 16,1-4 1-16,3 3 0 0,-1-3-2 0,4 1 3 15,4-3-3-15,2-4 0 0,0 0 0 16,8-3 0-16,-1-3 0 0,4-2-2 0,-1-1 4 16,14-12 2-16,-19 20 2 0,19-20 2 0,0 0-2 15,0 0-2-15,0 0 4 0,0 0-2 16,0 0-3-16,0 0-2 0,49-8 1 0,-28-4 5 15,2 0-10-15,4-6 3 0,3 0-3 0,0 1 2 16,0-3-3-16,0 0-1 0,0 2 1 0,-4-1-5 16,4 1 2-16,-6 3 2 0,-1 0-3 0,-2 5 2 15,-5-3-7-15,-16 13-6 0,26-12 3 0,-26 12 0 16,0 0 4-16,0 0 4 0,0 0 3 0,0 0-2 16,-9 27 4-16,-5-15 2 0,-5 6 1 0,-8 2-1 15,0 0 0-15,0 3 1 0,-6 3 0 0,-4 0-1 16,4 2 5-16,-1-3-7 0,8-3 5 15,3 1-3-15,-4 0 0 0,6-6 1 0,5 0-3 16,2-2 2-16,1-2 5 0,13-13 2 0,-13 20 2 16,13-20-4-16,0 0 3 0,10 15-1 0,-10-15 3 15,0 0-6-15,37-7 4 0,-37 7-8 16,39-15 6-16,-12 2-5 0,0 0 0 0,3-2 0 16,0 0-2-16,0 0-2 0,0 2 2 0,-3-1-3 15,-3 4 2-15,-2 0-3 0,-2 0 0 0,-20 10-12 16,27-10 5-16,-27 10 5 0,0 0 0 0,0 0 4 15,0 0 2-15,-14 20-1 0,-2-10 2 0,-7 5-1 16,-7 3 5-16,-4-1-3 0,1 3 0 16,0-3 1-16,0 4 0 0,3-6 2 0,0 2-3 15,6-5 2-15,4-2 3 0,0 0 0 0,20-10 2 16,-27 14-24-16,27-14-119 0,0 0-173 0,0 0-179 16,-33-6-203-16,33 6-228 0,-6-14-793 0,6 14-1146 15</inkml:trace>
  <inkml:trace contextRef="#ctx0" brushRef="#br3" timeOffset="186247.94">22894 10524 327 0,'0'0'402'0,"0"0"-6"16,0 0-21-16,0 0-24 0,-24-9-24 16,24 9-35-16,0 0-15 0,0 0-21 0,-16-13-12 15,16 13-27-15,0 0-10 0,0 0-3 0,-17-9-9 16,17 9-11-16,0 0-11 0,0 0-10 0,-13-17-3 16,13 17-11-16,0 0-15 0,0 0-12 15,-10-16-13-15,10 16 1 0,0 0-1 0,-7-18-3 16,7 18-10-16,0 0-8 0,-7-24-8 0,7 24-9 15,-3-18-6-15,3 18-2 0,0-23-1 0,0 23-5 16,0-25 9-16,0 25 2 0,0-26-6 0,0 26-11 16,3-27-7-16,-3 27-8 0,7-31-6 0,-4 14-6 15,1 1-4-15,3-2-4 0,-4 3-2 0,4-2-2 16,-1-1 2-16,1 0 1 0,0 4-1 0,-1-3 1 16,4 0-3-16,-3 1 3 0,6-2 2 0,-3 3-8 15,1 1 0-15,2-1 2 0,-4-1-2 16,5 1-4-16,-1 0 1 0,1 1-4 0,2 1-2 15,-2-2 6-15,-1 2-2 0,4 1-3 0,-4 2 6 16,1-2-5-16,-14 12 2 0,22-21-3 16,-22 21 3-16,24-15-3 0,-24 15 0 0,24-15-1 15,-24 15 3-15,26-12 0 0,-26 12-2 0,24-15 1 16,-24 15-2-16,26-10 0 0,-26 10 2 0,34-13-2 16,-34 13-2-16,33-10 2 0,-33 10-1 0,40-10 0 15,-40 10 1-15,43-10 1 0,-20 5-2 0,-23 5 1 16,48-9 0-16,-48 9-2 0,39-8 4 0,-39 8-2 15,40-3 0-15,-40 3-3 0,41-6 1 0,-41 6 0 16,39-1 1-16,-39 1 2 0,37 0-4 0,-37 0 3 16,40-2 0-16,-40 2 3 0,37 0-3 15,-37 0 2-15,37 2 0 0,-37-2-3 16,33 0 1-16,-33 0 0 0,36 1 2 0,-36-1 3 16,30 6-10-16,-30-6 7 0,30 3-2 0,-30-3 2 15,30 8-1-15,-30-8 2 0,27 7-2 0,-27-7 4 16,27 5 2-16,-27-5 2 0,24 5-3 0,-24-5 3 15,0 0-1-15,33 7 3 0,-33-7-1 0,0 0 4 16,30 2-4-16,-30-2 1 0,0 0-3 0,0 0 0 16,43 0-1-16,-43 0-1 0,27-2 0 0,-27 2-2 15,30-7 2-15,-30 7 1 0,26-8-4 0,-26 8 6 16,30-9-3-16,-30 9-1 0,30-11-4 0,-30 11-1 16,27-13 6-16,-27 13-6 0,30-12 3 0,-30 12-3 15,27-15 3-15,-27 15-3 0,27-15-1 16,-27 15 3-16,22-14 0 0,-22 14-4 15,24-15 3-15,-24 15 1 0,24-16-1 0,-24 16 4 16,20-15-1-16,-20 15-4 0,16-10 1 0,-16 10 0 16,17-14-1-16,-17 14 1 0,13-12-1 0,-13 12-3 15,17-14 5-15,-17 14-5 0,10-12 6 0,-10 12-3 16,0 0-2-16,20-18 2 0,-20 18 0 0,10-12 5 16,-10 12-6-16,10-13-1 0,-10 13 2 0,0 0 0 15,17-18-3-15,-17 18 2 0,0 0 2 0,16-17-5 16,-16 17 3-16,0 0 2 0,10-10-4 0,-10 10 1 15,0 0-1-15,0 0 2 0,13-15-3 0,-13 15 0 16,0 0 3-16,0 0 2 0,0 0-3 16,0 0 6-16,14-9-8 0,-14 9-2 0,0 0 0 15,0 0-1-15,0 0-3 0,0 0-4 0,0 0-3 16,0 0 4-16,0 0 7 0,0 0 0 16,0 0 2-16,0 0 1 0,0 0 2 0,0 0-1 15,0 0 4-15,10 14-4 0,-10-14 0 0,0 0 3 16,0 0 2-16,0 20-2 0,0-20-3 0,0 0 1 15,3 26 6-15,-3-26-7 0,3 19 9 0,-3-19-2 16,4 20-2-16,-4-20 1 0,10 25 2 0,-10-25 1 16,7 26-5-16,-7-26 3 0,13 24-2 0,-13-24 1 15,10 22 0-15,-10-22 3 0,13 21-3 16,-13-21 7-16,16 17 0 0,-16-17-1 0,17 15 3 16,-17-15-2-16,21 15 0 0,-21-15-3 0,19 10 1 15,-19-10 0-15,27 8-2 0,-27-8-2 0,27 1 2 16,-27-1-2-16,33 6 1 0,-33-6-1 0,33 0 4 15,-33 0-9-15,41-6 3 0,-41 6 0 16,36-1 0-16,-36 1-3 0,40-8 1 0,-40 8 0 16,41-7 0-16,-41 7-1 0,36-5 1 0,-36 5 0 15,40-11 5-15,-40 11-6 0,37-9 0 0,-37 9 0 16,36-8 0-16,-36 8-2 0,34-9 2 0,-34 9-3 16,33-8-2-16,-33 8 2 0,27-4 2 0,-27 4-1 15,23-6 0-15,-23 6 2 0,0 0-1 16,30-8-1-16,-30 8 5 0,0 0 0 0,27-7-6 15,-27 7 1-15,0 0-3 0,23-8 2 0,-23 8-3 16,0 0 4-16,0 0-4 0,37-3 3 0,-37 3-1 16,0 0-3-16,33 0 7 0,-33 0-3 0,0 0-3 15,36 6 5-15,-36-6-5 0,0 0 1 0,38 7 2 16,-38-7 0-16,23 7 0 0,-23-7 0 0,26 9 3 16,-26-9 0-16,24 15-3 0,-24-15 1 15,30 12 0-15,-30-12 3 0,27 14-5 0,-27-14 8 16,33 20-2-16,-33-20-2 0,30 21-1 0,-13-13-1 15,-1 4 3-15,-2 0-1 0,-14-12-4 0,30 20 6 16,-14-7-1-16,-2-3-3 0,-1-1 4 16,4 4-1-16,-4-1-2 0,4 1 3 0,-4-1-10 15,3 4 11-15,1-1-1 0,-4-3 1 0,4 3-2 16,1 0-3-16,-2 0 1 0,1 3 9 0,-1-3-4 16,-2 2 0-16,-1-5-4 0,-4 7 6 0,5-5 0 15,-7 3 4-15,2-1 2 0,-1 0 8 0,-5 2 36 16,4-2 24-16,-7-16 6 0,3 32 3 0,-3-32 8 15,-7 33 4-15,7-33 1 0,-9 30-4 0,-5-16-7 16,1 2-13-16,-1-1-12 0,-2 0-13 0,-5-3-4 16,4 0-8-16,-2 0-27 0,-1-3-14 15,-1 0 0-15,5-1 0 0,16-8 0 16,-33 15 0-16,33-15 0 0,-27 7-117 0,27-7-141 16,-27 3-147-16,27-3-190 0,0 0-205 0,-39 0-233 15,39 0-662-15,-30-8-1129 0</inkml:trace>
  <inkml:trace contextRef="#ctx0" brushRef="#br3" timeOffset="188767.92">23698 8823 406 0,'0'0'460'0,"0"0"-5"0,6-13-10 16,-6 13-16-16,0 0-17 0,17-20-5 0,-17 20-12 15,7-15-13-15,-7 15-15 0,0 0-19 0,13-15-24 16,-13 15-33-16,0 0-43 0,0 0-43 0,10-16-41 15,-10 16-38-15,0 0-30 0,0 0-17 16,0 0-10-16,0 0-7 0,14 16-7 0,-14-16-7 16,0 17-11-16,0-17 7 0,0 25 0 0,0-25 0 15,-4 30-2-15,4-30-9 0,-6 35-2 0,-2-17-4 16,5 0-10-16,0 1 3 0,-3 1-6 0,6-20-5 16,-7 27 2-16,7-27-3 0,-7 31-1 15,7-31 1-15,-7 19 10 0,7-19 67 0,-3 20 32 16,3-20 31-16,0 0 9 0,-7 21 0 0,7-21 3 15,0 0-10-15,0 0-7 0,-3 22-22 0,3-22-27 16,0 0-20-16,0 0-15 0,0 0-20 0,0 0-39 16,43-5 0-16,-43 5 0 0,33-5 0 0,-33 5 0 15,38-7 0-15,-38 7 0 0,40-8-9 16,-40 8-84-16,43-7-48 0,-43 7-44 0,36-11-45 16,-36 11-39-16,38-7-34 0,-38 7-44 0,30-8-62 15,-30 8-70-15,26-7-75 0,-26 7-50 0,20-10-39 16,-20 10-32-16,14-14-430 0,-14 14-576 0</inkml:trace>
  <inkml:trace contextRef="#ctx0" brushRef="#br3" timeOffset="189091.94">24041 8840 329 0,'0'0'445'0,"-3"-21"2"15,3 21-10-15,-3-20-20 0,3 20-27 16,-3-17-17-16,3 17-20 0,-4-17-8 0,4 17-16 15,0 0-20-15,-4-23-24 0,4 23-38 0,0 0-35 16,-3-15-39-16,3 15-36 0,0 0-33 0,0 0-20 16,0 0-13-16,0 0-3 0,0 0 15 0,0 0-4 15,-7 15-10-15,7-15-2 0,0 26-13 0,0-26-7 16,-3 31-8-16,3-7-5 0,-3-3-5 0,3 2-5 16,0 2-2-16,0 1 3 0,0-2-9 0,-3 1-2 15,3 1-3-15,0-2-4 0,0 1 2 16,0 1 0-16,3-7-3 0,-3 4 2 0,0-5 0 15,0-18 2-15,3 32-2 0,-3-32 5 0,3 25 0 16,-3-25-1-16,7 22-4 0,-7-22-14 16,3 15-34-16,-3-15-56 0,0 0-89 0,0 0-100 15,17 10-112-15,-17-10-116 0,0 0-80 0,13-14-77 16,-13 14-518-16,14-20-654 0</inkml:trace>
  <inkml:trace contextRef="#ctx0" brushRef="#br3" timeOffset="189559.55">24311 8794 14 0,'7'-29'445'0,"-7"29"-3"0,6-25-3 0,-6 25-12 15,4-23-21-15,-4 23-20 16,4-20-36-16,-4 20-40 0,0 0-37 0,3-22-38 16,-3 22-40-16,0 0-32 0,0 0 28 0,0 0-3 15,0 0-8-15,0 0-17 0,0 0-17 0,0 0-18 16,13 22-15-16,-13-22-18 0,3 27-16 0,-3-27-11 15,3 36-15-15,-3-19-6 0,0 5-11 0,4-2-4 16,-4-2-1-16,0 2-8 0,0-20-3 0,0 33 7 16,0-33 44-16,4 28 35 0,-4-28 38 0,0 24 47 15,0-24 40-15,0 18 42 0,0-18 22 0,0 0-32 16,0 0-50-16,-4 21-39 0,4-21-32 0,0 0-25 16,0 0-22-16,0 0-20 0,0-24-18 0,0 24-18 15,7-22-39-15,-7 22 0 0,13-25 0 0,-3 9 0 16,4 4 0-16,-2-3 0 0,2 3 0 15,-1 0 0-15,4 1 0 0,-17 11 0 16,34-15 0-16,-34 15-24 0,30-12-17 0,-30 12-1 16,26-3 3-16,-26 3 5 0,27 5 4 0,-27-5 6 15,20 12 2-15,-20-12 3 0,14 24 4 0,-14-24 1 16,3 24 3-16,-3-24 4 0,-3 33-1 0,-5-18 3 16,-2 2 3-16,1-5 1 0,-2 4 3 0,-2-1 4 15,-4-3-3-15,-2 1-3 0,2-3 5 0,-3-3-6 16,0 0-55-16,20-7-76 0,-33 11-63 0,33-11-57 15,-34 1-59-15,34-1-63 0,-30-1-81 0,30 1-94 16,-20-11-73-16,20 11-32 0,-7-14-24 16,7 14-543-16,7-17-684 0</inkml:trace>
  <inkml:trace contextRef="#ctx0" brushRef="#br3" timeOffset="190112.49">24595 8717 155 0,'14'-15'417'0,"-14"15"12"0,12-17 5 16,-12 17 4-16,14-16-16 0,-14 16-24 0,0 0-39 15,13-17-42-15,-13 17-48 0,0 0 14 0,0 0 4 16,0 0-12-16,0 0-23 0,17 15-32 0,-17-15-35 16,4 26-32-16,-4-26-26 0,6 27-25 0,-3-11-16 15,4 5-16-15,-1-3-9 0,2-1-12 0,-2 1-7 16,-6-18-4-16,13 25-6 0,-13-25 3 16,17 20-2-16,-17-20-4 0,19 12 1 0,-19-12 14 15,0 0 24-15,38-5 16 0,-38 5 3 0,27-18-5 16,-14 9-8-16,4-9 2 0,-4 0-14 0,0-1-8 15,0-1-11-15,-3 2-7 0,1-4-8 0,-2 4-2 16,1 1-7-16,-3 1-2 0,-7 16-1 16,13-24-4-16,-13 24-5 0,10-20-5 0,-10 20-5 15,7-18 2-15,-7 18-8 0,0 0 3 0,0 0 0 16,0 0 0-16,0 0 2 0,0 0 0 0,0 0 1 16,-10 15 2-16,10-15 1 0,-7 30 1 0,1-7-1 15,-1 2 6-15,3-3 5 0,-2 6-2 16,3-3 0-16,-1 7 3 0,-2-2-6 0,3 2 6 15,-1-3 0-15,0-2-5 0,-2-3 2 0,-1 2-5 16,4-1-4-16,-3-1 1 0,-5 2 0 0,1-7 1 16,1 2 0-16,-8-4 4 0,4 1 6 0,-4-6-3 15,-1 1-6-15,2-1 2 0,16-12 2 0,-36 12-1 16,36-12 1-16,-30 3-5 0,30-3 0 0,-30-3 2 16,30 3 0-16,-27-9-4 0,27 9-1 15,-14-13-2-15,14 13-3 0,-10-17-2 0,10 17-1 16,0 0 3-16,10-25 0 0,-10 25-2 0,17-16 4 15,-17 16-7-15,27-9 5 0,-27 9-10 0,36-10-15 16,-36 10-17-16,40-6-12 0,-40 6-5 16,38-1-9-16,-38 1-28 0,36 0-30 0,-36 0-32 15,37 0-40-15,-37 0-43 0,0 0-42 0,39 0-43 16,-39 0-34-16,0 0-65 0,30-3-64 0,-30 3-63 16,0 0-70-16,21-12-284 0,-21 12-394 0</inkml:trace>
  <inkml:trace contextRef="#ctx0" brushRef="#br3" timeOffset="190459.92">25118 8702 283 0,'0'0'367'0,"14"-20"-21"0,-14 20-12 0,10-15-17 15,-10 15-21-15,10-18-9 0,-10 18-21 0,13-12-18 16,-13 12-9-16,0 0-12 0,13-15-17 0,-13 15-15 15,0 0 4-15,0 0-9 0,0 0-10 0,0 0 2 16,0 0-3-16,0 0-6 0,20 10-6 0,-20-10-12 16,0 0-1-16,0 28-2 0,0-28-21 0,-3 27-21 15,0-7-18-15,0-3-15 0,3 3-16 0,-4 4-10 16,-3 0-9-16,7-5-4 0,-3 5-9 0,0 1-2 16,-1-3-10-16,1-1 0 0,0 1-3 0,3-3-3 15,0-19-1-15,-3 34 0 0,3-34 1 16,0 29-1-16,0-29-1 0,0 25 3 15,0-25 4-15,0 18 0 0,0-18-1 0,0 0-14 16,0 25-25-16,0-25-50 0,0 0-73 0,0 0-92 16,0 0-85-16,0 0-85 0,0 0-61 0,0 0-36 15,0 0-24-15,19-13-24 0,-19 13-431 0,11-12-462 16</inkml:trace>
  <inkml:trace contextRef="#ctx0" brushRef="#br3" timeOffset="190700.41">25085 8935 153 0,'0'0'330'16,"0"0"-5"-16,-30-8 4 0,30 8 14 16,0 0-4-16,0 0-4 0,-30-2-11 0,30 2-10 15,0 0-8-15,0 0-21 0,0 0-16 16,-26-7-20-16,26 7-21 0,0 0-28 0,0 0-31 16,0 0-29-16,0 0-26 0,0 0-20 0,16-15-20 15,-16 15-11-15,27-9-12 0,-27 9-10 0,33-9-7 16,-13 1-5-16,3 0-4 0,1 1-4 0,-1 2-3 15,4-2-1-15,-4 0-18 0,0-1-31 0,1 4-39 16,-24 4-58-16,36-14-55 0,-36 14-77 0,33-7-66 16,-33 7-70-16,27-11-61 0,-27 11-97 0,20-7-399 15,-20 7-432-15</inkml:trace>
  <inkml:trace contextRef="#ctx0" brushRef="#br3" timeOffset="191475.93">25405 8807 312 0,'0'0'479'0,"0"0"-32"15,0 0-38-15,0 0-40 0,0 0-47 0,0 0-48 16,0 0-45-16,-17 10-37 0,17-10-14 0,0 0-19 16,0 0-22-16,0 0-20 0,0 0-17 0,0 0-15 15,11 18-10-15,-11-18-11 0,0 0-11 16,0 0-10-16,0 0-4 0,27 5-10 0,-27-5-5 15,0 0-1-15,0 0-4 0,30-5 1 0,-30 5-6 16,0 0-3-16,22-7 2 0,-22 7-3 0,0 0 1 16,24-11-3-16,-24 11-4 0,0 0 0 0,20-12-2 15,-20 12-6-15,0 0 8 0,16-13-6 0,-16 13-2 16,0 0 0-16,0 0 2 0,14-17-2 0,-14 17 2 16,0 0-2-16,0 0-2 0,0 0-1 15,3-18-2-15,-3 18 4 0,0 0-1 0,0 0 0 16,0 0-2-16,0 0 3 0,0 0 0 0,0 0 4 15,-26-7 1-15,26 7 22 0,0 0 21 0,-24 12 21 16,24-12 12-16,-19 15 9 0,19-15 1 16,-21 20-6-16,21-20-4 0,-20 22-16 0,20-22-7 15,-19 28-1-15,19-28-3 0,-11 27 3 0,11-27 8 16,-10 29 6-16,10-29 3 0,-3 29 9 0,3-29 10 16,3 23 8-16,-3-23 9 0,7 20 2 0,-7-20-4 15,14 18-5-15,-14-18-13 0,19 9-13 0,-19-9-12 16,27 8-10-16,-27-8-8 0,30 2-11 0,-30-2-3 15,36-2-4-15,-36 2-6 0,44-10-2 0,-20 4-1 16,-5-1-4-16,5 1-1 0,-1-6-4 16,0 3-3-16,-3-4 2 0,1 1 0 0,2-4 0 15,-7 4-4-15,5-3 1 0,-5-3-3 16,1 4 4-16,-1-2-1 0,-2 3-1 0,-4-7 3 16,0 8-4-16,0-5-2 0,-4 3 2 0,-6 14 2 15,10-32-2-15,-10 32-4 0,0-26 2 0,0 26-2 16,-6-28 2-16,6 28-6 0,-13-22 1 0,13 22 0 15,-21-18-2-15,21 18 0 0,-23-12 0 0,23 12 2 16,-20-8-1-16,20 8 2 0,0 0-4 0,-33-2 3 16,33 2 4-16,0 0 1 0,-27 12 1 0,27-12 1 15,-14 17 2-15,14-17 3 0,-9 20 7 0,9-20-5 16,3 31 2-16,-3-31-1 0,6 32 4 0,1-14-2 16,4 0 2-16,-2-1 0 0,5-3 2 0,-4 4-3 15,3 0 1-15,1-3-6 16,-1 2 1-16,0-2-4 0,0 1-3 0,-3-2 0 15,1 1-2-15,-5 0 4 0,-6-15 0 0,10 31 1 16,-10-31 0-16,-7 27 1 0,7-27 3 0,-16 27 0 16,6-12 1-16,-7-4 4 0,4 1-4 0,-7-2-4 15,3 0-44-15,-6-5-89 0,23-5-111 0,-40 9-158 16,40-9-214-16,-40 3-207 0,40-3-616 0,-50-5-884 16</inkml:trace>
  <inkml:trace contextRef="#ctx0" brushRef="#br0" timeOffset="197187.93">24669 9765 21 0,'0'0'449'16,"16"-15"-10"-16,-16 15 5 0,14-18 1 16,-14 18-10-16,12-18-11 0,-12 18-18 0,7-20-25 15,-7 20-24-15,3-19-23 0,-3 19-16 0,-3-22-8 16,3 22-7-16,-7-18-10 0,7 18-15 0,-17-20-11 16,17 20-9-16,-19-22-11 0,19 22-16 0,-33-15-16 15,33 15-14-15,-37-18-15 0,17 10-18 0,20 8-12 16,-44-10-17-16,44 10-19 0,-43-5-16 0,43 5-14 15,-47-2-14-15,47 2-10 0,-43 0-36 0,43 0-30 16,-46 7 0-16,46-7 0 0,-44 13 0 16,24-6 0-16,0 4 0 0,3 1 0 0,4-3 0 15,-4 7 0-15,7-2 0 0,-4 4 0 16,11-3 0-16,-3 3 0 0,-1-1 0 0,7 3 0 16,0 0 0-16,4 0 0 0,-1-3 0 0,3 6 0 15,5-2 0-15,2-2 0 0,1-2 0 0,-1 1 0 16,4-3 0-16,2 0 0 0,1-2 0 0,1-4 0 15,1 2 0-15,2-4 0 0,-24-7 0 0,44 7 0 16,-44-7 0-16,46-2 0 0,-46 2 0 0,47-7 0 16,-24 2 0-16,0-6 0 0,-2 2 0 0,-2-1 0 15,-2-5 0-15,0-1 0 0,-4-1 0 0,0 0 0 16,-2 0 0-16,-2-1 0 0,1 0 0 0,-2 1 0 16,-5-4 0-16,-3 21 0 0,6-32 0 0,-6 32 0 15,3-32 0-15,-3 32 0 16,0-27 0-16,0 27 0 0,0-29 0 0,0 29 0 15,-3-24 0-15,3 24 0 0,-3-22 0 0,3 22 0 16,-6-21 0-16,6 21 0 0,-5-20 0 0,5 20 0 16,-6-18 0-16,6 18 0 0,0 0 0 0,-7-19 0 15,7 19 0-15,0 0 0 0,-6-15 0 0,6 15 0 16,0 0 0-16,0 0 0 0,0 0 0 0,-6-16 0 16,6 16 0-16,0 0 0 0,0 0 0 0,0 0 0 15,0 0 0-15,0 0 0 0,0 0 0 0,-14 16 0 16,14-16 0-16,0 0 0 0,-4 21 0 0,4-21 0 15,0 21 0-15,0-21 0 0,0 25 0 0,0-25 0 16,7 30 0-16,-7-30 0 0,7 35 0 16,-3-13 0-16,2-1 0 0,0-4 0 15,4 5 0-15,1-4 0 0,-2 3 0 0,1-4 0 16,4 0 0-16,-1 0 0 0,-2-5 0 0,2 5 0 16,4-5 0-16,-1 0 0 0,1-5 0 0,-17-7 0 15,40 11 0-15,-40-11 0 0,43 4 0 0,-43-4 0 16,53-4 0-16,-23-4 0 0,0 0 0 0,7-1 0 15,-4-4 0-15,1-2 0 0,-1-3 0 0,1-4 0 16,-1 5 0-16,-3-7-51 0,-3 3-710 0,-5 1-306 16,-1 0-1080-16,-7-3-1554 0</inkml:trace>
  <inkml:trace contextRef="#ctx0" brushRef="#br2" timeOffset="-181120.76">23101 11477 301 0,'9'-14'361'0,"-9"14"-29"0,0 0-13 16,11-21-11-16,-11 21-8 0,0 0 5 0,10-23-5 15,-10 23-20-15,0 0-13 0,6-17-1 0,-6 17 2 16,0 0 2-16,-3-22-9 0,3 22 1 16,0 0-12-16,-10-18-24 0,10 18-33 0,-17-10-31 15,17 10-18-15,0 0-10 0,-39 0 2 0,39 0 7 16,-40 15 11-16,19 0 29 0,-9 3-4 0,7 1-37 16,-1 7-26-16,-2 6 2 0,3 5 10 0,3 4-9 15,3-1-24-15,4 2-16 0,6-4-13 0,4 2-6 16,6 0-6-16,4-1-10 0,2 7-6 15,5-9-7-15,2 4-2 0,5-9-1 0,-4-6-2 16,5 3-2-16,-1-7 6 0,5-2-4 0,-2-8-3 16,-1-3-2-16,3-5-2 0,-26-4-1 0,57-7-6 15,-24-8-2-15,-3-3 0 0,8-12-2 16,-5-2-4-16,0-11-4 0,-3-7 0 0,1-1 0 16,-9 0 0-16,-5 1-1 0,-4 1 0 0,-2 6-3 15,-8 2 1-15,0 1 2 0,-6 5 1 0,0 3-2 16,-4-2-6-16,0 10 3 0,-6-1-1 0,3 8-1 15,-4-1-1-15,-2 3 2 0,2 5 0 0,14 10 3 16,-33-12-2-16,33 12 2 0,0 0 1 0,-43 5 1 16,43-5-1-16,-33 15 0 0,19-3-9 0,1 1-25 15,2 2-48-15,2 2-52 0,2-2-67 0,7-15-62 16,0 29-57-16,0-29-70 0,13 34-76 16,1-22-90-16,-1 1-70 0,7-3-44 0,0 0-70 15,-20-10-309-15,37 16-523 0</inkml:trace>
  <inkml:trace contextRef="#ctx0" brushRef="#br2" timeOffset="-180676.76">23807 11335 119 0,'18'-25'463'0,"-18"25"-3"0,13-21-23 16,-13 21-17-16,13-22-27 0,-13 22-4 0,10-23-8 15,-10 23 1-15,7-18-1 0,-7 18 3 0,6-14-3 16,-6 14-14-16,0 0-16 0,7-20-9 0,-7 20-29 16,0 0-31-16,0 0-43 0,4-23-42 0,-4 23-41 15,0 0-30-15,0 0-19 0,0 0-7 0,0 0 15 16,-11 18 3-16,11-18 5 0,-13 32-6 0,7-8-12 15,-5 8-15-15,5 3-11 0,-1-1-13 0,-3 15-14 16,4-3-4-16,-2 5-8 0,5-1-6 0,0 2-4 16,0-2-26-16,0 1-4 0,-1-5 0 0,1-2 0 15,0-5 0-15,3-1 0 0,-4-1 0 16,0-7 0-16,4-5 0 0,0-1 0 0,-3 2 0 16,3-6 0-16,0-20 0 0,-3 33 0 0,3-33 0 15,0 25 0-15,0-25 0 0,0 0 0 16,0 0 0-16,0 0 0 0,0 0 0 0,0 0 0 15,0 0 0-15,0 0 0 0,14-21 0 0,-14 21-337 16,10-32-192-16,-4 15-64 0,0-3-56 0,8 2-53 16,-7-4-26-16,3 2-48 0,-4-1-543 0,5 1-775 15</inkml:trace>
  <inkml:trace contextRef="#ctx0" brushRef="#br2" timeOffset="-180204.75">24458 11307 382 0,'10'-15'489'15,"0"0"-20"-15,-10 15-27 0,10-25-24 0,-10 25-25 16,10-26-11-16,-10 26-16 0,3-21-19 0,-3 21-17 16,0-20-19-16,0 20-34 0,0-17-41 0,0 17-37 15,0 0-37-15,-9-18-31 0,9 18-23 0,0 0-13 16,0 0-3-16,-34 1 12 0,34-1 15 0,-23 18 15 15,10-2 7-15,-1 1-5 0,-2 6-7 0,2 2-1 16,1 5-12-16,2 3-12 0,-2 1-9 16,10 4-20-16,-3 2-8 0,6 0-12 0,-4 2-3 15,8-2-10-15,-1 0-4 0,3 0-8 0,1-3 2 16,3-1-4-16,4-1 3 0,2-5-4 0,4-3-3 16,0-2 1-16,7-4-4 0,-1-7 0 0,1-4-4 15,3-3 0-15,0-4-4 0,3-8-2 0,5-2-5 16,-2-7-1-16,4-10 2 0,-4-6-6 15,-3-5-2-15,2-10-1 0,-5-3-3 0,-8 5 0 16,-5-6 1-16,-7-1-2 0,-7 3 4 0,-3 4 0 16,-3 1 0-16,-3 2-3 0,-4 5 2 0,-4 0 3 15,-5 5-1-15,-2 5-2 0,1 2-1 16,-4 6-2-16,2 1 2 0,-2 10 4 0,24 6-1 0,-39-3 3 16,39 3 3-16,-48 15-2 0,25-3-19 15,4 3-44-15,1 0-42 0,2 6-54 0,2 1-51 16,8-2-56-16,-1 1-59 0,0 3-89 0,7-5-102 15,4 4-94-15,3-2-64 0,2-7-114 0,1-1-345 16,-10-13-597-16</inkml:trace>
  <inkml:trace contextRef="#ctx0" brushRef="#br2" timeOffset="-179764.63">25619 11160 19 0,'0'0'399'0,"30"-16"-6"16,-30 16 12-16,30-17 9 0,-30 17 12 0,27-17-2 15,-27 17 8-15,23-17 3 0,-23 17 9 16,19-24 7-16,-19 24 5 0,18-17-2 16,-18 17-4-16,13-17-1 0,-13 17-22 0,6-16-49 15,-6 16-60-15,0 0-59 0,14-18-49 0,-14 18-45 16,0 0-24-16,0 0 15 0,0 0-70 0,0 0-86 16,-7 31 0-16,0-11 0 0,4 13 0 0,-4 1 0 15,1 12 0-15,-1 6 0 0,0 0 0 0,0 6 0 16,-2 8 0-16,2-2 0 0,0 4 0 0,4-11 0 15,3 3 0-15,-4-5 0 0,1-2 0 0,3-3 0 16,0-10 0-16,0-3 0 0,0-7 0 0,0-2 0 16,0-3 0-16,0-3 0 0,0-22 0 0,3 30 0 15,-3-30 0-15,0 0 0 0,-6 18 0 0,6-18 0 16,0 0-825-16,0 0-647 0,-17-22-532 16,4 7-1422-16</inkml:trace>
  <inkml:trace contextRef="#ctx0" brushRef="#br4" timeOffset="-89592.3">24778 5654 207 0,'0'0'236'0,"0"0"-11"0,0 0-8 16,0 0-9-16,0 0-2 0,0 0-4 0,0 0-1 16,0 0 3-16,0 0 2 0,0 0-3 0,0 0-3 15,0 0 4-15,0 0-5 0,0 0-6 0,0 0 1 16,0 0-5-16,0 0 2 0,0 0-1 0,0 0-3 16,0 0-5-16,0 0-4 0,0 0-9 0,0 0-10 15,0 0-4-15,0 0-6 0,0 0-5 0,0 0-4 16,0 0-7-16,0 0-8 0,0 0-9 0,0 0-8 15,0 0-8-15,0 0 1 0,0 0-10 0,0 0-2 16,0 0-12-16,0 0-11 0,0 0-5 16,0 0-4-16,0 0 0 0,27 4-4 0,-27-4 0 15,0 0-4-15,30 0-4 0,-30 0 0 16,0 0-5-16,44-4 0 0,-44 4-2 0,0 0-5 16,43-2-9-16,-43 2 3 0,33-3-9 0,-33 3 1 15,33 0 2-15,-33 0-1 0,37 0 3 0,-37 0 18 16,37-3-1-16,-37 3-1 0,40-1-2 0,-40 1-5 15,43 0-3-15,-43 0-7 0,44-3-7 0,-44 3-2 16,43-2-3-16,-43 2-3 0,44 0 0 0,-44 0-3 16,42 0 2-16,-42 0 0 0,40 0-2 0,-40 0-2 15,44 2 0-15,-44-2 2 0,43 0 0 16,-43 0-2-16,41 0-1 0,-41 0 0 0,43 3 1 16,-43-3 0-16,43 0-3 0,-43 0 6 0,43 0 1 15,-43 0-3-15,43 0 0 0,-43 0 1 0,41 0-2 16,-41 0 2-16,40 0-1 0,-40 0 0 0,36 0 0 15,-36 0 3-15,37 0 1 0,-37 0-1 16,33 0 5-16,-33 0 14 0,0 0 4 0,47 1 2 16,-47-1 3-16,0 0 0 0,43 0 2 0,-43 0 3 15,0 0 8-15,38 0 5 0,-38 0 9 0,0 0 0 16,0 0-1-16,36 0-3 0,-36 0-6 0,0 0-5 16,0 0-8-16,0 0-12 0,33-1-26 15,-33 1 0-15,0 0 0 0,0 0 0 0,0 0-100 16,0 0-127-16,0 0-198 0,0 0-209 0,0 0-269 15,-6-18-1104-15,6 18-1424 0</inkml:trace>
  <inkml:trace contextRef="#ctx0" brushRef="#br4" timeOffset="-82528.66">24298 14222 328 0,'-40'0'310'0,"3"0"-22"0,1 0-20 16,3 0-7-16,3 3-5 0,30-3-4 0,-64 0-6 15,64 0-13-15,-50 0-12 0,50 0-16 16,-40 2-20-16,40-2-19 0,-34 0-21 0,34 0-13 16,-30 2-13-16,30-2-11 0,0 0-11 0,-36 3-16 15,36-3-13-15,0 0-14 0,0 0-3 0,-30 2-8 16,30-2 12-16,0 0 50 0,0 0 14 0,0 0-3 15,30 7-10-15,-30-7-18 0,70 0-13 16,-17 0-13-16,14-1-15 0,10-1-6 0,26-4-3 16,24-1-10-16,16 2-4 0,34-6-7 0,13-1-3 15,13-2-3-15,11-3-3 0,16 1-2 0,14-4-1 16,12-2-1-16,58-4-3 0,12 1-3 0,1 1-3 16,7-5 0-16,9 5 9 0,1 2-16 0,3-2 2 15,0 2-3-15,-4 2-2 0,-3 0-1 16,-3 2 6-16,-7 1-2 0,-9 2-1 0,-55 2 2 15,-9 4 0-15,-7-1 2 0,-13-3 3 0,-11 3 2 16,-16-2-2-16,-12 2 2 0,-21-1 3 0,-38 5 0 16,-12-1 5-16,-27-1 4 0,-13-1 2 0,-17 2-43 15,-13-6-108-15,-14 4-126 0,-10-1-155 0,-13-2-149 16,-7-3-624-16,-13 15-659 0</inkml:trace>
  <inkml:trace contextRef="#ctx0" brushRef="#br4" timeOffset="-58696.71">17758 6185 187 0,'-30'10'411'0,"30"-10"-18"0,-30 9-6 0,30-9-22 15,-30 11-27-15,30-11-24 0,-33 12-20 0,33-12-15 16,-37 10-19-16,37-10-8 0,-36 10-10 0,36-10-10 16,-30 11-5-16,30-11-5 0,-27 8-16 0,27-8-18 15,-24 4-15-15,24-4-24 0,0 0-15 0,0 0 19 16,0 0 35-16,0 0 16 0,51-16-10 15,5-4-17-15,34-7-24 0,17-8-21 0,29-9-6 16,14-9-22-16,21-5-15 0,15-1-13 0,15-7-12 16,42-10-16-16,7-5-8 0,0 0-7 0,-6 4-5 15,-4-1-9-15,-40 14 4 0,-3 1-8 16,0 3-4-16,-11 2-3 0,-5 0-1 0,-12 7-2 16,-8 1-1-16,-11 1-1 0,-17 7-1 0,-23 8 5 15,-10 4-3-15,-10 0 2 0,-20 7 3 0,-13 3-2 16,-4 3 4-16,-6 2-2 0,-10 1-1 0,-4 2-70 15,-6 3-147-15,-8-4-160 0,-1 4-161 0,-18 9-218 16,12-15-201-16,-12 15-532 0,-20-17-927 0</inkml:trace>
  <inkml:trace contextRef="#ctx0" brushRef="#br4" timeOffset="-41815.7">25306 4247 49 0,'0'0'155'0,"0"0"-19"15,0 0-21-15,0 0-20 0,0 0-16 0,0 0-15 16,3-18-14-16,-3 18-8 0,0 0-11 0,0 0-4 15,0 0-9-15,0 0-15 0,0 0-25 16,0 0-41-16,0 0-63 0,0 0-97 0,0 0 76 16</inkml:trace>
  <inkml:trace contextRef="#ctx0" brushRef="#br0" timeOffset="-20448.59">27116 10773 9 0,'0'0'159'0,"0"0"-17"0,0 0-20 15,0 0-19-15,0 0-15 0,0 0-12 16,0 0-12-16,-10 15 4 0,10-15 9 0,0 0 7 16,0 0-6-16,0 0 0 0,0 0-1 0,0 0 3 15,-3 17 5-15,3-17 0 0,0 0 12 0,0 0 18 16,0 0 17-16,0 0 20 0,0 0 19 0,0 0 4 15,0 0 2-15,0 0-21 0,0 0-15 0,0 0-12 16,0 0-9-16,0 0-17 0,0 0-17 16,0 0-11-16,27-5-11 0,-27 5-11 0,0 0-12 15,26-12-11-15,-26 12-2 0,23-12-9 0,-23 12-3 16,27-12-5-16,-27 12-1 0,33-12-1 0,-33 12-6 16,33-15-1-16,-33 15 2 0,41-15-2 0,-17 8 0 15,-5-1 0-15,5 1-2 0,-4-1 1 16,-20 8-1-16,40-15-2 0,-40 15 1 0,33-10 4 15,-33 10-2-15,30-10 1 0,-30 10-3 0,27-10 2 16,-27 10 1-16,20-7 0 0,-20 7 0 0,0 0 1 16,26-10 6-16,-26 10 0 0,0 0 0 0,0 0-4 15,27-7 0-15,-27 7 0 0,0 0 1 0,0 0 0 16,0 0-3-16,0 0-2 0,20-9 0 0,-20 9-4 16,0 0-1-16,0 0 1 0,0 0 1 0,0 0 6 15,0 0 27-15,0 0 10 0,-20 18 2 16,20-18-7-16,-16 12-4 0,16-12-4 0,-24 18 9 15,11-6 29-15,-4-1-3 0,0 4 1 16,-3-2 1-16,0 1 0 0,-7 3 2 0,4-1-10 16,-3 0-5-16,-1 5-6 0,0-1 0 0,1-2-4 15,-5 2-2-15,8 0-8 0,-4-3-3 0,0 1 0 16,5-2-6-16,1-2-4 0,4-2-2 0,-2 3 0 16,5-5-2-16,14-10 2 0,-27 17 20 0,27-17 39 15,-19 16 19-15,19-16 16 0,-17 12 23 0,17-12 1 16,0 0-28-16,0 0-18 0,0 0-23 0,0 0-14 15,0 0-10-15,0 0-10 0,0 0-8 0,0-17-3 16,0 17-3-16,27-20-6 0,-7 4-2 0,-1 4-2 16,5-2-3-16,6-4-2 0,0 0 1 15,0 1-4-15,3 2-1 0,0-3 5 16,2 3-5-16,1 0 2 0,-3-2-2 0,1 1 3 16,-4 4-2-16,3-3 2 0,-3 0 0 0,0 3 0 15,-3-1 0-15,0 1-2 0,-4-2 2 0,0 5 0 16,-3-1-2-16,0-3 1 0,-3 4 2 0,-17 9-2 15,30-16 0-15,-30 16-1 0,26-18-2 0,-26 18-3 16,21-9-3-16,-21 9-5 0,16-7-4 0,-16 7-6 16,0 0 3-16,20-11 0 0,-20 11 7 0,0 0-1 15,0 0 6-15,0 0 1 0,0 0 0 0,0 0 0 16,0 0 0-16,0 0 1 0,0 0-1 0,0 20 2 16,0-20-1-16,-17 16 0 0,4-4 1 15,-4 1 0-15,1 4 3 0,-8 0 2 0,-2 4 2 16,-1-1 0-16,-7 7 0 0,-2 1 2 15,-4 1-4-15,0 0 3 0,0 0 2 0,0 4 1 16,3 0-2-16,-3-1 0 0,4-2 0 0,-1 0 0 16,4 2 1-16,3-5-4 0,3-2 1 0,0-2-1 15,7 0 1-15,-4-3-3 0,8-5 5 0,2-1 8 16,1-2 12-16,13-12 50 0,-23 18 33 0,23-18-19 16,0 0-17-16,0 0-15 0,0 0-11 0,0 0-11 15,0 0-9-15,0 0-2 0,33-18-4 0,-13 4-5 16,7-4 0-16,3 1-2 0,3-3-8 0,7-2 3 15,4-3 0-15,-1 0-1 0,1 0-4 16,-4 0-1-16,3 3 0 0,-3-2 2 0,0 2-1 16,-7 2 2-16,-3 3-2 0,0-1-1 0,-6 3 0 15,-1 3 1-15,-3-4 1 0,0 7-2 0,-4-1 1 16,-2-1 6-16,-14 11-12 0,27-15-3 16,-27 15-2-16,19-14-5 0,-19 14-3 0,14-8-2 15,-14 8-5-15,0 0 0 0,16-12 3 0,-16 12 3 16,0 0 2-16,0 0 2 0,0 0 0 0,0 0 6 15,-16 10-2-15,16-10 3 0,-20 12 1 0,20-12 1 16,-30 23 1-16,10-14 2 0,0 7 0 0,-3 1 0 16,-1 5 4-16,-2-2-1 0,-4 4 4 0,-4 0 3 15,1 3-4-15,-4 4 0 0,1-4 1 16,-1 3 1-16,0 3-3 0,-3-4 3 0,4 4-5 16,2-3 6-16,-2 3-2 0,3-4 0 0,3-1-1 15,3-3-1-15,0-3-1 0,3 3-1 0,4-4-1 16,4-4 3-16,-1-2 0 0,4 0 8 0,-1-2 4 15,14-13 9-15,-19 21 14 0,19-21 21 16,-18 12-18-16,18-12-4 0,0 0-9 0,0 0-8 16,0 0-1-16,0 0-4 0,21-18-5 0,-5 4 0 15,1 2-2-15,7-5-2 0,2-3 8 0,8 3-11 16,2-6-4-16,4-2 3 0,1 3-2 0,-2-6 0 16,4 3 2-16,1 1 0 0,-1-2-3 0,-3 4 2 15,0-3-1-15,-3 2 1 0,-4 6-8 16,-3-3 10-16,0 0-2 0,-3 4-1 0,-3 4 0 15,-5-1 1-15,-2 4-3 0,-1-1-3 0,-16 10-5 16,27-18-5-16,-27 18-6 0,20-13-8 0,-20 13 3 16,17-9 5-16,-17 9 1 0,0 0 6 0,0 0 5 15,0 0 0-15,0 0 1 0,0 0 1 0,0 0 1 16,0 0 1-16,0 0 4 0,-10 25-2 0,10-25 2 16,-27 22 3-16,11-7 0 0,-1 2 1 15,-10 4-1-15,0 4 4 0,-6 0-1 0,0 8 1 16,-7-4 2-16,0 4-1 0,-4 4-1 0,1 1-1 15,-1-1 2-15,8-3-3 0,0 0 0 16,-1-2 1-16,4 1-1 0,0-6-1 0,3 3 2 16,6-7-2-16,0-1 1 0,1 1-3 0,7-5 2 15,-1-3 3-15,4-1 4 0,-1-1 11 0,14-13 7 16,-16 16 11-16,16-16-5 0,0 0-12 0,-14 14-4 16,14-14-3-16,0 0-7 0,14-14 0 0,-14 14-5 15,26-16 2-15,-6 0-3 0,7-3 6 0,3-1-10 16,6-5 0-16,2 0 2 0,1-4 2 0,4 5-4 15,-2-3 0-15,2-1 0 0,0 0 2 0,-3 3 0 16,0 0 0-16,-3 3-1 0,-4 2 1 0,-3 3-2 16,0-1 2-16,-7 1-1 0,1 2-1 15,-4 2-3-15,0 1 8 0,0 2 2 16,-20 10-2-16,27-20-2 0,-27 20-4 0,23-15 0 16,-23 15-3-16,20-13-10 0,-20 13 0 0,0 0-6 15,20-12-6-15,-20 12 0 0,0 0 12 0,0 0 0 16,0 0 4-16,0 0 4 0,0 0 14 0,0 0-15 15,-9 12 4-15,9-12 4 0,-27 23-2 0,10-9-1 16,-4-2 2-16,-1 12 2 0,-5-5 5 0,-10 9-2 16,4 2-1-16,-8 0 3 0,5 1 0 0,-4 0 0 15,-7 7 0-15,4-1 0 0,2 4 0 0,2-9-2 16,6 1 2-16,-1 0-3 0,1-4 2 0,3 2-1 16,3-9-2-16,4 0-3 0,2 0 6 0,5-4-2 15,-1-3 2-15,1 0 0 0,2-2 9 16,14-13 10-16,-19 20 11 0,19-20-4 15,0 0-9-15,-14 12-4 0,14-12-2 0,0 0-5 16,0 0-6-16,20-14 1 0,-4 1-1 0,5-2-1 16,2-3 3-16,7-2-6 0,7-5-4 0,-1 0 2 15,8-1 1-15,-4-3 8 0,4 2-7 0,-5 0-3 16,4-1 2-16,-2 3-1 0,-1 0 0 0,-4 0 0 16,-6 5 4-16,0 1-4 0,-3-1 0 0,0 6-2 15,-8 2 1-15,2-1-2 0,-4 3 1 0,-1 1-6 16,-16 9 0-16,23-18-3 0,-23 18 0 0,21-13-7 15,-21 13-4-15,16-10 3 0,-16 10 2 16,0 0 10-16,0 0-5 0,0 0 4 0,0 0 3 16,0 0 5-16,0 0-3 0,3 17-1 0,-3-17 5 15,-23 25 1-15,6-7 1 0,-3 2-3 16,-7 3 5-16,-3 7 2 0,-3-1 1 0,-4 4-2 16,1-3 1-16,0 8 0 0,-5-1-1 0,4-1 1 15,1-2 2-15,-1 1-5 0,4-2 4 0,-3 2-2 16,1-2-4-16,2-4 4 0,3 2-4 0,3-9 0 15,5 2-1-15,1-4 1 0,1-2-1 0,7-3 5 16,-4 0 5-16,4-2 12 0,13-13 10 0,-20 20 3 16,20-20-3-16,0 0-6 0,-13 12-12 0,13-12-2 15,0 0 3-15,0 0-8 0,23-18 4 16,-6 9-8-16,3-4 0 0,7-5-4 0,3 1 0 16,3-9 1-16,7 2 0 0,-1-1-1 0,5-2 0 15,-4-1 0-15,4-1-2 0,-1 0 0 0,0 0 5 16,-6 1-3-16,3 1 1 0,-4 2-1 0,-6 4 2 15,-3 1 2-15,0 0-1 0,-3 3-4 16,-5 5-2-16,-2-2-3 0,-1 2-5 0,-16 12-10 16,27-17 0-16,-27 17-3 0,20-12 4 0,-20 12 3 15,0 0 5-15,0 0 4 0,0 0 5 0,0 0-2 16,0 0 2-16,0 0 1 0,-9 20 2 0,-5-5-3 16,-2-1 7-16,-8 10-1 0,-3-5 0 0,1 5 1 15,-8 8-1-15,1-1 6 0,-3 1-9 16,2-1 9-16,-3 1 0 0,0 1-2 0,1 0-2 15,3 0 2-15,-1-4 2 0,4-1-5 0,7-6 3 16,-1-2-2-16,2-1 1 0,5-2-7 0,-1-2-2 16,2-4 9-16,2 2 6 0,14-13 9 0,-19 19 9 15,19-19 4-15,-17 17-4 0,17-17-9 0,0 0-7 16,0 0-3-16,0 0-1 0,0 0 3 16,0 0-7-16,0 0-1 0,11-18-3 0,1 7 1 15,6-1 0-15,-2-3-1 0,7-1 2 0,4-5-1 16,3 1-7-16,0 0 3 0,3-6 3 0,4 2-2 15,-4-1-2-15,4-1 0 0,-7 4 2 16,0 0-2-16,0 3 0 0,-4-2 2 0,1-2-2 16,-3 8 4-16,-5 0 1 0,2 0-3 0,-4 3 2 15,-4-1-3-15,-13 13-3 0,26-17-7 0,-26 17-9 16,17-15-3-16,-17 15-1 0,0 0 6 0,0 0 3 16,0 0 5-16,0 0 5 0,0 0-1 0,0 0 3 15,-10 15-2-15,-3-3 4 0,-7 3 3 0,-4 2-2 16,-3 1 2-16,-3 7 2 0,-3-1 4 0,0 2-4 15,-4 2 1-15,4-1-1 0,-4 1 2 0,4-1 4 16,-4 1-3-16,3-1-1 0,1 1-2 16,0-1-1-16,6-5 1 0,0 1-2 0,2-2 2 15,1-1-1-15,7-6-1 0,-2 1 4 16,5-1-3-16,-2 0 0 0,2-4 1 0,14-10 6 16,-21 20 9-16,21-20 10 0,-13 12 6 0,13-12-7 15,0 0-6-15,0 0-4 0,0 0-4 0,0 0-2 16,0 0-4-16,27-7 12 0,-11-3-18 0,5-3 0 15,5-1-1-15,4-4-2 0,0 0 1 0,4-1-1 16,2-5-4-16,2 2 5 0,1-3 0 0,-2 3 0 16,-1-4 0-16,-6 6-4 0,4-2 5 0,-4 1-2 15,-4 5 1-15,1-2-2 0,-3 1 3 0,-5 1 3 16,2 4-4-16,-4 0 1 0,-4 2-8 0,-13 10-11 16,23-17-8-16,-23 17-1 0,16-11 5 0,-16 11 7 15,0 0 2-15,0 0 3 16,0 0 4-16,0 0 1 0,-3 18 6 0,3-18-4 15,-27 22 1-15,11-8 4 0,-4 7-2 0,-7-1 2 16,1 2 4-16,-4 7-2 0,-4-3 0 0,-3 2 1 16,4 2 2-16,-3 0-5 0,2 1 5 0,-2-2 0 15,3 1-3-15,-2-2 3 0,5-1-5 0,5-3-1 16,-2 0-2-16,3-4-2 0,4-3 3 0,1 1 0 16,5-5 1-16,-2 2 9 0,2-6 9 0,14-9 6 15,-21 20 15-15,21-20 9 0,0 0-8 0,-16 13-8 16,16-13-11-16,0 0-4 0,0 0 0 0,0 0-8 15,27-20-3-15,-27 20 1 0,30-20 0 16,-11 7-1-16,5-4 0 0,6-1-3 0,-3 1 0 16,3-3-4-16,3 0 1 0,0 0 0 15,4-3 3-15,0 1-4 0,0-1 0 0,-4 3-2 16,-3 0 0-16,0 0 4 0,-3 2 0 0,0 1-4 16,-4 3 6-16,-4 2-4 0,-1-4 3 0,-2 6 0 15,-2 0-8-15,-14 10-14 0,22-16-3 0,-22 16-9 16,17-11 6-16,-17 11 6 0,0 0 6 0,0 0 4 15,0 0 2-15,0 0 4 0,-20 22-2 0,4-10 5 16,-4 1 0-16,-7 7 3 0,0-1 2 0,1 1-4 16,-4 4 4-16,-7 3 1 0,3-3-2 0,1 5 0 15,0-2 0-15,3-5 8 0,3 1-9 16,0-1-5-16,5-2 7 0,-2-2-2 0,7-3 0 16,1 0 9-16,-1-3-2 0,4 1 12 0,13-13 8 15,-21 15 2-15,21-15-4 0,0 0-8 0,-12 12-3 16,12-12-2-16,0 0-5 0,0 0-4 0,0 0 3 15,25-18-7-15,-25 18 1 0,30-17 1 16,-6 5 0-16,0-1-5 0,2-4 1 0,4-1 0 16,0 3-1-16,0-2-1 0,4 0-2 0,-4-1-1 15,0 3 6-15,0-3-4 0,0 3-2 0,-7 2 0 16,-3 4 2-16,0-4 1 0,0 6-1 0,-20 7-14 16,30-18-10-16,-30 18-8 0,20-10-6 0,-20 10 14 15,0 0 8-15,0 0 6 0,0 0 8 16,0 0-6-16,-10 18 3 0,-7-8 5 0,-2 2 0 15,-8 5 2-15,-3 1 3 0,-3 2-1 0,-8 3 1 16,4 3 1-16,-2-2-1 0,2-2 1 0,0 4-1 16,8-7 4-16,-1 1-3 0,0-1 0 0,3 1 1 15,6-6-2-15,1-2 4 0,1 1 2 0,5-3 8 16,14-10 8-16,-27 18 23 0,27-18 15 0,-16 9-9 16,16-9-10-16,0 0-5 0,0 0-12 15,0 0-2-15,0 0-7 0,0 0 1 0,19-17-5 16,-2 7-5-16,4-3-2 0,1 1-2 0,8-3 0 15,0-2 0-15,5 1-8 0,-2-1 7 16,0 2-2-16,0-3-2 0,1 3-4 0,-4 3 0 16,-4-1 0-16,-2 3-4 0,-5 0-5 0,2 0-17 15,-21 10-29-15,30-12-11 0,-30 12 8 0,0 0 14 16,27-6 7-16,-27 6 9 0,0 0 14 0,0 0-1 16,-18 21 4-16,18-21 3 0,-36 22 5 0,12-10 2 15,-6 6 2-15,0 0 1 0,-6-1 2 0,-1 5 1 16,1-4 1-16,3 2 2 0,3-2-1 0,0-3-1 15,0 0-1-15,6-2-2 0,4-1 10 0,4-2 11 16,-2 0 10-16,18-10 7 0,-23 12-3 0,23-12-10 16,0 0-1-16,0 0-8 0,0 0-3 0,0 0 0 15,0 0-1-15,0 0-7 16,6-15 5-16,-6 15-1 0,35-15 1 0,-13 6-5 16,2-2 2-16,6-1-5 0,0-1 0 0,3 1-3 15,0 0-2-15,-3 0-5 0,4-2 3 0,-8 4 0 16,-2 0 5-16,-1 3-2 0,-3-1-5 0,-20 8-2 15,30-12-10-15,-30 12-13 0,23-8-2 0,-23 8 7 16,0 0 7-16,0 0 6 0,0 0 3 0,0 0 1 16,-9 13 4-16,9-13 2 0,-33 17 5 0,9-4-2 15,4-3 2-15,-3 0-2 0,3 2 2 0,-1-2-4 16,2 0 5-16,19-10 1 0,-30 15 2 0,30-15-3 16,-24 13 15-16,24-13 8 0,-17 9 5 15,17-9-1-15,0 0-8 0,0 0 3 0,0 0-8 16,0 0-4-16,0 0-2 0,24-8 0 0,-24 8 0 15,30-12-3-15,-30 12-6 0,36-14-2 16,-15 4-1-16,-1 3-1 0,-1-4 5 0,2 2-2 16,-1 1-2-16,-20 8 3 0,33-20-4 0,-33 20-1 15,23-15-4-15,-23 15-2 0,17-15-4 0,-17 15-4 16,10-17-4-16,-10 17-3 0,0 0 1 0,-4-21-1 16,4 21 0-16,0 0 5 0,-23-15 4 0,23 15 2 15,0 0 4-15,-33-7 3 0,33 7 1 0,0 0 3 16,-34-8 3-16,34 8 2 0,0 0 4 0,-33-7 0 15,33 7 4-15,0 0 3 0,-27-9 4 16,27 9-3-16,0 0-2 0,-16-14 0 0,16 14 0 16,0 0-3-16,-10-22-2 0,10 22 1 0,3-20-2 15,-3 20-1-15,10-25 0 0,0 10-2 0,0 0-2 16,0-3 3-16,0 1 0 0,4-3 0 0,-4 0 6 16,3 2-10-16,-3-2 2 0,0 3-2 15,0-1 2-15,0 3-2 0,-10 15 0 0,13-25-1 16,-13 25-2-16,7-21-3 0,-7 21-12 0,7-16 0 15,-7 16 2-15,0 0 4 0,-20-13 3 0,20 13 1 16,-33-3 4-16,33 3-2 0,-44 3 2 0,44-3 3 16,-57 5 2-16,31-2-1 0,-4-1-1 0,30-2 1 15,-50 7 6-15,50-7 2 0,-40 6 6 16,40-6 21-16,-33 2 22 0,33-2 23 0,0 0-5 16,-38 3-13-16,38-3-16 0,0 0-6 0,-22-11-6 15,22 11-6-15,0 0-6 0,-5-22-2 0,5 22-7 16,14-24 0-16,-4 7-4 0,4 3 0 0,2-4-2 15,4-4-4-15,1 1 0 0,1 2 0 0,2-3-1 16,3 2-2-16,-7 0 2 0,3 2 2 0,-6 1-1 16,-1 3-1-16,1-2-1 0,-4 3 2 15,-13 13-5-15,20-20-7 0,-20 20-3 0,14-20-8 16,-14 20 0-16,0 0 4 0,-4-14 3 0,4 14 2 16,0 0 3-16,-30-12 4 0,30 12 2 15,-30-1 0-15,30 1 3 0,0 0 4 0,-40-3 7 16,40 3 6-16,-24-5-6 0,24 5 2 0,-19-10 2 15,19 10-2-15,-14-13-6 0,14 13 2 0,-6-22-4 16,6 22 0-16,6-27-1 0,2 7 1 0,1-3-5 16,7-3 1-16,2 2 0 0,2-1-2 0,-1-2 0 15,5-4 2-15,-4 6 1 0,0-2 1 0,0 2 1 16,0 1-3-16,-7 0 0 0,1 5-4 0,-1-1-6 16,-7 3-10-16,-6 17 0 0,7-31-20 0,-7 31-15 15,-7-25-17-15,7 25-20 0,-16-22-21 0,16 22-25 16,-23-16-28-16,23 16-35 0,-30-12-48 15,30 12-80-15,-37-10-87 0,37 10-101 0,-37-7-149 16,37 7-473-16,-46-10-608 0</inkml:trace>
  <inkml:trace contextRef="#ctx0" brushRef="#br4" timeOffset="54571.59">6806 1917 117 0,'0'0'367'0,"0"0"-14"0,33-4-14 16,-33 4-14-16,0 0-16 0,0 0-18 15,0 0-9-15,30 0 0 0,-30 0-5 0,0 0-8 16,0 0 0-16,0 0-24 0,0 0-17 0,0 0-19 16,0 0-22-16,0 0-31 0,0 0-27 0,-27 9-15 15,27-9-14-15,-30 5-9 0,30-5-3 0,-33 8-4 16,33-8 0-16,-40 7 19 0,40-7 11 0,-36 8 8 15,36-8 4-15,-37 5 10 0,37-5 14 0,-34 7 18 16,34-7 13-16,-29 6 11 0,29-6 6 0,-27 5-6 16,27-5-19-16,0 0-28 0,-33 4-29 0,33-4-22 15,0 0-24-15,-23 6-22 0,23-6-19 16,0 0-10-16,-21 12-3 0,21-12-2 0,-13 17-3 16,13-17-2-16,-7 25-3 0,7-25 2 0,-3 33 3 15,3-16-7-15,3 5 1 0,-3 2 0 0,4-2-2 16,-1 0-1-16,-3 2 1 0,4 0-2 15,-1-2 1-15,0-1-1 0,0 0 1 0,-3-21-2 16,3 36 3-16,-3-36 2 0,4 27 8 0,-4-27 43 16,3 25 66-16,-3-25 60 0,0 20-46 0,0-20-136 15,0 0 0-15,4 17 0 0,-4-17 0 0,0 0 0 16,0 0 0-16,0 0 0 0,0 0 0 0,0 0 0 16,0 0 0-16,26-9 0 0,-26 9 0 0,23-8 0 15,-23 8 0-15,34-8 0 0,-34 8 0 16,44-2 0-16,-44 2 0 0,43 0 0 0,-43 0 0 15,53 7 0-15,-29 1 0 0,3-1 0 0,-5 4 0 16,2 2 0-16,-4-1-64 0,-4 3-54 0,1 0 19 16,-7 3 22-16,1-1 11 0,-5 3 17 0,1-3 12 15,-7-17 9-15,-4 33 7 0,1-13 5 0,-8-3 4 16,2 0 4-16,-4 1 2 0,-4-3 0 16,-4 0 8-16,2 0 8 0,-1-3 8 0,-4 0 4 15,5 0 14-15,-5-3 6 0,24-9 6 0,-40 13 4 16,40-13-3-16,-34 7-7 0,34-7-5 0,-30 2-8 15,30-2-11-15,0 0-44 0,-29-7-59 16,29 7-123-16,-14-12-142 0,14 12-145 0,0-24-136 16,0 24-139-16,10-27-104 0,4 10-673 0,2 0-992 15</inkml:trace>
  <inkml:trace contextRef="#ctx0" brushRef="#br4" timeOffset="61955.49">3298 3580 169 0,'0'0'492'0,"7"-16"-32"0,-7 16-25 15,3-18-38-15,-3 18-38 0,-3-19-35 16,3 19-31-16,-4-17-16 0,4 17-9 16,-10-21-19-16,10 21-6 0,-20-19-13 0,20 19-5 15,-23-15 4-15,23 15-10 0,-34-16-9 0,34 16-27 16,-33-12-31-16,33 12-30 0,-36-5-39 0,36 5-16 16,-41-2-13-16,41 2-12 0,-43 7-10 0,20 3-5 15,-4 3-2-15,0 1-10 0,4 5-2 0,0 0-1 16,2 4 2-16,1 2-3 0,4 0 1 0,6 0-3 15,0 2-1-15,3-2 0 0,4 0 1 0,3 0-2 16,3 0 0-16,4-2 2 0,-1-2-2 0,5 0 2 16,2-3 1-16,1-1 4 0,-2-4 0 0,6-1-1 15,-18-12 1-15,30 15-1 0,-30-15-1 16,33 8 1-16,-33-8 1 0,33-5-4 0,-33 5-2 16,30-15-2-16,-14 2-2 0,-2-2 0 15,-4-2 2-15,1-4-1 0,-2 2 3 0,-6-1 3 16,1-5 9-16,-1 0 4 0,-3 0-2 0,-3-3 3 15,-1 1 20-15,1 2 10 0,-3-3 2 0,3 6-2 16,-5-1-1-16,2 3-7 0,2 1-8 0,4 19-5 16,-9-28-15-16,9 28-5 0,-11-20-3 0,11 20-5 15,0 0 3-15,0 0 5 0,0 0-12 0,0 0 0 16,-6 24-2-16,6-24 2 0,9 36 0 0,2-14 2 16,2 7 2-16,4 2-2 0,-1 1 4 0,4 6-4 15,4-1 3-15,-1 1 1 0,0-1-1 16,4 1-3-16,0-5 3 0,0 0 2 0,-4-7 1 15,4 0 0-15,-1-6 3 0,1 0 0 0,3-5-7 16,-4-5-58-16,1-3-89 0,3-4-125 0,-30-3-135 16,57-3-156-16,-27-4-122 0,-3-3-90 15,0-5-594-15,-2-2-818 0</inkml:trace>
  <inkml:trace contextRef="#ctx0" brushRef="#br4" timeOffset="62216.36">3965 3577 151 0,'0'0'550'0,"0"0"-22"0,0 0-23 15,0 0-14-15,-14-13-11 0,14 13-20 0,0 0-23 16,0 0-31-16,0 0-27 0,0 0-32 0,0 0-34 16,-19-6-36-16,19 6-36 0,0 0-38 0,0 0-37 15,0 0-32-15,0 0-25 0,0 0-23 16,0 0-17-16,0 0-12 0,22-13-13 0,-22 13-9 15,34-6-4-15,-34 6-5 0,44-5-4 0,-44 5-2 16,49-7-11-16,-22 5-71 0,-27 2-83 0,53-8-96 16,-53 8-97-16,51-5-93 0,-51 5-77 0,43-7-54 15,-43 7-46-15,33-5-95 0,-33 5-310 16,0 0-488-16</inkml:trace>
  <inkml:trace contextRef="#ctx0" brushRef="#br4" timeOffset="62407.3">4071 3713 265 0,'0'0'522'0,"-20"14"-2"16,20-14-7-16,-16 10-8 0,16-10-38 0,0 0-60 16,-20 15-66-16,20-15-64 0,0 0-52 0,0 0-44 15,0 0-32-15,10 15-19 0,-10-15-19 16,0 0-16-16,37 4-14 0,-37-4-20 0,36 4-12 16,-36-4-7-16,47 0-5 0,-47 0-2 15,53-4-5-15,-53 4-7 0,54-4-6 0,-28 1-93 16,-26 3-131-16,51-9-164 0,-29 1-139 0,-1 0-160 15,-21 8-435-15,36-17-575 0</inkml:trace>
  <inkml:trace contextRef="#ctx0" brushRef="#br4" timeOffset="62919.49">4879 3317 392 0,'0'0'476'0,"0"0"-9"16,3-23-24-16,-3 23-27 0,0 0-24 16,0-19-28-16,0 19-16 0,0 0-18 0,-3-20-27 15,3 20-34-15,0 0-43 0,0 0-46 0,-3-18-39 16,3 18-28-16,0 0-22 0,0 0-19 0,0 0 6 15,0 0 38-15,-5 23 29 0,5-23 10 0,0 29 10 16,0-6-15-16,0 3-10 0,0 0-25 0,0 5-12 16,5 4-16-16,-5 2-14 0,3-2-12 0,-3 2-9 15,0 1-13-15,3-3-4 0,0 0-6 0,0-7-4 16,-3 2-2-16,4-5-4 0,-1 0-5 0,0-3-1 16,5 1 4-16,-5-6 1 0,-3-17 2 0,6 33 1 15,-6-33 5-15,10 22-2 0,-10-22-6 16,0 0-66-16,20 13-110 0,-20-13-136 0,0 0-156 15,30-13-161-15,-30 13-119 0,24-22-143 0,-11 4-365 16,1-2-700-16</inkml:trace>
  <inkml:trace contextRef="#ctx0" brushRef="#br4" timeOffset="63335.49">5389 3242 154 0,'0'0'463'0,"7"-25"12"0,-7 25-7 0,6-22-1 15,-6 22-18-15,3-20-19 0,-3 20-32 16,0 0-27-16,0-23-34 0,0 23-52 0,0 0-49 16,-9-17-45-16,9 17-40 0,0 0-25 0,0 0-8 15,-27 7 16-15,27-7 7 0,-24 20 4 0,8-5-10 16,-1 3-30-16,-3 6-14 0,0 3 0 0,0 4-26 16,0 6-14-16,0 1-8 0,3 2 0 0,4 3-8 15,3-1-4-15,0-2-3 0,7-2 0 0,3-1-8 16,0-2 1-16,3-2-4 0,3-4 2 0,5-4-4 15,-1-2 0-15,3-3 0 0,1-2 3 0,2-5-1 16,4-4-1-16,-20-9-5 0,43 8 1 16,-43-8-2-16,50-10-3 0,-26-2 0 0,6-4 2 15,-3-6-5-15,0-1-2 0,-2-7 3 16,-1-5 12-16,-4-1 30 0,-4-3 2 0,-2 3 0 16,-4 2 13-16,-4-1 12 0,-1 3 0 0,-5 1-7 15,0 4-8-15,-5 2-11 0,-1 1-15 0,0 0-3 16,-4 4-2-16,2 1-10 0,-1 2-8 0,-1 1-4 15,10 16-2-15,-17-23 4 0,17 23-8 0,-16-17-24 16,16 17-54-16,-17-10-59 0,17 10-64 0,0 0-80 16,-24-7-97-16,24 7-100 0,0 0-136 0,0 0-98 15,0 0-135-15,-22 7-329 0,22-7-642 0</inkml:trace>
  <inkml:trace contextRef="#ctx0" brushRef="#br4" timeOffset="63532.05">5769 3270 489 0,'36'0'794'0,"-36"0"12"0,0 0 36 0,0 0 14 16,0 0-27-16,7-18-58 0,-7 18-45 0,-13-13-50 15,13 13-71-15,-17-17-64 0,17 17-285 0,-13-17-256 16,13 17 0-16,-13-17 0 0,13 17 0 0,-11-18 0 16,11 18 0-16,0 0 0 0,-6-20 0 0,6 20 0 15,0 0 0-15,0 0 0 0,10-18 0 0,-10 18-24 16,0 0-791-16,26 7-195 0,-26-7-122 0,17 18-640 15,-17-18-1202-15</inkml:trace>
  <inkml:trace contextRef="#ctx0" brushRef="#br4" timeOffset="63735.49">5936 3489 45 0,'0'0'572'0,"0"0"-34"15,10 16-57-15,-10-16-60 0,0 0-66 0,20 9-57 16,-20-9-44-16,20 13-40 0,-20-13-11 0,23 15-22 15,-23-15-14-15,20 22-17 0,-20-22 1 0,13 28 1 16,-13-28 2-16,7 29 7 0,-7-29-10 0,-3 34-11 16,-4-17-15-16,-3 0-15 0,0 2-20 0,-6-2-12 15,-5 3-11-15,-2-1-9 0,-4 0-20 16,1-2-112-16,-4-3-199 0,0 2-271 0,7-6-240 16,-8-4-467-16,5 3-713 0</inkml:trace>
  <inkml:trace contextRef="#ctx0" brushRef="#br1" timeOffset="73495.59">24885 4509 153 0,'0'0'225'0,"0"0"-22"0,0 0-13 16,0 0-15-16,-27 8-14 0,27-8-1 0,0 0-4 15,0 0 2-15,-20 8-3 0,20-8-1 0,0 0 2 16,-16 10-5-16,16-10 3 0,0 0 1 0,-14 10 1 15,14-10-10-15,0 0-8 0,0 0-7 0,-13 15-3 16,13-15-4-16,0 0-1 0,0 0-9 0,0 0 7 16,0 0 15-16,0 0 3 0,10 17-5 15,-10-17-10-15,0 0-19 0,33-2-13 0,-33 2-16 16,37 0-9-16,-37 0-7 0,47-5-10 0,-47 5-9 16,56-8-5-16,-25 6-4 0,2-3-9 0,3 3-3 15,-3-4-4-15,4 1-5 0,0 4-3 16,-3-5 0-16,2 4-2 0,1-4-2 0,-1 4-3 15,2-2 4-15,-2 3-1 0,-3-2-2 0,4 1 2 16,-4-1-4-16,-3 0 0 0,3 1 0 0,-3 0 2 16,-30 2 1-16,54-3-2 0,-54 3 2 0,50-2-2 15,-50 2-1-15,37-3-5 0,-37 3 8 0,33-2 2 16,-33 2-4-16,0 0-5 0,40-3 2 0,-40 3 0 16,0 0-3-16,33-3 5 0,-33 3 8 0,0 0 12 15,0 0 10-15,34 0 10 0,-34 0 9 0,0 0 3 16,0 0-3-16,0 0-9 0,0 0-4 15,0 0-14-15,34 0-6 0,-34 0-6 16,0 0-1-16,0 0 4 0,0 0-1 0,9 13 3 16,-9-13 0-16,0 0 1 0,3 18-3 0,-3-18 0 15,0 0 1-15,4 22-6 0,-4-22-2 0,0 20 0 16,0-20 3-16,0 22-2 0,0-22-2 0,0 29 1 16,0-29-2-16,0 34 1 0,0-34 0 0,0 36 2 15,0-19-5-15,0 3 2 0,3-3-1 0,-3-17 0 16,0 33 4-16,0-33-4 0,3 27 3 0,-3-27 13 15,3 24 40-15,-3-24 45 0,0 21 35 0,0-21 27 16,0 0 12-16,5 25 2 0,-5-25-20 0,0 0-18 16,0 0-15-16,0 20-17 0,0-20-13 0,0 0-15 15,0 0-11-15,0 0-9 0,0 0-11 16,-11 15-10-16,11-15-8 0,0 0-7 16,0 0-2-16,0 0-8 0,0 0-5 0,0 0-6 15,-13 11-5-15,13-11-5 0,0 0 2 0,0 0 1 16,0 0 0-16,-24 9-1 0,24-9 2 0,0 0 2 15,-30 6 1-15,30-6 3 0,-23 4 1 0,23-4-3 16,-30 3 0-16,30-3 4 0,-37 2 14 0,37-2 15 16,-43 0 5-16,43 0 4 0,-50-2-3 0,50 2 5 15,-63 0 5-15,29-3 0 0,1 3-3 0,0 0 1 16,-5-2-2-16,2 2-2 0,0 0-8 0,-1 0-1 16,1 0-1-16,-2 0-3 0,5 0-2 0,-4 0-2 15,4 0-1-15,0 0-4 0,3 2-12 16,-3-2-12-16,33 0 0 0,-60 3 0 0,60-3 0 15,-54 2 0-15,54-2 0 0,-50 0 0 16,50 0 0-16,-43 3 0 0,43-3 0 0,-40 2 0 16,40-2 0-16,-33 0 0 0,33 0 0 0,0 0 0 15,-38 0 0-15,38 0 0 0,0 0 0 0,-30-2-88 16,30 2-145-16,0 0-98 0,0 0-130 0,0 0-144 16,0-18-168-16,0 18-159 0,24-12-690 0,-24 12-1060 15</inkml:trace>
  <inkml:trace contextRef="#ctx0" brushRef="#br4" timeOffset="80867.5">3158 4567 439 0,'0'0'453'0,"0"0"1"16,13-17 2-16,-13 17-20 0,0 0-33 0,0 0-42 16,-4-21-30-16,4 21-28 0,0 0-29 0,-16-17-28 15,16 17-12-15,-17-12-19 0,17 12-22 0,-27-8-26 16,27 8-20-16,-30-7-13 0,30 7-17 16,-36-3-16-16,36 3-17 0,-50 3-15 0,27 1-11 15,-4 4-10-15,0 0-8 0,-6 4-11 0,6 4-5 16,-3 1-4-16,3 0-2 0,1 3-4 0,3 3-3 15,-1-1-1-15,7 3-12 0,1 1 2 16,5 1 4-16,5-5 0 0,3 4 3 0,3-2 3 16,6 1-1-16,-3 1 2 0,8-4 0 0,-1 0 1 15,0-3 5-15,3 2-1 0,4-6 3 0,-4 3 6 16,4-6 7-16,0-3 23 0,2-1 13 0,-19-8 4 16,41 9-2-16,-41-9 7 0,43-9 14 0,-23 1-6 15,4-4-14-15,-2 0 4 0,-1-3 18 0,-1-4 0 16,-1-2-1-16,2 1-6 0,-9-2-16 0,6-3-8 15,-9 2-10-15,2 1 8 0,-5-4 11 16,1 2 2-16,-4-1 1 0,0-1 2 0,-3 2 0 16,0 1-5-16,-3-1-3 0,3 0-4 0,-6 2-7 15,2 5-5-15,1-3-9 0,3 20-8 16,-11-28-8-16,11 28-8 0,-6-22-6 0,6 22-6 16,-10-15-1-16,10 15-3 0,0 0 0 0,0 0 2 15,-17 20-1-15,17-20-2 0,-3 29 2 0,3-11-4 16,3 8 2-16,0-2-2 0,8 7 0 0,-1 1 0 15,4-1 0-15,2 1 0 0,1-1 0 0,2 2 0 16,2-3 0-16,2-2 0 0,1 0 0 0,-2-4 0 16,5-1 0-16,0-3 0 0,0-3 0 0,0 0 0 15,-1-1-33-15,1-7-115 0,-1 0-132 0,-2-6-135 16,-24-3-134-16,56-3-120 0,-29-2-135 0,-3-7-102 16,3-2-586-16,-1-1-939 0</inkml:trace>
  <inkml:trace contextRef="#ctx0" brushRef="#br4" timeOffset="81088">3858 4632 505 0,'0'0'616'0,"0"0"-6"0,0 0-17 16,-20-10-33-16,20 10-27 0,0 0-32 0,0 0-36 16,-23-9-43-16,23 9-58 0,0 0-50 0,0 0-64 15,0 0-43-15,-14-11-40 0,14 11-39 0,0 0-19 16,0 0-23-16,0 0-17 0,0 0-13 0,27-6-6 15,-27 6-13-15,0 0-5 0,44 0-6 16,-44 0-5-16,40-1-15 0,-40 1-105 0,36 0-113 16,-36 0-107-16,40-5-107 0,-40 5-118 15,33-6-88-15,-33 6-96 0,27-7-553 0,-27 7-741 16</inkml:trace>
  <inkml:trace contextRef="#ctx0" brushRef="#br4" timeOffset="81239.5">3995 4652 348 0,'0'0'423'15,"0"0"-14"-15,-20 15-13 0,20-15-24 0,0 0-32 16,-10 16-38-16,10-16-47 0,0 0-48 0,0 0-40 16,-11 14-34-16,11-14-22 0,0 0-16 0,0 0-17 15,21 13-11-15,-21-13-11 0,0 0-6 16,30 7-8-16,-30-7-70 0,0 0-154 0,46-2-170 16,-46 2-206-16,34-8-371 0,-11 4-409 0</inkml:trace>
  <inkml:trace contextRef="#ctx0" brushRef="#br4" timeOffset="81711.5">4595 4512 510 0,'0'0'640'0,"-13"-23"-8"0,3 9-10 16,-1-1-34-16,-1 0-45 0,2-3-44 0,2 1-60 16,-1-1-74-16,2 1-54 0,4-1-45 0,3 18-52 15,0-32-36-15,3 15-41 0,4 1-25 16,2-1-21-16,9 4-23 0,-2 1-12 0,7 3-13 15,1 1-6-15,3 2-9 0,-27 6-2 0,56 0-4 16,-29 6-8-16,3 2 0 0,-7 4-1 0,4 2-2 16,-4 3-1-16,-2 3-2 0,-5 4 1 0,-7-2-1 15,2-1 2-15,-8 5-5 0,0-1 6 16,-6 3-6-16,-3-3 1 0,-5 5-1 0,-2-2 1 16,-4 1-1-16,-2 1-2 0,-5-2 10 0,-3 2-9 15,1-5 1-15,-1-3-2 0,0 1 0 0,1-3 7 16,-1 0 26-16,7-8 49 0,-4 1 25 0,5-3 15 15,19-10-2-15,-37 12-6 0,37-12-20 16,-26 5-7-16,26-5-14 0,0 0-17 0,-24-7-14 16,24 7-9-16,0 0-7 0,7-18-10 0,-7 18-6 15,17-12 1-15,-17 12-4 0,30-9-4 0,-30 9-2 16,33-3 0-16,-33 3-2 0,40 0 2 0,-40 0-3 16,46 7-1-16,-19 1 5 0,0 1-5 0,3 4 1 15,0 4 0-15,0 1 1 0,0 2 4 0,3 0-7 16,-3 1 1-16,0 3-1 0,-3-2 4 0,3 1 1 15,-3 0 2-15,-1-4-2 0,-2 1 0 0,-1-1 0 16,-3-2-1-16,0-2-20 0,-4-3-57 0,2-2-82 16,-18-10-146-16,30 9-160 0,-30-9-140 0,0 0-137 15,39-5-107-15,-39 5-704 0,27-19-992 16</inkml:trace>
  <inkml:trace contextRef="#ctx0" brushRef="#br4" timeOffset="82075.5">5472 4475 3 0,'-3'-25'465'0,"3"0"-3"0,-4 5 3 16,1-2-5-16,0 1-15 0,-3 1-16 0,-2 0-19 15,2 2-26-15,-4 1-40 0,-1 5-51 0,-2-1-48 16,13 13-48-16,-26-9-29 0,26 9-16 0,-34 4-14 16,14 9 18-16,-3 4 5 0,0 9-31 0,-4 6-22 15,3 2-17-15,5 9-16 0,2 1-12 16,11-1-7-16,2 1-9 0,1-2-6 0,10 0-3 15,-1 4-3-15,4-7-5 0,4-3-1 0,-2-4 0 16,9-5-1-16,-5-2-2 0,8-5 0 0,-1-7-3 16,1-4-4-16,-24-9-3 0,49 3-4 0,-22-6 0 15,0-4-4-15,6-8 2 0,-6-2 14 0,3-3 10 16,-7-5-8-16,1-3-4 0,-8-2 7 0,-2-5-1 16,-8-2-4-16,-6-3-4 0,0 0-4 0,-6 3-3 15,-5 1 5-15,-2 4-5 0,-4-1-1 16,1 6-5-16,-1 2-4 0,-2 4 2 0,1 7-3 15,-2-1-1-15,20 15 3 0,-30-15-10 16,30 15-66-16,0 0-109 0,-36-3-114 0,36 3-125 16,0 0-119-16,-17 7-99 0,17-7-108 0,0 0-524 15,0 0-729-15</inkml:trace>
  <inkml:trace contextRef="#ctx0" brushRef="#br4" timeOffset="82244.35">5799 4304 136 0,'0'0'668'0,"24"-20"22"0,-24 20 22 15,12-24-24-15,-12 24-34 0,7-31-24 0,-7 31-24 16,-3-32-40-16,3 32-46 0,-7-31-73 0,7 31-69 16,-3-26-67-16,3 26-63 0,-3-26-49 15,3 26-42-15,0-17-31 0,0 17-46 0,0 0-120 16,0 0-163-16,0 0-174 0,0 0-181 16,0 0-188-16,23 15-156 0,-23-15-795 0,7 33-1132 15</inkml:trace>
  <inkml:trace contextRef="#ctx0" brushRef="#br4" timeOffset="82423.22">6049 4509 450 0,'33'11'574'0,"-33"-11"-60"15,33 9-37-15,-33-9-33 0,35 9-19 0,-35-9-38 16,33 12-32-16,-33-12-53 0,36 17-47 0,-20-4-13 16,2-1-15-16,-9 4-20 0,2 1-16 15,-1 3-25-15,-7 0-19 0,-6 0-25 0,-1 2-19 16,-5 1-13-16,-5 5-13 0,-2-4-11 15,-5 1-74-15,-2 1-248 0,-4-4-316 0,3-10-333 16,-6 5-483-16,-6-5-840 0</inkml:trace>
  <inkml:trace contextRef="#ctx0" brushRef="#br3" timeOffset="89664.35">25672 4595 186 0,'4'-15'427'15,"-4"15"-16"-15,0 0-16 0,0 0-29 0,0 0-40 16,0 0-49-16,-4-20-43 0,4 20-40 0,0 0-35 15,0 0-25-15,0 0-26 0,0 0-17 0,0 0-13 16,0 0-6-16,0 0-1 0,0 0 0 0,-30 5 3 16,30-5 11-16,0 0 4 0,-17 17 6 0,17-17-10 15,-10 18 4-15,10-18-7 0,-9 20-4 0,9-20 4 16,-11 25-1-16,11-25 7 0,-6 26-17 0,6-26-5 16,-4 29-2-16,4-29-1 0,0 25-2 0,0-25 1 15,7 27-4-15,-7-27-2 0,10 23 2 0,-10-23-6 16,13 20-5-16,-13-20-1 0,21 12-4 0,-21-12-6 15,29 10-4-15,-29-10-7 0,30 0-1 16,-30 0-5-16,34-5-2 0,-34 5-4 16,37-12-1-16,-21 2 0 0,1 0-2 0,-4 0-3 15,-3-6 3-15,0 4-3 0,-10 12-2 0,13-27 1 16,-13 27 0-16,4-27 2 0,-4 27-2 0,-7-29-2 16,7 29 1-16,-13-24-3 0,13 24 1 0,-20-19-1 15,20 19-2-15,-27-16 2 0,27 16-1 0,-34-8-26 16,34 8-97-16,-36-2-132 0,36 2-141 0,-40 0-132 15,40 0-149-15,-44 2-531 0,44-2-671 0</inkml:trace>
  <inkml:trace contextRef="#ctx0" brushRef="#br3" timeOffset="90867.97">25309 4655 239 0,'0'0'297'0,"0"0"-35"0,0 0-22 15,0 0-17-15,0 0-19 0,0 0-35 0,0 0-33 16,0 0-22-16,0 0-24 0,0 0-17 0,0 0-17 15,0 0-7-15,0 0-11 0,0 0-4 0,0 0-2 16,-27 4-2-16,27-4 4 0,0 0 6 0,0 0 4 16,0 0 6-16,0 0 11 0,0 0 14 0,0 0-2 15,0 0 2-15,0 0-11 0,0 0-15 0,0 0-9 16,0 0-9-16,0 0-9 0,0 0-2 0,0 0-5 16,0 0-4-16,0 0-3 0,0 0-2 0,0 0-2 15,0 0-2-15,0 0-1 0,0 0 0 0,0 0 0 16,0 0 2-16,0 0-1 0,0 0 0 0,0 0 1 15,0 0 1-15,0 0 2 0,0 0 4 16,0 0 11-16,0 0 10 0,-6 18 19 16,6-18 7-16,0 0 7 0,0 0-5 0,0 0 0 15,0 0 4-15,-27 6 1 0,27-6-2 0,0 0-1 16,0 0-4-16,0 0-2 0,0 0-10 0,-21-12-7 16,21 12-10-16,0 0-8 0,0 0-2 0,10-21-4 15,-10 21-3-15,14-13-1 0,-14 13-6 0,20-9 1 16,-20 9-3-16,23-11 1 0,-23 11-2 0,23-7-3 15,-23 7-1-15,0 0 6 0,37 0-4 0,-37 0 0 16,0 0 1-16,33 10 0 0,-33-10 2 0,17 10-1 16,-17-10 4-16,13 15-6 0,-13-15 5 0,8 17 4 15,-8-17-7-15,0 0 4 0,-5 29-3 16,5-29 4-16,-9 19-8 0,9-19 8 0,-16 17-3 16,16-17 0-16,-21 18-1 0,21-18 2 15,-20 15 0-15,20-15 4 0,-16 12 2 0,16-12 8 16,-14 10 3-16,14-10-2 0,0 0-1 0,-16 15-4 15,16-15 2-15,0 0-7 0,0 0 3 0,0 0-11 16,0 0 5-16,0 0-3 0,6 18 2 0,-6-18-2 16,0 0 1-16,30 5-1 0,-30-5-3 0,0 0 6 15,46 0 0-15,-46 0-1 0,35-3-2 0,-35 3-59 16,39-2-70-16,-39 2-74 0,34-6-74 0,-34 6-67 16,33-7-94-16,-33 7-501 0,30-7-416 0</inkml:trace>
  <inkml:trace contextRef="#ctx0" brushRef="#br3" timeOffset="114923.54">1653 3900 202 0,'-19'-11'421'15,"19"11"-18"-15,0 0-19 0,-24-9-20 16,24 9-17-16,0 0-20 0,-23-8-27 0,23 8-26 16,0 0-23-16,0 0-18 0,0 0-22 0,-27-5-15 15,27 5-13-15,0 0-22 0,0 0-21 16,0 0-23-16,0 0-10 0,0 0 41 0,0 0 7 16,0 0-6-16,0 0 4 0,0 0-1 0,11 18-5 15,-11-18-20-15,22 10-22 0,-22-10-28 0,30 7-9 16,-30-7-13-16,41 7-4 0,-41-7-13 0,49 8-3 15,-22-5-7-15,3 2-2 0,-3-3-8 0,-27-2-1 16,60 8 0-16,-33-5-3 0,3 0 2 0,-30-3-1 16,57 1 0-16,-57-1 1 0,50 3-1 0,-50-3 3 15,46-3 0-15,-46 3-3 0,37 0 1 0,-37 0 4 16,37-1-6-16,-37 1 5 0,0 0-1 0,40-3-5 16,-40 3-16-16,0 0-17 0,27-5-21 15,-27 5-43-15,0 0-62 0,0 0-59 16,22-8-51-16,-22 8-49 0,0 0-74 0,0 0-68 15,0 0-40-15,4-20-9 0,-4 20-36 0,0 0-37 16,-7-16-268-16,7 16-321 0</inkml:trace>
  <inkml:trace contextRef="#ctx0" brushRef="#br3" timeOffset="115355.54">2051 3682 19 0,'-20'-18'413'16,"20"18"-9"-16,-18-17-15 0,18 17-32 0,-16-14-15 15,16 14-20-15,-17-16-23 0,17 16-25 16,0 0-22-16,-19-12-35 0,19 12-31 0,0 0-28 16,-20-10-21-16,20 10-25 0,0 0-25 15,0 0-25-15,0 0-12 0,0 0 8 0,0 0 48 16,0 0 15-16,0 0-9 0,0 0-1 0,12 22-1 16,-12-22-12-16,24 18-19 0,-10-8-13 0,5 0-4 15,2-1-2-15,2 4-9 0,0-3-8 0,4-1-5 16,-4 3-3-16,7-6-2 0,-3 2-4 0,0 0 0 15,0-3-1-15,-5-1-2 0,2 2 2 0,-24-6 3 16,36 5 0-16,-36-5 5 0,34 2 22 0,-34-2 17 16,0 0 3-16,37 3-7 0,-37-3-8 0,0 0-13 15,0 0-13-15,27 4-10 0,-27-4-12 16,0 0-6-16,-14 12-5 0,14-12-3 0,-24 21-4 16,5-6-2-16,-1 0 1 0,-1 5 1 0,-5 4 1 15,3-3-4-15,-1 4 4 0,1 4 1 16,-1-3 0-16,5 2 1 0,-2-1 2 0,2 1 0 15,2-3 0-15,0 3 2 0,4-6 1 0,3-1 2 16,0 0 1-16,3-3 3 0,1-1 2 0,6-17 0 16,-7 25 3-16,7-25-29 0,-3 23-42 0,3-23-48 15,0 0-68-15,6 17-88 0,-6-17-112 0,0 0-128 16,0 0-113-16,34 0-169 0,-34 0-301 0,23-14-553 16</inkml:trace>
  <inkml:trace contextRef="#ctx0" brushRef="#br3" timeOffset="120683.37">1620 4850 486 0,'0'0'492'0,"-19"7"-30"0,19-7-23 15,0 0-28-15,0 0-30 0,-24 8-31 0,24-8-29 16,0 0-24-16,0 0-20 0,0 0-17 0,-17 10-20 15,17-10-19-15,0 0-20 0,0 0-27 16,0 0-25-16,0 0-24 0,0 0-23 0,0 0-15 16,0 0-3-16,0 0-4 0,0 0 3 0,7 17 2 15,-7-17-16-15,0 0-2 0,34 3-9 16,-34-3-9-16,36 0-5 0,-36 0-8 0,43-3-4 16,-43 3-3-16,50-5-1 0,-20 0 0 0,0 3-2 15,-3-3-4-15,3 0-12 0,0 0-30 0,0-3-30 16,-3 1-40-16,0-1-58 0,-1 1-59 0,-3-1-68 15,1-2-68-15,-4 2-57 0,0-1-65 0,-3-1-43 16,-17 10-44-16,23-18-72 0,-23 18-268 0,16-20-375 16</inkml:trace>
  <inkml:trace contextRef="#ctx0" brushRef="#br3" timeOffset="121031.31">2094 4630 224 0,'-20'-17'435'15,"20"17"17"-15,-20-17-8 0,20 17-7 0,-20-12-14 16,20 12-17-16,-24-12-16 0,24 12-28 0,-19-10-34 15,19 10-51-15,0 0-50 0,-27-9-43 16,27 9-45-16,0 0-35 0,0 0-19 0,0 0-23 16,-23 4-5-16,23-4-6 0,0 0-3 0,6 25 3 15,-6-25 7-15,14 22 3 0,-1-9-2 0,0 0-3 16,4-1-7-16,3 1-4 0,-1-1 0 0,5 0-2 16,3 0-1-16,0-6-3 0,3 2-3 15,0-1 0-15,0-4-3 0,-3 2-8 0,-27-5 0 16,56 5-5-16,-56-5 2 0,43 2-1 0,-43-2-3 15,34 3-3-15,-34-3-6 0,26 4-5 0,-26-4-5 16,0 0-5-16,17 16-5 0,-17-16 2 0,-13 22 0 16,-4-4-2-16,-6 1-11 0,-4 7 4 0,-3 1 4 15,-6 3 3-15,2 3 6 0,0-4-1 0,1 5 2 16,3-5 4-16,4-4 0 0,6 3 2 16,-1-6 0-16,5 3 2 0,2-4-22 0,5-5-43 15,-1 2-69-15,2-3-69 0,8-15-72 0,-6 26-91 16,6-26-86-16,-3 19-86 0,3-19-110 0,0 0-431 15,0 0-547-15</inkml:trace>
  <inkml:trace contextRef="#ctx0" brushRef="#br4" timeOffset="139255.57">7220 2589 219 0,'0'0'354'0,"0"0"-11"0,0 0 0 0,0 0-3 15,0 0-8-15,0 0-9 0,0 0-18 0,0 0-13 16,0 0-19-16,0 0-15 0,0 0-16 0,0 0-19 16,0 0-18-16,0 0-21 0,0 0-21 15,0 0-19-15,0 0-19 0,0 0-21 0,0 0-14 16,0 0-19-16,3-18-9 0,-3 18-11 0,0 0-6 15,0 0-8-15,0 0-2 0,0 0-19 16,0 0 0-16,0 0-3 0,0 0-5 0,0 0 1 16,0 0-8-16,0 0 1 0,0 0 2 0,0 0-2 15,0 0 1-15,0 0-1 0,24 9-1 0,-24-9-1 16,0 0 2-16,13 9-2 0,-13-9 2 0,0 0 0 16,17 18-1-16,-17-18 1 0,13 12 1 0,-13-12 0 15,9 13 2-15,-9-13 3 0,8 19-1 0,-8-19 5 16,6 16 2-16,-6-16 0 0,0 20 13 0,0-20 18 15,-3 22 16-15,3-22 12 0,-11 21 8 0,11-21 2 16,-16 22 1-16,16-22-3 0,-17 20-1 0,17-20-2 16,-23 21-13-16,23-21-8 15,-23 17-7-15,23-17-7 0,-27 12-5 0,27-12-4 0,-24 10-2 16,24-10-5-16,0 0-20 0,-30 7-80 16,30-7-117-16,0 0-164 0,-23-7-192 0,23 7-155 15,0 0-154-15,0-19-384 0,0 19-700 0</inkml:trace>
  <inkml:trace contextRef="#ctx0" brushRef="#br4" timeOffset="139963.37">7880 2220 69 0,'0'0'461'0,"0"0"-13"16,10-18-9-16,-10 18-13 0,0 0-19 0,7-20-24 15,-7 20-30-15,0 0-22 0,0 0-18 16,6-20-24-16,-6 20-30 0,0 0-39 0,0 0-36 16,0 0-36-16,0 0-36 0,0 0-19 0,0 0-17 15,0 0-17-15,0 0-10 0,0 0-5 0,-13 13-5 16,13-13 4-16,-6 27 1 0,2-7-4 0,-3 0 0 16,4 6 6-16,0-2 6 0,-1 3-3 0,1 0-8 15,0 2-3-15,0 1-6 0,-1-2-5 16,0-1-3-16,4 0-3 0,-3 0-1 0,3-2-1 15,0-2 0-15,3 0-2 0,-3-1 2 0,0-22-2 16,4 36-2-16,-4-36-14 0,4 27-54 0,-4-27-67 16,6 19-107-16,-6-19-125 0,10 13-130 0,-10-13-73 15,0 0-54-15,30-8-73 0,-30 8-252 0,27-19-414 16</inkml:trace>
  <inkml:trace contextRef="#ctx0" brushRef="#br4" timeOffset="140287.57">8244 2289 226 0,'10'-18'480'0,"-4"2"12"16,-6 16 1-16,10-25-6 0,-10 25-31 0,4-22-23 16,-4 22-43-16,3-19-59 0,-3 19-65 0,0 0-55 15,0 0-41-15,-3-20-35 0,3 20-29 0,0 0-16 16,0 0-8-16,-24 20-11 0,24-20-6 0,-17 28-6 16,11-10-9-16,-4 2-7 0,3 2-4 0,0 3-5 15,1 0-4-15,3 0-4 0,3 3-3 0,0-1 1 16,3-1 0-16,3-2 1 0,5 1-3 0,-1-2 1 15,-1-6 0-15,8 0-1 0,-4-1-1 0,1-3 8 16,-14-13 29-16,33 12 20 0,-33-12 12 16,30 3 15-16,-30-3 15 0,34-12 3 0,-34 12 9 15,33-21 4-15,-23 6-8 0,4 0-15 16,-8-4-27-16,0-5-19 0,-2 2-11 0,-1 0-14 16,-3-4-2-16,0 4-12 0,-3 0-6 0,-1 2-4 15,-2 2-10-15,3 0-10 0,3 18-55 0,-11-27-79 16,11 27-107-16,-16-18-129 0,16 18-150 0,0 0-156 15,-27-5-141-15,27 5-583 0,0 0-854 0</inkml:trace>
  <inkml:trace contextRef="#ctx0" brushRef="#br4" timeOffset="140487.57">8650 2382 147 0,'0'0'532'0,"30"3"-58"0,-30-3-45 16,0 0-48-16,34 4-51 0,-34-4-49 0,0 0-35 15,26 13-17-15,-26-13-2 0,17 16-3 0,-17-16-24 16,10 20-23-16,-10-20-30 0,4 24-29 0,-4-24-19 16,0 31-12-16,0-31-17 0,-4 29-10 0,4-29-7 15,-6 30-11-15,6-30 5 0,-11 28-24 0,11-28-68 16,-10 22-87-16,10-22-122 0,-9 17-122 0,9-17-139 16,0 0-608-16,0 0-591 0</inkml:trace>
  <inkml:trace contextRef="#ctx0" brushRef="#br4" timeOffset="140943.37">9087 2195 442 0,'11'-18'586'0,"-2"3"-44"0,-2 3-39 16,-7 12-41-16,17-29-53 0,-17 29-60 0,16-24-62 15,-16 24-58-15,17-22-43 0,-17 22-39 0,24-17-29 16,-24 17-25-16,22-15-17 0,-22 15-17 0,27-11-15 15,-27 11-5-15,0 0-6 0,36 0-8 0,-36 0-1 16,24 13-3-16,-24-13-3 0,14 18-1 0,-14-18 0 16,10 26-2-16,-10-26-1 0,3 37-3 15,-6-18 1-15,-1 3-2 0,-2 4 0 0,-5 3-3 16,2-1 0-16,-4 2 1 0,-1 0 2 0,-2-1-10 16,-1-4 9-16,0 3 29 0,4-6 42 0,0-3 38 15,-1-2 36-15,1-3 27 0,2-1 23 0,11-13-14 16,-19 18-8-16,19-18-29 0,0 0-25 15,-17 10-23-15,17-10-24 0,0 0-17 0,0 0-14 16,0 0-6-16,-4-18-16 0,4 18-9 0,0 0-5 16,14-15-1-16,-14 15-7 0,0 0-4 0,23-8 1 15,-23 8-2-15,0 0 1 0,27 5 0 0,-27-5-1 16,20 13 1-16,-20-13-1 0,27 20-1 0,-14-5 0 16,4 0 4-16,-4 3-3 0,4 0-3 15,-1 3 7-15,4 2-5 0,-2-1 6 0,1 2-4 0,-2 0 5 16,-1-4-4-16,-2-1 4 0,-1-1-1 15,1 0-3-15,-1-3-42 0,0 0-67 0,1-2-80 16,-14-13-81-16,20 17-100 0,-20-17-143 0,22 8-100 16,-22-8-78-16,34-5-664 0,-34 5-806 0</inkml:trace>
  <inkml:trace contextRef="#ctx0" brushRef="#br4" timeOffset="141267.81">10011 2214 442 0,'3'-19'538'0,"1"-1"6"0,-4 20-26 16,0-33-37-16,0 33-43 0,-7-24-39 0,7 24-64 16,-10-21-62-16,10 21-55 0,-13-12-43 0,13 12-27 15,0 0-26-15,-40 7-22 0,23 3-19 0,-4 6-4 16,2 4-5-16,-1 2-10 0,0 5-10 0,3 0-8 16,4 6-5-16,3 0-2 0,3-1-4 0,4 1-3 15,3-6-2-15,0 1-2 0,3-2-4 0,4-5-2 16,-1 1 0-16,2-4 0 0,1-3-2 0,-9-15-2 15,21 18 0-15,-21-18 0 0,0 0 27 16,43 0 35-16,-43 0 44 0,30-18 3 0,-13 3 1 16,-4-3-16-16,0-4-11 0,-3 1 3 15,-3-8-4-15,-1-1-17 0,-6 0-19 0,0 3-12 16,-3 0-8-16,-4-1-20 0,1 5 2 0,-5 1-6 16,2 1-6-16,-1 1-5 0,-1 6-34 0,-2 1-103 15,13 13-140-15,-20-15-211 0,20 15-238 0,0 0-211 16,0 0-473-16,0 0-854 0</inkml:trace>
  <inkml:trace contextRef="#ctx0" brushRef="#br4" timeOffset="141443.37">10138 2102 79 0,'27'-15'744'0,"-27"15"-20"0,20-17-5 0,-20 17-20 16,13-24-32-16,-13 24-45 0,10-27-39 15,-10 27-58-15,6-27-55 0,-6 27-66 16,11-28-69-16,-11 28-63 0,9-25-55 0,-9 25-42 15,10-19-36-15,-10 19-27 0,14-15-51 0,-14 15-134 16,0 0-165-16,27-4-183 0,-27 4-192 0,16 12-190 16,-16-12-184-16,7 17-514 0,-7-17-946 0</inkml:trace>
  <inkml:trace contextRef="#ctx0" brushRef="#br4" timeOffset="141652.57">10468 2332 422 0,'0'0'630'15,"0"0"-75"-15,0 0-49 0,27 11-45 16,-27-11-43-16,0 0-62 0,0 0-60 0,27 8-59 16,-27-8-43-16,16 12-30 0,-16-12-26 15,17 14-12-15,-17-14-9 0,13 23-12 0,-13-23-10 16,10 30-8-16,-10-30-9 0,4 30-2 0,-12-10-1 16,2-4-1-16,-4 2-8 0,-7 0-6 0,-2 2-8 15,-5-2-8-15,-3 0-7 0,-3-1-58 0,0-5-165 16,-3 1-240-16,0-6-266 0,3-1-717 0,30-6-862 15</inkml:trace>
  <inkml:trace contextRef="#ctx0" brushRef="#br0" timeOffset="144379.57">11791 1695 409 0,'0'0'616'15,"24"-13"-47"-15,-24 13-27 0,17-9-26 0,-17 9-41 16,0 0-50-16,16-14-56 0,-16 14-53 0,0 0-48 16,0 0-43-16,14-9-44 0,-14 9-33 0,0 0-28 15,0 0-19-15,0 0 3 0,-3 14 3 16,3-14 0-16,-17 28 1 0,7-10-11 0,-7 2-10 16,1 7-14-16,-1 3-7 0,-7 6-10 0,2 3 2 15,-5 4 11-15,-3 7 4 0,-3 2-9 0,-1 1-11 16,0-1 0-16,1 0-4 0,0 1-9 0,-1-2-3 15,4-2-4-15,3-8-3 0,1-2 1 0,3-1-1 16,3-6 0-16,-1-4 2 0,2-3 11 16,5-1-1-16,1-6 10 0,-1 0 8 0,5-3 10 15,9-15-3-15,-13 19-14 0,13-19-5 0,0 0-22 16,-24 11-77-16,24-11-112 0,0 0-125 0,-17-18-117 16,17 18-95-16,-3-24-99 0,3 24-60 0,0-41-91 15,3 19-547-15,4-3-755 0</inkml:trace>
  <inkml:trace contextRef="#ctx0" brushRef="#br0" timeOffset="144675.57">11151 1889 230 0,'-6'-20'564'0,"-4"6"-4"0,-1-2-11 0,11 16-19 15,-16-27-33-15,16 27-23 0,-14-23-25 16,14 23-35-16,-9-19-48 0,9 19-50 0,-10-15-53 15,10 15-50-15,0 0-46 0,-11-12-37 16,11 12 3-16,0 0 54 0,0 0 33 0,27 12 13 16,-3 0-5-16,6 6-19 0,0 2-25 0,10 5-20 15,10 7-23-15,3 4-18 0,1 3-9 0,16 9-16 16,-7 1-15-16,4 6-17 0,-4-2-4 0,3 6-12 16,2-5-7-16,-2 1-7 0,-2-1-4 0,-1-4-1 15,-3 0-5-15,-10-9-20 0,0-4-6 0,-10-8 0 16,-3 2 0-16,-1-8 0 0,-6-3 0 0,-3-2-44 15,-3-6-236-15,-2-5-220 0,-22-7-223 0,30 5-250 16,-30-5-956-16,21-7-1349 0</inkml:trace>
  <inkml:trace contextRef="#ctx0" brushRef="#br0" timeOffset="150131.57">4108 2980 105 0,'-23'14'370'0,"23"-14"-8"0,-23 13-13 0,23-13-1 16,-21 13-7-16,21-13-13 0,-16 10-19 0,16-10-18 15,-17 9-13-15,17-9-14 0,0 0-7 0,-20 13-16 16,20-13-17-16,0 0-14 0,0 0-17 0,-16 12-14 16,16-12-14-16,0 0-16 0,0 0-15 0,0 0-13 15,0 0-17-15,0 0-12 0,-4 16 3 0,4-16 29 16,0 0 25-16,23 7 5 0,-23-7-11 0,37 2-21 15,-37-2-14-15,50 4-47 0,-20-2-9 16,7-1-4-16,-3 3-11 0,2-2-6 0,7 1-5 16,1 0-9-16,2-1 12 0,1 1-15 15,-1-2 2-15,5 2-4 0,-4-3-3 0,2 0 1 16,-2 0-3-16,0 0 0 0,0 0-1 0,-11-3 0 16,4 3 4-16,-4-1 4 0,-1-2 0 0,-5 1 12 15,0-1 28-15,-30 3 11 0,52-10 5 0,-25 4 0 16,-3-1-4-16,-4 2-12 0,-1-5-3 0,2 3-7 15,-4-3-10-15,-1-2-3 0,-2-1-3 0,-1-3-8 16,0-1-2-16,1 0-2 0,-5-3-7 0,5-1-4 16,-7 1 1-16,2-2-3 0,-2 0-2 15,-4-4 2-15,4 4-2 0,-7-4-2 0,4 2 2 16,-4-3 2-16,0 2-2 0,-4-3 0 0,4 3 3 16,-7-3-5-16,4 3-1 0,-4-1 0 0,1-3 4 15,-1 0-2-15,-3 1 0 0,-3 1 7 0,3-1 0 16,-4 2-3-16,1-1 2 0,-4 5-3 15,1-4 1-15,-1 5 2 0,4 3 2 0,-4-1-2 16,4 1 4-16,-7 0 5 0,7 1 12 0,-4 2 9 16,-1 0-5-16,-1-1-2 0,2 4-2 0,1-1-7 15,-1-1-1-15,1 3-1 0,-5-1-4 0,1 3-4 16,4-2-1-16,-5 4-5 0,1-4-1 0,20 11-2 16,-33-9-1-16,33 9 0 0,-37-10-4 0,37 10 3 15,-36-3-2-15,36 3 3 0,-44 0-2 16,44 0 1-16,-43 3-4 0,43-3 7 0,-40 7-2 15,40-7-2-15,-44 10 2 0,44-10 0 0,-43 15 3 16,20-8 1-16,3 5 1 0,-3 0 5 0,3 0 4 16,-4 3 0-16,0 2-2 0,-1 1 0 0,1 0 0 15,1 1-3-15,2 1-2 0,-1 4 1 16,1-3 1-16,-2 1-2 0,7 2 1 0,-5 0-1 16,1 1 4-16,4 1-3 0,-1-2 1 0,0 3 1 15,0 0-2-15,4 2 3 0,0-2 0 0,0 1 1 16,-1 2-2-16,4-3 2 0,0 3-1 0,3-5 4 15,0 3-4-15,4-1 4 0,0 1 4 16,6-3 4-16,0 2 1 0,8 1 6 0,-1 2-1 16,6-3 6-16,4-2-23 0,4-2-12 0,3 2 0 15,3-5 0-15,3-4 0 0,3 2 0 0,4-5 0 16,4-3 0-16,5-3 0 0,2-1 0 0,2-6 0 16,4-3-142-16,7-5-229 0,2-4-143 0,4-5-200 15,4-9-210-15,13-11-955 0,-2-3-1304 0</inkml:trace>
  <inkml:trace contextRef="#ctx0" brushRef="#br4" timeOffset="-210716.58">6833 3330 508 0,'-34'12'461'0,"34"-12"-15"0,-36 15-2 15,36-15-5-15,-44 13-15 0,21-6-19 0,23-7-31 16,-43 12-36-16,43-12-35 0,-37 11-35 0,37-11-40 15,-27 8-44-15,27-8-35 0,-23 9-23 0,23-9-5 16,0 0 67-16,7 15 43 0,-7-15 20 0,70 7 10 16,-4-7-20-16,37-2-31 0,38-3-28 15,42-5-27-15,24-2-28 0,19-3-15 0,21 0-18 16,64-8-15-16,9 4-17 0,7-2-3 0,0-2-9 16,-8 4-9-16,-4-1 2 0,-59 2-7 0,-6 0-6 15,-13 4-18-15,-21-3-107 0,-25 0-141 0,-41 8-154 16,-26-3-159-16,-25 1-193 0,-12-1-298 0,-34 5-535 15,-23 0-1016-15</inkml:trace>
  <inkml:trace contextRef="#ctx0" brushRef="#br0" timeOffset="-149205.04">6562 3055 69 0,'-12'12'305'0,"12"-12"-28"0,0 0-33 15,0 0-29-15,-18 15-28 0,18-15-13 0,0 0-3 16,0 0 18-16,-12 14 22 0,12-14 19 0,0 0 7 15,0 0 14-15,0 0 3 0,-14 14 3 16,14-14 2-16,0 0-14 0,0 0-18 0,0 0-31 16,0 0-28-16,-13 12-33 0,13-12-29 0,0 0-17 15,0 0-19-15,0 0-11 0,0 0-15 0,0 0-12 16,0 0 1-16,0 0-9 0,9 13-1 0,-9-13-1 16,34 2-8-16,-34-2-1 0,60-2-2 0,-13-1 2 15,19-4-2-15,24 2-1 0,27-7 2 0,16 0 0 16,41-4-1-16,22-4 3 0,15-2-1 0,19-4-3 15,17-1 0-15,59-8 4 0,9-1-1 16,4 2 0-16,2-2-1 0,2 2 4 0,-3 1-4 16,-3 1-1-16,-17 1-4 0,-60 9-1 15,-14 2-1-15,-11 3 2 0,-29-1-2 0,-39 6 1 16,-14-1-1-16,-19 3 3 0,-24 3 4 0,-20 0 3 16,-4-1 3-16,-12 4 7 0,-11-2 4 0,1-2-3 15,-11 3-4-15,-3 0-3 0,-3 0-3 0,-27 5-5 16,43-10-24-16,-43 10-55 0,30-5-68 0,-30 5-95 15,0 0-155-15,0 0-191 0,0 0-810 0,0 0-841 16</inkml:trace>
  <inkml:trace contextRef="#ctx0" brushRef="#br3" timeOffset="-103624.33">4445 1877 77 0,'0'0'340'0,"-10"-17"3"16,10 17-9-16,-13-18-12 0,13 18-16 0,-11-15-6 15,11 15-9-15,-9-18-7 0,9 18-19 0,-7-15-25 16,7 15-19-16,0 0-32 0,-6-14-22 16,6 14-25-16,0 0 0 0,0 0 0 15,0 0 21-15,0 0 16 0,0 0 14 0,0 0 24 16,0 0 13-16,16 14-9 0,-16-14 2 0,14 24-10 16,-14-24 4-16,13 24 12 0,-4-9 11 0,2 3-2 15,-1-4 2-15,3 5-4 0,-3-5-13 0,3 1-14 16,1-2-17-16,-4-1 5 0,-10-12 8 0,20 18-184 15,-20-18-21-15,19 15 0 0,-19-15 0 0,0 0 0 16,34-3 0-16,-17-6 0 0,-1-6 0 0,11-9 0 16,3-6 0-16,3-4 0 0,11-14 0 0,10-9 0 15,6-6 0-15,3-7 0 0,19-17 0 0,9-4 0 16,9-3 0-16,-3-4 0 0,3-2-428 0,4 1-402 16,-11-2-247-16,0 1-915 0,4 1-1408 15</inkml:trace>
  <inkml:trace contextRef="#ctx0" brushRef="#br3" timeOffset="-102635.98">6583 3189 277 0,'0'0'293'0,"-47"0"-15"16,47 0-7-16,-43-1-15 0,43 1-5 0,-40 0-11 16,40 0-5-16,-34 0-8 0,34 0-16 15,0 0-23-15,-43 1-19 0,43-1-23 0,0 0-18 16,-30 3-21-16,30-3-20 0,0 0 25 16,0 0 56-16,0 0 42 0,0 0 10 0,23 15-4 15,7-15-16-15,17 0-22 0,20 0-14 0,26-2-23 16,31-6-11-16,18 0-17 0,46-6-15 0,21-2-14 15,19-4-9-15,69-9-2 0,19-6-13 0,17-2-5 16,11-4-9-16,6-4-4 0,7 0-6 0,0 0-4 16,-7 0-5-16,-7 3-3 0,-16 2-4 0,-17-1-4 15,-22 5 2-15,-62 3-6 0,-13 3-32 0,-19-1-55 16,-21 4-109-16,-42 3-182 0,-11 4-278 0,-37-4-936 16,-9 2-1021-16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47:58.04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66FF"/>
    </inkml:brush>
  </inkml:definitions>
  <inkml:trace contextRef="#ctx0" brushRef="#br0">2314 848 296 0,'3'-21'448'0,"-3"21"-2"0,0 0-14 0,0 0-19 16,0 0-19-16,0-17-23 0,0 17-24 0,0 0-44 16,0 0-20-16,0 0-22 0,0 0-21 0,0 0-21 15,0 0-20-15,3-18-18 0,-3 18-19 0,0 0-15 16,0 0-18-16,0 0-20 0,0 0-21 15,0 0-15-15,0 0-15 0,0 0-10 0,0 0 18 16,0 0 15-16,11 15-1 0,-11-15-10 16,0 0-10-16,0 24-11 0,0-24-6 0,0 26-5 15,0-26-6-15,0 30-3 0,0-30-5 0,-3 33-2 16,3-13-2-16,0 2-2 0,-4-3-4 0,4 2-2 16,0-21-1-16,0 35-4 0,0-35 3 0,0 33 0 15,0-33 2-15,0 27-6 0,0-27 7 0,-4 25 4 16,4-25 7-16,4 21-1 0,-4-21 4 0,0 0 4 15,0 20-4-15,0-20 1 0,0 0-4 0,0 0-9 16,0 0-83-16,0 0-103 0,0 0-112 0,0 0-120 16,0 0-127-16,10-18-97 0,-10 18-52 15,3-20-623-15,-3 20-761 0</inkml:trace>
  <inkml:trace contextRef="#ctx0" brushRef="#br0" timeOffset="487.55">2491 843 339 0,'0'0'522'15,"6"-21"-31"-15,-6 21-49 0,0 0-56 0,14-15-59 16,-14 15-57-16,0 0-49 0,13-10-45 0,-13 10-32 16,0 0-28-16,0 0-8 0,30-5-9 15,-30 5-3-15,0 0-14 0,30 10-12 0,-30-10-2 16,20 13-2-16,-20-13-5 0,20 16-5 0,-6 1-6 15,-5-2-7-15,2-1-7 0,-5 6-6 0,1 1 0 16,-1 1-2-16,-3 0-2 0,1 3 3 16,0 1-9-16,-4 1 2 0,-4 1-1 0,0 1 1 15,-2 4 2-15,-4-3-2 0,-4-1 5 0,2 2-1 16,-6-1 4-16,-1-3 1 0,-4 1 4 0,-1-3 0 16,-6 1 4-16,-3 0 13 0,-7-3 6 0,7-6 15 15,-8 0 18-15,1-4 23 0,1-5 24 0,-5-4-3 16,4-4-20-16,-7-7-9 0,4-2-1 0,-7-12-16 15,3-1-9-15,3-6 1 0,-5-7 2 16,13 0 4-16,1-3-13 0,10-4-10 0,1 0-12 16,7-4-10-16,10 2-8 0,7 1-8 0,7-4-18 15,10-1-3-15,13-3-5 0,10 5-1 0,7 1-2 16,5 3-2-16,8 1 1 0,4 10-1 0,3-1-6 16,0 8-13-16,2 5-34 0,-8 3-35 15,-5 6-30-15,-2 4-16 0,-8 6-10 0,1 3 4 16,-4 5 0-16,-2 1 2 0,-8 4 12 0,0 2 6 15,-6 5-16-15,-4-2-28 0,-3 4-50 0,0 1-45 16,-7-1-51-16,1-1-52 0,-7-1-51 0,-1-1-81 16,-6-19-447-16,10 36-426 0</inkml:trace>
  <inkml:trace contextRef="#ctx0" brushRef="#br0" timeOffset="33995.58">4048 910 27 0,'0'0'326'0,"0"0"-24"16,0 0-16-16,7-18-7 0,-7 18-10 0,0 0-16 15,0 0-10-15,7-15-4 0,-7 15 0 0,0 0 5 16,0 0 13-16,0 0-1 0,6-17 12 0,-6 17 3 16,0 0 5-16,0 0 0 0,0 0 1 0,0 0-2 15,0 0-8-15,0 0-11 0,7-15-15 0,-7 15-20 16,0 0-40-16,0 0-25 0,0 0-21 0,0 0-20 15,0 0-26-15,0 0-18 0,0 0-16 16,0 0-10-16,0 0-11 0,0 0-7 0,-7 18-5 16,7-18-3-16,0 0 3 0,-3 19-2 0,3-19 0 15,0 23 2-15,0-23 5 0,0 25 0 16,0-25 2-16,0 27 0 0,0-27-2 0,0 28-9 16,0-28-2-16,0 28 1 0,0-28-2 0,3 27-4 15,-3-27 4-15,3 20-2 0,-3-20 6 0,4 17 1 16,-4-17 5-16,0 0 4 0,3 20 3 0,-3-20 1 15,0 0 0-15,0 0-14 0,0 0-21 0,0 0-73 16,0 0-109-16,0 0-152 0,0 0-162 0,0 0-180 16,10-15-116-16,-10 15-149 0,4-20-358 0,-4 20-759 15</inkml:trace>
  <inkml:trace contextRef="#ctx0" brushRef="#br0" timeOffset="34308.58">4038 557 359 0,'0'0'353'0,"0"0"-34"0,0 0-33 0,0 0-33 16,0 0-29-16,-10-12-17 0,10 12-12 15,0 0-5-15,0 0-7 0,0 0-30 0,0 0-20 16,7-18-6-16,-7 18 2 0,0 0 7 0,0 0 4 16,6-20 3-16,-6 20-2 0,0 0-13 0,7-19-16 15,-7 19-21-15,0 0-15 0,0-20-16 0,0 20-16 16,0 0-5-16,0 0-11 0,0-21-14 16,0 21-25-16,0 0-61 0,0 0-78 0,0 0-103 15,0 0-122-15,0 0-107 0,0 0-511 0,0 0-470 16</inkml:trace>
  <inkml:trace contextRef="#ctx0" brushRef="#br0" timeOffset="34767.58">4149 735 295 0,'6'17'555'16,"-6"-17"-12"-16,0 0-29 0,0 0-45 0,0 0-54 15,0 0-44-15,0 0-57 0,0 0-57 0,0 0-48 16,0 0-45-16,13 10-30 0,-13-10-28 0,0 0-21 15,0 0-15-15,0 0-9 0,17 15 19 0,-17-15-2 16,16 11-6-16,-16-11-12 0,17 14-8 16,-17-14-5-16,16 17-3 0,-16-17-5 0,21 24 3 15,-21-24-5-15,20 20 3 0,-20-20-8 16,13 22-1-16,-13-22 2 0,14 20-2 0,-14-20-1 16,13 21 3-16,-13-21 7 0,6 14 15 0,-6-14 26 15,0 0 40-15,14 15 37 0,-14-15 36 0,0 0-7 16,0 0-7-16,0 0-15 0,0 0-22 0,0 0-20 15,0 0-8-15,0 0-23 0,13-15-18 0,-13 15-29 16,3-17-11-16,-3 17-8 0,8-29-8 0,-8 29-6 16,9-29-4-16,-2 12-4 0,-1 0 0 0,5 3-7 15,-11 14 0-15,13-25-7 0,-13 25-5 0,14-19-2 16,-14 19-5-16,9-17-4 0,-9 17 4 0,0 0-1 16,0 0 2-16,0 0 7 15,30 12 1-15,-30-12 1 0,7 22 3 0,-7-22 3 16,6 32 10-16,-2-11 0 0,-4-1-4 0,4 2 2 15,-4-2 5-15,3 2-4 0,-3-2 1 0,0 0 0 16,3-2 0-16,-3-18 0 0,0 32-10 0,0-32-16 16,3 25-34-16,-3-25-47 0,4 20-59 0,-4-20-76 15,0 0-140-15,6 15-142 0,-6-15-136 0,0 0-65 16,0 0-701-16,21-13-872 0</inkml:trace>
  <inkml:trace contextRef="#ctx0" brushRef="#br0" timeOffset="35055.58">4775 675 78 0,'0'0'464'0,"11"-18"-2"0,-11 18-15 15,0 0-34-15,6-19-47 0,-6 19-59 0,0 0-60 16,0 0-47-16,0 0-39 0,6-15-19 0,-6 15 3 16,0 0 0-16,0 0-4 0,0 0 3 0,7 19 4 15,-7-19 8-15,0 23-1 0,0-23-13 0,0 28-9 16,0-28 6-16,0 39-9 0,-3-19-9 0,-1 5-10 15,1-2-11-15,0 2-13 0,0-2-10 0,0-1-14 16,3 0-8-16,-4 0-5 0,0-1 0 0,4-4 0 16,0-17-1-16,0 29-3 0,0-29 1 0,4 26-2 15,-4-26 1-15,4 18-4 0,-4-18-4 16,0 0-9-16,19 15-46 0,-19-15-82 0,0 0-121 16,33 2-115-16,-33-2-137 0,24-7-109 0,-24 7-56 15,20-10-78-15,-20 10-270 0,19-12-461 0</inkml:trace>
  <inkml:trace contextRef="#ctx0" brushRef="#br0" timeOffset="35423.58">4729 930 49 0,'0'0'481'0,"0"0"-10"15,-34 2-8-15,34-2-14 0,0 0-20 0,0 0-24 16,-37 3-19-16,37-3-17 0,0 0-16 0,0 0-28 15,0 0-24-15,0 0-40 0,0 0-43 0,-30 3-38 16,30-3-32-16,0 0-20 0,0 0-13 0,0 0-11 16,0 0-15-16,34-3-13 0,-34 3-10 0,30-3-13 15,-30 3-8-15,40-5-5 0,-40 5-8 16,40-7-4-16,-40 7-7 0,47-8-3 0,-47 8-1 16,39-7 0-16,-39 7-3 0,40-11-3 0,-40 11 4 15,30-7-12-15,-30 7 12 0,30-7-7 0,-30 7 0 16,24-5-5-16,-24 5 7 0,0 0-5 0,30-8-4 15,-30 8 3-15,0 0-5 0,0 0-3 16,30-7-3-16,-30 7 2 0,0 0-9 0,0 0 6 16,0 0 1-16,20-5-1 0,-20 5-1 0,0 0 1 15,0 0-2-15,0 0 0 0,0 0-6 0,0 0-5 16,0 0-10-16,0 0-30 0,0 0-63 0,0 0-94 16,0 0-116-16,0 0-139 0,0 0-115 0,0 0-95 15,0 0-539-15,0 0-686 0</inkml:trace>
  <inkml:trace contextRef="#ctx0" brushRef="#br0" timeOffset="36419.5">6193 702 229 0,'0'0'338'0,"0"0"-10"0,17-13-12 16,-17 13-6-16,0 0-17 0,0 0-17 0,0 0-11 16,6-20-13-16,-6 20-6 0,0 0-14 0,0 0-13 15,0 0-17-15,-11-17-11 0,11 17-18 16,0 0-1-16,0 0-10 0,-22-7-7 0,22 7-6 15,0 0-8-15,0 0-11 0,-30-5-10 0,30 5-9 16,0 0-8-16,-30 5-7 0,30-5-7 0,-24 10-12 16,24-10-11-16,-27 12-4 0,27-12 4 0,-26 20 2 15,9-9-4-15,4 1-3 0,3 0-11 0,0 3 2 16,10-15-3-16,-17 25-1 0,17-25-7 0,-10 26 5 16,10-26-6-16,-3 24-5 0,3-24 1 15,3 19 0-15,-3-19-1 0,4 21-2 0,-4-21 5 16,9 15 4-16,-9-15 0 0,14 13 3 0,-14-13 9 15,0 0-17-15,29 5 0 0,-29-5-1 0,0 0 3 16,38-8 0-16,-38 8-2 0,27-14-3 0,-27 14-3 16,22-24-10-16,-8 10-1 0,-4-1-2 15,-1-3-3-15,2 2-4 0,-1 0-3 0,-4-2 1 16,-6 18-4-16,8-27 4 0,-8 27-4 0,9-26 0 16,-9 26-2-16,4-20-3 0,-4 20-5 0,0-17 1 15,0 17-5-15,0 0-5 0,0 0 4 0,0 0 0 16,0 0-6-16,0 0 11 0,0 0-1 0,0 0 2 15,-21 13 2-15,21-13 1 0,-3 28 2 0,3-28-1 16,0 32-1-16,0-32 3 0,3 31 4 16,5-10 2-16,-5-3-6 0,3-1 0 0,1-2-1 15,-1 1-6-15,-6-16-18 0,17 24-38 0,-17-24-56 16,21 20-64-16,-21-20-79 0,22 13-96 0,-22-13-111 16,24 5-101-16,-24-5-65 0,0 0-81 0,33-5-461 15,-33 5-639-15</inkml:trace>
  <inkml:trace contextRef="#ctx0" brushRef="#br0" timeOffset="36899.58">6613 626 49 0,'23'-21'347'0,"-23"21"-16"16,17-18-12-16,-17 18-10 0,20-17-13 0,-20 17-5 15,13-18-7-15,-13 18-9 0,17-13-14 0,-17 13-5 16,10-14-3-16,-10 14-8 0,0 0-10 0,14-15-13 15,-14 15-20-15,0 0-23 0,0 0-19 0,6-18-22 16,-6 18-16-16,0 0-15 0,0 0-13 0,0 0-12 16,-3-15-12-16,3 15-6 0,0 0 3 0,0 0 3 15,0 0 8-15,-21-9 1 0,21 9-3 16,0 0-4-16,0 0-8 0,0 0-14 0,0 0-9 16,0 0-8-16,0 0-6 0,-33 5-2 15,33-5 6-15,0 0-4 0,-14 17-3 0,14-17 4 16,-9 22-1-16,9-22 1 0,-10 27-4 0,7-9-1 15,-5 2-3-15,5 3-3 0,0 0 0 0,0-1-3 16,3 2 0-16,-4 0-2 0,1 0-1 0,0 1 0 16,0 1 0-16,-1-2-2 0,1 1-3 0,-1 1 0 15,1-4 1-15,0 0 0 0,-1 1 3 0,4-3 5 16,-3-3-2-16,3-17 9 0,-6 33 5 0,6-33 4 16,-4 27 6-16,4-27 3 0,0 23 1 0,0-23 0 15,0 20-2-15,0-20-10 0,0 18 5 0,0-18-4 16,0 0-1-16,10 20-3 0,-10-20-2 0,0 0 2 15,17 14-12-15,-17-14 10 16,0 0-7-16,29 10-4 0,-29-10 2 0,0 0-4 16,34 3-15-16,-34-3-37 0,0 0-62 0,40-5-65 15,-40 5-80-15,30-8-92 0,-30 8-97 0,24-12-115 16,-24 12-85-16,19-14-60 0,-19 14-537 0,17-21-696 16</inkml:trace>
  <inkml:trace contextRef="#ctx0" brushRef="#br0" timeOffset="37483.87">7127 626 196 0,'0'0'363'0,"19"-20"-18"0,-19 20-17 0,17-14-14 16,-17 14-20-16,13-12-21 0,-13 12-20 15,14-13-22-15,-14 13-16 0,0 0-22 0,13-15-16 16,-13 15-14-16,0 0-20 0,0 0-12 0,0 0-10 15,14-15-8-15,-14 15-9 0,0 0-7 0,0 0-15 16,0 0-9-16,0 0-7 0,0 0 6 0,0 0 9 16,-14-12 17-16,14 12 8 0,0 0 2 0,0 0 1 15,0 0 3-15,0 0-1 0,-34-3-3 0,34 3-9 16,0 0-12-16,0 0-7 0,-26 5-5 0,26-5-16 16,0 0-2-16,-23 8-2 0,23-8-3 15,0 0 8-15,-20 16-2 0,20-16-4 0,-14 12-2 16,14-12-2-16,-13 17-2 0,13-17-4 0,-7 20-3 15,7-20-2-15,-6 23-5 0,6-23-5 0,-7 22-3 16,7-22-2-16,-4 22 0 0,4-22-1 16,0 20 1-16,0-20 2 0,0 0 1 0,0 28 2 15,0-28 0-15,0 0 5 0,4 20 5 0,-4-20 7 16,0 0 9-16,7 15 6 0,-7-15 9 0,0 0 4 16,0 0 0-16,19 10-11 0,-19-10-9 0,0 0-9 15,0 0-9-15,34 0-10 0,-34 0-3 0,0 0-9 16,0 0-5-16,0 0-4 0,40 0-2 0,-40 0-2 15,0 0-2-15,27 8-2 0,-27-8 2 0,0 0-3 16,23 12-1-16,-23-12 2 0,10 12 5 0,-10-12-2 16,10 18 3-16,-10-18 0 0,3 17 1 15,-3-17 3-15,0 21 0 0,0-21 3 0,-9 22 2 16,9-22-1-16,-14 20 2 0,14-20 0 0,-20 20-5 16,20-20 1-16,-20 17 0 0,20-17 1 0,-24 15 0 15,24-15 1-15,-23 13-2 0,23-13-3 16,-26 5-6-16,26-5-4 0,0 0-16 0,-34 2-47 15,34-2-73-15,0 0-109 0,-30-7-101 0,30 7-109 16,-16-10-116-16,16 10-84 0,-7-13-57 0,7 13-685 16,-3-20-852-16</inkml:trace>
  <inkml:trace contextRef="#ctx0" brushRef="#br0" timeOffset="37975.58">7403 447 113 0,'10'-12'353'0,"-10"12"-14"0,0 0-12 16,0 0-9-16,0 0-10 0,0 0-15 0,0 0-14 16,11-15-14-16,-11 15-20 0,0 0-17 15,0 0-23-15,0 0-25 0,0 0-26 0,0 0-29 16,0 0-23-16,0 0-17 0,22-5-16 0,-22 5-5 15,0 0 0-15,0 0 7 0,44-2-8 0,-44 2 1 16,0 0-9-16,40 2-6 0,-40-2-10 0,30 5 7 16,-30-5 7-16,30 4 1 0,-30-4 12 0,30 11 6 15,-30-11 4-15,27 15 0 0,-27-15 3 0,23 20 2 16,-13-8 4-16,0 5-8 0,-3 1 2 0,-1 4-8 16,-2 2-9-16,-1 3-10 0,0 1-9 0,-3-1-5 15,0 3-2-15,0 0-6 0,0 2-4 0,0-5-1 16,0 4-3-16,0-4 0 15,3 2-1-15,1-5-4 0,-1 1 2 0,1-2-6 16,-1-4 1-16,-3-1 2 0,0-18 6 0,7 29 23 16,-7-29 38-16,0 24 12 0,0-24-13 0,-3 17-12 15,3-17-3-15,0 0-10 0,-21 14-10 0,21-14-9 16,-27 11-5-16,27-11-12 0,-33 7-1 0,33-7-4 16,-46 14-3-16,19-10-6 0,-3 4 1 0,3-4 2 15,-3 4-2-15,3-1-2 0,4 1 1 0,-1-1-3 16,5 1-18-16,19-8-34 0,-33 9-60 0,33-9-89 15,-21 9-100-15,21-9-95 0,0 0-139 0,0 0-125 16,0 0-163-16,0 0-380 0,13-13-663 0</inkml:trace>
  <inkml:trace contextRef="#ctx0" brushRef="#br0" timeOffset="38359.86">8187 776 238 0,'0'0'341'0,"0"0"-2"0,0 0-1 16,0 0-6-16,0 0-6 0,0 0-7 0,0 0-9 15,0 0-13-15,0 0-11 0,0 0 2 0,-11 14-9 16,11-14 5-16,0 0-6 0,0 0-4 16,0 0 1-16,0 0 0 0,0 0-3 0,0 0-8 15,0 0-11-15,0 0-21 0,0 0-25 0,0 0-34 16,0 0-33-16,0 0-23 0,0 0-26 0,0 0-18 16,0 0-12-16,30-2-15 0,-30 2-8 0,0 0-5 15,44-3-4-15,-44 3-7 0,37-3-4 0,-37 3-14 16,33-2-20-16,-33 2-32 0,33-3-42 0,-33 3-61 15,34 0-62-15,-34 0-67 0,0 0-80 16,40-1-81-16,-40 1-103 0,0 0-85 0,0 0-98 16,34-3-516-16,-34 3-703 0</inkml:trace>
  <inkml:trace contextRef="#ctx0" brushRef="#br0" timeOffset="38548.41">8167 910 255 0,'0'0'418'0,"-17"13"2"0,17-13 0 15,-13 12-8-15,13-12 10 0,0 0 23 0,0 0 0 16,-7 17-13-16,7-17-30 0,0 0-44 0,24 10-36 16,-24-10-48-16,26 5-47 0,-26-5-41 0,34 5-37 15,-34-5-28-15,36 5-22 0,-36-5-19 16,40 4-17-16,-40-4-35 0,40 4-65 0,-40-4-100 16,37 2-122-16,-37-2-138 0,0 0-179 0,43-6-158 15,-43 6-571-15,21-6-764 0</inkml:trace>
  <inkml:trace contextRef="#ctx0" brushRef="#br0" timeOffset="39423.58">8954 490 273 0,'0'0'418'0,"0"0"-7"15,0 0-28-15,0 0-14 0,0 0-41 0,0 0-29 16,23-8-32-16,-23 8-28 0,0 0-27 0,0 0-23 15,20-12-21-15,-20 12-21 0,0 0-16 0,14-14-17 16,-14 14-17-16,13-12-8 0,-13 12 0 0,17-14 11 16,-17 14 1-16,13-13-7 0,-13 13 0 0,10-15 0 15,-10 15-4-15,7-15-2 16,-7 15-1-16,0 0-1 0,3-18-10 0,-3 18-11 16,0 0-13-16,-6-14-10 0,6 14-9 0,0 0-12 15,-24-8-2-15,24 8-2 0,0 0-6 0,-37 2-2 16,37-2-5-16,-26 6 3 0,26-6-2 0,-24 7 1 15,24-7-8-15,-20 10 2 0,20-10 5 0,-16 15 6 16,16-15 5-16,-7 18 15 0,7-18 17 0,0 19 20 16,0-19 7-16,16 23 2 0,-2-10-7 0,-1 3-8 15,4-2-9-15,-4 1-3 0,4-1-10 0,-4 2-3 16,4 1-6-16,-4 1-3 0,0-1 1 0,-2 1-3 16,-5 3-1-16,1-2-2 0,-4 1-1 0,-3 2 0 15,-3 1-2-15,-7 2-1 0,-4 0 0 16,-2 3-6-16,-4-1 0 0,0-3-3 0,-3 2 1 15,2-1-3-15,-2-3 0 0,3-4 2 16,7-1 2-16,-4-4 1 0,17-13-1 0,-20 20-5 16,20-20-3-16,0 0-1 0,-20 9-6 0,20-9-1 15,0 0 2-15,0 0-2 0,0 0-6 0,0 0 2 16,17-12-2-16,-17 12-3 0,0 0 0 0,30-10-1 16,-30 10 3-16,0 0 0 0,33 0-2 0,-33 0-2 15,0 0 2-15,30 10 1 0,-30-10 0 0,14 16 6 16,-14-16-2-16,6 22 6 0,-6-22 1 0,4 29 0 15,-1-9 4-15,-3 1-2 0,3 1 2 0,0 1 0 16,1 2 1-16,2 0 0 0,1-3 2 16,3 2 0-16,0-3 1 0,1-1 0 0,1-2 2 15,6-1 3-15,-2-2 0 0,1-5-1 0,6 0-1 16,-23-10-54-16,40 10-70 0,-40-10-101 16,43 0-128-16,-43 0-133 0,50-10-123 0,-29 0-90 15,-2-3-632-15,1 1-779 0</inkml:trace>
  <inkml:trace contextRef="#ctx0" brushRef="#br0" timeOffset="39883.87">9571 737 52 0,'0'0'447'0,"0"0"-12"16,10-17-12-16,-10 17-26 0,0 0-19 0,7-15-33 15,-7 15-19-15,0 0-27 0,0 0-6 0,6-18-15 16,-6 18-13-16,0 0-16 0,0 0-12 0,0 0-15 16,0 0-11-16,0 0-15 0,0 0-19 0,0 0-18 15,0 0-22-15,0 0-20 0,0 0-18 0,0 0 19 16,0 0 39-16,0 0 13 0,0 0 12 0,-10 18-3 16,10-18-3-16,-10 22-8 0,10-22-18 0,-10 29-18 15,4-9-20-15,-1-4-19 0,4 2-17 16,-1 2-12-16,-3-2-10 0,1 1-6 0,6-19-9 15,-3 33-4-15,3-33-4 0,0 32-3 16,0-32-4-16,0 30-15 0,0-30-48 0,3 25-76 16,-3-25-109-16,3 20-101 0,-3-20-96 0,0 0-138 15,10 20-168-15,-10-20-98 0,0 0-723 0,0 0-992 16</inkml:trace>
  <inkml:trace contextRef="#ctx0" brushRef="#br0" timeOffset="40187.58">9751 790 81 0,'10'-14'482'0,"-10"14"17"0,16-24 21 16,-16 24-9-16,14-22-13 0,-14 22-17 0,10-17-31 16,-10 17-39-16,0 0-55 0,10-20-53 15,-10 20-59-15,0 0-48 0,0 0-38 16,0 0-13-16,0 0-15 0,0 0-14 0,0 0-12 16,-7 24-17-16,7-24-12 0,-9 27-12 0,9-27-10 15,-4 32-7-15,4-32-4 0,-4 29-8 0,4-29-2 16,4 26-1-16,-4-26-2 0,4 21 1 0,-4-21 9 15,9 15 4-15,-9-15 8 0,0 0 1 0,34 5 19 16,-34-5 6-16,30-12 11 0,-30 12 6 0,26-21 5 16,-13 9-3-16,1-3-20 0,-7-2-14 0,-1-2-13 15,-3-2-10-15,5 6-10 0,-8 15-8 0,0-33-18 16,0 33-12-16,-11-26-16 0,11 26-35 0,-13-16-49 16,13 16-77-16,-20-8-85 0,20 8-122 15,0 0-123-15,-46 5-174 0,25 2-137 0,1-1-571 16,-3 0-850-16</inkml:trace>
  <inkml:trace contextRef="#ctx0" brushRef="#br0" timeOffset="40415.89">10005 762 159 0,'0'0'434'0,"39"-6"-18"0,-39 6-24 15,40-1-27-15,-40 1-36 0,41-3-33 0,-41 3-32 16,36 4-33-16,-36-4-24 0,34 8-20 0,-34-8-3 15,30 13-1-15,-30-13-5 0,19 20 7 16,-19-20-7-16,14 25-4 0,-14-25-18 0,3 33-21 16,-3-33-18-16,-3 32-18 0,0-14-15 0,-4 3-12 15,0-5-12-15,-3-1-11 0,0 3-7 0,0-4-13 16,-6-1-22-16,16-13-91 0,-24 20-141 16,24-20-171-16,-20 10-157 0,20-10-792 0,0 0-800 15</inkml:trace>
  <inkml:trace contextRef="#ctx0" brushRef="#br0" timeOffset="41788.58">10634 839 167 0,'0'0'275'0,"0"0"-14"15,0 0 12-15,0 0 6 0,-9 13 10 0,9-13 12 16,0 0 4-16,0 0 3 0,-17 13 5 0,17-13 9 16,0 0 19-16,0 0 17 0,0 0 16 15,-20 10 1-15,20-10-1 0,0 0-11 0,0 0-18 16,0 0-38-16,0 0-34 0,0 0-42 0,-20 10-39 15,20-10-31-15,0 0-29 0,0 0-29 0,0 0-21 16,0 0-17-16,0 0-12 0,0 0-11 0,0 0-5 16,44 2-9-16,-44-2-30 0,33-2-41 0,-33 2-57 15,36-3-71-15,-36 3-77 0,47-5-86 0,-47 5-94 16,47-10-94-16,-47 10-70 0,46-10-51 16,-46 10-71-16,41-14-487 0,-41 14-666 0</inkml:trace>
  <inkml:trace contextRef="#ctx0" brushRef="#br0" timeOffset="42028.03">11148 717 312 0,'0'0'475'16,"0"0"4"-16,17-16-11 0,-17 16-20 0,0 0-27 15,10-16-30-15,-10 16-21 0,0 0-21 0,0 0-25 16,0 0-23-16,0-18-23 0,0 18-32 0,0 0-31 16,0 0-38-16,0 0-31 0,0 0-22 0,0 0 15 15,0 0 18-15,-10 13 7 0,10-13-15 0,-11 18-2 16,11-18-24-16,-9 24-25 0,9-24-8 0,-10 25-21 15,10-25-10-15,-11 29-10 0,11-29-6 16,-6 26-5-16,6-26-3 0,-3 28-8 0,3-28 1 16,-3 27-2-16,3-27-15 0,0 23-36 0,0-23-72 15,0 20-97-15,0-20-108 0,0 0-121 16,6 23-141-16,-6-23-147 0,0 0-156 0,0 0-423 16,24 4-749-16</inkml:trace>
  <inkml:trace contextRef="#ctx0" brushRef="#br0" timeOffset="42224.58">11445 819 452 0,'0'0'450'0,"27"-9"-19"16,-27 9-16-16,16-8-42 0,-16 8-57 0,0 0-50 15,0 0-39-15,34-2-20 0,-34 2 5 0,0 0 4 16,16 17-16-16,-16-17-18 0,10 18-13 0,-10-18-18 16,0 25-17-16,0-25-24 0,-3 25-14 15,3-25-16-15,-10 27-13 0,10-27-11 16,-17 26-7-16,7-12-9 0,-3-1-11 0,3-3-12 15,-6 0-49-15,16-10-113 0,-27 16-165 0,27-16-157 16,-24 9-152-16,24-9-528 0,0 0-614 0</inkml:trace>
  <inkml:trace contextRef="#ctx0" brushRef="#br0" timeOffset="42839.58">11986 715 168 0,'0'0'421'0,"0"0"-9"16,12-13-6-16,-12 13-14 0,0 0-19 15,14-13-20-15,-14 13-24 0,0 0-13 0,0 0-10 16,13-12-15-16,-13 12-12 0,0 0-22 0,0 0-20 15,0 0-24-15,0 0-29 0,0 0-26 0,0 0-29 16,0 0-27-16,0 0-20 0,0 0-13 0,0 0 11 16,0 0 26-16,3 18 14 0,-3-18 11 0,-6 22 7 15,6-22-3-15,-3 25-19 0,3-25-17 16,-10 31-18-16,10-31-18 0,-4 32-6 0,4-32-7 16,-10 30-8-16,10-30-4 0,-3 30-6 0,3-30-1 15,-3 29-4-15,3-29-13 0,0 26-44 0,0-26-62 16,0 20-83-16,0-20-87 0,0 0-108 0,9 22-119 15,-9-22-152-15,0 0-95 0,0 0-639 16,37-5-828-16</inkml:trace>
  <inkml:trace contextRef="#ctx0" brushRef="#br0" timeOffset="43027.75">12368 685 351 0,'11'-16'430'0,"-11"16"17"0,13-22 5 15,-13 22-13-15,6-15-27 0,-6 15-46 0,0 0-42 16,0 0-34-16,0 0 4 0,0 0 7 0,0 0-5 15,0 0-4-15,-16 8-19 0,2 7-29 16,5-1-37-16,-4 4-39 0,2 5-31 0,-2-3-21 16,-1 5-17-16,1 0-17 0,4 0-21 0,-2 0-33 15,1-3-69-15,1-2-107 0,1 0-114 16,2 0-129-16,-1-5-151 0,7-15-115 0,-9 23-727 16,9-23-836-16</inkml:trace>
  <inkml:trace contextRef="#ctx0" brushRef="#br0" timeOffset="43203.85">12569 822 219 0,'0'0'406'0,"30"-12"-25"16,-30 12-22-16,23-5-18 0,-23 5-22 0,0 0-8 15,0 0-4-15,31 10-12 0,-31-10-18 0,3 16-16 16,-3-16-24-16,0 26-25 0,0-26-35 16,-14 33-31-16,4-17-23 0,0 4-22 15,0-4-18-15,0 2-14 0,-3-1-18 0,-1-1-32 16,1-2-88-16,4 1-146 0,9-15-161 0,-27 18-148 15,27-18-670-15,0 0-658 0</inkml:trace>
  <inkml:trace contextRef="#ctx0" brushRef="#br0" timeOffset="43459.58">12932 657 225 0,'21'-12'456'0,"-5"2"-16"0,-16 10-35 15,20-17-32-15,-20 17-52 0,24-12-49 16,-24 12-43-16,0 0-27 0,0 0-5 16,30-1 8-16,-30 1 8 0,0 0 12 0,6 25-8 15,-6-25 1-15,-6 32-4 0,3-13-8 0,-5 5 0 16,2-2-21-16,-4 3-26 0,4 0-25 0,-5-2-24 16,4 2-21-16,1-2-13 0,0 1-13 0,-5-4-8 15,4 2-9-15,4-4-7 0,-3 0-17 0,6-18-42 16,-8 30-80-16,8-30-127 0,-6 22-155 0,6-22-189 15,0 0-132-15,-16 15-589 0,16-15-751 0</inkml:trace>
  <inkml:trace contextRef="#ctx0" brushRef="#br0" timeOffset="44243.61">13473 752 3 0,'0'0'471'0,"19"-10"-29"0,-19 10-2 16,0 0-34-16,21-15-18 0,-21 15-25 0,0 0-35 15,13-14-35-15,-13 14-36 0,0 0-27 0,0 0-29 16,4-18-29-16,-4 18-25 0,0 0-21 15,-14-14-16-15,14 14 0 0,-20-9 1 0,20 9 8 16,-23-7 3-16,23 7-2 0,-27-8-7 0,27 8-5 16,0 0-6-16,-33-5-12 0,33 5-14 0,0 0-3 15,-33 3 12-15,33-3 13 0,-21 7 10 16,21-7 6-16,-16 13 0 0,16-13-1 0,-14 18-1 16,14-18-4-16,-13 22-6 0,13-22-5 0,-7 25-11 15,7-25-9-15,-7 30-13 0,7-30-14 0,-3 30-4 16,3-30-7-16,-3 30-8 0,3-30-3 0,-3 27-2 15,3-27-3-15,0 23 0 0,0-23 7 0,3 17 5 16,-3-17 5-16,0 0 3 0,6 17-9 0,-6-17-3 16,0 0-10-16,0 0-3 0,37 0-4 0,-37 0 0 15,0 0-8-15,30-4-8 0,-30 4-16 16,0 0-11-16,0 0-22 0,37-4 0 0,-37 4 1 16,0 0 5-16,0 0 3 0,13 17 5 15,-13-17 5-15,0 0 9 0,-3 19 2 0,3-19 4 16,-10 18 4-16,10-18 6 0,-14 17-1 0,14-17 3 15,-16 21 2-15,16-21-4 0,-17 17-12 0,17-17-87 16,-20 17-113-16,20-17-126 0,-16 12-125 0,16-12-140 16,0 0-97-16,-21 11-167 0,21-11-330 0,0 0-668 15</inkml:trace>
  <inkml:trace contextRef="#ctx0" brushRef="#br0" timeOffset="44407.9">13603 920 204 0,'0'0'390'0,"33"-14"-30"0,-33 14-35 16,24-6-41-16,-24 6-32 0,0 0-21 0,0 0-8 15,0 0 5-15,30 5 2 16,-30-5-8-16,0 0-18 0,3 18-12 0,-3-18-13 16,-10 17-11-16,10-17-31 0,-11 20-26 0,11-20-24 15,-12 20-10-15,12-20-13 0,-13 21-11 0,13-21-13 16,-18 19-43-16,18-19-139 0,-9 15-206 0,9-15-225 16,0 0-514-16,-24 12-557 0</inkml:trace>
  <inkml:trace contextRef="#ctx0" brushRef="#br0" timeOffset="44811.88">14183 756 79 0,'0'0'496'16,"0"0"-37"-16,14-14-20 0,-14 14-25 0,0 0-34 15,16-17-40-15,-16 17-41 0,17-10-36 0,-17 10-29 16,16-13-26-16,-16 13-32 0,20-13-31 0,-20 13-21 16,24-9-26-16,-24 9-18 0,27-8-15 0,-27 8-15 15,30-3-8-15,-30 3-9 0,0 0-4 0,40 3-7 16,-40-3 0-16,23 8-1 0,-23-8 2 0,16 18 3 16,-16-18 5-16,11 22 17 0,-11-22-4 15,-4 24 8-15,4-24 5 0,-16 32 3 0,6-16 15 16,-4-1 15-16,-2 0 9 0,2 0 15 0,-2 0 7 15,2-2-3-15,-2-1-13 0,16-12-15 0,-21 20-10 16,21-20 11-16,-9 21 11 0,9-21 16 16,-11 14 6-16,11-14-1 0,0 0-1 0,14 20-27 15,-14-20-13-15,27 10-15 0,-27-10-16 0,40 5-11 16,-40-5-4-16,42 2-7 0,-42-2-25 0,48-2-40 16,-48 2-53-16,46-2-85 0,-46 2-95 0,37-5-108 15,-37 5-139-15,40-8-156 0,-40 8-167 0,27-14-475 16,-27 14-771-16</inkml:trace>
  <inkml:trace contextRef="#ctx0" brushRef="#br0" timeOffset="45875.55">14793 462 31 0,'0'0'332'0,"0"0"-33"16,0 0-24-16,0 0-24 0,0 0-6 0,0 0-6 16,-6 15-8-16,6-15-10 0,0 0-9 0,0 0-4 15,0 0-3-15,0 0 0 0,0 0 0 0,0 0 0 16,0 0-1-16,0 0-1 0,0 0-8 0,0 0-3 16,0 0-7-16,0 0-11 0,0 0-19 0,0 0-23 15,0 0-19-15,0 0-25 0,0 0-16 0,0 0-13 16,0 0-9-16,0 0-12 0,0 0-6 15,0 0-6-15,0 0-6 0,0 0-6 16,26-7-2-16,-26 7-3 0,0 0 1 0,0 0-2 16,37 0-3-16,-37 0 2 0,0 0-3 0,0 0 1 15,36 0 1-15,-36 0-2 0,0 0-1 0,30 6-1 16,-30-6-1-16,0 0 3 0,27 6-2 0,-27-6 2 16,0 0-1-16,21 13 2 0,-21-13-1 0,0 0 4 15,20 12 3-15,-20-12 2 0,0 0 5 0,6 18 5 16,-6-18 3-16,0 0 2 0,7 20 1 0,-7-20 4 15,0 0 4-15,0 20 2 0,0-20 1 0,0 0-1 16,-7 22-2-16,7-22-2 0,0 0-2 0,-14 19-5 16,14-19-1-16,0 0-5 0,-12 21-4 0,12-21-1 15,-10 13-1-15,10-13-4 0,-14 12-1 16,14-12 1-16,0 0-2 0,-13 15 0 16,13-15-1-16,0 0 0 0,-17 13 12 0,17-13 3 15,0 0 5-15,0 0 8 0,-13 13 5 0,13-13 2 16,0 0 3-16,0 0 4 0,0 0 3 0,0 0 4 15,0 0 7-15,0 0-12 0,0 0-2 0,0 0-9 16,13 12-5-16,-13-12-9 0,0 0-2 0,30-3-6 16,-30 3 0-16,0 0-2 0,33-1 6 0,-33 1 14 15,0 0 22-15,33-6 15 0,-33 6 7 0,0 0-3 16,0 0-15-16,30-6-9 0,-30 6-15 0,0 0-10 16,0 0-7-16,0 0 3 0,0 0 2 0,21 13 2 15,-21-13 3-15,-7 18-1 0,7-18-7 16,-10 22-3-16,3-8-4 0,-2 3-1 0,-1 2-2 15,-1 1-2-15,-2 7 0 0,7 1-2 16,-8 2 0-16,4 0-1 0,4 3-3 0,-2 2 2 16,5-3 0-16,0 5-1 0,3-1 2 0,0-1-4 15,3 0 1-15,0 0-1 0,2-2 1 0,-2-7-5 16,-3 3 1-16,3-5 0 0,-6-2 3 0,3 1 2 16,-3-3 3-16,-8-2 4 0,1-1 6 0,1-3-2 15,-12 0-3-15,1-2-2 0,-4-5-1 0,2 4 3 16,-5-4-2-16,0-2-1 0,0 0 2 0,27-5-1 15,-43 8 0-15,43-8-4 0,-34 5 4 0,34-5-15 16,0 0-31-16,-33 1-72 0,33-1-146 16,0 0-176-16,0 0-180 0,-16-12-204 0,16 12-139 15,0 0-696-15,6-19-1083 0</inkml:trace>
  <inkml:trace contextRef="#ctx0" brushRef="#br0" timeOffset="48727.59">15654 727 113 0,'-17'-22'433'0,"17"22"-7"0,-10-18 9 16,10 18-17-16,-10-15-31 0,10 15-30 0,-10-12-47 15,10 12-46-15,0 0-51 0,-13-15-45 0,13 15-32 16,0 0-24-16,0 0 70 0,0 0 14 0,0 0 12 15,-17 17 6-15,17-17 20 0,0 23 17 0,0-23 19 16,3 30 14-16,0-10 7 0,1 0 1 0,0-2-4 16,-1 1-9-16,4 1-14 0,-1-2-13 0,-3-3-12 15,4 0 0-15,-7-15 9 0,17 25-65 0,-17-25-184 16,20 15 0-16,-20-15 0 0,43 2 0 0,-10-7 0 16,8-7 0-16,12-6 0 0,10-6 0 15,14-14 0-15,7-3 0 0,-2-6 0 16,19-5 0-16,19-11 0 0,7-4 0 0,12 2 0 15,8 0 0-15,6 2 0 0,-6 8 0 0,0 3-485 16,-14 7-306-16,-29 15-196 0,-1-3-1029 0,-26 8-1432 16</inkml:trace>
  <inkml:trace contextRef="#ctx0" brushRef="#br0" timeOffset="50244.01">1920 2250 221 0,'0'0'544'0,"0"0"-24"16,0 0-33-16,0 0-37 0,3-20-37 0,-3 20-25 16,0 0-39-16,4-17-41 0,-4 17-49 15,0 0-49-15,7-17-40 0,-7 17-34 0,0 0-28 16,16-16-23-16,-16 16-13 0,21-11-18 16,-21 11-13-16,20-5-6 0,-20 5-8 0,26-4-4 15,-26 4-8-15,0 0-3 0,34 0 0 0,-34 0-5 16,0 0 4-16,30 9-2 0,-30-9 4 0,13 15 6 15,-13-15 10-15,6 21 7 0,-6-21 8 0,-3 25 10 16,3-25 10-16,-6 27 7 0,6-27 16 0,-14 28 17 16,14-28 22-16,-13 27 23 0,13-27 33 0,-17 22 31 15,17-22 6-15,-16 21 17 0,16-21 6 0,-14 15-6 16,14-15-15-16,-10 15-21 0,10-15-29 0,0 0-30 16,-13 15-25-16,13-15-21 0,0 0-21 15,0 0-13-15,0 0-39 0,0 0-22 0,13 18 0 16,-13-18 0-16,0 0 0 0,50 0 0 15,-50 0 0-15,43-4 0 0,-43 4-155 0,54-2-145 16,-27-1-108-16,-27 3-95 0,60-7-103 0,-30 2-105 16,-3 0-44-16,-1-2-28 0,0-1-567 0,-2-2-806 15</inkml:trace>
  <inkml:trace contextRef="#ctx0" brushRef="#br0" timeOffset="50671.59">2547 2288 598 0,'0'0'196'16,"24"-18"10"-16,-24 18 17 0,23-15 16 0,-23 15 1 15,20-16-5-15,-20 16-16 0,17-14-18 0,-17 14-18 16,13-11-27-16,-13 11-28 0,0 0-24 0,20-12-22 15,-20 12-10-15,0 0-12 0,0 0-1 0,0 0 7 16,0 0 14-16,34 3 17 0,-34-3 9 16,0 0-3-16,20 17 2 0,-20-17 3 0,10 20-3 15,-10-20-8-15,6 28-11 0,-6-28 4 0,3 32-9 16,-3-12-3-16,-3 3-16 0,0-1 13 16,-4 3-6-16,-6 3 5 0,0-1 16 0,-5 1 4 15,-1-1-8-15,-1 1-6 0,-7-3 9 0,3 0 13 16,-6 0 14-16,0-5 17 0,-6 6 13 0,-1-10 13 15,1-1 19-15,-1 0 21 0,-6-5-5 0,0-3-31 16,-8-1-20-16,4-5-17 0,-2-4 9 0,-2-3 3 16,-2-6-18-16,3-3-17 0,0-6-13 15,7 0-19-15,2-8-10 0,5-2-31 0,3-5-6 16,6-3-5-16,7-2 0 0,3-5-5 0,11 0-3 16,3 3-4-16,6-4-6 0,7-1-1 0,7 4 0 15,5 1-4-15,5 2-4 0,11 7-1 0,1 2-1 16,7 3 2-16,5 7-1 0,2 7 0 0,7 6-2 15,0 3 7-15,-3 8-2 0,7 7-2 0,-1 1 6 16,-3 7-3-16,3 5 3 0,-12 2 7 16,-2 2-4-16,-5 2-1 0,-8 2 0 0,1-3-7 15,-10 3-26-15,-4-3-40 0,-3-2-48 0,-7 0-58 16,0 0-56-16,-6-2-69 0,0-1-70 0,-7-1-73 16,0-21-95-16,0 34-93 0,-7-16-96 15,-3-5-580-15,10-13-768 0</inkml:trace>
  <inkml:trace contextRef="#ctx0" brushRef="#br0" timeOffset="52407.89">4365 2283 308 0,'0'0'547'0,"0"0"3"0,20-12-10 15,-20 12-45-15,0 0-15 0,0 0-18 0,0 0-22 16,0 0-22-16,0 0-22 0,0 0-19 0,-4-16-10 16,4 16-24-16,0 0-39 0,0 0-48 15,0 0-49-15,0 0-39 0,0 0-37 0,0 0-25 16,0 0-24-16,0 0-15 0,0 0-15 0,0 0-8 16,0 0-10-16,0 0-7 0,-13 16-4 0,13-16-5 15,0 0 0-15,-6 24-5 0,6-24 0 0,0 19-2 16,0-19-1-16,0 18-2 0,0-18-1 0,0 23 2 15,0-23-3-15,3 20 0 0,-3-20 6 16,3 17-6-16,-3-17 2 0,4 17 3 0,-4-17-1 16,0 0 5-16,3 21 2 0,-3-21 4 0,0 0 5 15,0 0 0-15,0 0-8 0,6 17-79 0,-6-17-145 16,0 0-160-16,0 0-177 0,0 0-176 0,-6-17-116 16,6 17-792-16,-13-16-1065 0</inkml:trace>
  <inkml:trace contextRef="#ctx0" brushRef="#br0" timeOffset="52695.59">4261 2060 44 0,'0'0'649'0,"0"0"-25"0,8-17-32 15,-8 17-46-15,0 0-51 0,0 0-65 0,6-21-72 16,-6 21-65-16,0 0-61 0,0 0-46 0,13-12-36 15,-13 12-29-15,0 0-21 0,0 0-21 0,20-10-12 16,-20 10-6-16,0 0 12 0,21-11 11 0,-21 11 17 16,0 0 6-16,16-13 2 0,-16 13-2 0,0 0-12 15,6-24-12-15,-6 24-13 0,0 0-12 16,-3-27-12-16,3 27-7 0,-13-15-9 0,13 15-6 16,-14-15-10-16,14 15-5 0,0 0-45 15,-22-11-96-15,22 11-107 0,0 0-115 0,-35 9-129 16,35-9-109-16,-16 15-84 0,16-15-536 0,-14 17-676 15</inkml:trace>
  <inkml:trace contextRef="#ctx0" brushRef="#br0" timeOffset="53139.89">4458 2155 552 0,'21'7'612'0,"-21"-7"-23"0,0 0-42 0,0 0-53 15,0 0-49-15,0 0-47 0,0 0-57 0,16-10-54 16,-16 10-51-16,0 0-50 0,0 0-36 0,0 0-32 15,0 0-26-15,0 0-19 16,0 0-14-16,0 0-8 0,36 5-13 0,-36-5-8 16,18 10-2-16,-18-10-5 0,19 17-1 0,-19-17-5 15,17 18-1-15,-17-18-3 0,17 20-2 0,-17-20 0 16,13 22-3-16,-13-22 1 0,10 20-2 0,-10-20 3 16,3 19 0-16,-3-19 6 0,0 0 14 0,4 19 36 15,-4-19 44-15,0 0 49 0,0 0 35 0,0 0 9 16,0 0-11-16,0 0-24 0,0 0-25 0,0 0-26 15,0 0-24-15,0 0-19 0,0-22-16 0,0 22-8 16,7-25-10-16,-7 25-8 0,9-25-10 0,-9 25-6 16,14-25-3-16,-14 25-4 0,16-25 0 0,-16 25-8 15,14-20-3-15,-14 20-4 0,16-15-1 16,-16 15-4-16,0 0-3 0,21-10 4 0,-21 10 2 16,0 0-1-16,0 0 0 0,19 17 7 15,-19-17 4-15,7 23 2 0,-7-23 1 0,4 33-5 16,-4-14 6-16,0 1-5 0,0 3 4 0,0-1-2 15,0-2 1-15,0 2 1 0,0-4 0 0,0-18 1 16,3 35-2-16,-3-35 2 0,0 33-7 0,0-33-93 16,3 22-92-16,-3-22-98 0,3 20-112 0,-3-20-117 15,0 0-127-15,0 0-55 0,24 7-63 0,-24-7-504 16,20-12-721-16</inkml:trace>
  <inkml:trace contextRef="#ctx0" brushRef="#br0" timeOffset="53420.59">5082 2139 78 0,'0'0'479'0,"7"-25"18"16,-7 25-7-16,6-22-12 0,-6 22-29 16,4-20-36-16,-4 20-41 0,0 0-67 0,3-21-59 15,-3 21-51-15,0 0-41 0,0 0-29 0,0 0-25 16,0 0-22-16,0 0-14 0,0 0-3 0,0 0 1 16,0 0 10-16,-3 16 2 0,3-16 5 0,-4 30 3 15,1-13-1-15,0 7-2 0,0-2-4 0,-5 0 5 16,5 1 5-16,0-1-12 0,0 1-4 0,-1-2-12 15,1 0-7-15,3-21-5 0,0 33 1 16,0-33 1-16,3 30 18 0,-3-30 14 0,7 20 8 0,-7-20-10 16,14 14-9-16,-14-14-15 0,22 5-8 15,-22-5-15-15,0 0-88 0,41 0-93 0,-41 0-110 16,26-5-101-16,-26 5-103 0,30-9-58 0,-30 9-32 16,23-16-27-16,-23 16-50 0,24-13-271 0,-24 13-385 15</inkml:trace>
  <inkml:trace contextRef="#ctx0" brushRef="#br0" timeOffset="53584.25">5175 2292 101 0,'-43'3'473'0,"43"-3"17"16,-37 2 18-16,37-2 8 0,-33 3 0 0,33-3-17 15,-30 0-24-15,30 0-26 0,0 0-37 16,-36 2-49-16,36-2-54 0,0 0-58 0,0 0-47 16,-27 3-41-16,27-3-34 0,0 0-21 0,0 0-19 15,0 0-19-15,33 0-6 0,-33 0-11 0,43 0-52 16,-43 0-105-16,57-5-130 0,-24 2-158 0,0-2-202 15,4-2-127-15,0-2-707 0,0 1-878 0</inkml:trace>
  <inkml:trace contextRef="#ctx0" brushRef="#br0" timeOffset="54303.59">6169 2147 176 0,'0'0'372'16,"0"0"0"-16,0 0-9 0,6-17-21 0,-6 17-12 15,0 0-9-15,0 0 0 0,5-21-15 0,-5 21-21 16,0 0-23-16,0 0-16 0,-5-17-28 0,5 17-21 16,0 0-20-16,0 0-19 0,-16-12-24 0,16 12-11 15,0 0-6-15,-30-8-6 0,30 8-9 0,0 0-6 16,-36-2-9-16,36 2-8 0,0 0-14 0,-41 5-13 15,41-5-8-15,-23 7-10 0,23-7-6 0,-26 12-2 16,26-12-5-16,-21 20-3 0,21-20 4 0,-13 24-4 16,13-24 2-16,-10 26 0 0,10-26-2 0,-3 31 1 15,3-31-1-15,6 27 1 0,-6-27 1 16,11 25-1-16,-11-25 3 0,13 23 3 16,-13-23 8-16,20 15 11 0,-20-15 3 0,23 12-1 15,-23-12 0-15,23 5 7 0,-23-5 10 0,0 0 9 16,38 3-2-16,-38-3-10 0,22-8-7 0,-22 8-2 15,20-8 5-15,-20 8 0 0,18-13-1 0,-18 13-5 16,12-17-8-16,-12 17-4 0,10-20-9 0,-10 20-5 16,11-22-7-16,-11 22 0 0,3-21-6 0,-3 21-1 15,3-21-2-15,-3 21-5 0,4-18 11 0,-4 18-8 16,0-18 6-16,0 18 4 0,0 0 0 0,0-21-2 16,0 21-2-16,0 0-2 0,0 0-3 0,0-21-3 15,0 21-2-15,0 0-2 0,0 0-1 16,0 0 1-16,0 0-3 0,0 0 3 0,0 0-1 15,0 0 0-15,-7 17 8 0,7-17-4 0,3 25-1 16,-3-25-1-16,7 33 2 0,-1-16 1 16,2 4 3-16,1-1-1 0,1 0-1 0,4-2 3 15,-4 2 0-15,2-3 4 0,2 0-3 0,2 0-1 16,-2-4-4-16,3 2-1 0,0-5-55 0,-1 0-85 16,-16-10-98-16,27 13-123 0,-27-13-157 0,33 5-176 15,-33-5-130-15,27-5-630 0,-27 5-899 0</inkml:trace>
  <inkml:trace contextRef="#ctx0" brushRef="#br0" timeOffset="54863.6">7019 1893 219 0,'0'0'402'0,"0"0"-10"0,17-9-17 0,-17 9-3 15,0 0-17-15,0 0-9 0,0 0-6 16,0 0-14-16,20-9-13 0,-20 9-21 0,0 0-38 16,0 0-34-16,0 0-29 0,0 0-22 0,0 0-21 15,-13-13-16-15,13 13-15 0,0 0-9 0,-24-7-15 16,24 7-5-16,0 0-2 0,0 0 2 0,-33-5 3 15,33 5 6-15,0 0 8 0,0 0 6 0,-40 0 0 16,40 0-2-16,0 0-3 0,-30 2 1 0,30-2-1 16,0 0-20-16,0 0-23 0,-33 5-7 15,33-5-6-15,0 0-9 0,-23 12-9 0,23-12 5 16,-13 18 3-16,13-18 13 0,-11 23-4 0,11-23 4 16,-6 29-4-16,6-29 0 0,-4 37-12 15,4-16-4-15,0 1-4 0,0 4-4 0,0-1-4 16,0 2 1-16,0 2-2 0,0-3 2 0,0 4-6 15,-3-2-3-15,3 1 1 0,-6 0-4 0,1-2 2 16,-1 0 2-16,-1-4-2 0,4 2 1 0,-3-6 8 16,-2 1 21-16,5-2 18 0,3-18 6 0,-10 28 3 15,10-28-7-15,-6 25-11 0,6-25-9 0,-6 22-9 16,6-22-7-16,-5 18-3 0,5-18-3 0,0 0 0 16,0 22-2-16,0-22 2 0,0 0 0 0,8 15 0 15,-8-15 0-15,0 0 0 0,27 7-6 16,-27-7 0-16,0 0-4 0,39 0-8 0,-39 0-48 15,0 0-64-15,46 0-72 0,-46 0-91 16,0 0-95-16,41-5-101 0,-41 5-125 0,27-4-147 16,-27 4-118-16,19-11-634 0,-19 11-941 0</inkml:trace>
  <inkml:trace contextRef="#ctx0" brushRef="#br0" timeOffset="55663.59">7536 1877 340 0,'0'0'638'0,"-13"12"-27"16,13-12-45-16,0 0-58 0,0 0-56 0,0 0-55 15,0 0-54-15,0 0-50 0,0 0-45 0,0 0-45 16,0 0-38-16,0 0-32 0,0 0-26 0,13-12-20 15,-13 12-19-15,0 0-12 0,33-5-8 16,-33 5-7-16,34-8-3 0,-34 8-6 0,37-4 12 16,-37 4 9-16,37-8 5 0,-37 8 2 0,39-7-1 15,-39 7-3-15,34-6-7 0,-34 6-8 0,30-4-9 16,-30 4-6-16,0 0-6 0,44 0-5 16,-44 0 0-16,0 0-3 0,33 10-1 0,-33-10 0 15,16 19 5-15,-16-19 7 0,14 25 9 0,-14-25 5 16,3 36 2-16,-3-14 3 0,-3 4 8 0,0-2-12 15,-1 1-2-15,-3 5 6 0,1 3-8 0,2-4-6 16,-2-1-5-16,3-1 2 0,3 0 7 0,-4-1-16 16,4-1 1-16,0-2-1 0,0-4 5 0,0-1 10 15,0-18 27-15,4 32 35 0,-4-32 18 0,6 24 12 16,-6-24-2-16,7 17 1 0,-7-17-4 16,0 0-5-16,6 17-7 0,-6-17-9 0,0 0-12 15,0 0-10-15,0 0-6 0,0 0-10 0,0 0-14 16,0 0-10-16,-13 12-8 0,13-12-3 0,0 0-6 15,-30 5-8-15,30-5 2 0,-30 6-3 0,30-6-4 16,-33 7 1-16,33-7-3 0,-37 12 3 16,37-12-3-16,-40 16 0 0,20-9-4 0,3 0 5 15,17-7-19-15,-33 15-76 0,33-15-100 0,-24 12-108 16,24-12-104-16,0 0-98 0,-23 12-132 0,23-12-144 16,0 0-124-16,0 0-555 0,0 0-906 15</inkml:trace>
  <inkml:trace contextRef="#ctx0" brushRef="#br0" timeOffset="57059.78">6265 3267 398 0,'0'0'393'0,"-30"-3"-16"0,30 3-14 0,0 0-19 16,0 0-28-16,0 0-26 0,0 0-22 0,-12-12-11 15,12 12-12-15,0 0-9 0,0 0-13 0,0 0-10 16,-7-18-13-16,7 18-20 0,0 0-12 0,3-20-15 16,-3 20-11-16,0 0-13 0,10-19-11 0,-10 19-22 15,0 0-20-15,14-18-13 0,-14 18-15 0,0 0-11 16,0 0-6-16,27-6-5 0,-27 6-6 0,0 0-2 16,25 17-2-16,-25-17-13 0,14 17 2 15,-14-17 2-15,13 20-1 0,-13-20 2 0,8 25 0 16,-8-25 0-16,3 27-2 0,-3-27 1 0,0 23 1 15,0-23 5-15,-3 21 15 0,3-21 19 16,-8 18 18-16,8-18 17 0,-3 16 19 0,3-16 19 16,0 0 16-16,-13 15 13 0,13-15-4 0,0 0-3 15,0 0-10-15,0 0-15 0,0 0-20 0,-17-13-16 16,17 13-19-16,3-19-10 0,-3 19-11 0,11-26-14 16,-11 26-3-16,16-30-7 0,-5 15-3 0,-2 0-5 15,1 0-4-15,0 0 0 0,4 3-2 0,-14 12 0 16,16-22-2-16,-16 22-4 0,20-17 1 0,-20 17-1 15,17-9-1-15,-17 9 0 0,0 0 4 0,0 0 2 16,34 8 0-16,-34-8 0 0,9 19 0 16,-9-19 2-16,10 28-8 0,-10-28 13 0,4 33-2 15,-4-33 1-15,0 32 2 0,0-32-2 0,0 35-1 16,3-17-8-16,-3-18-22 0,-3 32-86 16,3-32-116-16,0 28-96 0,0-28-104 0,0 22-89 15,0-22-92-15,0 0-48 0,3 18-52 0,-3-18-547 16,0 0-715-16</inkml:trace>
  <inkml:trace contextRef="#ctx0" brushRef="#br0" timeOffset="57352.23">6653 3219 401 0,'6'-14'467'0,"-6"14"12"0,7-25-21 0,-7 25-27 16,7-25-25-16,-7 25-37 0,6-20-50 0,-6 20-57 16,0 0-52-16,0 0-30 0,-3-18-16 15,3 18-3-15,0 0-1 0,-23 18-10 16,13-6-21-16,-4 5-13 0,4 2-13 0,1 0-15 15,-2 4-9-15,5-2-9 0,2 0-14 0,4 1-7 16,0-2-6-16,4-2 0 0,-4-18-5 0,10 30-1 16,-10-30 2-16,20 20-3 0,-20-20-4 0,23 10 0 15,-23-10-4-15,0 0-5 0,46-3-4 0,-46 3-3 16,27-14-2-16,-10 1-2 0,-7 1 0 0,1 0-1 16,-2-7 0-16,-9 19-4 0,7-29-2 0,-7 29 0 15,0-33-3-15,0 33 0 0,-10-30 0 0,10 30-2 16,-17-25-1-16,17 25-6 0,-19-17-52 0,19 17-67 15,-27-10-81-15,27 10-80 0,-27-8-109 16,27 8-105-16,0 0-77 0,-30-5-651 0,30 5-692 16</inkml:trace>
  <inkml:trace contextRef="#ctx0" brushRef="#br0" timeOffset="57696.18">6940 2789 324 0,'0'0'443'0,"6"-14"-31"0,-6 14-40 16,0 0-36-16,10-20-34 0,-10 20-25 0,0 0-24 16,7-20-22-16,-7 20-23 0,0 0-22 0,0 0-23 15,7-15-21-15,-7 15-15 0,0 0-24 0,0 0-15 16,0 0-10-16,0 0-7 0,0 0 5 15,0 0 5-15,0 0 13 0,0 0 7 0,0 0 19 16,0 0 18-16,0 0 5 0,-7 22-19 0,7-22-3 16,-4 25-5-16,4-25 2 0,-6 33-10 0,3-16-7 15,-1 1-13-15,1 2-10 0,0 0-12 0,3-3-9 16,0-17-8-16,-3 35-4 0,3-35-5 0,0 33-4 16,0-33-10-16,0 27-29 0,0-27-80 15,0 22-81-15,0-22-111 0,0 0-139 0,-5 21-101 16,5-21-55-16,0 0-53 0,0 0-532 0,0 0-621 15</inkml:trace>
  <inkml:trace contextRef="#ctx0" brushRef="#br0" timeOffset="58039.6">6782 2972 218 0,'0'0'412'0,"0"0"-9"16,-19-9 6-16,19 9 3 0,0 0-8 16,0 0-13-16,-20-13-15 0,20 13-24 0,0 0-22 15,0 0-25-15,-16-11-45 0,16 11-30 0,0 0-35 16,0 0-33-16,0 0-26 0,0 0-20 15,0 0-20-15,0 0-15 0,0 0-12 0,0 0-3 16,0 0 2-16,0 0 14 0,25 11 5 0,-25-11-2 16,24 13 2-16,-24-13 2 0,27 14-5 0,-13-4 3 15,-14-10-24-15,33 18 3 0,-20-9 9 0,-13-9 7 16,30 19 7-16,-30-19 20 0,23 12 31 0,-23-12 34 16,24 10 38-16,-24-10 21 0,0 0 8 0,26 9-1 15,-26-9-12-15,0 0-81 0,0 0-147 0,37-4 0 16,-37 4 0-16,16-13 0 0,-16 13 0 0,21-17 0 15,-21 17 0-15,20-25 0 0,-10 9 0 16,-1-1 0-16,5 0 0 0,-1-1 0 0,1-2 0 16,-4 3 0-16,3 0 0 0,-3 2 0 0,0-1 0 15,0 1 0-15,-10 15 0 0,20-23 0 16,-20 23-292-16,13-18-228 0,-13 18-116 0,14-16-127 16,-14 16-67-16,0 0-94 0,13-11-513 0,-13 11-888 15</inkml:trace>
  <inkml:trace contextRef="#ctx0" brushRef="#br0" timeOffset="58651.6">7290 3171 192 0,'0'0'563'0,"0"0"-42"0,0 0-25 0,0 0-26 16,13 12-21-16,-13-12-49 0,0 0-41 0,0 0-38 16,0 0-34-16,0 0-30 0,23-6-23 0,-23 6-24 15,0 0-23-15,17-9-22 0,-17 9-25 0,0 0-16 16,27-13-24-16,-27 13-15 0,24-13-15 0,-24 13-13 15,19-15-9-15,-19 15-8 0,23-19-7 16,-23 19-5-16,21-21-6 0,-21 21-4 0,16-20-3 16,-16 20 2-16,11-22-5 0,-11 22 0 15,6-18 0-15,-6 18-4 0,0 0 2 0,-6-20-6 16,6 20 0-16,0 0-1 0,-24-13 0 0,24 13-2 16,0 0 1-16,-47 3 1 0,47-3-3 0,-33 8 3 15,9-4-2-15,5 5 1 0,-2 0-2 0,1-1-2 16,4 2 4-16,16-10-1 0,-30 17 1 0,30-17-2 15,-24 20 1-15,24-20 1 0,-13 20 2 0,13-20 2 16,-7 20-1-16,7-20 1 0,0 22 1 0,0-22 0 16,14 24 0-16,-14-24 1 0,16 20-6 0,-16-20 2 15,20 19 2-15,-20-19-2 0,21 20-2 16,-21-20 2-16,22 19 0 0,-22-19 3 0,17 21-5 16,-17-21-1-16,13 20 2 0,-13-20 1 0,8 18 2 15,-8-18 4-15,0 20 4 0,0-20 8 16,-11 20 9-16,11-20 7 0,-13 17 1 0,13-17-1 15,-23 15-2-15,23-15-4 0,-24 10 0 0,24-10-3 16,-23 9-1-16,23-9-6 0,-20 9-2 0,20-9-3 16,0 0-2-16,-30 8-1 0,30-8-9 0,0 0-80 15,0 0-120-15,0 0-138 0,0 0-128 0,-33-5-137 16,33 5-83-16,0 0-147 0,9-21-316 0,-9 21-612 16</inkml:trace>
  <inkml:trace contextRef="#ctx0" brushRef="#br0" timeOffset="58903.6">7520 3162 122 0,'0'0'493'0,"0"0"-4"0,0 0-13 15,27-5-15-15,-27 5-21 0,0 0-40 16,0 0-50-16,0 0-48 0,0 0-48 0,0 0-42 16,0 0-27-16,0 0 10 0,0 0 5 0,22 7-10 15,-22-7-12-15,0 0-8 0,0 21-8 0,0-21-7 16,0 0 0-16,-3 25-7 0,3-25-3 0,0 0-9 15,0 27-10-15,0-27-13 0,0 18-15 16,0-18-13-16,3 20-15 0,-3-20-7 0,0 0-14 16,0 27-4-16,0-27-9 0,0 0-13 0,4 23-1 15,-4-23-56-15,0 0-108 0,0 0-131 0,0 20-161 16,0-20-167-16,0 0-108 0,0 0-149 0,0 0-399 16,0 0-719-16</inkml:trace>
  <inkml:trace contextRef="#ctx0" brushRef="#br0" timeOffset="59063.62">7580 3084 154 0,'0'-17'643'0,"0"17"-19"16,-7-34-14-16,0 13-41 0,7 21-52 0,-6-27-68 15,6 27-74-15,-3-25-72 0,3 25-65 16,-4-23-46-16,4 23-36 0,0 0-34 0,4-20-23 16,-4 20-18-16,0 0-33 0,20-10-91 0,-20 10-94 15,0 0-92-15,26-2-109 0,-26 2-106 0,0 0-113 16,0 0-610-16,37 2-634 0</inkml:trace>
  <inkml:trace contextRef="#ctx0" brushRef="#br0" timeOffset="59352.47">7757 2964 62 0,'0'0'546'0,"0"0"-31"0,0 0-44 0,26 6-44 16,-26-6-48-16,0 0-54 0,0 0-54 16,33 5-49-16,-33-5-38 0,0 0-32 15,27 7-13-15,-27-7-8 0,20 10-3 0,-20-10 1 16,13 17 4-16,-13-17 0 0,4 24 1 0,-4-24 3 15,-4 31-8-15,1-13-20 0,-3 2-8 0,-4 0-11 16,-1 0-4-16,-2 0-5 0,4 1-7 0,-2-2-4 16,-2 1 2-16,3-3-1 0,0 2-4 0,0-2-2 15,4-3-5-15,-1 2-9 0,7-16-4 0,-14 25-4 16,14-25-1-16,-6 22 3 0,6-22 8 0,0 18 3 16,0-18-5-16,0 0-9 0,9 17-4 0,-9-17-8 15,0 0-6-15,30 2-3 0,-30-2-22 0,0 0-49 16,37-5-52-16,-37 5-59 0,23-4-78 0,-23 4-82 15,21-10-95-15,-21 10-73 0,16-10-47 16,-16 10-67-16,0 0-526 0,11-18-596 16</inkml:trace>
  <inkml:trace contextRef="#ctx0" brushRef="#br0" timeOffset="59519.57">7854 3264 59 0,'0'0'606'0,"0"0"-10"16,-18-14-15-16,18 14-13 0,-12-11-31 0,12 11-21 15,0 0-31-15,-14-12-42 0,14 12-39 0,0 0-42 16,0 0-38-16,-16-13-41 0,16 13-39 0,0 0-44 15,0 0-37-15,0 0-31 0,0 0-22 0,0 0-25 16,0 0-15-16,16-9-13 0,-16 9-8 0,0 0-8 16,36 0-8-16,-36 0-73 0,0 0-115 15,38-3-121-15,-38 3-131 0,0 0-136 0,43-5-131 16,-43 5-84-16,20-9-635 0,-20 9-845 0</inkml:trace>
  <inkml:trace contextRef="#ctx0" brushRef="#br0" timeOffset="59887.6">8064 3137 458 0,'0'0'538'0,"0"0"-14"15,0 0-18-15,0 0-28 0,0 0-17 0,0 0-27 16,0 0-38-16,0 0-47 0,0 0-49 0,0 0-45 16,0 0-45-16,0 0-36 0,0 0-20 0,33 0-11 15,-33 0-12-15,0 0-14 0,0 0-3 0,0 0-8 16,30 5-6-16,-30-5-12 0,0 0-5 0,0 0-13 16,33 0-10-16,-33 0-10 0,0 0-9 15,30-7-7-15,-30 7-6 0,24-5-4 0,-24 5-2 16,0 0-2-16,30-13-4 0,-30 13-5 0,0 0 0 15,23-12 2-15,-23 12-4 0,0 0-1 0,17-12-4 16,-17 12 0-16,0 0 1 0,6-18-4 0,-6 18-1 16,0 0-2-16,0-23 4 0,0 23-2 15,-6-14-2-15,6 14 1 0,-10-18 0 0,10 18-1 16,-17-13-1-16,17 13 0 0,-21-10 11 0,21 10-13 16,0 0 0-16,-39 0-1 0,39 0 4 0,-37 12 3 15,17-1 4-15,1 2 1 0,-2-1 5 0,4 5-2 16,1 1-5-16,-1-2 7 0,7 5 1 0,-4-1 1 15,8 0-3-15,3-2 6 0,-1-1-1 0,4-17 8 16,4 30-6-16,-4-30-1 0,20 28 4 16,-20-28-8-16,30 17-56 0,-30-17-97 0,40 10-134 15,-40-10-160-15,43 3-202 0,-43-3-191 0,50-10-658 16,-23 3-933-16</inkml:trace>
  <inkml:trace contextRef="#ctx0" brushRef="#br0" timeOffset="60411.6">8477 2193 53 0,'0'0'451'0,"0"0"-24"16,0 0-19-16,0 0-21 0,-16 9-18 0,16-9-17 15,0 0-15-15,0 0-11 0,0 0 17 0,-24 6-10 16,24-6 17-16,0 0 11 0,0 0 3 0,0 0-2 16,0 0 6-16,0 0 4 0,0 0-6 0,0 0-8 15,0 0-25-15,0 0-38 0,0 0-47 0,0 0-47 16,-27-3-42-16,27 3-33 0,0 0-23 0,21-10-64 15,-21 10-39-15,22-8 0 16,-22 8 0-16,34-7 0 0,-34 7 0 0,43-8 0 16,-43 8 0-16,47-8 0 0,-47 8 0 0,47-4 0 15,-47 4 0-15,39-5-212 0,-39 5-100 0,35-8-70 16,-35 8-68-16,30-2-80 0,-30 2-104 0,0 0-84 16,33-7-70-16,-33 7-629 0,0 0-867 0</inkml:trace>
  <inkml:trace contextRef="#ctx0" brushRef="#br0" timeOffset="60636.6">8581 2232 327 0,'-24'7'511'0,"24"-7"-18"15,-33 11-12-15,33-11-17 0,-24 7-30 16,24-7-33-16,-23 7-32 0,23-7-41 0,0 0-44 16,-27 7-47-16,27-7-43 0,0 0-35 15,0 0-25-15,-13 14-9 0,13-14 3 0,0 0-7 16,13 10-16-16,-13-10-12 0,20 7-15 0,-20-7-14 15,30 5-10-15,-30-5-9 0,40 5-10 0,-40-5-2 16,47 0-6-16,-47 0-2 0,51 2-4 0,-51-2-1 16,55-2-18-16,-55 2-81 0,57-2-111 0,-57 2-138 15,54-8-179-15,-31 3-153 0,4 0-710 0,-4-2-824 16</inkml:trace>
  <inkml:trace contextRef="#ctx0" brushRef="#br0" timeOffset="61551.6">9510 1835 441 0,'0'0'450'15,"0"0"-18"-15,0 0-23 0,0 0-18 16,0 0-39-16,0 0-38 0,0 0-31 0,0 0-21 16,0 0-22-16,0 0-13 0,0 0-11 0,0 0-13 15,0 0-10-15,0 0-14 0,0 0-9 0,0-21-8 16,0 21-15-16,0 0-11 0,14-12-7 0,-14 12-13 15,0 0-10-15,10-15 1 0,-10 15-9 0,0 0-5 16,10-15-7-16,-10 15-8 0,0 0 9 0,7-17-16 16,-7 17-6-16,0 0-2 0,-3-18-12 0,3 18-10 15,0 0-4-15,-7-15-9 0,7 15-5 16,0 0-5-16,-17-15-5 0,17 15 1 0,0 0-6 16,0 0 4-16,-20-12-8 0,20 12-3 15,0 0-1-15,0 0 0 0,-20-7 2 0,20 7-6 16,0 0 1-16,0 0 1 0,0 0-1 0,0 0 2 15,-20 9-5-15,20-9 4 0,0 0 2 0,0 0 1 16,4 25-1-16,-4-25-2 0,6 17 6 0,-6-17 0 16,14 21 0-16,-14-21 0 0,16 27 0 0,-6-14-1 15,0 1 4-15,0 4-5 0,0-3 4 0,-6 2-2 16,2 0-2-16,-2 3 5 0,-4-20 0 0,0 34 1 16,-7-14 0-16,0 1 1 0,0-2 0 0,-2-2 0 15,-5 3-1-15,1-1 1 0,0-3-1 0,-4-1-1 16,4 0 0-16,-4 0-1 0,4-1-1 15,-4-5 5-15,17-9-2 0,-24 20 2 16,24-20-2-16,-19 14 4 0,19-14 6 0,-17 13 20 16,17-13 13-16,0 0-2 0,0 0-11 0,0 0-8 15,0 0-6-15,0 0-5 0,0 0-3 0,0 0-4 16,0 0-4-16,36-5-4 0,-36 5 1 0,30-8 0 16,-30 8-6-16,30-7-2 0,-30 7-3 0,0 0-3 15,44 2 2-15,-44-2 1 0,23 11-2 0,-23-11 7 16,17 18 0-16,-17-18 1 0,10 27 4 0,-10-27-1 15,0 39-1-15,-4-13 0 0,4-1 4 0,-3 2-3 16,3 0-3-16,0 3 0 0,0-3 4 0,3 2 4 16,4 1 2-16,0-2-2 0,3-6 3 0,0 3 1 15,3-3 5-15,7-2-1 0,0 0 1 16,4-7-1-16,3 0-19 0,-5-4-99 16,8-1-131-16,-3-4-157 0,-27-4-182 0,57 0-194 15,-27-1-222-15,-3-4-405 0,-4-7-845 0</inkml:trace>
  <inkml:trace contextRef="#ctx0" brushRef="#br0" timeOffset="62335.61">10114 2055 253 0,'0'0'415'16,"0"0"4"-16,14-16-10 0,-14 16-9 15,0 0-10-15,0 0-24 0,10-14-26 0,-10 14-5 16,0 0-18-16,0 0-11 0,0 0-17 0,0 0-19 16,6-18-17-16,-6 18-19 0,0 0-14 15,0 0-17-15,0 0-16 0,0 0-22 0,0 0-24 16,0 0-25-16,0 0-20 0,0 0-16 0,0 0-13 15,0 0 16-15,0 0 12 0,0 0 0 0,0 0 2 16,-9 18-5-16,9-18-2 0,-7 20-4 0,7-20-1 16,-7 25-5-16,7-25-13 0,-7 30-8 0,7-30-8 15,-3 33-7-15,3-16-6 0,0-17-1 0,-3 34-6 16,3-16-7-16,0-18-2 0,0 33-1 0,0-33 1 16,0 29-2-16,0-29-1 0,0 25 0 0,0-25 0 15,0 23-7-15,0-23-39 0,0 20-109 16,0-20-139-16,0 0-135 0,3 20-147 0,-3-20-163 15,0 0-90-15,0 0-769 0,0 0-1022 16</inkml:trace>
  <inkml:trace contextRef="#ctx0" brushRef="#br0" timeOffset="62687.96">10451 2097 19 0,'14'-25'529'0,"-14"25"-12"0,13-20 1 16,-13 20-18-16,6-15-26 0,-6 15-35 0,0 0-30 15,8-23-42-15,-8 23-51 0,0 0-51 0,0 0-42 16,-5-17-36-16,5 17-31 0,0 0-24 0,0 0-19 16,0 0-9-16,-22 8-8 0,22-8-3 0,-14 20-5 15,14-20-8-15,-19 27-9 16,8-9-8-16,4-1-10 0,1 3-10 0,-4 0-4 16,6 3-6-16,-2-4-3 0,2 1-2 0,1 1-1 15,3-21 0-15,3 32 2 0,-3-32 2 0,10 28 0 16,-10-28-2-16,20 19-3 0,-20-19 0 0,27 11-1 15,-27-11 5-15,34 5 0 0,-34-5 5 0,33-8 4 16,-33 8 15-16,30-12 30 0,-16 3 24 0,-1-5-5 16,-4 2-1-16,-9 12-12 0,14-30-13 0,-11 12-15 15,1 0-14-15,-4 18-12 0,0-34-8 0,-4 17-4 16,4 17-6-16,-6-28-5 0,6 28-6 0,-11-25-10 16,11 25-68-16,-16-16-91 0,16 16-98 15,0 0-107-15,-36-6-125 0,36 6-177 0,-27 2-148 16,27-2-674-16,0 0-937 0</inkml:trace>
  <inkml:trace contextRef="#ctx0" brushRef="#br0" timeOffset="62920.6">10898 2155 337 0,'0'0'552'0,"30"-3"-42"0,-30 3-46 0,0 0-55 16,43 3-61-16,-43-3-64 0,0 0-49 0,34 7-25 15,-34-7-15-15,16 13-12 0,-16-13-13 16,14 18-4-16,-14-18-15 0,7 24-14 0,-7-24-15 16,0 27-11-16,0-27-10 0,0 27-17 0,0-27-13 15,-7 29-12-15,7-29-8 0,-14 27-5 0,14-27-6 16,-9 28-4-16,9-28-7 0,-17 22-73 16,17-22-144-16,-13 17-204 0,13-17-176 0,0 0-762 15,-17 11-785-15</inkml:trace>
  <inkml:trace contextRef="#ctx0" brushRef="#br0" timeOffset="63415.6">11619 2080 410 0,'0'0'618'0,"0"0"-16"16,0 0-24-16,0 0-34 0,19-8-36 0,-19 8-41 15,0 0-41-15,0 0-48 0,0 0-42 16,0 0-48-16,0-20-41 0,0 20-38 0,0 0-37 15,0 0-28-15,17-13-27 0,-17 13-26 0,0 0-17 16,24-7-18-16,-24 7-10 0,0 0 0 0,30-2-19 16,-30 2-5-16,0 0-5 0,30 4-2 0,-30-4-1 15,16 12-3-15,-16-12-1 0,11 18 3 0,-11-18-5 16,0 23 2-16,0-23-4 0,-14 27 4 0,7-11-3 16,-2 1-1-16,-5-2-2 0,4 0 1 15,-1 1-1-15,2-1 0 0,-4-3 0 0,13-12 3 16,-17 19 4-16,17-19 9 0,-13 20 10 0,13-20 14 15,-14 17 9-15,14-17-1 0,0 0 4 16,-13 19-6-16,13-19-5 0,0 0-11 0,-3 19 0 16,3-19-1-16,0 0-4 0,19 13-4 0,-19-13-2 15,30 7-2-15,-30-7-4 0,41 5-41 0,-41-5-81 16,40 0-94-16,-40 0-96 0,42-2-120 0,-42 2-118 16,44-7-114-16,-44 7-75 0,43-11-706 0,-22 4-878 15</inkml:trace>
  <inkml:trace contextRef="#ctx0" brushRef="#br0" timeOffset="63603.6">12145 2187 494 0,'24'-18'488'0,"-24"18"-24"16,23-14-31-16,-23 14-47 0,20-10-48 15,-20 10-55-15,20-10-47 0,-20 10-37 16,0 0-35-16,0 0-6 0,40 0-5 0,-40 0 7 16,14 12-5-16,-14-12-8 0,3 17-10 0,-3-17-10 15,0 25-17-15,0-25-14 0,-3 31-18 0,-5-14-9 16,2 1-11-16,-4-2-6 0,4 2-7 0,-5 0-6 15,1 0-7-15,1-4-10 0,9-14-87 0,-14 25-120 16,14-25-175-16,-13 16-169 0,13-16-826 0,0 0-810 16</inkml:trace>
  <inkml:trace contextRef="#ctx0" brushRef="#br0" timeOffset="64215.6">12806 2045 326 0,'0'0'515'16,"0"0"-16"-16,-17-11-20 0,17 11-33 0,0 0-33 16,-10-12-34-16,10 12-39 0,0 0-35 0,0 0-36 15,-3-22-39-15,3 22-36 0,0 0-29 16,10-17-34-16,-10 17-22 0,13-13-23 0,-13 13-17 16,23-13-12-16,-23 13-10 0,30-7-12 0,-30 7-7 15,38-11-6-15,-38 11-5 0,33-2-4 0,-33 2 0 16,33-2-6-16,-33 2 2 0,27 7-3 0,-27-7-1 15,13 10 3-15,-13-10 0 0,3 21 2 0,-3-21 6 16,-7 19-2-16,7-19 1 0,-17 25 2 0,4-10 3 16,4-2 10-16,-5 2 23 0,-2-3 14 0,-1 1 14 15,4-4 8-15,-8 2 4 0,21-11 1 16,-23 16 5-16,23-16 5 0,-23 17 3 0,23-17-10 16,-20 12-4-16,20-12-12 0,-14 10-10 0,14-10-14 15,0 0-4-15,-13 12-10 0,13-12-13 0,0 0-1 16,0 0-9-16,17 10-2 0,-17-10-2 0,0 0-5 15,33 5-3-15,-33-5-1 0,0 0-2 16,43 6-1-16,-43-6-3 0,27 3-1 0,-27-3 2 16,27 9-6-16,-27-9 0 0,16 9 4 0,-16-9 4 15,14 16-2-15,-14-16 1 0,3 17 0 0,-3-17-2 16,-3 21 6-16,3-21-3 0,-14 24 7 0,14-24 0 16,-19 27 1-16,5-14-3 0,-2 1 3 0,2 0 0 15,-6 1-1-15,7-3 1 0,-4 1-1 16,7-4-2-16,10-9-83 0,-27 18-127 0,27-18-152 15,-23 15-171-15,23-15-184 0,0 0-202 0,-17 13-498 16,17-13-861-16</inkml:trace>
  <inkml:trace contextRef="#ctx0" brushRef="#br0" timeOffset="64420.6">13359 2270 287 0,'30'-11'600'0,"-6"4"-44"0,-1 2-44 16,0-3-43-16,-23 8-50 0,37-7-61 0,-37 7-55 15,34 0-19-15,-34 0-23 0,22 7-16 16,-22-7-13-16,17 16-20 0,-17-16-25 0,7 22-21 16,-7-22-19-16,-7 25-25 0,7-25-22 0,-17 30-17 15,11-16-12-15,-7 4-12 0,-1-2-9 0,4-2-7 16,-3-1-5-16,3 0-26 0,10-13-109 0,-27 22-129 16,27-22-140-16,-16 13-149 0,16-13-136 0,0 0-696 15,-30 7-803-15</inkml:trace>
  <inkml:trace contextRef="#ctx0" brushRef="#br0" timeOffset="64739.55">13960 2239 410 0,'0'0'504'16,"0"0"0"-16,0 0-12 0,0 0-30 0,0 0-44 16,0 0-48-16,0 0-40 0,0 0-31 0,0 0-20 15,0 0-10-15,0 0-17 0,0 0-17 0,0 0-14 16,0 0-14-16,0 0-15 0,0 0-9 0,0 0-9 16,0 0 0-16,0 0-8 0,23 11-14 0,-23-11-21 15,0 0-21-15,37 5-18 16,-37-5-21-16,33 2-9 0,-33-2-8 0,40 0-11 15,-40 0-8-15,47 2-9 0,-47-2-35 0,43-2-89 16,-43 2-106-16,47-2-129 0,-47 2-147 0,33-8-170 16,-33 8-130-16,33-12-704 0,-33 12-931 0</inkml:trace>
  <inkml:trace contextRef="#ctx0" brushRef="#br0" timeOffset="65207.95">14643 2032 174 0,'0'0'444'16,"17"-13"-4"-16,-17 13-13 0,0 0-23 0,27-12-21 16,-27 12-26-16,0 0-24 0,0 0-20 0,16-10-10 15,-16 10-18-15,0 0-25 0,0 0-23 16,0 0-16-16,0 0-19 0,-13-12-3 0,13 12-6 16,0 0-6-16,-36-2-6 0,36 2-5 0,0 0-13 15,-37-3-7-15,37 3-16 0,0 0-15 0,-41 0-14 16,41 0-14-16,-23 5-5 0,23-5-6 0,-26 10-1 15,26-10 5-15,-27 15 1 0,27-15-1 0,-23 22-9 16,13-8 2-16,-1 4-3 0,5-2-6 0,-4 1-8 16,7 0-4-16,-1 2-2 0,4-19-5 0,-10 31-3 15,10-31-5-15,0 29-3 0,0-29 0 0,0 24 7 16,0-24 18-16,0 20 21 0,0-20 15 16,0 0-22-16,7 25-83 0,-7-25 0 0,0 0 0 15,0 0 0-15,23 9 0 0,-23-9 0 0,0 0 0 16,30-1 0-16,-30 1 0 0,27-6 0 15,-27 6 0-15,30-7 0 0,-30 7 0 0,27-5 0 16,-27 5 0-16,0 0 0 0,33-2 0 0,-33 2 0 16,0 0 0-16,24 7 0 0,-24-7 0 0,0 0 0 15,6 23 0-15,-6-23 0 0,-3 20 0 0,3-20 0 16,-14 25 0-16,7-13 0 0,1 3 0 0,-7 0 0 16,-1-2 0-16,1 1 0 0,-1-1 0 15,-2 1 0-15,-1 0 0 0,4-4 0 0,-4 2 0 16,17-12-228-16,-27 15-356 0,27-15-151 0,-19 10-150 15,19-10-142-15,0 0-582 0,0 0-1050 0</inkml:trace>
  <inkml:trace contextRef="#ctx0" brushRef="#br0" timeOffset="65396.48">14823 2247 286 0,'24'-12'479'0,"-4"-1"-15"0,-1 4-6 0,2-2-26 15,-1 4-48-15,-20 7-47 0,33-13-44 0,-33 13-28 16,30-5-10-16,-30 5-5 0,27 3-4 0,-27-3-11 15,16 13-12-15,-16-13-9 0,11 21-13 16,-11-21-15-16,0 25-26 0,0-25-25 0,-14 32-25 16,4-14-19-16,4-2-13 0,-8 1-10 0,1 0-15 15,-1-1-22-15,1-1-135 0,-1-3-167 0,1 0-201 16,13-12-196-16,-26 15-835 0,26-15-949 0</inkml:trace>
  <inkml:trace contextRef="#ctx0" brushRef="#br0" timeOffset="65859.61">15670 2010 191 0,'0'0'560'16,"0"0"8"-16,0 0-38 0,0 0-37 0,0-21-29 15,0 21-43-15,0 0-48 0,0 0-49 0,-9-12-46 16,9 12-29-16,0 0-34 0,0 0-26 0,-34 6-10 16,34-6-20-16,-26 14-18 0,5-1-16 15,5-1-18-15,-8 9-14 0,4-4-14 16,4 5-13-16,-4 1-12 0,7-1-8 0,-1 1-7 15,4-4-4-15,7 1-1 0,-4 1 6 0,7-21 12 16,4 29 11-16,-4-29-1 0,19 29-9 0,-5-20-8 16,2 2-7-16,-16-11-7 0,44 9-5 0,-44-9 0 15,43 5-7-15,-43-5 10 0,40-2 19 0,-40 2 14 16,37-8 4-16,-37 8-5 0,30-12 2 0,-30 12-4 16,19-16-7-16,-19 16-18 0,8-17-1 0,-8 17-9 15,-4-17-8-15,4 17-1 0,-20-16-4 0,20 16-1 16,-26-6-3-16,26 6-4 0,-37-6-2 0,37 6-44 15,-41 0-73-15,41 0-93 0,-36 6-103 0,36-6-121 16,-43 6-173-16,43-6-143 0,-33 6-813 16,33-6-1005-16</inkml:trace>
  <inkml:trace contextRef="#ctx0" brushRef="#br0" timeOffset="66067.7">16070 2133 534 0,'27'-6'598'0,"-27"6"-46"0,47-6-44 0,-47 6-57 16,33-1-51-16,-33 1-39 0,30 6-42 0,-30-6-36 16,21 12-11-16,-21-12-7 0,6 19-8 0,-6-19-12 15,-6 27-28-15,-5-9-29 0,1 0-30 16,1 1-29-16,-5-1-22 0,1 1-19 0,-1-3-14 16,1-1-13-16,-1 3-9 0,1-6-14 0,4 2-96 15,9-14-121-15,-24 19-147 0,24-19-190 16,-20 12-145-16,20-12-841 0,-20 7-949 0</inkml:trace>
  <inkml:trace contextRef="#ctx0" brushRef="#br0" timeOffset="66939.6">16884 2162 71 0,'0'0'551'15,"0"0"-8"-15,-10-20 0 0,10 20-25 0,-6-16-31 16,6 16-17-16,-3-21-41 0,3 21-44 0,-8-20-41 16,8 20-39-16,0-22-46 0,0 22-38 15,0-18-38-15,0 18-34 0,8-20-27 0,-8 20-29 16,6-13-17-16,-6 13-18 0,0 0-12 15,24-15-9-15,-24 15-3 0,0 0-9 0,0 0-9 16,36 3 1-16,-36-3-4 0,16 12-3 0,-16-12-1 16,11 22-1-16,-11-22-1 0,3 29 2 0,-3-29 0 15,-3 34-1-15,-8-13 2 0,5-1-6 0,-4 2 2 16,0-2 2-16,-3 2-2 0,0-2 2 0,-4-3-4 16,4 3 2-16,-4-2-2 0,4-3 10 0,-1 0 24 15,1-3 29-15,13-12 32 0,-24 24 43 0,24-24 33 16,-17 15 32-16,17-15-3 0,-13 12-25 15,13-12-30-15,0 0-26 0,0 0-26 0,-3 15-18 16,3-15-20-16,0 0-8 0,20 12-12 0,-20-12-6 16,23 10-8-16,-23-10-4 0,30 14-5 0,-10-5-2 15,1 0-3-15,-5 2-1 0,1-1-1 16,-1-1-3-16,-2 4-2 0,-1 0-7 0,4-3-52 16,-7 2-81-16,-10-12-94 0,20 20-107 0,-20-20-105 15,23 18-109-15,-23-18-118 0,17 7-96 0,-17-7-179 16,0 0-365-16,33 0-768 0</inkml:trace>
  <inkml:trace contextRef="#ctx0" brushRef="#br0" timeOffset="67248.11">17385 2239 33 0,'6'-19'603'0,"1"1"-26"0,-4 0-9 16,-3 18-19-16,3-27-30 0,-3 27-19 0,0-24-52 15,0 24-71-15,-3-19-66 0,3 19-41 0,0 0-11 16,-30-7-22-16,30 7-28 0,-33 13-26 0,9 0-18 15,8 1-18-15,-7 6-22 0,2 2-27 16,5 2-14-16,-1 0-17 0,7-2-9 0,4 2-7 16,-1-2-1-16,7-5-5 0,4 4-7 0,5-6-8 15,1-1-3-15,-10-14-5 0,30 17-2 0,-30-17-5 16,36 3-2-16,-36-3-4 0,48-5 0 0,-25-2 0 16,-4-3 21-16,5 0 24 0,-7-4 10 0,-1 0 0 15,-2-1-8-15,-7-2-14 0,-1-3-5 16,-6 20-12-16,-3-38-4 0,-4 18-7 0,1 0 1 15,-5 2-5-15,-2 1-14 0,4 2-73 0,-2 1-74 16,-2 2-78-16,13 12-75 0,-20-17-77 0,20 17-93 16,-24-12-92-16,24 12-60 0,-16-8-109 0,16 8-493 15,0 0-690-15</inkml:trace>
  <inkml:trace contextRef="#ctx0" brushRef="#br0" timeOffset="68079.53">17755 1902 69 0,'0'0'343'0,"0"0"-13"0,0 0-2 15,0 0-1-15,0 0 3 0,0 0 0 0,0 0-8 16,0 0-8-16,0 0-15 0,0 0-18 16,0 0-18-16,0 0-14 0,0 0-6 0,0 0-8 15,0 0-15-15,0 0-16 0,-27-4-20 16,27 4-20-16,0 0-21 0,0 0-17 0,0 0-18 16,0 0-21-16,0 0-10 0,13-14-11 0,-13 14-12 15,0 0-9-15,20-9-2 0,-20 9-7 0,0 0-2 16,27-13-3-16,-27 13-5 0,24-5-5 0,-24 5-5 15,23-5-5-15,-23 5 2 0,26-5-5 0,-26 5 1 16,0 0-4-16,41 0-1 0,-41 0-1 0,0 0 1 16,36 5-3-16,-36-5 2 0,24 5-3 0,-24-5 2 15,0 0-1-15,30 12-1 0,-30-12 0 0,19 11 2 16,-19-11 0-16,14 9 0 0,-14-9 3 0,10 13 2 16,-10-13 3-16,6 15 4 0,-6-15 10 15,0 0 8-15,0 22 3 0,0-22 6 16,-6 18 5-16,6-18 9 0,-10 19-3 0,10-19 3 15,-17 16 5-15,17-16 2 0,-24 20 2 0,24-20-9 16,-22 18-9-16,22-18 1 0,-24 15 1 0,24-15-7 16,-23 18 0-16,23-18 1 0,-24 14 1 0,24-14-1 15,-22 12-1-15,22-12-1 0,-21 11 0 0,21-11 11 16,0 0 16-16,-20 14 18 0,20-14 17 0,0 0 13 16,0 0-1-16,-16 13 0 0,16-13-18 0,0 0-1 15,0 0-17-15,0 0-16 0,0 0-8 0,0 0-11 16,36 0-34-16,-36 0-9 0,0 0 0 0,40-6 0 15,-40 6 0-15,30-1 0 0,-30 1 0 16,27-6 0-16,-27 6 0 0,0 0 0 0,33-2 0 16,-33 2 0-16,0 0 0 0,0 0 0 15,0 0 0-15,33 0 0 0,-33 0 0 0,0 0 0 16,0 0 0-16,0 21 0 0,0-21 0 0,-6 17 0 16,6-17 0-16,-21 27 0 0,15-9 0 0,-7 0 0 15,2 4 0-15,2 0 0 0,-1 1 0 0,7 4 0 16,-8-2 0-16,11 3 0 0,-3-1 0 0,3 0 0 15,3 1 0-15,-3-3 0 0,3 1 0 0,2-2 0 16,-2-4 0-16,-3-20 0 0,0 34 0 0,-8-16 0 16,2-2 0-16,-4-4 0 0,-10 3 0 0,-3-4 0 15,-3-2 0-15,-8 3 0 0,-3-1 0 16,0-1 0-16,1-3 0 0,-4 1 0 0,10-1 0 16,3-2 0-16,4 1 0 0,23-6 0 0,-43 7 0 15,43-7 0-15,-30 8 0 0,30-8-371 0,0 0-167 16,-27 2-149-16,27-2-194 0,0 0-186 15,0 0-513-15,0 0-1023 0</inkml:trace>
  <inkml:trace contextRef="#ctx0" brushRef="#br1" timeOffset="99803.9">18318 2314 436 0,'0'0'568'0,"0"0"-10"0,0 0-12 16,0 0-13-16,0 0-18 0,0 0-12 0,0 0-12 15,0 0-3-15,0 0-1 0,0 0 1 16,0 0-5-16,-3-17-13 0,3 17-38 0,0 0-36 16,0 0-40-16,0 0-45 0,0 0-181 0,0 0-130 15,0 0 0-15,0 0 0 0,0 0 0 16,0 0 0-16,0 0 0 0,0 0 0 0,0 0 0 15,3 22 0-15,-3-22 0 0,4 18 0 0,-4-18 0 16,13 23 0-16,-13-23 0 0,10 25 0 0,-10-25 0 16,10 27 0-16,-10-27 0 0,10 26 0 0,-10-26 0 15,13 22 0-15,-13-22 0 0,11 17 0 0,-11-17 0 16,9 16 0-16,-9-16 0 0,0 0 0 0,27 12 0 16,-27-12 0-16,0 0 0 0,37-10 0 0,-17-1 0 15,-1 2 0-15,8-9 0 0,3-1 0 16,3-7 0-16,8-4 0 0,5-9 0 0,8-4 0 15,9-7 0-15,11-5 0 0,2-5 0 0,8 0 0 16,19-13 0-16,-2 6 0 0,-11 9 0 0,-4 1 0 16,-3 4 0-16,-6 5 0 0,-4 5 0 0,-16 4 0 15,-3 7 0-15,-11 4 0 0,-4 3 0 16,-1 3 0-16,-8 1 0 0,-8 4 0 0,2 5 0 16,-4-1 0-16,1 1 0 0,-21 12 0 0,22-16-831 15,-22 16-486-15,17-14-738 0,-17 14-1469 0</inkml:trace>
  <inkml:trace contextRef="#ctx0" brushRef="#br1" timeOffset="141139.67">10095 2985 243 0,'0'0'259'0,"0"0"-6"15,0 0-8-15,0 0-20 0,0 0-16 0,0 0-6 16,0 0 6-16,0 0-5 0,0 0-3 0,-38 2 2 16,38-2 6-16,0 0-3 0,0 0 6 0,0 0-2 15,0 0-9-15,0 0-2 0,0 0-11 0,0 0-22 16,0 0-17-16,0 0-26 0,0 0-20 0,0 0-20 16,-26-5-14-16,26 5-11 0,0 0-15 0,0 0-10 15,0 0-5-15,0 0-4 0,0 0-7 0,0 0 6 16,0 0-3-16,0 0 11 0,0 0 8 0,0 0 8 15,30-2 3-15,-30 2-4 0,0 0-2 16,34-3-6-16,-34 3-3 0,30-2 5 0,-30 2 2 16,40-5 7-16,-40 5-1 0,39-3 3 0,-39 3-6 15,47-4-1-15,-20-1-1 0,-27 5-4 16,53-6-2-16,-26 4-6 0,-1-2-3 0,4 1-4 16,-3-1-2-16,3 2-2 0,0-1-2 0,0-1 0 15,0 1-4-15,0 1-4 0,0-1 0 0,4 0-1 16,-4 1 0-16,3-1-3 0,0 1 0 0,0 2-1 15,-3-2-1-15,4-1-1 0,-4 3 2 0,3-2-1 16,-33 2 0-16,64-3 0 0,-64 3-2 0,67 0 1 16,-67 0 0-16,60-2 1 0,-27 2 0 0,-33 0-2 15,67 0 1-15,-34 0 2 0,0 0-3 16,8 0 2-16,-8 0 0 0,7 0 2 0,-4 0-1 16,8 0-2-16,-1 0 2 0,4 0 2 0,-1 0-1 15,2 0 0-15,-6 0-2 0,1 0 1 0,-2 0 0 16,-1 0 1-16,-1 0-1 0,-1 2 0 0,-2-2-2 15,1 0 1-15,-1 3 0 0,1-3 1 16,-3 0 3-16,-1 0-2 0,4 2-2 0,-4-2 1 16,0 0 2-16,4 0 2 0,-1 0 2 0,2 0 1 15,1-2 0-15,-2 2 3 0,4 0 0 0,-5 0-4 16,4 0-3-16,0 0 2 0,-3-3-3 0,3 3 2 16,-1 0-2-16,2 0-1 0,2 0 0 0,0 0 2 15,1 0-5-15,-1 0 1 0,4 0 0 0,-4-2 4 16,4 2-3-16,2-3 4 0,2 3-4 15,-4-2 3-15,2 2 0 0,-2-3-4 0,3 3 4 16,3-3-1-16,-2 3-1 0,-2-1-2 0,5 1 6 16,-4 0-6-16,4-3-2 0,-5 3 4 0,2 0-4 15,-1 0 2-15,-1 0 0 0,5 0 0 0,-7 0 0 16,2 0-2-16,2 0 2 0,-2 0-1 16,2 0 0-16,-1 0 3 0,-4-2-2 0,1 2 0 15,-1-3 2-15,2 3 2 0,-2-3-2 0,1 3 2 16,-4-2 2-16,4 2 0 0,-4-4 0 0,4 3-2 15,-4 1 2-15,4 0 1 0,-7-2-5 16,0 2-1-16,3 0 1 0,5-4-3 0,-6 4 3 16,5 0-2-16,0 0 0 0,0-2 2 0,-1 2-2 15,-2 0 3-15,-1 0-2 0,3 0-1 0,-2-3 0 16,2 3 0-16,-2-2 1 0,2 2 4 0,1-2-2 16,4 2 2-16,-5-3-1 0,1 1-4 0,2 2 3 15,5-3-4-15,-4 0 6 0,3 3-6 0,-3-2 3 16,4-1-2-16,-4 3-1 0,0-2 2 0,0 2-4 15,-7 0 1-15,4 0 0 0,-4-2 1 0,-6 2-6 16,0 0 6-16,0 0 1 0,-1 2-4 16,-3-2 1-16,1 0 6 0,-34 0-5 0,63 0-1 15,-63 0 0-15,63 0 6 0,-63 0-2 16,57 0 0-16,-57 0 2 0,47 0 9 0,-47 0 11 16,40 0 14-16,-40 0 8 0,33 0 3 0,-33 0 2 15,0 0 7-15,44-2 7 0,-44 2 8 0,0 0 1 16,0 0 2-16,36 0-1 0,-36 0-13 0,0 0-7 15,0 0-10-15,34-3-8 0,-34 3-8 0,0 0-4 16,0 0-5-16,0 0-1 0,0 0-3 0,30-2-6 16,-30 2-21-16,0 0-95 0,0 0-134 0,0 0-168 15,0 0-180-15,0 0-235 0,0 0-251 0,0 0-414 16,-34 2-933-16</inkml:trace>
  <inkml:trace contextRef="#ctx0" brushRef="#br1" timeOffset="159939.64">5252 1809 263 0,'0'0'374'0,"-24"-24"5"0,12 14-17 0,-6-2-32 16,2 1-25-16,-4-2-19 0,0 4-8 0,0-2-20 16,0 2-29-16,-7-1-20 0,4 2-18 0,-3 1-2 15,-1 2-16-15,-3-2-9 0,0 4-7 16,0 1-13-16,-3-2-15 0,-5 8-16 0,5-2-12 16,-10 4-8-16,3 0-10 0,0 1-9 0,-3 6-7 15,2-1-6-15,-2 5-2 0,-3 4-3 0,2 2-5 16,1-1-4-16,-1 4-4 0,4 1 1 0,1 0-6 15,-2 4 0-15,1-2-12 0,4 7 6 16,3-2-2-16,-5 2-3 0,8 1-4 0,0 1 0 16,0 1-4-16,7-1-5 0,0 2-2 0,2 1 1 15,5-3 1-15,-1 3 2 0,11-7 0 0,-4 4 4 16,7-3 9-16,3-1 5 0,3 2 7 0,0-4 0 16,7 1 1-16,4 0-4 0,-1-3 1 15,7-3 2-15,3 0 3 0,7 1 2 0,7-3-3 16,0-3-7-16,2-1-1 0,-2-4-3 0,7-5-3 15,-1 1-4-15,1-3-4 0,2-2-1 0,1-7 3 16,-1 3-2-16,1-4-3 0,3-5-1 0,-3-1 4 16,-1-1 0-16,4-6 2 0,1-1-1 0,-2-2 2 15,-2-3-4-15,-1-1 4 0,2-3 1 0,-1-2 9 16,-4 0-8-16,0-2 1 0,-3-2-3 0,0 0-2 16,0 1 2-16,-3-2 0 0,-4 1-4 15,1-5 4-15,-4 5-5 0,0-3 20 0,-7-1 19 16,0-2 0-16,-6 2-1 0,-4 1-3 0,1-2 6 15,-8-2-7-15,-3-1-4 0,-3-1 0 16,-6-5-7-16,-5-1-5 0,-2-1-8 0,-7 0-1 16,-3 2 2-16,-3 1 1 0,-11-3-8 0,-4 4-5 15,-1 2-3-15,-6 3-8 0,5 9-1 0,-4 2-3 16,-2 2-2-16,-1 6-3 0,2 2-1 0,9 5-9 16,2 0-61-16,4 5-87 0,33 5-66 0,-50 3-66 15,30 6-84-15,10 4-110 0,10-13-176 0,3 37-200 16,17-13-636-16,13 2-945 0</inkml:trace>
  <inkml:trace contextRef="#ctx0" brushRef="#br1" timeOffset="160627.99">7343 1755 254 0,'0'0'293'0,"0"0"-19"0,0 0-13 0,0 0-16 16,7-18-8-16,-7 18-13 0,0 0-9 0,0 0-7 15,0 0-10-15,0 0-8 0,0 0-24 0,0 0-17 16,6-15-20-16,-6 15-16 0,0 0-14 16,0 0-12-16,0 0-5 0,0 0-2 0,0 0 3 15,-3 17-7-15,3-17-7 0,0 0-7 0,-7 25-8 16,7-25-9-16,0 23-9 0,0-23 2 15,-3 27-7-15,3-27-5 0,0 28 3 0,0-28-4 16,3 30 0-16,-3-30-2 0,4 30-25 0,-4-30-68 16,6 28-114-16,-6-28-145 0,3 22-123 0,-3-22-147 15,5 21-248-15,-5-21-332 0</inkml:trace>
  <inkml:trace contextRef="#ctx0" brushRef="#br1" timeOffset="160911.69">7243 2012 448 0,'0'0'487'0,"-20"-7"-7"0,20 7-19 0,0 0-39 16,0 0-43-16,-24-10-50 0,24 10-58 0,0 0-57 15,0 0-50-15,0 0-27 0,0 0-30 0,0 0-24 16,-19 10-17-16,19-10-8 0,0 0-8 16,3 25-10-16,-3-25-5 0,4 22 3 0,-4-22 20 15,9 20 12-15,-9-20 14 0,13 22 21 0,-13-22 24 16,14 15 43-16,-14-15 51 0,16 12 25 0,-16-12-4 15,0 0-28-15,30 6-26 0,-30-6-20 16,27-7-35-16,-27 7-24 0,33-18-21 0,-12 5-17 16,-4-1-10-16,2-1-13 0,5-6-6 0,-4-1-11 15,-1 2-12-15,2-1-6 0,-4 2-32 0,-4 1-82 16,-4 4-122-16,2-1-152 0,-11 15-153 0,13-21-181 16,-13 21-178-16,0 0-470 0,0 0-811 0</inkml:trace>
  <inkml:trace contextRef="#ctx0" brushRef="#br0" timeOffset="168403.94">9834 3612 56 0,'0'0'402'15,"13"-12"-31"-15,-13 12-17 0,0 0 2 0,14-15-8 16,-14 15-5-16,0 0-12 0,0 0-15 0,0 0-22 16,10-15-17-16,-10 15-23 0,0 0-25 0,0 0-4 15,0 0 6-15,0 0 7 0,0 0-2 0,0 0-18 16,-13 15-14-16,13-15-9 0,-11 17-1 15,11-17-15-15,-13 25-6 0,7-10-14 0,-5 3-16 16,2 2-13-16,-1 0-18 0,-1 0-20 0,1 2-17 16,1 3-14-16,-5 0-12 0,7 0-6 0,-2-2-6 15,2 0-7-15,-3-1-6 0,3 0-2 0,1-2-3 16,-1-2-4-16,7-18-4 0,-10 30-7 16,10-30-8-16,-7 20-9 0,7-20-19 0,-3 18-44 0,3-18-74 15,0 0-77-15,0 0-94 0,0 0-89 16,0 0-79-16,0 0-31 0,0 0-2 0,16-13 14 15,-16 13 28-15,11-18 32 0,-11 18 42 0,6-25 67 16,-6 25 63-16,7-30 56 0,-7 30 47 0,3-30 55 16,-3 30 53-16,0-31 49 0,0 31 45 0,-3-32 39 15,3 32 35-15,-7-34 24 0,7 34 33 0,-6-30 26 16,6 30 41-16,-11-28 35 0,11 28 32 0,-6-25 30 16,6 25 26-16,-10-22 16 0,10 22 4 0,-10-18-12 15,10 18-22-15,-10-13-35 0,10 13-44 0,0 0-29 16,0 0 7-16,0 0 10 0,0 0-25 0,-24 6-29 15,24-6-35-15,0 25-25 0,0-25-25 16,7 32-15-16,-3-12-15 0,5 3-16 16,-2-1-24-16,7-2-40 0,-5 2-63 0,5-1-88 15,-4-1-75-15,3-3-86 0,-2-2-104 0,-2-2-95 16,-9-13-74-16,13 21-59 0,-13-21-58 0,0 0-478 16,0 0-648-16</inkml:trace>
  <inkml:trace contextRef="#ctx0" brushRef="#br0" timeOffset="168551.69">9657 3915 126 0,'-39'-10'309'0,"39"10"-7"0,-37-10 5 0,37 10 39 16,-37-8 33-16,37 8 27 0,-30-7-1 0,30 7-12 16,-26-5-28-16,26 5-38 0,0 0-42 0,-30-5-35 15,30 5-19-15,0 0-32 0,0 0-35 16,0 0-30-16,33-4-23 0,-33 4-23 0,57 0-23 16,-24 0-24-16,7 0-144 0,-4-3-213 0,8 0-262 15,2-2-863-15,-2 0-890 0</inkml:trace>
  <inkml:trace contextRef="#ctx0" brushRef="#br0" timeOffset="169019.69">10414 3700 274 0,'0'0'433'0,"-9"-16"3"16,9 16-7-16,0 0-23 0,0 0-40 0,0 0-45 15,0 0-46-15,0 0-42 0,-14-12-35 0,14 12-28 16,0 0-16-16,0 0-15 0,0 0-11 0,0 0-10 16,0 0-3-16,0 0 1 0,0 0 2 0,0 0-2 15,0 0-6-15,33 3-1 0,-33-3-2 16,0 0-5-16,0 0-9 0,0 0-15 0,38-3-14 16,-38 3-8-16,0 0-2 0,22-8 16 0,-22 8 9 15,0 0 15-15,24-9 8 0,-24 9 11 0,0 0 15 16,14-10 6-16,-14 10 5 0,0 0 1 0,0 0-5 15,9-15-1-15,-9 15-5 0,0 0-7 16,0 0-10-16,0 0-9 0,-3-18-13 0,3 18-12 16,0 0-15-16,0 0-9 0,0 0-6 0,-27-7-4 15,27 7 4-15,0 0 3 0,-26 2-2 0,26-2 4 16,-27 10 3-16,27-10-4 0,-34 16-4 0,18-7-6 16,-4 4-8-16,3-1-3 0,1 3-7 0,-5-1-4 15,9 4-3-15,-2 0-4 0,1 2-1 0,2-1-2 16,5-1 2-16,-1 3 0 0,1-1-4 0,6-4 0 15,0-16-2-15,3 34-6 0,-3-34-8 0,13 29-6 16,-3-13-16-16,0-3-19 0,-10-13-29 0,27 17-52 16,-27-17-61-16,33 9-76 0,-33-9-84 0,37 3-100 15,-37-3-103-15,36-5-84 0,-36 5-53 16,33-15-69-16,-33 15-540 0,27-14-759 0</inkml:trace>
  <inkml:trace contextRef="#ctx0" brushRef="#br0" timeOffset="169396.69">10642 3755 175 0,'0'0'397'0,"0"0"-17"0,-8-18 3 16,8 18 0-16,0 0-12 0,-3-20-24 15,3 20-17-15,0 0-15 0,0 0-12 0,-6-21-18 16,6 21-17-16,0 0-13 0,0 0-8 0,0 0-10 15,-13-12-2-15,13 12-5 0,0 0-3 0,0 0-4 16,0 0-15-16,-30 8-21 0,30-8-20 0,-21 13-28 16,21-13-19-16,-17 17-26 0,17-17-16 0,-13 23-12 15,13-23-12-15,-14 26-11 0,14-26-4 0,-9 31-7 16,9-31-3-16,0 30-6 0,0-30-2 0,-3 28-5 16,3-28 0-16,3 25-1 0,-3-25 3 0,3 17-1 15,-3-17-1-15,0 0-5 0,20 10-1 0,-20-10 0 16,0 0-2-16,21-5 6 0,-21 5-7 0,16-15 4 15,-16 15-4-15,14-17 0 0,-14 17-1 0,13-23-2 16,-13 23-3-16,9-25-6 16,-9 25-9-16,11-20-8 0,-11 20-50 0,3-19-69 15,-3 19-94-15,3-18-130 0,-3 18-135 0,0 0-138 16,0-28-102-16,0 28-741 0,0 0-927 0</inkml:trace>
  <inkml:trace contextRef="#ctx0" brushRef="#br0" timeOffset="170023.87">10648 3660 14 0,'10'-18'440'0,"-10"18"-42"0,0 0 3 16,0 0-5-16,10-15-10 0,-10 15-30 0,0 0-34 16,17-13-35-16,-17 13-26 0,0 0-17 15,20-7-21-15,-20 7-19 0,0 0-19 0,0 0-23 16,37 0-16-16,-37 0-6 0,0 0-21 0,26 10-13 16,-26-10-12-16,16 13-11 0,-16-13-10 0,21 17-8 15,-21-17-8-15,9 20-9 0,-9-20-6 0,11 22-4 16,-11-22-4-16,3 24-5 0,-3-24-4 0,4 24-3 15,-4-24-4-15,0 20 0 0,0-20 4 0,0 18 3 16,0-18 15-16,0 0 32 0,-4 22 18 0,4-22 15 16,0 0 15-16,0 0 1 0,0 0-3 0,0 0 0 15,0 0-13-15,0 0-12 0,0 0-12 0,0 0-9 16,-7-20-11-16,7 20-12 0,11-25-2 0,-11 25-3 16,9-25-7-16,1 8-7 0,1 2-5 15,2-3-1-15,-3 3-5 0,3-2 0 0,4 2-10 16,-4-1 1-16,4 4-5 0,-4-1-5 0,-13 13 1 15,24-17-5-15,-24 17-2 0,27-12 3 0,-27 12 0 16,0 0 5-16,0 0 0 0,36 3 0 0,-36-3 0 16,10 17-1-16,-10-17 8 0,6 22-2 0,-6-22 2 15,0 25-5-15,-3-7 1 0,3-18 0 0,-7 30-1 16,7-30-1-16,-6 30 1 0,6-30 3 0,-6 25-3 16,6-25 3-16,-8 22 6 0,8-22 3 0,-10 18-3 15,10-18 13-15,0 0 9 0,-9 15 10 0,9-15 4 16,0 0-6-16,0 0 3 0,0 0-7 0,0 0-5 15,-7-18-9-15,7 18-3 16,10-20 0-16,-10 20-7 0,13-25-2 0,-2 11-6 16,-2-2 1-16,4 1 0 0,-2-2-1 0,2 2-3 15,4 3 0-15,-4-4-4 0,1 4-4 0,-1-1 2 16,-13 13-1-16,23-17-4 0,-23 17-2 0,19-15-2 16,-19 15 2-16,21-10-2 0,-21 10 1 0,0 0-3 15,0 0 4-15,27 10 2 0,-27-10 2 0,3 20 5 16,-3-20 1-16,-3 27-2 0,3-27-1 0,-10 35 4 15,7-15 1-15,-5 0-2 0,2 0 1 0,-4 0 1 16,4 0-2-16,-2-3-3 0,2 4-6 0,-1-6-16 16,7-15-32-16,-9 27-41 0,9-27-48 0,-8 20-59 15,8-20-121-15,0 0-158 0,0 0-169 16,0 0-111-16,0 0-167 0,0 0-354 0,0 0-742 16</inkml:trace>
  <inkml:trace contextRef="#ctx0" brushRef="#br0" timeOffset="170283.94">11522 3512 332 0,'10'-17'431'0,"-4"2"-15"16,-6 15-12-16,14-28-13 0,-14 28-10 0,10-22-16 15,-10 22-12-15,6-20-28 0,-6 20-35 0,0 0-36 16,7-21-24-16,-7 21-3 0,0 0 1 16,0 0 20-16,0 0 14 0,-10 28 2 15,4-8-34-15,-5 2-38 0,1 7-30 0,1 5-30 16,-5 7-24-16,1 1-20 0,-4 3-17 0,4 0-13 15,-4 2-9-15,4-1-12 0,3-2-7 0,-1 2-7 16,5-9-1-16,3-2-4 0,-4-3-4 0,4-4-4 16,-1-3-10-16,4-3-5 0,-3-4-5 0,3-18-30 15,0 25-50-15,0-25-79 0,0 0-84 0,0 0-90 16,0 0-100-16,0 0-84 0,0 0-75 0,30-12-83 16,-30 12-498-16,17-31-648 0</inkml:trace>
  <inkml:trace contextRef="#ctx0" brushRef="#br0" timeOffset="170587.69">11568 3647 338 0,'0'-20'439'0,"4"0"11"0,-1 0-24 16,-3-3-20-16,0 4-33 0,3-4-23 0,1 3-29 16,3 1-38-16,-4-5-37 0,3 7-38 0,4-3-38 15,1 3-36-15,2-1-27 0,4 3-21 0,-4 5-20 16,4-2-10-16,2 4-15 0,-19 8-6 0,41-3 2 15,-41 3-11-15,43 8-6 0,-26 2-2 0,2 3-6 16,-5 4-2-16,-1 4 4 0,-7 1-1 0,-1 0 0 16,-5 3-3-16,-8 3 0 0,2-1-2 0,-7 4 5 15,-4-7-5-15,-4 3 1 0,-1-3 7 16,-2 0 2-16,-3-4 0 0,-3 0 0 0,0-2-2 16,0-6 1-16,0 3-3 0,7-5-1 15,-4-3-2-15,8 0-7 0,19-7-5 0,-37 14-10 16,37-14-60-16,-30 4-91 0,30-4-127 0,0 0-100 15,0 0-92-15,0 0-132 0,0 0-368 0,0 0-458 16</inkml:trace>
  <inkml:trace contextRef="#ctx0" brushRef="#br0" timeOffset="170895.69">11875 3660 253 0,'24'-18'402'0,"-24"18"-19"0,17-12-7 15,-17 12-14-15,16-13-10 0,-16 13-9 0,0 0-17 16,17-12-20-16,-17 12-17 0,0 0-22 0,0 0-23 16,16-13-19-16,-16 13-16 0,0 0-2 15,0 0 13-15,0 0 7 0,0 0-2 0,0 0-9 16,14 15-15-16,-14-15-13 0,0 0-26 0,-3 28-21 16,3-28-16-16,-8 25-17 0,8-25-16 0,-6 29-8 15,3-10-9-15,-4 0-10 0,1-1-7 0,-2 1-12 16,5 2-1-16,-3-1-7 0,-1-3-4 0,1 1-4 15,6-18-4-15,-11 27 2 0,11-27-12 16,-10 25 9-16,10-25 0 0,-3 17-6 0,3-17-15 16,0 0-39-16,-6 18-60 0,6-18-86 0,0 0-105 15,0 0-113-15,0 0-109 0,0 0-93 0,0-25-47 16,0 25-44-16,3-22-540 0,-3 22-694 0</inkml:trace>
  <inkml:trace contextRef="#ctx0" brushRef="#br0" timeOffset="171027.69">11989 3563 49 0,'0'-29'320'0,"3"5"-28"0,-3-1-29 15,0 2-7-15,-3-2 10 0,-4 2 4 0,4 1 11 16,-4 2 6-16,0 0-11 0,7 20-38 0,-6-31-45 16,6 31-41-16,-7-21-28 0,7 21-28 0,0 0-17 15,-3-18-14-15,3 18-14 0,0 0-14 16,0 0-14-16,16 15-186 0,-16-15-183 0,11 20-712 16,-11-20-529-16</inkml:trace>
  <inkml:trace contextRef="#ctx0" brushRef="#br0" timeOffset="171431.7">12035 3664 169 0,'-7'20'445'0,"7"-20"11"0,0 0 4 15,-3 21-13-15,3-21-32 0,0 0-31 16,-3 20-23-16,3-20-30 0,0 0-34 0,6 14-30 16,-6-14-32-16,0 0-26 0,0 0-25 0,18 16-22 15,-18-16-23-15,0 0-21 0,0 0-19 0,36-3-18 16,-36 3-14-16,27-10-9 0,-27 10-11 15,30-15-4-15,-17 2-10 0,4 4-5 0,-1-4-4 16,1-2-4-16,0 0-2 0,-4 3 0 0,0-3 4 16,1 0-2-16,-1 0 2 0,1-1-1 0,-14 16 2 15,16-25 4-15,-16 25 3 0,11-25 2 0,-11 25 0 16,6-22 8-16,-6 22 5 0,3-22 6 0,-3 22 9 16,0-18 7-16,0 18 9 0,0 0 6 0,-6-22-2 15,6 22-2-15,0 0-15 0,-8-16-6 0,8 16 4 16,0 0-13-16,0 0 1 0,0 0-1 0,-33 11-2 15,33-11-2-15,-13 17-4 0,13-17-6 16,-14 25-2-16,8-7-2 0,3 2-6 0,-4 0 1 16,4 2-2-16,0-2-9 0,-1 2 2 0,4-1-1 15,0-1 1-15,0-3-3 0,0-17-8 0,4 36-7 16,-4-36-19-16,6 29-20 0,-6-29-24 0,10 22-40 16,-10-22-58-16,6 21-72 0,-6-21-128 0,11 12-169 15,-11-12-166-15,0 0-145 0,0 0-537 0,0 0-834 16</inkml:trace>
  <inkml:trace contextRef="#ctx0" brushRef="#br0" timeOffset="172115.7">12523 3713 242 0,'9'-13'425'0,"-9"13"4"16,0 0 5-16,10-16-13 0,-10 16-28 0,0 0-32 16,14-14-38-16,-14 14-26 0,0 0-28 0,13-13-27 15,-13 13-30-15,0 0-30 0,20-12-29 0,-20 12-25 16,16-10-27-16,-16 10-18 0,24-10-15 0,-24 10-15 15,20-16-10-15,-20 16-10 0,23-12-6 0,-23 12-9 16,20-12-2-16,-20 12-2 0,17-10-4 0,-17 10-3 16,0 0 0-16,16-15 11 0,-16 15 12 0,0 0 11 15,0 0 9-15,0 0 1 0,0 0 2 0,0 0-1 16,0 0-4-16,0 0-4 0,0 0-4 0,0 0-6 16,0 0-6-16,-33 7-7 0,33-7-1 15,-20 20-4-15,10-5 2 0,4 0-4 0,-4 1 2 0,3 1-2 16,0 3 0-16,4-3-1 0,3-17 1 15,-3 33 3-15,3-33 1 0,3 32 0 16,-3-32 2-16,13 31 6 0,-13-31 0 0,20 22 2 16,-20-22-3-16,27 17-1 0,-27-17-5 0,33 8-2 15,-33-8-1-15,37 2-6 0,-37-2 0 0,44-2-4 16,-44 2 2-16,46-13-2 0,-26 3-2 0,4 0 0 16,-5-2 0-16,-2-2 6 0,4-2-1 0,-5 0-1 15,-2-1-2-15,-2-3 3 0,-2 2-1 0,1 1 1 16,-8 0-1-16,-3 17-2 0,10-33-1 0,-10 33 0 15,0-28 1-15,0 28-2 0,-7-25-3 16,7 25 1-16,-9-19-3 0,9 19 2 0,-11-15 0 16,11 15-4-16,-16-10 3 0,16 10 1 0,0 0 3 15,0 0 3-15,0 0 3 0,-38 0 6 0,38 0-1 16,0 0 1-16,-6 19 3 0,6-19-3 0,0 21-1 16,0-21 0-16,3 20-1 0,-3-20 3 0,11 20-3 15,-11-20 1-15,16 20-4 0,-16-20 1 0,20 13 0 16,-20-13-3-16,27 6 2 0,-27-6-4 0,0 0 2 15,43 0-1-15,-43 0-4 0,33-9 3 0,-33 9-4 16,33-16 1-16,-12 7-2 0,-4-1 0 0,-4-3-3 16,4 1 0-16,-4 0 0 0,0-1-3 0,-13 13 3 15,20-23-1-15,-20 23-2 0,17-17-6 16,-17 17-2-16,0 0-2 0,10-16 2 0,-10 16-1 16,0 0 2-16,0 0 5 0,-13 16 0 0,13-16 3 15,-14 22 2-15,4-7 3 0,0 3-1 0,0 2 4 16,0 0-1-16,4 1 2 0,2 3 0 0,1-2-2 15,-1 0 2-15,8 2-5 0,-4-5-12 0,3-1-37 16,-3-18-77-16,7 30-120 0,-7-30-144 0,10 25-182 16,-10-25-202-16,23 12-624 0,-23-12-848 0</inkml:trace>
  <inkml:trace contextRef="#ctx0" brushRef="#br0" timeOffset="172647.7">13913 3563 110 0,'0'0'310'0,"0"0"-30"0,10-18-20 0,-10 18-16 16,0 0-22-16,7-15-17 0,-7 15-2 0,0 0 13 15,0 0 7-15,3-18 9 0,-3 18 1 0,0 0 8 16,0 0 2-16,0 0-7 0,-10-12-1 15,10 12-11-15,0 0-16 0,0 0-18 0,0 0-18 16,-23-8-12-16,23 8-10 0,0 0-11 0,-27 8-16 16,27-8-4-16,-17 10-11 0,17-10-13 0,-23 17-15 15,23-17-12-15,-20 25-9 0,10-10-9 16,10-15-9-16,-7 30-5 0,0-13-5 0,7-17-3 16,0 31-5-16,0-31 2 0,7 27-7 0,-7-27-3 15,7 24 2-15,-7-24-1 0,16 18-4 0,-16-18 1 16,17 16-2-16,-17-16-3 0,24 7-1 0,-24-7 0 15,0 0-2-15,36-2 2 0,-36 2-1 0,27-8 0 16,-27 8-2-16,23-17 1 0,-23 17-2 0,27-23 1 16,-17 11-1-16,0-3-2 0,-4 0 0 0,5 0 2 15,-11 15 6-15,10-30 6 0,-10 30 11 16,6-28 12-16,-6 28 12 0,3-22 7 0,-3 22 1 16,7-20-6-16,-7 20-12 0,0 0-15 0,-3-20-3 15,3 20-2-15,0 0-4 0,0 0 2 0,0 0-2 16,0 0 2-16,-20 10 2 0,20-10 0 0,-3 19 1 15,3-19-2-15,-4 25-3 0,4-25 1 0,4 31 1 16,-4-31 0-16,7 30-3 0,-7-30-9 0,9 30-16 16,-9-30-27-16,10 29-37 0,-10-29-57 0,14 26-80 15,-14-26-86-15,13 17-96 0,-13-17-131 0,0 0-128 16,17 15-168-16,-17-15-369 0,0 0-653 0</inkml:trace>
  <inkml:trace contextRef="#ctx0" brushRef="#br0" timeOffset="173092.31">14189 3597 87 0,'8'-27'329'0,"-8"27"-19"0,0-24 2 0,0 24 7 16,0-21 12-16,0 21 10 0,0-20 4 0,0 20-6 15,0 0-17-15,-3-22-35 0,3 22-31 0,0 0-33 16,0 0-5-16,0 0 20 0,0 0 15 0,0 0-4 16,0 0-9-16,0 0-21 0,0 0-37 0,-18 19-34 15,18-19-25-15,-6 30-18 0,6-12-19 0,-3-1-15 16,3 5-10-16,-4-4-9 0,4-18-13 0,4 35-6 15,-4-35-7-15,3 33 0 0,-3-33-6 16,3 25 1-16,-3-25-4 0,13 20-2 0,-13-20-5 16,20 10 0-16,-20-10 4 0,0 0-9 0,37 2 0 15,-37-2-1-15,27-7-2 0,-27 7 0 0,30-15 2 16,-13 5 0-16,-1-1 0 0,-2-1-3 0,2-3 1 16,-2 0 1-16,2-2-3 0,-2 1-1 0,-4-1 3 15,-1 0-5-15,2 1 3 0,2 2 0 0,-13 14 8 16,13-28 4-16,-13 28 12 0,7-22 3 0,-7 22-3 15,7-17-4-15,-7 17-6 0,0 0-4 0,0 0-1 16,0 0 3-16,-10-16-4 0,10 16 4 0,0 0 3 16,-14 13 3-16,14-13 4 0,-13 17 4 0,13-17 3 15,-7 25-5-15,7-25-1 0,-10 33 0 16,4-13-3-16,-1 0-2 0,4-1-5 0,3 2 2 16,-4 1-1-16,0-2-14 0,4-20-8 0,0 33-14 15,0-33-18-15,8 32-22 0,-8-32-30 16,0 25-39-16,0-25-32 0,6 18-88 0,-6-18-116 15,0 0-135-15,0 0-94 0,0 0-83 0,0 0-626 16,24-5-764-16</inkml:trace>
  <inkml:trace contextRef="#ctx0" brushRef="#br0" timeOffset="173316.49">14617 3410 81 0,'0'0'349'0,"13"-26"-23"0,-13 26-10 0,13-24-5 16,-13 24-3-16,7-18-20 0,-7 18-23 0,0 0 2 15,10-15 25-15,-10 15 20 0,0 0 21 0,0 0 6 16,0 0 2-16,3 20-5 0,-3-20-12 0,-6 30-25 16,6-11-37-16,-7 5-40 0,0 1-34 15,7 1-38-15,-10 5-27 0,7 1-23 0,0-2-13 16,-4-2-17-16,4 0-24 0,-1-3-30 0,-3-3-34 16,4 0-39-16,3-3-51 0,-3-2-38 0,3-17-84 15,-3 22-109-15,3-22-139 0,0 0-90 0,0 0-71 16,-10 17-643-16,10-17-740 0</inkml:trace>
  <inkml:trace contextRef="#ctx0" brushRef="#br0" timeOffset="173764.39">14440 3650 233 0,'-14'-11'360'0,"14"11"-4"16,0 0-4-16,-16-14-26 0,16 14-29 0,0 0-27 15,0 0-21-15,0 0-19 0,13-18-19 0,-13 18-25 16,0 0-23-16,37-7-26 0,-37 7-26 15,37-5-20-15,-37 5-17 0,43-8-14 0,-43 8-15 16,47-7-5-16,-21 2-8 0,1 0-6 0,-1 2 4 16,-2-1 12-16,3-1 8 0,-27 5 5 0,49-8 11 15,-49 8 4-15,41-8 10 0,-41 8 24 16,36-8 17-16,-36 8 24 0,30-7 19 0,-30 7 21 16,24-5 16-16,-24 5 13 0,0 0 6 0,27-5 9 15,-27 5-12-15,0 0-22 0,0 0-13 0,0 0-10 16,0 0-22-16,0 0-20 0,0 0-20 0,-14 17-19 15,14-17-16-15,-16 18-12 0,16-18-15 0,-21 23-6 16,15-11-7-16,-8 6-6 0,8-3-1 0,-4 3-5 16,7-1-1-16,-5 0-8 0,5 0-12 0,3-17-9 15,0 33-2-15,0-33 0 0,3 28-1 0,-3-28 5 16,14 20 0-16,-14-20 2 0,16 13 4 16,-16-13-3-16,0 0-1 0,41 2 1 15,-41-2 1-15,30-10 2 0,-30 10 4 0,24-18 2 16,-24 18 3-16,19-20-3 0,-19 20 0 0,17-27 0 15,-17 27-2-15,7-30-3 0,-7 30 0 0,3-30-13 16,-3 30-16-16,0-30-29 0,0 30-37 0,-10-25-51 16,10 25-34-16,-11-18-37 0,11 18-60 0,-12-13-104 15,12 13-141-15,-21-9-152 0,21 9-124 0,0 0-593 16,-30-9-843-16</inkml:trace>
  <inkml:trace contextRef="#ctx0" brushRef="#br0" timeOffset="174471.7">15036 3510 190 0,'0'0'376'0,"0"0"-22"0,14-15-11 0,-14 15-16 16,0 0-24-16,0 0-17 0,16-12-22 0,-16 12-21 15,0 0-18-15,0 0-16 0,0 0-11 0,24-8-8 16,-24 8-19-16,0 0-5 0,0 0-9 0,0 0-2 16,0 0-9-16,33 2-3 0,-33-2-9 15,0 0-3-15,24 12-4 0,-24-12-15 0,13 13-11 0,-13-13-12 16,10 20-9-16,-10-20-14 0,10 24-8 16,-10-24-10-16,7 29-6 0,-7-29-9 0,3 30-3 15,-3-30-6-15,-3 28-6 0,3-28-2 0,-4 24-2 16,4-24 3-16,-6 23 6 0,6-23 3 0,-7 15 22 15,7-15 35-15,0 0 37 0,0 0 18 0,-13 15 13 16,13-15 9-16,0 0 2 0,0 0 1 0,-10-14-2 16,10 14-19-16,0 0-26 0,0-24-23 0,0 24-17 15,10-22-16-15,-10 22-10 0,13-30-12 0,-3 15-8 16,4-1-6-16,-1 2-7 0,0-1-4 0,4 0-4 16,-4 0-3-16,4 2-6 0,-17 13-3 15,27-20-2-15,-27 20-5 0,23-9 2 0,-23 9-1 16,0 0 4-16,40-3-3 0,-40 3 2 0,16 7-2 15,-16-7 2-15,17 18 3 0,-17-18 0 0,10 20-2 16,-10-20 0-16,7 25 3 0,-7-25-1 0,0 25-5 16,0-25 8-16,0 22 2 0,0-22 6 0,0 0 24 15,-4 25 36-15,4-25 16 0,0 0 6 0,0 0 7 16,-6 15 6-16,6-15 2 0,0 0-5 0,0 0-11 16,0 0-74-16,0 0-15 0,-7-21 0 0,7 21 0 15,13-16 0-15,-13 16 0 0,17-25 0 0,-4 9 0 16,1 2 0-16,-1-2 0 0,4 2 0 0,-4-1 0 15,4-1 0-15,-4 4 0 0,4-1 0 0,-17 13 0 16,27-14-6-16,-27 14-48 0,19-13 0 16,-19 13 6-16,0 0 3 0,0 0 8 0,38 8 7 15,-38-8 6-15,6 19 4 0,-6-19 4 0,0 28 8 16,-3-10 15-16,0 2 15 0,-8 2 10 0,5-2 9 16,-4 3 5-16,-1-4 11 0,2 2-4 0,-1-4-13 15,-1 1 2-15,5-4-40 0,6-14-2 0,-13 26 0 16,13-26 0-16,-14 20 0 0,14-20-21 0,-10 15-174 15,10-15-127-15,0 0-161 0,0 0-199 0,0 0-233 16,0 0-980-16,0 0-1319 0</inkml:trace>
  <inkml:trace contextRef="#ctx0" brushRef="#br0" timeOffset="176151.7">16021 3483 236 0,'0'0'340'16,"0"0"-4"-16,19-12-5 0,-19 12-8 0,0 0-11 15,17-9-16-15,-17 9-19 0,0 0-19 0,0 0-13 16,13-15-14-16,-13 15-15 0,0 0-11 0,0 0-12 16,0 0-8-16,0-20-19 0,0 20-10 0,0 0-16 15,0 0-10-15,-13-14-11 0,13 14-16 0,0 0-10 16,-23-8-3-16,23 8-4 0,0 0-10 15,-40 3-7-15,40-3-11 0,-33 9-8 16,33-9-10-16,-41 18-8 0,25-8-4 0,-1 2-8 16,4 1-2-16,-1 0-2 0,1 1-3 0,3 3-1 15,10-17 2-15,-7 28-2 0,7-28-3 0,-3 28 2 16,3-28-1-16,3 25 0 0,-3-25-3 0,17 19 1 16,-17-19 0-16,24 16 0 0,-24-16 2 0,23 12-2 15,-23-12-1-15,0 0 0 0,37 3 1 0,-37-3 2 16,23-7-2-16,-23 7-1 0,23-17-2 0,-23 17 6 15,17-19 14-15,-17 19 24 0,16-20 18 0,-16 20 9 16,14-24 2-16,-14 24-11 0,3-24-7 0,-3 24-8 16,7-24-3-16,-7 24-5 0,0-22-4 15,0 22-3-15,0-21 3 0,0 21-4 0,-7-17 7 16,7 17-15-16,0 0-7 0,-3-18-9 0,3 18-6 16,0 0-2-16,0 0 1 0,0 0-1 0,0 0 0 15,-20 13 0-15,20-13 1 0,-7 22-2 0,7-22 1 16,4 30-3-16,-4-30 5 0,6 33-2 0,-3-17 5 15,8 2-4-15,-5 3 2 0,4-6 0 0,4 2-18 16,-8-1-37-16,4-2-48 0,-10-14-65 0,20 23-64 16,-20-23-66-16,24 14-64 0,-24-14-62 0,19 8-43 15,-19-8-21-15,0 0 3 0,38-5 7 0,-38 5 31 16,19-15 29-16,-19 15 13 0,17-25-227 0,-7 11-122 16</inkml:trace>
  <inkml:trace contextRef="#ctx0" brushRef="#br0" timeOffset="176351.7">16258 3534 676 0,'3'-20'71'0,"0"3"37"0,4 0 17 16,-7 17 31-16,6-33 43 0,-6 33 26 0,3-34 32 15,-3 34 21-15,4-33 8 0,-4 33 8 0,4-30 8 16,-4 30 11-16,-4-29-2 0,4 29-8 0,-4-19-27 16,4 19-39-16,-3-17-46 0,3 17-44 0,0 0-30 15,0 0-20-15,0 0-17 0,0 0-2 0,0 0 5 16,0 0 8-16,-16 22-14 0,16-22-12 0,-7 35-10 16,0-13-6-16,4 3-7 0,0 3 0 0,0 0-5 15,-4 4-18-15,4 1-36 0,-1-6-44 0,0 0-63 16,1-2-69-16,3-2-65 0,0 0-71 0,0-6-40 15,0-17-14-15,-3 30-18 0,3-30-23 16,0 18-22-16,0-18-50 0,0 0-248 0,0 0-234 16</inkml:trace>
  <inkml:trace contextRef="#ctx0" brushRef="#br0" timeOffset="176699.7">16141 3638 13 0,'-14'-13'315'0,"14"13"-12"15,0 0-2-15,-19-18-2 0,19 18 6 0,0 0 3 16,-21-15-8-16,21 15-24 0,0 0-34 0,-6-15-34 15,6 15-29-15,0 0-31 0,13-14-18 0,-13 14-18 16,20-11-12-16,-20 11-7 0,30-13-11 0,-30 13-7 16,40-9-6-16,-20 1-4 0,-20 8 2 15,43-10 3-15,-19 5 13 0,-24 5 7 0,39-12-4 16,-15 5 24-16,-24 7 15 0,40-11 18 0,-40 11 12 16,30-10 8-16,-30 10 6 0,27-8 13 0,-27 8 9 15,0 0 11-15,30-7-7 0,-30 7-12 0,0 0-13 16,0 0-27-16,0 0-27 0,26-2-20 15,-26 2-26-15,0 0-8 0,0 0-13 0,0 0-8 16,7 21-8-16,-7-21-5 0,-7 21-6 0,7-21-6 16,-6 25-1-16,6-25 1 0,-7 29-7 0,7-29-1 15,-3 34 0-15,3-34 4 0,0 34-7 0,0-34 3 16,3 36 2-16,-3-36-4 0,0 32-12 0,0-32-17 16,7 26-20-16,-7-26-16 0,3 19-19 0,-3-19-62 15,0 0-81-15,13 12-92 0,-13-12-105 16,0 0-113-16,0 0-77 0,20-9-69 0,-20 9-671 15,10-17-803-15</inkml:trace>
  <inkml:trace contextRef="#ctx0" brushRef="#br0" timeOffset="176851.81">16565 3352 116 0,'-8'-19'539'0,"8"-5"-44"0,-6 4-15 0,-1-2-11 16,1 1-29-16,-1 2-42 0,0 2-46 0,0-4-54 15,7 21-25-15,-6-27-56 0,6 27-43 0,-10-25-42 16,10 25-33-16,0 0-14 0,0-23-20 0,0 23-18 15,0 0-70-15,0 0-98 0,0 0-149 0,37 3-136 16,-37-3-133-16,19 10-590 0,-19-10-598 16</inkml:trace>
  <inkml:trace contextRef="#ctx0" brushRef="#br0" timeOffset="177195.6">16781 3327 326 0,'0'0'579'0,"0"0"-24"0,0 0-22 16,0 0-33-16,0 0-51 0,0 0-54 0,-6 18-63 15,6-18-53-15,0 0-52 0,0 0-45 0,0 0-34 16,0 0-33-16,0 0-21 0,0 0-22 0,0 0-10 16,16 10-10-16,-16-10-7 0,0 0-5 15,0 0-6-15,0 0-8 0,0 0 0 0,33-3-4 16,-33 3-2-16,0 0-7 0,0 0 5 0,0 0-2 16,27-7-4-16,-27 7 0 0,0 0 1 0,0 0 4 15,0 0 5-15,0 0 11 0,0 0 13 0,0 0 11 16,0 0 9-16,-10-18-1 0,10 18-5 0,0 0-5 15,0 0 2-15,-33 6 1 0,33-6-6 0,-27 9-7 16,27-9-9-16,-30 18-7 0,13-6-7 0,4 0-3 16,-4 4-1-16,4 1-4 0,2 1-2 0,2 2 1 15,-1 0 0-15,4-3-5 0,-2 3 4 0,8 0 0 16,0-20-2-16,0 32 1 0,0-32 1 0,8 31-1 16,-8-31-20-16,16 25-37 0,-16-25-57 15,20 19-89-15,-20-19-96 0,27 11-101 0,-27-11-101 16,0 0-67-16,43 0-70 0,-43 0-523 0,30-11-617 15</inkml:trace>
  <inkml:trace contextRef="#ctx0" brushRef="#br0" timeOffset="178115.94">17061 3435 345 0,'0'0'466'0,"3"-21"-28"16,-3 21-13-16,4-19-22 0,-4 19-29 0,-4-18-31 15,4 18-21-15,-9-17-12 0,9 17-19 0,-14-18-17 16,14 18-20-16,-20-15-26 0,20 15-20 0,-20-7-32 15,20 7-30-15,0 0-20 0,-33 0-21 16,33 0-21-16,-24 10-11 0,24-10-16 0,-27 17-10 16,27-17-9-16,-16 28-4 0,10-14-8 0,-5 2-3 15,8 1 0-15,-4 0-5 0,7-17 0 0,-3 32-3 16,3-32-2-16,0 31-1 0,0-31-1 0,3 28-2 16,-3-28 0-16,10 22 2 0,-10-22-2 0,14 18 2 15,-14-18-2-15,0 0-2 0,30 7 0 0,-30-7-4 16,0 0 0-16,37-7 3 0,-37 7 0 0,23-15-2 15,-7 5 0-15,-2-5-2 0,-1-1-2 0,0-1 0 16,1 0 0-16,-8-1 5 0,8 1-2 0,-7-1 5 16,-1 1 7-16,-6 17 17 0,10-30 8 0,-10 30 1 15,3-25 1-15,-3 25-6 0,4-22-7 16,-4 22-5-16,-4-19-6 0,4 19-4 0,0 0-2 16,-3-17-6-16,3 17-3 0,0 0 0 0,0 0-1 15,0 0-3-15,-23 12 1 0,23-12 1 0,-7 24 1 16,7-24 2-16,-10 31 0 0,10-11-1 0,-3 1 2 15,3-1-1-15,0 2 4 0,0 1 0 0,3-4 0 16,0 2 1-16,4-4-1 0,0 1 1 0,3 0 1 16,0-6-1-16,-10-12 2 0,23 17-3 0,-23-17 0 15,33 10-2-15,-33-10 2 0,40 0-3 0,-40 0 2 16,44-7-5-16,-20 1 2 0,-2-3-2 0,2-4 0 16,-4 1 1-16,7-6-3 0,-8-2 1 0,8 0 1 15,-10-2-2-15,7-1-1 0,-8-2 1 16,1 3-3-16,-4 1 3 0,-3-1-2 0,-3 5 1 15,3-3 0-15,-4 2 1 0,-6 18 1 0,3-27-4 16,-3 27-1-16,4-25-1 0,-4 25-2 0,-4-18-1 16,4 18 2-16,0 0 2 0,-13-12-1 0,13 12 1 15,0 0 4-15,0 0 5 0,0 0 8 0,-23 12-8 16,23-12 3-16,-10 21-2 0,10-21 2 0,-6 27-2 16,-2-12 2-16,8 5-1 0,-3-1 2 0,3 2-3 15,-3 1 2-15,3 1 2 0,0-3-1 0,3 2 0 16,-3-2 2-16,3 1-1 0,8-2 2 0,-8-1-2 15,10-4 1-15,-2-1 2 0,2-1-1 16,4-1-4-16,-17-11 1 0,33 12-1 0,-33-12 0 16,33 5-2-16,-33-5 1 0,40-3-2 0,-40 3-1 15,37-4-1-15,-37 4-1 0,36-15 1 0,-36 15 0 16,34-18 1-16,-34 18 2 0,30-22-6 0,-17 6-4 16,0 4 5-16,-2-2-5 0,-5 1 9 0,-6 13-5 15,17-28 0-15,-17 28 2 0,13-25-3 0,-13 25-6 16,10-26 6-16,-10 26 6 0,3-21-7 0,-3 21 2 15,8-20 2-15,-8 20 0 0,3-20 7 0,-3 20 2 16,0 0 7-16,0-23 5 0,0 23-4 0,0 0 2 16,0 0-12-16,0-20-3 0,0 20 0 15,0 0-3-15,0 0 2 0,0 0-2 0,0 0-3 0,-11 15 4 16,11-15-2-16,-6 23 4 0,6-23-2 16,-7 27 2-16,7-27-4 0,-3 32 6 0,3-32-5 15,0 33 3-15,-3-16-5 0,3-17 5 0,3 32 2 16,-3-32 1-16,3 34-2 0,-3-34 1 0,13 27-2 15,-13-27 0-15,11 26-16 0,-11-26-46 0,16 19-67 16,-16-19-104-16,14 18-120 0,-14-18-145 0,19 10-155 16,-19-10-94-16,0 0-660 0,0 0-852 0</inkml:trace>
  <inkml:trace contextRef="#ctx0" brushRef="#br0" timeOffset="178727.94">18139 3410 193 0,'6'-14'414'0,"-6"14"-9"0,16-26 1 15,-16 26-1-15,14-25-12 0,-14 25-18 0,13-24-6 16,-13 24-12-16,11-19-10 0,-11 19-21 0,6-15-33 16,-6 15-46-16,0 0-43 0,7-15-44 0,-7 15-31 15,0 0-15-15,0 0 13 0,0 0-9 0,0 0-15 16,0 22-19-16,0-22-14 0,-7 26-9 0,7-26-10 16,-3 32-10-16,3-32-5 0,0 35-6 0,0-35-6 15,3 33-2-15,-3-33-2 0,10 30-3 0,-10-30 1 16,13 25 1-16,-13-25-4 0,17 20-2 0,-17-20-1 15,24 12-2-15,-24-12-1 0,30 5 0 16,-30-5-5-16,33-2 1 0,-33 2-3 0,40-10 2 16,-17 2-1-16,-6 1 4 0,6-7-4 0,-3 5 0 15,4-6 2-15,-5 3 0 0,-2-3-2 0,-1 0 2 16,5-1 11-16,-4 2 42 0,-1-1 18 0,-5 2 7 16,2-1 3-16,-13 14 16 0,20-24 4 0,-20 24 10 15,13-20 1-15,-13 20-6 0,9-17-3 0,-9 17-13 16,0 0-16-16,11-20-17 0,-11 20-13 0,0 0-14 15,0 0-6-15,0 0-6 0,0 0-6 0,0 0-2 16,0 0-3-16,0 0-5 0,-14 15 1 0,14-15 2 16,-9 27-3-16,2-7 1 0,4 4-1 15,-5 0-2-15,5 3-5 0,3 4 5 0,0 4 1 16,3 2-3-16,5 3 1 0,-5 3 3 0,-3 3-4 16,7 5 0-16,-4-3 0 0,-3 2 5 0,0-6-4 15,-3 5 3-15,-4-3-2 0,-7 0 1 0,5-5 3 16,-12 2 1-16,5-5-1 0,-11-3 0 0,0-5-3 15,4-5 4-15,-4-3 0 0,-3-6-3 0,-3-1-1 16,3-8 0-16,-3-5 0 0,-1-2-2 0,4-4 0 16,3-6-2-16,1-8 1 0,3 1-5 0,6-5 1 15,7-2-4-15,4 2 0 0,6 1-1 0,6-3 2 16,4 2-2-16,7-1-2 0,2 3 1 0,8 2-1 16,6 4 2-16,4 1 1 0,0 6 3 15,3-1-2-15,-3 7-2 0,-1 1-38 0,-3 1-43 16,5 2-61-16,-8 2-59 0,0 0-42 0,-8 0-41 15,2 2-51-15,-24-7-53 0,33 10-74 0,-33-10-82 16,27 7-97-16,-27-7-172 0,0 0-333 0,0 0-620 16</inkml:trace>
  <inkml:trace contextRef="#ctx0" brushRef="#br0" timeOffset="179800.71">19652 3300 394 0,'0'0'576'0,"0"0"-10"16,0 0-4-16,0 0-25 0,0 0-39 15,0 0-45-15,-10-15-71 0,10 15-73 0,0 0-63 16,0 0-50-16,0 0-40 0,0 0-25 0,0 0-13 16,0 0 20-16,0 0-2 0,0 0-16 0,0 20-19 15,0-20-13-15,0 0-15 0,0 0-11 16,7 16-8-16,-7-16-8 0,0 0-2 0,0 0-2 15,10 14 9-15,-10-14 23 0,0 0 15 0,0 0 4 16,0 0-9-16,0 0-5 0,37-2 0 0,-37 2 2 16,0 0 1-16,19-13 2 0,-19 13 1 0,0 0 5 15,11-20-7-15,-11 20-7 0,0 0-14 0,0-20-7 16,0 20-12-16,0 0-13 0,-14-17-3 0,14 17-9 16,0 0-5-16,-30-11-2 0,30 11-3 15,0 0-6-15,-43 3 0 0,43-3-1 0,-40 12-2 16,17-4 2-16,-1 4-1 0,1 1-1 0,0 1-4 15,-4 5 4-15,7-2-1 0,-4 3 2 0,8-3 0 16,2 4-3-16,1-2 3 0,4-1-4 0,1 1 5 16,5 2 0-16,3-4 2 0,0-17 1 0,11 35 4 15,-2-17 0-15,8-3-6 0,3 0-45 16,0-3-65-16,7-2-100 0,3 0-103 0,3-6-109 16,-3 0-100-16,10-2-108 0,-7-4-64 0,1-3-44 15,2-3-548-15,-3-2-743 0</inkml:trace>
  <inkml:trace contextRef="#ctx0" brushRef="#br0" timeOffset="180467.7">20113 3425 259 0,'0'0'345'0,"13"-17"1"0,-13 17 12 15,6-19-7-15,-6 19-15 0,4-19-16 0,-4 19-8 16,0-23-11-16,0 23-17 0,-4-20-17 0,4 20-10 16,-6-20-11-16,6 20-12 0,-10-18-27 0,10 18-22 15,-14-12-30-15,14 12-29 0,0 0-25 0,-19-10-15 16,19 10-7-16,0 0-11 0,-34 8 3 0,34-8 3 15,-26 12-4-15,26-12-11 0,-27 20-9 0,13-6-8 16,5 3-8-16,-1 0-3 0,-1 0-7 0,5 3-3 16,-1 1-3-16,4-2 0 0,0 1-5 0,3-20 0 15,0 33 1-15,0-33-1 0,0 29 1 16,0-29 2-16,6 25 4 0,-6-25 1 0,13 19 0 16,-13-19-1-16,0 0-2 0,30 9 0 0,-30-9-2 15,30-7-3-15,-30 7-1 0,30-15-5 0,-13 2 5 16,0 1-2-16,0-3 2 0,-1-2-5 0,1-4-2 15,-4-1 0-15,4-3 2 0,-4 0-2 0,-6 2 5 16,6 1 13-16,-10-1 23 0,8 3 9 0,-8 0 16 16,4 3 7-16,-7 17-3 0,3-28-16 0,-3 28-13 15,3-23-13-15,-3 23-17 0,0 0 1 0,-3-17 0 16,3 17-9-16,0 0 7 0,-13 12-1 0,13-12-5 16,-11 20-2-16,11-20-2 0,-6 30 2 15,6-12 0-15,-3 5-2 0,3-1 2 0,0 1-3 16,3-1 2-16,-3-2 1 0,3 2-1 0,0-1 1 15,4-1 2-15,-3-4 2 0,3 1-1 0,-7-17 8 16,16 24-3-16,-16-24-2 0,23 15 5 0,-23-15-6 16,30 5-4-16,-30-5 6 0,34-2-5 0,-34 2 0 15,33-10 1-15,-13 0-4 0,-4 0-2 0,1-2-5 16,-4-5 9-16,4 1-2 0,-4-4 1 0,1-1-7 16,-1-4 8-16,1-2-4 0,-7 4-2 0,-1-2 3 15,0 0 2-15,2 3 6 0,-5 0 2 0,-3 2 25 16,3 2 14-16,-3 18-3 0,0-32-9 0,0 32-9 15,0-28-11-15,0 28-5 0,0-17-11 16,0 17-2-16,0 0 0 0,0 0-3 0,-14-10 0 16,14 10 1-16,-12 12-6 0,12-12 4 0,-13 25 2 15,5-7 1-15,-2 4 2 0,7 3-1 0,-6 3 2 16,1 4 0-16,2 0-3 0,-1 1 3 0,1 0 4 16,-2 0-3-16,8-7 0 0,-3 2 3 0,3-3-2 15,-3 0 1-15,3-5-4 0,3 1-6 0,-3-21-22 16,3 29-39-16,-3-29-63 0,14 18-120 0,-14-18-125 15,0 0-130-15,27 7-139 0,-27-7-103 0,19-7-824 16,-19 7-1008-16</inkml:trace>
  <inkml:trace contextRef="#ctx0" brushRef="#br0" timeOffset="180839.7">20696 3360 131 0,'7'-18'566'0,"-7"18"-15"0,0 0-22 16,10-21-32-16,-10 21-29 0,0 0-40 0,7-19-34 15,-7 19-39-15,0 0-48 0,0 0-45 0,3-15-47 16,-3 15-41-16,0 0-39 0,0 0-29 0,0 0-24 16,0 0-15-16,10-15-12 0,-10 15-11 0,0 0-6 15,0 0-6-15,0 0-4 0,27-8-3 0,-27 8-1 16,0 0-3-16,0 0-3 0,30-9-1 0,-30 9-2 16,0 0 0-16,23-10 0 0,-23 10-3 15,0 0 0-15,16-15-1 0,-16 15-2 0,0 0-2 16,11-16 0-16,-11 16-1 0,0 0 2 0,3-17 3 15,-3 17 1-15,0 0 10 0,0 0 1 0,-3-17-3 16,3 17-6-16,0 0-3 0,0 0-2 0,0 0-1 16,-37-3-1-16,37 3 2 0,-23 11-1 0,23-11 4 15,-27 17 0-15,13-3 2 0,5-1 0 0,-1 5-3 16,-1-1 0-16,-2 1 0 0,10 2 0 0,-4 0-1 16,0 0 0-16,7-1 4 0,0 1 2 0,0-2 0 15,7 0-4-15,-3-1-5 0,-4-17-33 0,13 27-43 16,-13-27-71-16,13 24-83 0,-13-24-104 0,20 12-117 15,-20-12-103-15,0 0-80 0,40 0-604 16,-40 0-692-16</inkml:trace>
  <inkml:trace contextRef="#ctx0" brushRef="#br0" timeOffset="181399.7">21000 3282 141 0,'0'0'457'0,"6"-24"-15"15,-6 24-21-15,10-24-35 0,-10 24-23 0,3-20-30 16,-3 20-14-16,0 0-18 0,0-25-18 0,0 25-32 15,0 0-31-15,0-18-41 0,0 18-41 0,0 0-15 16,0 0 40-16,0 0 6 0,0 0-15 0,-16 9-24 16,16-9-20-16,-14 22-19 0,14-22-13 0,-9 30-14 15,5-12-10-15,-2 2-7 0,3-1-9 0,-1 4-7 16,4-2-2-16,0-2-3 0,0-1-5 16,0-18 0-16,7 32-1 0,-7-32 1 0,10 30 2 15,-10-30-3-15,17 20-3 0,-17-20-2 0,22 15 4 16,-22-15-6-16,27 8-1 0,-27-8-2 0,30-4-2 15,-30 4 1-15,33-7-3 0,-33 7 0 0,54-27 4 16,-34 17-6-16,-4-3 0 0,2-1-2 0,-6-2 2 16,9 2-2-16,-8-4 1 0,4 1 0 0,-7 2 0 15,3-3-1-15,-3 1-2 0,0-1-1 0,0 3 2 16,0 0 0-16,-10 15 4 0,10-25-1 0,-10 25 1 16,10-23 5-16,-10 23 2 0,10-19 4 15,-10 19 4-15,3-15 2 0,-3 15-4 0,0 0-7 16,11-20 1-16,-11 20-6 0,0 0 0 0,0 0-2 15,0 0-1-15,0 0 0 0,0 0 0 0,0 0 2 16,0 0 1-16,0 0 3 0,0 0 4 0,-24 12-2 16,24-12 5-16,-10 21-3 0,10-21-2 0,-10 27 0 15,10-27 2-15,-10 35 0 0,7-19-1 0,-4 5-2 16,4-1-5-16,-1 0 4 0,4 0-2 0,-3-2-1 16,3-1-3-16,0-17 2 0,0 34-1 0,0-34 1 15,3 34 0-15,-3-34 3 0,4 27 1 0,-4-27 7 16,10 26 3-16,-10-26 6 0,16 19 3 0,-16-19 2 15,21 18 1-15,-21-18-2 0,27 10-8 0,-27-10 1 16,30 7-3-16,-30-7 0 0,33 2-5 16,-33-2-2-16,30 3 1 0,-30-3-5 0,30-3-30 15,-30 3-50-15,23-5-86 0,-23 5-116 0,23-7-142 16,-23 7-153-16,17-13-122 0,-17 13-769 0,10-14-909 16</inkml:trace>
  <inkml:trace contextRef="#ctx0" brushRef="#br0" timeOffset="182199.7">21626 3520 292 0,'0'0'519'0,"0"0"-23"0,0 0-37 0,0 0-53 16,0 0-42-16,0 0-46 0,0 0-35 0,0 0-34 15,17-10-26-15,-17 10-25 0,13-13-12 0,-13 13-20 16,17-12-18-16,-17 12-16 0,27-21-21 0,-14 9-17 16,1-3-16-16,2 0-10 0,1 1-16 15,-1-7-7-15,2 1-13 0,2-2-4 0,-4-3-4 16,1 2-4-16,-1-2-4 0,-2-1-3 0,-1-1-2 16,1 3-5-16,-8 0 3 0,4 3 6 0,-3-2-4 15,0 1 2-15,-1 1 16 0,-6 4 6 0,0 17 2 16,7-32-8-16,-7 32-2 0,3-26-7 0,-3 26-8 15,3-20-6-15,-3 20-3 0,0 0-1 0,0 0-2 16,-13-12 1-16,13 12 1 0,0 0-2 0,-20 20 7 16,20-20 12-16,-13 28 11 0,2-8 22 0,5-1 1 15,3 6-6-15,-4 0-4 0,4 3-5 0,3 1-6 16,0 0-4-16,0 1 0 0,3-2-6 0,1 1 1 16,2-4-2-16,0 2-5 0,2-4-10 0,-2-1-48 15,4-1-70-15,-3-1-88 0,3-6-82 16,-10-14-119-16,23 20-122 0,-23-20-84 0,23 12-613 15,-23-12-682-15</inkml:trace>
  <inkml:trace contextRef="#ctx0" brushRef="#br0" timeOffset="182663.58">22217 3339 407 0,'0'0'397'0,"13"-25"-12"16,-13 25-8-16,14-25-24 0,-14 25-22 0,6-26-14 15,-6 26-7-15,7-29-11 0,-7 29-7 0,3-24-11 16,-3 24-19-16,0-21-27 0,0 21-35 0,-6-14-31 15,6 14-31-15,0 0-25 0,-17-13-18 16,17 13-10-16,0 0-4 0,-34 8-2 0,34-8-5 16,-33 19-13-16,17-6-8 0,2 4-7 0,-2 1-7 15,2 3-5-15,4-2-7 0,1 4-3 0,-2-3-1 16,4 2-5-16,4-2-2 0,0 0 2 0,0-2-1 16,3-18 1-16,3 30 0 0,-3-30 1 0,6 22-1 15,-6-22-2-15,21 15 1 0,-21-15-3 0,19 10-3 16,-19-10 1-16,0 0-1 0,41-2-1 0,-41 2-2 15,30-11 1-15,-30 11-1 0,30-17-1 0,-14 7-1 16,1-5 2-16,-4 3-3 0,4-3 0 0,-4-3-1 16,-2 1 0-16,-2-1-1 0,1-3-2 15,1 5 3-15,-5-4 1 0,-3-1-1 0,4 3 3 16,-7 18 3-16,6-32 8 0,-6 32 15 0,5-25-3 16,-5 25-8-16,3-21-11 0,-3 21-6 0,0 0-2 15,0 0-1-15,-8-16 2 0,8 16 3 0,0 0 2 16,-13 23 1-16,1 7 15 0,7-10-15 0,-1 1 1 15,3 5 0-15,-1 2-3 0,1-1 2 0,0 1 1 16,3-1-1-16,-3-1 3 0,3 1 1 0,0-3-2 16,3 2 0-16,0-4-1 0,-3-2 0 0,3-2-5 15,-3-18-16-15,7 30-34 0,-7-30-53 0,6 20-106 16,-6-20-131-16,0 0-129 0,17 12-100 0,-17-12-65 16,0 0-150-16,24-12-286 0,-24 12-535 15</inkml:trace>
  <inkml:trace contextRef="#ctx0" brushRef="#br0" timeOffset="183315.71">22607 3170 141 0,'10'-26'391'0,"0"7"11"0,-3 2-13 15,-4-4-12-15,-3 21-11 0,13-27-16 0,-13 27-21 16,7-25-39-16,-7 25-44 0,3-17-46 0,-3 17-41 16,0 0-28-16,0 0 37 0,0 0 10 0,0 0 1 15,0 0 7-15,0 0 14 0,-13 21 11 0,10-3-21 16,-4 2-23-16,1 3-23 0,2 4-17 0,-3 3-17 15,-2 2-18-15,5 4-17 0,-6-3-8 16,3 1-10-16,1 1-9 0,-1-2-2 0,1-4-10 16,2-1-5-16,1-6 0 0,-1 1-10 0,1-2 0 15,3-21-2-15,-3 29-2 0,3-29-9 0,-3 25-47 16,3-25-60-16,0 0-75 0,3 18-71 0,-3-18-45 16,0 0-28-16,0 0 5 0,0 0 29 0,0 0 50 15,0 0 45-15,6-16 39 0,-6 16 32 0,0 0 33 16,-3-27 33-16,3 27 22 0,0-20 24 0,0 20 24 15,3-25 26-15,-3 25 12 0,0-28 14 0,0 28 11 16,7-26 12-16,-7 26 6 0,7-29-4 0,-7 29-3 16,16-27-7-16,-16 27-2 0,17-27 0 15,-4 14-2-15,-13 13-11 0,27-17-10 0,-27 17-13 16,27-13-5-16,-27 13-9 0,30-7 1 0,-30 7-6 16,0 0 3-16,43 0 2 0,-43 0 16 0,30 7 3 15,-30-7 0-15,30 10 2 0,-30-10 3 0,30 10 19 16,-30-10 24-16,30 7 21 0,-30-7 17 0,30 7 3 15,-30-7-7-15,33 6-14 0,-33-6-15 0,35 0-15 16,-35 0-14-16,33-2-13 0,-33 2-9 0,33-5-9 16,-33 5-7-16,30-11-6 0,-30 11-7 0,30-12-3 15,-30 12-8-15,27-15 4 0,-27 15-5 0,26-18 0 16,-26 18-3-16,23-18-2 0,-23 18-2 0,17-19-2 16,-17 19-2-16,10-20 0 0,-10 20-2 15,3-19 2-15,-3 19-2 0,-3-18-5 0,3 18 2 16,-6-18-4-16,6 18-3 0,-18-13-3 0,18 13 6 15,0 0-9-15,-30-7 1 0,30 7-2 0,-22 5 6 16,22-5 2-16,-38 20 2 0,26-6-1 0,-6 3 1 16,-1 5 3-16,5 0 5 0,-2 6-3 0,2-1 4 15,1 3 2-15,7 0-3 0,-5-2 4 0,8-1 1 16,3 1 4-16,0-3-2 0,3 0-2 0,5-3 2 16,1-2-2-16,1 0-17 0,4-2-60 0,2-3-98 15,4-1-144-15,0-3-166 0,3-4-219 0,-23-7-233 16,60 2-400-16,-60-2-786 0</inkml:trace>
  <inkml:trace contextRef="#ctx0" brushRef="#br0" timeOffset="183599.7">24074 3002 362 0,'7'-22'458'0,"0"5"-7"0,-7 17-34 0,7-31-49 15,-7 31-67-15,3-22-60 0,-3 22-55 0,3-18-42 16,-3 18-26-16,0 0 31 0,0 0 32 0,0 0 24 16,0 0 5-16,-13 22 7 0,3-4-5 15,0 2 3-15,0 3-9 0,-4 7-22 0,5 0-23 16,-5 4-14-16,4 2-14 0,-3 6-18 0,-1 0-17 16,2 1-18-16,-2 0-8 0,4-1-15 0,0-4-9 15,0-4-6-15,3 2-5 0,1-4-4 0,-1-1-5 16,0-5-6-16,4-3-26 0,-1 0-46 0,1-3-53 15,3-20-67-15,-6 29-87 0,6-29-154 0,-4 21-134 16,4-21-102-16,0 0-615 0,0 0-723 0</inkml:trace>
  <inkml:trace contextRef="#ctx0" brushRef="#br0" timeOffset="184103.71">23681 3488 381 0,'0'0'484'16,"-13"-18"-28"-16,13 18-39 0,-7-18-56 0,7 18-53 15,0 0-51-15,0-25-42 0,0 25-35 0,13-14-30 16,-13 14-19-16,30-13-24 0,-6 5-16 0,-1 3-12 16,3-2-15-16,4-1-7 0,1 0-14 0,5 1-5 15,5 0-1-15,-5-1 12 0,4 1 20 0,-3-1 15 16,-3-2 5-16,-1 2 10 0,-6 4 16 0,3-4 9 16,-30 8 7-16,46-10-5 0,-46 10-15 0,33-10-21 15,-33 10-16-15,30-5-19 0,-30 5-12 0,0 0-9 16,0 0-2-16,37 5 5 0,-37-5 5 0,0 0 4 15,4 23-2-15,-4-23-3 0,-4 25-7 16,4-25-2-16,-10 35-6 0,3-15-4 0,1 0-6 16,-5 2 2-16,5 1-4 0,-4-1 4 0,0 0-6 15,0-1-2-15,3 1 1 0,-7-2 0 0,11-2-2 16,-6-1-1-16,9-17 2 0,-10 27 22 0,10-27 66 16,-8 24 58-16,8-24 58 0,-6 17 26 0,6-17-25 15,0 0-39-15,0 0-32 0,0 0-34 0,0 0-16 16,0 0-24-16,20-13-11 0,-20 13-14 0,24-25-9 15,-11 8-5-15,4 2-10 0,2-3-2 0,2 3-7 16,-4 0-7-16,2 0-2 0,-2 0-4 0,3 3-6 16,-3 2-1-16,0 0-3 0,-17 10-5 15,30-13-3-15,-30 13 5 0,0 0 3 0,36 0-3 0,-36 0 7 16,16 13 4-16,-16-13 1 0,7 22 4 16,-7-22 0-16,0 33 4 0,0-33-1 0,-7 37 2 15,7-17-9-15,-6 2 10 0,3 2 2 0,-4-5 0 16,4 1 2-16,-4 0-26 0,3 1-44 0,4-21-81 15,-6 29-114-15,6-29-98 0,-3 22-104 0,3-22-155 16,0 0-133-16,3 21-145 0,-3-21-424 0,0 0-770 16</inkml:trace>
  <inkml:trace contextRef="#ctx0" brushRef="#br0" timeOffset="184519.71">24625 3662 286 0,'0'0'489'15,"17"-27"-16"-15,-17 27-9 0,13-26-30 0,-13 26-26 16,14-24-30-16,-14 24-25 0,16-25-38 0,-16 25-44 15,14-23-42-15,-14 23-42 0,19-17-35 0,-19 17-27 16,27-15-19-16,-27 15-22 0,27-13-15 0,-27 13-15 16,33-9-11-16,-33 9-4 0,33-6-8 15,-33 6-3-15,33-7-5 0,-33 7-3 0,34-6 1 16,-34 6 16-16,30-5 30 0,-30 5 15 0,30-4 11 16,-30 4 0-16,30-8-8 0,-30 8-5 0,26-10-8 15,-26 10-8-15,27-12-11 0,-27 12-5 0,24-12 0 16,-24 12 7-16,23-18 3 0,-23 18 0 0,13-18-2 15,-13 18-8-15,10-20-5 0,-10 20-5 16,4-19-5-16,-4 19-8 0,0-21-3 0,0 21-1 16,-4-17-2-16,4 17-5 0,-13-15-2 0,13 15-4 15,-13-13-6-15,13 13 4 0,-27-8-1 0,27 8 0 16,0 0 1-16,-53 6 3 0,29-1 6 0,-3 5-7 16,-3 5-1-16,0 2 5 0,4 4-1 0,-5 3-2 15,6 6 1-15,-2 0-1 0,3 3 5 16,4-3 2-16,4-1 0 0,2-1 4 0,4 0 0 15,7-6-4-15,0 0 4 0,3-3-2 0,3 0-1 16,7-4-2-16,-1-2 1 0,9-1-3 0,-1-4-5 16,-17-8-31-16,39 10-48 0,-39-10-68 15,46 3-102-15,-46-3-118 0,44-3-131 0,-20-5-149 16,-24 8-118-16,40-15-610 0,-27 3-820 0</inkml:trace>
  <inkml:trace contextRef="#ctx0" brushRef="#br0" timeOffset="185415.71">12265 4365 260 0,'21'-23'454'0,"-21"23"-25"0,6-17-2 15,-6 17-24-15,10-15-19 0,-10 15-18 0,0 0-29 16,6-15-39-16,-6 15-58 0,0 0-32 0,0 0 4 16,0 0 10-16,0 0-3 0,-13 18-24 0,13-18-23 15,-9 29-19-15,6-9-3 0,-2 3-13 0,2-1-17 16,0 3-19-16,3 1-14 0,0-2-13 0,0 3-11 16,0-1-8-16,3-4-9 0,-3 1-4 15,0-3 0-15,0-20 31 0,3 32 62 16,-3-32 78-16,0 25 44 0,0-25-24 0,0 0-40 15,8 20-38-15,-8-20-32 0,0 0-24 0,0 0-18 16,6-20-14-16,-6 20-15 0,10-22-7 0,1 4-9 16,-5 1-9-16,7-3-4 0,1 0-5 0,-1-5-4 15,4 2-4-15,-1 0-4 0,-2 4-5 0,2 1-4 16,1 3-7-16,-1 3-1 0,1 1-1 0,-17 11-1 16,37-7 1-16,-37 7-4 0,36 7-2 0,-15 1-8 15,-5 4-5-15,1 4-1 0,-4 1-2 0,1 1 3 16,-5 2 3-16,-2 0 4 0,0 0 6 0,-3 0 4 15,-8-3 5-15,1 1 3 0,-4-1 4 16,-6-2 0-16,-8 0 2 0,-2-3 2 0,-6 0 2 16,-9 0-2-16,2-4 2 0,-7-4-2 0,-1 1-14 15,1-2-33-15,7-1-56 0,-2-4-102 16,5-1-104-16,33 3-119 0,-50-8-103 0,50 8-101 16,-23-13-56-16,23 13-71 0,0-17-509 0,0 17-727 15</inkml:trace>
  <inkml:trace contextRef="#ctx0" brushRef="#br0" timeOffset="185963.95">12819 4322 441 0,'20'-20'497'0,"-7"2"-13"0,1 1-23 15,-1 0-32-15,-7 2-26 0,-6 15-24 0,11-26-28 16,-11 26-35-16,0-22-40 0,0 22-44 0,0 0-31 16,-6-15-22-16,6 15-14 0,0 0-12 0,-21 17-11 15,21-17-12-15,-10 31-14 0,6-10-15 0,4 0-18 16,4 4-11-16,3 1-14 0,-1 3-7 15,4-1-8-15,4-1-8 0,-1-2-3 0,1-1-2 16,2-3-4-16,-2-3 2 0,2-3-2 0,1-3-2 16,2-4-4-16,-19-8-2 0,38 7-2 0,-38-7-2 15,36-6-2-15,-12 0 1 0,-8-2 3 0,4-4 5 16,1-3 22-16,-5-2 27 0,1-1 6 0,-4-2-10 16,0 2-9-16,-3-1-2 0,0 1 5 15,-3 0 9-15,-7 18-5 0,10-27-11 0,-10 27-9 16,10-25-10-16,-10 25-4 0,3-20-11 0,-3 20-10 15,7-18-10-15,-7 18 4 0,0 0 1 0,0 0 1 16,0 0-2-16,0 0 0 0,0 0-1 0,-17 22 0 16,11-6 7-16,-5 4-2 0,5 5-6 0,-7 1 0 15,2 6 7-15,5-1-4 0,-7 5 0 0,2 1-1 16,5 3 5-16,-1 5-5 0,1 0 1 16,-1 3 1-16,0-1 1 0,4-1-6 0,-7 1 4 15,-1-2 3-15,2 1 1 0,-4-8 3 0,-1-1-3 16,1-3 1-16,-4-5-3 0,1-1 5 0,-4-3 3 15,-4-5-3-15,0-2 1 0,2-9-2 16,-5-1-1-16,-3-3-6 0,30-5 3 0,-54-2-1 16,24-6 2-16,7-4-1 0,0 2-2 0,3-5 0 15,-1-1 0-15,5-1-4 0,9 2-1 0,-3 1-3 16,10 14-3-16,7-29-1 0,3 15-1 0,13-1-2 16,1 6 9-16,9-5-2 0,4 7 2 0,3-1 2 15,0 3-5-15,-4 5-38 0,5-3-56 0,-5 6-91 16,1-3-107-16,-1 2-98 0,-3 1-110 0,-33-3-114 15,57 0-74-15,-57 0-733 0,47-3-876 0</inkml:trace>
  <inkml:trace contextRef="#ctx0" brushRef="#br0" timeOffset="186323.5">13503 4446 267 0,'6'-21'410'0,"1"3"-13"16,-1 2-24-16,2-4-34 0,-8 20-40 0,9-29-28 16,-9 29-10-16,7-26-9 0,-7 26-10 0,6-26-17 15,-6 26-11-15,8-18-10 0,-8 18-30 0,0 0-17 16,0-17-22-16,0 17-22 0,0 0-11 0,0 0 21 16,0 0 26-16,0 0 16 15,0 0 3-15,-24 5-13 0,24-5-12 0,-14 20-3 16,8-8-3-16,-4 6-9 0,0 0-6 0,3 1-8 15,-3 4-8-15,4-1 9 0,-1 6 5 0,0-3-6 16,1 0-13-16,-1 0 0 0,4 0-16 0,-4 0-8 16,4 0-10-16,-1-3-7 0,4 2-11 0,-3-5-5 15,-4-2-6-15,7-17-5 0,-3 31-4 0,3-31-1 16,0 27-4-16,0-27-2 0,0 24-4 0,0-24-31 16,0 0-54-16,3 26-64 0,-3-26-65 0,0 0-109 15,0 0-140-15,0 0-112 0,0 0-51 0,0 0-6 16,0 0-15-16,0 0-11 0,0 0-382 0,7-23-497 15</inkml:trace>
  <inkml:trace contextRef="#ctx0" brushRef="#br0" timeOffset="186504.71">13403 4695 1111 0,'0'0'164'0,"-14"-12"32"16,14 12 42-16,-16-13 51 0,16 13 31 15,-14-13 7-15,14 13-6 0,-16-12 4 0,16 12-4 16,-17-15-4-16,17 15-9 0,-13-14-18 0,13 14-30 16,0 0-40-16,-11-24-44 0,11 24-35 0,0 0-27 15,0-20-28-15,0 20-17 0,21-12-15 0,-21 12-12 16,36-13-7-16,-36 13-6 0,44-12-8 0,-18 4-1 15,1 2-4-15,3 0-30 0,-3 0-43 0,-1 2-50 16,-2-4-47-16,3 3-62 0,-8-2-81 0,1 0-72 16,-20 7-61-16,37-12-41 0,-37 12-43 15,20-20-54-15,-20 20-321 0,21-14-371 0</inkml:trace>
  <inkml:trace contextRef="#ctx0" brushRef="#br0" timeOffset="187107.71">13743 4383 120 0,'10'17'410'15,"-10"-17"-2"-15,0 0-10 0,0 0-8 0,0 0-10 16,0 0-19-16,0 0-24 0,0 0-36 0,-7 17-28 16,7-17-31-16,0 0-31 0,0 0-13 0,0 0-1 15,0 0-6-15,0 0-20 0,13 15-19 0,-13-15-27 16,0 0-23-16,24 5-15 0,-24-5-15 0,0 0-10 16,36 0-10-16,-36 0-10 0,30-7-4 15,-30 7-8-15,37-10 0 0,-37 10-9 0,30-20-2 16,-13 11-3-16,0-5-1 0,-1 2-3 0,-2-1-3 15,-1 0-2-15,-13 13 4 0,20-22 2 0,-20 22 9 16,13-22 4-16,-13 22-4 0,10-15-6 0,-10 15-3 16,0 0-4-16,-7-18 1 0,7 18-4 0,0 0 2 15,0 0 0-15,-26 5 7 0,26-5 8 16,-23 15 24-16,9-2 12 0,1 2 21 0,-4 3 17 16,4-1-5-16,-1 3-13 0,5 3-13 0,-1 1-10 15,3 1-11-15,0 1-4 0,4 0-7 0,3 0-5 16,0 0-3-16,0-2 0 0,3 1-4 0,0-2-2 15,4-4 4-15,3 1 6 0,3-2 18 16,1-3 25-16,2-3 8 0,8-2-5 0,-24-10-14 16,43 10-8-16,-43-10-8 0,60 0-8 0,-30-5-4 15,3-4-14-15,5-2 0 0,-5-4-2 0,0-3 2 16,0 1-5-16,-3-3 2 0,1-2-5 0,-5-3 3 16,-2-3-6-16,2-2 1 0,-6 0-2 0,0-7-4 15,-7 4 2-15,1-1-4 0,-4-2-6 0,-4 5 6 16,1-3-5-16,-7 5-2 0,0 3-2 0,-7 1-1 15,4 5-3-15,-3 4 1 0,-4 0-5 16,10 16 1-16,-24-16-1 0,24 16 4 0,0 0 0 16,-36 11 7-16,19 2-2 0,4 4-2 15,5 3 6-15,5 5 5 0,3 0-3 0,3 7-1 16,5 1 3-16,5 2 4 0,0 5 2 0,4 0-2 16,3 1-4-16,3-5 6 0,-3 3-6 0,0-3 2 15,-7-3-4-15,1-3-3 0,-4 1 5 0,-7-5 1 16,0 2-2-16,-6-3-2 0,-3-3-3 0,-8 3-17 15,-6-1-28-15,-3-3-47 0,-1-1-81 0,-6-2-92 16,3-3-123-16,-3-2-174 0,0-5-206 0,0-4-863 16,0 1-1072-16</inkml:trace>
  <inkml:trace contextRef="#ctx0" brushRef="#br0" timeOffset="191063.72">15801 4202 313 0,'0'0'338'15,"-34"5"-25"-15,34-5-10 0,-40 5-10 0,40-5-14 16,-33 3-14-16,33-3-7 0,-40 2-8 0,40-2-8 16,-41 3-9-16,41-3-9 0,-36 1-7 0,36-1 6 15,-33 0 0-15,33 0 9 0,-30 4-1 0,30-4-2 16,0 0-14-16,-37 0-19 0,37 0-21 0,0 0-18 16,0 0-24-16,-33 0-18 0,33 0-21 15,0 0-12-15,0 0-15 0,0 0-10 0,0 0 14 16,0 0 14-16,0 0 6 0,36-5-1 15,-36 5-4-15,54-5 5 0,-24-1-1 0,10-1-14 16,3 2-9-16,1-3-2 0,6 1-8 0,-4-3-4 16,1 4-13-16,9-2-3 0,4-4-7 0,-3 6-4 15,0-2-7-15,3-2-6 0,0 2 2 0,0 1-4 16,6 0 1-16,5-1-2 0,2-1 1 0,11-3-3 16,-5 3-1-16,8 2-1 0,3-1 0 0,-3 0-1 15,0 1-2-15,3 0 5 0,0 2-4 0,0 1 0 16,0-2-2-16,0 4 3 0,-3-2-2 0,3 0 3 15,0 0 0-15,0 3 2 0,0-4-6 16,7-1 2-16,3 2 2 0,20-4-2 0,0 0 1 16,3 1-2-16,7 3 2 0,1-2-4 0,5 1 3 15,1 1-3-15,6-1-1 0,-3 2 3 16,7 0 0-16,0 1-2 0,-4-2 3 0,0 3-2 16,8-2 0-16,-1 1-2 0,3-1 0 0,7 0-2 15,23 1 2-15,8 0 0 0,-28-1-3 0,0 1 0 16,-2-1 1-16,-1 1 0 0,-10 2 0 0,-6-3 0 15,-11 3 1-15,-23 0 0 0,-10 3 2 0,-21-3 3 16,-8 0-6-16,-11 0 2 0,-6 0 20 0,-5 0 49 16,-13 0 48-16,5 0 41 0,-8 0 23 15,-3-3 4-15,-30 3-19 0,50-3-90 0,-50 3-76 16,40-2 0-16,-40 2 0 0,37-7 0 0,-37 7 0 16,27-5 0-16,-27 5 0 0,23-8 0 0,-23 8 0 15,0 0-33-15,23-9-491 0,-23 9-209 0,0 0-242 16,0 0-1040-16,-27-13-1432 0</inkml:trace>
  <inkml:trace contextRef="#ctx0" brushRef="#br2" timeOffset="194103.71">10291 1887 241 0,'0'0'273'16,"0"0"-28"-16,0 0-35 0,-36 0-34 0,36 0-30 15,0 0-29-15,0 0-18 0,0 0-22 0,-37 0-21 16,37 0 1-16,0 0-16 0,0 0-9 0,0 0-6 15,0 0 1-15,-27 8-4 0,27-8 3 0,0 0 3 16,0 0 1-16,0 0 2 0,0 0 0 0,0 0 0 16,-17 10 2-16,17-10 36 0,0 0 25 0,0 0 27 15,0 0 13-15,0 0 9 0,27 9 9 0,-27-9 5 16,0 0-13-16,43 3-5 0,-43-3-17 16,37 0-17-16,-37 0-10 0,43-3-14 15,-43 3-13-15,60-4-5 0,-26 2-8 0,2-1-8 16,5 0-4-16,2-1-6 0,4 1-8 0,-4-3-3 15,4 4-1-15,-4-1-10 0,1 0 0 0,2 2-8 16,-3-2 4-16,1 1-4 0,2-1-4 0,-2 3 2 16,-8-3-2-16,4 3 1 0,1 0-2 0,-5 0-3 15,10-2 4-15,2 2-2 0,-1 0 2 0,2 0 0 16,2 0-3-16,-2-3 1 0,1 3 2 0,1 0 0 16,2 0-1-16,-3 0 1 0,-3 0-2 0,-1 0 2 15,-5 0 3-15,-2 0-6 0,-2 0 0 0,-1 3-2 16,2-3 5-16,-2 0-4 0,1 2 2 15,-4-2 4-15,3 0-5 0,1 0-2 0,0 3 8 16,0-3-6-16,3 0-1 0,-4 3 2 16,5-1 1-16,-5-2-2 0,1 3 1 0,2-2-2 15,-1-1 4-15,-2 3-5 0,1 0 6 0,-1-3-1 16,1 2-2-16,0 2-2 0,3-4 2 0,-4 2 0 16,1-2 2-16,4 3 0 0,-5-3 1 0,1 3 0 15,-1-3 3-15,5 1 1 0,-8-1-1 0,0 3 0 16,4-3 4-16,-4 0 5 0,0 3-4 0,0-3-3 15,2 2 0-15,-6-2 1 0,-29 0 0 0,64 3-1 16,-34-3 0-16,3 0 3 0,4 1 0 0,-7-1 5 16,6 0 1-16,1 0 5 0,3-1 3 15,-3 1 2-15,3 0-6 0,-1 0-3 0,2 0 1 16,-1-3-3-16,-4 3-7 0,5 0 1 0,-5 0 0 16,4 0-5-16,0 0 1 0,-3 0 0 15,3 0 0-15,3-2-5 0,-6 2 4 0,3 0 0 16,3-3-2-16,-10 3 3 0,8 0 0 0,-8-3-8 15,0 3 4-15,-3 0-2 0,-30 0 1 0,61 0 1 16,-61 0 1-16,53 0-3 0,-53 0 0 0,46-1 2 16,-46 1-3-16,44 0 2 0,-44 0 2 0,46 0-2 15,-46 0 5-15,51 0-2 0,-51 0-5 0,57-3-2 16,-57 3 3-16,60-3 1 0,-27 3 1 16,-33 0 0-16,60-2 4 0,-30-2 1 0,0 4 3 15,0-2 3-15,0-1 2 0,0 0 0 0,-30 3 2 16,57-4 0-16,-57 4-2 0,60-5-2 0,-60 5-5 15,53-3 0-15,-53 3 0 0,53-2-5 0,-53 2 2 16,47-3-3-16,-47 3-1 0,43-2 0 0,-43 2-3 16,43 0-2-16,-43 0 6 0,41-2-10 15,-41 2 12-15,33 0 0 0,-33 0-4 0,33 0 2 16,-33 0-1-16,34-3 2 0,-34 3-4 0,33 0 1 16,-33 0-1-16,33 0 2 0,-33 0-1 0,30-2 3 15,-30 2-3-15,41-3 3 0,-41 3-1 0,40-2-2 16,-40 2 2-16,42-3 1 0,-42 3-3 0,48-2-1 15,-48 2 1-15,46 0 2 0,-46 0-2 16,53-3 0-16,-53 3-2 0,54-3 2 0,-54 3-2 16,46 0 3-16,-46 0-1 0,47 0-1 0,-47 0 1 15,51 0 0-15,-51 0 1 0,56-1-2 0,-56 1 1 16,64 0-1-16,-31-3 1 0,0 3-1 0,7 0 2 16,-7-3 1-16,8 3 0 0,-5-2 3 0,4 2-2 15,-7 0-3-15,4-3 6 0,-4 3 0 16,5-1-1-16,-5 1 6 0,0-3 3 0,7 0 4 15,-7 3 0-15,3-2-1 0,5-2 1 0,-4 2-2 16,-1-1-3-16,5 3 0 0,-5-3-3 0,1 2 2 16,-1-2-2-16,1 3-4 0,0-2 2 15,-7-1-4-15,7 3 2 0,-4-3-1 0,-3 1 0 0,-30 2-2 16,60-3 1-16,-60 3-1 0,46-2-1 16,-46 2-2-16,47-2 2 0,-47 2-2 0,40-3-1 15,-40 3 1-15,33 0 1 0,-33 0-3 0,34-2 2 16,-34 2-1-16,0 0 2 0,37 0-1 0,-37 0 7 15,0 0 4-15,0 0-2 0,19 7-46 0,-19-7-150 16,-16 13-208-16,-4-8-292 0,-7-1-714 0,-9-4-851 16</inkml:trace>
  <inkml:trace contextRef="#ctx0" brushRef="#br2" timeOffset="196155.81">10582 2237 249 0,'0'0'353'0,"-14"10"-27"0,14-10-20 15,0 0-23-15,0 0-21 0,0 0-28 0,0 0-25 16,0 0-21-16,0 0-13 0,0 0-16 0,0 0-11 15,0 0-10-15,0 0-12 0,0 0-9 0,0 0-10 16,0 0-8-16,0 0-5 0,0 0-6 0,0 0-9 16,0 0-8-16,0 0-14 0,0 0-8 0,0 0-9 15,0 0-6-15,0 0-7 0,0 0-51 0,0 0-75 16,0 0-110-16,0 0-148 0,0 0-148 0,0 0-456 16,17-12-438-16</inkml:trace>
  <inkml:trace contextRef="#ctx0" brushRef="#br2" timeOffset="196616.72">11585 2217 123 0,'0'0'361'0,"0"0"-19"0,0 0-14 0,-13 13-6 16,13-13-10-16,0 0-17 0,0 0-16 0,0 0-22 15,0 0-26-15,-20 9-16 0,20-9-25 0,0 0-27 16,0 0-25-16,0 0-22 0,0 0-24 0,0 0-17 15,0 0-16-15,0 0-11 0,0 0-16 0,0 0-45 16,0 0-61-16,0 0-98 0,0 0-114 0,0 0-130 16,40 0-610-16,-40 0-501 0</inkml:trace>
  <inkml:trace contextRef="#ctx0" brushRef="#br2" timeOffset="197080.72">12752 2247 227 0,'0'0'480'0,"0"0"-20"15,0 0-21-15,0 0-24 0,0 0-36 0,0 0-23 16,-6 15-27-16,6-15-34 0,0 0-32 0,0 0-32 16,0 0-33-16,0 0-32 0,0 0-31 15,0 0-13-15,0 0-19 0,0 0-5 0,0 0-7 16,0 0-7-16,0 0-10 0,0 0-11 16,0 0-13-16,0 0-8 0,0 0-5 0,0 0-7 15,0 0-5-15,0 0-23 0,0 0-77 0,0 0-93 16,0 0-120-16,0 0-129 0,0 0-134 0,0 0-166 15,0 0-296-15,0 0-488 0</inkml:trace>
  <inkml:trace contextRef="#ctx0" brushRef="#br2" timeOffset="197567.72">14426 2334 513 0,'0'0'610'0,"0"0"-20"15,0 0-23-15,0 0-45 0,0 0-48 0,0 0-52 16,0 0-50-16,0 0-53 0,0 0-49 0,0 0-46 15,0 0-41-15,0 0-33 0,0 0-25 0,0 0-20 16,0 0-13-16,0 0-7 0,0 0 3 0,0 0-2 16,0 0-1-16,0 18-2 0,0-18-1 15,0 0-3-15,0 0-3 0,0 0-7 0,0 0-13 16,0 0-9-16,0 0-9 0,0 0-2 0,0 0-8 16,0 0-6-16,0 0-22 0,0 0-81 0,0 0-84 15,0 0-97-15,0 0-118 0,0 0-146 0,0 0-117 16,24-9-131-16,-24 9-473 0,0 0-709 0</inkml:trace>
  <inkml:trace contextRef="#ctx0" brushRef="#br2" timeOffset="198064.96">15784 2327 415 0,'0'0'592'0,"0"0"-32"0,0 0-40 16,0 0-44-16,0 0-39 0,-30 0-41 0,30 0-47 15,0 0-47-15,0 0-42 0,0 0-40 0,0 0-39 16,0 0-31-16,0 0-27 0,-30 3-23 0,30-3-16 15,0 0-12-15,0 0-10 0,0 0-5 0,0 0-9 16,0 0-2-16,0 0-5 0,0 0-4 0,0 0-4 16,0 0-3-16,0 0-1 0,0 0-4 15,0 0-3-15,0 0 1 0,0 0-1 16,0 0-3-16,0 0 1 0,0 0-2 0,0 0 1 16,0 0-5-16,0 0-30 0,0 0-61 0,0 0-91 15,0 0-119-15,0 0-152 0,0 0-161 0,30-5-189 16,-30 5-376-16,30-3-632 0</inkml:trace>
  <inkml:trace contextRef="#ctx0" brushRef="#br2" timeOffset="198347.99">17491 2247 598 0,'-27'-5'636'0,"27"5"-126"15,-46-10-101-15,23 3-204 0,-4-4-251 16,6 2-392-16,-12-3-200 0,3-4-134 0</inkml:trace>
  <inkml:trace contextRef="#ctx0" brushRef="#br2" timeOffset="199516.58">10784 2430 107 0,'0'0'375'0,"0"0"-54"15,0 0-44-15,0 0-38 0,0 0-40 0,0 0-32 16,0 0-23-16,0 0-25 0,0 0-22 0,0 0-19 15,0 0-15-15,0 0-13 0,0 0-10 0,0 0-5 16,0 0-10-16,0 0-2 0,0 0-5 0,0 0 7 16,0 0-7-16,0 0-24 0,0 0-49 0,0 0-81 15,0 0-103-15,37 3-139 0,-37-3-169 16,41-12-48-16</inkml:trace>
  <inkml:trace contextRef="#ctx0" brushRef="#br2" timeOffset="199767.91">11856 2177 188 0,'-5'18'382'0,"5"-18"-39"0,0 0-44 16,0 0-46-16,0 0-43 0,0 0-36 0,0 0-28 15,0 0-31-15,0 0-18 0,0 0-18 0,0 0-13 16,0 0-12-16,0 0-13 0,0 0-6 16,0 0-3-16,0 0-4 0,0 0-1 0,0 0-9 15,0 0-70-15,0 0-101 0,24 10-96 0,-24-10-120 16,0 0-231-16,41 0-100 0</inkml:trace>
  <inkml:trace contextRef="#ctx0" brushRef="#br2" timeOffset="200080.21">12972 2189 176 0,'0'0'260'0,"0"0"-25"16,0 0-17-16,0 0-24 0,0 0-14 0,0 0-16 0,0 19-11 15,0-19 6-15,0 0-8 0,0 0-19 0,-19 12-20 16,19-12-20-16,0 0-19 0,0 0-17 16,0 0-5-16,-17 10-14 0,17-10-3 0,0 0-6 15,0 0-3-15,0 0-2 0,0 0-6 0,0 0-29 16,0 0-61-16,0 0-85 0,0 0-89 0,3 17-122 15,-3-17-213-15,0 0-83 0</inkml:trace>
  <inkml:trace contextRef="#ctx0" brushRef="#br2" timeOffset="200571.72">14720 2430 53 0,'0'0'346'0,"0"0"-20"0,-10 15-22 0,10-15-13 16,0 0-15-16,0 0-14 0,0 0-1 0,0 0-12 15,-13 12-16-15,13-12-20 16,0 0-19-16,0 0-34 0,0 0-26 0,0 0-27 16,0 0-19-16,0 0-20 0,0 0-9 0,0 0-15 15,0 0-69-15,0 0-109 0,0 0-85 0,0 0-79 16,0 0-103-16,0 0-94 0,0 0-218 0,0 0-206 15</inkml:trace>
  <inkml:trace contextRef="#ctx0" brushRef="#br2" timeOffset="200779.69">15910 2244 456 0,'0'0'402'15,"0"0"-73"-15,0 0-63 0,0 0-55 0,0 0-43 16,7-17-77-16,-7 17-140 0,0 0-219 0,30-2-279 16,-30 2-48-16</inkml:trace>
  <inkml:trace contextRef="#ctx0" brushRef="#br2" timeOffset="204631.73">17184 5722 253 0,'0'0'416'16,"10"-18"-15"-16,-10 18-13 0,0 0-5 0,4-17-8 15,-4 17-11-15,0 0-26 0,0 0-27 0,4-20-14 16,-4 20-18-16,0 0-9 0,0 0-16 0,-8-15-16 16,8 15-21-16,0 0-25 0,0 0-15 15,-13-15-20-15,13 15-19 0,0 0-14 0,-20-8-17 16,20 8-15-16,0 0-7 0,-30-2-13 0,30 2-6 15,0 0-10-15,-37 5-3 0,37-5-2 0,-30 8 5 16,30-8 4-16,-30 12 10 0,30-12 5 16,-33 18 2-16,13-9-1 0,0 4-15 0,3-1 3 15,1 1-9-15,-1 3-9 0,1-1-1 0,-5-1-5 16,4 3 2-16,4 1-2 0,-4 2 6 0,4 0 15 16,4 0-5-16,-5 2-4 0,1-1-7 0,2 1-7 15,2 1-5-15,2-2-6 0,-4 0-1 0,5 1-3 16,3 2-6-16,3-3 1 0,-3 2 2 0,3-1-3 15,3 2 0-15,0-2-3 0,0 0 3 16,8-3-6-16,-5 2 3 0,4-1 1 0,4 0 1 16,2 0 3-16,-2-5-1 0,2 3 2 0,1-3-1 15,7-3-2-15,-5 2 4 0,5-2-1 0,-4-5 2 16,7 0 2-16,-1 1 4 0,-3-4 1 0,4-1 3 16,-27-3 13-16,50 2 4 0,-50-2 1 15,50-2 2-15,-50 2-1 0,50-10-2 0,-26 5 0 16,-5-2-16-16,-2 0-33 0,-17 7 0 0,40-18 0 15,-40 18 0-15,27-18 0 0,-27 18 0 0,23-20 0 16,-23 20 0-16,13-22 0 0,-13 22 0 0,14-26 0 16,-14 26 0-16,3-27 0 0,-3 27 0 0,-3-24 0 15,3 24 0-15,-11-28 0 0,5 12 0 0,6 16 0 16,-16-29 0-16,2 15 0 0,1 0 0 16,-4 1 0-16,1 1 0 0,-8 2 0 0,4 2 0 15,-10 2 0-15,0 0 0 0,-7 5 0 0,1 1 0 16,-8 1 0-16,-2 5 0 0,-5 0 0 0,2 2 0 15,2 2 0-15,4 0 0 0,-1 0 0 0,1 0 0 16,2 4 0-16,8-5 0 0,3 3 0 0,0 1-229 16,4-1-294-16,9 0-147 0,4 0-215 15,13-12-256-15,-10 21-472 0,10-21-1053 0</inkml:trace>
  <inkml:trace contextRef="#ctx0" brushRef="#br2" timeOffset="206527.73">16074 5777 420 0,'0'0'428'0,"0"0"-7"0,10-17-13 0,-10 17-20 15,0 0-18-15,3-18-15 0,-3 18-29 0,0 0-24 16,-3-20-13-16,3 20-22 0,0 0-17 0,-14-15-13 15,14 15-16-15,0 0-13 16,-16-15-25-16,16 15-26 0,0 0-26 0,-27-5-23 16,27 5-12-16,0 0 12 0,-33 10 3 0,33-10 7 15,-33 18 8-15,12-6-2 0,-2 6-7 0,-4 2 10 16,1-1 5-16,-1 7-4 0,-6 1-20 0,3 1-16 16,0 2-16-16,-3 2-13 0,6-1-9 0,-3 1-11 15,0-2-9-15,3 3-6 0,4-7-2 0,-1 3-8 16,5-5-3-16,-2 3-2 0,1-3-1 0,4-3 0 15,-1 0-1-15,4-1 2 0,-1-5-1 0,1 0-2 16,3 0 0-16,10-15 1 0,-17 22-1 0,17-22-14 16,-13 17-33-16,13-17-58 0,-10 13-48 15,10-13-93-15,0 0-98 0,0 0-106 0,0 0-121 16,0 0-88-16,0 0-59 0,10-18-693 16,-10 18-854-16</inkml:trace>
  <inkml:trace contextRef="#ctx0" brushRef="#br2" timeOffset="206867.72">15370 5727 287 0,'-10'-15'386'0,"4"0"-14"16,6 15-1-16,-14-25-3 0,14 25-8 15,-13-23-11-15,13 23-31 0,-10-17-38 0,10 17-20 16,0 0-30-16,-14-17-26 0,14 17-25 0,0 0-22 15,0 0 1-15,-9-15 35 0,9 15 7 0,0 0-4 16,0 0-3-16,0 0-11 0,0 0-7 16,16 12 0-16,-16-12-3 0,20 22 20 0,-3-7 2 15,6 6 4-15,7 4 4 0,3 4-24 0,8 4-25 16,2 5-25-16,4 2-24 0,-4-1-19 0,4 2-12 16,-4-2-15-16,1 2-9 0,2 0-8 0,-6 0-4 15,-7-7-11-15,1 0-2 0,3 0-1 0,-7-3-3 16,0-1 2-16,0-4-2 0,-7-5-8 0,0-1-6 15,4 0-43-15,-7-5-56 0,-4-3-56 16,8 1-73-16,-7-3-87 0,-17-10-102 0,30 7-120 16,-30-7-131-16,0 0-93 0,33-5-755 0,-33 5-957 15</inkml:trace>
  <inkml:trace contextRef="#ctx0" brushRef="#br2" timeOffset="208387.56">13957 5770 299 0,'0'0'531'15,"0"0"6"-15,3-22-23 0,-3 22-33 0,0 0-34 16,0 0-44-16,-10-19-38 0,10 19-45 0,0 0-49 16,0 0-48-16,0 0-49 0,0 0-28 15,0 0 0-15,0 0 10 0,0 0 9 0,0 0 5 16,-14 19 1-16,14-19 4 0,-3 19-7 0,3-19-13 15,-6 25-6-15,6-25-2 0,-11 33-5 0,1-16-11 16,0 3-18-16,0 1-15 0,0-1-11 0,-3-1-7 16,-1 4-3-16,1-2-5 0,3-2 0 0,-3-2-2 15,0 1-2-15,2-2 9 0,2 1 34 16,9-17 38-16,-18 22 43 0,18-22 36 0,-9 17-117 16,9-17-111-16,0 0 0 0,-13 16 0 15,13-16 0-15,0 0 0 0,0 0 0 0,0 0 0 0,30-6 0 16,-30 6 0-16,30-10 0 0,-7 5 0 0,3-3 0 15,1-1 0-15,10 1 0 0,-4-1 0 16,4-2 0-16,0 2 0 0,-1-2 0 0,1 4 0 16,-7-1 0-16,0 1-435 0,-7-1-77 0,1 1-84 15,3 1-106-15,-27 6-82 0,36-9-67 0,-36 9-615 16,30-10-915-16</inkml:trace>
  <inkml:trace contextRef="#ctx0" brushRef="#br2" timeOffset="208668.01">14363 5782 39 0,'-13'-25'530'16,"13"25"13"-16,-14-24-2 0,14 24-15 15,-9-26-21-15,9 26-30 0,-13-28-15 0,13 28-23 16,-14-21-21-16,14 21-43 0,-10-21-58 0,10 21-65 16,-11-15-59-16,11 15-35 0,0 0-16 0,0 0 9 15,-9 15 10-15,9-15-1 0,-4 41-7 0,4-12-6 16,0 12-19-16,0 1-18 0,-3 10-18 0,3 4-13 15,-3 4-16-15,3 6-6 0,-3 5-11 0,3 1-6 16,-3-2-9-16,6-10 2 0,-3-3-4 0,3-3-5 16,0-5 3-16,0-6 0 0,4-9 7 0,-4 2 12 15,5-11 14-15,-2-3-3 0,0-3-11 0,7-5-85 16,-13-14-121-16,24 12-132 0,-24-12-154 16,30-5-187-16,-10-7-217 0,4-6-923 15,-5-5-1204-15</inkml:trace>
  <inkml:trace contextRef="#ctx0" brushRef="#br2" timeOffset="209144.72">17551 5850 203 0,'0'0'540'15,"0"0"-7"-15,0 0-9 0,0 0-16 0,0 0-20 16,0 0-18-16,0 0-19 0,0 0-19 0,-16 9-12 16,16-9-16-16,0 0-28 0,0 0-50 0,0 0-48 15,0 0-32-15,0 0-29 0,0 0-26 16,16-12-29-16,-16 12-27 0,0 0-22 0,30-10-24 15,-30 10-13-15,37-8-16 0,-37 8-11 0,50-6-5 16,-20 0-6-16,0 5-4 0,0-5-39 0,0 4-73 16,0-4-78-16,-3 3-79 0,-27 3-73 0,49-7-84 15,-49 7-86-15,44-2-101 0,-44 2-76 0,37-6-87 16,-37 6-543-16,0 0-745 0</inkml:trace>
  <inkml:trace contextRef="#ctx0" brushRef="#br2" timeOffset="209319.73">17698 5932 142 0,'-17'8'548'0,"17"-8"23"16,-30 12 6-16,30-12 1 0,-26 9-18 0,26-9-20 16,0 0-48-16,-30 9-75 0,30-9-87 15,0 0-64-15,0 0-53 0,0 0-40 0,0 0-37 16,0 0-24-16,0 0-21 0,43 3-19 0,-43-3-10 16,50 2-11-16,-50-2-6 0,67 0-5 0,-31 0-44 15,1 0-91-15,-4 0-108 0,0 0-121 0,8-2-148 16,-11-1-156-16,3-1-831 0,1-2-908 0</inkml:trace>
  <inkml:trace contextRef="#ctx0" brushRef="#br2" timeOffset="209811.61">18725 5862 559 0,'0'0'666'0,"-9"-20"6"16,9 20-27-16,-17-25-62 0,10 10-55 15,1-3-41-15,-2 1-43 0,2-2-42 0,-1-2-51 16,4-2-41-16,3 1-43 0,0 0-42 0,0-1-37 16,0 1-39-16,7 2-25 0,-1-4-27 0,5 5-20 15,-2-1-16-15,4 1-13 0,1 1-9 16,2 2-13-16,1 4-8 0,4-1-5 0,-2 6-7 16,-2 1-5-16,-17 6-1 0,43-3-2 0,-43 3-2 15,44 9-1-15,-21 1-3 0,0 5 0 0,-6 3 0 16,3 2 0-16,-6 5 3 0,-5 2 2 0,1-1-1 15,-6 1 2-15,-4 3 2 0,-7 3 3 0,-3-2 0 16,-3 5-1-16,-4 1 3 0,-3-2 0 0,-7 2 3 16,-3 0 0-16,0-6-2 0,-3-1 3 0,-1-3 8 15,4-4 21-15,4-3 54 0,0-1 57 16,-1-6 26-16,3-2-3 0,4-1-6 16,20-10-9-16,-40 9-16 0,40-9-35 0,0 0-106 15,-36-2 0-15,36 2 0 0,0 0 0 0,-17-17 0 16,17 17 0-16,0 0 0 0,9-20 0 0,-9 20 0 15,24-12 0-15,-24 12 0 0,27-9 0 0,-27 9 0 16,36 0 0-16,-36 0 0 0,41 9 0 0,-22 0 0 16,5 2 0-16,-4 1 0 0,-4 2 0 0,8 6 0 15,-4 1 0-15,0-4 0 0,0 3 0 0,-3-3 0 16,-1 1 0-16,-2-3 0 0,2 0-64 0,-2 0-161 16,-14-15-35-16,20 21-34 0,-20-21-46 0,20 15-110 15,-20-15-127-15,0 0-158 0,0 0-115 0,0 0-645 16,36-7-942-16</inkml:trace>
  <inkml:trace contextRef="#ctx0" brushRef="#br2" timeOffset="210171.73">19366 5542 183 0,'3'-20'544'15,"-3"20"-6"-15,6-30-10 0,-6 30-38 0,0-22-39 16,0 22-54-16,8-17-59 0,-8 17-64 0,0 0-51 15,3-15 0-15,-3 15-13 0,0 0-14 0,0 0-4 16,0 0-3-16,3 15 0 0,-3-15-1 0,-3 24-4 16,3-24-10-16,-14 33-1 0,4-14-9 0,4 4-17 15,-5-1-28-15,5 4-13 0,-4-4-11 16,-1 1-8-16,5-1 0 0,-4 1 5 0,7-4 2 16,-8-1 8-16,8 0 12 0,3-18 13 15,-13 27 18-15,13-27 19 0,-6 23 13 0,6-23 18 16,-8 21 14-16,8-21-126 0,0 0-83 0,-3 19 0 15,3-19 0-15,0 0 0 0,14 12 0 0,-14-12 0 16,27 5 0-16,-27-5 0 0,33 2 0 0,-33-2 0 16,57-2 0-16,-57 2 0 0,60-2 0 0,-27-1 0 15,4 1 0-15,-4-1 0 0,-3-2 0 0,3 3-58 16,-6-4-381-16,0 2-65 0,-4-1-76 0,3-2-75 16,-26 7-62-16,41-16-28 0,-41 16-41 15,27-15-475-15,-27 15-721 0</inkml:trace>
  <inkml:trace contextRef="#ctx0" brushRef="#br2" timeOffset="210411.73">19840 5570 328 0,'-5'-20'463'15,"5"20"13"-15,-3-21 13 0,3 21 1 0,-3-13-15 16,3 13-13-16,0 0-23 0,-10-21-46 0,10 21-57 16,0 0-56-16,0 0-57 0,-6-16-46 0,6 16-11 15,0 0 27-15,0 0 9 0,-8 23-12 0,8-23 5 16,-6 38 9-16,-1-13-18 0,4 7-29 0,-6 5-28 15,1 1-22-15,-5 7-18 0,4 0-13 16,1 3-12-16,-2-1-11 0,4 0-4 0,3-4-11 16,-5-3-6-16,5-3-1 0,3-1-7 0,-3-1 3 15,0-7-8-15,3-4-45 0,-4-1-56 0,4-2-58 16,0-21-85-16,7 26-148 0,-7-26-162 0,6 17-158 16,-6-17-105-16,0 0-695 0,0 0-940 0</inkml:trace>
  <inkml:trace contextRef="#ctx0" brushRef="#br2" timeOffset="210880.45">20216 5697 245 0,'10'-18'506'0,"0"2"-1"16,-10 16-14-16,13-29-14 0,-13 29-16 0,10-22-29 16,-10 22-34-16,7-20-54 0,-7 20-69 0,7-15-60 15,-7 15-41-15,0 0-2 0,0 0-8 0,0 0-14 16,0 0-16-16,16 20-14 0,-16-20-6 0,0 30 3 15,-3-11 12-15,3 5-19 0,-7 1-16 0,7 2-11 16,-6 1-17-16,-1-3-12 0,3-1-10 0,1 2-7 16,-7-1 3-16,7-3 22 0,0-2 39 15,-4-5 78-15,7-15 73 0,-3 30 67 0,3-30 56 16,-4 21 17-16,4-21-73 0,0 0-278 0,0 0-41 16,-7 17 0-16,7-17 0 0,0 0 0 0,11-15 0 15,-11 15 0-15,13-18 0 0,0 3 0 16,1 0 0-16,2-2 0 0,4-1 0 0,4 0 0 15,-5-1 0-15,8 2 0 0,-7 2 0 0,4-1 0 16,-5 3 0-16,2 4 0 0,-1 1 0 0,-20 8 0 16,33-9 0-16,-33 9 0 0,0 0 0 0,43 1-99 15,-43-1-7-15,24 13 17 0,-24-13 16 0,14 20 15 16,-14-20 10-16,6 26 7 0,-6-26 9 0,0 27 7 16,0-27 6-16,-11 30 16 0,2-15 10 0,-4 0 31 15,-4-3 18-15,-4 1 13 0,2-4 5 0,-4 2-7 16,-1-2-5-16,-3-3-10 0,0 1-10 15,5-1-4-15,-5-1-8 0,27-5-17 16,-41 4-54-16,41-4-65 0,-33 5-83 0,33-5-115 16,0 0-130-16,-40-5-120 0,40 5-138 0,0 0-107 15,-6-16-100-15,6 16-505 0,23-24-856 0</inkml:trace>
  <inkml:trace contextRef="#ctx0" brushRef="#br2" timeOffset="211463.73">20817 5552 346 0,'12'-12'523'0,"-12"12"-5"0,18-20-26 16,-18 20-29-16,9-16-48 0,-9 16-54 0,0 0-55 16,13-12-60-16,-13 12-49 0,0 0 44 0,0 0 4 15,0 0-22-15,0 0-24 0,-6 24-17 0,6-24-10 16,-10 24-7-16,7-7-15 16,-4 3-23-16,4 0-21 0,-1 0-20 0,1 0-15 15,-1 3-13-15,4-23-6 0,0 35-4 0,0-35 0 16,0 32 15-16,0-32 17 0,4 26 29 0,-4-26 17 15,10 19-2-15,-10-19-5 0,16 12-18 0,-16-12-14 16,0 0-18-16,37 3-11 0,-37-3-12 0,30-10-8 16,-30 10-9-16,37-17-6 0,-17 5-7 0,0-1 2 15,4-2-3-15,-8-1-6 0,4-1-1 0,-4 2 0 16,-2-3-4-16,2 1 3 0,-5 2 14 16,-1-3 15-16,-1 5 16 0,-9 13 12 0,14-29 3 15,-14 29-3-15,10-22-11 0,-10 22-12 0,6-20-12 16,-6 20-8-16,0 0-3 0,0 0-6 0,0 0 0 15,-6-16-4-15,6 16 1 0,-10 13-2 16,10-13 0-16,-17 28 2 0,7-11-5 0,4 6 1 16,-8 4-1-16,4 3 6 0,1 6-3 0,-5-2-1 15,7 4 2-15,-2 4-1 0,-2 3-1 0,1-5-1 16,7 0 1-16,-3 1-1 0,-2-4-1 0,2 1 1 16,-1-1 1-16,1-5-1 0,-5 1-1 0,5-3 0 15,-4-3-1-15,0-4 0 0,0-4 2 0,0-1 2 16,-4 0-1-16,1-6-1 0,13-12 3 0,-30 15 4 15,30-15 18-15,-30 5 24 0,30-5 16 16,-27-5 5-16,27 5-5 0,-23-18-55 0,23 18-15 16,-16-21 0-16,16 21 0 0,-7-29 0 0,7 29 0 15,13-31 0-15,-3 16 0 0,1-1 0 0,5 1 0 16,4 3 0-16,0 1 0 0,6 5 0 0,-2-1 0 16,-1-1 0-16,4 2 0 0,-27 6-81 15,43-7-164-15,-43 7-61 0,41-3-46 0,-41 3-54 16,39-2-62-16,-39 2-57 0,30-3-43 0,-30 3-12 15,0 0-35-15,40-8-75 0,-40 8-451 0,17-12-609 16</inkml:trace>
  <inkml:trace contextRef="#ctx0" brushRef="#br2" timeOffset="211892">21443 5562 265 0,'11'-12'452'16,"-11"12"0"-16,0 0-5 0,0 0-17 0,0 0-12 16,0 0-16-16,0 0-11 0,0 0-12 15,0 0-21-15,0 0-22 0,0 0-14 0,0 0-21 16,0 0-30-16,0 0-41 0,0 0-37 0,0 0-32 15,0 0-18-15,0 0-7 0,0 0-9 0,0 0-2 16,0 0-8-16,0 0 2 0,-7 17-1 0,7-17 4 16,-4 25 0-16,4-25-17 0,-7 33-11 0,4-13-14 15,-3 2-4-15,-1 3-10 0,0 0-11 0,0 6-3 16,-2-2-11-16,2 2-2 0,-7-2-8 0,8-1-6 16,-4 2-2-16,3-5-3 0,0-3-4 0,4 2 2 15,-3-5-1-15,2-2 2 0,4-17 1 16,-6 33 4-16,6-33 3 0,-4 25-2 15,4-25-19-15,0 19-37 0,0-19-57 0,0 0-74 16,0 20-84-16,0-20-58 0,0 0-50 0,17 11-63 16,-17-11-34-16,0 0-52 0,0 0-25 0,0 0-9 15,30-8 25-15,-30 8 15 0,0 0 9 0,17-18-4 16,-17 18-259-16,10-14-240 0</inkml:trace>
  <inkml:trace contextRef="#ctx0" brushRef="#br2" timeOffset="212096.94">21310 5947 452 0,'0'0'468'0,"0"0"-5"16,-30-7-19-16,30 7-9 0,0 0-22 0,-30-8-8 16,30 8-21-16,0 0-15 0,0 0-22 0,-27-7-24 15,27 7-25-15,0 0-24 16,0 0-49-16,0 0-45 0,0 0-38 0,0 0-29 16,6-21-26-16,-6 21-13 0,31-6-14 0,-31 6-11 15,37-12-9-15,-37 12-6 0,49-12-8 0,-22 8-62 16,0-1-65-16,0-1-81 0,-4 1-79 0,7 1-79 15,-4-1-89-15,1-3-74 0,-7 3-49 0,7-2-90 16,-7-1-399-16,-20 8-513 0</inkml:trace>
  <inkml:trace contextRef="#ctx0" brushRef="#br2" timeOffset="212735.73">21700 5777 5 0,'0'0'453'0,"0"0"2"0,0 0-17 0,0 0-21 15,0 0-27-15,0 0-21 0,0 0-25 0,0 0-24 16,0 0-29-16,0 0-41 0,0 0-50 0,-27-2-40 15,27 2-35-15,0 0-25 0,0 0-22 16,18-15-13-16,-18 15-16 0,0 0-8 0,25-12-10 16,-25 12-5-16,21-7-5 0,-21 7-3 0,0 0-12 15,23-12-4-15,-23 12-7 0,0 0-5 0,0 0-8 16,0 0 3-16,0 0 7 0,0 0 20 0,0 0 32 16,24 9 29-16,-24-9 16 0,0 0 16 0,-14 22 15 15,14-22 5-15,-16 19 2 0,16-19 1 0,-21 29-3 16,12-14 1-16,-2 2-6 0,1-3-2 0,4 4-8 15,-5 1-6-15,11-19-11 0,-9 26-1 16,9-26 8-16,-4 28 15 0,4-28 25 0,0 25 23 16,0-25 10-16,7 20-7 0,-7-20-16 0,20 14-23 15,-20-14-23-15,27 11-15 0,-27-11-14 0,36 2-16 16,-36-2-10-16,43-2-8 0,-16-4-10 16,3-1-3-16,-3 0-6 0,3-6-6 0,0 1-2 15,0-6-1-15,0 0-2 0,0-1-4 0,0-1 0 16,-3-3-9-16,0-2-8 0,-4 1-8 0,0 0-4 15,-3 0 2-15,-3-1-2 0,3-1-2 0,-6 4 2 16,-5-1-1-16,1 4-1 0,-7-4-2 0,1 3 3 16,-4 20 4-16,0-32-5 0,0 32 2 15,-4-31 3-15,4 31 3 0,-13-25-1 0,13 25 2 16,-20-19 2-16,20 19-1 0,-23-14 7 0,23 14 0 16,-23-6 0-16,23 6 4 0,0 0 4 0,-41 2 2 15,41-2 1-15,-26 7 8 0,26-7-2 0,-26 17 4 16,26-17 6-16,-21 21 5 0,12-6 2 0,9-15 3 15,-7 31 1-15,10-11-3 0,1-1-3 0,2 4-1 16,0 2-2-16,8 2-2 0,-1 0-1 16,4 2-2-16,-1-3-5 0,-2 5-1 0,6-4-3 15,-3 3 3-15,-1-2-6 0,-2-3 1 0,2 0-1 16,-5-3-4-16,-2 1 0 0,1-4-3 0,-3-1 2 16,-7 0 1-16,0-18 5 0,0 32 2 15,0-32 4-15,-13 27 1 0,0-14 0 0,-1-1 1 16,-6 1-1-16,3-3 2 0,0 0-1 0,-2-2 0 15,19-8-6-15,-41 13-81 0,41-13-105 0,-36 3-131 16,36-3-148-16,-37 0-153 0,37 0-205 0,-33-3-206 16,9-6-560-16,5 2-1022 0</inkml:trace>
  <inkml:trace contextRef="#ctx0" brushRef="#br2" timeOffset="-213913">12829 8000 104 0,'0'0'459'16,"0"0"-6"-16,0 0 6 0,-20 7 1 0,20-7-17 15,0 0-1-15,0 0-19 0,0 0-17 0,0 0-28 16,0 0-28-16,0 0-17 0,-30 3-10 16,30-3-22-16,0 0-16 0,0 0-22 0,0 0-15 15,0 0-21-15,0 0-24 0,0 0-20 16,0 0-20-16,0 0-25 0,0 0-26 0,0 0-24 15,0 0-19-15,0 0-9 0,33-7-10 0,-33 7-8 16,40-3-6-16,-13-3-3 0,-27 6 2 0,57-8 5 16,-24 7 2-16,-3-2 3 0,6 1 1 0,2-4-2 15,-5 6-4-15,7-4-4 0,-7 1-5 0,11-2 0 16,-8 3-1-16,1-1-7 0,3 0-3 0,-3 1 2 16,3 0-2-16,3-1-4 0,-3 1-3 0,7 0-2 15,0 2-1-15,-1-3 0 0,4 0-1 0,4 1-1 16,-1 2 0-16,0-3 1 0,4 3-10 0,-3 0 6 15,2-1-1-15,-3 1 1 0,4-3-2 16,-4 3-1-16,1 0 1 0,0 0-1 0,-5 3-2 16,1-3 1-16,0 0 1 0,-3 0 0 15,-7 0 0-15,0 0 0 0,0 0 0 0,-4 0 0 16,4-3 0-16,1 3 4 0,-5 0-3 0,4-3-1 16,1 3 0-16,-2-2-1 0,4-2 0 0,1 2-2 15,-1 2 1-15,-2-2-1 0,-5-2 2 0,4 3-2 16,-7 1 2-16,8-3 0 0,-8 3 2 0,4-5-1 15,-4 5-2-15,4-3 0 0,-1 1 0 0,-3 0 0 16,8-1 0-16,-8 1 0 0,7-1 0 0,4 1 0 16,-1-1 0-16,-4-2 0 0,5 3 0 15,3-1 0-15,-4 1 0 0,7-3 0 0,-3 2 0 16,-1 3 0-16,-2-2 0 0,2-1 0 0,1 3 0 16,-4-4 0-16,4 4 0 0,-7-3 0 0,-3 3 0 15,0 0 0-15,0 0 0 0,-1-2 0 16,-3-2 0-16,4 4 0 0,-7-2 0 0,3 2 0 15,-3-2 0-15,4-2 0 0,0 4 0 0,-1-1 0 16,3-2 0-16,4 1 0 0,7-4 0 0,-1 4 0 16,8 0 0-16,-4-3 0 0,7 2 0 0,-4 1 0 15,0-1 0-15,4-2 0 0,-3 3 0 0,-5 2 0 16,-2-5 0-16,4 3 0 0,-5 2 0 0,-2-3 0 16,-8 0 0-16,7 3 0 0,-6-2 0 15,0-1 0-15,9 3 0 0,-2-1 0 0,-1-2 0 16,4 0 0-16,-4 1 0 0,11-2 0 0,-8 2 0 15,4 0 0-15,4-2 0 0,-5 3 0 0,-2-2 0 16,4 3 0-16,-5-2 0 0,1-1 0 0,-4 0 0 16,-7 3 0-16,5-2 0 0,-8 0 0 0,7-1 0 15,-3 1 0-15,2 2 0 0,5-3 0 16,-1 1 0-16,1-1 0 0,2-2 0 0,1 3 0 16,0 2 0-16,3-5 0 0,-3 3 0 0,-1-1 0 15,5 0 0-15,-2 1 0 0,-2-1 0 0,-1 3 0 16,1-4 0-16,1 1 0 0,1 3 0 0,-2-5 0 15,-1 2 0-15,5 1 0 0,-1-2 0 16,3 3 0-16,0-2 0 0,4 1 0 0,0-4 0 16,-4 6 0-16,3-4 0 0,-2 1 0 0,3-2 0 15,-4 3 0-15,-2-1 0 0,1 0 0 0,-5 1 0 16,7 0 0-16,-5-3 0 0,8 3 0 0,7-4 0 16,2 1 0-16,-3 1 0 0,11 1 0 0,-1-5 0 15,1 2 0-15,13 2 0 0,3-4 0 0,3 4 0 16,-3-1 0-16,4-3 0 0,-1 3 0 0,0 3 0 15,-3-6 0-15,-17 6 0 0,5-3 0 16,-9-1 0-16,-2 5 0 0,-14-2 0 0,1-2 0 16,-5 0 0-16,-5 1 0 0,-1 0 0 15,-6 1 0-15,-3 1 0 0,-1-1 0 0,-3-1 0 16,-30 4 0-16,56-5 0 0,-56 5 0 0,47-5 0 16,-47 5 0-16,40-6 0 0,-40 6 0 0,30-2 0 15,-30 2 0-15,27-5 0 0,-27 5 0 0,0 0-87 16,23-7-215-16,-23 7-145 0,0 0-175 0,0 0-221 15,-36-3-166-15,6 1-651 0,-7 2-1097 0</inkml:trace>
  <inkml:trace contextRef="#ctx0" brushRef="#br2" timeOffset="-211500.46">12872 8075 157 0,'0'0'209'16,"0"0"-15"-16,-6-23-9 0,6 23-15 0,0 0-10 15,-14-20-2-15,14 20-5 0,0 0-7 0,-10-22-4 16,10 22 11-16,0 0 17 0,-6-18 17 0,6 18 17 16,0 0 13-16,0 0 4 0,-10-15-2 0,10 15 1 15,0 0-7-15,0 0-8 0,0 0-20 0,0 0-17 16,-10-12-19-16,10 12-20 0,0 0 6 0,0 0 2 16,0 0 4-16,0 0-6 0,-17 17-15 0,17-17-4 15,-7 18 14-15,7-18-11 0,-3 25-15 16,3-25-17-16,0 32-7 0,0-8-11 0,0-1-5 15,0 5-9-15,0-3-9 0,0 8-9 0,0 2-8 16,0 0-2-16,0 3-5 0,0-1-1 0,0 3-5 16,3-3-2-16,1 1-2 0,-4-3-2 15,3-1-2-15,4 2 0 0,-7-6-2 0,3 0-2 16,0-3-3-16,4-2 3 0,-7-2-2 0,3-1-1 16,1 1 0-16,-1-5 1 0,1-1 1 0,-4-17-4 15,3 29 2-15,-3-29 2 0,6 29-3 0,-6-29 2 16,4 22 3-16,-4-22 2 0,3 19 1 0,-3-19 1 15,0 0-2-15,3 23 0 0,-3-23 0 0,0 0-3 16,7 20 3-16,-7-20-1 0,0 0 4 16,13 15 1-16,-13-15-1 0,0 0-1 0,24 15-2 15,-24-15 3-15,0 0 2 0,40 7 2 0,-40-7 2 16,36 0-2-16,-36 0 4 0,47 0 0 0,-47 0 3 16,60 0 3-16,-23-2 2 0,-1-1 3 0,8 1 0 15,2-3-4-15,5 3-5 0,-1-1-3 0,3-2-2 16,0 3-3-16,1-5-3 0,-5 4 5 15,5-2-8-15,0 5-2 0,-4-4 0 0,-1-2-1 16,5 4-2-16,-7-4-5 0,2 6 4 0,5-6 2 16,-7 5-2-16,6-2 1 0,-6 1 1 0,6-1-1 15,0 0 5-15,4-2 0 0,0 3 5 16,6 0 0-16,0-3-1 0,4 5 2 0,-3-5-2 16,3 0 1-16,-4 5-3 0,-3-3-1 0,-6 0-1 15,-2 2-1-15,2 1-4 0,-4 0 4 0,-1 0-1 16,2 0-2-16,-1 0 1 0,3-3 0 0,-3 0 0 15,7 3 0-15,0-2 1 0,-4 2-4 0,14-3 1 16,-4 2 2-16,4-2 1 0,-4 0-2 0,-6 3 3 16,3-6 1-16,-7 6-5 0,4-2 1 0,-1 2-1 15,-5-6 0-15,2 6 3 0,-7-1-1 16,8 1-6-16,-7-3 7 0,-1 1-3 0,5-1 3 16,-1 0-3-16,-4-2 3 0,4 3 0 15,3 2-1-15,-6-5 0 0,7 3 0 0,-5-1-3 16,-2 1 4-16,4-1-2 0,-2 1 2 0,-5-1 0 15,2 1-2-15,1 0 1 0,-1 2 2 0,-2-6-3 16,-4 6-1-16,0-2 1 0,-3 2-2 0,3 0 0 16,-7-3 4-16,7 2 0 0,-4-2-2 0,8 0 2 15,2 3 0-15,2-6 2 0,2 4-2 0,-1 2-6 16,5-6 2-16,3 5 8 0,-7-2-8 0,10 1 2 16,-7-1-1-16,0 0-2 0,4-1 1 0,-3 1-2 15,-5 3 6-15,5-5-2 0,-4 5-2 0,-4-2 4 16,-2-1-1-16,2 1-1 0,-5-1-1 0,5 1 4 15,-2-3 2-15,-1 3-5 16,3-4 0-16,1 4-2 0,7-1 0 0,-8-1-4 16,8 1 6-16,-1-3 0 0,1 4 2 0,-1-4 0 15,0 5-6-15,1-2 0 0,-4 1 2 0,-4-1 5 16,5 0-4-16,-5 1 2 0,-2 0-2 0,-1-1-8 16,1 1 10-16,-5-1-1 0,4 1-2 0,4-1 2 15,0 1 2-15,3-1-4 0,0 1-4 0,3-3 5 16,1 3-2-16,2 2-1 0,-2-6 1 0,0 4 0 15,-2 2 1-15,2-3 0 0,-4 3 1 0,-4-1-2 16,-2-2 0-16,-1 3 2 0,-6-3-3 0,3 3 4 16,-3-2 2-16,-1-2-2 0,-2 4 1 15,2-2-2-15,-3 0-1 0,5-2 3 0,-5 3-4 16,0-2 2-16,1 3 0 0,-1-5-1 0,-3 2 1 16,0 3 0-16,0-2-2 0,0 0-2 15,-30 2 4-15,53-3 0 0,-53 3-6 0,43-5 10 16,-43 5-3-16,44-2-2 0,-44 2 0 0,43-3 1 15,-43 3 0-15,40-5 2 0,-40 5 5 0,37-2-9 16,-37 2 1-16,40-5 0 0,-40 5 0 0,40-2-5 16,-40 2 3-16,50-6 1 0,-50 6 0 0,60-2 0 15,-60 2 0-15,60-3 6 0,-60 3-7 0,60-4 1 16,-60 4-1-16,54-3 5 0,-54 3-2 0,49-2 2 16,-49 2-2-16,47-4 1 0,-47 4-1 15,40-2 1-15,-40 2-7 0,33-6 6 0,-33 6 1 16,37-1-2-16,-37 1 1 0,30-3-1 0,-30 3 1 15,0 0-7-15,44-2 6 0,-44 2 6 0,30-3-8 16,-30 3 4-16,0 0-3 0,36-3 2 16,-36 3-7-16,0 0 10 0,40-4-6 0,-40 4 2 15,0 0 2-15,41 0-2 0,-41 0-2 0,0 0 3 16,33-3-2-16,-33 3 0 0,0 0 2 0,36 0-3 16,-36 0 4-16,0 0-5 0,34 0 4 0,-34 0 3 15,0 0-5-15,33-2 2 0,-33 2-3 0,0 0 2 16,36-3 2-16,-36 3-1 0,0 0 2 15,44-2-4-15,-44 2 2 0,0 0-2 0,37-3 3 16,-37 3-3-16,0 0-1 0,36-5 2 0,-36 5-2 16,0 0 3-16,0 0-2 0,37-2 2 0,-37 2 0 15,0 0 4-15,34 0-8 0,-34 0 0 0,0 0 3 16,40-5 0-16,-40 5-5 0,30-2 7 0,-30 2-2 16,33-6 2-16,-33 6-4 0,33-2 2 0,-33 2 2 15,0 0-4-15,40-3 5 0,-40 3 0 16,0 0-1-16,30-4-3 0,-30 4 2 0,0 0 1 15,0 0-1-15,30-3 3 0,-30 3-6 0,0 0-1 16,0 0 2-16,0 0-3 0,0 0 1 0,33 0 0 16,-33 0-2-16,0 0 5 0,0 0-1 15,0 0 2-15,0 0-1 0,0 0-3 0,30-6 8 16,-30 6-1-16,0 0 3 0,0 0 6 0,0 0-4 16,0 0 3-16,0 0 9 0,0 0 14 0,0 0 21 15,0 0 18-15,0 0 7 0,0 0 6 0,0 0 8 16,0 0 3-16,0 0 0 0,21-8-14 0,-21 8-22 15,0 0-7-15,0 0-10 0,0 0-9 0,0 0-5 16,3-16-4-16,-3 16-5 0,0 0-3 0,0 0-4 16,0-25-1-16,0 25-3 0,0 0 2 0,-7-20-4 15,7 20-2-15,-3-18 1 0,3 18-2 16,-3-15-2-16,3 15-1 0,-3-17 1 16,3 17 1-16,-8-19-1 0,8 19 2 0,-3-21-3 15,3 21 0-15,-3-18-1 0,3 18 0 0,-7-20 2 16,7 20-2-16,0-22 0 0,0 22 1 0,-3-18 2 15,3 18 7-15,-3-25 0 0,3 25-2 0,-3-22 2 16,3 22-1-16,-3-24-2 0,3 24-1 0,-5-19-1 16,5 19-1-16,-3-24 0 0,3 24-1 0,-3-26-1 15,3 26 0-15,-7-25-2 0,7 25-2 0,0-24 0 16,0 24 0-16,-3-26 0 0,3 26 0 0,-3-22 0 16,3 22 0-16,0-23 0 0,0 23 0 0,-3-22 0 15,3 22 0-15,-3-20 0 0,3 20 0 0,-5-23 0 16,5 23 0-16,-3-22 0 0,3 22 0 15,-3-20 0-15,3 20 0 0,-7-20 0 16,7 20 0-16,0-20 0 0,0 20 0 0,-6-18 0 16,6 18 0-16,-3-21 0 0,3 21 0 0,-4-16 0 15,4 16 0-15,-7-20 0 0,7 20 0 0,-3-18 0 16,3 18 0-16,-7-22 0 0,7 22 0 0,-3-20 0 16,3 20 0-16,-10-20 0 0,10 20 0 0,-4-17 0 15,4 17 0-15,0 0 0 0,-6-24 0 0,6 24 0 16,0 0 0-16,-3-17 0 0,3 17 0 0,0 0 0 15,0 0 0-15,-4-17 0 0,4 17 0 0,0 0 0 16,0 0 0-16,-6-16-144 0,6 16-267 0,0 0-124 16,-20-9-174-16,20 9-198 0,-37-9-958 15,10 2-1291-15</inkml:trace>
  <inkml:trace contextRef="#ctx0" brushRef="#br2" timeOffset="-210205.01">14344 7982 151 0,'0'0'349'0,"3"-22"-7"16,-3 22 12-16,0 0 6 0,0 0-5 0,0-23-8 16,0 23-4-16,0 0-10 0,0 0-15 0,0 0-11 15,0-20-5-15,0 20-7 0,0 0 0 0,0 0-2 16,0 0-14-16,0 0-13 0,0 0-13 15,0-18-12-15,0 18-16 0,0 0-16 0,0 0-16 16,0 0-24-16,0 0-19 0,0 0-19 0,0 0-20 16,0 0-25-16,0 0-18 0,0 0-19 0,0 0-9 15,0 0 0-15,0 0 63 0,0 0 3 16,0 0 0-16,3 20-1 0,-3-20-4 0,3 24-4 16,-3-24-9-16,7 27-7 0,-7-27-8 0,3 40-11 15,-3-18-47-15,3 3-15 0,-3 0 0 0,3 3 0 16,2 2 0-16,-2 2 0 0,0 1 0 0,0-1 0 15,1 1 0-15,-1 0 0 0,0-1 0 0,0-2 0 16,0-2 0-16,5-1 0 0,-8-3 0 0,3 2 0 16,0-1 0-16,-3-3 0 0,7 4 0 0,-7-9 0 15,3 5 0-15,-3-4 0 0,0-18 0 0,3 30 0 16,-3-30 0-16,7 27 0 0,-7-27 0 16,0 28 0-16,0-28 0 0,4 25 0 15,-4-25 0-15,0 20 0 0,0-20 0 0,0 20 0 16,0-20 0-16,0 0 0 0,3 20 0 0,-3-20 0 15,0 0 0-15,0 0 0 0,0 22 0 0,0-22 0 16,0 0 0-16,0 0 0 0,0 0 0 0,3 18 0 16,-3-18 0-16,0 0 0 0,0 0 0 0,0 0 0 15,0 0 0-15,0 0 0 0,0 0 0 0,0 0 0 16,0 0 0-16,0 0-172 0,0 0-282 0,0 0-190 16,0 0-248-16,0-18-183 0,0 18-610 0,-3-24-1120 15</inkml:trace>
  <inkml:trace contextRef="#ctx0" brushRef="#br2" timeOffset="-207092.97">17101 5415 285 0,'0'0'330'0,"0"0"16"16,-30 6 5-16,30-6 4 0,0 0-7 0,-40 3-15 15,40-3-21-15,-33 0-20 0,33 0-7 0,0 0 5 16,-51 0-2-16,51 0 7 0,0 0-5 0,-36-3-6 16,36 3-8-16,0 0-24 0,-27-6-55 15,27 6-42-15,0 0-32 0,27-25-24 16,3 10-22-16,17-6-16 0,23-1-13 0,20-6-8 15,13 1-9-15,11 0-6 0,12-1-6 0,38-4-3 16,12-1 0-16,31 1 3 0,24-1-8 0,69-7-2 16,13 5-4-16,11 1-1 0,16 3 0 0,17 1 0 15,13 4-5-15,6 5-2 0,5 1 0 0,2 3 2 16,4 4-1-16,-6 5-1 0,-15 3-4 0,-16 2 3 16,-69 6 0-16,-22 0 4 0,-15 2-2 0,-24 2-2 15,-26 1-3-15,-44-1-1 0,-23-2 0 0,-25 1 1 16,-15-2 5-16,-17-1 7 0,-7-1 22 0,-12 1 37 15,-4-1 32-15,-11 1 19 0,-2-3-17 16,-34 0-21-16,53 0-16 0,-53 0-13 0,37-3-7 16,-37 3-13-16,0 0-4 0,36-2-10 0,-36 2-42 15,0 0-76-15,0 0-91 0,0 0-108 16,0 0-145-16,0 0-179 0,24-5-139 0,-24 5-709 16,0 0-922-16</inkml:trace>
  <inkml:trace contextRef="#ctx0" brushRef="#br2" timeOffset="-206556.48">25819 4590 247 0,'0'0'412'0,"0"0"-5"15,16-13-7-15,-16 13-22 0,0 0-8 0,10-15-21 16,-10 15-19-16,0 0-28 0,4-17-21 0,-4 17-19 16,0 0-17-16,-4-18-18 0,4 18-11 15,0 0-20-15,-6-15-25 0,6 15-25 0,0 0-18 0,0 0-9 16,-17-12-7-16,17 12-2 0,0 0 1 15,0 0 9-15,-37 2-10 0,37-2 14 0,-30 13 0 16,14-3-14-16,-5 0-7 0,2 5-6 0,-1 0-10 16,-1 7-9-16,5 1-14 0,-1-1-6 0,1 5-5 15,5 2-12-15,2 0-7 0,5-4-3 0,1 3-2 16,3-3-1-16,3 0-11 0,1 0 3 16,2-3 2-16,5-2-6 0,-5 1 6 0,4-7 2 15,4 1 1-15,-1-2-3 0,-13-13 0 0,30 12-2 16,-30-12 10-16,33 3 44 0,-33-3 10 0,30-8-3 15,-30 8-5-15,37-17-1 0,-24 2-4 16,0 0-7-16,1-5-9 0,-7-3-9 0,-1 1-12 16,-3-3-7-16,1 2-7 0,-8-2-4 0,4 3-2 15,-6-1-6-15,-1 3-1 0,4 4-3 0,-4-4 0 16,7 20-16-16,-10-26-42 0,10 26-44 0,-13-23-61 16,13 23-50-16,-10-14-39 0,10 14-53 0,0 0-66 15,-17-16-92-15,17 16-74 0,0 0-91 0,0 0-117 16,0 0-621-16,0 0-817 0</inkml:trace>
  <inkml:trace contextRef="#ctx0" brushRef="#br2" timeOffset="-206100.32">26129 4737 406 0,'0'0'425'0,"0"0"5"0,0 0 4 0,0 0-4 16,0 0-7-16,0 0-5 0,-17 9-12 0,17-9-8 15,0 0-16-15,0 0-25 0,0 0-24 0,0 0-24 16,0 0-24-16,0 0-38 0,0 0-46 0,0 0-40 15,0 0-32-15,0 0-26 0,0 0-21 16,27 6-13-16,-27-6-15 0,40-2-15 0,-40 2-33 16,50-4-53-16,-50 4-57 0,57-1-75 15,-27-2-82-15,-3-2-90 0,3 0-115 0,-4 0-130 16,1 0-134-16,-1-5-560 0,1 3-749 0</inkml:trace>
  <inkml:trace contextRef="#ctx0" brushRef="#br2" timeOffset="-205520.9">26776 4467 25 0,'0'0'226'0,"0"0"-6"0,0 0-5 16,0 0 0-16,0-17 6 0,0 17-2 0,0 0 0 16,0 0 7-16,0 0-4 0,0 0-4 0,3-20-3 15,-3 20-5-15,0 0-11 0,0 0-4 0,0 0 1 16,0 0-3-16,11-16 3 0,-11 16-1 16,0 0-5-16,0 0 7 0,13-11-2 0,-13 11-7 15,0 0-8-15,0 0-16 0,13-11-18 0,-13 11-15 16,0 0-17-16,0 0-24 0,0 0-20 0,23-7-18 15,-23 7-9-15,0 0-11 0,0 0 0 0,24 7 7 16,-24-7 5-16,13 15 12 0,-13-15 12 0,20 23 2 16,-10-8-3-16,-3 0-14 0,3 3 2 0,-4 1 7 15,1-1-17-15,-4 5-4 0,4-4-8 16,-7 4-3-16,4-3-5 0,-4 0-1 0,0-20-3 16,3 35 0-16,-3-35-4 0,0 30 6 0,0-30 73 15,0 22 66-15,0-22 49 0,0 0-5 0,0 25-26 16,0-25-26-16,0 0-22 0,0 0-18 0,0 0-22 15,0 0-20-15,16-15-13 0,-16 15-11 0,17-25-10 16,-7 10-8-16,4-3-6 0,2 1-4 16,-2 0-7-16,2 2-10 0,-2 1-7 0,-1 0-4 15,-13 14-19-15,23-15 3 0,-23 15 0 0,24-7 5 16,-24 7 3-16,16 10 3 0,-16-10 4 0,10 20 5 16,-10-20 2-16,10 27 4 0,-10-9 2 0,3 2 3 15,1-4 0-15,-4 4-27 0,3-4-36 0,-3-16-53 16,6 33-69-16,-6-33-69 0,5 27-68 0,-5-27-67 15,6 20-75-15,-6-20-107 0,6 15-147 16,-6-15-116-16,0 0-568 0,0 0-847 0</inkml:trace>
  <inkml:trace contextRef="#ctx0" brushRef="#br2" timeOffset="-205360.99">27446 4692 3 0,'17'-17'620'15,"-17"17"38"-15,10-18-8 0,-10 18-34 0,0 0-42 16,13-17-41-16,-13 17-65 0,0 0-73 0,10-15-74 15,-10 15-65-15,0 0-47 0,20-8-41 0,-20 8-28 16,0 0-30-16,34-4-16 0,-34 4-29 0,0 0-55 16,40-5-80-16,-40 5-105 0,30-6-126 0,-30 6-154 15,30-10-145-15,-30 10-133 0,33-12-477 0,-13 4-672 16</inkml:trace>
  <inkml:trace contextRef="#ctx0" brushRef="#br2" timeOffset="-205164.99">28123 4275 257 0,'10'-20'440'0,"0"6"34"16,-10 14 1-16,10-21-42 0,-10 21-71 0,7-18-71 16,-7 18-47-16,0 0 17 0,0 0 8 0,0 0-8 15,0 0-13-15,-7 31-10 0,0-14-5 0,1 5-21 16,-1 2-26-16,1 8-27 0,-1-3-25 0,-3 5-20 16,0-3-19-16,3 1-14 0,-3 1-10 0,0-3-11 15,4 0-31-15,-5-2-45 0,2-3-63 0,-1-3-107 16,-4-2-124-16,-2 0-147 0,-1-5-123 0,1 3-133 15,-5-6-405-15,-2-2-586 0</inkml:trace>
  <inkml:trace contextRef="#ctx0" brushRef="#br2" timeOffset="-204744.07">26199 4775 293 0,'0'0'384'16,"0"0"-17"-16,3-23-30 0,-3 23-24 0,11-18-24 15,-11 18-22-15,13-14-18 0,-13 14-26 0,16-10-31 16,-16 10-35-16,0 0-23 0,23-5-9 16,-23 5-1-16,21 10 8 0,-21-10 6 0,13 22-3 15,-6-5-16-15,-4 4-12 0,-3 1-19 0,0 2-7 16,0 5-20-16,-3-2-5 0,-1 0-8 0,-3 4-4 15,1-7-15-15,0 2 2 0,-5-4 0 0,4 0 1 16,1-1-6-16,-1-4-7 0,-3-2-22 0,10-15-77 16,-16 22-137-16,16-22-168 0,-17 13-139 0,17-13-640 15,0 0-630-15</inkml:trace>
  <inkml:trace contextRef="#ctx0" brushRef="#br2" timeOffset="-204200.99">25695 5820 434 0,'4'-25'574'0,"-4"25"2"0,0 0-31 15,-11-20-28-15,11 20-29 0,-9-15-31 0,9 15-58 16,-14-10-48-16,14 10-34 0,0 0-19 0,-37-2-14 16,37 2-28-16,-33 14-23 0,14-1-31 0,-2 2-36 15,1 8-25-15,1 1-22 0,2 1-25 0,4 5-13 16,2 0-9-16,1 2-12 0,7-4-16 16,3-1 3-16,7 0-4 0,-1-3-6 15,5-5-1-15,5-1-8 0,4-4-4 0,4-5-2 16,2-4-6-16,-26-5-2 0,60-2-3 0,-30-5 4 15,0-5-5-15,0-2 24 0,-4-4 23 0,-2-1-3 16,-4-5-13-16,-7-3-8 0,-3 4-6 0,-6-2-6 16,-1 0 0-16,-6 3-7 0,-4 1-4 0,-6 2-6 15,-1 4-1-15,-5 3-11 0,-2 1-28 0,-6 5-47 16,1 3-78-16,26 3-75 0,-60 0-96 0,34 5-124 16,-4-1-132-16,3 4-130 0,7 2-159 0,20-10-427 15,-27 15-763-15</inkml:trace>
  <inkml:trace contextRef="#ctx0" brushRef="#br2" timeOffset="-204008.27">26179 5829 322 0,'30'-1'460'0,"-30"1"-18"16,50 4-51-16,-50-4-39 0,40 10-27 0,-26 0-16 16,2 3-15-16,-6 1-9 0,0 2 1 0,-7 4-13 15,0-3 0-15,-6 0-22 0,0 4-24 0,0-1-35 16,-4-1-24-16,0-1-31 0,-3 0-21 0,10-18-20 15,-9 27-9-15,9-27-11 0,-14 20-13 0,14-20-39 16,0 0-125-16,-23 12-190 0,23-12-216 0,0 0-198 16,0 0-603-16,-14-14-765 0</inkml:trace>
  <inkml:trace contextRef="#ctx0" brushRef="#br2" timeOffset="-203353.17">27006 5625 331 0,'0'0'520'0,"10"-18"-10"15,-10 18-43-15,10-19-49 0,-10 19-45 16,3-18-28-16,-3 18-39 0,0 0-28 0,-3-25-19 16,3 25-29-16,-10-16-25 0,10 16-16 0,-17-13-12 15,17 13-5-15,-23-12-1 0,23 12-7 0,-30-8-9 16,30 8-12-16,-27-1-9 0,27 1-4 0,-30 4-1 16,30-4-3-16,-30 11 0 0,30-11 0 0,-30 18 7 15,13-6 0-15,4 0-5 0,4 3 1 16,-2 1-1-16,1 1-15 0,1 0-15 0,1 0-13 15,2 1-15-15,-1 0-10 0,7-18-12 0,-9 30-7 16,9-30-4-16,-8 24-1 0,8-24 2 0,-3 24 13 16,3-24 35-16,0 0 12 0,6 19-6 15,-6-19-22-15,0 0-9 0,30 5-9 0,-30-5-11 0,35-5-10 16,-35 5-5-16,39-10-8 0,-15 6-6 16,-24 4-8-16,40-5-12 0,-40 5-10 0,39-3-3 15,-39 3-5-15,34 5 3 0,-34-5 3 0,30 15 2 16,-16-3 4-16,-5 1 1 0,-9-13 2 0,10 30 0 15,-10-30 2-15,0 32 1 0,0-32-1 0,-7 33-2 16,1-15-16-16,-4-1-28 0,0-3-42 0,-3-1-44 16,-1 0-67-16,14-13-98 0,-30 18-112 0,30-18-126 15,-26 9-124-15,26-9-76 0,0 0-97 16,-37 0-463-16,37 0-762 0</inkml:trace>
  <inkml:trace contextRef="#ctx0" brushRef="#br2" timeOffset="-203160.02">27343 5516 243 0,'30'-24'357'0,"-3"7"-1"0,-5-1-8 16,5 6-17-16,-3 2-31 0,-4-1-41 0,3 7-26 15,-23 4-24-15,37-3-11 0,-37 3-8 0,30 10-4 16,-30-10 1-16,16 26-20 0,-16-26-17 0,-3 39-23 16,-6-11-16-16,-9 4-15 0,-5 7-16 0,-7-3-14 15,-10 7-7-15,0-1-25 0,-7-1-29 0,1-4-103 16,-4-2-113-16,-1-3-116 0,5-4-100 15,2-3-139-15,-5-3-340 0,-2-5-387 16</inkml:trace>
  <inkml:trace contextRef="#ctx0" brushRef="#br2" timeOffset="-202911.99">25366 5397 253 0,'-14'-19'415'0,"4"4"-26"16,10 15-34-16,-27-17-18 0,27 17 3 0,-36 8-13 16,9 8-28-16,-3 6-26 0,-7 7-18 15,-6 17-16-15,0 4-18 0,-1 12-25 0,4 1-15 16,10-3-15-16,3 0-17 0,8 1-19 16,5-10-19-16,11 2-13 0,3-2-14 0,13-5-10 15,7 2-10-15,10-3-5 0,14-3-8 0,8-3-24 16,5-10-66-16,10-7-106 0,4-4-120 0,-5-6-126 15,1-6-157-15,-11-4-712 0,11-7-721 0</inkml:trace>
  <inkml:trace contextRef="#ctx0" brushRef="#br2" timeOffset="-202132.98">13846 7345 192 0,'-23'-16'494'0,"23"16"8"0,-23-12 4 16,23 12-13-16,-30-13-13 0,30 13-13 0,-33-9-31 16,33 9-30-16,-38-3-22 0,38 3-19 15,-46 3-15-15,22 4-30 0,1 1-30 0,-4-1-40 16,0 5-28-16,8 4-32 0,-5 1-25 0,4 0-28 15,7 4-30-15,3-1-13 0,0 0-17 0,10 0-10 16,0 2-7-16,3-2-12 0,11-2-4 0,-1-2-1 16,4 1-5-16,2-3-1 0,8-4-8 0,0-2-2 15,3-3-4-15,0-3-2 0,0-2-4 0,3-5-3 16,0-5-3-16,2 0 0 0,-6-4-1 0,-6-4-1 16,1-5 0-16,-7 1-3 0,-4-3-1 0,-10 0-4 15,0 0-1-15,-6 0-2 0,0 0 3 16,-7 5-4-16,3 0-3 0,-6 2 0 0,0 6-17 15,-4-1-47-15,17 13-50 0,-27-10-67 16,27 10-63-16,0 0-65 0,-33 7-124 0,33-7-138 16,0 0-136-16,6 28-901 0,-6-28-1055 0</inkml:trace>
  <inkml:trace contextRef="#ctx0" brushRef="#br2" timeOffset="-201040.99">15501 7935 35 0,'22'-7'354'15,"-22"7"29"-15,0 0 21 0,24-11 24 0,-24 11 7 16,0 0-5-16,17-15-7 0,-17 15-8 0,0 0 0 15,13-15-8-15,-13 15 1 0,0 0 0 16,14-12-12-16,-14 12-8 0,0 0-18 0,0 0-20 16,13-15-38-16,-13 15-46 0,0 0-50 0,0 0-45 15,0 0-39-15,0 0-29 0,0 0-20 0,0 0-3 16,0 0-8-16,0 0-3 0,17 17-3 16,-17-17-12-16,3 22-4 0,-3-22-8 0,0 33-16 15,-3-11-26-15,-1 1 0 0,0 3 0 0,1-2 0 16,0 4 0-16,3-1 0 0,-3 3 0 0,3 0 0 15,-3-2 0-15,-1 1 0 0,4-3 0 0,0 1 0 16,0-5 0-16,0 2 0 0,0-4 0 0,4-6 0 16,-4-14 0-16,3 33 0 0,-3-33 0 15,0 28 0-15,0-28 0 0,3 19 0 0,-3-19 0 0,0 20 0 16,0-20 0-16,0 0 0 0,3 25 0 16,-3-25 0-16,0 0 0 0,0 0 0 0,11 18 0 15,-11-18 0-15,0 0 0 0,0 0 0 0,0 0 0 16,0 0 0-16,13 12 0 0,-13-12 0 0,0 0 0 15,0 0 0-15,0 0 0 0,0 0 0 16,0 0 0-16,0 0 0 0,0 0 0 0,0 0 0 16,0 0 0-16,0 0 0 0,0 0 0 0,0 0 0 15,0 0 0-15,23 5 0 0,-23-5 0 0,0 0 0 16,0 0 0-16,0 0 0 0,0 0 0 0,0 0 0 16,0 0 0-16,24-7 0 0,-24 7 0 15,0 0 0-15,0 0 0 0,0 0 0 0,0 0 0 16,0 0 0-16,0 0 0 0,0 0 0 0,0 0 0 15,0 0 0-15,0 0 0 0,0 0 0 0,0 0 0 16,0 0 0-16,0 0 0 0,0 0 0 0,22 5 0 16,-22-5 0-16,0 0 0 0,0 0 0 0,0 0 0 15,0 0 0-15,0 0 0 0,0 0 0 0,8 17 0 16,-8-17 0-16,0 0 0 0,0 0 0 0,0 21 0 16,0-21 0-16,0 0 0 0,0 0 0 15,-8 22 0-15,8-22 0 0,0 0 0 0,0 0 0 16,-3 17 0-16,3-17 0 0,0 0 0 0,0 0 0 15,0 0 0-15,-3 18 0 0,3-18 0 16,0 0 0-16,0 0 0 0,0 0 0 0,-10 15 0 16,10-15 0-16,0 0 0 0,0 0 0 0,0 0 0 15,-6 18 0-15,6-18 0 0,0 0 0 0,0 0 0 16,0 0 0-16,0 0 0 0,0 0 0 0,0 0 0 16,0 0 0-16,0 0 0 0,0 0 0 0,-8 14 0 15,8-14 0-15,0 0 0 0,0 0 0 0,0 0-224 16,0 0-175-16,0 0-168 0,0 0-180 0,-6-20-183 15,6 20-881-15,-3-20-1238 0</inkml:trace>
  <inkml:trace contextRef="#ctx0" brushRef="#br2" timeOffset="-200516.99">15040 7352 333 0,'-7'-24'496'0,"7"24"-18"0,-3-24-34 16,3 24-39-16,-3-22-24 0,3 22-20 15,-7-20-12-15,7 20-18 0,0 0-29 0,-6-22-29 16,6 22-29-16,0 0-27 0,-4-16-30 0,4 16-32 16,0 0-16-16,0 0 49 0,0 0 9 0,0 0 6 15,0 0 4-15,0 0 11 0,-4 18-2 16,4-18-6-16,0 28-7 0,0-28-15 0,0 32-18 16,0-32-29-16,-3 40-26 0,3-20-23 0,0 3-13 15,0-4-15-15,3 2-10 0,-3-1-10 0,8-4-5 16,-8-16-3-16,3 34-5 0,-3-34-29 0,10 29-46 15,-10-29-64-15,13 21-106 0,-13-21-134 0,20 17-179 16,-20-17-204-16,27 13-225 0,-27-13-698 0,30 7-1092 16</inkml:trace>
  <inkml:trace contextRef="#ctx0" brushRef="#br2" timeOffset="-199992.99">16794 7804 284 0,'0'0'477'0,"17"-9"-11"0,-17 9-24 15,0 0-26-15,24-13-28 0,-24 13-25 0,0 0-14 16,19-13-12-16,-19 13-4 0,0 0-4 16,0 0-4-16,20-9-6 0,-20 9-6 0,0 0-14 15,0 0-17-15,0 0-21 0,0 0-25 0,0 0-37 16,0 0-36-16,0 0-32 0,0 0 13 0,0 0 22 15,0 0 2-15,21 15-12 0,-21-15-9 16,-4 20-10-16,4-20-18 0,-4 29-8 0,1-9-16 16,3 4-15-16,-3 0-13 0,0 1-5 0,-1 5-35 15,1 5-27-15,0 1 0 0,3 3 0 0,0-1 0 16,-3 2 0-16,3 0 0 0,-4-4 0 0,0 3 0 16,4-4 0-16,0-2 0 0,0-6 0 0,0-3 0 15,0 2 0-15,0-4 0 0,4-4 0 0,-4-18 0 16,0 30 0-16,0-30 0 0,4 27 0 0,-4-27 0 15,3 15 0-15,-3-15 0 0,0 0 0 0,0 0 0 16,13 18 0-16,-13-18 0 0,0 0 0 16,0 0-409-16,14-18-194 0,-14 18-142 15,3-20-145-15,-3 20-995 0,3-30-1310 0</inkml:trace>
  <inkml:trace contextRef="#ctx0" brushRef="#br2" timeOffset="-199593.12">16288 7253 19 0,'-11'-24'562'15,"8"5"-13"-15,0 1-23 0,0 1-43 0,-1-1-61 16,4 18-63-16,0-32-31 0,0 32-50 0,7-33-36 15,-7 33-40-15,9-27-42 0,-9 27-33 0,14-25-26 16,-14 25-16-16,20-20-23 0,-20 20-10 0,20-16-13 16,-20 16-9-16,27-5-5 0,-27 5-6 0,27 9-1 15,-27-9-4-15,23 17-1 0,-10-2 0 0,-3 2-3 16,-3 0-1-16,-4 4-2 0,-3 1 8 0,-3 1 6 16,-1 2 16-16,-6-3 23 0,1 6 28 0,-5-3 30 15,1 0 25-15,0-3 17 0,-1-5 10 0,1 4 1 16,2-4 8-16,5-2 8 0,6-15 5 15,-16 25-9-15,16-25-13 0,-14 21-21 0,14-21-21 16,-3 17-17-16,3-17-19 0,20 12-16 0,-20-12-11 16,43 8-16-16,-13-3-39 0,3-1-51 15,7-4-73-15,7 0-94 0,7 0-101 0,-1 0-126 16,0-2-130-16,4 0-150 0,-4-1-141 0,1 1-533 16,-1-1-843-16</inkml:trace>
  <inkml:trace contextRef="#ctx0" brushRef="#br2" timeOffset="-199116.98">18338 7835 321 0,'0'0'533'0,"0"0"-13"16,10-18-24-16,-10 18-27 0,0 0-11 0,7-20-26 15,-7 20-8-15,0 0-17 0,7-16-30 0,-7 16-32 16,0 0-42-16,0 0-42 0,3-20-52 0,-3 20-40 16,0 0 14-16,0 0 27 0,0 0 0 0,0 0-11 15,3 26-17-15,-3-26-9 0,-3 33-21 16,3-13-20-16,-3 8-13 0,-4 3-9 0,4 5-14 16,-1 3-15-16,-6 7-12 0,7 3 23 0,-3 4 33 15,-1 0-1-15,3-3-13 0,1-1-12 0,-4 2-99 16,7-9 0-16,0-7 0 0,-3-1 0 0,3-2 0 15,0-8 0-15,3 1 0 0,-3-7 0 16,0-18 0-16,14 25 0 0,-14-25 0 0,16 10 0 16,-16-10-8-16,0 0-443 0,34-8-180 0,-34 8-169 15,13-19-177-15,-3 1-834 0,-7-5-1238 0</inkml:trace>
  <inkml:trace contextRef="#ctx0" brushRef="#br2" timeOffset="-198632.48">17595 7265 374 0,'-14'-20'523'15,"-2"2"0"-15,5 1-34 0,5-1-54 0,0 1-52 16,6 17-50-16,-7-30-33 0,7 30-42 0,0-30-42 15,0 30-38-15,10-30-32 0,-4 15-30 0,8-1-18 16,-1 4-24-16,1-1-11 0,2 1-17 0,1 5-7 16,2-4-11-16,-19 11-5 0,41-9-7 0,-41 9-2 15,33-6-5-15,-33 6-2 0,34 3-1 0,-34-3-1 16,26 10 2-16,-26-10-2 0,20 14 0 16,-20-14 12-16,14 21-13 0,-14-21 3 15,0 22-2-15,0-22-1 0,-14 28 2 0,1-10-1 16,-1-6-13-16,1 1 11 0,0 2 0 0,-4-6 0 15,17-9 0-15,-20 21 4 0,20-21-3 0,-16 15 0 16,16-15 2-16,-11 15 0 0,11-15 2 0,0 0-6 16,17 15 2-16,-17-15 0 0,33 9-4 0,-9-1 0 15,3 0-1-15,3 0 2 0,0-2-3 0,0 7-3 16,0-1 0-16,-3 6-4 0,-5 0 6 0,-1-1 1 16,-9 3 2-16,-1 2-2 0,-11-1 6 0,0-1-4 15,-14 2 5-15,1 1 3 0,-7-1 9 0,-7-2-1 16,-3 2 5-16,0-6-1 0,-3 1 0 0,3-2-4 15,7-2 1-15,0-3-4 0,2-1-12 16,5-2-90-16,16-7-138 0,-23 14-191 16,23-14-182-16,0 0-629 0,0 0-690 0</inkml:trace>
  <inkml:trace contextRef="#ctx0" brushRef="#br2" timeOffset="-198252.97">19810 7707 246 0,'0'0'443'15,"0"0"-18"-15,12-9-11 0,-12 9-15 16,0 0-10-16,21-13-10 0,-21 13-14 0,0 0-11 15,16-15-4-15,-16 15 1 0,0 0 0 0,17-13-11 16,-17 13-32-16,0 0-32 0,0 0-47 0,0 0-37 16,0 0 52-16,0 0 0 0,0 0-11 0,19 13-24 15,-19-13-23-15,-3 30-13 0,3-10 1 0,0 5-15 16,0 5-24-16,-3 5-28 0,3 5-9 0,-3 2 3 16,-4 9 47-16,4 0 13 0,0 4-153 15,-5 3-8-15,5-3 0 0,-3 0 0 0,-1-2 0 16,1-3 0-16,3-9 0 0,-2 0 0 0,5-7 0 15,0-2 0-15,0-8 0 0,0-5 0 0,0-19 0 16,5 32 0-16,-5-32-205 0,0 0-462 0,0 0-216 16,0 0-213-16,0 0-720 0,-11-26-1244 15</inkml:trace>
  <inkml:trace contextRef="#ctx0" brushRef="#br2" timeOffset="-197865.12">18966 7079 480 0,'0'0'500'0,"-7"-25"-12"0,7 25-28 0,-4-22-40 16,4 22-41-16,-6-15-43 0,6 15-41 0,0 0-29 15,-7-20-47-15,7 20-22 0,0 0 12 0,0 0 14 16,0 0 14-16,0 0 17 0,0 0 9 15,0 0 3-15,-13 14-6 0,13-14 8 0,-11 24-9 16,11-24-19-16,-9 30-26 0,6-10-22 0,-4-2-23 16,3 4-19-16,-3-2-19 0,4 0-11 0,3 0-17 15,-3-1-11-15,0-1-10 0,3-18 2 16,-7 31 12-16,7-31 16 0,0 24 15 0,0-24-127 16,-3 22 0-16,3-22 0 0,3 16 0 0,-3-16 0 15,0 0 0-15,27 13 0 0,-27-13 0 0,0 0 0 16,46 0 0-16,-46 0 0 0,47-8 0 0,-20 3 0 15,3 0 0-15,-1-3 0 0,-2 3 0 0,0-2 0 16,-4-1-375-16,4 1-94 0,-6-1-71 0,-2 1-72 16,-19 7-72-16,27-15-35 0,-27 15 3 0,14-16 26 15,-14 16-462-15,6-14-618 0</inkml:trace>
  <inkml:trace contextRef="#ctx0" brushRef="#br2" timeOffset="-197664.98">19266 7149 342 0,'0'-20'178'15,"0"20"46"-15,-3-17 48 0,3 17 27 0,-8-22 20 16,8 22 14-16,-6-20 6 0,6 20 8 0,-7-18 2 15,7 18-14-15,0 0-30 0,-14-17-37 0,14 17-37 16,0 0 33-16,0 0 19 0,0 0 14 0,-9 17-7 16,9-17-30-16,6 38-34 0,-3-13-26 0,5 7-18 15,-2 0-3-15,1 4-19 0,-1 2-25 0,5-1-19 16,-5 1-13-16,7-1-14 0,-5-2-10 0,1 0-13 16,1-3-8-16,1-2-8 0,-2-3-2 0,4-1-12 15,1-6-45-15,-4 0-64 0,-4-6-94 0,8-1-131 16,-14-13-192-16,27 15-222 0,-27-15-163 15,33 3-702-15,-33-3-1020 0</inkml:trace>
  <inkml:trace contextRef="#ctx0" brushRef="#br2" timeOffset="-197172.61">20890 6948 227 0,'0'0'413'16,"20"-15"-24"-16,-20 15-27 0,16-16-30 15,-16 16-26-15,0 0-29 0,17-17-34 0,-17 17-26 0,0 0-3 16,0 0-4-16,-3-18 9 0,3 18-2 16,0 0 7-16,-17-9 11 0,17 9 13 15,0 0 7-15,-27-6 9 0,27 6 9 0,0 0 5 16,-27-6-1-16,27 6-3 0,0 0-9 0,-40 9 0 15,40-9-7-15,-30 17-12 0,11-7-16 0,2 5-21 16,0 0-22-16,-3 6-26 0,3-2-24 0,1 6-22 16,2 0-17-16,1 0-32 0,0-2-66 0,3-2 0 15,3 0 0-15,-3 1 0 0,3-2 0 0,1-2 0 16,-1 0 0-16,7-18 0 0,-6 27 0 0,6-27 0 16,-3 23 0-16,3-23 0 0,9 18 0 0,-9-18 0 15,30 7 0-15,-30-7 0 0,37 2 0 16,-37-2 0-16,50-2 0 0,-50 2 0 0,53-6 0 15,-53 6 0-15,47-1 0 0,-47 1 0 0,40 0 0 16,-40 0 0-16,36 7 0 0,-36-7 0 16,30 17 0-16,-30-17 0 0,17 22 0 0,-17-22 0 15,4 30 0-15,-4-30 0 0,-7 31 0 0,1-14 0 16,-5 1 0-16,-2-3 0 0,-4 2 0 0,1-2 0 16,-8-3 0-16,4 1 0 0,-3-1 0 0,0-4 0 15,-4 2 0-15,0-3 0 0,0-1 0 0,-3-1-423 16,0-3-273-16,30-2-260 0,-43 3-1124 0,43-3-1492 15</inkml:trace>
  <inkml:trace contextRef="#ctx0" brushRef="#br2" timeOffset="-195596.98">13272 8320 180 0,'0'0'420'16,"0"0"0"-16,0-20 3 0,0 20-6 0,0 0-11 16,-3-26-14-16,3 26-11 0,0 0-9 0,-10-20-8 15,10 20-11-15,0 0-8 0,-10-19-20 0,10 19-24 16,0 0-31-16,-13-10-39 0,13 10-39 0,0 0-45 16,0 0-39-16,0 0-20 0,0 0-11 0,0 0-8 15,-24 7-7-15,24-7-10 0,-6 20-7 0,6-20-7 16,-7 30-4-16,4-9-7 0,0 1-3 0,-1-2-1 15,-3 2-5-15,4 4-2 0,0-2 2 16,0 1-2-16,-1-5-8 0,1 5 5 0,0-2-1 16,3-2-24-16,0-2-37 0,0-19-51 0,0 30-76 15,0-30-97-15,0 27-96 0,0-27-95 0,3 18-82 16,-3-18-98-16,0 0-735 0,0 0-832 16</inkml:trace>
  <inkml:trace contextRef="#ctx0" brushRef="#br2" timeOffset="-195288.17">13479 8325 40 0,'7'-19'546'0,"-4"-1"-2"0,-3 4 24 16,0 16 3-16,0-27-8 0,0 27-17 15,-6-26-25-15,6 26-34 0,-10-22-64 0,10 22-80 16,-11-13-58-16,11 13-19 0,0 0-22 0,-33 10-24 16,33-10-38-16,-26 19-33 0,12 1-18 0,8-1-27 15,-4 3-19-15,6 0-14 0,4 6-11 0,0-3-9 16,7 3-3-16,0-6-10 0,2 1-5 0,5-1-8 15,-1-7-3-15,8 3-6 0,-2-8-4 16,5 0-2-16,-1-6-6 0,-23-4 2 0,43 0 0 16,-43 0-2-16,47-9 0 0,-23 1-3 0,-8-6 0 15,-2 2-1-15,-1-8 1 0,-10 4 0 0,-3 16-3 16,-3-35 1-16,-10 11-2 0,-1 5-1 0,-10 2-2 16,2-5 2-16,-5 5-4 0,0 5 4 15,0 0-9-15,4 4-36 0,-1 4-43 0,2-3-66 16,22 7-87-16,-37 0-102 0,37 0-133 0,0 0-184 15,0 0-181-15,-20 4-620 0,20-4-913 0</inkml:trace>
  <inkml:trace contextRef="#ctx0" brushRef="#br2" timeOffset="-194783.98">14650 8405 127 0,'0'0'572'0,"0"0"-4"0,0 0-13 16,0 0-17-16,0 0-22 0,0 0-31 0,0 0-35 15,0 0-46-15,0 0-45 0,0 0-40 0,0 0-38 16,0 0-33-16,0 0-35 0,0 0-36 0,0 0-26 16,0 0-27-16,0 0-24 0,0 0-7 0,0 0-10 15,0 0-10-15,0 0-6 0,34 2-9 0,-34-2-14 16,0 0-3-16,33 0-8 0,-33 0-6 0,0 0-1 16,43 0-4-16,-43 0-2 0,33 0-2 15,-33 0-18-15,30-5-37 0,-30 5-59 16,33-2-80-16,-33 2-108 0,35-5-125 0,-35 5-155 15,30-13-121-15,-30 13-193 0,25-13-368 0,-25 13-707 16</inkml:trace>
  <inkml:trace contextRef="#ctx0" brushRef="#br2" timeOffset="-194464.91">15107 8215 352 0,'0'0'569'0,"7"-16"1"0,-7 16-20 0,0 0-40 15,6-24-71-15,-6 24-66 0,0 0-62 0,10-22-46 16,-10 22-49-16,0 0-40 0,17-17-35 0,-17 17-22 15,0 0-30-15,30-9-16 0,-30 9-16 16,0 0-14-16,33 3-10 0,-33-3-1 0,24 6 0 16,-24-6 15-16,16 17 32 0,-16-17 17 0,7 19 13 15,-7-19 0-15,0 27-6 0,-4-11-4 16,-6 1-10-16,4 1-11 0,-7 2-11 0,2 2-10 16,-2-4-8-16,3 2-3 0,-3-3 10 0,0 1 12 15,2-1 8-15,5-4 2 0,6-13 9 0,-17 25 4 16,17-25 1-16,-13 20-10 0,13-20-9 0,-7 17-7 15,7-17-5-15,0 0-10 0,7 20-9 0,-7-20-5 16,20 15-6-16,-20-15-2 0,27 7-5 0,-27-7-2 16,40 8-5-16,-40-8-10 0,46 4-27 15,-46-4-42-15,47 0-55 0,-47 0-79 0,43-1-85 16,-43 1-101-16,47-3-105 0,-47 3-135 0,43-10-119 16,-43 10-674-16,30-15-866 0</inkml:trace>
  <inkml:trace contextRef="#ctx0" brushRef="#br2" timeOffset="-193768.98">16144 8199 310 0,'0'0'543'0,"-17"-12"-11"0,17 12-9 0,0 0-19 16,0 0-11-16,-30-10-12 0,30 10-19 0,0 0-23 15,-27-7-16-15,27 7-29 0,0 0-37 0,-19-13-40 16,19 13-45-16,0 0-46 0,-14-21-40 0,14 21-39 16,0 0-34-16,7-19-24 0,-7 19-18 0,23-17-20 15,-23 17-7-15,30-13-13 0,-30 13-4 0,38-9-7 16,-38 9-5-16,39-9-2 0,-39 9-6 0,43 0-3 15,-43 0-2-15,37 6-1 0,-37-6 0 0,34 12 2 16,-34-12-2-16,19 15-1 0,-19-15 2 16,17 20 0-16,-17-20 1 0,7 22 2 15,-7-22 0-15,-7 24-2 0,7-24 1 0,-6 24 2 16,6-24-2-16,-17 19 0 0,17-19 4 0,-21 21 14 16,21-21 28-16,-16 15 28 0,16-15 13 0,-14 13-1 15,14-13-10-15,0 0-9 0,-12 14-12 0,12-14-14 16,0 0-14-16,0 0-8 0,0 0-5 0,0 0-8 15,26 8-5-15,-26-8-8 0,0 0-11 0,43 4-12 16,-43-4-8-16,30 6-8 0,-30-6-11 0,37 8-2 16,-37-8-6-16,34 12 2 0,-34-12 2 0,26 15 9 15,-26-15 4-15,20 22 9 0,-20-22 9 0,10 26 2 16,-10-26 4-16,-7 25 6 0,7-25 2 0,-13 27 7 16,0-12 8-16,-4-1 13 0,-3-2 8 15,0-3 2-15,-3 1-1 0,0-2-3 16,-4-4-1-16,27-4-2 0,-51 11-1 0,51-11-32 15,-39 5-57-15,39-5-115 0,-37 2-126 0,37-2-148 16,0 0-180-16,-36-7-200 0,36 7-806 0,0 0-1084 16</inkml:trace>
  <inkml:trace contextRef="#ctx0" brushRef="#br2" timeOffset="-193391.98">17138 8274 207 0,'0'0'526'0,"0"0"-9"16,0 0-5-16,0 0-17 0,0 0-14 15,-23 6-32-15,23-6-30 0,0 0-46 0,0 0-43 16,0 0-47-16,0 0-39 0,0 0-19 0,0 0-2 16,0 0-20-16,0 0-27 0,0 0-31 0,30 6-26 15,-30-6-23-15,33 0-17 0,-33 0-15 0,43 0-11 16,-43 0-8-16,44-4-10 0,-44 4-27 15,46-5-61-15,-46 5-100 0,47-5-152 0,-47 5-168 16,46-12-182-16,-19 4-200 0,-10 1-442 0,7-3-755 16</inkml:trace>
  <inkml:trace contextRef="#ctx0" brushRef="#br2" timeOffset="-192944.98">17851 8042 385 0,'30'-15'484'0,"-30"15"1"0,27-9-2 0,-27 9-20 16,21-15-19-16,-21 15-22 0,19-11-16 0,-19 11-16 16,0 0-21-16,17-15-21 0,-17 15-44 0,0 0-49 15,0 0-43-15,0 0-26 0,0 0-14 16,-6-17-8-16,6 17-3 0,0 0-1 0,-35-3-1 16,35 3 5-16,0 0-3 0,-46 3 0 0,46-3-14 15,-33 5-16-15,33-5-14 0,-33 9-10 0,9-1-15 16,7 2-11-16,1-2-9 0,-1 4-10 0,4 3-4 15,-1 0-5-15,1 0-8 0,0 3 1 0,6 0-5 16,-3-1-6-16,4 0-5 0,-1 0-4 16,7-17-4-16,-14 31-5 0,14-31-1 0,-3 24-1 15,3-24 1-15,-3 20 2 0,3-20-12 0,-3 18-6 16,3-18 0-16,0 0 0 0,16 15 0 0,-16-15 0 16,0 0 0-16,44 2 0 0,-44-2 0 0,36-4 0 15,-36 4 0-15,40-5 0 0,-40 5 0 0,37-2 0 16,-37 2 0-16,37 0 0 0,-37 0 0 0,27 2 0 15,-27-2 0-15,22 12 0 0,-22-12 0 16,11 20 0-16,-11-20 0 0,0 30 0 0,0-30 0 16,-11 33 0-16,-2-16 0 0,0 1 0 15,-1 0 0-15,-2-4 0 0,-1-1 0 0,-3-1 0 16,0 0 0-16,3 1-9 0,1-5-59 0,16-8-78 16,-37 12-118-16,37-12-136 0,-37 8-159 0,37-8-191 15,-30 5-211-15,30-5-751 0,0 0-1146 0</inkml:trace>
  <inkml:trace contextRef="#ctx0" brushRef="#br2" timeOffset="-192340.75">19152 8144 382 0,'0'0'455'0,"13"-22"-1"16,-13 22 2-16,11-22-17 0,-11 22-18 0,3-22-11 15,-3 22-23-15,0-21-23 0,0 21-38 0,-11-15-41 16,11 15-31-16,0 0-12 0,-30-7-17 0,30 7-23 15,-25 10-31-15,7 2-21 0,1 0-26 0,1 6-20 16,-1 2-16-16,1 5-14 0,2 0-12 0,4 3-11 16,4-2-8-16,-1 0-6 0,4-1-7 15,3-2-4-15,0-1-4 0,7 1 0 0,-1-4-3 16,4-7-3-16,7 2 1 0,-1-4-5 0,-16-10-1 16,38 12-4-16,-38-12 1 0,42 3-1 0,-42-3 0 15,48-7-1-15,-48 7 49 0,36-11 43 16,-36 11 3-16,19-15-12 0,-19 15-16 0,8-18-17 15,-8 18-7-15,-17-14-9 0,17 14-7 0,-30-13 0 16,30 13-12-16,-43-10-3 0,43 10-4 0,-51-5-6 16,51 5 4-16,-46 0-3 0,46 0-7 0,-40 0-25 15,40 0-37-15,-34 0-45 0,34 0-78 0,0 0-106 16,-43 0-140-16,43 0-188 0,0 0-176 0,0 0-781 16,0 0-1016-16</inkml:trace>
  <inkml:trace contextRef="#ctx0" brushRef="#br2" timeOffset="-191688.98">20666 8067 488 0,'0'0'534'0,"0"0"-13"16,0 0-16-16,0 0-22 0,0 0-12 0,0 0-16 16,0 0-19-16,0 0-16 0,0 0-20 15,-30-7-28-15,30 7-27 0,0 0-33 0,-20-13-24 0,20 13-39 16,0 0-36-16,-10-22-37 0,10 22-36 16,0-18-25-16,0 18-27 0,10-21-20 0,-10 21-15 15,20-19-9-15,-7 6-12 0,4 4-9 0,3-1-6 16,0 3-5-16,-20 7-4 0,37-9-4 0,-37 9 0 15,40-2-7-15,-40 2 2 0,34 8-3 0,-34-8 1 16,30 10-1-16,-30-10-6 0,22 15 1 0,-22-15-3 16,14 22 4-16,-14-22 2 0,7 22-3 0,-7-22 5 15,-4 26 3-15,4-26-3 0,-13 29 5 0,-1-17 1 16,5 2 1-16,-8-2 2 16,1 1 0-16,2-3-1 0,14-10 5 0,-27 17-1 15,27-17 2-15,-23 13 2 0,23-13-3 0,-17 10 3 16,17-10-4-16,0 0-3 0,0 0-3 0,0 0 0 15,-16 7-10-15,16-7 4 0,0 0-3 0,0 0 2 16,26 8 0-16,-26-8-1 0,27 10 5 0,-27-10 2 16,33 12 5-16,-13-2 2 0,-3 0-3 0,6 0 3 15,-6 1 0-15,3 1 0 0,0 0-1 0,0-2 4 16,-4 2-1-16,1-1-4 0,0-2-35 0,-17-9-57 16,31 16-100-16,-31-16-106 0,25 15-116 0,-25-15-143 15,24 5-179-15,-24-5-195 0,0 0-480 0,36-5-856 16</inkml:trace>
  <inkml:trace contextRef="#ctx0" brushRef="#br2" timeOffset="-191392.98">21433 8018 121 0,'7'-24'519'16,"3"7"12"-16,-3 2 18 0,-7 15-9 0,3-27-18 16,-3 27-30-16,3-20-51 0,-3 20-52 0,0 0-13 15,-16-16-9-15,16 16-20 0,-30 8-25 0,10 0-34 16,-1 5-34-16,-2 4-34 0,-3 0-39 0,2 6-25 15,7 2-28-15,1 0-20 0,6-3-18 0,3 2-13 16,4-5-10-16,6-2-8 0,4 1-8 0,6-3-8 16,0-8-5-16,11 1-6 0,-24-8-10 15,53 3-1-15,-19-9-3 0,-4 1-4 0,3-4 4 16,0-7-4-16,-3 1-2 0,-6 0-2 0,-5-2 6 16,-5-1-10-16,-7-4-7 0,-4 2-2 15,-10-2 3-15,-6 1 1 0,0-1 2 0,-8-1-14 16,-1 3-26-16,-2-2-36 0,-3 4-33 0,-3 3-54 15,-3 3-69-15,0-2-68 0,-1 5-79 0,-2-1-94 16,-1 5-143-16,0 0-208 0,-3 2-630 0,-7-1-900 16</inkml:trace>
  <inkml:trace contextRef="#ctx0" brushRef="#br2" timeOffset="-161587.95">12308 2844 354 0,'0'0'471'0,"-30"6"-19"0,30-6-17 15,-30 5-24-15,30-5-16 0,-33 4-18 0,33-4-11 16,-33 3-35-16,33-3-17 0,0 0-30 0,-43 2-31 16,43-2-32-16,0 0-27 0,0 0-28 0,0 0-33 15,0 0-24-15,0 0-13 0,36-7 1 16,21 0 1-16,27-4-6 0,39-1 4 0,24-1-7 15,46 1-5-15,20-1-11 0,18 1-14 16,2 4-8-16,13 1-9 0,5 2-8 0,6 3-6 16,-4 4-6-16,-2 1 0 0,-11 1-4 0,-17 4-2 15,-13 0 0-15,-20-1-12 0,-40-1-84 0,-17-3-83 16,-13 1-95-16,-26-2-90 0,-17 1-125 0,-11-8-168 16,-6 0-835-16,-13-3-924 0</inkml:trace>
  <inkml:trace contextRef="#ctx0" brushRef="#br0" timeOffset="-17764.25">1931 11800 88 0,'0'0'547'0,"0"0"-10"0,0 0 3 15,0 0-16-15,-27-8-23 0,27 8-49 0,0 0-43 16,0 0-43-16,-14-15-45 0,14 15-36 0,0 0-28 16,0 0-27-16,-3-20-20 0,3 20-23 15,0 0-30-15,6-18-29 0,-6 18-25 0,0 0-25 16,17-12-18-16,-17 12-15 0,0 0-7 0,0 0-14 16,31-5-1-16,-31 5-4 0,0 0-5 15,26 10-2-15,-26-10-3 0,20 15 0 0,-20-15-3 16,14 18 2-16,-14-18 2 0,6 25-3 0,-6-25-1 15,0 27-1-15,0-27 0 0,-6 29 2 0,-4-13-5 16,2-1 4-16,-1 0 0 0,-1-2 0 0,10-13 5 16,-17 22 18-16,17-22 19 0,-16 23-4 0,16-23 4 15,-14 17-1-15,14-17-3 0,-10 13-7 0,10-13-7 16,0 0-8-16,-6 17-2 0,6-17-3 0,0 0-1 16,0 0 3-16,13 18 0 0,-13-18-2 15,27 4 3-15,-27-4-5 0,42 0 0 0,-42 0-1 16,57-4-29-16,-27-1-58 0,4 3-68 0,-1-6-78 15,-3 4-88-15,0-8-100 0,3 3-109 0,1-2-83 16,-8-1-54-16,-2 2-91 0,-1-5-312 16,-2 3-529-16</inkml:trace>
  <inkml:trace contextRef="#ctx0" brushRef="#br0" timeOffset="-17345.19">2527 11737 254 0,'0'0'498'0,"0"0"-18"0,11-22-20 0,-11 22-28 16,0 0-33-16,9-19-38 0,-9 19-47 0,0 0-44 15,10-14-59-15,-10 14-39 0,0 0-25 16,0 0-21-16,0 0-20 0,0 0-19 0,27 6-19 16,-27-6 3-16,10 17-8 0,-10-17-2 0,7 27-5 15,-4-9-6-15,-3 3-4 0,-3 0-11 0,-4 4-4 16,-3 8-5-16,-6-1-7 0,-5 7-1 0,-2 0-10 16,-14 3 4-16,-7 7-3 0,-11 5-2 0,-9-1-8 15,-6-2-1-15,-7-3 1 0,0 0 6 16,1-8 26-16,-1-2 30 0,10-11 33 0,4-5 38 15,6-4 10-15,4-8-2 0,3-5-5 0,0-5 4 16,7-5-7-16,-4-5-6 0,0-6-20 0,4-4-18 16,6-7-18-16,4-3-3 0,3-7-24 15,10-7-10-15,7-2-10 0,5-9-7 0,13-3-5 16,11-9-4-16,14-13-8 0,13 2-10 0,10 0-7 16,7 6-5-16,11 5-7 0,5 5-9 0,1 7-6 15,3 7-11-15,0 9-6 0,-10 10-6 0,4 12 2 16,-11 7 7-16,4 7 9 0,-4 8 7 0,0 5 4 15,-3 5 0-15,4 11 2 0,-8 0-4 0,-5 6-13 16,-12 2-9-16,-2-2-2 0,-7 3-3 0,-3 0-5 16,-4-1-4-16,-10-3-16 0,1-3-30 0,-4 0-33 15,-7-4-53-15,4-5-56 0,-4 2-76 16,-3-21-96-16,0 25-85 0,0-25-574 0,-7 15-565 16</inkml:trace>
  <inkml:trace contextRef="#ctx0" brushRef="#br0" timeOffset="-16540.19">2241 12037 101 0,'0'0'461'0,"0"0"-11"0,0 0-11 16,0 0-20-16,0 0-30 0,0 0-37 15,0 0-43-15,19 10-51 0,-19-10-51 0,0 0-40 16,0 0-28-16,0 0-3 0,0 0 3 0,0 18 1 15,0-18-1-15,0 0 0 0,-3 20-4 0,3-20-4 16,-7 17-10-16,7-17-7 0,-12 20-6 16,12-20-6-16,-21 28-4 0,4-13 1 0,1 0-5 15,-4 0-15-15,0-1-3 0,0 2 0 0,-7-1 5 16,0 2 5-16,4-4 10 0,0-1 8 0,0-1 5 16,-1-2 3-16,-3 1 2 0,4-5 1 0,0 0-8 15,23-5-15-15,-44 5-4 0,44-5-9 0,-40-2-13 16,40 2-9-16,-33-10-9 0,33 10-11 0,-30-13-7 15,30 13-4-15,-20-18-11 0,20 18-7 0,-10-17-3 16,10 17-3-16,-6-15-4 0,6 15-2 16,0 0 0-16,9-22-3 0,-9 22-10 0,0 0 4 15,17-12 0-15,-17 12-1 0,0 0 1 0,0 0-5 16,34 4 0-16,-34-4-7 0,0 0-8 0,30 11-21 16,-30-11-32-16,16 9-25 0,-16-9-45 15,0 0-36-15,23 13-36 0,-23-13-34 0,0 0-40 16,24 5-54-16,-24-5-99 0,0 0-95 0,24-8-123 15,-24 8-513-15,16-12-652 0</inkml:trace>
  <inkml:trace contextRef="#ctx0" brushRef="#br0" timeOffset="-12885.07">4315 11757 371 0,'0'0'441'0,"0"0"-2"0,0 0 8 16,23-7-7-16,-23 7-16 0,0 0-23 0,0 0-13 16,16-11-21-16,-16 11-17 0,0 0-20 0,0 0-20 15,0 0-19-15,0 0-14 0,5-20-18 0,-5 20-17 16,0 0-25-16,0 0-28 0,0 0-32 0,0 0-29 15,0 0-30-15,0 0-22 0,0 0-17 0,0 0-13 16,0 0-13-16,0 0-5 0,0 0-2 0,0 0-6 16,-14 20-5-16,14-20-1 0,-3 26-2 15,3-26-3-15,0 29 0 0,0-29 1 16,0 36-4-16,3-16-2 0,-3 2-2 0,3-2 0 16,-3 1 2-16,3-4 0 0,0 0 1 0,-3-17-3 15,8 29 3-15,-8-29 3 0,6 26 7 0,-6-26 3 16,7 23 4-16,-7-23 2 0,6 14-2 0,-6-14 0 15,0 0-28-15,0 0-53 0,0 0-77 0,0 0-102 16,0 0-131-16,27-9-131 0,-27 9-155 0,0-22-123 16,0 22-700-16,-3-32-927 0</inkml:trace>
  <inkml:trace contextRef="#ctx0" brushRef="#br0" timeOffset="-12612.67">4302 11447 12 0,'0'0'533'0,"0"0"-19"0,0 0-5 0,0 0-31 15,-20-10-41-15,20 10-58 0,0 0-66 0,0 0-47 16,0 0-45-16,0 0-38 0,0 0-20 0,0 0-24 16,-13-10-23-16,13 10-18 0,0 0-17 0,0 0-12 15,13-17-12-15,-13 17-10 0,12-16-2 0,-12 16-9 16,8-19-6-16,-8 19-4 0,6-23-3 15,-6 23-1-15,-3-25-7 0,3 25-3 0,-3-20-2 16,3 20-10-16,-11-20-3 0,11 20-5 0,-9-12-22 16,9 12-37-16,0 0-59 0,0 0-90 0,-30-6-92 15,30 6-90-15,-18 16-103 0,9-1-580 0,-1 0-551 16</inkml:trace>
  <inkml:trace contextRef="#ctx0" brushRef="#br0" timeOffset="-12112.83">4452 11630 285 0,'16'12'494'0,"-16"-12"-20"0,0 0-18 16,0 0-36-16,0 0-26 0,0 0-45 15,0 0-46-15,0 0-47 0,0 0-32 0,0 0-42 16,27-5-33-16,-27 5-27 0,0 0-24 0,0 0-18 16,0 0-11-16,0 0-17 0,33 0-9 0,-33 0-9 15,0 0-1-15,17 10 19 0,-17-10 33 0,13 15 7 16,-13-15-5-16,10 26-3 0,-10-26-10 0,7 29-9 15,0-11-10-15,-7 2-11 0,3 0-7 0,0-1-5 16,-3 1-3-16,0-20-7 0,-3 36-3 16,3-36 1-16,-3 30 12 0,3-30 50 0,-3 27 53 15,3-27 59-15,-4 20 29 0,4-20 4 0,0 0-14 16,0 0-13-16,0 0-19 0,0 0-28 0,-20-6-19 16,20 6-24-16,0-32-21 0,3 12-17 15,0-2-14-15,8-3-13 0,-1-3-7 0,-1-1-7 16,5-1-6-16,-1 0-10 0,1 0-4 0,-1 2 0 15,0 3-4-15,1 3-2 0,-4-1-2 0,0 6-6 16,0 0-4-16,-4 0-7 0,-6 17-4 0,17-19 2 16,-17 19 1-16,0 0-1 0,17-10 3 0,-17 10 4 15,0 0 1-15,10 17-2 0,-10-17 2 0,3 26-1 16,-3-26 2-16,4 35 0 0,-4-13-1 0,-4 3 3 16,1 0-1-16,-1 3 2 0,1-1 0 15,0-2 1-15,-1 3 4 0,1 0-3 0,0-4 3 16,3 1-2-16,-3-2 1 0,3-1 4 15,0-4-2-15,0-18-2 0,3 32 3 0,-3-32-20 16,6 25-34-16,-6-25-52 0,10 18-83 0,-10-18-81 16,0 0-85-16,30 6-84 0,-30-6-66 0,27-9-65 15,-27 9-53-15,30-17-62 0,-13 4-557 0,-1-2-701 16</inkml:trace>
  <inkml:trace contextRef="#ctx0" brushRef="#br0" timeOffset="-11812.83">5165 11455 397 0,'0'0'394'16,"3"-23"-4"-16,-3 23 2 0,4-20-11 0,-4 20-26 16,0 0-50-16,3-22-52 15,-3 22-47-15,0 0-39 0,0 0 17 0,0 0 25 16,0 0-2-16,0 0 6 0,0 0-11 0,0 0-11 16,-3 20-8-16,3-20-24 0,-7 25-14 0,7-25-5 15,-6 36-9-15,3-17-10 0,-4 1-10 0,4 5-13 16,-5 0-17-16,2 0-9 0,-1-1-11 0,1 7-10 15,-1-7-10-15,0 5-6 0,1-7-6 0,2 2-6 16,-2 0-3-16,3-2-3 0,-5-5-3 0,8-17 1 16,-3 32 4-16,3-32 7 0,3 28 0 0,-3-28 2 15,8 23-1-15,-8-23 0 0,16 15-8 0,-16-15-39 16,20 7-52-16,-20-7-69 0,0 0-80 0,40 0-87 16,-40 0-75-16,30-7-66 0,-30 7-52 15,27-13-41-15,-27 13-74 0,20-15-375 0,-20 15-466 16</inkml:trace>
  <inkml:trace contextRef="#ctx0" brushRef="#br0" timeOffset="-11595.83">5129 11759 28 0,'0'0'530'16,"-37"-2"10"-16,37 2 10 0,-40-6 6 0,40 6 4 16,-37-6-5-16,37 6-9 0,-36-8-16 0,36 8-27 15,-30-5-33-15,30 5-50 0,-27-5-55 0,27 5-64 16,0 0-62-16,-30-5-47 0,30 5-40 15,0 0-30-15,0 0-19 0,27-5-24 0,-27 5-14 0,39-2-11 16,-39 2-12-16,57-3-7 0,-57 3-44 16,67 0-54-16,-37-2-64 0,4 0-73 0,-5-1-65 15,5 0-60-15,-8 1-66 0,1-2-59 0,0-2-84 16,-27 6-83-16,43-14-90 0,-43 14-602 0,27-12-767 16</inkml:trace>
  <inkml:trace contextRef="#ctx0" brushRef="#br0" timeOffset="-9020.83">6166 11589 65 0,'0'0'477'16,"17"-12"-14"-16,-17 12-24 0,13-17-12 0,-13 17-20 16,9-14-26-16,-9 14-29 0,5-20-17 0,-5 20-20 15,0 0-15-15,0-26-10 0,0 26-28 0,-11-15-21 16,11 15-31-16,-10-14-35 0,10 14-34 0,-20-11-29 16,20 11-23-16,-24-9-17 0,24 9-13 0,-30 4-15 15,30-4-8-15,-30 8-7 0,30-8-3 16,-33 14-9-16,17-4-1 0,2 3-3 0,-2-1-2 15,6 2-2-15,-4 3-1 0,8 0 0 16,-1 0 1-16,0 1-3 0,7 0 2 0,0-18 1 16,0 34-2-16,0-34 3 0,11 29 1 0,-2-9-2 15,-9-20 4-15,21 21-2 0,-21-21 1 0,22 18-2 16,-22-18 4-16,30 7-4 0,-30-7 4 0,30 3-4 16,-30-3-2-16,30-10 0 0,-30 10 1 0,30-16-1 15,-16 7-2-15,-14 9 1 0,24-26 3 0,-14 12 19 16,-4-1 6-16,-6 15 4 0,14-28-10 15,-14 28 0-15,3-27 0 0,-3 27 4 0,3-25 0 16,-3 25 0-16,-3-23-11 0,3 23-3 0,-3-20-8 16,3 20-1-16,0 0-4 0,-11-18-1 0,11 18-3 15,0 0-2-15,0 0 2 0,0 0 0 0,-16 21-2 16,16-21 2-16,-3 25-2 0,3-25 1 16,3 32 1-16,0-11 2 0,4-1-1 0,-1-1 1 15,2 1 0-15,1 1-3 0,1-4 3 0,1 0 1 16,2 1 0-16,-4-4-22 0,5-1-58 0,-14-13-63 15,24 20-91-15,-24-20-122 0,22 10-149 0,-22-10-130 16,0 0-120-16,41-5-529 0,-41 5-739 16</inkml:trace>
  <inkml:trace contextRef="#ctx0" brushRef="#br0" timeOffset="-8580.83">6966 11272 402 0,'17'-12'435'0,"-7"-1"-8"0,-10 13-17 0,20-21-31 16,-20 21-24-16,17-14-19 0,-17 14-28 16,10-12-5-16,-10 12-26 0,0 0-6 0,13-18-10 15,-13 18-11-15,0 0-8 0,0 0-21 0,10-14-35 16,-10 14-40-16,0 0-25 0,0 0-23 16,-7-18-12-16,7 18-12 0,0 0-6 0,0 0-7 0,-16-11-6 15,16 11-3-15,0 0-7 0,0 0-6 16,0 0-6-16,-30-4-8 0,30 4-3 0,0 0-4 15,0 0-3-15,-24 9-2 0,24-9-1 0,0 0 2 16,-16 24-1-16,16-24 19 0,-11 26 14 0,8-6 7 16,-3 4 0-16,-1 0-7 0,1 6-7 0,-5 5-7 15,5 2-5-15,-1 1-4 0,-4 10-3 0,5-4-2 16,-4 2-4-16,4-1-2 0,3-3-2 0,-5-5-9 16,5 4 6-16,0-4 0 0,0-2-1 0,-1 0-5 15,4-4 3-15,-3-5 2 0,3 0-4 16,-3-3 2-16,3-1 6 0,0-22 1 15,0 32 4-15,0-32 4 0,0 28 5 0,0-28 5 16,13 19 4-16,-13-19-5 0,27 16-1 0,-27-16-3 16,33 4-2-16,-33-4-6 0,43 3-2 0,-43-3 0 15,50-5 0-15,-50 5-3 0,54-5-43 0,-31 0-77 16,4 0-90-16,-4 0-111 0,0-2-127 0,-2-1-148 16,-2-1-100-16,-2-2-158 0,-1-1-397 0,-2-1-703 15</inkml:trace>
  <inkml:trace contextRef="#ctx0" brushRef="#br0" timeOffset="-8012.31">7753 11337 348 0,'0'0'465'0,"17"-19"-9"0,-17 19-20 16,17-18-26-16,-17 18-25 0,13-15-27 0,-13 15-17 15,10-16-20-15,-10 16-20 0,0 0-26 0,10-17-26 16,-10 17-20-16,0 0-29 0,0 0-39 0,0 0-31 16,-7-17-25-16,7 17-16 0,0 0 6 0,-19-10 11 15,19 10 8-15,0 0-1 0,-24-8 3 0,24 8 5 16,0 0 2-16,-36-5-5 0,36 5-8 0,0 0-9 16,-37-5-10-16,37 5-10 0,0 0-11 15,-41 0-14-15,41 0-9 0,0 0-13 0,-36 0-1 16,36 0-9-16,-21 7-1 0,21-7-1 15,0 0 11-15,-30 12 32 0,30-12 22 0,-16 18 7 16,16-18-4-16,-17 25-10 0,17-25-9 0,-13 31-13 16,10-12-10-16,0-1-4 0,0 2-12 0,3-1-5 15,0 5-1-15,3-5-5 0,0 1-1 0,0 1-5 16,4-4-3-16,-7-17 3 0,9 28-1 0,-9-28 3 16,11 21 5-16,-11-21 2 0,13 20-2 0,-13-20-2 15,24 6-1-15,-24-6-4 0,0 0-2 0,36 6-4 16,-36-6 1-16,0 0-3 0,37 2-1 15,-37-2-7-15,0 0 0 0,33 2-1 0,-33-2-1 16,0 0 2-16,30 7-2 0,-30-7 0 0,20 8 0 16,-20-8-1-16,17 15 1 0,-17-15 2 0,10 21-1 15,-10-21 2-15,3 24 2 0,-3-24-2 0,-9 27 3 16,2-11-1-16,-7 1-4 0,1 1 7 16,-4-3-1-16,1 0 3 0,-4-1-3 0,-1 2 3 15,2-4 4-15,-1 1-1 0,-1-6 3 0,2 3-3 16,-1-2 1-16,20-8-2 0,-34 7-6 0,34-7-57 15,-30 2-80-15,30-2-108 0,0 0-123 0,-36-8-139 16,36 8-152-16,-14-14-153 0,14 14-161 0,3-25-469 16,0 9-889-16</inkml:trace>
  <inkml:trace contextRef="#ctx0" brushRef="#br0" timeOffset="-7504.53">8064 11076 94 0,'0'0'569'0,"0"0"-26"0,13-16-37 0,-13 16-40 16,0 0-39-16,0 0-44 0,14-16-49 16,-14 16-44-16,0 0-45 0,0 0-36 0,19-12-29 15,-19 12-16-15,0 0-21 0,30-13-19 0,-30 13-20 16,27-6-16-16,-27 6-13 0,36-12-10 0,-36 12-10 15,37-7-10-15,-37 7-9 0,44-9-9 0,-44 9-1 16,36-8-10-16,-36 8-4 0,40-2-4 0,-40 2 0 16,34 0 6-16,-34 0 9 0,33 2 21 0,-33-2 32 15,30 8 21-15,-30-8 21 0,26 20 18 0,-12-6 5 16,-7 2-2-16,-1 6 4 0,1 3 1 0,-7 3 0 16,0 6-23-16,-7 4-15 0,4 5-20 15,-4 4-18-15,1 0-11 0,3 6-6 0,-1-3-7 16,0 0-7-16,4-5-8 0,0-2-4 15,0-6-2-15,4 1-3 0,0-6 0 0,-1-6-2 16,-3-2 6-16,3-2 8 0,0-2 33 0,-3-20 1 16,4 28-3-16,-4-28-9 0,3 20 4 0,-3-20 10 15,0 0-10-15,0 0-10 0,-10 18-11 0,10-18-8 16,0 0-8-16,-27 7-4 0,27-7-4 0,-27 6-4 16,27-6-3-16,-33 8-1 0,33-8 0 0,-43 6-2 15,20 4-2-15,-4-3 0 0,-3 1 1 0,3 2 1 16,-6 3-1-16,0 0-12 0,3-1-40 0,3-2-56 15,0-1-80-15,8-1-72 0,19-8-64 0,-35 15-48 16,35-15-47-16,-16 9-86 0,16-9-150 16,0 0-125-16,0 0-652 0,24-12-879 15</inkml:trace>
  <inkml:trace contextRef="#ctx0" brushRef="#br0" timeOffset="-7108.06">9124 11315 299 0,'0'0'414'16,"0"0"-9"-16,0 0-8 0,0 0 0 0,0 0-3 16,0 0 5-16,0 0 4 0,0 0 1 0,0 0-1 15,0 0-10-15,0 0-19 0,0 0-13 0,0 0-14 16,0 0-30-16,0 0-20 0,0 0-26 0,0 0-32 16,0 0-38-16,0 0-35 0,0 0-31 0,0 0-29 15,0 0-20-15,0 0-18 0,0 0-15 0,0 0-9 16,0 0-6-16,30-2-10 0,-30 2-4 15,26-3-3-15,-26 3-2 0,34-5-13 0,-34 5-39 0,34-5-59 16,-34 5-68-16,36-6-82 0,-36 6-78 16,37-5-79-16,-37 5-60 0,30-4-75 0,-30 4-56 15,0 0-60-15,39-5-55 0,-39 5-426 16,0 0-599-16</inkml:trace>
  <inkml:trace contextRef="#ctx0" brushRef="#br0" timeOffset="-6940.83">9110 11442 453 0,'-20'9'593'0,"20"-9"-2"0,0 0-34 0,-19 14-50 16,19-14-55-16,0 0-44 0,0 0-53 0,0 0-48 16,0 0-41-16,0 0-33 0,0 0-32 15,36 6-29-15,-36-6-30 0,37 0-25 0,-37 0-22 16,47 0-17-16,-47 0-12 0,60 0-13 0,-60 0-22 16,60-3-79-16,-60 3-108 0,53-3-125 0,-53 3-157 15,50-8-156-15,-50 8-232 0,44-12-308 0,-44 12-602 16</inkml:trace>
  <inkml:trace contextRef="#ctx0" brushRef="#br0" timeOffset="-6104.44">10261 10732 269 0,'0'0'508'16,"0"0"-10"-16,24-10-21 0,-24 10-25 0,0 0-47 15,23-12-40-15,-23 12-27 0,0 0-37 0,23-16-31 16,-23 16-29-16,17-12-20 0,-17 12-12 0,16-13-15 16,-16 13-16-16,17-9-11 0,-17 9-10 0,21-13-9 15,-21 13-21-15,16-12-17 0,-16 12-10 0,17-18-7 16,-17 18 0-16,13-18-1 0,-13 18-6 0,9-17-10 15,-9 17-2-15,8-22-10 0,-8 22-9 16,-3-18-11-16,3 18-12 0,-14-18-3 0,14 18 3 16,-24-14-8-16,24 14-2 0,-40-13 7 0,14 9 23 15,-4 1 17-15,-4-2 9 0,-2 5 3 0,-4 0-2 16,3 0-6-16,-3 3-6 0,4-1-9 16,-1 2-11-16,4-1-11 0,3 2-9 0,0 3 3 15,6-1-6-15,4 3 6 0,-1-2 5 0,21-8 10 16,-16 25 11-16,16-25 0 0,7 25-4 0,2-8-3 15,9 0-7-15,8 4-7 0,1-4-4 0,6 3-5 16,7 3-6-16,1-4-8 0,2 4-4 0,-3-1 5 16,0 2-8-16,-3-2 0 0,-4 0-1 0,-6-3-1 15,3 5 2-15,-11-2-2 0,-2 0 1 0,-4 3 2 16,-2 0-3-16,-11-2 3 0,0 3-1 0,-11 0 1 16,-2 5 0-16,-7-4-2 15,-7 6-1-15,-3-3-1 0,-3-1-1 0,3 2 1 16,-7-6-1-16,7 0 0 0,3-6 2 0,1 2-3 15,3-6 3-15,3-1 6 0,3-1 3 0,0-1 8 16,17-12 4-16,-23 19 6 0,23-19-6 0,-16 12-4 16,16-12-6-16,0 0-4 0,0 0-6 0,0 0-1 15,0 0-3-15,13 17-3 0,-13-17-4 0,0 0-2 16,26 10-7-16,-26-10-1 0,21 15-2 0,-21-15-2 16,13 23 2-16,-7-5 1 0,-6 1 2 0,-3 5 4 15,0 2 2-15,3 7 2 0,-7 3 1 0,4-5 7 16,0 7 1-16,6-3 4 0,-3-1 4 15,10-1 3-15,-4 0 1 0,5-6 2 0,2 3 3 0,7-5 2 16,-1 1 0-16,8-7 0 0,3-1-6 16,7-4 2-16,-4-2-14 0,8-6-77 15,2 2-138-15,-3-8-175 0,3-2-209 0,0-4-271 16,4 0-1140-16,-4-14-1424 0</inkml:trace>
  <inkml:trace contextRef="#ctx0" brushRef="#br0" timeOffset="-2984.46">11135 11005 34 0,'13'-13'428'0,"-13"13"-13"0,0 0-9 16,17-17-11-16,-17 17-10 0,13-15-11 0,-13 15-10 15,0 0-9-15,11-17-13 0,-11 17 1 0,0 0-1 16,9-17-13-16,-9 17-16 0,0 0-18 0,0 0-29 15,7-16-39-15,-7 16-39 0,0 0-37 0,0 0-32 16,0 0-19-16,-16-16-15 0,16 16-10 0,0 0-12 16,0 0 17-16,0 0-4 0,-38 0 1 0,38 0-3 15,0 0 0-15,-30 11 3 0,30-11-6 0,-27 9-6 16,27-9-13-16,-22 12-9 0,22-12-9 0,-27 18-7 16,10-5-5-16,7-1-3 0,-3 1-4 15,3 2-3-15,0 3 1 0,4-3 0 0,-2-1-3 16,5 6-2-16,0-2 0 0,3-18 2 0,-4 33-3 15,4-33 1-15,0 35 0 0,4-17-1 0,-1-1 2 16,4 0 0-16,0 0 0 0,-1-1 4 16,4-1-2-16,-10-15 5 0,17 19 1 0,-17-19-1 15,27 20-1-15,-27-20 1 0,27 12 0 0,-27-12-1 16,30 6-3-16,-30-6 4 0,36 3 6 0,-36-3 13 16,37-9 8-16,-37 9 5 0,33-7 3 0,-33 7 8 15,36-12 6-15,-19 5 5 0,4-3 0 0,-8-3-2 16,4 4-5-16,-17 9 5 0,22-24-33 15,-22 24-35-15,21-22 0 0,-21 22 0 0,13-22 0 16,-13 22 0-16,10-24 0 0,-10 24 0 0,7-24 0 16,-7 24 0-16,3-25 0 0,-3 25 0 0,-3-22 0 15,3 22 0-15,-10-25 0 0,10 25 0 0,-14-23 0 16,14 23 0-16,-16-25 0 0,16 25 0 0,-17-22 0 16,17 22 0-16,-16-20 0 0,16 20 0 15,-24-21 0-15,24 21 0 0,-23-12 0 0,23 12 0 16,-21-13 0-16,21 13 0 0,-22-5 0 0,22 5 0 15,0 0 0-15,-38-4 0 0,38 4 0 0,0 0 0 16,-33 9 0-16,33-9 0 0,-24 7 0 0,24-7 0 16,-16 17-66-16,16-17-412 0,-17 14-91 15,17-14-102-15,-3 18-114 0,3-18-102 0,0 0-723 16,20 17-1051-16</inkml:trace>
  <inkml:trace contextRef="#ctx0" brushRef="#br0" timeOffset="-2484.84">11959 11168 97 0,'0'0'597'0,"0"0"-13"16,-10-17-12-16,10 17-22 0,0 0-15 0,0 0-34 15,0 0-35-15,-3-16-31 0,3 16-31 16,0 0-44-16,0 0-44 0,0 0-50 0,3-20-47 15,-3 20-47-15,0 0-33 0,0 0-27 16,13-13-23-16,-13 13-18 0,0 0-14 0,0 0-9 16,30-8-12-16,-30 8-10 0,0 0-4 0,30 8-2 15,-30-8-9-15,27 8 5 0,-27-8-4 0,23 12-1 16,-23-12-4-16,23 17 1 0,-23-17-4 0,24 21 2 16,-24-21 0-16,20 25 5 0,-20-25 4 0,6 27 5 15,-6-27-3-15,0 32 0 0,-3-14 1 0,0 2-1 16,-7-2 2-16,-4 0-6 0,1-1 6 0,-1 0-3 15,-2 0-1-15,2-1 1 0,-2-1 2 0,-1-3-1 16,4-2 3-16,13-10-2 0,-23 17-11 16,23-17-101-16,-27 11-125 0,27-11-128 0,0 0-127 15,0 0-150-15,-40-3-144 0,40 3-777 16,-3-20-988-16</inkml:trace>
  <inkml:trace contextRef="#ctx0" brushRef="#br0" timeOffset="-1820.82">12912 10926 310 0,'0'0'526'16,"0"0"-11"-16,0 0-8 0,11-16-13 0,-11 16-11 15,0 0-22-15,6-16-20 0,-6 16-20 0,0 0-21 16,10-14-22-16,-10 14-18 0,0 0-22 0,0 0-46 16,6-17-41-16,-6 17-42 0,0 0-34 15,0 0-35-15,0 0-26 0,0 0-21 0,0 0-24 16,0 0-15-16,0 0-5 0,0 0-11 0,0 0 2 16,0 0 0-16,0 0 8 0,0 0 6 0,14 14-1 15,-14-14-5-15,3 22-5 0,-3-22-6 0,7 26-2 16,-7-26-4-16,0 30-7 0,0-30-5 0,6 32 1 15,-6-32-3-15,5 32-1 0,-5-32-3 0,3 33-1 16,-3-33 2-16,3 28-6 0,-3-28-1 16,3 25 0-16,-3-25 0 0,3 22 1 0,-3-22 1 15,0 0 3-15,7 23-1 0,-7-23 1 0,0 0 0 16,3 19-8-16,-3-19-85 0,0 0-118 0,0 0-120 16,3 18-106-16,-3-18-133 0,0 0-151 15,0 0-126-15,0 0-748 0,0 0-1023 0</inkml:trace>
  <inkml:trace contextRef="#ctx0" brushRef="#br0" timeOffset="-1603.82">13369 11001 167 0,'0'0'604'0,"27"-9"-19"0,-27 9-41 0,23-7-62 16,-23 7-62-16,0 0-51 0,34-5-50 0,-34 5-34 15,0 0-34-15,26 9-25 0,-26-9-20 16,13 12-26-16,-13-12-2 0,8 24-23 15,-8-24-25-15,-4 25-22 0,4-25-15 0,-7 30-13 0,-3-16-15 16,4 2-9-16,-5 1-10 0,5-2-1 16,-7 0-6-16,3-3-5 0,10-12-9 0,-20 21-93 15,20-21-118-15,-24 17-127 0,24-17-160 0,-16 10-163 16,16-10-730-16,0 0-820 0</inkml:trace>
  <inkml:trace contextRef="#ctx0" brushRef="#br0" timeOffset="-1259.82">13860 10985 398 0,'0'0'496'0,"0"0"-9"0,26-8-27 16,-26 8-36-16,0 0-34 0,0 0-31 0,20-8-19 15,-20 8-15-15,0 0-24 0,0 0-30 0,0 0-28 16,0 0-25-16,0 0-13 0,0 0-7 0,0 0 19 16,0 0 21-16,40 0-4 0,-40 0-7 0,0 0-17 15,0 0-14-15,0 0-21 0,37 3-28 0,-37-3-25 16,0 0-23-16,37 0-17 0,-37 0-16 0,30-3-13 16,-30 3-9-16,33 0-8 0,-33 0-6 15,33 0-4-15,-33 0-2 0,40 0-4 0,-40 0-11 16,41 0-43-16,-41 0-59 0,33-2-57 15,-33 2-52-15,30-2-53 0,-30 2-56 0,0 0-56 16,33-5-66-16,-33 5-104 0,0 0-105 0,24-8-137 16,-24 8-434-16,0 0-677 0</inkml:trace>
  <inkml:trace contextRef="#ctx0" brushRef="#br0" timeOffset="-952.82">14570 10755 39 0,'0'0'490'16,"17"-15"7"-16,-17 15 3 0,16-15 1 0,-16 15 1 15,14-12 0-15,-14 12-7 0,0 0-20 0,16-13-33 16,-16 13-49-16,0 0-65 0,0 0-68 16,17-11-53-16,-17 11-45 0,0 0-34 0,0 0-20 15,0 0-22-15,10 18-7 0,-10-18-10 0,0 20-7 16,0-20-7-16,0 37-6 0,-3-16-4 0,3 6-8 15,-7 0-1-15,0 9 0 0,4-1-11 0,-1-1-2 16,-2 4-2-16,6-2-5 0,-3-2-3 0,3-1-1 16,0-3 0-16,-3-3 0 0,3-1 2 15,0-2-2-15,0-4 8 0,0-20 6 0,0 32 8 16,0-32 4-16,0 25-5 0,0-25-124 0,0 0-158 16,-7 20-155-16,7-20-178 0,0 0-216 0,0 0-824 15,-17-14-1062-15</inkml:trace>
  <inkml:trace contextRef="#ctx0" brushRef="#br0" timeOffset="215.18">15066 10394 281 0,'0'0'348'16,"0"0"-17"-16,0 0-24 0,0 0-20 15,0 0-20-15,0 0-19 0,0 0-20 0,0 0-12 16,0 0-8-16,0 0-3 0,0 0 3 0,0 0 7 16,0 0 6-16,0 0 15 0,0 0 14 0,0 0 7 15,0 0 9-15,0 0 2 0,0 0-8 0,0 0-13 16,0 0-20-16,0 0-23 0,0 0-25 0,0 0-36 15,0 0-21-15,0 0-24 0,0 0-22 0,0 0-13 16,0 0-15-16,0 0-9 0,18-12-12 0,-18 12-2 16,0 0-6-16,20-13-5 0,-20 13 0 0,0 0-6 15,30-9 0-15,-30 9-6 0,0 0 1 0,33-5-4 16,-33 5 3-16,0 0-1 0,40-3-5 0,-40 3 2 16,0 0 0-16,33 5-1 0,-33-5 1 15,27 8-3-15,-27-8 5 0,20 7-9 16,-20-7 11-16,23 10-2 0,-23-10 1 0,17 12 1 15,-17-12 3-15,13 13-7 0,-13-13 9 0,17 12-8 16,-17-12 1-16,7 16-1 0,-7-16 4 0,6 17 5 16,-6-17-6-16,0 17 4 0,0-17-1 0,-3 24-3 15,3-24 4-15,-7 19-3 0,7-19 2 0,-6 20 0 16,6-20 0-16,-11 19 3 0,11-19-4 0,-9 18 2 16,9-18 6-16,-10 16 4 0,10-16 5 0,-14 17 1 15,14-17-3-15,-16 17-2 0,16-17-2 0,-21 16 1 16,21-16-6-16,-20 15 2 0,20-15-1 0,-16 15-3 15,16-15-2-15,-13 12 1 0,13-12-1 16,0 0 0-16,-17 15 6 0,17-15 9 0,0 0 11 16,0 0 7-16,-17 15 0 0,17-15-2 0,0 0-2 15,0 0-3-15,0 0-6 0,0 0-2 16,0 0-4-16,17 12-1 0,-17-12-6 0,0 0-1 16,33 0 1-16,-33 0-5 0,30 0 0 0,-30 0-1 15,33-1-5-15,-33 1 1 0,34-3 3 0,-34 3-3 16,30-5 0-16,-30 5-1 0,0 0 2 0,36 0 4 15,-36 0 0-15,0 0-5 0,0 0-1 0,38-3-1 16,-38 3-3-16,0 0 1 0,0 0 10 0,19 8 3 16,-19-8 2-16,0 0 2 0,0 17 0 15,0-17 2-15,-10 20-4 0,10-20-5 0,-13 33 2 16,6-16-7-16,-3 5-1 0,4 5 1 0,-1 4 5 16,0 4-1-16,7 0-2 0,-3 7 1 0,6-1 1 15,0 9-2-15,8 4 1 0,-5 1 0 0,7 8 1 16,4 2 1-16,1 3-3 0,-6-3 3 15,1 0 1-15,1 0-1 0,-4-8 2 0,-10-2 0 16,0-2 9-16,-10-6 5 0,-7 2 5 0,1-10 6 16,-14-2 37-16,0-4 35 0,-14-6 31 0,1-7-12 15,-4-3-127-15,4-9 0 0,0 0 0 0,-1-8 0 16,4 0 0-16,7-3 0 0,0 1 0 0,3-3 0 16,30 5 0-16,-44-10 0 0,44 10 0 15,-30-7 0-15,30 7 0 0,0 0 0 0,0 0 0 16,0 0 0-16,27-8 0 0,-27 8-438 0,36 2-245 15,-36-2-120-15,54 6-124 0,-54-6-889 0,57 0-1244 16</inkml:trace>
  <inkml:trace contextRef="#ctx0" brushRef="#br1" timeOffset="2844.18">16067 11069 547 0,'0'0'583'0,"0"0"4"16,-23-14 13-16,23 14-8 0,-10-11-21 0,10 11-22 15,-13-17-16-15,13 17-28 0,-11-12-34 0,11 12-42 16,0 0-47-16,-9-18-56 0,9 18-54 0,0 0-51 16,0 0-46-16,0 0-17 0,0 0 24 15,0 0 23-15,0 0-1 0,0 0-105 0,3 21-99 16,-3-21 0-16,10 22 0 0,0-5 0 0,0 1 0 15,0-3 0-15,0 2 0 0,3 1 0 0,4-4 0 16,-4 2 0-16,1-3 0 0,5-4 0 0,5-1 0 16,-24-8 0-16,53 2 0 0,-16-12 0 0,7-2 0 15,5-9 0-15,15-8 0 0,13-11 0 0,6-10 0 16,30-15 0-16,7-8 0 0,14-4 0 16,12-6 0-16,1 0 0 0,3-1 0 0,0-7 0 15,-3 7 0-15,0 4 0 0,-8 2 0 0,-8 8 0 16,-11 5-146-16,-30 16-465 0,-10 0-55 15,-17 15-79-15,-13 1-33 0,-10 6-52 0,-16 3-672 16,-1 5-947-16</inkml:trace>
  <inkml:trace contextRef="#ctx0" brushRef="#br0" timeOffset="5887.18">19155 11040 129 0,'0'0'356'0,"0"0"-16"0,-39 0-15 16,39 0-11-16,0 0-11 0,-41 0-14 0,41 0-12 16,0 0-21-16,-36 2-18 0,36-2-12 0,0 0-14 15,0 0-11-15,-37 2-11 0,37-2-13 0,0 0-8 16,0 0-9-16,-27 3-17 0,27-3-10 0,0 0-7 15,0 0-13-15,0 0-11 0,0 0-13 16,0 0-8-16,0 0-3 0,0 0-8 0,0 0-10 16,0 0-8-16,0 0-5 0,0 0-5 15,0 0-3-15,44-7-5 0,-14 4-1 0,7 1 2 16,6-3-3-16,7 2 1 0,10-5-2 0,3 4-4 16,10-1-3-16,1-4-4 0,13 2-1 0,-1 2-4 15,-2-2-4-15,2 0 3 0,1 1-2 0,0-1-2 16,0 2 0-16,-1-2 1 0,-9 1-3 0,-1 5-1 15,1-7-5-15,1 5 3 0,-2 1 0 0,1-2-1 16,-1 0-1-16,14-1 0 0,-13 2-1 0,13-1 0 16,7 1 0-16,-1-2 0 0,4 0-1 0,4 0 0 15,-1 0-1-15,0 0 0 0,1 0 0 0,-1 3-1 16,-2-4 1-16,-1 5 1 0,-1-2-1 0,1 1-1 16,1-1 2-16,-1 0 1 15,3 3 0-15,4-6-3 0,13 5 0 0,3-5 1 16,4 6-1-16,-1-5 0 0,5 1-1 0,-1 1 0 15,-4-5-1-15,7 3 2 0,-2 1-3 0,-1-4 1 16,0 1 2-16,4 0-1 0,-4-1 0 0,7-2 0 16,-1-1 0-16,1 2-1 0,3-2-1 0,-3 2 1 15,-1 1-3-15,1-1 3 0,0 1 0 0,-8-2 3 16,2 2-2-16,-4 1 4 0,-7-1 6 0,0 0 14 16,-23 6 9-16,-4-5 5 0,-6 4-1 0,-14-2 0 15,-3 3 0-15,-6-4 7 0,-11 5 8 0,-3-2 13 16,-3 1-2-16,-4-1-3 0,-7 0-6 15,-6 3-9-15,3-6-9 0,-33 6-4 0,51 0-6 16,-51 0-1-16,40-3-8 0,-40 3-39 0,33-4-45 16,-33 4-69-16,0 0-109 0,0 0-144 15,0 0-173-15,0 0-125 0,-40-7-768 0,4 7-906 16</inkml:trace>
  <inkml:trace contextRef="#ctx0" brushRef="#br0" timeOffset="7583.18">18925 11093 87 0,'0'0'331'0,"0"0"-20"0,17-13-8 0,-17 13-9 16,0 0-5-16,17-11-6 0,-17 11-4 0,0 0 1 15,16-12-5-15,-16 12-4 0,0 0 1 0,0 0-7 16,14-13-27-16,-14 13-16 0,0 0-30 0,0 0-31 16,0 0-25-16,0 0-24 0,0 0-24 0,0 0-21 15,0 0-19-15,0 0-8 0,0 0-6 0,0 0 3 16,0 0 5-16,0 0 3 0,10 13 8 15,-10-13 11-15,0 19 1 0,0-19-3 0,-7 31-4 16,7-13-3-16,-3 4 35 0,3 0-9 16,-4 3-14-16,1 6-9 0,-4 1-8 0,4 5-5 15,-7 4-6-15,7 6-5 0,-4 1-6 0,0-1 7 16,-2 2 24-16,2 5 6 0,-4-4-5 0,8-4-5 16,-6 5-5-16,2-3-6 0,3-1-3 0,-6-7 1 15,7-1-4-15,0 0-6 0,-4-4-6 0,4-2-2 16,-1-4-3-16,1-3 0 0,-1-2-2 0,1-1 0 15,3-3 3-15,-3-3 2 0,3-17 42 0,-3 30 39 16,3-30 16-16,0 24 21 0,0-24 5 0,0 21-7 16,0-21-20-16,0 0-22 0,3 20-18 0,-3-20-19 15,0 0-11-15,20 10-11 0,-20-10-6 0,0 0-6 16,43 0-7-16,-43 0-4 0,37-2-4 16,-37 2-1-16,53-10-4 0,-23 5 0 15,13 0-2-15,1-3-1 0,16-1-1 0,7 1-1 16,-1-2 0-16,18 2-1 0,3-2-2 0,3 3 1 15,0-1 1-15,6 4-3 0,1-2 3 0,4 1-1 16,-2 1 0-16,1-1 0 0,3 1 2 0,-2 2 0 16,2 0-3-16,1 2 0 0,2-4 2 0,17 3-3 15,4 1 2-15,4-3 0 0,-1 1-1 0,3-1 1 16,1 0-2-16,-1-1 2 0,1 1-3 0,-5-2-1 16,4-3 3-16,-6 4 3 0,-7-1-4 0,0 0 2 15,-16 0-2-15,-4 1 0 0,-4-2 2 0,-2-2-2 16,-4 2 4-16,-13 2 0 0,-4-1 0 0,-3-2 0 15,0 2-2-15,3-3 1 0,11-2-1 16,3 0-1-16,0 1 1 0,6-2-2 16,3 1 0-16,1 0 1 0,13 0-1 0,0-2-1 15,-9 5 1-15,-2-4-2 0,-2 4 0 0,3-1 4 16,-3 2-4-16,0 0 2 0,-4 0-2 0,-3 2 2 16,0-4-2-16,-17 6 2 0,-2-4 2 0,-1 4-4 15,-4 0 4-15,-12-1 0 0,2-1-2 0,-3 1 2 16,1 0 0-16,2 1-2 0,8-1 1 0,-1-1 1 15,4 1-2-15,7 1-3 0,-5-4 3 0,8 0 1 16,-4 5-2-16,5-2-1 0,-6 1 0 0,1-1-1 16,-5-2 4-16,-11 3-1 0,-5-1 0 15,-4 1 2-15,-2-1 1 0,-2 1 0 0,-8 2 3 16,-3-3-2-16,1 0-2 0,-1 1-1 0,-3 0 1 16,0-1-1-16,0 1-1 0,0 0 2 0,0-1-2 15,0 0 10-15,3 1-4 0,-3-1 4 16,4 2-8-16,-4-2 2 0,0 0-1 0,0 1-2 15,-4-2 2-15,-26 4-1 0,51-4 3 0,-51 4-4 16,36-4 0-16,-36 4-1 0,37-1 2 0,-37 1 0 16,33-3-1-16,-33 3-2 0,30-2 1 0,-30 2 2 15,0 0-5-15,41-3 6 0,-41 3-1 0,0 0 1 16,30 0 4-16,-30 0 0 0,0 0 2 0,0 0 1 16,30-3 5-16,-30 3 2 0,0 0 4 15,0 0-4-15,0 0 4 0,0 0 5 0,30-4 2 16,-30 4-7-16,0 0-2 0,0 0-4 0,0 0-6 15,0 0 1-15,6-18-4 0,-6 18 0 0,0 0 2 16,0 0-4-16,-3-20 0 0,3 20 0 0,0 0-2 16,-11-21 2-16,11 21 3 0,-9-14 1 0,9 14-2 15,-10-18 1-15,10 18 1 0,-14-19 4 16,14 19-2-16,-13-20 6 0,13 20 0 0,-14-20 1 16,14 20 0-16,-13-25 7 0,13 25 2 0,-13-25-18 15,13 25-6-15,-10-28 0 0,3 13 0 0,7 15 0 16,-9-27 0-16,9 27 0 0,-11-30 0 15,11 30 0-15,-10-33 0 0,4 16 0 0,3-4 0 16,-5 4 0-16,5-3 0 0,0 6 0 0,-4-5 0 16,4 2 0-16,3 17 0 0,-6-33 0 0,6 33 0 15,-7-32 0-15,3 14 0 0,4 18 0 0,-3-29 0 16,3 29 0-16,-4-30 0 0,4 30 0 0,-3-33 0 16,3 33 0-16,-3-33 0 0,3 33 0 0,-3-29 0 15,3 29 0-15,-3-30 0 0,3 30 0 0,-4-30 0 16,4 30 0-16,0-28 0 0,0 28 0 15,-3-30 0-15,3 30 0 0,0-25 0 0,0 25 0 16,0-22 0-16,0 22 0 0,0-18 0 0,0 18 0 16,0 0 0-16,-4-25 0 0,4 25 0 15,0 0 0-15,0-17 0 0,0 17 0 0,0 0 0 16,0 0 0-16,-3-21 0 0,3 21 0 0,0 0 0 16,0 0 0-16,0 0 0 0,0 0 0 0,0-18-88 15,0 18-62-15,0 0-59 0,0 0-76 0,0 0-80 16,0 0-91-16,0 0-106 0,-34 0-159 0,34 0-194 15,-30 14-595-15,4-11-956 0</inkml:trace>
  <inkml:trace contextRef="#ctx0" brushRef="#br0" timeOffset="8775.19">20270 11090 246 0,'0'0'323'15,"9"-14"-24"-15,-9 14-22 0,13-12-7 0,-13 12-13 16,14-12-4-16,-14 12-9 0,13-12 2 0,-13 12-4 16,17-13 5-16,-17 13 4 0,0 0 6 15,16-17 10-15,-16 17 4 0,14-16 9 0,-14 16-8 16,0 0-9-16,13-12-16 0,-13 12-15 0,0 0-17 16,14-13-18-16,-14 13-25 0,0 0-24 0,0 0-26 15,0 0-26-15,10-9-19 0,-10 9-21 0,0 0-7 16,0 0-17-16,0 0 0 0,0 0-2 0,0 0-1 15,17 9 3-15,-17-9 23 0,6 18 31 0,-6-18 5 16,3 28 23-16,-3-28-3 0,7 37-3 0,-4-14-10 16,-3 4-2-16,3 3-4 0,-3 6-7 0,-3 3-8 15,3 4-11-15,-3 4-10 0,0 6-8 16,-1-1-6-16,4 3-8 0,0 0-8 0,0 0 0 16,0-1-5-16,0 0-5 0,4-2 0 15,-1-2 1-15,0-1-2 0,0-6-1 0,-3-3-4 16,8-2 2-16,-5-1 0 0,0-4-2 0,-3-5 1 15,3-2 0-15,1-5 3 0,-1-1 6 0,0-2 6 16,-3-18 4-16,3 30 11 0,-3-30 0 0,8 22-29 16,-8-22-12-16,0 0 0 0,13 18 0 0,-13-18-9 15,0 0-174-15,0 0-148 0,0 0-165 0,14-15-183 16,-14 15-231-16,-11-23-989 0,1 8-1321 0</inkml:trace>
  <inkml:trace contextRef="#ctx0" brushRef="#br0" timeOffset="9344.19">19819 10307 283 0,'0'0'377'0,"3"-15"-22"0,-3 15-29 16,0 0-43-16,10-17-39 0,-10 17-33 0,0 0-34 15,0 0-23-15,0 0-17 0,0 0 3 0,8-15 29 16,-8 15 1-16,0 0-9 0,0 0-10 0,0 0-5 16,-11 17 3-16,11-17 13 0,-10 20 10 0,10-20-9 15,-17 28-1-15,4-10-6 0,7-1-11 0,-8 3-19 16,4 0-13-16,1-1-14 0,1 2-12 0,-2-1-11 16,7-4-15-16,-3 5-9 0,6-21-5 15,-8 30-3-15,8-30-4 0,8 33 4 0,-8-33 4 16,9 22 4-16,-9-22 1 0,13 20-4 0,-13-20-6 15,27 10-7-15,-27-10-2 0,30 2-7 0,-30-2-3 16,33-4-3-16,-33 4-4 0,41-18-1 16,-25 8-1-16,1-4-4 0,-4-3-5 0,1 1-1 15,-1-4-1-15,-10-1-2 0,8 3-1 0,-11-1-1 16,0 19-1-16,0-32-2 0,0 32 0 0,-11-31 1 16,11 31-2-16,-19-20 1 0,19 20 1 0,-27-14-10 15,27 14-27-15,-30-8-29 0,30 8-40 0,-33 3-45 16,33-3-61-16,-30 10-61 0,30-10-78 15,-30 12-97-15,30-12-86 0,-24 23-106 0,24-23-371 16,-3 27-488-16</inkml:trace>
  <inkml:trace contextRef="#ctx0" brushRef="#br0" timeOffset="10047.19">21697 10994 274 0,'27'-19'396'15,"-27"19"-12"-15,22-18-22 0,-22 18-10 0,17-14-13 16,-17 14-16-16,21-17-9 0,-21 17-13 0,16-16-15 16,-16 16-15-16,14-11-15 0,-14 11-19 0,0 0-21 15,16-17-30-15,-16 17-32 0,0 0-31 0,0 0-27 16,17-13-19-16,-17 13-13 15,0 0-1-15,0 0 8 0,13 11 14 0,-13-11 5 16,6 14 15-16,-6-14 7 0,8 31 1 0,-5-12-7 16,0 6-17-16,1 0-12 0,2 8-11 0,0 4-9 15,-2 1-11-15,3 7-9 0,0 2-3 0,-1 2-5 16,1 0-4-16,0 3-2 0,-4-2-7 0,0 1-2 16,7-2-2-16,-7 0-2 0,4-7 0 0,-3-2 0 15,-1-1-2-15,0-1 7 0,1-3 0 0,-1-1 7 16,0-3 31-16,0-3 3 0,-3 0-12 0,7-6-6 15,-3-1-5-15,-1 3-2 0,-3-7-10 0,0-17 0 16,3 33-4-16,-3-33 2 0,7 25 0 0,-7-25 4 16,3 22 2-16,-3-22 1 0,3 17 2 15,-3-17-1-15,0 0-1 0,11 16-6 0,-11-16-25 16,0 0-60-16,0 0-84 0,0 0-125 16,37-5-147-16,-37 5-181 0,9-18-165 0,-9 18-803 15,10-30-1011-15</inkml:trace>
  <inkml:trace contextRef="#ctx0" brushRef="#br0" timeOffset="10539.48">21313 10062 142 0,'0'0'465'0,"3"-18"-14"0,-3 18-18 0,0 0-19 16,0 0-23-16,11-18-21 0,-11 18-30 0,0 0-35 16,0 0-41-16,0 0-44 0,0 0-38 0,0 0-32 15,0 0-31-15,3-16-14 0,-3 16 22 0,0 0 14 16,0 0-2-16,0 0-6 0,10 21-3 0,-10-21 2 16,3 19 5-16,-3-19-3 0,0 27-13 15,0-27 1-15,3 41-10 0,-3-19-9 0,0 2-20 16,0 5-10-16,0-5-15 0,-3 7-5 0,3-4-10 15,0 0-6-15,-3-3-9 0,3 2-4 0,0-4-8 16,-3-2 3-16,3-20-1 0,0 36 1 0,0-36 1 16,0 30 5-16,0-30 6 0,0 22 3 15,0-22 3-15,3 20 0 0,-3-20-5 0,0 0-35 16,0 0-85-16,6 17-125 0,-6-17-159 0,0 0-177 16,0 0-190-16,30-4-827 0,-30 4-1009 0</inkml:trace>
  <inkml:trace contextRef="#ctx0" brushRef="#br0" timeOffset="11179.19">23434 10944 310 0,'0'0'437'16,"17"-19"-8"-16,-17 19-15 0,13-26-14 0,-13 26-10 15,13-22-28-15,-13 22-19 0,14-22-19 0,-14 22-14 16,10-20-17-16,-10 20-19 0,9-18-28 0,-9 18-34 16,0 0-37-16,11-20-34 0,-11 20-31 15,0 0-22-15,0 0-20 0,10-12-12 16,-10 12-6-16,0 0-5 0,6 17 3 0,-6-17 14 16,11 30 10-16,-5-11 2 0,4 12-8 0,-4 1-5 15,8 4-10-15,-4 6-6 0,4 1-7 0,-4 7-8 16,-1-3-2-16,-1 6-1 0,1 0-7 0,-2-4-2 15,-4 4-2-15,4 0-1 0,-3-7-4 0,-1-2-1 16,0-5-1-16,-3-1-3 0,3-6 1 0,-3-2 1 16,4-5-2-16,-1 0 6 0,0-4 6 0,-3-2 8 15,0-19 14-15,7 30 20 0,-7-30-3 0,7 23-7 16,-7-23-8-16,0 0-33 0,10 18-70 0,-10-18-111 16,0 0-136-16,0 0-161 0,13-12-194 15,-13 12-204-15,0-26-486 0,-4 8-809 0</inkml:trace>
  <inkml:trace contextRef="#ctx0" brushRef="#br0" timeOffset="11667.1">22754 10077 53 0,'0'0'524'0,"0"-25"-25"16,0 25-39-16,4-29-41 0,-4 29-46 0,6-31-38 15,0 14-37-15,4-1-33 0,1 3-33 0,-2-3-38 16,1 4-30-16,1-2-26 0,2 4-18 0,1-1-30 15,-14 13-18-15,26-17-13 0,-26 17-21 0,26-12-1 16,-26 12-14-16,27-5 3 0,-27 5-9 0,30 5-6 16,-30-5-1-16,20 12 2 0,-7 3-4 15,-2 0 1-15,-5 5 0 0,1-3 1 0,-4 8 4 16,-3 0-1-16,-3 0 5 0,-4 7 18 0,-2 2 10 16,-5-5 10-16,1 1 2 0,-7 0 14 0,4-3 13 15,-2 4 25-15,-2-6 20 0,4-6 11 0,2 2 17 16,1-1 34-16,3-5 46 0,0-3 50 0,10-12 26 15,-20 24 7-15,20-24-30 0,-10 17-54 16,10-17-51-16,0 0-37 0,0 0-31 0,0 0-23 16,10 17-17-16,-10-17-17 0,37 5-15 0,-37-5-44 15,57 0-50-15,-21 3-67 0,4-3-112 0,7 0-104 16,-1 0-84-16,5 0-88 0,-9 0-96 16,9 2-102-16,-5 0-117 0,-5-2-645 0,-2 0-911 15</inkml:trace>
  <inkml:trace contextRef="#ctx0" brushRef="#br0" timeOffset="12254.93">25051 10827 374 0,'0'0'505'16,"11"-12"-6"-16,-11 12-25 0,0 0-38 0,10-21-28 15,-10 21-23-15,0 0-19 0,9-19-25 0,-9 19-20 16,0 0-31-16,7-15-38 0,-7 15-43 0,0 0-40 15,0 0-38-15,0 0-31 0,0 0-20 0,0 0-14 16,0 0-14-16,0 0-8 0,17 9-1 0,-17-9-1 16,6 33 6-16,-2-8 0 0,-4-1-2 0,7 10 3 15,-7 0-4-15,3 7-2 0,1-1-5 0,-4 2-10 16,0 4 0-16,0 5-3 0,0 0 12 16,0 2 30-16,-4-4 8 0,4 1-2 0,0-4 8 15,-3-7 11-15,3 2-10 0,0-7-15 16,0-6-14-16,0 0-4 0,0-6 1 0,3-1 6 15,-3-21 15-15,0 34 27 0,0-34 11 0,7 25-18 16,-7-25-14-16,6 15-25 0,-6-15-73 0,0 0-125 16,0 0-159-16,0 0-149 0,30-11-172 0,-30 11-183 15,4-27-859-15,-4 27-1104 0</inkml:trace>
  <inkml:trace contextRef="#ctx0" brushRef="#br0" timeOffset="12879.26">24092 9860 466 0,'0'0'492'15,"6"-18"-35"-15,-6 18-33 0,3-20-35 0,-3 20-24 16,10-21-34-16,-10 21-32 0,11-19-25 0,-11 19-34 16,13-22-31-16,-13 22-31 0,17-22-23 0,-17 22-21 15,19-21-24-15,-19 21-23 0,20-18-15 0,-20 18-16 16,24-14-11-16,-24 14-12 0,27-10-4 0,-27 10-10 15,30-7-4-15,-30 7-1 0,0 0-3 16,36 0-5-16,-36 0-3 0,20 9 2 0,-20-9 3 16,13 15-4-16,-13-15-1 0,10 20 3 0,-10-20-4 15,3 23 0-15,-3-23 2 0,-3 27 2 0,3-27-2 16,-13 30 2-16,13-30 0 0,-14 26 0 0,14-26 0 16,-16 24 6-16,16-24 5 0,-17 22 20 15,17-22 31-15,-10 18 19 0,10-18 11 0,-9 12 1 16,9-12-5-16,0 0-10 0,-8 16-15 0,8-16-15 15,0 0-11-15,0 0-10 0,21 9-4 0,-21-9-9 16,0 0-6-16,36 8-1 0,-36-8-3 0,44 8-1 16,-21-1-6-16,3 1-7 0,-2 2-5 0,3-2-2 15,-4 4-3-15,0 0-1 0,-6 3 1 0,3 1 1 16,-10 1 7-16,0 3 3 0,-3-3 0 16,-7 4 2-16,-4-1 0 0,-6-3 3 0,1 3 0 15,-12-6-1-15,-2 7 1 0,-7-6 9 0,0-3 11 16,-7 1 11-16,1-4 10 0,-1 2 7 15,-3-5-5-15,3-2-5 0,7-1 1 0,0-1-8 16,0 1-6-16,30-3-7 0,-40 1-63 0,40-1-108 16,-30 6-124-16,30-6-140 0,0 0-182 0,0 0-213 15,21 10-503-15,-21-10-771 0</inkml:trace>
  <inkml:trace contextRef="#ctx0" brushRef="#br0" timeOffset="13379.05">25672 9972 115 0,'0'0'461'16,"0"0"-17"-16,10-21-17 0,-10 21-20 0,10-12-19 16,-10 12-8-16,0 0-15 0,7-22-17 0,-7 22-14 15,0 0-15-15,7-20-16 0,-7 20-26 0,0 0-32 16,0 0-41-16,6-21-37 0,-6 21-29 0,0 0-27 16,0 0-24-16,0 0-19 0,0 0-13 15,0 0-3-15,0 0 0 0,0 0 18 16,0 0 9-16,0 0 8 0,10 17-3 0,-10-17-6 15,3 22-11-15,-3-22-8 0,4 27-8 0,-4-27-3 16,3 35-8-16,-3-18 0 0,4 3-7 0,-4-2-1 16,0-18 0-16,3 33 5 0,-3-33 13 0,3 27 31 15,-3-27 37-15,3 26 38 0,-3-26 40 0,3 17 28 16,-3-17 20-16,4 17 12 0,-4-17-14 0,0 0-202 16,10 15-40-16,-10-15 0 0,0 0 0 0,27 8 0 15,-27-8 0-15,0 0 0 0,50 0 0 0,-50 0 0 16,43-6 0-16,-43 6 0 0,50-2 0 15,-50 2 0-15,53-7 0 0,-26 4 0 0,0-2-122 16,-27 5-337-16,46-10-55 0,-46 10-47 0,38-7-41 16,-38 7-44-16,30-8-36 0,-30 8-96 15,22-5-524-15,-22 5-759 0</inkml:trace>
  <inkml:trace contextRef="#ctx0" brushRef="#br0" timeOffset="13631.19">26192 9930 159 0,'-3'-36'397'16,"0"18"3"-16,3 18-5 0,-3-34-2 16,-1 19-12-16,4 15-2 0,-4-27-17 0,4 27-41 15,-6-26-56-15,6 26-51 0,-3-19-48 0,3 19-30 0,0 0-12 16,0 0 17-16,0 0 29 0,0 0 14 16,-21 14 7-16,15 9 2 0,3 0 0 0,-1 6-25 15,1 8-25-15,0-1-22 0,0 7-23 0,-2-1-14 16,5-1-10-16,-3 3-18 0,0-1-4 15,6-4-9-15,-3 2-4 0,0-1-2 0,3-3-4 16,-3 1 1-16,5-6-6 0,-2-4-28 0,0 0-65 16,0-4-114-16,-3-1-157 0,4-3-195 0,-4-20-192 15,-4 30-753-15,4-30-924 0</inkml:trace>
  <inkml:trace contextRef="#ctx0" brushRef="#br1" timeOffset="17799.18">11181 10332 33 0,'3'-20'374'0,"-3"20"-26"0,0 0-23 16,0 0-13-16,0 0-16 0,0 0-15 15,-3-20-12-15,3 20-10 0,0 0-11 0,0 0-14 16,0 0-19-16,0 0-18 0,0 0-12 0,0 0-25 16,0 0-12-16,0 0-18 0,0 0 4 0,0 0 43 15,-30 0 29-15,30 0-3 0,-19 15-3 0,19-15 3 16,-24 18-6-16,10-8-8 0,14-10-20 15,-22 22-23-15,22-22-22 0,-24 20-21 0,24-20-25 16,-20 23-6-16,20-23-12 0,-13 19-10 0,13-19-1 16,-10 21-6-16,10-21-3 0,0 17 0 0,0-17-3 15,7 18-8-15,-7-18 3 0,19 10-5 0,-19-10-3 16,30 8-5-16,-30-8 1 0,33 0-2 0,-33 0 0 16,41-3 2-16,-41 3-10 0,40-14 2 15,-40 14 1-15,36-14-4 0,-19 4-1 0,-4-2-1 16,-13 12-1-16,17-22-5 0,-17 22-1 0,4-31 0 15,-4 31 0-15,-7-27 1 0,7 27-6 0,-17-28-1 16,17 28 0-16,-30-22-1 0,30 22 0 0,-33-18 1 16,33 18 3-16,-33-7-4 0,33 7 0 0,-34 0 4 15,34 0-1-15,-33 7 4 0,33-7-38 0,-27 10-49 16,27-10-71-16,-23 17-77 0,23-17-96 16,-10 21-88-16,10-21-127 0,10 17-158 0,-10-17-734 15,33 12-889-15</inkml:trace>
  <inkml:trace contextRef="#ctx0" brushRef="#br1" timeOffset="18395.39">12836 10210 34 0,'13'-17'499'0,"-13"17"-14"0,10-17-10 0,-10 17-23 15,10-16-24-15,-10 16-25 0,7-16-8 0,-7 16-13 16,0 0-8-16,6-17-20 0,-6 17-25 0,0 0-41 16,0 0-44-16,3-17-46 0,-3 17-39 0,0 0-37 15,0 0-26-15,0 0-18 0,0 0-11 0,0 0 11 16,0 0 34-16,0 0 8 0,-3 17 7 0,3-17-8 16,-3 22 9-16,3-22-10 0,0 27-8 0,0-27-11 15,-3 39-15-15,-1-22-11 0,4 2-11 0,0 2-12 16,-3-1-8-16,3-20-3 0,0 34-13 15,0-34 1-15,0 31-8 0,0-31-1 0,0 28 0 16,0-28 4-16,3 22-2 0,-3-22 4 0,7 18-3 16,-7-18-2-16,0 0-10 0,6 17-78 15,-6-17-130-15,0 0-168 0,0 0-191 0,0 0-245 16,38-2-1050-16,-38 2-1280 0</inkml:trace>
  <inkml:trace contextRef="#ctx0" brushRef="#br1" timeOffset="18951.18">14243 10017 504 0,'0'0'568'0,"0"0"-12"0,0 0-30 15,0-18-33-15,0 18-36 0,0 0-36 0,3-19-33 16,-3 19-34-16,0 0-34 0,11-20-40 0,-11 20-28 16,9-16-33-16,-9 16-32 0,13-14-31 0,-13 14-31 15,17-13-25-15,-17 13-20 0,24-12-17 16,-24 12-17-16,27-5-7 0,-27 5-9 0,0 0-5 16,43 2-8-16,-43-2-1 0,30 13-3 0,-30-13-3 15,27 20-4-15,-18-7 4 0,2 2 3 0,-5 4 2 16,1-2 3-16,-7 3 14 0,-7 4 33 15,1-2 15-15,-5 5 21 0,-5-1 10 0,-1-4 11 16,1 2-1-16,-4-3 0 0,2-4-2 0,6 0-5 16,2-1-8-16,-4-1-8 0,14-15-4 0,-16 22-5 15,16-22-7-15,-11 18-6 0,11-18-7 0,0 0-9 16,14 17-10-16,-14-17-9 0,33 7-4 0,-33-7-8 16,54 0-22-16,-21-2-76 0,7 0-103 0,0-3-116 15,0-1-115-15,3 1-99 0,-3 1-98 0,-7-1-119 16,1 0-94-16,-8 0-740 0,1-1-995 0</inkml:trace>
  <inkml:trace contextRef="#ctx0" brushRef="#br1" timeOffset="20668.2">19783 11432 441 0,'0'0'602'0,"0"0"-6"0,-11-20 1 0,11 20-26 15,0 0-4-15,-13-19-5 0,13 19-12 0,-6-17-23 16,6 17-36-16,-14-12-48 0,14 12-43 0,0 0-45 16,-24-14-57-16,24 14-57 0,0 0-47 15,-30-8-41-15,30 8-31 0,0 0-26 0,-43 2-19 16,43-2-15-16,-26 16-13 0,13-7-6 0,-1 10-2 15,1-2-3-15,-1 3-1 0,1 6-5 0,0 0-26 16,2 7-6-16,8-3 0 0,0 2 0 0,3-3 0 16,0 7 0-16,6-6 0 0,5 0 0 15,2-2 0-15,4-3 0 0,3 0 0 0,6-6 0 16,1-3 0-16,6-4 0 0,4-4 0 0,-1-6 0 16,2-4 0-16,1-3 0 0,4-8 0 0,8-7 0 15,-4-1 0-15,-4-8 0 0,-3-1 0 0,-3-6 0 16,-7 2 0-16,-11-7 0 0,-1 5 0 0,-9 1 0 15,-9-1 0-15,-9 5 0 0,-9 0 0 0,-12-1 0 16,-6 1 0-16,-14 6 0 0,-14 3 0 0,-5 5 0 16,2 4 0-16,-4 6 0 0,-2 4 0 15,-3 6 0-15,-11 6 0 0,0 4-174 0,7 5-135 16,7 4-119-16,2 6-138 0,11-1-108 0,5 6-102 16,7 3-104-16,5-5-611 0,6 2-938 15</inkml:trace>
  <inkml:trace contextRef="#ctx0" brushRef="#br1" timeOffset="21551.33">21237 11410 488 0,'0'0'684'0,"0"-25"-10"0,0 25-20 0,0-28-50 16,0 28-40-16,0-30-25 0,0 30-23 16,-4-22-34-16,4 22-62 0,-4-20-71 0,4 20-68 15,0 0-61-15,0-20-42 0,0 20-20 0,0 0 7 16,0 0 7-16,0 0-5 0,0 0-2 0,8 22-8 15,-8-22-20-15,0 31-20 0,3-12-25 0,0 4-13 16,-3 2-14-16,4 0-12 0,-1 2-42 0,3-1-11 16,-2 1 0-16,3 0 0 0,-1-1 0 15,1-2 0-15,-1 1 0 0,5-2 0 0,-5-3 0 16,1-3 0-16,3 1-32 0,-3-4-230 0,-7-14-110 16,19 24-111-16,-19-24-136 0,17 11-158 0,-17-11-149 15,0 0-679-15,0 0-1046 0</inkml:trace>
  <inkml:trace contextRef="#ctx0" brushRef="#br1" timeOffset="22283.2">22590 11595 526 0,'-30'-3'624'0,"30"3"3"0,-27-3-3 0,27 3-19 15,-26-4-13-15,26 4-16 0,0 0-32 0,-30-10-32 16,30 10-52-16,0 0-57 0,-20-6-62 15,20 6-57-15,0 0-57 0,0 0-45 0,0 0-38 16,0 0-28-16,0 0-22 0,0 0-21 0,0 0-11 16,27-7-12-16,-27 7-9 0,40 0-6 0,-40 0-51 15,53 0-93-15,-53 0-107 0,60-2-103 0,-30-3-124 16,1 2-124-16,-1-3-131 0,-4-2-113 0,4-4-741 16,-7 3-995-16</inkml:trace>
  <inkml:trace contextRef="#ctx0" brushRef="#br1" timeOffset="22499.76">23144 11238 333 0,'20'-19'661'0,"-20"19"-1"0,10-9-22 15,-10 9-40-15,0 0-53 0,14-16-66 0,-14 16-74 16,0 0-75-16,0 0-11 0,0 0 19 16,0 0-5-16,0 0 4 0,13 20-17 0,-13-20-14 15,-4 29-28-15,4-7-26 0,-3 0-20 0,0 6-33 16,0-1-34-16,-1 6-29 0,-2-1-27 0,-2 0-15 15,8 1-17-15,-6-3-30 0,3-2-47 0,0 0 0 16,-1-9 0-16,4 5-96 0,0-4-232 0,0-20-158 16,4 29-193-16,-4-29-278 0,3 20-963 15,-3-20-1341-15</inkml:trace>
  <inkml:trace contextRef="#ctx0" brushRef="#br2" timeOffset="30927.88">24428 11132 109 0,'0'0'448'0,"0"0"-16"15,0 0 2-15,0 0-11 0,0 0-28 0,0 0-25 16,7-17-28-16,-7 17-26 0,0 0-22 0,0 0-17 16,0 0-11-16,0 0 4 0,-7-15 0 0,7 15-9 15,0 0-9-15,0 0 1 0,0 0-10 0,0 0-6 16,-10-15-10-16,10 15-9 0,0 0-16 15,0 0-23-15,0 0-21 0,-23-9-20 0,23 9-16 16,0 0-22-16,0 0-17 0,0 0-13 0,-27-1-16 16,27 1-12-16,0 0-6 0,0 0-7 0,0 0-6 15,-33 0-4-15,33 0-5 0,0 0-1 0,-27 10-9 16,27-10-1-16,0 0 0 0,-23 9 0 0,23-9-1 16,-21 13 0-16,21-13 0 0,-19 12-1 0,19-12-2 15,-17 16 1-15,17-16-1 0,-21 22 2 0,21-22 0 16,-19 23 0-16,8-9 1 0,5 2 3 15,0 0-3-15,-4 2 1 0,7 0 1 0,-5-3-2 16,5 2 4-16,3-17-4 0,-3 33 3 0,3-33-1 16,-3 35-2-16,3-35 1 0,3 31 0 15,-3-31 4-15,6 26-1 0,-6-26 2 0,8 28 0 16,-8-28-1-16,9 24 4 0,-9-24-1 0,13 21 5 16,-13-21 0-16,17 15 1 0,-17-15 4 0,16 13 0 15,-16-13 7-15,27 10 2 0,-27-10 3 0,27 8 0 16,-27-8-3-16,0 0-3 0,41 2-3 0,-41-2-2 15,0 0-1-15,39-2-2 0,-39 2-2 0,31-3 2 16,-31 3 2-16,26-9 9 0,-26 9-4 0,24-4-25 16,-24 4 0-16,22-8 0 0,-22 8 0 0,24-12 0 15,-24 12 0-15,20-15 0 0,-20 15 0 0,20-16 0 16,-20 16 0-16,14-20 0 0,-14 20 0 16,16-21 0-16,-16 21 0 0,14-23 0 15,-14 23 0-15,9-25 0 0,-9 25 0 0,10-25 0 16,-10 25 0-16,7-22 0 0,-7 22 0 0,7-25 0 15,-7 25 0-15,3-25 0 0,-3 25 0 0,0-25 0 16,0 25 0-16,3-22 0 0,-3 22 0 0,-3-26 0 16,3 26 0-16,-3-20 0 0,3 20 0 0,-7-23 0 15,7 23 0-15,-3-19 0 0,3 19 0 0,-7-18 0 16,7 18 0-16,-7-15 0 0,7 15 0 0,-6-15 0 16,6 15 0-16,-10-14 0 0,10 14 0 0,-14-12 0 15,14 12 0-15,0 0 0 0,-23-16 0 0,23 16 0 16,0 0 0-16,-37-8 0 0,37 8 0 0,0 0 0 15,-39-2 0-15,39 2 0 16,0 0 0-16,-44 0 0 0,44 0 0 0,0 0 0 16,-47 0 0-16,47 0 0 0,0 0 0 0,-36 5 0 15,36-5 0-15,0 0 0 0,-33 5 0 0,33-5 0 16,0 0 0-16,-27 9-1 0,27-9-408 0,0 0-87 16,-17 11-64-16,17-11-102 0,0 0-134 0,27 5-236 15,-27-5-408-15,39 0-891 0</inkml:trace>
  <inkml:trace contextRef="#ctx0" brushRef="#br2" timeOffset="31887.2">26153 11040 93 0,'0'0'375'0,"0"0"-10"0,0 0-12 16,13-15-13-16,-13 15-15 0,0 0-17 0,0 0-15 16,0 0-11-16,6-15-11 0,-6 15-10 0,0 0-7 15,0 0-19-15,0 0-16 0,0 0-9 16,-3-18-9-16,3 18-6 0,0 0-6 0,0 0-3 15,0 0 0-15,-21-10-3 0,21 10-6 0,0 0-5 16,0 0-9-16,-25-7-17 0,25 7-13 0,0 0-13 16,0 0-6-16,-38-3-5 0,38 3-7 15,0 0-9-15,0 0-10 0,-39-3-9 0,39 3-12 16,0 0-10-16,0 0-11 0,-37 6-8 0,37-6-1 16,0 0-3-16,-30 7-4 0,30-7-5 0,-20 7 0 15,20-7-4-15,-24 12 0 0,24-12 10 0,-22 17 7 16,22-17 1-16,-24 17-3 0,14-5-4 0,-4 1 1 15,1-1-3-15,0 1-3 0,3 2-4 0,0 0-1 16,0-3-4-16,0 3-2 0,10-15 1 0,-14 27-1 16,14-27 4-16,-6 25-2 0,6-25 0 0,-4 25-1 15,4-25 3-15,0 25 0 0,0-25 3 16,7 25 3-16,-7-25 0 0,10 20 2 0,-10-20-3 16,20 24 0-16,-20-24 0 0,20 17 1 15,-20-17-2-15,30 14-1 0,-30-14 1 0,37 18-1 16,-37-18 1-16,36 10-1 0,-36-10 0 0,41 10 0 15,-41-10 0-15,43 3 5 0,-43-3-4 0,44 3-1 16,-44-3 1-16,43-3-1 0,-43 3 2 0,42-9 3 16,-42 9 13-16,41-4 18 0,-41 4 3 0,37-10-29 15,-37 10-28-15,33-18 0 0,-16 9 0 0,-4-1 0 16,0-2 0-16,1-4 0 0,-5 1 0 0,-2-2 0 16,0-4 0-16,0 3 0 0,-7 2 0 0,3-2 0 15,-3 18 0-15,-3-32 0 0,3 32 0 0,-7-33 0 16,-3 16 0-16,0 4 0 0,-7 1 0 15,1 2 0-15,-5-1 0 0,-2 2 0 16,-3 4 0-16,-4-1 0 0,-3 2 0 0,-2-1 0 16,-4 5 0-16,-1 0-240 0,-1 0-246 0,-5 0-149 15,-1 5-166-15,1-3-240 0,-1 0-655 0,-6 6-1132 16</inkml:trace>
  <inkml:trace contextRef="#ctx0" brushRef="#br2" timeOffset="43683.21">6156 10842 57 0,'0'0'475'0,"0"0"-17"15,0 0-9-15,-33 2-16 0,33-2-13 0,0 0-27 16,0 0-21-16,-38 4-16 0,38-4-19 0,0 0-17 16,0 0-18-16,-33 3-21 0,33-3-19 0,0 0-19 15,0 0-20-15,0 0-20 0,-30 6-23 16,30-6-26-16,0 0-20 0,0 0-23 15,0 0-21-15,0 0-8 0,0 0-17 0,0 0-11 16,-19 8 6-16,19-8 27 0,0 0 33 0,0 0 16 16,0 0 1-16,39 3-7 0,-39-3-8 0,37 0-13 15,-37 0-6-15,53-5-10 0,-53 5-12 0,64-6-11 16,-31 4-11-16,3-2-6 0,5 3-12 0,2-5-7 16,4 1-4-16,-4 1-6 0,8 1-3 0,-2-2-1 15,1-3-4-15,4 6-2 0,-5-5-3 0,5 4-2 16,-1-2-1-16,-2-3-1 0,1 7-1 15,-1-4-4-15,-1-1 2 0,0 4-2 0,0-2 2 16,-3 3-2-16,2-5 0 0,-1 4 0 0,1-1 4 16,-2-1-2-16,4 1 0 0,1-2 2 0,8-3-2 15,3 4-2-15,5-1 3 0,-5-3-2 0,1 0-1 16,-1 4 0-16,0-1-1 0,-9 0 1 16,-5 1-2-16,1 1 1 0,1-1 0 0,-5-1-3 15,1 3 2-15,-4 0-1 0,1-1 3 0,-1 1 4 16,-7-1-3-16,1 0-4 0,0-2 4 0,0 5 0 15,-1-2 1-15,1-3-2 0,-4 3 4 0,4-1 4 16,-6-2 10-16,2 3 0 0,-6-1-20 0,-27 3 0 16,49-3 0-16,-49 3 0 0,40-4 0 15,-40 4 0-15,34-2 0 0,-34 2 0 0,26-3 0 16,-26 3 0-16,0 0 0 0,34-3 0 0,-34 3 0 16,0 0 0-16,0 0 0 0,36-6 0 0,-36 6 0 15,0 0 0-15,0 0 0 0,0 0 0 0,27-1 0 16,-27 1 0-16,0 0 0 0,0 0 0 0,0 0 0 15,0 0 0-15,0 0 0 0,0 0 0 16,0 0 0-16,0 0 0 0,0 0 0 0,27-6 0 16,-27 6 0-16,0 0 0 0,0 0 0 0,0 0 0 15,0 0 0-15,0 0 0 0,0 0 0 0,0 0 0 16,0 0 0-16,0 0 0 0,0 0 0 0,0 0 0 16,0 0 0-16,0 0 0 0,0 0-807 15,-34-5-189-15,34 5-187 0,-43 3-587 0,13 3-1201 16</inkml:trace>
  <inkml:trace contextRef="#ctx0" brushRef="#br2" timeOffset="46987.21">6379 9282 466 0,'0'0'587'0,"0"0"-8"15,30-7-9-15,-30 7-40 0,0 0-33 0,0 0-53 16,0 0-44-16,17-14-54 0,-17 14-32 0,0 0-32 16,0 0-28-16,0 0-24 0,-17-12-16 0,17 12-13 15,0 0-4-15,-27-5-21 0,27 5-10 16,0 0-8-16,-39 0 1 0,39 0-4 0,0 0-5 16,-48 0 1-16,48 0-4 0,-30 3 1 15,30-3-3-15,-30 2-4 0,30-2-9 0,0 0-14 16,-36 3-19-16,36-3-64 0,0 0-35 0,-27 8 0 15,27-8 0-15,-16 7 0 0,16-7 0 0,-17 18 0 16,17-18 0-16,-16 20 0 0,16-20 0 0,-11 27 0 16,11-27 0-16,-10 28 0 0,10-28 0 0,-3 32 0 15,3-32 0-15,-3 31 0 0,3-31 0 0,0 29 0 16,0-29 0-16,0 30 0 0,0-30 0 0,3 25 0 16,-3-25 0-16,0 20 0 0,0-20 0 0,0 0 0 15,3 22 0-15,-3-22 0 0,0 0 0 0,0 0 0 16,21 11 0-16,-21-11 0 0,30-8 0 15,-30 8 0-15,36-10 0 0,-12 3 0 16,-24 7 0-16,46-10 0 0,-22 4 0 0,-24 6 0 16,50-1 0-16,-50 1 0 0,43 0 0 0,-43 0 0 15,40 7 0-15,-20 0 0 0,-20-7 0 0,30 20 0 16,-17-8 0-16,-13-12 0 0,11 29 0 0,-11-29 0 16,-4 34 0-16,1-13 0 0,-8-1 0 0,-1-3 0 15,-9 8 0-15,1-4 0 0,-3-2 0 0,-4 0 0 16,1 1 0-16,-4-2 0 0,0-6 0 0,0 4 0 15,0-2 0-15,0-1 0 0,3-2 0 0,0-2-163 16,0-1-492-16,0-4-186 0,2 4-237 0,-6-3-777 16,31-5-1280-16</inkml:trace>
  <inkml:trace contextRef="#ctx0" brushRef="#br2" timeOffset="48851.21">7146 9192 181 0,'0'0'371'0,"0"0"-16"0,20-10-6 0,-20 10 5 16,0 0-5-16,0 0-5 0,0 0-17 0,17-10-18 16,-17 10-23-16,0 0-30 0,0 0-30 0,0 0-30 15,0 0-29-15,0 0-22 0,0 0-29 0,0 0-27 16,0 0-20-16,0 0-11 0,0 0 14 0,10 14 21 15,-10-14 8-15,0 0 9 0,-6 24 10 0,6-24 3 16,-11 17-3-16,11-17 1 0,-13 22-2 0,13-22 1 16,-17 26-8-16,7-11-4 0,1 0 2 15,-5-1-3-15,1 3-2 0,-1 0-18 0,1-1-7 16,-4 0-9-16,4-2-11 0,0 4 2 0,-1-4 5 16,1-2 5-16,13-12 10 0,-20 19 7 15,20-19 6-15,-17 15 7 0,17-15 8 0,-13 15 8 16,13-15 3-16,0 0-2 0,-13 18-4 0,13-18-7 15,0 0-2-15,-14 9-13 0,14-9-1 0,0 0-7 16,0 0-16-16,0 0-69 0,-13 16 0 0,13-16 0 16,0 0 0-16,0 0 0 0,0 0 0 0,0 0 0 15,0 0 0-15,0 0 0 0,-6 17 0 0,6-17 0 16,0 0 0-16,0 0 0 0,0 0 0 16,0 0 0-16,13 15 0 0,-13-15 0 0,0 0 0 15,17 14 0-15,-17-14 0 0,16 13 0 0,-16-13 0 16,23 21 0-16,-10-12 0 0,4 6 0 0,-4-1 0 15,4 1 0-15,0-1 0 0,-4 1 0 0,4 2 0 16,-3-5 0-16,2 5 0 0,-2-3 0 0,-2-2 0 16,-1 4 0-16,-11-16 0 0,19 16 0 15,-19-16 0-15,18 18 0 0,-18-18 0 0,16 16 0 16,-16-16 0-16,0 0 0 0,17 14 0 0,-17-14 0 16,0 0 0-16,0 0 0 0,23 8 0 0,-23-8 0 15,0 0 0-15,0 0 0 0,23-13 0 0,-23 13 0 16,14-9 0-16,-14 9-240 0,13-17-164 15,-13 17-82-15,6-18-92 0,-6 18-121 0,8-23-92 16,-8 23-98-16,3-20-507 0,-3 20-848 0</inkml:trace>
  <inkml:trace contextRef="#ctx0" brushRef="#br2" timeOffset="49843.21">7827 9336 331 0,'0'0'464'0,"0"0"-14"16,6-17-6-16,-6 17-13 0,0 0-26 16,0 0-28-16,0 0-34 0,0 0-40 0,0 0-44 15,0 0-48-15,0 0-41 0,0 0-39 0,0 0-27 16,0 0 13-16,0 0 33 0,0 0 17 0,0 0-2 15,0 0-1-15,0 0 2 0,0 23 5 0,0-23-13 16,-3 18-7-16,3-18-8 0,-3 25-14 16,3-25-8-16,0 26-13 0,0-26-15 0,0 33-9 15,-3-12-12-15,3-1-16 0,0-20-4 0,0 34-10 16,3-13-7-16,-3-21-7 0,0 35-2 0,0-35-4 16,3 27-2-16,-3-27 1 0,3 25 0 0,-3-25-2 15,3 21 6-15,-3-21-8 0,0 0-20 0,7 20-44 16,-7-20-84-16,0 0-116 0,0 0-130 15,0 0-144-15,0 0-175 0,0 0-148 0,11-15-550 16,-11 15-848-16</inkml:trace>
  <inkml:trace contextRef="#ctx0" brushRef="#br2" timeOffset="49996.21">7880 9225 253 0,'-4'-25'540'0,"-2"2"15"0,-1 3 12 15,-2 0-33-15,1 0-52 0,2 2-59 16,6 18-64-16,-10-24-70 0,10 24-61 0,-6-25-55 15,6 25-31-15,0 0-28 0,0-23-23 0,0 23-94 16,0 0-108-16,16-10-134 0,-16 10-114 0,0 0-123 16,30 2-160-16,-30-2-347 0,27 8-466 0</inkml:trace>
  <inkml:trace contextRef="#ctx0" brushRef="#br2" timeOffset="50211.4">8167 9057 257 0,'0'0'612'0,"30"3"-8"0,-30-3-35 0,0 0-59 15,0 0-59-15,0 0-64 0,0 0-70 0,20 9-14 16,-20-9-17-16,0 0-11 0,-3 25-10 0,3-25 6 16,-8 29-16-16,5-12-14 0,0 3-15 15,-3 5-17-15,-1 0-16 0,0 2-28 0,0 3-30 16,1 3-24-16,-1-3-17 0,1 2-17 16,2 0-10-16,0-1-12 0,1-6-17 0,0 2-48 15,3-1-68-15,0-2-80 0,-3-2-77 0,3-4-72 16,0-18-65-16,0 30-66 0,0-30-58 0,3 22-84 15,-3-22-57-15,0 0-609 0,0 0-706 0</inkml:trace>
  <inkml:trace contextRef="#ctx0" brushRef="#br2" timeOffset="50608.21">8150 9530 285 0,'0'0'422'16,"-13"-18"13"-16,13 18 19 0,-13-12 4 0,13 12-16 16,-11-15-12-16,11 15-19 0,-13-16-26 0,13 16-31 15,0 0-39-15,-9-17-43 0,9 17-53 0,0 0-44 16,0 0-39-16,3-20-25 15,-3 20-25-15,0 0-16 0,19-15-11 0,-19 15-11 16,24-7-8-16,-24 7-10 0,33-11-4 0,-33 11-5 16,40-7-4-16,-40 7-1 0,40-5-2 0,-40 5-1 15,43-7-2-15,-43 7-2 0,41-5 0 0,-41 5 2 16,40-10 1-16,-40 10-1 0,30-8 0 0,-30 8 1 16,30-13 3-16,-30 13 25 0,27-9 4 0,-27 9-5 15,19-16 2-15,-19 16 9 0,14-12-8 0,-14 12 2 16,10-14 0-16,-10 14 2 0,3-18 2 0,-3 18 4 15,-7-18 3-15,7 18-10 0,-13-20-2 0,13 20 9 16,-20-12 7-16,20 12-4 0,-20-7-12 0,20 7-9 16,0 0-4-16,-40 0-1 0,40 0 5 15,-30 7 7-15,30-7 12 0,-33 17 6 0,19 1 11 16,-2-3 3-16,2 4-3 0,1 4-9 16,3-4-9-16,0 7-6 0,3-3-8 0,4 2-1 15,0 0-3-15,6 0-2 0,0-3-23 0,0 2-53 16,8-5-59-16,-5-2-48 0,4 1-69 0,4-3-69 15,-4 0-80-15,-10-15-84 0,23 15-101 0,-23-15-61 16,23 5-44-16,-23-5-13 0,0 0-471 0,34-10-610 16</inkml:trace>
  <inkml:trace contextRef="#ctx0" brushRef="#br2" timeOffset="51167.21">8560 9385 26 0,'7'-17'355'0,"-7"17"-1"0,14-26 6 0,-14 26 14 15,9-27 0-15,-9 27 1 0,13-25-10 0,-13 25-17 16,11-23-10-16,-11 23-31 0,10-23-26 0,-10 23-31 15,14-17-38-15,-14 17-22 0,0 0-1 16,16-15 8-16,-16 15-4 0,0 0-3 0,0 0-1 16,30 6-1-16,-30-6 7 0,17 14 3 0,-17-14-13 15,13 20-16-15,-13-20-24 0,14 33-11 0,-11-13-15 16,3-1-23-16,-3 5-14 0,1-3-16 0,-1 2-10 16,0-1-9-16,0-1-8 0,-3 1-8 0,4-5-5 15,-4-17 0-15,4 32 33 0,-4-32 75 0,6 21 72 16,-6-21 52-16,4 17-16 0,-4-17-219 15,0 0-23-15,0 0 0 0,0 0 0 0,16-17 0 16,-16 17 0-16,14-33 0 0,-5 13 0 0,-2-4 0 16,7-7 0-16,-2 4 0 0,2 0 0 0,-1-3 0 15,4 5 0-15,0 0 0 0,0 0 0 0,-1 7 0 16,1 1 0-16,-4 2 0 0,1 3 0 0,-14 12 0 16,26-13 0-16,-26 13 0 0,0 0 0 15,27 7 0-15,-27-7 0 0,16 26 0 0,-16-26 0 16,10 31 0-16,-10-11 0 0,4 4 0 0,0 0 0 15,-4-5 0-15,3 5 0 0,-3-2 0 0,0-5 0 16,0-17 0-16,0 33 0 0,0-33 0 0,0 28 0 16,0-28 0-16,3 17 0 0,-3-17 0 15,0 0 0-15,0 0 0 0,0 0 0 0,0 0 0 16,0 0 0-16,27-12 0 0,-14-3 0 0,1-7 0 16,2-1 0-16,4-5 0 0,-4 4 0 0,5 1 0 15,-1 3 0-15,-7 0 0 0,1 5 0 0,-1 0 0 16,-13 15 0-16,26-18 0 0,-26 18 0 0,0 0 0 15,27-5 0-15,-27 5 0 0,13 18 0 0,-13-18 0 16,8 30 0-16,-5-13 0 0,0 5 0 0,-3 4 0 16,0-4 0-16,0 0 0 0,0 3 0 15,0 0 0-15,-3-2 0 0,0 2 0 0,-2-5-122 16,2 3-336-16,-3-6-95 0,2-2-113 16,4-15-98-16,-6 27-98 0,6-27-759 0,0 0-1060 15</inkml:trace>
  <inkml:trace contextRef="#ctx0" brushRef="#br2" timeOffset="51491.98">9618 9255 234 0,'0'0'553'16,"3"-25"-4"-16,-3 25-20 0,3-23-27 0,-3 23-15 16,3-21-34-16,-3 21-35 0,0 0-39 0,10-19-21 15,-10 19 6-15,0 0 10 0,0 0 10 16,0 0 8-16,0 0-7 0,27 2-14 15,-27-2-9-15,14 16-18 0,-14-16-18 0,16 25-49 16,-5-10-127-16,1 2-150 0,6 1 0 0,-6 3 0 16,6-5 0-16,-2 4 0 0,1-2 0 0,2-3 0 15,-2 3 0-15,4-6 0 0,-2 0 0 0,5-5 0 16,2 1 0-16,-26-8 0 0,54 3 0 0,-27-11 0 16,3 0 0-16,6-1 0 0,1-7 0 0,2-3 0 15,2-7 0-15,5-4 0 0,5-4 0 0,2-7 0 16,3 2 0-16,7-10 0 0,5-2 0 0,-2 1 0 15,1 1 0-15,-4 3 0 0,-6 5 0 0,-3 7 0 16,-11 9-397-16,-7 0-444 0,-2 7-136 0,-4 1-102 16,-10 7-586-16,-3 1-1103 0</inkml:trace>
  <inkml:trace contextRef="#ctx0" brushRef="#br0" timeOffset="73423.23">1544 14790 323 0,'0'0'423'0,"0"0"-16"0,-7-20-24 0,7 20-30 15,0 0-18-15,-10-16-22 0,10 16-33 0,0 0-28 16,0 0-30-16,-10-12-37 0,10 12-25 0,0 0-11 15,0 0-9-15,0 0-5 0,0 0-4 0,0 0-7 16,0 0-10-16,0 0 15 0,0 0 63 0,0 0 23 16,0 0 12-16,0 0 4 0,-17 15-20 0,17-15-16 15,-7 21-10-15,7-21-24 0,-3 24-17 0,3-24-22 16,-6 27-16-16,2-11-16 0,4-16-13 0,-6 32-10 16,6-32 3-16,-4 32-10 0,4-32 0 0,-3 31-10 15,3-31-3-15,0 27-2 0,0-27 0 0,0 23 1 16,0-23 9-16,3 19 9 15,-3-19 11-15,7 18 4 0,-7-18-5 0,0 0-8 16,23 13-11-16,-23-13-5 0,0 0-10 0,44 0-4 16,-44 0-5-16,39-8-4 0,-12 3-7 0,-3-2-5 15,3-1-56-15,-5 4-77 0,2-7-94 0,-1 4-101 16,-2 1-83-16,-21 6-84 0,36-14-59 0,-36 14-53 16,30-13-37-16,-30 13-16 0,24-12-49 0,-24 12-405 15,16-12-570-15</inkml:trace>
  <inkml:trace contextRef="#ctx0" brushRef="#br0" timeOffset="73647.23">1833 14855 240 0,'0'0'439'0,"-16"-15"13"16,16 15 5-16,-20-18-2 0,20 18 3 0,-20-17 9 15,20 17-7-15,-20-18-9 0,20 18-29 16,-17-12-53-16,17 12-71 0,0 0-58 16,-23-13-52-16,23 13-41 0,0 0-29 0,0 0-22 15,-20 10-11-15,20-10 0 0,3 23 16 0,-3-23-6 16,7 34 0-16,-4-10-8 0,4 0-8 0,3 6-9 15,-3 0-4-15,2 3-11 0,2 0-10 0,-1-2-2 16,3 1-7-16,-3-1-8 0,0-1-38 0,4-2-82 16,-5-3-85-16,1-3-96 0,1-4-82 0,-2-1-75 15,1-4-64-15,-10-13-60 0,17 15-47 0,-17-15-51 16,0 0-399-16,24-13-523 0</inkml:trace>
  <inkml:trace contextRef="#ctx0" brushRef="#br0" timeOffset="74044.23">2077 14909 293 0,'10'-25'317'15,"-3"6"9"-15,-1 1 9 0,1-2-1 16,0 5-10-16,3-2-19 0,-10 17-42 0,13-25-45 16,-13 25-40-16,10-18-31 0,-10 18-21 0,0 0-13 15,24-10 24-15,-24 10 17 0,0 0 5 0,26 15 3 16,-15 0 8-16,-2 0 13 0,4 5-10 0,-2 0-31 16,-2 8-23-16,1 1-19 0,-2 2-17 0,1 4-11 15,-6-1-15-15,4 4-18 0,-7-1-3 0,0 6-2 16,-7 2-4-16,-2 3-2 0,-5 2-6 15,-2-4-1-15,-8 8-3 0,-6-1-4 0,-3-4 0 16,-4-1-2-16,-6-3 5 0,-4-3 16 0,0-4 32 16,-6-6 24-16,6-4 18 0,-3-8 1 0,-3-8-7 15,3-2-9-15,-4-10-12 0,1-2-12 0,-10-11-17 16,-7-7-10-16,-3-7-8 0,-7-13-2 0,-1-5-8 16,8-8-7-16,-1-7-4 0,11-2-6 15,6-4 8-15,11-1-14 0,10-5-2 0,12 6 0 16,14-1-2-16,10-4-3 0,10 2 4 0,17-8-2 15,12 2 2-15,15 5 1 0,9 7 0 0,10 6 0 16,11 9 2-16,6 8-2 0,10 11-19 0,0 8-22 16,-9 11-29-16,2 8-17 0,-3 6-25 15,-3 9-25-15,-8 6-29 0,-2 5-17 0,-7 6-26 16,-7 3-31-16,-6 3-38 0,-3 0-66 0,-11 3-69 16,-7-6-59-16,-6 0-68 0,-6-9-434 0,-4 5-454 15</inkml:trace>
  <inkml:trace contextRef="#ctx0" brushRef="#br0" timeOffset="74899.23">4255 14509 4 0,'0'0'499'0,"-3"-19"-17"0,3 19-16 0,0 0-18 15,-4-20-23-15,4 20-19 0,0 0-17 16,-9-16-21-16,9 16-27 0,0 0-33 0,0 0-39 16,-11-15-40-16,11 15-43 0,0 0-39 0,0 0-29 15,0 0-27-15,0 0-12 0,0 0 4 0,0 0 21 16,-13 15 19-16,13-15 13 0,-3 24-4 0,3-24-13 16,-3 31-17-16,3-13-12 0,-4 2-12 0,4 3-11 15,0-1-8-15,0-1-14 0,0 0-7 0,0 2-8 16,4-3-5-16,-4-2-4 0,0-18-2 15,3 32-2-15,-3-32 0 0,3 25 0 0,-3-25 0 16,6 23 1-16,-6-23 2 0,4 17 4 0,-4-17 1 16,0 0-15-16,6 15-76 0,-6-15-104 0,0 0-126 15,0 0-137-15,0 0-148 0,3-17-121 0,-3 17-177 16,0-20-333-16,0 20-676 0</inkml:trace>
  <inkml:trace contextRef="#ctx0" brushRef="#br0" timeOffset="75199.23">4145 14163 424 0,'0'0'449'15,"0"0"-45"-15,0 0-33 0,0 0-34 0,0 0-42 16,0 0-39-16,0 0-38 0,-30 0-36 0,30 0-33 15,0 0-29-15,0 0-23 0,0 0-7 0,0 0 3 16,0 0 41-16,0 0 5 0,0 0 0 16,0 0-14-16,0 0-12 0,26-11-4 0,-26 11-10 15,20-13-7-15,-20 13-14 0,18-17-15 0,-18 17-10 16,12-22-11-16,-12 22-9 0,10-25-5 16,-10 25-7-16,8-20-7 0,-8 20-2 0,0 0-12 15,-11-22-31-15,11 22-46 0,0 0-61 0,-40 4-101 16,20 9-137-16,-3 1-149 0,-7 6-629 0,7 5-621 15</inkml:trace>
  <inkml:trace contextRef="#ctx0" brushRef="#br0" timeOffset="75639.23">4342 14512 295 0,'0'0'544'0,"0"0"-20"15,30-5-34-15,-30 5-45 0,20-10-48 0,-20 10-56 16,0 0-50-16,23-13-40 0,-23 13-41 15,0 0-39-15,20-9-32 0,-20 9-29 0,0 0-23 16,0 0-15-16,30-5-14 0,-30 5-13 0,0 0-8 16,23 10-1-16,-23-10-12 0,17 15-4 0,-17-15-4 15,17 22 1-15,-17-22-5 0,17 28-1 0,-11-11 1 16,1 1-3-16,-4-1 1 0,0 2 1 0,-3-19-2 16,3 31 1-16,-3-31 4 0,7 30 26 0,-7-30 51 15,0 23 55-15,0-23 63 0,4 20 73 0,-4-20 65 16,0 0-25-16,0 0-58 0,-7 17-50 0,7-17-38 15,0 0-32-15,-10-15-28 0,10 15-19 0,-6-22-24 16,6 22-17-16,0-30-10 0,0 30-8 0,6-40-9 16,-3 19-6-16,4-1-10 15,0 0-3-15,3 2-3 0,-1 0-1 0,-2 0-4 16,4 5-6-16,-2 0-8 0,-9 15 2 0,14-18-2 16,-14 18 3-16,0 0-2 0,0 0 3 0,30 6 6 15,-30-6-4-15,10 21 4 0,-4 0 0 0,-2-1 0 16,-1 5 2-16,0 0 2 0,1 0 0 0,-1 0-3 15,-3 2 4-15,0-2-3 0,4 1-18 0,-4-4-41 16,0-2-51-16,0-20-55 0,3 35-49 0,-3-35-45 16,0 27-35-16,0-27-97 0,3 18-138 0,-3-18-104 15,0 0-58-15,0 0-98 0,0 0-314 0,24-16-573 16</inkml:trace>
  <inkml:trace contextRef="#ctx0" brushRef="#br0" timeOffset="75883.23">4996 14357 82 0,'6'-23'463'0,"4"5"-9"0,-4 4-4 16,-6 14-7-16,11-25-24 0,-11 25-41 0,10-22-65 16,-10 22-64-16,3-15-54 0,-3 15-36 0,0 0-30 15,0 0-4-15,0 0 32 0,0 0 7 0,0 0 9 16,3 19 25-16,-3-19 17 0,-10 38 6 0,7-15-14 16,0 4-29-16,0 5-28 0,-5 1-24 0,5 0-26 15,0 2-14-15,0-1-13 0,3-1-18 0,0-5-5 16,-4-1-8-16,8 1-7 0,-4-3-1 15,0-3-8-15,3 1-4 0,0-3-4 0,0-6-3 16,-3-14-34-16,8 31-57 0,-8-31-53 0,6 19-96 16,-6-19-145-16,0 0-148 0,0 0-92 0,0 0-79 15,0 0-525-15,0 0-676 0</inkml:trace>
  <inkml:trace contextRef="#ctx0" brushRef="#br0" timeOffset="76039.23">4969 14633 450 0,'-33'-17'500'0,"33"17"6"15,-27-12 6-15,27 12-4 0,-27-12-34 0,27 12-48 16,-20-8-59-16,20 8-63 0,0 0-62 0,-24-12-50 16,24 12-39-16,0 0-25 0,0 0-23 15,17-13-20-15,-17 13-14 0,40-9-14 0,-13 0-46 16,3 6-103-16,0-3-133 0,3 1-157 0,4-2-132 16,3-1-140-16,0-2-443 0,3 3-566 0</inkml:trace>
  <inkml:trace contextRef="#ctx0" brushRef="#br0" timeOffset="76507.23">5846 14391 453 0,'0'0'529'0,"0"0"-34"16,3-16-24-16,-3 16-29 0,0 0-16 16,0 0-23-16,-3-20-28 0,3 20-36 0,0 0-32 15,-11-13-26-15,11 13-24 0,0 0-30 0,0 0-40 16,-16-12-35-16,16 12-27 0,0 0-23 0,-30 3-17 15,30-3-10-15,-23 9-6 0,23-9 1 0,-27 15 2 16,11-5-6-16,2 2-7 0,1 4-9 0,-1-2-6 16,1 4-8-16,2 0-4 0,5 0-5 0,0 2-5 15,-1-3-3-15,7-17-4 0,-6 29 1 0,6-29 1 16,-5 29-1-16,5-29 1 0,0 24 3 16,0-24 5-16,8 18 4 0,-8-18-2 0,16 15-3 15,-16-15 0-15,27 5-4 0,-27-5 2 0,27-5-4 16,-27 5-1-16,30-11-3 0,-13 2 0 15,2-4-3-15,-5 1-2 0,2-3 0 0,-2-2 0 16,-1-1 0-16,-3-2-11 0,0 0-1 0,0-1 3 16,-4 1 0-16,-2 1 0 0,3 2 5 0,-7 17 1 15,3-31 8-15,-3 31 12 0,0-25-6 0,0 25-5 16,4-19-2-16,-4 19-4 0,0 0-4 0,0 0 0 16,0 0 3-16,0 0-2 0,0 0-4 0,-21 19 0 15,21-19 5-15,0 32-2 0,3-8-2 0,1 0 4 16,-1 3 2-16,4 2-3 0,3 0 4 0,-4 0 0 15,8 0-4-15,-4-2 4 0,3-2-2 0,4 0-1 16,-4-5-4-16,1-3-63 0,2 2-93 16,-2-7-116-16,-14-12-178 0,30 15-206 15,-30-15-175-15,0 0-699 0,43-3-973 0</inkml:trace>
  <inkml:trace contextRef="#ctx0" brushRef="#br0" timeOffset="76975.23">6749 13965 348 0,'0'0'476'16,"14"-18"-9"-16,-14 18-18 0,10-13-32 0,-10 13-35 15,0 0-40-15,0 0-38 0,6-20-37 16,-6 20-49-16,0 0-36 0,0 0-24 0,-19-9-8 15,19 9 13-15,0 0 17 0,-30-3 5 0,30 3 7 16,0 0 7-16,-30-2 5 0,30 2-3 0,0 0-7 16,0 0-23-16,-41 0-26 0,41 0-26 0,0 0-29 15,0 0-15-15,-36 5-12 0,36-5-14 0,-17 9-9 16,17-9-6-16,-13 15-5 0,13-15 7 0,-10 24-9 16,10-24 0-16,-10 34 3 0,10-14 3 0,-4 3-1 15,8 4 5-15,-4 0 11 0,3 9 10 0,-3-2-5 16,4 7-8-16,-1-2-4 0,0 4-4 15,-3 5-10-15,3 4-5 0,1-4-3 0,-4 2-4 16,3-5 1-16,-3-6 2 0,0 4-5 0,0-5-1 16,-3-3 1-16,3-5 3 0,-4-3 1 15,4-2 16-15,0-2 35 0,-3-1 25 0,3-22 19 16,0 32 4-16,0-32-10 0,3 28-13 0,-3-28-16 16,4 25-11-16,-4-25-11 0,10 15-12 0,-10-15-9 15,23 10-5-15,-23-10-7 0,36 4-5 0,-36-4-20 16,38-1-57-16,-38 1-88 0,39-6-115 0,-39 6-123 15,43-9-127-15,-22-1-110 0,-21 10-130 0,33-18-102 16,-19 5-691-16,-1 1-989 0</inkml:trace>
  <inkml:trace contextRef="#ctx0" brushRef="#br0" timeOffset="77595">7217 14067 316 0,'0'0'378'0,"9"-12"-21"0,-9 12-17 16,0 0-7-16,17-15-18 0,-17 15-22 0,0 0-8 15,10-15-6-15,-10 15-20 0,0 0-13 0,0 0-14 16,0 0-12-16,7-16-27 0,-7 16-36 0,0 0-26 15,0 0-26-15,-17-9-20 0,17 9 4 0,0 0 12 16,-34 0 17-16,34 0 16 0,0 0 21 0,-46 2 12 16,46-2 5-16,-30 2 3 0,30-2-2 0,-30 5-8 15,30-5-8-15,-27 4-17 0,27-4-18 0,0 0-19 16,-33 3-20-16,33-3-12 0,0 0-12 16,-27 12-10-16,27-12-5 0,-16 9 0 0,16-9-4 15,-14 15 3-15,14-15 11 0,-10 20 4 0,10-20-5 16,-10 24 2-16,10-24-7 0,-7 24-3 15,7-24 1-15,-3 25 0 0,3-25-10 0,0 25-1 0,0-25-5 16,3 25-4-16,-3-25-5 0,4 19-2 16,-4-19 2-16,3 20-2 0,-3-20 4 0,7 16 4 15,-7-16 19-15,0 0 24 0,7 15 16 0,-7-15-6 16,0 0-11-16,0 0-13 0,30 7-9 0,-30-7-10 16,0 0-4-16,0 0-11 0,39-2-4 0,-39 2-5 15,0 0-1-15,34 2-10 0,-34-2 7 0,30 8-8 16,-30-8-1-16,26 9 0 0,-26-9 0 0,27 13 0 15,-27-13 0-15,21 20 0 0,-21-20 0 16,16 25 0-16,-16-25 0 0,6 32 0 0,-9-14 0 16,0 2 0-16,-1 0 0 0,-5 0 0 15,-1 1 0-15,-1-4 0 0,-1 0 0 0,1 0 0 16,-5 1 0-16,2-6 0 0,-2 1 0 0,2-3 0 16,14-10 0-16,-33 15 0 0,33-15 0 0,-34 10 0 15,34-10 0-15,-33 2 0 0,33-2 0 0,0 0 0 16,-40-5 0-16,40 5 0 0,-23-9 0 0,23 9-519 15,-21-11-224-15,21 11-122 0,-12-12-77 0,12 12-800 16,0 0-1174-16</inkml:trace>
  <inkml:trace contextRef="#ctx0" brushRef="#br0" timeOffset="79515.23">7550 13932 91 0,'0'0'501'16,"0"0"-17"-16,-3-18-19 0,3 18-30 16,0 0-34-16,-3-19-23 0,3 19-20 0,0 0-28 15,3-23-39-15,-3 23-37 0,0 0-28 0,10-20-21 16,-10 20-17-16,9-13-13 0,-9 13-16 0,0 0-13 15,24-12-12-15,-24 12-13 0,23-7-8 0,-23 7-2 16,34-8 0-16,-34 8-7 0,36-7-9 0,-36 7-15 16,40-8-14-16,-40 8-11 0,41-1-9 0,-41 1-14 15,39 0-2-15,-39 0-2 0,37 4-6 0,-37-4 1 16,33 9 0-16,-33-9 5 0,30 23-2 0,-19-10 10 16,2 5-1-16,-7 2-5 0,1 2 0 15,0 5-3-15,-1 3-8 0,-2 5-1 0,-1 1-1 16,-3 1-3-16,3 2-4 0,-3 2-3 15,3 1-1-15,-3 0-1 0,4 1 3 0,-4 0-3 16,4-4 0-16,-4-1 0 0,0-5-1 0,0-4 1 16,3-1 4-16,-6-3 3 0,3-3 5 0,0-1 19 15,0-4 45-15,0-17 22 0,-4 30-8 0,4-30-22 16,-13 26-12-16,0-14-14 0,-4 3-12 0,-4-3-4 16,-5 3-10-16,-4 3-3 0,-4-3-4 0,-2 0-1 15,-1 0-6-15,-3-1 1 0,4 2-2 0,-5-1-5 16,2 0-1-16,2-3-2 0,4 3 3 0,3-6 1 15,6 3-1-15,1-6-1 0,2 2 2 0,21-8 0 16,-33 13-4-16,33-13-15 0,-19 7-47 0,19-7-58 16,0 0-130-16,0 0-140 15,0 0-156-15,22-12-197 0,2 4-159 0,3-6-548 16,3-5-901-16</inkml:trace>
  <inkml:trace contextRef="#ctx0" brushRef="#br0" timeOffset="82392.36">8497 13920 71 0,'0'0'494'0,"0"0"-44"16,0 0-48-16,0 0-22 0,24 5-20 0,-24-5-24 16,0 0-27-16,0 0-1 0,0 0 6 0,0 0 9 15,0 0 3-15,0 0 2 0,0 0 7 0,0 0 4 16,0 0-4-16,0 0-7 0,16 9-18 0,-16-9-16 16,0 0-19-16,0 0-25 0,0 0-20 0,0 0-20 15,0 0-10-15,0 0-4 0,0 0-27 16,0 0-33-16,0 0-25 0,10-17-39 0,-10 17-72 15,0 0 0-15,7-20 0 0,-7 20 0 16,10-17 0-16,-10 17 0 0,9-17 0 0,-9 17-71 16,11-13-178-16,-11 13-101 0,10-13-95 0,-10 13-103 15,0 0-138-15,0 0-35 0,0 0-62 0,0 0-692 16,0 0-924-16</inkml:trace>
  <inkml:trace contextRef="#ctx0" brushRef="#br0" timeOffset="82715.95">8551 14265 301 0,'0'0'584'0,"0"0"-1"0,-4 19-4 16,4-19-4-16,0 0-26 0,0 0-27 0,0 0-30 15,0 0-25-15,0 0-36 0,0 0-29 0,0 0-45 16,0 0-36-16,0 0-50 0,0 0-51 0,0 0-49 16,0 0-31-16,0 0-29 0,10-14-22 0,-10 14-17 15,0 0-14-15,16 12-8 0,-16-12-6 0,14 20-7 16,-14-20 0-16,10 31-3 0,-10-31-5 16,3 34 0-16,-3-13-4 0,-3 0-1 0,-4 2-2 15,-2-1 2-15,-5 4-6 0,-2-1-6 0,-1-3-62 16,-7 1-138-16,-3-1-186 0,-3-2-178 0,0 3-196 15,-6-1-178-15,-1-4-721 0,1-3-1084 16</inkml:trace>
  <inkml:trace contextRef="#ctx0" brushRef="#br0" timeOffset="86543.25">11192 14359 107 0,'0'0'427'0,"-20"-7"-18"16,20 7-32-16,0 0-21 0,0 0-25 0,-27-7-16 16,27 7-16-16,0 0-12 0,-30-8-8 0,30 8-16 15,0 0-6-15,-24-4-8 0,24 4-7 0,0 0-7 16,0 0-20-16,-27-5-25 0,27 5-31 15,0 0-27-15,0 0-21 0,0 0-22 0,0 0-18 16,-22-6-12-16,22 6-12 0,0 0-8 0,0 0-6 16,0 0-2-16,0 0 2 0,0 0 23 0,0 0 38 15,0 0 12-15,13-13 4 0,-13 13-17 0,33-12-13 16,-6 4-12-16,3 1-12 0,3 0-4 0,8-1-15 16,2-1-4-16,7 1-7 0,-1-1-7 15,8 2-1-15,0 2-2 0,-3-2-4 0,-1 2 0 16,0 0-4-16,0 2-1 0,-2-1 1 0,-2-1 5 15,5 2-5-15,-4-2-4 0,0 3 1 0,0-4 0 16,0 5 0-16,3-4 1 0,-3-1-5 0,4 4 5 16,-5-3-3-16,2-1 0 0,-1 1 3 15,-4 3 0-15,8-3-2 0,-7 0-3 0,-1 0 3 16,-2 0-3-16,-1 3 0 0,0-3 2 0,1 2-3 16,-11-2-1-16,7 3 2 0,-7-1 8 0,4 0-9 15,3-1 3-15,-3 2-5 0,2-1 2 0,5 0 1 16,2 2-1-16,5-4-4 0,2 2 5 0,11-1 1 15,-1-1 2-15,0 3-3 0,4-3-3 0,-4 3 1 16,5-4-1-16,-13 4 1 0,-1-1 0 0,3 1-1 16,-7 0 2-16,3-1-2 0,-6 1 1 15,0 2-1-15,-1-3 1 0,-2 1 2 0,-1 2 0 16,0-3 2-16,1 1 0 0,2-1 0 0,-2 0-4 16,2-1 1-16,1 2-4 0,4-1 2 15,-2-1 1-15,8-1-1 0,-7 4-1 0,7-1 1 16,-1-2-1-16,11 2 0 0,-3-3 1 0,-1 5-1 15,3-5 3-15,1 5-1 0,-1-2 0 0,5-1 0 16,2 0 1-16,0 1-1 0,4-1 2 0,0 1-2 16,0 0 2-16,0-1 1 0,-4 1-3 0,0-1 3 15,-3 1-3-15,0-1 1 0,0 1 3 0,-7-1-3 16,-6 3 4-16,0-3-3 0,-4 2 3 0,-2-2-2 16,-5 1-7-16,1-1 6 0,-4 0 1 0,-3 2 0 15,-3 1-3-15,3-5 4 0,-4 4-1 0,8-1-1 16,2-2 0-16,5 2-1 15,-2-1 0-15,14-1 0 0,5 1 0 0,5-2-2 16,1 2 4-16,2 1-4 0,-3-1 5 0,7 1-6 16,-2 0 4-16,1-1 1 0,-2 1 7 0,-1 2-9 15,2-3 0-15,-2 1 2 0,1 2 2 0,3-3-3 16,6-2 0-16,7 2 5 0,5-1-6 0,2 2-5 16,-1-4 9-16,5 0-5 0,17 3 3 0,-15-3-1 15,-2 1-1-15,-4 3-1 0,-4-1 1 0,-6 1-1 16,-14-1 0-16,-8 0-2 0,-16 1 6 0,2 2-1 15,-7-3 2-15,-7 3 7 0,-4-2 27 0,-6 2 22 16,4-2 5-16,-8-1-7 0,-26 3 1 0,54-2-12 16,-54 2-5-16,36-3-10 0,-36 3-1 15,37-2-10-15,-37 2-1 0,0 0-7 16,34-3-68-16,-34 3-135 0,0 0-168 0,0 0-176 16,-30 5-192-16,3 0-206 0,-23 0-555 0,-17 0-934 15</inkml:trace>
  <inkml:trace contextRef="#ctx0" brushRef="#br0" timeOffset="88471.4">11091 14397 205 0,'0'0'255'16,"-3"-25"0"-16,3 25-13 0,-3-20-1 0,3 20-12 15,-7-18-12-15,7 18 1 0,-3-14-3 0,3 14-14 16,0 0-7-16,-11-20-15 0,11 20-12 0,0 0 1 15,-6-16-1-15,6 16 4 0,0 0-10 0,0 0-13 16,-13-14-20-16,13 14-28 0,0 0-15 16,0 0-13-16,0 0-15 0,0 0-14 0,-20-8-12 15,20 8-6-15,0 0-1 0,-13 13-7 0,13-13 4 16,-7 17-8-16,7-17 6 0,-10 30-8 16,6-10 7-16,-2 2 7 0,3 5 8 0,-8 7 19 15,5 0 13-15,2 4-4 0,-2-1-6 0,-1 4-9 16,0 4-5-16,-3 2-14 0,7-6 2 0,-3-2-2 15,2 1-5-15,1 0 1 0,-1-5-2 0,1 0 2 16,3 1 4-16,-7-10 8 0,7 2 2 0,0 0 6 16,-3-6 1-16,3 0 2 0,0-3 5 0,0-19-1 15,0 31 9-15,0-31 6 0,0 28 12 0,0-28 7 16,-3 25 0-16,3-25-1 0,3 18-6 0,-3-18-9 16,0 0-11-16,0 24-11 0,0-24-6 0,0 0 2 15,10 21 12-15,-10-21 16 0,17 9 0 16,-17-9-3-16,27 6-5 0,-27-6-14 15,36 2-5-15,-36-2-6 0,47 0-5 0,-47 0 0 16,59 0-9-16,-24-5-1 0,1 2-6 0,7-1 0 16,4-1-2-16,-1 0-4 0,5 0 0 0,-5-3-1 15,4 3-2-15,7-2-1 0,3-1 1 0,-3-2 0 16,6 3-3-16,4-1-2 0,-4 1 1 0,8-1 0 16,-2 1 1-16,1-1 0 0,0 3-1 0,4 0-1 15,2 0-1-15,11 0-3 0,0 0 4 0,3 3 2 16,0-3-3-16,0 2 0 0,0 1 2 0,3-1-4 15,1 1 2-15,-1-1 0 0,8-1 0 0,-5-1-3 16,1-1 5-16,3 0-3 0,-4 2-1 0,5-1 4 16,-8-2-6-16,-3 2 4 0,0-3-3 15,-17 3 1-15,-3 3 1 0,1-3 1 16,-8 0-1-16,0 0 0 0,-9-1 1 0,3 2-1 16,-8 2 1-16,8-4-2 0,-7 0 1 0,3 2-1 15,-3-1 1-15,4 0 0 0,-1 0-3 0,7 0 0 16,4-3-1-16,-1 1 5 0,0 0-3 0,7-1 4 15,4 1-3-15,5-3 1 0,5 2-1 0,-11 0 1 16,1 1 0-16,-1 2-1 0,-7-3-1 0,5 4 6 16,-1-1-5-16,-7 2 2 0,0-2 0 0,4 0 0 15,-4 2-5-15,1 2 6 0,0-4 6 0,-4-1-6 16,3 0-1-16,-3 2 2 0,0-1-5 16,3 0 8-16,1-2-4 0,-4 2-1 0,0-1-2 15,-11 2 9-15,5-1-10 0,-7 0 4 0,-1 0-1 16,-2-1-2-16,-1 5 1 0,-7-4-1 15,2 2 0-15,-5 0 0 0,4-3 1 0,-1 5 3 16,7-2-4-16,4-2 2 0,7 0 0 0,6 0 1 16,6 0 0-16,4 0-2 0,4 0 0 0,-1-2 0 15,-3 4 2-15,0-2-3 0,-6 3 6 0,-11-1-5 16,0 0 0-16,-6 2 0 0,-4-2 2 0,-7 1 2 16,2 2 1-16,-5-3-3 0,-3 0-3 0,-30 3 3 15,60-2 2-15,-60 2-2 0,54-4 1 0,-25 3-1 16,-29 1-3-16,50-6 1 0,-50 6 0 15,54-5-6-15,-54 5 6 0,50-4 0 0,-50 4 3 16,46-3-2-16,-46 3 3 0,43-5-1 0,-43 5-4 16,38-5 3-16,-38 5-3 0,36-3 1 0,-36 3 1 15,30-2-1-15,-30 2 2 0,37-5-4 0,-37 5 2 16,33-2 2-16,-33 2-5 0,37-5 4 16,-37 5-2-16,40-3 0 0,-40 3 3 0,37-5 0 15,-37 5 1-15,36-3-2 0,-36 3-2 0,33-4 2 16,-33 4 1-16,34-2 0 0,-34 2-1 0,33-6 0 15,-33 6-1-15,0 0 2 0,44-6 0 0,-44 6 1 16,0 0-3-16,36-1-2 0,-36 1-1 0,0 0 1 16,37-6 2-16,-37 6-1 0,0 0 2 15,37-2 3-15,-37 2-4 0,0 0-4 0,37-3 4 16,-37 3 2-16,0 0-2 0,39-2-2 0,-39 2-2 16,30-2 3-16,-30 2 3 0,30-3-4 0,-30 3 3 15,34-2 1-15,-34 2 0 0,30-3 0 0,-30 3-1 16,30-3 2-16,-30 3 1 0,30-2 0 0,-30 2-13 15,33-5 14-15,-33 5-1 0,30-5-5 16,-30 5 3-16,27-2-3 0,-27 2 1 0,30-5-2 16,-30 5 3-16,0 0 0 0,33-8-1 0,-33 8 0 15,0 0 1-15,33-4 0 0,-33 4-1 0,0 0 1 16,34-5-3-16,-34 5 3 0,0 0 1 16,33-6-2-16,-33 6 0 0,0 0 4 0,27-7 2 15,-27 7-2-15,0 0-1 0,0 0 6 0,30-6 27 16,-30 6 13-16,0 0 10 0,0 0 9 0,0 0-1 15,27-7-1-15,-27 7-8 0,0 0-4 0,0 0-5 16,0 0-6-16,23-7-4 0,-23 7-8 0,0 0-4 16,0 0-3-16,0 0 1 0,16-8 4 0,-16 8 13 15,0 0 11-15,0 0 3 0,0 0 7 0,0 0 2 16,17-12-1-16,-17 12-5 0,0 0-5 0,0 0-4 16,7-20-7-16,-7 20-2 0,0 0-2 15,0-23-10-15,0 23 1 0,-3-18-26 0,3 18-4 16,-7-22 0-16,7 22 0 0,-10-27 0 15,3 12 0-15,-3-3 0 0,7-2 0 0,-7-1 0 16,3 2 0-16,1-1 0 0,-1-2 0 0,1-1 0 16,-1 0 0-16,3 1 0 0,1 0 0 0,-4 2 0 15,4-3 0-15,0 4 0 0,-4-2 0 0,4 1 0 16,3 20 0-16,-4-29 0 0,4 29 0 0,-3-29 0 16,3 29 0-16,-7-22 0 0,7 22 0 0,-3-20 0 15,3 20 0-15,0 0 0 0,-3-22 0 0,3 22 0 16,0 0 0-16,-14-13 0 0,14 13-260 0,0 0-159 15,-43 2-164-15,16 3-164 0,-3 2-227 0,-13-1-797 16,-1 2-1202-16</inkml:trace>
  <inkml:trace contextRef="#ctx0" brushRef="#br0" timeOffset="89243.26">12028 14434 204 0,'0'0'296'0,"14"-25"-3"15,-14 25-18-15,13-27-9 0,-13 27-4 0,14-23 7 16,-14 23 2-16,13-22 2 0,-13 22 5 0,10-21-3 16,-10 21 1-16,10-16 6 0,-10 16 0 15,7-16-6-15,-7 16-9 0,0 0-13 0,10-17-11 16,-10 17-30-16,0 0-32 0,0 0-30 0,6-17-34 16,-6 17-23-16,0 0-21 0,0 0-12 0,0 0-13 15,0 0-11-15,0 0-7 0,0 0-5 0,0 0-3 16,-6 27-5-16,6-27-4 0,-10 30 0 15,3-9-2-15,0 1 0 0,4 5 1 0,-4 4 1 16,1 3 1-16,-1 4 2 0,0 2 1 0,4 2 5 16,-1 0 2-16,1 1-1 0,3 0 6 0,0-1 1 15,0 1 0-15,0-6-2 0,3 1 4 0,1-4 8 16,-4-3 11-16,3-4-1 0,1-4 35 16,-4-1 54-16,3-1 49 0,-3-21 39 0,4 32 25 15,-4-32 10-15,3 25-11 0,-3-25-36 0,3 18-43 16,-3-18-162-16,0 0-10 0,13 14 0 0,-13-14 0 15,0 0 0-15,0 0 0 0,0 0 0 0,27-7 0 16,-27 7-289-16,0 0-231 0,7-15-121 0,-7 15-162 16,0 0-160-16,0-23-729 0,0 23-1127 0</inkml:trace>
  <inkml:trace contextRef="#ctx0" brushRef="#br0" timeOffset="90048.25">11478 13609 24 0,'0'0'392'0,"7"-14"-11"0,-7 14-14 0,0 0-18 16,0-23-26-16,0 23-15 0,0 0-19 0,0 0-13 15,0-20-13-15,0 20-22 0,0 0-21 0,0 0-36 16,0 0-32-16,-10-15-26 0,10 15-20 0,0 0-18 16,0 0-11-16,0 0-9 0,-36 8 1 0,36-8-8 15,-21 9-4-15,21-9-2 0,-20 17-7 0,20-17-4 16,-16 16-2-16,16-16-8 0,-21 22 2 15,21-22 1-15,-9 25-2 0,9-25-1 0,-13 25-4 16,13-25-2-16,-4 25-3 0,4-25 0 0,0 23 0 16,0-23 5-16,4 21 8 0,-4-21 56 15,13 14 23-15,-13-14-5 0,20 10-15 0,-20-10-13 16,33 0-14-16,-33 0-10 0,46-5-10 0,-19-2-6 16,0-3-5-16,-3 1-7 0,6-8-5 0,-4 2-1 15,-3-2-6-15,-3-2-3 0,1 0-6 0,-12 2 0 16,4 0-2-16,-5-3-2 0,-5 3-3 0,-3 17 0 15,-3-33-4-15,-5 18 0 0,-1 0-1 0,-4-1-1 16,-8 7-1-16,1-2 1 0,1 2 0 16,-5 4-1-16,24 5 2 0,-43-10 1 0,43 10-1 15,-44 0 2-15,44 0-1 0,-43 5 2 0,20 0-80 16,-1 4-87-16,5-1-94 0,2 4-75 0,-4 0-93 16,8 5-76-16,4-3-62 0,9-14-111 0,9 32-312 15,12-14-463-15</inkml:trace>
  <inkml:trace contextRef="#ctx0" brushRef="#br0" timeOffset="90683.13">13509 14309 77 0,'17'-27'397'0,"-17"27"-18"16,10-24-22-16,0 6-10 0,-4 3-18 0,2-1-7 15,-8 16-10-15,13-29 0 0,-13 29-10 16,9-28-8-16,-9 28-9 0,11-25-8 0,-11 25-3 16,6-19-24-16,-6 19-31 0,7-20-44 15,-7 20-35-15,6-16-29 0,-6 16-26 0,0 0-18 16,11-13-12-16,-11 13-12 0,0 0-7 0,0 0-8 16,13 13-4-16,-13-13-4 0,6 28-2 0,2-6 2 15,-2 3-1-15,1 6-2 0,-1 3 1 0,2 4 2 16,-2 1 0-16,4 6 1 0,-7 0 5 0,3-4-1 15,2-2 6-15,-5-1 7 0,4-3 8 0,-1-2 6 16,-6-9 4-16,6 2 1 0,-1-4 2 0,-2-2 10 16,-3 0 7-16,0-20 11 0,6 28 1 0,-6-28-3 15,7 25-10-15,-7-25-4 0,6 20-11 0,-6-20-7 16,0 0-6-16,8 20-44 0,-8-20-137 16,0 0-136-16,0 0-130 0,0 0-154 15,0 0-152-15,19-8-221 0,-19 8-360 0,0 0-745 16</inkml:trace>
  <inkml:trace contextRef="#ctx0" brushRef="#br0" timeOffset="91091.36">13062 13402 12 0,'0'0'402'16,"8"-22"-24"-16,-8 22-6 0,3-18-14 0,-3 18-19 15,0 0-30-15,3-19-42 0,-3 19-45 0,0 0-46 16,0 0-37-16,0 0-26 0,0 0-20 0,0 0 5 15,0 0 3-15,0 0 14 0,0 0 12 0,-3 19 13 16,3-19 2-16,-11 30-11 0,5-9 10 0,-4-1 3 16,4 2 2-16,-5 0-12 0,1 4-22 15,4-4-15-15,-8 0-9 0,7 2-9 0,-2-5-9 16,1-2-10-16,2 1-7 0,6-18-6 0,-10 28-5 16,10-28-1-16,-6 19-3 0,6-19 0 0,-8 20-1 15,8-20-1-15,0 0-3 0,-3 21 4 16,3-21-34-16,0 0-107 0,24 15-128 0,-24-15-133 15,47 6-135-15,-11 0-184 0,7-4-549 0,11 3-695 16</inkml:trace>
  <inkml:trace contextRef="#ctx0" brushRef="#br0" timeOffset="91615.26">15033 14238 355 0,'7'-29'405'16,"-7"29"-12"-16,4-25-11 0,-4 25-17 0,3-25-4 15,-3 25-7-15,3-25-15 0,-3 25-2 0,4-22-4 16,-4 22-8-16,3-21-7 0,-3 21-21 15,0 0-43-15,0-21-40 0,0 21-43 0,0 0-36 16,0 0-29-16,0 0-23 0,0 0-14 0,0 0-13 16,0 0-9-16,0 0-7 0,6 26-1 15,-3-5 1-15,5 7 6 0,-5 7 13 0,4 2-7 16,-1 8-5-16,1 2-5 0,0 3-4 0,-1 0-3 16,4 0-7-16,-3-2-8 0,0-2 3 0,-1-10-4 15,1 3-2-15,-1-8-1 0,1-6 1 0,-3 0 6 16,-1-2 30-16,4-3 30 0,-7-20 11 0,6 31 0 15,-6-31-5-15,3 24-15 0,-3-24-22 0,0 0-160 16,0 20-161-16,0-20-160 0,0 0-177 0,0 0-200 16,-30-10-766-16,30 10-1013 0</inkml:trace>
  <inkml:trace contextRef="#ctx0" brushRef="#br0" timeOffset="92051.4">14043 13355 87 0,'-4'-23'431'15,"4"-2"-35"-15,0 5-25 0,0-2-34 0,4 2-28 16,0-3-32-16,2 3-18 0,1 2-17 15,-1-2-24-15,1 3-20 0,3 0-26 16,0 2-33-16,0 0-28 0,0 2-22 0,-10 13-18 16,24-17-13-16,-24 17-14 0,22-11-9 0,-22 11-7 15,0 0-3-15,38 8-6 0,-38-8-2 0,19 22-3 16,-8-7 1-16,-8 6 5 0,0-1 6 0,0 5 14 16,-3 1 14-16,-3 0 12 0,0 2 7 0,-3 2 3 15,-5-1 10-15,-2 2 11 0,-1-1 10 0,-2-3 10 16,2 1 13-16,-2-3 16 0,5-5 9 0,-2-2 17 15,7-1 20-15,-5-2 22 0,11-15 22 0,-13 25 18 16,13-25 14-16,-13 18-12 0,13-18-43 0,0 0-45 16,0 0-30-16,10 17-31 0,-10-17-20 15,40 0-16-15,-10-2-14 0,17-1-17 0,-1 0-99 16,11-3-120-16,3 3-125 0,10-3-117 0,-3 1-98 16,3 0-102-16,-4 0-114 0,4 5-165 15,-2-3-423-15,-16 3-780 0</inkml:trace>
  <inkml:trace contextRef="#ctx0" brushRef="#br0" timeOffset="92535.26">16514 13909 227 0,'0'0'425'0,"13"-14"-6"0,-13 14-11 0,14-15-6 16,-14 15-1-16,13-15-3 0,-13 15 7 0,11-15-14 16,-11 15-12-16,0 0-25 0,9-16-44 0,-9 16-56 15,0 0-50-15,0 0-40 0,0 0-36 0,13-12-25 16,-13 12-22-16,0 0-17 0,0 0-10 0,0 30-10 16,0-30-6-16,0 38 2 0,0-16 0 0,0 7-6 15,0 5-3-15,0 4-2 0,0-1-4 16,4 3 0-16,0 0-3 0,-1 0-2 0,0-1 0 15,-3 2-3-15,3-4 0 0,0-2 2 0,1-2-1 16,-1-9 1-16,0 2-2 0,-3-4 2 16,4-2 1-16,-4-20 4 0,7 33 2 0,-7-33 6 15,3 27-1-15,-3-27 6 0,3 20-3 0,-3-20-98 16,0 0-174-16,0 0-175 0,0 0-204 0,0 0-216 16,0 0-563-16,0 0-848 0</inkml:trace>
  <inkml:trace contextRef="#ctx0" brushRef="#br0" timeOffset="93071.84">15580 13172 97 0,'-3'-25'415'0,"3"3"-24"0,0-2-31 16,-3 0-28-16,6 2-32 0,-3-4-23 0,3 2-29 15,8-4-26-15,-5 1-22 0,4-1-18 0,0-1-27 16,0 0-13-16,3 5-17 0,1-3-21 0,-1 6-22 16,1 1-17-16,-1 3-15 0,0 2-14 0,1 1-6 15,-14 14-10-15,26-14-2 0,-26 14-4 0,0 0-2 16,40 10-5-16,-40-10 3 15,24 25-5-15,-15-5 3 0,1 2 10 0,-3 4-13 16,3 4 0-16,-7 0-1 0,4 4 0 0,-4-1 0 16,-3 2 3-16,0-5 2 0,-3 3-2 0,0-6 1 15,-4 1 0-15,4-5 7 0,0-1 34 0,-1-3 49 16,4-19 47-16,-7 34 38 0,7-34 6 0,0 22-35 16,0-22-32-16,0 0-24 0,14 12-20 0,-14-12-17 15,0 0-10-15,30-7-13 0,-30 7-9 0,36-8-6 16,-36 8-5-16,48-10-6 0,-48 10-5 0,46-2-6 15,-46 2-2-15,44 5-3 0,-22 2-1 0,-1 3-2 16,-4 2 3-16,-4 5 0 0,-4 3 2 0,-1-1-2 16,-5 3 3-16,-3 0 0 0,-11 3 4 15,2 3 0-15,-4 0 1 0,-11-3 3 0,4-1 2 16,-4 0 0-16,5-4 1 0,-5-1 3 16,7-1 0-16,1-4 2 0,-1 2-1 0,4-4-3 15,-1-2-74-15,14-10-159 0,-16 23-102 0,16-23-106 16,0 18-151-16,0-18-717 0,27 15-755 0</inkml:trace>
  <inkml:trace contextRef="#ctx0" brushRef="#br0" timeOffset="93515.25">17592 13101 223 0,'0'0'496'0,"6"-17"-1"0,-6 17-15 0,0 0-18 16,4-26-9-16,-4 26-14 0,0 0-28 0,-4-20-52 15,4 20-63-15,0 0-63 0,0 0-47 0,4-21-38 16,-4 21-30-16,0 0-26 0,0 0-16 0,0 0-17 15,0 0-8-15,0 0-7 0,-7 21 1 16,7-21 9-16,-7 21 0 0,7-21 8 0,-7 28 6 16,7-28-4-16,-6 34 1 0,-1-15 2 0,7 0 9 15,-3-2 7-15,3-17 2 0,0 36 2 0,0-36-4 16,-3 30-4-16,3-30 12 0,0 29 33 0,0-29 57 16,-4 19 53-16,4-19 38 0,0 0 22 15,4 22-21-15,-4-22-44 0,0 0-44 0,33 8-36 16,-33-8-83-16,49-6-66 0,-12 1 0 0,0-2 0 15,3 2 0-15,3-5 0 0,1 3 0 0,-1-2 0 16,-2 1 0-16,-2-4 0 0,1 6 0 0,-10-2-71 16,0 3-362-16,-6 0-99 0,-24 5-107 15,39-7-130-15,-39 7-91 0,30-8-112 0,-30 8-360 16,0 0-787-16</inkml:trace>
  <inkml:trace contextRef="#ctx0" brushRef="#br0" timeOffset="93736.25">18011 13020 394 0,'0'0'488'0,"-6"-30"-5"0,6 30-15 16,-7-27-7-16,7 27-17 0,-3-24-35 15,3 24-70-15,-6-17-70 0,6 17-54 0,0 0-45 16,0 0-32-16,0 0-21 0,-24 10 5 16,10 8 9-16,1 4 0 0,-1 11 9 0,-2 8 22 15,-1 5-1-15,4 2-19 0,0 2-20 0,3 2-16 16,0-2-16-16,7 4-5 0,-4-5-7 0,7-2-5 15,4 1 2-15,2-1-12 0,-3-4-84 0,0-3-200 16,4-1-193-16,4 4-240 0,-2-8-275 0,-2 3-376 16,-4-5-763-16</inkml:trace>
  <inkml:trace contextRef="#ctx0" brushRef="#br2" timeOffset="100119.26">11331 14754 31 0,'0'0'556'0,"0"0"-12"0,-33 8 0 0,33-8-15 16,0 0-15-16,0 0-47 0,-33 3-41 0,33-3-51 16,0 0-48-16,0 0-52 0,-24-11-49 15,24 11-47-15,0 0-34 0,0-22-20 0,0 22-18 16,14-24-16-16,-1 7-15 0,4 1-15 15,7-7-10-15,-2 1-9 0,5-1-9 0,10-4-5 16,-4 0-6-16,4 1-3 0,0 1-6 0,-7 6-3 16,0-1 7-16,-3 2 7 0,-4 5-5 0,-7 1-7 15,5 1-5-15,-21 11-5 0,22-9 33 0,-22 9 30 16,0 0 8-16,0 0 3 0,-3 30-3 0,-13-13-6 16,-4 6-7-16,-10 7-12 0,-4 4-6 0,-9 4-5 15,0 3-7-15,0 1-9 0,-1-6-1 0,7-2-9 16,7-2-4-16,0-2 1 0,7-5-4 0,0-3-1 15,6-3-4-15,4-2 6 0,-1-3 8 0,14-14 2 16,-16 20 6-16,16-20-1 0,0 0 0 0,0 0 1 16,0 0-5-16,46-12-1 15,-16-5-2-15,3-8-1 0,8-3-2 0,2-2-2 16,4-8-1-16,3 6-3 0,-14 1 1 0,1 4 4 16,-7 8-11-16,-7 2-2 0,-3 2-9 0,1 4-5 15,-21 11 2-15,0 0 0 0,0 0 9 0,0 0 0 16,0 0 2-16,-21 26 0 0,-2-7 2 0,0 4 4 15,-4-3-3-15,1 2-45 0,2 0-89 0,4-2-95 16,7 1-96-16,-4-4-92 0,17-17-112 0,-7 23-116 16,7-23-168-16,17 14-389 0,-17-14-668 0</inkml:trace>
  <inkml:trace contextRef="#ctx0" brushRef="#br2" timeOffset="100575.26">12425 14545 234 0,'0'0'621'0,"0"0"-20"16,0 0-18-16,-13-16-60 0,13 16-72 0,0 0-67 15,0-22-56-15,0 22-59 0,10-20-49 0,-10 20-38 16,20-24-29-16,-7 11-28 0,4-3-25 0,4 4-7 16,-5-2-23-16,4 1-10 0,0 0-12 0,0 1-10 15,0 1-11-15,-4 4-7 0,-16 7-5 16,34-12-5-16,-34 12-5 0,23-6 1 0,-23 6 2 15,0 0 19-15,17 16 28 0,-17-16 9 0,-14 27 8 16,2-9 5-16,-12 4 5 0,0 3 3 0,-9 5-7 16,0 3-5-16,-7 0-6 0,4-4-5 0,-5 1-9 15,8-2-12-15,-1-1-9 0,11-4-4 16,-4-3-9-16,11-3-3 0,-1-4 2 0,4 1 5 16,13-14 8-16,-6 15-3 0,6-15 3 0,0 0-4 15,0 0-5-15,49-2-1 0,-22-11-2 0,6 1 7 16,11-7-17-16,-1-5-2 0,1-1-2 0,2 0 2 15,-3 4-2-15,1-5-1 0,-5 6-3 0,-2 3-2 16,-10 1-6-16,-7 4-7 0,0 4-1 16,-20 8 2-16,0 0 3 0,0 0 4 0,0 0 4 15,-3 18 7-15,-17-3 10 0,-7 3 7 0,-3 1 2 16,-6 6-9-16,-5-1 3 0,1 0-2 0,0-2-2 16,7-4-2-16,3 0-4 0,7-3-2 0,-1-3-25 15,8-2-52-15,16-10-102 0,-17 18-150 0,17-18-212 16,0 0-246-16,0 0-775 0,50-13-998 15</inkml:trace>
  <inkml:trace contextRef="#ctx0" brushRef="#br2" timeOffset="101155.26">13903 14463 685 0,'0'0'676'15,"-27"7"-3"-15,27-7-28 0,-23 5-43 0,23-5-54 16,0 0-50-16,-30 5-72 0,30-5-75 15,0 0-68-15,0 0-60 0,0 0-41 0,0 0-42 16,7-23-27-16,9 11-24 0,4-1-18 0,10-4-12 16,7-1-15-16,-1-2-6 0,8-2-8 0,3 0-6 15,0-2-4-15,-1 2-8 0,1 0-1 0,-4 2-7 16,-7 4 2-16,-1 1-6 0,-5 3-10 0,-8 2-6 16,-22 10 4-16,41-9 11 0,-41 9 0 0,0 0 2 15,10 14 2-15,-20-2 7 0,-10 8 3 0,-10 4 3 16,-10 5 2-16,-14 9-4 0,-12 6-1 0,-5 0-2 15,1 0 1-15,10-9-7 0,3 0 0 0,8-2-1 16,8-6-4-16,8-2 1 0,3-4-2 16,11-4 5-16,2-3 5 0,17-14 2 15,-10 23 0-15,10-23 3 0,0 0-15 0,36 5 7 16,-9-10-15-16,6-2-20 0,7-6-11 0,7-2-4 16,-1-2 6-16,5-4 15 0,-2-1-2 0,2 2 4 15,-4-2 2-15,-4 4 7 0,-10 0 1 0,-3 6 8 16,-3 2 9-16,-7 1 9 0,-20 9 5 0,24-8 1 15,-24 8 15-15,0 0-2 0,-17 10 8 0,-4 0-2 16,-9 5-3-16,0 0-7 0,-6 3-7 0,-7 3 0 16,-1 0-3-16,4 1-4 0,7-8-7 0,3 4-17 15,6-5-45-15,4-1-66 0,20-12-96 0,-10 13-124 16,10-13-175-16,0 0-201 0,47-13-893 16,-10 4-1047-16</inkml:trace>
  <inkml:trace contextRef="#ctx0" brushRef="#br2" timeOffset="101679.38">15520 14315 315 0,'0'0'536'0,"-27"15"-6"0,27-15-12 16,-25 10-11-16,25-10-19 0,-24 10-36 0,24-10-42 16,0 0-49-16,-27 9-37 0,27-9-34 15,0 0-42-15,0 0-48 0,0 0-37 0,0 0-35 16,0 0-28-16,27-9-15 0,-3 1-19 0,-2-1-9 16,8-2-14-16,8-2-5 0,-2 1-1 0,1-1-9 15,-1 1-6-15,0-1-5 0,2 4-2 0,-2-1-4 16,-9-1-7-16,-1 4-9 0,-2 2-5 0,-24 5 2 15,33-5 6-15,-33 5 0 0,0 0 4 0,17 13 0 16,-17-13 0-16,-27 25 4 0,4-8 6 0,-11 3 7 16,-5 6 2-16,-5-2 4 0,-6 3 4 15,3-1 18-15,1 1-3 0,2-5-8 0,4 4-4 16,10-7-12-16,0-1-4 0,10 0 2 0,4-4 5 16,16-14 1-16,-11 24-2 0,11-24-37 0,27 14-71 15,-27-14-74-15,57 0-61 0,-16-5-51 0,1-3-16 16,9-1 3-16,-2-1 46 0,8-5 45 15,-7-1 39-15,3 2 31 0,-9 2 27 0,-8 1 47 16,1 2 65-16,-7-2 43 0,-6 6 22 0,-24 5-8 16,33-8-1-16,-33 8 19 0,0 0 9 0,0 0 5 15,-13 13-6-15,-7-2-14 0,-4-2-12 0,-6 3-15 16,-3 4-8-16,-1-2-11 0,4 1-25 16,10-3-90-16,-3 2-99 0,6-4-105 0,17-10-140 15,0 0-168-15,0 0-648 0,0 0-698 0</inkml:trace>
  <inkml:trace contextRef="#ctx0" brushRef="#br2" timeOffset="102175.27">17798 14139 174 0,'0'0'258'16,"-37"3"-6"-16,37-3 4 0,-23 5-8 0,23-5-13 16,-30 5-7-16,30-5-2 0,-23 11-3 0,23-11 1 15,0 0 8-15,-30 9 7 0,30-9 3 0,0 0 12 16,0 0 2-16,-20 8 2 0,20-8-10 0,0 0-20 16,0 0-28-16,0 0-31 0,30-10-28 0,-30 10-18 15,30-11-24-15,-10 4-18 0,6 0-17 0,4-4-13 16,0 4-8-16,11-3-8 0,-5 1-6 0,1-2-9 15,-1 4-2-15,-6-1-6 0,0 1-12 16,-3 2-11-16,-27 5-2 0,41-3 1 0,-41 3 5 16,0 0 5-16,16 12 0 0,-16-12 3 15,-30 24-2-15,0-7 1 0,-13 5 1 0,-11 2 3 16,-6 5 9-16,-6-2 16 0,2 4 14 0,4-7 3 16,10-4-4-16,7-1-8 0,6-2-6 0,7-3-4 15,7-4-1-15,6 0 4 0,17-10-2 0,0 0-1 16,10 15-3-16,-10-15-3 0,67-7-5 0,-21 2-24 15,14-6-21-15,0-1-10 0,7-1 6 0,-4-1 8 16,-3-2 5-16,-3 4 6 0,-7 0 3 0,-7 2 9 16,-5-1 14-16,-8 5 5 0,-8 0-3 0,-22 6-7 15,41-9-5-15,-41 9 3 0,0 0-2 0,0 0-4 16,0 0-68-16,0 0-87 0,-17 15-104 16,17-15-128-16,-33 14-117 0,9-4-125 15,5-3-569-15,-5 1-667 0</inkml:trace>
  <inkml:trace contextRef="#ctx0" brushRef="#br2" timeOffset="103590.99">12425 15347 295 0,'-13'-20'604'0,"7"5"-46"15,6 15-52-15,-17-22-61 0,17 22-62 0,-13-18-60 16,13 18-57-16,0 0-26 0,-21-5-5 0,21 5-13 16,-20 18-28-16,10 2-25 0,4 5-15 0,3 7-6 15,-5 4-22-15,8 1-18 0,8 3-6 0,5 5-4 16,4 2-10-16,5-3-10 0,8 2-10 15,11-1-9-15,2-7-3 0,11-5-1 0,9-6-4 16,3-7-8-16,18-10-3 0,6-7-9 0,10-12-2 16,20-5-6-16,10-12-4 0,24-11-4 0,-1-8 4 15,1-5-5-15,-4 1-4 0,-7-4-5 0,-6 0 0 16,-34 17-3-16,-7-3-4 0,-12 9-3 0,-21 8-5 16,-9 4-7-16,-11 3 2 0,-6 8 4 0,-3 2 5 15,-34 5 4-15,52 0 3 0,-25 5 0 0,-10 5 1 16,3 0 0-16,3 2 2 0,-6 4 0 0,3-2 2 15,3 1 2-15,4 3 0 0,0-2 4 0,6 4 2 16,11-8-1-16,12-1 1 0,14 0-2 0,20-9 0 16,20-2 3-16,27-7-4 0,16-6 0 15,31-3-2-15,9-5 2 0,7-2-3 0,7-2 0 16,0-1-2-16,-7 5-2 0,-17 1-1 16,-12 6-2-16,-42 0 0 0,-15 4-11 0,-30 2-9 15,-18 6 5-15,-20 2 4 0,-8 2 2 0,-12 1-39 16,-26-3-52-16,23 13-57 0,-23-13-61 0,0 0-77 15,-3 22-131-15,3-22-151 0,0 0-833 0,-20 10-862 16</inkml:trace>
  <inkml:trace contextRef="#ctx0" brushRef="#br2" timeOffset="104179.03">15553 16170 227 0,'0'0'512'0,"-13"-13"-8"0,13 13-26 16,0 0-37-16,-23-15-30 0,23 15-38 15,-27-5-26-15,27 5-35 0,-36 0-36 0,36 0-27 16,-47 8-27-16,24-3-26 0,-4 5-26 0,-3 5-28 16,3-3-25-16,0 6-24 0,4-3-16 0,7 2-13 15,-5 0-12-15,8 1-9 0,3 0-9 0,-3-1-4 16,6 1-2-16,7-18 0 0,-6 28-6 0,6-28-1 16,0 24 4-16,0-24 5 0,6 18 1 0,-6-18-3 15,0 0 1-15,30 7-3 0,-30-7 9 0,31-10 16 16,-12 0 13-16,-2-2 2 0,-4-3-6 0,4-5 8 15,-4 2 4-15,4-1 3 0,-7-5-7 0,0 4 14 16,0 1 6-16,0-1-1 0,-7 4-3 0,4 2-7 16,-7 14-20-16,10-25-28 0,-10 25-16 15,10-15-10-15,-10 15 4 0,0 0-2 0,17 12-5 16,-17-12 8-16,6 34 0 0,1-8-4 0,-1 7-5 16,2 3 8-16,-2 0-1 0,1 3-2 0,-1 0 1 15,-3 3-2-15,5-2 1 0,-5-2-3 0,0-1 0 16,0-2-1-16,-3-5 0 0,4-5 9 0,-1 1 0 15,-3-4 11-15,0-22 0 0,-7 29 0 0,7-29 2 16,-20 21 4-16,20-21 16 0,-27 10-6 0,27-10 1 16,-33-3-5-16,33 3-5 0,-40-10-4 0,40 10-1 15,-33-14-5-15,33 14-3 0,-24-16-5 0,24 16-5 16,-20-17-28-16,20 17-85 0,-13-18-101 16,13 18-95-16,10-16-109 0,-10 16-120 0,30-21-136 15,-10 10-126-15,7-3-601 0,6 1-848 0</inkml:trace>
  <inkml:trace contextRef="#ctx0" brushRef="#br2" timeOffset="104883.83">15817 16355 195 0,'0'-26'562'16,"0"26"-11"-16,-6-19-14 0,6 19-24 0,-10-18-36 16,10 18-42-16,-11-12-47 0,11 12-69 0,0 0-67 15,-19-10-50-15,19 10-41 0,0 0-21 0,-27 16-24 16,27-16-23-16,-17 19-17 0,4-4-12 15,2 0-13-15,5 5-9 0,3-2-8 0,-4 1-2 16,4-1-12-16,3 0 0 0,0-18-2 0,-3 32-2 16,3-32-1-16,0 25 4 0,0-25 2 0,0 20 12 15,0-20 41-15,0 0-3 0,6 15-15 0,-6-15-9 16,0 0-11-16,20-15-3 0,-20 15-7 0,17-23-4 16,-11 3-5-16,5 0 0 0,-8-2-1 0,4-3 5 15,-1 0 3-15,-6-4 8 0,3 5 12 0,4 2 18 16,-7 1 9-16,4 4-9 0,-4 17-26 0,0-27-20 15,0 27-6-15,0 0-2 0,0 0 0 16,0 0-5-16,0 0 2 0,0 0-1 0,16 22-1 16,-9-4 0-16,3 2 1 0,3 0 6 15,-3-3-5-15,7 3 0 0,-4-2 1 0,1-1-1 16,2-2 2-16,-2-2 3 0,2-1 6 0,-16-12 5 16,23 18 2-16,-23-18-3 0,30 8-2 0,-30-8-1 15,0 0 0-15,44-3-1 0,-44 3 2 0,26-15-7 16,-26 15-3-16,24-26-3 0,-18 12 4 0,5-6-3 15,-8-1-4-15,-3-1 0 0,0-3 4 0,0 1-4 16,-3-2-2-16,-8 1-2 0,5 1 0 0,-4 0 2 16,-4 2-1-16,1 2-4 0,0 3 3 0,3-1-4 15,-6 6-1-15,-2 2-2 0,18 10 7 0,-30-10-14 16,30 10 5-16,-30 5 3 0,30-5-1 0,-20 12 1 16,20-12 6-16,-10 20 1 0,10-20 2 15,0 26 3-15,0-26 2 0,14 22 1 0,-14-22 3 16,23 20 1-16,-23-20 0 0,23 15 3 0,-23-15-1 15,34 9 2-15,-34-9-2 0,33 4-1 0,-33-4 2 16,33-8-1-16,-33 8-1 0,41-18-1 0,-25 8-2 16,-2-5 1-16,2 0-4 0,-2-2 1 0,-1-1-2 15,-7 1-2-15,5-3-2 0,-8 2 2 16,0 3 1-16,-3 15 3 0,7-27-4 0,-7 27-13 16,3-19-12-16,-3 19-3 0,0 0 6 0,0 0 5 15,0 0 2-15,0 0 3 0,-3 24 2 0,3-24 3 16,-3 35 0-16,3-13 8 0,0 1-5 15,3-1 4-15,-3 3 1 0,3 0 1 0,-3-2-38 16,0-3-77-16,3 0-77 0,5-3-86 0,-8-17-70 16,6 28-49-16,-6-28-22 0,13 20-74 0,-13-20-52 15,0 0-74-15,0 0-450 0,30-7-535 0</inkml:trace>
  <inkml:trace contextRef="#ctx0" brushRef="#br2" timeOffset="105255.26">16367 15912 187 0,'0'-22'474'0,"0"2"7"15,-3 2-4-15,3 18 9 0,0-30-18 0,0 30-28 16,-6-22-49-16,6 22-68 0,-7-18-68 0,7 18-53 16,0 0 10-16,0 0 4 0,0 0-10 15,0 0-21-15,-11 25-28 0,11-8-7 0,4 7-24 16,0 3-25-16,-1 6-17 0,4-1-16 0,-1 2-12 16,-3 2-13-16,8-5-5 0,-5 5-8 0,1-6-4 15,-1 0-5-15,1-7 0 0,0-1 1 0,-4-1 15 16,4-4 85-16,-7-17 79 0,6 27 15 0,-6-27-38 15,0 0-31-15,0 0-33 0,0 0-21 0,0 0-18 16,0 0-14-16,10-15-12 0,-10 15-12 0,0-35-6 16,0 13-7-16,4-1-8 0,3-1-5 0,-1-2-16 15,-3 4-23-15,7 0-21 0,-3 1-27 0,3 4-7 16,3 2-4-16,-2 2 7 0,-11 13-1 16,23-14 4-16,-23 14 10 0,0 0 12 0,34 5 7 15,-34-5 10-15,12 19 4 0,-12-19 8 16,14 30 2-16,-14-30 4 0,4 35 6 0,-4-35 2 15,-4 35 4-15,0-17 1 0,1 2 5 0,-7-3 0 16,7 1 1-16,-11-2-13 0,4 4-77 0,-2-4-89 16,-6-1-111-16,2 0-117 0,-1 0-143 0,4-1-116 15,13-14-772-15,-17 14-890 0</inkml:trace>
  <inkml:trace contextRef="#ctx0" brushRef="#br2" timeOffset="105651.4">16887 15978 342 0,'0'0'551'0,"8"-33"-16"0,-8 33-29 0,-4-25-40 16,4 25-46-16,-7-25-36 0,7 25-52 0,-10-23-53 15,10 23-47-15,-20-13-37 0,20 13-36 0,-30-4-18 16,30 4-24-16,-36 7-23 0,15 3-20 0,5 0-15 16,-1 5-12-16,1 0-9 0,2 3-5 0,1 2-8 15,2 2-3-15,5 1-1 0,6-3-5 0,-3 2-3 16,3 2 3-16,0-5-4 0,3-2 1 0,-3-17-2 15,6 31 1-15,-6-31 0 0,11 20 5 0,-11-20-5 16,16 9 2-16,-16-9 0 0,0 0-1 16,41-7 0-16,-41 7 9 0,27-14 11 15,-18-2 16-15,1 0 9 0,4-1 0 0,-4-3 0 16,-4-2-5-16,5 2 0 0,-8-5-4 0,0 3 3 16,0 1-7-16,4-2-2 0,-7 23 0 0,3-31-9 15,-3 31-16-15,0-26-18 0,0 26-1 0,0 0-1 16,0 0 2-16,0 0-1 0,0 0 1 0,0 0 0 15,0 28 2-15,0-28-2 0,3 40 2 0,1-19 1 16,3 3 0-16,-7-2 2 0,6 1-1 0,1 0 2 16,-1-4-22-16,5 1-72 0,-8-2-85 0,7-3-85 15,-10-15-83-15,14 25-62 0,-14-25-55 0,19 12-84 16,-19-12-100-16,0 0-388 0,33-5-504 16</inkml:trace>
  <inkml:trace contextRef="#ctx0" brushRef="#br2" timeOffset="106055.27">17198 15822 136 0,'0'-22'395'0,"0"-1"-14"0,0 23-8 16,-4-32-4-16,4 32-22 0,-10-28-28 0,10 28-32 16,-12-19-32-16,12 19-14 0,-21-11-2 0,21 11-8 15,0 0-5-15,-47 5-13 0,31 5-2 0,-8 0-25 16,8 7-26-16,-4 1-21 0,3 5-29 0,1-1-19 16,6 1-20-16,-1-2-10 0,5 0-9 0,3-3-6 15,3-18-7-15,-4 33 1 0,4-33 10 0,4 24 18 16,-4-24 24-16,9 13 1 0,-9-13-9 15,0 0-9-15,0 0-10 0,34-13-8 0,-34 13-7 16,23-21-11-16,-13 5-7 0,0-2-7 0,3 0-3 16,-3-1-4-16,1-1-4 0,-2 2-6 0,1 0 4 15,-3 1-4-15,-7 17-10 0,13-22-12 0,-13 22-6 16,18-13 0-16,-18 13 5 0,0 0 1 0,22 8 4 16,-22-8 1-16,11 25 1 0,-5-6 0 0,-3 4 0 15,4 7 4-15,-4 3-2 0,8 2 0 0,-8 0 1 16,0 3 1-16,-3-1 1 0,3-3 4 0,-6 2-2 15,3-5 2-15,-6 3 1 0,-1-9 6 16,0-1 7-16,-3-3 31 0,1-1 5 0,-5-3 2 16,-2-4-2-16,-5 0-1 0,21-13-2 15,-36 12-6-15,36-12-7 0,-37 5-6 0,37-5-5 16,-37-2-2-16,37 2-9 0,-34-11-48 0,34 11-70 16,-19-13-105-16,19 13-125 0,-14-17-128 0,14 17-102 15,0-25-91-15,14 10-703 0,-1 1-813 0</inkml:trace>
  <inkml:trace contextRef="#ctx0" brushRef="#br2" timeOffset="106407.26">17254 15923 406 0,'0'0'491'0,"11"-20"-16"16,-11 20-22-16,3-21-20 0,-3 21-21 16,7-17-29-16,-7 17-46 0,6-17-47 0,-6 17-46 15,6-15-43-15,-6 15-31 0,11-17-28 0,-11 17-23 16,16-12-22-16,-16 12-20 0,21-14-13 0,-21 14-10 15,23-15-10-15,-23 15-6 0,24-13-6 0,-24 13-5 16,19-15-5-16,-19 15 2 0,24-15-6 0,-24 15-2 16,20-17-2-16,-20 17-3 0,16-17-4 0,-16 17 0 15,14-18 2-15,-14 18 19 0,6-18 17 0,-6 18 11 16,4-17 0-16,-4 17 2 0,-4-18 0 0,4 18 3 16,-9-15-6-16,9 15-6 0,-21-9-12 0,21 9-7 15,-23-6-1-15,23 6-7 0,0 0-5 0,-46 6-1 16,46-6-1-16,-38 12-1 0,22 0 1 15,2 1-1-15,-2 4 7 0,2 4 0 0,5-1 2 16,2 4-3-16,4-1-1 0,3 2 1 0,3 0 0 16,4 0 1-16,2 3 0 0,8-4-3 0,-1 1-1 15,5-2-45-15,-1-3-69 0,4-3-86 0,-5-2-108 16,5-4-136-16,-1-2-152 0,-23-9-129 0,43 3-550 16,-43-3-720-16</inkml:trace>
  <inkml:trace contextRef="#ctx0" brushRef="#br2" timeOffset="106767.38">17935 15370 423 0,'-17'-16'454'0,"1"4"-12"0,16 12-31 0,-21-22-28 16,21 22-28-16,-20-17-29 0,20 17-53 0,-13-16-57 15,13 16-45-15,0 0-20 0,0 0 5 0,0 0 27 16,0 0-5-16,0 0 3 0,0 0-3 0,3 25-3 15,7-7-2-15,1 4-20 0,-2 4-14 0,12 3-27 16,-5 1-21-16,4 6-17 0,4-2-14 0,-5 1-12 16,5 0-9-16,-7-7-6 0,2 1-10 0,-5-3-3 15,2-3 20-15,-2-4 52 0,-1-1 57 0,1-1 74 16,-8-5 61-16,-6-12 60 0,17 21-36 16,-17-21-44-16,0 0-33 0,0 0-15 0,30-3-17 15,-30 3-21-15,10-20-136 0,-10 20-42 0,10-32 0 16,-7 9 0-16,-3-4 0 0,0-1 0 0,0-1 0 15,0-7 0-15,0 1 0 0,0 0 0 0,0 6 0 16,0 1 0-16,0 0 0 0,0 6 0 16,0-1-253-16,0 5-217 0,0 18-89 0,3-27-33 15,-3 27-67-15,11-15-55 0,-11 15-58 0,0 0-647 16,0 0-870-16</inkml:trace>
  <inkml:trace contextRef="#ctx0" brushRef="#br2" timeOffset="107323.26">18455 15340 62 0,'0'0'555'0,"0"0"-7"16,27-6-6-16,-27 6-25 0,0 0-19 0,0 0-41 16,0 0-54-16,0 0-67 0,0 0-58 0,0 0-44 15,0 0-22-15,-27 13-25 0,27-13-18 0,-23 23-28 16,10-6-21-16,-1 1-19 0,1 2-21 0,3 0-15 16,-4 2-12-16,8 3-8 0,-1-2-7 0,4-1-5 15,-1 0-4-15,4-2-5 0,0-20-2 0,0 33-2 16,0-33 1-16,4 28 3 0,-4-28 1 0,10 17-4 15,-10-17-3-15,0 0-3 0,23 5 0 0,-23-5-1 16,23-10 1-16,-23 10-2 0,20-22 3 16,-6 7-2-16,-4-5-3 0,-4-3 1 0,7 1-3 15,-5-4-3-15,-5-1-1 0,0 0-2 0,0-2 0 16,4 5 2-16,-7-1 11 0,0 3 20 0,0 2 19 16,0 20-3-16,0-33-17 0,0 33-18 15,0-27-12-15,0 27-1 0,0 0-2 0,0 0-1 16,0 0 1-16,0 0 0 0,0 0 0 0,-7 18-2 15,7-18 2-15,4 32 0 0,2-15 1 0,-3 4 2 16,5-1 2-16,-2-1-2 0,4-1-1 0,-4 0 2 16,8-4 2-16,-4-1 5 0,-10-13 6 0,20 20 0 15,-20-20 1-15,24 10 6 0,-24-10-12 0,0 0 6 16,36 0 3-16,-36 0-4 0,30-13 0 16,-30 13-4-16,27-22-1 0,-14 8-1 0,-2-2-7 15,-5-4 3-15,4 0-1 0,-4-2 1 0,-2-4-6 16,0-1 1-16,-4 2-4 0,0-3 2 0,0 1-1 15,-4 2-2-15,0 2 0 0,1 3-2 0,3 20-7 16,-3-29-14-16,3 29 8 0,-10-19-1 0,10 19 2 16,0 0 2-16,-14 13 2 0,14-13 6 0,-3 28 4 15,3-8 1-15,0 5 0 0,0-3 3 0,3 6 4 16,-3-3 3-16,8 3-2 0,-2-6-25 0,-3 3-62 16,7-5-73-16,-7 2-74 0,5-5-73 0,-2-1-56 15,-6-16-37-15,10 22-68 0,-10-22-58 0,0 0-52 16,20 13-73-16,-20-13-303 0,0 0-425 15</inkml:trace>
  <inkml:trace contextRef="#ctx0" brushRef="#br2" timeOffset="107663.26">18842 15332 293 0,'4'-24'283'0,"-1"-2"-4"0,0 3 8 15,-3 1 9-15,0 0 12 0,0-1 2 0,0 3 17 16,0 20 10-16,0-32-24 0,0 32-41 0,-3-25-50 16,3 25-45-16,-7-20-16 0,7 20 11 0,0 0-3 15,0 0-5-15,0 0-13 0,0 0-18 0,0 0-17 16,0 0-17-16,10 30-14 0,-10-30-18 0,13 28-9 15,-6-11-8-15,6-3-9 0,-3 2-10 0,4-1 0 16,-5 0-1-16,5-3 2 0,-14-12 7 0,20 17 16 16,-20-17 34-16,20 16 29 0,-20-16-14 15,0 0-23-15,33 2-13 0,-33-2-12 0,24-12-11 16,-24 12-6-16,20-20-9 0,-7 5-9 0,-6 0-1 16,2-5-5-16,-1 0-3 0,-2-2-1 15,1 1-7-15,-4 1 4 0,3 5-6 0,-6 15-9 16,0-27-14-16,0 27 0 0,0 0 0 0,5-18 5 15,-5 18-1-15,0 0 5 0,-8 20 2 0,8-20 2 16,-10 33 1-16,7-13 2 0,3 2 1 0,-3 3 4 16,3 0 2-16,0 0 9 0,0 1 2 0,0-2 0 15,3-1-18-15,0-3-71 0,4-1-87 0,-1-1-83 16,-6-18-84-16,8 28-103 0,-8-28-128 16,13 18-152-16,-13-18-469 0,0 0-646 0</inkml:trace>
  <inkml:trace contextRef="#ctx0" brushRef="#br2" timeOffset="107958.99">19465 15209 109 0,'0'0'516'0,"11"-17"-17"16,-11 17-15-16,3-17-27 0,-3 17-54 15,0 0-46-15,7-22-51 0,-7 22-60 0,6-16-55 16,-6 16-34-16,17-15-29 0,-17 15-26 0,16-17-19 16,-16 17-15-16,27-15-9 0,-27 15-12 0,27-20-7 15,-14 9-8-15,4-1-5 0,-4-1-5 0,1-1 2 16,-4 2 1-16,-10 12 14 0,17-24 17 15,-17 24 14-15,13-19 6 0,-13 19 4 0,0 0-11 16,3-23-12-16,-3 23-12 0,0 0 0 0,0 0 7 16,-40 5 12-16,20 5 25 0,0 8 3 0,0 2-7 15,-4 5-8-15,1 7-8 0,0 3-9 0,0 3-10 16,-1 2-4-16,4 2-1 0,4 1 0 0,6-8-7 16,-1 0-1-16,11-1-4 0,0-5 0 0,4-5-10 15,6 1-46-15,0-4-58 0,3-4-79 0,4-3-87 16,3-3-113-16,3-6-100 0,-23-5-108 0,50 0-221 15,-20-5-289-15,7-8-549 0</inkml:trace>
  <inkml:trace contextRef="#ctx0" brushRef="#br2" timeOffset="108948.27">28120 10868 73 0,'-23'7'706'16,"23"-7"-9"-16,-38 7-3 0,38-7-28 0,-30 8-54 15,30-8-57-15,0 0-65 0,-30 4-74 0,30-4-73 16,0 0-67-16,0 0-59 0,0 0-52 0,0 0-29 16,30-4-29-16,11-4-19 0,5 1-20 0,11-3-59 15,20-4-118-15,3-2-127 0,24-4-136 0,2-1-166 16,1-4-134-16,10-2-821 0,-4 4-941 0</inkml:trace>
  <inkml:trace contextRef="#ctx0" brushRef="#br2" timeOffset="109412.26">22784 14730 615 0,'0'0'783'0,"0"0"-96"16,10-22-24-16,-10 22-13 0,24-29-66 0,-8 14-71 16,7-4-83-16,7-1-75 0,4-1-73 15,5 1-52-15,8-2-44 0,20 1-35 0,3 0-57 16,13-2-128-16,25 1-172 0,8-3-217 0,41 0-278 16,12-10-952-16,18-3-1089 0</inkml:trace>
  <inkml:trace contextRef="#ctx0" brushRef="#br2" timeOffset="114179.28">6956 12235 61 0,'0'0'438'16,"0"0"-13"-16,0 0-24 0,-24 5-10 0,24-5-12 15,0 0-19-15,0 0-24 0,-25 5-20 0,25-5-19 16,0 0-22-16,0 0-25 0,0 0-29 0,0 0-26 16,-35 2-25-16,35-2-35 0,0 0-23 15,0 0-17-15,0 0-20 0,0 0-10 0,0 0-13 16,0 0-6-16,-25 5-9 0,25-5-7 0,0 0-3 16,0 0-2-16,0 0 0 0,0 0-9 15,0 0 3-15,0 0-6 0,0 0 3 0,0 0-3 16,0 0 1-16,0 0-4 0,0 0 1 0,25 8-2 15,-25-8-3-15,0 0 3 0,0 0 2 0,41 0-2 16,-41 0-1-16,33 0-1 0,-33 0-3 0,43-5 2 16,-43 5 0-16,60-3 0 0,-26 1-2 0,-1-1 3 15,8 1-2-15,1-1 1 0,2-2 0 0,3 3 1 16,3 0-1-16,-4-4-1 0,1 1 0 16,-1 1 2-16,2 1-1 0,-6-3-1 0,2-2-1 15,-4 4 0-15,0-1 2 0,-6 0-2 0,-1 0 3 16,-3-2-4-16,0 2 2 0,-4 0-3 0,1 0-1 15,-3 0 2-15,-24 5-2 0,39-9 1 0,-39 9-2 16,34-8 3-16,-34 8-5 0,31-6-1 16,-31 6 1-16,0 0-3 0,33-7 0 0,-33 7 1 15,0 0-2-15,27-5 2 0,-27 5 0 0,0 0 1 16,0 0 0-16,25-6 1 0,-25 6 3 0,0 0 0 16,0 0 0-16,0 0 3 0,24-4 0 0,-24 4 7 15,0 0-1-15,0 0 2 0,0 0-2 0,0 0-2 16,0 0 0-16,0 0-2 0,0 0-2 15,0 0-2-15,0 0-2 0,0 0 3 0,0 0-2 16,0 0 0-16,0 0-1 0,0 0 2 0,30-3-3 16,-30 3 1-16,0 0 0 0,0 0 3 0,0 0-1 15,0 0-1-15,0 0 1 0,0 0 2 0,0 0 2 16,0 0 8-16,0 0 19 0,0 0 14 0,0 0 6 16,0 0 3-16,0 0-2 0,0 0 6 0,0 0-5 15,0 0-2-15,0 0-6 0,0 0-3 16,0 0-6-16,0 0-3 0,0 0-4 0,0 0-4 15,0 0-4-15,0 0-3 0,0 0-4 0,0 0-4 16,0 0 0-16,0 0-4 0,0 0 0 0,0 0 0 16,0 0-4-16,0 0 1 0,0 0-1 15,0 0-2-15,0 0-1 0,0 0-1 0,0 0 2 16,0 0-4-16,0 0 3 0,0 0 1 0,0 0-1 16,0 0-1-16,0 0 3 0,0 0 2 0,0 0 8 15,0 0 16-15,0 0 16 0,0 0 8 0,0 0 2 16,0 0-2-16,0 0 3 0,0 0-7 0,0 0 4 15,0 0-13-15,0 0-2 0,0 0 1 0,0 0-10 16,0 0-5-16,0 0-5 0,0 0-4 0,0 0-2 16,0 0-1-16,0 0-2 0,0 0-2 0,0 0-1 15,0 0 1-15,0 0-2 0,0 0 4 16,0 0-5-16,0 0-9 0,0 0-49 16,0 0-93-16,0 0-127 0,0 0-158 0,0 0-197 15,17-10-265-15,-17 10-689 0,13-12-1024 0</inkml:trace>
  <inkml:trace contextRef="#ctx0" brushRef="#br2" timeOffset="116671.27">10948 11800 255 0,'0'0'381'0,"0"0"-25"15,0 0-25-15,0 0-21 0,-30 2-17 0,30-2-22 16,0 0-13-16,0 0-7 0,-26 10-8 0,26-10-5 15,0 0-8-15,0 0-2 0,-27 5-4 0,27-5 1 16,0 0 3-16,0 0 1 0,0 0 2 0,-27 8-8 16,27-8-14-16,0 0-23 0,0 0-23 0,0 0-24 15,0 0-25-15,0 0-22 0,0 0-21 0,0 0-13 16,-27 1-10-16,27-1-13 0,0 0-6 16,0 0-5-16,0 0-4 0,0 0-2 0,0 0 4 15,0 0-3-15,0 0 6 0,0 0 12 0,0 0 8 16,0 0 8-16,0 0-4 0,0 0-8 0,24 12-3 15,-24-12-8-15,0 0-2 0,0 0-5 16,33 0 0-16,-33 0-7 0,0 0 3 0,40 2-1 16,-40-2 2-16,30-2 4 0,-30 2 2 0,33 0 6 15,-33 0 4-15,44 0-4 0,-44 0 1 0,43-4-8 16,-43 4-1-16,44-2-3 0,-44 2-3 0,49-2 0 16,-49 2-3-16,47-4-5 0,-47 4 1 0,51 0-2 15,-51 0-3-15,43 0 4 0,-43 0-4 0,47-1 5 16,-47 1-8-16,46-5 6 0,-46 5-5 15,47-3 0-15,-47 3 0 0,53-5-2 0,-53 5 4 16,50-5-5-16,-50 5 3 0,47-7-7 0,-47 7 5 16,40-6 4-16,-40 6-7 0,40-4 2 0,-40 4 0 15,39-5 0-15,-39 5-1 0,41-5-2 0,-41 5-4 16,40-5 8-16,-40 5-1 0,36-4 0 16,-36 4 0-16,38-3 0 0,-38 3 1 0,33-5-1 15,-33 5-2-15,36-4 1 0,-36 4 0 0,34-2-2 16,-34 2 2-16,33-6 0 0,-33 6-2 0,36-1 1 15,-36 1 2-15,34-3 2 0,-34 3-1 0,37-2-1 16,-37 2-5-16,40-3 4 0,-40 3 1 0,36 0 0 16,-36 0-2-16,44-3 4 0,-44 3-4 15,43-2 2-15,-43 2-2 0,40 0 2 0,-40 0-1 16,41-2 2-16,-41 2 0 0,39 0-3 0,-39 0 0 16,37-3 1-16,-37 3-2 0,36-2 0 0,-36 2 4 15,41-3-5-15,-41 3 6 0,36-2-2 0,-36 2 2 16,40-3-2-16,-40 3 1 0,40-3 0 0,-40 3-1 15,37-4-1-15,-37 4 1 0,37-3 1 0,-37 3 1 16,30-2-3-16,-30 2 0 0,33-5 0 16,-33 5 0-16,30-3 0 0,-30 3-1 0,27-2 2 15,-27 2-2-15,30-4 0 0,-30 4 1 0,0 0 2 16,40-6-3-16,-40 6 1 0,26-2-2 16,-26 2 1-16,0 0 1 0,40-6 0 0,-40 6-1 15,0 0 0-15,41-6 0 0,-41 6 1 0,0 0 3 16,36 0-2-16,-36 0-4 0,0 0 1 0,37-1 2 15,-37 1 1-15,0 0-2 0,36-3 2 0,-36 3-1 16,0 0 3-16,38 0-3 0,-38 0 2 0,0 0 0 16,36-2 2-16,-36 2-4 0,0 0-1 0,40-3 2 15,-40 3 1-15,0 0-4 0,43-3 2 0,-43 3-2 16,0 0 1-16,41-2 1 0,-41 2-2 0,0 0 2 16,39-2 1-16,-39 2 1 0,0 0 2 0,44-3-3 15,-44 3 2-15,30-5-1 0,-30 5-2 16,30-2 2-16,-30 2 0 0,29-3-2 0,-29 3 0 15,30-5 0-15,-30 5 4 0,27-2-5 16,-27 2 0-16,30-5 1 0,-30 5 1 0,30-2-3 16,-30 2 1-16,30-6 3 0,-30 6-1 0,33-2-2 15,-33 2 0-15,38-4-2 0,-38 4 1 0,33-6 4 16,-33 6-4-16,40-6 2 0,-40 6 0 0,33-4 2 16,-33 4-2-16,37-5-4 0,-37 5-2 0,33-3 7 15,-33 3 0-15,37-5 0 0,-37 5 0 0,37-3-1 16,-37 3 0-16,39-4 3 0,-39 4-4 0,41-5 2 15,-41 5-6-15,43-5 6 0,-43 5-2 0,43-3-1 16,-43 3 3-16,44-5-2 0,-44 5 3 0,36-5-2 16,-36 5-2-16,37-2 2 15,-37 2 0-15,30-8-1 0,-30 8-1 0,33-2 3 16,-33 2-1-16,30-3 0 0,-30 3 4 0,30-4-2 16,-30 4 0-16,33-5 0 0,-33 5-5 0,27-3 4 15,-27 3 2-15,30-9-3 0,-30 9-1 0,0 0 3 16,37-1 0-16,-37 1 0 0,0 0 0 0,27-8-1 15,-27 8 2-15,0 0 3 0,0 0-1 0,33-5 0 16,-33 5 1-16,0 0-1 0,0 0-8 0,0 0-29 16,23-10-15-16,-23 10-20 0,0 0-21 0,0 0-33 15,21-8-40-15,-21 8-48 0,0 0-36 0,9-11-39 16,-9 11-50-16,0 0-68 0,0 0-61 16,7-20-53-16,-7 20-64 0,0 0-149 0,-3-18-263 15,3 18-468-15</inkml:trace>
  <inkml:trace contextRef="#ctx0" brushRef="#br2" timeOffset="133087.29">7033 15216 278 0,'0'0'485'0,"0"0"-9"15,-20 9-1-15,20-9-17 0,0 0-22 0,0 0-22 16,-20 8-33-16,20-8-31 0,0 0-36 0,0 0-39 16,0 0-38-16,0 0-41 0,0 0-37 0,-23 4-31 15,23-4-26-15,0 0-14 0,0 0-2 0,0 0 10 16,0 0 8-16,0 0 5 0,10 15 7 0,-10-15 9 16,0 0-4-16,9 15-17 0,-9-15-15 0,11 18-6 15,-11-18-10-15,10 18-5 0,-10-18-14 0,9 17-8 16,-9-17 1-16,11 20-10 0,-11-20 5 15,6 17 12-15,-6-17 19 0,10 15 23 0,-10-15 40 16,0 0 38-16,10 15 34 0,-10-15 15 0,0 0-7 16,0 0-27-16,30 8-33 0,-30-8-142 15,34-9-14-15,-15 1 0 0,8-4 0 0,6-2 0 16,11-6 0-16,3-1 0 0,13-11 0 0,3 3 0 16,14-9 0-16,6-2 0 0,-3-3 0 0,4 4 0 15,-5-4 0-15,-2 1 0 0,-4 2 0 0,-13 8 0 16,-3-1 0-16,-13 8 0 0,-1 3 0 0,-10 1 0 15,-3 6 0-15,0 0 0 0,-6 3 0 0,-4 0 0 16,0 0 0-16,-3 3 0 0,-17 9 0 16,26-15 0-16,-26 15 0 0,24-12 0 0,-24 12 0 15,19-13 0-15,-19 13 0 0,0 0 0 0,21-12 0 16,-21 12 0-16,0 0 0 0,0 0 0 0,19-10 0 16,-19 10 0-16,0 0 0 0,0 0 0 0,0 0 0 15,17-11 0-15,-17 11 0 0,0 0 0 16,0 0 0-16,0 0 0 0,0 0 0 0,0 0 0 15,0 0 0-15,17-9 0 0,-17 9 0 0,0 0 0 16,0 0 0-16,0 0 0 0,0 0 0 0,0 0 0 16,0 0 0-16,0 0 0 0,0 0 0 0,0 0 0 15,0 0 0-15,0 0 0 0,0 0 0 0,0 0 0 16,0 0 0-16,0 0 0 0,0 0 0 16,0 0 0-16,0 0 0 0,0 0 0 0,0 0 0 15,0 0 0-15,0 0 0 0,0 0 0 0,0 0 0 16,0 0 0-16,0 0 0 0,0 0 0 0,0 0 0 15,0 0 0-15,0 0 0 0,0 0 0 0,0 0 0 16,0 0 0-16,0 0 0 0,0 0 0 0,0 0 0 16,0 0 0-16,0 0 0 0,0 0 0 0,0 0 0 15,0 0 0-15,0 0 0 0,0 0 0 16,0 0 0-16,0 0 0 0,0 0 0 0,0 0 0 16,0 0 0-16,0 0 0 0,0 0 0 0,0 0 0 15,0 0 0-15,0 0 0 0,0 0 0 0,0 0 0 16,0 0 0-16,-7 15 0 0,7-15 0 15,0 0 0-15,0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16,0 0 0-16,0 0 0 0,0 0 0 0,0 0 0 16,0 0 0-16,0 0 0 0,0 0 0 15,0 0 0-15,0 0 0 0,0 0 0 0,0 0 0 16,0 0 0-16,0 0 0 0,0 0 0 0,0 0 0 16,0 0 0-16,0 0 0 0,0 0 0 0,0 0 0 15,0 0 0-15,0 0 0 0,0 0 0 0,0 0-18 16,0 0-349-16,0 0-120 0,-37 1-119 0,37-1-111 15,-30 9-115-15,30-9-924 0,-33 5-1188 0</inkml:trace>
  <inkml:trace contextRef="#ctx0" brushRef="#br2" timeOffset="138687.41">20096 14115 406 0,'24'-7'449'0,"-24"7"-18"0,0 0-15 16,0 0-11-16,0 0-5 0,0 0-7 16,9-17-10-16,-9 17-17 0,0 0-19 0,0 0-27 15,0 0-22-15,0 0-14 0,10-14-31 0,-10 14-31 16,0 0-31-16,0 0-32 0,0 0-27 15,0 0-22-15,0 0-25 0,0 0-17 0,14-13-15 16,-14 13-12-16,0 0-8 0,0 0-7 0,0 0-5 16,0 0-5-16,0 0-5 0,0 0 0 0,0 0-4 15,0 0 1-15,9 13 2 0,-9-13 10 0,0 0-11 16,0 0 1-16,11 19 0 0,-11-19 4 0,0 0 5 16,0 0 10-16,10 16-8 0,-10-16 3 0,0 0 9 15,6 15 4-15,-6-15 10 0,0 0 12 0,0 0 9 16,10 15 17-16,-10-15 16 0,0 0 13 0,0 0 13 15,0 0 8-15,0 0 8 0,0 0 6 16,7 12 10-16,-7-12 5 0,0 0 8 0,0 0-85 16,0 0-87-16,0 0 0 0,0 0 0 0,0 0 0 15,0 0 0-15,0 0 0 0,0 0 0 0,0 0 0 16,0 0 0-16,0 0 0 0,27-4 0 16,-27 4 0-16,0 0 0 0,23-13 0 0,-23 13 0 15,20-12 0-15,-20 12 0 0,16-10 0 0,-16 10 0 16,24-12 0-16,-24 12 0 0,20-13 0 0,-20 13 0 15,24-13 0-15,-24 13 0 0,22-15 0 0,-22 15 0 16,21-15 0-16,-21 15 0 0,23-13 0 0,-23 13 0 16,16-13 0-16,-16 13 0 0,17-12 0 15,-17 12 0-15,0 0 0 0,21-14 0 0,-21 14 0 16,0 0 0-16,16-13 0 0,-16 13 0 0,0 0 0 16,0 0 0-16,17-10 0 0,-17 10 0 0,0 0 0 15,0 0 0-15,0 0 0 0,0 0 0 0,16-10 0 16,-16 10 0-16,0 0 0 0,0 0 0 0,0 0 0 15,0 0 0-15,0 0 0 0,0 0 0 16,0 0 0-16,0 0 0 0,0 0 0 0,0 0 0 16,0 0 0-16,0 0 0 0,17-9 0 0,-17 9 0 15,0 0 0-15,0 0 0 0,0 0 0 0,0 0 0 16,0 0 0-16,0 0 0 0,0 0 0 0,0 0 0 16,0 0 0-16,0 0 0 0,0 0 0 0,0 0 0 15,0 0-106-15,0 0-956 0,-9 14-1326 16,-12-4-1783-16</inkml:trace>
  <inkml:trace contextRef="#ctx0" brushRef="#br2" timeOffset="146031.29">4058 16385 89 0,'0'0'680'16,"4"-30"-44"-16,-4 30-16 0,-4-30-36 0,4 30-38 16,0-33-32-16,0 33-34 0,-3-26-51 0,3 26-42 15,0-24-51-15,0 24-51 0,0-17-50 0,0 17-46 16,0 0-50-16,-4-17-30 0,4 17-16 0,0 0 49 16,0 0 37-16,0 24 13 0,0-24-15 0,-3 38-8 15,3-13-11-15,0 5-19 0,0 6-15 0,0-2-13 16,-3 7-14-16,3-3-15 0,0 5-12 0,-4-3-10 15,4 1-11-15,0-2-8 0,0 1-10 0,-3-2-12 16,3-4-19-16,0-4 0 0,0-1 0 16,3-7-3-16,-3 0-78 0,0-22-45 0,0 35-57 15,0-35-96-15,4 23-130 0,-4-23-129 0,0 0-122 16,0 0-88-16,0 0-40 0,0 0-58 0,0 0-355 16,0 0-664-16</inkml:trace>
  <inkml:trace contextRef="#ctx0" brushRef="#br2" timeOffset="146315.29">3848 16682 157 0,'-23'-20'584'0,"-4"-2"-17"0,-3-1 3 16,0-2-15-16,-7-5-50 0,4 0-47 15,0-3-49-15,0-1-42 0,3-1-60 0,3-3-49 16,6 1-46-16,1-1-49 0,10 7-33 16,4-3-30-16,6 7-21 0,3-3-17 0,10 0-14 15,11 5-10-15,6-3-6 0,10 6-6 0,7 5-8 16,6 2-3-16,-3 6-5 0,0 7-1 0,3 4-3 15,-2 7 2-15,-2 6-5 0,-2 2 0 0,-4 5-3 16,-6 3 0-16,-7 3-2 0,-10 2 6 0,-7 0 26 16,-5-1 33-16,-8 3 18 0,-11 2 6 0,-2 1 5 15,-7 2-23-15,-7-1-11 0,-3-2-9 0,0 1-8 16,0-5-5-16,7-5-4 0,-4-3-6 0,4-1-33 16,2-4-46-16,5-5-77 0,2 1-90 0,14-13-112 15,-19 18-148-15,19-18-131 0,0 0-96 0,0 0-594 16,0 0-759-16</inkml:trace>
  <inkml:trace contextRef="#ctx0" brushRef="#br2" timeOffset="146807.29">4591 16305 318 0,'4'-15'620'0,"-4"15"-13"15,7-33-3-15,-4 16-15 0,-3 17-51 0,0-32-59 16,0 32-30-16,-3-33-39 0,3 33-22 0,-4-27-39 15,4 27-54-15,-13-24-40 0,13 24-25 0,-24-14-16 16,24 14 0-16,-33-3-8 0,33 3-12 0,-49 8-17 16,22 1-17-16,-3 4-17 0,0 5-19 0,3-1-23 15,4 6-23-15,2-1-12 0,5 1-11 0,-1 2-9 16,11 0-4-16,2 2-3 0,4 1-10 16,7 2 0-16,2-1-4 0,5 3-5 0,2-1-1 15,5-1-4-15,2 5-2 0,-2-5-3 0,-2-2-2 16,1-1-3-16,-3 0-2 0,-4-1-2 15,0-6 1-15,1 0 0 0,-4-2 2 0,-4-4 6 16,-6-14-4-16,8 28-6 0,-8-28 0 0,-8 27 0 16,-1-13 0-16,-4-2 0 0,-4 0 0 0,0 0 0 15,-6-2 0-15,3 2 0 0,-4-3 0 0,0 0-129 16,-1-1-145-16,1-1-77 0,4-2-52 0,20-5-52 16,-40 8-65-16,40-8-82 0,-30 0-59 0,30 0-31 15,-30-5-27-15,30 5-432 0,-17-12-619 0</inkml:trace>
  <inkml:trace contextRef="#ctx0" brushRef="#br2" timeOffset="146971.37">4122 16777 260 0,'0'0'565'0,"-11"-20"22"16,11 20 26-16,-16-20 2 0,16 20-10 0,-17-18-23 15,17 18-34-15,-16-17-26 0,16 17-48 0,-14-15-69 16,14 15-78-16,0 0-71 0,-10-14-51 0,10 14-36 16,13-11-33-16,-13 11-24 0,41-13-19 0,-11 8-15 15,6-2-12-15,4-1-12 0,1-1-56 0,2 1-66 16,4-2-92-16,2-2-94 0,1 0-108 0,4-4-127 15,-5 1-144-15,-1-2-101 0,1 2-135 0,-8-1-390 16,-2 4-719-16</inkml:trace>
  <inkml:trace contextRef="#ctx0" brushRef="#br2" timeOffset="147323.29">5535 15942 365 0,'0'0'633'0,"-3"-22"-2"0,3 22-8 0,-7-23-38 16,7 23-38-16,-12-20-42 0,12 20-37 0,-14-18-45 15,14 18-64-15,-16-9-68 0,16 9-52 0,-27 2-29 16,6 8-18-16,-5 5-24 0,-1 11-18 0,0 8-15 16,-3 7-20-16,4 8-19 0,-1 6-16 0,7 3-16 15,7 1-10-15,2-6-6 0,8 5-9 0,3-1-7 16,3 9-3-16,11-4-4 0,2-3-1 0,2-11-23 16,1-3-48-16,5-2-86 0,-1-9-73 0,1-6-82 15,2-3-113-15,-3-8-132 0,4-6-133 16,-4-4-87-16,-23-7-643 0,48 0-848 15</inkml:trace>
  <inkml:trace contextRef="#ctx0" brushRef="#br2" timeOffset="147835.29">6063 16157 322 0,'0'0'602'0,"-11"-27"-13"0,11 27-9 0,-13-26-24 15,13 26-38-15,-14-22-52 0,14 22-35 0,-13-20-40 16,13 20-38-16,-16-17-43 0,16 17-45 0,-17-16-33 16,17 16-27-16,-20-7-23 0,20 7-28 15,0 0-21-15,-37-5 3 0,37 5 4 0,-30 10-1 16,30-10-5-16,-33 18-9 0,16-5-15 0,1 2-12 16,-1 2-12-16,4 3-18 0,-1 0-10 0,4 2-11 15,0 3-3-15,4-3-8 0,3 4-5 0,-1-1-1 16,8-1-7-16,-4 0-4 0,6-2-3 0,-3-2-1 15,4 1 1-15,3-5-1 0,-3-1 2 0,3-3 7 16,-10-12 2-16,23 16 0 0,-23-16-4 0,27 8 0 16,-27-8-4-16,30-4 2 0,-30 4-6 0,33-14 2 15,-17 4-4-15,2-5-1 0,-5-3-2 16,0-2 0-16,0 0-1 0,-6-5-2 16,3 3 2-16,-3-4 7 0,-1 2 38 0,-6 2 15 15,4-4 7-15,-4 4-38 0,0-1-37 0,-4 1 0 16,1-1 0-16,0 4 0 0,-4 1 0 0,7 18 0 15,-7-30 0-15,7 30 0 0,-10-23 0 0,10 23 0 16,-6-16 0-16,6 16 0 0,0 0 0 0,0 0 0 16,-10 19 0-16,10-19 0 0,7 36 0 0,-4-10 0 15,7 4 0-15,0 6 0 0,0-2 0 0,3 2 0 16,1 3 0-16,-1-3 0 0,1-4 0 0,-2-1 0 16,6 1 0-16,-6-5 0 0,1-3 0 0,1 0 0 15,-1-7 0-15,-2 0-272 0,2-2-94 0,-13-15-50 16,17 23-113-16,-17-23-144 0,19 10-161 15,-19-10-164-15,0 0-398 0,30-3-847 0</inkml:trace>
  <inkml:trace contextRef="#ctx0" brushRef="#br2" timeOffset="148064.31">6429 15972 153 0,'4'-32'545'0,"-4"4"-17"0,0 3-8 15,3 0-26-15,-3 0-45 0,3 3-60 0,0 2-61 16,-3 2-63-16,0 18-61 0,11-28-45 0,-11 28-28 15,19-14-21-15,-19 14-22 0,30 6-9 16,-6 8-9-16,3 8 32 0,6 11-14 0,10 14 60 16,11 16 5-16,2 4-23 0,-2 4-19 15,0-1-19-15,-15 5-14 0,-9-4-11 0,-17-8-7 16,-16-3-8-16,-7 5-6 0,-16-3-6 0,-14 9-7 16,-11-5-27-16,-9-8-45 0,-9-3-77 0,-2-5-99 15,-2-8-114-15,7-10-153 0,5-8-168 0,8-6-672 16,-1-5-779-16</inkml:trace>
  <inkml:trace contextRef="#ctx0" brushRef="#br2" timeOffset="148820.01">7290 16517 125 0,'0'0'657'0,"0"0"-14"16,-37-2 0-16,37 2-22 0,0 0-26 0,-33 0-43 15,33 0-38-15,0 0-58 0,0 0-62 16,-33-3-61-16,33 3-56 0,0 0-46 0,0 0-43 16,0 0-41-16,0 0-27 0,0 0-25 0,0 0-18 15,0 0-16-15,0 0-12 0,22-17-9 0,-22 17-5 16,41-8 1-16,-18 3-11 0,3 0-12 0,4-2-47 16,0 2-54-16,0-3-76 0,0 0-81 0,0 1-105 15,-3 1-124-15,0-2-133 0,-7-4-95 0,4 6-133 16,-24 6-331-16,30-15-632 0</inkml:trace>
  <inkml:trace contextRef="#ctx0" brushRef="#br2" timeOffset="149139.29">7389 16254 189 0,'-19'-12'555'15,"2"2"-13"-15,4 1 5 0,13 9-29 0,-27-15-35 16,27 15-39-16,-23-17-57 0,23 17-68 0,-17-12-65 15,17 12-56-15,0 0-47 0,-17-9-35 0,17 9-22 16,0 0-21-16,0 0-10 0,0 0-13 0,17 20-8 16,-17-20-4-16,26 22-2 0,-9-9-8 15,0 2-8-15,3-3 2 0,3 2-1 0,1 0-4 16,0 1 3-16,-2-5 1 0,5 2-1 0,0-4 0 16,-4-1 0-16,1 1 0 0,-24-8 2 15,36 13-2-15,-36-13-3 0,27 9 2 0,-27-9-5 16,20 11-13-16,-20-11-2 0,7 17-1 0,-7-17 0 15,-20 26 1-15,-1-5 0 0,-6-1 1 0,2 5 1 16,-10 4-2-16,5-3 0 0,-3 2 2 0,11-1-1 16,-2-4-29-16,4 2-74 0,4-4-99 0,2-2-122 15,7-2-137-15,7-17-159 0,3 22-630 0,-3-22-711 16</inkml:trace>
  <inkml:trace contextRef="#ctx0" brushRef="#br2" timeOffset="151350.96">8134 16172 396 0,'0'0'520'16,"6"-20"-16"-16,-6 20-15 0,0-16-29 0,0 16-59 15,0 0-42-15,-3-24-59 0,3 24-57 16,0 0-50-16,-16-10-42 0,16 10-27 0,0 0-18 16,-30 18-23-16,12-5-11 0,1 4-11 0,4 0-12 15,-4 3-8-15,8 4-5 0,-4-3-9 16,2-1-4-16,1 0-4 0,4-2-1 0,-1-1-1 15,7-17 9-15,-7 28 35 0,7-28 44 0,-6 20 38 16,6-20 24-16,0 0 1 0,0 0-17 0,0 0-19 16,0 0-16-16,0 0-15 0,33-10-15 0,-19-6-14 15,-1 2-13-15,1-3-11 0,-2 2-14 0,1-3-2 16,1 3-6-16,-1 0-8 0,-2 3-9 16,-11 12-4-16,22-15-3 0,-22 15 0 0,27-5-2 15,-27 5 2-15,30 12-1 0,-13 0 4 0,-4 6 1 16,4 2 0-16,-4 5 0 0,1 2-2 0,-1 3 0 15,-3 3-2-15,-3 2 1 0,0-2-2 0,-7 1 5 16,0 1-7-16,-4-3 4 0,-2 5 0 0,-5-8 0 16,-2 0-1-16,-4 0 4 0,-2-5 0 0,-1-2 1 15,-4-4 12-15,4-3 88 0,-3-5 15 16,-4-2 5-16,0-6-3 0,27-2-1 0,-47 0-19 16,47 0-16-16,-49-7-16 0,25-1-12 0,24 8-10 15,-33-15-15-15,33 15-11 0,-20-18-9 0,20 18-4 16,0-17-35-16,0 17-62 0,27-25-99 15,-7 13-124-15,3 3-127 0,0-3-142 0,7 3-176 16,0 1-169-16,-6-2-477 0,2 3-852 0</inkml:trace>
  <inkml:trace contextRef="#ctx0" brushRef="#br2" timeOffset="152035.31">8437 16353 522 0,'0'0'600'0,"-3"-24"-20"0,3 24-32 16,-7-14-65-16,7 14-73 0,0 0-84 0,-7-17-74 15,7 17-53-15,0 0-41 0,0 0-30 0,0 0-25 16,-13 12-23-16,13-12-13 0,-3 19-14 0,3-19-10 16,-3 26-11-16,3-26-5 0,0 25-4 15,0-25-3-15,0 24-4 0,0-24-1 16,-4 24 4-16,4-24 51 0,0 0 58 0,4 24 49 16,-4-24 26-16,0 0-27 0,0 0-34 0,0 0-29 15,0 0-25-15,0 0-15 0,9-15-15 0,-9 15-15 16,3-22-6-16,-3 22-9 0,4-28-6 0,-4 28 3 15,3-25 7-15,-3 25 2 0,0-22-9 0,0 22-10 16,0 0-15-16,3-20 0 0,-3 20 0 0,0 0-2 16,0 0 2-16,8 20-1 0,-8-20 2 0,6 25 1 15,-6-25 0-15,10 30 0 0,-4-13-2 0,2 1 0 16,-2 0 1-16,4-4 0 0,-10-14 4 16,14 25 3-16,-14-25 6 0,13 18 22 0,-13-18 40 15,0 0 8-15,23 12-12 0,-23-12-9 0,0 0-10 16,33-12-9-16,-33 12-4 0,24-23-9 15,-11 8-3-15,-3-3-5 0,-3-3 0 0,3-5-8 16,-4 1-2-16,-3-3-1 0,-3-1-3 0,0-1-2 16,0 2-1-16,-3 3-1 0,0 0 8 0,0 3-2 15,-4 2-2-15,7 20-1 0,-6-30-14 0,6 30 0 16,-17-16 4-16,17 16-1 0,0 0 4 0,-30 6-6 16,30-6 3-16,-17 18 0 0,17-18 2 0,-10 27-1 15,10-27 0-15,-3 28 0 0,3-28 6 0,3 29-1 16,-3-29-4-16,6 25 3 0,-6-25 1 15,11 21-4-15,-11-21 9 0,19 14 2 0,-19-14-3 16,21 8 0-16,-21-8 1 0,0 0 0 0,39-8-3 16,-39 8-4-16,27-14 10 0,-13 1-8 0,-1-2-2 15,1 0 3-15,-5-3-1 0,1-2 0 0,1 2-4 16,-5-1 2-16,1-1 0 0,-1 2 0 16,-6 18 0-16,7-27 2 0,-7 27-3 0,10-25-4 15,-10 25-4-15,4-17-14 0,-4 17-1 0,0 0 9 16,0 0 1-16,0 0 2 0,0 0 6 0,3 27-4 15,0-10 2-15,-3 6 0 0,3 2 2 0,0 2 3 16,1 0 0-16,0 1 1 0,-1 2-2 0,0 0 6 16,1-5 7-16,2 3-4 0,-3-3-19 15,0-3-62-15,1-2-67 0,-4-20-65 0,7 30-59 16,-7-30-82-16,3 25-145 0,-3-25-135 0,0 0-103 16,0 0-634-16,0 0-817 0</inkml:trace>
  <inkml:trace contextRef="#ctx0" brushRef="#br2" timeOffset="152404.21">8911 16120 306 0,'-4'-20'599'0,"4"20"-5"16,-3-33-2-16,3 33-25 0,-7-27-37 0,7 27-76 15,-6-20-84-15,6 20-78 0,0 0-65 16,-7-18-42-16,7 18-34 0,0 0-27 16,0 0-15-16,0 25-15 0,0-25-16 0,3 35-10 15,1-12-8-15,-1 2-12 0,0 2-10 0,-3 3-5 16,0 0-4-16,3 0-4 0,-3 0-4 0,0 0-6 15,0-2 1-15,-3-3 2 0,3-3 0 0,0 1 18 16,0-23 95-16,0 31 81 0,0-31 49 0,-3 26-44 16,3-26-42-16,0 0-33 0,-7 13-30 0,7-13-23 15,0 0-21-15,-6-15-12 0,6 15-9 0,3-28-10 16,-3 28-11-16,7-35-7 0,-1 16-13 0,1-2-12 16,3 4-15-16,0-1-16 0,0 6-12 0,0-4-7 15,-10 16 1-15,20-14 1 0,-20 14 2 0,0 0 8 16,30-6 12-16,-30 6 3 0,13 18 4 15,-13-18 6-15,4 26 3 0,-4-26 4 0,-4 31 3 16,1-11 2-16,-1 1 3 0,1-1 5 0,-4 0 10 16,1 0-8-16,-4-2 3 0,3-1-9 0,-3-3-64 15,10-14-78-15,-13 24-80 0,13-24-108 0,-14 17-124 16,14-17-132-16,0 0-112 0,0 0-751 0,0 0-901 16</inkml:trace>
  <inkml:trace contextRef="#ctx0" brushRef="#br2" timeOffset="152795.29">9291 16136 618 0,'3'-21'607'16,"-3"21"-16"-16,0-30-9 0,0 30-38 15,-3-24-49-15,3 24-67 0,-10-21-65 0,10 21-72 16,-14-13-59-16,14 13-44 0,0 0-40 0,0 0-25 16,-36 10-26-16,36-10-19 0,-24 25-13 0,14-5-14 15,4 0-9-15,-1 2-6 0,0 2-7 0,4 0-4 16,0-1-6-16,3-1-2 0,0 1-2 0,0-3-2 15,3-2-1-15,-3-18-1 0,3 32 4 0,-3-32 3 16,11 22 1-16,-11-22-1 0,16 13 0 0,-16-13-4 16,0 0 0-16,33-4-1 0,-33 4-3 0,27-14-1 15,-13 2 1-15,-1-3-2 0,1-2 0 0,-5-4-1 16,1 1-2-16,1-2 1 0,-2-1-1 0,-2-2 2 16,-4 3 11-16,3 2 45 0,-6 0 0 0,4 2 4 15,-4 18-4-15,4-30-10 0,-4 30-15 16,0-25-15-16,0 25-8 0,0 0-1 0,-4-20-4 15,4 20-1-15,0 0-3 0,-13 12-3 0,13-12 0 16,-7 26-3-16,7-26 5 0,-3 37-2 0,3-17 2 16,0 4 1-16,3-3 0 0,0 4-1 0,4-2 0 15,-4-1 1-15,8 1-2 0,-5-3-43 0,1-3-62 16,2-2-82-16,2 0-81 0,-11-15-75 0,16 20-99 16,-16-20-110-16,24 10-86 0,-24-10-683 0,30-2-773 15</inkml:trace>
  <inkml:trace contextRef="#ctx0" brushRef="#br2" timeOffset="153207.31">9727 16022 420 0,'0'-22'471'0,"0"22"-4"0,-3-34-4 15,3 34-28-15,-10-24-50 0,10 24-54 0,-13-17-50 16,13 17-44-16,-20-10-30 0,20 10-24 0,0 0-23 16,-40 5-14-16,40-5-25 0,-23 14-17 0,9-1-15 15,4 2-10-15,0 1-13 0,0-2-12 0,3 4-12 16,7-18-6-16,-9 27-5 0,9-27-4 0,-7 25-6 15,7-25 8-15,-3 20 20 0,3-20 34 0,-4 18 35 16,4-18 17-16,0 0-5 0,0 0-24 0,0 0-17 16,0 0-11-16,30-8-12 0,-30 8-14 0,20-17-10 15,-20 17-7-15,20-26-9 0,-20 26-4 16,17-20-7-16,-17 20-6 0,17-17-10 0,-17 17-6 16,16-12 1-16,-16 12 0 0,0 0 5 0,0 0-4 15,27 12 1-15,-27-12 0 0,6 29 1 0,-2-8 1 16,0 2-1-16,-1 2 2 0,-3 1-2 0,0 0 1 15,3 2 1-15,-3-3-1 0,0 2-1 0,-3-4 5 16,3-1 0-16,-3-2 10 0,-1-2 52 0,4-18 75 16,-7 30 35-16,7-30-13 0,-13 20-23 0,13-20-21 15,-20 12-17-15,20-12-18 0,0 0-10 0,-34 5-13 16,34-5-11-16,0 0-9 0,-30-2-7 16,30 2-11-16,0 0-25 0,-19-8-66 15,19 8-86-15,0 0-90 0,0 0-86 0,0 0-77 16,6-17-84-16,-6 17-80 0,23-16-66 0,-23 16-102 15,37-20-444-15,-17 6-651 0</inkml:trace>
  <inkml:trace contextRef="#ctx0" brushRef="#br2" timeOffset="153607.7">10021 16090 126 0,'0'0'568'0,"0"0"-14"0,17-13-5 0,-17 13-4 16,0 0-23-16,0 0-23 0,6-15-38 0,-6 15-43 15,0 0-54-15,0 0-54 0,0 0-54 0,0 0-44 16,10-15-41-16,-10 15-32 0,0 0-28 15,0 0-20-15,21-7-20 0,-21 7-15 0,0 0-6 16,26-8-4-16,-26 8-12 0,24-10 0 0,-24 10-2 16,26-15-13-16,-26 15 0 0,37-17-1 0,-37 17-2 15,30-20 1-15,-14 7 0 0,-16 13-1 0,27-20-1 16,-27 20 5-16,24-20 17 0,-24 20 15 0,16-20 11 16,-16 20-3-16,14-20 6 0,-14 20-6 0,6-20 2 15,-6 20 0-15,0-20 1 0,0 20 3 0,-3-17 12 16,3 17 11-16,-10-16 4 0,10 16-8 0,-14-14-13 15,14 14-13-15,-20-10-13 0,20 10-12 0,-23-5-6 16,23 5-8-16,0 0-3 0,-47 7-3 0,28 3-3 16,-1 2-4-16,-1 4-1 0,5 4-2 15,-1 5 1-15,1 5 4 0,5 0-5 16,5 5 3-16,-1 0 0 0,4 2 4 0,6-2 1 16,1 0 1-16,2-1-1 0,4-3 3 0,0-3 6 15,6-3 3-15,5-3 4 0,2-4-1 0,7-6 2 16,4-4-5-16,2-8-16 0,11-2-55 0,-1-6-63 15,11-8-107-15,3-3-119 0,7-4-99 0,-1-4-121 16,2-3-139-16,-2-5-110 0,4-5-788 0,0-3-1035 16</inkml:trace>
  <inkml:trace contextRef="#ctx0" brushRef="#br0" timeOffset="161835.31">22851 13137 183 0,'0'0'613'16,"0"0"-17"-16,10-15-29 0,-10 15-50 0,0 0-53 15,0 0-48-15,0 0-48 0,-10-18-47 0,10 18-45 16,0 0-31-16,-20-7-25 0,20 7-25 16,0 0-19-16,-31-5-15 0,31 5-12 0,0 0-17 15,-36 0-10-15,36 0-6 0,0 0 2 0,-40 3 3 16,40-3-1-16,-26 6-7 0,26-6-8 0,-27 6-17 15,27-6-5-15,-24 11-2 0,24-11 3 0,-20 12 13 16,20-12 17-16,-20 20 7 0,20-20 5 0,-17 17-10 16,17-17-11-16,-13 23-13 0,13-23-13 0,-13 22-8 15,13-22-10-15,-10 22-5 0,10-22-11 0,-7 20-6 16,7-20-7-16,-3 21-3 0,3-21-1 16,-3 17-2-16,3-17 0 0,0 0-2 0,6 20 1 15,-6-20 0-15,0 0-5 0,24 13-1 0,-24-13-2 16,0 0-4-16,36 4-2 0,-36-4-3 0,0 0 1 15,40 3-7-15,-40-3-5 0,0 0-1 0,40 2-7 16,-40-2-4-16,23 9-4 0,-23-9 2 16,18 12 3-16,-18-12 6 0,12 20 2 0,-12-20 2 15,7 27 8-15,-7-27 0 0,-7 32 3 0,4-14 0 16,-3 2 3-16,-5-2-1 0,-2 1 2 0,4-1 5 16,-5-3-2-16,1 2-10 0,2-4-57 0,11-13-74 15,-23 23-81-15,23-23-79 0,-10 12-75 0,10-12-138 16,0 0-127-16,0 0-112 0,0 0-62 15,20-20-92-15,0 4-323 0,7-8-678 0</inkml:trace>
  <inkml:trace contextRef="#ctx0" brushRef="#br0" timeOffset="162168.31">23271 13104 510 0,'23'-12'490'0,"-6"0"-35"0,-17 12-50 16,27-13-42-16,-27 13-22 0,23-8-21 0,-23 8-19 15,0 0-31-15,30 13-38 0,-30-13-22 16,16 23-35-16,-2-5-11 0,-7 3-21 0,-4 4-24 15,0 4-21-15,0 0-13 0,-6 8-17 0,0 1-8 16,-7 4-10-16,-4 4-6 0,-6-1-9 0,-10 7-1 16,-3-2-1-16,-10 1 0 0,-14 3-4 15,-6-4-5-15,-7 1-1 0,-7-9-2 0,-2-2 1 16,-8-5 15-16,9-10 65 0,2-5 36 0,-1-6 36 16,14-9 18-16,-4-7-4 0,1-8-11 0,-2-12-19 15,2-8-29-15,-1-17-15 0,7-11-17 0,13-10-27 16,11-14-17-16,16-8-9 0,10-8-13 0,17-2-10 15,19 1-10-15,11 0-7 0,19-5-24 0,12 7-14 16,11 11-7-16,-5 22-6 0,9 6-3 0,7 15-21 16,3 8-12-16,8 15-25 0,-14 11-22 15,-8 12-30-15,8 6-33 0,-3 8-45 0,-12 8-48 16,9 11-45-16,-18-2-60 0,-6 7-74 16,-11-2-58-16,-5 4-77 0,-11-8-463 0,-3-1-536 15</inkml:trace>
  <inkml:trace contextRef="#ctx0" brushRef="#br0" timeOffset="163111.31">23834 13025 85 0,'0'0'638'0,"0"0"-4"0,0 0-7 0,10-16-12 15,-10 16-33-15,0 0-34 0,0 0-45 16,0-19-49-16,0 19-51 0,0 0-54 0,0 0-53 15,0 0-48-15,0-19-45 0,0 19-51 0,0 0-35 16,0 0-15-16,0 0 39 0,0 0 13 0,7 13-7 16,-7-13-6-16,4 23 2 0,-4-23 4 0,3 33-11 15,-3-33-21-15,0 40-19 0,0-19-14 16,0 3-17-16,-3-2-9 0,3 1-11 0,-4 0-8 16,1-4-3-16,3 1-9 0,0-20-2 0,-4 31-1 15,4-31 4-15,0 27-26 0,0-27 0 0,0 19 0 16,0-19 0-16,0 0 0 0,4 17 0 0,-4-17-3 15,0 0-196-15,0 0-109 0,0 0-107 0,0 0-115 16,0 0-119-16,16-14-132 0,-16 14-96 0,0-17-629 16,0 17-953-16</inkml:trace>
  <inkml:trace contextRef="#ctx0" brushRef="#br0" timeOffset="163336.31">23838 12912 499 0,'0'0'612'0,"-17"-22"-9"16,7 7 0-16,3-1-30 0,-6 2-45 0,3-4-47 15,0 0-55-15,4 1-49 0,-4 2-55 0,2-3-51 16,8 18-48-16,-12-27-42 0,12 27-42 0,-10-23-32 16,10 23-26-16,-4-17-15 0,4 17-17 0,0 0-64 15,10-15-89-15,-10 15-94 0,0 0-97 0,30-5-125 16,-30 5-108-16,30 5-105 0,-30-5-153 15,30 7-290-15,-30-7-546 0</inkml:trace>
  <inkml:trace contextRef="#ctx0" brushRef="#br0" timeOffset="163780.19">24011 12837 287 0,'0'0'595'16,"0"0"-2"-16,0 0-3 0,0 0-11 0,0 0-32 15,0 0-45-15,0 0-54 0,0 0-75 0,0 0-81 16,0 0-67-16,0 0-46 0,0 0-34 0,7 20-28 15,-7-20-22-15,10 18-15 0,-10-18-20 0,10 27-5 16,-7-9-14-16,4-1-7 0,-1 3-7 0,-2 0-4 16,3 0-4-16,-4 0-3 0,0 1-4 0,0-4-2 15,1 0-1-15,-4-17-2 0,6 29 2 16,-6-29 5-16,4 29 30 0,-4-29 40 0,4 22 44 16,-4-22 51-16,0 0 48 0,0 20 3 15,0-20-44-15,0 0-35 0,0 0-30 0,0 0-23 16,0 0-20-16,6-22-14 0,-6 22-13 0,10-28-10 15,-7 13-8-15,8-5-9 0,-5 3-5 0,4-3-4 16,-1-1-4-16,5 1-2 0,-4 3-4 0,4-3-2 16,-1 2-3-16,-4 3 2 0,5-2 0 0,-4 4-6 15,-10 13-5-15,17-21-8 0,-17 21 0 0,16-13 0 16,-16 13 2-16,0 0 4 0,0 0 0 16,0 0 4-16,30 7 1 0,-30-7-2 0,8 23 4 15,-8-23-2-15,3 32 2 0,-6-15 1 0,3 6 0 16,-4 0 3-16,0-1-3 0,1 2 1 0,-3-3 3 15,2 1-2-15,1 2 4 0,-3-3-3 0,2 2 6 16,0-4 1-16,-2 2 0 0,6-21-23 0,-7 30-72 16,7-30-72-16,-3 27-62 0,3-27-48 15,0 18-45-15,0-18-104 0,0 0-94 0,0 0-102 16,0 0-48-16,0 0-51 0,37-9-534 0,-20-4-709 16</inkml:trace>
  <inkml:trace contextRef="#ctx0" brushRef="#br0" timeOffset="164031.31">24612 12845 109 0,'6'-18'534'0,"1"0"6"0,-7 18 22 0,10-27 11 16,-10 27-2-16,4-23-22 0,-4 23-33 0,3-19-35 15,-3 19-54-15,3-18-53 0,-3 18-79 0,0 0-63 16,0 0-50-16,-3-20-26 0,3 20-10 0,0 0-12 16,0 0-20-16,-7 23-17 0,7-23-16 0,-4 30-2 15,1-10-16-15,0 2-11 0,3 3-8 16,-7 5-7-16,4 2-6 0,0 1-4 0,0 1-4 15,-1-1-3-15,-3 3 1 0,4-6-7 0,-1-3 0 16,1 0-2-16,3-1 3 0,-3-4-2 0,3 1-2 16,0-23-32-16,0 34-36 0,0-34-39 15,3 25-68-15,-3-25-87 0,10 17-94 0,-10-17-100 16,0 0-110-16,17 12-90 0,-17-12-54 0,0 0-618 16,16-12-773-16</inkml:trace>
  <inkml:trace contextRef="#ctx0" brushRef="#br0" timeOffset="164204.15">24555 13082 113 0,'0'0'700'0,"-37"-12"3"0,37 12 27 0,-33-12-10 16,33 12-42-16,-30-12-53 0,30 12-66 0,-27-12-77 15,27 12-85-15,-20-9-79 0,20 9-70 16,0 0-50-16,0 0-41 0,10-18-28 16,-10 18-24-16,33-5-20 0,-33 5-32 0,47-7-79 15,-17 4-104-15,0 1-107 0,3-1-119 0,4-1-108 16,4 1-122-16,-2-5-100 0,1 4-122 0,1-5-453 15,-2 1-721-15</inkml:trace>
  <inkml:trace contextRef="#ctx0" brushRef="#br0" timeOffset="164667.37">25325 12795 15 0,'0'0'591'0,"-10"-13"-12"0,10 13-6 0,-17-12-17 15,17 12-27-15,-19-15-30 0,19 15-28 16,-24-12-31-16,24 12-34 0,-23-11-38 0,23 11-47 15,-20-10-53-15,20 10-57 0,-23-5-38 16,23 5-38-16,0 0-22 0,-41 5-21 0,41-5-14 16,-26 16-15-16,9-7-9 0,4 3-7 0,-4 6-12 15,4 0-6-15,-1 2-11 0,-2 5 5 0,2-1-7 16,5 2 0-16,-1-1 1 0,-1-3-8 0,5 4 5 16,-1-6 2-16,4 2-8 0,0-5 3 0,3-17-1 15,-4 30 5-15,4-30 3 0,7 25 0 0,-7-25-2 16,13 12-2-16,-13-12-4 0,0 0 2 0,33 6-4 15,-33-6 3-15,27-8-4 0,-27 8-3 0,30-20-2 16,-17 8 0-16,4-3 0 0,0 0 2 0,-4-3-5 16,-3-2 3-16,4 1-7 0,-5-4 4 15,1 0 4-15,1 3 10 0,-5-3 35 0,-3 3 14 16,4 1 9-16,-4 0 2 0,-3 19 0 0,7-32-7 16,-7 32-18-16,0-24-20 0,0 24-11 15,0 0-7-15,0-19 0 0,0 19-5 0,0 0 6 16,0 0-4-16,-20 16-1 0,20-16-2 0,-10 27 3 15,7-9-2-15,-4 2 1 0,4 0 0 0,-1 3 2 16,4 0-2-16,0-1-3 0,0 0 2 0,4-2-5 16,2 0-3-16,1 0-2 0,3 0-19 0,-3-5-29 15,6 0-54-15,-3 0-49 0,-10-15-64 0,24 18-74 16,-24-18-82-16,30 9-94 0,-30-9-107 16,33 0-77-16,-33 0-73 0,30-9-592 0,-14 1-775 15</inkml:trace>
  <inkml:trace contextRef="#ctx0" brushRef="#br0" timeOffset="165095.74">25812 12639 425 0,'17'-24'450'16,"-17"24"-2"-16,10-22-2 0,-10 22-19 0,10-23-26 15,-10 23-29-15,10-23-24 0,-10 23-9 0,3-22-20 16,-3 22-15-16,3-18-25 0,-3 18-15 15,0 0-15-15,4-25-33 0,-4 25-33 0,0 0-27 16,-7-17-19-16,7 17-15 0,0 0-9 0,-20-10-5 16,20 10-4-16,0 0-3 0,0 0-4 0,-33 0 5 15,33 0 1-15,-17 10-2 0,17-10 8 0,-20 15 3 16,20-15-5-16,-20 21-8 0,10-4-7 0,0 0-2 16,3 3-9-16,-3 0-16 0,4 5-10 0,-4 0-9 15,3 0-8-15,0 5-3 0,1 2-8 0,-4 2-2 16,3-3-4-16,0 1-4 0,4 1-3 0,-3 0-4 15,2 0-2-15,4-2-1 0,-3 5-5 16,3-6 0-16,3-1 1 0,-3-1 0 0,0-3 0 16,4 1-2-16,-4-5 1 0,3 2-1 15,-3-4 0-15,0-19 5 0,3 33-2 0,-3-33 5 16,3 28 6-16,-3-28 7 0,3 20 2 0,-3-20-6 16,11 15 0-16,-11-15-6 0,19 11-1 0,-19-11 0 15,27 7-8-15,-27-7-33 0,0 0-55 0,40 2-83 16,-40-2-89-16,0 0-88 0,41-8-90 0,-41 8-85 15,19-9-96-15,-19 9-63 0,20-16-41 0,-20 16-670 16,17-20-844-16</inkml:trace>
  <inkml:trace contextRef="#ctx0" brushRef="#br0" timeOffset="165600.31">26179 12726 70 0,'0'0'462'0,"17"-19"-6"16,-17 19-3-16,17-20-12 0,-17 20-17 0,13-19-18 15,-13 19-17-15,9-17-18 0,-9 17-18 0,0 0-27 16,7-19-34-16,-7 19-42 0,0 0-45 0,0 0-20 16,-13-15-10-16,13 15-8 0,0 0-15 0,-33-2-10 15,33 2-12-15,0 0-8 0,-40 5-6 0,40-5 8 16,-27 5 1-16,27-5-14 0,-27 5-7 15,27-5-15-15,-23 7-18 0,23-7-10 0,-21 8-8 16,21-8-1-16,-19 6 8 0,19-6 13 0,-17 14 9 16,17-14 6-16,-13 12-6 0,13-12-12 15,-11 15-9-15,11-15-12 0,-9 17-8 0,9-17-4 16,-4 17-8-16,4-17-1 0,-3 20-3 0,3-20-2 16,7 16-2-16,-7-16 3 0,14 18-4 0,-14-18-3 15,16 15-1-15,-16-15-3 0,20 12-2 0,-20-12-4 16,19 11 1-16,-19-11-4 0,21 9 0 0,-21-9-6 15,20 10-4-15,-20-10-4 0,0 0 4 0,19 18-5 16,-19-18 0-16,11 12 0 0,-11-12 4 0,7 15 1 16,-7-15 8-16,-4 23-2 0,4-23 5 15,-9 22 1-15,-2-7-1 0,1-3 7 0,-4 5 6 16,2-5 4-16,-6 2 0 0,2-2-3 0,-1 1 0 16,1-3 1-16,16-10 3 0,-27 18-1 0,27-18-5 15,-23 9-27-15,23-9-37 0,0 0-66 0,-27 6-85 16,27-6-96-16,0 0-87 0,0 0-89 15,-13-15-87-15,13 15-87 0,10-18-43 0,-10 18-60 16,17-27-533-16,-4 14-740 0</inkml:trace>
  <inkml:trace contextRef="#ctx0" brushRef="#br0" timeOffset="166051.31">26382 12545 149 0,'0'0'561'0,"7"-20"-14"0,-7 20-12 0,3-18-34 16,-3 18-61-16,4-18-57 0,-4 18-59 0,7-17-52 16,-7 17-47-16,9-14-32 0,-9 14-30 0,21-12-19 15,-21 12-17-15,26-12-22 0,-26 12-18 0,27-8-16 16,-27 8-5-16,33-6-5 0,-33 6-7 16,34-6-6-16,-34 6 3 0,39-4 14 0,-39 4 11 15,40-3 13-15,-40 3 8 0,41-2 6 0,-41 2 3 16,40 2 5-16,-40-2 1 0,33 3 4 15,-33-3 17-15,27 12 11 0,-27-12 17 0,17 21-9 16,-11-6-11-16,-6-15-18 0,3 37-22 0,-9-11-20 16,3 5-13-16,-8 1-12 0,1 4-8 0,1 1-6 15,-5 3-2-15,4 6-13 0,4 0-4 0,-2-5-2 16,5-1-3-16,3-1 0 0,-3-1-7 0,3-2-4 16,0-7 1-16,3-1 0 0,-3-3-2 0,3-3 4 15,-3-22 8-15,0 35-3 0,0-35-5 0,-3 25-4 16,3-25-6-16,-10 17-2 0,10-17-3 0,-20 11-1 15,20-11-1-15,-33 7 2 0,33-7 2 16,-43 8 4-16,16-2-1 0,-3-2-4 0,0 1 0 16,0-1 3-16,0 2 0 0,0 1 1 0,0 1 0 15,3-4-2-15,0 4-20 0,4 0-48 16,23-8-67-16,-40 7-78 0,40-7-69 0,-27 8-64 16,27-8-84-16,0 0-110 0,0 0-109 0,0 0-109 15,0 0-593-15,7-23-808 0</inkml:trace>
  <inkml:trace contextRef="#ctx0" brushRef="#br0" timeOffset="166252.31">26936 12879 121 0,'0'0'714'16,"10"-15"-12"-16,-10 15-3 0,10-17-45 16,-10 17-61-16,6-17-66 0,-6 17-66 0,14-15-68 15,-14 15-67-15,13-18-66 0,-13 18-53 16,21-13-42-16,-21 13-36 0,23-12-23 0,-23 12-21 15,30-7-18-15,-30 7-9 0,33-6-13 0,-33 6-55 16,34-4-91-16,-34 4-102 0,33 3-113 0,-33-3-100 16,27 4-113-16,-27-4-100 0,0 0-129 0,9 15-381 15,-9-15-608-15</inkml:trace>
  <inkml:trace contextRef="#ctx0" brushRef="#br0" timeOffset="166403.31">26989 12950 32 0,'0'0'615'0,"-20"18"19"0,20-18 0 0,-16 12-13 16,16-12-30-16,-14 12-41 0,14-12-51 15,0 0-58-15,0 0-70 0,0 0-65 0,0 0-55 16,11 17-45-16,-11-17-44 0,0 0-26 0,36 3-32 16,-36-3-16-16,33 0-20 0,-33 0-43 0,37-5-77 15,-37 5-109-15,36-5-125 0,-36 5-118 16,38-10-140-16,-22 2-119 0,4-1-774 0,-7-1-886 16</inkml:trace>
  <inkml:trace contextRef="#ctx0" brushRef="#br0" timeOffset="167087.31">27617 12480 15 0,'3'-15'510'0,"-3"15"-19"16,0 0-12-16,0 0-24 0,9-22-29 0,-9 22-40 16,0 0-24-16,11-18-32 0,-11 18-25 0,13-15-26 15,-13 15-32-15,13-15-29 0,-13 15-16 0,17-18-20 16,-17 18-19-16,16-14-13 0,-16 14-18 16,21-18-16-16,-21 18-5 0,17-20-14 0,-17 20-13 15,16-20-17-15,-16 20-13 0,17-21-3 0,-17 21 0 16,13-22 9-16,-13 22 10 0,6-20-4 0,-6 20-4 15,0-21-10-15,0 21-6 0,-13-20 2 0,13 20 1 16,-23-14 4-16,23 14 3 0,-37-10 8 0,37 10-16 16,-39-5-10-16,39 5-8 0,-41 3-6 0,41-3-8 15,-37 10 1-15,18-3-2 0,2 2 1 0,4 5 3 16,2 1-2-16,11-15 7 0,-6 32-7 0,9-14-1 16,0 2-12-16,8 2 8 0,5 3-1 15,1 0 9-15,3 0-4 0,0 0-5 0,4 0-1 16,-1 0-5-16,0-2-2 0,-3 0-8 15,4-1-7-15,-5-2-5 0,1 0-2 0,-3 0-3 16,-4-5-2-16,0 4 1 0,-5-3 5 0,-8-16 5 16,6 33 8-16,-6-33-2 0,-10 29 2 0,-3-11 2 15,0-2 2-15,-8-3-4 0,4 0 8 0,1-1 0 16,-1-1 0-16,17-11 4 0,-23 18 1 0,23-18-2 16,-17 14 4-16,17-14-2 0,0 0-4 0,-9 15-4 15,9-15-1-15,0 0-6 0,19 8-11 0,-19-8-13 16,0 0-30-16,30 9-13 0,-30-9-17 0,20 8-1 15,-20-8 6-15,17 17 12 0,-17-17 3 0,10 25 11 16,-10-25 11-16,3 33 5 0,-9-10 8 16,-1 2 6-16,-6 5 22 0,-4 9 63 15,-3 9 91-15,-4 7 53 0,-2 0-21 0,3 3-9 16,0-1-4-16,2 0-25 0,8-4-22 0,3-5-12 16,6-6-17-16,4-2-13 0,7-5-11 0,4-2-23 15,5-6-44-15,7-2-65 0,4-4-82 0,3-6-88 16,0-3-83-16,3-5-112 0,-3-4-115 0,-30-3-154 15,64-5-146-15,-34-3-603 0,3-7-900 0</inkml:trace>
  <inkml:trace contextRef="#ctx0" brushRef="#br0" timeOffset="169851.45">28150 12522 242 0,'0'0'332'16,"0"0"-17"-16,3-21-16 0,-3 21 2 0,0 0-6 15,0 0 2-15,7-19-1 0,-7 19 4 0,0 0-7 16,3-17-1-16,-3 17-13 0,0 0-12 0,4-19-13 16,-4 19-12-16,0 0-19 0,0 0-21 0,0-21-22 15,0 21-25-15,0 0-31 0,0 0-18 0,0 0-26 16,3-18-14-16,-3 18-15 0,0 0-7 16,0 0 0-16,0 0 8 0,0 0 7 0,0 0 6 15,0 0 5-15,0 0 6 0,10-12 0 16,-10 12 0-16,0 0-8 0,0 0-14 0,0 0-10 15,0 0 0-15,0 0 17 0,0 0 3 0,0 0 5 16,0 22-19-16,0-22-7 0,0 21-9 0,0-21-2 16,0 24-8-16,0-24-6 0,0 30-2 0,0-30-2 15,0 35 4-15,0-17-5 0,0 1-2 0,0 1-1 16,0-20 2-16,0 36-3 0,0-36-1 0,3 31 2 16,-3-31-2-16,4 32 1 0,-4-32-2 0,0 24-3 15,0-24-5-15,3 18-9 0,-3-18-23 0,0 0-36 16,7 21-79-16,-7-21-104 0,0 0-85 15,0 0-95-15,0 0-78 0,0 0-53 0,0 0-30 16,20-14-54-16,-20 14-446 0,10-20-562 0</inkml:trace>
  <inkml:trace contextRef="#ctx0" brushRef="#br0" timeOffset="170092.42">28437 12535 27 0,'0'0'455'0,"13"-13"-3"0,-13 13-7 0,0 0-16 16,20-13-37-16,-20 13-43 0,0 0-55 0,0 0-56 15,16-9-46-15,-16 9-8 0,0 0-15 0,0 0 2 16,0 0-7-16,17 15-18 0,-17-15-15 0,4 18-12 16,-4-18-9-16,3 24-16 0,-3-24-9 15,-3 31-11-15,-1-14-10 0,1 3-12 0,0 0-6 16,-3 0-9-16,-5-1-5 0,4-1-4 0,1 2-4 16,-1-4-2-16,0 1-2 0,7-17-1 0,-10 25-17 15,10-25-27-15,-6 17-31 0,6-17-66 0,0 0-93 16,0 0-82-16,0 0-68 0,0 0-58 0,0 0-59 15,0 0-127-15,19-8-232 0,-19 8-326 16</inkml:trace>
  <inkml:trace contextRef="#ctx0" brushRef="#br0" timeOffset="170643.31">28854 12460 163 0,'0'0'494'15,"0"0"-3"-15,0 0-7 0,0 0-19 0,-11-17-21 16,11 17-17-16,0 0-21 0,-6-17-30 0,6 17-26 16,0 0-21-16,-3-16-25 0,3 16-19 0,0 0-32 15,0 0-35-15,0-23-38 0,0 23-38 0,0 0-27 16,6-15-24-16,-6 15-21 0,0 0-14 0,21-15-13 16,-21 15-12-16,0 0-6 0,26-10-6 0,-26 10-8 15,0 0-2-15,37-2-7 0,-37 2-3 0,0 0 2 16,39 5-5-16,-39-5 1 0,21 7-4 0,-21-7 13 15,19 15-11-15,-19-15 0 0,14 18 3 0,-14-18-1 16,7 22 0-16,-7-22 3 0,-4 26 0 0,4-26 3 16,-9 27-1-16,-2-10-1 0,1-2 4 0,-3 1-3 15,-4-2 0-15,4 1 2 0,-1-2-4 16,2-1 4-16,12-12 1 0,-21 17 11 16,21-17 34-16,-17 18 26 0,17-18 15 0,-16 13 6 15,16-13-1-15,0 0-6 0,-13 15-6 0,13-15-13 16,0 0-15-16,0 0-11 0,-11 15-12 0,11-15-11 15,0 0-3-15,0 0-2 0,24 10-7 0,-24-10-16 16,0 0-28-16,40 4-56 0,-40-4-48 0,30 4-47 16,-30-4-48-16,33 5-52 0,-33-5-62 0,30 3-51 15,-30-3-77-15,0 0-85 0,41 0-70 0,-41 0-655 16,0 0-743-16</inkml:trace>
  <inkml:trace contextRef="#ctx0" brushRef="#br0" timeOffset="170836.31">29307 12497 82 0,'0'0'504'0,"17"-17"-5"16,-17 17-8-16,13-15-33 0,-13 15-47 0,0 0-67 16,14-15-72-16,-14 15-50 0,0 0-13 15,0 0-29-15,0 0-25 0,16 10-30 0,-16-10-23 16,0 22-19-16,0-22-10 0,-4 31-15 0,1-14-11 16,-3 3-3-16,-4 0-12 0,-1 0-2 0,5-1-3 15,-4 2-31-15,0-1-47 0,0-5-65 0,4 3-53 16,6-18-50-16,-14 22-80 0,14-22-84 15,-13 12-94-15,13-12-452 0,0 0-408 0</inkml:trace>
  <inkml:trace contextRef="#ctx0" brushRef="#br0" timeOffset="171295.64">29694 12390 29 0,'0'0'517'0,"-7"-18"-3"0,7 18-11 0,-3-21-32 0,3 21-43 16,-3-16-38-16,3 16-37 0,0-20-42 15,0 20-34-15,3-19-43 0,-3 19-47 0,7-20-38 16,-7 20-33-16,9-14-25 0,-9 14-21 0,21-12-14 16,-21 12-12-16,23-10-16 0,-23 10-5 0,30-3-2 15,-30 3-9-15,33 0-6 0,-33 0-6 0,30 8-1 16,-30-8-1-16,27 10-2 0,-27-10 1 0,20 15 3 15,-20-15-3-15,14 20 2 0,-14-20-1 0,3 22 3 16,-3-22 0-16,-7 25 2 0,-3-11 0 0,-3 0 1 16,3-2 4-16,10-12 61 0,-20 23 47 0,20-23 41 15,-21 14 13-15,21-14-23 0,-19 12-9 0,19-12-8 16,0 0-18-16,-20 12-17 16,20-12-17-16,0 0-18 0,0 0-19 0,0 0-17 15,0 0-6-15,3 17-9 0,-3-17-11 0,23 10-15 16,-23-10-17-16,30 15-2 0,-13-6 0 0,-4 2 1 15,4 4-1-15,-3-3 6 0,-5 6-1 0,2-3 6 16,-8 5 5-16,0 0 1 0,-6 0 8 0,0-1 0 16,-8 1 5-16,2 1 1 0,-9 4 2 0,2-5 2 15,-4 2-14-15,-4-2-49 0,5 0-62 0,-5 0-69 16,1-5-65-16,2 0-72 0,2-2-67 0,-1-4-57 16,0 2-44-16,20-11-98 0,-26 6-387 0,26-6-461 15</inkml:trace>
  <inkml:trace contextRef="#ctx0" brushRef="#br0" timeOffset="171467.89">30081 12542 327 0,'16'-12'490'15,"1"3"-30"-15,-17 9-59 0,20-12-50 0,-20 12-29 16,0 0-38-16,0 0-37 0,31 6-36 0,-31-6-34 16,3 20-26-16,-3-20-30 0,0 25-20 0,0-25-18 15,-7 33-14-15,7-33-7 0,-10 32-16 0,3-15-36 16,1 0-57-16,6-17-58 0,-11 28-60 0,11-28-65 15,-13 22-83-15,13-22-81 0,-13 16-511 0,13-16-385 16</inkml:trace>
  <inkml:trace contextRef="#ctx0" brushRef="#br0" timeOffset="171799.31">30421 12288 193 0,'6'-18'504'15,"-6"18"23"-15,14-23-6 0,-14 23-40 0,7-20-60 16,-7 20-69-16,0 0-62 0,9-18-77 0,-9 18-36 16,0 0-12-16,0 0 8 0,0 0-10 0,0 0-12 15,0 0-6-15,0 0-5 0,0 24-6 0,0-24-15 16,-6 24-12-16,6-24-21 0,-3 31-17 16,3-31-13-16,-7 32-9 0,7-32-9 0,-3 30-6 15,3-30-4-15,-3 30-5 0,3-30 9 0,-4 25 49 16,4-25 50-16,0 21 41 0,0-21 66 0,0 0 40 15,0 24-15-15,0-24-36 0,0 0-38 0,23 8-28 16,-23-8-33-16,0 0-26 0,41 0-18 0,-41 0-16 16,33-6-13-16,-33 6-15 0,33-5-33 0,-33 5-53 15,37-4-93-15,-37 4-93 0,33-9-91 0,-33 9-93 16,30-4-74-16,-30 4-66 0,27-5-50 16,-27 5-19-16,0 0-9 0,27-13-10 0,-27 13-342 15,0 0-464-15</inkml:trace>
  <inkml:trace contextRef="#ctx0" brushRef="#br0" timeOffset="171980.7">30731 12345 200 0,'0'0'204'0,"0"0"28"16,7-23 42-16,-7 23 40 0,0 0 40 0,3-25 30 16,-3 25 13-16,0 0 4 0,0-22 14 0,0 22-20 15,0 0-42-15,-3-18-67 0,3 18-69 0,0 0-51 16,0 0-36-16,0 0-21 0,-17 18-19 0,11 0-14 16,-5 1-12-16,5 6-10 0,-1 9-1 0,-3-3-5 15,0 5-10-15,0 1-9 0,4-3-40 0,-1 4-59 16,0-3-61-16,0-2-47 0,1-3-41 0,3-4-56 15,-1-5-50-15,1-1-40 0,3-20-55 0,-3 31-65 16,3-31-469-16,0 0-432 0</inkml:trace>
  <inkml:trace contextRef="#ctx0" brushRef="#br0" timeOffset="172179.71">30844 12555 8 0,'14'-15'436'0,"-1"2"-16"0,-13 13-11 0,21-18-30 16,-21 18-40-16,16-14-54 0,-16 14-46 0,0 0-19 15,23-10-13-15,-23 10-26 0,0 0-24 0,21 10-24 16,-21-10-16-16,6 18-11 0,-6-18-13 0,3 27-15 16,-3-27-8-16,-3 32-16 0,-3-11-11 0,-2-2-3 15,-1 1-4-15,-1 3-3 0,-1-3-2 0,-2-3-19 16,0 3-38-16,-4-2-58 0,4-2-59 16,-4-3-81-16,-3 0-81 0,4-3-77 0,16-10-106 15,-30 10-354-15,30-10-326 0</inkml:trace>
  <inkml:trace contextRef="#ctx0" brushRef="#br0" timeOffset="172407.33">31037 12275 454 0,'0'0'439'0,"11"-15"-41"0,-11 15-62 15,0 0-68-15,13-13-27 0,-13 13 1 0,0 0-12 16,0 0-6-16,14 15-21 0,-14-15-11 15,3 26-5-15,-3-26-29 0,0 37-21 0,0-15-22 16,0 3-14-16,0 3-18 0,-3-2-21 0,0 3-5 16,-1 1-8-16,0-2-9 0,1 1-28 0,0-4-60 15,-4 4-63-15,4-8-74 0,-3 4-67 16,1-4-73-16,-1-4-59 0,6-17-110 0,-10 25-332 16,10-25-313-16</inkml:trace>
  <inkml:trace contextRef="#ctx0" brushRef="#br0" timeOffset="172724.28">31385 12315 396 0,'10'-18'522'0,"-10"18"1"0,13-22-33 16,-13 22-57-16,4-15-72 0,-4 15-76 0,0 0-59 16,0 0-15-16,0 0 2 0,0 0-17 0,0 0-28 15,-14 15-26-15,4 0-36 0,0 5-21 0,3 0-17 16,-3 5-6-16,4-3-5 0,-4 3-11 0,6 3-1 15,-2-6-10-15,6 3-2 0,-4-5-4 16,4-20-3-16,4 36 1 0,-4-36 2 0,10 24-3 16,-10-24-9-16,20 18 0 0,-20-18-6 0,30 5 14 15,-30-5 10-15,30-5 5 0,-30 5 10 0,36-18 4 16,-22 6-3-16,2-3 1 0,-5 0-6 16,-2-3-5-16,-2 1-13 0,-4-1-3 0,-3 18-8 15,0-32-8-15,0 32-5 0,-6-28-6 0,6 28-11 16,-13-22-47-16,13 22-50 0,-21-15-55 0,21 15-55 15,-33-6-59-15,33 6-71 0,-33 0-102 0,33 0-86 16,-33 9-541-16,33-9-551 0</inkml:trace>
  <inkml:trace contextRef="#ctx0" brushRef="#br0" timeOffset="173027.31">31812 12417 448 0,'0'0'531'0,"0"0"-58"0,0 0-80 15,23-10-81-15,-23 10-39 0,0 0-12 0,0 0-29 16,13 18-31-16,-13-18-32 0,7 21-32 0,-7-21-33 15,-4 26-15-15,4-26-15 0,-3 33-14 0,3-16-8 16,-6 1-8-16,3-1-6 0,-4 1-8 0,7-18-2 16,-7 30 0-16,7-30-5 0,-13 25-38 15,13-25-41-15,-10 20-78 0,10-20-103 16,-24 18-122-16,24-18-137 0,-26 9-424 0,26-9-399 16</inkml:trace>
  <inkml:trace contextRef="#ctx0" brushRef="#br0" timeOffset="173615.31">32106 12227 320 0,'0'0'436'0,"0"0"10"15,0 0 9-15,0 0-4 0,12-14-6 0,-12 14-5 16,0 0-27-16,0 0-38 0,0 0-48 0,0 0-56 16,0 0-57-16,0 0-45 0,0 0-44 15,0 0-31-15,0 0-20 0,0 0-17 0,0 0-9 16,0 0-10-16,4 24-5 0,-4-24-8 0,0 27-3 16,0-27-6-16,3 33-10 0,0-13 4 0,0 2-2 15,-3-2-1-15,5 4 4 0,-2-2 1 0,0-1-2 16,-3 0 0-16,3-1-1 0,0 0-48 0,-3-20-59 15,0 34-73-15,0-34-70 0,4 26-55 0,-4-26-44 16,0 23-30-16,0-23-59 0,0 0-62 0,0 23-79 16,0-23-223-16,0 0-282 0</inkml:trace>
  <inkml:trace contextRef="#ctx0" brushRef="#br0" timeOffset="173803.42">32392 12302 9 0,'10'-22'440'0,"0"2"29"0,-3 5 7 0,-7 15-13 15,9-23-46-15,-9 23-59 0,4-21-71 0,-4 21-63 16,0 0-15-16,0 0 13 0,0 0-13 0,0 0-16 16,0 0-13-16,-17 24-29 0,8-7-25 0,1 3-22 15,-1 2-17-15,-1 6-25 0,-1 2-6 0,2 0-6 16,-1 0-8-16,-1 0-70 0,2 0-88 0,-1 0-103 16,-1-1-96-16,-2-3-86 0,4-3-71 0,-2-3-90 15,-2-2-364-15,7-4-405 0</inkml:trace>
  <inkml:trace contextRef="#ctx0" brushRef="#br0" timeOffset="174004.49">32592 12377 118 0,'13'-9'360'0,"-13"9"-61"0,21-13-5 16,-21 13-1-16,0 0-3 0,0 0-9 0,0 0-10 15,13 16-24-15,-13-16-21 0,-7 24-15 0,1-7-25 16,-1 3-25-16,-3 0-36 0,0 0-23 0,0 3-17 15,-1 0-11-15,-1 1-12 0,1-2-6 0,-2-2-14 16,0 4-48-16,-1-7-60 0,1 3-62 0,3-6-73 16,-3 2-96-16,-4-4-93 0,17-12-101 15,-20 15-259-15,20-15-240 0</inkml:trace>
  <inkml:trace contextRef="#ctx0" brushRef="#br0" timeOffset="174215.51">32812 12187 109 0,'0'0'533'16,"16"-25"-25"-16,-16 25-55 0,8-15-72 0,-8 15-67 15,0 0-70-15,9-13-45 0,-9 13-12 0,0 0-11 16,0 0-23-16,10 21-12 0,-10-21-16 16,-3 32-8-16,-4-6-16 0,4-2-17 0,-3 11-9 15,-2 1-18-15,-5 6-4 0,1 3-5 0,-2 0-42 16,1-3-86-16,-1 1-97 0,-2-4-90 0,-5-1-92 15,5-8-77-15,2-3-70 0,-2-2-256 0,2-4-251 16</inkml:trace>
  <inkml:trace contextRef="#ctx0" brushRef="#br0" timeOffset="174523.31">32858 12260 153 0,'18'-20'370'16,"-9"5"-24"-16,2-1-22 0,-11 16-49 0,19-20-47 16,-19 20-41-16,21-17-35 0,-21 17-32 0,23-10-18 15,-23 10-18-15,0 0-22 0,0 0-10 0,40 5-4 16,-40-5-2-16,14 15 4 0,-14-15 0 0,9 27 5 16,-9-27 11-16,-3 36 20 0,0-14 10 0,-4 1 11 15,-3-1 21-15,0 5 2 0,-7-1 8 0,4-1-9 16,-1-3 2-16,1-2-9 0,-1 0 7 0,5-2-7 15,-1-3-17-15,-1 0-5 0,11-15-8 0,-12 22-8 16,12-22-9-16,-10 20-6 0,10-20-10 0,-3 18-3 16,3-18-1-16,0 0-18 0,6 16-68 15,-6-16-101-15,0 0-126 0,19 12-111 0,-19-12-98 16,0 0-82-16,35-4-476 0,-35 4-500 0</inkml:trace>
  <inkml:trace contextRef="#ctx0" brushRef="#br0" timeOffset="174715.37">33159 12450 334 0,'7'-16'535'0,"-7"16"-39"16,0 0-50-16,0 0-39 0,0 0-30 0,0 0-35 15,0 0-38-15,-20 13-44 0,20-13-40 0,-17 20-41 16,10-7-40-16,-2 4-26 0,2 4-21 16,-4-2-16-16,5 4-7 0,-4-1-13 0,3 1-4 15,-3-1-10-15,4-2-11 0,-1 1-56 0,1-5-66 16,-2 2-62-16,8-18-43 0,-6 24-50 0,6-24-80 15,-13 17-80-15,13-17-83 0,0 0-408 0,0 0-380 16</inkml:trace>
  <inkml:trace contextRef="#ctx0" brushRef="#br0" timeOffset="174928.09">33246 12240 269 0,'0'0'400'0,"10"-22"-53"0,-10 22-66 15,0 0-58-15,7-18 6 0,-7 18 19 0,0 0-11 16,0 0-10-16,0 0-12 0,-7 30-16 0,7-30-18 16,-7 34 6-16,0-10-19 0,1 3-29 0,-1 3-21 15,0 0-18-15,-3 2-18 0,4 1-13 0,-1-1-6 16,0-3-15-16,0 0-66 0,1-4-75 0,3 0-83 16,-4-3-79-16,4-2-64 0,-4-5-50 0,7-15-71 15,-10 26-363-15,10-26-290 0</inkml:trace>
  <inkml:trace contextRef="#ctx0" brushRef="#br0" timeOffset="175315.31">33349 12284 299 0,'13'-17'294'0,"0"5"-10"0,-13 12-22 15,17-22-44-15,-17 22-46 0,21-18-31 0,-21 18-28 16,19-10-23-16,-19 10-14 0,0 0-15 0,33-5-16 15,-33 5-5-15,24 7-10 0,-24-7-7 0,14 14-5 16,-14-14 4-16,13 16 4 0,-13-16 11 0,3 25 11 16,-3-25 10-16,-3 31 19 0,0-16 10 0,-4 2 15 15,-4 0 17-15,2-2 9 0,-1 3 4 0,-4-3 1 16,1 0-3-16,4 0-8 0,9-15-5 16,-21 20-13-16,21-20-13 0,-14 18-15 0,14-18-8 15,-9 17-4-15,9-17-7 0,0 0-7 0,-13 17 2 16,13-17-18-16,0 0-10 0,0 0-6 15,3 23 2-15,-3-23-12 0,0 0-4 0,13 20 1 16,-13-20-6-16,11 15 3 0,-11-15-11 0,9 14 4 16,-9-14-4-16,3 20 13 0,-3-20 9 0,0 24 13 15,0-24 10-15,-12 22 4 0,12-22 2 0,-21 25-5 16,4-12-1-16,4-4-4 0,-7 4-2 0,4-3-2 16,-5-1-33-16,1-1-71 0,20-8-101 0,-36 13-100 15,36-13-110-15,-34 2-94 0,34-2-84 0,-30-2-290 16,30 2-339-16</inkml:trace>
  <inkml:trace contextRef="#ctx0" brushRef="#br0" timeOffset="176171.33">33495 12100 230 0,'0'0'282'0,"0"0"-15"0,0 0-13 16,0 0 8-16,0 0 9 0,0 0-7 0,-30-6-5 15,30 6-17-15,0 0-4 0,0 0-6 0,0 0-2 16,-19-7-11-16,19 7-17 0,0 0-22 0,0 0-12 16,0 0-12-16,-6-15-14 0,6 15-13 0,0 0-26 15,0 0-18-15,0 0-16 0,0 0-23 0,6-17-7 16,-6 17-10-16,0 0-9 0,0 0-4 0,27-10-4 16,-27 10-3-16,0 0-3 0,33-8 1 0,-33 8-3 15,0 0-2-15,37-5-4 0,-37 5 2 0,26-2-5 16,-26 2 4-16,0 0-6 15,37-3 0-15,-37 3-4 0,0 0 4 0,44 3-1 16,-44-3-1-16,26 5 1 0,-26-5-3 0,23 7 3 16,-23-7-4-16,24 9 8 0,-24-9 0 0,16 14 7 15,-16-14-1-15,14 15 6 0,-14-15 4 0,3 20 9 16,-3-20 15-16,-3 20 1 0,3-20 10 0,-10 26-1 16,3-12-2-16,-3 1-3 0,0-1-11 0,0 4 12 15,-3-3 8-15,-1 0 3 0,4 0-3 0,-3-3-9 16,13-12 4-16,-17 24-3 0,17-24 5 0,-16 20 4 15,16-20 6-15,-11 14 2 0,11-14 5 0,0 0 7 16,-9 20-4-16,9-20-4 0,0 0-5 0,9 17-5 16,-9-17-11-16,17 13-1 0,-17-13-13 15,24 15-9-15,-24-15-3 0,33 18-6 0,-17-9-4 16,1 3-1-16,0 2-4 0,-4 4-15 0,4-1 2 16,-3 8 1-16,-5 0 8 0,1 7-5 0,-3 4 1 15,-7 1 1-15,0 4 1 0,-7 5-1 16,-6 4 4-16,-11 5 0 0,-2 2 0 0,-14 11-6 15,-6-6 32-15,-5 4 23 0,-5-7 33 0,-8-3 13 16,-2-7 1-16,-5-1-7 0,15-13-3 0,-4-2-9 16,13-8-12-16,0-3-4 0,7 1-5 0,7-8-10 15,3 0-5-15,6 0-9 0,5-6-8 0,-1 2-52 16,20-11-93-16,-21 15-98 0,21-15-120 16,0 0-150-16,3 17-177 0,-3-17-122 0,27 8-612 15,-27-8-855-15</inkml:trace>
  <inkml:trace contextRef="#ctx0" brushRef="#br1" timeOffset="179507.31">30504 11119 251 0,'13'-17'424'16,"-13"17"-5"-16,18-22-14 0,-18 22-21 15,16-20-25-15,-16 20-33 0,10-16-40 0,-10 16-45 16,0 0-49-16,13-12-41 0,-13 12-32 0,0 0-23 16,0 0 44-16,0 0 17 0,0 0 8 0,0 0 22 15,-6 28 2-15,-7-12 7 0,-1 8 12 0,-6 3 8 16,-6 6-11-16,-1 7-14 0,-10 4-2 0,0 4-17 16,-3 4-22-16,-7 6-30 0,1 5-17 0,-1-6-16 15,7-4-14-15,0-3-12 0,0 0-11 0,7-3-4 16,-4-4-10-16,7-6-2 0,3 1-12 0,4-6-36 15,0-4-41-15,6-3-42 0,-3-3-44 16,7-5-48-16,0 1-51 0,2-3-54 16,1-2-38-16,10-13-52 0,-13 20-74 0,13-20-91 15,0 0-95-15,0 0-463 0,0 0-575 0</inkml:trace>
  <inkml:trace contextRef="#ctx0" brushRef="#br1" timeOffset="179744.26">29604 11415 46 0,'-16'-40'443'16,"-5"0"3"-16,4-1 6 0,1 7-4 0,-1 0-29 15,4 2-30-15,-1 6-25 0,4 2-36 0,1 5-63 16,2-1-62-16,7 20-44 0,-7-20-5 16,7 20 44-16,0 0 13 0,0 0 39 15,44 25-5-15,-8 0-24 0,11 15-29 0,23 11-30 16,3 10-29-16,7 2-23 0,14 12-18 0,2 0-12 15,-15-10-14-15,-2-3-66 0,-2 1-89 0,-4-6-100 16,-5-2-112-16,-2-2-107 0,-12-11-90 0,-8-4-90 16,4-1-158-16,-13-9-362 0,-4-9-577 0</inkml:trace>
  <inkml:trace contextRef="#ctx0" brushRef="#br1" timeOffset="181547.18">25692 13805 386 0,'0'0'563'0,"-40"-8"-7"0,40 8-6 0,-40-7-8 16,40 7 1-16,-40-11-10 0,40 11-17 0,-37-9-19 15,37 9-26-15,-30-11-35 0,30 11-49 0,-27-9-58 16,27 9-61-16,-16-10-54 0,16 10-44 0,0 0-31 15,0 0-32-15,13-18-21 0,-13 18-19 0,44-7-11 16,-11 1-14-16,10 4-5 0,4-3-9 16,6 3-4-16,7-3-2 0,4-1-4 15,-1 1-4-15,-7 3-1 0,-2-3-7 0,0 3-21 16,-4-3-54-16,-7 0-62 0,-3-1-98 0,-6 5-122 16,-8-7-133-16,-3 4-172 0,-23 4-127 0,30-14-884 15,-30 14-1104-15</inkml:trace>
  <inkml:trace contextRef="#ctx0" brushRef="#br1" timeOffset="182371.45">24351 15105 64 0,'0'0'510'15,"-10"-27"-17"-15,10 27-14 0,-9-26-20 0,9 26-23 16,-14-25-19-16,14 25-32 0,-16-24-16 0,16 24-31 16,-24-24-33-16,7 15-40 0,17 9-33 15,-33-18-33-15,33 18-29 0,-43-5-24 0,43 5-14 16,-54 3-13-16,24 2-6 0,-6 5-17 0,3 0-16 16,-1 2-14-16,0 4-11 0,4-2-15 0,4 6-8 15,3 0-4-15,-1 3-5 0,7-1-1 0,4 3-5 16,3 1 2-16,4-4-6 0,6 5 0 0,0-4 3 15,3 2-2-15,4 0-1 0,2-3-2 0,5 1 5 16,-1-6 2-16,4 0-2 0,3-1-2 0,0-3 5 16,0-6 0-16,0 1-2 0,-20-8-2 0,40 0 0 15,-40 0-1-15,40-11-2 0,-20 2 0 0,-4-4-7 16,5-2 4-16,-5-1 11 16,-2-3 49-16,-1-1 7 0,1 0-13 0,-8 0-6 15,4-2-12-15,-7 1-2 0,3-1 1 0,-6-1-10 16,5 1-3-16,-5-1-3 0,-5 1 6 0,2 2 10 15,0-1-3-15,0 2 4 0,0 1-4 0,-1 1 7 16,4 17-3-16,-9-26-6 0,9 26-6 0,-8-22-8 16,8 22-9-16,-6-17-5 0,6 17-3 0,0 0-1 15,-16-10-3-15,16 10 0 0,0 0 1 0,-24 17 1 16,24-17-3-16,-17 28-3 0,10-8 2 0,1 2 1 16,3 6 0-16,6-1 2 0,-3 6-5 0,6 2 3 15,4-3-1-15,1 3 4 0,2-2 1 0,4-1 6 16,-1 1-3-16,4-4-1 0,1-1 0 15,1-3-1-15,2-3-7 0,-1-2-56 0,1 0-61 16,-5-7-75-16,5 0-106 0,-1-4-123 0,1-1-118 16,3-5-109-16,-27-3-88 0,43 2-775 0,-43-2-957 15</inkml:trace>
  <inkml:trace contextRef="#ctx0" brushRef="#br1" timeOffset="182655.33">24814 15000 534 0,'-3'-23'550'0,"3"3"-2"16,-3 0-20-16,0 3-26 0,3 17-37 0,-7-33-9 16,7 33-13-16,-6-29-26 0,6 29-56 15,-8-24-64-15,8 24-60 0,-3-17-52 0,3 17-41 16,0 0-28-16,0 0-19 0,-9 12-22 0,9-12-14 16,-4 43-11-16,4-8-11 0,0 5-5 0,0 13-5 15,0 4-6-15,4 11 3 0,-4 9-5 0,3 3-2 16,0 16-1-16,0-4-2 0,0 0-5 0,2-14 1 15,-2-1 1-15,0-7-1 0,0-12 4 0,-3-6-6 16,4-9 1-16,-1-5 7 0,-3-4 10 0,3-6 9 16,0-3 5-16,0-5-11 0,-3-20-7 0,8 22-56 15,-8-22-79-15,0 0-116 0,0 0-148 0,19-10-154 16,-8-5-129-16,-1-2-138 0,-1-11-506 16,8-4-760-16</inkml:trace>
  <inkml:trace contextRef="#ctx0" brushRef="#br1" timeOffset="183655.37">24931 14984 68 0,'-22'-9'437'0,"-2"1"-13"16,24 8-4-16,-36-15-18 0,36 15-25 15,-38-10-26-15,38 10-16 0,-30-8-30 0,30 8-18 16,-27-6-24-16,27 6-36 0,0 0-27 0,-30-12-25 16,30 12-29-16,0 0-21 0,-22-7-19 0,22 7-19 15,0 0-15-15,0 0-13 0,22-17-12 0,5 9-8 16,11 1-6-16,8-3-5 0,14-2-6 0,17-2 0 16,6 0-8-16,24-4-1 0,7-1-4 0,12-1-3 15,7-3-2-15,38-2-3 0,12-2 0 0,16-4 1 16,12 4-3-16,13-3 0 0,8 0 0 0,12 3-2 15,4-1-3-15,48-2-2 0,-46 4 2 0,4 5 0 16,-5 1 1-16,1 3-6 0,-2-1 1 0,-15 3 3 16,-9-1 3-16,-18 4-3 0,-12-1 0 15,-44 4-2-15,-17 0 7 0,-13 2 5 0,-30 2 80 16,-13-2 35-16,-10 2 19 0,-4 0 6 0,-14 2 4 16,-1-1 1-16,-5-1-8 0,-9 2-11 0,-1-2-11 15,-3 3-18-15,0-1-13 0,-30 3-7 0,46-4-5 16,-46 4-4-16,37-5-7 0,-37 5-7 0,33-3-12 15,-33 3-8-15,30-3-9 0,-30 3-4 0,0 0-7 16,34-6-3-16,-34 6-11 0,0 0 6 0,0 0-6 16,34 0 1-16,-34 0-2 0,0 0 0 0,22 17 1 15,-22-17-2-15,17 17 1 0,-17-17 0 0,17 27 1 16,-10-7-1-16,-1 3-7 0,1 2 9 16,-1 5-2-16,2 2 2 0,-5 6-3 0,0 1 6 15,0 2-5-15,-3 1 3 0,0 8 3 0,-3-1-6 16,3 5 2-16,-3-2 1 0,0 4-1 0,-1-5 0 15,0 0 0-15,1-3 0 0,0-6-4 0,-1-3 5 16,4-1-1-16,-6-2 0 0,3-4 4 0,0-2 4 16,-1-5-1-16,-3 2-2 0,4-4 7 0,-4 2-2 15,1-3 1-15,-1 1 4 0,-3-2 0 0,3-5-1 16,-6 4 1-16,3-2 1 0,0-3 9 0,-7 3 0 16,4-4 12-16,-4 1-2 0,-3-1 1 0,0 0-2 15,0-2-4-15,-3 3-1 0,-4-5-1 0,1 5-2 16,-8-6 0-16,1 5 3 0,-4-2 3 0,-3-2 5 15,0 0 4-15,-7-2-2 0,-10 1-5 16,-3-1-5-16,-6 0-5 0,-4 0-1 0,-7-3-3 16,-9 2-4-16,-8-2-2 0,-3 0 1 0,1 0-3 15,-4-1-1-15,-1-1-1 0,1 0 1 0,4-1 0 16,-4-2-3-16,-1 0 2 0,2 0-2 0,-1-2 0 16,0 2-3-16,-1-3-4 0,1 3 5 0,1 0 0 15,-2 0-4-15,-2 0-1 0,0 3 0 0,-1-3-7 16,1 5 2-16,-1-3-2 0,1 3 0 0,3 0 3 15,0 0 1-15,0 3-3 0,3-4 3 0,1 5 0 16,-2-2 0-16,2 1-2 0,-1 1 2 0,-3-1 0 16,-13 4-3-16,-4 1 1 0,0 0-2 15,-3 1 2-15,0 1-1 0,-7 3 0 0,1-2 0 16,-4 5 1-16,0-3-2 0,3 2 1 0,7 0 0 16,4 0 4-16,8 0-3 0,22-5 1 0,6 0-1 15,13-6 3-15,11 4-4 0,5-5 1 0,8-1 0 16,3 1 2-16,7-3-3 0,3 0 4 0,3 0-3 15,27-5 0-15,-43 7 1 0,43-7 0 0,-33 5 0 16,33-5 2-16,0 0-1 0,-41 4-1 0,41-4 0 16,0 0-4-16,0 0-6 0,0 0-41 0,0 0-60 15,-13-9-92-15,13 9-112 0,30-17-133 0,-6 7-122 16,6-5-130-16,0-3-114 0,16-2-859 16,-2 0-1109-16</inkml:trace>
  <inkml:trace contextRef="#ctx0" brushRef="#br1" timeOffset="184195.33">25998 14892 159 0,'0'0'359'0,"-3"-22"-7"0,3 22-7 16,-3-23 1-16,3 23-6 0,-7-25-2 0,7 25-2 15,-3-22-9-15,3 22-20 0,-3-22-12 0,3 22-4 16,-6-24-2-16,6 24 5 0,-8-17-10 0,8 17-9 16,-3-17-24-16,3 17-27 0,0 0-35 15,-10-17-34-15,10 17-25 0,0 0-29 0,0 0-24 16,-9-16-18-16,9 16-5 0,0 0-12 0,-11 18 3 16,11-18 6-16,-7 32 22 0,1-10 19 0,3 2 8 15,0 5-5-15,-2 4-6 0,5 4-9 0,-3 3-5 16,3 5-8-16,0 3-7 0,3 3-6 0,-3 3-8 15,5-2 0-15,-2-2-10 0,-3 0-2 0,6-2-6 16,-3-8-3-16,1 0-6 0,-1-5-3 0,0-3-3 16,0-4 1-16,2-3 0 0,-2-3 0 0,0-2 4 15,0-3 10-15,-3-17 6 0,3 29 8 0,-3-29 2 16,4 24-1-16,-4-24-3 0,6 18-6 16,-6-18-10-16,0 0-48 0,20 12-82 0,-20-12-128 15,0 0-149-15,30-5-140 0,-30 5-137 0,34-12-99 16,-11 4-103-16,1-6-553 0,6-1-867 0</inkml:trace>
  <inkml:trace contextRef="#ctx0" brushRef="#br1" timeOffset="184591.17">27160 14691 403 0,'6'-16'460'16,"1"0"2"-16,-7 16-17 0,6-26-19 0,-6 26-16 16,8-24-17-16,-8 24-2 0,6-22-18 0,-6 22-16 15,3-20-18-15,-3 20-21 0,3-17-30 0,-3 17-41 16,0 0-44-16,4-18-40 0,-4 18-29 0,0 0-32 16,0 0-16-16,0 0-21 0,0 0-12 0,0 0-4 15,0 0 4-15,0 0 33 0,0 0 19 0,3 18 1 16,-3-18 4-16,0 39 6 0,0-13-2 0,0 6-4 15,0 5-12-15,0 6-11 0,0 8-14 0,0 3-7 16,3 1-10-16,-3 3-9 0,0 0-10 0,0 1-7 16,0-1 5-16,0-1-10 0,0 0-4 15,3-4-2-15,2-6-6 0,-5-6 1 0,3-4-1 16,-3-4 2-16,3-5 4 0,-3-4 21 0,0-1 47 16,3-6 29-16,-3-17 3 0,3 28-23 0,-3-28-17 15,7 17-60-15,-7-17-19 0,0 0 0 0,0 0-127 16,0 0-186-16,33-10-147 0,-33 10-126 0,27-24-124 15,-10 9-83-15,-1-2-81 0,1-4-598 0,7-1-920 16</inkml:trace>
  <inkml:trace contextRef="#ctx0" brushRef="#br1" timeOffset="184995.33">28533 14427 140 0,'7'-24'436'0,"-1"-2"8"0,-1 6-17 16,1 0-17-16,-3-1-16 0,4 2-13 0,-4 4-11 15,-3 15-17-15,3-29-17 0,-3 29-17 0,8-26-32 16,-8 26-45-16,3-22-45 0,-3 22-43 0,3-18-32 16,-3 18-25-16,0 0-20 0,0 0-15 0,0 0-10 15,0 0-1-15,0 0 29 0,0 0 42 0,6 22 10 16,-9 1 11-16,3 4 11 0,-3 14 26 15,0 6-14-15,-5 9-14 0,5 4-14 16,0 9-19-16,0 3-24 0,-1 1-18 0,-2 4-15 16,3 3-6-16,0-2-5 0,-2 0-10 0,-1-3-4 15,3-3-7-15,-1-5-4 0,4-9-4 0,-3-3 2 16,0-7-9-16,3-8-1 0,0-4 4 0,0-4-6 16,-3-5 4-16,3 1 5 0,3-6-4 0,-3-2 2 15,0-20 6-15,0 33-1 0,0-33 3 0,3 27 6 16,-3-27 3-16,3 22 3 0,-3-22-8 0,0 0-8 15,10 18-27-15,-10-18-63 0,0 0-97 0,0 0-125 16,27-5-121-16,-27 5-117 0,20-13-119 0,-20 13-103 16,27-20-184-16,-14 5-373 0,4 1-763 15</inkml:trace>
  <inkml:trace contextRef="#ctx0" brushRef="#br1" timeOffset="185992.33">25405 14391 145 0,'4'-16'587'15,"-4"16"-39"-15,0-33-10 0,0 33-48 16,-4-27-48-16,4 27-41 0,-9-28-35 0,9 28-56 16,-14-22-57-16,14 22-53 0,-13-12-39 0,13 12-33 15,0 0-22-15,-38 0-25 0,38 0-15 0,-30 19-11 16,14-4-9-16,-1 5-12 0,4 6-3 15,0 0-2-15,3 3-5 0,6-2-8 0,1 0-1 16,3 1 2-16,3-3-1 0,4 0 4 0,3-4 0 16,3-3 1-16,5 0-1 0,1-6 2 0,4-4-2 15,-23-8-6-15,43 0 1 0,-16-5 1 0,0-5 8 16,-7-2 31-16,4-5 0 0,-5-7-8 0,-2 2-8 16,-7-1-7-16,-3 4-4 0,-3-4-6 0,-4 6-8 15,-4-3 0-15,-3 5-6 0,-6 2 0 0,-4 3-3 16,-7 5-2-16,24 5 3 0,-49-3-4 0,22 6-26 15,0 5-44-15,-3 1-67 0,4 2-94 16,2 4-110-16,5 0-104 0,2-1-68 0,7 2-76 16,10-16-535-16,-3 22-591 0</inkml:trace>
  <inkml:trace contextRef="#ctx0" brushRef="#br1" timeOffset="186215.33">26009 14255 101 0,'24'-21'425'15,"-5"4"1"-15,-2 2-3 0,-1 3-8 0,-2 0-7 16,-1-1-27-16,-13 13-43 0,17-18-58 0,-17 18-57 16,16-13-49-16,-16 13-36 0,0 0-25 0,0 0-25 15,0 0-3-15,14 11 13 0,-14-11 14 0,0 25 1 16,0-25-9-16,-3 32-14 0,3-9-5 16,0-1-12-16,0 3-11 0,3 0-7 15,-3 3-9-15,3-3-4 0,1 0-3 0,-1-3-1 16,0 3 1-16,4-2-6 0,-3-2-63 0,2 0-161 15,-3-1-233-15,1-2-209 0,-4-18-649 0,9 28-741 16</inkml:trace>
  <inkml:trace contextRef="#ctx0" brushRef="#br1" timeOffset="186699.33">27476 14192 132 0,'-10'-27'609'0,"10"27"-11"16,-6-28-26-16,6 28-50 0,-7-29-64 0,7 29-46 15,-4-36-52-15,4 36-53 0,0-30-51 0,0 30-51 16,7-33-41-16,0 19-31 0,0-1-31 0,6 0-19 16,4 0-17-16,-1 3-14 0,4 1-11 0,0 1-10 15,7 2-7-15,-4 4-8 0,-23 4 0 0,47-5-9 16,-47 5 1-16,43 2-6 0,-43-2 2 0,37 18-4 15,-20-9 1-15,-8 8-1 0,-1-1 4 0,-5 2 1 16,-3 2 0-16,-7 2-4 0,-3-2 7 16,-3 2 4-16,-1-2 6 0,1 4 2 0,-1-7-2 15,1 3-3-15,0-6-4 0,3 2-1 0,3-1-4 16,7-15 4-16,-13 24 4 0,13-24 6 16,7 24 1-16,-7-24 4 0,30 20-2 0,0-13 3 15,10 0-10-15,7-2-89 0,5 0-152 0,13-3-191 16,-10-4-167-16,16 4-235 0,-1-2-323 0,3-2-608 15</inkml:trace>
  <inkml:trace contextRef="#ctx0" brushRef="#br1" timeOffset="187071.15">29537 14345 482 0,'0'0'546'0,"21"-25"-6"0,-12 12-19 16,-9 13-25-16,13-23-37 0,-13 23-15 0,14-19-39 15,-14 19-74-15,10-18-67 0,-10 18-54 0,0 0-48 16,10-13-31-16,-10 13-25 0,0 0-19 0,-4 19-17 15,4-19-12-15,-10 34-8 0,1-5-6 0,-2 10-8 16,-2 6-4-16,4 7 38 0,-9 13 65 0,6 5-2 16,-6 2-19-16,5 14-17 0,-4-2-12 15,4 2-14-15,3-14-10 0,0-2-6 0,0-2-10 16,4-13-1-16,-1-2-6 0,3-14-4 0,1 0-1 16,0-5 11-16,3-9 3 0,-3 0 5 0,3-25-53 15,0 32-125-15,0-32-162 0,0 0-178 0,0 0-179 16,0 0-162-16,0 0-655 0,0-18-911 0</inkml:trace>
  <inkml:trace contextRef="#ctx0" brushRef="#br1" timeOffset="187471.33">29074 13832 227 0,'3'-29'409'0,"4"1"-26"0,-1 5-46 16,1 1-57-16,0 1-58 0,3 4-49 0,-1 0-36 16,2 1-30-16,2 3-22 0,-13 13-18 0,23-19-13 15,-23 19-16-15,27-10-4 0,-27 10-7 0,0 0-3 16,37-3-4-16,-37 3-3 0,0 0 1 0,17 13-4 16,-17-13 1-16,0 0 0 0,-11 26 1 0,1-14 3 15,-7 0 10-15,-2 0 12 0,-1 1 19 16,-7 1 15-16,3-2 10 0,2 0 8 0,1-2 5 15,4-1 0-15,17-9-5 0,-33 16-11 0,33-16-4 16,-23 15-2-16,23-15-15 0,-13 10-9 0,13-10-14 16,0 0-1-16,9 17-10 0,-9-17-7 0,30 17-6 15,-9-6 0-15,-1-2 0 0,-1 8-7 0,5-4 2 16,-4 5 1-16,4 0 1 0,-8 2 1 0,-2-2 4 16,-1 1 2-16,-4 1 1 0,-1-1 1 0,-5 2 1 15,0-1 1-15,-3-20-2 0,0 33 2 0,-3-15 2 16,3-18 0-16,-6 29 4 0,6-29-10 0,-18 26-83 15,18-26-149-15,-9 24-177 0,9-24-188 0,-8 15-433 16,8-15-487-16</inkml:trace>
  <inkml:trace contextRef="#ctx0" brushRef="#br1" timeOffset="187760.33">29984 13837 557 0,'13'-22'571'0,"1"3"-5"0,-7 0-20 0,2 1-33 15,-9 18-29-15,11-25-62 0,-11 25-72 0,10-21-73 16,-10 21-57-16,6-16-51 0,-6 16-34 0,0 0-26 16,0 0-25-16,0 0-20 0,0 0-9 0,0 0-11 15,-3 24-6-15,3-24-6 0,-10 24-10 0,10-24-1 16,-7 27-4-16,7-27-5 0,-7 28 0 16,7-28-2-16,-3 25 2 0,3-25 7 0,-6 20 71 15,6-20 60-15,0 18 33 0,0-18 38 0,0 0 22 16,0 20-3-16,0-20-25 0,0 0-35 0,20 9-35 15,-20-9-29-15,0 0-21 0,36 3-20 0,-36-3-9 16,37 0-11-16,-37 0-14 0,43-3-35 0,-43 3-99 16,47-2-119-16,-47 2-137 0,43-3-138 0,-43 3-123 15,41-4-108-15,-41 4-127 0,49-17-2859 0</inkml:trace>
  <inkml:trace contextRef="#ctx0" brushRef="#br1" timeOffset="187955.31">30435 13641 473 0,'0'0'487'0,"-4"-29"9"0,4 29-11 0,-4-28-1 16,4 28-43-16,-6-21-62 0,6 21-76 0,-7-18-69 16,7 18-49-16,0 0-33 0,0 0-25 0,-20 7-14 15,10 7-5-15,4 10-7 0,-5 3-9 0,2 9-6 16,-1-2-8-16,-1 12-9 0,2 0-5 0,-1 2 0 16,-1 3-8-16,2-4-8 0,2 0-2 0,-3 2 1 15,6-11-4-15,-2 3 0 0,2-4-31 0,-2 1-100 16,0-4-166-16,-2-2-218 0,2 2-183 0,-4-5-653 15,0 0-767-15</inkml:trace>
  <inkml:trace contextRef="#ctx0" brushRef="#br1" timeOffset="190004.33">25069 15200 258 0,'0'0'590'0,"9"-23"-21"0,-9 23-13 16,7-19-30-16,-7 19-43 0,3-24-33 0,-3 24-30 16,4-19-34-16,-4 19-49 0,0 0-60 0,3-23-56 15,-3 23-47-15,0 0-38 0,0 0-29 0,0 0-20 16,0 0-18-16,0 0-13 0,0 0-9 0,-3 17-6 16,3-17-5-16,-4 31-2 0,1-12 2 0,-1 4-2 15,1 2-4-15,0 1-3 0,3-2-2 0,-3 4-5 16,3-1-2-16,-3-2-2 0,3 0-3 0,-4 0 1 15,4-3-3-15,0-4 1 0,0-18 1 0,4 34 3 16,-4-34 1-16,3 23 1 0,-3-23-57 0,6 18-106 16,-6-18-173-16,0 0-215 0,0 0-217 15,27-5-745-15,-27 5-941 0</inkml:trace>
  <inkml:trace contextRef="#ctx0" brushRef="#br1" timeOffset="190467.33">26553 15030 428 0,'-14'-15'654'0,"14"15"-10"0,-13-20-6 16,13 20-32-16,-11-23-51 0,11 23-38 0,-9-27-36 16,9 27-37-16,-7-30-44 0,7 30-68 0,3-31-57 15,-3 31-51-15,7-29-44 0,-1 14-38 0,2 0-27 16,5-1-24-16,4 4-21 0,-1 2-14 0,4 3-10 16,4-1-9-16,-24 8-12 0,46 0-7 15,-46 0 0-15,54 8-7 0,-34 2-5 0,2 0 3 16,-4 5-7-16,-6-1 1 0,2 2-4 15,-7 4-3-15,-1-1 6 0,-6-1-1 0,-3 2 0 16,-3 3 0-16,-1-3 2 0,-4-3-1 0,-1 4 0 16,2-2 4-16,-4-1-2 0,1-4 6 0,2 4 5 15,-1-6-2-15,2 4 3 0,10-16-2 0,-17 22-2 16,17-22 2-16,-13 18 0 0,13-18 8 0,0 0 4 16,0 22 8-16,0-22-6 0,19 10 0 0,-19-10-2 15,41 5-8-15,-41-5-11 0,60 0-62 0,-27 0-73 16,0-2-80-16,4-3-102 0,-4 2-123 0,0-2-127 15,-3 1-142-15,0-1-159 0,-3-7-528 0,-27 12-842 16</inkml:trace>
  <inkml:trace contextRef="#ctx0" brushRef="#br1" timeOffset="190995.2">27626 14855 384 0,'0'0'530'0,"0"0"-17"16,0 0-7-16,-3-21-17 0,3 21-29 16,0 0-31-16,-10-17-35 0,10 17-23 0,0 0-28 15,-10-20-38-15,10 20-43 0,0 0-36 0,-4-25-34 16,4 25-36-16,7-18-31 0,-7 18-27 0,11-20-18 15,-11 20-18-15,19-17-12 0,-19 17-10 0,30-14-9 16,-10 2-8-16,4 8 0 0,-1-4-10 0,0 4-3 16,-23 4-2-16,50-8-2 0,-50 8-5 15,40-3 0-15,-40 3 1 0,38 8-3 0,-38-8 0 16,33 10-3-16,-33-10 4 0,19 18-1 0,-19-18 2 16,8 25 2-16,-8-25 0 0,-8 27 3 0,-2-13-2 15,1 3 0-15,-5-3 2 0,1 1-4 0,-1-2 4 16,14-13-2-16,-19 22 4 0,19-22 5 15,-21 18-11-15,21-18 5 0,-9 15 0 0,9-15-2 16,0 0 1-16,-8 20 1 0,8-20-2 0,14 9 1 16,-14-9 2-16,27 11-9 0,-27-11-14 0,33 10-19 15,-12-3-18-15,-21-7-4 0,36 15 0 0,-36-15 1 16,33 18 4-16,-33-18 8 0,24 20 7 0,-24-20 6 16,10 27 7-16,-10-27 4 0,-7 35 4 0,-4-17 7 15,-1 2 3-15,-9 2 6 0,-6 0 15 0,-3-1 9 16,0-1 5-16,-3 0 1 0,3-6-6 0,0 2 2 15,7-7 1-15,0 2-1 0,3-6-3 16,20-5-93-16,-31 5-134 0,31-5-182 0,0 0-199 16,-9-15-195-16,9 15-566 0,16-24-800 15</inkml:trace>
  <inkml:trace contextRef="#ctx0" brushRef="#br1" timeOffset="191539.33">28820 14884 149 0,'0'0'582'0,"4"-19"-24"0,-4 19 0 15,0-20-13-15,0 20-17 0,0-20-32 0,0 20-29 16,0 0-55-16,-4-25-63 0,4 25-61 0,0 0-65 16,0 0-50-16,-3-20-33 0,3 20-31 0,0 0-7 15,0 0-9-15,0 0-6 0,-10 17 12 0,10-17 10 16,-7 23 1-16,7-23 0 0,-10 25-3 16,10-25 13-16,-13 25 4 0,13-25-1 0,-13 27-3 15,13-27-15-15,-11 25 3 0,11-25 1 0,-13 20 0 16,13-20 5-16,-6 17 6 0,6-17 4 0,0 0-1 15,-11 20-10-15,11-20-7 0,0 0-15 0,0 0-7 16,7 18-80-16,-7-18-4 0,0 0 0 16,37 6 0-16,-37-6 0 0,37-3 0 0,-37 3 0 0,43-5 0 15,-17 0-32-15,1 2-218 0,-3-5-90 16,3 4-104-16,-5-6-104 0,-1 2-96 0,2 1-77 16,-7-3-55-16,5 0-733 0,-21 10-954 0</inkml:trace>
  <inkml:trace contextRef="#ctx0" brushRef="#br1" timeOffset="191719.33">29084 14780 432 0,'0'0'476'0,"-10"-21"-11"0,10 21-5 0,-11-14-1 16,11 14-26-16,0 0-63 0,-13-18-71 0,13 18-65 15,0 0-45-15,0 0-15 0,0 0 30 0,-17 10 2 16,17-10-12-16,0 25-17 0,0-25-8 16,8 38-5-16,-5-16-6 0,3 1-20 0,-2-1-30 15,2 3-17-15,5-2-11 0,-5-1-19 0,7 0-6 16,-2-2-7-16,2 1-10 0,1-4-42 0,-2-4-111 15,1-1-182-15,-13-12-261 0,44 12-232 0,-44-12-611 16,57-2-852-16</inkml:trace>
  <inkml:trace contextRef="#ctx0" brushRef="#br1" timeOffset="192151.95">31015 13075 344 0,'0'0'757'0,"-11"-17"-15"0,11 17-37 0,-6-18-51 16,6 18-85-16,-3-18-96 0,3 18-91 0,0 0-81 16,6-25-58-16,-6 25-51 0,20-10-37 0,-20 10-35 15,40-4-86-15,-40 4-138 0,63 1-191 0,-25 2-203 16,2 5-179-16,-1-1-716 0,1 3-847 0</inkml:trace>
  <inkml:trace contextRef="#ctx0" brushRef="#br1" timeOffset="192651.24">29747 14841 276 0,'21'-21'579'0,"-21"21"0"0,16-18 14 0,-16 18 13 16,11-18-24-16,-11 18-36 0,9-14-50 0,-9 14-70 16,0 0-78-16,0 0-79 0,7-18-51 0,-7 18-35 15,0 0 7-15,-7 14 6 0,7-14-36 0,-14 24-21 16,8-7-9-16,-1 5 5 0,-5 4-21 0,1 3-14 15,1 2-16-15,4 1-15 0,-5 3-11 0,5 3-7 16,-1-4-12-16,4 4-3 0,-4-3-4 0,7 3-4 16,-4-3-16-16,4-5-96 0,-3-3-110 0,3-2-115 15,3 1-115-15,-3-7-90 0,0-19-116 0,4 27-83 16,-4-27-141-16,17 12-354 0,-17-12-672 16</inkml:trace>
  <inkml:trace contextRef="#ctx0" brushRef="#br1" timeOffset="192940.33">30131 14925 21 0,'10'-30'539'0,"0"5"0"0,0 5 14 0,-6 2 7 16,2 1-49-16,-6 17-78 0,3-25-87 0,-3 25-27 15,0 0 14-15,0 0-12 0,0 0-24 0,0 0-27 16,-30 12-11-16,24 6-24 0,-5 2-27 0,5 2-28 16,2 0-27-16,1 3-40 0,3-1-19 0,3-2-11 15,1 0-8-15,2-2 4 0,8-2 5 0,-1-1 2 16,7-4-7-16,4-6-14 0,3 0-7 0,-27-7-7 15,60 0-7-15,-27-2 12 0,-3-5 22 16,-3-1 10-16,-2-4 11 0,-4-3 0 0,-4 0-17 16,-7-3-15-16,-4-2-12 0,-9 0-11 0,-4 0-9 15,-10-2-8-15,-5-1-3 0,-5 5-3 0,-3 0-5 16,-7 4-4-16,0 4-8 0,-3 2-39 0,1 1-58 16,-5 5-75-16,4 2-92 0,0 0-94 0,0 5-109 15,3-1-101-15,7 2-131 0,6 4-134 0,24-10-645 16,-33 9-922-16</inkml:trace>
  <inkml:trace contextRef="#ctx0" brushRef="#br1" timeOffset="193603.33">32148 12888 332 0,'0'0'358'0,"0"0"16"0,-26 8 18 15,26-8 15-15,0 0 10 0,0 0-7 0,-30 1 0 16,30-1-8-16,0 0-5 0,0 0-3 0,0 0-3 15,-34 3-24-15,34-3 8 0,0 0 0 0,0 0 4 16,0 0-5-16,0 0-10 0,-30 2-17 0,30-2-5 16,0 0-14-16,0 0-72 0,0 0-256 15,0 0 0-15,0 0 0 0,0 0 0 0,0 0 0 16,47-2 0-16,-7-1 0 0,14 3 0 0,12 0 0 16,10 0 0-16,8 3 0 0,13-6 0 0,7 3 0 15,5 0 0-15,22-1 0 0,2-2 0 0,-3 0 0 16,-3-3 0-16,-24 4 0 0,-10-4 0 0,-20 5 0 15,-2 1 0-15,-17-3-212 0,-8 1-424 0,-3-1-216 16,-43 3-237-16,57-5-748 0,-57 5-1264 0</inkml:trace>
  <inkml:trace contextRef="#ctx0" brushRef="#br1" timeOffset="196903.33">31222 14391 71 0,'0'0'287'0,"0"0"-22"0,0 0-15 15,-20-9-17-15,20 9-10 0,0 0-2 0,0 0-3 16,0 0-5-16,0 0-3 0,-18-10-3 15,18 10-7-15,0 0-7 0,0 0-8 0,0 0-6 16,0 0-15-16,0 0-13 0,0 0-13 0,0 0-15 16,0 0-5-16,0 0-11 0,0 0-4 0,0 0-10 15,0 0-5-15,0 0-12 0,0 0-7 0,0 0-11 16,0 0-12-16,0 0-9 0,0 0-9 0,0 0-2 16,14-13-8-16,-14 13-3 0,0 0-4 0,46-2-2 15,-46 2-3-15,41-5-3 0,-41 5 11 0,53-2-12 16,-23-1-2-16,-30 3-1 0,57-2 1 0,-57 2-1 15,47-3 9-15,-47 3-12 0,39-2 2 0,-39 2 1 16,34-3-2-16,-34 3 3 0,0 0-2 0,39-3 0 16,-39 3-4-16,0 0-1 15,0 0 0-15,30 6 5 0,-30-6 1 0,0 0 3 16,0 0 0-16,-9 17-1 0,9-17 5 0,-10 13-3 16,10-13-3-16,-14 14-4 0,14-14 4 0,-13 13 5 15,13-13-4-15,0 0-2 0,-14 18 1 0,14-18 2 16,0 0 4-16,0 0 2 0,8 17-2 0,-8-17 4 15,0 0-5-15,36 7 2 0,-36-7-3 0,30 6 4 16,-30-6-4-16,30 2-2 0,-30-2-4 0,27 5 3 16,-27-5-5-16,0 0 1 0,30 13 1 0,-30-13 0 15,0 0 5-15,3 25 2 0,-3-25-2 0,-13 22 2 16,-4-7-4-16,3 3 5 0,-5-4 0 16,-1 4 2-16,-4 2-2 0,5-2-4 0,-5 0 0 15,7-1-1-15,-2 0 0 0,2-2 0 0,4 3-1 16,-1-3 2-16,4 0-1 0,10-15 4 0,-9 27-2 15,9-27 0-15,0 26 2 0,0-26 1 0,6 22 5 16,-6-22-7-16,16 20-2 0,-16-20 0 0,20 15 1 16,-20-15-1-16,18 15 3 0,-18-15-9 15,19 12 5-15,-19-12-8 0,14 13 5 0,-14-13-3 16,0 0 3-16,0 24 3 0,0-24 0 0,-17 21 0 16,1-9 2-16,-5 3-2 0,-6 5 5 0,-3-1-2 15,-6 7-6-15,-4-1 6 0,3-1 0 0,3 2 0 16,4-3 3-16,8-1-6 0,-2-1-1 15,7 1 3-15,4-2 4 0,7-4-4 0,-2 8 2 16,12-7-2-16,0 3 5 0,6-2-3 0,2-1-18 16,6 1-60-16,-2-6-68 0,7-2-57 0,-2-2-54 15,5-2-52-15,-26-6-44 0,43 4-22 0,-43-4-11 16,40-5-13-16,-40 5-47 0,34-13-216 0,-14 6-153 16</inkml:trace>
  <inkml:trace contextRef="#ctx0" brushRef="#br1" timeOffset="197471.33">32166 14472 65 0,'9'-18'369'0,"-2"3"-15"0,2 1-28 0,5-3-44 15,2 0-38-15,5 3-43 0,-1-1-35 0,7 3-34 16,-5-1-26-16,5 4-24 0,-3-3-15 0,3 5-17 16,-4 2-9-16,-23 5-10 0,43-4-6 0,-43 4-3 15,33-3 0-15,-33 3 13 0,0 0 36 0,34 7 25 16,-34-7 25-16,0 0 12 0,0 21 9 16,0-21 2-16,-27 20-15 0,11-8-7 0,-8 1-15 15,5 1-9-15,-8-1-18 0,3 2-14 0,4 0-16 16,1 0-5-16,-2-3-5 0,4 4 0 0,4-2-5 15,4 4-2-15,1-3 9 0,8-15-10 16,-3 30-5-16,3-30-5 0,11 28 5 0,-2-14-8 16,1 1 1-16,7-3-4 0,-1 5-6 0,1-5-4 15,0 2 0-15,0-1-5 0,-4-1-3 0,0 4 1 16,-3-1 1-16,-10-15-2 0,11 27 1 0,-11-27 2 16,-8 36 6-16,-1-17-1 0,-8 6 6 0,-6-2 7 15,-4 7 27-15,-9-1 12 0,-2 0 4 0,-1 0-1 16,-1-1-12-16,2-3-10 0,8 0-4 15,5-6-10-15,1 2 1 0,4-1 1 0,3-3-2 16,4-2 0-16,3 0 1 0,10-15-10 0,-3 25-2 16,3-25 4-16,13 20-7 0,-13-20-9 0,30 17-20 15,-10-6-25-15,-20-11-18 0,30 13-14 0,-30-13-5 16,27 9-4-16,-27-9 9 0,19 10 2 0,-19-10-6 16,0 0 12-16,11 15 13 0,-11-15 8 0,-21 12-13 15,1-4-23-15,-2-4-29 0,-5 8-24 0,-3-7-6 16,0 2-10-16,3 1-18 0,0-4-29 0,27-4-59 15,-40 0-72-15,40 0-120 0,-26-7-289 0,26 7-228 16</inkml:trace>
  <inkml:trace contextRef="#ctx0" brushRef="#br1" timeOffset="197871.29">33029 14534 148 0,'20'-27'507'0,"-4"3"-31"0,5 0 3 0,-1-1-23 16,-1 0-45-16,2 4-71 0,2-3-59 0,0 2-52 16,4 2-47-16,0 2-35 0,3 1-34 0,0 2-21 15,0 1-21-15,3 3-13 0,-6 2-14 0,3 3-8 16,-4 1-8-16,1 0-9 0,-27 5-8 16,43 3-3-16,-43-3-2 0,33 7 3 0,-33-7-4 15,14 21 7-15,-14-21-5 0,-9 27 2 0,-5-10 5 16,-10 2 9-16,2 2 14 0,-5 1 6 0,-3 1 3 15,0-2-7-15,0 1 5 0,3 0-15 16,0-3-10-16,4 2 2 0,3-1-3 0,3-2 5 16,4-2 3-16,3 2 1 0,3-2 0 0,7-16 1 15,-3 32-7-15,9-17-3 0,4 3 1 0,1-3-3 16,5 2-6-16,1-2-4 0,-4 1-2 0,1 1-2 16,-1 0-4-16,-4 0 4 0,-1 4-3 0,-8 1 8 15,-4 1-3-15,-6 4-2 0,-6 1 0 0,-8 6 4 16,-6 4 15-16,-13 2 5 0,-1 3 5 15,-6-1 0-15,4 3-3 0,-1-3-15 0,0 1-2 16,14-8 4-16,0-2-2 0,9-8-78 0,4 0-139 16,4-8-155-16,5-2-191 0,11-15-734 0,-6 23-743 15</inkml:trace>
  <inkml:trace contextRef="#ctx0" brushRef="#br1" timeOffset="202915.45">25965 12125 358 0,'0'0'436'16,"14"-23"-26"-16,-14 23-44 0,19-25-46 0,-5 13-38 15,-1-2-40-15,4 0-36 0,-1 2-34 0,2-1-33 16,2 1-29-16,2 0-23 0,-1 0-18 16,2 3-16-16,1 2-14 0,-24 7-5 0,40-10-9 15,-40 10-6-15,0 0-1 0,43 2 15 0,-43-2 45 16,17 15 42-16,-17-15 27 0,3 26 29 0,-3-26 11 15,-13 29 6-15,-4-9 3 0,-7 3-2 16,-2 2-8-16,-11 2-12 0,1 2-17 0,-1-3-19 16,1 2-27-16,1-3-19 0,5-5-21 0,8 2-10 15,-2-5-11-15,10 1-7 0,1-3-2 0,4 0-2 16,9-15-8-16,-3 25 2 0,3-25 3 0,19 15-8 16,-19-15-4-16,41 11-6 0,-41-11 3 0,46 2-6 15,-46-2-2-15,44-5 0 0,-44 5-2 0,33-9-2 16,-33 9 0-16,19-16-1 0,-19 16 0 15,0-25-7-15,-13 10 4 0,-4-4-3 0,-10-5 2 16,-6-3-4-16,-3 0 0 0,-1-4 2 0,1 2-2 16,2-3 0-16,11 8 0 0,-1-1-3 0,4 3-9 15,7 4-66-15,3 0-80 0,10 18-81 0,4-26-67 16,9 13-41-16,13 3-65 0,14 2-69 16,7-2-84-16,10 10-647 0,6-2-674 0</inkml:trace>
  <inkml:trace contextRef="#ctx0" brushRef="#br1" timeOffset="205551.42">26339 12639 495 0,'-44'0'701'0,"8"-2"-40"0,-1-5 11 0,1-3-19 16,6-5-61-16,3-2-87 0,4-9-52 0,10-1-39 15,8-8-58-15,10-5-61 0,11-8-60 0,20-22-47 16,18-8-43-16,26-21-38 0,20-11-19 0,23-8-25 16,45-27-11-16,15-5-14 0,16 0-8 0,5 0-9 15,3 2-7-15,-4 1-13 0,-6 2-11 0,-10 7-6 16,-10 6-3-16,-38 22-4 0,-8 6-3 0,-11 3-12 15,-11 3-17-15,-8 9-15 0,-11 2-12 0,-20 19-12 16,-3 0-12-16,-11 3-10 0,-5 5-5 16,-8 10-8-16,-7 3-2 0,-6 6 0 0,-3 7-2 0,-3 9-20 15,-4 0-35-15,-4 0-39 0,-2 8-11 16,-4 6 30-16,-10 11 5 0,16-15 0 0,-16 15-19 16,0 0-31-16,0 0-56 0,-13 23-49 0,0-6-69 15,-1 3-420-15,-6 1-332 0</inkml:trace>
  <inkml:trace contextRef="#ctx0" brushRef="#br1" timeOffset="206299.77">28440 8136 123 0,'0'0'573'0,"0"0"-13"16,0 0-17-16,0 0-46 0,0 0-51 0,0 0-63 15,0 0-41-15,-10-14-41 0,10 14-50 0,13-18-44 16,-13 18-39-16,21-22-35 0,-8 7-24 0,1 0-19 16,2-2-16-16,1 0-6 0,2-7 4 0,-2 2 2 15,-1 0 5-15,1-3-2 0,-4 2 4 0,-2 3-3 16,-1 3-2-16,-4-4-11 0,-6 21-12 0,0-29-9 15,-6 14-10-15,-4 2-9 0,-10 4-4 0,-4-2-4 16,-6 5-4-16,-6 5-2 0,-4 2-2 0,-7 3-2 16,1 6-1-16,-8 0 0 0,4 5-2 15,4 2-1-15,5 2-1 0,4 7 2 0,11-1 0 0,6-1 2 16,6 8 1-16,8-5 1 0,9 3 0 16,7-1-2-16,7 3 0 0,3 7-22 15,7-4-32-15,-1-2-14 0,-3 1-4 0,4-1 2 16,-3-6 11-16,-4 3 6 0,-1-4 5 0,-1 3 9 15,-6-1 3-15,-2-1 6 0,1-2 6 0,-8-2 3 16,-3 2 6-16,0-5 9 0,0 2 25 0,-3-7 32 16,-4 3 22-16,-3-1 4 0,10-17-4 0,-16 23-11 15,16-23-11-15,-24 17-7 0,24-17-6 0,-20 11-5 16,20-11-29-16,0 0-93 0,-30 4-109 0,30-4-115 16,0 0-131-16,-16-12-137 0,16 12-144 0,9-18-480 15,1 3-662-15</inkml:trace>
  <inkml:trace contextRef="#ctx0" brushRef="#br1" timeOffset="206503.99">28693 8235 455 0,'0'0'617'15,"14"-20"9"-15,-14 20-4 0,7-18-24 0,-7 18-39 16,0 0-51-16,6-22-68 0,-6 22-83 0,0 0-77 16,0 0-62-16,0 0-41 0,0 0-35 0,0 0-24 15,0 0-23-15,14 12-19 0,-14-12-10 0,3 24-14 16,0-3-6-16,1-3-6 0,-1 4-6 0,0 0-3 15,0 2-5-15,1 0 2 0,-1-1-8 0,-3-1-81 16,4-2-75-16,-1-3-76 0,-3-17-59 0,3 29-42 16,-3-29-66-16,7 19-107 0,-7-19-112 15,0 0-686-15,0 0-743 0</inkml:trace>
  <inkml:trace contextRef="#ctx0" brushRef="#br1" timeOffset="206663.33">28854 8157 505 0,'-11'-33'564'0,"2"4"1"15,-5 1-5-15,4-2-48 0,-3 3-37 0,3-1-31 16,-3 3-56-16,6 3-58 0,0-2-63 0,0 8-53 16,1-2-49-16,6 18-37 0,-3-24-27 0,3 24-25 15,6-21-86-15,-6 21-81 0,27-12-95 0,-27 12-82 16,40-5-72-16,-40 5-69 0,53 2-63 16,-23 1-69-16,3 1-472 0,-3 2-487 0</inkml:trace>
  <inkml:trace contextRef="#ctx0" brushRef="#br1" timeOffset="206907.33">29267 7882 158 0,'0'0'455'0,"0"0"10"0,24 10-7 16,-24-10-19-16,0 0-46 0,16 10-51 0,-16-10-48 16,0 0-51-16,0 0-46 0,14 15-41 0,-14-15-31 15,0 0 5-15,6 18 14 0,-6-18-9 0,0 22 12 16,0-22 1-16,-3 29-20 0,0-8-12 0,-4-1-16 16,0 2-16-16,-3 10-14 0,0-6-6 0,-4 3-12 15,5 5-10-15,-4-5-12 0,-1 3-4 0,4-6-3 16,4 2-6-16,-5-3-2 0,5-3-2 0,2-2 0 15,-2 1 0-15,6-21 5 0,-6 29 6 0,6-29 3 16,-8 25 3-16,8-25 0 0,8 17-4 16,-8-17-2-16,12 13 0 0,-12-13-64 0,0 0-108 15,0 0-109-15,34-1-102 0,-34 1-79 0,20-14-45 16,-20 14-28-16,19-22 1 0,-19 22 13 0,14-20-250 16,-14 20-237-16</inkml:trace>
  <inkml:trace contextRef="#ctx0" brushRef="#br1" timeOffset="207056.33">29264 8327 759 0,'0'0'124'0,"-27"-15"29"16,27 15 47-16,-24-12 39 0,24 12 46 0,-22-14 28 15,22 14 26-15,-24-12 12 0,24 12 3 0,-20-14-8 16,20 14-25-16,-13-13-32 0,13 13-35 16,-14-15-42-16,14 15-41 0,0 0-37 0,3-21-27 15,-3 21-22-15,17-14-16 0,-17 14-12 0,30-12-9 16,-9 4-14-16,1 1-94 0,2-1-90 0,0 3-105 16,-1-2-102-16,0 1-75 0,0 2-50 0,4-4-52 15,-27 8-52-15,40-8-226 0,-40 8-300 0</inkml:trace>
  <inkml:trace contextRef="#ctx0" brushRef="#br1" timeOffset="207331.33">29507 8107 193 0,'0'0'307'0,"0"0"9"0,0 0 17 16,0 0 16-16,27 5-9 0,-27-5-26 0,0 0-34 16,0 0-35-16,0 0-27 0,0 0-32 0,0 0-13 15,16 12 28-15,-16-12 17 0,0 0-14 0,0 0-23 16,30 0-25-16,-30 0-28 0,0 0-17 16,41-7-18-16,-41 7-20 0,36-10-10 0,-36 10-13 15,37-14-10-15,-17 3-2 0,-1-2-10 0,-1 1-5 16,2 0 0-16,-7-1-7 0,1-1 0 0,-1-4-3 15,-4 4 7-15,-9 14 18 0,14-26 5 0,-14 26-10 16,0-23-2-16,0 23-8 0,-10-18-8 0,10 18 5 16,-23-9-7-16,23 9-2 0,0 0-1 0,-47 1-1 15,47-1 0-15,-43 17 3 0,19-5 0 0,4 0-5 16,-3 6 6-16,0 4-8 0,2-2 1 0,5 3 0 16,2 2 5-16,2 0-1 0,1 0 2 15,4-3 0-15,4 3-54 0,0-3-72 0,6-2-77 0,0-2-86 16,4-3-83-16,-7-15-101 0,23 20-89 0,-2-10-578 15,-21-10-595-15</inkml:trace>
  <inkml:trace contextRef="#ctx0" brushRef="#br1" timeOffset="207683.34">30504 7757 118 0,'13'-20'497'0,"-2"1"0"15,-4 1-33-15,-1 0-40 0,0 1-31 0,-6 17-36 16,11-28-22-16,-11 28-24 0,10-27-31 16,-10 27-37-16,6-20-46 0,-6 20-42 0,0 0-27 15,0-23-31-15,0 23-16 0,0 0-14 0,0 0-7 16,-27-2 0-16,27 2 6 0,-30 14 13 0,11 2 14 16,-8 4-2-16,0 5-6 0,-3 5-11 0,-26 42 51 15,32-32-73-15,5 5-4 0,-2 0-3 0,8 0-4 16,3-2-10-16,3-3-2 0,7 0-4 0,0-2-1 15,7-4-1-15,3 2-3 0,0-5-6 0,0 0-2 16,4-1-5-16,-5-3 0 0,1-2-1 0,1 1-1 16,-5-2-1-16,1-5-2 0,-7 5 2 0,0-2 1 15,-4-5-8-15,-5 1-32 0,-2 0-40 0,-5-3-40 16,-4-3-42-16,-1-2-41 0,2-2-41 16,-5-3-26-16,24-5-41 0,-39 1-52 0,39-1-52 15,-34-9-51-15,34 9-70 0,-34-17-363 0,21 2-376 16</inkml:trace>
  <inkml:trace contextRef="#ctx0" brushRef="#br1" timeOffset="207991.33">30108 8150 420 0,'6'-30'453'0,"-6"30"-24"16,10-27-43-16,-10 27-37 0,14-26-45 0,-1 14-47 16,1-1-47-16,5-2-38 0,1 6-29 0,4-2-24 15,3-2-20-15,-1 4-14 0,0 1-13 0,4 1-12 16,0-1-2-16,0 0 13 0,0 4 13 15,-3-3 16-15,0-1 11 0,-4 5 7 0,-23 3 1 16,43-7 10-16,-43 7-3 0,34-8-2 0,-34 8-8 16,26-6-6-16,-26 6-14 0,0 0-14 0,34-1-12 15,-34 1 4-15,0 0 62 0,0 0 30 0,23 9 2 16,-23-9-14-16,0 0-14 0,4 26-38 0,-4-26-11 16,-4 25-16-16,4-25-4 0,-3 36-14 0,0-17-11 15,3 3-4-15,-3 0-8 0,3 2 0 0,0-2-3 16,0-1 0-16,3 3-3 0,0-2-29 0,-3-2-78 15,3-5-68-15,-3-15-59 0,7 30-51 0,-7-30-73 16,7 20-101-16,-7-20-98 0,0 0-87 0,0 0-95 16,0 0-393-16,0 0-573 0</inkml:trace>
  <inkml:trace contextRef="#ctx0" brushRef="#br1" timeOffset="208132.33">30751 7892 124 0,'-6'-32'421'0,"2"4"0"0,1 3 3 0,-4 0-28 16,4 3-22-16,-1 2-29 0,1 0-50 0,3 20-60 15,-6-30-51-15,6 30-45 0,-4-23-24 0,4 23-26 16,0 0-15-16,4-17-15 0,-4 17-67 0,0 0-93 16,0 0-101-16,36 0-97 0,-36 0-87 0,43 7-95 15,-19-2-274-15,6 0-244 0</inkml:trace>
  <inkml:trace contextRef="#ctx0" brushRef="#br1" timeOffset="208340.33">31322 7692 401 0,'0'0'539'0,"0"0"-3"0,33-2-24 0,-33 2-29 15,0 0-42-15,0 0-53 0,27 5-58 0,-27-5-42 16,0 0-3-16,0 0-13 0,-4 20-40 0,4-20-20 16,-17 20-25-16,8-6-15 0,-5 2-19 0,-6 6-17 15,3 3-22-15,-3 3-20 0,1 2-15 0,-5 7-11 16,0-1-8-16,5 3-13 0,-5-3-2 0,4 3-7 16,-20 28 32-16,23-35-65 0,1-6-64 0,-1-1-53 15,7-4-46-15,-4-2-31 0,5-4-42 16,-4 0-84-16,13-15-72 0,-20 15-61 0,20-15-41 15,0 0-39-15,0 0-23 0,-37-2-374 0,37 2-406 16</inkml:trace>
  <inkml:trace contextRef="#ctx0" brushRef="#br1" timeOffset="208515.33">30928 7960 163 0,'0'-28'361'0,"0"1"45"0,0 4 32 0,0 3 21 16,-3 2 5-16,3 18-24 0,0-29-51 0,0 29-76 15,-3-20-65-15,3 20 19 0,0 0 15 0,0 0 12 16,0 0-30-16,0 0-43 0,3 32-34 0,7-9-31 15,-1-3-29-15,2 9-20 0,5 0-12 0,-2 3-17 16,-1 0-13-16,1-2-3 0,-5 0-28 16,4 0-108-16,1-5-110 0,-4 0-115 0,0-4-115 15,0-4-93-15,-3-2-87 0,6-1-135 0,-13-14-332 16,26 11-533-16</inkml:trace>
  <inkml:trace contextRef="#ctx0" brushRef="#br1" timeOffset="208863.34">31361 8006 412 0,'0'0'447'0,"7"-21"-11"16,-7 21-27-16,0 0-39 0,7-23-54 0,-7 23-51 16,0 0-54-16,7-15-41 0,-7 15-21 0,0 0-20 15,23-7-14-15,-23 7-18 0,0 0-12 0,34-5-20 16,-34 5-8-16,0 0-9 0,46-3-9 16,-46 3-5-16,39-4-3 0,-39 4-7 0,41-11-3 15,-17 5-6-15,-2 0-1 0,-22 6-1 0,41-15 1 16,-22 7-3-16,-2-2-6 0,-17 10 2 0,30-19 1 15,-30 19-3-15,21-18 1 0,-21 18 2 0,13-20 4 16,-13 20 23-16,6-18 14 0,-6 18 5 0,0 0-6 16,-6-22-7-16,6 22-1 0,0 0-4 0,-21-15 0 15,21 15 4-15,0 0-11 0,-36 5 16 0,36-5 17 16,-30 17 10-16,9-4 7 0,5 2 12 0,-4 7 3 16,1 3-7-16,2 0-12 0,-1 4-11 0,2 3-8 15,7-1-8-15,-2-2-7 0,8-3-4 0,-1 2-4 16,1-3-3-16,6-3-1 0,1-2-4 15,2 0-5-15,5 1-64 0,-2-4-79 0,1-7-105 16,-10-10-118-16,30 18-113 0,-30-18-98 0,30 5-164 16,-30-5-288-16,38-8-484 0</inkml:trace>
  <inkml:trace contextRef="#ctx0" brushRef="#br1" timeOffset="209303.34">32398 7460 71 0,'11'-23'461'0,"-1"3"3"16,-4 6 9-16,-6 14-19 0,14-29-23 16,-14 29-47-16,10-22-45 0,-10 22-64 0,9-17-60 15,-9 17-46-15,0 0-31 0,0 0 24 0,0 0 38 16,0 0 13-16,4 39 213 0,-8-13-217 0,-2 6-10 16,3 6-24-16,-4 7-47 0,-3 2-21 0,3 2-20 15,-3 2-13-15,4-1-12 0,-1-1-9 0,0 0-6 16,4-9-8-16,0-3-6 0,-1-5-4 0,4-1-2 15,0-7 7-15,-3 2 14 0,6-8 64 0,-3-18-8 16,4 29-20-16,-4-29-11 0,9 14-8 0,-9-14-11 16,0 0-17-16,27 8-3 0,-27-8-5 0,20-8-4 15,-20 8-8-15,20-12-2 0,-20 12-9 0,14-22 0 16,-14 22-4-16,3-27-8 0,-3 27-6 0,-3-38-10 16,-4 19 4-16,-7 1-7 0,1-5 0 15,-7 6 1-15,-7 0 0 0,-3 6 1 0,-3 2 4 16,-7 1 5-16,-4 8-3 0,-2 2-1 0,-1 6 2 15,-5 2 2-15,1 5 1 0,4 5 4 0,4 2-1 16,3 4 4-16,10-2 10 0,7 1 0 0,10 3 1 16,5-6 4-16,8 3 5 0,8-2-2 0,5-1 0 15,7 1-2-15,3-1 0 0,7-4-12 0,0-1-62 16,0-2-61-16,3-3-63 0,1 1-58 0,-4-5-86 16,-1-3-77-16,-2 0-72 0,-27-5-77 0,51 0-69 15,-51 0-605-15,39-7-694 0</inkml:trace>
  <inkml:trace contextRef="#ctx0" brushRef="#br1" timeOffset="209688.36">27332 8900 506 0,'-96'7'526'0,"3"-2"-2"16,16 1 10-16,3-5 37 0,18-1 20 0,3 3-38 15,6-6-94-15,10 2-89 0,11-5-77 0,26 6-58 16,-18-12-51-16,18 12-19 0,48-23-6 0,12 11-14 15,50-9-8-15,30 2-39 0,49-4-19 0,32 1-17 16,32-1-11-16,71-7-11 0,16 5-11 0,10 1-7 16,4-2-8-16,9 1-2 0,14-2-5 0,0 1-10 15,-1-3-39-15,-9 1-30 0,-6 1-21 0,-21-3-29 16,-17 2-30-16,-22-2-33 0,-68 6-39 0,-22-2-32 16,-28 4-34-16,-23-1-24 0,-37 2-30 15,-17 5-54-15,-25-4-57 0,-18 7-125 0,-9-5-385 16,-18 6-442-16</inkml:trace>
  <inkml:trace contextRef="#ctx0" brushRef="#br1" timeOffset="213591.34">29437 6092 11 0,'7'-25'524'16,"-4"3"17"-16,0 1 10 0,-3-1-20 0,0-1-22 15,0 4-32-15,-6-4-23 0,3 3-27 0,-1 1-37 16,-2 0-44-16,-1 2-56 0,7 17-53 15,-17-22-46-15,17 22-16 0,-26-15 3 0,26 15 7 16,-34 0 5-16,34 0-22 0,-47 15-8 0,17-1-5 16,3 6-6-16,-6 9-9 0,0 0-21 0,3 6-23 15,0 5-16-15,0 7-13 0,3 3-11 0,8 5-3 16,2-4-10-16,7-1 1 0,7 2-9 0,3-2-3 16,3-1-4-16,7-1-2 0,-1-3-6 0,8-4-1 15,-4-8-4-15,4-4-3 0,4-7 0 0,1-1-5 16,2-9-2-16,3-4-5 0,-1-6-2 15,-26-2-1-15,54-7-2 0,-27-4 6 0,-1-1 0 16,-3-6-6-16,1 1 2 0,-7 0 0 16,-4 0 3-16,-7-2-8 0,-6 19-4 0,0-29-1 15,-6 14 1-15,-11 5-1 0,-3 0 6 0,-6 3-4 16,-1 1 3-16,-6 3 1 0,-1 6 2 0,1-1 0 16,0 4 0-16,-8-1 4 0,8 5-3 0,0 0 1 15,3 2-39-15,6 0-54 0,1 1-64 0,6 1-67 16,4 0-81-16,13-14-96 0,-17 22-94 0,17-22-120 15,3 20-93-15,-3-20-103 0,27 12-457 0,-27-12-731 16</inkml:trace>
  <inkml:trace contextRef="#ctx0" brushRef="#br1" timeOffset="213899.34">29787 6222 348 0,'17'-27'517'15,"-4"4"38"-15,1 3 13 0,-8 0-2 0,1 4-10 16,-1-1-34-16,-6 17-74 0,8-24-87 0,-8 24-73 15,0 0 4-15,0 0 17 0,0 0 4 0,-24 9-26 16,7 11-25-16,1 8-27 0,-1 5-58 0,1 9-32 16,5 3-31-16,1 3-8 0,7 0-18 0,6 1-14 15,7-4-10-15,4-1-31 0,-1-3-25 0,4-8-12 16,2-6-2-16,-2-5 2 0,4-7-5 0,1-4 3 16,-1-4 5-16,-21-7-7 0,39-2 1 0,-21-9 2 15,-2-1 3-15,-2-5-2 0,-5-5 1 0,-6-4-2 16,-3-1 0-16,-6-6-2 0,-7 0-1 15,-7-3-1-15,-7 0 2 0,-3 3-11 16,-7 3 6-16,1 6-18 0,-8 2-22 0,4 5-26 16,-3 8-30-16,0 4-28 0,6 3-37 0,1 2-47 15,2 4-67-15,4 5-68 0,3 0-108 0,10 6-114 16,4 0-145-16,13-15-606 0,-3 30-785 0</inkml:trace>
  <inkml:trace contextRef="#ctx0" brushRef="#br1" timeOffset="-212777.44">29664 5588 234 0,'0'0'515'0,"0"27"-33"0,0-27 11 16,0 0 71-16,0 0 35 0,0 0-21 0,0 0-38 16,0 0-47-16,0 0-48 0,-13-27-48 0,13 4-62 15,6-2-41-15,1-5-38 0,3-5-41 16,7-7-31-16,3-1-23 0,2-2-29 16,10-5-19-16,1-3-25 0,6 3-18 0,1 3-13 15,17-8-15-15,-7 10-8 0,14-3-6 0,-8 10-6 16,5 1-18-16,-1 7-64 0,0 0-109 0,-11 9-154 15,-2-3-167-15,-4 7-203 0,-6 2-163 0,-7 0-771 16,-10 5-1066-16</inkml:trace>
  <inkml:trace contextRef="#ctx0" brushRef="#br1" timeOffset="-210245.39">30961 4065 143 0,'4'-20'369'0,"-4"20"-12"0,3-32-7 16,0 11-25-16,-3 1-30 0,3 1-15 0,0-1-17 15,2-1-17-15,1 1-21 0,-3 3-3 16,4-3-4-16,-7 20-11 0,6-33-22 0,-6 33-22 15,8-25-30-15,-8 25-24 0,6-22-27 0,-6 22-17 16,0-18-19-16,0 18-6 0,0 0-7 0,0 0-1 16,0 0 2-16,0 0 9 0,-3 31 4 0,0-9 0 15,-2 5-4-15,2 11-3 0,3 2-4 0,0 9-6 16,0 7-2-16,3 1-7 0,2 11 2 16,-2-1 1-16,3 3-3 0,1-2-4 0,-1-4 1 15,2-8-1-15,-2-1-1 0,-3-3 1 0,4-4-2 16,-1-8 1-16,-2-2 1 0,0-4-1 0,-1-5 8 15,3-8 3-15,-2 1 7 0,-1-2 5 0,-3-20-8 16,6 28-57-16,-6-28-114 0,0 0-143 0,0 0-130 16,0 0-116-16,30-4-148 0,-30 4-364 15,17-24-515-15</inkml:trace>
  <inkml:trace contextRef="#ctx0" brushRef="#br1" timeOffset="-208961.37">30694 3858 310 0,'-23'-13'376'15,"3"2"-16"-15,20 11-21 0,-30-17-22 0,30 17-26 16,-26-12-26-16,26 12-30 0,-24-13-29 16,24 13-32-16,-20-7-29 0,20 7-26 0,0 0-23 15,-20-14-17-15,20 14-12 0,0 0-9 0,0 0-3 16,0 0-3-16,0 0 0 0,0 0 5 0,0 0 19 16,37-4 4-16,-37 4 0 0,53-5-9 0,-19 2-11 15,9 1-13-15,0-3 1 0,0-2-10 0,8-1-9 16,-5 1-4-16,1-3 0 0,-1 0 9 15,-2-4 52-15,-4 2-9 0,-4 0 1 0,2 0-7 16,-5-1-4-16,-3 1 16 0,-3 2 11 0,-5-1 2 16,-1 2-10-16,-21 9-17 0,33-16-16 0,-33 16-12 15,24-7-10-15,-24 7-7 0,0 0-4 0,0 0-5 16,6 20-2-16,-16-2 3 0,-4 7 0 0,2 7 0 16,-9 8-2-16,5 10-2 0,-4 10 0 0,-1 5 1 15,5 3-3-15,2 4-1 0,1 1 0 16,4 0 1-16,-2 2 3 0,1-3-1 0,4-2 0 15,-1-2 2-15,3-10 3 0,1-2-4 0,0-3 0 16,0-6-1-16,3-4 2 0,-4-5 0 16,4-6 2-16,0-5 2 0,0 1 3 0,0-6 4 15,4-2 4-15,-4-20-25 0,3 30-85 0,-3-30-134 16,6 18-133-16,-6-18-137 0,0 0-103 0,0 0-110 16,0 0-404-16,21-13-571 0</inkml:trace>
  <inkml:trace contextRef="#ctx0" brushRef="#br1" timeOffset="-208748.31">30814 4697 43 0,'-36'-12'656'0,"-1"4"-8"0,0-4 15 15,4 2-22-15,-4 0-47 0,7 0-28 0,3 0-28 16,1 2-38-16,3 1-73 0,3-1-75 16,20 8-62-16,-27-15-67 0,27 15-45 0,0 0-36 15,17-20-26-15,6 15-22 0,17-2-23 0,10-1-12 16,13 2-10-16,8 0-14 0,12-2-5 0,7 1-6 15,-1-1-2-15,6-2-53 0,-5 3-69 0,-4-3-84 16,-3-3-96-16,-2 4-106 0,-18-4-107 0,0 3-93 16,-6-5-90-16,-3 2-123 0,-15-2-366 0,1 3-632 15</inkml:trace>
  <inkml:trace contextRef="#ctx0" brushRef="#br1" timeOffset="-208368.68">32205 4008 2 0,'0'-18'524'0,"0"18"5"16,0-35 10-16,-3 15-22 0,0-3-31 0,-5 3-56 16,5-2-17-16,-3 2-12 0,-1 2-23 0,1-2-35 15,-2 3-47-15,-1 2-46 0,-1-1-48 0,-1 2-40 16,-2 1-33-16,13 13-27 0,-36-12-24 0,36 12-14 16,-47 0-10-16,17 7-8 0,-7 8-4 0,-2 8-8 15,2 4-5-15,0 8-2 0,3 11-7 0,1 6-3 16,14 0 0-16,2 1-2 0,7 0-2 0,10-1 7 15,0-3-2-15,10 4 2 0,3-5 4 0,4-3 0 16,6-5 2-16,4-5 5 0,3-5 2 16,7-4 0-16,-1-12-7 0,4-5-6 0,4-6-1 15,2-8-6-15,4-7-3 0,7-5-5 0,0-11-2 16,0-5-2-16,-8-5-7 0,-2-5 5 16,-7-3 0-16,-7-4 0 0,-6-3-1 0,-7 3 0 15,-7 3-1-15,-10-3 0 0,-3 7 1 0,-6 7-2 16,-11-5-4-16,-6 7-2 0,0 8-1 0,-11 6 3 15,-2 5-2-15,-8 5 0 0,-2 7 1 0,-4 6-25 16,-7 4-43-16,-3 11-63 0,0 7-84 0,3 2-98 16,7 8-121-16,17-4-123 0,3 1-112 0,16-2-652 15,5 0-786-15</inkml:trace>
  <inkml:trace contextRef="#ctx0" brushRef="#br1" timeOffset="-207673.39">29967 4657 53 0,'0'0'478'0,"3"-32"15"0,-3 32 16 0,4-30 0 16,-4 30-9-16,4-33-16 0,-4 33-5 16,3-29-34-16,-3 29-26 0,3-26-36 0,-3 26-46 15,0-22-54-15,0 22-60 0,0 0-44 0,4-22-37 16,-4 22-33-16,0 0-22 0,0 0-16 0,0 0-16 15,12 12-7-15,-4 2-9 0,-2 9-5 0,4 7-7 16,0 5-3-16,0 8-3 0,3 7 1 0,1 0-15 16,-1 12 5-16,4 1-2 0,-4 2 0 0,0 0 3 15,4 2-2-15,-4-2-2 0,1-5 5 0,-1-5-1 16,1-7 3-16,-5-1 4 0,1-4-2 0,4-8-2 16,-8-3-13-16,4-5-72 0,-2-2-81 0,-2-5-97 15,0 1-132-15,-6-21-155 16,7 22-122-16,-7-22-109 0,0 0-536 0,0 0-759 15</inkml:trace>
  <inkml:trace contextRef="#ctx0" brushRef="#br1" timeOffset="-207520.39">29991 5465 476 0,'-37'-12'564'0,"4"-3"8"0,-4-2-2 0,3 3-18 16,4-3-29-16,0-1-32 0,5 0-39 0,1-2-70 16,7 3-67-16,4 0-58 0,10-4-57 0,6 1-40 15,10 3-32-15,14-5-28 0,20-3-19 0,19-3-16 16,24-1-11-16,10-2-8 0,7 3-15 0,9 1-101 15,7 0-128-15,2-1-147 0,1 2-168 0,1 2-176 16,-1-3-741-16,-2 2-880 0</inkml:trace>
  <inkml:trace contextRef="#ctx0" brushRef="#br1" timeOffset="-204440.39">26148 12746 328 0,'0'0'409'0,"0"0"-32"0,0 0-25 0,0 0-18 15,0 0-6-15,0 0-1 0,0 0-7 0,0 0 0 16,0 0 17-16,0 0 16 0,0 0 11 16,0 0 8-16,0 0-4 0,0 0-21 0,0 0-24 15,0 0-27-15,0 0-39 0,0 0-42 0,0 0-44 16,0 0-31-16,31-3-31 0,-31 3-19 0,0 0-76 16,0 0-120-16,23-5-183 0,-23 5-303 0,47-13-401 15,-13 8-664-15,5-6-1093 0</inkml:trace>
  <inkml:trace contextRef="#ctx0" brushRef="#br1" timeOffset="-198245.37">28963 5550 74 0,'0'0'450'16,"0"0"-8"-16,-20-8 11 0,20 8-1 0,0 0-17 15,-26-7-26-15,26 7-25 0,0 0-21 0,-34-7-14 16,34 7-12-16,0 0-26 0,-22-8-36 0,22 8-44 15,0 0-41-15,0 0-39 0,0 0 1 0,0 0 19 16,0 0-6-16,22 20-15 0,5-10-13 16,10 2-8-16,10 5-6 0,6-1-14 0,4 1-11 15,13 3-26-15,7 0-14 0,-1-2-9 0,4 2-9 16,-3-3-2-16,3-2-12 0,0 1-2 16,3-6 0-16,-3-1-4 0,-7-1-3 0,-2-6-2 15,-1 1 1-15,-4-3-2 0,-2-5-1 0,-8 2-1 16,-5-2-6-16,-5 1 6 0,-5-4 4 0,-5 4 27 15,-3-4 31-15,-6-1 29 0,-3 5 20 0,-2-4 2 16,-22 8-14-16,30-10-18 0,-30 10-17 0,21-10-15 16,-21 10-10-16,0 0-13 0,0 0-5 0,0 0-5 15,0 0-4-15,-17 10-2 0,4 3-1 0,-8 10 2 16,-1 1 2-16,-8 9-2 0,3 4 6 16,-11 14 7-16,2 0-19 0,3 5-17 0,-7 14 0 15,4-1 0-15,2 2 0 0,0 2 0 0,11-10 0 16,0 0 0-16,-1-3 0 0,8-2 0 0,2-8 0 15,5-5 0-15,-1-4 0 0,3-7 0 16,3-1 0-16,1-8-179 0,3-3-151 0,0-22-149 16,3 33-169-16,-3-33-214 0,14 15-202 0,-14-15-510 15,0 0-1017-15</inkml:trace>
  <inkml:trace contextRef="#ctx0" brushRef="#br1" timeOffset="-196125.36">29597 4722 7 0,'3'-34'359'0,"1"5"-28"0,2 5-3 16,-2-1-9-16,0 2-29 0,-1 1-16 0,-3 2 0 15,3 0-8-15,0 4-23 0,-3 16-38 0,3-27-40 16,-3 27-39-16,7-24-32 0,-7 24-23 0,0 0-16 16,7-18-12-16,-7 18-6 0,0 0-6 0,20 20-6 15,-6-5 1-15,5 10 3 0,11 4 14 0,11 14 19 16,5 1 17-16,17 10-1 0,11 6 5 0,2 0 0 15,21 12 7-15,4 1-14 0,2-1-8 0,0-1-9 16,1-4-9-16,-18-10-8 0,-3-2-9 16,1-5 0-16,-7-5-7 0,-1-2-2 0,-10-11-1 15,5-5 20-15,-1-2 55 0,0-9 5 16,-3-7-6-16,3-5-7 0,3-8-12 0,14-4-16 16,-4-9-11-16,17-8-4 0,-7-8-8 0,1-3-6 15,-7-4-4-15,-4-8-6 0,-2 1-4 0,-5-4-4 16,-7 2-4-16,-4 1 1 0,-16 9 6 0,-5 1 56 15,-7 5 5-15,-7 6-7 0,-7 4-15 0,0 1-15 16,-6 6-12-16,-4 2-11 0,1 1-6 0,-14 13-3 16,13-15-2-16,-13 15-1 0,0 0-1 0,0 0-1 15,0 0-1-15,6 18 0 0,-6-18 0 0,4 30 1 16,-1-10 2-16,1 0-4 0,2 5 4 16,4-3 1-16,0 6-2 0,7-3-1 0,-4 0 0 15,4-3 3-15,3 1 0 0,-1-2 3 0,5-9 0 16,3 0 1-16,3-5-3 0,6-4-2 15,5-6 2-15,5-4-2 0,11-8-1 0,16-10-2 16,14-10 0-16,6-9 2 0,8-5-6 0,19-16-2 16,0-5-2-16,0-5 1 0,-4-7-2 0,-62-6 2 15,-54-4-5-15,0-3 1 0,0-5 1 0,0-1-8 16,0 12 8-16,0-1-2 0,0-3-2 0,0-1-2 16,0-2 1-16,0 1-3 0,0 3 0 0,0 1 0 15,0-6-3-15,0 5 0 0,0 11 1 0,0 9-2 16,0 20 1-16,-94 9 2 0,-9 11 1 15,-7 9 2-15,-4 13 2 0,11 12 2 0,-14 9 2 16,0 10-1-16,5 10 3 0,5 6 2 0,13 9-1 16,11 4 2-16,13 2 2 0,13 5 2 0,17-4 5 15,14 0-1-15,8-6 3 0,15-5 0 0,10-1 0 16,10-1 0-16,6-5 2 0,11-5-2 16,5-8 1-16,1-9-2 0,10-6-3 0,4-7-1 15,6-7 3-15,3-8-1 0,10-10 0 0,8-10-2 16,-1-10 0-16,-1-5-3 0,-5-11-7 0,-4-3-20 15,-7-9-5-15,-9-7-2 0,-11-5-5 0,-13-5-10 16,-13 1-2-16,-14-5 5 0,-17 2 3 16,-16 2 8-16,-13 3 3 0,-26-7 2 0,-15 2 2 15,-16 13 3-15,-10 4 3 0,-20 9-1 0,-14 10 5 16,-15 8 2-16,-15 9-1 0,-13 12 3 0,-7 10 6 16,-8 10 1-16,-5 9 3 0,-4 11 3 0,-2 9 6 15,0 9-2-15,2 11 7 0,8 10 0 0,13 5 2 16,13 14-2-16,14 2 1 0,19 7-2 0,14 2 2 15,23 0-3-15,21-2-1 0,26-7 2 0,16-3-2 16,21-7 1-16,16-6 2 0,17-5 1 16,14 6-1-16,12-5 0 0,21-2 1 0,0-10-1 15,6-9-2-15,8-4 1 0,2-11-1 0,-4-7-2 16,2-5 2-16,-1-8-2 0,0-6 1 16,4-7-6-16,-8-2 1 0,-9 2 0 0,-8-7-3 15,-2 4 0-15,-13-1-5 0,-11 2-4 0,-10 3-7 16,-13 15 2-16,-6-21 5 0,-21 17 2 0,-19 4 2 15,-38 7 3-15,-36 13 4 0,-30 11 1 0,-3 6-2 16,2 8 0-16,14 2-2 0,17 6 0 0,27-1-8 16,13 3 8-16,17 5 2 0,10 5 0 0,13 3 2 15,16-5 1-15,10 1 1 0,11-7 1 0,11 11-1 16,11-3 1-16,14 5 0 0,18-2 2 0,12-6-2 16,10-8-1-16,10-3-1 0,7-7 2 15,1-8-3-15,5-5 2 0,-3-9-1 0,-12-5-6 16,-4-2-8-16,-14-6-12 0,-10 3-13 15,-6-4-37-15,-11-2-76 0,-12 2-55 0,-24-8-18 16,10 22-18-16,-30-9-19 0,-17 7-28 0,-12 0-33 16,-19 2-47-16,-5 1-80 0,16-6-577 0,-12 3-497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1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44 268 0 0,'0'0'4334'0'0,"-2"-5"-2236"0"0,-24-33 12297 0 0,26 38-14192 0 0,-5 24 198 0 0,10 206 915 0 0,1-170-1224 0 0,-2 39 45 0 0,-3-93-96 0 0,-1 0-1 0 0,2 9-42 0 0,1 14-50 0 0,-2-9-7734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1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0 820 0 0,'0'0'15627'0'0,"-8"2"-15216"0"0,-28 4 1188 0 0,34 0-1124 0 0,-5 16-34 0 0,5-16-9 0 0,1 0-11 0 0,-15 141 1440 0 0,5 4-443 0 0,11-146-1262 0 0,-4 26 193 0 0,3-25 21 0 0,2 0-190 0 0,-1 0-180 0 0,2 5 81 0 0,0-1-2779 0 0,6-10 489 0 0,-3 0 1212 0 0,13 1 124 0 0,0-9-6337 0 0,5-5-1588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2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102 256 120 0 0,'0'0'1801'0'0,"-5"-3"-88"0"0,-41-28 4394 0 0,42 28-4752 0 0,-1 0-73 0 0,0-1-543 0 0,-1 0 0 0 0,1-1 0 0 0,0 1 0 0 0,0-1 0 0 0,-5-7 0 0 0,7 8 168 0 0,2-2-104 0 0,0 1-635 0 0,1 0 0 0 0,-1 1-1 0 0,1-1 1 0 0,0 0 0 0 0,1 0 0 0 0,-1 0 0 0 0,1 0 0 0 0,0 1 0 0 0,0-1 0 0 0,1 0 0 0 0,-1 1 0 0 0,1-1 0 0 0,0 1-1 0 0,0-1 1 0 0,1 1 0 0 0,-1 0 0 0 0,1 0 0 0 0,5-7 0 0 0,6 1-96 0 0,0 1 0 0 0,1 0 1 0 0,-1 1-1 0 0,2 1 0 0 0,-1 0 0 0 0,1 1 1 0 0,0 0-1 0 0,0 1 0 0 0,1 1 0 0 0,17-2 1 0 0,-27 5-71 0 0,4 3 4 0 0,-5-1-6 0 0,2-1 1 0 0,0 1 0 0 0,-1 0 0 0 0,0 1 0 0 0,1-1 0 0 0,-1 1 0 0 0,0 1 0 0 0,0-1 0 0 0,0 1 0 0 0,0 1 0 0 0,12 7 0 0 0,-14-7 3 0 0,-1 0 0 0 0,0 1 0 0 0,0-1 0 0 0,0 1 0 0 0,0 0 0 0 0,-1 0 0 0 0,0 0 0 0 0,0 0-1 0 0,0 0 1 0 0,-1 1 0 0 0,4 11 0 0 0,-5-8 13 0 0,1 0 0 0 0,-1 0 0 0 0,-1 1 0 0 0,0-1 0 0 0,0 0 0 0 0,-1 1 0 0 0,0-1 0 0 0,-3 9 0 0 0,-7 21 391 0 0,-3-1 0 0 0,-1 0 0 0 0,-2-2 0 0 0,-33 56 0 0 0,50-92-407 0 0,-10 18 362 0 0,6-8-84 0 0,-2-1 0 0 0,1 0 0 0 0,-14 16 0 0 0,-51 77 2560 0 0,68-98-2373 0 0,-4 25-29 0 0,10-26-326 0 0,10 8-22 0 0,-10-8-14 0 0,5-1-6 0 0,2 1-49 0 0,33 5 69 0 0,-33-7-74 0 0,34 0 57 0 0,20-5-11 0 0,19-1-98 0 0,198-35-4049 0 0,-183 15-1685 0 0,-6-7-4509 0 0,-59 19 1721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9.5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4670 532 0 0,'0'0'16236'0'0,"-2"-4"-15532"0"0,1 1-529 0 0,0 0 0 0 0,0 0 1 0 0,1 1-1 0 0,-1-1 0 0 0,1 0 1 0 0,0 0-1 0 0,-1 0 1 0 0,1 0-1 0 0,0 0 0 0 0,1 0 1 0 0,-1 1-1 0 0,0-1 0 0 0,1 0 1 0 0,1-4-1 0 0,2-14 292 0 0,17-98 1733 0 0,29-200-279 0 0,-32 136-1250 0 0,-8-288 0 0 0,-16 196-225 0 0,-5-95-43 0 0,16-401-143 0 0,65 3-102 0 0,-58 657-93 0 0,22-720 795 0 0,-41 670-785 0 0,3 67-116 0 0,4 89 26 0 0,0 0-5 0 0,0-17-8 0 0,0 16 10 0 0,-1 1-23 0 0,-4-47 2 0 0,5 47 41 0 0,-1 0-346 0 0,0 0-234 0 0,-1 0 2590 0 0,1 1-3772 0 0,-49-2-19178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9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464 87 296 0 0,'4'-3'924'0'0,"15"-11"-40"0"0,-15 10-49 0 0,1 0-34 0 0,13-12-29 0 0,-13 12-26 0 0,-3-1-209 0 0,1 1 0 0 0,0 0 0 0 0,0 0 0 0 0,1 0 0 0 0,-1 1 0 0 0,1-1 0 0 0,0 1-1 0 0,8-8 4854 0 0,-18 16-5042 0 0,-94 86 1152 0 0,27-16-778 0 0,-124 165 0 0 0,132-155-605 0 0,22-24 37 0 0,-14 18-928 0 0,53-75 110 0 0,4-4 637 0 0,-1 1-1 0 0,1-1 1 0 0,-1 0 0 0 0,1 1-1 0 0,-1-1 1 0 0,1 0 0 0 0,-1 1-1 0 0,1-1 1 0 0,-1 1-1 0 0,1-1 1 0 0,0 0 0 0 0,-1 1-1 0 0,1-1 1 0 0,0 1-1 0 0,-1-1 1 0 0,1 1 0 0 0,0-1-1 0 0,0 1 1 0 0,0-1-1 0 0,-1 1 1 0 0,1 0 0 0 0,0-1-1 0 0,0 1 1 0 0,0-1-1 0 0,0 2 1 0 0,-4 7-2318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20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0 116 1360 0 0,'47'-87'6243'0'0,"-44"83"-5288"0"0,-3 4-922 0 0,0 0 1 0 0,1 0-1 0 0,-1 0 0 0 0,0 0 0 0 0,1-1 1 0 0,-1 1-1 0 0,0 0 0 0 0,1 0 1 0 0,-1 0-1 0 0,0-1 0 0 0,1 1 0 0 0,-1 0 1 0 0,0 0-1 0 0,0-1 0 0 0,1 1 0 0 0,-1 0 1 0 0,0 0-1 0 0,0-1 0 0 0,0 1 1 0 0,1 0-1 0 0,-1-1 0 0 0,0 1 0 0 0,0 0 1 0 0,0-1-1 0 0,0 1 0 0 0,0 0 0 0 0,0-1 1 0 0,0 1-1 0 0,0-1 0 0 0,0 1 1 0 0,0 0-1 0 0,0-1 0 0 0,0 0 24 0 0,0 1-1 0 0,0-1 0 0 0,0 0 1 0 0,1 1-1 0 0,-1-1 1 0 0,0 0-1 0 0,0 1 0 0 0,0-1 1 0 0,0 1-1 0 0,1-1 1 0 0,-1 1-1 0 0,0-1 1 0 0,1 1-1 0 0,-1-1 0 0 0,0 0 1 0 0,1 1-1 0 0,-1 0 1 0 0,1-1-1 0 0,-1 1 1 0 0,0-1-1 0 0,1 1 0 0 0,-1 0 1 0 0,1-1-1 0 0,-1 1 1 0 0,1 0-1 0 0,0-1 1 0 0,-1 1-1 0 0,1 0 0 0 0,-1 0 1 0 0,1-1-1 0 0,0 1 1 0 0,-1 0-1 0 0,1 0 1 0 0,-1 0-1 0 0,1 0 0 0 0,0 0 1 0 0,-1 0-1 0 0,1 0 1 0 0,-1 0-1 0 0,1 0 1 0 0,0 0-1 0 0,0 1 0 0 0,36 4 600 0 0,-21 1 11 0 0,335 297 3732 0 0,-236-197-4004 0 0,-114-105-409 0 0,171 162-678 0 0,-121-106-2465 0 0,-7 2-3600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27.1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10529 58 968 0 0,'15'-25'12659'0'0,"-16"23"-12289"0"0,-2-16 1752 0 0,-5 16-1676 0 0,-25-7-25 0 0,24 7 367 0 0,-1 3-408 0 0,-30 2-12 0 0,30-3-7 0 0,2 2-10 0 0,-80 15 978 0 0,79-15-1033 0 0,-37 1 248 0 0,37-2-274 0 0,-1 1 0 0 0,-86 8 826 0 0,87-9-824 0 0,-1-1-21 0 0,-26 0-37 0 0,26 0-26 0 0,0 0-34 0 0,-51 4 163 0 0,-6-4-110 0 0,-6 0 41 0 0,-239-4 873 0 0,246 4-1006 0 0,0-1-7 0 0,-1-3-6 0 0,-5 4-15 0 0,0 0 22 0 0,-6 0 25 0 0,-5 0 14 0 0,1 0 12 0 0,-3 0 82 0 0,-8 0 21 0 0,0 0-8 0 0,5 0 28 0 0,1 0-8 0 0,3 0-77 0 0,-5 0-57 0 0,-6 0-36 0 0,-9 1-31 0 0,5 3-11 0 0,0-4-19 0 0,6 0 41 0 0,-1 4 24 0 0,1-4 103 0 0,6 4 86 0 0,3 0-47 0 0,-9-4-72 0 0,4 0-57 0 0,-4 0-28 0 0,5-1-15 0 0,1-2-12 0 0,4 2-11 0 0,0-2-7 0 0,-6 3-12 0 0,-4 0-5 0 0,4 0-8 0 0,-5 0 6 0 0,-1 0-10 0 0,-10 0 0 0 0,-209-4 0 0 0,210 4-6 0 0,0 0-3 0 0,6 0 8 0 0,5 0-16 0 0,6 0 16 0 0,4 0-8 0 0,2 0-1 0 0,3 0-6 0 0,-5 4-15 0 0,67-5 12 0 0,-51 3 8 0 0,51 1-11 0 0,-49 1 0 0 0,-1-3 5 0 0,-35 2 1 0 0,83-4-4 0 0,-53 3-5 0 0,-7 4 8 0 0,-32-4-12 0 0,33 1 7 0 0,-26-2 14 0 0,36 2-10 0 0,-24-2 6 0 0,14 3-3 0 0,-1-4-6 0 0,0 0-10 0 0,-6 4-6 0 0,-10-4 9 0 0,-302 21-34 0 0,92 0 23 0 0,-49 4 12 0 0,39-9 16 0 0,-27-4 0 0 0,310-12-10 0 0,-43 3 2 0 0,-27-2-5 0 0,17 0-5 0 0,-5 2 13 0 0,-4-2-14 0 0,5 2-1 0 0,2-3 2 0 0,8 1 7 0 0,-4 3-11 0 0,18-1 5 0 0,-26 2 12 0 0,13-1-15 0 0,0 0 13 0 0,1 1-6 0 0,15-2-3 0 0,-14 2 2 0 0,49-2 3 0 0,-33 1 2 0 0,-11-3 7 0 0,4 3-2 0 0,-18 0 3 0 0,53-4-1 0 0,-29-1-11 0 0,-24-4 1 0 0,48 7 16 0 0,3-2-1 0 0,24 0 3 0 0,-2-1-6 0 0,-37-2 9 0 0,36 2 6 0 0,4 1 0 0 0,-25 0 4 0 0,24 0 24 0 0,0-1-30 0 0,-78-13-88 0 0,79 13-312 0 0,-1-4-3248 0 0,-4-4 3279 0 0,-8-16-9671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27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485 89 36 0 0,'0'0'2078'0'0,"1"-7"-1153"0"0,9-56 6552 0 0,-12 59-6929 0 0,2 3-465 0 0,0 1 0 0 0,0-1 0 0 0,0 0 0 0 0,0 1 0 0 0,0-1 0 0 0,0 1 0 0 0,0-1 0 0 0,-1 1 0 0 0,1-1 0 0 0,0 0 0 0 0,0 1 0 0 0,-1-1 0 0 0,1 1 0 0 0,0-1 0 0 0,-1 1 0 0 0,1-1 0 0 0,0 1 0 0 0,-1-1 0 0 0,1 1 0 0 0,-1 0 0 0 0,1-1 0 0 0,-1 1 0 0 0,1 0 0 0 0,-1-1 0 0 0,1 1 1 0 0,-1 0-1 0 0,1-1 0 0 0,-1 1 0 0 0,1 0 0 0 0,-1 0 0 0 0,1 0 0 0 0,-1 0 0 0 0,0 0 0 0 0,1-1 0 0 0,-1 1 0 0 0,1 0 0 0 0,-1 0 0 0 0,0 0 0 0 0,1 0 0 0 0,-1 1 0 0 0,1-1 0 0 0,-1 0 0 0 0,1 0 0 0 0,-1 0 0 0 0,0 0 0 0 0,1 1 0 0 0,-1-1 0 0 0,1 0 0 0 0,-1 0 0 0 0,1 1 0 0 0,-1-1 0 0 0,1 1 0 0 0,-1-1 0 0 0,0 1 0 0 0,-24 39 986 0 0,4-5-133 0 0,-68 93 370 0 0,-74 99-217 0 0,83-123-742 0 0,9-9 1355 0 0,67-91-1312 0 0,1 1-6 0 0,-8 14-12 0 0,8-14 1063 0 0,17-11-1385 0 0,5-6-56 0 0,3 3-26 0 0,-16 7 1 0 0,4 2-118 0 0,30 0 116 0 0,-35 1 26 0 0,-1 0 1 0 0,0 0-1 0 0,0 0 1 0 0,0 0-1 0 0,0 1 1 0 0,0 0-1 0 0,0 0 0 0 0,0 0 1 0 0,0 0-1 0 0,-1 0 1 0 0,1 1-1 0 0,-1 0 1 0 0,0-1-1 0 0,0 1 0 0 0,4 5 1 0 0,-5-7 4 0 0,20 19-9 0 0,0 0 0 0 0,-1 1 0 0 0,-2 2 0 0 0,34 46-1 0 0,-10-10 63 0 0,-12-18 107 0 0,29 54 0 0 0,-7-9 19 0 0,49 87 393 0 0,-99-169-490 0 0,1 1 10 0 0,1 1-573 0 0,1 0-1 0 0,-1-1 0 0 0,1 0 0 0 0,1 0 0 0 0,10 6 0 0 0,-12-8-1773 0 0,5-7-1074 0 0,36-16-2774 0 0,-8 3-3023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2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94 211 172 0 0,'0'0'14307'0'0,"-7"-2"-13213"0"0,-2 1-685 0 0,-5-1 18 0 0,0-2 3491 0 0,9 0-3125 0 0,-27-37 2385 0 0,30 37-2223 0 0,1-2-561 0 0,-2-19-49 0 0,2 19-55 0 0,2 1-49 0 0,17-43 360 0 0,-15 43-538 0 0,1 1-24 0 0,15-13-18 0 0,-15 13-3 0 0,3 1-5 0 0,19-11-7 0 0,-20 11-12 0 0,1 0-3 0 0,76-7-94 0 0,-74 10 72 0 0,-2 2-3 0 0,-3-1 26 0 0,0 0-1 0 0,1 1 1 0 0,-1 0 0 0 0,0-1-1 0 0,0 1 1 0 0,0 1-1 0 0,0-1 1 0 0,0 0 0 0 0,0 1-1 0 0,-1 0 1 0 0,1 0 0 0 0,-1 0-1 0 0,0 0 1 0 0,0 1-1 0 0,0-1 1 0 0,0 1 0 0 0,0 0-1 0 0,3 7 1 0 0,-3 2 11 0 0,0 0 1 0 0,0-1-1 0 0,-2 1 1 0 0,1 0-1 0 0,-2 0 1 0 0,0 0-1 0 0,0 0 0 0 0,-1 0 1 0 0,-1 0-1 0 0,0 0 1 0 0,-1 0-1 0 0,0-1 1 0 0,-1 1-1 0 0,-1-1 1 0 0,-6 14-1 0 0,-18 26 60 0 0,-1-2-1 0 0,-48 60 0 0 0,36-70 93 0 0,23-19-28 0 0,10-12 438 0 0,0 1-1 0 0,1 1 1 0 0,0-1-1 0 0,-11 19 1 0 0,17-24 31 0 0,25 8-543 0 0,-18-10-45 0 0,3-2-2 0 0,25 5 4 0 0,14-1-1 0 0,-4-4-16 0 0,17 3 3 0 0,100 4 1 0 0,-117-5 5 0 0,-35-2 1 0 0,3 0-3 0 0,85 6-53 0 0,-87-7-39 0 0,1 0-773 0 0,30 0 300 0 0,-30 0-165 0 0,22-7-8889 0 0,-25 6 6935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4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1308 0 0,'28'-17'23242'0'0,"-23"19"-22828"0"0,23 9 851 0 0,-28-6-839 0 0,0 17-15 0 0,0-16-24 0 0,1-1-14 0 0,2 17-24 0 0,-2-16-19 0 0,-11 84 1264 0 0,9-85-1415 0 0,1 2-22 0 0,0 136 1811 0 0,0-136-1655 0 0,-1-3-267 0 0,-2 21-41 0 0,2 2-62 0 0,-4-49-1389 0 0,4 16 124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59:21.96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66FF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F6FC6"/>
    </inkml:brush>
  </inkml:definitions>
  <inkml:trace contextRef="#ctx0" brushRef="#br0">6279 1356 548 0,'0'0'628'0,"0"0"-24"0,13-17-49 0,-13 17-63 16,0 0-67-16,0 0-53 0,0 0-38 15,0 0-25-15,-27 13-29 0,27-13-40 0,-25 25-43 16,8-7-38-16,4 1-28 0,-4 4-23 0,4 0-19 16,-5 4-13-16,9-2-13 0,1 1-10 0,2-2-5 15,3-2-3-15,3 4-5 0,3-6 4 0,0 2-6 16,5-4 1-16,1 0 0 0,1-6-11 0,7 0 1 16,-17-12 0-16,30 13-6 0,-30-13 3 0,33 2 44 15,-33-2 46-15,27-8 39 0,-27 8 4 0,19-9-1 16,-19 9-16-16,0 0-18 0,8-18-25 15,-8 18-21-15,0 0-14 0,-17-15-17 0,17 15-13 0,-30-1-7 16,30 1-5-16,-40 1-9 0,40-1-3 16,-47 8 3-16,23-4-5 0,2 4-5 0,-2 0-20 15,4-1-56-15,20-7-54 0,-37 15-83 16,37-15-61-16,-30 16-62 0,30-16-62 0,-23 12-58 16,23-12-78-16,0 0-45 0,-16 9-43 0,16-9-77 15,0 0-369-15,16-9-538 0</inkml:trace>
  <inkml:trace contextRef="#ctx0" brushRef="#br0" timeOffset="427.29">6606 1410 104 0,'17'-13'498'16,"-17"13"-16"-16,26-15-42 0,-26 15-45 0,24-14-56 16,-24 14-52-16,23-12-41 0,-23 12-38 0,0 0-36 15,31-4-32-15,-31 4-23 0,0 0-17 0,33 12 10 16,-33-12 13-16,22 24-11 0,-11-10-17 0,-5 6 7 15,4 3 0-15,-7 2-4 0,2 2-10 16,-2 6-18-16,-3 1-11 0,-3 3-8 0,-2-1-11 16,-1 3-10-16,-4-3-2 0,-4 7 2 0,-2-1 7 15,-1 0 15-15,-5-1 40 0,-2-1 22 0,-3-3 18 16,0-2 19-16,-6-2 33 0,0-3 36 16,-7-3 2-16,-4-4 15 0,-2-2 6 0,-8-8-2 15,-2-2-14-15,-4-6-15 0,0-5-31 0,-7-5-29 16,1-7-25-16,-12-6-23 0,9-8-18 0,2-4-14 15,7-7-14-15,3-2-12 0,10-10-12 0,7-3-8 16,10-3-13-16,10-5-14 0,14 2-6 0,6 0-26 16,17-5-25-16,16-10-13 0,10 4-16 0,17 0-14 15,6 7-1-15,12 6 0 0,5 6 2 0,3 8 2 16,4 9-1-16,3 9-12 0,-12 9 3 16,-8 10 6-16,1 7-3 0,-8 8-11 0,7 8-12 15,-5 5-6-15,-11 6-18 0,-5 6-11 16,-5 0-10-16,-13 3-12 0,-4-1-7 0,-10 3-31 15,-4 0-39-15,-2-3-63 0,-8 1-54 0,-2-1-59 16,-8-1-49-16,1 1-71 0,-4-4-370 0,-3 2-409 16</inkml:trace>
  <inkml:trace contextRef="#ctx0" brushRef="#br0" timeOffset="3244.29">7927 1359 133 0,'0'0'526'0,"0"0"-7"0,0 0-13 15,0 0-22-15,0 0-22 0,13-12-21 0,-13 12-21 16,0 0-30-16,0 0-29 0,0 0-27 16,0 0-43-16,0 0-37 0,0 0-40 0,0 0-41 15,0 0-36-15,0 0-29 0,0 0-21 16,0 0-13-16,0 0 13 0,0 0 1 0,0 0 15 16,-7 26 5-16,7-26-1 0,-3 19-2 0,3-19-3 15,-10 25-10-15,10-25-10 0,-6 26 2 0,6-26-5 16,-8 24-7-16,8-24-7 0,-6 25-8 0,6-25-6 15,-7 22-9-15,7-22-1 0,-3 21-10 0,3-21-1 16,-3 20-4-16,3-20 2 0,0 0-4 0,0 20-3 16,0-20-3-16,0 0 2 0,0 0-5 0,3 20-5 15,-3-20-27-15,0 0-45 0,0 0-80 0,0 0-89 16,0 0-98-16,0 0-114 0,0 0-112 0,0 0-107 16,27-14-68-16,-27 14-125 0,10-17-327 15,-10 17-648-15</inkml:trace>
  <inkml:trace contextRef="#ctx0" brushRef="#br0" timeOffset="3535.29">8034 1052 238 0,'0'0'272'0,"0"0"-3"0,0 0 20 0,0 0 10 16,0 0 30-16,0 0 48 0,0 0 59 0,0 0 57 16,-24-8 4-16,24 8-24 0,0 0-24 0,-14-12-42 15,14 12-26-15,-13-15-27 0,13 15-40 0,-6-16-44 16,6 16-48-16,-7-24-43 0,7 24-34 16,-4-25-30-16,4 25-22 0,8-26-21 0,-8 26-39 15,9-29-80-15,-9 29-93 0,18-22-89 0,-18 22-89 16,22-15-67-16,-22 15-81 0,27-5-90 0,-27 5-60 15,23 10-86-15,-23-10-504 0,21 20-671 0</inkml:trace>
  <inkml:trace contextRef="#ctx0" brushRef="#br0" timeOffset="3955.69">8103 1239 421 0,'0'0'556'0,"0"0"-27"15,0 0-44-15,0 0-48 0,0 0-32 0,0 0-33 16,0 0-32-16,0 0-50 0,0 0-41 0,27 6-50 15,-27-6-39-15,0 0-28 0,0 0-18 0,24 5-19 16,-24-5-9-16,13 12 8 0,-13-12-3 16,13 19-10-16,-13-19-13 0,10 26-11 0,-10-26-9 15,7 30-8-15,-7-30-7 0,3 33-4 0,-3-33-6 16,0 32-5-16,0-32 3 0,0 29 3 16,0-29 7-16,-3 29 24 0,3-29 39 0,0 22 35 15,0-22 55-15,0 0 53 0,-3 24 6 0,3-24-33 16,0 0-33-16,0 0-28 0,0 0-28 0,0 0-20 15,0 0-19-15,6-31-18 0,4 16-11 0,0-6-9 16,3 1-10-16,4-4-9 0,3-1-6 0,-3 2-3 16,3-2-3-16,-4 5-5 0,1-1-4 0,-4 4-2 15,1 3-4-15,-1 2-5 0,-13 12-5 0,21-20 3 16,-21 20-4-16,0 0 3 0,0 0 2 0,22 8 0 16,-22-8 4-16,0 24 0 0,-3-7 4 15,0 5 3-15,-1 2-6 0,-2 0 6 0,0 3 0 16,-1-2 1-16,0 0 0 0,3 0 4 15,-2 0-2-15,3-2-2 0,-4-1-2 0,4-1-32 16,3-21-68-16,-4 30-63 0,4-30-75 0,-3 24-79 16,3-24-101-16,0 0-104 0,0 0-116 0,0 0-69 15,0 0-83-15,0 0-451 0,33-12-702 0</inkml:trace>
  <inkml:trace contextRef="#ctx0" brushRef="#br0" timeOffset="4187.29">8728 1117 23 0,'12'-22'449'0,"-2"4"29"15,-3 1 9-15,-7 17 5 0,14-25 6 0,-14 25-18 16,6-22-46-16,-6 22-62 0,0 0-46 16,3-20-12-16,-3 20-19 0,0 0-18 15,0 0 0-15,-13 17-4 0,13-17-18 0,-17 32-29 16,7-10-28-16,1 9-29 0,-2-1-37 0,5 5-11 16,-4-1-18-16,-1 2-17 0,2 1-16 0,2-2-11 15,1 0-12-15,-2 1-5 0,2-4-4 0,3 0-5 16,-1-6-3-16,1 0-30 0,0-3-70 0,3-3-79 15,0-20-71-15,-3 32-64 0,3-32-87 0,0 23-88 16,0-23-91-16,0 0-48 0,0 0-10 0,0 0-27 16,0 0-433-16,0 0-540 0</inkml:trace>
  <inkml:trace contextRef="#ctx0" brushRef="#br0" timeOffset="4332.29">8624 1467 247 0,'0'0'352'0,"-13"-16"23"0,13 16 30 15,-17-20 10-15,17 20 15 0,-13-14 1 0,13 14 17 16,-14-12-11-16,14 12-30 0,0 0-40 15,-16-16-70-15,16 16-53 0,0 0-48 0,0 0-39 16,0 0-27-16,9-13-23 0,-9 13-17 0,34-3-44 16,-34 3-112-16,53-5-148 0,-20-1-137 0,7 3-153 15,7-4-132-15,3 2-660 0,10-3-754 0</inkml:trace>
  <inkml:trace contextRef="#ctx0" brushRef="#br0" timeOffset="4783.29">9727 1172 380 0,'0'0'502'0,"0"0"-20"0,8-20-20 0,-8 20-22 16,0 0-22-16,-8-15-31 0,8 15-24 0,0 0-33 15,-16-15-34-15,16 15-29 0,0 0-19 16,-30-7-19-16,30 7-20 0,0 0-19 0,-40 2-13 16,40-2-18-16,-30 8-16 0,30-8-5 0,-37 14-18 15,17-2 0-15,0 0-6 0,0 2-9 0,0 6-14 16,-3 3-18-16,6-1-9 0,-3 3-7 0,6-3-17 15,-2 3 0-15,6-2-7 0,3-1-4 0,-3-1-6 16,7-1 3-16,0-6-1 0,3-14-2 16,-3 31 6-16,3-31 7 0,6 22 5 0,-6-22 1 15,13 13-5-15,-13-13-2 0,27 5-4 0,-27-5-3 16,36-5 0-16,-36 5-9 0,41-17 5 0,-22 6-8 16,2-4-3-16,2-3-4 0,-3-1 0 0,0-1-1 15,0-4-2-15,-3 0-2 0,-4-1 2 0,0 5-7 16,-3-3 1-16,1 6 3 0,-5-3 0 0,1 5 2 15,-7 15 1-15,10-27-2 0,-10 27-3 16,4-22-1-16,-4 22-4 0,0 0 1 0,0 0 3 16,-11-15-3-16,11 15 2 0,0 0 0 0,-16 22 3 15,16-22-2-15,-14 30 5 0,7-7 1 0,4 1 0 16,-3 1 7-16,2 1-1 0,1 1-1 16,3 0 0-16,0 1 1 0,3-3 0 0,1 0 0 15,-1 0-14-15,3-3-48 0,1-2-69 0,0-3-75 16,0-1-67-16,-7-16-88 0,16 20-126 0,-16-20-152 15,0 0-125-15,33 2-781 0,-33-2-976 0</inkml:trace>
  <inkml:trace contextRef="#ctx0" brushRef="#br0" timeOffset="5291.29">10298 993 7 0,'17'-12'372'0,"-17"12"-24"0,27-14-35 16,-27 14-24-16,22-12-22 0,-22 12-22 0,24-13-9 15,-24 13-8-15,20-10 0 0,-20 10-1 0,20-6 9 16,-20 6 5-16,0 0 1 0,20-12 2 0,-20 12-5 16,0 0-7-16,0 0-7 0,0 0-7 0,20-12-2 15,-20 12-12-15,0 0-17 0,0 0-25 0,0 0-25 16,0 0-17-16,0 0-10 0,-14-12 4 0,14 12 11 15,0 0 10-15,0 0 3 0,-30-5-7 0,30 5-26 16,0 0-24-16,0 0-9 16,-33 5-15-16,33-5-10 0,-19 10-8 0,19-10-5 15,-21 14-8-15,21-14 0 0,-20 28 0 0,10-13-2 16,1 5-1-16,-2 4-4 0,1 2 0 0,0 3 1 16,0 5-4-16,0-2 0 0,0 1-9 0,0 1 5 15,0 0 0-15,0 0-1 0,3-4 0 0,-3 3-3 16,1-3-1-16,2-4-1 0,0-2 1 0,0-2-4 15,1 1 2-15,-1-4 1 0,1-1-1 0,2 2 3 16,4-20 4-16,-10 28 1 0,10-28 6 0,-3 25-3 16,3-25 2-16,-3 25 2 0,3-25 6 0,0 21 4 15,0-21 5-15,3 16 7 0,-3-16 6 0,13 15 0 16,-13-15-5-16,23 10-3 0,-23-10-8 16,34 8-4-16,-34-8-3 0,36 5-1 0,-36-5-7 15,37 0-15-15,-37 0-59 0,40 0-74 16,-40 0-82-16,33-3-88 0,-33 3-90 0,30-8-101 15,-30 8-106-15,27-12-85 0,-27 12-81 0,21-18-624 16,-21 18-842-16</inkml:trace>
  <inkml:trace contextRef="#ctx0" brushRef="#br0" timeOffset="5883.29">10871 1040 336 0,'0'0'405'0,"0"0"-17"0,27-10-14 16,-27 10-25-16,0 0-14 0,24-8-20 0,-24 8-13 16,0 0-13-16,0 0-9 0,19-9-14 0,-19 9 2 15,0 0-5-15,0 0-10 0,0 0-24 0,0 0-34 16,0 0-35-16,0 0-28 0,0 0-26 0,0 0-20 15,-16-11-14-15,16 11-6 0,0 0 4 0,-33-1 12 16,33 1 14-16,0 0 10 0,-41 0 6 16,41 0 13-16,0 0 6 0,-40 1 19 0,40-1-18 15,0 0-7-15,-36 3-12 0,36-3-13 0,0 0-16 16,-30 8-12-16,30-8-7 0,-24 9-3 0,24-9 2 16,-16 15 14-16,16-15 7 0,-17 19-1 0,17-19 0 15,-13 26 2-15,13-26 0 0,-11 30-3 0,11-30-2 16,-6 33-16-16,6-15-8 0,0-18-9 15,-3 34-6-15,3-34-6 0,0 35-7 0,0-35-2 16,0 28-1-16,0-28 2 0,3 25-20 0,-3-25-8 16,0 22 0-16,0-22 0 0,0 0 0 0,10 20 0 15,-10-20 0-15,0 0 0 0,0 0 0 0,23 8 0 16,-23-8 0-16,0 0 0 0,33-3 0 16,-33 3 0-16,0 0 0 0,38-2 0 0,-38 2 0 15,0 0 0-15,33 2 0 0,-33-2 0 0,23 5 0 16,-23-5 0-16,23 7 0 0,-23-7 0 0,14 15 0 15,-14-15 0-15,10 18 0 0,-10-18 0 0,3 25 0 16,-3-25 0-16,-3 25 0 0,3-25 0 0,-10 28 0 16,3-13 0-16,-6-3 0 0,13-12 0 0,-17 24 0 15,17-24 0-15,-23 21 0 0,23-21 0 16,-23 18 0-16,23-18 0 0,-27 15 0 0,27-15 0 16,-24 7 0-16,24-7 0 0,0 0-439 0,-36 0-268 15,36 0-149-15,-13-10-107 0,13 10-814 0,-8-18-1208 16</inkml:trace>
  <inkml:trace contextRef="#ctx0" brushRef="#br0" timeOffset="6375.29">11042 957 512 0,'9'-17'523'0,"-9"17"-20"0,10-17-21 0,-10 17-31 16,0 0-30-16,11-21-38 0,-11 21-11 0,0 0-32 15,13-15-43-15,-13 15-52 0,14-12-38 16,-14 12-26-16,16-10-17 0,-16 10-18 16,23-10-11-16,-23 10-14 0,27-10-13 0,-27 10-16 15,30-10-14-15,-30 10-14 0,37-8-10 0,-37 8-11 16,36-5-5-16,-36 5-10 0,41-3-4 0,-41 3-4 16,36 3-4-16,-36-3 0 0,37 5-3 0,-37-5 0 15,30 12 12-15,-30-12 1 0,30 24 28 0,-17-12 28 16,-3 5 29-16,-3 5 14 0,-4 4 2 0,-3 1-8 15,-3 11-14-15,0-1-12 0,-11 11-14 0,4-3-13 16,-3 5-9-16,-1-3-6 0,8 1-6 0,-4-3-5 16,3-6-11-16,7-1-6 0,0-3 1 0,0 0 2 15,3-7 5-15,1-2 6 0,-1-5 34 0,4-1 50 16,-7-20 28-16,3 28-6 0,-3-28-19 16,10 18-24-16,-10-18-82 0,0 0-18 15,0 0 0-15,0 0 0 0,0 0 0 0,0 0 0 16,0 0 0-16,0 0 0 0,-20 7 0 0,20-7 0 15,0 0 0-15,-44 2 0 0,44-2 0 0,-43 8 0 16,17-3 0-16,-1 2 0 0,0 1 0 0,0-2 0 16,-3 2 0-16,8 1 0 0,-5 0 0 0,3-2 0 15,4 1 0-15,-4 0 0 0,24-8 0 0,-33 12 0 16,33-12 0-16,-26 10-22 0,26-10-232 0,-23 7-95 16,23-7-83-16,0 0-102 0,0 0-144 0,0 0-141 15,-30-4-917-15,30 4-1167 0</inkml:trace>
  <inkml:trace contextRef="#ctx0" brushRef="#br0" timeOffset="6855.63">11769 1017 344 0,'0'0'584'0,"0"0"28"16,0 0 22-16,0 0 16 0,0 0 13 0,0 0 16 15,0 0 16-15,-8 15-19 0,8-15-22 0,0 0-24 16,0 0-40-16,0 0-60 0,0 0-280 0,0 0-250 15,0 0 0-15,-16-10 0 0,16 10 0 0,0 0 0 16,0 0 0-16,0 0 0 0,0 0 0 0,4-17 0 16,-4 17 0-16,0 0 0 0,0 0 0 0,0 0 0 15,0 0 0-15,12-12 0 0,-12 12-30 16,0 0-779-16,0 0-125 0,0 0-105 0,21 14-790 16,-21-14-1257-16</inkml:trace>
  <inkml:trace contextRef="#ctx0" brushRef="#br0" timeOffset="7047.29">11796 1269 300 0,'0'0'547'0,"3"20"-3"16,-3-20-11-16,6 18-10 0,-6-18-34 0,16 18-49 15,-16-18-59-15,24 19-64 0,-10-8-54 0,2 2-44 16,1 1-34-16,-4-1-33 0,1 4-22 0,-4 1-12 16,-1 0 8-16,-1-2 13 0,-5 5 12 0,0-4 10 15,-6 4-8-15,-4-2-18 0,-3-1-22 0,-6 2-15 16,2-2-14-16,-13-2-15 0,3 2-61 15,-1-3-139-15,1-3-199 0,1-1-228 0,-1-4-266 16,24-7-718-16,-43 0-987 0</inkml:trace>
  <inkml:trace contextRef="#ctx0" brushRef="#br0" timeOffset="8395.29">15860 1200 147 0,'0'0'556'0,"0"0"-16"0,0-23-17 15,0 23-37-15,-3-14-37 0,3 14-35 0,-13-18-17 16,13 18-11-16,-14-18-25 0,14 18-22 0,-16-17-32 15,16 17-20-15,-20-15-27 0,20 15-22 0,-23-13-23 16,23 13-24-16,-20-9-32 0,20 9-26 16,-24-5-23-16,24 5-22 0,0 0-15 0,-40-4-21 15,40 4-4-15,-30 6-5 0,30-6-14 0,-30 12-2 16,30-12-9-16,-30 23 1 0,16-11-1 0,1 2 2 16,4 6-4-16,-2-4-2 0,5 2-2 0,-1 3 2 15,4 0 1-15,0-1 1 0,0 0 0 0,3-20 2 16,0 35-1-16,0-35 10 0,6 33-3 15,-6-33 1-15,13 27 2 0,-13-27 3 0,17 20 11 16,-17-20 15-16,16 15 14 0,-16-15 11 0,27 5-2 16,-27-5-6-16,30-7-11 0,-30 7-5 0,30-18-3 15,-13 5 13-15,-4-1 10 0,4-4-6 0,-4-1-12 16,-3-1-9-16,0-4-2 0,0 2-6 16,0-2-42-16,-6 1 0 0,2 0 0 0,1-2 0 15,-7 3 0-15,3 2 0 0,-3 0 0 0,0 0 0 16,0 20 0-16,-3-33 0 0,3 33 0 0,0-24 0 15,0 24 0-15,-3-24 0 0,3 24 0 0,0 0 0 16,-10-14 0-16,10 14 0 0,0 0 0 0,-14 18 0 16,14-18 0-16,-13 32 0 0,10-13 0 0,-4 7 0 15,0 1 0-15,7 1 0 0,0 7 0 16,0-1 0-16,3 2 0 0,4-2 0 0,3 3 0 16,0-3 0-16,4-1 0 0,2-4 0 0,-2 1 0 15,2-5-195-15,-3 0-314 0,1-5-125 0,-1-3-155 16,1-4-138-16,-14-13-820 0,23 18-1179 15</inkml:trace>
  <inkml:trace contextRef="#ctx0" brushRef="#br0" timeOffset="8703.29">16348 1139 203 0,'16'-24'676'0,"4"1"-31"16,-7-1-5-16,1 3-23 0,-1 1-18 0,0 0-29 15,-2 0-48-15,-2 5-65 0,1 0-74 16,-10 15-76-16,14-25-65 0,-14 25-52 16,6-14-37-16,-6 14-28 0,0 0-28 0,0 0-17 15,10 17-11-15,-13 0-14 0,0 6-13 0,-4 9-8 16,4 8-4-16,-7 8-2 0,3 5-6 0,-3 9-5 16,0 5-5-16,0 0 2 0,0 3-2 0,0-2 0 15,4 0 4-15,-5-4 3 0,8-8 2 0,-7-4 1 16,7-2 4-16,0-10-1 0,-1-2-1 0,1-4 5 15,3-5 10-15,-4-5 17 0,4-2 11 0,0-22-9 16,11 30-8-16,-11-30-16 0,16 16-92 0,-16-16-154 16,0 0-162-16,33-8-147 0,-33 8-179 0,34-20-141 15,-21 5-735-15,0-3-1017 0</inkml:trace>
  <inkml:trace contextRef="#ctx0" brushRef="#br0" timeOffset="9987.29">16661 1125 268 0,'0'0'455'0,"-23"-15"-27"0,23 15-18 16,-31-18-23-16,19 8-29 0,12 10-32 16,-27-14-36-16,27 14-25 0,-27-16-11 0,27 16-3 15,-24-12-12-15,24 12-21 0,-16-13-18 0,16 13-28 16,0 0-25-16,-17-12-23 0,17 12-21 0,0 0-5 16,17-14 3-16,-17 14 5 0,43-12-2 0,-13 4-8 15,13 4-8-15,4-4-8 0,13-1-11 0,7 1-13 16,3 1-8-16,16-3-10 0,11 1-6 0,27-5 3 15,22 2 7-15,42-3-4 0,8-3-6 0,21 3-4 16,13 0-6-16,14 0-6 0,9 3-4 16,7 2-4-16,6 2 0 0,12 1 2 0,45 2-3 15,-46 2-3-15,3 3 2 0,0 0-4 0,-6 0 1 16,-7 3 2-16,-8-1-3 0,-4 4 0 0,-12-2 2 16,0 1-1-16,-7-2-1 0,-2-1 1 0,-7 1-4 15,-7-1 5-15,-13-2 1 0,-10 3-3 16,-34-3 6-16,-9 0 0 0,-8 0 2 0,-6 0 0 15,-10 2 6-15,-20-2-2 0,-7 3 0 0,-9-1 1 16,-17-2 2-16,-7 2-6 0,-4 1 0 0,-9-3 5 16,-3 3-1-16,-4-1 10 0,-4-2 4 0,-2 3 2 15,-7-2-3-15,-1-1-12 0,-6 4 2 0,0-2-2 16,-3 4-4-16,0-1-4 0,-4-1 4 16,0 4-3-16,-3-1-1 0,-3 3-2 0,-1 3 2 15,-2-1-4-15,-4 0 2 0,0 6-8 0,-4-3 8 16,-3 5 4-16,2 0-7 0,-5 3 7 0,0 2-7 15,-5 4-1-15,-1 4-2 0,-1 5 6 0,-2 7-2 16,-5 5 1-16,1 0 0 0,-7 9 3 0,3 4 4 16,-3-1-1-16,0 4 13 0,-3-3 14 0,3 0-2 15,-1 0 5-15,2 0 4 0,-1-6-1 16,-1 2-5-16,5-13-2 0,-4-1-6 0,4-4-4 16,-1-1 10-16,0-10 9 0,0 0 18 0,0-3 32 15,1-2 31-15,-4-5 1 0,-7 0-10 0,0-3-16 16,-6-4-14-16,-7-1-17 0,-7 0-12 15,-5-3-12-15,-5 1-8 0,-3-5-5 0,-4 2-7 16,-2-2-7-16,-2-3-4 0,-1 1-1 0,-4-1-4 16,-1-2-2-16,1-2 1 0,-8 2-4 0,5-3-2 15,-17 1 0-15,3-3 2 0,-4 0-4 0,3 0 1 16,-5 0 0-16,-4 2-3 0,-17-3 0 0,-6 0 2 16,-4 0 0-16,1 3-3 0,3-3 2 0,-1 1-1 15,20 0 0-15,1 3-2 0,-1-4 3 0,5 1-2 16,-4 1 3-16,-1-1-1 0,-17 0 0 15,1-3-3-15,4 4 4 0,-8-1-2 0,1 2 4 16,-7-1-3-16,0-1-1 0,0 2 2 16,3-1-2-16,-3-1 1 0,10 3-1 0,14 0 0 15,-1-3 3-15,7 2 0 0,0-2-3 0,-1 2 1 16,5-1-2-16,6 1 1 0,-4 1 2 0,4-3-5 16,14 2 4-16,-1 1-1 0,4-1 0 0,-4 0 2 15,4 2-4-15,-1-2 2 0,1 1 1 0,-1-1 0 16,1 0-7-16,7 2 7 0,-5-4 0 0,4 4 1 15,1-1-1-15,-1-2-3 0,7 2 1 0,4 2-2 16,-1-3 2-16,0 3 1 0,0-2 0 0,1 2 1 16,-4-2-2-16,7 2 1 0,-1-3 1 0,-3 3 2 15,8-2 0-15,-2-1 1 0,4 3-4 0,1-3-1 16,2 1 3-16,4 2-4 0,4 0 0 16,-4-3 0-16,6 3 2 0,-2 0 0 15,-1-2-2-15,4 2 3 0,-4 0-2 0,4 0-1 16,0 2 0-16,-5-2 4 0,5 0-4 0,3 3 4 15,-3-3-4-15,3 2 1 0,30-2 1 0,-57 0 0 16,57 0-1-16,-46 3 1 0,46-3 0 0,-41 3 1 16,41-3 0-16,-33 0 2 0,33 0 2 0,0 0 2 15,-43 0 2-15,43 0-9 0,0 0 0 0,0 0 0 16,-40 0 0-16,40 0 0 0,0 0 0 0,0 0 0 16,-34 0 0-16,34 0 0 0,0 0 0 0,-26-6 0 15,26 6 0-15,0 0 0 0,-27-7 0 16,27 7 0-16,0 0 0 0,0 0 0 0,-20-7 0 15,20 7 0-15,0 0-8 0,0 0-72 0,0 0-23 16,0 0-23-16,0 0-24 0,0 0-13 16,-16-10-3-16,16 10 1 0,0 0 7 0,0 0-9 15,0 0-29-15,0 0-29 0,0 0-50 0,3-18-50 16,-3 18-54-16,0 0-71 0,23-18-59 0,-23 18-45 16,23-15-62-16,-23 15-532 0,27-14-616 0</inkml:trace>
  <inkml:trace contextRef="#ctx0" brushRef="#br0" timeOffset="10551.29">18011 923 245 0,'14'-17'457'0,"-1"5"-9"0,-13 12-6 16,20-22-22-16,-20 22-15 0,21-21-10 15,-21 21 0-15,16-21-5 0,-16 21-7 0,14-15-14 16,-14 15-28-16,9-15-38 0,-9 15-38 0,0 0-42 16,13-15-34-16,-13 15-37 0,0 0-29 0,0 0-28 15,14-15-18-15,-14 15-11 0,0 0-8 0,0 0 22 16,0 0 29-16,0 25 6 0,0-25 19 15,-3 36 5-15,0-10 19 0,-5 7 2 0,2 4-3 16,-4 8-12-16,4 5-18 0,-5 4-20 0,1 0-18 16,1 10-14-16,-2-1-10 0,5 2-7 0,-1-2-6 15,1-5-8-15,-2-4-4 0,5-1-4 0,0-2-6 16,-4-5-4-16,4-5-22 0,3-4-4 0,0-2 0 16,-3-8 0-16,3 0 0 0,0-3 0 0,-3-2 0 15,3-5 0-15,0-17 0 0,3 31 0 16,-3-31 0-16,0 19 0 0,0-19 0 0,0 0 0 15,0 0-288-15,0 0-273 0,0 0-167 0,0 0-179 16,16-26-203-16,-19 5-453 0,-4-2-1007 16</inkml:trace>
  <inkml:trace contextRef="#ctx0" brushRef="#br0" timeOffset="10951.29">17775 477 77 0,'0'-25'456'0,"0"5"-3"0,-4 1-32 16,4 19-40-16,-10-32-27 0,10 32-28 16,-13-26-28-16,13 26-38 0,-20-20-39 0,20 20-9 15,-30-9-2-15,30 9 0 0,-43-3-6 0,16 7-19 16,-3 4-7-16,0 2-6 0,0 5 2 0,0 0-5 15,0 5-6-15,7 0-14 0,-1 2-17 0,8 3-9 16,-1-2-6-16,7-1 6 0,-1 1 1 0,11-2 6 16,8-2 11-16,-2-2-4 0,15-2-15 0,9 1-16 15,6-8-22-15,7-2-10 0,1-3-17 0,5-6-7 16,5-3-9-16,0-6-5 0,-1 0-3 0,-7-5-3 16,-2-3-8-16,-1-2-2 0,-13-6-3 0,-3 3-3 15,-8-3-5-15,-5 3-1 0,-4 1-10 0,-10 0-9 16,-3 4-3-16,-7 3-7 0,-4 3-15 15,-5 3-5-15,-8 7-12 0,27 4-22 16,-57 3-45-16,24 6-54 0,-7 8-81 0,3 11-86 16,0 5-78-16,7 6-105 0,10 4-107 0,14 5-145 15,9-6-425-15,7 8-664 0</inkml:trace>
  <inkml:trace contextRef="#ctx0" brushRef="#br0" timeOffset="11351.29">19182 1073 397 0,'0'0'441'0,"16"-23"-14"16,-16 23-24-16,18-18-24 0,-18 18-10 0,12-17-14 15,-12 17 5-15,14-17 15 0,-14 17 16 0,0 0 3 16,13-18-7-16,-13 18-41 0,0 0-44 0,11-15-34 16,-11 15-40-16,0 0-39 0,0 0-35 0,0 0-30 15,6-15-27-15,-6 15-17 0,0 0-8 0,0 0-2 16,-6 22-3-16,6-22-4 0,-11 38 7 16,5-8 25-16,-4 7 4 0,-4 8-13 0,1 5-14 15,-1 13-8-15,-2 0-6 0,2 1-15 0,-2 1-5 16,2 0-4-16,1-2 13 0,4-8 32 0,1-6 18 15,2 2-1-15,-1-13-5 0,4-1-1 0,0-4-3 16,0-6 7-16,0-3 7 0,-2-4-89 16,5 1-12-16,0-21 0 0,-3 27 0 0,3-27 0 15,-6 18 0-15,6-18 0 0,0 0-226 0,0 0-374 16,0 0-173-16,0 0-185 0,-20-13-958 0,20 13-1338 16</inkml:trace>
  <inkml:trace contextRef="#ctx0" brushRef="#br0" timeOffset="11695.29">18669 222 87 0,'9'-20'527'16,"-1"3"0"-16,-2 2-30 0,4 0-40 0,-4 0-26 15,5-1-14-15,-5 2-16 0,-6 14-23 0,21-25-30 16,-21 25-40-16,9-20-55 0,-9 20-50 0,10-18-40 16,-10 18-33-16,0 0-25 0,0 0-18 15,20-7-14-15,-20 7-8 0,0 0 4 0,10 20 34 16,-10-20 0-16,0 25 21 0,0-25 19 0,-3 37 2 16,0-15 0-16,-4 2 1 0,4 0 3 0,0 1-4 15,-5 1-25-15,5-2-19 0,-3 1-23 0,-1-3-12 16,4 2-12-16,0-5-3 0,-5 1-6 0,8-20-5 15,-3 33-3-15,3-33-9 0,0 27-18 0,0-27-99 16,0 25-131-16,0-25-172 0,14 26-169 0,-1-15-202 16,7 2-185-16,-4-3-544 0,8-2-938 15</inkml:trace>
  <inkml:trace contextRef="#ctx0" brushRef="#br0" timeOffset="12043.29">20616 972 375 0,'0'0'537'0,"20"-10"-2"16,-20 10-35-16,17-10-37 0,-17 10-31 0,0 0-28 15,23-10-24-15,-23 10-21 0,0 0-41 0,0 0-41 16,20-10-44-16,-20 10-41 15,0 0-36-15,0 0-32 0,0 0-25 0,0 0-22 16,0 0-11-16,27 13 0 0,-27-13 20 0,3 32 7 16,4-7 15-16,-4 3 13 0,-3 10-10 0,0 4-2 15,-3 8 19-15,3 4-3 0,-3 4-15 0,-1 2 25 16,1 0 16-16,3 0-9 0,-3-3-10 0,-1 1-16 16,4-5-19-16,-7 0-15 0,7-12-10 0,0-3-14 15,-3-1-6-15,3-8-1 0,0-2-1 0,0-3 0 16,0-4-9-16,0-20-24 0,0 33-143 0,0-33-215 15,-3 15-221-15,3-15-189 0,0 0-212 0,0 0-767 16,-20-23-1163-16</inkml:trace>
  <inkml:trace contextRef="#ctx0" brushRef="#br0" timeOffset="12427.29">20189 164 563 0,'-3'-20'597'0,"3"0"-21"0,0 20-34 0,0-31-36 16,0 31-55-16,6-31-76 0,-6 31-58 16,11-27-62-16,-11 27-54 0,13-23-37 0,-13 23-35 15,20-12-29-15,-20 12-21 0,0 0-12 0,37 0-16 16,-37 0-13-16,0 0-8 0,40 0-6 0,-40 0-6 15,0 0-2-15,39 0-5 0,-39 0 2 16,17 12-5-16,-10 6 0 0,-7-1-2 0,0 5 2 16,-7 2-2-16,-5 5 5 0,-6-1 5 0,1-1 7 15,-2 3 16-15,-5-2 12 0,1 0 14 0,3-4 1 16,0 1 1-16,-4 1 1 0,8-7-3 0,-1 1-8 16,4-4-7-16,-1-2 1 0,8 1 3 0,6-15 3 15,-13 22-2-15,13-22 26 0,0 20 36 0,0-20-4 16,26 21-27-16,4-11-12 0,7 0-16 15,6 0-32-15,14 0-123 0,3-4-172 0,3 2-169 16,4 1-187-16,-1-5-152 0,-2-1-687 0,0-1-911 16</inkml:trace>
  <inkml:trace contextRef="#ctx0" brushRef="#br0" timeOffset="12779.34">22137 1032 619 0,'0'0'636'16,"17"-15"-16"-16,-17 15-10 0,10-12-34 0,-10 12-33 16,9-16-35-16,-9 16-52 0,0 0-62 0,17-14-75 15,-17 14-63-15,0 0-52 0,0 0-41 0,10-15-37 16,-10 15-27-16,0 0-17 0,0 0-15 0,11 21-14 15,-11-21-6-15,3 39-7 0,-3-12-2 0,-3 6-6 16,-1 4-3-16,-3 10 3 0,1 3-3 16,-4 3 16-16,-4 12 47 0,-2 0 34 0,-1 1 15 15,-3-2 6-15,6-2-26 0,-2-1-15 0,2-9-21 16,8-3-7-16,-4-6-13 0,3-7-9 16,0-2-9-16,1-3-1 0,3-6 0 0,0-3 5 15,-1-2-1-15,4-20-9 0,-3 27-81 0,3-27-157 16,0 0-195-16,0 0-162 0,0 0-178 0,0 0-168 15,0 0-837-15,-14-30-1168 0</inkml:trace>
  <inkml:trace contextRef="#ctx0" brushRef="#br0" timeOffset="13247.3">21523 182 352 0,'-3'-18'572'0,"3"18"-13"0,-3-29-40 15,3 29-43-15,-3-25-44 0,3 25-67 0,6-20-57 16,-6 20-48-16,10-23-49 0,-10 23-40 0,17-18-35 16,-17 18-26-16,23-17-25 0,-23 17-17 0,30-12-16 15,-30 12-6-15,37-10-11 0,-37 10-5 0,33-8-14 16,-33 8-5-16,33 0-5 0,-33 0 0 0,30 8-4 15,-30-8 1-15,24 16-2 0,-24-16 1 0,16 21 6 16,-16-21-4-16,3 30 2 0,-3-12-1 16,-6 0 1-16,-1 1 2 0,-5 1-2 0,1-2 0 15,-2 0-4-15,2-1 8 0,-2-3 0 16,4 2 13-16,9-16 18 0,-14 22 17 0,14-22 2 16,-13 20 1-16,13-20-11 0,-3 15-8 0,3-15-6 15,0 0-5-15,6 26-4 0,-6-26-6 0,27 20 0 16,-3-6-5-16,1-1-5 0,5 3-10 0,0 1-2 15,-3 2 1-15,0-1-1 0,-3 2-1 0,-4 2 0 16,-4 0 1-16,-6 1-2 0,-3-2 4 0,-7 1 0 16,-3 0 1-16,-4 1 0 0,-10-1 1 0,-3 1 1 15,-4-3 0-15,2 0 1 0,-8 0 1 0,3-5 0 16,3-1 2-16,4-2 0 0,4 2-51 16,-1-4-108-16,17-10-124 0,-24 17-185 0,24-17-174 15,-9 15-686-15,9-15-777 0</inkml:trace>
  <inkml:trace contextRef="#ctx0" brushRef="#br0" timeOffset="14659.81">23567 362 48 0,'17'-10'566'0,"-4"-2"8"0,1 2-26 0,-14 10-19 16,24-20-21-16,-24 20-32 0,22-20-30 0,-22 20-41 15,17-16-62-15,-17 16-62 0,17-11-56 16,-17 11-45-16,0 0-37 0,17-12-34 0,-17 12-18 16,0 0-21-16,0 0-13 0,0 0-6 0,0 0-3 15,20 14 12-15,-20-14 27 0,-3 20 29 0,3-20 50 16,-8 29-17-16,2-8 5 0,-1-4 4 0,1 3 8 15,-1 1-11-15,0 1-14 0,1-5-9 0,2 3-9 16,-2-2-1-16,6-18 4 0,-7 27 18 16,7-27 25-16,-7 22 22 0,7-22-57 0,-3 18-134 15,3-18 0-15,0 0 0 0,-3 23 0 0,3-23 0 16,0 0 0-16,33 10 0 0,-33-10 0 0,54 2 0 16,-21-2 0-16,3-2 0 0,1 2 0 0,0-3 0 15,3 1 0-15,-7 0 0 0,4-1-453 0,-4 0-201 16,-3 1-55-16,-3-2-63 0,0-2-31 0,-4 0-62 15,-23 6-473-15,37-12-795 0</inkml:trace>
  <inkml:trace contextRef="#ctx0" brushRef="#br0" timeOffset="14856.3">24245 385 356 0,'0'0'491'0,"-11"-28"6"16,11 28-18-16,-9-27-4 0,9 27 7 0,-18-25-3 15,18 25-32-15,-9-20-83 0,9 20-75 0,-10-15-58 16,10 15-50-16,0 0-38 0,0 0-22 0,-23 10 24 15,16 4 45-15,-4 10 37 0,2 5-6 0,-1 4-13 16,-1 4-33-16,2 8-28 0,-1 3-22 0,4-1-20 16,-5 1-15-16,4-1-11 0,4-1-9 0,-3-4-8 15,3-2-11-15,-1-1-54 0,0-1-157 0,1-3-233 16,-4-1-187-16,1-5-233 0,0-4-881 16,-8 0-1129-16</inkml:trace>
  <inkml:trace contextRef="#ctx0" brushRef="#br0" timeOffset="17752.06">16625 2522 281 0,'0'0'358'0,"0"0"-5"16,0 0-3-16,6-14 4 0,-6 14-7 16,0 0-15-16,0 0-10 0,0 0-14 0,0 0-10 15,3-19 9-15,-3 19-4 0,0 0-5 0,0 0-6 16,0 0-12-16,0 0-16 0,-3-14-33 0,3 14-38 16,0 0-39-16,0 0-31 0,0 0-26 0,0 0-17 15,0 0-21-15,0 0-11 0,0 0-9 0,-14 20-8 16,14-20-6-16,-13 27-4 0,10-7-4 0,0 2-5 15,-4 2-2-15,0 0-1 0,0 3 0 16,1 4-1-16,3-1 0 0,-4-3 0 0,3 1 2 16,1-1-2-16,-4-1 0 0,4-2 2 0,3 1-2 15,-3-5 0-15,3-20 1 0,-3 35 1 0,3-35-3 16,0 25-38-16,0-25-82 0,0 21-94 16,0-21-110-16,0 0-99 0,0 0-100 0,0 0-81 15,0 0-85-15,19-13-484 0,-19 13-632 0</inkml:trace>
  <inkml:trace contextRef="#ctx0" brushRef="#br0" timeOffset="18303.3">16874 2632 100 0,'10'-15'476'0,"-10"15"7"15,14-25-3-15,-14 25-16 0,7-22-26 0,-7 22-23 16,3-20-17-16,-3 20-18 0,3-18-29 0,-3 18-45 16,0 0-55-16,0-19-51 0,0 19-38 15,0 0-24-15,0 0-12 0,0 0-8 0,0 0-10 16,-37 7-12-16,37-7-8 0,-20 19-7 15,10-3-2-15,4 0-6 0,-8 5-14 0,4 1 1 16,4 1-10-16,-1 0-2 0,0 2-5 0,4-1-8 16,0 0-2-16,-1-2-3 0,4-2 1 0,7-2 2 15,-7-18 11-15,6 29 21 0,-6-29 4 0,21 20-9 16,-21-20-3-16,26 8-3 0,-26-8-3 0,34-3 2 16,-34 3-12-16,39-15-4 0,-15 3-6 0,-7-3 2 15,2-1 7-15,5-4 7 0,-7 1 5 0,-4-1-2 16,0-1-1-16,1 1 3 0,-8 1-2 0,4 1-2 15,-6 0-6-15,-4 18-3 0,10-27-11 0,-10 27-7 16,3-22-6-16,-3 22-1 0,-3-17-4 16,3 17-2-16,0 0-6 0,0 0 6 15,-24-6-8-15,24 6 4 0,-16 9-3 0,16-9 1 16,-20 26-1-16,10-9 1 0,3 1 2 0,0 2-3 16,4 3 2-16,0-1 5 0,3-1 0 0,0 0-2 15,3 0 4-15,7-1 4 0,-3-4 5 0,6 2-2 16,0-5 1-16,4-3 1 0,0 0 0 0,-17-10-3 15,43 5-3-15,-43-5-1 0,47-5-2 0,-21 0 0 16,1-5-3-16,-4-2 1 0,4-3-3 0,0-1 1 16,-8-1-1-16,-1 0 1 0,-6 0-1 0,-1-7-1 15,-4 4-4-15,-4-2 2 0,-3 2-3 0,-7-2 0 16,1 4-3-16,-8 1-4 0,1 5 0 16,-7-1-1-16,-1 5-2 0,-1 3 3 0,22 5 0 15,-44-2 0-15,17 6-5 0,1 1-43 16,3 7-44-16,-1-3-46 0,1 3-55 0,3 1-50 15,3 2-52-15,4-1-58 0,-1 5-68 0,8-5-95 16,6-14-91-16,-3 28-112 0,3-28-591 0,6 20-776 16</inkml:trace>
  <inkml:trace contextRef="#ctx0" brushRef="#br0" timeOffset="19715.3">16474 3294 43 0,'-23'8'457'0,"23"-8"-23"0,0 0-9 0,-27 5-12 16,27-5-21-16,0 0-31 0,-27 10-40 15,27-10-38-15,0 0-38 0,-16 8-37 0,16-8-23 16,0 0-19-16,0 0-6 0,0 0 1 0,-20 10 8 16,20-10 10-16,0 0 20 0,0 0 13 0,0 0-8 15,0 0-24-15,0 0-26 0,33-8-21 0,-33 8-19 16,30-13-19-16,-13 6-16 0,6-3-17 0,-3-2-11 15,7-1-7-15,-3 1-6 0,2-3-8 0,-3 2 0 16,-3-2-2-16,4 3 12 0,-8 2 9 16,1-2 9-16,-17 12 2 0,30-19 0 0,-30 19-5 15,16-12-8-15,-16 12-15 0,17-13-5 0,-17 13-5 16,0 0-6-16,0 0-4 0,0 0-2 0,0 0-2 16,0 0 1-16,0 0 1 0,0 0 3 0,4 23 7 15,-4-23 4-15,-10 26-1 0,2-9 0 0,5 0-1 16,0 3-2-16,-3 2-4 0,2-1 2 15,1-1-2-15,3 2-1 0,0-4-1 0,0-18 1 16,0 35-10-16,0-35 11 0,3 30-4 0,-3-30-35 16,7 27-77-16,-7-27-88 0,3 20-85 0,-3-20-127 15,0 0-136-15,3 18-131 0,-3-18-84 0,0 0-645 16,0 0-848-16</inkml:trace>
  <inkml:trace contextRef="#ctx0" brushRef="#br0" timeOffset="19931.3">16658 3342 16 0,'-11'-25'545'0,"11"25"-2"0,-6-20-1 0,6 20-14 16,-7-17-17-16,7 17-21 0,-6-17-24 0,6 17-51 16,0 0-70-16,-11-18-68 0,11 18-55 0,0 0-41 15,0 0 0-15,0 0 5 0,-19 5-13 16,19-5-10-16,-21 25-5 0,15-8-14 0,-8 5-12 16,1 3-10-16,0 0-4 0,-1 6-10 0,5-4-20 15,-5 3-10-15,1-2-14 0,3-1-9 0,0-4-11 16,3-1-2-16,-3 1-6 0,3-3-6 15,1-1-47-15,-1-3-111 0,7-16-122 0,-10 27-104 16,10-27-104-16,-10 23-128 0,10-23-160 0,-20 12-772 16,20-12-964-16</inkml:trace>
  <inkml:trace contextRef="#ctx0" brushRef="#br0" timeOffset="20459.3">16091 3975 472 0,'-24'7'589'15,"24"-7"-17"-15,0 0-15 0,0 0-34 0,0 0-31 16,0 0-64-16,0 0-83 0,0 0-68 0,-27 5-55 16,27-5-45-16,0 0-20 0,-6 15-6 0,6-15-6 15,-10 20-7-15,10-20-7 0,-3 25-8 0,-4-7-9 16,3 0-13-16,1 2-13 0,3-1-14 0,-3 1-8 15,-4 1-6-15,7-21 1 0,0 34 9 0,0-34 9 16,-3 30 16-16,3-30 38 0,-3 26 61 0,3-26 61 16,0 19 41-16,0-19-8 0,0 0-32 0,0 0-29 15,-11 15-26-15,11-15-167 0,0 0-34 0,0 0 0 16,-6-23 0-16,6 23 0 0,-4-23 0 16,4 23 0-16,4-34 0 0,-1 14 0 15,0 0 0-15,1-1 0 0,3 2 0 0,-4 2 0 16,0-1 0-16,7 1 0 0,-7 1 0 0,-3 16 0 15,17-24 0-15,-17 24 0 0,27-19 0 0,-14 7 0 16,-13 12 0-16,38-9 0 0,-38 9 0 0,39-5 0 16,-39 5 0-16,43 2 0 0,-43-2 0 0,44 12 0 15,-28-3 0-15,-16-9 0 0,33 17 0 0,-19-5 0 16,-14-12 0-16,13 25 0 0,-13-25 0 0,11 25 0 16,-11-25 0-16,-8 25 0 0,8-25 0 0,-9 28 0 15,-1-13 0-15,-4-3 0 0,1 1 0 0,-1-1 0 16,-2 0 0-16,-1-1 0 0,1-2 0 15,-8 3 0-15,4-6 0 0,1 2 0 0,-5-1 0 16,24-7-33-16,-36 10-197 0,36-10-87 16,-34 5-101-16,34-5-101 0,0 0-85 0,-30-2-72 15,30 2-42-15,0 0-44 0,13-18-569 0,-13 18-788 16</inkml:trace>
  <inkml:trace contextRef="#ctx0" brushRef="#br0" timeOffset="21087.3">16514 4008 402 0,'0'0'523'0,"17"-21"1"0,-17 21-5 16,16-20-10-16,-16 20-17 0,10-14-44 16,-10 14-53-16,0 0-74 0,11-18-63 0,-11 18-50 15,0 0-33-15,0 0-18 0,0 0-21 0,0 0-17 16,-21 15-16-16,21-15-12 0,-12 27-15 0,4-9-10 16,2 0-12-16,-1 1-9 0,7 1-6 0,-3-1-6 15,3-19-7-15,0 36-3 0,0-36-2 16,0 27 1-16,0-27 20 0,0 26 35 0,0-26 12 15,0 0-10-15,13 18-14 0,-13-18-9 0,0 0-9 16,23-8-5-16,-23 8-11 0,21-16-7 0,-21 16-3 16,19-24-3-16,-5 6-6 0,-1 1 0 0,-2-1-4 15,-2-2 2-15,4 0-8 0,-2 3 1 0,-5-3-1 16,1 4 4-16,-7 16-1 0,14-24-3 16,-14 24-5-16,6-18 4 0,-6 18-2 0,0 0 5 15,0 0-1-15,0 0-2 0,0 0 4 0,-3 25-1 16,3-25-2-16,-11 33 1 0,8-13 0 0,-3-1 5 15,2 1-7-15,4-20 3 0,-3 33 2 0,3-33 2 16,3 30 11-16,-3-30 33 0,7 24 40 0,-7-24 7 16,9 17-14-16,-9-17-10 0,0 0-9 15,30 4-19-15,-30-4-3 0,30-7-9 0,-30 7-8 16,35-20-7-16,-19 7-2 0,1-2 0 0,-1-5-8 16,1-1 0-16,3-3-4 0,-7-1 1 0,0-2-3 15,1-1-2-15,-1 3-4 0,-2 3 3 0,-8-1 1 16,7 1-4-16,-7 5 0 0,-3 17-1 15,6-33-2-15,-6 33 2 0,0-23-3 0,0 23 0 16,-6-14 1-16,6 14 0 0,0 0 0 0,-27-5 1 16,27 5 1-16,-27 9 6 0,27-9-4 0,-19 22 0 15,5-9-1-15,4 2 2 0,7 3-2 0,0-3 5 16,3-15-3-16,0 32 1 0,0-32 5 0,3 34-4 16,7-20-2-16,-10-14-2 0,14 32 2 0,-8-17 3 15,4 0-2-15,-10-15 1 0,14 30 2 0,-11-15-2 16,-3-15 2-16,10 29-2 0,-10-29 0 0,3 29 0 15,-3-29 0-15,-3 26 2 0,3-26 2 0,-10 26-4 16,10-26-2-16,-11 23-46 0,11-23-94 16,-9 14-94-16,9-14-100 0,0 0-113 15,-17 12-134-15,17-12-121 0,0 0-117 0,0 0-513 16,0 0-787-16</inkml:trace>
  <inkml:trace contextRef="#ctx0" brushRef="#br0" timeOffset="21419.4">17091 4000 153 0,'0'0'557'15,"17"-25"-3"-15,-17 25-10 0,13-18-34 0,-13 18-35 16,10-15-54-16,-10 15-69 0,7-15-73 0,-7 15-60 16,0 0-33-16,20-12-43 0,-20 12-28 0,0 0-22 15,33-8-16-15,-33 8-13 0,23-5-12 0,-23 5-8 16,30-5-9-16,-30 5-3 0,37-8-5 16,-37 8-4-16,33-9-3 0,-33 9-4 0,41-14 0 15,-41 14-2-15,33-20-2 0,-17 14 20 16,1-4 24-16,-17 10 15 0,27-18 13 0,-27 18 8 15,16-15 2-15,-16 15-9 0,14-14-15 0,-14 14-14 16,0 0-10-16,-3-19-10 0,3 19-8 0,0 0-1 16,-33-5 7-16,33 5 2 0,-44 8 1 0,17 0 2 15,0 2-1-15,-3 5-6 0,-3 2-5 0,3 3-3 16,3 3-3-16,-3-1-3 0,8 5-4 0,1 2 3 16,1-5-1-16,4 4-5 0,5-2 8 0,1-5-5 15,4 1-3-15,6-4-9 0,0-18-41 0,0 30-55 16,0-30-66-16,10 23-85 0,-10-23-63 15,17 12-71-15,-17-12-67 0,0 0-67 0,0 0-87 16,33-2-569-16,-33 2-634 0</inkml:trace>
  <inkml:trace contextRef="#ctx0" brushRef="#br0" timeOffset="21884.1">15931 3822 129 0,'0'0'357'16,"0"0"-14"-16,6-17-13 0,-6 17-8 16,0 0-11-16,0 0-8 0,10-16-10 0,-10 16-12 15,0 0-24-15,0 0-26 0,0 0-32 0,0 0-35 16,0 0-1-16,0 0 13 0,0 0 6 0,0 0 0 15,-3 23 4-15,3-23-9 0,-10 28-14 0,7-8-9 16,-4 2-12-16,3 1-6 0,1 2-18 0,-4 2-13 16,4-2-12-16,3 1-14 0,0 1-11 0,0-5-10 15,0 4-8-15,0-6-10 0,3-1-5 16,-3-19-6-16,4 32 5 0,-4-32-2 0,6 26 2 16,-6-26-12-16,11 17-89 0,-11-17-144 0,0 0-155 15,27 8-156-15,-27-8-150 0,22-10-736 0,-22 10-860 16</inkml:trace>
  <inkml:trace contextRef="#ctx0" brushRef="#br0" timeOffset="22759.34">18392 2469 293 0,'0'0'484'0,"0"0"-31"16,0 0-23-16,0 0-38 0,-10-14-36 0,10 14-34 15,0 0-32-15,0 0-33 0,0 0-33 16,0 0-44-16,0 0-32 0,0 0-17 0,0 0 2 15,0 0 4-15,-30 9-1 0,30-9-1 0,-14 23-6 16,14-23-11-16,-16 30-8 0,9-12-7 0,-3 2-13 16,-3 1-15-16,6 0-9 0,-3 1-12 0,4 2-8 15,-1-3-8-15,-4 2-5 0,8-1-4 0,-3-1 3 16,-1-1-8-16,4-3-16 0,3-17-78 16,-7 28-69-16,7-28-53 0,-4 22-71 0,4-22-90 15,0 0-75-15,0 0-68 0,14 13-62 0,-14-13-448 16,20-8-481-16</inkml:trace>
  <inkml:trace contextRef="#ctx0" brushRef="#br0" timeOffset="23143.35">18518 2589 269 0,'13'-19'356'0,"1"1"15"0,-7 1 22 15,-7 17 12-15,9-25-1 0,-9 25-29 16,14-21-55-16,-14 21-40 0,0 0-27 0,0-20-11 16,0 20-11-16,0 0-14 0,0 0-8 0,-20 15-7 15,20-15-11-15,-24 26-15 0,11-9-22 0,4 3-23 16,-2 1-23-16,-2 0-19 0,7 2-17 15,-2-1-12-15,2 2-12 0,-1-2-5 0,4-5-3 16,3-17 0-16,0 33 14 0,0-33 35 0,10 22 11 16,-10-22-10-16,20 10-14 0,-20-10-11 0,30-2-14 15,-6-6-6-15,-5 1-9 0,2-5-2 0,2-3-7 16,-7-1 4-16,8-4-10 0,-4 1-3 0,-4-5-2 16,-2 4-1-16,-1 1 2 0,-6-1 3 0,3-1-6 15,-7 4 2-15,4 0-5 0,-7 17-3 0,6-29-5 16,-6 29-5-16,-3-16 0 0,3 16 0 15,0 0 2-15,0 0-2 0,-30 9 0 0,17 4 3 16,-1 5-1-16,-5 1 1 0,2 4 4 16,-4 3-3-16,9-4-1 0,-6 2 0 0,9-3 2 15,-1-1-2-15,-1-3 3 0,5 0 4 0,6-17 0 16,-10 26 8-16,10-26 5 0,0 22-3 0,0-22-19 16,0 0-83-16,13 20-107 0,-13-20-121 0,0 0-92 15,30 5-89-15,-30-5-57 0,30-5-33 0,-30 5-25 16,41-15 6-16,-22 5-346 0,2-3-428 0</inkml:trace>
  <inkml:trace contextRef="#ctx0" brushRef="#br0" timeOffset="23420.39">18912 2576 454 0,'17'-17'213'16,"-4"5"29"-16,-3 0 34 0,-10 12 22 0,20-22 21 15,-20 22 12-15,17-18 5 0,-17 18-9 0,13-18-16 16,-13 18-33-16,10-13-46 16,-10 13-44-16,0 0-37 0,0 0 2 0,17-9 23 15,-17 9 18-15,0 0 17 0,0 0 14 0,-7 22 3 16,7-22-7-16,-7 24-10 0,-3-11 0 0,4 5-5 15,-4 0-9-15,-4 2-17 0,8-1-19 0,-4 2-22 16,0-4-15-16,3 1-7 0,-3 0-4 0,3-1 3 16,7-17 6-16,-13 25 8 0,13-25 24 0,-10 22 31 15,10-22 28-15,-7 15 23 0,7-15-224 0,0 0-12 16,0 0 0-16,0 0 0 0,14 13 0 0,-14-13 0 16,0 0 0-16,36-8 0 0,-36 8 0 0,30-8 0 15,-30 8 0-15,44-12 0 0,-21 6-352 0,-3-1-204 16,4 0-64-16,-5 0-59 0,1-1-41 15,-20 8-14-15,34-20 9 0,-17 11 16 0,-4-2-344 16,-13 11-526-16</inkml:trace>
  <inkml:trace contextRef="#ctx0" brushRef="#br0" timeOffset="23599.31">19279 2552 502 0,'0'0'247'0,"0"0"32"16,0-17 28-16,0 17 20 0,0 0 11 0,0 0 0 16,-7-18-15-16,7 18-20 0,0 0-27 0,0 0-30 15,0 0-20-15,0 0-15 0,-33 5 15 0,33-5-4 16,-17 17-26-16,7-4-24 0,4 5-22 0,-5 4-14 15,1 0-13-15,4 3-16 0,3 3-17 0,-5-1-12 16,2 4-15-16,-1-4-8 0,4-2-5 16,3 3-8-16,0-6-4 0,0 1-5 0,0-2-13 15,0-21-97-15,0 34-101 0,0-34-97 0,3 25-136 16,-3-25-153-16,10 15-215 0,-10-15-391 0,0 0-636 16</inkml:trace>
  <inkml:trace contextRef="#ctx0" brushRef="#br0" timeOffset="23848.36">19756 2513 139 0,'0'0'599'0,"10"-18"-4"16,-10 18-28-16,9-15-51 0,-9 15-46 16,0 0-76-16,11-18-78 0,-11 18-66 0,0 0-44 15,0 0-16-15,0 0-4 0,0 0 3 0,0 0-5 16,-3 22-11-16,3-22-25 0,-11 33-26 0,1-11-18 15,1 7-18-15,-2 0-12 0,-2 4-12 0,-1 0-7 16,-2-4-8-16,2 4-4 0,1-3-6 0,-3-1-5 16,2 0-9-16,8-7-83 0,-4-2-103 15,0 0-87-15,3-6-72 0,7-14-94 0,-13 23-122 16,13-23-147-16,0 0-462 0,0 0-615 0</inkml:trace>
  <inkml:trace contextRef="#ctx0" brushRef="#br0" timeOffset="24156.12">19986 2571 197 0,'13'-16'584'16,"-3"0"4"-16,-10 16-1 0,14-25-16 0,-14 25-59 15,6-18-87-15,-6 18-82 0,0 0-44 0,0 0-28 16,0 0-20-16,0 0-11 0,0 0-19 0,-20 24-22 16,10-7-31-16,1 5-35 0,-2 7-21 0,1-3-17 15,4 5-17-15,-5-1-12 0,8-5-11 16,0 2-10-16,-4-4-7 0,7-1 1 0,0-22-3 15,4 33-4-15,-4-33-4 0,12 22-2 0,-12-22-4 16,24 10-5-16,-24-10 10 0,30-5 44 16,-30 5 25-16,30-15 20 0,-13 6-9 0,-7-4-5 15,3-2-8-15,-6-1-18 0,3-1-17 0,-7 0-11 16,0-1-8-16,-3 18-10 0,0-32-8 0,0 32-5 16,-3-29-5-16,3 29-15 0,-13-24-52 0,13 24-61 15,-14-20-75-15,14 20-75 0,-16-10-78 0,16 10-83 16,-17-9-91-16,17 9-75 0,0 0-58 0,0 0-55 15,-16-11-425-15,16 11-599 0</inkml:trace>
  <inkml:trace contextRef="#ctx0" brushRef="#br0" timeOffset="24507.3">20493 2400 116 0,'20'-8'414'0,"-20"8"-16"16,33-12-17-16,-33 12-42 0,24-8-49 0,-24 8-29 15,0 0 54-15,0 0 17 0,30 8 8 0,-30-8-15 16,0 0-1-16,-11 29-10 0,8-12-19 0,-10-1-8 15,-1 6-12-15,-2 3-4 0,-4 0-33 0,-1 5-35 16,2 2-34-16,-1-3-32 0,-1 0-24 0,5 1-11 16,2 0-27-16,1-3-12 0,1 2-6 0,4-7-9 15,5 1-2-15,-4-4-4 0,7-19-3 0,7 33 1 16,-7-33-9-16,17 23 0 0,-17-23-6 0,24 13-38 16,-24-13-27-16,25 5-15 0,-25-5 5 0,0 0 8 15,41-5 7-15,-41 5 7 0,19-13 3 0,-19 13 5 16,8-20 2-16,-8 20 2 0,-3-28 1 15,-5 8 3-15,-5 0 2 0,-1 0 0 16,1 0 3-16,-4-1 0 0,4 5 4 0,1-2 4 16,1 3 4-16,-2 1-1 0,13 14-1 0,-14-24 2 15,14 24-4-15,-10-22 1 0,10 22-8 0,7-23-34 16,-7 23-50-16,23-19-48 0,1 8-59 0,-5 2-60 16,8-2-52-16,3 2-40 0,0-1-39 0,-3 3-48 15,3-4-54-15,0 2-85 0,-3 0-471 0,0 2-520 16</inkml:trace>
  <inkml:trace contextRef="#ctx0" brushRef="#br0" timeOffset="24919.31">21103 2517 403 0,'6'-15'406'0,"-6"15"-17"15,0 0-28-15,0 0-30 0,0 0-40 0,0 0-37 16,0 0-44-16,0 0-45 0,0 0-13 16,0 0 54-16,0 0 35 0,0 0 20 0,8 18-14 15,-8-18-22-15,-11 27-10 0,8-10-8 0,-7 7-16 16,4-2-26-16,-2 2-24 0,2 2-22 0,-1 3-22 16,1 0-14-16,-5-2-11 0,8-3-13 0,0 2-10 15,-4-4-5-15,7 0-6 0,-3-2-21 0,3-20-91 16,-3 33-74-16,3-33-63 0,-6 25-89 15,6-25-102-15,0 0-89 0,3 17-72 0,-3-17-75 16,0 0-319-16,0 0-434 0</inkml:trace>
  <inkml:trace contextRef="#ctx0" brushRef="#br0" timeOffset="25135.65">21420 2514 405 0,'13'-13'453'0,"-13"13"-27"0,10-19-45 16,-10 19-47-16,0 0-13 0,0 0 7 0,0 0-7 15,0 0-15-15,0 0-7 0,0 0-14 0,4 26-18 16,-8-9-21-16,-3 2-18 0,1 7-10 16,-4 4-19-16,3 2-28 0,-3 3-28 0,1 0-25 15,-5 1-22-15,4-2-16 0,-3 2-12 0,-1-2-8 16,4-1-9-16,-3-3-8 0,3-1-6 0,0-3-5 16,3-4-68-16,0-2-104 0,1-1-87 0,6-19-72 15,-10 26-101-15,10-26-109 0,-10 15-95 0,10-15-655 16,0 0-719-16</inkml:trace>
  <inkml:trace contextRef="#ctx0" brushRef="#br0" timeOffset="25431.96">21713 2614 212 0,'17'-19'423'0,"-4"1"-18"0,4 5-32 0,-7 1-42 15,4-1-47-15,-14 13-48 0,22-14-41 0,-22 14-33 16,24-11-21-16,-24 11-19 0,0 0-13 0,0 0-12 15,36 3-9-15,-36-3-4 0,14 13-4 0,-14-13 4 16,10 22 1-16,-10-22 2 0,3 33 1 0,-3-33 1 16,-3 40 9-16,-3-19 16 0,-1 3 13 0,-4 0 10 15,2 2 0-15,-4-1 6 0,-1-1 12 0,1 0 4 16,-1-7-3-16,5 3-4 0,-1-6-11 0,-1 4-9 16,11-18-10-16,-13 26-13 0,13-26-16 0,-14 19-18 15,14-19-10-15,-6 20-5 0,6-20-6 0,3 18-5 16,-3-18-5-16,17 15-4 15,-17-15-60-15,24 12-119 0,-24-12-142 0,36 5-134 16,-36-5-120-16,40-2-104 0,-40 2-140 0,50-8-353 16,-23 1-601-16</inkml:trace>
  <inkml:trace contextRef="#ctx0" brushRef="#br0" timeOffset="25747.31">22754 2502 408 0,'0'0'463'15,"0"0"-35"-15,0 0-45 0,0 0-50 0,0 0-34 16,0 0 17-16,0 0 11 0,0 0-5 0,0 0-16 15,10 18-18-15,-10-18-7 0,-6 30-12 0,2-10-20 16,-3 5-41-16,4 2-34 0,-1 2-28 0,1 2-20 16,0 5-21-16,0-4-17 0,0 2-11 0,-5 2-10 15,5-4-10-15,-4 4-6 0,4-7-4 0,-3-1-9 16,3-3-40-16,-5-3-117 0,5 0-102 16,-4-3-83-16,7-19-106 0,-6 24-116 0,6-24-110 15,0 0-601-15,0 0-700 0</inkml:trace>
  <inkml:trace contextRef="#ctx0" brushRef="#br0" timeOffset="25980.3">23088 2568 482 0,'10'-18'515'0,"-10"18"-29"0,12-23-70 0,-12 23-72 16,11-14-46-16,-11 14 15 0,0 0 2 0,0 0-8 15,0 0-2-15,7 19-2 0,-7-19-8 0,-10 32-14 16,2-8-22-16,2 2-20 0,0 5-17 15,-4 4-21-15,-1-1-27 0,-2 4-24 0,3-3-24 16,-3 8-21-16,3-9-22 0,-4 2-4 0,4-4-18 16,-3 0-6-16,3-2-5 0,3-4-14 0,-2-4-72 15,6-2-121-15,-5-2-96 0,8-18-97 0,-10 28-121 16,10-28-124-16,0 0-116 0,-3 17-625 0,3-17-791 16</inkml:trace>
  <inkml:trace contextRef="#ctx0" brushRef="#br0" timeOffset="26311.3">23614 2513 13 0,'10'-18'500'0,"-10"18"-8"16,17-23-34-16,-17 23-24 0,0 0-16 0,3-20-31 16,-3 20-24-16,0 0-34 0,0 0-39 0,-26 10-21 15,9 3-7-15,0 5-20 0,-3 3-11 0,-4 7-11 16,2 7-8-16,-2 7-3 0,-2 2-19 0,5-2-23 15,2 3-27-15,2-2-22 0,4-1-23 0,6-7-13 16,0-3-10-16,7-2-2 0,0-4 0 16,7-4 8-16,0-5 1 0,2 0-9 0,12-6-13 15,-2-1-14-15,-19-10-2 0,44 4-6 0,-44-4-9 16,49-4-3-16,-22-1-6 0,0-4-6 16,-7 0 3-16,1-1-2 0,-5-3-6 0,-2 1 0 15,-14 12-6-15,9-25-6 0,-9 25-3 0,-6-25-4 16,-11 15-13-16,-3 3-16 0,-10-1-45 0,-4 8-35 15,-5 0-40-15,-8 5-46 0,-3 0-50 0,3 2-64 16,-2 4-76-16,5-2-76 0,-3 4-65 0,7-1-86 16,0-4-586-16,7 2-674 0</inkml:trace>
  <inkml:trace contextRef="#ctx0" brushRef="#br0" timeOffset="30631.31">6580 2689 151 0,'0'0'432'0,"0"0"-22"16,0 0-36-16,-11-12-28 0,11 12-26 0,0 0-31 16,0 0-22-16,0 0-18 0,0 0-22 0,0 0-17 15,-23-7-17-15,23 7-12 0,0 0-3 0,0 0 3 16,0 0 0-16,0 0-5 0,0 0-2 0,0 0-5 16,-33 0-5-16,33 0-12 0,0 0-10 0,0 0-11 15,0 0-13-15,0 0-13 0,0 0-12 0,0 0-16 16,0 0-11-16,0 0-12 0,0 0-6 0,0 0-22 15,23-7-4-15,-23 7-4 0,30-5-2 0,-30 5-4 16,44-7-2-16,-44 7 2 0,52-12 0 0,-22 7-3 16,0 1-1-16,0 1 0 15,0-2-2-15,-3 0-17 0,0 0-31 0,0 3-42 16,-27 2-43-16,44-8-50 0,-44 8-47 0,36-5-46 16,-36 5-48-16,30-5-43 0,-30 5-38 0,0 0-51 15,30-4-53-15,-30 4-55 0,0 0-290 0,0 0-333 16</inkml:trace>
  <inkml:trace contextRef="#ctx0" brushRef="#br0" timeOffset="30999.31">6863 2501 259 0,'0'0'463'0,"-10"-19"1"16,10 19-14-16,-11-20-19 0,11 20-25 0,-9-17-20 15,9 17-25-15,-10-15-24 0,10 15-19 0,0 0-27 16,-14-21-35-16,14 21-39 0,0 0-40 15,-13-12-35-15,13 12-32 0,0 0-21 0,0 0-24 16,0 0-15-16,0 0-10 0,0 0-3 0,0 0 0 16,0 0 15-16,0 0 4 0,0 0-4 0,0 0-9 15,7 17-2-15,-7-17-5 0,20 16-3 0,-20-16 2 16,30 20 0-16,-11-10-3 0,5-1 1 0,0-1-1 16,2 2 0-16,1-2-3 0,0-2-2 0,-4-2-4 15,-23-4 2-15,43 9 3 0,-43-9 37 0,27 8 14 16,-27-8-6-16,20 10-7 0,-20-10-13 15,0 0 1-15,3 20 14 0,-13-8 8 0,-6 7 6 16,-11 0 3-16,-6 6 7 0,-4 3-9 0,0 4-16 16,-3-1-16-16,1 1-7 0,-2 0-6 0,4 0-4 15,7 1 2-15,0 0-5 0,4-1-3 16,5-5-16-16,5 1-49 0,2-3-81 0,5-5-97 16,2 1-114-16,1-2-139 0,6-19-166 0,-8 30-152 15,8-30-799-15,4 26-1026 0</inkml:trace>
  <inkml:trace contextRef="#ctx0" brushRef="#br0" timeOffset="37951.32">8367 2577 41 0,'0'0'459'0,"0"0"-40"0,0 0-25 0,-17-13-23 16,17 13-22-16,0 0-30 0,-20-9-24 0,20 9-12 15,0 0-10-15,-23-13-14 0,23 13-8 0,0 0-10 16,-23-10-14-16,23 10-19 0,-21-7-21 0,21 7-21 16,0 0-21-16,-33-11-21 0,33 11-20 15,0 0-19-15,-40-4-15 0,40 4-12 0,0 0-10 16,-44 0-9-16,44 0-3 0,-33 4-6 0,33-4 0 15,-30 8 1-15,30-8-3 0,-33 13-5 0,14-6-1 16,1 3-5-16,1 0-2 0,1 4-3 16,2-2-2-16,1 0 0 0,0 2 0 0,3 2 3 15,0 0 0-15,0 1-1 0,3 0 4 0,7-17 4 16,-6 27 0-16,6-27 4 0,-4 28 5 0,4-28 3 16,4 22 4-16,-4-22 10 0,9 20 18 0,-9-20 13 15,14 12 5-15,-14-12-1 0,20 11 0 0,-20-11 4 16,0 0-15-16,37-4-11 0,-37 4-10 0,27-9-9 15,-27 9-7-15,33-18-7 0,-17 9-1 0,1-1-4 16,-4-2-3-16,4-1-2 0,-4 0 0 0,1 1 2 16,-4-1 8-16,-10 13 0 0,20-23 6 15,-20 23-4-15,16-21 1 0,-16 21 0 0,14-21 0 16,-14 21 1-16,10-20-4 0,-10 20-2 16,9-19-1-16,-9 19-3 0,8-19-3 0,-8 19-1 15,6-14 2-15,-6 14 0 0,0 0 2 0,4-18 3 16,-4 18-2-16,0 0 3 0,0 0-4 0,6-19-4 15,-6 19-4-15,0 0-3 0,0 0-5 0,0 0-2 16,0 0-2-16,0 0-7 0,0 0 2 0,0 0 0 16,0 0 1-16,0 0 5 0,0 0-3 0,0 0 3 15,-13 14-4-15,13-14-2 0,-7 23 6 0,7-23 2 16,-4 30-2-16,4-30 3 0,0 34 0 0,4-14 4 16,0 4-5-16,-1-2 3 0,4 0 1 0,-1 1 1 15,4-3 1-15,0-1-2 0,3 1 2 16,1-2 0-16,2-3 2 0,5 0-3 15,-5-3-1-15,4 1-15 0,0-6-30 0,0 0-38 16,-20-7-53-16,41 9-55 0,-41-9-69 0,36-3-103 16,-36 3-97-16,33-7-103 0,-33 7-96 0,34-13-92 15,-21 0-610-15,-13 13-808 0</inkml:trace>
  <inkml:trace contextRef="#ctx0" brushRef="#br0" timeOffset="38535.32">9164 2332 227 0,'16'-7'377'0,"-16"7"-5"0,0 0-1 15,21-13-1-15,-21 13-4 0,0 0-9 0,13-10-9 16,-13 10-5-16,0 0-9 0,10-14-26 0,-10 14-29 16,0 0-33-16,0 0-29 0,-3-20-28 0,3 20-20 15,0 0-23-15,-14-18-27 0,14 18-23 0,0 0-16 16,-16-15-13-16,16 15-13 0,-17-10-12 16,17 10-5-16,0 0-2 0,-34-12 3 0,34 12 8 15,-26-5 14-15,26 5 7 0,0 0-1 0,-37-6 4 16,37 6-6-16,0 0-11 0,-36-1-10 0,36 1-7 15,0 0-8-15,-34 4-4 0,34-4-5 16,0 0-1-16,-26 12 0 0,26-12 11 0,-17 15 20 16,17-15 24-16,-20 25 11 0,10-6 2 0,-3-3 14 15,3 6 13-15,-4 7 7 0,1-2-7 0,-1 3-12 16,1 5-12-16,3-1-9 0,-3 7-13 0,0 1-9 16,-1 1-12-16,4-1-3 0,0-4-8 0,0-4-3 15,0 2-7-15,0-1-4 0,3-5-2 0,-3-1-3 16,4 0-3-16,0-8-1 0,-2 2-3 0,5-1-1 15,-4-4 0-15,7-18-2 0,-9 30 0 16,9-30 3-16,-8 27 1 0,8-27 3 0,-3 24 2 16,3-24-2-16,-6 17-3 0,6-17-6 0,-4 17 3 15,4-17 2-15,4 17 4 0,-4-17 4 0,9 16 0 16,-9-16 0-16,17 14 1 0,-17-14-2 16,27 13 0-16,-27-13-8 0,34 10-31 0,-34-10-46 15,36 7-53-15,-36-7-50 0,36 3-71 0,-36-3-66 16,41 0-77-16,-41 0-89 0,37-10-95 0,-37 10-105 15,36-12-106-15,-16 0-595 0,-7 1-831 0</inkml:trace>
  <inkml:trace contextRef="#ctx0" brushRef="#br0" timeOffset="38947.32">9398 2585 452 0,'0'0'445'0,"13"-26"-5"0,-13 26-5 0,6-22-7 16,-6 22-8-16,7-20-10 0,-7 20-11 16,0-21-15-16,0 21-18 0,-4-16-33 0,4 16-37 15,0 0-38-15,-16-20-46 0,16 20-41 0,-20-8-30 16,20 8-18-16,0 0-12 0,-46 5-9 16,46-5 2-16,-44 12-7 0,20 1-9 0,5 0-11 15,-1 2-12-15,-4 5-12 0,8 0-3 0,-1 1-2 16,7 3-3-16,4 0-1 0,2 0 1 0,4-3-2 15,4 2 1-15,2-1 0 0,4-1-3 0,7-4 4 16,-1 0-7-16,4-4-2 0,4-1-8 0,3-5 0 16,0-3-3-16,-27-4-5 0,59-4-7 0,-29 1 1 15,-4-6-3-15,1-3 3 0,-3-5 2 0,-1 0-4 16,-7-3 0-16,2-4 0 0,-9 2-10 0,-2 1 4 16,-3-3-6-16,-1 2 4 0,-3 2-4 0,-3-1-4 15,-1 4 4-15,-3 0-6 0,-2 1-7 16,9 16 8-16,-18-21-1 0,18 21-1 15,-19-18-8-15,19 18-40 0,-27-11-49 0,27 11-52 16,0 0-63-16,-36-2-88 0,36 2-94 0,0 0-91 16,-34 5-64-16,34-5-64 0,0 0-70 0,-20 10-498 15,20-10-654-15</inkml:trace>
  <inkml:trace contextRef="#ctx0" brushRef="#br0" timeOffset="39435.68">9664 2322 49 0,'7'-22'557'0,"-7"22"-9"0,7-23-15 16,-7 23-30-16,3-22-21 0,-3 22-37 15,0-20-35-15,0 20-35 0,6-21-39 0,-6 21-45 16,7-18-34-16,-7 18-33 0,14-16-38 0,-14 16-33 16,16-18-30-16,-16 18-24 0,30-17-19 0,-13 7-10 15,7 1-11-15,-2 1-10 0,2-3-7 0,3 1-4 16,3 0-6-16,-4 3-3 0,4-1-1 0,-3-1 0 15,3 1 0-15,-3 4-1 0,-4-4-3 0,0 2-4 16,-23 6-6-16,41-7 2 0,-41 7-10 0,36-3 1 16,-36 3-4-16,27 5 3 0,-27-5 0 0,26 14 4 15,-15 3 8-15,-2-3 18 0,-2 9 19 0,0 3 11 16,-4 5 7-16,1 5 4 0,-4 3-10 0,0 6-6 16,-4 5-9-16,1 3-3 0,-4 2-3 15,7-3-5-15,-7 0-5 0,7-2-12 0,0-5 3 16,0-4-3-16,0-4 1 0,4-2 2 15,-1-5-4-15,-3-5 0 0,3 0 12 0,-3-2 57 16,0-5 56-16,0-18 43 0,-3 32 10 0,3-32-21 16,-7 22-27-16,7-22-27 0,-13 15-104 0,13-15-22 15,-26 9 0-15,26-9 0 0,-48 6 0 0,48-6 0 16,-60 3 0-16,27 0 0 0,-7-1 0 0,-3 1 0 16,0-2 0-16,0 2 0 0,2 2 0 0,-2 0 0 15,3 3 0-15,0-4 0 0,10 4 0 0,0 0 0 16,0-1 0-16,3-1 0 0,7 1 0 15,20-7 0-15,-33 10 0 0,33-10-247 0,-20 7-159 16,20-7-93-16,0 0-110 0,0 0-131 0,0 0-119 16,0 0-784-16,43-3-1081 0</inkml:trace>
  <inkml:trace contextRef="#ctx0" brushRef="#br0" timeOffset="41243.32">10645 2592 80 0,'0'0'521'0,"0"0"-10"16,0 0-16-16,0 0-33 0,0 0-24 0,0 0-11 15,0 0-32-15,0 0-23 0,-3-21-29 0,3 21-28 16,0 0-22-16,0 0-18 0,0 0-18 0,0 0-23 16,0 0-11-16,-24-3-10 0,24 3-7 0,0 0 6 15,0 0-6-15,0 0-5 0,0 0-13 0,0 0-14 16,0 0-21-16,0 0-26 0,0 0-25 15,0 0-24-15,13-16-12 0,-13 16-14 0,0 0-8 16,37-8-7-16,-37 8-7 0,37-2-4 0,-37 2-6 16,43-5-5-16,-43 5-23 0,50-2-67 0,-50 2-73 15,53-3-67-15,-53 3-70 0,57-5-60 0,-57 5-57 16,47-2-61-16,-47 2-57 0,40-5-58 16,-40 5-40-16,30-3-60 0,-30 3-6 0,0 0-259 15,0 0-422-15</inkml:trace>
  <inkml:trace contextRef="#ctx0" brushRef="#br0" timeOffset="41427.32">10715 2667 457 0,'0'0'507'16,"-40"13"24"-16,40-13 15 0,-30 7 8 0,30-7-13 15,-24 5-20-15,24-5-40 0,0 0-53 0,0 0-59 16,-26 8-71-16,26-8-60 0,0 0-46 16,0 0-39-16,0 0-34 0,30 5-22 0,-30-5-18 15,39 0-14-15,-39 0-10 0,51 0-15 0,-51 0 0 16,63 0-5-16,-63 0-16 0,67 0-73 15,-34 0-72-15,0-3-81 0,1 1-81 0,0-4-100 16,-1 1-119-16,-3-2-135 0,-3 0-771 0,-5-1-863 16</inkml:trace>
  <inkml:trace contextRef="#ctx0" brushRef="#br0" timeOffset="43479.58">11785 2387 185 0,'14'-12'451'0,"-14"12"-15"0,0 0-8 0,0 0-10 16,13-17-8-16,-13 17-21 0,0 0-12 0,0 0-19 15,9-15-15-15,-9 15-12 0,0 0-12 0,0 0-6 16,11-18-22-16,-11 18-29 0,0 0-28 0,0 0-32 16,0 0-29-16,13-15-25 0,-13 15-31 0,0 0-23 15,0 0-18-15,0 0-17 0,0 0-18 0,0 0-4 16,0 0-9-16,3 20-8 0,-3-20 2 0,-3 30-2 16,0-10-3-16,-4 5 1 0,1 3 0 0,-2 1-4 15,2 4 2-15,3 2-4 0,-4-3-2 0,1 3 2 16,-2 0 5-16,2-3-3 15,3-2 4-15,3-3-5 0,-7-1 1 0,4-4-1 16,3-2 4-16,0-1 1 0,0-19 4 0,0 29 7 16,0-29 0-16,0 25-5 0,0-25 5 0,3 18-10 15,-3-18-83-15,0 0-120 0,0 0-109 0,0 0-125 16,0 0-108-16,37-10-107 0,-37 10-106 0,20-26-662 16,-10 12-852-16</inkml:trace>
  <inkml:trace contextRef="#ctx0" brushRef="#br0" timeOffset="44019.97">12582 2295 273 0,'20'-12'436'0,"-6"0"-12"0,-14 12-19 0,26-14-26 16,-26 14-27-16,20-15-19 0,-20 15-19 0,17-12-28 15,-17 12-24-15,16-10-27 0,-16 10-17 0,0 0-28 16,14-12-30-16,-14 12-20 0,0 0-18 0,0 0-10 15,0 0-3-15,0 0 5 0,-10-15 3 0,10 15 1 16,0 0 1-16,-37 0-2 0,37 0-6 0,0 0 0 16,-43 2 4-16,43-2 3 0,-33 1 13 0,33-1 4 15,-37 5 1-15,37-5-1 0,-34 1-5 0,34-1-3 16,-30 3-5-16,30-3-12 0,-27 3-19 16,27-3-20-16,0 0-16 0,-36 6-8 0,36-6-13 15,-19 11-4-15,19-11-4 0,-21 14-2 0,21-14 0 16,-23 25 10-16,13-9 5 0,-4 1 7 0,4 3 1 15,1 0 8-15,-2 3 1 0,1-1 1 16,4 3-3-16,3 1-2 0,-8-4 0 0,8 3-2 16,0 0 4-16,-4-3 2 0,7 1 2 0,-3-3 10 15,0-1 5-15,3-19 5 0,0 33-34 0,0-33-44 16,0 24 0-16,0-24 0 0,0 21 0 0,0-21 0 16,0 0 0-16,6 15 0 0,-6-15 0 0,0 0 0 15,40-5 0-15,-20-2 0 0,7 1 0 0,0 2 0 16,3-1 0-16,0 1 0 0,0-1 0 15,-30 5 0-15,57 5 0 0,-27-1 0 0,-4 4 0 16,-3 1 0-16,-3 6 0 0,0 0 0 0,-6 4 0 16,-8 2 0-16,-3 1 0 0,-6 3 0 0,-3 6 0 15,-8-4 0-15,-6 1 0 0,0-1 0 0,-10 3 0 16,-3-2 0-16,-7-1 0 0,-4-2 0 0,1-2 0 16,-4-1 0-16,4-4 0 0,-4 0 0 15,7-6 0-15,-3-3 0 0,6 2 0 0,-3-6-772 16,4 2-312-16,3-5-1070 0,-1-2-1563 0</inkml:trace>
  <inkml:trace contextRef="#ctx0" brushRef="#br1" timeOffset="48432.02">7737 3255 406 0,'0'0'439'0,"-17"12"-15"0,17-12-29 16,0 0-35-16,-17 13-40 0,17-13-33 0,0 0-24 15,-17 14-16-15,17-14-5 0,0 0-13 0,0 0-10 16,-13 11 4-16,13-11 2 0,0 0 3 0,0 0 5 16,0 0-15-16,0 0-31 0,0 0-35 0,0 0-27 15,24-5-22-15,-24 5-21 0,23-13-16 16,-23 13-12-16,30-17-13 0,-10 7-5 0,0 0-6 15,0-3-7-15,0 1-3 0,4-1-3 0,-5-2-3 16,8 1-4-16,-4-5 4 0,-2 5-10 0,-2-1 1 16,1 0 0-16,-2 0 3 0,-2 3 12 0,1-1 24 15,-4 0 6-15,-13 13-2 0,23-17 0 0,-23 17 3 16,21-17-1-16,-21 17-4 0,12-13-2 16,-12 13-9-16,13-13-4 0,-13 13-8 0,0 0-11 0,18-13-8 15,-18 13-9-15,0 0-4 0,0 0-5 16,0 0 7-16,0 0-1 0,0 0 6 0,0 0-3 15,20 6 1-15,-20-6 3 0,0 0 2 0,3 21 2 16,-3-21 2-16,0 21 7 0,0-21-5 0,0 22 0 16,0-22 2-16,3 29 0 0,-3-29-2 15,4 32 0-15,2-13 2 0,-3 1 1 0,4 1 0 16,0-1-5-16,0 0 6 0,-1 0-1 0,0-1 1 16,2-1 1-16,2-3 0 0,-4 2 0 0,-6-17-5 15,17 24-2-15,-17-24-7 0,10 19-11 0,-10-19-40 16,13 10-53-16,-13-10-71 0,0 0-68 15,0 0-72-15,0 0-67 0,30-3-53 0,-30 3-45 16,0 0-26-16,10-14-33 0,-10 14-4 0,0 0-399 16,7-23-424-16</inkml:trace>
  <inkml:trace contextRef="#ctx0" brushRef="#br1" timeOffset="48995.3">8091 3175 251 0,'3'-18'279'0,"-3"18"-18"16,0 0-17-16,0 0-11 0,0 0-11 0,0 0-16 15,0 0-8-15,0 0-3 0,0 0 2 0,9-13 4 16,-9 13 4-16,0 0 7 16,0 0 3-16,0 0 4 0,0 0 3 0,0 0-3 15,0 0-11-15,0 0-19 0,24-7-18 0,-24 7-19 16,0 0-15-16,0 0-15 0,0 0-13 0,0 0-19 15,0 0 21-15,0 0 41 0,0 0 24 0,10 15 17 16,-10-15 26-16,0 0 21 0,-3 28 16 0,3-28-12 16,-10 30-15-16,2-10 8 0,-1 2-8 0,-1 6-26 15,-4-1-37-15,1 5-21 0,-4 9-9 0,1-1-26 16,-4 2-18-16,-1 3-14 0,2 3-60 0,-5 4-18 16,1 3 0-16,-1 0 0 0,2 3 0 0,-2-3 0 15,0 0 0-15,1 1 0 0,4-13 0 0,-2 3 0 16,1-5 0-16,4-2 0 0,2-7 0 15,1-4 0-15,3-1 0 0,0-4 0 16,3-5 0-16,-3-1 0 0,4 0 0 0,6-17 0 16,-11 24 0-16,11-24 0 0,-9 20 0 0,9-20 0 15,0 0 0-15,-7 14 0 0,7-14 0 0,0 0 0 16,0 0 0-16,0 0 0 0,0 0-389 0,0 0-214 16,3-22-150-16,-3 22-149 0,4-21-165 0,-4 21-456 15,3-23-967-15</inkml:trace>
  <inkml:trace contextRef="#ctx0" brushRef="#br1" timeOffset="52323.41">5159 5615 246 0,'-21'-8'495'16,"21"8"-10"-16,0 0-8 0,-6-15-18 0,6 15-38 15,0 0-27-15,0-25-31 0,0 25-19 0,3-20-26 16,-3 20-19-16,3-19-20 0,-3 19-21 0,11-24-27 16,-11 24-21-16,7-22-20 0,-7 22-27 0,9-20-19 15,-9 20-33-15,10-17-22 0,-10 17-19 0,14-16-15 16,-14 16-10-16,9-12-13 0,-9 12-5 0,0 0-7 15,24-10-4-15,-24 10-4 0,0 0-4 0,30 5 2 16,-30-5-4-16,27 12 0 0,-27-12-2 16,23 23 2-16,-10-10-2 0,1 4 2 0,-4 1 2 15,0 0-5-15,0 1 1 0,-3-1-1 0,-1 2-10 16,1-2 12-16,-7-18 0 0,10 29 0 16,-10-29 3-16,10 23 6 0,-10-23 4 0,6 20 6 15,-6-20 25-15,0 0 14 0,0 0 0 0,0 0-14 16,0 0-8-16,0 0-8 0,0 0-10 0,7-26 4 15,-7 26-8-15,3-31-5 0,-3 11 1 0,3-4-5 16,2 2-6-16,-2 1-4 0,3-3 3 0,1 2-4 16,-1-1 1-16,2 0-3 0,-2 3-1 0,4 1-4 15,-4 4-3-15,2-1-2 0,-8 16 0 0,19-20 1 16,-19 20 2-16,17-9-1 0,-17 9 2 0,0 0 3 16,33 12 0-16,-33-12 6 0,24 26-2 15,-14-11 0-15,2 2-5 0,2 0 8 0,-1 4 2 16,1-1 5-16,-4-1-3 0,4 1 0 0,-5 1 0 15,1-2-18-15,1-1-38 0,-2-1-36 0,1-1-44 16,-3-4-69-16,-7-12-85 0,13 22-110 16,-13-22-123-16,13 20-93 0,-13-20-78 0,0 0-581 15,14 15-731-15</inkml:trace>
  <inkml:trace contextRef="#ctx0" brushRef="#br1" timeOffset="52863.33">6046 5303 378 0,'9'-20'361'0,"-9"20"-22"0,8-16-18 0,-8 16-26 16,0 0-14-16,3-20-16 0,-3 20-13 0,0 0-21 16,3-18-7-16,-3 18-13 0,0 0-15 15,0 0-20-15,0 0-16 0,-9-16-9 0,9 16-6 16,0 0-3-16,0 0-1 0,-27-5-8 0,27 5-8 15,0 0-8-15,-30 2-11 0,30-2-6 0,-24 7-13 16,24-7-12-16,-27 11-10 0,27-11-13 16,-27 12-9-16,27-12-7 0,-26 19-5 0,26-19-4 15,-23 24-5-15,12-10-6 0,2-1 1 0,9-13-2 16,-14 27-3-16,14-27 3 0,-10 29-2 0,10-29 0 16,-3 24-2-16,3-24-1 0,3 25 2 0,-3-25 0 15,10 20 2-15,-10-20-2 0,11 15 3 0,-11-15-1 16,16 12 2-16,-16-12 1 0,0 0 0 0,0 0-1 15,37-2 4-15,-37 2 0 0,16-15-1 0,-16 15-1 16,21-24-3-16,-21 24-3 0,13-26 1 0,-13 26-2 16,10-28 1-16,-10 28 1 0,7-33 0 15,-7 33 13-15,3-31 11 0,-3 31 2 0,0-33 1 16,0 33-3-16,-3-30-2 0,3 30 0 16,-7-30 3-16,7 30 1 0,-7-26-3 0,7 26-14 15,-3-22-2-15,3 22-10 0,0 0-7 0,-10-17 0 16,10 17-3-16,0 0 0 0,0 0 2 0,-10 12-1 15,10-12 2-15,0 22 5 0,0-22-8 0,10 29 5 16,-4-12-1-16,4 3 4 0,4-3 0 0,-4 0 1 16,7 4-1-16,-4-4-4 0,4-2-28 0,-4-1-43 15,1 0-44-15,-2-2-52 0,-12-12-60 0,21 20-58 16,-21-20-66-16,16 12-80 0,-16-12-75 0,0 0-54 16,0 0-71-16,0 0-350 0,0 0-455 0</inkml:trace>
  <inkml:trace contextRef="#ctx0" brushRef="#br1" timeOffset="53447.33">6126 5277 77 0,'0'0'311'0,"-6"-18"4"16,6 18-10-16,-5-17 2 0,5 17 6 0,-6-14-4 15,6 14-8-15,0 0-9 0,0-24-25 0,0 24-23 16,0 0-26-16,0-20-32 0,0 20-34 0,0 0-28 16,0 0-24-16,0 0-8 0,6-14-11 0,-6 14 0 15,0 0-10-15,0 0-5 0,21 7-5 0,-21-7-6 16,14 13-4-16,-14-13-6 0,12 20-8 0,-12-20-3 15,10 22-2-15,-10-22-5 0,11 22-5 0,-11-22-4 16,6 25 4-16,-6-25 1 0,4 24 9 16,-4-24 39-16,3 17 39 0,-3-17 36 0,0 0 37 15,6 20 22-15,-6-20-16 0,0 0-34 16,0 0-29-16,0 0-20 0,0 0-22 0,0 0-16 16,0 0-15-16,0-25-12 0,0 25-8 0,0-27-4 15,0 27-8-15,8-34-5 0,-5 15-3 0,0 1-6 16,4 0 2-16,-4-2-4 0,3 3-3 0,2 0-1 15,-2-1-2-15,-6 18-3 0,13-25-3 0,-13 25-6 16,14-20 1-16,-14 20 0 0,0 0 2 0,16-10 1 16,-16 10 3-16,0 0 1 0,17 13 0 0,-17-13 4 15,10 19 0-15,-10-19 1 0,6 25 1 0,-6-25-1 16,8 31-2-16,-8-31 3 0,6 27 1 16,-6-27-3-16,3 29-1 0,-3-29 6 0,7 21 6 15,-7-21 8-15,0 17 16 0,0-17 24 0,0 0 4 16,0 0-7-16,6 17-9 0,-6-17-6 0,0 0-10 15,0 0-6-15,7-17 6 0,-7 17-15 16,7-22-3-16,-4 6-4 0,4-5-2 0,-1 3-2 16,1-2 4-16,0 1-12 0,3 1 3 0,-4 2-2 15,-6 16-3-15,11-26-8 0,-11 26-2 0,13-20 1 16,-13 20 3-16,0 0-1 0,17-12 2 0,-17 12 1 16,0 0 7-16,13 20 0 0,-13-20 3 0,3 21 2 15,-3-21 0-15,0 33 3 0,0-33-4 0,0 34 7 16,0-13-3-16,0-21-5 0,0 35 10 15,-3-17 3-15,3-18 3 0,0 31-20 0,0-31-42 16,0 32-57-16,0-32-77 0,-3 21-99 0,3-21-104 16,-3 20-120-16,3-20-86 0,0 0-103 0,0 0-632 15,0 0-781-15</inkml:trace>
  <inkml:trace contextRef="#ctx0" brushRef="#br1" timeOffset="53876.33">6586 5153 205 0,'0'0'369'0,"0"0"-15"0,7-20-18 16,-7 20-24-16,0 0-15 0,10-18-20 16,-10 18-14-16,0 0-21 0,0 0-29 0,7-20-25 15,-7 20-29-15,0 0-28 0,0 0-22 0,13-17-18 16,-13 17-18-16,0 0-15 0,17-12-10 0,-17 12-10 16,0 0-7-16,22-14-5 0,-22 14-3 0,0 0-3 15,24-12-4-15,-24 12 3 0,17-11 20 0,-17 11 16 16,16-12 5-16,-16 12-3 0,17-10-1 0,-17 10 3 15,13-15 12-15,-13 15 2 0,14-15 2 0,-14 15 3 16,10-12 2-16,-10 12 6 0,6-15 0 16,-6 15-4-16,0 0 8 0,8-22-5 0,-8 22-4 15,0 0-9-15,0-24-5 0,0 24-5 0,0 0-10 16,-11-20-7-16,11 20-10 0,0 0-9 16,-13-14-7-16,13 14-4 0,0 0-4 0,-24-8-5 15,24 8-2-15,0 0-2 0,-30 8 1 0,30-8-2 16,-20 12 1-16,20-12 3 0,-23 22 4 0,10-9 6 15,3 2 5-15,-1 3 5 0,2 2 4 0,2 1 0 16,1-2-4-16,2 3 3 0,4 0-5 0,4 2-2 16,-1-2 1-16,3-2-2 0,1 1 1 0,3-2 0 15,0-2 1-15,3 1 0 0,1-5-4 0,-1-1-44 16,1 0-59-16,-14-12-82 0,27 15-107 0,-27-15-127 16,25 7-104-16,-25-7-80 0,0 0-135 0,41-7-350 15,-41 7-541-15</inkml:trace>
  <inkml:trace contextRef="#ctx0" brushRef="#br1" timeOffset="54372.33">7153 4775 231 0,'0'0'380'16,"0"0"-12"-16,0 0 2 0,0 0-3 0,0 0-9 15,0 0-12-15,10-12-9 0,-10 12-28 16,0 0-30-16,0 0-29 0,0 0-33 0,0 0-24 16,0 0-16-16,-20 7-7 0,20-7-1 0,-16 12 6 15,16-12-12-15,-24 15-19 0,24-15-18 0,-20 23-19 16,10-10-12-16,-3-1-14 0,2 3-13 0,5 0-9 15,6-15-7-15,-13 27-8 0,13-27-11 0,-7 33-2 16,7-33-5-16,0 30 0 0,0-30-1 0,10 26-4 16,-10-26 1-16,16 21 4 0,-16-21-5 0,21 15-2 15,-21-15 2-15,30 7 1 0,-30-7-7 0,36-5 2 16,-36 5-2-16,33-9 0 0,-33 9-1 16,34-17-1-16,-17 6-1 0,-7-2 1 0,3-1-3 15,-13 14 2-15,13-28-6 0,-13 28-1 0,4-27-1 16,-4 27-4-16,-4-28-2 0,4 28 1 15,-9-27-4-15,9 27 1 0,-14-20-1 0,14 20-1 16,-20-15 1-16,20 15 0 0,-26-11 1 0,26 11 0 16,-27-2 3-16,27 2 2 0,-30 2-3 0,30-2-30 15,-30 6-25-15,30-6-28 0,-24 6-46 0,24-6-63 16,-20 8-51-16,20-8-62 0,0 0-50 0,-16 12-44 16,16-12-35-16,0 0-36 0,0 0-50 0,0 0-429 15,20-8-431-15</inkml:trace>
  <inkml:trace contextRef="#ctx0" brushRef="#br1" timeOffset="54715.33">7380 4640 39 0,'0'0'343'0,"23"-18"0"15,-23 18 0-15,16-18 4 0,-16 18-4 0,14-17-2 16,-14 17-12-16,10-15-13 0,-10 15-27 16,0 0-29-16,6-17-31 0,-6 17-20 0,0 0-23 15,0 0-14-15,-9-13-15 0,9 13-10 0,0 0 7 16,-27 8 0-16,27-8 1 0,-19 12-16 0,19-12-10 15,-24 22-8-15,13-6-2 0,2 0 2 0,-1 3-9 16,-1-2-9-16,5 2-13 0,3 5-13 16,-1-2-12-16,4 1-9 0,4 3-6 0,2 0-10 15,5 2-5-15,-2 2-7 0,4 0 0 0,4 0-2 16,1 0-5-16,-6 0-3 0,6 0-2 0,-2-1-2 16,1 0-3-16,-4-5-3 0,1 1-1 0,-1-5 2 15,-4 0-3-15,2 0 1 0,-1-3-2 0,-4 1 1 16,0-3 3-16,-6-15-1 0,11 25 2 0,-11-25 3 15,10 25-4-15,-10-25 5 0,3 25 6 16,-3-25-4-16,0 23-7 0,0-23-48 0,0 19-50 16,0-19-60-16,0 0-65 0,-3 20-95 0,3-20-110 15,0 0-91-15,0 0-64 0,0 0-61 0,0 0-553 16,0 0-653-16</inkml:trace>
  <inkml:trace contextRef="#ctx0" brushRef="#br1" timeOffset="54904.36">7397 5252 79 0,'0'0'491'0,"-21"-12"15"0,21 12 10 0,-17-15-9 16,17 15-16-16,-13-21-31 0,13 21-25 0,-9-20-43 16,9 20-47-16,-4-19-52 0,4 19-54 0,10-20-46 15,-10 20-38-15,24-24-28 0,-8 12-26 0,4 0-21 16,4 2-12-16,-2-2-8 0,5 3-11 0,0-5-15 16,0 2-40-16,0-1-45 0,-1 1-58 15,-2 1-69-15,-1-1-84 0,0-1-85 0,-3 1-60 16,-3-3-58-16,0 3-60 0,-4 0-65 15,-13 12-322-15,20-24-393 0</inkml:trace>
  <inkml:trace contextRef="#ctx0" brushRef="#br1" timeOffset="56411.33">5715 6195 334 0,'0'0'344'0,"0"0"-8"15,0 0 1-15,0 0-5 0,0 0-11 0,-9-12-6 16,9 12-15-16,0 0-15 0,0 0-9 0,0 0-24 16,-24-11-14-16,24 11-15 0,0 0-13 0,0 0-18 15,-27-7-25-15,27 7-21 0,0 0-18 0,0 0-16 16,-30 0-10-16,30 0-14 0,0 0-10 0,-30 5-10 16,30-5-4-16,-19 9-7 0,19-9-6 0,-20 13-3 15,20-13-6-15,-21 18-4 0,21-18-9 0,-19 22-1 16,19-22-4-16,-14 26-4 0,14-26-5 15,-10 24-2-15,10-24 2 0,-6 27-2 0,6-27-1 16,-3 27 1-16,3-27-1 0,3 24 3 0,-3-24-3 16,9 19 4-16,-9-19 0 0,21 13-1 0,-21-13-1 15,22 7 0-15,-22-7 4 0,0 0-7 16,38 0 0-16,-38 0 1 0,27-9-2 0,-27 9 0 16,19-15-2-16,-19 15 0 0,20-21-2 0,-20 21 0 15,13-21-2-15,-13 21-1 0,14-29 0 0,-14 29-2 16,7-25 0-16,-7 25 0 0,3-25 0 0,-3 25-1 15,0-25 3-15,0 25-4 0,0-19 3 0,0 19-3 16,0-18 0-16,0 18 5 0,0 0 0 16,-7-22 3-16,7 22 11 0,0 0 8 0,-6-18-6 15,6 18-6-15,0 0-4 0,0 0-2 0,-11-12-1 16,11 12-4-16,0 0 2 0,0 0-3 0,0 0 2 16,0 0 0-16,-9 17 1 0,9-17-2 0,0 0 1 15,0 22-1-15,0-22 0 0,6 21 3 0,-6-21 0 16,3 25-2-16,-3-25 1 0,8 22-3 15,-8-22 2-15,9 26 1 0,-9-26 0 0,13 22-1 16,-13-22 4-16,17 22 1 0,-17-22 1 0,13 16 0 16,-13-16 1-16,21 15 4 0,-21-15 6 0,0 0 38 15,26 9 17-15,-26-9 4 0,0 0-2 0,0 0-6 16,37-4-14-16,-37 4-14 0,0 0-5 16,24-17-5-16,-24 17-10 0,9-19-2 0,-9 19-3 15,7-22-8-15,-7 22 4 0,3-28-3 0,-3 28-4 16,0-27-3-16,0 27 1 0,0-30-2 0,0 30-5 15,-7-25 2-15,7 25-3 0,-6-26 0 0,6 26 2 16,-3-19 3-16,3 19-2 0,-7-17-5 0,7 17-1 16,0 0 2-16,-3-26-12 0,3 26-8 0,0 0-13 15,0-20-2-15,0 20-3 0,0 0 3 0,10-17 3 16,-10 17 1-16,0 0 6 0,0 0 3 16,16-12 3-16,-16 12 2 0,0 0 5 0,0 0 2 15,0 0 1-15,0 0 6 0,27 6-2 0,-27-6 0 16,0 0 4-16,14 18-1 0,-14-18 2 15,6 18 0-15,-6-18 2 0,6 20 3 0,-6-20-2 16,7 25 4-16,-7-25-7 0,7 24 4 0,-7-24 1 16,7 26 0-16,-7-26 2 0,9 19-2 0,-9-19 7 15,7 18 10-15,-7-18 6 0,14 15 6 0,-14-15-1 16,0 0-2-16,27 10-4 0,-27-10-3 0,0 0-2 16,33-2-4-16,-33 2 1 0,19-5-3 0,-19 5 1 15,24-11-7-15,-24 11 2 0,20-14 0 0,-20 14-1 16,16-20 2-16,-16 20-2 0,17-25-2 0,-17 25-1 15,10-25-4-15,-10 25 0 0,11-29 2 0,-11 29-5 16,3-29 1-16,-3 29-3 16,-3-30-1-16,3 30-4 0,-11-24 0 0,11 24-1 15,-13-26 2-15,13 26-1 0,-20-20 4 0,20 20-4 16,-24-14 2-16,24 14-3 0,-26-13 3 0,26 13-3 16,-23-8 0-16,23 8-6 0,0 0 9 0,-30-7-3 15,30 7 8-15,0 0-5 0,0 0 11 0,-27 9-6 16,27-9-2-16,0 0-4 0,0 0 10 0,-6 21 0 15,6-21 3-15,0 0 0 0,16 15 1 0,-16-15 2 16,0 0-2-16,30 7 2 0,-30-7 3 0,0 0 0 16,36 0-1-16,-36 0 0 0,27-5-1 0,-27 5-2 15,27-13 0-15,-27 13 1 0,27-18-2 0,-13 9-4 16,-2-3 2-16,-2-1-1 0,4-2 0 0,-4 3-2 16,-10 12-1-16,17-26-1 15,-17 26-4-15,13-24 3 0,-13 24 1 0,9-22 0 16,-9 22-3-16,11-18-6 0,-11 18-2 0,0 0-6 15,7-18 1-15,-7 18 0 0,0 0 2 0,0 0 1 16,0 0 7-16,0 0-1 0,-13 18-4 0,13-18 4 16,-11 22 2-16,11-22 1 0,-13 33 3 0,10-13 1 15,-5 2 2-15,5-2 4 0,0 5 1 0,0-2-4 16,3-1 5-16,0 1 2 0,0-1-3 0,0 1 2 16,3-4 4-16,0 1 1 0,0 1-5 0,-3-21-39 15,5 29-61-15,-5-29-73 0,6 25-72 0,-6-25-71 16,10 16-85-16,-10-16-96 0,0 0-61 15,0 0-34-15,0 0-31 0,33-3-458 0,-33 3-545 16</inkml:trace>
  <inkml:trace contextRef="#ctx0" brushRef="#br1" timeOffset="57347.33">6379 5907 14 0,'0'0'282'0,"14"-16"2"0,-14 16 9 16,6-21 2-16,-6 21 6 0,4-18 0 0,-4 18-12 15,0 0-12-15,0-23-16 0,0 23-18 0,0 0-15 16,-10-13-8-16,10 13-11 0,0 0-2 16,-20-12-2-16,20 12-6 0,0 0-6 0,0 0-6 15,-37 0-13-15,37 0-15 0,0 0-17 0,-30 12-18 16,30-12-13-16,-20 13-14 0,20-13-13 0,-16 18-13 16,16-18-11-16,-14 25-8 0,14-25-7 0,-7 28-9 15,7-28-6-15,-3 29-2 0,3-29-2 0,7 31-2 16,-7-31-3-16,9 25 0 0,-9-25-2 15,17 22 1-15,-17-22 0 0,21 17 1 0,-21-17 1 16,22 11-3-16,-22-11-1 0,0 0-3 0,41-2 1 16,-41 2-2-16,23-11-3 0,-23 11-1 0,26-22 0 15,-12 9-3-15,-4-4-1 0,0-1-1 0,0-5-3 16,-3 4 0-16,-1-6-3 0,-3 2-1 16,4-2-1-16,-3 5 0 0,-4-2 0 0,3 4-2 15,-3 18 2-15,0-29-1 0,0 29-7 0,0-26 5 16,0 26-1-16,0 0 1 0,-10-18 2 0,10 18 3 15,0 0 0-15,0 0 9 0,-16 16 1 0,16-16 3 16,-4 22 2-16,4-22 3 0,0 30-2 0,7-10 1 16,-1-2 0-16,1 1-2 0,0-1 0 0,3 0 0 15,-1 0-2-15,-2-3 2 0,-7-15 6 16,20 22 0-16,-20-22 17 0,21 17 26 0,-21-17 2 16,23 5-11-16,-23-5-8 0,0 0-8 0,37-10 2 15,-37 10-14-15,30-20-4 0,-17 8-6 0,4-5-4 16,-4-4-2-16,0 1-3 0,-3-2-4 15,0-1-3-15,1 1-4 0,-5-3-2 0,0 4-2 16,1-1 6-16,-4 2-4 0,-3 20-3 0,8-29-2 16,-8 29-7-16,3-24 3 0,-3 24 2 0,0 0 4 15,0 0 1-15,0 0 3 0,0 0 4 0,0 0 2 16,0 0 2-16,0 26 6 0,0-26-2 0,6 22 4 16,-6-22-3-16,7 25 2 0,-7-25 6 0,14 26-8 15,-14-26 5-15,9 20 6 0,-9-20 5 0,16 12 12 16,-16-12-3-16,0 0 1 0,35 2-6 0,-35-2-5 15,22-7-1-15,-22 7-2 0,30-19-4 16,-13 5-5-16,-1-1 5 0,-2 0-9 16,3-3 4-16,-4-1-5 0,0-1-3 0,-2 0-3 15,2 3 1-15,-3-1 1 0,0 3-4 0,-3-1 2 16,-7 16-4-16,13-22-4 0,-13 22-6 0,13-19 0 16,-13 19 2-16,0 0 0 0,10-14 4 0,-10 14 5 15,0 0-6-15,0 0 4 0,0 0 1 0,0 30-1 16,-3-12 8-16,3 2 5 0,0 5 5 0,0 5 5 15,3 6 1-15,4 1 4 0,0 9-6 0,3 0-3 16,-1 2 2-16,9 0-1 0,-6 1-3 0,6 1 1 16,-2 1 0-16,1-2-2 0,-4 1 0 0,1-3-5 15,-5-1 3-15,1-4-1 0,-3-7-5 0,-3-1 7 16,-1-3 2-16,-3-6 5 0,-3 0 7 16,-1-2 16-16,-3-6 43 0,-3-2 32 15,10-15 5-15,-20 20-1 0,20-20-16 0,0 0-18 16,-40-2-16-16,40 2-16 0,-23-25-9 0,13 5-12 15,4-2-8-15,2-2-6 0,4-3-6 0,4 3-4 16,-1 0-4-16,3 2-5 0,4 5 0 0,1-2-9 16,1 2-36-16,6 5-43 0,1 2-73 0,-2 3-81 15,-17 7-98-15,43-13-84 0,-43 13-91 0,41-4-140 16,-41 4-107-16,43-8-862 0,-43 8-1064 0</inkml:trace>
  <inkml:trace contextRef="#ctx0" brushRef="#br1" timeOffset="58487.33">9468 3245 284 0,'0'0'486'16,"12"-13"-27"-16,-12 13-28 0,0 0-35 0,0 0-31 15,11-20-32-15,-11 20-32 0,0 0-31 0,0 0-39 16,0 0-48-16,0 0-29 0,3-17-29 0,-3 17-35 16,0 0-16-16,0 0-16 0,0 0-11 0,0 0-6 15,0 0-4-15,-14 17 7 0,14-17 4 0,-9 18 9 16,9-18-3-16,-17 28-8 0,10-11-5 15,-2 0-6-15,2 3-13 0,0 1 2 16,-3 1 0-16,7-2-2 0,-4 1-3 0,1 3 0 16,2-5-3-16,0 4 1 0,1-2 3 0,3-4 0 15,-3 0 0-15,3-17-4 0,0 29-38 0,0-29-53 16,0 26-70-16,0-26-85 0,0 17-85 0,0-17-101 16,0 0-127-16,0 0-540 0,17 13-553 0</inkml:trace>
  <inkml:trace contextRef="#ctx0" brushRef="#br1" timeOffset="58704.33">9524 3367 303 0,'0'0'539'0,"0"-28"2"0,0 28-31 0,0-25-45 16,0 25-42-16,0-22-59 0,0 22-66 0,0 0-66 16,0-22-44-16,0 22-45 0,0 0-20 0,17-10-24 15,-17 10-16-15,30 3-11 0,-30-3-9 0,43 7-12 16,-13 0-11-16,-3 3-8 0,7-3 0 0,2 6 0 15,0-3 1-15,-2 3-9 0,-1-4-17 0,0 4-35 16,-3-3-47-16,-3-2-58 0,-3-1-50 0,-1-2-43 16,-23-5-34-16,33 7-60 0,-33-7-61 0,0 0-75 15,40 0-440-15,-40 0-379 0</inkml:trace>
  <inkml:trace contextRef="#ctx0" brushRef="#br1" timeOffset="59111.33">9558 3287 124 0,'0'0'330'0,"0"0"1"16,-10-23-1-16,10 23-11 0,0 0-6 15,-7-19-15-15,7 19-15 0,0 0-19 0,-10-15-16 16,10 15-11-16,0 0-16 0,0 0-1 0,0 0-15 16,-10-16-8-16,10 16-12 0,0 0-21 0,0 0-20 15,0 0-27-15,0 0-17 0,0 0 2 0,0 0 10 16,0 0 10-16,0 0 19 0,0 18 4 0,0-18-13 16,13 31-9-16,-6-12-1 0,3 8 6 0,0 6-9 15,3 2-18-15,4 10-7 0,3 8-12 0,3 6-10 16,0 4-10-16,-2 2-6 0,2 0-7 0,-3 3-6 15,-3 0-10-15,2-4-2 0,1 1-4 0,1-2-3 16,-5-6-6-16,1-6 2 0,-4-7-4 16,1-1 1-16,-4-11 0 0,-1 2 5 0,2-8 9 15,-1-3 10-15,-4-5 3 0,0-1-39 0,-6-17-79 16,8 20-100-16,-8-20-117 0,0 0-145 0,0 0-166 16,0 0-169-16,0 0-737 0,0 0-953 0</inkml:trace>
  <inkml:trace contextRef="#ctx0" brushRef="#br1" timeOffset="63083.39">9273 5107 327 0,'8'-17'599'0,"-8"17"-16"0,0 0-25 16,0 0-37-16,0-23-46 0,0 23-30 0,0 0-38 15,0 0-36-15,0 0-27 0,0-21-25 0,0 21-25 16,0 0-33-16,0 0-36 0,0 0-38 15,0 0-32-15,0 0-33 0,0 0-21 0,0 0-23 16,0 0-12-16,0 0-9 0,0 0 4 0,0 0 1 16,0 0-1-16,-8 21-4 0,8-21-8 0,5 23 1 15,-5-23-10-15,3 27-6 0,-3-27-4 0,3 30-4 16,-3-30-1-16,3 30-5 0,-3-30-2 16,7 31-2-16,-7-31 0 0,6 27 2 0,-6-27-3 15,8 22-3-15,-8-22 3 0,3 20 1 0,-3-20 2 16,6 15 0-16,-6-15 6 0,0 0 2 0,10 15-2 15,-10-15-1-15,0 0-3 0,0 0 0 0,0 0-32 16,20 10-62-16,-20-10-77 0,0 0-91 16,13-14-91-16,-13 14-95 0,8-15-102 0,-8 15-83 15,6-21-71-15,-6 21-100 0,3-25-392 0,-3 25-642 16</inkml:trace>
  <inkml:trace contextRef="#ctx0" brushRef="#br1" timeOffset="63359.31">9251 4845 5 0,'0'0'517'0,"-7"-16"-3"0,7 16-5 0,0 0-39 16,0 0-55-16,0 0-56 0,-7-17-46 16,7 17-39-16,0 0-31 0,0 0-27 0,11-15-11 15,-11 15 8-15,13-10-11 0,-13 10-10 0,20-12-3 16,-20 12-5-16,19-12-13 0,-19 12-10 0,17-18-15 15,-17 18-21-15,13-23-20 0,-13 23-21 0,8-27-16 16,-8 27-14-16,-3-25-11 0,3 25-13 0,-11-23-7 16,11 23-9-16,-19-17-28 0,19 17-39 0,-24-10-50 15,24 10-54-15,0 0-68 0,-37 0-60 0,37 0-80 16,-26 10-76-16,26-10-72 0,-24 22-103 0,14-7-497 16,0 1-582-16</inkml:trace>
  <inkml:trace contextRef="#ctx0" brushRef="#br1" timeOffset="63803.56">9341 4937 192 0,'0'0'539'0,"0"0"1"0,0 0-25 0,30 5-49 15,-30-5-39-15,0 0-35 0,23-7-34 0,-23 7-32 16,0 0-56-16,23-5-54 0,-23 5-43 0,0 0-37 16,0 0-20-16,41 2-23 0,-41-2-14 0,26 8-10 15,-26-8-9-15,26 10-13 0,-5-1-4 0,-21-9-7 16,33 20-4-16,-16-8-3 0,-1 0-5 0,-2 0-1 15,2 2-4-15,-6-1-2 0,4-1-5 0,-4 1 2 16,-10-13-1-16,17 25 0 0,-17-25 2 16,6 23-2-16,-6-23 3 0,7 20 25 15,-7-20 40-15,0 0 43 0,3 22 30 0,-3-22 15 16,0 0 4-16,0 0-11 0,0 0-21 0,0 0-8 16,0 0-20-16,0 0-18 0,-7-15-18 0,7 15-21 15,0-25-5-15,0 25-13 0,4-30-4 0,-1 10-13 16,4 3-1-16,0-4 0 0,-1 2-10 0,1 1-5 15,3 1-1-15,-3-1-3 0,2 3-2 0,-9 15-3 16,14-22-3-16,-14 22-3 0,16-18 2 0,-16 18-1 16,0 0 1-16,24-7 3 0,-24 7-3 0,0 0 4 15,24 18 4-15,-24-18-6 0,16 24 9 0,-10-7-2 16,2 0 5-16,1 4-4 0,-2 2 3 16,-1-4-2-16,-3 1 0 0,5 1 3 0,-2-1-3 15,-2 0-1-15,2-6 2 0,-6-14 0 16,6 31-4-16,-6-31-42 0,11 22-53 0,-11-22-51 15,3 20-53-15,-3-20-98 0,0 0-111 0,0 0-129 16,7 15-99-16,-7-15-95 0,0 0-608 0,0 0-795 16</inkml:trace>
  <inkml:trace contextRef="#ctx0" brushRef="#br1" timeOffset="64255.34">10084 4720 392 0,'3'-20'463'16,"5"3"12"-16,-2-1-15 0,-6 18-28 15,7-25-14-15,-7 25-32 0,6-20-43 0,-6 20-59 16,7-16-58-16,-7 16-45 0,0 0-28 0,0 0-2 16,0 0 12-16,0 0 8 0,0 0 4 0,0 0-6 15,14 18 9-15,-14-18 2 0,6 30 0 16,-3-7-13-16,0-1-25 0,1 6-25 0,0-1-19 16,-1 6-15-16,4-3-20 0,-4 2-6 0,3-4-10 15,-2-3 1-15,-1 0-16 0,4-3-4 0,-4 1-3 16,1-5 12-16,-4-18 65 0,6 29 46 0,-6-29 5 15,10 20-28-15,-10-20-20 0,0 0-19 0,0 0-17 16,10 13-15-16,-10-13-10 0,0 0-12 16,7-16-3-16,-7 16-5 0,3-19-5 0,-3 19-5 15,0-24-4-15,0 24-1 0,-3-26-5 0,3 26 2 16,-7-28-2-16,7 28-3 0,-10-24-3 0,10 24-1 16,-16-23-3-16,16 23 3 0,-21-18 0 0,21 18-2 15,-23-15-1-15,23 15-1 0,-26-7-3 0,26 7 1 16,-30-5 1-16,30 5 4 0,-34 5-3 15,34-5 3-15,-34 15 0 0,18-5 2 0,-1 2 3 16,1 3-1-16,2 0 3 0,4 3-1 0,1 1 2 16,1 2 2-16,2-1 2 0,6-20 0 0,0 34-1 15,6-17 2-15,2 4 1 0,1-6 2 0,4 0-4 16,1 0-36-16,2-6-80 0,1 3-96 16,-17-12-98-16,30 12-85 0,-30-12-84 0,34 5-113 15,-34-5-79-15,33-8-70 0,-33 8-654 0,30-15-839 16</inkml:trace>
  <inkml:trace contextRef="#ctx0" brushRef="#br1" timeOffset="64700.17">10301 4908 354 0,'0'0'463'0,"0"0"3"0,7-21-4 16,-7 21-9-16,0 0-24 0,7-17-8 16,-7 17-7-16,0 0-8 0,0 0-28 0,0 0-40 15,3-17-49-15,-3 17-50 0,0 0-39 0,0 0-45 16,0 0-27-16,13-12-27 0,-13 12-20 15,0 0-17-15,20-8-9 0,-20 8-9 0,24-12-9 16,-24 12-7-16,19-9-6 0,-19 9-3 0,27-10-4 16,-27 10 0-16,27-10-6 0,-27 10 3 0,20-12-3 15,-20 12-2-15,19-14-1 0,-19 14 0 0,21-14-2 16,-21 14 1-16,14-12-1 0,-14 12-2 0,9-15-3 16,-9 15 0-16,10-13 0 0,-10 13-1 0,0 0-1 15,3-20 2-15,-3 20 0 0,0 0-2 0,-3-17-2 16,3 17 0-16,0 0 6 0,-16-16 4 0,16 16 7 15,-17-9 12-15,17 9 10 0,0 0 3 16,-27-13-4-16,27 13-4 0,0 0-10 16,-30-5-7-16,30 5 1 0,0 0-4 0,-33 3-2 15,33-3-2-15,-20 12 1 0,20-12 5 0,-23 20 7 16,12-8 19-16,1 4 16 0,1 1 7 0,-2 1-7 16,5 2-4-16,-1 0-9 0,7 0-1 0,-3-1-8 15,6 1 2-15,0 1-9 0,1-4 2 0,6 0-2 16,-3 1-1-16,6-4-3 0,1 0 0 0,-2-4 1 15,-12-10-2-15,30 17-3 0,-30-17-9 0,34 8-76 16,-34-8-86-16,33 0-96 0,-33 0-94 0,33-6-99 16,-33 6-117-16,33-14-87 0,-15 4-79 0,-5-5-611 15,0 3-791-15</inkml:trace>
  <inkml:trace contextRef="#ctx0" brushRef="#br1" timeOffset="65023.41">10922 4460 443 0,'0'0'499'0,"13"-20"-12"16,-13 20-35-16,10-18-39 0,-10 18-37 0,0 0-34 15,13-17-38-15,-13 17-43 0,0 0-46 0,0 0-39 16,10-13-32-16,-10 13-17 0,0 0 39 0,0 0 22 16,0 0 3-16,0 0-4 0,0 0-3 0,-7 22-3 15,7-22 4-15,-13 23 2 0,6-8-8 0,-3 3-9 16,1-1-13-16,-2 3-20 0,1 2-8 15,-3 2-19-15,3 0-9 0,-3 3-20 0,-1-1-12 16,1 1-10-16,3 1-6 0,-4-3-10 0,5-3-7 16,2 0-6-16,-3 2-2 0,3-2-7 15,1-2-2-15,-1 1-3 0,1-5 2 0,-2 2-3 16,8-18-3-16,-6 29-13 0,6-29-59 0,-6 24-58 16,6-24-52-16,-4 19-58 0,4-19-73 0,0 0-64 15,0 0-53-15,-3 18-49 0,3-18-36 0,0 0-19 16,0 0-25-16,0 0-21 0,-3-20-426 0,3 20-471 15</inkml:trace>
  <inkml:trace contextRef="#ctx0" brushRef="#br1" timeOffset="65295.34">10604 4679 396 0,'0'0'505'0,"-13"-27"8"16,13 27-8-16,-9-24-1 0,9 24 8 0,-14-26 3 15,14 26-7-15,-10-20-35 0,10 20-70 16,-11-17-73-16,11 17-68 0,0 0-52 0,-6-12-41 15,6 12-11-15,0 0 11 0,0 0 33 0,30 14-4 16,-13-4-21-16,7 3-26 0,2 5-28 0,0-1-19 16,1 3-17-16,3 0-17 0,0 0-7 0,-3 0-13 15,3 2-7-15,-3-4-8 0,0 3-5 0,-1-5-3 16,1-1-3-16,-4 0-1 0,-6-2-7 16,3-3 0-16,0 0 2 0,-3 0-2 0,-17-10 3 15,30 15-3-15,-30-15-26 0,22 7-71 0,-22-7-80 16,0 0-91-16,30 0-77 0,-30 0-87 0,0 0-76 15,24-7-76-15,-24 7-57 0,0 0-44 0,14-20-124 16,-14 20-310-16,-8-17-574 0</inkml:trace>
  <inkml:trace contextRef="#ctx0" brushRef="#br1" timeOffset="66415.33">11402 4253 214 0,'-7'-15'607'0,"7"15"-26"0,0 0-32 15,-10-18-15-15,10 18-17 0,0 0-13 0,-13-15-16 16,13 15-40-16,0 0-47 16,-11-18-44-16,11 18-52 0,0 0-44 0,0 0-39 15,-9-15-44-15,9 15-35 0,0 0-26 0,0 0-27 16,0 0-20-16,0 0-8 0,0 0-15 0,0 0-7 15,-7 25 4-15,14-10-4 0,-4 6 6 0,3 3 0 16,2 6 6-16,2 5-1 0,-4 2-5 0,7 9-6 16,1 1-6-16,-5 1-6 0,2 2-1 0,-1 0-4 15,-1-3 0-15,2 3-7 0,-1-2 0 0,0-1-2 16,-4-10-1-16,1 1 0 0,0-5 2 0,3-3-2 16,-7-6 7-16,4-1 4 0,0-3 0 0,-1-2 0 15,-6-18-27-15,10 25-98 0,-10-25-104 0,0 0-114 16,14 18-105-16,-14-18-98 0,0 0-105 15,0 0-78-15,6-16-131 0,-6 16-417 16,0-22-715-16</inkml:trace>
  <inkml:trace contextRef="#ctx0" brushRef="#br1" timeOffset="66719.35">11385 4434 410 0,'-16'-27'525'16,"2"-3"-12"-16,1 3-14 0,-1-6-25 0,-2 3-45 15,5 0-33-15,-2-2-37 0,7 2-38 0,-5 2-48 16,8 1-55-16,0 4-42 0,6-2-37 16,0 4-28-16,5 2-25 0,1 2-16 0,12 2-18 15,-5 5-6-15,11 2-12 0,3 2-5 0,0 5-5 16,6 2-6-16,8 5-2 0,-1 8-3 0,4 0-4 16,-4 3-1-16,0 6-4 0,-10-1 2 15,2 6-1-15,-13-2 0 0,-5 3 1 0,-7 1 0 16,-7-2 1-16,-3-1 2 0,-6 3 2 0,-7 0 1 15,-11-3-1-15,-3 3 2 0,-3 0 0 0,-6-3 1 16,3-1-2-16,-8-4 1 0,8-4 4 0,0-1-5 16,-1-1-18-16,1-4-55 0,6-2-66 0,0 0-79 15,5-3-109-15,22-7-106 0,-38 5-97 0,38-5-115 16,0 0-434-16,0 0-539 0</inkml:trace>
  <inkml:trace contextRef="#ctx0" brushRef="#br1" timeOffset="67035.34">11742 4322 378 0,'16'-18'512'0,"1"4"4"0,-4-1-17 16,-13 15-26-16,17-22-7 0,-17 22-20 15,16-20-36-15,-16 20-68 0,11-16-68 0,-11 16-56 16,0 0-43-16,0 0-33 0,0 0-24 0,0 0-14 16,-11 16-17-16,5-4-13 0,0 7-9 0,-1 1-10 15,4 4-7-15,0-2-8 0,6 3-4 16,0-1-5-16,0 2-3 0,4-4-3 0,-1 1-2 15,5-3 8-15,-1-1 58 0,-1-3 68 0,2-4 51 16,-11-12 3-16,27 16-5 0,-27-16-3 0,0 0-10 16,49-4-19-16,-49 4-23 0,33-22-5 0,-15 10-3 15,-6-5-18-15,-1-3-19 0,-1-4-22 0,-4 2-20 16,-3-2-11-16,4-5-12 0,-10 5-8 0,-1 2-7 16,1-1-8-16,0 0-14 0,0 6-56 0,-7 0-75 15,10 17-83-15,-17-26-93 0,17 26-76 16,-16-15-76-16,16 15-73 0,-27-3-106 0,27 3-97 15,-24 6-135-15,24-6-415 0,-23 12-740 0</inkml:trace>
  <inkml:trace contextRef="#ctx0" brushRef="#br1" timeOffset="67515.34">12032 4403 596 0,'20'7'560'0,"-20"-7"-40"0,0 0-38 16,30 7-45-16,-30-7-47 0,0 0-44 0,33 3-32 15,-33-3-26-15,0 0-15 0,37 0-13 0,-37 0-12 16,0 0-10-16,37-6-12 0,-37 6-22 0,26-7-16 16,-26 7-21-16,33-15-23 0,-12 6-16 0,-4-4-16 15,2-2-15-15,1-3-16 0,4-3-14 16,-5-3-12-16,5-1-10 0,-4 0-10 16,4-5-3-16,-8 0-8 0,1 0-9 0,-1 0-3 15,1-1-3-15,-4-1 0 0,-2 3-1 0,-5 3-3 16,1 2-1-16,-7 1 1 0,0 1-3 0,0 2-2 15,-7 2 2-15,4 1-4 0,-3 3 4 0,6 14-4 16,-21-24 2-16,21 24-3 0,-23-15-1 0,23 15-3 16,-30-7 3-16,30 7 0 0,-37 2 5 0,37-2-1 15,-36 12-3-15,12-1 2 0,4 2-2 0,4 1 5 16,-5 3-2-16,4 1 2 0,4 2 1 0,4 3 0 16,1-3-1-16,8 2 3 0,0-1-2 0,11 1 1 15,-1 0 5-15,7-2-1 0,2 3-4 0,1-3 2 16,4 0-1-16,3 0 1 0,-5-2 1 15,2-1-6-15,-4-3 2 0,1 2-2 16,-5 0 2-16,1-2-3 0,-1 1 0 0,-2-1-2 16,-1-2-2-16,-3 5 1 0,-10-17 6 0,13 26 2 15,-13-26-5-15,4 26 5 0,-4-26 1 0,-4 27 0 16,4-27 2-16,-6 22 1 0,6-22-1 0,-17 23-3 16,17-23-45-16,-16 17-69 0,16-17-98 0,-21 16-94 15,21-16-96-15,-23 10-117 0,23-10-106 0,0 0-88 16,0 0-593-16,-33-5-759 0</inkml:trace>
  <inkml:trace contextRef="#ctx0" brushRef="#br1" timeOffset="67755.34">12659 4079 372 0,'13'-17'406'0,"1"2"-2"16,-14 15-2-16,16-22 4 0,-16 22-10 0,17-17-12 15,-17 17-28-15,13-16-54 0,-13 16-52 0,0 0-41 16,14-12-44-16,-14 12-11 0,0 0 1 0,0 0 9 15,0 0 8-15,6 16 2 0,-6-16 2 0,-3 26-7 16,3-26-9-16,-3 30-14 0,3-30-19 0,-7 36-24 16,7-17-15-16,-3 1-13 0,-1-1-14 0,4 2-9 15,0-1-10-15,-3-2-5 0,-1-2-1 0,4-16 1 16,-3 32-6-16,3-32-7 0,-3 27-30 16,3-27-76-16,-3 20-97 0,3-20-128 0,0 0-125 15,-14 16-153-15,14-16-105 0,0 0-655 0,-16-12-800 16</inkml:trace>
  <inkml:trace contextRef="#ctx0" brushRef="#br1" timeOffset="67915.34">12646 3800 371 0,'-4'-29'521'0,"4"5"-4"0,-7 4-36 16,7 20-48-16,-6-32-59 0,6 32-73 0,-3-28-61 16,3 28-52-16,-4-17-36 0,4 17-31 0,0 0-22 15,0 0-16-15,0 0-18 0,0 0-7 0,0 0-8 16,0 0-40-16,0 0-95 0,34 7-113 15,-34-7-117-15,16 15-103 0,-16-15-121 0,20 15-315 16,-20-15-337-16</inkml:trace>
  <inkml:trace contextRef="#ctx0" brushRef="#br1" timeOffset="68127.34">12942 3677 49 0,'0'0'517'16,"0"0"-17"-16,27-7-28 0,-27 7-35 15,0 0-45-15,0 0-51 0,0 0-68 0,0 0-56 16,0 0-35-16,30 2-6 0,-30-2 17 0,0 0 9 15,6 20 2-15,-6-20 0 0,8 25-10 0,-8-25-13 16,3 30-9-16,0-7-13 0,4-1-20 16,-4 3-22-16,0 0-21 0,5 3-18 0,-5-1-11 15,3 1-8-15,1 0-7 0,-4-1-5 0,0-3-10 16,0 4-9-16,5-3-74 0,-5-3-96 0,0-1-99 16,1-1-82-16,-4-20-59 0,3 26-67 0,-3-26-74 15,0 21-98-15,0-21-419 0,0 0-514 0</inkml:trace>
  <inkml:trace contextRef="#ctx0" brushRef="#br1" timeOffset="68499.16">12920 4067 265 0,'0'0'468'16,"-14"-15"-18"-16,14 15-22 0,-10-13-37 16,10 13-35-16,0 0-35 0,-3-22-40 0,3 22-35 15,3-15-28-15,-3 15-27 0,13-18-27 0,-13 18-30 16,23-22-27-16,-2 10-23 0,-5 0-12 0,4-1-16 15,4 0-18-15,-2 1-2 0,2-1-8 0,6-2-3 16,-6 3-3-16,-1-2-1 0,1 2 8 0,-5 3 23 16,1-4 26-16,0 1 11 0,0 1 17 0,-3-1 12 15,-1 2 19-15,-2 0 6 0,-14 10-1 0,27-18-4 16,-27 18-1-16,19-17-5 0,-19 17-13 0,14-12-18 16,-14 12-24-16,0 0-20 0,20-14-9 0,-20 14-14 15,0 0-6-15,0 0-2 0,0 0-10 0,0 0 0 16,20 14-2-16,-20-14-3 0,3 20 2 15,-3-20-7-15,0 25-2 0,0-25 7 0,3 33 0 16,1-11 2-16,-1-2 2 0,-3 2 0 0,0 1 0 16,4-1 1-16,-4 1-1 0,3-2-1 0,-3 0 0 15,7-1 6-15,-7-2 1 0,0-18-2 16,0 32-4-16,0-32-44 0,3 25-76 0,-3-25-98 16,3 20-121-16,-3-20-120 0,0 0-138 0,0 0-93 15,0 0-728-15,0 0-855 0</inkml:trace>
  <inkml:trace contextRef="#ctx0" brushRef="#br1" timeOffset="68664.34">13410 3617 570 0,'-7'-25'606'0,"0"5"-17"16,0 3-16-16,1 1-35 0,-4-1-52 0,10 17-81 16,-11-22-80-16,11 22-68 0,-12-20-53 0,12 20-43 15,0 0-29-15,-21-10-25 0,21 10-20 0,0 0-66 16,-16 13-130-16,16-13-112 0,-4 17-117 15,4-17-118-15,7 22-114 0,-7-22-575 0,16 24-613 16</inkml:trace>
  <inkml:trace contextRef="#ctx0" brushRef="#br1" timeOffset="69223.34">13672 3592 193 0,'0'0'556'0,"11"-15"-19"0,-11 15-24 15,10-14-21-15,-10 14-10 0,3-17-19 0,-3 17-27 16,0 0-54-16,3-16-71 0,-3 16-64 0,0 0-50 15,0 0-38-15,0 0-34 0,0 0-24 0,0 0-18 16,-27 9-6-16,27-9-5 0,-16 31 6 0,10-12 27 16,-5 4 21-16,8 3-1 0,-4-2-17 0,7 6-16 15,-3-2-17-15,3 2-13 0,3 0-9 0,1-3-9 16,-1-2-4-16,0 1-4 0,0-4 2 16,2-2 64-16,-5-20 69 0,3 33 79 0,-3-33 51 15,10 20-37-15,-10-20-51 0,0 0-44 0,0 0-32 16,36-3-26-16,-36 3-46 0,27-20-65 15,-10 5 0-15,2-5 0 0,2-3 0 0,-1-3 0 16,3 0 0-16,0-2 0 0,-3 3 0 0,4-3 0 16,-5 6 0-16,2 0 0 0,-8 4 0 0,1 1 0 15,-2 4 0-15,-12 13 0 0,24-17 0 0,-24 17 0 16,0 0 0-16,27 5 0 0,-27-5 0 0,16 20 0 16,-9-3 0-16,0 0 0 0,-1 7 0 0,1-2 0 15,-1 0 0-15,2 1 0 0,-2-1 0 0,4-2 0 16,-4-2 0-16,2 0 0 0,-8-18 0 0,13 24 0 15,-13-24 0-15,13 15 0 0,-13-15 0 0,0 0 0 16,30 3 0-16,-30-3 0 0,23-13 0 16,-9 4 0-16,2-3 0 0,1-4 0 0,4-4 0 15,-2-3 0-15,1-1 0 0,4-4 0 0,-2-2 0 16,2-3 0-16,-4 5 0 0,4 3 0 0,-8 3 0 16,1 5 0-16,-4-1 0 0,1 6 0 0,-14 12 0 15,26-12 0-15,-26 12 0 0,0 0 0 0,27 9 0 16,-27-9 0-16,7 35 0 0,-4-7 0 0,-3 2 0 15,-3 6 0-15,3 5 0 0,-7 2 0 0,0 2 0 16,4-4 0-16,-4-2 0 0,1-2 0 0,2-2 0 16,-3-2 0-16,4-8 0 0,0-1 0 15,3-4 0-15,0-20 0 0,-7 31-206 0,7-31-675 16,-6 17-231-16,6-17-926 0,0 0-1452 16</inkml:trace>
  <inkml:trace contextRef="#ctx0" brushRef="#br2" timeOffset="73015.35">7930 4754 189 0,'0'0'550'0,"0"0"-16"0,14-14-35 15,-14 14-38-15,0 0-33 0,0 0-18 0,13-15-46 16,-13 15-45-16,0 0-47 0,0 0-50 0,0 0-39 16,9-15-37-16,-9 15-29 0,0 0-22 0,0 0-17 15,0 0-11-15,0 0-8 0,0 0 3 0,0 0 12 16,0 0 22-16,0 0 22 0,14-10 20 0,-14 10-12 16,0 0-19-16,13-12-25 0,-13 12-16 0,14-17-12 15,-14 17-9-15,13-24-6 0,-2 9-11 16,-5-1-2-16,4-8-5 0,-7 2-5 15,3-6-8-15,-6-7 4 0,-3 0-8 0,-7-5-1 16,-2-4-5-16,-6-5-1 0,-8 0-3 0,-4 0 0 16,-4 0 0-16,1 7 1 0,0 4 0 0,-4 3 1 15,-3 3 2-15,3 4-2 0,-3 1 2 0,0 4 0 16,7 6 0-16,-1 0 3 0,1 4-4 0,-3 2 0 16,6 7 1-16,-4 1 2 0,1 6 0 0,-8 4 0 15,-2 6 0-15,-4 7 1 0,-2 2 2 0,-5 7-4 16,1 7 3-16,3 2-1 0,3-1 2 0,4 1-2 15,10-3 2-15,0-6-2 0,3 0-1 0,6-5 0 16,1-4 5-16,5-2 11 0,2-2 44 16,-1-7 36-16,17-9-12 0,-22 10-17 0,22-10-14 15,-24-7-12-15,24 7-7 0,-24-26-12 16,12 8-3-16,-2-6-4 0,1-3-6 0,-4-6-4 16,-4-1-2-16,2-5 1 0,-5 3-3 0,-2-5 1 15,-5 4-1-15,-5 1 0 0,3 1 2 0,-7 2-5 16,-1 6-1-16,-2 3-1 0,-4 3 4 0,-2 4-4 15,-5 7 3-15,1 5 0 0,-4 5 2 0,-10 5-1 16,1 5-1-16,-11 7 3 0,-3 9 0 0,-3 6-4 16,-1 3 0-16,8 2 8 0,2 4-4 0,11-4 0 15,6 1-2-15,0-1 4 0,8-3 0 0,8-3-1 16,4-4-2-16,4-6 12 0,6-1 1 16,1-6 5-16,3-4-4 0,-1-3-4 0,24-7 0 15,-39 3-5-15,39-3-3 0,-47-15-2 0,26 5 4 16,-1-2-2-16,-5-3-1 0,0-3-2 0,0 3 0 15,-3 0 1-15,-3 0-2 0,0 6-3 0,-4 0 9 16,-3 5-9-16,-7 6 4 0,-13 9 6 0,-14 6-2 16,-16 10-1-16,0 8 2 0,-3 3-1 0,3 4-1 15,3 6 0-15,8-1-1 0,5 6 1 0,7-2 2 16,4 5-2-16,9 2-2 0,15-8-2 0,2 2 2 16,4 1-4-16,6 2 5 0,3-4 0 0,4-5 0 15,7 0-2-15,4-9 2 0,1-2 2 0,5-3-2 16,0-7 4-16,-1 0 2 0,1-5 8 15,0-3 4-15,3-17 4 0,0 29-4 0,0-29 0 16,0 0-5-16,0 21 2 0,0-21-3 0,0 0 4 16,0 0 0-16,-3 18-3 0,3-18-5 0,0 0-6 15,-7 20 0-15,7-20-2 0,-17 36 2 0,7-7 5 16,-3 6-5-16,0 7 3 0,2 9-5 0,1 2 7 16,4 4-4-16,3 2 2 0,3 4-1 0,6 7-3 15,4 5-1-15,4 5 2 0,5 3 0 0,8-4 1 16,0 1 4-16,6-2-1 0,4-6-2 0,3-4-1 15,0-5-4-15,-1-11 5 0,2-7 0 0,-1-4 0 16,0-12 6-16,0-7-2 0,0-9-2 16,0-5-1-16,-3-8-1 0,6-5-2 0,-3-5 5 15,4-5-3-15,-8-1-2 0,-3-3 1 0,-3-1 6 16,-3 2-5-16,-6-2 1 0,-2 3 5 0,-5-1-1 16,-1 5-1-16,-13 13-4 0,17-22 4 0,-17 22-6 15,0 0-2-15,0 0-1 0,0 0 0 0,0 0 2 16,-3 17 1-16,-2 1-2 0,2 5 2 0,3 4 3 15,3 6-4-15,5 1 0 0,5 10 2 0,4-2-2 16,2 3 2-16,11 1 1 0,0 5-2 0,8-6-2 16,-2 0 3-16,4-5 1 0,0-8 1 0,0-3 3 15,3-7 2-15,-3-10 0 0,4-2-2 0,2-8-2 16,1-9 1-16,10-3-8 0,-3-7 6 16,6-8-8-16,-4-3 0 0,-3-2 2 0,-9 2 1 15,-7 1 5-15,-4 0 1 0,-6 4 19 0,-8 0 8 16,-2 6-1-16,-4 0-8 0,-2 5-4 0,-11 12-6 15,9-16 0-15,-9 16-2 0,0 0-2 0,0 0-2 16,-9 16-1-16,9-16-2 0,-4 27 1 0,4-10-2 16,7 5-1-16,-1 4 0 0,1 1-1 0,10 0 0 15,-1 1-2-15,1-1 0 0,10-1 2 0,0-1-2 16,9-1 3-16,4-1 0 0,1-5 2 0,-2-11 2 16,7 1-3-16,2-8 2 0,2-8-2 0,10-7-2 15,3-10 2-15,4-5-4 0,6-12-2 16,-2-3-1-16,-2-3 6 0,-2-2-4 15,-4-2 0-15,-9 9-1 0,-8 1 0 0,-2 2 0 16,-11 7 5-16,-3 3 8 0,-6 5 0 0,-5 5-1 16,-2 0-2-16,-4 5-2 0,1 3-4 0,-14 12-3 15,16-13 1-15,-16 13 1 0,0 0-1 0,0 0 0 16,11 15 0-16,-11-15 0 0,3 27 5 0,0-6-5 16,4-1 0-16,-4 2 0 0,7 2 1 0,0 0-1 15,0 3 1-15,7-4 1 0,-4-1-2 0,7-2 4 16,4-5-2-16,-5-5 4 0,8-1-1 0,3-5 2 15,-30-4-1-15,60-5-1 0,-27-6-1 0,5-4-2 16,-5-2 2-16,3-8 0 0,1-5-2 16,-4-4-2-16,0-4-1 0,-3-10-1 0,0 1-1 15,-3-6-2-15,-3 9 0 0,-8-2-1 16,-2 4 2-16,-1 4-4 0,-3 2 4 0,-3 7 2 16,-1 4 0-16,1 1-3 0,-4 3-3 0,-3 21 1 15,7-25 3-15,-7 25 0 0,0 0 2 0,0 0 0 16,0 0 3-16,0 0-2 0,20 20 1 0,-20-20-1 15,20 26 0-15,-4-11 3 0,1 2-1 0,4-3 0 16,1 4 0-16,5-5 2 0,3 2 3 0,3-5 2 16,2-3 1-16,-5-4-2 0,6-1 2 0,1-7-3 15,6-2 3-15,7-5-3 0,-3-9-5 0,2-4 2 16,5-10-1-16,-4-5-1 0,0-4-2 16,0-14 0-16,-7-5 0 0,-2-2-1 0,-14 5-2 15,-5 0-1-15,-1 0-1 0,-12 5-1 0,-2 5 1 16,-3 1-1-16,-4 6 0 0,-4 6 1 15,-6 1 1-15,0 6-2 0,-4 5-1 0,2 5-1 16,-1 8 5-16,13 12 1 0,-27-7-1 0,27 7 3 16,-24 7 0-16,24-7 4 0,-9 27-1 0,9-27 0 15,3 38-1-15,3-13-2 0,4-1 0 0,4 5 3 16,2-7 0-16,4 2 0 0,-4-3 0 0,8-1 5 16,-4-6 1-16,0-3 1 0,3-5-2 0,-23-6-2 15,47 3 3-15,-20-10-3 0,0-3-2 0,-1-7 0 16,4-6-2-16,-3-7-3 0,-1-4 4 15,-2-4-2-15,-4-5-6 0,-3-4 0 0,-8-4 0 16,-5-1 0-16,-8-5-5 0,-2-8 0 0,-7-1-1 16,-11-1 1-16,-6-5-2 0,-6 2-1 0,-4 5 5 15,-4 5-4-15,1 7-1 0,-1 8 2 0,5 5 2 16,2 7-1-16,4 6 0 0,6 7-20 16,-3 5-51-16,6 2-64 0,1 9-75 0,23 4-80 15,-40-4-114-15,40 4-113 0,-36 12-160 0,19 0-159 16,7 3-756-16,10-15-1042 0</inkml:trace>
  <inkml:trace contextRef="#ctx0" brushRef="#br2" timeOffset="75079.34">7266 6729 135 0,'0'0'574'0,"0"0"-12"0,0 0-17 0,0 0-17 15,0 0-39-15,0 0-27 0,0 0-28 0,0 0-21 16,-6-18-16-16,6 18-24 0,0 0-23 15,0 0-29-15,0 0-36 0,0 0-42 0,0 0-47 16,0 0-43-16,0 0-34 0,0 0-31 0,0 0-16 16,0 0-11-16,0 0-14 0,0 0-11 0,3 21-7 15,-3-21-4-15,20 27-3 0,-7-9-1 0,4 3-4 16,3 1-2-16,3 3 0 0,7 3-5 0,8 1-3 16,4 4 4-16,6-1-2 0,7 5-2 15,2-1 7-15,3 1-2 0,4-2 6 0,2-2 1 16,-2-3-1-16,0-3 3 0,-1-2-3 0,-14-7 7 15,2-1 2-15,-12-4 3 0,2-3 0 0,-4-3-3 16,-4-4-2-16,0-1-31 0,-33-2-75 16,54-2-96-16,-54 2-113 0,46-10-143 0,-46 10-181 15,30-13-207-15,-30 13-857 0,14-18-1113 0</inkml:trace>
  <inkml:trace contextRef="#ctx0" brushRef="#br2" timeOffset="75651.34">8217 7008 537 0,'0'0'546'16,"0"-21"-7"-16,0 21-35 0,-7-17-27 0,7 17-21 16,-4-20-19-16,4 20-24 0,0 0-29 0,-6-21-39 15,6 21-54-15,0 0-60 0,0 0-49 0,0 0-39 16,0 0-26-16,0 0-11 15,0 0-6-15,0 0 0 0,0 0-1 0,3 28 1 16,-3-28-7-16,17 30-11 0,-7-13-12 0,4 2-10 16,2 0-8-16,4 1-7 0,0 0-5 0,0-2-3 15,4 2-2-15,-1-6 0 0,-3 1-5 0,3-3 1 16,1 2-1-16,-1-7-3 0,0 1 2 0,4-3-5 16,-27-5 3-16,44 5-4 0,-44-5-4 0,43-8-2 15,-43 8 1-15,39-10 2 0,-39 10-4 0,30-15-1 16,-30 15 1-16,24-15-2 0,-24 15-4 0,11-12-10 15,-11 12-1-15,0 0-4 0,0 0-5 0,0 0 10 16,-30 2-8-16,12 8 6 0,-2 3-4 16,-3 4 0-16,0 3 2 0,-4 2-2 0,4 2 4 15,-4-2-1-15,3 3-1 0,5 0 5 16,-2 0-4-16,5 0 3 0,2 0 0 0,2-3 1 16,5-2 2-16,3 0-1 0,4-20-1 0,0 33-49 15,0-33-79-15,14 25-88 0,-14-25-104 0,23 14-114 16,-23-14-136-16,37 6-118 0,-37-6-197 0,43 0-370 15,-43 0-716-15</inkml:trace>
  <inkml:trace contextRef="#ctx0" brushRef="#br2" timeOffset="77107.34">9454 7190 173 0,'0'0'379'0,"0"0"-25"16,-7-17-16-16,7 17-13 0,0 0-20 0,-13-13-12 15,13 13-17-15,0 0-9 0,-17-11-13 0,17 11-13 16,0 0-9-16,-19-9-13 0,19 9-11 15,0 0-12-15,-24-11-8 0,24 11-9 0,0 0-13 16,-23-4-9-16,23 4-10 0,0 0-11 0,0 0-12 16,-34-5-13-16,34 5-13 0,0 0-14 0,-30 5-12 15,30-5-10-15,0 0-8 0,-26 7-3 0,26-7-1 16,-21 10 1-16,21-10 4 0,-16 15 6 0,16-15 1 16,-20 18-4-16,20-18-9 0,-16 22-8 15,16-22-5-15,-17 23-6 0,17-23-7 0,-13 28-2 16,13-28-1-16,-8 27-1 0,8-27-1 0,-3 24 1 15,3-24 1-15,0 26-1 0,0-26 4 0,11 22 5 16,-11-22 3-16,13 18-4 0,-13-18 5 16,17 14 0-16,-17-14 0 0,22 7-6 0,-22-7-4 15,27 6 3-15,-27-6-7 0,0 0 1 0,36 0-4 16,-36 0-2-16,0 0 2 0,35-7-3 0,-35 7-1 16,19-13-6-16,-19 13 0 0,20-18 4 0,-20 18-5 15,13-17-2-15,-13 17-3 0,14-22 0 0,-14 22 3 16,10-25-2-16,-10 25 2 0,10-25-3 0,-10 25 0 15,10-25 3-15,-10 25-5 0,7-25 2 0,-7 25 0 16,3-23 1-16,-3 23-1 0,6-22-5 16,-6 22 9-16,0 0-10 0,4-23 5 0,-4 23 0 15,0 0-2-15,7-18-6 0,-7 18 4 0,0 0-1 16,0 0-1-16,3-17 0 0,-3 17-4 16,0 0-6-16,0 0 9 0,0 0-2 0,0 0 6 15,0 0 2-15,0 0 1 0,0 0 4 0,0 0 2 16,0 0-4-16,7 22 4 0,-7-22 5 0,3 20 3 15,-3-20-4-15,0 25 4 0,0-25-6 0,0 28 1 16,0-28 1-16,0 29-3 0,0-29-1 0,3 29 2 16,-3-29-5-16,3 30 4 0,-3-30 2 0,8 25 5 15,-8-25 3-15,6 22-1 0,-6-22 6 0,13 20 13 16,-13-20 15-16,17 17 14 0,-17-17 4 0,20 11-2 16,-20-11-2-16,23 10-3 0,-23-10 0 0,0 0 1 15,37 0-4-15,-37 0-9 0,0 0-3 16,40-8-7-16,-40 8-4 0,23-15-4 15,-23 15-6-15,24-20-6 0,-10 5-3 0,-5 1-3 16,1-3 0-16,1 1-2 0,-2-2-1 0,1 1-2 16,-3 2-1-16,3-3-3 0,-4 3 2 0,1-2-3 15,0 1-7-15,0 2 3 0,-7 14-3 0,13-28-4 16,-13 28-6-16,17-25-6 0,-17 25-6 0,13-22-5 16,-13 22-9-16,20-23 2 0,-20 23-4 0,16-17-7 15,-16 17-13-15,17-13 4 0,-17 13 3 0,0 0 12 16,24-9 7-16,-24 9 8 0,0 0 3 0,0 0 1 15,30 7 4-15,-30-7 3 0,13 12 4 0,-13-12 2 16,14 18 3-16,-14-18 2 0,3 21 0 16,-3-21 5-16,0 31 0 0,0-31 2 0,-3 32-3 15,3-11 5-15,-8-1-2 0,2 0-1 16,3-1 6-16,-4 2-6 0,4-6 4 0,3-15-3 16,-8 32 1-16,8-32-2 0,-6 28 2 0,6-28 3 15,-3 20 2-15,3-20 4 0,0 17 9 0,0-17 5 16,9 15 3-16,-9-15-8 0,0 0 3 0,35 9-1 15,-35-9-5-15,0 0-1 0,39-1-1 0,-39 1 0 16,34-8-3-16,-34 8 2 0,39-15-4 0,-18 7 4 16,-1-1-4-16,-1-4 0 0,-1 1 1 0,-2-1-1 15,-2-2-4-15,2 0 1 0,-6 0 1 0,0 1-7 16,0-5 1-16,-10 19-1 0,7-29-3 16,-7 29 5-16,3-33-3 0,-3 33-1 0,-3-33-1 15,3 33 7-15,-7-30-8 0,7 30 5 0,-7-27-2 16,7 27-4-16,-6-25-2 0,6 25 0 15,-10-20-2-15,10 20-2 0,-7-17-6 0,7 17-5 16,0 0 2-16,-10-16 1 0,10 16 7 0,0 0 5 16,0 0-3-16,0 0 4 0,0 0 2 0,0 0 3 15,-13 12 2-15,13-12 0 0,0 0 3 0,13 21 4 16,-13-21-1-16,17 18 2 0,-17-18 1 0,23 12 3 16,-23-12-1-16,23 12 5 0,-23-12-1 0,27 8 2 15,-27-8-3-15,30 3 2 0,-30-3 1 0,30 0-4 16,-30 0-4-16,33-6 6 0,-33 6-3 15,30-9-6-15,-30 9 0 0,30-13 0 0,-30 13 0 16,31-15-4-16,-31 15 0 0,23-17 2 0,-23 17 1 16,19-17 0-16,-19 17-3 0,21-13-4 0,-21 13-4 15,0 0-4-15,17-18-4 0,-17 18-2 0,0 0-4 16,0 0 9-16,0 0-3 0,0 0 2 16,0 0 0-16,0 0 3 0,0 0-5 0,0 0 6 15,-24 13 0-15,24-13 7 0,-14 20-2 0,14-20-3 16,-19 27 3-16,8-10-1 0,2 3 5 0,-1 1-1 15,4 1 2-15,-5 1-2 0,1-2-2 0,4 0 10 16,3 1-6-16,-5 1 2 0,5-2 1 16,0-2-1-16,3-19 4 0,0 32 3 0,0-32-1 15,0 29-6-15,0-29-70 0,3 24-92 0,-3-24-91 16,0 18-111-16,0-18-155 0,0 0-176 0,0 0-164 16,0 0-585-16,0 0-890 0</inkml:trace>
  <inkml:trace contextRef="#ctx0" brushRef="#br2" timeOffset="78159.36">10735 7100 109 0,'0'0'299'15,"0"0"-20"-15,19-14-19 0,-19 14-13 0,0 0-3 16,18-9 2-16,-18 9-4 0,0 0-3 0,0 0-4 15,12-15-12-15,-12 15-1 0,0 0-3 0,0 0-5 16,8-20-5-16,-8 20-9 0,0 0-4 0,0 0-13 16,-4-17-9-16,4 17-11 0,0 0-13 0,-10-14 0 15,10 14-8-15,0 0-4 0,0 0-3 0,-30-7-11 16,30 7-14-16,0 0-16 0,-30 4-17 0,30-4-11 16,-24 9-12-16,24-9-12 0,-19 12-10 15,19-12-4-15,-17 21-5 0,17-21-3 0,-16 24-2 16,16-24-2-16,-14 29-4 0,14-29 3 15,-7 29-2-15,7-29 0 0,-3 28 3 0,3-28-3 16,0 27 5-16,0-27 3 0,7 20 1 0,-7-20-1 16,13 17-3-16,-13-17 4 0,17 11-6 0,-17-11 0 15,0 0-2-15,36 1-2 0,-36-1-2 0,27-4 1 16,-27 4-3-16,27-10 0 0,-27 10-2 0,30-18 0 16,-13 6 0-16,-4-1 0 0,0-1 0 0,1-2-3 15,-5-4-1-15,5 3 2 0,-4 0-4 0,-4 1 5 16,1-1-3-16,-7 17 2 0,10-30 13 0,-10 30 26 15,7-24 7-15,-7 24 0 0,6-21-12 0,-6 21-13 16,7-17-11-16,-7 17-6 0,0 0-2 16,0 0-2-16,0 0 0 0,0 0-1 15,0 0 0-15,-23 20 2 0,23-20 3 0,-10 33-4 16,3-16 0-16,4 2 4 0,0 1-3 0,-1 1 2 16,4-21 0-16,0 32 4 0,0-32 4 0,0 29 7 15,0-29 8-15,10 24 5 0,-10-24 12 0,13 12 17 16,-13-12 3-16,0 0-12 0,34 3-8 0,-34-3-5 15,26-8-12-15,-6-2-2 0,-2 3-6 0,-2-8-2 16,4 0-8-16,0-3 7 0,0-2-7 0,3-2-2 16,-7-1-3-16,5 3-2 0,-4 1-5 0,-4 0 0 15,-4 5-2-15,2-1-12 0,-11 15-10 16,16-18 2-16,-16 18 4 0,0 0 2 0,0 0 2 16,0 0 4-16,0 0 1 0,-16 22-1 0,10-4 6 15,-2 0 2-15,2-1 2 0,-1 3 0 16,4-2-1-16,0-2 0 0,3-16 5 0,0 31 4 15,0-31 6-15,6 28 5 0,-6-28-4 0,13 16 0 16,-13-16-3-16,24 14 1 0,-24-14-1 0,30 3-3 16,-30-3 0-16,36-3-2 0,-15-5 3 0,2-2-4 15,1 0 2-15,6-5 1 0,-4 0-5 0,0-2-1 16,1-4 1-16,0-1-2 0,0 2 0 0,0-2-1 16,-4 2-2-16,0-3 0 0,-9 8 2 0,2 0 3 15,1 0-1-15,-4 3-7 0,-13 12 1 0,20-20-6 16,-20 20-6-16,17-16-3 0,-17 16 8 0,0 0 0 15,0 0 6-15,0 0 2 0,0 0-2 16,0 0 0-16,-17 11 1 0,4-1 4 0,-1 7 2 16,-6 2 0-16,1 5 5 0,-5 3 2 0,-3 6 2 15,-3 1-1-15,3 7 0 0,-3 6-4 16,7 6 0-16,4 2 0 0,5-3 5 0,4 0-2 16,0 14 6-16,4-1 1 0,6 3 2 0,-8-1 0 15,5-1 1-15,0 3 2 0,-7-4-3 0,4 0 2 16,-11-5 0-16,-4 1 1 0,-5-7 2 0,-11-4-1 15,-3-7-1-15,-7-4-3 0,-2-6 1 0,-2-13-4 16,-5-3-3-16,-1-9 2 0,7-6-4 16,-3-7 0-16,-1-5-3 0,5-10 4 0,5 0 1 15,11-7-6-15,9 2-4 0,5-4-2 0,8 5-4 16,11-1 0-16,7-1-3 0,6 2-3 0,14-1 2 16,16-1 3-16,11 5-1 0,9-1 4 0,10 4-2 15,4 0-1-15,-10 8-77 0,-1 0-78 0,-3 0-89 16,5 5-93-16,-5-2-117 0,-3-1-175 15,-3 1-167-15,-1-3-830 0,-12-3-1070 0</inkml:trace>
  <inkml:trace contextRef="#ctx0" brushRef="#br2" timeOffset="78907.38">12335 7020 139 0,'0'0'497'0,"0"0"-2"16,0 0-6-16,0 0-30 0,-13-16-27 0,13 16-33 15,0 0-32-15,0 0-32 0,0-22-30 0,0 22-34 16,0 0-31-16,10-20-37 0,-10 20-26 16,0 0-31-16,17-17-25 0,-17 17-20 15,0 0-21-15,19-16-18 0,-19 16-14 0,0 0-10 16,30-5-8-16,-30 5-5 0,0 0-4 0,30 3-5 16,-30-3-1-16,21 13-3 0,-21-13 3 0,17 17-5 15,-17-17 0-15,13 25-1 0,-13-25 0 0,6 28-2 16,-6-28-1-16,3 32 1 0,-3-32 0 0,-3 28 1 15,3-28-1-15,-3 28 2 0,3-28 18 0,-3 22 50 16,3-22 48-16,0 17 58 0,0-17 55 0,0 0-14 16,-7 15-32-16,7-15-21 0,0 0-24 0,0 0-20 15,0 0-17-15,0 0-26 0,0 0-18 0,0-23-13 16,0 23-11-16,13-19-8 0,-5 4-9 16,5-1-2-16,0 2-6 0,0-1-8 0,0-3-3 15,4 3-3-15,0-3-2 0,0 3-4 16,-1 1 2-16,1 1-3 0,0 1-8 0,-1 0-3 15,1 1-12-15,-17 11-3 0,27-13-2 0,-27 13 3 16,0 0 0-16,30-5 4 0,-30 5 8 0,0 0 2 16,23 16 0-16,-23-16 5 0,3 22-3 0,-3-22 5 15,4 28 1-15,-4-28 1 0,0 32 5 0,0-32-4 16,-4 33 3-16,4-33 1 0,-3 30 2 0,3-30 1 16,0 30-4-16,0-30 4 0,-7 25 6 0,7-25-20 15,-3 22-89-15,3-22-83 0,-3 18-79 0,3-18-80 16,0 0-73-16,0 0-113 0,3 19-103 15,-3-19-100-15,0 0-664 0,0 0-847 0</inkml:trace>
  <inkml:trace contextRef="#ctx0" brushRef="#br2" timeOffset="79415.34">13076 6982 151 0,'19'-20'379'0,"-19"20"-18"16,21-17-3-16,-21 17-15 0,9-18-8 0,-9 18-4 15,11-15-22-15,-11 15-16 0,0 0-26 0,10-17-34 16,-10 17-26-16,0 0-7 0,0 0 0 16,-13-17-5-16,13 17-1 0,0 0 0 0,0 0-4 15,-17-8-8-15,17 8-15 0,0 0-9 0,0 0-13 16,0 0-16-16,-33-3-20 0,33 3-12 0,0 0-15 16,-24 8-9-16,24-8-13 0,-16 10-3 0,16-10-7 15,-20 17-8-15,20-17-9 0,-18 20-4 0,18-20-4 16,-16 28-4-16,10-13 1 0,6-15 0 15,-8 30-6-15,8-30 4 0,-6 28-2 0,6-28 0 16,0 27-6-16,0-27 11 0,3 20 1 0,-3-20 0 16,11 16 2-16,-11-16-8 0,13 14 0 0,-13-14-1 15,0 0-1-15,30 7-3 0,-30-7-1 0,0 0-2 16,30-7 0-16,-30 7-2 0,20-14 0 16,-20 14-5-16,24-16 4 0,-15 3-1 0,4-2-3 15,-2 1-1-15,-1 1-1 0,-4-5 0 0,-6 18-1 16,17-27 3-16,-17 27-3 0,10-25 5 0,-10 25-2 15,6-28 5-15,-6 28 20 0,7-22 27 0,-7 22 5 16,4-17-8-16,-4 17-10 0,0 0-16 0,3-24-16 16,-3 24-7-16,0 0 3 0,0 0-1 0,0 0-1 15,0 0-4-15,-7 19 4 0,7-19 0 16,0 22-2-16,0-22 0 0,0 29 4 0,0-29 6 16,4 36-6-16,2-19 4 0,-2 1-2 0,-1 2-1 15,3-6-12-15,-6-14-55 0,11 30-54 0,-11-30-53 16,13 23-67-16,-13-23-73 0,10 18-73 15,-10-18-127-15,0 0-117 0,13 15-119 0,-13-15-552 16,0 0-753-16</inkml:trace>
  <inkml:trace contextRef="#ctx0" brushRef="#br2" timeOffset="80059.75">13323 6927 105 0,'0'0'477'0,"3"-20"-15"0,-3 20-18 15,6-20-28-15,-6 20-37 0,7-20-40 0,-7 20-37 16,14-18-41-16,-14 18-32 0,9-15-36 0,-9 15-26 15,0 0-20-15,21-14-32 0,-21 14 0 16,0 0-17-16,0 0-8 0,36 2 2 16,-36-2 0-16,17 10 3 0,-17-10-12 0,13 20-8 15,-13-20-9-15,13 26-12 0,-13-26-7 0,11 29-9 16,-8-12-7-16,0 1 0 0,-3-18-11 0,7 30-2 16,-7-30-4-16,3 30 0 0,-3-30-2 0,0 26 10 15,0-26 65-15,3 19 61 0,-3-19 67 0,0 0 56 16,0 20-9-16,0-20-41 0,0 0-34 0,0 0-21 15,0 0-24-15,0 0-20 0,0 0-28 0,0-20-20 16,0 20-8-16,11-22-19 0,-11 22-9 0,10-28-8 16,-4 13-4-16,8 0-8 0,-4-2-6 0,4 0-4 15,-5 1-3-15,7-1-3 0,-2 2 1 0,-1 3-3 16,4-1-5-16,-4 0-4 0,-13 13-12 16,27-18-8-16,-27 18-1 0,24-7 5 15,-24 7-3-15,0 0 1 0,33 3 5 0,-33-3 0 16,17 15 7-16,-17-15 1 0,6 20 2 0,-6-20 2 15,7 30 1-15,-7-30 0 0,0 30 7 0,0-30-2 16,-7 30-1-16,7-30 4 0,-6 29 2 0,6-29 0 16,-8 25 0-16,8-25 6 0,-6 24 8 0,6-24 33 15,-6 17 48-15,6-17-7 0,0 0-12 0,-18 14-3 16,18-14-2-16,0 0-10 0,0 0-10 0,0 0-9 16,0 0-9-16,-6-19-8 0,6 19-6 0,6-20-4 15,-6 20-3-15,21-28-2 0,-7 11-4 0,2-4-3 16,1 0-3-16,2-3-8 0,5 2-4 15,-4-4-5-15,3 7-2 0,-3-1-5 0,-3 2-4 16,-1 6-19-16,-2-1-22 0,-14 13 8 16,27-14 5-16,-27 14 13 0,0 0 4 0,26 7 4 15,-26-7 6-15,7 18 8 0,-7-18 4 0,0 32 3 16,0-14 4-16,0 3-3 0,-3 5 6 0,3-4 2 16,-4 4-2-16,4-1 7 0,0-1 0 0,0 2 2 15,0-4 0-15,0 0 1 0,0 1 6 0,-3 0 0 16,3-23 1-16,-4 34 0 0,4-34-3 0,0 27-79 15,0-27-76-15,-3 26-101 0,3-26-99 0,-3 15-112 16,3-15-131-16,0 0-91 0,0 0-95 16,0 0-599-16,0 0-828 0</inkml:trace>
  <inkml:trace contextRef="#ctx0" brushRef="#br2" timeOffset="80499.35">14113 7042 163 0,'16'-22'405'0,"-16"22"-1"0,17-23-15 16,-17 23-25-16,17-18-19 0,-17 18-22 0,17-17-23 15,-17 17-23-15,17-14-31 0,-17 14-26 0,16-12-16 16,-16 12-13-16,0 0-4 0,23-12-17 0,-23 12-4 16,0 0-10-16,30-7-15 0,-30 7-16 0,0 0-16 15,37-5-17-15,-37 5-14 0,0 0-16 0,33-5-11 16,-33 5-9-16,0 0-5 0,33-3-6 16,-33 3-3-16,0 0-3 0,30-2-1 0,-30 2 15 15,0 0 19-15,24-7 5 0,-24 7-3 0,0 0-7 16,24-10-4-16,-24 10-8 0,0 0-2 0,20-12-4 15,-20 12 7-15,0 0 4 0,16-19 5 0,-16 19 8 16,10-14 10-16,-10 14 9 0,0 0 2 0,4-18 6 16,-4 18 1-16,0 0-8 0,0-19-1 15,0 19-3-15,0 0-2 0,-7-17 1 0,7 17-1 16,0 0-2-16,-17-14-8 0,17 14-6 0,0 0-7 16,-23-7-8-16,23 7-8 0,0 0-5 0,-27-3-6 15,27 3-2-15,0 0-4 0,-33 10 0 0,33-10 0 16,-30 18 4-16,14-5-1 0,-1 1 3 15,-1 3 7-15,2 7-6 0,-1-3 2 0,7 2-2 16,1-3 1-16,-2 3 0 0,8-3-3 0,-4-1 2 16,4 1 1-16,3-20-1 0,0 33 0 0,0-33 1 15,10 28 4-15,-10-28-1 0,14 21 3 0,-14-21-2 16,16 18-18-16,-16-18-77 0,20 11-119 0,-20-11-141 16,0 0-141-16,37 2-137 0,-37-2-143 0,0 0-138 15,30-14-643-15,-30 14-973 0</inkml:trace>
  <inkml:trace contextRef="#ctx0" brushRef="#br2" timeOffset="81691.35">15036 6690 133 0,'0'0'377'0,"0"0"-8"0,0 0-11 0,0 0 1 16,0 0 1-16,30 2 1 0,-30-2-9 0,0 0-13 15,0 0-17-15,0 0-5 0,0 0-21 0,0 0-21 16,0 0-27-16,0 0-28 0,0 0-30 0,0 0-29 15,0 0-34-15,0 0-25 0,0 0-24 0,8 16-16 16,-8-16-3-16,0 0 40 0,-4 15 5 16,4-15-8-16,-7 17-11 0,7-17-15 0,-3 22-11 15,3-22-9-15,-10 28-11 0,4-8-5 0,2-3-6 16,0 3-4-16,-2-2-6 0,3 2-3 0,-4-1 0 16,4 1-5-16,3-20-3 0,-3 30 2 0,3-30 2 15,-4 28 2-15,4-28 3 0,-4 22 4 0,4-22 13 16,0 0 8-16,0 24-4 0,0-24-3 0,0 0-8 15,0 0-16-15,0 0-64 0,0 0-81 16,0 0-95-16,0 0-115 0,0 0-131 0,21-11-124 16,-21 11-103-16,3-18-632 0,-3 18-791 0</inkml:trace>
  <inkml:trace contextRef="#ctx0" brushRef="#br2" timeOffset="81980.37">15030 6500 159 0,'0'0'586'0,"-3"-21"-11"0,3 21-26 15,0 0-54-15,-10-20-55 0,10 20-59 0,0 0-58 16,0 0-58-16,-3-22-51 0,3 22-40 16,0 0-36-16,0 0-26 0,16-20-21 0,-16 20-6 15,14-9 6-15,-14 9 18 0,16-13-2 0,-16 13-3 16,14-13 3-16,-14 13-6 0,6-15-15 15,-6 15-18-15,7-17-15 0,-7 17-14 0,0 0-10 16,-10-21-11-16,10 21-7 0,-17-7-1 0,17 7-5 16,0 0-21-16,-40-2-69 0,40 2-47 0,-23 4-45 15,23-4-59-15,-24 11-56 0,24-11-52 0,-13 18-49 16,13-18-45-16,-3 22-56 0,3-22-88 0,13 22-213 16,-13-22-282-16</inkml:trace>
  <inkml:trace contextRef="#ctx0" brushRef="#br2" timeOffset="82275.35">15327 6522 124 0,'0'0'529'0,"30"-2"12"0,-30 2-9 0,0 0-18 15,0 0-24-15,27-8-35 0,-27 8-37 0,0 0-55 16,0 0-58-16,0 0-62 0,0 0-51 0,0 0-47 16,0 0-28-16,0 0 4 0,16 10 14 0,-16-10-8 15,0 0-14-15,3 27-14 0,-3-27-6 0,-3 29-8 16,3-29-9-16,0 34-8 0,0-13-13 0,0 0-7 15,-3 4-5-15,0 4-7 0,-4-2-8 0,7 0-3 16,-3 3-2-16,-4 3-3 0,0 0-2 0,7-4-4 16,-6 1 0-16,2-5-4 0,1 3 1 0,0-6 0 15,0 1-4-15,-1-3 2 0,4-20 2 0,-4 32 0 16,4-32 9-16,-3 28-2 0,3-28 0 0,0 20-8 16,0-20-37-16,0 0-66 0,3 19-82 15,-3-19-86-15,0 0-87 0,0 0-73 16,0 0-78-16,0 0-46 0,0 0-47 0,17-14-559 15,-17 14-618-15</inkml:trace>
  <inkml:trace contextRef="#ctx0" brushRef="#br2" timeOffset="82487.35">15310 6967 77 0,'0'0'598'0,"-19"-14"-10"16,19 14-12-16,-21-13-21 0,21 13-36 0,-17-16-32 15,17 16-39-15,-16-9-51 0,16 9-66 0,0 0-68 16,-17-13-60-16,17 13-39 0,0 0-34 15,0 0-28-15,14-12-18 0,-14 12-15 0,23-5-13 16,-23 5-10-16,40-7-6 0,-40 7-9 0,46-8-3 16,-46 8-6-16,54-9-8 0,-31 6-36 15,4-3-42-15,-27 6-42 0,43-10-56 0,-43 10-63 16,41-10-65-16,-41 10-71 0,33-10-73 0,-33 10-68 16,30-10-77-16,-30 10-470 0,19-8-521 0</inkml:trace>
  <inkml:trace contextRef="#ctx0" brushRef="#br2" timeOffset="82995.35">15613 6909 371 0,'-6'15'379'0,"6"-15"11"16,0 0 7-16,-10 18 2 0,10-18 2 0,0 0 3 16,0 0-2-16,0 0-5 0,0 20-14 0,0-20-20 15,0 0-26-15,0 0-28 0,0 0-32 0,40-5-30 16,-40 5-31-16,27-9-18 0,-7-3-22 15,-4 3-14-15,5-3-16 0,-1-1-12 0,6-4-3 16,-3-3-13-16,4-3-21 0,0-2-15 0,3-6-14 16,0-1-12-16,-3-2-10 0,0-4-12 0,-1-2-2 15,-3-2-10-15,1 0-5 0,-1-4-10 0,-7 1 3 16,-2 3-5-16,-1-4-4 0,1 3 1 16,-11 7-6-16,0 2-1 0,1 0-2 0,-4 5 1 15,-4 0-9-15,1 5 0 0,-3 2-4 0,-5-2 0 16,1 7 1-16,1 0-4 0,-2 4 0 0,11 13 1 15,-23-16 4-15,23 16 5 0,-23-6 2 0,23 6 2 16,0 0-5-16,-41 10 4 0,41-10 2 0,-22 22 2 16,11-2-4-16,1 3 9 0,4 4 3 0,-5 8-1 15,11 0 2-15,-6 7 2 0,2 1 4 16,4 7 2-16,0 3 1 0,0 2 1 0,0-2-5 16,0 2-4-16,7-4-4 0,-4 5-1 0,5-4 1 15,-2 1-1-15,4-3-2 0,-4-3-1 0,2-2-1 16,-2-4-2-16,-3-4 2 0,0-2 4 15,-3-3 0-15,0-4 6 0,-3-1 3 0,0 1 2 16,-7-7 1-16,0 3 0 0,-3-5 0 0,-4 1 4 16,-3-4-3-16,3-2-2 0,-3-1 1 0,-3-3 0 15,3 0 3-15,-4-2-29 0,24-8-59 0,-36 7-76 16,36-7-69-16,-40 5-65 0,40-5-84 0,0 0-91 16,-44 0-125-16,44 0-89 0,0 0-87 0,-23-10-458 15,23 10-681-15</inkml:trace>
  <inkml:trace contextRef="#ctx0" brushRef="#br2" timeOffset="83619.37">16024 6984 252 0,'0'0'582'0,"13"-14"-19"16,-13 14-31-16,0 0-46 0,17-17-45 0,-17 17-53 16,0 0-56-16,10-17-55 0,-10 17-50 0,0 0-43 15,0 0-41-15,14-12-23 0,-14 12-25 0,0 0-16 16,19-9-17-16,-19 9-7 0,0 0-10 0,20-13-6 15,-20 13-9-15,21-15-1 0,-21 15-9 0,16-17-2 16,-16 17-7-16,20-21-1 0,-7 9-5 0,1 0-7 16,-4-1-16-16,-10 13 11 0,20-22 0 0,-20 22 0 15,16-20 3-15,-16 20-2 0,14-16 0 0,-14 16-1 16,10-14 3-16,-10 14-4 0,0 0 3 16,0 0 0-16,0 0 7 0,0 0 12 15,-10-12 0-15,10 12 4 0,0 0 9 0,-27 14 21 16,27-14 7-16,-20 23 0 0,7-9-1 0,2 5-8 15,2 0-10-15,-1 4-2 0,-1-2-5 0,5 3-6 16,-1-2-1-16,4 4-2 0,0-5 3 0,3 2 3 16,0-3 22-16,3 0 30 0,0-2 23 0,7-3 17 15,-10-15 11-15,14 24-9 0,-14-24-13 0,27 12-17 16,-27-12-20-16,33 6-11 0,-33-6-7 0,33-2-10 16,-9-6-7-16,-5 0-5 0,5-4-7 0,-4 0 0 15,3-6-7-15,0 1-3 0,1-3-3 0,-4-3-3 16,3 1 2-16,-3-4-2 0,-3 2-3 15,-1-1 2-15,2-1-2 0,-6 2 2 0,-2 2-7 16,1-2 2-16,-8 4 0 0,3 1-3 16,1-1 2-16,-7 20 0 0,3-33 0 0,-3 33-2 15,0-30-1-15,0 30-4 0,0-24 2 0,0 24-5 16,-3-21-2-16,3 21-5 0,-7-17-4 0,7 17 7 16,0 0-3-16,0 0 6 0,0 0-1 0,0 0 2 15,-26 7 4-15,26-7 2 0,-13 27 0 0,6-8 7 16,3 3 5-16,-6 0-8 0,7 6 7 0,0-3-1 15,-3 7 0-15,2-5 2 0,0 1-3 0,4 0 3 16,0-1 0-16,0-2 0 0,0-1 1 16,4 0 1-16,0-5 2 0,2 1-1 0,-3-2 1 15,-3-18-11-15,10 28-21 0,-10-28-52 0,14 22-65 16,-14-22-95-16,9 15-119 0,-9-15-126 0,0 0-121 16,27 4-86-16,-27-4-106 0,24-7-331 0,-24 7-591 15</inkml:trace>
  <inkml:trace contextRef="#ctx0" brushRef="#br2" timeOffset="83955.35">17015 6654 248 0,'16'-25'350'0,"1"3"-17"15,-4 5-7-15,-3-3 1 0,0 2 4 0,3 3 3 16,-3 0-1-16,-10 15 9 0,14-24 11 16,-14 24-13-16,6-24-22 0,-6 24-28 0,7-17-30 15,-7 17-31-15,0 0-32 0,-10-17-33 0,10 17-23 16,0 0-15-16,0 0-14 0,-33 5 15 0,19 7 15 15,1 3-7-15,-4 8 1 0,-2 4-13 0,-2 11-19 16,5 4-15-16,-1 4-14 0,4 1-13 0,-4 12-12 16,4-1-7-16,2 0-9 0,8-4-3 0,0 4-12 15,3 0-3-15,3 2 0 0,0-6 1 16,5 2 1-16,-5-1 4 0,0-5 2 0,1 0 1 16,-1-11 7-16,-3 2 7 0,-7-4 11 0,4-2 14 15,-8-2 8-15,2-4 3 0,-4-1 1 0,-8-3-8 16,1 0-10-16,1-8-7 0,-8 1-5 15,0-3-8-15,0-2-2 0,7-6-4 0,-7 3-7 16,5-5-56-16,-2 0-85 0,24-5-86 0,-44 2-94 16,44-2-111-16,-33-4-110 0,33 4-124 0,-27-10-103 15,27 10-136-15,0 0-375 0,0-25-716 0</inkml:trace>
  <inkml:trace contextRef="#ctx0" brushRef="#br2" timeOffset="84136.32">16740 7407 402 0,'0'0'669'0,"-6"-21"8"0,6 21-15 16,-6-16-35-16,6 16-54 0,-7-18-69 16,7 18-76-16,0-17-81 0,0 17-68 0,7-18-55 15,-7 18-40-15,23-15-40 0,-3 8-28 0,3-1-22 16,4 0-16-16,-4 4-13 0,7-4-11 0,4 3-14 16,-1 0-54-16,0 1-80 0,8 1-95 0,-5-5-117 15,4 1-145-15,0-4-133 0,-3 4-117 0,3-6-601 16,-4 1-760-16</inkml:trace>
  <inkml:trace contextRef="#ctx0" brushRef="#br2" timeOffset="84679.35">18202 6732 93 0,'0'0'519'0,"0"0"-33"0,0-22-35 16,0 22-33-16,0 0-26 0,-3-23-24 0,3 23-36 15,0 0-35-15,-11-20-37 0,11 20-19 0,0 0-15 16,-19-14-16-16,19 14-10 0,0 0-6 0,-30-8-6 16,30 8-4-16,0 0-8 0,-44 3-9 0,44-3-3 15,-33 9-1-15,12 1-13 0,5 0 10 0,-4 3-13 16,-1 5-19-16,2-1-18 0,2 5-24 0,-2 3-10 16,5 1-13-16,-2 1-11 0,2-3-14 0,4 5-7 15,4-5-5-15,-2-2-2 0,5 2 1 0,-4-2-2 16,4-5 6-16,3-17-1 0,3 33 10 15,-3-33 11-15,10 25 14 0,-10-25 7 0,20 20 9 16,-20-20 7-16,27 9-1 0,-27-9-10 16,30 3-10-16,-30-3-11 0,37-7-5 0,-37 7-5 15,36-16-8-15,-19 4-8 0,7-1-2 0,-8-5-8 16,4 4-3-16,1-6-2 0,-2 0-1 0,-2-2-5 16,3-1-7-16,-3-2-1 0,-4 5 2 0,-3 0-1 15,3 0 4-15,-3 3 9 0,-6-1 21 0,6 0 9 16,-10 18-1-16,6-24-5 0,-6 24-7 0,7-22-7 15,-7 22-7-15,3-18-6 0,-3 18-2 0,0 0-4 16,0 0-2-16,-13-13 2 0,13 13 0 16,0 0 1-16,-20 23 1 0,20-23 0 0,-13 32 1 15,3-10 1-15,3 7 1 0,0 2-1 0,1 2 1 16,-1 0 1-16,7 0-2 0,-3-1-4 0,3-2-4 16,0-2 0-16,3-1 0 0,1-3 0 15,5 2 0-15,2-9 0 0,2 0 0 0,7-2 0 16,-4-3 0-16,8 0 0 0,-1-7 0 0,4-1-78 15,-27-4-167-15,50 0-98 0,-24-4-83 0,1-1-121 16,0-7-169-16,0 0-165 0,0-5-804 0,-2 0-1121 16</inkml:trace>
  <inkml:trace contextRef="#ctx0" brushRef="#br2" timeOffset="85603.35">19315 6454 291 0,'0'0'566'0,"14"-25"-7"15,-14 25-13-15,13-19-35 0,-13 19-42 0,3-18-36 16,-3 18-42-16,0 0-51 0,11-22-53 0,-11 22-52 16,0 0-46-16,3-16-44 0,-3 16-33 0,0 0-18 15,0 0 22-15,0 0 29 0,0 21 7 0,0-21-3 16,-3 36 4-16,0-10 5 0,-5 9-10 0,-1 5-18 16,-1 8-21-16,-4 12-17 0,-2 2-12 0,-1 8-13 15,-4 10-5-15,2 5-19 0,-4 0-10 0,2 3-1 16,-6 0 45-16,8-4-5 0,-8 4-18 0,7-9-8 15,4-8-6-15,-5-6-12 0,5-5 5 0,-1-8-7 16,4-4 0-16,-1-8-1 0,8-5 0 16,-4-5 7-16,3-7-4 0,0-4-63 0,7-19-89 15,-3 20-99-15,3-20-102 0,0 0-102 16,0 0-109-16,10-17-124 0,-3-1-103 0,6-4-685 16,0-6-896-16</inkml:trace>
  <inkml:trace contextRef="#ctx0" brushRef="#br2" timeOffset="86067.35">18849 6785 41 0,'-21'-15'554'0,"5"-3"-8"0,-1 1-3 15,1-1-25-15,-1-7-39 0,4 0-48 0,-1-6-35 16,1-1-32-16,10 1-39 0,-4-8-45 0,3 3-48 16,8-3-46-16,0 0-36 0,5-6-28 0,4 3-27 15,11-1-19-15,-1-2-18 0,11 0-12 0,2-1-12 16,8 8-6-16,2-1-10 0,8 10-8 15,-4 3-3-15,3 8-5 0,4 6-2 0,3 7-4 16,-3 5 1-16,6 8-2 0,0 6-4 0,4 12 2 16,-4 4-1-16,-6 7 1 0,-7 6 0 0,-7 4 4 15,-10 1 4-15,-9 4 0 0,-10-3 5 0,-8-3 1 16,-9-4-1-16,-8 8 0 0,-5-4 11 16,-14 2 30-16,-10-4 26 0,0-7 14 0,-10 1 3 15,3-13-1-15,-3 0-6 0,-3-5-18 0,3-5 2 16,7-6-20-16,-4 3-4 0,7-7-6 0,-1-1-6 15,11-1-51-15,30-3-59 0,-60 0-91 0,60 0-97 16,-36-6-99-16,36 6-87 0,0 0-61 16,-23-12-33-16,23 12-35 0,0 0-538 0,34-9-589 15</inkml:trace>
  <inkml:trace contextRef="#ctx0" brushRef="#br2" timeOffset="86467.35">19786 6800 131 0,'0'0'628'16,"16"-15"-4"-16,-16 15-16 0,17-15-30 0,-17 15-39 16,10-16-39-16,-10 16-44 0,0 0-35 0,6-22-41 15,-6 22-41-15,0 0-50 0,0 0-49 0,0-17-47 16,0 17-30-16,0 0-12 0,0 0-21 16,-33 5-19-16,33-5-16 0,-30 17-13 0,14-4-9 15,2-1-15-15,-2 5-10 0,2 2-5 0,-2 3-12 16,2 0 1-16,4 6-6 0,1-3-3 0,2 0-2 15,3 0-1-15,1 0-3 0,3-3-3 0,0 1 2 16,3-1 0-16,4-2-2 0,3-3 1 0,0-5 1 16,7 2-1-16,-17-14-7 0,36 12-1 0,-36-12-3 15,40 3-2-15,-16-8 4 0,-1-5-4 0,1 0 0 16,-2-3 1-16,-4-2 0 0,-1-2-2 0,-4-3-2 16,-4-1 4-16,-1-1 18 0,-5 2 2 15,-3 20-3-15,-3-38-6 0,-5 21-5 0,-5 2-5 16,-1 1 0-16,-2 1-2 0,-1 0-5 0,1 3 2 15,-1 2-1-15,17 8-1 0,-37-9-21 16,37 9-32-16,-30-8-55 0,30 8-57 0,-30-2-48 16,30 2-45-16,0 0-53 0,0 0-52 0,-30 2-44 15,30-2-50-15,0 0-56 0,0 0-41 0,0 0-48 16,37 3-490-16,-37-3-566 0</inkml:trace>
  <inkml:trace contextRef="#ctx0" brushRef="#br2" timeOffset="86731.72">20116 6765 175 0,'0'0'543'0,"0"0"-4"16,30-11-7-16,-30 11-7 0,0 0-7 0,23-7-16 16,-23 7-28-16,0 0-37 0,0 0-44 15,0 0-46-15,23-7-50 0,-23 7-56 16,0 0-49-16,0 0-43 0,0 0-34 0,0 0-11 16,0 0 10-16,11 12-3 0,-11-12-7 0,0 20-8 15,0-20-8-15,-4 26-13 0,4-26-17 0,-7 31-4 16,7-8-11-16,-3-2-5 0,3 1-8 0,-3 0-3 15,3 1-4-15,0-3-3 0,-3 2-2 0,3-5-2 16,0-17-2-16,0 33 0 0,0-33 2 0,3 27 0 16,-3-27 2-16,0 20-4 0,0-20-19 0,0 0-47 15,3 21-94-15,-3-21-99 0,0 0-97 0,0 0-105 16,0 0-119-16,0 0-105 0,21-15-85 16,-21 15-557-16,6-20-770 0</inkml:trace>
  <inkml:trace contextRef="#ctx0" brushRef="#br2" timeOffset="87000.35">20189 6597 307 0,'0'0'420'15,"0"0"-21"-15,0-19-26 0,0 19-34 0,0 0-33 16,0-24-38-16,0 24-19 0,10-14-13 15,-10 14-18-15,7-20-13 0,-7 20-13 0,13-25-28 16,-13 25-23-16,7-28-20 0,-7 28-11 0,7-25-10 16,-7 25-12-16,3-22-23 0,-3 22-23 0,0 0-8 15,-7-25-8-15,7 25-4 0,0 0-43 16,-30-5-51-16,30 5-64 0,0 0-66 0,-30 12-65 16,30-12-54-16,-13 15-38 0,13-15-57 0,0 25-79 15,0-25-232-15,10 28-218 0</inkml:trace>
  <inkml:trace contextRef="#ctx0" brushRef="#br2" timeOffset="87447.35">20387 6695 111 0,'0'0'542'0,"0"0"0"0,0 0-18 0,0 0-37 16,33-3-42-16,-33 3-41 0,0 0-36 0,19-5-46 16,-19 5-47-16,0 0-55 0,0 0-47 0,30-8-37 15,-30 8-31-15,0 0-21 0,27 5-12 0,-27-5-17 16,20 13-8-16,-20-13-8 0,16 18-7 0,-16-18-4 15,14 25-6-15,-7-8-2 0,-7-17-6 16,3 33 1-16,0-13-2 0,-6-1-5 0,0 1 0 16,-4 1 0-16,4-1 0 0,0-3 0 0,3-17-4 15,-11 29 4-15,11-29 13 0,-9 24 53 0,9-24 56 16,-7 19 54-16,7-19-14 0,0 0-19 0,-11 13-4 16,11-13 10-16,0 0-9 0,0 0-11 15,-16-10-23-15,16 10-9 0,0 0-17 0,-3-28-12 16,3 28-19-16,3-25-11 0,-3 25-8 0,10-27-12 15,-4 10-1-15,5 2-10 0,-1-3-1 0,-1 0-4 16,5 4-5-16,-4-2-2 0,4 2-3 0,-14 14-6 16,19-20-2-16,-19 20-9 0,17-18-4 0,-17 18-1 15,0 0 3-15,30-5-3 0,-30 5-1 0,0 0 6 16,20 20 1-16,-20-20 5 0,7 28 2 16,-7-28 1-16,3 37-2 0,-3-15 6 0,-3 2 0 15,3 0 4-15,-3 1 0 0,-1-2 0 0,4-1 2 16,-3 1 1-16,-1-3 0 0,4 0 1 15,0-20-5-15,-3 32-34 0,3-32-40 0,-3 25-34 16,3-25-46-16,-7 20-52 0,7-20-109 0,0 0-95 16,-6 17-94-16,6-17-89 0,0 0-50 0,0 0-659 15,0 0-761-15</inkml:trace>
  <inkml:trace contextRef="#ctx0" brushRef="#br2" timeOffset="87747.83">20937 6648 137 0,'6'-15'466'0,"-6"15"9"16,13-26-13-16,-13 26-17 0,11-20-27 0,-11 20-28 15,9-17-33-15,-9 17-53 0,7-16-54 0,-7 16-49 16,0 0-38-16,0 0 35 0,0 0 1 0,0 0 14 16,0 0-9-16,0 0-8 0,-7 19 4 0,1-5-15 15,-1 6-17-15,-3 2-17 0,-3 6-33 0,2 2-18 16,-2 3-17-16,0 1-15 0,6 2-13 0,-6-1-11 15,3 0-8-15,-4 0-7 0,8-3-4 0,-4-2-4 16,7 0-3-16,-8-7-1 0,8-1-1 0,0-2-2 16,0 0 2-16,3-20 1 0,-7 28 2 0,7-28-5 15,-3 25-29-15,3-25-42 0,-7 17-66 0,7-17-80 16,0 0-118-16,0 0-94 0,0 0-107 16,0 0-61-16,0 0-30 0,0 0-5 0,0 0-410 15,0 0-502-15</inkml:trace>
  <inkml:trace contextRef="#ctx0" brushRef="#br2" timeOffset="88807.36">20813 7025 19 0,'-7'-23'322'16,"7"23"12"-16,-13-23 17 0,13 23 10 0,-10-17 7 16,10 17 1-16,-14-20-2 0,14 20-8 0,-9-15-4 15,9 15-28-15,0 0-32 0,-10-20-40 0,10 20-46 16,0 0-39-16,0 0-35 0,3-22-25 0,-3 22-17 16,0 0-15-16,23-12-12 0,-23 12-12 0,23-12-8 15,-23 12-8-15,27-7-6 0,-27 7-5 0,33-7-7 16,-33 7-2-16,44-10-3 0,-44 10-2 15,47-10-1-15,-21 3-2 0,-2 2 1 0,3-3-5 16,-5 1-2-16,5-1 1 0,-7 1 0 0,4-1 2 16,-5 1-1-16,5-4-1 0,-4 4 4 15,-20 7-3-15,30-12 0 0,-30 12-5 0,24-11 1 16,-24 11-4-16,19-9-5 0,-19 9-28 0,17-10-28 16,-17 10-30-16,0 0-31 0,24-8-25 0,-24 8-13 15,0 0-14-15,0 0-17 0,19-10-14 0,-19 10-16 16,0 0 3-16,0 0 23 0,0 0 16 0,0 0 15 15,0 0 17-15,0 0 17 0,0 0 21 0,0 0 21 16,0 0 20-16,0 0 12 0,-19-10 15 16,19 10 10-16,0 0 33 0,0 0 36 0,0 0 40 15,0 0 32-15,0 0 27 0,0 0 28 0,0 0 26 16,0 0 17-16,0 0 15 0,-30 5 9 0,30-5-5 16,0 0-19-16,0 0-7 0,0 0 15 0,-17 10-6 15,17-10-24-15,0 0-25 0,-10 14-22 0,10-14-22 16,0 0-18-16,-7 21-13 0,7-21-12 15,0 0-10-15,7 22-8 0,-7-22-6 0,13 16-7 16,-13-16-1-16,20 15-6 0,-20-15 0 0,27 7-8 16,-27-7-4-16,33 3 0 0,-33-3-5 0,30-3-2 15,-30 3-1-15,37-7-3 0,-37 7-1 0,36-13-4 16,-36 13-1-16,30-20-2 0,-12 10-1 16,-6-3-1-16,-12 13 0 0,21-21 3 0,-21 21-11 15,10-26 1-15,-10 26-1 0,6-22-3 0,-6 22-6 16,0-20-2-16,0 20 1 0,0 0 0 0,-13-18 2 15,13 18-3-15,0 0 6 0,0 0-2 0,-33 7 4 16,33-7 0-16,-24 16 8 0,11-1 3 0,-1 2 8 16,-2 3 1-16,2 6-2 0,2 1 0 0,-2 2 2 15,4 2 0-15,0 1-2 0,0 4 1 16,3-5 1-16,4 2 0 0,3-3 2 0,3 2 2 16,4-1 0-16,3-4-2 0,3-3 8 0,4 0-4 15,-1-7 2-15,5-2 22 0,-1-3 5 0,-1-1-13 16,8-6-5-16,-27-5-1 0,57 3-7 15,-27-9-1-15,3-1-2 0,1-4-4 0,2-6 3 16,8-3-12-16,-8-6 3 0,7-1-2 0,-5-3-2 16,-2-4-2-16,-6-1-2 0,0-1-1 0,0-1 0 15,-6-1-2-15,-5 1-4 0,-5 4 1 0,-1 1 4 16,-6 2-9-16,0 3 1 0,-4 4-9 0,-3 1 0 16,0 1 5-16,-3 1 0 0,3 20-2 0,-14-26 2 15,14 26 0-15,-16-24 4 0,16 24 1 0,-27-12 9 16,27 12 3-16,0 0 8 0,-47 3 3 0,27 6 5 15,4 4 3-15,-2 5 2 0,2 4 2 16,2 6-3-16,2-1-1 0,5 3 2 16,0-2-4-16,3-1 3 0,8 0 5 0,0 2-6 15,2-5 5-15,7-2-3 0,1-4 4 0,5 0 0 16,5-8-3-16,3-1 2 0,0-6-4 0,-27-3 3 16,66-3-2-16,-26-4 3 0,-3-5 6 0,6 0-3 15,-6-7-6-15,7 2-5 0,-5-5-2 0,1-3 3 16,1 0-6-16,-8 0 0 0,0-4-3 0,1 2 6 15,-4-3-5-15,-7 5-6 0,-4 3-4 0,5 0 1 16,-7 4-6-16,-4 3-12 0,1 0-17 0,-14 15 3 16,16-15-2-16,-16 15 10 0,0 0 1 0,0 0 4 15,0 18 4-15,-10 0 9 0,0 3-2 0,-3 12 3 16,-7 5 2-16,3 7 4 0,0 0 2 16,-2 5 0-16,2 7 3 0,4 0 8 15,-1-4 8-15,4-2 6 0,4-2-2 0,-2-3 1 16,8-7-5-16,0 1 3 0,0-5 2 0,0-7-3 15,0 2-25-15,8-8-55 0,-5-2-91 0,0-2-143 16,-3-18-185-16,10 25-218 0,-10-25-181 0,14 14-628 16,-14-14-947-16</inkml:trace>
  <inkml:trace contextRef="#ctx0" brushRef="#br0" timeOffset="96715.38">24315 6812 326 0,'0'0'504'0,"0"0"-7"0,0-20-22 15,0 20-37-15,0 0-45 0,-4-22-22 16,4 22-13-16,-9-18-12 0,9 18-24 0,-11-17-26 15,11 17-20-15,-16-18-19 0,16 18-23 0,-20-15-17 16,20 15-20-16,-24-15-15 0,24 15-19 0,-30-12-12 16,30 12-11-16,-36-10-14 0,36 10-17 0,-40-5-9 15,40 5-6-15,-44 0-18 0,44 0-14 0,-46 7-11 16,22-2-5-16,1 2-9 0,3 4-4 0,-3-2-7 16,2 3-4-16,5 5 0 0,-1 0-6 0,4 0-6 15,3 4 3-15,0 0-2 0,3 0-2 0,4 1 1 16,-1-2-7-16,4 3 4 0,4-4 1 15,-1-1 2-15,4 3 0 0,-1-7 1 0,4 1 1 16,1-2 1-16,-11-13-1 0,26 20 0 0,-26-20 0 16,27 13-1-16,-27-13 0 0,34 2 0 15,-34-2-2-15,33-8-3 0,-33 8 0 0,39-15 0 16,-18 3-1-16,-5-3 0 0,4 0-3 0,-4-3-2 16,2-2 0-16,-1 2 1 0,-4-1 2 0,-4 1 2 15,2-2 21-15,-1 0 13 0,-7 3 0 0,3-1-3 16,-6 18-6-16,3-33-4 0,-3 33-6 0,-3-30-2 15,3 30-2-15,-3-25-1 0,3 25-2 0,-3-20-1 16,3 20 0-16,-7-19-4 0,7 19-2 16,-6-15-2-16,6 15 0 0,0 0-1 0,-11-15-3 15,11 15 5-15,0 0-6 0,0 0 6 0,0 0 2 16,-30 7-2-16,30-7-1 0,-13 18 6 0,13-18-2 16,-14 24-1-16,11-4 6 0,0 1-2 0,3 1 3 15,0 3-4-15,3 3 0 0,0-1 2 0,5 4 0 16,2-2-2-16,-1 4 0 0,2-3 0 15,2-1 0-15,1 0-2 0,-1-2 5 0,4-5-1 16,-1 0-3-16,1-1-1 0,-1-6-22 0,1-1-69 16,-1-3-93-16,-16-11-103 0,38 12-99 0,-38-12-105 15,33 2-115-15,-33-2-89 0,30-9-88 0,-14-2-682 16,-2 2-905-16</inkml:trace>
  <inkml:trace contextRef="#ctx0" brushRef="#br0" timeOffset="97007.36">24715 6687 255 0,'6'-17'531'0,"2"1"8"0,-8 16-7 16,9-27-26-16,-9 27-11 0,7-25-28 0,-7 25-19 15,6-24-19-15,-6 24-35 0,3-24-34 0,-3 24-49 16,8-17-64-16,-8 17-48 0,0 0-42 16,0 0-33-16,0 0-17 0,0 0 15 0,0 0 16 15,6 24 18-15,-6 2-1 0,0 11-9 0,0 6-14 16,0 10-21-16,0 6-17 0,0 11-16 15,0 3-13-15,0 0-13 0,0 2-1 0,4-3-9 16,-4 1 5-16,6-3-7 0,-3-3-2 0,5-12-8 16,-5-2-4-16,3-3 0 0,1-10-2 0,-1-3-1 15,-3-4-4-15,5-3 5 0,-5-6 7 0,4-3 2 16,-1-4-6-16,-6-17-24 0,14 23-101 0,-14-23-127 16,0 0-111-16,0 0-104 0,33-3-104 0,-33 3-105 15,24-29-88-15,-11 11-102 0,0-7-510 0,4-3-804 16</inkml:trace>
  <inkml:trace contextRef="#ctx0" brushRef="#br0" timeOffset="97679.36">24775 6667 83 0,'-16'-10'459'16,"16"10"-19"-16,-27-17-23 0,27 17-23 0,-27-16-20 16,27 16-16-16,-17-9-27 0,17 9-18 0,-16-11-8 15,16 11-10-15,0 0-12 0,-17-14-33 0,17 14-43 16,0 0-36-16,0 0-17 0,14-20-5 16,-14 20-3-16,39-16-7 0,-2 9-9 15,10-3-12-15,13 0-15 0,10 3-15 0,17-6-13 16,3 4-10-16,6-3-16 0,18 3-10 0,6-1-10 15,6 0-4-15,7 0-3 0,1 0-4 0,-1 1-2 16,-3-2-3-16,-6 2-1 0,-4-4-1 0,-7 2-1 16,-16 2-2-16,-1-1 6 0,-1-1 20 0,-9 2 15 15,-13 0 9-15,-6 2-4 0,-7 2-9 0,-13 1-6 16,-1-1-11-16,-9 2-4 0,-4 0-3 0,0 3-2 16,-3 3 3-16,-3 2 0 0,0 2 12 0,-3 4 22 15,-4 2 19-15,2 4 11 0,-4 5 7 0,-1 7 9 16,-4 2 4-16,-1 5-1 0,-1 8-12 15,-4 4-10-15,-1 4-13 0,-3 5-7 0,1 1-10 16,-4 3-6-16,-4-3-1 0,4 14 6 0,-3-13 10 16,-3-1 6-16,2-1-1 0,-2-3 1 15,-2 0-6-15,5-7-4 0,-3-5-4 0,-1-4-8 16,1-3-32-16,3 0-14 0,-5-5 0 0,2-2 0 16,-1-3 0-16,1-3 0 0,3-3 0 0,-5-1 0 15,2 3 0-15,-1-9 0 0,7-12 0 0,-17 28 0 16,17-28 0-16,-27 22 0 0,27-22 0 0,-30 17 0 15,11-9 0-15,-1 0 0 0,-4-4 0 0,-6 2 0 16,0-4 0-16,-10 1 0 0,-6-2 0 16,-7-1 0-16,-18 0 0 0,-9 0 0 0,-24-1 0 15,-25-2 0-15,-11 3 0 0,-10-5 0 0,-7 2 0 16,3 1 0-16,-2 0 0 0,5-3 0 0,5 2 0 16,6-2 0-16,6 2 0 0,8-1 0 0,23 1 0 15,6-1 0-15,7 1 0 0,16 0 0 16,8 1 0-16,12-1 0 0,5 2 0 0,5-2 0 15,7 0 0-15,7 3 0 0,30 0 0 0,-47-2 0 16,47 2-951-16,0 0-372 0,0 0-689 0,4-19-1429 16</inkml:trace>
  <inkml:trace contextRef="#ctx0" brushRef="#br0" timeOffset="101527.37">25442 6997 432 0,'0'0'459'0,"0"0"-19"15,6-15-11-15,-6 15-23 0,0 0-19 16,0 0-26-16,0-22-16 0,0 22-30 0,0 0-22 15,-6-18-22-15,6 18-19 0,0 0-16 0,-13-15-16 16,13 15-15-16,0 0-20 0,-14-12-27 0,14 12-25 16,0 0-25-16,-27-6-14 0,27 6 3 0,0 0 1 15,-40 6-7-15,40-6-15 0,-33 12-10 0,16-4-12 16,1 5-12-16,-4-4-8 0,3 6-4 16,4-3-7-16,-4 6-4 0,4-3 1 0,3 3-5 15,0-1-2-15,0 1 2 0,3-2-2 0,4 2 0 16,3-18-2-16,-7 30 2 0,7-30 3 0,0 26-1 15,0-26-6-15,7 19 9 0,-7-19-3 0,13 13-2 16,-13-13-1-16,0 0 0 0,33 5-3 0,-33-5 0 16,27-7-1-16,-27 7-2 0,27-12-3 0,-13 1 0 15,-2-2 2-15,1-1-4 0,1-1-1 16,-4-3 0-16,1 1-2 0,-2-3 1 0,-2 0 0 16,-1-1-1-16,-3 3-2 0,5-1 3 0,-8 19-2 15,3-35 3-15,-3 35 2 0,0-30 0 0,0 30 2 16,0-27-1-16,0 27-6 0,-3-21-6 15,3 21 2-15,0 0-1 0,-8-18 0 0,8 18 2 16,0 0 2-16,0 0 4 0,0 0-4 0,-19 14 0 16,19-14 4-16,-6 22 0 0,6-22 0 0,-5 30 2 15,5-30 4-15,0 38 0 0,0-19-2 0,5 5 4 16,-5-3 2-16,3 4 2 0,0-2-3 0,0 0 2 16,0-3-19-16,4 0-36 0,-1-3-49 0,2 1-67 15,-8-18-65-15,13 27-69 0,-13-27-82 0,17 18-120 16,-17-18-105-16,19 9-116 0,-19-9-516 0,0 0-694 15</inkml:trace>
  <inkml:trace contextRef="#ctx0" brushRef="#br0" timeOffset="102015.37">25799 6822 33 0,'6'-18'527'0,"-2"0"-11"15,-4 18-14-15,6-32-27 0,-6 32-47 0,7-29-37 16,-7 29-32-16,7-28-28 0,-7 28-30 0,3-22-39 15,-3 22-52-15,7-18-45 0,-7 18-37 0,0 0-18 16,0 0 25-16,0 0 5 0,0 0 2 0,0 0-5 16,0 0-9-16,0 0-11 0,6 22-12 0,-6-22-10 15,-3 32-14-15,0-11-13 0,3 1-15 0,-4 3-8 16,1 3-8-16,0-3-6 16,3 1-6-16,-3 1-3 0,-1-3-4 0,1 2-1 15,-1-4-4-15,4-2-1 0,-3 0-1 0,3-20 0 16,0 32 1-16,0-32 8 0,-3 28 4 0,3-28 7 15,0 20 16-15,0-20 3 0,0 0-9 0,0 0-7 16,0 0-7-16,0 0-6 0,0 0-3 0,0 0-5 16,0 0-3-16,13-15-2 0,-13 15-3 0,7-25-2 15,-7 25 0-15,0-27-1 0,0 27 0 0,-3-28 5 16,3 28 10-16,-11-25 3 0,11 25 2 0,-16-24-8 16,16 24-1-16,-20-21-7 0,20 21-2 0,-24-15-8 15,24 15 3-15,-23-10-2 0,23 10 2 0,0 0-1 16,-47 3 0-16,47-3-1 0,-30 14 4 15,11-3-7-15,2 3 6 0,4 2 2 0,-4 1 2 16,7 3 5-16,-4-3-6 0,4 4 5 16,4-1 4-16,-1-1-6 0,3-1 3 0,1 0 3 15,3-18 1-15,3 30 4 0,-3-30-1 0,14 27-1 16,-14-27-1-16,24 21-28 0,-24-21-39 0,30 12-49 16,-30-12-58-16,33 5-68 0,-33-5-73 0,37 2-78 15,-37-2-88-15,36-7-65 0,-36 7-54 0,36-10-57 16,-18-4-483-16,-2 7-593 0</inkml:trace>
  <inkml:trace contextRef="#ctx0" brushRef="#br0" timeOffset="102668.16">26145 6711 291 0,'0'0'357'15,"11"-16"-6"-15,-11 16-18 0,10-18-13 0,-10 18-1 16,9-15-13-16,-9 15-4 0,14-14-5 0,-14 14-3 15,10-15-11-15,-10 15-4 0,0 0-8 0,10-18-23 16,-10 18-29-16,0 0-37 0,0 0-36 0,10-15-35 16,-10 15-23-16,0 0-6 0,0 0 35 15,0 0 9-15,0 0 9 0,10 20 10 0,-10-20-2 16,-3 22 0-16,3-22-18 0,-4 35-17 0,1-13-19 16,0 2-18-16,0 3-11 0,-1 0-12 0,0 3 3 15,-2 3-15-15,-1 0-7 0,4-4-6 0,-3 4-3 16,-2-8-3-16,5 2-9 0,0-4 5 15,-4-1-3-15,4-2 0 0,0-2 4 0,3-18 7 16,-3 30 12-16,3-30 7 0,0 22 36 0,0-22-9 16,0 0-11-16,-5 18-14 0,5-18-3 0,0 0-9 15,0 0-7-15,0 0-4 0,11-13-3 0,-11 13-5 16,7-17-2-16,-7 17-1 0,3-31-7 0,-3 31 0 16,3-29 0-16,-3 8-4 0,0 21 3 0,-3-37-2 15,3 37-4-15,-7-32 6 0,1 14-9 0,6 18-1 16,-17-25-1-16,17 25-3 0,-21-20-2 15,21 20 8-15,-22-12-4 0,22 12 4 0,0 0 1 16,-47 5 6-16,47-5 9 0,-40 14-1 16,23 2 3-16,-2-1 1 0,-2 4-1 0,1 4 6 15,4-1-5-15,2 4 2 0,1-1 1 0,3-1 2 16,0-3 0-16,3 1 0 0,4 1-1 0,0-3 0 16,-1-1 3-16,4-19-15 0,0 31-42 0,0-31-45 15,4 25-59-15,-4-25-69 0,6 19-85 0,-6-19-107 16,0 0-85-16,20 13-67 0,-20-13-31 0,0 0-5 15,26-10 14-15,-26 10 19 0,21-17 28 0,-12 6-195 16,5-3-218-16</inkml:trace>
  <inkml:trace contextRef="#ctx0" brushRef="#br0" timeOffset="103815.37">26006 7154 1047 0,'16'-14'43'0,"-5"-1"51"0,2 0 35 0,-4 0 37 15,2-1 28-15,2 2 15 0,-4-1 12 16,5-3 2-16,-1 3 4 0,1 0 4 16,-1 0-3-16,1 0-9 0,-1 0-15 0,1 3-7 15,-1-4-7-15,0 7-10 0,-13 9-13 0,23-18-27 16,-23 18-27-16,20-15-18 0,-20 15-6 0,0 0 5 15,31-5-7-15,-31 5-8 0,0 0 8 0,26 15-7 16,-26-15-7-16,10 20-17 0,-10-20-8 0,10 28-7 16,-10-28-9-16,0 32-6 0,0-32-4 0,0 38-2 15,0-38 15-15,-7 35 23 0,4-18 7 0,3-17 7 16,-6 33 21-16,6-33 13 0,-4 25 34 0,4-25 41 16,-7 22 49-16,7-22 51 0,-3 18 47 0,3-18 33 15,0 0-24-15,0 0-59 0,0 0-57 16,0 0-167-16,0 0-54 0,0 0 0 0,0 0 0 15,0-20 0-15,0 20 0 0,10-33 0 16,-3 16 0-16,2-4 0 0,2 1 0 0,2 1 0 16,0-1 0-16,1 2 0 0,-1 0 0 0,1 1 0 15,-1 3 0-15,0-1 0 0,0-1-249 0,-3 3-126 16,-10 13-54-16,20-17-62 0,-20 17-71 0,14-14-71 16,-14 14-27-16,0 0 1 0,13-13 40 0,-13 13 79 15,0 0 91-15,0 0 88 0,0 0 69 0,0 0 58 16,0 0 79-16,0 0 85 0,0 0 76 0,-6 15 56 15,6-15 40-15,0 0 31 0,-14 15 32 0,14-15 9 16,0 0 7-16,-10 14 7 0,10-14-3 16,0 0 2-16,0 0 8 0,-10 16 15 0,10-16-7 15,0 0-17-15,0 0-27 0,0 0-21 0,0 0-19 16,0 0-13-16,30-8-20 0,-30 8-17 0,17-10-12 16,-17 10-8-16,20-10-1 0,-20 10 13 15,16-10 7-15,-16 10-3 0,0 0 2 0,20-9-15 16,-20 9-14-16,0 0-10 0,0 0 18 0,0 0 40 15,0 0 19-15,13 14 11 0,-13-14-13 0,-9 22-17 16,9-22-10-16,-13 27-11 0,5-9-10 0,2 0-6 16,-1 2-6-16,1-2 0 0,-1 0 3 0,3-1 9 15,4-17 21-15,-6 29 13 0,6-29-10 0,-7 26 11 16,7-26 29-16,0 20 14 0,0-20 7 0,7 17-17 16,-7-17-19-16,14 12-16 0,-14-12-14 15,0 0-14-15,33 0-9 0,-33 0-9 0,30-7-4 16,-30 7-10-16,33-15-5 0,-12 3-4 0,-5 0-4 15,4-5-2-15,-4 1-3 0,5-4-2 0,-4 2-2 16,-1-4-3-16,-2-4 2 0,2 4-3 16,-7 0-8-16,2-1 4 0,-4 1-2 0,-1 0-6 15,-3-2-3-15,1 4-2 0,-4 20-3 0,0-29-2 16,0 29 2-16,-10-28 0 0,10 28-1 0,-16-18 6 16,16 18 1-16,-17-9-2 0,17 9 4 0,0 0 0 15,-37-3 8-15,37 3-8 0,-20 8 2 0,20-8-2 16,-21 15 7-16,21-15 1 0,-16 21 3 15,16-21-2-15,-14 34 4 0,11-17-3 0,0 0 5 16,3-17 3-16,0 36-6 0,0-36 5 0,6 32-1 16,2-14 2-16,-2-1-2 0,4-2-1 0,-10-15-1 15,17 25-1-15,-17-25 3 0,16 23 0 0,-16-23-1 16,21 17-2-16,-21-17 1 0,20 17 0 0,-20-17 0 16,19 13-1-16,-19-13 8 0,21 10-5 0,-21-10-2 15,23 8-1-15,-23-8 1 0,0 0 1 16,37 0-1-16,-37 0 0 0,30-6-2 0,-30 6 0 15,33-12 0-15,-33 12 1 0,33-17-6 0,-12 7 5 16,-5-5 0-16,1 1 0 0,3-2-2 16,-4-2-1-16,1-2 2 0,3-2-3 0,-6-4-2 15,2 4 1-15,-6 0 0 0,0-1 0 0,0 1 4 16,-4 0-5-16,2 1-3 0,-5 1-2 0,-3 0-2 16,0 20-2-16,-3-33-1 0,3 33 0 0,-14-27 2 15,14 27-1-15,-20-23-1 0,20 23-1 0,-23-18 1 16,23 18 1-16,-27-3 1 0,27 3 0 0,0 0 4 15,-40 3 4-15,40-3 2 0,-30 21-4 0,16-8 0 16,2 1 0-16,1 4 5 0,4 5 1 0,4-1 2 16,-3 1 1-16,6 2 5 0,0 2-1 15,0-2 2-15,3 3 2 0,3-3-1 0,1-1 1 16,0 2-3-16,0-1 4 0,2-3-8 16,2 1-3-16,-4-3-4 0,-1-1-2 0,0 1-4 15,-2 1 7-15,-4-21 2 0,-4 32 6 0,1-15 1 16,-6-1 0-16,-2 1 2 0,-2-2 3 0,-4 0-2 15,4-3 1-15,-4 0-42 0,1 0-78 0,16-12-88 16,-27 17-99-16,27-17-129 0,-27 10-140 0,27-10-147 16,0 0-217-16,-40 2-350 0,40-2-739 0</inkml:trace>
  <inkml:trace contextRef="#ctx0" brushRef="#br0" timeOffset="107551.75">8053 2610 205 0,'0'0'211'0,"0"0"-6"15,0 0-11-15,0 0-4 0,0 0-4 0,0 0-4 16,0 0 3-16,0 0-2 0,0 0-7 0,0 0-1 16,0 0-3-16,0 0-1 0,0 0-2 0,0 0-4 15,0 0-3-15,0 0-4 0,0 0-3 0,0 0-6 16,-22-8-6-16,22 8-6 0,0 0-4 0,0 0-8 16,-24-5-18-16,24 5-12 0,0 0-18 15,0 0-10-15,-33-2-4 0,33 2 8 0,0 0 6 16,-27-6 5-16,27 6-3 0,0 0-3 15,-27-4-6-15,27 4 2 0,0 0-6 0,-27-5-1 16,27 5 2-16,0 0 3 0,0 0-5 0,-33-4-12 16,33 4-4-16,0 0-9 0,0 0-5 0,-30-6-7 15,30 6-14-15,0 0-4 0,0 0-1 0,-27-6 1 16,27 6-3-16,0 0-1 0,0 0 4 0,0 0-2 16,0 0-3-16,0 0 0 0,-27-7 1 0,27 7-2 15,0 0-1-15,0 0-1 0,0 0-4 0,0 0-34 16,0 0-58-16,0 0-78 0,0 0-72 0,0 0-78 15,0 0-65-15,0 0-65 0,0 0-57 0,0 0-79 16,0 0-330-16,24 11-398 0</inkml:trace>
  <inkml:trace contextRef="#ctx0" brushRef="#br1" timeOffset="110184.43">7667 2257 231 0,'0'0'426'0,"-11"-25"-13"0,11 25-42 16,-9-24-34-16,9 24-36 0,-10-24-25 0,10 24-30 16,-11-20-37-16,11 20-35 0,-9-17-39 0,9 17-34 15,0 0-28-15,0 0-21 0,-14-9-12 0,14 9-3 16,0 0-7-16,-13 19-6 0,13-19-3 15,-10 32 0-15,3-8-1 0,3 0 12 0,-2 9 6 16,0 2 23-16,2 5 12 0,-2 7 10 0,-5 6 11 16,5-2 10-16,-4 5 11 0,-4 6-4 0,1 1 0 15,4-1 6-15,-5 1 4 0,4-10-7 16,-1-1-9-16,5-4-13 0,-1-1-10 0,4-7-1 16,3-5 14-16,0 1 28 0,3-7 18 0,1-3 15 15,2-2 10-15,8 1-20 0,-1-3-9 0,7-1-16 16,4-4-17-16,-2 0-13 0,12-4-13 0,0 0-10 15,12-3-15-15,11-2-3 0,6-1-8 0,7-2-8 16,7 0-8-16,10 0-3 0,6-3-3 16,1 0-3-16,5-2 0 0,5 3-4 0,3-3-2 15,0 0 4-15,2 0-5 0,2 0-2 0,-1 0 0 16,-4 3-2-16,-3-3 2 0,-2 2-4 0,-5 1 8 16,-5-3-7-16,-11 2 2 0,-4-2-1 0,1 0 0 15,-4 0 0-15,-3 0-1 0,1-2-4 0,-5 2 4 16,1-3-4-16,-4 1 3 0,-6-1 1 15,0 0 0-15,-1 1-1 0,-3-3-1 0,-3 0-1 16,1 0 1-16,-2-3-3 0,-2 4 6 0,-1-6-4 16,2 2 3-16,-1-2-2 0,-8-3 7 0,12 1-4 15,-5-6 7-15,1 0 8 0,-4-1 31 0,4-1 13 16,-4-2 3-16,-3-4 13 0,1 4 6 16,-5-5-2-16,-3-1-5 0,4 1-9 0,-10-1-7 15,-4 1-8-15,1-1-3 0,-5-1 18 0,-2 0 5 16,-1-2-3-16,-5-2-14 0,-1 0-9 0,-4 0-5 15,-3-1-11-15,-3-2-22 0,0-1-12 0,-6-1 0 16,-1 1 0-16,-2-8 0 0,-5 2 0 0,1 1 0 16,-4 0 0-16,1-1 0 0,-5 2 0 0,1 2 0 15,1 2 0-15,-5-1 0 0,-3 2 0 0,4 2 0 16,-7 2 0-16,0-1 0 0,-4 0 0 16,1 3 0-16,-3 1 0 0,-1 1 0 0,0 1 0 15,-3-1-4-15,0 1-1 0,4 4-3 16,-5-2 3-16,1 4-1 0,1 0 1 0,5 1 0 15,-3 5 0-15,-3 0 0 0,1-1-1 0,-5 4 2 16,-6 2 0-16,-3-2-3 0,-7 4 2 0,3-1-1 16,-6 1-2-16,-1 1 4 0,1 2 1 0,-4-1-1 15,0 0-1-15,1 2 1 0,-4 2-4 0,-4-1 6 16,1 0-1-16,-4 3-2 0,-3 0 3 0,-10 3 1 16,-3 0 0-16,-4 2-1 0,0-1-1 0,4 5-2 15,-4-1 1-15,4 1 3 0,-1 1 8 0,8 0-2 16,2-1-2-16,1 4-2 0,6-3-2 0,7 4-1 15,7-2 2-15,-4 0-2 0,8 0 0 16,-1 6-1-16,3 0 2 0,-3-2 1 16,0 9-2-16,0 0-1 0,0 6 2 0,3 1 0 15,3 5 6-15,0 4-1 0,8 4 1 0,2 0 0 16,5 4 1-16,5 2 0 0,8-1 1 0,5-3 2 16,8 0 1-16,7 3 1 0,3-7 3 0,12 5 4 15,4-3 1-15,11 0 1 0,12-1-12 0,8-3-8 16,10-3 0-16,9-6 0 0,10-5 0 0,4-4 0 15,-1-3 0-15,5-5-84 0,-2-6-191 0,-8-1-131 16,-5-3-130-16,-9-5-148 0,-7-2-194 0,0-3-934 16,-6-3-1240-16</inkml:trace>
  <inkml:trace contextRef="#ctx0" brushRef="#br1" timeOffset="111135.93">7746 2842 53 0,'-26'-5'499'0,"26"5"-15"0,0 0-17 15,-17-15-43-15,17 15-50 0,-17-14-44 0,17 14-41 16,-26-19-50-16,6 12-35 0,-3-3-29 0,-4 2-17 16,-6-4-20-16,-7 5-2 0,-4-3-10 15,-2 0 2-15,-11-1-2 0,-3 2-6 0,0-2-2 16,-7 2-6-16,0-1-6 0,-13-2 4 0,0 1 5 16,-4 2-1-16,2-2-13 0,-2 1-13 0,-3 0-12 15,-3 3-10-15,0-3-5 0,0 3-9 0,3-1 8 16,-3-1 8-16,8 2 15 0,8 2 11 0,1 1 4 15,2-1-19-15,4-1-8 0,4 1-15 0,10 3-9 16,-3 2-9-16,2-2-11 0,4 2-2 16,-4 2-1-16,-3 3-9 0,-2 3-1 0,2 1 0 15,-3 2-10-15,4 4 4 0,-1 2 9 0,-7 8-9 16,4 3-3-16,4 2 2 0,-1 5-5 0,3 5 3 16,5 2-1-16,-8 13 0 0,0 2 2 0,7 6-2 15,0 7 2-15,3 3-3 0,4 4 2 16,-1 6 8-16,5 4 0 0,2 5-1 0,-4 24 0 15,2 1 1-15,2 5 0 0,4 2-2 0,0 0-1 16,3 3-3-16,3 4 5 0,3 1-4 0,1 8 10 16,0 5-1-16,3 8 0 0,3 2 2 0,-6 4 6 15,0 7 37-15,-7 1 49 0,-4 5-11 0,-6 5 1 16,-10 36-5-16,6-33-10 0,-8 33-8 16,8-35-3-16,1-1-8 0,2 4-8 0,-2-2-8 15,-7 39 10-15,10-36 0 0,-7 35-4 0,7-35-8 16,1-3-10-16,2 3-6 0,-7 1-8 0,-5 32 11 15,8-36-4-15,-11 37-9 0,8-34-2 0,-3-5-3 16,4 1-5-16,-4-6-4 0,0 2-2 0,0-7-3 16,4 0 10-16,0-5-4 0,6-3-3 0,0-7-1 15,7-8 0-15,3-3 0 0,8-9-2 16,5-27 3-16,5-2-3 0,2-6 1 0,4-17-1 16,3-7 1-16,3-4 2 0,0-13 0 0,4-5 2 15,-4-5-3-15,3-9-6 0,-2-2 0 16,3-7 0-16,0-4 0 0,-1-5 0 0,0-2 0 15,-6-17 0-15,21 19 0 0,-21-19 0 0,30 14 0 16,-30-14 0-16,47 3 0 0,-14-6 0 0,10-3 0 16,8-2 0-16,12-1 0 0,20-3 0 0,6-1 0 15,22-4 0-15,6 1 0 0,6 2 0 0,4-4 0 16,2 3 0-16,5 0 0 0,-1 0 0 0,5 0 0 16,-5 3 0-16,-4-1 0 0,2 4 0 0,-11 1 0 15,-3-2 0-15,-23 4 0 0,-9-2 0 0,-11 7 0 16,-10-4 0-16,-11 2 0 0,-3 0 0 0,-6 1 0 15,-8 0 0-15,-6-1 0 0,-30 3 0 16,57-5 0-16,-57 5 0 0,43-2 0 16,-43 2 0-16,37 0 0 0,-37 0 0 0,29-6 0 15,-29 6 0-15,0 0 0 0,0 0 0 0,0 0 0 16,17-7 0-16,-17 7 0 0,0 0 0 0,-26-10 0 16,26 10-268-16,-30-6-137 0,30 6-73 0,-30-12-81 15,30 12-95-15,-24-12-62 0,24 12-60 0,-19-15-698 16,19 15-923-16</inkml:trace>
  <inkml:trace contextRef="#ctx0" brushRef="#br1" timeOffset="111551.37">5059 11494 368 0,'0'0'434'0,"-7"-23"6"15,7 23-10-15,-4-21-8 0,4 21-5 0,-6-23-21 16,6 23-15-16,-7-17-17 0,7 17-25 0,0 0-27 15,-3-20-42-15,3 20-40 0,0 0-46 0,0 0-34 16,-6-21-35-16,6 21-23 0,0 0-17 0,0 0-11 16,0 0-4-16,0 0 5 0,19 21 14 0,-8-9 29 15,2 3 12-15,4 3-3 0,2 4-12 0,1 1-17 16,1-1-14-16,1 2-12 0,2 5-8 0,3-4-8 16,0-4-5-16,-1 5-9 0,-3-3-3 0,4-1-4 15,0-4-1-15,-4 0 2 0,1-4 2 16,-5-4 5-16,1 3 8 0,-2-7 40 0,-18-6 24 15,30 12 10-15,-30-12-11 0,0 0-19 0,22 5-10 16,-22-5-17-16,0 0-14 0,0 0-10 16,0 0-7-16,-36 15-9 0,9-6-3 0,-6 6-1 15,-4 3 1-15,-6 4-4 0,-1 6 2 0,-9 4 4 16,-4 3 0-16,4 3-3 0,3-1 8 0,-1 3-2 16,5 0-4-16,10-5-6 0,3-2 6 0,6-1-3 15,0 1 1-15,10-6 3 0,1-2 0 0,9-2 0 16,3-3 2-16,4-20-1 0,8 34-10 0,1-18-77 15,7-4-119-15,5-2-154 0,5 0-154 0,5-5-190 16,-1 0-212-16,-30-5-847 0,66 0-1176 0</inkml:trace>
  <inkml:trace contextRef="#ctx0" brushRef="#br3" timeOffset="118007.38">16448 1022 189 0,'0'0'411'0,"0"0"-30"0,0 0-21 0,0 0-11 15,0 0-22-15,6-20-25 0,-6 20-13 0,0 0-19 16,0 0-18-16,0-21-12 0,0 21-14 0,0 0-15 15,0 0-13-15,0 0-24 0,-3-16-21 0,3 16-25 16,0 0-22-16,0 0-21 0,0 0-22 0,0 0-13 16,0 0-18-16,0 0-4 0,0 0-8 15,0 0-5-15,0 0-3 0,0 0-4 0,0 0-2 16,0 0 2-16,0 0-3 0,0 0 3 16,10 20-5-16,-10-20 3 0,3 22 2 0,-3-22 0 15,3 28 5-15,-3-8 4 0,4 2-2 0,-1 1 12 16,-3 2 3-16,4 2 9 0,-1 3 9 0,0 2 2 15,-3 4 0-15,3-1-2 0,-3 0-4 0,7 1-5 16,-7 0-1-16,3 2 0 0,-3-4 0 0,0 4-4 16,4-2-6-16,-4-2-2 0,4 1 4 0,-1-3-7 15,0 2 2-15,0-7-2 0,-3 0-3 0,3 1 2 16,4-3-3-16,-4 0 0 0,1-3-3 0,0-2 1 16,-1 2-1-16,0-4-2 0,0-3 0 0,-3-15 0 15,3 30 2-15,-3-30 3 0,7 25 13 16,-7-25 3-16,3 20 5 0,-3-20-7 15,0 18-6-15,0-18-2 0,0 0-6 0,4 22-3 16,-4-22-3-16,0 0-2 0,4 20 2 0,-4-20-1 16,0 0-1-16,0 0 5 0,6 18 4 0,-6-18 1 15,0 0 8-15,0 0 3 0,0 0 8 0,0 0-1 16,10 12 1-16,-10-12-8 0,0 0-5 0,0 0-18 16,0 0-79-16,14-16-107 0,-14 16-136 0,9-24-144 15,-6 7-181-15,7-1-195 0,-10-6-515 0,8-5-804 16</inkml:trace>
  <inkml:trace contextRef="#ctx0" brushRef="#br3" timeOffset="119099.75">16547 947 27 0,'0'0'356'0,"0"0"-16"16,-23 5-21-16,23-5-20 0,0 0-28 0,0 0-20 15,-33 3-11-15,33-3-13 0,0 0-14 16,0 0-13-16,0 0-13 0,0 0-16 0,0 0-8 16,0 0-23-16,0 0-15 0,0 0-7 0,-34 0-8 15,34 0-20-15,0 0-13 0,0 0-23 0,0 0-8 16,24-10-6-16,-24 10-6 0,27-7-14 0,-4 1-3 16,3 1 4-16,15-2 2 0,2-3-2 0,4 2-3 15,13-2 0-15,3 3-3 0,7-3-1 16,10-2 0-16,7 4-6 0,-1-2 2 0,4 0-2 15,0 2 0-15,-3 0-2 0,0 1-2 0,0 2 2 16,0-2-4-16,-11 4 2 0,1-2-5 0,-1 1 2 16,-2 1 0-16,2 0-2 0,-2-2 1 0,2 5 1 15,-2-1 3-15,-1-2 1 0,1 0-1 0,-1 3-6 16,0-2 2-16,4 2-2 0,-4-4 1 0,4 2 0 16,0 2 5-16,-3-2-1 0,-1 2-2 15,-4-4 1-15,2 4 2 0,-4-1-4 0,-7 1 1 16,-4 0 0-16,1 1-3 0,-7-1 4 0,0 0 4 15,0 0-5-15,-7 0-4 0,1 0 9 0,-4 0-3 16,-4 4-1-16,4-4 0 0,1 0-1 16,-5 0 9-16,7 0-4 0,-2 0 7 0,-5 0 2 15,15 0 3-15,-8 0-2 0,7 0 2 0,-7 0-6 16,7 0 4-16,-4 2-3 0,5-2 0 0,-2 2-4 16,2-2-3-16,5 4 1 0,1-4-2 0,3 2 1 15,10 1-2-15,-7 0 6 0,8-2-9 0,-1 2 2 16,-4-1-2-16,7 4 1 0,-5-4-1 0,1 0 1 15,1 3-2-15,-7-2 2 0,5-1 0 0,-2 3-2 16,-9-2 2-16,-1-3 0 0,1 2 0 0,3 1 0 16,-3-3-2-16,3 2 5 0,3 0-3 15,0-2-1-15,5 3-3 0,-5 0 4 0,4-1 0 16,-4 2-2-16,4 0 2 0,-1 0-2 16,2 2 4-16,-2 0-4 0,4-5 1 0,-1 4 6 15,5 1-8-15,-1-2 2 0,-3 4-2 0,1-3 1 16,-5 0 1-16,1 0 4 0,-1-1-9 0,5 2 7 15,-4-1-2-15,-4 0 2 0,3-1-1 0,1 2 1 16,-7-3-4-16,-7 1 7 0,1-1-8 0,-5-1 2 16,5 4-1-16,-7-4 1 0,3 3 1 0,0-3-1 15,-3 3-1-15,3-2-2 0,0 2 3 0,0-3 0 16,-4 1 1-16,2 1 1 0,-6-1-2 0,6 2-3 16,-12-2 1-16,-3-2 4 0,1 3 4 0,-1-2-9 15,-33-2 1-15,57 2 4 0,-27 2-3 16,-30-4 3-16,57 2 0 0,-57-2 0 15,60 3 1-15,-60-3-2 0,56 3 0 0,-26-3 0 16,4 1-1-16,-4-1 4 0,0 3-5 0,3-3 0 16,-33 0-3-16,60 2 4 0,-60-2 6 0,54 3-6 15,-54-3-1-15,43 3 2 0,-43-3-7 0,36 2 7 16,-36-2 0-16,30 0-5 0,-30 0 9 0,0 0-10 16,41 2 4-16,-41-2-2 0,0 0 2 0,0 0 0 15,36 3 1-15,-36-3 4 0,0 0 2 0,0 0 0 16,0 0 43-16,37 0 16 0,-37 0-3 0,0 0-7 15,0 0-9-15,0 0-10 0,0 0-6 0,0 0-7 16,0 0-2-16,33 0-5 0,-33 0-6 16,0 0-1-16,0 0-4 0,0 0-5 0,0 0-8 15,0 0-36-15,0 0-72 0,0 0-120 16,0 0-196-16,0 0-263 0,-33 7-512 0,33-7-670 16</inkml:trace>
  <inkml:trace contextRef="#ctx0" brushRef="#br3" timeOffset="124747.54">15760 2813 437 0,'0'0'464'16,"-33"-8"-10"-16,33 8-11 0,0 0-16 0,-24-5-17 16,24 5-13-16,0 0-27 0,0 0-34 0,0 0-32 15,-30-7-37-15,30 7-33 0,0 0-39 16,0 0-33-16,0 0-29 0,0 0-28 0,0 0-23 15,0 0-17-15,0 0-13 0,0 0-10 0,0 0 4 16,0 0 34-16,-16 9 26 0,16-9 11 0,0 0 0 16,16 18-1-16,-16-18-16 0,18 12-8 0,-18-12-13 15,23 18-8-15,-23-18-9 0,30 18-8 16,-14-9-4-16,5 3-9 0,-1 1-6 0,6-3 1 16,-3 3-12-16,4 1 0 0,3-1 0 0,0-1-7 15,0 1 4-15,4-1-5 0,-1-1 3 0,-3 1-2 16,3-3-4-16,-3 3 0 0,-3-6 3 0,3 5 0 15,-3-4 1-15,3 0 2 0,-3 1 1 0,-1 0-5 16,1-4 4-16,3 5 2 0,0-6 2 16,-3 3 12-16,2-3 11 0,-2 2 6 0,3-2 0 15,-30-3-2-15,57 0-5 0,-57 0-3 0,60 0-8 16,-60 0-3-16,63-3-2 0,-33 3-7 0,0-5-2 16,0 2-3-16,3 1-1 0,1-3-2 0,0-1-2 15,2-1 2-15,4 0-1 0,-4-1 1 0,5-2 9 16,-4 3 18-16,2-5 10 0,1 1 1 0,-6-2-1 15,6 4-3-15,-4-7-3 0,1 4 2 16,-4-2-3-16,5 1-1 0,-5-3-2 0,0 1 6 16,-3 3 10-16,0-3 7 0,-3 0-20 0,0 2-44 15,-8 1 0-15,5-3 0 0,-4 3 0 16,-4-3 0-16,1 0 0 0,-1-3 0 0,-2 3 0 16,-1-2 0-16,1-1 0 0,-1 0 0 0,-3 1 0 15,-3 0 0-15,3 0 0 0,-4-2 0 0,4 2 0 16,-6 0 0-16,-1 1 0 0,-3 16 0 0,7-32 0 15,-7 32 0-15,-3-32 0 0,3 32 0 0,-11-32 0 16,8 14 0-16,-7 0 0 0,0 0 0 0,0 5 0 16,0-6 0-16,-3 4 0 0,-4-2 0 0,4 2 0 15,-1 0 0-15,-2 0 0 0,-1-1 0 0,1 2 0 16,-1 2 0-16,-4-5 0 0,2 5 0 16,2 0 0-16,-7 0 0 0,5 2 0 0,-5-1 0 15,4 2 0-15,-7-1 0 0,8 2 0 0,-8 1 0 16,4 2 0-16,-1-3 0 0,24 8 0 15,-53-7 0-15,53 7 0 0,-53-5 0 0,53 5 0 16,-60-3 0-16,60 3 0 0,-60 0 0 0,26 0 0 16,34 0 0-16,-56 5 0 0,26-2 0 0,-4-1 0 15,4 3 0-15,0-3 0 0,-3 6 0 0,3-3 0 16,-3 0 0-16,-8 3 0 0,8 2 0 0,-4-2 0 16,1 1 0-16,-1 1 0 0,3 0 0 0,-2 0 0 15,2 0 0-15,1-1 0 0,-3 5 0 0,2-2 0 16,1-2 0-16,3 2 0 0,-3 1 0 0,6 0 0 15,-3 0 0-15,6-4 0 0,1 4 0 0,-1-4 0 16,5 4 0-16,-5-3 0 16,4 4 0-16,-3-2 0 0,3 2 0 0,3-2 0 15,1 4 0-15,-1-1 0 0,1 0 0 0,-2 0 0 16,9 2 0-16,-5 0 0 0,1 4 0 0,7-1 0 16,-2-1 0-16,2 5 0 0,2 0 0 0,4 1 0 15,0 3 0-15,10 2 0 0,-2 2 0 0,1 0 0 16,4 1 0-16,7 5 0 0,4-4 0 0,-4 5 0 15,10-5 0-15,0-1 0 0,4-1 0 0,2-2 0 16,7-3 0-16,1-2 0 0,2-5 0 0,11-2 0 16,3-3 0-16,7-2 0 0,3-6 0 0,20-5 0 15,7-2 0-15,3-4 0 0,20-6 0 0,0-2 0 16,0-6 0-16,-3-2 0 0,-8-5 0 16,-2 0-85-16,-4-6-831 0,-2 4-230 0,-1-8-909 15,-7-2-1470-15</inkml:trace>
  <inkml:trace contextRef="#ctx0" brushRef="#br3" timeOffset="134191.37">16314 3277 93 0,'0'0'229'0,"-56"3"-7"0,56-3-9 0,-51 0-7 15,51 0-10-15,-47 0-12 0,47 0-5 0,-39 2-7 16,39-2-9-16,-40 3-13 0,40-3-10 16,-37 2-9-16,37-2-13 0,-30 2-10 0,30-2-8 15,-30 3-12-15,30-3-4 0,0 0-7 0,-30 5 7 16,30-5-1-16,0 0-6 0,-23 5-10 0,23-5-10 16,0 0-8-16,0 0-9 0,0 0 3 0,-24 10 47 15,24-10 19-15,0 0 14 0,0 0-1 16,13 15 12-16,-13-15 11 0,27 11-10 0,-4-7-17 15,4 4-4-15,13-3-5 0,7 2-11 0,16-2-14 16,14 0-7-16,20 0-9 0,26 0-8 0,14-3-6 16,16 1-5-16,11-1-7 0,29 1-9 0,8-3 1 15,1 0-8-15,5 0-3 0,10-3-1 0,7-2-3 16,6 5-2-16,10-2-5 0,6-3 0 0,15 3-3 16,3-3-4-16,12 2 3 0,61-4-4 15,10 2 0-15,3-3-4 0,3 3 0 0,4-2 4 16,0 2 2-16,7 0-5 0,-4 1-2 0,-4 3 0 15,-8 1-1-15,-8-3 1 0,-61 3-1 0,2 0 2 16,-4 0-3-16,-3 0-1 0,-8 3 1 16,-3-3-3-16,-10 1 4 0,-2 3 0 0,-10-2 0 15,-9 1 0-15,-8-3-2 0,-13 0 2 0,-9-3 26 16,-38 3 47-16,-10-6 29 0,-12 2 15 0,-8-1-2 16,-10 0-2-16,-21-2-3 0,-10 1 10 0,-6-1 11 15,-13 2-17-15,-8-2-17 0,-6-1-16 0,-6 4-16 16,-5-1-11-16,-2-3-10 0,-4 3-10 0,-2-1-6 15,-4 4-6-15,-7-3-33 0,3 0-95 0,-6 3-120 16,-27 2-146-16,46-6-146 0,-46 6-149 0,30-5-182 16,-30 5-487-16,0 0-793 0</inkml:trace>
  <inkml:trace contextRef="#ctx0" brushRef="#br3" timeOffset="134855.37">21770 3739 173 0,'0'0'435'0,"0"0"-9"15,6-17-10-15,-6 17-29 0,0 0-26 0,0 0-28 16,11-14-43-16,-11 14-52 0,0 0-49 16,0 0-44-16,0 0-31 0,0 0-20 0,0 0 2 15,0 0 41-15,0 0 11 0,13 14 2 0,-13-14-3 16,3 23-9-16,-3-23-11 0,3 30-2 0,1-13-16 15,-4 3-12-15,0 0-15 0,-4 3-12 0,4 0-12 16,0 1-10-16,-3-1-9 0,0 2-4 16,0-3-5-16,0 2-1 0,3 0-3 0,-4-2-4 15,4 1-32-15,0 0-74 0,4-4-87 0,-4-1-96 16,0-18-100-16,9 29-89 0,-9-29-79 0,11 24-630 16,-11-24-630-16</inkml:trace>
  <inkml:trace contextRef="#ctx0" brushRef="#br3" timeOffset="135439.53">22214 3975 50 0,'0'0'429'0,"6"-28"-19"0,-6 28-16 15,4-30-17-15,-4 30-33 0,3-30-20 0,-3 30-9 16,0-27-28-16,0 27-12 0,3-23-20 0,-3 23-28 16,0-20-38-16,0 20-47 0,0 0-29 0,0-17-21 15,0 17 0-15,0 0 9 0,0 0 0 16,-19 10-15-16,19-10-15 0,-14 22-5 0,7-8-7 15,-2 7-3-15,1-3-2 0,2 2-2 0,-1 2 0 16,1 1-4-16,-1-3-4 0,7 2-6 0,-4-1-4 16,4-21-1-16,0 34 6 0,0-34 41 15,4 30 27-15,-4-30 15 0,17 23-3 0,-17-23-18 16,26 12-15-16,-26-12-13 0,34 0-15 0,-34 0-10 16,43-9-9-16,-23-2-6 0,3-2-5 0,1-4-7 15,3-3-2-15,-8 0-7 0,1 0 0 0,4 0-3 16,-8 0-1-16,1 3 1 0,-7-3 8 0,4 2-3 15,-4 0-3-15,-4 1 5 0,-6 17-2 0,10-26-3 16,-10 26-2-16,4-19-3 0,-4 19 0 0,0 0-2 16,-17-13 1-16,17 13-2 0,0 0 0 15,-24 8 0-15,24-8 4 0,-16 18-4 0,16-18-1 16,-11 26 1-16,11-26-6 0,-3 29 9 16,3-29-1-16,3 35 3 0,5-18 1 0,-2 3 1 15,4-3 3-15,0 1-1 0,4-3 2 0,-2 3 2 16,6-6-2-16,2-2 0 0,3 0 1 0,0-2-3 15,-23-8 0-15,54 2 0 0,-54-2-3 0,60-7-1 16,-27-6-2-16,-3 1 1 0,3-5-2 0,1-3-2 16,-4-1 1-16,-4-4-5 0,1-2 3 0,-6-1 0 15,-5-1 2-15,-2-3-2 0,-2 3-1 0,-5 4-1 16,-4 0 0-16,-3 0 5 0,-6 5-10 0,-1 3-1 16,-7 4 0-16,-2 3 5 0,16 10-4 0,-44-5 4 15,18 8 7-15,-4 4-3 0,0 2 0 16,4 8 1-16,2 2 1 0,7-1 2 0,4 2 1 15,7 2 7-15,6 0-6 0,3 1 5 0,6 0-22 16,9-1-69-16,8 1-129 0,17-3-188 0,11-3-257 16,12-6-326-16,-2-4-497 0,-7-5-921 0</inkml:trace>
  <inkml:trace contextRef="#ctx0" brushRef="#br3" timeOffset="145027.37">14760 545 60 0,'0'0'307'0,"0"0"-3"0,-27-8-15 15,27 8-16-15,0 0-8 0,-23-6-11 0,23 6-5 16,0 0-14-16,0 0-24 0,-23-6-19 16,23 6-29-16,0 0-25 0,0 0-22 0,0 0-14 15,0 0-15-15,0 0-8 0,0 0 3 0,0 0 26 16,0 0 33-16,0 0 0 0,0 0-3 0,0 0-10 16,49 6-8-16,-5-6-13 0,16 0-6 0,33-1-14 15,14-2-14-15,33 1-11 0,20-4-8 16,37 2-6-16,20-1-11 0,9-3-4 0,18 3-5 15,13-2-6-15,10-1-7 0,6 3-4 0,53 1-4 16,2-1-1-16,-49 1 0 0,59 2-4 0,-4 0 0 16,-1 4-2-16,-53 0 1 0,57-2 3 0,-4 6 2 15,7 0-1-15,0-2 3 0,4 1-5 0,-4 2-2 16,4-2 4-16,3 0-2 0,-4 3 0 16,-3-1-1-16,-10 3-3 0,-59-6 4 0,-4 2 1 15,-8 2-2-15,-9-1 2 0,-13-2 1 0,-10 3-5 16,-16-3 0-16,-12 2 4 0,-16-2-4 0,-32 0 2 15,-11-2 1-15,-10-1 0 0,-20 0-1 0,-7-2 0 16,-6 3-1-16,-4-3 1 0,-16 0 1 0,-4 0-1 16,1 0 6-16,-14 0 18 0,-7 0 8 15,0 0-6-15,-5 3-6 0,-9-3-8 0,1 2-5 16,-6-2-3-16,-1 3-1 0,-3 2-1 0,1-1-3 16,-6 2 0-16,-1 1 0 0,-1 4-2 0,-2 0 4 15,-2 5-5-15,2 0 2 0,-1 10 5 16,-4-1 2-16,1 5 9 0,2 10 22 0,-1 6 16 15,-1 0 9-15,2 15-5 0,-2 4-6 0,-1 7 0 16,5 11-3-16,-5 6-8 0,-2 3 6 0,-1 7 28 16,0 1-5-16,-3 4-3 0,-3 4-11 0,0 2-12 15,0 5-6-15,-4 2-6 0,0 1 25 0,-3 0 23 16,0-1-7-16,3 1-4 0,-3-1-8 0,0-1-6 16,0-4-9-16,-3 1 1 0,0-7-11 0,0 0-6 15,-1-1-3-15,-3-5-1 0,4-5-2 0,-1-6-5 16,1-11-2-16,0-7-2 0,0-13-7 15,-4-2 4-15,4-5-3 0,-1-9 3 0,1-2 1 16,-1-5 6-16,1-2 31 0,0-9 21 16,0 1 11-16,-1-2 2 0,1-3-2 0,0-3 5 15,-4 0 6-15,0 1-3 0,-3-5-4 0,-3-1-9 16,-4 0-13-16,-6-1-5 0,-4-4-13 0,-9 1-7 16,-12-2-6-16,-1-2-7 0,-17 1-2 0,-8-2-7 15,-23-1-2-15,-6 0-3 0,-31 1 0 0,-10-1-1 16,-12 0-2-16,-40 1 0 0,-18 0 0 0,-16-1 2 15,-20 1-4-15,-17 2-4 0,-64 2 1 0,-9 2-6 16,-17-1 4-16,-16 4 0 0,-11 0 1 0,-5-1-1 16,-9 2 3-16,-12 0-2 0,-10-1-2 0,0 3-1 15,-1-4-4-15,2 0 4 0,-12 0-4 16,1-2 0-16,6-1-2 0,8-4 3 16,-1 0 0-16,0-4-1 0,10-4 0 0,14 0 1 15,15-6 2-15,15-2 1 0,23-5 0 0,30-9 0 16,67-1 3-16,26-3 2 0,23-8 4 0,31-3-6 15,27-8 1-15,35 2-2 0,25-6-4 0,19-2-4 16,16 2 1-16,22-4-4 0,12 8 0 0,7-7 2 16,10 1 1-16,6-7 0 0,11-4-2 0,3-6 4 15,11 0-6-15,-2-3 5 0,12 0-2 0,-5-3 2 16,8-4-1-16,9-16 0 0,0-2 2 0,0 1-2 16,4-9-2-16,-4 0 2 0,1-5 8 0,0-4-3 15,-12-3 0-15,2-1-1 0,-10-8-4 16,-8-4 0-16,-6-4 0 0,-10-3-8 0,-10-4 2 15,-3-1 1-15,-7 2 2 0,-7 20 0 0,1 5-2 16,-5 4-1-16,2 7 0 0,-5 1 0 0,4 9 8 16,-3 5 0-16,2 17-2 0,5 3 2 0,3 3 1 15,-4 17-1-15,4 2-2 0,3 10-4 0,0 2-23 16,-3 8-46-16,6 3-42 0,-3 4-31 0,3 6-28 16,-3 17-5-16,20-23-13 0,-20 23-23 0,30-5-31 15,-30 5-21-15,47 8-43 0,-14 4-30 0,4 6-38 16,6 2-62-16,7 5-72 0,3 7-100 0,4 2-522 15,0 0-607-15</inkml:trace>
  <inkml:trace contextRef="#ctx0" brushRef="#br3" timeOffset="145692.37">16794 2808 80 0,'60'6'224'0,"57"5"-16"0,33-6-38 0,60 0-29 16,40-1-29-16,93-1-20 0,38-1-39 0,30 4-55 16,22-4-74-16,27 5-265 0,17-2 144 0</inkml:trace>
  <inkml:trace contextRef="#ctx0" brushRef="#br3" timeOffset="151232.16">8107 2847 52 0,'0'0'213'0,"0"0"-22"16,0 0-17-16,0 0-12 0,0 0-14 0,0 0-8 16,0 0-10-16,0 0 0 0,0 0-1 0,0 0-8 15,0 0 11-15,0 0-5 0,0 0-3 0,0 0-6 16,0 0-11-16,0 0-8 0,0 0-6 0,0 0-4 15,0 0 5-15,0 0 3 0,0 0-5 0,0 0-3 16,0 0 1-16,0 0-1 0,0 0-2 0,0 0-3 16,0 0-8-16,0 0-12 0,0 0-12 15,0 0-7-15,0 0-9 0,0 0-12 0,0 0-20 16,0 0-78-16,0 0-141 0,0 0-147 16,0 0-608-16,0 0-447 0</inkml:trace>
  <inkml:trace contextRef="#ctx0" brushRef="#br3" timeOffset="152267.07">6359 11435 81 0,'0'0'433'0,"0"0"-7"16,10-18-3-16,-10 18 2 0,0 0-5 0,7-17-14 15,-7 17-7-15,0 0-26 0,3-18-17 0,-3 18-18 16,0 0-25-16,0 0-27 0,0 0-23 16,3-18-27-16,-3 18-39 0,0 0-38 15,0 0-33-15,0 0-28 0,0 0-24 0,0 0-13 16,0 0-12-16,0 0-7 0,-9 12-6 0,9-12-2 16,-7 31 12-16,4-11 5 0,-1 3-2 0,1 2-7 15,-4 7-3-15,4 4-2 0,-4-2-6 0,4 7-6 16,-3-2-2-16,2 4-6 0,-3 2 1 0,4-3-4 15,-4-3-2-15,4 4 0 0,0-5-2 0,0-1-5 16,-2-5 0-16,2 4 1 0,3-9 0 0,-3-1-2 16,3-4 4-16,-3-2 6 0,3-2 30 0,0-18 56 15,-3 30 25-15,3-30 2 0,0 25-11 0,0-25-17 16,-4 20-12-16,4-20-18 0,0 0-10 16,0 0-25-16,16 9-96 0,-16-9-113 0,0 0-143 15,24-14-152-15,-24 14-127 0,20-20-102 0,-13 5-89 16,3-2-667-16,0-1-905 0</inkml:trace>
  <inkml:trace contextRef="#ctx0" brushRef="#br3" timeOffset="152715.4">6666 11660 376 0,'0'0'523'15,"7"-27"-1"-15,-7 27-14 0,3-28-35 16,-3 28-47-16,3-28-33 0,-3 28-16 0,0-22-20 15,0 22-20-15,0-20-26 0,0 20-31 0,0 0-23 16,0-23-33-16,0 23-31 0,0 0-29 0,0 0-26 16,-6-20-25-16,6 20-21 0,0 0-11 0,0 0 3 15,0 0 5-15,0 0-7 0,-27 10-4 16,27-10-7-16,-17 18-8 0,4-3-8 0,3 0-7 16,0 2 0-16,0 3-8 0,4 2-6 0,-5 2-8 15,4-2-6-15,4 3 2 0,-3 3-2 0,6-4-2 16,0 1 0-16,0 3-1 0,3-3 5 0,0-3-4 15,4 1 3-15,0-3 0 0,0 0 7 0,6-6 2 16,-3-1 1-16,-10-13-2 0,29 15-1 16,-29-15-8-16,34 3 0 0,-34-3 1 0,40-10-5 15,-19 1-1-15,-2-7-6 0,-2 0 2 0,-1-4-6 16,-2-2 3-16,-4-3 2 0,-1 3-4 0,-4-3 0 16,-2 0-6-16,-3 0 3 0,0 2 0 0,-8-3-3 15,5 7 2-15,-7-3-4 0,1 5 0 0,-5-1-2 16,1 3 2-16,-1 2 1 0,1 1-6 0,13 12 2 15,-27-14 2-15,27 14-2 0,-23-11-3 16,23 11-35-16,0 0-47 0,-33-3-51 0,33 3-58 16,0 0-69-16,-24 11-72 0,24-11-69 0,0 0-64 15,0 0-64-15,7 24-64 0,-7-24-86 0,20 8-515 16,-20-8-666-16</inkml:trace>
  <inkml:trace contextRef="#ctx0" brushRef="#br3" timeOffset="153115.4">7223 11560 492 0,'30'-13'533'0,"-30"13"-13"16,20-15-28-16,-20 15-27 0,17-15-29 0,-17 15-29 15,9-15-30-15,-9 15-25 0,0 0-20 0,11-19-21 16,-11 19-16-16,0 0-21 0,0 0-14 16,0-20-40-16,0 20-30 0,0 0-29 0,0 0-33 15,0 0-24-15,-14-12-22 0,14 12-8 16,0 0-15-16,-19 9-7 0,19-9-6 0,-17 12-3 15,17-12-7-15,-21 20-4 0,12-5-2 0,-1 3 0 16,-1 3-1-16,1 0-5 0,4 4 4 0,-4 4-2 16,3 0-3-16,0-3-1 0,4 6-4 0,3-3 1 15,0-1-1-15,0-1-2 0,0 1 0 0,3-2-1 16,1-5 4-16,-1 1 11 0,4-2 58 0,3-4 51 16,0-4 9-16,7-2-13 0,-17-10-11 0,36 10 1 15,-36-10-1-15,43-5-5 0,-16-3-66 0,-3-3-53 16,2-7 0-16,-2-5 0 0,0-4 0 0,-8-4 0 15,1-9 0-15,-4 5 0 0,-7 1 0 0,-6-1 0 16,0-3 0-16,-6 8 0 16,-7 0 0-16,-8 5 0 0,-2 1 0 0,-4 6 0 15,-3 0 0-15,-6 5 0 0,-1 6 0 0,-3 3 0 16,3 1 0-16,0 6 0 0,-2 1-99 0,2 3-504 16,-3 6-243-16,6-3-276 0,-2 5-756 0,-1-1-1301 15</inkml:trace>
  <inkml:trace contextRef="#ctx0" brushRef="#br3" timeOffset="158623.2">8270 10940 123 0,'0'0'538'0,"0"0"-12"0,27-14-18 15,-27 14-24-15,0 0-31 0,17-9-26 0,-17 9-28 16,0 0-32-16,0 0-40 0,0 0-47 0,0 0-32 16,0 0-30-16,0 0-14 0,0 0-11 0,-7-18-7 15,7 18-15-15,0 0-5 0,-30-5-1 16,30 5 6-16,0 0 2 0,-41-2 3 16,41 2 5-16,-30-5-2 0,30 5-2 0,-33-5-1 15,33 5-6-15,-36-5-11 0,36 5-12 0,-37-8-14 16,37 8-6-16,-39-4-5 0,39 4-7 0,-41-8-113 15,41 8-2-15,-40-6 0 0,40 6 0 0,-33-1 0 16,33 1 0-16,0 0 0 0,-44 0 0 0,44 0 0 16,-27 10 0-16,27-10 0 0,-30 22 0 0,17-5 0 15,-4 9 0-15,1 1 0 0,3 6 0 0,-4 9 0 16,0 7 0-16,-2 10 0 0,1 6 0 0,-1 4 0 16,-1 12 0-16,3-1 0 0,-3 2 0 0,3 1 0 15,4-11 0-15,-1-2 0 0,-2 3 0 16,2-3 0-16,1 0 0 0,-4-5 0 0,4-3 0 15,-1-9 0-15,2-6 0 0,-1-2 0 16,2-10 0-16,1-2 0 0,1-3 0 0,1-5 0 16,2-2 0-16,-4-4 0 0,4-1 0 0,6-18 0 15,-14 27 0-15,14-27 0 0,-10 18 0 0,10-18 0 16,-14 15 0-16,14-15 0 0,0 0 0 0,0 0 0 16,-6 17 0-16,6-17 0 0,0 0 0 0,23 5 0 15,-23-5 0-15,37 5 0 0,-37-5 0 0,60 5 0 16,-30-2 0-16,3-2 0 0,0 3 0 0,1-2 0 15,-1 0 0-15,1 2 0 0,-4-2 0 0,-30-2 0 16,60 3 0-16,-60-3 0 0,46 3 0 16,-46-3 0-16,43 0 0 0,-43 0 0 0,38 0 0 15,-38 0 0-15,30-3 0 0,-30 3 0 0,22-9 0 16,-22 9 0-16,0 0 0 0,24-14 0 0,-24 14-407 16,11-15-325-16,-11 15-94 0,9-22-93 15,4 2-886-15,-2 2-1233 0</inkml:trace>
  <inkml:trace contextRef="#ctx0" brushRef="#br3" timeOffset="159323.44">9597 10980 41 0,'-3'-20'492'0,"3"20"1"0,0 0-1 16,0 0-15-16,0 0-21 0,0 0-2 0,0 0-15 16,-13-16-15-16,13 16-22 0,0 0-29 0,0 0-30 15,0 0-39-15,0 0-36 0,0 0-30 0,0 0-22 16,13-14-23-16,-13 14-14 0,20-8-15 0,-20 8-12 16,30-10-9-16,-30 10-12 0,43-13-17 0,-16 8-14 15,0-4-15-15,3 4-10 0,3 0-10 16,-3-2-5-16,4-1-2 0,-4-1-6 0,0 6 0 15,0-1-3-15,0-1-3 0,-4 1-2 0,1 1-6 16,-27 3-5-16,40-5-4 0,-40 5-3 16,40 3 3-16,-40-3 13 0,37 9 11 0,-37-9 14 15,37 16 6-15,-21-3 14 0,-6 1-47 0,3 3-40 16,-3 3 0-16,1 5 0 0,-5 3 0 0,1 5 0 16,-1 4 0-16,-2 1 0 0,-4 4 0 0,0 4 0 15,-4 5 0-15,4 5 0 0,-6-4 0 0,2 3 0 16,4-2 0-16,-3-3 0 0,3-9 0 0,0 2 0 15,0-3 0-15,0-5 0 0,0-4 0 0,3-4 0 16,-3-2 0-16,0-2 0 0,4-2 0 0,-4-21 0 16,0 31 0-16,0-31 0 0,-4 30 0 15,4-30 0-15,-3 20 0 0,3-20 0 0,-6 23 0 16,6-23 0-16,-21 17 0 0,5-8 0 16,-7 3 0-16,-14-3 0 0,-7 4 0 0,-9-1 0 15,-7 1 0-15,-17 3 0 0,0 1 0 0,-2-2 0 16,5-1 0-16,7-1 0 0,4-1 0 0,3-2 0 15,6 4 0-15,12-8 0 0,-2 2 0 0,10-1 0 16,4-2 0-16,3 0 0 0,27-5 0 0,-42 5 0 16,42-5 0-16,0 0-254 0,-34-2-1289 0,34 2-631 15,0 0-1582-15</inkml:trace>
  <inkml:trace contextRef="#ctx0" brushRef="#br3" timeOffset="162691.41">8740 11275 416 0,'0'0'475'0,"0"-18"-1"15,0 18-14-15,4-19-17 0,-4 19-26 0,-7-19-21 16,7 19-11-16,-6-17-17 0,6 17-11 0,-8-17-18 16,8 17-23-16,-9-16-29 0,9 16-17 0,-16-12-28 15,16 12-8-15,-24-10-15 0,24 10-14 0,-30-8-12 16,30 8 0-16,-33-4-9 0,33 4-17 0,-38-5-23 16,38 5-22-16,-36 0-14 0,36 0-17 0,-37 2-17 15,37-2-13-15,-33 5-13 0,33-5-5 0,-33 10-7 16,33-10 3-16,-37 21 5 15,23-9 1-15,-2 2 1 0,-1 4-4 0,4 2 4 16,-1 0 2-16,1 5 2 0,3 5 4 0,0 0-44 16,7 2-10-16,-4 1 0 0,7 0 0 0,0 3 0 15,4-5 0-15,2 2 0 0,1-1 0 0,3-2 0 16,0 0 0-16,3-5 0 0,1-1 0 0,2 2 0 16,4-6 0-16,1-5 0 0,1-1 0 0,2-2 0 15,-1-4 0-15,4-4 0 0,-27-4 0 0,60 0 0 16,-27-7 0-16,4-4 0 0,-1-1 0 0,2-6 0 15,-5 1 0-15,4-5 0 0,-1-4 0 0,-3 1 0 16,-3-5 0-16,-6 5 0 0,-1-2 0 16,-6-2 0-16,0 3 0 0,-4-2 0 0,-3 1 0 15,-7 1 0-15,-3 0 0 0,0 0 0 0,-6 1 0 16,-8-4 0-16,1 1 0 0,-4 3 0 16,-3-3 0-16,-3 6 0 0,0-1 0 0,-4 4 0 15,0 2 0-15,0 1 0 0,4 6 0 0,-3 2 0 16,-1 1 0-16,0 4 0 0,27 3 0 0,-53 3 0 15,23 4 0-15,-4 3 0 0,1 5 0 0,0 3 0 16,-4 4 0-16,-3 1-74 0,6 2-548 0,8 0-168 16,-1-3-210-16,4 2-940 0,3 0-1361 0</inkml:trace>
  <inkml:trace contextRef="#ctx0" brushRef="#br3" timeOffset="165547.41">11145 11319 266 0,'0'0'559'0,"0"0"-9"0,0 0-14 16,0 0-9-16,0 0-28 0,0 0-8 0,0 0-23 15,0 0-21-15,0 0-26 0,0 0-37 16,0 0-29-16,0 0-10 0,0 0-1 0,0 0 0 15,0 0-8-15,0 0-7 0,0 0-13 0,0 0-14 16,0 0-21-16,0 0-190 0,0 0-91 0,0 0 0 16,0 0 0-16,0 0 0 0,23-4 0 0,-23 4 0 15,27-10 0-15,-27 10 0 0,37-11 0 16,-37 11 0-16,53-7 0 0,-23 0 0 0,7 2 0 16,-1-1 0-16,4-1 0 0,1 2 0 0,-5 0 0 15,4 0 0-15,-7 2 0 0,1-1 0 0,3 2-132 16,-7-1-299-16,-30 3-47 0,52 0-57 0,-52 0-52 15,44 3-21-15,-44-3-40 0,30 6-54 0,-30-6-101 16,13 16-308-16,-13-16-581 0</inkml:trace>
  <inkml:trace contextRef="#ctx0" brushRef="#br3" timeOffset="165779.25">11402 11477 137 0,'-27'6'577'0,"27"-6"16"15,-53 2 22-15,53-2 11 0,-43-2-1 0,43 2-10 16,-44-6-4-16,44 6-17 0,-37-2-32 0,37 2-49 15,-30-4-59-15,30 4-74 0,0 0-72 16,-33-6-63-16,33 6-48 0,0 0-37 0,0 0-34 16,0 0-21-16,40-5-20 0,-40 5-22 0,60-5-63 15,-24 1 0-15,11 4 0 0,4-1 0 0,-2-2 0 16,5 1 0-16,-8-1 0 0,4 0 0 16,-2 1 0-16,-6 0 0 0,-2-3 0 0,-2 2-142 15,-5 1-107-15,-6-1-62 0,-27 3-64 0,49-3-71 16,-49 3-80-16,41 0-84 0,-41 0-36 0,0 0-64 15,30 8-710-15,-30-8-872 0</inkml:trace>
  <inkml:trace contextRef="#ctx0" brushRef="#br3" timeOffset="166876.07">12773 11044 167 0,'0'0'498'0,"9"-17"6"0,-9 17-11 16,7-14-21-16,-7 14-25 0,0 0-22 0,10-24-29 15,-10 24-27-15,7-14-23 0,-7 14-15 0,0 0-20 16,13-23-1-16,-13 23-17 0,0 0-10 15,0 0-15-15,7-17-14 0,-7 17-27 0,0 0-29 16,0 0-28-16,0 0-35 0,10-16-27 0,-10 16-22 16,0 0-10-16,0 0 20 0,0 0 39 0,0 0 8 15,3 25 4-15,-3-25 13 0,0 25-6 0,0-25-9 16,0 38-101-16,0-18-44 0,0 5 0 16,3-1 0-16,-3 7 0 0,4-3 0 0,-4 2 0 15,3-1 0-15,-3-1 0 0,0 2 0 0,0-2 0 16,3-1 0-16,-3 1 0 0,0-6 0 0,0 3 0 15,0-5 0-15,0-3 0 0,0-17 0 0,0 36 0 16,0-36 0-16,3 28 0 0,-3-28 0 0,4 22 0 16,-4-22 0-16,4 20 0 0,-4-20 0 0,0 0 0 15,16 15 0-15,-16-15 0 0,0 0 0 16,0 0 0-16,30 3 0 0,-30-3 0 0,20-8 0 16,-20 8-481-16,16-18-217 0,-16 18-133 0,14-23-104 15,-14 23-849-15,13-26-1214 0</inkml:trace>
  <inkml:trace contextRef="#ctx0" brushRef="#br3" timeOffset="167655.41">13916 10718 226 0,'0'0'477'0,"20"-8"-21"16,-20 8-25-16,0 0-28 0,24-9-32 0,-24 9-28 15,0 0-20-15,0 0-22 0,0 0-23 0,20-7-12 16,-20 7-9-16,0 0-10 0,0 0-7 0,0 0-15 16,0 0-9-16,0 0-11 0,0 0-9 0,-41 4-12 15,41-4-7-15,0 0-11 0,-43 3-7 0,43-3-10 16,-33 6-4-16,33-6-4 0,-37 3-11 0,37-3-4 15,-40 0-6-15,40 0-4 0,-33 5 1 0,33-5-9 16,-30 3-12-16,30-3-8 0,0 0-12 0,-40 1-12 16,40-1-8-16,0 0-5 0,-33 8 13 0,33-8 16 15,-21 10 7-15,21-10 15 0,-23 15 10 0,23-15-96 16,-24 17-16-16,15-1 0 0,-1-4 0 16,-4 6 0-16,4-1 0 0,-3 2 0 15,3 5 0-15,-3-5 0 0,2 9 0 0,2 0 0 16,-1-3 0-16,-1 1 0 0,5 0 0 0,-4-1 0 15,7-2 0-15,-7-4 0 0,6 4 0 0,-6-3 0 16,7-2 0-16,3-18 0 0,-10 27 0 0,10-27 0 16,-3 25 0-16,3-25 0 0,-4 18 0 0,4-18 0 15,0 0 0-15,0 0 0 0,0 0 0 0,0 0 0 16,34-3 0-16,-34 3 0 0,26-12 0 0,-9 2 0 16,-1 0 0-16,8 0 0 0,-7-1 0 0,7 2 0 15,-5 0 0-15,4 0 0 0,1-1 0 16,3 3 0-16,-5-1 0 0,5 1 0 0,0-1 0 15,3 3 0-15,0 2 0 0,0 2 0 0,-30 1 0 16,63 0 0-16,-33 1 0 0,4 5 0 16,-1 1 0-16,1 3 0 0,-1 3 0 0,4 1 0 15,-4 2 0-15,-3 4 0 0,0 2 0 0,-3 2 0 16,0 10 0-16,-11-2 0 0,1 1 0 0,-11 2 0 16,1-1 0-16,-4 4 0 0,-6-2 0 0,-4-2 0 15,-5 4 0-15,-6-3 0 0,-5-1 0 0,-7 1 0 16,-3-4 0-16,-4-4 0 0,-7-2 0 0,-2-2 0 15,-8-5 0-15,5-1 0 0,-5-5 0 0,7-4 0 16,1-1 0-16,2-5 0 0,8-2 0 16,-1-2 0-16,7-5 0 0,0-1 0 0,7-4 0 15,2-1 0-15,8 0 0 0,7-4 0 0,6 17 0 16,-3-30 0-16,6 14 0 0,10-5 0 0,7 1 0 16,7 2 0-16,3-1 0 0,7 1 0 0,2-2 0 15,5 2 0-15,-4 6 0 0,0 0 0 16,-3 0 0-16,-1 6-559 0,-2 0-310 0,-7 2-166 15,-1-1-913-15,-26 5-1368 0</inkml:trace>
  <inkml:trace contextRef="#ctx0" brushRef="#br3" timeOffset="176728.07">17041 1302 112 0,'0'0'423'0,"0"0"-28"15,0 0-22-15,3-17-15 0,-3 17-18 0,0 0-27 16,0 0-18-16,0 0-11 0,0 0-10 0,0-21 2 15,0 21 0-15,0 0 1 0,0 0-7 0,0 0-12 16,0 0-21-16,0 0-23 0,0 0-25 16,0 0-28-16,0 0-26 0,0 0-29 0,0 0-17 15,0 0-23-15,0 0-13 0,0 0-9 0,0 0 2 16,0 0 15-16,0 0 11 0,-10 23 1 16,10-23-4-16,-6 30-3 0,-1-10 9 0,1 5 2 15,2 1-8-15,-6-2-3 0,7 7-10 0,-4-2-12 16,1 4-8-16,-2 0-6 0,5-7-4 0,0 3 1 15,3-5-6-15,-3 1-2 0,3 1 7 0,0-6 2 16,0-3 4-16,0-17 4 0,0 29 4 0,0-29 5 16,3 26 10-16,-3-26-3 0,3 17-11 0,-3-17-82 15,0 0-137-15,0 0-149 0,27-7-142 0,-27 7-141 16,24-22-110-16,-11 5-145 0,-3-2-460 16,3-1-782-16</inkml:trace>
  <inkml:trace contextRef="#ctx0" brushRef="#br3" timeOffset="177319.42">17625 1194 62 0,'0'0'464'0,"26"-17"-18"16,-26 17-20-16,24-17-32 0,-24 17-34 0,20-15-35 15,-20 15-34-15,16-10-27 0,-16 10-31 16,0 0-26-16,17-13-12 0,-17 13-17 0,0 0-19 15,0 0-23-15,17-12-13 0,-17 12-17 0,0 0-8 16,0 0 0-16,0 0 7 0,0 0 14 0,0 0 9 16,-20-13 6-16,20 13 4 0,0 0 0 0,-33-2 4 15,33 2 0-15,0 0 0 0,-37-3-10 0,37 3-6 16,0 0-5-16,-37-2-7 0,37 2-9 0,0 0 6 16,-34 0-9-16,34 0-10 0,0 0-13 15,0 0-14-15,-36 0-14 0,36 0-15 0,0 0-2 16,-27 10-6-16,27-10-4 0,-13 10 7 0,13-10 8 15,-17 17 21-15,17-17 13 0,-16 24 3 0,2-11 3 16,4 3 9-16,4 1-3 0,-8 0-3 16,4 1-8-16,4 0-4 0,-5-1-2 0,5 1 6 15,-4-1 7-15,10-17 2 0,-11 28 2 0,11-28-15 16,-9 22-70-16,9-22 0 0,-10 21 0 0,10-21 0 16,-11 16 0-16,11-16 0 0,0 0 0 0,-9 18 0 15,9-18 0-15,0 0 0 0,0 0 0 0,0 0 0 16,0 0 0-16,0 0 0 0,0 0 0 0,0 0 0 15,33-10 0-15,-33 10 0 0,24-8 0 0,-24 8 0 16,36-7 0-16,-36 7 0 0,37-2 0 0,-37 2 0 16,43 2 0-16,-16 4 0 0,0-2 0 15,0 6 0-15,-5 0 0 0,5 3 0 0,-6-1 0 16,-2 6 0-16,-2-1 0 0,-4 3 0 16,-6 2 0-16,0 2 0 0,-10 0 0 0,-4 1 0 15,-7 2 0-15,-2-2 0 0,-4 0 0 0,-10 0 0 16,-7-2 0-16,1-1 0 0,-2-4 0 0,2-3 0 15,-4 0 0-15,0-5 0 0,3 0 0 0,-3 0 0 16,4-4 0-16,-1-1 0 0,7-2 0 0,-4-2 0 16,34-1-142-16,-56 3-1002 0,26-7-1204 0,3-4-1745 15</inkml:trace>
  <inkml:trace contextRef="#ctx0" brushRef="#br2" timeOffset="183019.42">17821 9293 520 0,'0'0'524'0,"-16"-15"-7"0,16 15 2 16,-20-17-8-16,20 17-16 0,-27-19-21 0,14 12-29 15,13 7-29-15,-34-23-25 0,18 14-34 0,16 9-27 16,-30-18-37-16,30 18-41 0,-33-16-37 16,33 16-37-16,-34-9-29 0,34 9-22 0,-33-8-24 15,33 8-16-15,-33-2-17 0,33 2-9 0,-34 7-8 16,34-7 10-16,-34 15 1 0,18-5-2 16,-1 2-5-16,4 4-9 0,-1-1-3 0,8 2-6 15,-4 2-9-15,7 2-2 0,3-1-8 0,0 2-5 16,3 4 2-16,0-7-2 0,7 4 0 0,1-1 3 15,-2-1-1-15,4-4-2 0,1 0 2 0,2 0-1 16,5-3 4-16,-1-4-4 0,-1-2-1 0,-19-8 2 16,41 4-3-16,-41-4-4 0,46-4 0 0,-22-4-3 15,-1-2 0-15,-3-1-3 0,0-1 0 0,-3-3 0 16,-1-3-4-16,-2 2 4 0,-1-2-1 0,-3-2 0 16,-3-2-1-16,0 4-4 0,-4-8 4 0,0 7 0 15,-3-1-2-15,0-1 0 16,0 1 1-16,0 20 6 0,0-29 5 0,0 29-5 15,0-26-4-15,0 26-3 0,0-20-1 0,0 20 1 16,0 0 0-16,0 0 2 0,0 0-2 0,0 0-1 16,-10 23 2-16,10-23 2 0,0 38-1 0,7-16 2 15,-4 8 2-15,0 0 0 0,4 2 2 0,4 1 3 16,-2 0-2-16,1 0 0 0,4-4-2 0,-1-1-4 16,1-1-36-16,-2-5-71 0,1-4-70 0,1 0-88 15,-1-9-102-15,-13-9-114 0,33 11-123 0,-33-11-131 16,38-5-138-16,-19-2-596 0,5-8-915 0</inkml:trace>
  <inkml:trace contextRef="#ctx0" brushRef="#br2" timeOffset="183439.42">18812 8942 566 0,'0'0'589'0,"16"-23"-7"0,-16 23-2 15,18-19-25-15,-18 19-35 0,12-18-35 0,-12 18-37 16,11-20-41-16,-11 20-58 0,3-18-53 0,-3 18-49 16,-3-16-43-16,3 16-28 0,-4-17-37 0,4 17-20 15,0 0-28-15,-13-17-20 0,13 17-11 16,0 0-6-16,-17-9-13 0,17 9-4 0,0 0 7 16,0 0 11-16,0 0 11 0,-40 5 16 0,40-5 7 15,-19 9 4-15,19-9 12 0,-24 20 11 0,7-4-2 16,4-1-4-16,-1 4-4 0,-2 4-8 15,2 4-10-15,1 3-10 0,-1 3-17 0,5 0-3 16,-4 2-12-16,-1 7-7 0,1 1-14 0,-1 4-3 16,1-4-2-16,4 5 2 0,-2-4-6 0,1 4-3 15,1-3-4-15,1-8-9 0,2 1 0 0,-1-5 0 16,4-2 0-16,0-2 0 0,0-5 0 0,-2 1 0 16,2-2 0-16,3-23 0 0,0 32 0 0,0-32 0 15,8 28 0-15,-8-28 0 0,16 21 0 16,-16-21 0-16,26 12 0 0,-26-12 0 0,34 4 0 15,-34-4 0-15,36 0 0 0,-36 0 0 0,33-7-124 16,-33 7-330-16,41-14-107 0,-41 14-106 0,30-21-135 16,-14 8-139-16,-5-2-638 0,2 1-1020 0</inkml:trace>
  <inkml:trace contextRef="#ctx0" brushRef="#br2" timeOffset="183787.55">19062 9080 432 0,'10'-20'497'0,"-7"4"16"0,-3 16 2 16,11-25-19-16,-11 25-25 0,6-19-35 0,-6 19-43 15,3-15-48-15,-3 15-58 0,0 0-56 0,7-18-43 16,-7 18-35-16,0 0 35 0,0 0 39 0,0 0 7 16,0 0-4-16,0 0-2 0,0 0-2 0,0 18-3 15,0-18-9-15,-7 22-28 0,7-22-16 0,-3 25-23 16,3-25-18-16,-6 28-16 0,6-28-8 0,-11 27-1 15,11-27-1-15,-10 24 1 0,10-24 7 0,-6 26 3 16,6-26-36-16,-7 20-78 0,7-20 0 16,-3 15 0-16,3-15 0 0,0 0 0 0,-4 17 0 15,4-17 0-15,0 0 0 0,0 0 0 0,30 11 0 16,-30-11 0-16,33 0 0 0,-33 0 0 0,54 0 0 16,-21 0 0-16,-3-6 0 0,3 6 0 15,-3-2 0-15,5-4 0 0,-2 5 0 0,-3-2 0 16,-4-2-68-16,-3-3-555 0,-23 8-87 0,41-9-89 15,-41 9-67-15,26-16-50 0,-26 16-516 0,14-13-881 16</inkml:trace>
  <inkml:trace contextRef="#ctx0" brushRef="#br2" timeOffset="184023.21">19479 9042 286 0,'-20'-18'518'0,"20"18"4"16,0 0-3-16,-17-12 22 0,17 12 15 0,0 0 0 15,-23-12-6-15,23 12-38 0,0 0-53 16,0 0-63-16,-20-10-68 0,20 10-67 0,0 0-54 15,0 0-44-15,0 0-19 0,-20 12 4 0,20-12 11 16,-4 25-2-16,4-8-7 0,-3 7-11 0,3 0-7 16,-3 3-9-16,3 1-9 0,-7 5-14 0,4-1-22 15,3 3-12-15,-3 0-11 0,0-5-6 0,-1 0-7 16,0-3-7-16,4 1-4 0,-3-2-3 0,0-5 2 16,3 2-9-16,0-23-5 0,0 33-16 0,0-33-17 15,0 25-132-15,0-25-146 0,0 0-152 0,0 0-138 16,14 10-144-16,-14-10-138 0,16-17-868 0,-2 5-1168 15</inkml:trace>
  <inkml:trace contextRef="#ctx0" brushRef="#br2" timeOffset="184476.03">19702 8775 163 0,'0'0'567'0,"7"-15"-15"0,-7 15-37 15,0 0-41-15,3-18-47 0,-3 18-16 0,0 0-24 16,14-15-29-16,-14 15-22 0,0 0-33 0,30-10-31 16,-30 10-37-16,30-5-33 0,-30 5-25 0,36 0-9 15,-36 0-27-15,48-2-19 0,-48 2-16 0,49 0-14 16,-49 0-3-16,50 2-1 0,-50-2-3 0,50 3-5 16,-50-3-3-16,47 2-6 0,-47-2-11 15,43 3-4-15,-43-3-8 0,37 10 15 0,-14-4 19 16,-6 8 38-16,0-4 14 0,-4 7 17 15,0 3 3-15,-2 2-8 0,-2 3-20 0,-5 3-20 16,-1 6-18-16,-3-3-15 0,0 7-11 0,0-3-11 16,0-1-8-16,-3-1-5 0,-1 0-6 0,4-6-8 15,0 3-10-15,0-5-2 0,0-2-2 0,0-1-10 16,-3-4 0-16,3 0 0 0,0-18 0 0,-3 27 0 16,3-27 0-16,-7 24 0 0,7-24 0 0,-23 18 0 15,23-18 0-15,-37 18 0 0,17-10 0 16,-7-1 0-16,0 3 0 0,-3-3 0 0,-3 3 0 15,0-1 0-15,-4 3 0 0,4-3 0 0,3 2 0 16,0-4 0-16,3 3 0 0,-3-3 0 0,10 3 0 16,-4-2 0-16,2-1 0 0,22-7 0 0,-33 15 0 15,33-15-266-15,-21 8-198 0,21-8-172 16,0 0-211-16,0 0-226 0,40-9-595 0,-13-3-1105 16</inkml:trace>
  <inkml:trace contextRef="#ctx0" brushRef="#br2" timeOffset="184771.89">20799 9068 77 0,'0'0'498'16,"0"0"-2"-16,0 0 3 0,0 0-8 0,0 0-7 15,0 0-4-15,0 0-5 0,0 0-21 16,0 0-27-16,0 0-16 0,0 0-18 0,0 0-17 16,0 0-23-16,0 0-28 0,0 0-34 0,0 0-42 15,0 0-46-15,0 0-40 0,0 0-34 0,0 0-23 16,0 0-22-16,18-11-16 0,-18 11-14 16,26-4-18-16,-26 4-70 0,30-3-93 0,-30 3-89 15,37-6-84-15,-37 6-80 0,36-5-87 0,-36 5-94 16,30-4-89-16,-30 4-87 0,30-3-674 0,-30 3-864 15</inkml:trace>
  <inkml:trace contextRef="#ctx0" brushRef="#br2" timeOffset="184931.71">20843 9160 205 0,'-14'9'618'0,"-2"4"16"16,16-13 4-16,-20 12-21 0,20-12-32 16,-17 16-43-16,17-16-60 0,0 0-49 0,-16 15-4 15,16-15-19-15,0 0-52 0,20 10-58 16,-20-10-51-16,33 2-46 0,-33-2-39 0,46 5-28 15,-46-5-23-15,64 0-38 0,-34 0-154 0,3-5-189 16,0 3-203-16,8-3-199 0,-5 0-247 0,4-8-711 16,-7 1-1066-16</inkml:trace>
  <inkml:trace contextRef="#ctx0" brushRef="#br2" timeOffset="185323.47">21820 9117 129 0,'0'0'481'0,"0"0"1"16,-26 2 5-16,26-2-7 0,0 0-2 0,0 0-9 15,0 0 13-15,-31 6-11 0,31-6-15 0,0 0-23 16,0 0-34-16,0 0-47 0,0 0-60 16,0 0-55-16,0 0-49 0,0 0-42 0,0 0-24 15,0 0-23-15,27-6-19 0,-27 6-18 16,37 0-9-16,-37 0-12 0,50 6-2 0,-50-6-6 15,60 3-2-15,-27-3-3 0,1 3-59 0,2-2-99 16,-3-1-91-16,1 0-77 0,-1-1-103 0,-3-2-84 16,0 0-81-16,-3-3-75 0,3 1-122 0,-7 1-432 15,4-7-660-15</inkml:trace>
  <inkml:trace contextRef="#ctx0" brushRef="#br2" timeOffset="185707.47">22637 8811 343 0,'17'-17'397'16,"-17"17"6"-16,0 0 9 0,10-14 4 0,-10 14-1 15,0 0-9-15,10-12 2 0,-10 12-8 0,0 0-14 16,0 0-15-16,10-15-29 0,-10 15-41 0,0 0-33 15,0 0-45-15,0 0-20 0,0 0-27 0,14-13-19 16,-14 13-20-16,0 0-14 0,0 0-4 16,0 0-19-16,0 0-9 0,0 0 3 0,0 0 87 15,0 0 40-15,0 0 16 0,-4 22-4 0,4-22-9 16,-14 32-6-16,11-9-32 0,-7 3-186 0,3 5 0 16,-3 2 0-16,-3 9 0 0,0 2 0 0,0-1 0 15,-1 6 0-15,1-2 0 0,3-2 0 0,-4 3 0 16,1 0 0-16,3-4 0 0,3-4 0 15,1-5 0-15,-1-2 0 0,4-1 0 0,0-4 0 16,-5-6 0-16,8-2 0 0,-3-3 0 0,3-17 0 16,0 25 0-16,0-25-284 0,0 0-501 0,0 0-165 15,0 0-160-15,0 0-612 0,27-5-1154 0</inkml:trace>
  <inkml:trace contextRef="#ctx0" brushRef="#br2" timeOffset="186068.41">23347 8886 346 0,'10'-19'549'16,"-2"2"6"-16,-5 2-6 0,-3 15-30 0,3-30-28 15,-3 30-19-15,-6-28-36 0,6 28-48 0,-14-20-47 16,14 20-40-16,-16-17-38 0,16 17-37 16,-21-8-34-16,21 8-4 0,0 0-5 0,-40 4-1 15,23 10 3-15,1-2-5 0,-7 8 2 16,-1 5-20-16,0 3-24 0,2 6-24 0,-2 7-23 15,1-2-13-15,2 6-11 0,5 0-9 0,2 1-9 16,5 0-5-16,5-10-6 0,1 4-5 0,6-5-10 16,7-2 0-16,4-6 0 0,2-2-4 0,5-2-3 15,2-11 1-15,4 1-4 0,3-6 1 0,0-4-6 16,3-6-1-16,7-4-2 0,0-6-2 0,-4 1-3 16,8-11 1-16,-8-2-3 0,-2-2 2 0,-7-6-2 15,-4-2-2-15,-10 0-2 0,-7-2 2 0,-6 1-2 16,-9-1-1-16,-7-1-2 0,-8 7 1 0,-9-2-15 15,-8 8-48-15,-8 5-70 0,-5 5-74 16,-3 1-94-16,-3 10-95 0,3 2-113 16,-3 4-161-16,-3 2-144 0,3 4-723 0,-3 5-990 15</inkml:trace>
  <inkml:trace contextRef="#ctx0" brushRef="#br4" timeOffset="188919.4">17502 10464 298 0,'0'0'578'0,"0"0"-3"0,0-20-16 16,0 20-12-16,0 0-8 16,3-22-13-16,-3 22-20 0,0 0-16 0,-3-24-17 15,3 24-21-15,0 0-15 0,-8-24-26 0,8 24-43 16,0 0-55-16,0 0-58 0,-6-17-55 0,6 17-47 15,0 0-40-15,0 0-22 0,0 0-14 0,0 0-11 16,-10 17-10-16,10-17-5 0,-6 27-6 0,6-9-33 16,-8 7-12-16,5 0 0 0,0 6 0 0,0 1 0 15,-4 4 0-15,4-2 0 0,0 4 0 0,-1-1 0 16,-3-1 0-16,7-2 0 0,-3 1 0 0,-4-7 0 16,7-3 0-16,-3 0 0 0,3 0 0 0,-3-8 0 15,3-17 0-15,-3 30 0 0,3-30 0 16,0 20-97-16,0-20-267 0,0 0-115 0,0 0-118 15,0 0-121-15,0 0-79 0,0 0-71 0,22-17-585 16,-8 1-901-16</inkml:trace>
  <inkml:trace contextRef="#ctx0" brushRef="#br4" timeOffset="189311.41">17801 10569 45 0,'0'0'576'0,"8"-25"-9"0,-8 25-2 0,6-27-28 16,-6 27-31-16,3-24-25 0,-3 24-29 0,0-26-17 15,0 26-20-15,3-23-33 0,-3 23-46 0,0 0-49 16,0-25-61-16,0 25-47 0,0 0-42 16,0 0-35-16,0 0-20 0,0 0 16 0,0 0 0 0,0 0-9 15,-23 13-6-15,23-13-16 0,-13 28 4 16,3-8-10-16,3 2-14 0,-3 0-4 0,4 2-11 16,-1 0-6-16,0 1-2 0,4 3-4 0,-4-3-4 15,7-6-1-15,0 6 1 0,0-4 0 16,0-21-1-16,3 34 7 0,-3-34 3 0,10 26-1 15,-10-26 2-15,17 18-6 0,-17-18 1 0,24 4-5 16,-24-4 0-16,30-3-3 0,-30 3-1 0,33-14-2 16,-20 3-1-16,4-1 0 0,-4-3-2 0,-2-2 1 15,-2-1-1-15,-2-2-1 0,-7 20 19 0,3-35 19 16,-3 35-4-16,-6-33-8 0,-1 21-6 16,-4-3-8-16,-2 0-5 0,13 15-4 0,-23-17-6 15,23 17-2-15,-30-16 0 0,30 16-1 0,-30-2 1 16,30 2-28-16,0 0-49 0,-43 2-68 0,43-2-70 15,-24 7-63-15,24-7-82 0,-16 12-72 0,16-12-55 16,0 0-64-16,0 0-48 0,23 12-56 0,-23-12-637 16,33-6-749-16</inkml:trace>
  <inkml:trace contextRef="#ctx0" brushRef="#br4" timeOffset="189611.74">18188 10464 580 0,'21'-12'595'0,"-21"12"-5"0,16-10-22 16,-16 10-22-16,0 0-27 0,17-15-24 0,-17 15-29 15,0 0-37-15,0 0-49 0,0 0-57 0,9-12-59 16,-9 12-35-16,0 0-4 0,0 0-7 0,-9 17-13 16,9-17-23-16,-10 20-26 0,-1-5-24 0,8 3-22 15,-3 4-20-15,3-2-16 0,-1 4-12 0,1 2-11 16,3-4-6-16,0 4-12 0,3-4-3 0,4 0-3 16,-1-2 1-16,4 1 2 0,4-6-7 0,-1-5 2 15,7-1-2-15,-20-9-4 0,37 5-1 0,-37-5-3 16,43-7-2-16,-16-3-1 0,-4-3 0 15,0-5-2-15,-2-1 0 0,-5-3 2 0,-2 0-4 16,-8-4-1-16,-6 1-3 0,0-2 0 16,-6 2-6-16,-8-3 1 0,1 6-7 0,-4-1-21 15,-6 5-40-15,3 9-52 0,-7-1-62 0,-3 3-63 16,-3 4-61-16,0 3-78 0,-4 3-90 0,-4 4-136 16,-2 0-164-16,4 3-818 0,-2 3-1035 0</inkml:trace>
  <inkml:trace contextRef="#ctx0" brushRef="#br4" timeOffset="191095.43">19323 10292 69 0,'19'-20'512'0,"-19"20"-3"0,14-16 4 16,-14 16-4-16,10-21-32 0,-10 21-25 0,6-18-27 16,-6 18-25-16,0 0-33 0,0-24-42 0,0 24-31 15,-10-17-29-15,10 17-18 0,-9-16-25 0,9 16-14 16,-21-16-19-16,21 16-25 0,-20-9-22 0,20 9-29 16,-27-8-19-16,27 8-21 0,0 0-15 15,-36-5-12-15,36 5-7 0,-30 5-13 16,30-5 0-16,-27 13-5 0,27-13-5 0,-30 20 0 15,17-5-2-15,-1 0-1 0,1 2-1 0,4 0 1 16,1 3 5-16,-2 1-7 0,7 1 0 0,0 1-1 16,3 2 2-16,0 0 3 0,0 0-6 0,3 3-3 15,0-1-1-15,1 0 0 0,2 0 1 0,-3 1-5 16,2 0 2-16,1-3-6 0,-3 2 6 0,0-4-2 16,1-1 7-16,2 0-5 0,-6-2 0 0,0-20 1 15,8 30 4-15,-8-30 6 0,6 25 32 0,-6-25 20 16,3 23 2-16,-3-23-10 0,3 18-9 0,-3-18-8 15,7 17-6-15,-7-17-5 0,14 13-4 0,-14-13-3 16,22 9-1-16,-22-9-5 0,35 8-29 16,-35-8-44-16,39 3-66 0,-39-3-89 15,40 0-83-15,-40 0-113 0,41-3-136 0,-41 3-153 16,43-13-129-16,-23 4-650 0,-1 1-923 0</inkml:trace>
  <inkml:trace contextRef="#ctx0" brushRef="#br4" timeOffset="191451.52">19646 10343 456 0,'6'-26'468'15,"-6"26"-13"-15,7-23-16 0,-7 23-29 0,7-17-30 16,-7 17-29-16,0 0-35 0,6-17-34 16,-6 17-33-16,0 0-27 0,0 0-24 0,0 0 2 15,0 0 24-15,0 0 1 0,0 0 1 16,0 0 4-16,0 0 3 0,0 0-5 0,0 17 2 15,0-17-21-15,-6 22-15 0,6-22-7 0,-10 27-20 16,10-27-14-16,-7 29-5 0,7-29-13 0,-7 30-11 16,7-30-10-16,-13 30-9 0,13-30-10 0,-7 25 2 15,7-25 1-15,-10 20 9 0,10-20 15 0,-3 16-8 16,3-16-114-16,0 0 0 0,-10 24 0 0,10-24 0 16,0 0 0-16,0 0 0 0,7 15 0 0,-7-15 0 15,0 0 0-15,36 0 0 0,-36 0 0 16,47-8 0-16,-21 3 0 0,4 3 0 0,0-4 0 15,0 0 0-15,0 0 0 0,0-1 0 0,-3 1 0 16,0 1-172-16,-27 5-247 0,41-9-71 0,-41 9-86 16,30-8-115-16,-30 8-85 0,0 0-83 0,0 0-572 15,0 0-882-15</inkml:trace>
  <inkml:trace contextRef="#ctx0" brushRef="#br4" timeOffset="191691.43">19916 10382 31 0,'0'0'481'16,"-10"-15"-13"-16,10 15-1 0,0 0 0 0,-14-17-29 15,14 17-38-15,0 0-29 0,-13-18-33 0,13 18-30 16,0 0-31-16,-9-15-35 0,9 15-36 16,0 0-39-16,0 0-36 0,0 0 18 0,0 0 21 15,0 0 23-15,0 0 8 0,-5 23-3 0,5-23-10 16,5 27-8-16,-2-9-6 0,-3 4-6 0,0 1-7 16,-3 4-13-16,-2-2-11 0,5 3-23 0,-3-3-20 15,3 5-15-15,0-3-12 0,-3 0-15 0,3-2-9 16,0 0-2-16,0 0 1 0,0-1-8 0,0-7-33 15,3 0-55-15,-3-17-71 0,0 30-76 16,0-30-70-16,3 20-137 0,-3-20-162 0,0 0-159 16,0 0-133-16,0 0-569 0,0 0-880 0</inkml:trace>
  <inkml:trace contextRef="#ctx0" brushRef="#br4" timeOffset="192107.43">20019 10239 229 0,'-10'-24'525'16,"10"24"-21"-16,-10-15-42 0,10 15-47 0,0 0-47 16,-6-24-45-16,6 24-23 0,0 0-8 0,0 0-7 15,6-14-18-15,-6 14-27 0,24-10-23 0,-24 10-28 16,33-8-27-16,-6 6-21 0,-1-3-24 16,4 3-20-16,0-6-18 0,4 8-15 0,-1-2-14 15,1-4-7-15,2 5 10 0,-3 1 19 16,1-3-1-16,-1 3 5 0,-3-2 7 0,-30 2 6 15,54 0 4-15,-54 0-1 0,42 2 22 0,-42-2 30 16,41 4 23-16,-41-4 26 0,30 16 16 0,-30-16-7 16,23 25-16-16,-13-9-22 0,-3 2-10 0,-7 7-19 15,0 0-23-15,0 8-16 0,-7 2-19 0,1 3-13 16,-5-3-12-16,5 7-18 0,-1-5-2 0,4 6-10 16,-3-6-2-16,1 4-4 0,5-3-16 0,0-4 0 15,5-4 0-15,-2-2 0 0,-3-3 0 0,3-5 0 16,-3 2 0-16,0-22 0 0,0 30 0 0,0-30 0 15,-3 23 0-15,3-23 0 0,-11 15 0 0,11-15 0 16,-27 13 0-16,5-7 0 16,-5 0 0-16,-3-1 0 0,-6 0 0 0,-5 0 0 15,-2-1 0-15,-4 1-85 0,1-2-187 0,-2 2-111 16,6-2-112-16,5-3-146 0,-4 0-178 0,8 2-181 16,0-4-529-16,0-1-974 0</inkml:trace>
  <inkml:trace contextRef="#ctx0" brushRef="#br4" timeOffset="198827.42">22717 1182 356 0,'0'0'445'0,"23"-18"-23"0,-23 18-24 15,27-21-17-15,-14 9-21 0,4 0-25 0,-4 3-30 16,4-4-29-16,-4 4-19 0,-13 9-26 0,24-18-19 15,-24 18-21-15,20-15-23 0,-20 15-30 0,16-11-27 16,-16 11-25-16,0 0-27 0,0 0-12 0,0 0 14 16,0 0 35-16,0 0 23 0,0 18-1 0,-13-3-8 15,-4 3-2-15,-5 4-5 0,-2 4-9 0,-6 1-11 16,0 3-24-16,0 0-9 16,3 0-6-16,0-3-3 0,7-1-7 0,-3-4 0 15,6-1-4-15,1-1 1 0,2-4 2 0,1-1 13 16,7 0 43-16,6-15 23 0,-17 21 28 0,17-21 7 15,0 0-14-15,0 0-18 0,0 0-15 0,23 8-18 16,-3-20-14-16,3 3-12 0,7-7-12 0,4-1-12 16,10-4-6-16,2-3-7 0,4 2-2 0,-4 2-4 15,1-1-2-15,-4 1-4 0,-5 6 1 0,-2-2 1 16,-6 3 1-16,-3 1 4 0,-8 3-3 0,5-2-5 16,-24 11-2-16,30-12-4 0,-30 12 0 0,0 0-1 15,0 0 9-15,0 0 0 0,0 0 3 16,-10 24-1-16,-10-7 2 0,-7-1 2 0,-6 7-2 15,-4 2 3-15,-6 2 3 0,0 1 6 0,0 3 3 16,-1-4-1-16,1 0 0 0,2 1-4 16,1-3-3-16,7 0 0 0,3-4-6 0,3-5 0 15,8-1 5-15,-1-3 18 0,6 0 20 0,-2 0 17 16,16-12 4-16,-21 17 8 0,21-17-10 0,0 0-3 16,0 0-16-16,0 0-54 0,0 0-2 0,47-8 0 15,-10-1 0-15,-1-4 0 0,15-5 0 0,2 1 0 16,0-1 0-16,4 0 0 0,3 1 0 0,-7 0 0 15,-2 2 0-15,-11 6 0 0,-1-5 0 0,-6 7 0 16,-6-1 0-16,-3 0 0 0,-24 8 0 16,33-2 0-16,-33 2 0 0,0 0 0 0,7 18 0 15,-17-5 0-15,-10 1 0 0,-7 6 0 0,-10 3 0 16,-6 4 0-16,-1-2 0 0,-5 3 0 0,2-1 0 16,1-2 0-16,2-2 0 0,4-1 0 0,7-2 0 15,6-3 0-15,0-1 0 0,4-1 0 16,7-5 0-16,-2 2 0 0,18-12 0 0,-20 15 0 15,20-15 0-15,0 0 0 0,20 7 0 0,-20-7 0 16,48-7 0-16,-12 0 0 0,10-4 0 0,5-1 0 16,5-3 0-16,4 0 0 0,-6 3 0 0,-5-1 0 15,-8 1 0-15,-4 4 0 0,-11 1 0 0,-2-1 0 16,-24 8 0-16,0 0 0 0,0 0 0 16,0 0 0-16,0 0 0 0,-41 20 0 0,5-7 0 15,-15 4 0-15,-1 1 0 0,-2 0 0 0,4-2 0 16,0 2 0-16,3-3 0 0,11 0 0 0,3-1 0 15,6-5 0-15,0 1 0 0,7 0-2 0,20-10-153 16,-24 14-61-16,24-14-78 0,0 0-80 0,0 0-93 16,0 0-106-16,47 3-125 0,-23-11-109 15,6 1-759-15,0 0-1009 0</inkml:trace>
  <inkml:trace contextRef="#ctx0" brushRef="#br4" timeOffset="199840.44">21193 10510 81 0,'0'0'622'15,"0"0"-12"-15,0 0-8 0,-16-8-3 0,16 8-39 16,0 0-34-16,0 0-35 0,-17-12-41 16,17 12-50-16,0 0-43 0,0 0-52 0,0 0-42 15,0 0-42-15,-3-17-35 0,3 17-31 0,0 0-32 16,20-13-26-16,-20 13-16 0,30-11-17 0,-30 11-11 15,36-9-10-15,-9 4-6 0,3 0-9 0,0 0-2 16,0-1-50-16,0 5-61 0,0-2-79 0,0 1-84 16,-30 2-96-16,53 0-92 0,-53 0-100 0,37 6-71 15,-37-6-42-15,10 16-68 0,-10-16-361 16,-17 25-550-16</inkml:trace>
  <inkml:trace contextRef="#ctx0" brushRef="#br4" timeOffset="199975.46">21293 10626 390 0,'-20'17'370'0,"3"-8"44"16,17-9 39-16,-27 15-3 0,27-15-4 0,-22 10-7 15,22-10-15-15,-20 8-28 0,20-8-60 0,0 0-65 16,0 0-57-16,0 0-44 0,0 0-36 0,0 0-25 16,0 0-22-16,33 2-15 0,-33-2-13 0,60-2-17 15,-24 2-63-15,11 0-87 0,0-3-120 0,3-2-155 16,0 2-137-16,0 1-187 0,-3-3-419 0,2 0-593 16</inkml:trace>
  <inkml:trace contextRef="#ctx0" brushRef="#br4" timeOffset="200147.44">22110 10575 447 0,'0'0'668'16,"0"0"7"-16,-3-18 2 0,3 18-17 16,0 0-27-16,-16-13-54 0,16 13-67 0,0 0-75 15,0 0-74-15,-18-7-68 0,18 7-63 0,0 0-43 16,0 0-35-16,0 0-36 0,0 0-21 0,40-2-18 16,-40 2-12-16,38 4-14 0,-38-4-65 0,49 5-82 15,-49-5-94-15,50 6-104 0,-50-6-112 0,57 1-137 16,-57-1-112-16,57 0-108 0,-30-7-596 0,3 5-812 15</inkml:trace>
  <inkml:trace contextRef="#ctx0" brushRef="#br4" timeOffset="200387.44">22864 10325 61 0,'10'-23'522'0,"-10"23"-12"16,7-17-7-16,-7 17-12 0,3-17-17 16,-3 17-20-16,0 0-35 0,0-26-44 15,0 26-57-15,0 0-55 0,0 0-53 0,3-23-44 16,-3 23-35-16,0 0-20 0,0 0-8 0,0 0 10 15,0 0 22-15,-3 29 3 0,3-29-4 0,-6 34 7 16,2-14 1-16,0 8-6 0,1 4-19 0,-3 4-17 16,-1 1-14-16,4 3-22 0,-4 0-3 0,0-4-9 15,4 7-6-15,-4-5-7 0,1-1-7 0,-1-5-2 16,7 2 0-16,-4-5-2 0,1-3-8 0,-4-1-27 16,7-5-45-16,0-4-49 0,0-16-61 15,-3 31-108-15,3-31-166 0,0 0-186 0,3 17-190 16,-3-17-648-16,0 0-909 0</inkml:trace>
  <inkml:trace contextRef="#ctx0" brushRef="#br4" timeOffset="200775.44">23351 10330 336 0,'10'-16'452'0,"0"1"1"0,-10 15-11 15,13-24-16-15,-13 24-10 0,7-24-17 0,-7 24-17 16,7-16-27-16,-7 16-37 0,0 0-40 0,0-20-31 15,0 20-21-15,0 0-17 0,0 0-25 0,0 0-11 16,-33 2 11-16,33-2 4 0,-27 20 0 16,13-6-7-16,1 4-12 0,-4 7-3 0,-3 0-19 15,7 8-22-15,-4 0-22 0,0 1-11 0,1 7-20 16,6-7-9-16,-3 2-13 0,3-1-8 0,2-1-7 16,2-1-2-16,6-5-7 0,0-3 5 0,3 0 5 15,8-8-9-15,2 0 2 0,4-1 1 16,6-7 8-16,3-2 21 0,-26-7 17 0,60 0 3 15,-20-7-3-15,1-2 3 0,5-7 5 0,-2-3-5 16,2-6-15-16,-2-6-10 0,-8 0-12 0,4-13-9 16,-10 7-8-16,-10-3-6 0,-3-1-5 0,-7 5-5 15,-6 1-5-15,-8 2-4 0,-10 4-1 0,-2 3-3 16,-11 3 2-16,-3 6-1 0,-3 5 1 0,-8 4 0 16,8 2 4-16,-6 6-29 0,-4 6-48 15,-5 2-72-15,6 2-99 0,-9 5-114 0,4 2-105 16,1 2-124-16,-1 5-138 0,7-2-150 0,-3 0-695 15,6 3-1014-15</inkml:trace>
  <inkml:trace contextRef="#ctx0" brushRef="#br4" timeOffset="201892.44">23954 1644 41 0,'0'0'511'0,"-30"0"-10"0,30 0-30 15,-36 0-35-15,36 0-39 0,-40 0-47 0,40 0-47 16,-41 3-61-16,41-3-44 0,-33 5-36 0,33-5-31 15,-30 3-26-15,30-3-16 0,0 0-8 0,-33 4-17 16,33-4 17-16,0 0 11 0,0 0 12 0,-30 5 6 16,30-5 6-16,0 0 17 0,0 0 26 0,0 0 5 15,0 0-16-15,0 0-18 0,0 0-24 0,44-2-15 16,-44 2-16-16,40-6-11 0,-40 6-8 16,46-6-28-16,-19 0-79 0,-1 1-93 0,-2 1-118 15,3-4-115-15,-1 1-95 0,-3 0-71 16,1-4-71-16,2 4-500 0,-2-4-584 0</inkml:trace>
  <inkml:trace contextRef="#ctx0" brushRef="#br4" timeOffset="202159.44">24414 1382 473 0,'0'0'513'0,"11"-20"-3"0,-11 20-14 16,7-20-16-16,-7 20-12 0,6-17-38 0,-6 17-49 15,0 0-64-15,3-20-66 0,-3 20-51 0,0 0-46 16,0 0-28-16,0 0-27 0,0 0-4 0,0 0 15 15,0 0 6-15,-13 20-12 0,13-20-9 0,-10 30 12 16,3-9 15-16,1 3-8 0,-4 6-7 16,3 0-7-16,-3 2-15 0,4 3-27 15,-1 0-8-15,0 1-6 0,0 1-6 0,-3-2-4 16,7-3-3-16,0 0-2 0,0 1 0 0,-1-6 0 16,0-1 0-16,4-4 1 0,-3 0-2 0,3-5 0 15,0-17-17-15,0 33-49 0,0-33-74 0,0 23-73 16,0-23-113-16,0 0-136 0,0 20-143 0,0-20-94 15,0 0-157-15,0 0-321 0,7-18-616 0</inkml:trace>
  <inkml:trace contextRef="#ctx0" brushRef="#br4" timeOffset="202699.31">24661 1463 251 0,'0'0'315'0,"0"0"9"0,0 0 8 0,17-12 12 15,-17 12 9-15,0 0 8 0,0 0-4 0,0 0-4 16,13-12-13-16,-13 12-23 0,0 0-31 0,0 0-38 16,0 0-36-16,0 0-38 0,0 0-34 0,0 0-31 15,0 0-24-15,0 0-19 0,0 0-16 16,0 0-7-16,0 0-1 0,0 0 10 0,0 0 24 15,-13 13 6-15,13-13 4 0,-9 15-4 0,9-15 1 16,-14 20-2-16,14-20 0 0,-13 25-7 0,6-10-1 16,-3 0 1-16,3 3 0 0,-2 2-13 15,-2 1 2-15,4-2 0 0,-2 3-3 0,-2 0-5 16,5 3-1-16,-1-2-2 0,1-1-2 0,-1 1-4 16,3-3-6-16,1 0-4 0,0-5 3 0,3-15 16 15,-4 30 34-15,4-30 35 0,-3 25 37 0,3-25 37 16,3 17 14-16,-3-17 1 0,0 0-16 0,17 17-22 15,-17-17-47-15,0 0-128 0,30-3 0 16,-30 3 0-16,23-14 0 0,-23 14 0 0,30-22 0 16,-16 10 0-16,2-6 0 0,-2 4 0 0,-1-4 0 15,-2 0 0-15,-2 0 0 0,1 5 0 0,-7-7 0 16,-3 20 0-16,8-29 0 0,-8 29 0 0,-5-29 0 16,5 29 0-16,-9-23 0 0,9 23 0 0,-16-20 0 15,16 20 0-15,-21-17 0 0,21 17 0 0,-23-11 0 16,23 11 0-16,-27-7 0 0,27 7 0 15,-30-2 0-15,30 2 0 0,0 0-86 0,-43 0-223 16,43 0-61-16,0 0-54 0,-40 0-80 0,40 0-84 16,0 0-92-16,-41 0-60 0,41 0-150 0,0 0-334 15,0 0-688-15</inkml:trace>
  <inkml:trace contextRef="#ctx0" brushRef="#br4" timeOffset="208275.44">17935 8990 383 0,'24'-5'412'0,"-24"5"-16"0,0 0-24 16,0 0-18-16,0 0-21 0,0 0-11 0,0 0-22 16,0 0-21-16,0 0-16 0,0 0-2 0,0 0 1 15,0 0-11-15,0 0-5 0,6-18-13 0,-6 18-11 16,0 0-11-16,0 0-18 0,0 0-18 16,0 0-14-16,-17-12-4 0,17 12-8 0,0 0-15 15,0 0-8-15,0 0-7 0,-19-13-7 0,19 13-10 16,0 0-6-16,-17-10-7 0,17 10-3 15,0 0-5-15,-21-10-7 0,21 10-8 0,0 0-4 16,-19-10-1-16,19 10-6 0,0 0-2 0,-30-9-9 16,30 9-5-16,-24-9-4 0,24 9-10 0,-27-2-1 15,27 2 0-15,-30-7 2 0,30 7-1 0,-33-3 3 16,33 3-2-16,-33-5 2 0,33 5-5 0,-37 0 5 16,37 0-3-16,-33-3 0 0,33 3 1 0,-41 3 0 15,41-3 0-15,-39 5 1 0,39-5 3 16,-40 3-2-16,40-3 1 0,-44 5-2 0,44-5 1 15,-43 8-3-15,43-8-2 0,-41 8-1 0,41-8-2 16,-36 6-6-16,36-6 0 0,-43 13-1 0,43-13-5 16,-40 10 1-16,40-10-1 0,-37 14-2 0,18-3 0 15,19-11 1-15,-38 15-2 0,22-5 2 0,-4-2-2 16,3 1 1-16,0 1 0 0,1 2-2 16,-1-1 0-16,4-2 1 0,13-9-1 0,-30 21 1 15,16-11 1-15,1 2 1 0,13-12-2 0,-20 23 1 16,20-23-3-16,-24 21 3 0,24-21-1 0,-19 21-1 15,8-6-4-15,11-15 0 0,-16 25 0 0,16-25 0 16,-17 26 0-16,17-26 0 0,-13 24 0 16,13-24 0-16,-14 27 0 0,14-27 0 0,-9 28 0 15,9-28 0-15,-10 27 0 0,10-27 0 0,-3 29 0 16,3-29 0-16,-8 29 0 0,8-29 0 0,0 29 0 16,0-29 0-16,0 32 0 0,0-32 0 0,4 31 0 15,-4-31 0-15,7 32 0 0,-7-32 0 0,6 29 0 16,-6-29 0-16,10 25 0 0,-10-25 0 0,14 28 0 15,-14-28 0-15,13 24 0 0,-13-24 0 16,17 23 0-16,-17-23 0 0,16 25 0 0,-16-25 0 16,21 17 0-16,-21-17 0 0,23 22 0 0,-23-22 0 15,23 18 0-15,-23-18 0 0,23 15 0 0,-23-15 0 16,27 15 0-16,-27-15 0 0,30 13 0 16,-30-13 0-16,27 12 0 0,-27-12 0 0,30 10 0 15,-30-10 0-15,30 7 0 0,-30-7 0 0,33 9 0 16,-33-9 0-16,30 3 0 0,-30-3 0 0,27 9 0 15,-27-9 0-15,30 5 0 0,-30-5 0 0,27 3 0 16,-27-3 0-16,0 0 0 0,33 1 0 0,-33-1 0 16,0 0 0-16,37 6 0 0,-37-6 0 0,0 0 0 15,36 2 0-15,-36-2 0 0,0 0 0 0,41-2 0 16,-41 2 0-16,0 0 0 0,36-3 0 0,-36 3 0 16,27-3 0-16,-27 3 0 0,30-1 0 15,-30 1 0-15,27-8 0 0,-27 8 0 16,30-4 0-16,-30 4 0 0,29-8 0 0,-29 8 0 15,30-9 0-15,-30 9 0 0,30-9 0 0,-30 9 0 16,30-13 0-16,-30 13 0 0,27-10 0 0,-27 10 0 16,30-14 0-16,-30 14 0 0,30-17 0 0,-13 8 0 15,-1-1 0-15,1 0 0 0,0-2 0 0,-1 2 0 16,-3 0 0-16,5-2 0 0,-6 1 0 0,6-1 0 16,-6-1 0-16,-12 13 0 0,27-23 0 0,-13 14 0 15,-1-7 0-15,-13 16 0 0,24-22 0 0,-15 10 0 16,5-4 0-16,-4 4 0 0,4-3 0 0,-8 3 0 15,7-3 0-15,-2 0 0 0,-5 0 0 0,4-1 0 16,0-1 0-16,0 2 0 0,0 0 0 16,-4 0 0-16,5 0 0 0,-4-3 0 15,-1 4 0-15,-6 14 0 0,14-28 0 0,-14 28 0 16,10-27 0-16,-10 27 0 0,6-28 0 0,-6 28 0 16,3-27 0-16,-3 27 0 0,3-26 0 0,-3 26 0 15,-3-27 0-15,3 27 0 0,-6-28 0 0,6 28 0 16,-10-25 0-16,10 25 0 0,-17-25 0 0,7 13 0 15,-7-1 0-15,1 1 0 0,-8-1 0 0,1 4 0 16,-4-1 0-16,-6 0 0 0,-7 1 0 0,4 1 0 16,-5-1 0-16,1 5 0 0,1-4 0 0,1 3 0 15,5 0 0-15,0 3 0 0,-1-1 0 0,1 1 0 16,6-1 0-16,27 3 0 0,-53-2 0 16,53 2 0-16,-43 2 0 0,43-2 0 0,-43 3 0 15,43-3 0-15,-44 9 0 0,17-4 0 16,4 6-76-16,-3-2-849 0,-4 7-263 0,3-7-853 15,-3 4-1456-15</inkml:trace>
  <inkml:trace contextRef="#ctx0" brushRef="#br4" timeOffset="212087.44">16908 9660 330 0,'13'-12'377'0,"-13"12"-8"0,0 0-11 0,0 0-4 15,0 0-5-15,0 0-13 0,7-16-24 0,-7 16-21 16,0 0-17-16,0 0-14 0,0 0-10 16,-14-17-12-16,14 17-7 0,0 0-13 0,0 0-12 15,-16-13-17-15,16 13-12 0,0 0-12 0,0 0-9 16,-27-9 2-16,27 9 5 0,0 0 0 16,-27-5-9-16,27 5-2 0,0 0 2 0,-36-3-10 15,36 3 7-15,0 0-9 0,-47 0-11 0,47 0-5 16,-37 3-5-16,37-3-7 0,-33 2-8 0,33-2-15 15,-33 3-12-15,33-3-8 0,-37 4-11 0,37-4 2 16,-37 5 0-16,37-5 2 0,-40 8-3 0,40-8-2 16,-36 7-2-16,36-7-1 0,-41 10-6 0,41-10-50 15,-40 8 0-15,40-8 0 0,-43 9 0 0,43-9 0 16,-36 13 0-16,36-13 0 0,-38 11 0 0,38-11 0 16,-36 14 0-16,36-14 0 0,-33 12 0 15,33-12 0-15,-34 16 0 0,34-16 0 16,-33 15 0-16,33-15 0 0,-27 15 0 0,27-15 0 15,-30 15 0-15,30-15 0 0,-23 17 0 0,23-17 0 16,-24 20 0-16,24-20 0 0,-22 18 0 0,22-18 0 16,-24 25 0-16,10-13 0 0,8 1 0 0,-4 2 0 15,-4 0 0-15,4-3 0 0,4 3 0 0,-8 0 0 16,8 3 0-16,-4-3 0 0,0-3 0 0,3 3 0 16,-3 3 0-16,4-5 0 0,6-13 0 0,-14 27 0 15,14-27 0-15,-13 24 0 0,13-24 0 0,-14 24 0 16,14-24 0-16,-10 21 0 0,10-21 0 0,-13 23 0 15,13-23 0-15,-7 25 0 0,7-25 0 0,-10 23 0 16,10-23 0-16,-6 22 0 0,6-22 0 16,-10 23 0-16,10-23 0 0,-7 25 0 15,7-25 0-15,-7 22 0 0,7-22 0 0,-3 20 0 16,3-20 0-16,-6 23 0 0,6-23 0 0,-4 22 0 16,4-22 0-16,-3 22 0 0,3-22 0 0,0 23 0 15,0-23 0-15,0 23 0 0,0-23 0 0,-3 20 0 16,3-20 0-16,3 20 0 0,-3-20 0 0,0 20 0 15,0-20 0-15,7 18 0 0,-7-18 0 0,6 17 0 16,-6-17 0-16,3 14 0 0,-3-14 0 0,7 15 0 16,-7-15 0-16,7 16 0 0,-7-16 0 0,0 0 0 15,13 20 0-15,-13-20 0 0,0 0 0 0,10 17 0 16,-10-17 0-16,0 0 0 0,7 15 0 16,-7-15 0-16,0 0 0 0,0 0 0 0,13 16 0 15,-13-16 0-15,0 0 0 0,0 0 0 0,17 12 0 16,-17-12 0-16,0 0 0 0,0 0 0 15,16 15 0-15,-16-15 0 0,0 0 0 0,0 0 0 16,21 10 0-16,-21-10 0 0,0 0 0 0,0 0 0 16,19 9 0-16,-19-9 0 0,0 0 0 0,0 0 0 15,17 8 0-15,-17-8 0 0,0 0 0 0,0 0 0 16,27 10 0-16,-27-10 0 0,0 0 0 0,0 0 0 16,20 7 0-16,-20-7 0 0,0 0 0 0,0 0 0 15,30 7 0-15,-30-7 0 0,0 0 0 16,0 0 0-16,30 9 0 0,-30-9 0 0,0 0 0 15,0 0 0-15,37 0 0 0,-37 0 0 0,0 0 0 16,0 0 0-16,33 5 0 0,-33-5 0 0,0 0 0 16,0 0 0-16,40 0 0 0,-40 0 0 0,0 0 0 15,0 0 0-15,40-2 0 0,-40 2 0 16,0 0 0-16,0 0 0 0,40 0 0 0,-40 0 0 16,0 0 0-16,0 0 0 0,34-3 0 0,-34 3 0 15,0 0 0-15,0 0 0 0,0 0 0 0,33 0 0 16,-33 0 0-16,0 0 0 0,0 0 0 0,0 0 0 15,0 0 0-15,33 0 0 0,-33 0 0 0,0 0 0 16,0 0 0-16,0 0 0 0,30-3 0 0,-30 3 0 16,0 0 0-16,0 0 0 0,0 0 0 15,27-6 0-15,-27 6 0 0,0 0 0 0,0 0 0 16,0 0 0-16,0 0 0 0,33-1 0 0,-33 1 0 16,0 0 0-16,0 0 0 0,0 0 0 0,30-6 0 15,-30 6 0-15,0 0 0 0,0 0 0 0,30-5 0 16,-30 5 0-16,0 0 0 0,0 0 0 0,27-4 0 15,-27 4 0-15,0 0 0 0,0 0 0 16,0 0 0-16,30-3 0 0,-30 3 0 0,0 0 0 16,0 0 0-16,0 0 0 0,27-5 0 0,-27 5 0 15,0 0 0-15,0 0 0 0,0 0 0 0,23-8 0 16,-23 8 0-16,0 0 0 0,0 0 0 16,0 0 0-16,0 0 0 0,30-4 0 0,-30 4 0 15,0 0 0-15,0 0 0 0,0 0 0 0,0 0 0 16,26-5 0-16,-26 5 0 0,0 0 0 0,0 0 0 15,0 0 0-15,0 0 0 0,27-5 0 0,-27 5 0 16,0 0 0-16,0 0 0 0,0 0 0 0,0 0 0 16,0 0 0-16,30-3 0 0,-30 3 0 0,0 0 0 15,0 0 0-15,0 0 0 0,0 0 0 0,0 0 0 16,27-8 0-16,-27 8 0 0,0 0 0 16,0 0 0-16,0 0 0 0,0 0 0 0,0 0 0 15,30-1 0-15,-30 1 0 0,0 0 0 16,0 0 0-16,0 0 0 0,0 0 0 0,0 0 0 15,27-8 0-15,-27 8 0 0,0 0 0 0,0 0 0 16,0 0 0-16,0 0 0 0,0 0 0 0,0 0 0 16,26-3 0-16,-26 3 0 0,0 0 0 0,0 0 0 15,0 0 0-15,0 0 0 0,0 0 0 0,0 0 0 16,0 0 0-16,0 0 0 0,27-6 0 0,-27 6 0 16,0 0 0-16,0 0 0 0,0 0 0 0,0 0 0 15,0 0 0-15,0 0 0 0,0 0 0 0,0 0 0 16,0 0 0-16,0 0 0 0,0 0 0 0,27-3 0 15,-27 3 0-15,0 0 0 0,0 0 0 0,0 0 0 16,0 0 0-16,0 0-14 16,0 0-392-16,0-18-89 0,0 18-68 0,0 0-73 15,0 0-73-15,-7-23-49 0,7 23-73 0,-7-14-454 16,7 14-745-16</inkml:trace>
  <inkml:trace contextRef="#ctx0" brushRef="#br4" timeOffset="212767.79">16701 10377 6 0,'0'0'347'0,"0"0"-29"0,0 0-16 0,0 0-6 16,0 0-2-16,0 0 0 0,0 0-8 0,0 0-8 15,0 0-9-15,0 0-6 0,0 0-13 0,-24-5-14 16,24 5-4-16,0 0-2 0,0 0-15 0,0 0-6 16,0 0-8-16,0 0-7 0,0 0-5 0,0 0-6 15,0 0-12-15,0 0-14 0,0 0-19 16,0 0 32-16,-6 15 8 0,6-15 1 0,0 0-20 15,0 0-15-15,0 0-9 0,0 23-12 0,0-23-14 16,0 0-7-16,6 20-10 0,-6-20-6 0,11 14-6 16,-11-14-5-16,13 16-9 0,-13-16-8 15,14 16 0-15,-14-16-2 0,16 18-7 0,-16-18-10 16,20 16 4-16,-20-16-2 0,24 12-7 0,-24-12-2 16,22 13-8-16,-22-13-4 0,24 9-1 0,-24-9-4 15,23 13 0-15,-23-13-1 0,24 8 2 0,-24-8 1 16,27 4 3-16,-27-4 0 0,22 6 6 0,-22-6 8 15,0 0 12-15,34 2 14 0,-34-2 13 0,0 0 9 16,0 0-58-16,37 3-24 0,-37-3 0 16,0 0 0-16,0 0 0 0,0 0 0 0,0 0 0 15,0 0 0-15,30 0 0 0,-30 0 0 0,0 0 0 16,0 0 0-16,0 0 0 0,0 0 0 0,0 0 0 16,0 0 0-16,0 0 0 0,0 0 0 0,0 0 0 15,-37 2 0-15,37-2 0 0,0 0 0 0,-34 10 0 16,34-10 0-16,-22 10 0 0,22-10 0 15,-27 15 0-15,27-15 0 0,-27 15 0 0,10-4 0 16,4-2 0-16,-1 4 0 0,-2-1 0 0,2 0 0 16,1 4 0-16,4-2 0 0,-5-1 0 0,4 2 0 15,-4 0 0-15,8-1 0 0,-4 0 0 0,10-14 0 16,-14 25 0-16,14-25 0 0,-6 22 0 16,6-22 0-16,-7 23 0 0,7-23 0 0,0 0 0 15,4 22 0-15,-4-22 0 0,0 0-179 0,0 0-662 16,26 3-246-16,-26-3-982 0,16-16-1482 0</inkml:trace>
  <inkml:trace contextRef="#ctx0" brushRef="#br4" timeOffset="-212693.1">17224 11119 251 0,'0'0'331'0,"0"0"-16"16,0 0-8-16,-30 8-3 0,30-8 0 0,0 0-10 16,0 0-14-16,-30 8-5 0,30-8-2 0,0 0-12 15,0 0-13-15,-30 4-10 0,30-4-22 0,0 0-25 16,0 0-20-16,0 0-19 0,-26 5-17 0,26-5-18 15,0 0-10-15,0 0-8 0,-20 7 4 0,20-7 11 16,0 0 4-16,0 0 3 0,-24 9 0 0,24-9-1 16,0 0-3-16,0 0-8 0,0 0-3 0,-20 8-6 15,20-8-7-15,0 0-7 0,0 0-12 0,0 0-4 16,0 0-5-16,0 0-5 0,0 0 0 16,0 0 4-16,0 0 4 0,0 0-1 0,-19 7-3 15,19-7-3-15,0 0-8 0,0 0-5 16,0 0-8-16,0 0-1 0,0 0-3 0,0 0-2 15,0 0-4-15,0 0-2 0,33 2-5 0,-33-2 0 16,0 0-3-16,0 0-4 0,36 0 0 0,-36 0-2 16,0 0-2-16,34 0-2 0,-34 0 2 0,0 0-5 15,40 0 3-15,-40 0-2 0,0 0-2 0,46-2 1 16,-46 2 2-16,0 0-2 0,51 0-2 0,-51 0 3 16,33 0-3-16,-33 0-2 0,33-3 1 0,-33 3-2 15,0 0 2-15,46-3 0 0,-46 3-2 16,38 0 2-16,-38 0 0 0,36 0-1 0,-36 0 1 15,40 0 2-15,-40 0-6 0,41-1 3 0,-41 1-1 16,40-3-1-16,-40 3 1 0,39-2 0 0,-39 2 0 16,40-3-1-16,-40 3-1 0,34-3 5 0,-34 3-1 15,40-2-1-15,-40 2 2 0,33-4-4 16,-33 4 3-16,40-1-2 0,-40 1-2 0,37-6 2 16,-37 6-1-16,40-2-1 0,-40 2 1 0,33-3-3 15,-33 3-2-15,40-4 5 0,-40 4 1 0,33 0-3 16,-33 0 2-16,30-3 0 0,-30 3-1 0,0 0 0 15,44-5 0-15,-44 5 1 0,0 0-4 0,43 0 5 16,-43 0-1-16,0 0 0 0,33 0-5 16,-33 0 3-16,0 0 4 0,38-2-1 0,-38 2-5 15,0 0 4-15,33-3-1 0,-33 3 2 0,0 0 0 16,0 0-4-16,40-3 5 0,-40 3 2 0,0 0-2 16,0 0-1-16,33 0 3 0,-33 0-2 0,0 0 1 15,0 0 0-15,0 0-2 0,33-2-3 0,-33 2 5 16,0 0-1-16,0 0 0 0,0 0-3 15,0 0 1-15,37 0 1 0,-37 0 2 0,0 0-2 16,0 0 0-16,0 0-1 0,33 0 1 0,-33 0-2 16,0 0 3-16,0 0-3 0,0 0 0 0,34-2-2 15,-34 2 2-15,0 0 3 0,0 0-3 0,0 0 4 16,34 2-2-16,-34-2 1 0,0 0 2 16,0 0 1-16,0 0 7 0,33-2 26 0,-33 2 20 15,0 0 9-15,0 0 0 0,0 0-4 0,30-5-8 16,-30 5-5-16,0 0-6 0,0 0-10 0,27-3-3 15,-27 3-6-15,0 0-2 0,0 0-6 0,0 0-4 16,25-5-1-16,-25 5-4 0,0 0-1 0,0 0 0 16,0 0 0-16,0 0-1 0,0 0 0 0,30-2-3 15,-30 2-4-15,0 0 0 0,0 0 0 0,0 0 0 16,0 0 0-16,0 0 0 0,27-6 0 16,-27 6 0-16,0 0 0 0,0 0 0 0,0 0 0 15,0 0 0-15,0 0 0 0,0 0 0 16,0 0 0-16,0 0 0 0,0 0 0 0,0 0 0 15,30-1 0-15,-30 1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0 16,0 0 0-16,0 0 0 16,0 0 0-16,0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16,0 0 0-16,0 0 0 0,0 0 0 0,0 0 0 15,0 0 0-15,0 0 0 0,0 0 0 16,0 0 0-16,0 0 0 0,0 0 0 0,14-11 0 15,-14 11 0-15,0 0 0 0,0 0-475 0,0 0-234 16,0 0-195-16,0 0-178 0,-30-6-626 0,30 6-1141 16</inkml:trace>
  <inkml:trace contextRef="#ctx0" brushRef="#br4" timeOffset="-210893.28">16704 962 164 0,'0'0'346'0,"0"0"-12"0,0 0-16 0,0 0-23 16,0 0-33-16,0 0-26 0,0 0-15 16,0 0-15-16,0 0-9 0,0 0-10 0,0 0-21 15,0 0-22-15,0 0-23 0,0 0-21 0,0 0-23 16,0 0-15-16,0 0-13 0,0 0-12 0,0 0-10 15,0 0-4-15,0 0-5 0,-10 15-4 16,10-15-5-16,-6 21-1 0,6-21-1 0,-17 27-2 16,7-10 0-16,0 3-5 0,0 3 4 0,0 4 1 15,-4 0-3-15,4 6-1 0,1 0 5 0,-2 0-2 16,-2 1-1-16,0 1-1 0,3 2 1 0,-3 4 1 16,2 1 3-16,-2 1-3 0,0-4 0 0,3-1 0 15,0-1-2-15,0 1 3 0,3-4-2 0,-3 2 1 16,0-3 0-16,3-1 10 0,4 0-14 0,-7-1 0 15,10-6 8-15,-6-1-7 0,2 2 4 0,-2-4-1 16,6-2 0-16,-4 0-1 0,4-20 3 16,-7 32-1-16,7-32 7 0,-3 28 52 0,3-28 56 15,0 22 35-15,0-22 28 0,-3 19 5 0,3-19 2 16,0 0-4-16,-3 22-12 0,3-22-19 16,0 0-20-16,0 0-14 0,-4 22-16 0,4-22-16 15,0 0-10-15,0 0-9 0,0 0-8 0,0 0-8 16,4 18-10-16,-4-18-8 0,0 0-8 0,0 0-7 15,0 0 0-15,0 0-11 0,0 0 2 0,20 7-5 16,-20-7-2-16,0 0-3 0,0 0 2 0,0 0 0 16,36 6-2-16,-36-6 3 0,0 0 0 0,40 0-2 15,-40 0-2-15,33 0 1 0,-33 0 0 0,44 0 0 16,-44 0-1-16,60 0 0 0,-60 0 0 0,67 0-1 16,-31 0 1-16,4 0 1 0,10 0 0 15,1 0 0-15,5 0 2 0,0 0-3 16,15-3 1-16,2 0-2 0,0 3 1 0,1-1 0 15,2 1-2-15,1 0 1 0,0 0 0 0,0 0 3 16,-4 1 0-16,4 2-1 0,-4-3 0 0,4 3-2 16,-4-1 0-16,1 1-1 0,-1 1 2 0,1-1 1 15,-1-1-4-15,3 1 4 0,1-1-2 0,13 1-1 16,0 2 1-16,-3-1 1 0,10-1-4 0,-1 2 8 16,8 0-7-16,20 0 4 0,-1-3-2 0,3 3 0 15,1 2 0-15,-4-1 2 0,-3 0-4 0,-17-1 4 16,1-1 0-16,-4-1 0 0,-7 2 0 0,-3-3 0 15,-9 3 1-15,-5-2 0 0,-5-3 2 0,-5 2 0 16,-6-2 0-16,-6 2 0 0,-5-2 5 16,-2 0 1-16,-10 0 2 0,-4 0-1 15,-33 0 3-15,60 0-46 0,-60 0-97 0,43 0-140 16,-43 0-157-16,0 0-185 0,0 0-142 0,0 0-619 16,-26 11-826-16</inkml:trace>
  <inkml:trace contextRef="#ctx0" brushRef="#br4" timeOffset="-210300.37">16617 3197 1 0,'0'0'395'0,"-33"0"-26"0,33 0-14 15,-30 3-2-15,30-3-8 0,0 0-7 0,-40 2-5 16,40-2-1-16,0 0-17 0,-33 5-8 0,33-5-10 16,0 0-12-16,0 0-19 0,-37 3-12 15,37-3-13-15,0 0 2 0,0 0 2 0,0 0 8 16,0 0-17-16,0 0-38 0,0 0-34 0,0 0-28 16,7-18-27-16,13 9-18 0,10-3-16 0,7 0-15 15,12-3-9-15,5 1-9 0,3-2-9 0,6 2-6 16,0 1-1-16,8 1-6 0,-8 1 0 0,0 2-4 15,-3 1 6-15,-7 0-2 0,-3 7-3 16,1-4-10-16,-5 5-112 0,-10-3-135 0,2 6-182 16,-5-1-176-16,-3 1-188 0,-3 1-828 0,0 1-1054 15</inkml:trace>
  <inkml:trace contextRef="#ctx0" brushRef="#br4" timeOffset="-208809.28">21387 4316 72 0,'0'0'386'0,"0"0"-27"0,-34-6-24 16,34 6-7-16,0 0-18 0,-26-8-24 0,26 8-20 16,0 0-19-16,-27-7-20 0,27 7-16 0,0 0-25 15,0 0-18-15,-30-5-11 0,30 5-6 0,0 0-12 16,0 0-1-16,0 0-6 0,-27-6-2 16,27 6-8-16,0 0-3 0,0 0-4 0,0 0 9 15,0 0 43-15,0 0 33 0,0 0 4 16,0 0-6-16,0 0-7 0,0 20-7 0,0-20-9 15,20 12-13-15,-20-12-10 0,37 14-15 0,-10-5-15 16,3-1-17-16,7 0-15 0,2 2-17 0,4 0-9 16,4-2-11-16,0 1-6 0,3-1-8 0,0-1-9 15,-4 0 1-15,8 1-7 0,-4-3-2 0,0 2-2 16,3-4-2-16,1 2 2 0,3-2 2 0,0-2 3 16,-1 3-5-16,14-4-2 0,-13 0 1 0,3 0-4 15,0 0 1-15,0-4-2 0,-3 4-4 16,9-1-1-16,-9-2-2 0,-1 1-1 0,-2-1 1 15,2-2-2-15,-2 3-1 0,-4-3-3 0,0 2 4 16,-3-2 1-16,-1 0-2 0,1 0 2 0,-4-2-1 16,1-1 0-16,-1 1 3 0,0-1-2 15,-2-2 3-15,-2-2 2 0,1-1 3 0,1 1 7 16,-5-1 17-16,1-2 16 0,-4 0 8 0,-3 0 0 16,0-2-7-16,-3 0-4 0,-4-1-10 0,1 0-9 15,-5 1-4-15,-2 2-6 0,4-3-3 0,-8 3-10 16,4-2-3-16,-7 0-1 0,2-1 0 0,-1 0-5 15,-4 1 2-15,-1-1-1 0,-3 2 2 16,-3 16-1-16,3-36 1 0,-3 18-2 0,-6-2-3 16,3-1 3-16,-7 2 0 0,-1-3-1 0,-1 2 0 15,-2-6 1-15,-6 4 0 0,3-2-2 0,-2 0 0 16,-5-1 1-16,4 3-4 0,-4 1 2 0,2 0-1 16,-2 1 0-16,1 0 1 0,-1-1 0 0,-3 4-2 15,1 2 5-15,0 0-4 0,-1 0 2 0,-3 0-2 16,0 3 0-16,0 1 2 0,-4 2-1 0,4-1-1 15,0 3 2-15,0-1-1 0,0 3 2 0,-3 0 0 16,3-1-2-16,-3 1 2 0,-1 3 0 0,0 0 0 16,1 2 2-16,-3-3-4 0,2 3 1 0,-2 0 2 15,-1 3 0-15,0-3 0 0,0 2-3 0,4-2-2 16,-3 2 7-16,-1 1-2 0,4-1-1 16,-4 1 1-16,3 0 0 0,-2 2-1 0,-1-3 4 15,-7 1-2-15,5 2 1 0,-1-1 4 0,-4 2-5 16,1-1 2-16,-4 0 2 0,4 2 0 0,-4-2 2 15,4 3 2-15,-4-3 0 0,4 2 4 0,3-2 0 16,0 3 1-16,0-3 1 0,0 3 1 0,-1-1 2 16,8 0-4-16,-3 1 1 0,2 2-10 0,-2 0-6 15,3-1 0-15,-1 4 0 0,4-1 0 0,0-1 0 16,0 1 0-16,4 1 0 0,2-1 0 0,0 1 0 16,1 0 0-16,4-1 0 0,-2 0 0 0,5 3 0 15,-1-3 0-15,0 4 0 0,1-1 0 16,2 2 0-16,1-2 0 0,3 3 0 0,-4 0 0 15,8-1 0-15,-4 0 0 0,3 3 0 0,0-2 0 16,4 0 0-16,0-1 0 0,3-17 0 0,0 34 0 16,3-16 0-16,3 2 0 0,2-3 0 0,-2 3 0 15,7-2 0-15,1-1 0 0,2 3 0 16,8-2 0-16,-1 2 0 0,4-3 0 0,3 1 0 16,0 0 0-16,7-2 0 0,2-2 0 0,12 1 0 15,-2-1 0-15,5 2 0 0,-1-3 0 0,1-4 0 16,3 1 0-16,-5-3 0 0,2 1 0 0,-7 0 0 15,3-1 0-15,-3-2 0 0,-1-1 0 0,1 2 0 16,-4-4 0-16,1 4 0 0,-8-3 0 16,1 0 0-16,-4-2 0 0,0 2 0 0,-3-1 0 15,4-2 0-15,-34 0 0 0,56 3 0 0,-56-3 0 16,51 0 0-16,-51 0 0 0,47 0 0 0,-47 0 0 16,43-3 0-16,-43 3 0 0,40-2 0 0,-40 2 0 15,40-4 0-15,-40 4 0 0,37-6 0 0,-37 6 0 16,33-8 0-16,-33 8 0 0,33-6 0 0,-33 6 0 15,27-6 0-15,-27 6 0 0,0 0 0 16,30-8 0-16,-30 8 0 0,0 0-989 0,0 0-314 16,0 0-703-16,-27-18-1423 0</inkml:trace>
  <inkml:trace contextRef="#ctx0" brushRef="#br4" timeOffset="-199709.27">13139 7857 25 0,'0'0'526'0,"-44"3"-30"16,44-3-23-16,-39 2-18 0,39-2-23 0,-37 3-19 15,37-3-17-15,-36 3-21 0,36-3-17 0,-38 0-16 16,38 0-15-16,-30 2-20 0,30-2-18 0,0 0-34 16,-36 5-36-16,36-5-39 0,0 0-28 0,0 0-22 15,-30 0-23-15,30 0-23 0,0 0-12 0,0 0-13 16,0 0-3-16,0 0 35 0,0 0 31 16,0 0 12-16,0 0 3 0,20 7 6 0,-20-7-1 15,54 0-9-15,-21 0-10 0,10-3-8 0,11 1-2 16,9 0-9-16,10-3-8 0,4 3-10 0,13-4-6 15,0 1-36-15,3-2-44 0,1 1 0 16,-1-2 0-16,-3 4 0 0,-3-1 0 0,3-2 0 16,-3 2 0-16,-4 0 0 0,-6-1 0 0,6 2 0 15,-7-1 0-15,5 0 0 0,-4 0 0 0,9 2 0 16,-9-1 0-16,3 1 0 0,6-3 0 0,1 2 0 16,-3 0 0-16,-7 3 0 0,-1-2 0 0,14-2 0 15,-13 2 0-15,3-1 0 0,-3 1 0 16,-1 1 0-16,-2-1 0 0,2 1 0 0,-6-1 0 15,4-2 0-15,-1 3 0 0,-2 2 0 0,-2-5 0 16,1 3 0-16,4-1 0 0,-7 0 0 0,2-2 0 16,-2 4 0-16,0-5 0 0,3 6 0 0,-7-5 0 15,7 0 0-15,1 1 0 0,-2 0 0 0,4 2 0 16,1-1 0-16,-1 0 0 0,8-1 0 16,-5 1 0-16,4 1 0 0,10-1 0 0,0 1 0 15,4-1 0-15,-4 0 0 0,3 1 0 0,-3 0 0 16,-3 2 0-16,-3-5 0 0,6 3 0 0,-11-1 0 15,11 3 0-15,0-3 0 0,0 1 0 0,4-1 0 16,-1 2 0-16,-3-2 0 0,10 0 0 16,1 1 0-16,2-4 0 0,20 4 0 0,0-3 0 15,-3-1 0-15,7 4 0 0,0-1 0 0,0-4 0 16,-4 5 0-16,7-3 0 0,0-1 0 0,4 4 0 16,-1 0 0-16,7-6 0 0,7 6 0 0,3-3 0 15,4-1 0-15,2 2 0 0,4-1 0 0,-3 0 0 16,26-3 0-16,-30 3 0 0,8-2 0 0,-4-1 0 15,26 0 0-15,-3 4 0 0,4-6 0 0,-28 5 0 16,-6-1 0-16,1 2 0 0,-8-4 0 16,-6 6 0-16,-11-3 0 0,-22 2 0 0,-11 0 0 15,-16 1 0-15,-7 2 0 0,-14-3 0 0,-6 3 0 16,-2 0 0-16,-9 0 0 0,-2 0 0 16,-4-2 0-16,-33 2 0 0,57-2 0 0,-57 2 0 15,44-3 0-15,-44 3 0 0,36-2 0 0,-36 2 0 16,30-3 0-16,-30 3 0 0,0 0 0 0,0 0 0 15,0 0-724-15,-10-12-624 0,-16 4-733 0,-15 1-1493 16</inkml:trace>
  <inkml:trace contextRef="#ctx0" brushRef="#br4" timeOffset="-192449.26">8524 6785 357 0,'0'0'516'0,"0"0"9"16,0 0 10-16,0 0 9 0,0 0-6 0,0 0-10 16,0 0-23-16,0 0-16 0,0 0-18 0,0 0-18 15,0 0-32-15,0 0-38 0,0 0-58 0,0 0-62 16,0 0-49-16,0 0-32 0,0 0 33 15,0 0 13-15,6 25 5 0,-6-25-7 0,10 22-186 16,-10-22-40-16,7 28 0 0,0-10 0 0,3-4 0 16,-1 3 0-16,2-4 0 0,2 1 0 0,4-2 0 15,2-7 0-15,-19-5 0 0,60 0 0 0,-19-8 0 16,12-8 0-16,11-6 0 0,2-7 0 0,14-12 0 16,3-4 0-16,4-10 0 0,16-15 0 0,1-10 0 15,6-4 0-15,7-9 0 0,-1-5 0 0,8-7 0 16,-1 2 0-16,8 1 0 0,2 7 0 15,0 4 0-15,4 4-382 0,-7 7-453 0,-7 8-190 16,-3 3-998-16,-6 11-1439 0</inkml:trace>
  <inkml:trace contextRef="#ctx0" brushRef="#br0" timeOffset="-167705.28">14296 12971 411 0,'0'0'671'0,"0"0"-53"15,0 0-35-15,-30 4-34 0,30-4-23 0,0 0-39 16,0 0-55-16,0 0-63 0,0 0-58 0,0 0-52 16,0 0-45-16,0 0-41 0,0 0-31 0,0 0-29 15,0 0-19-15,0 0-5 0,0 0 14 0,0 0-11 16,0 0-4-16,0 0-10 0,0 0-6 0,37 2-9 15,-37-2-2-15,30-6-13 0,-30 6-5 0,36-12-5 16,-15 4-10-16,-4-1 2 0,2-1-4 16,-2 0 4-16,3 0 18 0,-3-2 3 15,0 0 0-15,-4-1 4 0,0 0 19 0,-13 13 16 16,20-20 10-16,-20 20 9 0,17-17-9 0,-17 17-11 16,13-16-17-16,-13 16-11 0,0 0-15 0,14-14-15 15,-14 14-1-15,0 0-8 0,0 0-1 0,0 0-6 16,0 0 0-16,0 0 3 0,-4 26 7 0,4-26 5 15,-13 29 0-15,7-9 3 0,-1 6 1 0,-4 0 3 16,5 3-4-16,-4 4-5 0,3 3-26 0,-3-1-2 16,0-1 0-16,4 2 0 0,2-2 0 0,-3 3 0 15,4-6 0-15,3-4 0 0,-3 2 0 0,3-5 0 16,0-2 0-16,3-1 0 0,-3-1 0 16,7-6 0-16,-7-14 0 0,10 25-24 0,-10-25-223 15,16 16-95-15,-16-16-83 0,17 9-74 0,-17-9-62 16,0 0-51-16,0 0-21 0,0 0 11 15,37-4 10-15,-37 4 20 0,0 0 24 0,0 0-267 16,-6-21-320-16</inkml:trace>
  <inkml:trace contextRef="#ctx0" brushRef="#br0" timeOffset="-167528.97">14520 13389 985 0,'0'0'133'0,"-27"-5"49"0,27 5 60 15,-30-9 55-15,30 9 47 0,-30-10 30 0,30 10 14 16,-34-12 19-16,34 12 16 0,-25-15 13 0,25 15 0 16,-27-16-18-16,27 16-31 0,-17-13-43 0,17 13-52 15,-16-12-55-15,16 12-47 0,0 0-39 16,-8-14-29-16,8 14-25 0,0 0-19 0,27-8-13 0,-27 8-9 15,36-4-11-15,-36 4-7 0,54-6-5 16,-21 4-4-16,4-2-22 0,-3-1-83 0,-1 1-87 16,4-1-71-16,-4-1-72 0,-3 1-72 0,0-2-90 15,0 0-108-15,-3-4-98 0,-4 2-165 16,0-1-359-16,-6-4-662 0</inkml:trace>
  <inkml:trace contextRef="#ctx0" brushRef="#br0" timeOffset="-167040.25">14680 12775 424 0,'-20'-16'524'0,"0"4"-14"0,0 3-18 0,0-4-39 16,-4-3-8-16,5 4-42 0,-5-1-24 0,1 1-25 15,-1-1-25-15,1 4-23 0,0-2-30 0,-4 4-30 16,4 0-38-16,-4 2-25 0,27 5-21 0,-57-3-12 15,24 6-15-15,-4 4-6 0,1 0-6 16,-8 9-5-16,-2 2-4 0,-8 4 10 0,1 10-5 16,-4 4-10-16,4 6 5 0,-7 10 11 0,10 5 5 15,-1 5-1-15,15 1-6 0,6-5-11 0,6 2-5 16,11 0-10-16,10-1-13 0,10-5-9 16,10 8-5-16,5 1-2 0,16 2-9 0,8-5-2 15,11-3-31-15,3-7-26 0,-3-11 0 0,6-8 0 16,0-6 0-16,7-5 0 0,1-9 0 0,-5-7 0 15,7-7 0-15,11-3 0 0,-1-13 0 0,11-6 0 16,-1-6 0-16,-3-10 0 0,-3-5 0 0,-8-8 0 16,2-11 0-16,-8-5 0 0,1-17 0 0,-17 5 0 15,-8-1 0-15,-8-4 0 0,-8 0 0 0,-14 3 0 16,-5 12 0-16,-14-1 0 0,-3 6 0 0,-14 2 0 16,-10 5 0-16,-13 10 0 0,-7 4-20 15,-9 12-26-15,-11 9 8 0,-16 7 8 16,-7 11 4-16,-6 8 4 0,-25 13 5 0,1 11 4 15,-3 5 7-15,-14 12-26 0,10 9-41 0,23-2-40 16,11 4-40-16,7 4-43 0,9 0-52 0,10 3-70 16,14 1-74-16,16-11-81 0,17-8-100 0,7-7-115 15,13 2-203-15,10-5-409 0,7-3-759 0</inkml:trace>
  <inkml:trace contextRef="#ctx0" brushRef="#br0" timeOffset="-165277.28">16471 12888 186 0,'0'0'615'15,"0"0"-7"-15,10-16-11 0,-10 16-19 0,0 0-27 16,3-17-19-16,-3 17-21 0,0 0-22 0,7-18-29 15,-7 18-40-15,0 0-39 0,0 0-30 16,6-16-39-16,-6 16-50 0,0 0-44 16,0 0-47-16,0 0-36 0,0 0-31 0,0 0-19 15,0 0-17-15,0 0-10 0,0 0-8 0,0 0-5 16,-3 19 0-16,3-19-4 0,-7 27-3 0,4-10-2 16,-3 7-2-16,-1-2-1 0,3-1-4 0,1 5-6 15,-7-3-2-15,7 2-3 0,0-3-2 0,-4-2-4 16,3 0 2-16,4-20-3 0,-3 34 8 0,3-34-5 15,-7 24-14-15,7-24 0 0,0 19 0 0,0-19 0 16,0 0 0-16,-3 20 0 0,3-20 0 0,0 0 0 16,0 0 0-16,0 0-243 0,0 0-152 0,0 0-118 15,0 0-112-15,3-17-139 0,-3 17-90 0,7-22-777 16,-7 22-1071-16</inkml:trace>
  <inkml:trace contextRef="#ctx0" brushRef="#br0" timeOffset="-165009.25">16481 12600 144 0,'0'0'581'0,"0"0"-9"16,-7-20-27-16,7 20-43 0,0 0-44 0,0 0-54 16,-3-18-53-16,3 18-56 0,0 0-46 0,0 0-33 15,0 0-24-15,0 0-31 0,0 0-21 16,3-17-6-16,-3 17-10 0,0 0-3 0,0 0-9 15,13-15-11-15,-13 15-6 0,0 0-9 0,21-17-4 16,-21 17-8-16,6-16-8 0,-6 16-11 16,0 0-9-16,10-20-12 0,-10 20-6 0,0 0-11 15,0 0-7-15,-7-19-6 0,7 19-47 0,0 0-68 16,0 0-81-16,-33-3-105 0,33 3-112 0,-23 12-100 16,23-12-118-16,-27 20-669 0,14-7-755 0</inkml:trace>
  <inkml:trace contextRef="#ctx0" brushRef="#br0" timeOffset="-164565.25">16527 12709 363 0,'0'0'607'0,"0"0"-7"0,27 8-20 15,-27-8-43-15,0 0-47 0,0 0-37 0,33-3-35 16,-33 3-52-16,0 0-53 0,0 0-58 0,34-2-51 16,-34 2-39-16,0 0-29 0,34 5-26 0,-34-5-19 15,25 8-14-15,-25-8-8 0,24 18-13 16,-7-6-7-16,-4 0-9 0,-2 3-6 0,-2 3-6 15,1 0-1-15,1 1-2 0,-5 1-2 0,1-1 0 16,-1 2-5-16,-6-1 2 0,3-3-2 0,5 0 2 16,-8-17 10-16,3 29 40 0,-3-29 63 0,0 22 61 15,0-22 53-15,0 0 10 0,3 23-42 0,-3-23-34 16,0 0-29-16,0 0-24 0,0 0-23 16,-14-16-18-16,14 16-16 0,0-22-15 0,0 22-14 15,8-33-34-15,-5 16-8 0,3-3 0 0,1-1 0 16,-1 0 0-16,5 1 0 0,-5 2 0 0,4 2 0 15,4-4 0-15,-8 6 0 0,-6 14 0 0,13-22 0 16,-13 22 0-16,14-18 0 0,-14 18 0 0,0 0 0 16,24-4 0-16,-24 4 0 0,0 0 0 15,16 19 0-15,-16-19 0 0,6 27 0 0,-2-7 0 16,0 1 0-16,-4 1 0 0,3 1 0 0,-3 2 0 16,-3-3 0-16,3 3 0 0,0 0 0 0,-4-2 0 15,0-1 0-15,1 1 0 0,3-1 0 16,0-4-25-16,0-18-126 0,-3 29-71 0,3-29-50 15,0 25-44-15,0-25-70 0,0 0-90 0,0 21-108 16,0-21-96-16,0 0-73 0,0 0-99 0,27-18-330 16,-18 3-646-16</inkml:trace>
  <inkml:trace contextRef="#ctx0" brushRef="#br0" timeOffset="-164329.25">17281 12712 382 0,'11'-17'402'15,"-2"-1"-2"-15,-9 18-6 0,13-26 0 0,-13 26-7 16,14-21-8-16,-14 21-30 0,13-18-30 15,-13 18-38-15,6-15-43 0,-6 15-43 0,0 0-38 16,0 0 23-16,0 0 45 0,0 0 8 16,0 0 4-16,0 0-14 0,5 23-11 0,-5-23-13 15,-8 37-27-15,2-14-23 0,-1 2-18 0,4 8-25 16,-8-4-21-16,8 4-16 0,0 0-9 0,-3-2-6 16,-1 1-10-16,4-3-11 0,0-4 1 0,-2 2-2 15,2-4-3-15,3-3-36 0,-3-2-67 0,3-18-65 16,0 29-48-16,0-29-83 0,0 20-102 0,0-20-115 15,0 0-78-15,0 0-43 0,0 0-58 0,0 0-494 16,0 0-625-16</inkml:trace>
  <inkml:trace contextRef="#ctx0" brushRef="#br0" timeOffset="-164169.25">17287 12992 187 0,'0'0'530'0,"-19"-12"10"0,19 12 7 16,-24-9 0-16,24 9-2 0,-23-12-8 0,23 12-4 15,-23-9-12-15,23 9-29 0,0 0-46 0,-23-11-47 16,23 11-62-16,0 0-62 0,0 0-54 0,0 0-42 15,0 0-37-15,16-19-27 0,-16 19-20 0,41-8-19 16,-15 4-31-16,3-2-96 0,1 1-104 0,11-2-121 16,2 1-115-16,-2-2-130 0,2-1-136 0,0-1-117 15,10 0-751-15,-2-4-970 0</inkml:trace>
  <inkml:trace contextRef="#ctx0" brushRef="#br0" timeOffset="-163708.95">18228 12639 463 0,'0'0'485'0,"0"0"-10"0,14-14-23 16,-14 14-27-16,0 0-22 0,6-17-24 0,-6 17-22 16,0 0-17-16,0 0-12 0,0 0-31 0,0-20-33 15,0 20-32-15,0 0-23 0,0 0-15 0,0 0-5 16,0 0-12-16,0 0-5 0,-30 2-4 0,30-2-2 16,-16 10 5-16,16-10-7 0,-23 15-15 0,23-15-11 15,-27 19-14-15,14-3-15 0,-1-1-19 0,4 4-14 16,-4-1-15-16,5 2-10 0,2 4-10 0,-3-3-5 15,3-1-6-15,4 2-3 0,-4-1-2 0,4-1-3 16,3-20-1-16,0 32 2 0,0-32 3 16,3 26 2-16,-3-26-1 0,10 17 1 0,-10-17-3 15,20 9-3-15,-20-9 1 0,0 0-9 0,37-4 2 16,-37 4-3-16,23-13 0 0,-10 1-1 0,5-3-3 16,-9 0-2-16,5-3-2 0,-1-2 0 15,-3 4-1-15,0-8-2 0,0 4 4 0,-4 1-5 16,1-1 2-16,0 2-2 0,-7 18-2 0,10-28 0 15,-10 28-2-15,6-24-5 0,-6 24-4 0,7-21-4 16,-7 21-3-16,0 0 4 0,0 0 2 0,0 0 3 16,0 0 2-16,0 0 4 0,0 0 1 0,-16 21-4 15,16-21 6-15,-7 29 1 0,7-29 2 0,-3 41-1 16,6-21 0-16,-3 2 3 0,7-1-2 16,-4 3 2-16,0-4 0 0,7-1 0 0,-3 1 2 15,3 1 4-15,0-6-6 0,-3-1-38 0,6 2-70 16,-13-16-73-16,20 18-105 0,-20-18-114 0,23 7-123 15,-23-7-142-15,0 0-118 0,34-3-851 0,-34 3-1068 16</inkml:trace>
  <inkml:trace contextRef="#ctx0" brushRef="#br0" timeOffset="-163241.25">18955 12482 383 0,'17'-12'416'0,"-4"0"-20"0,-13 12-17 16,27-18-20-16,-27 18-12 0,23-20-12 0,-23 20-12 16,17-15-14-16,-17 15-3 0,20-15-2 0,-20 15-7 15,11-13-9-15,-11 13-22 0,0 0-35 0,9-18-30 16,-9 18-15-16,0 0-13 0,0 0-7 0,0 0-7 16,-6-17-15-16,6 17-11 0,0 0-20 0,0 0-16 15,0 0-12-15,-34-3-17 0,34 3-10 16,0 0-2-16,-20 12 2 0,20-12 12 0,-20 17 7 15,20-17 5-15,-20 17-10 0,10-5-2 0,0 3 0 16,0 3-7-16,0-1-1 0,0 3-8 16,0 2-12-16,3 2 0 0,-3 3-5 0,-3 0-7 15,6 3-6-15,-3 0-6 0,7 0 0 0,-7 0 1 16,7-3-2-16,-1-1-5 0,-3-1-2 0,4-1-2 16,0 2-1-16,0-4 0 0,-4 0 2 0,4 1-4 15,-1-3 1-15,-3 0-2 0,4 0 2 0,0-5-2 16,3-15-1-16,-3 30-1 0,3-30 3 0,-7 27 4 15,7-27 2-15,0 20 16 0,0-20 63 0,7 21 26 16,-7-21-3-16,13 12-13 0,-13-12-16 0,23 8-34 16,-23-8-50-16,27 5 0 0,-27-5 0 0,33 2 0 15,-33-2 0-15,30 2 0 0,-30-2 0 16,34-2 0-16,-34 2-147 0,30-2-144 16,-30 2-121-16,26-8-101 0,-26 8-94 0,24-13-104 15,-24 13-77-15,19-16-123 0,-19 16-385 0,14-21-755 16</inkml:trace>
  <inkml:trace contextRef="#ctx0" brushRef="#br0" timeOffset="-162729.18">19462 12501 312 0,'17'-12'468'0,"-17"12"-26"0,30-19-25 16,-30 19-17-16,20-15-15 0,-20 15-23 15,20-12-25-15,-20 12-22 0,13-13-22 0,-13 13-19 16,0 0-29-16,17-16-29 0,-17 16-25 0,0 0-31 16,0 0-34-16,0 0-25 0,0 0-20 0,-10-14-9 15,10 14 0-15,0 0 3 0,0 0 8 0,-33-3 11 16,33 3 16-16,0 0 10 0,0 0-1 0,-37 0 16 16,37 0-13-16,0 0-3 0,-27 5-10 0,27-5-6 15,-20 8 1-15,20-8 19 0,-20 10 9 0,20-10 4 16,-20 14-1-16,20-14-4 0,-23 18-15 0,23-18-14 15,-17 23-12-15,17-23-14 0,-16 22-8 0,16-22-13 16,-14 25-5-16,14-25-6 0,-10 25-5 16,10-25-6-16,-3 23-3 0,3-23-3 0,-3 23 2 15,3-23-3-15,3 19 7 0,-3-19 10 0,7 15 2 16,-7-15 2-16,9 15-28 0,-9-15-19 16,17 9 0-16,-17-9 0 0,27 6 0 0,-27-6 0 15,30 2 0-15,-30-2 0 0,33 0 0 0,-33 0 0 16,40 4 0-16,-40-4 0 0,33 0 0 0,-33 0 0 15,34 2 0-15,-34-2 0 0,30 7 0 0,-30-7 0 16,20 15 0-16,-20-15 0 0,13 20 0 0,-13-20 0 16,4 25 0-16,-4-25 0 0,-7 30 0 0,0-12 0 15,-6-3 0-15,3 3 0 0,-3-4 0 0,-4 1 0 16,1 0 0-16,-5-2 0 0,-2 1 0 16,0-1 0-16,-1-2 0 0,1 1 0 0,-1-2-131 15,-2-3-232-15,6-2-118 0,20-5-101 0,-41 5-146 16,41-5-143-16,-22-5-841 0,22 5-1147 0</inkml:trace>
  <inkml:trace contextRef="#ctx0" brushRef="#br0" timeOffset="-162233.28">19906 12310 318 0,'0'0'489'0,"16"-13"-10"0,-16 13-19 16,17-9-30-16,-17 9-36 0,0 0-39 0,24-16-39 16,-24 16-33-16,19-12-22 0,-19 12-23 0,17-10-23 15,-17 10-19-15,27-10-22 0,-27 10-23 0,30-13-23 16,-30 13-17-16,30-6-18 0,-30 6-17 0,34-8-13 16,-34 8-8-16,39-6-8 0,-39 6-2 15,44 0 10-15,-44 0 0 0,46 6 0 0,-19-1 0 16,0 2 16-16,-4 1-1 0,0 1 5 0,1 4 16 15,-1 2 19-15,-7-1-5 0,1 7-5 0,-4-1-10 16,4 2-9-16,-7 6-12 0,1-1-9 16,-5-3-7-16,-6 5-13 0,7-2-4 0,-7 0-7 15,3-1-5-15,-3 1-5 0,0-5 0 0,0 3-5 16,0-4-2-16,0-21 0 0,0 35 6 0,0-35 8 16,0 27 62-16,0-27 46 0,0 22 33 0,0-22-27 15,0 0-23-15,-3 20-21 0,3-20-21 0,0 0-15 16,0 0-14-16,-21 16-9 0,21-16-12 0,-22 8-5 15,22-8-3-15,-38 12-5 0,16-7-3 0,-5 2-1 16,0 3-4-16,-6-1 1 0,-4 5-1 0,4-2 0 16,-1 1 0-16,-3-1 0 0,4 0 0 15,0 0-3-15,3 5 0 0,0-5 0 0,6-2 2 16,2 2-1-16,1-2-5 0,1-2-47 16,20-8-68-16,-30 14-71 0,30-14-78 0,-27 13-83 15,27-13-104-15,0 0-124 0,0 0-173 0,0 0-192 16,0 0-488-16,-13-13-880 0</inkml:trace>
  <inkml:trace contextRef="#ctx0" brushRef="#br0" timeOffset="-161900.31">20970 12475 515 0,'0'0'608'0,"0"0"0"0,0 0-3 0,0 0-14 16,0 0-16-16,0 0-16 0,0 0-33 0,-14 10-30 15,14-10-37-15,0 0-44 0,0 0-53 0,0 0-57 16,0 0-49-16,0 0-46 0,0 0-40 0,0 0-36 15,30-5-25-15,-30 5-21 0,27-5-16 0,-27 5-12 16,36-3-12-16,-36 3-7 0,41-2-41 16,-41 2-80-16,46-3-89 0,-46 3-99 0,44-5-98 15,-44 5-108-15,43-2-131 0,-43 2-130 16,33 0-88-16,-33 0-637 0,0 0-908 0</inkml:trace>
  <inkml:trace contextRef="#ctx0" brushRef="#br0" timeOffset="-161753.25">21150 12567 173 0,'0'0'493'0,"-20"17"25"15,20-17 4-15,-16 18-14 0,16-18-1 0,-18 13-11 16,18-13-22-16,0 0-27 0,-17 17-15 0,17-17-19 16,0 0-46-16,0 0-55 0,14 15-49 0,-14-15-47 15,0 0-38-15,40 3-34 0,-40-3-35 0,33 1-27 16,-33-1-110-16,44-1-129 0,-44 1-133 16,43-5-151-16,-16-1-168 0,-27 6-183 0,47-12-683 15,-28 5-923-15</inkml:trace>
  <inkml:trace contextRef="#ctx0" brushRef="#br0" timeOffset="-160965.25">22157 11988 21 0,'0'0'500'0,"0"0"2"0,27-13-10 0,-27 13-22 15,16-8-31-15,-16 8-34 0,20-15-27 0,-20 15-25 16,17-12-28-16,-17 12-20 0,23-15-16 0,-23 15-22 16,20-18-24-16,-20 18-5 0,21-20-15 0,-21 20-9 15,22-20-10-15,-22 20-8 0,17-21-7 0,-17 21-6 16,13-24-5-16,-13 24-22 0,5-22-21 0,-5 22-21 15,-5-23-28-15,5 23-15 0,-13-18-18 0,13 18-11 16,-17-14-10-16,17 14-5 0,-22-10-6 16,22 10-7-16,-27-8-1 0,27 8-5 0,0 0-1 15,-37 0-3-15,37 0-1 0,-20 8 1 0,20-8 1 16,-17 12-2-16,17-12 1 0,-13 18 1 16,13-18 3-16,0 22 3 0,0-22 0 0,7 27-1 15,2-9 0-15,5 0-3 0,-4 1 4 0,4-1-2 16,-5 4-3-16,4-1-1 0,-5 1 1 0,-2 2 2 15,-3 2 2-15,-3 2 1 0,-6-1 2 0,-5 6-1 16,-2-1 2-16,-7 4-7 0,-3-2 3 0,-7 1-4 16,0-2-1-16,0 3 3 0,0-7-3 0,0 1 3 15,7-8-1-15,-1 1 0 0,4-6 3 0,4 0 12 16,2-4 14-16,1 0 20 0,13-13-14 0,-13 15-8 16,13-15-9-16,0 0-4 0,0 0-8 15,0 0-17-15,0 0-27 0,0 0-12 16,33 0-14-16,-33 0-5 0,0 0 4 0,43-3 2 15,-43 3 1-15,33 5 4 0,-33-5 0 0,37 15 7 16,-20-2 2-16,-1 4 7 0,-2 1 5 0,-1 2 8 16,-6 4 4-16,3 1 1 0,-7 8 2 0,1 2 3 15,-4 5 4-15,-4 10 8 0,1 1 6 0,0-2 0 16,-4 4 22-16,3-1 17 0,-2-4-2 0,2-6-8 16,4 0-3-16,0-4 0 0,0-1 0 0,10-4 6 15,1-3 3-15,5-1-15 0,4-10-82 0,7-2-119 16,0-4-153-16,9-4-155 0,-6-6-185 0,10-3-211 15,4-10-811-15,-1-3-1125 0</inkml:trace>
  <inkml:trace contextRef="#ctx0" brushRef="#br0" timeOffset="-159965.25">23915 11834 191 0,'0'0'343'0,"-34"0"-21"16,34 0-18-16,0 0-9 0,0 0-9 0,0 0 1 15,0 0-15-15,-33 4-3 0,33-4-1 0,0 0-2 16,0 0-11-16,0 0-8 0,0 0-11 16,0 0-12-16,0 0-11 0,0 0-10 0,0 0-15 15,0 0-9-15,-27 2-7 0,27-2-6 0,0 0-14 16,0 0-21-16,0 0-27 0,0 0-21 0,0 0-15 16,0 0-18-16,27-14-6 0,-27 14-8 0,23-4-10 15,-23 4-4-15,27-5-4 0,-27 5-5 0,36-7-2 16,-36 7-1-16,34-5-5 0,-34 5-1 0,37-5-2 15,-37 5-3-15,39-3 2 0,-39 3-1 16,37 0-1-16,-37 0 1 0,30 0 0 0,-30 0-2 16,0 0 4-16,41 5 3 0,-41-5 5 0,0 0 5 15,22 10 13-15,-22-10 26 0,0 0 24 0,14 14 17 16,-14-14 9-16,0 0-1 0,-6 21-7 16,6-21-6-16,-11 15-7 0,11-15-9 0,-13 15 0 15,13-15-5-15,-17 18-2 0,17-18 2 0,-24 20-3 16,24-20-6-16,-19 20 2 0,19-20 2 0,-24 17-2 15,24-17-8-15,-20 20-7 0,20-20-10 0,-19 21-6 16,19-21-1-16,-17 17-7 0,17-17 1 0,-13 20-2 16,13-20-9-16,-7 20 12 0,7-20-3 0,-4 21-1 15,4-21-2-15,4 21-3 0,-4-21 1 0,13 22-2 16,-3-6-1-16,4-3 2 0,2 2-4 0,1-1-1 16,-1 1-2-16,5 3-1 0,-1-1-2 15,2 3-1-15,-1 0 0 0,-1 2-3 16,-1 2 1-16,2 3-1 0,-1 1-2 0,-7 4-2 15,4 7 4-15,-4 4-2 0,-2 2 0 0,-5 3 1 16,-3 4-2-16,-6 3 3 0,-11 8 0 0,-2-3 1 16,-7-3-1-16,-4-2 3 0,-10-4 3 0,1-5 4 15,-5-3 6-15,1-3 17 0,4-7 12 0,0-6 11 16,-2 0 1-16,8-4-20 0,0-3-39 0,7-3 0 16,3-2 0-16,0-1 0 0,4-2 0 0,16-12 0 15,-21 17 0-15,21-17 0 0,0 0 0 0,0 0-295 16,0 0-186-16,11 17-160 0,-11-17-192 0,0 0-211 15,46-2-621-15,-46 2-1103 0</inkml:trace>
  <inkml:trace contextRef="#ctx0" brushRef="#br0" timeOffset="-158025.25">25995 11013 530 0,'3'-19'610'0,"-3"19"-25"0,0-17-34 0,0 17-30 16,-6-20-29-16,6 20-18 0,-10-22-45 16,10 22-59-16,-14-18-47 0,14 18-27 0,-19-18-38 15,19 18-31-15,-30-14-21 0,30 14-18 0,-33-10-18 16,33 10-19-16,-47-6-20 0,47 6-27 0,-47 0-27 15,21 6-16-15,-1-1-8 0,3 2-12 0,1 5-6 16,0-1-11-16,6 4 0 0,1 3-3 0,-1-1 2 16,7 0-2-16,3 6 1 0,0-4-1 0,4 2-1 15,3-4-3-15,3 2 3 0,4-1-1 16,0-2 1-16,3 1 1 0,-1-5 0 0,5 0-2 16,-14-12 0-16,30 18-1 0,-30-18-1 0,34 8-3 15,-34-8 0-15,33-2-3 0,-33 2-1 0,36-10 0 16,-15 2 0-16,-5-5 2 0,1-1-2 0,-1-4-3 15,-2 0 0-15,-1-4 1 0,1 0-4 0,-5-1 8 16,-2 3 9-16,4-2 15 0,-8-1 5 16,3 4 3-16,-3-5 8 0,-3 7-1 0,0 17 3 15,4-33-3-15,-4 33-8 0,0-25-9 0,0 25-6 16,0-25-12-16,0 25-9 0,0-17-9 0,0 17-4 16,0 0 5-16,0 0-1 0,0 0 4 0,0 0-4 15,0 0 4-15,-10 15-3 0,10-15 0 16,6 31 2-16,1-11 2 0,-1 2-1 0,5 0 4 15,-1 6 0-15,4-1 1 0,-2 0 4 0,1-2-4 16,4 6 3-16,1-6-2 0,-2-3-6 0,4 0-33 16,-1 1-40-16,2-5-61 0,2-3-75 0,1-3-89 15,-1-5-85-15,0 4-103 0,4-6-110 0,-27-5-107 16,50 4-76-16,-50-4-663 0,50-4-891 0</inkml:trace>
  <inkml:trace contextRef="#ctx0" brushRef="#br0" timeOffset="-157705.6">26846 10710 65 0,'3'-18'518'0,"1"0"5"0,2 1-13 0,-2-5-18 16,2 4-30-16,-3-5-16 0,1 4-16 0,-1-1-11 15,-3 20-21-15,7-31-40 0,-7 31-50 0,3-24-63 16,-3 24-58-16,4-18-45 0,-4 18-22 0,0 0 2 15,0 0 3-15,0 0 24 0,6 28-18 0,-6-3-10 16,0 8-14-16,0 6-16 0,-3 11-10 0,3 8-13 16,-3 15-5-16,-7 16 17 0,-1 3 7 15,-2 3-4-15,0 1-10 0,0-6-11 0,0-3-6 16,2-14 4-16,1-6-10 0,4-9-6 16,-2-6-7-16,5-4-3 0,0-11 3 0,3-1 4 15,-3-9 7-15,3-3 6 0,0 0 0 0,0-24-48 16,3 29-120-16,-3-29-131 0,14 13-130 0,-14-13-131 15,0 0-147-15,30-13-133 0,-11 1-132 0,-2-11-439 16,3-3-812-16</inkml:trace>
  <inkml:trace contextRef="#ctx0" brushRef="#br0" timeOffset="-157049.25">27122 10432 302 0,'-22'-7'509'16,"-2"0"-9"-16,24 7-22 0,-33-17-29 0,33 17-18 16,-30-9-11-16,30 9-39 0,-27-10-48 0,27 10-49 15,-20-10-52-15,20 10-46 0,0 0-39 0,0 0-30 16,26-20-23-16,8 15-17 0,16 1-10 0,20-4-9 15,23-1-7-15,27 0-9 0,11-1-3 0,8-3 0 16,8 4-2-16,3-4-4 0,31 1-6 16,2-4-5-16,10 4-5 0,8-3-3 0,6 0-4 15,-1 6-4-15,4-8-1 0,-3 5 0 0,0 0-3 16,-4 0-1-16,-3-1 0 0,-3 4 3 0,-7-2 0 16,-7-2 13-16,-33 6 18 0,-3 0 13 0,-14-1 9 15,-13 1 3-15,-23 2-2 0,-23 2-4 0,-8-2-13 16,-9 5-9-16,-6-2-16 0,-12 2-4 0,1 2 2 15,-3 3-2-15,0 5-1 0,-7 3 6 0,0 1-5 16,-3 10 0-16,-8 0 3 0,2 1 6 0,-5 10 9 16,-6 5 2-16,0 8 7 0,-4 5 4 0,-6-2 6 15,0 10 3-15,-3 8 7 0,-6 1 21 0,-2 5 8 16,-2 13-1-16,-7-1-12 0,4 1-5 16,-5-1-5-16,2-1-7 0,-2-4-2 0,1-2-9 15,4-15-4-15,-1-3-6 0,4-11-6 0,-1-4-3 16,4-4 0-16,1-11 2 0,-2 1 61 0,5-8 58 15,-1-3 53-15,1-2 39 0,-5 1 22 0,5-7-113 16,6-14-150-16,-27 23 0 0,3-18 0 0,-3 0 0 16,-9-3 0-16,-10 0 0 0,-14-2 0 0,-14-2 0 15,-23 0 0-15,-33-6 0 0,-13 3 0 0,-44-2 0 16,-13-3 0-16,-11 2 0 0,-2 4 0 0,0-1 0 16,-1 1 0-16,4 2 0 0,4 4 0 0,12-2 0 15,37 4 0-15,7-2 0 0,17 4 0 16,26-5 0-16,11-1 0 0,15 3 0 0,8-1 0 15,7-2 0-15,12 0 0 0,1 3 0 0,10-3 0 16,3 0 0-16,2 0-169 0,5-3-336 0,3 1-117 16,0-1-97-16,8-1-71 0,-2-5-59 0,4 1-694 15,20 8-987-15</inkml:trace>
  <inkml:trace contextRef="#ctx0" brushRef="#br0" timeOffset="-156352.25">26916 11843 248 0,'-37'3'391'0,"4"-3"-1"16,33 0 6-16,-56-3 14 0,56 3 3 0,-51 0-1 15,51 0 2-15,-47-5-12 0,47 5-3 0,-36-4-17 16,36 4-20-16,-30-4-44 0,30 4-69 0,0 0-53 15,-13-10-33-15,13 10-23 0,22-13-17 0,8 8-17 16,11 0-22-16,19-2-14 0,16 0-13 0,21 1-12 16,30 1-10-16,10 1-9 0,10-1-6 15,6 1-6-15,7 2-2 0,4 2-4 16,-1-2-1-16,-3 4-2 0,-7-2 1 0,-13 0-2 16,-10 0-7-16,-26-2-54 0,-7-2-59 0,-17 4-67 15,-7-1-94-15,-10-4-88 0,-3-1-104 0,-9-1-93 16,-8 0-101-16,-7-6-566 0,-6 1-690 0</inkml:trace>
  <inkml:trace contextRef="#ctx0" brushRef="#br0" timeOffset="-155861.34">28110 10644 176 0,'0'0'378'0,"0"-27"-30"0,0 27-30 0,0-27-20 15,0 27-12-15,0-30-9 0,0 30-13 0,3-25-15 16,-3 25-12-16,0-28-7 0,0 28-11 16,0-22-3-16,0 22 7 0,0-23 10 0,0 23-3 15,0-18-7-15,0 18-15 0,0 0-25 0,0-22-25 16,0 22-21-16,0 0-28 0,0 0-26 0,0 0-22 16,-6-15-5-16,6 15 40 0,0 0 23 0,-14 20 11 15,7-3 17-15,1 6 16 0,-4 4-24 0,-1 11-3 16,2 5-9-16,2 7-13 0,-3 5-14 0,0 9-2 15,0 9-10-15,1 2-8 0,-2 15 42 0,-2 3 21 16,-1 0-13-16,1-4-21 0,-4-2-17 16,7-14-19-16,1-3-7 0,-2-5-12 0,1-16-7 15,4 2-9-15,0-10-3 0,1-7 3 0,-1-2 5 16,3-6 8-16,-1-1 6 0,1-9 0 0,3-16-63 16,-3 26-140-16,3-26-154 0,0 0-147 0,0 0-169 15,0 0-187-15,0 0-162 0,0 0-671 16,3-38-1073-16</inkml:trace>
  <inkml:trace contextRef="#ctx0" brushRef="#br0" timeOffset="-155493.25">27416 9740 409 0,'0'-30'592'0,"3"7"-41"0,-3 4-82 16,0 19-84-16,0-26-79 0,0 26-24 15,-9-18-4-15,9 18-10 0,0 0-24 0,-30 0-32 16,30 0-30-16,-24 13-24 0,24-13-25 0,-19 26-20 16,11-9-17-16,5 2-13 0,3-1-12 0,6 5-11 15,5-3-5-15,2-3-5 0,7 6-11 16,4-5-2-16,2-4-1 0,8-4-4 0,-4 0-5 15,3-7-3-15,0-1-6 0,1-7-2 0,-1 2-2 16,3-6-2-16,-2-6 0 0,-4 0 0 0,-7-3-4 16,-2-5 2-16,-8 6-3 0,-4 0-5 0,-9 17-5 15,-3-33-1-15,3 33-2 0,-23-22 3 0,0 14-3 16,23 8 3-16,-54-3 3 0,24 9-20 0,-3 4-80 16,0 4-84-16,3 6-106 0,3 5-109 0,3 5-124 15,15 6-168-15,-1-4-354 0,6 2-517 0</inkml:trace>
  <inkml:trace contextRef="#ctx0" brushRef="#br0" timeOffset="-155057.25">28913 10476 205 0,'0'0'417'0,"4"-16"-32"16,-4 16-28-16,7-18-22 0,-7 18-24 16,6-23-23-16,-6 23-11 0,13-19-9 0,-13 19 8 15,11-26-6-15,-11 26 12 0,13-24 4 0,-13 24-1 16,10-24-6-16,-10 24-16 0,10-16-52 0,-10 16-45 15,0 0-38-15,10-18-37 0,-10 18-21 0,0 0-5 16,0 0 38-16,0 0 27 0,3 18-6 0,-3-18 0 16,-6 33 2-16,2-9 21 0,-2 3-25 0,-1 9-17 15,0 1-18-15,-3 3-8 0,4 4-18 0,-1 7-8 16,-3-1-9-16,3 8 1 0,1 8-9 0,-1 0 8 16,3-9-4-16,-2 1-5 0,2 0-13 0,1-4 5 15,3 2-4-15,-3-9 8 0,3-7-10 16,-3-2 0-16,3-11 7 0,0 3 1 0,0-7 3 15,-3-3-18-15,3-20-94 0,0 25-117 0,0-25-93 16,0 0-105-16,0 0-112 0,0 0-131 16,0 0-107-16,12-23-757 0,-12 23-948 0</inkml:trace>
  <inkml:trace contextRef="#ctx0" brushRef="#br0" timeOffset="-154689.25">28734 9525 67 0,'0'0'345'0,"16"-22"-26"0,-16 22-14 15,14-18-5-15,-14 18-2 0,13-16-9 0,-13 16-2 16,0 0-12-16,17-17-26 0,-17 17-25 0,0 0-34 16,0 0-38-16,0 0 42 0,0 0 12 0,0 0 18 15,0 0 8-15,13 13 5 0,-13-13-2 16,-3 27-6-16,-4-9-10 0,0 4-3 0,0 3-14 16,-2 3-21-16,-1 4-32 0,-1 1-26 0,5-1-22 15,-4 0-18-15,3 1-12 0,-3-3-12 0,7 3-7 16,-4-6-5-16,4 0 0 0,0-3-10 0,3-2-1 15,-4 0-64-15,8-4-98 0,-4-18-96 0,6 35-112 16,-6-35-128-16,16 25-147 0,-5-12-141 0,-11-13-593 16,33 17-799-16</inkml:trace>
  <inkml:trace contextRef="#ctx0" brushRef="#br0" timeOffset="-154309.25">29733 10256 390 0,'0'0'449'0,"14"-21"-1"0,-14 21-9 0,13-18-15 16,-13 18-16-16,8-17-33 0,-8 17-23 0,0 0-17 15,6-24-37-15,-6 24-43 0,0 0-50 0,0 0-44 16,0 0-31-16,0 0 16 0,0 0 9 16,0 0 8-16,-17 14 2 0,7 6 0 0,-4 2 9 15,-2 9-11-15,3 0-25 0,-7 10-20 0,3 6-20 16,-2 11-24-16,-2 2 19 0,-2 3 6 0,3 4-1 16,-3 10-7-16,-1 1-14 0,4 2-12 0,4-10-11 15,-1-4-8-15,4 2-4 0,3 0-10 0,-4-5-2 16,8-11-6-16,-1-4 9 0,0-11-7 0,4-5 3 15,-4-1 8-15,4-9-11 0,3-22-110 0,-3 29-135 16,3-29-112-16,0 0-129 0,0 0-155 0,0 0-139 16,13-14-833-16,-10-4-1029 0</inkml:trace>
  <inkml:trace contextRef="#ctx0" brushRef="#br0" timeOffset="-153924.72">29424 9549 113 0,'17'-24'377'0,"-1"2"-9"15,-2 4-41-15,2-2-35 0,-2 5-37 0,2-3-20 16,-2 3-22-16,2 0-27 0,-2 3-27 15,-14 12-29-15,27-21-29 0,-27 21-16 0,22-12-19 16,-22 12-10-16,24-9-6 0,-24 9-8 0,0 0-8 16,33 2-4-16,-33-2-2 0,14 10-2 0,-14-10 0 15,10 22 4-15,-10-22 26 0,-10 29 12 0,3-8 3 16,-6-1 3-16,-8 5 8 0,2 1 5 0,-5-2 12 16,-3 1-1-16,4-2-2 0,4-4-10 0,-5 4-10 15,7-8-12-15,1 3-7 0,2-3-3 0,4-3-5 16,10-12 4-16,-16 22-5 0,16-22 13 0,0 20-1 15,0-20-8-15,26 24-10 0,-3-15-3 0,11 4-8 16,6-1-46-16,3-2-106 0,11 3-110 16,-1 0-106-16,3-1-107 0,1-2-77 0,3 4-521 15,-3-3-515-15</inkml:trace>
  <inkml:trace contextRef="#ctx0" brushRef="#br0" timeOffset="-153613.25">30574 10169 242 0,'0'0'574'15,"7"-14"1"-15,-7 14-23 0,0 0-60 16,7-20-59-16,-7 20-67 0,0 0-78 0,0 0-65 16,7-17-48-16,-7 17-39 0,0 0-28 0,0 0-16 15,0 0-19-15,3 26-5 0,-3-26 5 0,-7 38-4 16,7-10 4-16,-6 6 134 0,-2 14 5 0,2 3-4 15,-7 13-5-15,2 5 10 0,-8 18 26 0,2 2-39 16,-7 3-32-16,2 3-30 0,-2 1-24 0,4 4-19 16,-4 0-11-16,5-9-8 0,2 2-9 0,1-10-10 15,2-14-7-15,7-15-7 0,-2-4-7 0,1-7 2 16,2-9 6-16,3 2 10 0,-4-12 8 0,7-4-32 16,0-20-116-16,0 25-131 0,0-25-126 0,0 0-153 15,0 0-183-15,0 0-173 0,10-20-705 16,-7-2-999-16</inkml:trace>
  <inkml:trace contextRef="#ctx0" brushRef="#br0" timeOffset="-153133.25">30397 9392 291 0,'3'-17'448'0,"5"2"-36"0,-2-3-43 16,1 0-41-16,3 4-36 0,0-3-38 0,10-15 150 16,-10 20-247-16,3 0-31 0,-2 0-25 0,-11 12-24 15,22-19-13-15,-22 19-16 0,27-20-11 0,-27 20-7 16,30-9-6-16,-30 9-6 0,30-8-4 0,-30 8-5 15,0 0-2-15,41 5-1 0,-41-5-4 0,16 12-1 16,-16-12-3-16,10 20 4 0,-10-20-2 0,-7 21 1 16,7-21-1-16,-13 28 2 0,-1-14 1 0,2 2 26 15,-6-1 34-15,2-3 34 0,-1 0 20 16,1 0 16-16,-1 2 1 0,17-14-10 0,-24 18-9 16,24-18-22-16,-22 14-17 0,22-14-27 0,-17 15-7 15,17-15-5-15,-10 14-7 0,10-14-2 0,-7 24-10 16,7-24-3-16,7 32-1 0,-4-14-1 0,4 3 0 15,2 0-2-15,-1 4-1 0,-2 1 1 0,1-4 2 16,-1 2-2-16,-3 2 4 0,-3-1 2 0,0-6 5 16,-3 4 0-16,-3 3 0 0,-4-9 1 0,-1 3 1 15,-5-2-1-15,-1-1-1 0,1-5-17 0,-1 3-93 16,1-5-96-16,2 2-106 0,14-12-93 0,-21 17-122 16,21-17-108-16,0 0-392 0,0 0-479 0</inkml:trace>
  <inkml:trace contextRef="#ctx0" brushRef="#br0" timeOffset="-152793.25">31368 9469 60 0,'17'-17'526'0,"-4"2"-2"16,-13 15-15-16,20-20-29 0,-20 20-41 0,13-18-47 15,-13 18-58-15,11-14-60 0,-11 14-60 0,0 0-49 16,9-17-35-16,-9 17 4 0,0 0 18 0,0 0 2 15,0 0-24-15,0 0 10 0,0 0-2 0,-6 14-6 16,6-14-12-16,-10 15-1 0,10-15-13 16,-10 22-9-16,10-22-15 0,-17 25-16 0,10-7-8 15,1 0-12-15,-4 2-5 0,3-2-7 0,-3-1-9 16,3 0 0-16,1 0-6 0,6-17-4 0,-10 31-4 16,10-31 2-16,-7 24 19 0,7-24 73 0,-7 20 43 15,7-20 27-15,0 0-10 0,7 24-23 0,-7-24-24 16,23 9-23-16,-23-9-16 0,37 5-12 0,-37-5-11 15,50 0-8-15,-50 0-28 0,57 0-70 0,-30-2-77 16,-27 2-85-16,57-3-73 0,-57 3-76 0,52-8-75 16,-52 8-98-16,54-6-58 0,-31 0-44 0,1 2-50 15,-1-7-414-15,-3 4-571 0</inkml:trace>
  <inkml:trace contextRef="#ctx0" brushRef="#br0" timeOffset="-152608.25">32005 9455 177 0,'0'0'476'0,"3"-24"26"0,-3 24 4 0,4-29-1 15,-4 29-9-15,-4-25-17 0,4 25-22 0,0-20-49 16,0 20-74-16,0 0-78 0,-3-22-60 0,3 22-39 16,0 0-21-16,0 0 1 0,-16 21-12 0,5-2 5 15,-2 8-8-15,-7 14-7 0,-10 8-15 0,-34 76 54 16,31-55-91-16,0 3-9 0,0 2-2 0,3 0-8 16,6-13 7-16,-3 1-7 0,5-6-97 0,-5 0-148 15,3-4-194-15,-2 2-217 0,-1-2-199 16,-7-8-619-16,-5 0-880 0</inkml:trace>
  <inkml:trace contextRef="#ctx0" brushRef="#br0" timeOffset="-148497.25">22800 12201 67 0,'0'0'299'0,"0"0"-22"16,21-6-9-16,-21 6-9 0,0 0 20 0,23-13 1 15,-23 13 1-15,13-10-7 0,-13 10 7 0,17-12-10 16,-17 12-8-16,17-14-3 0,-17 14 1 0,9-14-10 16,-9 14-9-16,0 0 0 0,14-20-5 0,-14 20-5 15,0 0 6-15,0 0-6 0,7-18-5 16,-7 18-15-16,0 0-23 0,0 0-31 0,0 0-23 16,0 0-25-16,0 0-25 0,0 0-22 0,0 0-9 15,-27 6 18-15,7 4-1 0,3 5-16 16,-6 3-1-16,-4 1-10 0,4 4-11 0,0 1-7 15,-1 7-4-15,4 1-3 0,1 6-2 0,1-1 2 16,5 3-5-16,3-2-1 0,3-1-3 0,4 1 1 16,3-1-3-16,3-2-1 0,4 1-1 0,3-5 2 15,7 1 2-15,0-6-2 0,2-1 1 0,5-4 0 16,-1-5 7-16,4 0-6 0,0-7-1 0,3-1-1 16,0-3-1-16,-30-5-1 0,60 0 2 0,-27-5 0 15,4-3-1-15,-1-1 0 0,-3-7-3 16,5-3 1-16,-2-4 4 0,-2-4-4 0,-4-4 2 15,-7-1-3-15,-7 1-8 0,-2-3 6 0,-7-1-2 16,-7 0-4-16,-7 3-4 0,-10-2 2 0,-6 0-6 16,-11 1 9-16,-5 4-1 0,-12 1-3 0,-2 8-1 15,-14 0 4-15,1 8 4 0,-4 2-14 16,-4 7-28-16,4 1-26 0,0 4-72 0,7 6-70 16,0 2-94-16,3 2-128 0,6 3-205 0,4 5-231 15,10 0-635-15,4 0-949 0</inkml:trace>
  <inkml:trace contextRef="#ctx0" brushRef="#br1" timeOffset="-145960.22">24505 12842 150 0,'6'-12'590'0,"-6"12"-16"0,17-26-14 0,-17 26-6 16,10-27-8-16,-10 27-4 0,10-22-31 0,-10 22-27 16,7-21-50-16,-7 21-57 0,6-14-68 0,-6 14-60 15,0 0-58-15,0 0-26 0,0 0-27 16,0 0-8-16,0 0 28 0,0 0-16 0,0 0-13 15,-16 20-14-15,16-20-10 0,-7 22-9 0,7-22-4 16,-3 25-4-16,3-25 5 0,0 22 7 16,0-22 12-16,6 21 21 0,-6-21 17 0,14 15 14 15,-14-15-154-15,27 5-10 0,-27-5 0 0,49-8 0 16,-15-1 0-16,6-6 0 0,9-8 0 0,16-5 0 16,11-9 0-16,7-6 0 0,4-2 0 0,3-4 0 15,4 1 0-15,5-2 0 0,1 2 0 0,-2 3 0 16,-2 2-284-16,-6 1-233 0,-10 5-160 0,-10 4-192 15,-3 1-235-15,-24 4-508 0,-7 3-1052 0</inkml:trace>
  <inkml:trace contextRef="#ctx0" brushRef="#br1" timeOffset="-141576.33">22857 11490 135 0,'0'0'391'0,"0"0"-12"16,17-18-9-16,-17 18-13 0,0 0-15 0,10-17-20 15,-10 17-35-15,0 0-42 0,0 0-44 0,10-13-42 16,-10 13-34-16,0 0-28 0,0 0 5 16,0 0 27-16,0 0-3 0,0 0 6 0,-20 18 7 15,20-18 7-15,-17 17-8 0,17-17 1 0,-20 25-22 16,20-25-17-16,-19 24-22 0,19-24-17 0,-18 24-13 15,18-24-13-15,-9 19-2 0,9-19-5 0,-11 18-8 16,11-18 4-16,-3 14 4 0,3-14 2 0,0 0-3 16,11 17 5-16,-11-17-2 0,0 0-6 0,26-5 0 15,-26 5-3-15,30-13-2 0,-10 0-1 0,-3 3 0 16,-1-5-1-16,-2 3-4 0,-1-3-1 16,-2 0-1-16,-2 0-6 0,-9 15-2 0,7-28-4 15,-7 28-4-15,-7-22 3 0,7 22-2 16,-23-18 1-16,23 18-17 0,-40-10-43 0,40 10-63 15,-54-2-68-15,21 4-107 0,3 6-115 0,-10-1-111 16,6 2-723-16,-12 11-711 0</inkml:trace>
  <inkml:trace contextRef="#ctx0" brushRef="#br1" timeOffset="-140193.22">27280 10782 300 0,'0'0'582'0,"0"0"-23"15,6-22-15-15,-6 22-4 0,0 0-25 0,3-23-19 16,-3 23-30-16,0 0-45 0,0-19-35 16,0 19-35-16,0 0-50 0,0 0-47 0,-6-20-41 15,6 20-44-15,0 0-36 0,0 0-20 0,0 0-10 16,-27-4 9-16,27 4 0 0,-23 7-5 0,23-7-15 16,-27 21-10-16,11-8-11 0,-1 1-12 0,4 4-7 15,-1-3-9-15,-2 5-6 0,5 0-10 0,-2 2-1 16,3 2-7-16,3-2 3 0,4-2 0 15,0 5 0-15,6-3 3 0,0-2-2 0,4 0 3 16,3-2-1-16,3-1 0 0,4-5-3 0,3-1-2 16,3-4-4-16,4-2 0 0,-27-5-1 0,53 0 19 15,-23-7 43-15,1-1 21 0,-5-4 13 16,4-3-4-16,-3-5-8 0,-4 0-15 0,-6-3-67 16,0 1-17-16,-7-1 0 0,-4 0 0 0,-6 4 0 15,-3-5 0-15,-4 8 0 0,-3-4 0 0,-6 2 0 16,-2 3 0-16,-1 2 0 0,-4 4 0 0,-1 1-128 15,-3 5-175-15,-3-2-106 0,30 5-122 0,-63 5-137 16,30 1-159-16,-4 3-172 0,-7 2-472 0,5-1-920 16</inkml:trace>
  <inkml:trace contextRef="#ctx0" brushRef="#br2" timeOffset="-137296.58">28330 10922 113 0,'20'-15'437'16,"-20"15"-12"-16,16-13 3 0,-16 13-18 0,17-12-18 15,-17 12-14-15,17-14-17 0,-17 14 1 16,10-13-15-16,-10 13-14 0,0 0-20 0,13-16-18 15,-13 16-14-15,0 0-16 0,0 0-27 0,11-15-23 16,-11 15-30-16,0 0-29 0,0 0-26 0,0 0-5 16,-17-14-1-16,17 14-6 0,0 0-8 0,0 0-9 15,-37 0-8-15,37 0-11 0,-27 5-6 0,27-5-12 16,-27 9-8-16,27-9-8 0,-26 15-7 0,10-3-5 16,2 0-4-16,4 0-2 0,0 3-5 0,10-15-1 15,-10 27-1-15,10-27 2 0,-4 30-5 0,4-30 0 16,7 30 1-16,0-13 3 0,3-4-5 0,3-1-1 15,4 1 0-15,-1-3 0 0,4 0-6 16,1-5 5-16,-21-5-4 0,46 5-8 0,-46-5 4 16,54-5-1-16,-28 0-1 0,-2-5-2 15,3 0-1-15,-5-4 2 0,-1-4-3 0,2-2 2 16,-10 0 5-16,-2 0 4 0,-5-3 3 0,-2 0-3 16,-4 1-2-16,-4 1-2 0,-2 2-4 0,-5 2-3 15,-2-1 2-15,-1 6-3 0,-2 0-3 0,-4 3 3 16,20 9-1-16,-43-7-2 0,43 7-2 0,-44 3-18 15,44-3-51-15,-43 13-56 0,26-4-55 0,-2 2-65 16,5-2-57-16,1 4-69 0,13-13-64 0,-17 20-79 16,17-20-81-16,0 20-62 0,0-20-87 0,14 14-392 15,-14-14-607-15</inkml:trace>
  <inkml:trace contextRef="#ctx0" brushRef="#br2" timeOffset="-136709.22">29221 10713 26 0,'0'0'316'16,"0"0"-13"-16,16-12-17 0,-16 12-18 15,0 0-12-15,14-9 5 0,-14 9-5 0,0 0 0 16,16-10-9-16,-16 10 16 0,0 0 26 0,0 0 26 15,14-13 16-15,-14 13 16 0,0 0 4 0,0 0-2 16,0 0-12-16,0 0-48 0,0 0-28 16,0 0-26-16,-30 0-18 0,30 0-33 0,-30 5-16 15,30-5-21-15,-41 13-24 0,22-6-28 0,-2 6-17 16,4-1-11-16,1 4-11 0,-1-2-7 0,7 4-10 16,-3 0 0-16,6-1-9 0,1 3-6 0,2-3 1 15,1 1-3-15,3-18-1 0,7 33-1 0,-7-33 1 16,13 24-2-16,-13-24 0 0,26 21-4 0,-26-21-2 15,38 8-2-15,-38-8-4 0,43 0 2 0,-20-8 0 16,4-1-5-16,0 2-1 0,-5-5-2 0,2-5 3 16,0-4-2-16,-8 3 0 0,-2 2-4 15,-5-7 3-15,-2 4 0 0,-3-5-3 16,-4 7-6-16,-4 0 2 0,4 17-2 0,-7-30-3 16,7 30-2-16,-19-23-9 0,19 23-34 0,-27-13-33 15,27 13-41-15,-33-4-29 0,33 4-45 0,-34 0-44 16,34 0-52-16,-26 7-63 0,26-7-73 0,-21 13-96 15,21-13-90-15,0 0-121 0,-3 16-425 0,3-16-633 16</inkml:trace>
  <inkml:trace contextRef="#ctx0" brushRef="#br2" timeOffset="-136277.29">29768 10715 363 0,'0'0'468'0,"27"-15"-32"16,-27 15-28-16,22-18-43 0,-22 18-31 0,24-15-25 15,-24 15-7-15,23-15-12 0,-23 15-13 0,16-9-12 16,-16 9-20-16,0 0-18 0,21-17-27 0,-21 17-29 16,0 0-35-16,0 0-17 0,0 0 25 0,0 0 14 15,0 0 0-15,0 0-17 0,-17 17-10 0,17-17-15 16,-26 19-19-16,9-4-15 0,4 0-18 0,-1 3-9 15,1 2-8-15,-1-1-6 0,4 1-5 0,1 4-24 16,1-7 0-16,5 5 6 0,0-4-6 16,3-18 0-16,0 32 6 0,0-32 2 0,11 28-2 15,-11-28 0-15,19 16-4 0,-19-16 0 0,27 12-4 16,-27-12-1-16,33 2-3 0,-33-2 1 16,36-5-1-16,-15-4 8 0,-1 2 21 0,-1-5 3 15,2-1 14-15,-4-4 11 0,-4 3 4 0,0-7-12 16,-3 1-7-16,-3-2-10 0,-4-2-4 0,-3 3-6 15,0-2-11-15,-6 4-2 0,-1-2-7 0,0 6-8 16,-6-2 2-16,3 4-4 0,-7 4 2 0,17 9-12 16,-30-12-60-16,30 12-56 0,-40-1-56 0,40 1-84 15,-36 5-88-15,36-5-93 0,-30 13-131 16,30-13-130-16,-24 9-699 0,24-9-862 0</inkml:trace>
  <inkml:trace contextRef="#ctx0" brushRef="#br2" timeOffset="-135781.22">30808 10610 250 0,'0'0'425'16,"0"0"2"-16,30-8 0 0,-30 8-10 0,0 0-9 15,27-8-5-15,-27 8 3 0,0 0-5 0,0 0-11 16,16-9-17-16,-16 9-44 0,0 0-13 0,0 0-13 16,0 0-25-16,-7-17-28 0,7 17-21 0,0 0-32 15,-26-8-30-15,26 8-22 0,-27 5-17 16,27-5-22-16,-37 12-22 0,21 1-12 0,-4-1-13 15,3 5-13-15,1 7 4 0,-1 0-15 16,4 3-2-16,2-2-4 0,5 5-22 0,2-4 1 16,4 1 1-16,0-2-1 0,7-2 1 0,3-4 5 15,7 4 0-15,0-8-5 0,6-3 0 0,3-1-5 16,4-6 2-16,4 0 11 0,3-5 39 0,2-8 30 16,1 1 13-16,4-6 7 0,-4 0-8 0,-4-4-14 15,-2-2-13-15,0-2-11 0,-12-2-10 0,2-3-12 16,-7 0-11-16,-10 1 0 0,-4 1-13 0,-6-2-7 15,-11 1-2-15,-3 1-4 0,-9 0-8 0,-4 7-21 16,-7 2-28-16,-4 5-37 0,-1 1-46 0,-6 1-68 16,-4 8-65-16,1 0-68 0,-5 0-80 0,-4 8-98 15,0-1-129-15,-1 3-113 16,1-3-818-16,4 3-1019 0</inkml:trace>
  <inkml:trace contextRef="#ctx0" brushRef="#br0" timeOffset="-132000.79">14610 15617 574 0,'0'0'739'0,"-27"-9"-7"0,27 9-8 16,-26-11-32-16,26 11-61 0,-27-15-43 0,27 15-40 15,-23-17-48-15,23 17-75 0,-21-17-74 0,21 17-72 16,-6-18-58-16,6 18-47 0,0-20-34 0,0 20-24 16,10-23-27-16,-10 23-16 0,23-22-17 0,-3 12-12 15,0 0-9-15,-3 0-8 0,7 0-7 16,-24 10-6-16,36-13-8 0,-36 13-3 0,30-7 0 16,-30 7 0-16,0 0-2 0,30 4 6 0,-30-4 8 15,0 0 8-15,0 23 11 0,0-23 13 0,-20 29 7 16,4-13-2-16,-8 7-1 0,0-1-7 0,-2 4-6 15,-1-2-20-15,1 1-18 0,-1-2 0 0,7 2 0 16,-7-4 0-16,11 3 0 0,-1-7 0 0,4 1 0 16,2-3 0-16,11-15 0 0,-6 27 0 0,6-27 0 15,3 17 0-15,-3-17 0 0,27 11 0 0,-27-11 0 16,36 2 0-16,-36-2 0 0,44-2 0 0,-44 2 0 16,40-8 0-16,-40 8 0 0,33-7 0 0,-33 7 0 15,27-15 0-15,-27 15 0 0,13-18 0 16,-13 18 0-16,-3-25 0 0,3 25 0 0,-16-27 0 15,-2 10 0-15,2 1 0 0,-7-1 0 0,-4-3 0 16,0 3 0-16,0 0 0 0,1 1 0 0,3 0 0 16,-1 2 0-16,4-1 0 0,4 1 0 0,-1 2 0 15,4 0 0-15,2 0 0 0,11 12 0 0,-6-27 0 16,6 27 0-16,14-31-216 0,2 14-255 0,7-1-74 16,1 1-93-16,9 1-102 0,-3-1-84 0,3 3-794 15,1-1-1057-15</inkml:trace>
  <inkml:trace contextRef="#ctx0" brushRef="#br0" timeOffset="-131673.22">14886 15175 146 0,'0'0'474'0,"38"-10"-18"0,-38 10-6 0,30-6-9 16,-30 6-10-16,0 0-11 0,33-1-9 0,-33 1-20 15,0 0-36-15,30 0-37 0,-30 0-31 0,23 7-31 16,-23-7-39-16,26 12-19 0,-26-12-27 0,31 23-26 16,-18-8-14-16,0 4-29 0,1 2-16 0,-1 6-5 15,-3 2-15-15,-3 2-12 0,-4 5-6 0,-3 1-8 16,-3 3-3-16,0 5-7 0,-14 0-1 0,4 1-4 15,-17 10 0-15,-8-3-5 0,-8 5 0 0,-10-1-3 16,-11-5 1-16,-10 1-4 0,-10-7-2 0,-10 0-2 16,1-5 0-16,-11-7 0 0,-3-6 6 0,0-6 24 15,0-4 16-15,13-13 18 0,0-5 21 0,1-10 17 16,-7-10 5-16,5-10-9 0,12-9-14 16,6-15-18-16,17-6-14 0,6-8-2 0,17-7-17 15,20-7-15-15,20 7-8 0,24-13-5 0,18 2-8 16,32-15-4-16,23 11-4 0,12 5-3 0,19 13-10 15,5 9-31-15,7 10-40 0,3 14-52 16,-15 11-55-16,-2 8-59 0,1 10-63 0,-4 5-77 16,-23 5-94-16,-4 5-110 0,-6 3-110 0,-6 0-744 15,-10 6-897-15</inkml:trace>
  <inkml:trace contextRef="#ctx0" brushRef="#br0" timeOffset="-131100.85">16424 15242 485 0,'0'0'539'0,"0"0"-9"0,0-22-11 15,0 22-7-15,0 0-21 0,0-20-13 0,0 20-20 16,0 0-22-16,0 0-29 0,0-20-33 16,0 20-32-16,0 0-39 0,0 0-52 0,0 0-45 15,-3-18-43-15,3 18-34 0,0 0-23 0,0 0-24 16,0 0-16-16,0 0-14 0,0 0-8 0,0 0-9 15,0 0-2-15,-10 15-2 0,10-15 1 0,-3 18 5 16,3-18-1-16,0 21 1 0,0-21 1 0,0 29-12 16,0-29 0-16,0 30-7 0,0-30 3 0,0 30-8 15,0-30 0-15,3 27-1 0,-3-27 0 0,0 22-3 16,0-22 4-16,3 18 4 0,-3-18 1 0,0 0 5 16,7 23-1-16,-7-23-8 0,0 0-72 15,0 0-145-15,0 0-165 0,0 0-145 16,0 0-159-16,0 0-131 0,0 0-868 0,0 0-1107 15</inkml:trace>
  <inkml:trace contextRef="#ctx0" brushRef="#br0" timeOffset="-130829.21">16348 14925 280 0,'3'-23'535'16,"-3"23"-14"-16,7-20-32 0,-7 20-52 0,6-20-52 16,-6 20-44-16,10-22-40 15,-10 22-36-15,10-23-47 0,-10 23-40 0,17-25-32 16,-17 25-28-16,13-26-23 0,-13 26-18 0,17-24-12 16,-17 24-11-16,10-25-9 0,-10 25-3 0,7-26-8 15,-7 26-8-15,-4-21-4 0,4 21-8 0,-20-20 0 16,20 20-4-16,-30-8-16 0,30 8-15 0,-43 0-100 15,43 0-136-15,-47 13-137 0,27-1-152 0,0 0-599 16,10 4-613-16</inkml:trace>
  <inkml:trace contextRef="#ctx0" brushRef="#br0" timeOffset="-130369.21">16527 15062 376 0,'0'0'411'15,"0"0"-35"-15,0 0-36 0,0 0-31 0,0 0-20 16,0 0-14-16,0 0-8 0,0 0-18 0,0 0-21 16,0 0-11-16,0-20-15 0,0 20-25 0,0 0-17 15,0 0-21-15,0 0-12 0,27-10 0 0,-27 10 3 16,0 0-6-16,23 5-15 0,-23-5-11 0,24 13-12 16,-24-13-7-16,20 16-2 0,-10 1-5 0,0-3-7 15,0 4-9-15,-3-1-5 0,-4 1 1 16,4 2 1-16,-4-3 6 0,0 0-4 0,-3-17-3 15,0 33 2-15,0-33-2 0,0 25 12 0,0-25 32 16,0 23 46-16,0-23 58 0,-3 18 52 0,3-18-10 16,0 0-46-16,0 0-34 0,0 0-30 0,0 0-23 15,0 0-18-15,-10-21-21 0,10 21-9 16,3-34-17-16,4 14-11 0,-1-6-9 0,8 1-3 16,-1 1-6-16,1-4-4 0,-4 8-5 0,-1-1-3 15,5 2-7-15,-1 1 0 0,4 3-2 0,-4 5-3 16,-13 10-2-16,27-14 2 0,-27 14 2 0,0 0 3 15,36 7 0-15,-36-7 1 0,27 22 1 0,-16-5 1 16,-5 7 1-16,1-2 0 0,-4 3 1 16,0 3 1-16,-3-1-3 0,0 0 4 0,0 3 2 15,-3-5-5-15,3 3-14 0,-3-3-32 0,3-3-48 16,-3 1-58-16,3-23-60 0,-4 32-27 0,4-32-26 16,4 25-86-16,-4-25-100 0,0 0-107 0,0 0-68 15,0 0-54-15,0 0-621 0,0 0-759 0</inkml:trace>
  <inkml:trace contextRef="#ctx0" brushRef="#br0" timeOffset="-130124.73">17251 15012 215 0,'17'-28'373'0,"-1"1"-8"0,1 3 0 0,-1-5 9 15,2 5 5-15,-6-1-1 16,-1 4 3-16,2 2 5 0,-7 1-13 0,5 4-27 16,-11 14-47-16,13-24-56 0,-13 24-47 0,0 0 0 15,11-14 13-15,-11 14 5 0,0 0 0 0,-4 21 3 16,4-21-16-16,-7 36-18 0,7-13-22 0,-3 5-32 15,0 3-21-15,-1 5-23 0,1-1-11 0,0 5-14 16,-5-1-11-16,5 2-6 0,0-1-4 0,0-2-10 16,0-1-3-16,-4 1 1 0,7-4-5 0,-3-1-1 15,-5-5-9-15,5-4-47 0,3-1-55 0,0-1-43 16,0-22-61-16,-6 28-82 0,6-28-92 0,-7 20-93 16,7-20-93-16,0 0-70 0,0 0-81 0,0 0-503 15,0 0-672-15</inkml:trace>
  <inkml:trace contextRef="#ctx0" brushRef="#br0" timeOffset="-129649.52">17118 15237 350 0,'0'0'569'0,"-27"-21"19"0,27 21 7 0,-23-16 2 15,23 16-1-15,-20-16-20 0,20 16-37 16,-17-17-53-16,17 17-78 0,-10-14-83 0,10 14-62 16,7-19-51-16,-7 19-30 0,30-14-34 0,-10 6-24 15,6 1-26-15,4-1-13 0,0 3-17 0,11-3-16 16,-5 2-4-16,4-2-12 0,1 3-6 0,-2-1-6 15,1-1-6-15,-7 5-1 0,5-3-2 0,-8 0-6 16,0 2 1-16,-4 0-3 0,-26 3 1 16,50-4-3-16,-50 4 0 0,36-5-3 0,-36 5 5 15,34-3-1-15,-34 3 4 0,23-5-3 0,-23 5 2 16,0 0 0-16,37-2 1 0,-37 2-1 0,0 0-1 16,0 0-2-16,30-6-3 0,-30 6-4 0,0 0 5 15,0 0-5-15,0 0 3 0,0 0-3 0,30-1 1 16,-30 1 2-16,0 0-4 0,0 0-1 0,0 0 1 15,0 0 1-15,0 0 3 0,0 0-4 16,0 0 3-16,0 0-8 0,0 0 5 0,0 0-2 16,0 0 2-16,0 0 0 0,0 0 2 0,0 0-1 15,0 0 2-15,0 0-1 0,0 0 0 16,20 7 2-16,-20-7-1 0,0 0-2 0,0 0 3 16,0 0-4-16,0 0 4 0,0 0-2 0,0 0 2 15,0 0-1-15,0 0 1 0,0 0 0 0,0 0 1 16,0 0 1-16,0 0 3 0,0 0-4 0,0 0 3 15,0 0 0-15,0 0-3 0,0 0 6 0,0 0 1 16,0 0 1-16,0 0-2 0,0 0 3 0,0 0-5 16,0 0-35-16,0 0-57 0,0 0-68 0,0 0-77 15,0 0-133-15,0 0-126 0,-30 5-148 0,30-5-130 16,0 0-767-16,0 0-977 0</inkml:trace>
  <inkml:trace contextRef="#ctx0" brushRef="#br0" timeOffset="-128841.29">18515 15095 65 0,'0'0'435'0,"10"-15"-19"0,-10 15-11 0,0 0-16 15,6-15-24-15,-6 15-22 0,0 0-36 16,0 0-14-16,0-20-8 0,0 20-6 0,0 0-4 15,-3-18-4-15,3 18-12 0,0 0-11 0,-3-18-11 16,3 18-10-16,0 0-12 0,-7-14-10 0,7 14-12 16,0 0-22-16,0 0-27 0,-9-16-25 0,9 16-23 15,0 0-19-15,0 0-9 0,-24-7-9 0,24 7 3 16,0 0-6-16,-30 5 11 0,30-5-9 0,-23 5 0 16,23-5-4-16,-27 13-1 0,27-13-12 0,-27 14-5 15,14-1-2-15,0-1-7 0,-1 1-3 16,5-1-1-16,2 4-3 0,7-16-3 0,-14 27 1 15,14-27-1-15,-6 27 0 0,6-27 2 0,0 26 0 16,0-26 3-16,3 22-5 0,-3-22 10 0,17 18 0 16,-17-18-3-16,16 12-4 0,-16-12 4 15,30 8-5-15,-30-8-3 0,30-3 3 0,-30 3-4 16,37-10-4-16,-37 10-3 0,36-18 1 0,-19 9-2 16,4-7-1-16,-5 2 1 0,-2-4 0 0,-1-2-3 15,1 0 0-15,-5-1 0 0,1 0 2 0,-4 1 2 16,5 0 8-16,-8 2 8 0,-3 18 3 0,7-30 1 15,-7 30-6-15,3-24-8 0,-3 24-8 0,0 0-7 16,-3-24 0-16,3 24 2 0,0 0-2 16,-16 13 3-16,16-13 0 0,-11 30 0 0,1-10-1 15,10 3 3-15,-3-1-1 0,3 6 0 0,0-3 0 16,3 2 0-16,-3-2 0 0,7 0-12 0,-1 0-22 16,-3-5-26-16,8 0-41 0,-4 1-49 0,-1-6-33 15,-6-15-45-15,17 22-72 0,-17-22-74 0,19 12-83 16,-19-12-107-16,0 0-96 0,41-3-118 15,-41 3-509-15,24-14-744 0</inkml:trace>
  <inkml:trace contextRef="#ctx0" brushRef="#br0" timeOffset="-128364.21">19442 14790 37 0,'0'0'429'16,"23"-20"-22"-16,-23 20-9 0,24-20-24 0,-24 20-25 16,17-18-21-16,-17 18-15 0,16-15-8 0,-16 15-3 15,14-14-8-15,-14 14-7 0,0 0-15 16,7-21-22-16,-7 21-9 0,0 0 2 0,-7-18-5 16,7 18 5-16,-11-12 4 0,11 12-8 0,-12-12-9 15,12 12-7-15,-18-12-19 0,18 12-13 16,-16-13-18-16,16 13-21 0,-20-11-27 0,20 11-21 0,0 0-22 15,-24-9-13-15,24 9-15 0,0 0-10 16,0 0-8-16,-36 5-8 0,36-5-1 0,-24 20-6 16,18-3-1-16,-7 3 2 0,2 5 3 0,-2 5-5 15,-1 3-2-15,5 2-2 0,-4 7 0 0,-1 3-2 16,1 3-2-16,-4-1-6 0,1 0-1 0,2 3 0 16,-2 0-1-16,2 0 1 0,4-5-3 0,-4 1 1 15,8-11-4-15,-4 0 3 0,4-3-1 0,-2 2 2 16,5-11-4-16,0 3 3 0,-4-3-1 0,4-4 0 15,3-1 1-15,0-18 4 0,0 33 2 0,0-33 3 16,3 27 2-16,-3-27 2 0,18 20 0 16,-18-20-2-16,33 12-2 0,-33-12-1 0,46 8-2 15,-46-8 0-15,60 0-1 0,-30-4-3 0,3 3-17 16,-3-2-43-16,0-2-62 0,0 2-53 0,-3-1-58 16,-3-1-70-16,-1-3-72 0,0 1-83 0,-3 0-104 15,-3-1-95-15,-4-4-95 0,1-1-688 0,-1-2-885 16</inkml:trace>
  <inkml:trace contextRef="#ctx0" brushRef="#br0" timeOffset="-127788.92">20206 14800 376 0,'0'0'379'0,"20"-17"-14"16,-20 17-14-16,17-17-8 0,-17 17-11 0,10-12-9 16,-10 12-20-16,0 0-22 0,9-20-17 0,-9 20-15 15,0 0-10-15,0-17-11 0,0 17-10 0,-6-14-11 16,6 14-9-16,-13-13-9 0,13 13-3 0,-17-13-14 16,17 13-11-16,-20-10-18 0,20 10-16 15,-23-12-12-15,23 12-6 0,-24-8-7 16,24 8-2-16,-27-7-8 0,27 7-1 0,-23-6-10 15,23 6-9-15,0 0-10 0,-30-1 0 0,30 1 12 16,0 0 4-16,-37 7-1 0,37-7 0 0,-19 12 4 16,19-12 9-16,-24 18 4 0,24-18-5 0,-20 25-3 15,20-25-7-15,-16 30-3 0,5-13-6 0,5-2-10 16,-1 3-5-16,4-1-7 0,-3 0-7 0,-2 1-6 16,5 2-6-16,0-2 0 0,3-18-3 0,-7 32-6 15,7-32-1-15,-3 28-2 0,3-28 1 0,0 25 0 16,0-25 7-16,0 20 13 0,0-20 26 0,0 0 0 15,13 17-11-15,-13-17-12 0,0 0-41 0,33 4 0 16,-33-4 0-16,0 0 0 0,47-1 0 16,-47 1 0-16,37 0 0 0,-37 0 0 15,36 0 0-15,-36 0 0 0,37 5 0 0,-37-5 0 16,30 8 0-16,-30-8 0 0,30 12 0 0,-30-12 0 16,20 17 0-16,-20-17 0 0,7 22 0 0,-7-22 0 15,-7 30 0-15,1-14 0 0,-8 4 0 0,-2 0 0 16,-8-1 0-16,-3 2 0 0,-3-1 0 0,0-4 0 15,0 2 0-15,-3 0 0 0,3-3 0 0,0-3 0 16,3-1 0-16,0-1 0 0,-3-5 0 0,8 1 0 16,22-6-140-16,-44 6-197 0,44-6-170 0,-30-2-188 15,30 2-217-15,-16-12-992 0,16 12-1328 16</inkml:trace>
  <inkml:trace contextRef="#ctx0" brushRef="#br0" timeOffset="-127321.21">20412 14597 7 0,'21'-20'509'0,"-21"20"-8"15,20-18-31-15,-20 18-30 0,19-14-36 16,-19 14-32-16,21-16-24 0,-21 16-23 0,27-15-17 15,-27 15-23-15,36-17-18 0,-16 10-20 0,4-3-15 16,-5 2-14-16,5-1-18 0,-1 0-21 0,4 2-22 16,0-1-25-16,-1 1-20 0,-3 2-20 0,7-2-16 15,-30 7-17-15,51-8-9 0,-51 8-11 0,49 0-7 16,-49 0 0-16,44 8-2 0,-24 2 20 16,0 2 16-16,-3 9 18 0,-4 6 5 0,-7 3-3 15,5 8-10-15,-11 4-10 0,0 5-13 0,-6 9-6 16,-2-2-10-16,-5 9-1 0,-1 1-4 0,1-1-8 15,0-1-4-15,6-6-1 0,-3-4-3 0,1-4-2 16,1-4-1-16,2-5 1 0,-1-8-6 16,4 1 3-16,-7-9 6 0,6 0 6 0,-2-2 3 15,-1-1-1-15,-2-6-8 0,-5-1-1 0,1-1-5 16,-8-2-2-16,-5 1-1 0,-1-4-6 0,-3 1 2 16,-7-1-1-16,-2 3 2 0,-1-3-7 0,-1 0 4 15,-2 1 2-15,4 0-2 0,1-4-6 0,5 5 7 16,3-5 0-16,3-1 0 0,27-3-12 0,-46 8-61 15,46-8-80-15,-37 4-98 0,37-4-132 0,0 0-180 16,-30-2-233-16,30 2-891 0,0 0-1119 0</inkml:trace>
  <inkml:trace contextRef="#ctx0" brushRef="#br0" timeOffset="-127020.21">21406 14957 296 0,'0'0'489'0,"0"0"-14"0,0 0-21 16,-9-17-28-16,9 17-21 0,0 0-32 0,0 0-10 16,0 0-14-16,-10-15-17 0,10 15-17 0,0 0-24 15,0 0-20-15,0 0-35 0,0 0-28 16,0 0-33-16,0 0-28 0,0 0-21 0,3-18-25 15,-3 18-18-15,0 0-17 0,0 0-11 0,37-5-12 16,-37 5-8-16,36-2-8 0,-36 2-4 0,43-3-39 16,-43 3-65-16,57 0-67 0,-57 0-75 0,57-2-69 15,-57 2-68-15,57-3-64 0,-57 3-59 0,47-2-32 16,-47 2-32-16,33-3-19 0,-33 3-288 0,0 0-337 16</inkml:trace>
  <inkml:trace contextRef="#ctx0" brushRef="#br0" timeOffset="-126857.21">21570 14947 165 0,'-26'8'389'0,"2"-1"0"0,0 3 5 0,8-3-3 15,16-7-12-15,-33 12-17 0,33-12-29 16,-27 17-29-16,27-17-12 0,-20 12-9 16,20-12-8-16,-6 14 6 0,6-14-19 0,6 16-29 15,-6-16-31-15,24 16-33 0,-5-4-30 0,4-6-25 16,7 2-22-16,1 0-15 0,8-1-12 0,-1-2-12 16,1 0-18-16,-2 0-67 0,-1-5-81 0,2 3-89 15,-8-6-101-15,3 3-129 0,-6-5-134 0,3 3-207 16,-30 2-335-16,43-10-577 0</inkml:trace>
  <inkml:trace contextRef="#ctx0" brushRef="#br0" timeOffset="-125521.22">22461 14432 320 0,'0'0'381'0,"0"0"-22"16,0 0-21-16,0 0-14 0,0 0-21 0,0 0-12 0,0 0-9 16,26-2-12-16,-26 2-12 0,0 0 1 15,0 0-26-15,0 0-10 0,0 0-11 0,0 0-19 16,20-10-16-16,-20 10-17 0,0 0-19 0,17-8-17 15,-17 8-13-15,0 0-9 0,20-15-14 0,-20 15-13 16,16-13-10-16,-16 13-8 0,14-14-11 0,-14 14-1 16,16-13-7-16,-16 13 2 0,14-12 2 0,-14 12 4 15,10-15 2-15,-10 15-4 0,13-14-2 16,-13 14-5-16,10-14-2 0,-10 14 3 0,7-15 6 16,-7 15 12-16,6-15 5 0,-6 15 6 0,0 0 13 15,7-22 13-15,-7 22-3 0,0 0-3 16,3-18-10-16,-3 18-12 0,0 0-15 0,-6-20-11 15,6 20-4-15,0 0-13 0,-17-15-4 0,17 15-4 16,0 0 0-16,-17-14-7 0,17 14 3 0,0 0-3 16,-26-11 0-16,26 11 2 0,-20-7 1 0,20 7 7 15,-27-6 0-15,27 6-7 0,0 0-1 0,-33-5-2 16,33 5 0-16,0 0-6 0,-41-2 7 0,41 2-3 16,0 0-1-16,-42 0 3 0,42 0-3 0,-31 5 0 15,31-5 10-15,-30 2 17 0,30-2 7 0,-30 6 14 16,30-6 3-16,-26 7-8 0,26-7-8 15,-27 6-7-15,27-6-5 0,-24 6-4 0,24-6-5 16,-22 8-2-16,22-8 0 0,-21 10-4 16,21-10 4-16,-17 10-7 0,17-10 0 0,-13 15 3 15,13-15 0-15,-13 18-2 0,13-18 0 0,-4 22 2 16,4-22 4-16,4 22-4 0,-4-22 1 0,7 31-1 16,-1-17-2-16,1 4-3 0,3 0 0 0,0 0 0 15,3-1-1-15,-6 3-3 0,6 0 1 0,0-2 0 16,-2 2-3-16,-5-1 3 0,4-1-4 0,1 2 3 15,-5-2 1-15,-3 1 0 0,4-1-3 0,-7-18 7 16,3 35-4-16,-3-35 4 0,0 32 0 0,-3-12 4 16,-7 1-3-16,4-4-1 0,-8 2 2 0,1-1-2 15,-4 0 6-15,-3 2 0 0,3-3 6 0,-3 0 7 16,1-1 4-16,2-2 2 0,0-1 1 16,0-1 0-16,0 1-1 0,4-3-3 15,13-10 2-15,-23 18 1 0,23-18 10 0,-16 15 12 16,16-15 9-16,-11 12 4 0,11-12-54 0,0 0-14 15,0 0 0-15,-10 13 0 0,10-13 0 0,0 0 0 16,0 0 0-16,40-8 0 0,-40 8 0 0,33-5 0 16,-33 5 0-16,44-7 0 0,-44 7 0 0,46-8 0 15,-46 8 0-15,44-3 0 0,-44 3 0 0,37 3 0 16,-37-3 0-16,26 15 0 0,-26-15 0 0,18 25 0 16,-18-7 0-16,-5 4 0 0,-4 3 0 0,-1 5 0 15,-7 3 0-15,-3 7 0 0,3-1 0 16,-3 5 0-16,4-2 0 0,-1 0 0 0,4 0 0 15,2-4 0-15,8-1 0 0,0 1 0 0,6-5 0 16,0 3 0-16,8-5 0 0,-1-1 0 0,7-2 0 16,2-1 0-16,5-5 0 0,2-1 0 0,4-4 0 15,0-2 0-15,0-2-54 0,4-8-345 0,-1-1-146 16,0-4-158-16,0-2-206 0,5-8-989 0,-2 0-1321 16</inkml:trace>
  <inkml:trace contextRef="#ctx0" brushRef="#br0" timeOffset="-123697.21">23961 14183 351 0,'0'0'414'0,"0"0"-7"0,0 0-16 16,0 0-7-16,0 0-17 0,0 0-7 15,0 0-13-15,0 0-10 0,0 0-18 0,0 0-20 16,-20-11-19-16,20 11-21 0,0 0-19 0,0 0-20 16,0 0-27-16,0 0-29 0,0 0-22 0,0-22-24 15,0 22-23-15,0 0-16 0,17-13-16 0,-17 13-10 16,0 0-12-16,20-17-6 0,-20 17-7 0,16-12-8 15,-16 12-2-15,20-11-4 0,-20 11-2 0,27-9-3 16,-27 9-4-16,27-9 0 0,-27 9-1 0,27-7-2 16,-27 7 0-16,30-2-2 0,-30 2 2 0,0 0-2 15,36-6 2-15,-36 6-1 0,0 0-1 16,37 3 3-16,-37-3-2 0,0 0 3 0,30 8 4 16,-30-8-1-16,20 9 0 0,-20-9 0 0,20 12 2 15,-20-12-1-15,13 12 1 0,-13-12 3 0,17 14-1 16,-17-14 1-16,13 15 1 0,-13-15-1 15,10 15 0-15,-10-15 3 0,7 14-1 0,-7-14-1 16,7 17 2-16,-7-17 2 0,6 17-1 0,-6-17-2 16,0 0-1-16,0 22 1 0,0-22 0 0,0 0-4 15,0 23 4-15,0-23 0 0,0 0-2 0,0 20 2 16,0-20 3-16,0 0 4 0,-6 17 8 0,6-17 2 16,0 0 2-16,-7 20 3 0,7-20-4 0,0 0 4 15,-17 18 0-15,17-18-1 0,-13 13-2 16,13-13-7-16,-17 12 0 0,17-12-4 0,-17 12 3 15,17-12-4-15,-19 13 3 0,19-13 2 0,-17 12-3 16,17-12-10-16,-21 13-4 0,21-13 5 0,-16 10-6 16,16-10-2-16,-14 10 0 0,14-10-4 0,0 0 0 15,-16 15-2-15,16-15 2 0,0 0 4 0,0 0 5 16,-14 12 6-16,14-12 6 0,0 0 8 16,0 0 16-16,0 0 16 0,0 0-1 0,21 8-4 15,-21-8-10-15,0 0-6 0,39-3-5 0,-39 3-9 16,31-2-4-16,-31 2-6 0,37-3-2 0,-37 3-4 15,30-3-4-15,-30 3 0 0,0 0-1 0,43-2-1 16,-43 2-2-16,0 0 0 0,30 5 2 16,-30-5-1-16,0 0 7 0,0 0 15 0,14 15 23 15,-14-15 1-15,-11 15 0 0,11-15-4 0,-23 25-7 16,6-10-7-16,-3 2-2 0,-3 7-9 0,0 0-2 16,-10 3-4-16,3 3-3 0,0 0-2 0,3 3-3 15,3 0 2-15,10-4-4 0,2 4 1 0,5 0 4 16,10 1-1-16,4 2-1 0,7 3 0 0,5 2 0 15,8-1-4-15,3 7-1 0,3-4 0 0,-3-3 2 16,-3-3-6-16,-4-3 3 0,-6-5 1 0,-4-2-1 16,-3-4 3-16,-3-3 4 0,-11-3-2 15,-9-2 11-15,-4-2-14 0,-16-1-5 16,-7-1 0-16,-16-2 0 0,-11-1 0 0,-3-3 0 16,-4-1 0-16,-2 2 0 0,2-4 0 0,5 1 0 15,12-3 0-15,6 2 0 0,8-2 0 0,7 3 0 16,3-3 0-16,33 0 0 0,-47 2-89 0,47-2-118 15,0 0-125-15,0 0-141 0,0 0-148 0,42-2-168 16,-4-3-162-16,5-6-657 0,4 2-1049 0</inkml:trace>
  <inkml:trace contextRef="#ctx0" brushRef="#br0" timeOffset="-123188.21">24939 14425 346 0,'0'0'611'0,"0"0"3"0,-21-16 5 0,21 16-21 16,-17-14-4-16,17 14-3 0,-16-20-2 0,16 20-13 15,-17-20-40-15,17 20-48 0,-16-25-50 16,16 25-54-16,-17-26-50 0,17 26-51 0,-13-24-50 16,13 24-45-16,-8-25-39 0,8 25-129 0,0-21-20 15,0 21 0-15,5-22 0 0,-5 22 0 0,13-17 0 16,-13 17 0-16,17-15 0 0,-17 15-89 0,22-14-243 15,-22 14-91-15,34-7-79 0,-34 7-86 0,37-5-107 16,-37 5-92-16,46 5-138 0,-46-5-384 0,44 11-768 16</inkml:trace>
  <inkml:trace contextRef="#ctx0" brushRef="#br0" timeOffset="-122925.21">25159 14657 558 0,'0'0'820'16,"0"0"-1"-16,0 0 5 0,0 0-30 0,-27-5-82 15,27 5-77-15,0 0-81 0,0 0-106 0,0 0-87 16,0 0-75-16,0 0-56 0,0 0-44 0,33 3-40 16,-16 6-25-16,6 4-25 0,0 5-18 0,1 2-16 15,-4 2-10-15,-4 3-8 0,-3 0-9 0,-5 0-5 16,-5 0-2-16,-6 0-2 0,-5 5-4 15,-8-2 1-15,-4-3-5 0,-13 5 3 0,-10-2-5 16,-4-4-50-16,-14 1-113 0,-5-2-140 16,-4-3-163-16,-7-3-193 0,7 0-250 0,4-6-1008 15,3-1-1325-15</inkml:trace>
  <inkml:trace contextRef="#ctx0" brushRef="#br1" timeOffset="-118697.2">26536 14297 491 0,'6'-20'489'0,"-6"20"-46"0,0 0-56 0,3-19-59 16,-3 19-62-16,0 0-4 0,0 0 16 0,0 0-6 15,0 0-10-15,0 0-5 0,-16 14 0 16,16-14 18-16,-17 25 3 0,4-6 15 0,-4 5-9 16,-2 3-17-16,-8 6-20 0,0 1-17 0,-3 4-29 15,-6 7-39-15,-1-3-23 0,-4 6-29 0,5-3-22 16,-4 3-14-16,4-3-17 0,6-7-8 16,0-1-9-16,0 1-7 0,3-4-9 0,3-1 4 15,4-6-4-15,1-2-1 0,1-2-2 0,6-3-8 16,-2-3-37-16,4-2-46 0,10-15-63 0,-17 23-68 15,17-23-116-15,-13 15-132 0,13-15-143 0,0 0-117 16,0 0-124-16,0 0-400 0,0 0-694 0</inkml:trace>
  <inkml:trace contextRef="#ctx0" brushRef="#br1" timeOffset="-118448.53">25919 14452 184 0,'0'-30'531'15,"0"3"14"-15,0 2-6 0,0 0-20 0,0 2-13 16,-3 3-46-16,3 20-79 0,0-32-83 0,0 32-73 16,0-20-39-16,0 20 34 0,0 0 28 0,0 0-5 15,0 0 10-15,16 22 14 0,1 3-14 0,2 3-24 16,5 11-26-16,6 9-25 0,0 3-31 0,3 0-21 16,0 2-26-16,-3 0-18 0,5-1-12 0,-2-2-12 15,-3 0-5-15,-7-7-7 0,3 0-4 0,-2-6-8 16,-4-2-42-16,0-8-88 0,-3-2-99 0,-1-2-94 15,-5-3-95-15,2-5-108 0,-3-1-167 0,-10-14-212 16,10 24-568-16,-10-24-890 0</inkml:trace>
  <inkml:trace contextRef="#ctx0" brushRef="#br1" timeOffset="-117065.2">21620 16605 242 0,'0'0'473'0,"0"0"-54"16,0 0-40-16,0 0-27 0,-16 10-17 0,16-10-40 15,0 0-42-15,0 0-34 0,0 0-24 0,0 0-5 16,0 0-7-16,0 0-10 0,0 0-11 16,0 0-14-16,16 12-2 0,-16-12-14 15,0 0-15-15,27-10-22 0,-27 10-17 0,26-10-16 16,-26 10-8-16,27-15-17 0,-27 15-2 0,27-18-4 16,-27 18 4-16,24-20-14 0,-12 8-4 0,-12 12 0 15,18-22-3-15,-18 22-8 0,13-25 0 0,-13 25 2 16,9-23 2-16,-9 23 4 0,0-20 2 0,0 20-2 15,0-19 4-15,0 19-5 0,0 0-2 0,-9-18 1 16,9 18 8-16,0 0 8 0,-21-11 6 0,21 11 4 16,0 0 1-16,-30 3-7 0,30-3 2 0,-22 8 10 15,22-8 8-15,-21 13 11 0,21-13 22 16,-20 20 14-16,20-20-3 0,-19 22-9 0,19-22-7 16,-14 27-9-16,14-27-8 0,-10 30-9 0,10-30-9 15,-3 27-1-15,3-27-11 0,3 29-4 0,-3-29-3 16,6 27 2-16,-6-27-4 0,13 25 1 0,-13-25 0 15,17 20-3-15,-17-20-5 0,27 18 7 0,-27-18 0 16,27 12-2-16,-27-12-2 0,30 7 3 0,-30-7-9 16,24 5 9-16,-24-5-2 0,0 0-2 0,39-2 1 15,-39 2-2-15,24-10-2 0,-24 10-2 0,22-15-4 16,-22 15 2-16,21-21-6 0,-12 7 0 0,2-1-3 16,-1 0 2-16,0-3-2 0,0 1-1 0,0-1-2 15,0 3-3-15,-3-2 1 0,3 2 0 16,-1 0-4-16,2 2 0 0,-11 13-2 0,16-25-2 15,-16 25 1-15,17-19-11 0,-17 19-6 0,16-18-7 16,-16 18-15-16,18-15 0 0,-18 15 2 0,0 0 13 16,26-10 1-16,-26 10 0 0,0 0 6 0,0 0 6 15,23 12 4-15,-23-12 1 0,7 18 6 0,-7-18 5 16,4 28-2-16,-4-28 1 0,3 29 2 0,-3-29 2 16,-3 31 2-16,3-31 1 0,-4 29 0 0,4-29-3 15,0 29 0-15,0-29 5 0,0 24 4 0,0-24 6 16,4 20 5-16,-4-20 10 0,0 0 8 0,6 22-1 15,-6-22-4-15,0 0-4 0,16 9-4 0,-16-9-3 16,0 0-4-16,0 0-2 0,38-6 0 16,-38 6 0-16,22-13-6 0,-22 13-6 0,27-23 4 15,-13 11 3-15,-4-3-2 0,3 0-2 16,-3-2-10-16,-3 1 6 0,-1-3 0 0,2 1-6 16,-2-2 2-16,-6 2-2 0,3 2-2 0,-3 16-1 15,0-33-8-15,0 33 0 0,-9-25-1 0,9 25 1 16,-18-22 1-16,18 22 4 0,-20-13-4 0,20 13 2 15,-23-11-2-15,23 11 6 0,0 0-4 0,-30-7 0 16,30 7-1-16,0 0 6 0,0 0-6 0,-23 5 5 16,23-5 1-16,0 0 3 0,0 0 2 0,6 18 3 15,-6-18 1-15,17 13 1 0,-17-13 0 0,26 9 1 16,-26-9 3-16,34 8-4 0,-34-8 5 16,37 2-1-16,-37-2 1 0,36 0 3 0,-36 0-4 15,43-4 1-15,-43 4-2 0,38-8-2 0,-38 8 2 16,36-10-2-16,-36 10 1 0,34-14 0 0,-34 14-3 15,30-14 2-15,-30 14-5 0,23-15 2 0,-23 15-1 16,20-12 2-16,-20 12 2 0,17-10-4 0,-17 10-6 16,0 0-6-16,20-12-5 0,-20 12 3 0,0 0 3 15,0 0 4-15,0 0 14 0,0 0 20 0,-4 22 9 16,4-22-1-16,-13 25 5 0,3-10-4 0,3 3-6 16,-3 1-8-16,0 4 0 0,0-1 3 0,3 4-7 15,-2-4-1-15,2 3 2 0,-4-3 0 16,8 1-1-16,-3-1-2 0,3-1-13 0,-1-2-66 15,4-19-88-15,-3 30-86 0,3-30-85 0,-3 21-88 16,3-21-148-16,0 0-103 0,13 17-116 0,-13-17-445 16,0 0-686-16</inkml:trace>
  <inkml:trace contextRef="#ctx0" brushRef="#br1" timeOffset="-116565.2">22968 16307 216 0,'0'0'506'16,"0"-29"7"-16,0 29-20 0,-8-24-19 0,8 24-21 15,-13-17-47-15,13 17-49 0,-23-10-26 0,23 10-33 16,-27-2-27-16,27 2-23 0,-30 12-28 16,14-2-15-16,-4 3-26 0,3 5-29 0,3-1-26 15,5 3-19-15,-2 2-19 0,5 2-15 0,2-3-11 16,1 1-8-16,3-2-13 0,-3-2-4 0,6 0-3 16,-3-18 0-16,3 27 8 0,-3-27 8 15,7 24 9-15,-7-24 2 0,14 12-6 0,-14-12-3 16,0 0-8-16,33-3-6 0,-33 3-1 0,27-12-2 15,-11-1 2-15,-2-3-5 0,2-1 0 0,1-5-10 16,4-3-4-16,-9 0-2 0,9-3-4 0,-5 3-4 16,1 0-1-16,-1 3-1 0,-2 2-1 0,-4 2-4 15,3 1-3-15,-3 5-9 0,-10 12-2 16,20-20 2-16,-20 20 0 0,26-13 5 0,-26 13 3 16,0 0-1-16,48 5 3 0,-48-5-2 0,30 17 3 15,-14-4-2-15,1 2 4 0,3 2 0 0,-4 6-2 16,1-1 2-16,3 3 2 0,-3 1 3 0,-4 1 2 15,-2-3-2-15,-2 2 2 0,-6-1 1 0,1-3 2 16,-4 0 2-16,0 2 6 0,-4-5 10 0,1-4 58 16,3-15 59-16,-9 29 57 0,9-29 35 0,-14 16 14 15,14-16-11-15,0 0-14 0,0 0-22 0,0 0-194 16,-34-10-10-16,34 10 0 0,4-30 0 0,2 8 0 16,5-6 0-16,8-2 0 0,5-4 0 0,2 1 0 15,11 0 0-15,4 4 0 0,-2-2 0 16,4 4 0-16,4 2 0 0,0 5 0 0,0 0 0 15,0 2-106-15,-4 9-257 0,-4-3-62 0,2 6-81 16,-8 0-93-16,-3 6-125 0,-30 0-138 0,50 3-705 16,-50-3-1008-16</inkml:trace>
  <inkml:trace contextRef="#ctx0" brushRef="#br2" timeOffset="-109041.2">27590 13715 260 0,'0'0'415'0,"0"0"-18"0,-10-20-18 15,10 20-23-15,0 0-31 0,-11-18-33 0,11 18-27 16,0 0-29-16,-16-15-32 0,16 15-18 0,0 0-38 16,0 0-27-16,-17-12-29 0,17 12-21 15,0 0-9-15,0 0-13 0,0 0-12 0,-30 3-3 16,30-3-9-16,0 0-8 0,-23 12 4 0,23-12-3 16,-17 17-6-16,17-17 0 0,-13 20 0 0,13-20-2 15,-10 28-2-15,10-28 0 0,-10 29-3 16,10-29 4-16,-7 31-1 0,7-31-2 0,-4 27 2 15,4-27-1-15,0 22-4 0,0-22 5 0,4 20 0 16,-4-20 4-16,7 16 2 0,-7-16-4 0,0 0-2 16,27 8 4-16,-27-8 0 0,0 0 0 0,33-5-4 15,-33 5-3-15,23-12 0 0,-23 12-3 0,23-14 8 16,-23 14 1-16,21-18 3 0,-21 18 6 0,16-19 6 16,-16 19 0-16,14-24 8 0,-14 24 4 0,9-21 0 15,-9 21 2-15,7-23-2 0,-7 23 7 0,7-19 5 16,-7 19-1-16,4-19 8 0,-4 19-1 15,0 0-5-15,3-22-13 0,-3 22-10 0,0 0-15 16,0 0-6-16,3-20-6 0,-3 20-5 16,0 0 0-16,0 0 3 0,0 0 3 0,0 0-2 15,0 0 0-15,0 0-4 0,-17 15 6 0,17-15 0 16,-3 20 0-16,3-20-1 0,0 23 2 0,0-23 0 16,3 25 0-16,-3-25 0 0,7 27 0 0,-7-27 1 15,7 28-1-15,-7-28-2 0,6 27 2 0,-6-27-2 16,10 22 2-16,-10-22 0 0,7 18 1 0,-7-18 7 15,10 15 3-15,-10-15-7 0,0 0 3 0,20 13-1 16,-20-13 0-16,0 0-1 0,30-5-1 0,-30 5-1 16,23-11-3-16,-23 11 0 0,27-21-2 0,-17 8 1 15,3-3-2-15,0 2 3 0,1-3-4 16,-1-4-1-16,-2 1 2 0,2-2-8 0,-4 3 8 16,2-7-1-16,-1 3-1 0,-1 1 1 0,2-3-2 15,-1 2 1-15,-4 1 1 0,2 1 0 16,-2 1-1-16,0 1 2 0,1 2 0 0,-7 17-8 15,6-31 12-15,-6 31-7 0,8-22-4 0,-8 22-2 16,6-20-6-16,-6 20-1 0,0 0-2 0,7-21 3 16,-7 21 5-16,0 0 2 0,0 0 2 0,0 0-2 15,0 0 3-15,0 0 2 0,-10 21 2 0,10-21-1 16,-11 25 5-16,8-8-1 0,-3 2 4 0,-1 5-2 16,4-2 3-16,-3 0-1 0,-2 3-1 0,5 0 0 15,-4-2-4-15,4 0 3 0,-3-1-1 16,3-2-2-16,-2-1 8 0,5-19-2 0,-3 31 2 15,3-31-3-15,-3 30 1 0,3-30 1 0,-3 26-4 16,3-26-38-16,0 19-75 0,0-19-70 0,3 17-61 16,-3-17-76-16,0 0-101 0,0 0-66 0,11 15-111 15,-11-15-298-15,0 0-373 0</inkml:trace>
  <inkml:trace contextRef="#ctx0" brushRef="#br2" timeOffset="-108784.2">27696 13740 322 0,'0'0'381'16,"0"0"-15"-16,-33-3-6 0,33 3-9 0,0 0-14 16,0 0-18-16,-34 0-22 0,34 0-26 0,0 0-23 15,0 0-10-15,0 0-29 0,0 0-27 0,0 0-25 16,-30-3-27-16,30 3-24 0,0 0-21 0,0 0-19 15,0 0-12-15,0 0-13 0,24-6-10 16,-24 6-4-16,27-7-1 0,-27 7-15 0,33-8-58 16,-33 8-68-16,43-11-73 0,-19 4-79 0,-1 1-72 15,-3-1-71-15,3 0-98 0,1-1-424 16,-1 0-413-16</inkml:trace>
  <inkml:trace contextRef="#ctx0" brushRef="#br2" timeOffset="-108309.2">28004 13788 11 0,'0'0'341'0,"0"0"-15"16,0 0-23-16,0 0-19 0,0 21-16 0,0-21-15 15,0 0-10-15,0 0-4 0,0 0-4 0,0 0-2 16,3 16-4-16,-3-16-6 0,0 0-25 0,0 0-34 16,0 0-21-16,0 0-13 0,22-8-15 0,-22 8-3 15,14-9-15-15,-14 9-12 0,20-18-16 0,-20 18-11 16,20-26-8-16,-6 12-10 0,-4-3-6 0,3 0-8 16,0-2-5-16,-3 2-2 0,4-4-10 0,-4 2-1 15,-1-1 0-15,2 2-4 0,-1 0 0 0,-4 0 7 16,4 2-3-16,-10 16-3 0,11-28 9 0,-11 28-4 15,9-25 4-15,-9 25 2 0,3-20 2 0,-3 20-10 16,7-18-5-16,-7 18-7 0,0 0-4 16,0-17 6-16,0 17-1 0,0 0-3 15,0 0 3-15,0 0-2 0,0 0 2 0,0 0 2 16,-23 15 1-16,23-15 3 0,-10 20 0 0,10-20 1 16,-13 28-1-16,9-11 4 0,-2 0-3 0,2 1 0 15,1 0 4-15,-1 2 4 0,4-3-4 0,0-17-3 16,0 35 1-16,0-35 3 0,0 35 3 0,0-35-4 15,7 31-28-15,-7-31-56 0,7 24-71 0,-7-24-69 16,10 22-75-16,-10-22-68 0,10 13-75 0,-10-13-81 16,0 0-401-16,23 7-396 0</inkml:trace>
  <inkml:trace contextRef="#ctx0" brushRef="#br2" timeOffset="-107924.2">28353 13700 295 0,'0'0'434'0,"0"0"-15"0,0 0-11 0,0 0-27 15,0 0-28-15,0 0-28 0,13-13-32 16,-13 13-39-16,0 0-32 0,0 0-39 0,0 0-30 16,0 0-30-16,0 0-26 0,0 0-21 0,0 0-20 15,21-7-8-15,-21 7-5 0,0 0-10 0,0 0-4 16,26-5-9-16,-26 5-4 0,0 0 0 0,27-8-2 16,-27 8-5-16,0 0 2 0,24-9-3 0,-24 9 4 15,0 0-7-15,27-17-4 0,-27 17 2 0,0 0 2 16,16-14-10-16,-16 14 10 0,0 0-13 15,17-15 12-15,-17 15-4 0,0 0-1 0,0 0-3 16,6-17-1-16,-6 17 0 0,0 0-3 0,0 0 3 16,0 0-2-16,-6-17-4 0,6 17 0 0,0 0 4 15,0 0-1-15,-27-6 0 0,27 6 2 0,0 0 3 16,-30 6-1-16,30-6 2 0,-27 9 5 0,27-9 0 16,-27 15 4-16,14-5 3 0,0 3 3 15,0 0-2-15,-1-1-3 0,4 3 3 0,0 0 2 16,10-15-2-16,-14 27-6 0,14-27 10 0,-3 27-5 15,3-27 3-15,3 25 2 0,-3-25-5 0,10 20-30 16,-10-20-69-16,17 18-82 0,-17-18-93 16,27 11-78-16,-27-11-67 0,0 0-89 0,40 0-390 15,-40 0-371-15</inkml:trace>
  <inkml:trace contextRef="#ctx0" brushRef="#br2" timeOffset="-107181.2">28747 13614 38 0,'0'0'342'0,"10"-17"-12"0,-10 17-15 16,7-14-8-16,-7 14-5 0,0 0-11 0,3-18-21 16,-3 18-23-16,0 0-22 0,0 0-24 15,-10-18-35-15,10 18-26 0,0 0-13 16,0 0-14-16,0 0-12 0,-31-2-8 0,31 2-6 16,-16 9-9-16,16-9-6 0,-20 18-10 0,20-18-9 15,-20 23-12-15,13-9-2 0,-2 2-7 0,-1-1 0 16,2 3-10-16,8-18-2 0,-6 29-4 0,6-29-1 15,-6 28 2-15,6-28-1 0,-4 22 2 0,4-22 1 16,0 20 3-16,0-20 0 0,0 0-9 0,16 18 4 16,-16-18-6-16,0 0 4 0,24 4-3 0,-24-4-17 15,0 0 17-15,30-12 1 0,-30 12-5 0,20-12-3 16,-20 12 0-16,24-22 1 0,-14 5-2 0,-1 3-1 16,2-1-6-16,-1-2 3 0,-1 0 1 0,2-2-2 15,-5 2 1-15,1 2 0 0,-7 15 2 16,10-27-2-16,-10 27 6 0,10-23 4 0,-10 23-7 15,3-20-6-15,-3 20-4 0,0 0-4 0,0 0 14 16,4-17-8-16,-4 17 1 0,0 0 8 0,0 0-5 16,-21 12 3-16,21-12 1 0,-9 20 5 0,9-20 0 15,-10 25 4-15,3-10 4 0,0 3 2 0,4-1 0 16,0-1-3-16,-1 1-1 0,4-17 0 0,-6 29-6 16,6-29 8-16,0 29 9 0,0-29 16 0,3 20 22 15,-3-20 37-15,7 17 6 0,-7-17-12 0,16 12-13 16,-16-12-14-16,0 0-10 0,34 2-14 0,-34-2-6 15,33-7-7-15,-33 7-6 0,37-15-6 16,-18 6-2-16,1-3-1 0,1-5-5 0,-2 0-3 16,2-3 0-16,-1 0-2 0,-1-2-1 0,-2-1-2 15,0-1-4-15,0 0 2 0,-4 4-3 0,-3 1 1 16,-3 0-2-16,-1 0 0 0,-6 19-5 0,8-30-2 16,-8 30-3-16,0-26 5 0,0 26-2 0,-11-21-1 15,11 21 1-15,-13-13 1 0,13 13 2 0,-17-10 1 16,17 10 0-16,0 0 2 0,-30 3 2 0,30-3-1 15,-24 7 2-15,24-7-2 0,-19 17 2 0,19-17 2 16,-17 26 0-16,17-26 3 0,-10 29 0 0,10-29-2 16,-6 32 4-16,6-32 3 0,3 34-3 0,-3-34-6 15,6 32 2-15,1-14-2 0,-1-3 1 16,5 2-2-16,-1-2-6 0,-1 3 4 0,2-3-1 16,-1 2-1-16,-1 0 2 0,2-2-5 0,-5 3 7 15,1 0-2-15,-7-18 4 0,6 30-2 0,-6-30 1 16,0 30 1-16,0-30 1 0,0 30 3 0,0-30 0 15,-6 22-1-15,6-22-12 0,-7 20-41 0,7-20-72 16,0 0-67-16,-13 20-88 0,13-20-91 0,0 0-85 16,0 0-55-16,0 0-607 0,0 0-583 0</inkml:trace>
  <inkml:trace contextRef="#ctx0" brushRef="#br2" timeOffset="-106893.21">29554 13402 124 0,'0'0'368'0,"20"-20"3"0,-20 20-14 16,17-17-11-16,-17 17-16 0,13-12-18 0,-13 12-17 15,0 0-25-15,14-13-35 0,-14 13-35 0,0 0-40 16,0 0-36-16,0 0-25 0,0 0-16 0,0 0 10 16,0 0 23-16,0 0 8 0,0 0-10 0,0 0-7 15,-8 27-9-15,8-27-4 0,-10 30-9 0,4-12-9 16,0 4-3-16,-2-2-11 0,2 2-5 0,-1 2-12 15,-2 0-6-15,1-1-7 0,2-1-4 0,-1 1-2 16,1-1-8-16,3-5 0 0,-5 4-1 16,8-21-1-16,-6 29 1 0,6-29-3 0,-4 25-30 15,4-25-60-15,-3 21-57 0,3-21-90 0,0 0-111 16,0 20-98-16,0-20-62 0,0 0-97 0,0 0-342 16,0 0-414-16</inkml:trace>
  <inkml:trace contextRef="#ctx0" brushRef="#br2" timeOffset="-106404.34">29447 13583 351 0,'0'0'446'0,"-23"-12"-14"15,23 12-26-15,0 0-24 0,0 0-25 16,-27-8-23-16,27 8-17 0,0 0-9 0,0 0-37 16,0 0-7-16,0 0-31 0,-20-9-33 0,20 9-33 15,0 0-33-15,0 0-30 0,0 0-22 0,20-9-18 16,-20 9-12-16,0 0-9 0,30-6-10 0,-30 6-6 15,30-5-6-15,-30 5-6 0,30-2-3 0,-30 2-2 16,30-2-2-16,-30 2-2 0,33-5 1 0,-33 5-2 16,30-3 1-16,-30 3-1 0,30-5 1 0,-30 5-1 15,27-2-1-15,-27 2-2 0,0 0 2 0,30-6 0 16,-30 6 0-16,0 0-1 0,0 0-4 0,33-4 3 16,-33 4-2-16,0 0-3 0,0 0 1 0,0 0-1 15,27-2 9-15,-27 2-8 0,0 0 0 0,0 0 2 16,0 0-3-16,0 0 4 0,0 0 1 15,27-6-2-15,-27 6 1 0,0 0 0 0,0 0-1 16,0 0-1-16,0 0 2 0,0 0 0 0,0 0 1 16,0 0-1-16,0 0 1 0,27-1-2 0,-27 1 3 15,0 0-2-15,0 0 2 0,0 0-2 0,0 0 2 16,0 0-3-16,0 0 0 0,0 0-1 0,0 0-1 16,0 0-1-16,0 0 3 0,0 0 0 0,0 0-2 15,0 0-1-15,0 0-1 0,0 0 2 0,0 0 5 16,0 0-5-16,0 0 0 0,0 0-4 0,0 0-1 15,0 0-4-15,0 0-6 0,0 0-9 0,0 0-14 16,0 0-21-16,0 0-22 0,0 0-20 16,0 0-28-16,0 0-19 0,0 0-24 0,0 0-37 15,0 0-50-15,0 0-62 0,-24-8-61 0,24 8-93 16,0 0-430-16,0 0-387 0</inkml:trace>
  <inkml:trace contextRef="#ctx0" brushRef="#br2" timeOffset="-104556.66">30685 13440 17 0,'0'0'359'0,"0"0"-22"0,0 0-9 0,0 0-14 15,0 0-11-15,6-15-12 0,-6 15-17 0,0 0-22 16,0 0-21-16,0 0-24 0,0 0-15 0,-3-21-5 16,3 21 143-16,0 0-196 0,0 0-20 0,0 0-25 15,-17-12-18-15,17 12-11 0,0 0-8 0,0 0-12 16,-34 8-6-16,34-8-3 0,-22 13-4 0,22-13-4 16,-27 15-10-16,27-15-1 0,-23 19 3 0,23-19-1 15,-21 23-1-15,21-23 0 0,-16 21 1 0,16-21-2 16,-14 21-1-16,14-21 3 0,-6 20 2 0,6-20 9 15,0 0 1-15,0 22 11 0,0-22 7 0,0 0 6 16,6 17 6-16,-6-17 12 0,0 0 5 16,0 0 11-16,0 0-1 0,37-5-9 0,-37 5-9 15,20-9-10-15,-20 9-9 0,20-18-8 0,-20 18-8 16,24-22-5-16,-11 8-7 0,0 1-3 0,1 0-8 16,-1-2 4-16,0 3-5 0,-3-1-2 0,-10 13-1 15,20-19-1-15,-20 19-2 0,20-18-4 0,-20 18-3 16,14-16-2-16,-14 16-7 0,0 0 1 0,19-9 5 15,-19 9 2-15,0 0 2 0,0 0 0 0,24 7 4 16,-24-7 3-16,10 15-1 0,-10-15 3 0,7 21-1 16,-7-21-1-16,6 24 1 0,-6-24 2 0,0 22 0 15,0-22-1-15,3 24 1 0,-3-24 0 16,0 20 2-16,0-20-2 0,0 0 4 0,0 24 6 16,0-24 20-16,0 0 35 0,0 0 47 0,0 20 43 15,0-20-19-15,0 0-23 0,0 0-23 0,0 0-15 16,0 0-18-16,0 0-7 0,0 0-21 0,10-22-2 15,-10 22-8-15,8-21-8 0,-8 21-3 0,12-25-6 16,-12 25-7-16,21-22-4 0,-21 22 0 0,16-25-5 16,-16 25-4-16,20-19-1 0,-20 19-3 0,17-16-3 15,-17 16-6-15,13-13 1 0,-13 13 3 0,0 0 0 16,0 0 4-16,0 0 1 0,24 8 5 0,-24-8 5 16,3 18 3-16,-3-18 1 0,3 19-1 0,-3-19 1 15,0 23 5-15,0-23-2 0,0 25 3 16,0-25 3-16,0 26-4 0,0-26 1 0,0 22 1 15,0-22-11-15,0 20-58 0,0-20-69 0,0 21-61 16,0-21-64-16,0 0-59 0,0 16-91 0,0-16-122 16,0 0-75-16,0 0-626 0,0 0-695 0</inkml:trace>
  <inkml:trace contextRef="#ctx0" brushRef="#br2" timeOffset="-104153.2">31128 13459 11 0,'0'0'494'0,"13"-14"-1"0,-13 14-20 0,13-15-17 15,-13 15-34-15,8-12-18 0,-8 12-30 0,9-16-35 16,-9 16-43-16,0 0-52 0,10-15-46 16,-10 15-43-16,0 0-31 0,0 0-45 0,17-12-3 15,-17 12-22-15,0 0-4 0,0 0-8 0,20-8-10 16,-20 8-6-16,0 0-3 0,0 0-5 0,34-5-1 16,-34 5 4-16,0 0-13 0,26-4-5 0,-26 4-3 15,0 0-1-15,26-8 1 0,-26 8 0 0,0 0 0 16,24-7 3-16,-24 7-2 0,0 0-5 0,24-11 7 15,-24 11 2-15,0 0-1 0,16-15 2 0,-16 15 4 16,10-12 11-16,-10 12-8 0,0 0-5 0,0 0 1 16,4-18-2-16,-4 18-4 0,0 0-1 0,0 0-7 15,-11-15 3-15,11 15-5 0,0 0 2 16,0 0 0-16,-26-7 0 0,26 7 2 0,0 0 0 16,-30 6 2-16,30-6-2 0,-23 9 5 0,23-9 2 15,-24 12 0-15,24-12 3 0,-30 22-1 0,17-10 3 16,-1 5 1-16,1-2 2 0,3-1 0 0,0 3-2 15,0 1 3-15,4 0-2 0,-2-3 3 0,8-15 2 16,-3 32-1-16,3-32 4 0,0 28-4 0,0-28-1 16,11 25-2-16,-11-25-10 0,16 20-62 0,-16-20-78 15,27 14-94-15,-27-14-92 0,36 7-117 0,-36-7-108 16,44 5-623-16,-44-5-638 0</inkml:trace>
  <inkml:trace contextRef="#ctx0" brushRef="#br2" timeOffset="-103825.2">31818 13326 327 0,'0'0'382'0,"0"0"-14"0,21-14-14 0,-21 14-21 16,0 0-24-16,0 0-20 0,12-10-27 0,-12 10-15 15,0 0-23-15,0 0-12 0,0 0-21 0,0 0-20 16,0 0-25-16,0 0-37 0,0 0-22 0,18-10-15 15,-18 10 13-15,0 0 20 0,0 0 9 0,0 0 4 16,-4 20-2-16,4-20-10 0,0 0 1 16,-6 26-12-16,6-26-7 0,-8 24-12 0,8-24-8 15,-3 27-8-15,3-27-9 0,-6 29-2 0,6-29-9 16,-7 29-4-16,7-29-4 0,-3 28-4 0,3-28-5 16,-3 25-2-16,3-25-1 0,0 25-4 0,0-25 2 15,0 20-2-15,0-20 0 0,0 0 2 0,3 26-4 16,-3-26-4-16,0 0-51 0,3 13-59 0,-3-13-135 15,0 0-138-15,0 0-122 0,0 0-82 0,0 0-102 16,7-13-385-16,-7 13-537 0</inkml:trace>
  <inkml:trace contextRef="#ctx0" brushRef="#br2" timeOffset="-103580.56">31865 13150 368 0,'0'0'441'15,"0"0"-21"-15,0 0-26 0,10-16-35 0,-10 16-18 16,0 0-26-16,10-21-27 0,-10 21-27 0,7-24-36 16,-7 24-32-16,10-30-38 0,-10 30-28 0,9-27-25 15,-9 27-23-15,11-25-19 0,-11 25-18 0,13-23-46 16,-13 23-76-16,6-16-72 0,-6 16-62 15,0 0-66-15,21-14-59 0,-21 14-556 0,0 0 144 16,30 9-240-16</inkml:trace>
  <inkml:trace contextRef="#ctx0" brushRef="#br2" timeOffset="-103308.21">32178 13104 337 0,'0'0'405'16,"0"0"-8"-16,0 0-23 0,0 0-25 0,0 0-33 15,0 0-39-15,0 0-43 0,0 0-36 0,0 0-35 16,0 0-34-16,31 0-30 0,-31 0-22 16,0 0-12-16,0 0 17 0,0 0 17 0,0 23 3 15,0-23-4-15,-4 20 2 0,4-20 11 0,-6 28 5 16,-2-13 7-16,2 4-3 0,-1 2-9 0,4-1-13 16,-3 2-8-16,-2-2-18 0,2 2-10 0,3 2-11 15,-4-4-5-15,1-1-8 0,-2 1-6 0,5 1-4 16,3-21-4-16,-6 29 2 0,6-29-2 0,-7 28-5 15,7-28-22-15,-3 22-77 0,3-22-74 0,-3 15-81 16,3-15-124-16,0 0-103 0,0 0-64 0,0 0-47 16,0 0-345-16,0 0-400 0</inkml:trace>
  <inkml:trace contextRef="#ctx0" brushRef="#br2" timeOffset="-102904.81">32025 13437 59 0,'0'0'369'0,"0"0"7"0,-10-16 4 0,10 16 0 16,0 0-19-16,0-21-20 0,0 21-23 0,0 0-34 15,4-20-41-15,-4 20-30 0,0 0-40 0,13-21-33 16,-13 21-31-16,17-13-22 0,-17 13-18 0,23-12-16 16,-23 12-8-16,26-12-12 0,-26 12-2 0,33-10-7 15,-33 10-4-15,35-7-7 0,-35 7 0 0,33-10-2 16,-33 10-2-16,30-8-3 0,-30 8 0 0,30-7-4 16,-30 7 5-16,22-5-17 0,-22 5 23 0,24-7-1 15,-24 7-4-15,0 0 3 0,27-9-6 16,-27 9 5-16,0 0 0 0,23-12-4 0,-23 12 0 15,0 0 0-15,17-13 2 0,-17 13-5 0,0 0 9 16,13-14 2-16,-13 14-2 0,0 0 0 0,0 0-3 16,10-18 0-16,-10 18-1 0,0 0 2 0,0 0-8 15,0 0-7-15,0 0 14 0,-3-18-20 0,3 18-2 16,0 0 3-16,0 0 3 0,0 0 2 0,-30 4 5 16,30-4-4-16,-20 9 20 0,20-9 13 0,-23 15 18 15,23-15 0-15,-27 20 0 0,13-7-1 0,1-1 0 16,4 3 7-16,-2 3 6 0,1-3-7 0,4 2-5 15,-2-1-8-15,8-16-3 0,-6 29-2 0,6-29-2 16,-3 30-4-16,3-30-2 0,3 25-3 0,-3-25-52 16,3 20-62-16,-3-20-69 0,8 17-95 15,-8-17-107-15,0 0-108 0,0 0-63 0,19 8-70 16,-19-8-251-16,0 0-337 0</inkml:trace>
  <inkml:trace contextRef="#ctx0" brushRef="#br2" timeOffset="-102197.18">32409 13220 27 0,'19'-18'338'0,"-19"18"-18"0,11-14-19 0,-11 14-27 16,0 0-37-16,16-16-40 0,-16 16-33 0,0 0-21 15,0 0 16-15,0 0 4 0,21-5-1 0,-21 5 0 16,0 0-5-16,12 12-12 0,-12-12-7 16,4 17-10-16,-4-17-8 0,3 21-15 0,-3-21-2 15,0 25-6-15,0-25-1 0,0 29-11 0,0-29-5 16,-3 29-7-16,3-29-5 0,-4 25-1 0,4-25 8 15,-3 22 1-15,3-22 15 0,-3 18 24 0,3-18 23 16,0 0 24-16,-6 22 27 0,6-22 28 0,0 0 25 16,0 0 21-16,0 17-16 0,0-17-55 0,0 0-38 15,0 0-34-15,0 0-25 0,0 0-21 0,6-15-14 16,-6 15-19-16,13-19-20 0,-13 19-23 0,17-27-17 16,-4 10 4-16,1 0-30 0,-1 0-3 0,1 2 2 15,-2 1 3-15,2-2 4 0,-1 3 1 16,-13 13-1-16,21-19-7 0,-21 19-23 0,19-15 0 15,-19 15 1-15,0 0 9 0,24-10 9 0,-24 10 6 16,0 0 8-16,0 0 8 0,17 15 6 0,-17-15 4 16,0 17 4-16,0-17 2 0,0 20 3 0,0-20 2 15,-4 23 3-15,4-23-2 0,-3 22 5 0,3-22 0 16,-4 20-2-16,4-20 0 0,-3 18 2 0,3-18 6 16,0 0 6-16,-3 22 25 0,3-22 36 0,0 0 43 15,0 0 28-15,3 18-2 0,-3-18-30 0,0 0-22 16,0 0-21-16,0 0-13 0,27-12-14 0,-27 12-10 15,20-19-17-15,-4 7-26 0,-2-3-25 0,2 0-12 16,1 3-2-16,4-3-7 0,-5-3 1 16,1 5-1-16,-1-1 6 0,1 2 4 0,-1 0 7 15,1 0-4-15,-17 12 3 0,24-17-12 0,-24 17-10 16,19-12-13-16,-19 12 6 0,0 0 9 0,24-10 9 16,-24 10 10-16,0 0 8 0,0 0 10 0,9 14 6 15,-9-14 2-15,0 0 3 0,-6 25 4 0,6-25 5 16,-6 24 5-16,6-24 8 0,-7 24 12 0,7-24 9 15,-11 19 1-15,11-19 11 0,-6 24-4 0,6-24-1 16,-6 17-3-16,6-17 1 0,-7 15 2 0,7-15 3 16,0 0 4-16,-6 18 5 0,6-18 4 0,0 0 5 15,0 0 0-15,0 0-1 0,0 21-1 16,0-21-9-16,0 0 1 0,0 0-5 0,0 0 6 16,0 0-25-16,0 0-44 0,0 0-55 0,0 0-37 15,0 0-25-15,0 0-15 0,0 0-23 0,0 0-23 16,0 0-26-16,0 0-25 0,25-6-24 0,-25 6-41 15,0 0-52-15,0 0-50 0,0 0-26 0,-12-18-33 16,12 18-66-16,0 0-255 0,-24-13-284 0</inkml:trace>
  <inkml:trace contextRef="#ctx0" brushRef="#br2" timeOffset="-100901.18">27503 14527 190 0,'0'0'510'0,"0"0"-32"0,0 0-36 0,0 0-41 16,0 0-46-16,0 0-52 0,0 0-44 0,0 0-45 15,0 0-23-15,0 0-32 0,0 0-20 0,0 0-23 16,0 0-18-16,0 0-12 0,0 0 4 0,0 0 7 16,0 0 1-16,0 0 9 0,0 0 1 0,0 0-6 15,23-10-14-15,-23 10-5 0,0 0-7 0,27-10-10 16,-27 10-11-16,20-12-8 0,-20 12-1 16,23-17 4-16,-23 17 8 0,21-15-4 0,-21 15 3 15,19-21-6-15,-19 21 9 0,17-20 16 16,-17 20 11-16,10-17-7 0,-10 17-10 0,7-15-12 15,-7 15-14-15,0 0-11 0,0-18-7 0,0 18-4 16,0 0-3-16,-17-10-7 0,17 10-3 0,0 0 3 16,-33-5-5-16,33 5-2 0,0 0 0 0,-37 2-1 15,37-2-2-15,-27 8 1 0,27-8 1 0,-26 10-2 16,26-10 3-16,-27 14-1 0,27-14 1 0,-27 18 1 16,14-5 1-16,13-13 0 0,-17 25 1 0,17-25 0 15,-13 25 0-15,13-25 2 0,-11 25 0 0,11-25 4 16,0 25-2-16,0-25 0 0,4 25 4 0,-4-25-1 15,10 20-1-15,-10-20-4 0,20 20 6 0,-20-20-3 16,23 15-18-16,-23-15-46 0,24 13-53 16,-24-13-64-16,30 7-77 0,-30-7-69 15,0 0-74-15,50-2-57 0,-50 2-47 0,30-11-32 16,-30 11-48-16,30-14-383 0,-30 14-432 0</inkml:trace>
  <inkml:trace contextRef="#ctx0" brushRef="#br2" timeOffset="-100600.74">27770 14445 99 0,'0'0'518'16,"0"0"-25"-16,0 0-12 0,0 0-25 0,0-23-30 15,0 23-39-15,0 0-24 0,0 0-34 16,0 0-35-16,0 0-46 0,0-19-39 0,0 19-37 16,0 0-36-16,0 0-29 0,0 0-20 0,0 0-25 15,0 0-10-15,0 0-10 0,0 0-9 0,0 0-6 16,0 0 1-16,0 0 2 0,0 0 4 0,3 22 1 15,-3-22-1-15,-3 20 0 0,3-20-3 16,-3 20-2-16,3-20-1 0,-4 22-4 0,4-22 2 16,-7 25-1-16,7-25-2 0,-3 22 1 0,3-22-1 15,-7 24 0-15,7-24-3 0,-6 19-3 0,6-19-1 16,0 0 0-16,-3 23 0 0,3-23 0 0,0 0 1 16,0 0 2-16,-4 20 3 0,4-20-9 0,0 0-60 15,0 0-104-15,0 0-121 0,0 0-132 0,0 0-117 16,0 0-94-16,0 0-621 0,10-18-698 0</inkml:trace>
  <inkml:trace contextRef="#ctx0" brushRef="#br2" timeOffset="-100429.14">27846 14259 255 0,'0'0'612'0,"3"-27"-2"0,-3 27-24 0,0-25-41 15,0 25-44-15,-3-23-54 0,3 23-70 16,0-19-75-16,0 19-63 0,0 0-53 0,3-26-44 15,-3 26-31-15,0 0-61 0,11-14-73 0,-11 14-85 16,0 0-94-16,24-8-97 0,-24 8-101 16,0 0-100-16,30 0-131 0,-30 0-321 0,0 0-432 15</inkml:trace>
  <inkml:trace contextRef="#ctx0" brushRef="#br2" timeOffset="-100233.2">28133 14122 199 0,'0'0'557'0,"0"0"-10"16,0 0-32-16,0 0-45 0,0 0-57 0,24 8-67 15,-24-8-69-15,0 0-29 0,0 0 21 0,0 17-15 16,0-17-26-16,-4 19-30 0,4-19-31 0,-7 29-25 16,7-29-25-16,-9 32-18 0,5-12-17 0,1 0-16 15,-4 2-10-15,0 2-10 0,4-3-6 16,-3 2-5-16,2 2-2 0,-2-2-5 0,2-3-10 16,1 2-70-16,-4-3-75 0,4 2-83 15,3-21-96-15,-3 30-104 0,3-30-82 0,-4 23-126 16,4-23-482-16,0 0-571 0</inkml:trace>
  <inkml:trace contextRef="#ctx0" brushRef="#br2" timeOffset="-99737.18">27933 14475 398 0,'0'0'491'16,"0"0"-21"-16,-16-18-39 0,16 18-49 0,0 0-50 15,-8-15-54-15,8 15-54 0,0 0-37 16,11-17-27-16,-11 17-33 0,19-13-24 0,-19 13-19 15,27-12-16-15,-6 3-14 0,-1 2-10 0,-1 0-8 16,-19 7-8-16,44-15-5 0,-24 8-8 0,3 2-1 16,-23 5-5-16,37-13 3 0,-37 13-1 15,33-7-6-15,-33 7-3 0,27-8 4 0,-27 8-2 16,23-6 6-16,-23 6 8 0,0 0 13 0,27-3-1 16,-27 3 10-16,0 0 48 0,0 0 42 0,0 0 10 15,24 9 1-15,-24-9-5 0,0 0-11 0,6 18-9 16,-6-18-11-16,-3 19-11 0,3-19-10 0,-3 25-14 15,3-25-9-15,-7 28-12 0,7-28-7 0,-7 33-7 16,0-15-5-16,1-1-4 0,6-17-2 16,-10 29-5-16,10-29-2 0,-7 29-3 0,7-29 0 15,-7 21 2-15,7-21 6 0,-6 18 25 0,6-18 23 16,0 0-8-16,0 0-12 0,0 0-12 0,0 0-8 16,0 0-4-16,0 0-7 0,20-10-4 0,-20 10-6 15,16-20 1-15,-2 5-7 0,-4 0 6 0,3 0-16 16,1 0 3-16,-5 0 0 0,4 2-3 0,-13 13 0 15,17-20-4-15,-17 20 0 0,17-17-6 16,-17 17 9-16,0 0-3 0,0 0 5 0,0 0-1 16,0 0 2-16,0 0 4 0,20 12 2 0,-20-12-3 15,0 25 2-15,0-25 2 0,0 28 1 16,0-28 0-16,0 30-1 0,0-30 1 0,3 30-3 16,-3-30-85-16,3 28-94 0,-3-28-91 0,8 20-72 15,-8-20-91-15,6 14-107 0,-6-14-106 0,0 0-553 16,0 0-662-16</inkml:trace>
  <inkml:trace contextRef="#ctx0" brushRef="#br2" timeOffset="-99013.2">28567 14502 219 0,'0'0'568'0,"0"0"-24"0,9-19-33 16,-9 19-40-16,0 0-41 0,11-24-43 0,-11 24-50 16,0 0-52-16,10-20-53 0,-10 20-58 0,9-12-24 15,-9 12-30-15,14-12-23 0,-14 12-22 16,16-18-10-16,-16 18-14 0,21-18-11 0,-21 18-8 15,23-20-6-15,-23 20-21 0,24-22-20 0,-14 10-9 16,-10 12-3-16,23-21 2 0,-23 21 6 0,16-17 5 16,-16 17-2-16,17-15 1 0,-17 15 0 0,10-13-1 15,-10 13-4-15,0 0 2 0,0 0 5 0,0 0 15 16,0 0 13-16,0 0 11 0,0 0 13 0,0 0 7 16,0 0 10-16,-33 13 13 0,33-13-6 0,-24 25 2 15,11-9-5-15,-1 1-10 0,5 0-7 16,-1 3-4-16,-1-3-2 0,2 4-5 0,2-1 3 15,1 0-3-15,-2-2-2 0,8-18 0 0,-3 29 7 16,3-29 9-16,0 25 16 0,0-25 7 0,11 21-7 16,-11-21-7-16,19 12-10 0,-19-12-7 15,24 5-6-15,-24-5-6 0,0 0-3 0,47-2-5 16,-47 2-4-16,33-13-1 0,-17 5-1 0,1-2-2 16,0-3-3-16,0 1-1 0,-4-2-1 0,4-3-1 15,-8 1-3-15,5-2-8 0,-4-2-12 0,0-1-5 16,-4 5 0-16,2-4 0 0,-2 2 2 0,-6 18 4 15,6-33 3-15,-6 33 1 0,0-27-2 0,0 27 1 16,0-22 0-16,0 22-1 0,-6-17 3 0,6 17 1 16,0 0 0-16,-17-18 2 0,17 18 4 0,0 0 2 15,0 0-3-15,0 0 4 0,0 0-1 16,0 0 5-16,-30 2 1 0,30-2 1 0,0 0 1 16,0 0 0-16,0 23 2 0,0-23 1 0,11 13 0 15,-11-13 0-15,0 0 1 0,16 17 2 0,-16-17 0 16,0 0-2-16,26 9 2 0,-26-9-2 0,0 0-4 15,40 0 3-15,-40 0-2 0,30-4-10 0,-30 4-6 16,30-10-1-16,-30 10 0 0,34-15 0 0,-34 15 3 16,30-15 0-16,-30 15 5 0,31-15 0 0,-31 15-1 15,22-18 3-15,-22 18 3 0,20-15-1 0,-20 15-1 16,18-12 2-16,-18 12-4 0,0 0-2 0,16-15-2 16,-16 15-5-16,0 0 1 0,0 0 2 0,0 0 4 15,0 0 0-15,0 0-1 0,0 0 3 16,0 0 1-16,-13 22 4 0,2-9 2 0,1 4 5 15,-2 4 1-15,1-1-1 0,-2 2 2 0,2 0-4 16,2 1 1-16,-1-1 0 0,3 1 2 0,0-2-1 16,1 3 3-16,2-2 1 0,1-5-1 0,0 1 2 15,3-18-6-15,0 33-58 0,0-33-79 0,0 27-87 16,0-27-90-16,3 21-128 0,-3-21-126 0,0 0-149 16,13 12-426-16,-13-12-603 0</inkml:trace>
  <inkml:trace contextRef="#ctx0" brushRef="#br2" timeOffset="-98429.18">29921 14262 131 0,'16'-12'369'0,"-16"12"-9"0,14-10-14 15,-14 10-19-15,10-13-5 0,-10 13-10 16,0 0-10-16,9-15-15 0,-9 15-8 0,0 0-3 16,0 0-4-16,8-20-14 0,-8 20-20 0,0 0-13 15,0 0-27-15,0 0-36 0,-11-14-30 0,11 14-25 16,0 0-16-16,0 0-4 0,0 0-10 0,0 0 0 15,-39 2-3-15,39-2 8 0,-21 12 1 0,21-12 4 16,-27 20 3-16,11-5-8 0,2-2-11 0,1 5-6 16,0-1-7-16,3 3-5 0,-3 0-5 0,2-1-3 15,2 4-5-15,-1-1-2 0,4 2 0 0,1-5-3 16,-1 4-4-16,6-3-3 0,-3 2-1 0,3-4-1 16,3-1 0-16,-3-17 0 0,6 33 2 0,2-18 0 15,-8-15 6-15,16 30 10 0,-2-21-1 16,2 2-2-16,1-1-5 0,-17-10-3 0,40 7-8 15,-40-7 4-15,43 3-5 0,-43-3-1 0,53-7 0 16,-26 2-7-16,30-14 11 0,-30 10-7 0,-1-7 3 16,1 2 2-16,-1-6-1 0,-2-1-7 0,-4 1-4 15,0-2-3-15,-4 0 0 0,-2-4-5 0,-4 4-1 16,0 0 0-16,-7-3-3 0,0 2-2 0,-3 1-3 16,0-1-4-16,-6 1 3 0,2 1-2 0,-5 2-5 15,2 1 0-15,-3 3-6 0,0 3-5 0,10 12-11 16,-20-20-22-16,20 20-15 0,-27-10-16 0,27 10-31 15,0 0-28-15,-46 1-24 0,46-1-29 16,-37 14-44-16,14-7-59 0,2 3-61 0,2 2-70 16,2-1-62-16,-4 1-86 0,5-3-647 0,-1 3-690 15</inkml:trace>
  <inkml:trace contextRef="#ctx0" brushRef="#br2" timeOffset="-96533.18">30828 14192 97 0,'0'0'382'16,"7"-14"-23"-16,-7 14-9 0,0 0-22 0,0 0-19 16,3-24-12-16,-3 24-10 0,0 0-15 0,0 0-20 15,-3-17-29-15,3 17-28 0,0 0-33 0,0 0-26 16,0 0-21-16,-17-12-19 0,17 12-16 15,0 0-14-15,0 0-8 0,-20 7-6 0,20-7-4 16,0 0 0-16,-20 18-13 0,20-18-7 16,-10 16-6-16,10-16 2 0,-10 24 0 0,10-24-6 15,-7 24 11-15,7-24-22 0,-3 24 3 0,3-24-2 16,0 21 0-16,0-21 0 0,0 21-3 0,0-21 6 16,0 0 5-16,3 22 9 0,-3-22 0 0,0 0 9 15,0 0 5-15,13 14 22 0,-13-14 10 0,0 0 8 16,0 0-11-16,17-9-10 0,-17 9-6 0,0 0 1 15,21-18-5-15,-21 18-5 0,12-19-7 0,-12 19-5 16,18-20-4-16,-18 20-9 0,16-23-3 0,-16 23-3 16,20-25-5-16,-20 25-1 0,16-22-1 0,-16 22-4 15,17-17 2-15,-17 17-5 0,17-18-4 16,-17 18-1-16,13-13 0 0,-13 13 5 0,0 0-1 16,27-10-1-16,-27 10 1 0,0 0 0 0,0 0 0 15,37 0 2-15,-37 0 2 0,17 10-4 16,-17-10 7-16,19 13-3 0,-19-13-4 0,20 14-3 15,-20-14-5-15,17 19-5 0,-17-19-5 0,13 19 0 16,-13-19-1-16,10 20 2 0,-10-20 2 0,7 21-1 16,-7-21 2-16,0 20 0 0,0-20 12 0,-7 19 3 15,7-19 3-15,-6 15-1 0,6-15 2 0,-13 12 3 16,13-12-1-16,0 0 8 0,-21 11 13 0,21-11 14 16,0 0 10-16,0 0-4 0,0 0-3 0,-30-6-4 15,30 6-11-15,0 0-6 0,0-20-8 16,0 20-3-16,10-19-4 0,-10 19-2 0,17-23-5 15,-4 14 1-15,1-4-8 0,-1 0-26 0,4 3-25 16,-1-2-20-16,-16 12-22 0,30-20-31 0,-30 20-19 16,30-16-30-16,-30 16-33 0,30-12-35 0,-30 12-47 15,27-10-60-15,-27 10-52 0,27-7-99 0,-27 7-382 16,23-10-371-16</inkml:trace>
  <inkml:trace contextRef="#ctx0" brushRef="#br2" timeOffset="-95929.2">31775 14079 255 0,'0'0'305'0,"16"-12"-18"0,-16 12-14 0,0 0-13 15,0 0-13-15,11-17-11 0,-11 17-2 0,0 0-5 16,0 0-10-16,0 0-16 0,0-20-14 0,0 20-14 16,0 0-12-16,0 0-16 0,0 0-25 0,-11-14-12 15,11 14-26-15,0 0-4 0,0 0-6 16,0 0 6-16,0 0-21 0,-36 6-6 0,36-6-11 16,0 0-6-16,-27 12-4 0,27-12-2 15,-23 13-6-15,23-13-3 0,-20 20-3 0,20-20-3 16,-20 21-2-16,20-21-2 0,-13 21-2 0,13-21 0 15,-14 23-2-15,14-23 2 0,-6 22 0 0,6-22-1 16,-4 24 4-16,4-24-1 0,0 0 0 0,0 24 14 16,0-24-14-16,0 0 3 0,13 15-2 0,-13-15 0 15,0 0 0-15,0 0 1 0,24 5 1 0,-24-5-9 16,0 0 0-16,23-8 0 0,-23 8-1 0,0 0-1 16,24-17 2-16,-24 17 2 0,16-17-7 0,-16 17 1 15,14-17 1-15,-14 17 2 0,13-18 13 0,-13 18 15 16,10-20 10-16,-10 20 4 0,10-17 8 15,-10 17-2-15,7-18 7 0,-7 18 1 0,6-15 4 16,-6 15 0-16,0 0-10 0,7-20-6 0,-7 20-10 16,0 0-7-16,0 0-8 0,7-18-7 0,-7 18-6 15,0 0-7-15,0 0-1 0,0 0-4 0,0 0 0 16,0 0 4-16,0 0-6 0,0 0 7 16,0 0-1-16,3 18 1 0,-3-18-1 0,0 20 2 15,0-20 0-15,3 21-1 0,-3-21 3 0,10 24-1 16,-10-24-1-16,7 25 4 0,-7-25 0 0,14 21-6 15,-14-21-43-15,12 26-59 0,-12-26-60 0,14 17-66 16,-14-17-48-16,10 18-49 0,-10-18-84 16,0 0-78-16,17 11-98 0,-17-11-345 0,0 0-409 15</inkml:trace>
  <inkml:trace contextRef="#ctx0" brushRef="#br2" timeOffset="-94769.16">32025 14079 148 0,'0'0'328'16,"10"-12"-16"-16,-10 12-16 0,10-15-12 0,-10 15-29 16,10-12-17-16,-10 12-21 15,0 0-25-15,17-18-34 0,-17 18-29 0,0 0-26 16,20-13-20-16,-20 13-15 0,0 0-9 0,23-9-13 16,-23 9-5-16,0 0-8 0,0 0-1 0,30-3-9 15,-30 3 0-15,0 0 10 0,21 10 17 0,-21-10 13 16,12 14 8-16,-12-14-4 0,10 16-2 0,-10-16 0 15,8 20-1-15,-8-20-8 0,3 22-1 0,-3-22-11 16,0 26-7-16,0-26-2 0,-3 22-3 0,3-22 0 16,-8 20 2-16,8-20 0 0,-3 18 12 0,3-18 30 15,0 0 30-15,-7 19 32 0,7-19 32 0,0 0 32 16,0 0-23-16,0 0-27 0,-6 16-29 0,6-16-28 16,0 0-20-16,0 0-13 0,0 0-15 0,10-22-12 15,-10 22-9-15,14-21-6 0,-14 21-7 0,16-23 3 16,-2 9-8-16,-1 2-3 0,4-5-2 0,-4 3 0 15,4-1-3-15,-4 0 0 16,4 1-1-16,-1 2 0 0,-2-5 2 0,-1 5-3 16,4 0 0-16,-4 2-1 0,-13 10-1 0,20-17-4 15,-20 17-4-15,16-15-9 0,-16 15 0 0,0 0 2 16,20-13 7-16,-20 13 1 0,0 0 1 0,0 0 4 16,0 0 0-16,0 0 1 0,7 21 3 0,-7-21 0 15,-7 16 1-15,7-16 0 0,-9 20 1 0,9-20-1 16,-8 22 2-16,8-22 0 0,-6 21 0 0,6-21-2 15,-3 20-1-15,3-20 1 0,-4 17 0 0,4-17 0 16,0 0 5-16,0 22 7 0,0-22 6 16,0 0 2-16,0 0-4 0,13 13 0 0,-13-13-2 15,0 0 0-15,0 0-3 0,30-9-2 0,-30 9 2 16,21-16-4-16,-21 16-3 0,23-22-2 0,-7 9-15 16,-5-2-10-16,5 0-3 0,-2-3 1 0,-4 1 8 15,3 0 0-15,-3 2 4 0,0 0 2 0,0-1 0 16,-10 16 0-16,14-22 1 0,-14 22-7 15,9-16-4-15,-9 16-2 0,0 0 4 0,0 0 5 16,4-17 3-16,-4 17 2 0,0 0 2 0,0 0 2 16,-13 12 5-16,13-12-2 0,-11 17 1 0,11-17 5 15,-6 19 2-15,6-19 1 0,-7 20-1 16,7-20 1-16,-3 19-1 0,3-19 2 0,0 21 4 16,0-21-1-16,3 20 2 0,-3-20 0 0,7 15 1 15,-7-15 1-15,13 12 1 0,-13-12 0 0,0 0 1 16,23 12-2-16,-23-12-2 0,0 0 0 0,34-5-3 15,-34 5-1-15,26-9-2 0,-26 9 0 0,27-18-3 16,-10 9 0-16,-4-1-2 0,1-2 1 0,-1 0-2 16,1-2 0-16,-2 2-1 0,-12 12 0 0,21-20 0 15,-21 20-1-15,16-20 2 0,-16 20 4 0,14-17-4 16,-14 17 2-16,13-16-7 0,-13 16 4 0,0 0-7 16,9-17-3-16,-9 17-2 0,0 0-3 0,0 0 4 15,0 0 5-15,0 0-2 16,0 0 5-16,0 0 0 0,0 0 4 0,0 0-3 15,-12 17 2-15,12-17 2 0,-10 24 1 0,10-24 2 16,-14 26-1-16,7-9 0 0,1 3 7 0,0 4 2 16,-2-2-2-16,2 0-1 0,-1 4 1 0,4-2-1 15,-3 1-2-15,1 1 1 0,5 1-3 0,-3 0 0 16,3-1 3-16,0 0-4 0,0-1 0 0,0 3-1 16,0-3 0-16,0 1 0 0,0-2 2 0,0-2-2 15,0 1 2-15,0 0 1 0,0-3-1 0,-3 0 5 16,3-20 0-16,-7 33 2 0,7-33 8 0,-6 27 7 15,6-27 25-15,-11 22 18 0,11-22 14 0,-16 14 8 16,16-14 10-16,-17 12-6 0,17-12-3 16,0 0 12-16,-33 0-8 0,33 0 1 0,-20-12-4 15,20 12-17-15,-20-19-12 0,20 19-17 0,-13-27-12 16,13 27-10-16,-7-36-14 0,10 19-6 0,4-3-5 16,0 1-4-16,3-2-5 0,3 1 2 0,0 3-11 15,4 2-5-15,0 0-17 0,0 0-7 16,-1 2-6-16,4 3-5 0,-4 0 1 0,5 2-4 15,-21 8-3-15,30-12-1 0,-30 12 4 0,33-7 6 16,-33 7 1-16,27-6-9 0,-27 6-16 0,0 0-12 16,33-7-9-16,-33 7-17 0,0 0-28 0,27-5-30 15,-27 5-37-15,0 0-56 0,0 0-57 16,23-5-52-16,-23 5-52 0,0 0-66 0,0 0-616 16,0 0-579-16</inkml:trace>
  <inkml:trace contextRef="#ctx0" brushRef="#br2" timeOffset="-93189.18">27746 15177 62 0,'-30'-2'527'0,"30"2"-19"0,0 0-25 0,0 0-20 15,0 0-27-15,-13-13-31 0,13 13-32 0,0 0-37 16,0 0-42-16,0 0-49 0,-10-15-46 0,10 15-41 15,0 0-33-15,0 0-31 0,0 0-25 0,0 0-14 16,0 0-14-16,0 0-7 0,0 0-6 0,-7 18-2 16,7-18-4-16,0 0-4 0,-3 27-1 0,3-27 0 15,0 23 0-15,0-23-3 0,-3 25 1 0,3-25 3 16,0 25 4-16,0-25-4 0,0 25 0 16,0-25-6-16,0 21 1 0,0-21-2 0,0 19 0 15,0-19 0-15,0 0 4 0,3 20 5 0,-3-20 0 16,0 0 3-16,0 0 2 0,6 20 0 0,-6-20-4 15,0 0-73-15,0 0-114 0,0 0-100 16,0 0-125-16,0 0-106 0,0 0-99 0,18-13-559 16,-18 13-622-16</inkml:trace>
  <inkml:trace contextRef="#ctx0" brushRef="#br2" timeOffset="-93024.65">27713 15020 155 0,'0'-17'510'0,"0"17"-1"15,0-31-18-15,0 31-55 0,0-30-67 0,0 30-63 16,0-30-59-16,0 30-52 0,7-22-43 0,-7 22-31 16,9-20-24-16,-9 20-17 0,17-11-29 0,-17 11-85 15,27-6-81-15,-27 6-85 0,33 0-73 0,-33 0-64 16,34 5-83-16,-34-5-376 0,30 7-284 0</inkml:trace>
  <inkml:trace contextRef="#ctx0" brushRef="#br2" timeOffset="-92808.18">28037 14912 83 0,'0'0'511'15,"0"0"14"-15,0 0-1 0,22 8-11 0,-22-8-26 16,0 0-46-16,0 0-56 0,0 0-61 16,14 13-63-16,-14-13-56 0,0 0-45 0,0 0-30 15,4 19-25-15,-4-19-13 0,-4 20-11 0,4-20-13 16,-3 23 2-16,3-23-8 0,-3 32-16 0,-1-12-5 16,0-1-6-16,4 5-4 0,-3-2-3 0,0 0-4 15,3 2-3-15,0-5-2 0,-3 4 0 0,3-7 1 16,0-16 1-16,-3 36-17 0,3-36-59 0,0 27-50 15,0-27-42-15,0 21-38 0,0-21-56 0,0 0-78 16,-4 20-66-16,4-20-50 0,0 0-35 0,0 0-30 16,0 0-348-16,0 0-334 0</inkml:trace>
  <inkml:trace contextRef="#ctx0" brushRef="#br2" timeOffset="-92405.24">27990 15270 151 0,'0'0'381'0,"-16"-13"1"0,16 13 18 15,-14-12 0-15,14 12-12 0,-10-15-20 0,10 15-29 16,-6-14-29-16,6 14-37 0,-8-14-38 0,8 14-43 15,0 0-40-15,-6-20-33 0,6 20-23 0,0 0-20 16,14-12-14-16,-14 12-12 0,0 0-15 0,33-11-3 16,-33 11-10-16,30-1-1 0,-30 1-5 0,40-5 1 15,-40 5-5-15,53-6-4 0,-26 0 2 0,-27 6-3 16,53-4-2-16,-53 4-4 0,53-5 1 0,-53 5-1 16,40-3 0-16,-40 3 2 0,41-4 0 0,-41 4 15 15,30-3 45-15,-30 3 21 0,26-5 11 16,-26 5-7-16,0 0-13 0,34-8-8 0,-34 8-9 15,0 0-13-15,22-12-8 0,-22 12-7 0,0 0-7 16,14-14-4-16,-14 14-3 0,0 0-4 0,0-21 0 16,0 21-4-16,0 0-3 0,-10-22-1 0,10 22-2 15,-7-15-2-15,7 15-2 0,0 0-6 16,-13-16 1-16,13 16-7 0,0 0 3 0,0 0 0 16,-27-4-3-16,27 4 4 0,0 0 0 0,-26 15 2 15,26-15 2-15,-21 17 2 0,11-7 10 0,1 5 6 16,-2 1-6-16,1 1-1 0,4 0 1 0,0 3 0 15,-1 1 3-15,3-4-1 0,4-17 0 0,0 34 2 16,0-34 1-16,4 30 2 0,-4-30 3 16,7 31-4-16,-7-31-46 0,9 22-58 0,-9-22-73 15,13 16-94-15,-13-16-106 0,0 0-105 0,27 5-94 16,-27-5-594-16,20-5-625 0</inkml:trace>
  <inkml:trace contextRef="#ctx0" brushRef="#br2" timeOffset="-91833.18">28563 15090 356 0,'0'0'493'16,"10"-18"-9"-16,-10 18-24 0,11-15-40 16,-11 15-44-16,0 0-48 0,13-17-61 0,-13 17-57 15,0 0-42-15,0 0-38 0,14-10-23 0,-14 10-11 16,0 0-13-16,16 10-2 0,-16-10-4 0,9 14 3 16,-9-14-7-16,4 21-9 0,-4-21-10 15,4 25-8-15,-4-25-5 0,0 25-4 0,0-25-8 16,0 28-9-16,0-28-1 0,-8 27-5 0,8-27 7 15,-6 22 6-15,6-22 26 0,-6 20 31 0,6-20 24 16,-4 15 37-16,4-15 39 0,0 0 35 0,-9 18-16 16,9-18-34-16,0 0-30 0,0 0-28 0,0 0-10 15,0 0-32-15,-14-13-12 0,14 13-10 0,3-20-13 16,-3 20-8-16,6-25-5 0,-6 25-5 0,14-27-2 16,-7 12-5-16,2 0-5 0,2 0 0 0,-1-1-3 15,-1 4-2-15,-9 12 1 0,21-22-7 16,-21 22-3-16,20-18-6 0,-20 18 4 0,19-12-3 15,-19 12 3-15,0 0 3 0,34-5-2 0,-34 5 1 16,20 10 2-16,-20-10 1 0,14 15 5 0,-14-15-7 16,13 22 8-16,-13-22 2 0,6 25-2 0,-6-25 1 15,4 28-2-15,-4-28 2 0,0 27 0 0,0-27 3 16,-7 28 2-16,7-28-3 0,-3 25 0 0,3-25 4 16,-7 20 0-16,7-20 6 0,-6 17 1 0,6-17-3 15,0 0 5-15,-14 15 0 0,14-15-11 0,0 0 2 16,0 0-4-16,0 0-1 0,-6-17-3 0,6 17 1 15,3-21-3-15,-3 21-3 0,13-22-1 0,-13 22 1 16,17-30 1-16,-17 30-2 0,17-23-1 16,-17 23-4-16,16-19-4 0,-16 19 1 0,17-15-6 15,-17 15 0-15,0 0 3 0,26-10 2 0,-26 10 4 16,0 0-1-16,24 12 7 0,-24-12 1 0,10 18 2 16,-10-18 4-16,10 22-2 0,-10-22 5 0,6 30 4 15,-6-30-2-15,10 31 0 0,-10-31-47 0,4 27-76 16,-4-27-81-16,7 24-85 0,-7-24-86 0,6 24-99 15,-6-24-90-15,0 0-78 0,10 20-576 0,-10-20-677 16</inkml:trace>
  <inkml:trace contextRef="#ctx0" brushRef="#br2" timeOffset="-90696.8">29487 15129 231 0,'17'-22'436'15,"-17"22"-1"-15,10-20-22 0,-10 20-34 0,6-17-28 16,-6 17-37-16,0 0-42 0,-3-20-38 0,3 20-34 16,0 0-21-16,0 0-19 0,-27-8-17 0,27 8-13 15,-19 5 3-15,19-5-19 0,-27 12-10 0,27-12-1 16,-24 24-15-16,11-10-2 0,3 1-13 0,0 0-12 16,0 3-10-16,7-1-8 0,-4 1-7 0,7-18-7 15,-10 32-6-15,10-32-4 0,-3 28-3 16,3-28 3-16,-3 25 1 0,3-25 4 0,0 20 9 15,0-20 32-15,0 0 20 0,6 20-6 0,-6-20-6 16,0 0-6-16,0 0-3 0,0 0-6 0,33 0-8 16,-33 0-5-16,17-10-8 0,-17 10-1 0,20-18-10 15,-20 18-9-15,20-22 2 0,-6 7-5 0,-1 0-3 16,0-3-2-16,1 3-4 0,-1 0-2 0,1 0 1 16,-2 0-3-16,2 2 0 0,-1 1-5 0,0-1-2 15,-13 13 1-15,24-19-3 0,-24 19 1 0,23-18-3 16,-23 18 0-16,24-13 0 0,-24 13-1 0,23-9 1 15,-23 9 2-15,0 0 0 0,37-3 1 0,-37 3 1 16,0 0-2-16,33 10 2 0,-33-10 4 16,24 15 0-16,-24-15-2 0,19 18 4 0,-19-18-3 15,17 22 2-15,-17-22 1 0,20 25 2 0,-20-25 0 16,10 28-1-16,-10-28 4 0,10 27-1 0,-10-27 1 16,3 28 1-16,-3-28 1 0,-3 25 3 0,3-25 0 15,-3 20 4-15,3-20 3 0,-10 17 2 0,10-17 16 16,-7 13 41-16,7-13 31 0,0 0-23 0,-17 10-13 15,17-10-3-15,0 0-6 0,0 0-8 0,0 0-5 16,-26-10-13-16,26 10-8 0,0 0-7 0,-7-23-4 16,7 23-4-16,7-22-2 0,-7 22-6 0,14-28-3 15,-5 13 0-15,4 0-3 0,-2 3-6 16,2-1 4-16,-4 1-1 0,-9 12-2 0,24-21 1 16,-24 21 1-16,20-17-13 0,-20 17 8 0,20-15-2 15,-20 15 1-15,17-12 0 0,-17 12 1 0,0 0 2 16,27-12-1-16,-27 12 2 0,0 0 2 0,20-12-2 15,-20 12 3-15,0 0 0 0,0 0-1 0,19-7 2 16,-19 7 2-16,0 0 0 0,0 0-2 0,0 0 2 16,0 0-4-16,21-9 4 0,-21 9-2 0,0 0-1 15,0 0-1-15,0 0 1 0,0 0 0 0,0 0 0 16,0 0 2-16,0 0 1 0,0 0-2 0,0 0-1 16,20-8 2-16,-20 8-1 0,0 0 7 0,0 0 0 15,0 0 0-15,0 0-1 0,0 0 0 16,0 0-3-16,0 0 2 0,0 0-1 0,0 0 0 15,0 0-1-15,0 0-1 0,0 0-7 0,0 0 5 16,0 0 0-16,0 0-2 0,0 0 1 0,0 0 0 16,0 0 1-16,0 0 0 0,0 0 1 0,0 0 1 15,0 0 0-15,0 0-3 0,0 0-1 0,0 0 4 16,0 0-1-16,0 0 2 0,0 0-3 0,0 0 1 16,0 0-1-16,0 0 0 0,0 0 1 0,0 0-1 15,0 0 2-15,0 0 4 0,0 0-2 0,0 0-4 16,0 0 0-16,0 0 3 0,0 0-2 0,0 0 1 15,0 0 2-15,0 0-2 0,0 0 4 0,0 0-2 16,0 0 3-16,0 0-4 0,0 0 3 16,0 0-2-16,0 0 4 0,0 0 0 0,0 0-1 15,0 0 2-15,0 0 3 0,0 0-2 0,0 0 6 16,0 0 16-16,0 0 2 0,0 0 5 0,0 0-2 16,0 0-3-16,0 0-4 0,0 0-5 0,0 0-3 15,0 0-4-15,0 0-1 0,0 0-7 0,0 0 3 16,0 0-5-16,0 0-2 0,0 0-2 0,0 0 0 15,0 0 0-15,0 0 1 0,0 0-3 0,0 0 4 16,0 0-3-16,0 0 0 0,0 0 0 0,0 0 2 16,0 0-6-16,0 0 4 0,0 0-1 0,0 0 2 15,0 0-2-15,0 0-1 0,0 0-3 16,0 0 4-16,0 0 4 0,0 0-2 0,0 0-3 16,0 0 0-16,0 0-7 0,0 0 10 0,0 0 0 15,0 0-1-15,0 0 2 0,0 0-3 0,0 0 1 16,0 0-7-16,0 0-58 0,0 0-61 0,0 0-70 15,0 0-90-15,0 0-82 0,0 0-105 0,-20-10-93 16,20 10-106-16,0 0-652 0,0 0-779 0</inkml:trace>
  <inkml:trace contextRef="#ctx0" brushRef="#br2" timeOffset="-90324.19">30694 15248 173 0,'0'0'413'0,"0"0"-15"15,-26 4-3-15,26-4 3 0,0 0 1 0,0 0-2 16,-27 7 0-16,27-7-1 0,0 0-4 16,0 0-2-16,0 0-11 0,-30 6-11 0,30-6-23 15,0 0-27-15,0 0-45 0,0 0-32 0,0 0-36 16,0 0-34-16,0 0-33 0,0 0-28 0,0 0-30 16,0 0-21-16,0 0-13 0,0 0-8 0,0 0-10 15,34-6-6-15,-34 6-1 0,33-2-26 0,-33 2-57 16,37-5-60-16,-37 5-66 0,36-2-69 0,-36 2-78 15,33-5-81-15,-33 5-92 0,34-5-76 0,-34 5-90 16,26-7-632-16,-26 7-763 0</inkml:trace>
  <inkml:trace contextRef="#ctx0" brushRef="#br2" timeOffset="-90033.18">31098 15095 231 0,'0'0'456'0,"10"-15"8"0,-10 15-26 15,10-15-23-15,-10 15-17 0,0 0-14 0,14-18-1 16,-14 18-39-16,0 0-11 0,9-17-38 0,-9 17-38 16,0 0-49-16,0 0-44 0,0 0-52 0,7-13-29 15,-7 13-19-15,0 0-12 0,0 0-9 0,0 0-4 16,-7 20-6-16,7-20 1 0,-6 20 29 0,6-20 4 16,-11 27-8-16,11-27-6 0,-6 33 3 0,-1-16 2 15,4 4-1-15,-3-4-6 0,6-17-4 16,-8 32-7-16,8-32-5 0,-3 33-5 0,3-33-5 15,-3 30-3-15,3-30-2 0,-3 28-1 0,3-6 21 16,0-22-20-16,0 23 3 0,0-23-5 0,0 17-39 16,0-17-71-16,0 0-69 0,3 21-87 0,-3-21-88 15,0 0-144-15,0 0-136 0,0 0-198 0,0 0-297 16,0 0-579-16</inkml:trace>
  <inkml:trace contextRef="#ctx0" brushRef="#br2" timeOffset="-88933.18">31735 15090 316 0,'0'0'373'0,"0"0"-2"16,13-18-2-16,-13 18-12 0,0 0-8 0,10-15-5 15,-10 15-25-15,0 0-21 0,7-17-23 0,-7 17-23 16,0 0-27-16,0 0-44 0,0 0-32 0,-13-15-28 15,13 15 64-15,0 0-113 0,-34 5-14 0,34-5-2 16,-20 10-4-16,20-10 0 0,-24 17-10 0,24-17-4 16,-19 21-5-16,19-21-3 0,-20 24-6 0,20-24 0 15,-13 25-4-15,13-25-2 0,-11 26 0 16,11-26-2-16,-3 19 6 0,3-19 2 0,0 20-2 16,0-20 2-16,6 15-10 0,-6-15 15 0,0 0 19 15,24 9 16-15,-24-9 9 0,0 0-2 0,33-1-9 16,-33 1-8-16,27-11-7 0,-27 11-7 0,30-17-9 15,-16 7-4-15,2-2-5 0,-2 0-4 0,2-4-6 16,1 1-2-16,-4 0-2 0,1 0-3 0,2 1-3 16,-2-2 3-16,-1 4-7 0,0-1-1 0,-13 13-4 15,20-20-4-15,-20 20-3 0,21-12 0 0,-21 12 1 16,16-10-1-16,-16 10 3 0,0 0 3 0,33-4-1 16,-33 4 4-16,20 9-1 0,-20-9 3 15,24 15-1-15,-24-15 0 0,20 17-1 0,-20-17 2 16,20 22-1-16,-20-22 2 0,17 24-1 0,-17-24-2 15,13 24 5-15,-13-24-1 0,6 23 2 0,-6-23 0 16,0 22 4-16,0-22-1 0,0 18 4 0,0-18 3 16,0 0 8-16,-3 22 32 0,3-22 49 0,0 0 8 15,0 0-10-15,-7 15 13 0,7-15 17 0,0 0-13 16,0 0-15-16,0 0-20 0,-6-18-15 0,6 18-15 16,6-17-14-16,-6 17-10 0,21-26-8 0,-8 12-14 15,1 2-27-15,2-3-39 0,4-1-32 0,-1 4-33 16,-1-1-24-16,5 1-25 0,-4 2-23 0,2 0-30 15,-4 0-44-15,-17 10-39 0,36-12-41 0,-36 12-36 16,27-8-23-16,-27 8-13 0,0 0-48 16,0 0-129-16,0 0-235 0,0 0-321 0</inkml:trace>
  <inkml:trace contextRef="#ctx0" brushRef="#br2" timeOffset="-88296.25">28917 15891 217 0,'0'0'438'0,"0"0"-13"0,0 0-10 0,-20-6-23 16,20 6-25-16,0 0-27 0,0 0-34 0,-20-10-29 15,20 10-32-15,0 0-30 0,0 0-31 16,0 0-28-16,-20-8-25 0,20 8 70 0,0 0-108 15,-27 5-4-15,27-5-10 0,0 0-16 0,-26 13-11 16,26-13-8-16,-14 12-11 0,14-12 3 0,-16 18-16 16,16-18-4-16,-10 19 0 0,10-19-1 0,-11 20-1 15,11-20 0-15,0 26-2 0,0-26-2 0,-3 20 2 16,3-20-3-16,3 20 8 0,-3-20-2 0,0 0-1 16,14 17 4-16,-14-17-1 0,0 0 0 0,20 8 1 15,-20-8-2-15,0 0 0 0,30-5 0 0,-30 5 2 16,23-11 1-16,-23 11-1 0,21-14-2 0,-21 14-1 15,19-15 5-15,-19 15 4 0,17-20 8 0,-17 20 2 16,13-20-4-16,-13 20 0 0,11-26 6 16,-11 26-1-16,9-26 15 0,-9 26 2 0,3-26 8 15,-3 26 6-15,4-23 9 0,-4 23-11 0,3-17-18 16,-3 17-14-16,0 0-14 0,3-20-11 0,-3 20-3 16,0 0 0-16,0 0-2 0,0 0 1 0,0 0 0 15,11 15 0-15,-11-15-1 0,6 20 1 0,-6-20-1 16,13 25 1-16,-13-25-1 0,14 26 2 0,-14-26 1 15,16 26 1-15,-16-26 1 0,14 23-37 0,-14-23-59 16,13 23-69-16,-13-23-84 0,14 18-66 0,-14-18-75 16,0 0-83-16,10 17-96 0,-10-17-150 0,0 0-308 15,0 0-496-15</inkml:trace>
  <inkml:trace contextRef="#ctx0" brushRef="#br2" timeOffset="-87489.18">29041 15912 54 0,'0'0'466'15,"13"-22"-11"-15,-13 22-15 0,17-25-30 0,-17 25-39 16,16-20-48-16,-16 20-44 0,17-17-51 0,-17 17-47 16,19-13-30-16,-19 13-2 0,0 0-8 0,35-3-6 15,-35 3-17-15,19 8-25 0,-19-8-5 0,20 16-24 16,-20-16 0-16,13 21-13 0,-13-21-8 0,14 25 0 16,-14-25-11-16,6 23-4 0,-6-23-4 0,4 22-4 15,-4-22 2-15,3 18 4 0,-3-18 1 16,0 0 17-16,3 21 48 0,-3-21 2 0,0 0-4 15,0 0-13-15,0 0-9 0,0 0-12 0,0 0-10 16,0 0-8-16,0 0-10 0,0-24-7 0,0 24-5 16,14-25-1-16,-7 7-3 0,2 4-7 0,5-4-1 15,-4 1-3-15,-1 3-9 0,5-2 6 0,-4 3-1 16,-10 13-5-16,20-23-8 0,-20 23-7 0,13-14 4 16,-13 14 2-16,0 0 2 0,0 0 4 0,0 0 3 15,34 7 5-15,-34-7-2 0,7 18 3 0,-7-18 0 16,10 21 2-16,-10-21 2 0,6 24-3 0,-6-24-2 15,10 19 5-15,-10-19 3 0,10 20 6 0,-10-20 3 16,0 0 12-16,13 18 7 0,-13-18 0 16,0 0-6-16,0 0-3 0,24 8-7 0,-24-8-4 15,0 0 0-15,27-10-3 0,-27 10-1 0,16-13-3 16,-16 13 3-16,20-17-4 0,-20 17-3 0,24-25-6 16,-15 9-1-16,5 4-2 0,-14 12 1 0,16-22-4 15,-16 22-6-15,18-17-11 0,-18 17-23 0,0 0 32 16,0 0 5-16,0 0 0 0,16 11 4 0,-16-11 1 15,-4 26 4-15,4-26 1 0,-6 30 2 0,6-30 0 16,-3 27 7-16,3-27-5 0,0 24 7 0,0-24 16 16,0 21 28-16,0-21 8 0,0 0-8 0,13 13-8 15,-13-13-6-15,0 0-8 0,0 0-4 16,30-10-5-16,-30 10-3 0,17-12-3 0,-17 12-3 16,23-18-3-16,-23 18-1 0,23-23-4 0,-9 11 2 15,-1-1-2-15,1 0 2 0,-14 13-5 0,19-20 2 16,-19 20-4-16,17-14-10 0,-17 14-7 0,13-13-8 15,-13 13 8-15,0 0 2 0,0 0 7 0,0 0 0 16,11 13 4-16,-11-13 2 0,-8 22-1 0,2-4 2 16,3 2 3-16,-4 0-2 0,1 5-4 0,3 0 0 15,-2 2 2-15,2 0 2 0,0 6 3 0,0 0 3 16,-4 0 0-16,1-4 7 0,-5 5-1 0,-2-5 1 16,-4 1 6-16,-2-2-1 0,-5-1-1 0,-9 1-1 15,-4-6 1-15,-3 0-4 0,0-3 1 16,0-5-1-16,0-2 0 0,0-4-3 0,3-6 0 15,4-2-3-15,0-2-1 0,3-3-4 0,3-3-3 16,3-5-2-16,4 4 0 0,4-4-6 0,16 13-1 16,-17-22 0-16,17 22-3 0,-3-22 4 0,3 22-4 15,20-18 2-15,-20 18 2 0,40-13 0 0,-10 11 4 16,0-1 0-16,3 3 2 0,3 3-26 0,2-1-59 16,-2 0-58-16,1 1-65 0,-4 0-69 0,0-1-74 15,1 1-95-15,-34-3-87 0,60 1-634 0,-60-1-638 16</inkml:trace>
  <inkml:trace contextRef="#ctx0" brushRef="#br2" timeOffset="-87199.65">30358 15735 139 0,'9'-15'445'0,"-9"15"13"0,14-22-1 15,-14 22-27-15,10-15-41 0,-10 15-51 0,9-13-50 16,-9 13-63-16,0 0-45 0,0 0-43 0,0 0 9 16,0 0 35-16,0 0 10 0,0 0-1 0,0 0-19 15,-3 22-23-15,3-22-21 0,-6 28-13 16,-1-8-20-16,4 1-15 0,0 0-13 0,0-1-9 16,-2 6-10-16,2-4-1 0,0 0-9 0,0 3-5 15,0-2-2-15,3-1 0 0,-4 1 0 0,1-1-6 16,3-2-54-16,-3 0-78 0,0-6-80 0,3-14-80 15,-11 29-69-15,11-29-88 0,-10 17-83 0,10-17-93 16,0 0-372-16,-20 13-451 0</inkml:trace>
  <inkml:trace contextRef="#ctx0" brushRef="#br2" timeOffset="-86725.18">30144 16000 196 0,'-6'-14'866'0,"6"14"-461"0,0 0-38 0,-7-21-39 16,7 21-44-16,0 0-42 0,7-18-46 15,-7 18-33-15,13-13-25 0,-13 13-20 0,23-9-21 16,-23 9-15-16,30-10-15 0,-30 10-12 0,33-10-6 16,-9 4-15-16,-4-2-4 0,-20 8-3 0,43-12-4 15,-22 8-4-15,1-4-7 0,-22 8-2 0,41-12 15 16,-41 12 22-16,36-10 3 0,-36 10 0 0,30-9-3 16,-30 9-6-16,24-8 4 0,-24 8-14 0,0 0 4 15,33-8-12-15,-33 8-11 0,0 0-6 0,0 0 4 16,0 0-4-16,34 2 13 0,-34-2 29 0,0 0 27 15,9 20 12-15,-9-20-13 0,3 23-8 0,-3-23 4 16,-3 26-15-16,3-26 5 0,-6 34-10 16,-1-14-8-16,1-3-6 0,-2 4-5 0,2-4-3 15,0 0-5-15,-1-2-2 0,7-15-4 0,-14 29-1 16,14-29-1-16,-6 21 31 0,6-21 32 0,-10 18 26 16,10-18 27-16,-7 15 24 0,7-15 15 0,0 0-16 15,0 0-29-15,0 0-26 0,0 0-22 0,0 0-22 16,0 0-7-16,0 0-14 0,0 0-7 0,17-20-5 15,-17 20-5-15,20-18-8 0,-20 18-3 0,16-19-4 16,-16 19-4-16,21-17-5 0,-21 17 2 0,20-12-7 16,-20 12 0-16,19-9 2 0,-19 9-4 0,0 0 2 15,30-5 0-15,-30 5 1 0,0 0 0 16,27 7 5-16,-27-7 1 0,0 0 3 0,20 18 1 16,-20-18 0-16,10 15 0 0,-10-15-46 0,10 18-59 15,-10-18-67-15,3 14-76 0,-3-14-84 0,0 0-101 16,4 17-93-16,-4-17-99 0,0 0-670 0,0 0-753 15</inkml:trace>
  <inkml:trace contextRef="#ctx0" brushRef="#br2" timeOffset="-86504.39">30908 15912 256 0,'17'-21'460'0,"-17"21"7"0,10-14-10 0,-10 14-32 15,0 0-43-15,12-15-57 0,-12 15-57 16,0 0-49-16,0 0-48 0,0 0-5 0,0 0 28 15,0 0 2-15,0 0-8 0,0 0-22 0,8 20-24 16,-8-20-12-16,-3 23 3 0,3-23-11 0,-5 25-14 16,5-25-20-16,-6 24-12 0,6-24-13 0,-3 29-7 15,3-29-8-15,-7 27-2 0,7-27-9 0,-3 25-67 16,3-25-97-16,-6 20-78 0,6-20-82 0,0 0-72 16,-8 20-110-16,8-20-103 0,0 0-564 0,0 0-604 15</inkml:trace>
  <inkml:trace contextRef="#ctx0" brushRef="#br2" timeOffset="-86361.25">30901 15755 414 0,'0'-20'461'0,"0"20"3"0,0-33-25 0,0 33-47 16,0-28-61-16,0 28-71 0,3-20-63 0,-3 20-35 16,0 0-34-16,7-27-13 0,-7 27-191 0,0 0-84 15,0 0-70-15,0 0-64 0,30-2-97 0,-30 2-362 16,0 0-242-16</inkml:trace>
  <inkml:trace contextRef="#ctx0" brushRef="#br2" timeOffset="-85993.18">31108 15666 336 0,'0'0'395'0,"0"0"-30"16,0 0-21-16,20 8-30 0,-20-8-31 16,0 0-38-16,13 13-16 0,-13-13-30 0,0 0-6 15,13 18-5-15,-13-18 2 0,11 20-4 0,-11-20 2 16,10 28-20-16,-10-28-24 0,6 29-17 0,-6-11-23 15,0-18-15-15,0 37-17 0,0-17-13 0,-3-2-10 16,0 2-7-16,3-20-8 0,-4 30-8 0,4-30-2 16,-6 27-1-16,6-27 2 0,-3 22 2 0,3-22 15 15,-8 21 28-15,8-21 24 0,0 0 13 0,-6 17-7 16,6-17-19-16,0 0-16 0,0 0-13 0,0 0-13 16,0 0-9-16,0 0-7 0,6-22-6 0,-6 22-3 15,21-25-4-15,-12 7-4 0,5 3 1 0,2-2-3 16,2-3-1-16,-2 4-3 0,1-1-4 15,-1 3-1-15,1-1-3 0,0 2-5 0,-17 13-3 16,26-20-3-16,-26 20-2 0,27-10 3 0,-27 10 2 16,0 0 2-16,27 7 6 0,-27-7 2 0,13 18 4 15,-13-18-3-15,7 25 9 0,-7-25 2 0,3 32 3 16,-3-32 3-16,0 33-2 0,0-33-50 0,3 35-87 16,-3-35-89-16,0 32-104 0,0-32-79 0,0 26-78 15,0-26-103-15,10 19-495 0,-10-19-545 0</inkml:trace>
  <inkml:trace contextRef="#ctx0" brushRef="#br2" timeOffset="-85469.18">31885 15790 61 0,'3'-17'492'0,"-3"17"17"0,7-32-13 16,-7 32-23-16,4-32-41 0,-4 32-33 0,-7-29-41 15,7 29-37-15,-7-28-39 0,7 28-38 0,-16-20-40 16,16 20-26-16,-24-12-8 0,24 12-10 0,-40 3-16 15,13 1-19-15,4 3-24 0,-4 6-21 0,0 2-11 16,5 3-13-16,-2 4-9 0,4 1-4 0,7-1-5 16,2 1-5-16,5-1-5 0,-1 1-1 0,7-2-2 15,4-2 1-15,-1 1-3 0,3-4-2 16,5 1-1-16,-11-17-1 0,19 22 0 0,-19-22-3 16,30 10-4-16,-30-10-1 0,38 2-2 0,-38-2 2 15,43-8-4-15,-20 1-1 0,1-3-3 0,-2-2 1 16,5-3-2-16,0-3 0 0,-3 1-2 0,2-1 0 15,-6-3-2-15,3 5 2 0,-6-2-1 0,0 6 1 16,0-3-3-16,-4 1-7 0,-13 14-6 0,23-16-5 16,-23 16 0-16,17-10 3 0,-17 10 3 0,0 0 6 15,0 0 1-15,10 17 5 0,-10-17 0 0,-3 35 5 16,-4-12-2-16,0 9 3 0,-6 49 6 0,6-32-6 16,4 6 0-16,6 3 0 0,4 10-9 0,3 2 13 15,0-1-3-15,-3-1-1 0,-1-1 6 16,-6-7 1-16,-6-4 4 0,-1-7 1 0,-10-1 2 15,-6-7-3-15,-4-7 3 0,-3-7 0 0,0-7-1 16,-7-2 27-16,1-8 42 0,3-6 36 0,-4-4 23 16,7-4-8-16,-3-6-19 0,6-5-19 0,10-2-17 15,7-7-24-15,7 2-19 0,6-5-7 0,10-1-13 16,4 0-3-16,7 3-10 0,6 3-4 0,3 5 6 16,4 2-13-16,-1 3 1 0,7 3-28 0,-2 5-68 15,-2 4-56-15,-2 2-74 0,0 0-86 0,-7 7-95 16,-1-2-106-16,-2 1-100 0,-3-1-131 0,-4 0-505 15,-20-7-714-15</inkml:trace>
  <inkml:trace contextRef="#ctx0" brushRef="#br1" timeOffset="-76057.19">29528 14737 241 0,'0'0'329'16,"0"0"-10"-16,0 0-4 0,0 0-2 0,0 0-7 15,0 0-17-15,0 0-17 0,0 0-9 16,0 17-10-16,0-17-12 0,0 0-10 0,0 0-27 16,0 0-18-16,0 0-23 0,0 0-9 0,0 0-12 15,0 0-10-15,0 0-12 0,0 0-11 0,0 0-6 16,0 0-8-16,0 0-6 0,0 0-2 0,0 0-3 15,0 0-3-15,0 0-3 0,-8 16-10 0,8-16-8 16,0 0-14-16,0 0-5 0,0 0-6 16,0 0-5-16,0 0-2 0,0 0-6 0,0 0 4 15,0 0-1-15,0 0 6 0,34 5 9 0,-34-5 4 16,37 0-3-16,-37 0-3 0,49-3-5 0,-49 3-2 16,57-6-2-16,-57 6-5 0,60-1-3 0,-27-2-7 15,1 0 2-15,-4 1-3 0,4-1-4 16,-4 1 1-16,3 0-4 0,-3-1 2 0,-3-2 2 15,3 2-3-15,-30 3 1 0,49-5 1 0,-49 5-1 16,44-4 1-16,-44 4-2 0,37-5 3 0,-37 5-4 16,33-3-4-16,-33 3 2 0,27-5 2 0,-27 5-5 15,0 0-1-15,33-2 0 0,-33 2 0 0,0 0 1 16,0 0-2-16,33-6 0 0,-33 6-2 0,0 0 1 16,0 0 2-16,0 0 4 0,30-1-6 0,-30 1 4 15,0 0-1-15,0 0 0 0,0 0-1 0,0 0 2 16,0 0 0-16,0 0 1 0,27-3 0 0,-27 3-1 15,0 0 3-15,0 0-2 0,0 0 0 16,0 0-1-16,0 0 5 0,0 0-3 16,0 0 2-16,0 0 0 0,0 0-3 0,0 0 2 15,0 0 1-15,0 0 0 0,0 0 0 0,0 0-1 16,0 0 3-16,0 0 1 0,0 0-1 0,0 0 1 16,0 0 2-16,0 0 1 0,0 0 0 0,0 0 0 15,0 0-1-15,0 0 1 0,0 0 3 0,0 0 0 16,0 0-2-16,0 0 3 0,0 0-4 0,0 0 0 15,0 0 1-15,0 0-1 0,0 0 2 0,0 0-4 16,0 0 0-16,0 0-5 0,0 0 0 0,0 0-1 16,0 0 0-16,0 0-4 0,0 0 1 0,0 0 2 15,0 0 1-15,0 0-5 0,0 0 2 16,0 0-1-16,0 0 1 0,0 0 2 0,0 0-3 16,0 0 4-16,0 0-1 0,0 0-2 0,0 0 7 15,0 0-6-15,0 0 2 0,0 0-1 16,0 0 4-16,0 0-3 0,0 0-1 0,0 0 0 15,0 0 0-15,0 0-4 0,0 0 5 0,0 0-4 16,0 0 0-16,0 0 1 0,0 0-1 0,0 0 1 16,0 0 1-16,0 0 0 0,0 0-1 0,0 0 2 15,0 0-2-15,0 0 0 0,0 0 1 0,0 0 1 16,0 0 1-16,0 0 1 0,0 0 3 0,0 0-5 16,0 0 2-16,0 0-5 0,0 0 8 15,0 0 0-15,0 0 5 0,0 0-2 0,0 0 5 16,0 0-5-16,0 0 2 0,19-8-1 0,-19 8 3 15,0 0-18-15,0 0-45 0,0 0-51 0,0 0-67 16,0 0-89-16,0 0-138 0,0 0-135 0,-9-13-96 16,9 13-84-16,0 0-586 0,0 0-751 0</inkml:trace>
  <inkml:trace contextRef="#ctx0" brushRef="#br1" timeOffset="-74997.19">32142 14550 295 0,'0'0'359'0,"0"0"1"0,0 0 7 0,-24-10-2 16,24 10-8-16,0 0-11 0,0 0 0 0,0 0-4 15,-20-8-7-15,20 8-4 0,0 0-5 16,0 0-18-16,0 0-8 0,0 0-10 0,0 0-27 15,-19-10-26-15,19 10-43 0,0 0-41 0,0 0-30 16,0 0-27-16,13-15-20 0,-13 15-16 0,17-10-14 16,-17 10-10-16,33-10-8 0,-33 10-5 0,46-12-6 15,-16 7-5-15,0 0-15 0,3-1-38 0,2 1-39 16,1 1-50-16,1 1-50 0,-4-2-67 0,0 2-79 16,-33 3-99-16,60-5-90 0,-60 5-70 0,44 0-77 15,-44 0-425-15,0 0-559 0</inkml:trace>
  <inkml:trace contextRef="#ctx0" brushRef="#br1" timeOffset="-73633.19">27819 15672 326 0,'0'0'325'15,"0"0"-13"-15,-30-7-8 0,30 7-11 0,0 0-10 16,-19-8-9-16,19 8-13 0,0 0-12 0,0 0-10 16,-24-5-4-16,24 5-5 0,0 0-6 0,0 0-9 15,0 0-5-15,0 0-2 0,-20-7-7 0,20 7-3 16,0 0-6-16,0 0-9 0,0 0-5 0,0 0-10 16,0 0-3-16,0 0-15 0,0 0-24 0,0 0-27 15,0 0-20-15,0 0-18 0,11-18-11 0,-11 18-14 16,26-7-7-16,-26 7-5 0,43-12-5 15,-13 7-2-15,4-1-5 0,5-1-4 0,5-1-4 16,-4 1 2-16,4-1-1 0,-4 0-2 16,-1 1 1-16,-2 3-2 0,-3-2 0 0,-4 1-2 15,0 1 1-15,-4-1 0 0,-26 5-1 0,44-8-3 16,-44 8 2-16,36-5-1 0,-36 5 3 0,30-5-2 16,-30 5 0-16,24-6 0 0,-24 6 0 0,0 0 0 15,30-4 1-15,-30 4 0 0,0 0 0 0,0 0 1 16,33-3 2-16,-33 3 3 0,0 0-5 0,0 0 3 15,0 0 0-15,27-5 1 0,-27 5-1 0,0 0-2 16,0 0 0-16,0 0-2 0,0 0 2 0,0 0-2 16,0 0 0-16,0 0 2 0,30-5 2 0,-30 5 9 15,0 0 18-15,0 0 14 0,0 0 6 16,0 0 0-16,0 0-2 0,0 0-6 0,0 0-4 16,0 0-4-16,0 0-7 0,0 0-7 0,0 0-1 15,0 0-6-15,0 0 0 0,0 0-4 0,0 0-2 16,0 0 0-16,0 0-4 0,0 0 1 0,0 0 0 15,0 0-2-15,0 0 3 0,0 0-5 0,0 0 5 16,0 0-2-16,0 0 6 0,0 0-2 0,0 0 2 16,0 0-4-16,0 0 2 0,0 0-4 0,0 0 1 15,0 0 0-15,0 0-7 0,0 0 4 0,0 0 0 16,0 0-6-16,0 0 11 0,0 0-7 16,0 0 0-16,0 0 8 0,0 0-5 0,0 0 1 15,0 0-3-15,0 0 4 0,0 0-3 16,0 0 14-16,0 0 16 0,0 0 18 0,0 0 3 15,0 0-2-15,0 0-4 0,0 0-7 0,0 0-4 16,0 0-6-16,0 0-6 0,0 0-6 0,0 0-3 16,0 0-3-16,0 0-1 0,0 0-6 0,0 0 4 15,0 0-6-15,0 0 0 0,0 0 0 0,0 0-1 16,0 0-2-16,0 0 2 0,0 0-2 0,0 0 3 16,0 0-1-16,0 0-1 0,0 0 6 0,0 0-6 15,0 0 3-15,0 0-4 0,0 0 3 0,0 0-1 16,0 0-1-16,0 0 3 0,0 0-6 0,0 0 4 15,0 0-4-15,0 0-3 0,0 0 6 0,0 0-2 16,0 0-1-16,0 0-1 0,0 0 2 16,0 0 2-16,0 0 0 0,0 0-2 0,0 0-1 15,0 0 3-15,0 0 0 0,0 0-2 0,0 0 5 16,0 0-5-16,0 0 6 0,0 0-5 16,0 0 5-16,0 0-3 0,0 0-1 0,0 0-1 15,0 0 0-15,0 0 3 0,0 0-5 0,0 0 3 16,0 0 0-16,0 0-1 0,0 0 0 0,0 0 0 15,0 0-2-15,0 0 0 0,0 0-4 0,0 0 2 16,0 0 2-16,0 0-2 0,0 0 0 0,0 0 3 16,0 0 2-16,0 0-5 0,0 0 3 0,0 0 3 15,0 0-2-15,0 0 3 0,0 0 0 16,0 0-1-16,0 0 1 0,0 0-1 0,0 0 3 16,0 0-4-16,0 0 1 0,0 0 0 0,0 0 0 15,0 0 0-15,0 0-2 0,0 0 0 0,0 0 0 16,0 0 2-16,0 0-2 0,0 0 2 0,0 0-5 15,0 0 2-15,0 0-1 0,0 0 3 0,0 0 2 16,0 0-5-16,0 0 4 0,0 0 0 0,0 0 5 16,0 0-2-16,0 0-1 0,0 0 0 0,0 0 2 15,0 0-6-15,0 0-36 0,0 0-71 0,0 0-104 16,0 0-130-16,0 0-190 0,0 0-222 16,0 0-236-16,0 0-506 0,19-7-943 0</inkml:trace>
  <inkml:trace contextRef="#ctx0" brushRef="#br1" timeOffset="-72313.19">30648 15555 90 0,'0'0'340'15,"0"0"-22"-15,0 0-13 0,0 0-8 0,0 0-9 16,0 0-5-16,0 0-14 0,0 0-14 0,0 0-11 16,0 0-17-16,-23-5-4 0,23 5-5 0,0 0-3 15,0 0-4-15,0 0 4 0,0 0-3 0,0 0 0 16,0 0-7-16,0 0-5 0,0 0-19 0,0 0-16 16,0 0-14-16,0 0-24 0,0 0-27 0,0 0-25 15,0 0-16-15,0 0-11 0,12-14-12 0,-12 14-10 16,0 0-5-16,37-12-3 0,-37 12-6 0,37-4-3 15,-37 4-2-15,50-8-3 0,-20 3 0 0,3 2-2 16,1-1 1-16,0 1-1 0,-1-2 1 16,3 3-4-16,1-1 0 0,-4 0 1 0,-3-1-2 15,0 1 2-15,-30 3 2 0,54-4 1 0,-54 4-2 16,43-3 1-16,-43 3 2 0,37-5-1 0,-37 5 0 16,33-3-1-16,-33 3-2 0,27-4 1 0,-27 4 0 15,0 0-2-15,37-3 1 0,-37 3-1 0,0 0-1 16,0 0 1-16,33-6 1 0,-33 6-1 0,0 0-2 15,0 0 3-15,0 0 2 0,30-2-2 0,-30 2 0 16,0 0 2-16,0 0-1 0,0 0 1 0,0 0 0 16,0 0 2-16,27-2-1 0,-27 2 2 0,0 0-2 15,0 0 2-15,0 0 1 0,0 0-1 16,0 0 0-16,0 0-2 0,0 0 0 0,0 0 3 16,0 0-2-16,0 0-2 0,0 0 0 0,0 0 0 15,0 0-2-15,0 0 1 0,0 0 0 0,0 0-2 16,0 0 3-16,0 0 1 0,0 0-3 0,0 0 1 15,0 0-4-15,0 0 5 0,0 0-1 0,0 0 2 16,0 0-1-16,0 0 0 0,0 0 2 0,0 0 2 16,0 0 0-16,0 0-1 0,0 0 3 0,0 0 1 15,0 0-1-15,0 0-4 0,0 0 1 0,0 0 0 16,0 0-3-16,0 0 0 0,0 0 0 0,0 0-1 16,0 0-1-16,0 0 1 0,0 0 4 0,0 0-6 15,0 0 0-15,0 0-1 0,0 0 6 16,0 0-5-16,0 0-1 0,0 0 0 0,0 0 1 15,0 0 0-15,0 0-1 0,0 0 2 0,0 0-1 16,0 0 0-16,0 0 3 0,0 0-2 0,0 0-5 16,0 0 5-16,0 0 3 0,0 0-1 0,0 0-2 15,0 0 0-15,0 0 2 0,0 0-2 0,0 0-2 16,0 0 4-16,0 0-1 0,0 0 1 0,0 0 1 16,0 0-3-16,0 0 0 0,0 0 1 0,0 0 1 15,0 0 2-15,0 0 4 0,0 0 4 0,0 0 2 16,0 0 2-16,0 0 2 0,0 0 0 0,0 0-2 15,0 0-2-15,0 0 0 0,0 0-3 0,0 0 1 16,0 0-3-16,0 0-1 0,0 0-2 16,0 0-1-16,0 0-1 0,0 0 3 0,0 0 5 15,0 0-11-15,0 0 2 0,0 0-3 0,0 0 0 16,0 0 3-16,0 0 0 0,0 0-1 0,0 0 0 16,0 0 0-16,0 0 0 0,0 0-2 0,0 0 1 15,0 0 1-15,0 0-6 0,0 0-5 0,0 0-13 16,0 0-20-16,0 0-21 0,0 0-25 0,0 0-30 15,0 0-39-15,0 0-50 0,0 0-66 0,0 0-79 16,0 0-90-16,0 0-105 0,0 0-132 0,0 0-434 16,0 0-581-16</inkml:trace>
  <inkml:trace contextRef="#ctx0" brushRef="#br1" timeOffset="-70140.58">29765 16482 41 0,'0'0'541'0,"-35"-3"-61"0,35 3-26 16,0 0-14-16,0 0-22 0,-33 0-18 0,33 0-4 16,0 0-13-16,0 0-14 0,0 0-20 0,0 0-28 15,-33-2-28-15,33 2-28 0,0 0-24 16,0 0-20-16,0 0-17 0,0 0-6 0,0 0-11 16,0 0-12-16,0 0-12 0,0 0-21 0,0 0-24 15,0 0-21-15,40-7-20 0,-11 2-14 0,15 0-12 16,3-3-10-16,6 1-8 0,10-2-6 0,5 1-7 15,2-4-2-15,9 3-2 0,1-1-4 0,-10 3-4 16,4-1-9-16,-7 1-14 0,2-1-23 0,-5 2-26 16,0 0-31-16,-5-2-29 0,-9 2-29 0,-2 2-26 15,-6 2-36-15,-2-4-41 0,-6 2-56 0,-8-1-83 16,1 0-94-16,0 0-92 0,-27 5-74 0,33-12-600 16,-33 12-716-16</inkml:trace>
  <inkml:trace contextRef="#ctx0" brushRef="#br1" timeOffset="-64957.18">13043 12997 7 0,'0'0'480'0,"0"0"-36"0,19-13-17 16,-19 13-17-16,0 0-11 0,0 0-28 0,17-13-33 15,-17 13-37-15,0 0-35 0,0 0-27 0,10-17-25 16,-10 17-24-16,0 0-15 0,0 0-18 0,0 0-17 15,0 0-13-15,3-17-16 0,-3 17-7 0,0 0-3 16,0 0-2-16,0 0-5 0,0 0-14 16,0 0-16-16,-13-12-14 0,13 12-10 0,0 0-7 15,-36-5-7-15,36 5-8 0,-47 0 0 16,47 0-2-16,-67 0-1 0,34 0-1 0,-8 2 5 16,-5-2 14-16,-1 3 18 0,1-1 18 0,-1-2 5 15,-3 3 2-15,3-1 1 0,1-2 22 0,-1 2 5 16,7-2-13-16,7 3-15 0,-8-1-15 0,8-2-9 15,3 6-13-15,0-4-11 0,3 2-6 0,-3 4-3 16,4 4-5-16,3 0 0 0,-4 2-4 0,3 9-3 16,-3 3 1-16,4 3-1 0,0 9 2 0,0 4-1 15,2 3-3-15,-1 12 4 0,5 6 2 0,0 6 0 16,0 14 1-16,8 8 2 0,-8 5 4 0,4 7-2 16,2 6 0-16,-2 2 2 0,2 4-8 15,2 0 2-15,-7 20-4 0,2-23 0 16,1 1-1-16,-4-1-2 0,-7-4-1 0,5 0 2 15,-5-5 4-15,4-1 0 0,-7-7 0 0,5-4-6 16,-2-2 3-16,0-7-2 0,8-16-5 0,-1-9 6 16,7-10 0-16,0-5 2 0,0-7 7 0,4-4 10 15,-1-4 33-15,3-4 39 0,4-6 33 0,7 0 1 16,10-4-19-16,6-5-16 0,7-3-17 0,17-5-16 16,9-2-10-16,15-6-9 0,16-2-6 0,6-5-6 15,16-3-5-15,8-2 0 0,7 1-14 0,2-4-55 16,2 0-71-16,2 1-94 0,-4-2-130 0,-3 3-154 15,-6 1-190-15,-14 3-226 0,-19 0-846 0,-14 5-1183 16</inkml:trace>
  <inkml:trace contextRef="#ctx0" brushRef="#br1" timeOffset="-58485.18">22904 13087 25 0,'0'0'409'0,"0"0"-24"16,0 0-13-16,0 0 4 0,0 0 12 0,-13 13-1 15,13-13-4-15,0 0-4 0,0 0-1 16,-24 13 0-16,24-13-15 0,0 0-22 0,-23 9-19 15,23-9-20-15,0 0-21 0,-23 8-23 0,23-8-25 16,0 0-24-16,-21 7-26 0,21-7-21 16,0 0-18-16,0 0-11 0,-20 10-3 0,20-10-4 15,0 0-4-15,0 0-4 0,0 0-8 0,0 0-5 16,0 0-1-16,0 0-2 0,0 0-2 0,0 0-3 16,0 0-5-16,0 0-2 0,0 0-6 0,0 0-64 15,0 0-20-15,0 0 0 0,0 0 0 0,34 3 0 16,-34-3 0-16,30-3 0 0,-30 3 0 0,43-5 0 15,-43 5 0-15,54-2 0 0,-21-1 0 0,-3 0 0 16,0 2 0-16,0-2 0 0,-30 3 0 0,60-5 0 16,-26 5 0-16,-34 0 0 0,56-4 0 15,-56 4 0-15,57-3 0 0,-57 3 0 16,50-5 0-16,-50 5 0 0,47-4 0 0,-47 4 0 16,39-5 0-16,-39 5 0 0,30-3 0 0,-30 3 0 15,0 0 0-15,44-1 0 0,-44 1 0 0,0 0 0 16,26-3 0-16,-26 3 0 0,0 0 0 0,0 0 0 15,0 0 0-15,33-2 0 0,-33 2 0 0,0 0 0 16,0 0 0-16,0 0 0 0,0 0 0 0,0 0 0 16,0 0 0-16,0 0 0 0,0 0 0 0,0 0 0 15,0 0 0-15,0 0 0 0,0 0 0 0,0 0 0 16,0 0 0-16,35 2 0 0,-35-2 0 0,0 0 0 16,0 0 0-16,0 0 0 0,0 0 0 0,0 0 0 15,0 0 0-15,0 0 0 0,0 0 0 16,0 0 0-16,0 0 0 0,0 0 0 0,0 0 0 15,0 0 0-15,0 0 0 0,0 0 0 16,0 0 0-16,0 0 0 0,0 0 0 0,0 0 0 16,0 0 0-16,0 0 0 0,0 0 0 0,0 0 0 15,0 0 0-15,0 0 0 0,0 0 0 0,0 0 0 16,0 0 0-16,0 0 0 0,0 0 0 0,0 0 0 16,0 0 0-16,0 0 0 0,0 0 0 0,0 0 0 15,0 0 0-15,0 0-609 0,0 0-589 0,0 0-973 16,-27-5-1578-16</inkml:trace>
  <inkml:trace contextRef="#ctx0" brushRef="#br1" timeOffset="-48105.14">22574 14815 360 0,'0'0'354'0,"0"0"-33"16,0 0-29-16,0 0-27 0,0 0-20 16,0 0-21-16,0 0-20 0,0 0-22 0,0 0-12 15,7-25-12-15,-7 25 3 0,20-12 1 0,-20 12-5 16,26-21-12-16,-6 9 0 0,-3-1 3 0,-1 1-3 15,8 0-4-15,0-1-3 0,-5-3-9 0,4 1-10 16,7 1-9-16,-3-2-9 0,-3 2-9 16,-1-2-11-16,3 4-7 0,-5 0-7 0,2-1-7 15,-7 4-7-15,5-2-6 0,-1 2-10 0,-20 9-7 16,30-18-10-16,-30 18-6 0,23-13-10 0,-23 13-11 16,0 0-6-16,26-7 9 0,-26 7 5 0,0 0 6 15,0 0 1-15,0 20 7 0,0-20 2 0,-22 27 6 16,1-9 5-16,-9 4-3 0,0 4-3 0,-9 1 0 15,-2 3-5-15,1 0-2 0,-10 4-2 16,4 2-1-16,5-4-7 0,1-2 0 0,4-3-1 16,-1 1 0-16,14-6-1 0,-4-1 2 0,3-1 5 15,8-5 16-15,2-3 43 0,2 1 51 16,12-13 20-16,-14 18-3 0,14-18-22 0,0 0-18 16,0 0-21-16,40 0-12 0,-13-8-11 0,3-5-12 15,3-2-6-15,14-5-7 0,0 1-5 0,-1-7-5 16,14-4-2-16,-3 0-4 0,6-2 0 0,-3-3 0 15,0 2-4-15,0 1-2 0,0-1-3 0,-3 1 0 16,0-2 0-16,-11 10-6 0,-2 2 5 0,-1-1 0 16,-10 5 0-16,-3 1 0 0,-3 5-4 0,-3-1-4 15,-4 4-8-15,-20 9-10 0,30-15-4 0,-30 15 10 16,0 0 8-16,0 0 2 0,0 0 3 0,0 0-1 16,-17 24 1-16,-10-4 3 0,-9 5 1 15,-4 2 0-15,-14 9 3 0,-3-1 0 16,-3 2 0-16,-6 5-1 0,6-1 1 0,3-4-1 15,0 1 0-15,4-1 2 0,0-2-2 0,12-7 0 16,5-1-2-16,6-4 2 0,0-3 0 0,6 0 4 16,5-5 9-16,-2-3 31 0,9 0 22 0,12-12 42 15,-21 16-12-15,21-16-22 0,0 0-12 0,0 0-10 16,0 0-9-16,51-11-9 0,-15-1-9 0,7-5-4 16,7-4-5-16,10-4 0 0,7-4-8 0,-1-1 4 15,12-8-7-15,-12 9 3 0,1-4-4 0,-1 0-3 16,-2 0 1-16,0 4 2 0,-9-1-5 0,-4 7 2 15,-4 3-7-15,-4 0-1 0,-10 5-1 0,0 0-5 16,-6 5-9-16,-6 0-7 0,-1 0-5 16,-20 10 7-16,26-5 4 0,-26 5 7 15,0 0 7-15,0 0-1 0,-13 23 0 0,-11-9 1 16,-6 5 2-16,-13 5 2 0,-14 6 0 0,-6 0-1 16,3 3 2-16,-3 2 3 0,3-3-4 0,0 1 1 15,9-3 0-15,5-3-1 0,6-1 0 0,6-7 2 16,7 1 0-16,1-5 8 0,6 0 14 0,3-3 22 15,17-12 13-15,-16 16-3 0,16-16-8 0,0 0-4 16,0 0-8-16,40-3-5 0,-13-2-3 0,9-7-7 16,4-2-2-16,7-2-5 0,3-4 0 0,3-2-2 15,7-4 0-15,0 1-2 0,-6 1-2 16,-4 0-7-16,-4 5 2 0,1-1 0 0,-10 3-4 16,-4 4-1-16,-3-2-5 0,-6 4-14 0,-5 4-8 15,-19 7 10-15,0 0 3 0,0 0-1 0,0 0 9 16,0 0 0-16,-29 10 0 0,-9 2 4 15,-11 4 2-15,-8 1-2 0,-13 3 6 0,0 2 3 16,3-1 1-16,10-1 1 0,7-6-1 0,10 2-3 16,7-1 6-16,0-2 11 0,9-4 8 0,8 1 2 15,16-10 2-15,-7 15 2 0,7-15-6 0,23 8-3 16,-23-8-4-16,57-3-20 0,-14-2-32 0,1-2-32 16,13-6-44-16,0-1-54 0,-2-5-57 0,13-3-71 15,-2 0-99-15,1-6-119 0,-4 0-163 16,1-1-160-16,-4-6-524 0,-7-2-813 0</inkml:trace>
  <inkml:trace contextRef="#ctx0" brushRef="#br3" timeOffset="-4745.17">8397 1668 173 0,'-50'-6'285'0,"50"6"-16"0,-57 0-16 0,27-3-18 15,30 3-17-15,-63 0-13 0,30 3-4 0,-4-3-3 16,4 2-7-16,-5-2-1 0,2 4 11 0,3-2 6 16,-1-2 4-16,1 3 0 0,3-3 1 15,30 0-6-15,-60 0-10 0,60 0-18 0,-50 0-7 16,50 0-15-16,-46 0-6 0,46 0-14 0,-44 3-13 16,44-3-16-16,-40 0-13 0,40 0-12 0,-33 1-13 15,33-1-15-15,0 0-6 0,-40 0-7 0,40 0-8 16,0 0 6-16,-30 5 4 0,30-5 31 0,0 0 34 15,0 0 31-15,0 0 2 0,19 7-1 0,-19-7-13 16,64 6-15-16,-17-6-23 0,13 2-13 0,13-2-16 16,7 0-4-16,17 3-13 0,10-3-6 15,19 0-5-15,11 0 0 0,6 0-7 0,14 0-10 16,3 0 6-16,37 0-4 0,7-3-3 0,-5 3-1 16,5-2-2-16,0 2-2 0,-5-3 5 0,2 3-10 15,-8-3 0-15,-26 3 1 0,-4 0 0 16,-6 0 7-16,-11 0 38 0,-5-1 34 0,-15 1 13 15,-26-3 6-15,-6 3 2 0,-17-3 2 0,-11 3-11 16,-9 0-14-16,-3 0-14 0,-8 0-11 0,-10 0-13 16,2 0-8-16,-5 0-8 0,-33 0-5 0,53 0-5 15,-53 0-3-15,40 0 0 0,-40 0-3 16,37-2-3-16,-37 2-3 0,0 0-8 0,0 0-63 16,0 0-109-16,0 0-140 0,0 0-200 0,-44-12-232 15,-2 3-249-15,-27-8-728 0,-31-5-1156 0</inkml:trace>
  <inkml:trace contextRef="#ctx0" brushRef="#br3" timeOffset="3354.89">1321 1557 5 0,'0'0'407'0,"0"0"-18"0,0 0-4 0,-5-18 8 15,5 18-5-15,0 0-4 0,-12-13-8 0,12 13-12 16,0 0-25-16,-18-17-14 0,18 17-18 0,-16-9-16 16,16 9-32-16,-17-8-42 0,17 8-17 0,-19-7-19 15,19 7-21-15,-24-8-21 0,24 8-17 16,0 0-17-16,-36-5-19 0,36 5-7 0,0 0-18 15,-41 3-11-15,41-3-3 0,-33 7-4 0,33-7-8 16,-30 10-6-16,30-10-5 0,-27 17-2 16,27-17 1-16,-30 21-3 0,17-9-4 0,-4 1-2 15,7-1-2-15,-3 1-2 0,3 2 0 0,0-3 0 16,10-12-2-16,-17 25 6 0,17-25-4 0,-10 24 3 16,10-24 1-16,-6 24 4 0,6-24 2 0,-3 22 2 15,3-22 2-15,3 17 0 0,-3-17 8 0,9 15-4 16,-9-15 10-16,14 14-6 0,-14-14 25 0,0 0 1 15,27 12 11-15,-27-12 12 0,0 0 13 0,33 3 7 16,-33-3-10-16,23-8-11 0,-23 8-10 16,27-10-4-16,-27 10 0 0,27-14-2 0,-27 14-8 15,26-14-4-15,-26 14-4 0,24-17 7 0,-24 17 3 16,19-18-2-16,-19 18-2 0,21-20-1 0,-21 20 5 16,17-23 5-16,-17 23-6 0,13-22-5 0,-13 22-44 15,9-22-8-15,-9 22 0 0,8-23 0 16,-8 23 0-16,6-22 0 0,-6 22 0 0,7-23 0 15,-7 23 0-15,0-21 0 0,0 21 0 0,3-19 0 16,-3 19 0-16,0 0 0 0,0-23 0 0,0 23 0 16,0 0 0-16,0 0 0 0,0-21 0 0,0 21 0 15,0 0 0-15,0 0 0 0,0 0 0 0,0 0 0 16,0 0 0-16,0 0 0 0,0 0 0 16,0 0 0-16,0 0 0 0,-10 20 0 0,10-20 0 15,0 24 0-15,0-24 0 0,-3 33 0 0,3-33 0 16,3 32 0-16,-3-32 0 0,3 35 0 0,4-15 0 15,-4-2 0-15,5-1 0 0,-2-3 0 0,4 6 0 16,-1-8 0-16,2 0 0 0,2 0 0 0,-13-12 0 16,27 19 0-16,-27-19-186 0,27 12-83 15,-27-12-86-15,36 5-83 0,-36-5-101 0,36-5-108 16,-36 5-93-16,38-12-52 0,-22 3-645 0,1-1-887 16</inkml:trace>
  <inkml:trace contextRef="#ctx0" brushRef="#br3" timeOffset="3935.23">1944 1320 368 0,'0'0'403'0,"17"-19"-9"15,-17 19-15-15,13-20-18 0,-13 20-20 0,9-14-6 16,-9 14-16-16,11-15-10 0,-11 15-8 16,0 0-12-16,3-20-13 0,-3 20-4 0,0 0-3 15,0-20-17-15,0 20-7 0,0 0-6 0,-10-18-2 16,10 18 0-16,0 0-8 0,-10-14-25 0,10 14-24 16,0 0-22-16,-20-13-30 0,20 13-22 0,0 0-17 15,-23-7-17-15,23 7-12 0,0 0-11 0,-30-5-8 16,30 5-6-16,0 0-3 0,-33 2-6 0,33-2-3 15,0 0-6-15,-30 10-1 0,30-10-5 0,-21 15 6 16,21-15-8-16,-23 23 2 0,10-10 0 0,2 4 0 16,-2 0 1-16,4 6 0 0,-2 0 0 0,-2 1 2 15,3 4 0-15,-3 2 0 0,3 2-2 16,3-1-1-16,-3 3 2 0,0-2-5 16,4 1 0-16,-5 2 0 0,4-2-4 0,-2-1 3 15,2-1-1-15,-3 1-1 0,0-6 3 0,4 3-2 16,-2-7-1-16,2 1 0 0,-1-2 2 0,1-5 0 15,-1 2 0-15,0-3 0 0,7-15 2 0,-7 26-1 16,7-26 6-16,-9 21 0 0,9-21 11 0,-4 17 10 16,4-17-13-16,0 0-2 0,-3 23-4 0,3-23 1 15,0 0-8-15,0 0 1 0,7 23 2 0,-7-23 0 16,16 10-1-16,-16-10 0 0,33 7 1 0,-33-7-1 16,44 5-1-16,-44-5-3 0,57 5-1 0,-57-5-13 15,57 2-32-15,-57-2-29 0,57 3-34 16,-57-3-41-16,46 0-42 0,-46 0-49 0,44-3-46 15,-44 3-61-15,36-7-80 0,-36 7-80 16,30-10-66-16,-30 10-44 0,23-14-61 0,-23 14-584 16,20-19-717-16</inkml:trace>
  <inkml:trace contextRef="#ctx0" brushRef="#br3" timeOffset="4554.85">2724 1182 215 0,'0'0'560'0,"0"0"-8"0,4-19-32 16,-4 19-28-16,0 0-50 0,0 0-26 0,-4-26-23 16,4 26-29-16,0 0-24 0,0 0-34 0,4-18-44 15,-4 18-31-15,0 0-28 0,16-14-21 0,-16 14-26 16,20-10-26-16,-20 10-18 0,27-10-22 16,-27 10-17-16,33-8-14 0,-33 8-10 0,40-4-9 15,-40 4-9-15,44-3-2 0,-44 3-5 0,43 0-10 16,-43 0-2-16,44 3-1 0,-44-3 0 0,39 4-4 15,-39-4 0-15,37 11-3 0,-37-11 0 0,30 12 0 16,-30-12 2-16,30 17-3 0,-16-7 4 16,-5 6 1-16,1-2 2 0,1 4 3 0,-8 1 3 15,3 1 6-15,-2 4 4 0,-4 0-6 0,3 1 6 16,-3 1 2-16,0 0 0 0,3 3-3 0,-3 0 0 16,0-1 9-16,3-1 1 0,-3 3 0 0,4-3 4 15,0-1-1-15,-1 1-9 0,0-2 3 0,0 1-5 16,1-4-3-16,-1-2 2 0,0 1 4 15,-3-21 11-15,3 29 37 0,-3-29 40 0,4 26 39 16,-4-26 29-16,-4 21 1 0,4-21 3 0,-6 18-17 16,6-18-69-16,-20 15-104 0,20-15 0 0,-37 15 0 15,14-9 0-15,-3 2 0 0,-4 4 0 0,-8-6 0 16,5 4 0-16,3-2 0 0,-3-1 0 0,3 0 0 16,3-2 0-16,0 3 0 0,5-4 0 0,-2 2 0 15,24-6 0-15,-37 11 0 0,37-11 0 16,-30 4 0-16,30-4 0 0,0 0 0 0,-36 6 0 15,36-6-287-15,0 0-262 0,0 0-137 0,-27-6-175 16,27 6-96-16,0 0-693 0,0 0-1087 16</inkml:trace>
  <inkml:trace contextRef="#ctx0" brushRef="#br3" timeOffset="16926.91">19599 1275 115 0,'0'0'163'0,"0"0"-3"15,-20 10 3-15,20-10-2 0,0 0 1 16,0 0 7-16,0 0 2 0,-24 10 1 0,24-10-2 16,0 0-4-16,0 0-1 0,0 0-10 0,0 0-8 15,-16 10-3-15,16-10-10 0,0 0-2 0,0 0-4 16,0 0-3-16,0 0 1 0,0 0-6 0,0 0-1 16,-14 12-3-16,14-12-2 0,0 0 1 0,0 0 2 15,0 0-4-15,0 0-16 0,0 0-20 0,0 0-15 16,24-10-18-16,-24 10-9 0,33-14-8 0,-6 2-3 15,3 3-6-15,3-3-5 0,7-1-5 0,4-2-3 16,2 1 5-16,5-2-6 0,2-1-1 0,-4 2 0 16,5-3 0-16,-7 1 1 0,6 1 2 15,-6-1 0-15,-11 5 8 0,5-2 27 16,-8 0 18-16,-3 2 12 0,-4 2 5 0,-2 2-1 16,-1-2-5-16,-23 10-13 0,34-12-11 0,-34 12-11 15,26-12-13-15,-26 12-8 0,24-9-4 0,-24 9-2 16,0 0-4-16,0 0-2 0,0 0 0 0,0 0-4 15,0 0 5-15,-24 9-7 0,7-2 1 0,-5 3-1 16,-5 0-4-16,-3 5 8 0,-11 1-1 0,2 5 1 16,-8 4 2-16,0-2-3 0,-10 7 9 0,-3 0 0 15,0-1 4-15,0 2-1 0,3-1 2 0,2-3 6 16,4-2 4-16,7 0 14 0,1-1 6 0,0-5 12 16,10-2 8-16,3-2 14 0,0 1 13 0,7-4 17 15,2-3 13-15,1 2 18 0,0-4 11 16,20-7 9-16,-26 12-9 0,26-12-30 15,0 0-27-15,0 0-22 0,0 0-12 0,0 0-15 16,0 0-6-16,9-24-9 0,21 11-6 0,0-5 0 16,11 1-12-16,5-3 0 0,1 0-5 0,6-3-2 15,7 1-2-15,-3-1-1 0,-3 4 0 0,2-4 3 16,-2 3-3-16,-1 0 0 0,0 2 2 0,-6 1-2 16,-1 0 1-16,-2 4-1 0,-10 1 1 0,-1 0 1 15,-6 0-2-15,-5 6 3 0,5-2-3 0,-7 1-8 16,-20 7 1-16,30-13-1 0,-30 13-2 0,30-7 0 15,-30 7-2-15,0 0 4 0,27-5 0 0,-27 5 4 16,0 0 4-16,-14 12-1 0,-2-2-2 0,-11 2 8 16,-9 4-10-16,-11 1 7 0,-7 6 0 15,-9 2 1-15,-4 5 0 0,1-3-2 0,-1 3 4 16,1 0-2-16,-2 0-1 0,8-1 8 16,11-8-7-16,2 1-1 0,4-2 0 0,6-2-1 15,4-3 10-15,3 0 17 0,3-5 34 0,4-1 28 16,-1 3 10-16,8-4 13 0,16-8-1 0,-34 13 1 15,34-13 2-15,-26 11-1 0,26-11-15 0,0 0-21 16,0 0-15-16,0 0-14 0,0 0-11 0,0 0-4 16,19-20-11-16,11 8-3 0,11-1-6 0,2-5-4 15,7 1-2-15,7-1 0 0,7-4-2 16,2 2-3-16,1-1 0 0,-7 5-2 0,0-2 1 16,-4 0-2-16,1 3 1 0,0 3 1 0,-8 0 2 15,-5-1-4-15,-1 3 4 0,-6 2-2 0,-1-2-3 16,-6 5 1-16,-3-2-1 0,-27 7-4 0,44-10-1 15,-44 10-6-15,33-8-2 0,-33 8-5 16,0 0 7-16,34-1 2 0,-34 1 3 0,0 0 1 16,-10 12 4-16,-10-3 0 0,-11 4 0 0,-5 2 0 15,-11 3 2-15,-7-1 0 0,2 3 0 0,-12 5 2 16,1-3-1-16,-8 3-1 0,5 0 2 0,-1-1-8 16,1-3 11-16,-2 1-3 0,16-2-1 0,-5-4 1 15,3 1-11-15,11-4 22 0,3-4 20 16,3 2 33-16,1-2 25 0,9-3 5 0,0 0-84 15,27-6-12-15,-46 4 0 0,46-4 0 0,-33 0 0 16,33 0 0-16,-27-4 0 0,27 4 0 0,0 0 0 16,-8-24 0-16,8 24 0 0,24-25 0 0,-4 12 0 15,7-3 0-15,6-2 0 0,10-2 0 0,5 2 0 16,5 2 0-16,0-1 0 0,0 2 0 0,7 1 0 16,0 1 0-16,1 3 0 0,-5 1 0 15,4-2 0-15,-10 5 0 0,0 0 0 0,-3 0 0 16,-4 4 0-16,-10-1 0 0,4-1 0 0,-7 1 0 15,-30 3 0-15,54-2 0 0,-54 2 0 0,39-5 0 16,-39 5 0-16,38 0 0 0,-38 0 0 16,0 0 0-16,30 5 0 0,-30-5 0 0,0 0 0 15,-11 20 0-15,-8-11 0 0,-11 5 0 0,-11-2 0 16,-12 3 0-16,-7 4 0 0,-10 1 0 0,-7 1 0 16,0-1 0-16,4 0 0 0,4-2 0 0,4-1 0 15,13-2 0-15,-2-1 0 0,11-3 0 0,6-2 0 16,0 2 0-16,7-4 0 0,3 1 0 0,4-1 0 15,23-7 0-15,-37 8 0 0,37-8 0 0,-30 5 0 16,30-5 0-16,0 0 0 0,0 0 0 0,0 0 0 16,0 0 0-16,44-8 0 0,2 0 0 15,11 1 0-15,13-2 0 0,10-5 0 16,7-1 0-16,-3 3 0 0,-2 0 0 0,-1-3 0 16,-15 5 0-16,-6-1 0 0,-3 2 0 0,-14 1 0 15,-2 1 0-15,-8 2 0 0,-3 0 0 0,-30 5 0 16,40-3 0-16,-40 3 0 0,0 0 0 0,0 0 0 15,-24 13 0-15,-9-4 0 0,-16 3 0 0,-11 5 0 16,-18-1 0-16,2 5 0 0,-4-4 0 0,4 4 0 16,2-5 0-16,14 2 0 0,3-3 0 0,7 0 0 15,10-1 0-15,3-1 0 0,7-2 0 0,3 1 0 16,11-2 0-16,16-10 0 0,-7 15 0 0,7-15 0 16,23 8 0-16,8-5 0 0,5 0 0 0,11-6 0 15,-1 0 0-15,14-3 0 16,8-2 0-16,-5 2 0 0,0-5 0 0,-3 2-37 15,-3-4-290-15,0 1-82 0,-8 0-143 0,-5-1-199 16,-7 2-247-16,-4-3-742 0,-9 1-1173 0</inkml:trace>
  <inkml:trace contextRef="#ctx0" brushRef="#br3" timeOffset="21194.85">2367 1380 452 0,'0'0'421'0,"0"0"-27"16,0 0-22-16,0 0-29 0,0 0-32 0,0 0-43 15,0 0-30-15,0 0-21 0,0 0-8 16,0 0 7-16,0 0 6 0,0 0 6 0,0 0-19 16,0 0-9-16,0 0-18 0,0 0-24 15,-20 9-37-15,20-9-15 0,0 0-12 0,0 0-6 16,0 0-2-16,-27 6 2 0,27-6 16 0,0 0 33 15,0 0 42-15,0 0 46 0,0 0 42 0,0 0 2 16,-22-7-25-16,22 7-31 0,0 0-30 0,-4-18-33 16,4 18-29-16,0-18-22 0,0 18-16 0,4-22-13 15,-4 22-9-15,9-20-1 0,-9 20-2 0,10-25-8 16,-10 25-6-16,14-23-5 0,-14 23-8 0,16-23-5 16,-16 23-5-16,20-21-4 0,-20 21-6 0,17-18-7 15,-17 18 0-15,17-13 0 0,-17 13-4 16,0 0 2-16,30-2-1 0,-30 2 0 0,20 7 0 15,-20-7 2-15,24 14 0 0,-24-14 0 0,19 24-3 16,-19-24 1-16,14 30 0 0,-8-15 4 16,-6-15 0-16,0 35 4 0,0-15 4 0,-6 0-3 15,-2 3 4-15,-5-1-2 0,1 2 1 0,-9 0-2 16,4-3 2-16,-2 0 1 0,2-4 5 0,-4 1 13 16,5-3-24-16,-1-3-8 0,1 1 0 0,-5-4 0 15,21-9 0-15,-33 15 0 0,33-15 0 0,-30 11 0 16,30-11 0-16,-33 6 0 0,33-6 0 0,-27 1 0 15,27-1 0-15,0 0 0 0,-30 3 0 0,30-3 0 16,0 0 0-16,0 0 0 0,0 0 0 16,0 0 0-16,0 0 0 0,0 0 0 0,0 0 0 15,0 0 0-15,20 17 0 0,-20-17 0 0,37 15 0 16,-17-2 0-16,3-4 0 0,4 8 0 0,3-4 0 16,-3 5 0-16,3-3 0 0,-4 0 0 0,1 0 0 15,-3-3 0-15,-2 1 0 0,2-1 0 16,-4-1 0-16,0-2 0 0,0 0 0 0,-20-9 0 15,30 14 0-15,-30-14 0 0,27 10 0 0,-27-10 0 16,23 8 0-16,-23-8-503 0,0 0-254 0,0 0-160 16,37-5-112-16,-37 5-666 0,17-15-1131 0</inkml:trace>
  <inkml:trace contextRef="#ctx0" brushRef="#br3" timeOffset="21754.85">3404 1337 87 0,'0'0'447'0,"0"0"-1"0,0 0 7 0,0 0-1 0,0 0-15 16,0 0-13-16,-30 5-32 0,30-5-21 15,0 0-22-15,0 0-19 0,-30 5-11 0,30-5 4 16,0 0 11-16,-30 5 19 0,30-5 7 0,0 0 1 16,0 0-5-16,-33 3-13 0,33-3-27 0,0 0-28 15,0 0-37-15,0 0-49 0,0 0-29 0,0 0-149 16,0 0-24-16,0 0 0 0,0 0 0 0,0 0 0 15,0 0 0-15,0 0 0 0,0 0 0 0,20-11 0 16,-20 11 0-16,40-7 0 0,-40 7 0 0,50-7 0 16,-23 2 0-16,-27 5 0 0,50-11 0 0,-50 11 0 15,50-7 0-15,-50 7 0 0,40-5-135 0,-40 5-241 16,36-4-63-16,-36 4-71 16,30-5-74-16,-30 5-82 0,27-4-46 0,-27 4-7 15,0 0 27-15,0 0-450 0,36 0-610 0</inkml:trace>
  <inkml:trace contextRef="#ctx0" brushRef="#br3" timeOffset="21994.87">3451 1460 139 0,'0'0'496'15,"-26"15"27"-15,26-15 17 0,-24 12-2 0,24-12-18 16,-20 7-12-16,20-7-27 0,0 0-28 0,-26 11-35 16,26-11-27-16,0 0-36 0,-20 9-42 0,20-9-49 15,0 0-42-15,0 0-40 0,-21 12-31 16,21-12-31-16,0 0-16 0,0 0-27 0,0 0-16 15,30 1-10-15,-30-1-7 0,30-1-13 0,-30 1 1 16,40 0-6-16,-40 0-4 0,44-6-4 16,-44 6 1-16,54-6-9 0,-54 6-36 0,49-8-49 15,-49 8-60-15,50-6-47 0,-50 6-55 0,43-11-65 16,-43 11-77-16,38-9-78 0,-16 4-71 0,-22 5-51 16,30-15-32-16,-30 15-35 0,24-17-358 0,-24 17-480 15</inkml:trace>
  <inkml:trace contextRef="#ctx0" brushRef="#br3" timeOffset="22495.83">3978 1164 297 0,'0'0'453'0,"0"0"0"0,-3-16 7 0,3 16-1 15,0 0 12-15,0-18-13 0,0 18 2 16,0 0-11-16,-7-18 0 0,7 18 1 0,0 0 4 16,-6-17-16-16,6 17-24 0,0 0-27 0,0 0-24 15,-8-19-26-15,8 19-42 0,0 0-28 0,0 0-28 16,0 0-101-16,-6-16-138 0,6 16 0 0,0 0 0 15,0 0 0-15,0 0 0 0,0 0 0 0,0 0 0 16,0 0 0-16,0 0 0 0,0 0 0 0,0 0 0 16,-13 13 0-16,13-13 0 0,-3 19 0 15,3-19 0-15,0 25 0 0,0-25 0 0,-4 34 0 16,4-18 0-16,-4 4 0 0,1 3 0 0,3-1 0 16,-3 3 0-16,0-1 0 0,0 2 0 0,3-1 0 15,-4-1 0-15,1 0 0 0,0 1 0 16,-1 0 0-16,0-3 0 0,4 1 0 0,-3-4 0 15,0-1 0-15,3 0 0 0,0-18 0 0,-3 27 0 16,3-27 0-16,0 24 0 0,0-24 0 0,0 21 0 16,0-21 0-16,0 0 0 0,3 23 0 0,-3-23 0 15,0 0 0-15,0 0 0 0,10 12 0 0,-10-12 0 16,0 0 0-16,0 0 0 0,14-15-567 0,-14 15-228 16,9-15-136-16,-9 15-97 0,17-26-628 0,-7 12-1094 15</inkml:trace>
  <inkml:trace contextRef="#ctx0" brushRef="#br3" timeOffset="22910.91">4392 1077 7 0,'10'-17'551'16,"-4"4"8"-16,-6 13-6 0,11-22-25 0,-11 22-30 16,6-20-25-16,-6 20-28 0,0 0-35 0,7-24-42 15,-7 24-38-15,0 0-37 0,0 0-30 0,-4-16-34 16,4 16-29-16,0 0-27 0,0 0-27 0,0 0-13 15,0 0 1-15,0 0 13 0,-30 0-1 0,30 0-4 16,-20 15-8-16,20-15-16 0,-24 22-11 0,12-4-14 16,2-1-12-16,-4 6-10 0,1 2-7 0,2 2-9 15,2 0-9-15,2 4-6 16,1-1-6-16,3-3-3 0,-2 1-3 0,5-3 3 16,0 0-1-16,5-3 2 0,-2 1 3 0,3-3 5 15,4-2 2-15,-4-1 12 0,8-3 17 0,-1-3 14 16,-13-11 2-16,30 13-33 0,-30-13-54 0,38 2 0 15,-38-2 0-15,39-11 0 0,-18 2 0 0,-2-6 0 16,1-3 0-16,-3-4 0 0,0-4 0 0,-4 2 0 16,-3-3 0-16,-3-2 0 0,-4 4 0 0,-3 0 0 15,-3 0 0-15,-4 0 0 0,1 4 0 0,-5 0 0 16,-2 4 0-16,3 0 0 0,-3 2 0 0,0 2 0 16,-4 3 0-16,17 10 0 0,-37-10 0 0,37 10 0 15,-44 2 0-15,17 3 0 0,5 3-246 16,-5 5-414-16,4-4-119 0,2 4-103 0,2-1-57 15,-2 1-654-15,9-1-1035 0</inkml:trace>
  <inkml:trace contextRef="#ctx0" brushRef="#br3" timeOffset="25186.91">690 2109 432 0,'0'0'463'0,"0"0"-6"16,0 0-14-16,0 0-19 0,-33 0-24 0,33 0-24 15,0 0-24-15,0 0-16 0,-30-4-19 0,30 4-12 16,0 0-19-16,0 0-19 0,0 0-14 0,-33-3-25 16,33 3-8-16,0 0-15 0,0 0 2 0,0 0-28 15,0 0 2-15,0 0-1 0,0 0-6 0,0 0-13 16,0 0-18-16,0 0-23 0,0 0-21 0,0 0-18 16,0 0-19-16,16-20-11 0,-16 20-19 0,30-7 1 15,-30 7-5-15,50-11-5 0,-20 7-4 16,0-1-3-16,7 1-6 0,2-4 2 0,2-1-2 15,-1 2 0-15,3-1 1 0,-3 1 3 16,-3 0 3-16,-4 2 0 0,0 0 2 0,-3-2 2 16,-3 2 2-16,0 2 1 0,-27 3 1 0,43-7 3 15,-43 7 8-15,36-9 8 0,-36 9 15 0,30-5 11 16,-30 5 7-16,0 0 6 0,35-4-55 0,-35 4-28 16,0 0 0-16,25-5 0 0,-25 5 0 0,0 0 0 15,0 0 0-15,24-6 0 0,-24 6 0 0,0 0 0 16,0 0 0-16,0 0 0 0,0 0 0 0,24-7 0 15,-24 7 0-15,0 0 0 0,0 0-2 0,0 0-457 16,0 0-170-16,0 0-145 0,0 0-167 0,-14 13-891 16,14-13-1258-16</inkml:trace>
  <inkml:trace contextRef="#ctx0" brushRef="#br3" timeOffset="26950.91">17641 7457 446 0,'0'0'474'0,"0"0"-13"0,-27-12-13 15,27 12-12-15,0 0-19 0,-22-8-23 0,22 8-30 16,0 0-32-16,0 0-52 0,-27-8-51 15,27 8-42-15,0 0-39 0,0 0-29 0,0 0-21 16,0 0 21-16,0 0 54 0,0 0 20 16,0 0 7-16,0 0 16 0,10 20-1 0,10-12-11 15,10-4-12-15,10 8-14 0,3-3-19 0,7 1-20 16,13 2-15-16,10 4-13 0,8 0-12 0,2 1-14 16,17 2-9-16,7 1-11 0,6-2-3 0,4 3-10 15,3-7-7-15,3 3-1 0,8-2-7 0,5 0-7 16,2 0-1-16,4-4-7 0,5-2 0 0,3-1-5 15,0-1-3-15,4 0 1 0,-1 1-4 0,-3-5-3 16,4 2 1-16,-4-3-1 0,-7 4-4 0,4-4 0 16,-10-2 1-16,0 0 0 0,-11 3-2 0,1-6 2 15,-17 3 2-15,-3-2-4 0,16-4 2 16,-3 0-4-16,-3 2 0 0,3-4 2 16,0-4 0-16,0 2 1 0,0-5-2 0,0 3-2 15,-3-6 1-15,-4 1 2 0,-3 2 1 0,-7-4-2 16,-13-1 3-16,-6 4 3 0,-4-2 12 0,-3 1 9 15,-7-1 1-15,-10 3 0 0,0-2-4 0,-4-1-3 16,-2 1-4-16,-4-6-3 0,-4 0-5 0,1-2 0 16,0 0-2-16,-3 0 1 0,-5-1 1 0,1-3-5 15,-3-3 0-15,-3 0-2 0,-1-1-2 0,0 1 1 16,-6-4 0-16,3 2-1 0,-6-1-2 0,-2-1 0 16,2-1 0-16,-4 2-4 0,-7 0 4 0,1 3-1 15,-4-4-2-15,-1 2 2 0,-6-1 0 0,5 0-2 16,-8 0-1-16,-3-1 2 0,-5 2-3 15,-1-2-1-15,-4-3 1 0,-11 3-2 16,-3 0 2-16,-6 0 1 0,-14-3-3 0,-6 0-1 16,-7 5 2-16,-17-7 0 0,-7 5-1 0,-2 0 2 15,0 2 0-15,-9-2 0 0,6 4-1 0,-1-1 2 16,-3 1-1-16,-1-2 4 0,-3 2-3 0,1 3 0 16,-4-1 0-16,-4 0 2 0,-2 1-2 0,-5 5 2 15,2-1 0-15,-2 4 3 0,4-3-3 0,-2 2 3 16,5 2-1-16,1 3-2 0,16-1 1 0,0 5 0 15,4-2 0-15,3 3 2 0,0 0-1 0,13 3-2 16,-6 0 2-16,-1 4-1 0,1-3 1 0,-4 3 1 16,1 3-2-16,-14-1 2 0,-3 1 1 15,-1 2 0-15,1 0 0 0,-8 2-1 0,1 1-2 16,4-1 3-16,-1 3-1 0,4 0-3 0,3 0 1 16,13-2 2-16,1 1-1 0,5 1-3 15,1 1 2-15,7 0-2 0,0-2 1 0,3 1 1 16,6-1 0-16,4 4 3 0,0 0-2 0,0-1 0 15,4 0 0-15,-5 1-3 0,7 2 2 0,-2 1 1 16,2-1 0-16,-2-1 2 0,2 4-2 0,-5-1 0 16,-5 1 0-16,4 2 2 0,-3 0-2 0,3 0 3 15,-4-1-4-15,5 2 1 0,-5-1 0 0,4 3 3 16,-4-1-4-16,8 0 2 0,-4 0 1 16,0 4-2-16,0-1 0 0,7 0 1 0,-4 0-1 15,0 2 3-15,4 0-4 0,0 3 1 0,-1 0 3 16,1 0-2-16,-1 4 0 0,5-2 1 0,-1 3 1 15,-1 0-2-15,8 4-6 0,-7 3 1 0,4 1 7 16,-1 6-1-16,3 0 1 0,1 1 3 16,6 3 1-16,-3 1 2 0,7-1 1 0,6-1 0 15,1 1 3-15,2 3 3 0,8-2 2 0,-1 3 3 16,4 1 1-16,6 0 4 0,7-1-22 0,4 1-4 16,5 5 0-16,11-4 0 0,17 6 0 0,13-5 0 15,20-2 0-15,10-3 0 0,14-8 0 16,35 3 0-16,22-5 0 0,18-8 0 0,28-4 0 15,21-8 0-15,15-5 0 0,13-5 0 0,15-5 0 16,13-2 0-16,62-11 0 0,-6-2 0 0,-13-5-89 16,-14-2-583-16,-59-1-208 0,-4-4-245 0,-9-11-720 15,29-14-1271-15</inkml:trace>
  <inkml:trace contextRef="#ctx0" brushRef="#br3" timeOffset="34050.9">16704 887 203 0,'0'0'185'0,"0"0"-18"16,-10-12-18-16,10 12-4 0,0 0 3 0,0 0 14 16,-14-12-2-16,14 12 6 0,0 0-2 0,0 0 0 15,0 0-1-15,-12-12-5 0,12 12-7 0,0 0-7 16,0 0-9-16,0 0-7 0,-17-14-9 0,17 14-8 16,0 0-9-16,0 0-7 0,-17-7 3 0,17 7 0 15,0 0-7-15,0 0-11 0,-20-11-14 0,20 11-12 16,0 0-12-16,0 0-8 0,-23-7-9 15,23 7-7-15,0 0-1 0,0 0-8 0,0 0 3 16,0 0-5-16,0 0-6 0,-30-2-1 16,30 2 6-16,0 0-10 0,0 0 2 0,-14 9-1 15,14-9 2-15,-6 16 3 0,6-16 12 0,-14 25 24 16,4-10 12-16,1 4 1 0,-2 5 7 0,-2 3 2 16,-4 5 32-16,1 4 8 0,-4 3 22 0,0 4-5 15,3-1-14-15,1 3 1 0,-4 0-5 0,2-3-7 16,2 6-8-16,-1-3-6 0,1 0 8 0,2 0-1 15,1 0-9-15,3-3-9 0,0 0-5 0,-3-3-4 16,6-4 0-16,0-1-3 0,-3-4-6 0,4 2-5 16,3-6-3-16,-5-3 2 0,5 0 0 0,0-4 0 15,-4-1 6-15,7-18 5 0,-3 33 12 16,3-33 7-16,-3 24 20 0,3-24 14 16,-7 22 24-16,7-22 8 0,-4 18 5 0,4-18 10 15,0 0-3-15,-3 23-1 0,3-23-7 0,0 0-11 16,0 0-12-16,0 20-9 0,0-20-15 0,0 0-12 15,0 0-11-15,0 0-14 0,0 0-9 0,0 19-13 16,0-19-7-16,0 0-5 0,0 0-7 0,0 0-4 16,0 0-1-16,14 13 1 0,-14-13-6 0,0 0-4 15,0 0 0-15,33 7 0 0,-33-7-4 0,30 4 0 16,-30-4 0-16,37 2 0 0,-37-2 0 0,33 1 0 16,-33-1 0-16,44 5 0 0,-44-5 0 0,46 4 0 15,-46-4 0-15,54 3 0 0,-54-3 0 16,60 5 0-16,-27-5 0 0,-3 1 0 0,3 2 0 15,4 0 0-15,-4-1 0 0,3 1 0 0,5-1 0 16,2 1 0-16,-2-1 0 0,2 1 0 16,0 1 0-16,-3-1 0 0,7 2 0 0,-4-2 0 15,0 2 0-15,5-3 0 0,-2 3 0 0,4-3 0 16,-4 4 0-16,8-5 0 0,-4 5 0 0,-4-3 0 16,8 2 0-16,-4-1 0 0,0 2 0 0,0-1 0 15,0 0 0-15,3-3 0 0,-3 3 0 0,4-3 0 16,-5 1 0-16,8-1 0 0,-6 1 0 0,2-3 0 15,1 3 0-15,-2-1 0 0,2-2 0 0,-4 0 0 16,3 0 0-16,-3 3 0 0,4-3 0 16,-5-3 0-16,2 3 0 0,-1 0 0 0,-4 0 0 15,-2 0 0-15,-4 0 0 0,-4 0 0 0,5 3 0 16,-4-3 0-16,-1 0 0 0,-3 0 0 0,4 2 0 16,-4-2 0-16,1 0 0 0,3 0 0 15,-1 0 0-15,4 0 0 0,-4 0 0 0,5-2 0 16,-4 2 0-16,2-3 0 0,2 3 0 0,-5-2 0 15,4 2 0-15,0-3 0 0,-3 3 0 0,6 0 0 16,-3 0 0-16,4 0 0 0,2 3 0 0,1-3 0 16,4 2 0-16,1-2 0 0,-2 3 0 15,4-1 0-15,3 0 0 0,0 1 0 0,-5-1 0 16,5 2 0-16,0-1 0 0,-7 2 0 0,3-4 0 16,-6 5 0-16,-1-4 0 0,-2 2 0 0,-4-1 0 15,4 2 0-15,-8-2 0 0,1-1 0 0,-1 3 0 16,1-2 0-16,7-1 0 0,-5 0 0 0,5 1 0 15,-1-1 0-15,1 1 0 0,-1 0 0 0,-3-1 0 16,0-2 0-16,3 3 0 0,-3-1 0 0,-2-2 0 16,1 2 0-16,-2-2 0 0,-4 3 0 15,3-3 0-15,-2 2 0 0,0-2 0 0,-1 0 0 16,0 0 0-16,1 0 0 0,-1 0 0 0,3 0 0 16,-2 0 0-16,2 0 0 0,2-2 0 0,-2 2 0 15,1 0 0-15,-1-3 0 0,-3 3 0 16,5-2 0-16,-2 2 0 0,-2-2 0 0,-1 2 0 15,0 0 0-15,0-3 0 0,1 3 0 0,-4 0 0 16,3-2 0-16,-33 2 0 0,67 0 0 0,-30-3 0 16,-1 3 0-16,1 0 0 0,3 0 0 0,0 0 0 15,0 0 0-15,1 0 0 0,-2 0 0 0,-2 3 0 16,-1-3 0-16,1 2 0 0,-3 1 0 0,-1-1 0 16,0-2 0-16,-3 2 0 0,-30-2 0 0,61 5 0 15,-28-5 0-15,0 4 0 0,0-2 0 0,7-1 0 16,4-1 0-16,2 5 0 0,-2-4 0 15,2 2 0-15,1-3 0 0,-4 3 0 0,-2-1 0 16,-5 1 0-16,1-3 0 0,-4 1 0 0,0 2 0 16,1-3 0-16,-34 0 0 0,56 3 0 15,-56-3 0-15,57 2 0 0,-57-2 0 0,51 0 0 16,-51 0 0-16,55 0 0 0,-55 0 0 0,65 0 0 16,-35-2 0-16,-30 2 0 0,63 0 0 0,-30-3 0 15,-33 3 0-15,60 0 0 0,-60 0 0 0,60 0 0 16,-60 0 0-16,57 0 0 0,-57 0 0 0,50 0 0 15,-50 0 0-15,47 0 0 0,-47 0 0 0,43 3 0 16,-43-3 0-16,44 0 0 0,-44 0 0 0,43 2 0 16,-43-2 0-16,36 3 0 0,-36-3 0 0,36 0 0 15,-36 0 0-15,41 2 0 16,-41-2 0-16,33 0 0 0,-33 0 0 0,0 0 0 16,47 3 0-16,-47-3 0 0,0 0 0 0,44 2 0 15,-44-2 0-15,30 0 0 0,-30 0 0 0,33 0 0 16,-33 0 0-16,36 3 0 0,-36-3 0 0,34 0 0 15,-34 0 0-15,36 2 0 0,-36-2 0 0,34 0 0 16,-34 0 0-16,30 0 0 0,-30 0 0 0,34 0 0 16,-34 0 0-16,33 2 0 0,-33-2 0 0,36 0 0 15,-36 0 0-15,37 0 0 0,-37 0 0 0,36 0 0 16,-36 0 0-16,38 0 0 0,-38 0 0 0,0 0 0 16,43 0 0-16,-43 0 0 0,0 0 0 0,36 0 0 15,-36 0 0-15,0 0 0 0,0 0 0 16,33 0 0-16,-33 0 0 0,0 0 0 0,0 0 0 15,0 0 0-15,0 0 0 0,34-2 0 16,-34 2 0-16,0 0 0 0,0 0 0 0,0 0 0 16,0 0 0-16,0 0 0 0,23-7 0 0,-23 7 0 15,0 0 0-15,0 0 0 0,0 0 0 0,14-16 0 16,-14 16 0-16,0 0 0 0,0 0 0 0,10-19 0 16,-10 19 0-16,6-15 0 0,-6 15 0 0,7-18 0 15,-7 18 0-15,7-20 0 0,-7 20 0 0,10-24 0 16,-10 24 0-16,9-26 0 0,-9 26 0 0,11-28 0 15,-4 15 0-15,-1-6 0 0,4 1 0 0,-3 1 0 16,3 0 0-16,-1-4 0 0,-2 4 0 16,4-3 0-16,-5 0 0 0,4 0 0 0,0 0 0 15,0 0 0-15,-3-2 0 0,3 2 0 0,0 0 0 16,-4-3 0-16,4 0 0 0,1 1 0 0,-5-1 0 16,4 2 0-16,0-3 0 0,0 0 0 15,-3 2 0-15,3-1 0 0,0-2 0 0,-4 2 0 16,4-2 0-16,-2 3 0 0,-2-3 0 0,4 1 0 15,-4 3 0-15,-3-1 0 0,5-2 0 0,-2 4 0 16,1-2 0-16,-4 2 0 0,3-1 0 0,2 4 0 16,-5-2 0-16,3 1 0 0,-6 18 0 0,7-30 0 15,-7 30 0-15,11-30 0 0,-11 30 0 16,6-28 0-16,-6 28 0 0,7-25 0 0,-7 25 0 16,6-19 0-16,-6 19 0 0,6-19 0 0,-6 19 0 15,0 0 0-15,5-24 0 0,-5 24 0 0,0 0 0 16,6-17 0-16,-6 17 0 0,0 0 0 0,0 0 0 15,3-18 0-15,-3 18 0 0,0 0 0 0,0 0 0 16,0 0 0-16,0 0 0 0,4-16 0 16,-4 16 0-16,0 0 0 0,0 0 0 0,0 0 0 15,0 0 0-15,0 0 0 0,0 0 0 0,0 0 0 16,0 0 0-16,-7-20 0 0,7 20 0 0,0 0 0 16,0 0 0-16,0 0 0 0,0 0 0 0,-23-4 0 15,23 4 0-15,0 0 0 0,0 0 0 16,-27-5 0-16,27 5 0 0,0 0 0 0,-34-5 0 15,34 5 0-15,-30-5 0 0,30 5 0 0,-36-2 0 16,36 2 0-16,-44-3 0 0,44 3 0 0,-56-5 0 16,26 3 0-16,0-1 0 0,-4 1 0 0,-3-1 0 15,1 1 0-15,-1 0 0 0,-2-1 0 0,-5 0 0 16,-2 1 0-16,-1 2 0 0,-4-3 0 0,2 2 0 16,-2 1 0-16,-2 0 0 0,3-3 0 0,-3 3 0 15,-1-3 0-15,1 1 0 0,0 2 0 16,3-4 0-16,-4 2 0 0,0 2 0 0,2-2 0 15,1-3 0-15,-2 2 0 0,4 1 0 16,-5-1 0-16,4-2 0 0,0 0 0 0,0 0 0 16,-1 3 0-16,2-3 0 0,-1 0 0 0,-4-2 0 15,0 1 0-15,2 1 0 0,-5-2 0 0,3 1 0 16,-6 2 0-16,0-4 0 0,3 3 0 0,-3-2 0 16,4 2 0-16,-4-3 0 0,1 1 0 0,-2 0 0 15,1-1 0-15,-4 1 0 0,1-2 0 0,0 0 0 16,-1 1 0-16,1 1 0 0,0-1 0 0,-1 1 0 15,1-1 0-15,0 1 0 0,-4-1 0 0,7 1 0 16,-3-1 0-16,-1 1 0 0,4 2 0 0,-4-3 0 16,1 1 0-16,0-1 0 0,-4 3 0 15,7-2 0-15,-3-1 0 0,3 3 0 16,0-2 0-16,0 1 0 0,6 2 0 0,1-1 0 16,0 0 0-16,-4 2 0 0,-6 0 0 0,6 1 0 15,0 0 0-15,-3-1 0 0,3 1 0 0,-3 2 0 16,-3-3 0-16,-3 1 0 0,-1 2 0 0,-4-3 0 15,5 3 0-15,-1-3 0 0,11 1 0 0,-1 2 0 16,0-2 0-16,1 2 0 0,-1-3 0 0,0 1 0 16,7 0 0-16,-7-1 0 0,8 0 0 0,-5 1 0 15,4-1 0-15,-4 2 0 0,8-2 0 0,-4-2 0 16,4 1 0-16,-2 2 0 0,2 2 0 0,-1-2 0 16,4-2 0-16,-1 3 0 0,1 1 0 0,7-3 0 15,-5 1 0-15,5 2 0 0,-1-3 0 16,-7 3 0-16,1-3 0 0,-3 3 0 15,2-2 0-15,-2 2 0 0,-1-2 0 0,4 2 0 16,-1-3 0-16,4 3 0 0,4-2 0 0,-5 2 0 16,-5 0 0-16,2 0 0 0,-2-3 0 0,-1 3 0 15,1 0 0-15,-5 0 0 0,5-2 0 0,-4 2 0 16,-4 0 0-16,4 0 0 0,-3 2 0 0,6-2 0 16,-2 3 0-16,-2-1 0 0,4 1 0 0,1 1 0 15,2-1 0-15,4 0 0 0,7 2 0 0,-3 0 0 16,2-3 0-16,1 4 0 0,3-1 0 0,0-2 0 15,3 1 0-15,1 1 0 0,-1 0 0 0,3 0 0 16,24-5 0-16,-46 10 0 0,19-5 0 0,27-5 0 16,-36 7 0-16,36-7 0 0,-41 10 0 15,41-10 0-15,-30 8 0 0,30-8 0 0,-33 8 0 16,33-8 0-16,-30 8 0 0,30-8 0 16,-27 9 0-16,27-9 0 0,-27 7 0 0,27-7 0 15,-19 5 0-15,19-5 0 0,-24 8 0 0,24-8 0 16,0 0 0-16,-20 7 0 0,20-7 0 0,0 0 0 15,0 0 0-15,-27 7 0 0,27-7 0 0,0 0 0 16,0 0 0-16,0 0 0 0,-16 8 0 0,16-8 0 16,0 0 0-16,0 0 0 0,0 0 0 0,0 0 0 15,-14 10 0-15,14-10 0 0,0 0 0 16,0 0 0-16,-10 20 0 0,10-20 0 0,-6 20 0 16,6-20 0-16,-14 28 0 0,11-10 0 0,-7 4 0 15,-3 0 0-15,3 6 0 0,-3 2 0 0,-1 1 0 16,1 3 0-16,-4 6 0 0,4 0 0 0,-4 0 0 15,4 0 0-15,-4 3 0 0,4-4 0 16,0 2 0-16,-1-7 0 0,1 4 0 0,2-6 0 16,2 3 0-16,-1-2 0 0,-1-1 0 0,5-2 0 15,-4 0 0-15,4-5 0 0,-2 1 0 0,2-4 0 16,-1-1 0-16,1 3 0 0,3-4 0 0,-5-3 0 16,8-17 0-16,-3 31 0 0,3-31 0 0,-10 27 0 15,10-27 0-15,-3 25 0 0,3-25 0 16,-6 23 0-16,6-23 0 0,-8 19 0 0,8-19 0 15,-3 18 0-15,3-18 0 0,0 0 0 0,0 24 0 16,0-24 0-16,0 0 0 0,-3 24 0 0,3-24 0 16,0 0 0-16,3 17 0 0,-3-17 0 0,0 0 0 15,3 17 0-15,-3-17 0 0,0 0 0 0,17 17 0 16,-17-17 0-16,37 17 0 0,-7-10 0 0,14-2 0 16,22 2 0-16,31-2 0 0,29 0 0 15,21 0 0-15,10-3 0 0,33 0 0 0,4 1 0 16,2-3 0-16,-2 0 0 0,-1-3 0 0,0 3 0 15,-35-4 0-15,-9 1-475 0,-9-4-394 0,-10 2-184 16,-2-5-917-16,-16 1-1390 0</inkml:trace>
  <inkml:trace contextRef="#ctx0" brushRef="#br3" timeOffset="41354.86">16891 2360 27 0,'14'-28'405'16,"-14"28"-6"-16,9-20-9 0,-9 20 3 0,7-23-4 16,-7 23-12-16,7-21-5 0,-7 21-19 0,0-21-16 15,0 21-15-15,-7-22-17 16,7 22-17-16,-13-17-16 0,13 17-19 0,-24-19-18 16,24 19-16-16,-30-14-24 0,11 8-16 0,-8 1-16 15,27 5-16-15,-57-7-12 0,27 5-9 0,30 2-11 16,-63 2-7-16,26-2-10 0,0 5 1 0,-6 0 1 15,3 3 2-15,-4-1 1 0,1 0-9 0,0 5 0 16,3 0-4-16,-3-3-10 0,2 4-13 0,5-1-6 16,-1 3 7-16,4 0 11 0,-3 3 8 0,1-1-6 15,2 3-13-15,3 3-10 0,3-1-4 0,1 3-8 16,3 3-4-16,-1-1 0 0,7 3 4 0,1 3-18 16,-1 2-28-16,4-1 0 0,3 2 0 15,6 2 0-15,1-1 0 0,3 1 0 0,0-1 0 16,7-2 0-16,3 2 0 0,6 1 0 0,8-1 0 15,-1 1 0-15,7-4 0 0,7-1 0 16,-1-3 0-16,5-3 0 0,-1 2 0 0,-1-5 0 16,5-4 0-16,2 0 0 0,2-2 0 0,-2-3 0 15,1-6 0-15,0 2 0 0,-1-4 0 0,1-2 0 16,3-2 0-16,0-2 0 0,4-1 0 0,-2-1 0 16,5-5 0-16,3 1 0 0,3-2 0 0,5-3 0 15,-5 0 0-15,0 0 0 0,1-2 0 0,-4 2 0 16,0-3 0-16,-8 1 0 0,5-3 0 0,-3 0 0 15,-4 0 0-15,-4-1 0 0,-5 2 0 0,-1-1 0 16,-4-3 0-16,-2-3 0 0,-1 2 0 16,-6-1 0-16,-1 1 0 0,-2-5 0 0,-4-1 0 15,0 3 0-15,-3-2 0 0,-4 0 0 0,-7 0 0 16,5 0 0-16,-5 0 0 0,-6-1 0 0,0-1 0 16,0 2 0-16,-3-3 0 0,-7 2 0 15,3-3 0-15,-6 3 0 0,-1-3 0 0,-2 3 0 16,-4 0 0-16,0 0 0 0,-7 3 0 0,4 0 0 15,-4-2 0-15,-3 5 0 0,3-1 0 0,-3 1 0 16,-3-1 0-16,0 2 0 0,-4 0 0 0,1 3 0 16,-5 0 0-16,1 0 0 0,1 3 0 0,-5-1 0 15,1 3 0-15,-1 0 0 0,1 1 0 16,-4 2 0-16,4-1 0 0,-1 2 0 0,1 1 0 16,3 0 0-16,4 3 0 0,-5 2 0 0,1-3 0 15,4 3 0-15,-1 3 0 0,0-1 0 0,-6 1 0 16,-1 4 0-16,4-1 0 0,1 3 0 0,-5 2 0 15,1-2 0-15,-1 4 0 0,-5 2 0 0,9-3 0 16,-4 3 0-16,4 0 0 0,4 0 0 16,-5 3 0-16,5 0 0 0,-1-1 0 0,4 0 0 15,-4 3 0-15,3 1 0 0,1-4 0 0,6 5 0 16,-3-2 0-16,0-1 0 0,4 5 0 0,3-5 0 16,-1 4 0-16,1 0 0 0,3 2 0 0,3-3 0 15,1 4 0-15,-1-2 0 0,4 1 0 16,2 1 0-16,5-4 0 0,-1 3 0 0,4-3 0 15,0 3 0-15,-1 0 0 0,8-2 0 0,-4 2 0 16,3-3 0-16,7 2 0 0,-4 2 0 0,5-1 0 16,5-1 0-16,-2 2 0 0,2-4 0 0,4 2 0 15,0-3 0-15,3 0 0 0,1-4 0 0,6 1 0 16,0-3 0-16,3 0 0 0,7-3 0 0,1-2 0 16,-2 0 0-16,12-3 0 0,-2 0 0 0,5-1 0 15,9-3 0-15,0-3 0 0,8 0 0 16,-1-3 0-16,-1-3 0 0,5 2 0 0,3-4 0 15,6 1 0-15,1-3 0 0,-5 0 0 0,-8 3 0 16,-1-4 0-16,-4 2 0 0,-3-1 0 0,4-3 0 16,-4 0 0-16,-3 4 0 0,-3-4 0 15,3 1 0-15,-6-3 0 0,-4 2 0 0,0-2 0 16,0 0 0-16,-4-2 0 0,-8 2 0 0,1 0 0 16,-6-3 0-16,1-2 0 0,-1 3 0 0,-6-3 0 15,0-3 0-15,-4 1 0 0,1 1 0 0,-8-4 0 16,1 3 0-16,-7 1 0 0,-4 0 0 0,1 1 0 15,-3-2 0-15,-4 1 0 0,-8-2 0 0,2 4 0 16,-4-5 0-16,-7 3 0 0,-2-4 0 0,-5 2 0 16,1 1 0-16,-4-1 0 0,-10-1 0 15,1 0 0-15,-5 0 0 0,-2 2 0 16,0-2 0-16,-7 2 0 0,-4 0 0 0,4 3 0 16,-6 0 0-16,-4 1 0 0,0 4 0 0,-3-1 0 15,-5 6 0-15,5 1 0 0,-4 2 0 0,4 1 0 16,3 5 0-16,-10 2 0 0,7 3 0 0,-8 1 0 15,8 4 0-15,3 2 0 0,0 1 0 0,3 4 0 16,8 0 0-16,2 2 0 0,7 0 0 0,7-2 0 16,6 7 0-16,3-3 0 0,11 2 0 0,7-1 0 15,6 2 0-15,6-2 0 0,7 3 0 0,11-3-619 16,9-2-364-16,10 0-107 0,4-7-780 0,13 0-1295 16</inkml:trace>
  <inkml:trace contextRef="#ctx0" brushRef="#br3" timeOffset="42598.93">960 2152 25 0,'0'0'525'15,"0"0"7"-15,0 0 2 0,0-19 1 16,0 19-9-16,0 0-18 0,0 0-11 0,0-24-21 15,0 24-24-15,0 0-27 0,0 0-51 0,0-20-42 16,0 20-45-16,0 0-56 0,0 0-42 0,0 0-39 16,0 0-29-16,4-17-23 0,-4 17-23 0,0 0-15 15,0 0-6-15,0 0 12 0,9 20 17 0,-9-20 15 16,3 26 11-16,1-11-1 0,-1 4-8 0,0 4-11 16,1 3-10-16,0-2-17 0,-1 6-6 0,0 3-9 15,0-2-6-15,0 5-4 0,4-2-7 16,-4 3 1-16,1-3-7 0,3-1-4 0,-4-1-3 15,0-5-1-15,4-2-2 0,-4 0 1 0,0-2-2 16,5-3-3-16,-5-2-4 0,-3-18-33 16,3 29-60-16,-3-29-89 0,7 22-123 0,-7-22-115 15,0 0-106-15,0 0-69 0,6 16-63 0,-6-16-51 16,0 0-43-16,0 0-602 0,-10-18-804 0</inkml:trace>
  <inkml:trace contextRef="#ctx0" brushRef="#br3" timeOffset="42798.86">777 2646 69 0,'-41'-3'513'0,"41"3"28"16,-30-9 18-16,30 9 27 0,-27-7 2 0,27 7 6 16,-19-10 0-16,19 10-18 0,0 0-49 15,-27-10-68-15,27 10-85 0,0 0-72 16,0 0-60-16,-23-7-49 0,23 7-37 0,0 0-23 16,0 0-23-16,20 12-18 0,-20-12-17 0,37 10-10 15,-11-5-6-15,1 0-7 0,3 0-10 0,7 1-16 16,-4-3-103-16,3 2-127 0,-2-4-117 0,3 2-101 15,-4-3-107-15,4-3-94 0,-7-3-75 0,0 3-58 16,0-3-569-16,-3-4-783 0</inkml:trace>
  <inkml:trace contextRef="#ctx0" brushRef="#br3" timeOffset="42986.92">1447 2392 61 0,'0'0'447'0,"0"0"-11"0,-3-20 3 0,3 20 0 15,0 0-11-15,-24-5-7 0,24 5-9 16,0 0-15-16,-44 5-28 0,44-5-34 15,-36 15-32-15,20-2-21 0,-8-1-24 0,1 6-27 16,-1-1-35-16,5 5-29 0,-5 2-17 0,4-3-24 16,-4 4-22-16,5 0-19 0,2 0-11 0,1 3-10 15,-1-2-5-15,0-2-10 0,0 1-30 0,4-5-123 16,0 1-133-16,0-4-166 0,2 0-179 0,-2-4-152 16,13-13-725-16,-20 20-909 0</inkml:trace>
  <inkml:trace contextRef="#ctx0" brushRef="#br3" timeOffset="43383.57">546 3297 321 0,'0'0'582'0,"0"0"-3"15,0 0-5-15,0-22-12 0,0 22-27 16,0 0-27-16,0 0-38 0,0-20-43 0,0 20-44 16,0 0-46-16,0 0-48 0,0 0-45 0,0 0-47 15,0 0-41-15,7-16-28 0,-7 16-28 0,0 0 0 16,0 0 30-16,6 19 30 0,-6-19 23 0,5 24 4 15,-5-24-6-15,0 38 1 0,0-13 6 16,0 2-6-16,0 1-20 0,-5 7-24 0,5-3-132 16,0-2-6-16,-3 5 0 0,3-4 0 0,0-2 0 15,0-1 0-15,0-1 0 0,0-4 0 0,0 2 0 16,3-6 0-16,-3-19 0 0,0 33 0 0,0-33 0 16,5 24-56-16,-5-24-492 0,0 0-164 0,9 17-150 15,-9-17-97-15,0 0-760 0,21-21-1152 16</inkml:trace>
  <inkml:trace contextRef="#ctx0" brushRef="#br3" timeOffset="44066.93">916 3339 243 0,'0'0'626'0,"7"-25"11"16,-7 25 16-16,4-22-9 0,-4 22-21 0,3-17-23 16,-3 17-34-16,0 0-63 0,0-23-77 15,0 23-59-15,0 0-64 0,0 0-61 0,0 0-44 16,0-18-21-16,0 18-2 0,0 0-11 0,0 0-16 15,-17 12-6-15,17-12-17 0,-9 21-15 0,9-21-12 16,-18 30-12-16,12-10-24 0,-4 1-3 16,3 1-8-16,0 0-7 0,4 4-9 0,0-4-3 15,0 3-4-15,-1-3-4 0,4 1-24 0,0-1 0 16,4-5 0-16,-4-17 0 0,3 33 0 0,-3-33 0 16,13 25 0-16,-13-25 0 0,20 17 0 0,-20-17 0 15,24 6 0-15,-24-6 0 0,33 0 0 0,-33 0 0 16,36-11 0-16,-15 2 0 0,-2-2 0 0,-2-1 0 15,4-2 0-15,-2-3 0 0,-2 1 0 0,-4-2 0 16,1 1 0-16,-1-1 0 0,-3-2 0 0,0 2 0 16,-3 1 0-16,-1 0 0 0,-6 17 0 15,8-33 0-15,-8 33 0 0,3-30 0 16,-3 30 0-16,0-25 0 0,0 25 0 0,0-25 0 16,0 25 0-16,-8-20 0 0,8 20 0 0,0 0 0 15,-6-20 0-15,6 20 0 0,0 0 0 0,0 0 0 16,-16-10 0-16,16 10 0 0,0 0 0 0,-17 13 0 15,17-13 0-15,-13 20 0 0,13-20 0 0,-8 30 0 16,8-30 0-16,-3 37 0 0,3-17 0 0,0 2 0 16,0 2 0-16,3-2 0 0,5 0 0 0,-2-3 0 15,4 2 0-15,0-3 0 0,0-1 0 0,3-5 0 16,1 1 0-16,2-2 0 0,-16-11 0 0,38 9 0 16,-38-9 0-16,39 3 0 0,-39-3 0 0,43-8 0 15,-19 1 0-15,-1-1 0 16,4-5 0-16,-8-1 0 0,8-4 0 0,-6-1 0 15,2-5 0-15,-3 2 0 0,-3 0 0 0,-4 2 0 16,0 0 0-16,-6 2 0 0,-1-2 0 0,-6 20 0 16,4-30 0-16,-4 30 0 0,-13-27 0 0,3 12 0 15,10 15 0-15,-37-18 0 0,14 11 0 0,-1 1 0 16,24 6 0-16,-56-2 0 0,56 2 0 0,-54 2 0 16,24 4 0-16,3-1 0 0,0 5 0 0,5 0 0 15,-5 2 0-15,7 3 0 0,-1 0 0 0,5 0 0 16,2 0 0-16,5 0 0 0,2 3 0 0,7-18 0 15,-3 27 0-15,3-27 0 0,6 20 0 0,-6-20 0 16,24 15-559-16,-24-15-119 0,0 0-131 16,43-2-110-16,-43 2-858 0,36-15-1208 0</inkml:trace>
  <inkml:trace contextRef="#ctx0" brushRef="#br3" timeOffset="44614.86">2174 2932 213 0,'0'0'398'0,"16"-15"-19"0,-16 15-22 15,14-12-20-15,-14 12-14 0,16-10-12 0,-16 10-13 16,0 0 0-16,18-15 9 0,-18 15 7 0,0 0 9 15,0 0 2-15,12-16-3 0,-12 16-1 16,0 0-9-16,0 0-16 0,0 0-21 0,0 0-24 16,4-14-26-16,-4 14-23 0,0 0-27 0,0 0-13 15,0 0-7-15,-20-11-3 0,20 11-1 0,0 0 2 16,0 0-1-16,-30-4-8 0,30 4-5 0,0 0-7 16,0 0-12-16,-33-3-16 0,33 3-39 15,0 0-65-15,0 0 0 0,-30 3 0 0,30-3 0 16,0 0 0-16,-20 9 0 0,20-9 0 0,-14 15 0 15,14-15 0-15,-13 26 0 0,6-9 0 0,1 0 0 16,-1 7 0-16,0-3 0 0,1 7 0 0,-4 1 0 16,2 5 0-16,2 0 0 0,-4 4 0 0,4 3 0 15,-5 1 0-15,2 3 0 0,-1-3 0 0,2-1 0 16,-1-7 0-16,2 4 0 0,1-6 0 16,-2-3 0-16,5-3 0 0,-3-1 0 0,3-5 0 15,-1 1 0-15,1-4 0 0,3-17 0 0,-7 27 0 16,7-27 0-16,-4 23 0 0,4-23 0 0,0 20 0 15,0-20 0-15,0 0 0 0,18 14 0 16,-18-14 0-16,30 3 0 0,-30-3 0 0,46 0 0 16,-12-5 0-16,6 0 0 0,-1 0 0 0,8-2 0 15,10-3 0-15,-1 0 0 0,4-1 0 0,0-1 0 16,0-1 0-16,-6 1 0 0,-7 2 0 0,-4 1-731 16,-10-4-422-16,0 2-992 0,-9 2-1553 0</inkml:trace>
  <inkml:trace contextRef="#ctx0" brushRef="#br3" timeOffset="48467.03">19302 1056 32 0,'0'0'374'0,"-6"-16"-39"0,6 16-9 16,-11-20-5-16,11 20 6 0,-13-19-14 0,13 19-20 16,-14-24-13-16,14 24-20 0,-9-25-12 15,9 25-3-15,-10-22-24 0,10 22-13 16,-11-24-11-16,11 24-3 0,-6-19-9 0,6 19-3 16,-3-17-6-16,3 17-20 0,0 0-19 0,-10-19-28 15,10 19-25-15,0 0-19 0,0 0-14 0,-11-16-16 16,11 16-5-16,0 0-7 0,0 0-4 0,-13 16 1 15,13-16-1-15,-12 29 64 0,1-9 11 0,-2 7-9 16,-1 3-10-16,-5 11 13 0,-2 1 2 0,4 6-4 16,-2 9-8-16,-5 0-11 0,8 3-11 0,-4 0-6 15,3 3-6-15,1-3-9 0,2 0-6 0,4-8-4 16,0-2-5-16,3-1 2 0,0-3-1 0,4-5-6 16,0-2-2-16,0-3 6 0,-4-4-3 15,7-5-2-15,-3-2 6 0,3 0-2 0,0-5 35 16,0-20 52-16,0 36 40 0,0-36 32 15,0 24-11-15,0-24-30 0,0 0-22 0,3 18-22 16,-3-18-17-16,0 0-40 0,0 0-90 0,27-15-108 16,-17 2-111-16,3-4-93 0,4-1-86 0,3-5-107 15,-4 1-110-15,8-6-83 0,-1-1-115 0,3-5-344 16,1-3-675-16</inkml:trace>
  <inkml:trace contextRef="#ctx0" brushRef="#br3" timeOffset="49982.93">19282 975 133 0,'0'0'341'15,"-30"-15"-12"-15,30 15-16 0,-30-13-4 0,30 13-1 16,-30-15 1-16,30 15 5 0,-24-9-10 0,24 9-20 15,-22-11-14-15,22 11-14 0,0 0-26 0,-24-10-15 16,24 10-12-16,0 0-10 0,-20-8-8 0,20 8-20 16,0 0-28-16,0 0-16 0,14-12-11 0,-14 12-12 15,39-5-13-15,-2 0-11 0,10 3-13 16,10-1-6-16,9 1-11 0,18 0-6 0,9-1-8 16,7 3-5-16,3 0-3 0,1 0-3 0,-1 3-4 15,-3-3 0-15,-6 2-5 0,-4 0 0 0,-14 1-3 16,-3-3 3-16,-2 2-5 0,-11 1 0 0,-11-3-1 15,5 2 9-15,-10-2 68 0,-8 0 30 16,1 0 29-16,-4 0 0 0,-33 0 1 0,54 0-2 16,-54 0-1-16,46 0-11 0,-46 0-15 0,37 0-18 15,-37 0-16-15,30 0-17 0,-30 0-13 0,0 0-12 16,40 3-10-16,-40-3-6 0,0 0-11 0,30 2-2 16,-30-2 1-16,0 0-1 0,27 10-2 0,-27-10 0 15,10 14 2-15,-10-14-5 0,9 21 1 16,-9-21 0-16,8 30 1 0,-5-10 2 0,0 4 2 15,-3-3-6-15,0 7 1 0,0 2 2 0,-3 5 3 16,0 1-4-16,0 2 2 0,-2 3-1 0,-1 4 0 16,-1 2-3-16,4 1 5 0,-3 1-1 0,-2-1-2 15,2-3 1-15,-1-5-3 0,4 3 1 0,0-6 1 16,-4 1 4-16,3-1 0 0,1-1 3 0,0-4 0 16,0-1 3-16,-1 1 6 0,1-8 1 15,3 1 4-15,-3 1 2 0,0-4 1 0,-1 0-1 16,0-2 1-16,4-2 0 0,0-18-1 0,-6 32 1 15,6-32-5-15,-7 28 2 0,7-28-1 0,-3 25-4 16,3-25-3-16,-3 22 3 0,3-22 6 16,-7 19 5-16,7-19 10 0,0 0 14 0,-7 24 18 15,7-24 12-15,0 0 17 0,-3 17-75 0,3-17-27 16,0 0 0-16,0 0 0 0,-13 15 0 0,13-15 0 16,0 0 0-16,-33 3 0 0,33-3 0 0,-37 0 0 15,37 0 0-15,-60-3 0 0,19 1 0 0,-5 2 0 16,-11-3 0-16,-3 3 0 0,-6-3 0 0,-8 3 0 15,-2-2 0-15,-1 2 0 0,-3 0 0 0,3 0 0 16,-7-3 0-16,11 3 0 0,-4 0 0 16,1 0 0-16,2 3 0 0,4-3 0 0,1 0 0 15,12 2 0-15,0-2 0 0,0 3 0 16,8 0 0-16,-2-3 0 0,4 2 0 0,11 1 0 16,-1-3 0-16,1 2 0 0,3-2 0 0,3 2 0 15,30-2 0-15,-57 3 0 0,57-3 0 0,-41 2 0 16,41-2 0-16,-40 0 0 0,40 0 0 0,-30 4 0 15,30-4 0-15,0 0 0 0,-36 0 0 0,36 0 0 16,0 0 0-16,-30-11 0 0,30 11 0 0,-14-10 0 16,14 10 0-16,-10-20 0 0,10 20 0 0,-3-22 0 15,3 22 0-15,3-33 0 0,0 11 0 0,4-1 0 16,0-4 0-16,6-3 0 0,-3-3 0 0,1 1 0 16,-2-5 0-16,5-6 0 0,-4-2 0 0,0 0 0 15,0-3 0-15,0 0 0 16,-4 1 0-16,4-1 0 0,-3 5 0 0,0 2 0 15,-1 1 0-15,-6 0 0 0,7 3 0 0,-4 1 0 16,1 2 0-16,-4 5 0 0,3 2 0 0,-3-1 0 16,4 3 0-16,-1 3 0 0,0 3 0 0,-3-2 0 15,0 21 0-15,3-32 0 0,-3 32 0 0,0-27 0 16,0 27 0-16,7-24 0 0,-7 24 0 0,0-19 0 16,0 19 0-16,0 0 0 0,7-24 0 0,-7 24 0 15,0 0 0-15,3-21 0 0,-3 21 0 0,0 0 0 16,13-15 0-16,-13 15 0 0,24-10 0 0,-24 10 0 15,36-10 0-15,-6 7 0 0,10 1 0 0,7 0 0 16,13-1 0-16,13 0 0 0,4 3 0 16,23 0 0-16,0 3 0 0,7-3 0 0,4 0 0 15,-2 3 0-15,-5-3 0 0,-4 2 0 16,-7-2 0-16,-12 2 0 0,-9 1 0 0,1-3 0 16,-5 2 0-16,-19 1 0 0,5-3 0 0,-11 0 0 15,-6 2 0-15,0-2 0 0,-37 0 0 0,60 3 0 16,-60-3 0-16,46 0 0 0,-46 0 0 0,41 2 0 15,-41-2 0-15,33 0 0 0,-33 0 0 0,0 0 0 16,36 3 0-16,-36-3 0 0,0 0 0 0,34 0 0 16,-34 0 0-16,0 0 0 0,0 0 0 0,0 0 0 15,36 2 0-15,-36-2 0 0,0 0 0 16,0 0 0-16,0 0 0 0,0 0 0 0,0 0 0 16,30 3 0-16,-30-3 0 0,0 0 0 0,0 0 0 15,8 15 0-15,-8-15 0 0,0 0 0 0,-5 30 0 16,5-30 0-16,-6 32 0 0,-1-10 0 15,1 4 0-15,-5 3 0 0,5 7 0 0,-1-2 0 16,-2 9 0-16,-2 2 0 0,1 3 0 0,4 0 0 16,0-2 0-16,-2 2 0 0,2-1 0 0,2-1 0 15,-2-5 0-15,-1-3 0 0,3 0 0 0,1-3 0 16,0-2 0-16,0-6 0 0,-1 1 0 0,1-5 0 16,0-1 0-16,3-3 0 0,-7-3 0 0,7-16 0 15,0 30 0-15,0-30 0 0,-7 25 0 0,7-25 0 16,-3 20 0-16,3-20 0 0,-7 18 0 15,7-18 0-15,0 0 0 0,-6 19 0 0,6-19 0 16,-20 13 0-16,20-13 0 0,-21 9 0 0,21-9 0 16,-22 8 0-16,22-8 0 0,-24 8 0 0,24-8 0 15,-24 9 0-15,24-9 0 0,-30 7 0 0,30-7 0 16,-30 6-433-16,30-6-642 0,-30 6-1198 16,30-6-1673-16</inkml:trace>
  <inkml:trace contextRef="#ctx0" brushRef="#br3" timeOffset="50895.21">2443 2852 604 0,'0'0'651'0,"14"-13"-1"16,-14 13-30-16,0 0-72 0,0 0-47 0,-6-19-56 15,6 19-62-15,0 0-61 0,0 0-57 0,3-20-49 16,-3 20-43-16,0 0-36 0,0 0-31 15,10-13-26-15,-10 13-22 0,0 0-9 0,0 0-13 16,23-5-10-16,-23 5-8 0,0 0-6 0,27 5-3 16,-27-5-2-16,16 9-3 0,-16-9 1 0,17 17-1 15,-17-17-2-15,10 22 3 0,-10-22 1 16,3 24 3-16,-3-24 3 0,-6 33 3 0,-1-15 3 16,1-1 16-16,-8 2 27 0,4-2 19 0,1 0 16 15,-2-3 12-15,-2 1 14 0,4 1-3 0,9-16 8 16,-18 20-1-16,18-20-5 0,-14 19-13 0,14-19-16 15,-9 16-16-15,9-16-13 0,-10 15-10 0,10-15-8 16,0 0-9-16,-3 15 1 0,3-15-2 0,0 0-3 16,13 12-1-16,-13-12-2 0,27 5-15 0,-27-5-4 15,39 0 0-15,-39 0 4 0,47-2 3 0,-47 2 5 16,54-3-7-16,-54 3-38 0,53-8-59 16,-53 8-81-16,47-6-90 0,-47 6-87 0,43-13-106 15,-43 13-98-15,37-15-113 0,-37 15-65 16,26-18-70-16,-26 18-469 0,17-20-721 0</inkml:trace>
  <inkml:trace contextRef="#ctx0" brushRef="#br3" timeOffset="51306.93">2901 2780 133 0,'10'-23'520'16,"-4"1"24"-16,1-1 2 0,4 3-14 0,-5-2-14 16,4 3-22-16,0-2-26 0,0 1-35 0,0-1-38 15,0 8-30-15,0-6-55 0,0 4-43 0,-10 15-37 16,17-22-45-16,-17 22-37 0,19-18-30 0,-19 18-19 15,21-9-14-15,-21 9-12 0,30-4-10 0,-30 4-11 16,33 13-8-16,-13-1 2 16,-4 4-5-16,5 6 1 0,-4 9-2 0,-4 0 2 15,0 6-8-15,-3 6-3 0,0 2-4 0,-4 5-2 16,5 3-7-16,-4 0-1 0,2-2-4 0,-2 3 0 16,3-2-2-16,0-2-5 0,4-5-2 0,-4 0 4 15,-1-10 2-15,2 1 2 0,-1-7 6 0,-4-4 10 16,1-3 31-16,-1-1 91 0,-2-6 26 0,-4-15 0 15,10 21-19-15,-10-21-13 0,0 0-14 0,0 0-131 16,0 0-1-16,0 0 0 0,0 0 0 0,0 0 0 16,-30 4 0-16,30-4 0 0,-33-5 0 0,33 5 0 15,-48-3 0-15,48 3 0 0,-60 0 0 16,27 3 0-16,-3 2 0 0,2-3 0 0,1 4 0 16,0 0 0-16,3 0 0 0,3 1 0 15,-3 1 0-15,6-1 0 0,1 1 0 0,4-1 0 16,19-7 0-16,-30 14 0 0,30-14-72 0,-27 14-289 15,27-14-47-15,0 0-50 0,-14 10-81 0,14-10-121 16,0 0-82-16,30-12-89 0,-7 0-570 0,7-4-854 16</inkml:trace>
  <inkml:trace contextRef="#ctx0" brushRef="#br3" timeOffset="51511.82">3598 3042 416 0,'13'-15'640'0,"-13"15"2"16,16-22 11-16,-16 22-4 0,11-18-19 0,-11 18-24 15,10-17-30-15,-10 17-44 0,0 0-47 0,6-20-58 16,-6 20-53-16,0 0-54 0,0 0-77 0,11-18-47 16,-11 18-40-16,0 0-31 0,0 0-24 15,22-13-22-15,-22 13-13 0,27-5-12 0,-27 5-7 16,38-7-11-16,-38 7-39 0,43-5-78 0,-43 5-99 16,43-2-109-16,-43 2-99 0,44-3-106 0,-44 3-114 15,33 0-116-15,-33 0-95 0,0 0-700 0,27 5-965 16</inkml:trace>
  <inkml:trace contextRef="#ctx0" brushRef="#br3" timeOffset="51654.87">3744 3042 64 0,'-19'10'483'0,"2"0"28"0,17-10 21 0,-24 18 12 15,24-18-4-15,-19 13-28 0,19-13-29 0,-17 9-40 16,17-9-54-16,0 0-64 0,0 0-58 0,0 0-50 16,0 0-40-16,33 8-32 0,-33-8-26 0,41-5-24 15,-15 0-48-15,0-2-128 0,4-2-138 0,0 0-147 16,4-2-145-16,-4-3-131 0,4-1-744 15,-4-6-838-15</inkml:trace>
  <inkml:trace contextRef="#ctx0" brushRef="#br3" timeOffset="52142.93">4351 2692 169 0,'0'0'478'16,"-9"-22"-3"-16,9 22-15 0,-10-25-33 0,10 25-26 16,-8-23-10-16,8 23-7 0,-6-20-17 0,6 20 0 15,-6-14-9-15,6 14-14 0,0 0-21 0,-7-20-28 16,7 20-37-16,0 0-33 0,0 0-61 0,-11-18-30 16,11 18-25-16,0 0-28 0,0 0-13 0,0 0-8 15,0 0 10-15,0 0 22 0,-3 20 48 0,3-20 14 16,3 30 6-16,2-8 2 0,-2 2-8 0,0 7 1 15,-3 4-9-15,3 3-17 16,-3-1-17-16,4 3-17 0,-4 3-15 0,3-3-14 16,-3 2-8-16,3-2-10 0,0 1-16 0,-3-5-32 15,3 0 0-15,2-2 0 0,-2-2 0 0,3-6 0 16,-2-1 0-16,-1-2 0 0,0-4 0 0,3-3 0 16,-6-16 0-16,8 25 0 0,-8-25 0 0,0 0-251 15,13 9-273-15,-13-9-143 0,14-12-153 0,-14 12-130 16,19-27-743-16,-5 10-1129 0</inkml:trace>
  <inkml:trace contextRef="#ctx0" brushRef="#br3" timeOffset="52542.93">4819 2532 329 0,'6'-22'617'16,"-3"1"21"-16,4 1 0 0,-7 20-6 15,3-30-27-15,-3 30-18 0,0-25-54 0,0 25-61 16,3-17-71-16,-3 17-77 0,0 0-66 0,-3-20-52 15,3 20-36-15,0 0 6 0,-16 10 9 0,16-10 24 16,-17 31-7-16,4-4-25 0,-1 5-21 0,1 8-17 16,0 5-12-16,-1 5-16 0,5 2-19 0,-2 2-15 15,8-5-9-15,-4 4-14 0,7-3-46 0,0-8-8 16,4-2 0-16,-1-3 0 0,4-1 0 0,3-6 0 16,0-3 0-16,7-7 0 0,-1-2 0 0,4-6 0 15,7-5 0-15,3-4 0 0,0-6 0 16,7-4 0-16,2-3 0 0,8-7 0 0,-4-6 0 15,4-4 0-15,0-8 0 0,-7-5 0 0,0-1 0 16,-10-1 0-16,-6 2 0 0,-5-4 0 16,-2 0 0-16,-10 8 0 0,-1 0 0 0,-9 6 0 15,0-3 0-15,-10 6 0 0,-4 3 0 0,-10 3 0 16,-3 3 0-16,-4 4 0 0,-5 4 0 0,-8 4 0 16,0 5 0-16,-6 1 0 0,-1 4 0 0,-6 4 0 15,0 4 0-15,4 1 0 0,-1 1 0 0,4 5-291 16,-1 0-97-16,8 4-86 0,-1-2-88 0,7 3-99 15,7 0-90-15,6 0-123 0,4-4-551 0,6-1-876 16</inkml:trace>
  <inkml:trace contextRef="#ctx0" brushRef="#br2" timeOffset="54850.8">19569 1242 398 0,'0'0'444'0,"-3"-24"15"0,3 24 6 0,0-24-5 15,0 24-7-15,-7-22-15 0,7 22 3 0,-7-20 4 16,7 20 2-16,-3-17 15 0,3 17 16 0,0 0-22 15,-10-20-19-15,10 20-37 0,0 0-37 0,0 0-62 16,-7-18-54-16,7 18-49 0,0 0-43 16,0 0-34-16,0 0-23 0,0 0-73 0,-16 10-25 15,16-10 0-15,-10 30 0 0,-1-7 0 16,8-1 0-16,-3 10 0 0,-1 4 0 0,4-1 0 0,-1 5 0 16,-3-1 0-16,4 4 0 0,0 5 0 15,-4-1 0-15,4 3 0 0,3-9 0 0,-3 1 0 16,-1-1 0-16,1-3 0 0,-1 0 0 0,1-1 0 15,0 0 0-15,0-6 0 0,-1-4 0 0,4-1 0 16,-3-1 0-16,3-3 0 0,0-3 0 0,0-19 0 16,-3 29 0-16,3-29 0 0,0 20 0 0,0-20 0 15,0 0 0-15,0 0 0 0,0 0-688 0,0 0-217 16,43-11-122-16,-23-3-868 0,7-6-1317 0</inkml:trace>
  <inkml:trace contextRef="#ctx0" brushRef="#br2" timeOffset="55322.83">20206 1431 127 0,'13'-21'698'0,"-6"3"-3"0,0 2 1 0,-7 16-24 15,3-34-40-15,-3 34-24 0,7-28-2 0,-7 28-40 16,-3-25-42-16,3 25-54 0,-4-20-56 0,4 20-46 16,0 0-55-16,-3-22-42 0,3 22-44 0,0 0-43 15,-11-17-64-15,11 17-120 0,0 0 0 0,0 0 0 16,-26-4 0-16,26 4 0 0,-23 9 0 15,6 1 0-15,0 2 0 0,-2 3 0 0,-2 6 0 16,-6-1 0-16,8 2 0 0,-5 2 0 0,4 5 0 16,-3-3 0-16,3 5 0 0,-3 4 0 15,2-1 0-15,5-1 0 0,2 1 0 0,5-1 0 16,2 0 0-16,4 0 0 0,0-3 0 0,6-3 0 16,0-1 0-16,4-2 0 0,2-2 0 0,8-1 0 15,-4-6 0-15,11 0 0 0,-1-6 0 0,1-1 0 16,6-5 0-16,-30-3 0 0,60-5 0 0,-23-3 0 15,-1-4 0-15,0-5 0 0,5-7 0 0,-1-1 0 16,-4-4 0-16,1-4 0 0,-4-2 0 0,-6-1 0 16,-4 0 0-16,1 0 0 0,-11 4 0 0,-2 0 0 15,-5-1 0-15,-6 6 0 0,-6 1 0 0,-5-1 0 16,-8 2 0-16,-5 2 0 0,-6 3 0 16,-6 3 0-16,-5 5 0 0,-5 3 0 0,-5 1 0 15,1 2 0-15,-3 6 0 0,0 2 0 0,-1 4 0 16,-3 1 0-16,0 5 0 0,8 1 0 15,2 2 0-15,7-1 0 0,4 3 0 0,-2-1 0 16,12 2 0-16,6 2 0 0,3-2 0 0,7 0-683 16,10-18-343-16,0 31-119 0,0-31-670 0,14 26-1243 15</inkml:trace>
  <inkml:trace contextRef="#ctx0" brushRef="#br2" timeOffset="61126.95">413 3995 380 0,'0'0'421'0,"0"0"-16"15,-30 9-23-15,30-9-26 0,-20 12-25 16,20-12-25-16,-24 6-31 0,24-6-30 0,0 0-25 16,-26 10-17-16,26-10-12 0,0 0 1 0,-23 7-1 15,23-7 4-15,0 0 0 0,0 0 1 0,0 0-1 16,0 0-5-16,0 0-13 0,0 0-21 0,0 0-19 15,0 0-26-15,23-14-20 0,0 6-18 0,1 1-11 16,6-1-18-16,3-2-6 0,4 2-8 0,2-1-5 16,2 1-4-16,2-2-4 0,4 3-2 0,-4-1-3 15,4 1 0-15,-4-1-3 0,1 1-1 0,-4-1-2 16,-1 3 0-16,-5 0 0 0,-4 0-3 0,0 0-2 16,-4 0 0-16,-26 5-1 0,48-5-1 15,-48 5-1-15,36-4-1 0,-36 4 1 16,30-6 0-16,-30 6 1 0,0 0 1 0,37-2 2 15,-37 2-1-15,0 0 2 0,0 0-1 0,33-4 2 16,-33 4 0-16,0 0-1 0,0 0 4 0,0 0-1 16,30-3 1-16,-30 3-1 0,0 0-5 0,0 0 7 15,0 0 1-15,0 0 0 0,0 0 1 0,27-3 13 16,-27 3 28-16,0 0 20 0,0 0-10 0,0 0 7 16,0 0 2-16,0 0 2 0,0 0 0 0,0 0-7 15,0 0-6-15,0 0-2 0,0 0-8 0,0 0-4 16,0 0-9-16,0 0-1 0,0 0-10 0,23-8-7 15,-23 8 0-15,0 0 0 0,0 0-6 0,0 0-5 16,0 0 6-16,0 0-4 0,0 0-6 16,0 0-18-16,0 0-22 0,0 0-28 15,0 0-21-15,0 0-36 0,0 0-34 0,0 0-31 16,7-15-34-16,-7 15-55 0,0 0-52 0,0 0-49 16,0 0-45-16,-13-12-47 0,13 12-41 0,0 0-55 15,-21-11-565-15,21 11-598 0</inkml:trace>
  <inkml:trace contextRef="#ctx0" brushRef="#br2" timeOffset="61895.94">1123 2162 239 0,'0'0'239'0,"0"0"-23"0,0 0-10 15,0 0-4-15,-9 15-21 0,9-15-3 0,0 0 5 16,0 0-8-16,0 0 3 0,0 0-7 0,0 0-5 16,-11 12-11-16,11-12-10 0,0 0-10 0,0 0-14 15,0 0-17-15,0 0-15 0,0 0-10 0,0 0-19 16,0 0-12-16,0 0-10 0,-16 12-5 16,16-12-2-16,0 0-15 0,0 0-28 0,0 0-52 15,0 0-64-15,0 0-72 0,0 0-73 0,0 0-93 16,0 0-432-16,0 0-285 0</inkml:trace>
  <inkml:trace contextRef="#ctx0" brushRef="#br2" timeOffset="65292.02">757 4235 144 0,'0'0'473'15,"-37"6"8"-15,37-6 21 0,-36 4-3 0,36-4-8 16,-41 0-28-16,41 0-26 0,-46 0-48 0,46 0-27 16,-44 0-19-16,44 0-20 0,-43-3-24 0,43 3-28 15,-37-1-15-15,37 1-11 0,-30-3-24 0,30 3-24 16,0 0-20-16,-37-3-17 0,37 3-10 0,0 0-22 15,0 0-9-15,-23-6-7 0,23 6-15 16,0 0-10-16,0 0-6 0,30-9-7 16,-7 1-6-16,7 1-5 0,14-1-9 0,10-4-18 15,12-1-6-15,13-5-4 0,25-2-2 0,13 0-3 16,7 1-3-16,5-5-2 0,28-2-4 0,7 1-2 16,2 0-1-16,2-3 0 0,-2 3-1 0,-3 0 0 15,-23 5-2-15,-7 1 0 0,1 1-2 0,-7 0 1 16,-1 1-2-16,-2-1 3 0,-4 3-5 0,-3 3 0 15,-7-4 2-15,-17 4-3 0,-10-1-1 0,-12 6 5 16,-8-3 0-16,-3 2 2 0,-14 4 2 0,-2-4 3 16,-4 2 5-16,-7 2 9 0,-3 1 10 0,-30 3 8 15,51-7-31-15,-51 7-12 0,36-7 0 16,-36 7 0-16,30-3 0 0,-30 3 0 0,27-5 0 16,-27 5 0-16,0 0 0 0,27-5 0 0,-27 5 0 15,0 0 0-15,0 0-10 0,0 0-256 16,0 0-98-16,0 0-98 0,0 0-116 0,-30-7-104 15,30 7-86-15,-51 2-89 0,18-4-573 0,-7 2-880 16</inkml:trace>
  <inkml:trace contextRef="#ctx0" brushRef="#br2" timeOffset="66286.95">763 3263 267 0,'0'0'456'0,"-16"-26"8"16,16 26-16-16,-8-27-16 0,8 27-14 0,0-30-18 15,0 30-12-15,4-38-15 0,3 18-46 16,0 0-35-16,2 0-29 0,2 0-39 0,-1-3-36 16,3 4-31-16,7-1-28 0,-3-3-19 0,6 4-18 15,0-2-12-15,7 3-10 0,0 1-11 0,3 3-9 16,4-3-6-16,0 5-7 0,3 5-7 0,3-1-1 15,-2 3-3-15,2 3 1 0,1 2-5 0,-1 5-1 16,3 0-6-16,-2 5-2 0,-1 3 0 0,7 2-1 16,-3 2 1-16,-4 6 2 0,0-2-2 0,-2 5-2 15,-5 2 3-15,1 2-2 0,-7 0 1 16,0 3-3-16,-7 1 2 0,1 1 0 0,-8 0-4 16,-5 0 2-16,1 3 2 0,-5-1-14 0,-4 1 4 15,-3-1-2-15,0 3 2 0,-6-3 2 16,-1 1 2-16,-2-1 2 0,-9 4 3 0,1-2-1 15,-2-3-1-15,-5 1 0 0,-2-2 10 0,-4 0-4 16,-7-3 4-16,-7 6 7 0,-5 1 14 0,-5-5 12 16,1-1 16-16,-4-2 3 0,-3 0 20 0,1-4 15 15,-1-2 15-15,6-5 14 0,-3 1 0 0,0-4-4 16,1-5 25-16,-1 1 6 0,0-3-5 0,4-5-7 16,0 0-13-16,-1-5-10 0,0 0-44 0,-1-4-83 15,-10-2 0-15,2-4 0 0,0-3 0 0,-4-4 0 16,1-8 0-16,3-3 0 0,-1-3 0 0,7-5 0 15,4-6 0-15,7-4 0 0,5-4 0 16,35-4 0-16,6-4 0 0,0-2 0 0,0-3 0 16,0 8 0-16,0 3 0 0,0-3 0 15,0-1 0-15,0-3 0 0,0-1 0 0,0 2 0 16,20 3 0-16,10 3 0 0,6-1 0 0,4 6 0 16,4 0 0-16,16-6 0 0,7 5 0 0,2 5 0 15,-5 9 0-15,2 4 0 0,8 5 0 0,-4 5 0 16,-4 4 0-16,1 9 0 0,-3 5 0 0,3 2 0 15,-4 7 0-15,3 6 0 0,4 5 0 0,-2 3 0 16,-8 4 0-16,0 4 0 0,-8 0 0 0,-8 1 0 16,-4 1 0-16,-7 0 0 0,0 1 0 0,-6 2 0 15,-3-7 0-15,-4 4 0 0,-7-5 0 16,0 3 0-16,-2-8 0 0,-2 2 0 0,-2-3 0 16,-1-2 0-16,-6-18 0 0,8 30 0 15,-8-30 0-15,0 25 0 0,0-25 0 0,-4 16 0 16,4-16-228-16,0 0-264 0,-17 14-159 0,17-14-153 15,0 0-125-15,0 0-801 0,-13-14-1163 0</inkml:trace>
  <inkml:trace contextRef="#ctx0" brushRef="#br2" timeOffset="67315.5">1794 2945 25 0,'0'0'399'0,"-24"10"-14"0,24-10-15 0,0 0-19 16,-19 9-18-16,19-9-22 0,0 0-16 0,-21 8-8 15,21-8-2-15,0 0 2 0,0 0-15 0,-23 8 6 16,23-8-1-16,0 0 3 0,0 0 12 0,0 0 18 16,0 0 23-16,0 0 18 0,0 0-30 0,0 0-38 15,-30-3-33-15,30 3-41 0,0 0-37 16,0-22-34-16,0 22-22 0,6-23-17 0,-6 23-13 16,8-30-16-16,-2 11-11 0,1-2 0 0,-1 1 10 15,1 0 9-15,3-2-2 0,-3-1-10 0,2-2-9 16,2 3-13-16,-1-3-25 0,3-3-1 15,0 2-4-15,0 0-5 0,1-2-1 0,-1 2-4 16,4 5-2-16,-4-4 0 0,4 2 0 0,-4 3 0 16,4 0 0-16,-1 3 0 0,2-1-1 0,-2 0-4 15,4 1 4-15,-3 0-3 0,2 0 2 0,-1 2 0 16,2-1-1-16,-4-1 1 0,4 2 0 0,-3 0-2 16,0 3 0-16,3-1 0 0,-4 0 3 0,-2 1-2 15,2-1 0-15,-3 4 0 0,-13 9 2 0,27-19 0 16,-27 19-4-16,20-14-2 0,-20 14 7 15,21-13-4-15,-21 13 0 0,16-10-1 0,-16 10 0 16,0 0 0-16,20-14-2 0,-20 14 1 16,0 0 0-16,0 0 0 0,24-8 0 0,-24 8 0 15,0 0 0-15,0 0 0 0,0 0 1 0,30 3 0 16,-30-3 1-16,0 0-1 0,16 12 1 0,-16-12 1 16,14 15-2-16,-14-15 3 0,13 17 0 0,-13-17 0 15,13 25-1-15,-3-10 5 0,0 3-3 0,-4-1 0 16,5 2 1-16,-1 2-1 0,-1 1 2 0,2-2-2 15,-1 4 1-15,-1-2-1 0,2 0 0 0,-5-3 0 16,4 5-1-16,-3-5 2 0,3 1-1 0,-3-2 1 16,-1-3 1-16,1 0-1 0,-7-15 8 0,10 25-2 15,-10-25 9-15,7 20 23 0,-7-20 37 16,6 18-43-16,-6-18-34 0,0 0 0 16,11 19 0-16,-11-19 0 0,0 0 0 0,10 16 0 15,-10-16 0-15,0 0 0 0,0 0 0 0,0 0 0 16,0 0 0-16,0 0 0 0,0 0 0 0,0 0 0 15,0 0-209-15,0 0-287 0,0 0-65 0,0 0-54 16,-18 9-35-16,18-9-13 0,0 0-8 0,0 0-23 16,0 0-541-16,0 0-698 0</inkml:trace>
  <inkml:trace contextRef="#ctx0" brushRef="#br2" timeOffset="67771.42">2274 2577 302 0,'0'0'380'0,"0"0"-3"0,0 0-6 15,0 0-4-15,-27-6-6 0,27 6-4 0,0 0 0 16,0 0 6-16,0 0-6 0,0 0 1 0,0 0-1 16,-23-7-13-16,23 7-13 0,0 0-21 0,0 0-19 15,0 0-22-15,0 0-27 0,0 0-25 0,0 0-28 16,0 0-29-16,0 0-27 0,0 0-26 0,0 0-11 15,0 0 2-15,0 0 3 0,0 0 9 0,0 0 4 16,0 0 4-16,0 0 4 0,20 12-7 16,-20-12-17-16,24 7-7 0,-24-7-5 0,22 9-3 15,-22-9-24-15,27 10-59 0,-27-10 0 0,27 10 0 16,-27-10 0-16,27 13 0 0,-27-13 0 0,30 9 0 16,-30-9 0-16,23 11 0 0,-23-11 0 15,27 10 0-15,-27-10 0 0,19 8 0 0,-19-8 0 16,0 0 0-16,27 9 0 0,-27-9 0 0,0 0 0 15,24 8 0-15,-24-8 0 0,0 0 0 0,0 0 0 16,0 0 0-16,36 0 0 0,-36 0 0 0,21-10 0 16,-21 10 0-16,23-19 0 0,-7 5 0 0,1 2 0 15,3-6 0-15,3-1 0 0,1-1 0 16,3-4 0-16,-4 5 0 0,3-4 0 0,-2 3 0 16,2 0 0-16,1 0 0 0,-6 4 0 0,-2-1 0 15,1 2 0-15,-3 1 0 0,-4 4-333 0,-13 10-652 16,17-18-161-16,-17 18-802 0,0 0-1367 0</inkml:trace>
  <inkml:trace contextRef="#ctx0" brushRef="#br2" timeOffset="71127.95">4588 3542 299 0,'0'0'346'0,"0"0"10"0,-23 8 16 0,23-8-2 15,-23 8-12-15,23-8-8 0,-27 12-7 0,27-12-10 16,-30 10 0-16,30-10-12 0,-33 12-15 0,33-12-14 16,-30 10-10-16,30-10-4 0,-24 10 3 0,24-10 1 15,-20 8 2-15,20-8 1 0,0 0 7 0,-24 7 7 16,24-7 1-16,0 0-8 0,0 0-23 15,0 0-46-15,0 0-44 0,0 0-35 0,31-25-30 16,-1 10-106-16,13-5-8 0,18-5 0 16,8-5 0-16,21-5 0 0,14-3 0 0,29-6 0 15,4-4 0-15,9 1 0 0,5-3 0 0,-1 2 0 16,0-2 0-16,-3 3 0 0,-4 2 0 0,-6 3-347 16,-24 6-164-16,-2 4-131 0,-5 1-132 0,-10 4-130 15,-15 6-801-15,-5 0-1139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4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5 68 0 0,'0'0'2915'0'0,"-5"2"-1494"0"0,-23 8 2600 0 0,22-8-2796 0 0,-7 2-1049 0 0,-39 15 14733 0 0,60-18-14815 0 0,25 1-15 0 0,-25-1-9 0 0,2-2-9 0 0,31-5-14 0 0,-31 5-7 0 0,3 0-2 0 0,38-2-26 0 0,46-2-970 0 0,1-3-5204 0 0,-52 5 2035 0 0,-37 2 1490 0 0,0-2-1344 0 0,37-10-1474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5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66 544 0 0,'2'-4'6065'0'0,"29"-41"9315"0"0,-28 40-14742 0 0,-2 5-536 0 0,-1-1 0 0 0,1 0 1 0 0,-1 0-1 0 0,1 0 0 0 0,-1 1 1 0 0,1-1-1 0 0,-1 0 0 0 0,1 1 0 0 0,0-1 1 0 0,0 1-1 0 0,-1-1 0 0 0,1 1 1 0 0,0-1-1 0 0,0 1 0 0 0,0-1 0 0 0,-1 1 1 0 0,1 0-1 0 0,0-1 0 0 0,0 1 1 0 0,0 0-1 0 0,1 0 0 0 0,4 18 751 0 0,-5-12-440 0 0,-1 1-226 0 0,0 20-18 0 0,0-20-4 0 0,0 0-7 0 0,0 113 933 0 0,0-115-921 0 0,-1 2-1 0 0,-3 58 410 0 0,4-58-277 0 0,0-1-156 0 0,4 52 870 0 0,-3-52 198 0 0,-1-1-979 0 0,0 17 3 0 0,0-16 386 0 0,7-8-489 0 0,18-7-319 0 0,-18 7-958 0 0,-5-2-660 0 0,9-16-513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6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62 1656 0 0,'0'0'5409'0'0,"-1"-5"-3733"0"0,1 2-1090 0 0,-1 1 0 0 0,0-1 0 0 0,0 0 0 0 0,-1 0 0 0 0,1 1 0 0 0,0-1 0 0 0,-1 1 0 0 0,1-1-1 0 0,-1 1 1 0 0,-4-4 0 0 0,-8-6 2146 0 0,7 9-1993 0 0,-23-5-63 0 0,23 6 1642 0 0,-1 3-1846 0 0,-25 2-15 0 0,25-3 510 0 0,1 3-460 0 0,-1 1-269 0 0,1 0-1 0 0,-1 0 0 0 0,1 1 1 0 0,0-1-1 0 0,0 2 1 0 0,1-1-1 0 0,-1 1 1 0 0,1 0-1 0 0,1 0 0 0 0,-7 9 1 0 0,6-6-136 0 0,0 0 0 0 0,1 0-1 0 0,0 1 1 0 0,0 0 0 0 0,1 0 0 0 0,0 0 0 0 0,1 1 0 0 0,0-1 0 0 0,1 1 0 0 0,0-1-1 0 0,0 1 1 0 0,2 0 0 0 0,-1 0 0 0 0,2 21 0 0 0,1-27-72 0 0,-1 0 0 0 0,1 0 0 0 0,0 0 0 0 0,0 0 0 0 0,1 0 0 0 0,-1 0 0 0 0,1-1-1 0 0,0 1 1 0 0,1-1 0 0 0,3 4 0 0 0,-2-1 12 0 0,-2-3-19 0 0,0-1 0 0 0,0 0 0 0 0,1 0 0 0 0,-1 0 0 0 0,1 0-1 0 0,-1-1 1 0 0,1 1 0 0 0,0-1 0 0 0,0 0 0 0 0,0 0 0 0 0,0 0 0 0 0,0-1 0 0 0,1 0-1 0 0,-1 1 1 0 0,0-1 0 0 0,6 0 0 0 0,19 3 61 0 0,-26-3-76 0 0,0-1-1 0 0,1 1 0 0 0,-1-1 0 0 0,1 0 0 0 0,-1 0 0 0 0,1 0 0 0 0,-1 0 0 0 0,1 0 1 0 0,-1-1-1 0 0,1 1 0 0 0,2-2 0 0 0,68-19 107 0 0,-69 19-94 0 0,0-1 0 0 0,0 0 0 0 0,0 0 0 0 0,0 0 0 0 0,-1 0 0 0 0,1-1 0 0 0,-1 1 0 0 0,0-1 0 0 0,0-1 0 0 0,0 1 0 0 0,6-9 0 0 0,-7 8-11 0 0,0 1 3 0 0,0 0-1 0 0,0 0 0 0 0,-1 0 1 0 0,1-1-1 0 0,-1 1 0 0 0,0-1 1 0 0,0 1-1 0 0,-1-1 0 0 0,1 0 0 0 0,-1 1 1 0 0,0-1-1 0 0,0 0 0 0 0,-1 0 1 0 0,0 0-1 0 0,0 0 0 0 0,0 0 1 0 0,0 0-1 0 0,-1 0 0 0 0,1 0 0 0 0,-1 0 1 0 0,0 1-1 0 0,-3-8 0 0 0,-35-65-479 0 0,36 73-68 0 0,-2-1-261 0 0,-17-14-271 0 0,16 14-295 0 0,-1 4-333 0 0,-57 7-7508 0 0,45-2 7993 0 0,3 2-3588 0 0,-21 8-1950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6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46 1592 0 0,'-3'-3'5309'0'0,"-32"-39"11733"0"0,35 42-17010 0 0,0 1-1 0 0,0-1 1 0 0,0 1 0 0 0,0-1 0 0 0,0 1 0 0 0,-1-1 0 0 0,1 0-1 0 0,0 1 1 0 0,0-1 0 0 0,0 1 0 0 0,0-1 0 0 0,-1 1-1 0 0,1-1 1 0 0,0 0 0 0 0,-1 1 0 0 0,1-1 0 0 0,0 1-1 0 0,-1-1 1 0 0,1 0 0 0 0,0 1 0 0 0,-1-1 0 0 0,1 0-1 0 0,0 0 1 0 0,-1 1 0 0 0,1-1 0 0 0,-1 0 0 0 0,1 0 0 0 0,-1 0-1 0 0,1 1 1 0 0,-1-1 0 0 0,0 0 0 0 0,0 0 0 0 0,0 1 0 0 0,1-1 0 0 0,-1 0 0 0 0,0 1 0 0 0,1-1 0 0 0,-1 0 0 0 0,1 1 0 0 0,-1-1 0 0 0,0 1 0 0 0,1-1 0 0 0,-1 1 0 0 0,1-1 0 0 0,-1 1 0 0 0,1-1 0 0 0,-1 1 0 0 0,1 0 0 0 0,0-1 0 0 0,-1 1 0 0 0,1 0 0 0 0,0-1 0 0 0,0 1 1 0 0,-1 0-1 0 0,1-1 0 0 0,0 1 0 0 0,0 0 0 0 0,0 0 0 0 0,0-1 0 0 0,0 1 0 0 0,0 0 0 0 0,0 1 0 0 0,-10 210 4372 0 0,7-50-3254 0 0,5-85-862 0 0,3-15-58 0 0,-2-35-387 0 0,9 45 0 0 0,-10-66-473 0 0,23-11-9574 0 0,-23 3 9796 0 0,5-1-1 0 0,0-1-508 0 0,10-4-4056 0 0,-9-4 2645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37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358 189 792 0 0,'0'0'3840'0'0,"2"-5"-2009"0"0,-1 3-2190 0 0,6-20 4429 0 0,-6-7 7836 0 0,-8 30-11329 0 0,-23 5-38 0 0,23-5-41 0 0,2 2-43 0 0,-5 5-112 0 0,1-1 0 0 0,0 1 0 0 0,0 0 1 0 0,1 1-1 0 0,0 0 0 0 0,-9 15 0 0 0,9-11-183 0 0,1 1 0 0 0,0 0-1 0 0,1 0 1 0 0,1 0 0 0 0,1 1-1 0 0,0 0 1 0 0,0 0 0 0 0,2 0 0 0 0,-1 0-1 0 0,1 26 1 0 0,10 21 76 0 0,-6-48-175 0 0,-1-11-43 0 0,0 0 0 0 0,0 0 0 0 0,1 0 0 0 0,-1 0 0 0 0,0 0 0 0 0,1 0 0 0 0,0 0-1 0 0,0-1 1 0 0,-1 1 0 0 0,2-1 0 0 0,-1 1 0 0 0,0-1 0 0 0,0 0 0 0 0,1 0 0 0 0,-1 0 0 0 0,1 0 0 0 0,0 0-1 0 0,-1-1 1 0 0,4 2 0 0 0,-3-1-10 0 0,-1-1-1 0 0,0 0 1 0 0,-1 0-1 0 0,1 0 0 0 0,0 0 0 0 0,0-1 0 0 0,0 1 0 0 0,0 0 0 0 0,-1-1 0 0 0,1 1 0 0 0,0-1 1 0 0,0 0-1 0 0,0 0 0 0 0,0 1 0 0 0,0-2 0 0 0,0 1 0 0 0,0 0 0 0 0,3-1 0 0 0,1 1 12 0 0,8-1 3 0 0,1 0-1 0 0,-1-1 1 0 0,1 0-1 0 0,-1-1 1 0 0,0-1 0 0 0,0 0-1 0 0,0-1 1 0 0,-1-1 0 0 0,1 0-1 0 0,-1-1 1 0 0,15-10-1 0 0,-16 10 70 0 0,-1-1-1 0 0,0 0 0 0 0,0 0 1 0 0,-1-1-1 0 0,0-1 1 0 0,0 1-1 0 0,-1-2 0 0 0,0 1 1 0 0,-1-1-1 0 0,-1-1 0 0 0,0 1 1 0 0,0-1-1 0 0,-1 0 0 0 0,0-1 1 0 0,-1 0-1 0 0,5-21 0 0 0,-11 21 46 0 0,-1 5-116 0 0,0-1 0 0 0,0 0 0 0 0,-1 1 0 0 0,-1-1 1 0 0,1 1-1 0 0,-1 0 0 0 0,0 0 0 0 0,-1 0 0 0 0,0 1 0 0 0,-1-1 0 0 0,1 1 1 0 0,-1 1-1 0 0,-9-9 0 0 0,-9-2-34 0 0,-2 2 0 0 0,1 0 0 0 0,-2 2 0 0 0,0 1 0 0 0,0 1 0 0 0,-31-8 0 0 0,-2-1-740 0 0,56 17 584 0 0,-1 1-1 0 0,1 1 0 0 0,-1-1 0 0 0,0 1 1 0 0,0-1-1 0 0,0 1 0 0 0,0 1 0 0 0,-9-1 0 0 0,-34-2-2356 0 0,34 0 1746 0 0,-8 1-224 0 0,-14-1-3432 0 0,-24 1-2807 0 0,6 5-3848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53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635 252 532 0 0,'-3'-7'1314'0'0,"-25"-62"2316"0"0,-32-60 5727 0 0,57 123-8568 0 0,-14-18 1757 0 0,17 22-2498 0 0,-1 1 0 0 0,0 0 0 0 0,0 0 0 0 0,0 0 0 0 0,0 0 0 0 0,0 0 1 0 0,0 0-1 0 0,0 0 0 0 0,0 0 0 0 0,0 1 0 0 0,-1-1 0 0 0,1 0 0 0 0,0 1 1 0 0,-1-1-1 0 0,1 1 0 0 0,0-1 0 0 0,-1 1 0 0 0,1-1 0 0 0,0 1 0 0 0,-2 0 0 0 0,-65 101 1250 0 0,-102 210-1 0 0,157-286-1243 0 0,-22 46 90 0 0,4 2-1 0 0,-29 94 0 0 0,46-117-88 0 0,3 0 0 0 0,2 1 0 0 0,2 0 0 0 0,-1 80-1 0 0,9-81-12 0 0,3 0-1 0 0,2 0 0 0 0,19 80 0 0 0,65 140 51 0 0,-81-244-78 0 0,0 0 1 0 0,-1 1-1 0 0,-2 1 1 0 0,0-1-1 0 0,-2 1 0 0 0,-2 0 1 0 0,0 0-1 0 0,-2 0 1 0 0,0 0-1 0 0,-2 0 0 0 0,-2-1 1 0 0,0 1-1 0 0,-15 48 0 0 0,-33 93 130 0 0,-78 311 192 0 0,117-417-281 0 0,4 2-1 0 0,2-1 1 0 0,4 1 0 0 0,2-1-1 0 0,12 109 1 0 0,6-74 10 0 0,5 0 0 0 0,3-1 0 0 0,70 170 0 0 0,-70-208-45 0 0,14 30-6 0 0,-4 1 1 0 0,37 153-1 0 0,-69-225-15 0 0,-1 0 1 0 0,-1 0-1 0 0,0 1 0 0 0,-1-1 0 0 0,-1 0 0 0 0,-1 1 0 0 0,-1-1 0 0 0,-7 24 1 0 0,-7 15-19 0 0,-33 73 0 0 0,-7 23 14 0 0,50-131 17 0 0,1 0-1 0 0,2 0 1 0 0,0 0 0 0 0,-1 42 0 0 0,5-51 8 0 0,1 1 0 0 0,0-1 0 0 0,1 0 0 0 0,1 0 0 0 0,0-1 1 0 0,1 1-1 0 0,0-1 0 0 0,1 1 0 0 0,0-1 0 0 0,2-1 0 0 0,-1 1 0 0 0,14 18 0 0 0,-9-17-23 0 0,1 0 0 0 0,0-1-1 0 0,1 0 1 0 0,1-1 0 0 0,0-1 0 0 0,0 0-1 0 0,1 0 1 0 0,1-2 0 0 0,17 9 0 0 0,-29-16-68 0 0,0 0 1 0 0,0 0 0 0 0,1 0 0 0 0,-1-1-1 0 0,1 1 1 0 0,-1-1 0 0 0,1 0 0 0 0,0 0-1 0 0,7 0 1 0 0,1 0-129 0 0,-7 1 15 0 0,0 0 0 0 0,0-1 0 0 0,0 0 0 0 0,0 0 0 0 0,1-1 0 0 0,-1 0 0 0 0,9 0 0 0 0,-2-1-179 0 0,-6 2 57 0 0,-1 0-1 0 0,1 0 1 0 0,-1-1 0 0 0,0 0 0 0 0,1-1 0 0 0,11-1 0 0 0,28-7-2304 0 0,37-8-459 0 0,-13-1-2978 0 0,-27 5 151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59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628 3 1408 0 0,'0'0'2387'0'0,"-10"0"-145"0"0,-1-1-1495 0 0,-9-1 19 0 0,-8 7 3308 0 0,15-1-3415 0 0,1 0 0 0 0,-1 1-1 0 0,1 0 1 0 0,0 1-1 0 0,0 0 1 0 0,1 1-1 0 0,-1 1 1 0 0,-15 13 0 0 0,22-18-502 0 0,3-2-115 0 0,0 0 1 0 0,1 0 0 0 0,-1 0 0 0 0,0 1 0 0 0,1-1 0 0 0,-1 1 0 0 0,1-1-1 0 0,-1 1 1 0 0,1-1 0 0 0,0 1 0 0 0,-1 0 0 0 0,1 0 0 0 0,0-1-1 0 0,0 1 1 0 0,0 0 0 0 0,1 0 0 0 0,-2 4 0 0 0,-1 1 35 0 0,0 0 1 0 0,1 1-1 0 0,-1 0 0 0 0,2-1 1 0 0,-1 1-1 0 0,1 0 1 0 0,0 0-1 0 0,1 0 1 0 0,0 0-1 0 0,0 0 1 0 0,1 0-1 0 0,0 0 1 0 0,0-1-1 0 0,1 1 0 0 0,-1 0 1 0 0,2 0-1 0 0,-1-1 1 0 0,1 0-1 0 0,1 1 1 0 0,-1-1-1 0 0,1 0 1 0 0,0 0-1 0 0,1-1 1 0 0,0 0-1 0 0,0 1 0 0 0,9 8 1 0 0,46 43 610 0 0,-59-56-644 0 0,1-1 0 0 0,-1 1 0 0 0,1-1 0 0 0,0 1 0 0 0,-1-1 0 0 0,1 0 0 0 0,0 1 1 0 0,0-1-1 0 0,0 0 0 0 0,0 0 0 0 0,0-1 0 0 0,0 1 0 0 0,0 0 0 0 0,0-1 1 0 0,0 1-1 0 0,0-1 0 0 0,3 1 0 0 0,1 0 101 0 0,2 1 314 0 0,2-3 18 0 0,30-5 52 0 0,-39 6-495 0 0,1 0 1 0 0,-1 0 0 0 0,1 0-1 0 0,-1 0 1 0 0,1-1 0 0 0,-1 1-1 0 0,1-1 1 0 0,-1 1-1 0 0,1-1 1 0 0,-1 1 0 0 0,0-1-1 0 0,1 0 1 0 0,-1 0 0 0 0,0 1-1 0 0,0-1 1 0 0,0 0 0 0 0,1 0-1 0 0,-1-1 1 0 0,0 1-1 0 0,0 0 1 0 0,-1 0 0 0 0,1 0-1 0 0,1-3 1 0 0,0 1 92 0 0,4-8 265 0 0,-4 6-333 0 0,0-1-1 0 0,-1 1 1 0 0,0-1 0 0 0,-1 0-1 0 0,1 1 1 0 0,-1-1-1 0 0,0 0 1 0 0,-1 0 0 0 0,1 1-1 0 0,-1-1 1 0 0,0 0 0 0 0,0 1-1 0 0,-1-1 1 0 0,0 1-1 0 0,0-1 1 0 0,0 1 0 0 0,-5-8-1 0 0,2 6-29 0 0,1 0 1 0 0,-1 0-1 0 0,0 1 0 0 0,0 0 0 0 0,-1 0 0 0 0,0 0 0 0 0,0 1 0 0 0,0 0 0 0 0,-1 0 0 0 0,1 1 1 0 0,-1-1-1 0 0,0 1 0 0 0,-1 1 0 0 0,1 0 0 0 0,-1 0 0 0 0,1 0 0 0 0,-1 1 0 0 0,0 0 0 0 0,-12-2 0 0 0,5 1-19 0 0,8 2-7 0 0,1-1 1 0 0,0 1-1 0 0,-1 1 1 0 0,1-1-1 0 0,-1 1 1 0 0,1 0-1 0 0,-1 1 1 0 0,-9 1-1 0 0,-12 0 2 0 0,1 2 0 0 0,0 0 0 0 0,1 2 0 0 0,-1 1 1 0 0,1 1-1 0 0,0 1 0 0 0,-47 25 0 0 0,58-25-128 0 0,-4 3 88 0 0,0 1 0 0 0,-17 16 1 0 0,30-24-330 0 0,1 0 0 0 0,0 0 0 0 0,0 1-1 0 0,1-1 1 0 0,0 1 0 0 0,0 0 0 0 0,0 1 0 0 0,0-1 0 0 0,1 1 0 0 0,1-1 0 0 0,-4 9 0 0 0,-1 13-1572 0 0,7-28 1852 0 0,0 0 0 0 0,-1 1 0 0 0,1-1 0 0 0,0 1 1 0 0,0-1-1 0 0,0 1 0 0 0,0-1 0 0 0,0 1 0 0 0,0-1 1 0 0,0 1-1 0 0,0-1 0 0 0,0 1 0 0 0,0-1 0 0 0,0 1 1 0 0,0-1-1 0 0,0 1 0 0 0,0-1 0 0 0,1 1 0 0 0,-1-1 1 0 0,0 1-1 0 0,0-1 0 0 0,0 1 0 0 0,1-1 0 0 0,-1 0 1 0 0,0 1-1 0 0,1 0 0 0 0,14 23-2435 0 0,-4-15-518 0 0,18 2-1443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0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0 263 420 0 0,'23'-22'2105'0'0,"-1"-1"0"0"0,-1-2 0 0 0,-1 0 0 0 0,-2-1 0 0 0,0 0 0 0 0,16-35 0 0 0,-12 30 742 0 0,-18 27-1793 0 0,7-15 2911 0 0,-14 65-2208 0 0,-18 88-1 0 0,-4 38-697 0 0,22-107-997 0 0,-3 20-465 0 0,4 0-1 0 0,14 135 1 0 0,-10-210-510 0 0,1-1 1 0 0,0 1-1 0 0,0-1 0 0 0,1 0 0 0 0,0 0 1 0 0,1-1-1 0 0,0 1 0 0 0,9 12 0 0 0,57-16-15461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0.5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0 404 1456 0 0,'15'-39'2435'0'0,"6"-12"1899"0"0,-20 49-4159 0 0,0 1-1 0 0,0 0 0 0 0,0 0 1 0 0,-1 0-1 0 0,1-1 0 0 0,0 1 1 0 0,-1 0-1 0 0,1-1 0 0 0,-1 1 1 0 0,1 0-1 0 0,-1-1 1 0 0,0 1-1 0 0,1-1 0 0 0,-1 1 1 0 0,0-1-1 0 0,0 1 0 0 0,0 0 1 0 0,0-3-1 0 0,0-19 2520 0 0,5-5 4046 0 0,-5 37-6054 0 0,31 477 3219 0 0,-12-260-2919 0 0,-8-118 1554 0 0,-6-62 900 0 0,-13-49-3214 0 0,4 1-225 0 0,0 0-1 0 0,0 0 1 0 0,0 0-1 0 0,0 0 1 0 0,1-1-1 0 0,-1 1 1 0 0,1-1-1 0 0,-1 0 1 0 0,1 0-1 0 0,0 0 1 0 0,1-1-1 0 0,-1 1 1 0 0,0-1-1 0 0,1 1 1 0 0,0-1-1 0 0,0 0 1 0 0,0 0-1 0 0,0 0 1 0 0,0 0-1 0 0,1 0 1 0 0,0-1-1 0 0,0 1 1 0 0,-1-5-1 0 0,-8-41 0 0 0,2 0 0 0 0,2 0 0 0 0,2 0 0 0 0,3-1 0 0 0,1 1 0 0 0,3-1 0 0 0,2 1 0 0 0,2 0 0 0 0,3 0 0 0 0,1 1 0 0 0,3 0 0 0 0,2 1 0 0 0,1 1 0 0 0,3 1 0 0 0,34-58 0 0 0,-44 86 0 0 0,2 2 0 0 0,-1-1 0 0 0,2 2 0 0 0,0 0 0 0 0,1 0 0 0 0,1 1 0 0 0,0 1 0 0 0,19-14 0 0 0,4 7 0 0 0,-31 18 0 0 0,-1 0 0 0 0,1 1 0 0 0,0 0 0 0 0,-1 0 0 0 0,1 0 0 0 0,8 1 0 0 0,-10 0 0 0 0,-1 0 0 0 0,1 1 0 0 0,-1-1 0 0 0,1 1 0 0 0,-1 0 0 0 0,0 1 0 0 0,1-1 0 0 0,-1 1 0 0 0,0 0 0 0 0,0 0 0 0 0,0 0 0 0 0,0 1 0 0 0,-1-1 0 0 0,1 1 0 0 0,-1 0 0 0 0,1 0 0 0 0,5 6 0 0 0,-5-3 0 0 0,-1-1 0 0 0,1 1 0 0 0,-1 0 0 0 0,0 0 0 0 0,0 0 0 0 0,-1 0 0 0 0,0 0 0 0 0,0 1 0 0 0,0-1 0 0 0,-1 1 0 0 0,0-1 0 0 0,1 8 0 0 0,-2 2-12 0 0,0 0-1 0 0,-1 0 1 0 0,-1 0-1 0 0,-1-1 1 0 0,0 1-1 0 0,-1 0 1 0 0,0-1-1 0 0,-1 0 1 0 0,-1 0-1 0 0,-1-1 1 0 0,0 1-1 0 0,0-1 1 0 0,-17 22 0 0 0,-13 12-190 0 0,-2-2 0 0 0,-60 56 0 0 0,6-6-351 0 0,67-61-3160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0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99 776 0 0,'42'-33'4063'0'0,"-32"24"-2073"0"0,0-1-1 0 0,-1 0 1 0 0,0 0 0 0 0,10-17 3621 0 0,-23 31-4728 0 0,-5 4-694 0 0,0 1 0 0 0,0 0-1 0 0,1 1 1 0 0,0 0 0 0 0,1 0-1 0 0,0 1 1 0 0,1 0 0 0 0,0 0-1 0 0,1 0 1 0 0,0 1 0 0 0,0 0-1 0 0,2 0 1 0 0,-1 0 0 0 0,2 0-1 0 0,-3 16 1 0 0,0 19 2 0 0,1 0 0 0 0,4 85 0 0 0,3-96-130 0 0,2 1-1 0 0,1-1 1 0 0,2-1-1 0 0,23 68 0 0 0,71 133 111 0 0,-21-56-65 0 0,-76-170-81 0 0,-1 1 0 0 0,-1 0 0 0 0,0-1 0 0 0,0 2 0 0 0,-1-1 0 0 0,-1 0 0 0 0,0 0 0 0 0,0 0 0 0 0,-1 1 0 0 0,-2 15 0 0 0,1-20-54 0 0,-1 0-1 0 0,0 0 1 0 0,0 0 0 0 0,-1 0-1 0 0,0-1 1 0 0,0 1 0 0 0,-1-1-1 0 0,1 0 1 0 0,-1 0 0 0 0,0 0-1 0 0,-1 0 1 0 0,0-1 0 0 0,0 0-1 0 0,0 0 1 0 0,0 0 0 0 0,-1 0-1 0 0,-7 4 1 0 0,-60 29-4251 0 0,70-37 3973 0 0,1 0 1 0 0,-1 0-1 0 0,1 0 0 0 0,-1 0 1 0 0,1 0-1 0 0,-1-1 1 0 0,0 1-1 0 0,1-1 0 0 0,-1 1 1 0 0,0-1-1 0 0,1 0 1 0 0,-1 0-1 0 0,-5-1 1 0 0,0 0-763 0 0,-6 0-3762 0 0,-13-9-2051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4:48:20.5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27503 5007 375 0,'0'0'366'0,"-27"-4"-19"0,27 4-14 0,-27-6-22 16,27 6-14-16,-30-5-4 0,30 5-22 0,-22-4-20 16,22 4 0-16,0 0-6 0,-38-5-1 15,38 5-3-15,0 0-12 0,-33-6-12 0,33 6-7 16,0 0-2-16,-24-6-18 0,24 6-8 0,0 0-16 15,0 0-15-15,0 0-21 0,0 0-21 0,-22-6-25 16,22 6-15-16,0 0-15 0,27-8-10 0,-5 3-10 16,11 0-6-16,11 0-6 0,16-2-4 0,7 0-4 15,13-4-4-15,10-2-2 0,23 1-2 0,10-3-3 16,15 0 4-16,32-5-3 0,6-1-2 16,7 2-2-16,8-1 0 0,2-2 0 0,8-1 0 15,2 1-2-15,-3-1 0 0,4 2 0 0,-2 0 2 16,-1-1 0-16,-5 2-6 0,-2-1 5 0,-7 4-2 15,-10-3 3-15,-34 8 0 0,-3-5-2 0,-13 5 4 16,-14 0-4-16,-23 4 1 0,-6-1 4 0,-14 1-2 16,-10 3 2-16,-10-2 0 0,-4 1 0 0,-6 2-3 15,-6 0-12-15,-4 0-37 0,-30 4-38 0,46-8-42 16,-46 8-55-16,27-4-72 0,-27 4-92 0,0 0-76 16,0 0-79-16,0 0-77 0,-43-3-592 0,43 3-638 15</inkml:trace>
  <inkml:trace contextRef="#ctx0" brushRef="#br0" timeOffset="1132">27272 4850 79 0,'0'0'392'0,"0"0"-2"0,0 0-9 16,0-21-8-16,0 21-21 0,0 0-35 0,0 0-44 16,0 0-46-16,0 0-38 0,0 0-42 0,0 0-26 15,0 0 44-15,0 0 11 0,0 0 15 16,0 0 0-16,-6 18-6 0,6-18-10 0,-3 25-10 16,3-25-14-16,-4 30-7 0,1-10-11 0,0 3-1 15,3 2 1-15,-3 0-10 0,3 2-11 0,-3 3-2 16,3 0-14-16,0 5-11 0,3 1 0 15,-3-5-5-15,0 5-9 0,3-4-9 0,0-1-2 16,0-4-1-16,-3-3 8 0,7 2 0 0,-4-4 5 16,0 0-1-16,2-2 3 0,1-2 8 0,0 0 10 15,-6-18 11-15,13 27 9 0,-13-27 2 0,18 23-9 16,-18-23-12-16,26 15-14 0,-26-15-14 0,34 12-7 16,-34-12-13-16,53 3-10 0,-20-3-7 0,7-3-6 15,10-2-2-15,7-2-6 0,7-1-2 0,5-1-3 16,8-4 0-16,6 0-3 0,-2 1-2 0,2-4-1 15,4 3-1-15,-4-1 0 0,3 2-1 0,1-3 0 16,0 5-1-16,3-2-3 0,0 1 4 0,4 4-1 16,-1-4 2-16,3 4-1 0,4 2-1 0,-2-3 1 15,2 1-1-15,-1 2-1 0,-2 0 0 16,-4 0-1-16,1 1 1 0,-5-2 1 0,-11 4 0 16,-5-1-1-16,1-1-3 0,-5 1 4 0,1 1 0 15,1-2 0-15,-8-1 2 0,4 2-2 0,-11 2 0 16,1 1 0-16,0-3 0 0,-4 1 1 0,3-1-1 15,-2 3-2-15,3-3 1 0,-7 1 0 0,0 2 4 16,0-3-5-16,0 3 1 0,-3-2 1 0,-5 2-2 16,6 0 3-16,-9-2-2 0,-1 2-1 0,1-3 5 15,1 3-3-15,-3-2 1 0,3-1-5 0,-3 1 9 16,-1-1-4-16,1 1-1 0,0-1 1 16,-3 0-2-16,-1 2 2 0,-3-5 1 0,3 4 0 15,-6-1 2-15,3-1-2 0,-3 1 2 0,-2-3 2 16,-25 6-2-16,44-9 3 0,-20 4-1 0,-24 5-1 15,33-11 1-15,-33 11 0 0,30-9 3 0,-30 9 2 16,27-10 1-16,-27 10-1 0,19-13 5 0,-19 13 5 16,18-14 7-16,-18 14 2 0,12-16 2 0,-12 16-2 15,11-17 2-15,-11 17-1 0,7-21 9 0,-7 21 5 16,3-25 2-16,-3 25-7 0,3-25 0 0,-3 25 1 16,0-29-6-16,0 29-35 0,-3-33 0 0,3 33 0 15,0-35 0-15,-3 13 0 0,3 2 0 0,-4 0 0 16,1 0 0-16,0-3 0 0,-1 3 0 15,0 0 0-15,1 0 0 0,0-1 0 0,0 5 0 16,0-4 0-16,-1 2 0 0,4 18 0 0,-10-33 0 16,10 33 0-16,-7-29 0 0,7 29 0 0,-6-28 0 15,6 28 0-15,-10-25 0 0,10 25 0 0,-11-24 0 16,11 24-198-16,-16-20-93 0,-1 8-98 0,-6 3-79 16,-7 2-86-16,-10-1-78 0,-6 6-84 0,-11-4-72 15,-10 12-625-15,-10-6-865 0</inkml:trace>
  <inkml:trace contextRef="#ctx0" brushRef="#br0" timeOffset="1644">28190 4875 113 0,'0'-20'346'0,"0"20"-17"16,0 0-17-16,3-17-10 0,-3 17-10 0,0 0-1 16,7-18-4-16,-7 18-6 0,0 0-6 0,6-15-11 15,-6 15-9-15,0 0-21 0,0 0-31 0,11-18-33 16,-11 18-30-16,0 0-26 0,0 0-21 0,0 0 35 16,0 0 20-16,0 0 17 0,0 0 10 0,16 15 10 15,-16-15 3-15,7 19-3 0,-7-19-30 0,3 26-18 16,-3-26-18-16,7 37 5 0,-7-17 4 15,4 4-8-15,-1 0-9 0,-3 1-8 0,3 2-12 16,-3-2-12-16,3 4-8 0,-3-2-12 16,3-3-10-16,1 2-8 0,-4-1-5 0,3-1-1 15,-3-4-5-15,4 4 0 0,-1-7 3 0,-3-17-5 16,4 29 5-16,-4-29-17 0,3 23-30 0,-3-23-57 16,6 18-96-16,-6-18-118 0,0 0-112 0,0 0-99 15,24 5-86-15,-24-5-68 0,33-17-79 0,-9 2-534 16,2-3-722-16</inkml:trace>
  <inkml:trace contextRef="#ctx0" brushRef="#br0" timeOffset="1960">29317 4752 40 0,'0'0'499'0,"24"-20"4"0,-24 20-2 15,16-15-23-15,-16 15-24 0,14-14-32 0,-14 14-30 16,10-15-31-16,-10 15-32 0,0 0-41 0,13-13-49 15,-13 13-41-15,0 0-43 0,0 0-36 0,17-10-24 16,-17 10-15-16,0 0 11 0,0 0 18 0,13 12 3 16,-13-12-6-16,3 20-4 0,-3-20-1 0,7 25-10 15,-7-25 10-15,7 38 14 0,-4-18 3 0,0 5-26 16,0-3-5-16,1 6-6 0,-1-1 1 16,-3 1-7-16,7 4-4 0,-4 1-5 0,1-4-4 15,2 4-6-15,-3-3-13 0,4 0-4 0,0-2-4 16,0-3-4-16,-1 0 3 0,1-4-5 0,-1 3-5 15,5-4 4-15,-5-1-3 0,1-1 0 0,-7-18-34 16,14 26-57-16,-14-26-87 0,12 17-112 0,-12-17-131 16,21 7-117-16,-21-7-107 0,0 0-85 0,39-10-124 15,-18 0-405-15,2-2-696 0</inkml:trace>
  <inkml:trace contextRef="#ctx0" brushRef="#br0" timeOffset="2296">30504 4662 473 0,'0'0'541'15,"10"-15"-14"-15,-10 15-29 0,0 0-36 0,14-19-37 16,-14 19-47-16,0 0-51 0,10-12-54 0,-10 12-57 16,0 0-51-16,0 0-34 0,0 0-31 0,0 0-18 15,0 0 50-15,0 0 12 0,0 0 1 0,20 12-6 16,-20-12 7-16,7 22 1 0,-7-22-5 0,0 33-8 15,3-13-6-15,-3 2-9 0,0-1-4 0,3 5-5 16,-3-1-28-16,0 3-4 0,3 0-11 0,-3-1 4 16,0 3 0-16,3 0-3 0,-3-3-12 15,4 3-9-15,0-2 0 0,-4-1-7 0,3 0-7 16,0-2-3-16,1 0-2 0,-1-1 0 0,0-5-4 16,0 1-1-16,-3-20 1 0,3 33 0 0,-3-33-6 15,8 27-28-15,-8-27-36 0,3 19-53 0,-3-19-85 16,0 0-105-16,13 17-115 0,-13-17-105 0,0 0-93 15,0 0-80-15,27-17-121 0,-27 17-364 0,20-19-632 16</inkml:trace>
  <inkml:trace contextRef="#ctx0" brushRef="#br0" timeOffset="2604">31165 4665 162 0,'0'0'502'16,"6"-23"-16"-16,-6 23-18 0,7-20-27 0,-7 20-31 15,3-20-14-15,-3 20-22 0,0 0-35 0,3-22-46 16,-3 22-53-16,0 0-49 0,0 0-46 0,0 0-40 16,0 0-26-16,0 0 15 0,0 0 38 0,0 0 4 15,0 0 1-15,-3 24-8 0,3-24 4 0,-6 41 4 16,2-16 1-16,1 2-8 0,0 6 6 15,0 3-11-15,3-2-12 0,0-1-19 0,0 1-30 16,0 1-10-16,0 0-7 0,3-2-4 0,0-3-3 16,0-3-3-16,1-2-19 0,-1 1-81 0,-3-4-95 15,3-1-96-15,-3-21-105 0,7 33-105 0,-7-33-114 16,0 30-156-16,0-30-612 0,-4 18-802 0</inkml:trace>
  <inkml:trace contextRef="#ctx0" brushRef="#br0" timeOffset="3728">28827 3938 307 0,'7'-31'440'0,"-7"31"-17"16,0-22-30-16,0 22-26 0,-7-18-23 16,7 18-25-16,-10-9-20 0,10 9-8 0,0 0-6 15,-37 0-21-15,37 0-18 0,-33 14-19 0,12-4-19 16,2 5-24-16,2 0-25 0,-3 0-19 0,4 3-12 15,-2 1-14-15,6-1-18 0,-1 0-14 0,-1-1-10 16,4-2-11-16,-1 0-7 0,11-15 0 0,-9 23 12 16,9-23 38-16,-10 18 50 0,10-18 19 0,0 0-22 15,0 0-27-15,0 0-25 0,0 0-33 0,27-9-12 16,-14-3-12-16,1-3-4 0,-1-2-10 0,3-1-4 16,-2-3-6-16,-2 5-4 0,6-4-2 0,-6 1-5 15,2-1 0-15,-1 4 1 0,-2 0-9 0,2 5-12 16,-13 11 1-16,17-23-5 0,-17 23 2 15,19-15 3-15,-19 15-1 0,0 0 4 0,37 0 1 16,-37 0 0-16,23 15 2 0,-5 0-1 0,-2 2 5 16,1 5 0-16,-1 4 3 0,4 1 0 0,-7 1-2 15,4 2 3-15,-4 2 0 0,1-1 2 0,-7 0-2 16,-1 0 0-16,-3-4-2 0,-3 1 11 0,-3-3 1 16,0-3 0-16,-7 1 0 0,0-1 5 0,-7-4 8 15,0 0 18-15,1-4 16 0,-4-1 11 0,0-3 6 16,0 0 3-16,20-10-5 0,-37 8-10 0,37-8-8 15,-36 2-12-15,36-2-6 0,-34-2-7 0,34 2-3 16,-23-12-13-16,23 12-8 0,-20-9-54 0,20 9-91 16,-10-17-109-16,10 17-104 0,0-17-110 15,0 17-90-15,19-24-69 0,-5 12-31 0,6 0-37 16,10-4-41-16,0-1-266 0,0-1-470 0</inkml:trace>
  <inkml:trace contextRef="#ctx0" brushRef="#br0" timeOffset="4467.87">29291 4002 173 0,'16'-20'405'0,"-16"20"-7"0,7-18 0 16,-7 18-11-16,7-19-15 0,-7 19-10 0,0 0-17 16,0-28-14-16,0 28-34 0,0 0-33 0,-7-20-42 15,7 20-46-15,0 0-39 0,0 0-26 0,0 0-6 16,0 0-11-16,0 0-11 0,-33 10-11 16,33-10-24-16,-17 23 6 0,7-6-13 0,3 0-3 15,-3 3-2-15,3 0 0 0,4 1-4 0,-3 1 0 16,3 1-4-16,-2-2-1 0,2-2-1 0,3-19 1 15,0 32 2-15,0-32 14 0,-3 28 45 0,3-28 57 16,0 19 43-16,0-19 14 0,0 0-25 0,0 0-39 16,6 18-28-16,-6-18-18 0,0 0-17 0,17-15-14 15,-17 15-10-15,17-25-13 0,-7 10-8 0,0-3-10 16,4 1 10-16,-4-3-17 0,-1 2-9 0,2-2 5 16,-1 3-4-16,-4 3-3 0,4-1-22 0,-10 15 1 15,10-26-5-15,-10 26-6 0,13-17-6 0,-13 17 10 16,0 0 2-16,0 0 4 0,17-10 6 15,-17 10 5-15,0 0 0 0,13 20-5 0,-13-20 10 16,17 24-1-16,-4-6 1 0,-2-3 3 0,5 3 0 16,-2-3 1-16,-1 0 1 0,0 0-2 0,1-3 6 15,2 1 4-15,-16-13 8 0,23 17 15 0,-23-17 16 16,27 12 5-16,-27-12-7 0,27 6-2 0,-27-6-5 16,30-2-8-16,-30 2-4 0,30-13 1 0,-30 13-5 15,30-18-5-15,-20 5-4 0,4-4-6 0,-8-1-1 16,1-4 0-16,-4 0-8 0,0 0 0 0,-6-4-7 15,0 1 2-15,-1 1-4 0,-5 1 2 0,1 0-6 16,-5 3 0-16,4 3-4 0,-2 2-8 0,-2 2 4 16,13 13 1-16,-27-15 2 0,27 15 4 15,-33-2 1-15,33 2 3 0,-30 7 1 0,30-7 0 16,-24 15 4-16,24-15 3 0,-12 23 1 0,12-23 0 16,-8 23 2-16,8-23 1 0,4 22 2 0,-4-22 9 15,13 20 3-15,-13-20-2 0,17 13 1 0,-17-13 0 16,26 8-1-16,-26-8 1 0,38 0-4 0,-38 0 4 15,39-8-3-15,-18 0 2 0,1-2-3 0,-1 0-3 16,2-3 0-16,-2-1-5 0,-2-1-2 0,1-3-2 16,-4 3 0-16,1-3-2 0,-4 1 4 0,1 2-4 15,-1 2-2-15,-2 1-4 0,-11 12-9 0,13-20-11 16,-13 20-1-16,0 0 5 0,0 0 10 16,0 0-1-16,0 0 0 0,0 0 2 0,-3 17 1 15,-4 1 6-15,0 0 0 0,-3 4-2 0,3 2 6 16,1 2 3-16,-1 3 0 0,0 3 3 0,4-3-2 15,0-2 1-15,3 0 2 0,-4 1 8 0,1-1 1 16,3-3-3-16,0 0-55 0,-3-4-90 0,3-20-80 16,0 36-70-16,0-36-49 0,0 24-78 0,0-24-107 15,0 0-102-15,0 0-107 0,0 0-402 0,0 0-599 16</inkml:trace>
  <inkml:trace contextRef="#ctx0" brushRef="#br0" timeOffset="4860.01">30061 3607 218 0,'-4'-18'464'0,"4"18"-2"0,0-26-17 0,0 26-45 16,-3-24-64-16,3 24-69 0,0 0-58 0,0-19 6 15,0 19 20-15,0 0-8 0,0 0-23 0,0 0 9 16,7 26 15-16,-4-8-5 0,1 3-30 0,-1 1-32 16,0 6-24-16,4 1-23 0,-1 2-16 0,1 1-21 15,-4 0-11-15,1-3-10 0,-1-3-5 0,1 0 1 16,-4-3 14-16,3-1 19 0,-3-5 21 0,0-17 50 15,3 33 44-15,-3-33 49 0,3 22 15 0,-3-22-40 16,0 0-40-16,0 0-41 0,0 0-31 0,0 0-25 16,0 0-21-16,0 0-21 0,17-16-40 15,-10 0-54-15,3-2-64 0,0-2-42 0,0 3-24 16,3-3-4-16,1 2 13 0,-5 3 9 0,5 0-2 16,-1 2-3-16,-13 13 12 0,17-18 23 0,-17 18 24 15,20-9 14-15,-20 9 18 0,0 0 16 0,0 0 6 16,20 8 11-16,-20-8 14 0,0 18-3 0,0-18 6 15,-10 26 9-15,0-10 13 0,0 4 10 0,0-3 3 16,0 3-1-16,-3 0 3 0,-1 0 2 0,1 0 0 16,-1-3 3-16,-2 1-1 0,6-4 1 0,-4 3-30 15,5-5-73-15,9-12-75 0,-17 20-98 0,17-20-158 16,0 0-152-16,0 0-144 0,0 0-336 16,0 0-523-16</inkml:trace>
  <inkml:trace contextRef="#ctx0" brushRef="#br0" timeOffset="5268.44">30615 3630 382 0,'0'0'452'0,"3"-25"-22"0,-3 25-33 15,0-20-29-15,0 20-26 0,-7-15-42 0,7 15-31 16,0 0-26-16,-16-10-20 0,16 10-19 0,0 0-17 16,-30 7-14-16,30-7 3 0,-24 18-11 0,11-6-29 15,-1 3-21-15,1 0-15 0,3 5-16 0,0-3-4 16,3 3-12-16,1 1-7 0,3-1-7 15,-1 0-3-15,4-20 2 0,-4 32 16 0,4-32 20 16,4 28 26-16,-4-28 41 0,4 20 25 0,-4-20 0 16,0 0-28-16,13 17-28 0,-13-17-18 0,0 0-24 15,26-8-15-15,-26 8-10 0,24-14-28 0,-14 1-6 16,3 1-6-16,1-3-1 0,-5-3-3 0,2 1 1 16,-1-3-4-16,-4 0-10 0,0 2 2 0,2-2-6 15,-8 20-3-15,10-29-8 0,-10 29-6 0,3-31-32 16,-3 31 28-16,0 0 4 0,0 0 2 0,0 0 1 15,0 0 5-15,0 0 0 0,-27 5 9 0,27-5-3 16,-13 23 2-16,6-6 0 0,0 3 4 0,4-3 1 16,-3 7 2-16,2-5 1 0,4 4 0 0,-3-1 4 15,6 1 4-15,-3-3-2 0,4 2-3 16,-4-4-42-16,3 0-78 0,-3-18-58 0,6 29-50 16,-6-29-61-16,14 20-88 0,-14-20-103 0,19 11-61 15,-19-11-32-15,27-5-35 0,-27 5-8 0,34-16-238 16,-14 6-332-16</inkml:trace>
  <inkml:trace contextRef="#ctx0" brushRef="#br0" timeOffset="5656.01">30931 3607 177 0,'4'-22'313'0,"-4"1"-3"0,0 2-8 15,0 19 1-15,-4-33 0 0,1 18 6 0,3 15-2 16,-6-27-8-16,6 27-25 0,-8-23-36 16,8 23-36-16,-10-15-19 0,10 15-14 0,0 0-13 15,0 0-21-15,-30 5-19 0,30-5-16 0,-9 20-14 16,9-20-3-16,-7 31-11 0,3-14-8 0,4-17-4 15,0 34 10-15,0-15 3 0,0-19-10 0,4 34-7 16,-4-34-11-16,4 29-4 0,-4-29-2 0,3 29 0 16,-3-29 3-16,3 20 8 0,-3-20 3 0,0 0-3 15,13 19-12-15,-13-19-3 0,0 0-6 0,0 0-4 16,37-7-3-16,-37 7-6 0,26-15-23 0,-12 5-19 16,2-2-10-16,-2 2 0 0,-1-4 7 0,-13 14-3 15,20-16 4-15,-20 16-4 0,16-16-3 0,-16 16 3 16,0 0 1-16,0 0 1 0,0 0 8 15,0 0 2-15,8 20 8 0,-8-20 2 0,-17 29-1 16,7-12 7-16,-1 3 9 0,-1 0 33 0,-6-1 16 16,6 2 12-16,-1-1 6 0,-1-4 10 0,1 2 11 15,2-2 9-15,1-1 10 0,10-15 15 0,-16 20 0 16,16-20 3-16,-17 18-19 0,17-18-13 0,-13 14-16 16,13-14-13-16,0 0-20 0,-17 10-65 0,17-10-104 15,0 0-116-15,0 0-120 0,0 0-120 0,0 0-91 16,-3-19-70-16,3 19-77 0,20-18-378 0,-4 5-561 15</inkml:trace>
  <inkml:trace contextRef="#ctx0" brushRef="#br0" timeOffset="6007.96">31258 3638 345 0,'0'0'486'0,"0"0"-17"16,10-21-25-16,-10 21-17 0,0 0-31 16,0 0-43-16,6-17-51 0,-6 17-55 0,0 0-55 15,0 0-28-15,18-11-1 0,-18 11 9 0,0 0 9 16,0 0-9-16,36-2-23 0,-36 2-17 0,0 0-19 15,43-2-22-15,-43 2-14 0,34-3-12 0,-34 3-10 16,37-7-16-16,-37 7 3 0,43-12-8 0,-20 4-5 16,1-1-5-16,-2 0-2 0,2-1-3 0,0 0-5 15,-4-2-3-15,2-1 0 0,-1-2-3 0,-4 0-4 16,-1 0 1-16,-2 0-6 0,-1-3-1 16,-7 0-3-16,2 2 1 0,-8 16-3 0,3-30-3 15,-3 30-2-15,-17-41-18 0,17 41 11 0,-27-17-2 16,27 17-3-16,-40-10 2 0,40 10 0 0,-53 5-4 15,23 0 13-15,-4 8 2 0,1 2 7 0,0 3-2 16,-3 6 6-16,2 3 0 0,4 6 3 0,3 0 10 16,4 4 1-16,-1 1 4 0,11 2 2 0,3-5 4 15,6 2 2-15,4-2 2 0,7 2 1 0,7-4 3 16,6 5-2-16,6-6 3 0,8-3-18 0,3 0-110 16,2-7-129-16,9-2-153 0,1-2-162 0,8-6-203 15,-7-4-457-15,4-6-664 0</inkml:trace>
  <inkml:trace contextRef="#ctx0" brushRef="#br0" timeOffset="11313.02">28236 6247 59 0,'0'0'369'0,"0"0"-6"0,11-13-14 0,-11 13-22 16,0 0-16-16,0 0-12 0,7-19-11 0,-7 19-11 16,0 0-11-16,0 0-16 0,0 0-20 0,0 0-20 15,-7-17-21-15,7 17-20 0,0 0-17 0,0 0-20 16,-20-7-17-16,20 7-18 0,0 0-11 0,0 0-11 16,-37 4-8-16,37-4-17 0,0 0-3 0,-30 9-2 15,30-9 0-15,-23 13-8 0,23-13-2 0,-21 17-7 16,21-17 0-16,-23 24-9 0,23-24-2 15,-16 24-2-15,16-24-1 0,-14 27 0 0,14-27-1 16,-7 26 0-16,7-26 2 0,0 25 1 0,0-25-5 16,3 19 4-16,-3-19 3 0,14 18 3 0,-14-18 0 15,0 0 3-15,27 11 4 0,-27-11 15 0,0 0 7 16,37-11 1-16,-37 11-4 0,30-15-2 16,-17 5-1-16,4 0 0 0,-4-4 1 0,1 1-2 15,-5-2 3-15,5 2 9 0,-4-2 5 0,-4 2 5 16,-6 13-2-16,14-25 1 0,-14 25-3 0,7-25-5 15,-7 25 2-15,6-19-10 0,-6 19-6 0,3-18-10 16,-3 18-12-16,0 0-13 0,7-20-12 0,-7 20-7 16,0 0 2-16,0 0 6 0,0 0 1 15,0 0 0-15,0 0 3 0,-4 23 0 0,4-23 4 16,0 27-3-16,0-27 2 0,0 30-1 0,0-30 2 16,7 35 2-16,0-18 0 0,0 1 1 0,-1-4 0 15,4 3-1-15,1-3-8 0,-11-14-26 0,19 20-30 16,-19-20-51-16,20 15-61 0,-20-15-84 0,27 6-72 15,-27-6-80-15,0 0-55 0,43-6-54 0,-43 6-29 16,30-10-42-16,-13 0-403 0,-1-2-466 16</inkml:trace>
  <inkml:trace contextRef="#ctx0" brushRef="#br0" timeOffset="11748.01">28827 6099 127 0,'0'0'377'0,"10"-15"-4"0,-10 15 6 15,10-17 3-15,-10 17-23 0,10-14-16 0,-10 14-10 16,0 0-16-16,7-20-16 0,-7 20-13 0,0 0-22 16,3-21-21-16,-3 21-18 0,0 0-10 0,-3-20-21 15,3 20-26-15,0 0-23 0,-7-17-20 0,7 17-21 16,0 0-20-16,0 0-20 0,-10-14-19 0,10 14-6 16,0 0-12-16,0 0-4 0,0 0-10 0,0 0-1 15,-30 5-6-15,30-5 1 0,0 0 0 16,-13 16 1-16,13-16-2 0,-14 18 4 0,14-18-2 15,-10 22-1-15,10-22 1 0,-6 32-1 0,2-11-1 0,1-1 1 16,0 5 2-16,-1-3-4 0,1 1-8 16,-1 3 1-16,1-2 0 0,0-2 3 0,3 2 1 15,-3 0-1-15,-1-2-3 0,1-2 1 0,0 1 1 16,-1-4 3-16,4-17-5 0,-4 30 3 0,4-30 0 16,0 28 1-16,0-28 3 0,-3 22 1 0,3-22-2 15,-3 17-2-15,3-17 0 0,0 0-4 0,-3 24-2 16,3-24-2-16,0 0 2 0,0 21 2 0,0-21 0 15,0 0 1-15,3 20 2 0,-3-20-2 0,0 0 2 16,3 18-1-16,-3-18 1 0,0 0 3 0,11 15-1 16,-11-15 1-16,0 0-5 0,0 0-20 15,13 15-30-15,-13-15-33 0,0 0-52 0,0 0-72 16,0 0-65-16,0 0-80 0,36-5-59 0,-36 5-65 16,17-16-54-16,-17 16-55 0,27-20-335 0,-11 8-399 15</inkml:trace>
  <inkml:trace contextRef="#ctx0" brushRef="#br0" timeOffset="12195.89">29267 6117 301 0,'10'-20'418'0,"-10"20"-11"0,10-15-8 0,-10 15-24 15,0 0-23-15,4-20-30 0,-4 20-18 0,0 0-31 16,0 0-42-16,0-21-36 0,0 21-43 0,0 0-28 15,0 0-22-15,-14-17-18 0,14 17-20 0,0 0-12 16,0 0-9-16,-23-7-9 0,23 7-7 0,0 0-6 16,0 0 4-16,0 0 21 0,0 0 5 0,0 0 4 15,-33-2 0-15,33 2 7 0,0 0 4 0,0 0-9 16,0 0-7-16,0 0-11 0,0 0-10 0,0 0-2 16,0 0-10-16,-24 7 3 0,24-7 0 0,0 0-4 15,0 0 0-15,0 0 0 0,3 20 0 0,-3-20 0 16,0 0-4-16,13 18-3 0,-13-18-3 0,14 12 1 15,-14-12-3-15,13 18 1 0,-13-18 0 16,14 20-1-16,-14-20-2 0,13 22-6 0,-13-22 9 16,10 25 0-16,-10-25 1 0,7 28 0 0,-7-28-2 15,3 30 0-15,-3-30 4 0,0 27-4 0,0-27 12 16,-6 31 33-16,6-31 27 0,-11 24 8 0,11-24 0 16,-9 25-3-16,9-25-3 0,-18 20-8 0,18-20-10 15,-13 18-8-15,13-18-10 0,-17 15-7 0,17-15 0 16,0 0-3-16,-16 17-17 0,16-17 4 0,0 0-27 15,-14 10-57-15,14-10-82 0,0 0-88 0,0 0-78 16,0 0-101-16,0 0-85 0,-6-20-74 0,6 20-89 16,11-17-353-16,-11 17-489 0</inkml:trace>
  <inkml:trace contextRef="#ctx0" brushRef="#br0" timeOffset="12632.02">29450 5995 368 0,'0'0'416'0,"0"0"-23"0,4-25-27 0,-4 25-29 16,0 0-31-16,3-23-31 0,-3 23-29 0,0 0-25 15,14-20-28-15,-14 20-20 0,16-15-14 0,-16 15-18 16,20-14-17-16,-20 14-13 0,27-13-13 16,-27 13-16-16,27-13-10 0,-27 13-25 0,27-10-3 0,3 7 3 15,-30 3-32-15,0 0 0 0,39 6-3 16,-39-6 2-16,27 9 1 0,-27-9 12 0,20 21 3 15,-20-21 23-15,13 27-6 0,-6-9-2 0,-4 2-6 16,0-1-2-16,-3 6-6 0,3 0-6 0,-6 3-3 16,3-1-2-16,-3 5-4 0,3-1 0 0,-3 5 2 15,0-4-6-15,3-2-1 0,0 0 0 0,0-3 0 16,0-2-1-16,3 1-7 0,-3-4 5 0,3-2 2 16,-3-20 6-16,3 33 5 0,-3-33 9 0,3 24-8 15,-3-24 2-15,0 20 2 0,0-20 22 0,0 0-5 16,-3 18-6-16,3-18-13 0,0 0-5 15,-16 10-4-15,16-10-7 0,-27 4-4 0,27-4-1 16,-33 6-3-16,33-6 3 0,-47 7-5 0,24-2-2 16,23-5 2-16,-47 10 2 0,47-10-2 0,-43 10 1 15,43-10 0-15,-33 7 2 0,33-7-1 0,-30 5-1 16,30-5-21-16,0 0-40 0,-34 7-66 0,34-7-77 16,0 0-76-16,0 0-112 0,0 0-94 0,0 0-110 15,0 0-406-15,10-16-478 0</inkml:trace>
  <inkml:trace contextRef="#ctx0" brushRef="#br0" timeOffset="12825.04">30057 6266 395 0,'0'0'541'0,"21"-14"-12"16,-21 14-38-16,23-12-57 0,-23 12-61 0,23-13-59 15,-23 13-52-15,23-10-46 0,-23 10-38 0,30-13-38 16,-30 13-25-16,34-9-23 0,-34 9-18 0,33-9-15 15,-33 9-11-15,33-7-46 0,-33 7-53 0,30-5-85 16,-30 5-89-16,30-2-92 0,-30 2-66 0,0 0-67 16,33 0-55-16,-33 0-242 0,0 0-238 0</inkml:trace>
  <inkml:trace contextRef="#ctx0" brushRef="#br0" timeOffset="12984.02">30217 6282 121 0,'0'0'367'0,"-16"13"4"0,16-13 0 0,-17 9-1 16,17-9-1-16,0 0-8 0,-10 16-4 0,10-16-12 15,0 0-37-15,0 0-31 0,10 13-40 0,-10-13-38 16,0 0-32-16,37 2-32 0,-37-2-23 0,34-2-25 16,-34 2-15-16,39-4-12 0,-39 4-22 0,43-2-51 15,-43 2-72-15,47-7-90 0,-47 7-90 0,40-5-90 16,-40 5-82-16,37-6-95 0,-37 6-442 0,30-9-450 16</inkml:trace>
  <inkml:trace contextRef="#ctx0" brushRef="#br0" timeOffset="13468.75">29197 6087 2 0,'0'0'177'0,"0"0"-4"15,0 0 3-15,-23 5 13 0,23-5 22 0,0 0 14 16,0 0 9-16,-24 7 15 0,24-7 12 16,0 0-2-16,0 0 5 0,0 0-3 0,0 0-2 15,-27 5-10-15,27-5-18 0,0 0-17 0,0 0-19 16,0 0-15-16,0 0-19 0,0 0-22 0,0 0-30 15,0 0-22-15,0 0-22 0,0 0-14 0,0 0-10 16,27-9-6-16,-27 9-6 0,27-8-13 0,-27 8-47 16,33-5-70-16,-33 5-98 0,44-7-97 0,-44 7-97 15,49-10-68-15,-22 5-107 0,3-1-348 0,0 2-397 16</inkml:trace>
  <inkml:trace contextRef="#ctx0" brushRef="#br0" timeOffset="17000.03">30955 6041 162 0,'0'0'383'0,"0"0"5"0,-8-17-11 0,8 17-15 15,0 0-17-15,-6-22-10 0,6 22-18 0,0 0-28 16,0-24-35-16,0 24-32 0,0-20-20 0,0 20-27 16,6-24-27-16,-6 24-23 0,14-24-25 15,-14 24-21-15,21-25-12 0,-8 10-20 0,-1 2-8 16,6 1-8-16,2-1-9 0,3 1-4 0,-3 0-6 15,3 1-6-15,1 1-4 0,-5 2-7 0,-19 8-6 16,41-7 5-16,-41 7 0 0,37-2-1 0,-37 2-5 16,26 9 7-16,-26-9 4 0,20 18 1 15,-20-18 2-15,7 26 0 0,-7-26 3 0,-4 31 1 16,-3-11-2-16,-5-2 3 0,2 2-1 0,-7-3-4 16,-4 3 6-16,2 1-4 0,-5-1 2 0,1-3 9 15,-4-2 35-15,4-1 14 0,3-2 28 0,0 0 33 16,4-2 20-16,-1-1 12 0,17-9 2 0,-27 13-7 15,27-13-32-15,-21 10-23 0,21-10-21 0,0 0-20 16,0 0-12-16,0 0-12 0,0 0-7 0,0 0-9 16,0 0-6-16,0 0-7 0,0 0 0 15,0 0-4-15,44 2-3 0,-44-2-2 0,34 6-2 16,-34-6-8-16,36 10 0 0,-36-10-5 16,41 15 0-16,-25-5-1 0,1 2 0 0,-1 1 2 15,-5 2 0-15,-1 0 5 0,-4 0 3 0,-6-15 0 16,3 32 2-16,-3-32 5 0,-9 31 1 0,-1-14 3 15,-4-3 5-15,1 1 6 0,-4 2 12 0,1-5 7 16,-8 0 3-16,4-2-4 0,-4-1-1 0,2-1-4 16,-2-1-1-16,1 2-5 0,-1-6 2 0,24-3-2 15,-49 12 0-15,49-12 1 0,-38 5-35 0,38-5-60 16,-30 1-94-16,30-1-114 0,0 0-101 0,-36 3-98 16,36-3-80-16,0 0-80 0,0 0-502 0,-10-16-612 15</inkml:trace>
  <inkml:trace contextRef="#ctx0" brushRef="#br0" timeOffset="17193.03">31445 6198 50 0,'0'0'406'0,"0"0"-39"0,0 0-22 16,0 0 29-16,30 2-7 0,-30-2-26 0,0 0-28 16,0 20-36-16,0-20-26 0,-6 20-21 0,6-20-21 15,-11 21-44-15,11-21-46 0,-13 29-14 0,7-15-20 16,-2 2-11-16,-2-1-7 0,4 3-15 0,-4-4-9 15,10-14-50-15,-14 28-70 0,14-28-100 0,-13 22-102 16,13-22-88-16,-10 18-96 0,10-18-95 0,0 0-229 16,0 0-274-16</inkml:trace>
  <inkml:trace contextRef="#ctx0" brushRef="#br0" timeOffset="17567.98">31745 6062 149 0,'7'-21'444'0,"2"2"6"0,-1-1-28 16,-2 3-31-16,1-1-50 0,2 0-41 0,2 1-54 15,-1 2-45-15,-1 1-36 0,5 2-40 0,-1-2-26 16,-13 14-22-16,30-20-19 0,-30 20-14 16,33-10-8-16,-33 10-12 0,37-2-4 0,-37 2-5 15,37 7 2-15,-37-7-8 0,34 18 0 0,-21-5-1 16,-3 2-1-16,0 2-1 0,-7 0 0 0,-3-17 2 15,-3 41 4-15,-4-19 12 0,-3 0 16 16,-3 3 19-16,-7 0 12 0,0 0 9 0,0-1 12 16,-7-3 9-16,3 1 9 0,-2-2-1 0,3-1-3 15,3-5-9-15,3-1 3 0,0-1 6 0,4 0-2 16,13-12-4-16,-23 18-8 0,23-18-25 0,-17 15-9 16,17-15-6-16,0 0-13 0,-13 18-7 0,13-18-6 15,0 0-8-15,23 9-3 0,-23-9 0 0,34 6-6 16,-34-6 0-16,36 2-10 0,-36-2-30 15,46 5-43-15,-46-5-61 0,44 0-67 0,-44 0-62 16,43 0-58-16,-43 0-73 0,37-2-79 0,-37 2-106 16,37-8-421-16,-37 8-476 0</inkml:trace>
  <inkml:trace contextRef="#ctx0" brushRef="#br0" timeOffset="17769.03">32422 6102 1 0,'0'0'433'0,"17"-15"6"0,-17 15-13 15,13-10-47-15,-13 10-54 0,0 0-70 0,20-10-52 16,-20 10-27-16,0 0 1 0,0 0 3 0,20 8 1 16,-20-8-8-16,10 17-10 0,-10-17-3 15,4 24-22-15,-4-24-22 0,0 26-18 0,0-26-18 16,-7 32-7-16,0-14-9 0,3-3-9 0,-2 3-7 16,0-3-30-16,6-15-56 0,-18 27-94 0,18-27-108 15,-16 20-106-15,16-20-92 0,-17 13-128 0,17-13-319 16,0 0-367-16</inkml:trace>
  <inkml:trace contextRef="#ctx0" brushRef="#br0" timeOffset="18000.03">32798 5760 196 0,'8'-25'547'0,"-2"5"21"15,-3 0-34-15,-3 20-49 0,7-28-58 0,-7 28-79 16,6-25-81-16,-6 25-70 0,0 0-41 0,0 0-22 15,0 0-7-15,0 0 9 0,-6 24 3 0,3-3-15 16,-4 12-9-16,-2 1-11 0,-2 9-17 0,1 2-12 16,-4 4-9-16,1 0-8 0,1-2-7 0,-2 2-3 15,1-1-8-15,2 0-22 0,1-3-46 0,1-7-83 16,-2-1-87-16,5-2-110 0,-4-2-110 0,0-3-80 16,0-1-104-16,-3-4-379 0,-1 0-458 0</inkml:trace>
  <inkml:trace contextRef="#ctx0" brushRef="#br0" timeOffset="18467.96">28183 7449 165 0,'-50'0'437'0,"7"0"-9"16,3 3-17-16,3-3-13 0,1 0-3 0,3 0-20 15,33 0-26-15,-54 2-37 0,54-2-48 0,-44 0-45 16,44 0-38-16,0 0-37 0,0 0-13 0,0 0-7 16,38-12-10-16,11 7-13 0,22-3-18 0,25-1-16 15,31-4-9-15,16-2 4 0,41-3 0 0,19 1-13 16,10-3-9-16,14-2-8 0,3 2-5 16,7 0-10-16,3-2 1 0,-3 1-10 0,0 4-3 15,-11 2 3-15,-9-3-2 0,-10 6-3 0,-13-4 3 16,-21 4-4-16,-33 4-2 0,-17 1 4 0,-23 0 0 15,-13 2-2-15,-14 2 2 0,-9-2-2 0,-14 2 1 16,-3-1-4-16,-11 4-36 0,-3-2-24 0,-33 2-33 16,43 0-74-16,-43 0-100 0,0 0-86 0,0 0-72 15,-30 6-58-15,-3 2-96 0,-13-5-320 0,-14 2-383 16</inkml:trace>
  <inkml:trace contextRef="#ctx0" brushRef="#br0" timeOffset="19052.04">27993 7328 219 0,'-33'0'390'0,"33"0"-37"0,-46-3-57 0,46 3-52 15,-35 4 13-15,35-4 5 0,-25 13-7 0,11-1-18 16,1 1-18-16,5 5-20 0,2 1-1 0,3 4-4 15,-1 2-9-15,1 1-16 0,6 0-21 16,-3 5 1-16,0 4-8 0,4-1-5 0,-4 5-21 16,3-5-12-16,-3 4-15 0,3-4-18 15,0 4-8-15,1-3 0 0,0 0-11 0,2-5-4 16,1 0-6-16,2 0 5 0,5-3 21 0,7-7 31 16,-2 4 3-16,11-10-9 0,3 1-12 0,11-5-18 15,2-2-13-15,14-4-5 0,7 0-10 0,7-4-6 16,5-4-4-16,19 2-6 0,1-4-4 0,18 0 0 15,7-4-4-15,2 0-2 0,4 0 0 0,7 0-4 16,3-2-4-16,3 1-1 0,4-1 0 0,0-1-1 16,3 3 0-16,0 0-2 0,1 0 2 0,-6 1-1 15,-1-2-3-15,-7 4 5 0,-7-4-3 0,-7 4 0 16,-6 0 1-16,-17 4-2 0,-7-4 1 16,-3 0 1-16,-12 1 0 0,-5 4 0 0,-3-2 1 15,0-2 1-15,-7-2 0 0,-9 6-1 0,-1-3 1 16,-3 0 0-16,-6-1 2 0,-1 2 3 0,-4-4 1 15,-5 3 1-15,-1 0 8 0,-6-2 41 0,3-1 38 16,-7 3 17-16,1-2 4 0,0-3 3 0,-8 0 5 16,1-3 0-16,-4 0-9 0,-4-1-11 0,2-1-3 15,-8-3-10-15,-3-4-15 0,0-1-7 0,-6-4-16 16,-5-4-9-16,-2 0-10 0,-7-7-10 0,1-2-2 16,-8-3-6-16,0 6-5 0,0-3-1 0,-3 0 5 15,0 5-7-15,0-4-14 0,0 7-34 0,0 3-44 16,-3-4-87-16,-1 8-96 0,-2 0-98 0,-5 7-93 15,5 1-109-15,-18 2-83 0,5 10-115 16,-14-3-513-16,-5 7-739 0</inkml:trace>
  <inkml:trace contextRef="#ctx0" brushRef="#br0" timeOffset="19519.93">28820 7429 65 0,'0'0'291'15,"0"0"6"-15,-13-17-6 0,13 17-12 0,0 0 16 16,-10-14 0-16,10 14-3 0,0 0-15 16,0 0-21-16,-10-19-22 0,10 19-31 0,0 0-25 15,0 0-32-15,0 0-38 0,0 0-25 0,0 0-21 16,0 0-12-16,0 0 15 0,0 0 17 0,0 0 6 15,0 0 10-15,0 28 19 0,0-28 14 0,3 33-5 16,-3-13-10-16,4 2-11 0,-4 3-5 0,3 0-10 16,0 5-17-16,-3-2-13 0,4 7-9 0,-4-3-7 15,6 3-1-15,-3-2-11 0,1 2-10 0,-1-5-2 16,1 0 1-16,-1-6 0 0,4 4-11 0,-4-5-45 16,0-1-52-16,4-4-79 0,0-1-63 0,3-2-61 15,-10-15-75-15,27 15-78 0,-27-15-102 0,46 0-495 16,-16-2-513-16</inkml:trace>
  <inkml:trace contextRef="#ctx0" brushRef="#br0" timeOffset="19812.04">29891 7412 271 0,'10'-20'465'0,"-1"5"12"0,-1-2-16 15,-8 17-14-15,10-28-24 0,-10 28-43 0,6-25-32 16,-6 25-39-16,6-17-53 0,-6 17-63 0,0 0-49 15,8-20-33-15,-8 20-21 0,0 0-18 0,0 0-10 16,0 0 4-16,0 29-11 0,0-29 11 0,-4 36 12 16,4-11-2-16,0 1-1 0,0 5-11 15,0 6-6-15,0 1-8 0,0 2-8 0,-4 3-4 16,4-7 1-16,0 7 1 0,-3-2-3 0,0-4-4 16,3 0-5-16,-3 1-2 0,3-9-4 0,-3 0-4 15,3-2 1-15,-4-4 0 0,4-3 4 0,0-20 4 16,0 32 4-16,0-32-4 0,0 27-30 0,0-27-62 15,0 0-131-15,4 24-113 0,-4-24-100 0,0 0-57 16,0 0-54-16,23-12-57 0,-23 12-451 0,27-26-501 16</inkml:trace>
  <inkml:trace contextRef="#ctx0" brushRef="#br0" timeOffset="20060.04">30487 7311 62 0,'11'-19'414'16,"-5"4"18"-16,-6 15-1 0,13-24-10 0,-13 24-28 15,11-21-41-15,-11 21-53 0,7-15-59 0,-7 15-54 16,0 0-44-16,0 0-25 0,0 0 2 0,0 0 8 16,0 0-11-16,20 15 6 0,-20-15-5 0,3 35 13 15,0-12-8-15,1 2-18 0,-1 5-11 0,0 2-26 16,-3 3-10-16,3 2-5 0,-3 1-3 0,0-1-9 16,0 1-2-16,-3 2-6 0,3-5-8 0,-3 2-2 15,3-4 1-15,0-3-2 0,-3 0 0 0,6-4-1 16,-3-2-3-16,0-1-37 0,3-3-47 15,-3-20-54-15,0 30-61 0,0-30-105 0,10 20-112 16,-10-20-105-16,20 7-122 0,-20-7-332 0,30-2-436 16</inkml:trace>
  <inkml:trace contextRef="#ctx0" brushRef="#br0" timeOffset="20344.04">31589 7287 413 0,'0'0'519'0,"0"-34"1"16,0 34-17-16,-5-29-32 0,5 29-23 0,-6-24-32 0,6 24-41 16,-6-25-43-16,6 25-59 0,-7-18-71 15,7 18-40-15,0 0-40 0,-6-15-31 0,6 15-17 16,0 0-16-16,-14 15-12 0,14-15-7 0,-13 33-6 16,5-11 2-16,-1 8-7 0,-1 5-1 0,-4 5-4 15,1 5 3-15,0 0-9 0,-1 5 2 0,2-3-19 16,1 6 4-16,4-3 4 0,-2 0 4 0,2 0 0 15,3-5 6-15,1-4-2 0,0-2 0 0,-1-6 0 16,1-3 3-16,3-2 4 0,0-6 3 0,0 0 0 16,0-22-33-16,-3 31-100 0,3-31-144 0,0 0-134 15,0 20-133-15,0-20-137 0,0 0-551 16,0 0-669-16</inkml:trace>
  <inkml:trace contextRef="#ctx0" brushRef="#br0" timeOffset="20996.04">27816 7662 392 0,'0'0'434'0,"-16"-12"-21"16,16 12-39-16,0 0-42 0,-11-19-46 15,11 19-44-15,0 0-36 0,11-27-38 0,-11 27-26 16,19-17-26-16,-19 17-22 0,30-17-18 0,-6 9-14 16,-1 0-13-16,4 4-13 0,0-4-5 0,0 2-4 15,-27 6-9-15,52-4-5 0,-52 4 0 0,44-3-9 16,-44 3 0-16,34 3 0 0,-34-3 5 15,30 10 3-15,-30-10 11 0,13 15 7 0,-13-15 6 16,0 22-3-16,0-22-3 0,-17 31-3 0,4-16-5 16,0 0 5-16,-1-1 8 0,1-1-2 0,0 2-7 15,13-15-7-15,-17 21-2 0,17-21 2 0,-17 17-9 16,17-17 6-16,0 0 1 0,0 20 0 16,0-20 1-16,23 12-6 0,-23-12 2 0,37 9-6 15,-14-3-4-15,4 2-4 0,-27-8-4 0,47 10 4 16,-24-2-7-16,0-1-2 0,-5 0-5 0,-18-7 2 15,33 17 1-15,-33-17 2 0,19 20 2 0,-19-20 8 16,14 26 19-16,-14-26 12 0,0 29 12 0,0-29 6 16,-6 29-4-16,6-29-7 0,-11 29-7 0,11-29-2 15,-10 25-4-15,10-25 0 0,-9 24-14 16,9-24-72-16,-7 14-98 0,7-14-114 0,0 0-83 16,0 0-125-16,10 15-544 0,-10-15-498 0</inkml:trace>
  <inkml:trace contextRef="#ctx0" brushRef="#br0" timeOffset="21343.83">29057 7706 246 0,'6'-20'502'16,"2"8"0"-16,-8 12-27 0,16-29-58 0,-6 15-63 15,0-2-56-15,-10 16-51 0,21-23-47 0,-21 23-43 16,22-17-33-16,-22 17-26 0,24-15-23 0,-24 15-19 15,26-6-4-15,-26 6-14 0,0 0-8 16,30 8-4-16,-30-8-1 0,13 15-5 0,-13-15-4 16,4 22-2-16,-4-22 0 0,-4 26 2 15,4-26-4-15,-16 29-4 0,7-13 0 0,-2-1-1 16,1 3 12-16,1-6 25 0,9-12 9 0,-14 22 4 16,14-22 2-16,-13 20 5 0,13-20 5 0,-11 18 0 15,11-18-4-15,0 0 1 0,-3 18 20 0,3-18 1 16,14 11-12-16,-14-11-13 0,30 8-11 0,-30-8-7 15,39 5-12-15,-39-5-1 0,57 5-12 0,-27-3 1 16,0-2-8-16,4 0-36 0,-1 0-44 0,0 3-64 16,-33-3-70-16,63-3-62 0,-63 3-60 0,54 0-42 15,-54 0-53-15,40-2-85 0,-40 2-455 0,36-7-436 16</inkml:trace>
  <inkml:trace contextRef="#ctx0" brushRef="#br0" timeOffset="21680.04">30244 7470 231 0,'0'-23'396'0,"0"23"-5"0,0 0-19 16,3-20-23-16,-3 20-19 0,0 0-21 16,11-20-14-16,-11 20-12 0,0 0-27 0,6-15-26 15,-6 15-43-15,0 0-45 0,0 0-30 0,0 0-29 16,0 0-16-16,0 0 0 0,0 0 26 0,0 0-1 16,7 18-2-16,-7-18-14 0,0 27-26 0,0-27 4 15,-4 41-11-15,4-17-3 0,0 1-2 0,0 1-2 16,0 0-2-16,-3 2-3 0,3-3-3 0,-3 0-50 15,0 0-92-15,3-7-127 0,-3 2-145 0,3-20-132 16,-8 29-681-16,8-29-662 0</inkml:trace>
  <inkml:trace contextRef="#ctx0" brushRef="#br0" timeOffset="25892.05">30952 7487 247 0,'22'-8'246'0,"-22"8"1"0,0 0 2 0,0 0 3 16,0 0-2-16,0 0-3 0,17-12-1 15,-17 12 14-15,0 0-3 0,0 0-14 0,0 0-1 16,0 0-2-16,0 0-16 0,0 0-11 0,0 0-13 16,0 0-15-16,-9-15-12 0,9 15-9 0,0 0-13 15,0 0-9-15,-27-7-8 0,27 7-7 0,0 0-25 16,-27-5-8-16,27 5-12 0,0 0-11 0,-33 0-13 16,33 0-8-16,0 0-10 0,-37 5-5 15,37-5-5-15,-23 9-3 0,23-9-4 0,-27 13-5 16,27-13 0-16,-20 12-2 0,20-12 0 0,-20 21 1 15,20-21-4-15,-14 20 3 0,14-20 0 0,-9 22-3 16,9-22 4-16,0 23-3 0,0-23-2 0,6 25 2 16,-6-25 0-16,13 21 1 0,-13-21-2 15,20 21-4-15,-20-21 5 0,24 18 2 0,-24-18 1 16,27 10 2-16,-27-10 0 0,30 7-1 0,-30-7-1 16,0 0-5-16,43 0-3 0,-43 0 4 0,33-10-5 15,-33 10 2-15,30-17 0 0,-13 5 2 0,-4-5-4 16,1 5 4-16,-1-8-2 0,-4 3-2 0,-1-3 3 15,-2-2 2-15,1 2-5 0,-7-2 3 0,0 1-5 16,0 1 0-16,-3 0-2 0,-4 3-2 16,1-1-1-16,-5 3-1 0,1 2-3 0,10 13-1 15,-26-19 1-15,26 19-1 0,-30-10 2 0,30 10 0 16,0 0-10-16,-37 3-34 0,37-3-50 16,-24 9-54-16,24-9-78 0,-16 15-63 0,16-15-97 15,-10 20-95-15,10-20-86 0,0 0-77 0,3 26-432 16,-3-26-549-16</inkml:trace>
  <inkml:trace contextRef="#ctx0" brushRef="#br0" timeOffset="26416.89">31758 7449 74 0,'0'0'337'0,"0"0"-17"15,0 0-7-15,0 0-7 0,0 0-8 0,0 0-5 16,0 0-9-16,0 0-3 0,0 0-5 0,0 0-1 16,-10-12-8-16,10 12 4 0,0 0-16 15,0 0-11-15,-23-8-12 0,23 8-17 16,0 0-20-16,0 0-22 0,-33-4-26 0,33 4-23 16,0 0-24-16,-30 0-18 0,30 0-13 0,-24 7-13 15,24-7-3-15,-27 13-11 0,27-13-5 0,-19 20-3 16,19-20-5-16,-17 25-2 0,17-25-1 0,-7 27-2 15,7-27-2-15,0 33-2 0,0-33 2 0,7 25 1 16,-7-25 4-16,17 24 3 0,-17-24 11 0,22 16 9 16,-22-16-13-16,35 10-1 0,-35-10-1 0,39 3-10 15,-39-3 4-15,40-5-10 0,-40 5 9 0,44-13-2 16,-25 5 5-16,2-2 2 0,-8-3-7 16,-3-1-2-16,-10 14-6 0,7-30-5 0,-10 12-3 15,-7 1-6-15,-7-4 0 0,-10 2-30 0,-6 1-63 16,-4 1-84-16,-10 2-122 0,-7 5-162 15,-6-4-220-15,1 7-913 0,-15 5-1031 0</inkml:trace>
  <inkml:trace contextRef="#ctx0" brushRef="#br0" timeOffset="30332.06">30301 6240 53 0,'0'0'275'0,"0"0"-16"0,0 0-2 0,-3-23 3 16,3 23 7-16,0 0-6 0,-7-19-2 0,7 19-10 15,0 0-12-15,-10-15-15 0,10 15-16 0,0 0-17 16,0 0-24-16,-17-16-30 16,17 16-30-16,0 0-20 0,0 0-9 0,0 0 5 15,0 0 13-15,-30 7 1 0,30-7-1 0,-13 17 0 16,13-17-5-16,-7 16-2 0,7-16-4 0,-3 25-4 15,3-25-6-15,3 28-4 0,-3-28-7 0,14 32-4 16,-1-17-8-16,1 0-4 0,2-1-2 0,4 3 1 16,4-8-1-16,1 1-2 0,5-3 0 0,11-2-5 15,-4-2-1-15,10-6-1 0,-1-2 0 0,8-2 0 16,2-8 1-16,1 0-2 0,-1-5 17 0,-2-2 18 16,-4 0 0-16,0-7-11 0,-7 2 0 0,-3 0 15 15,-7-1 1-15,1 1 2 0,-11 3-2 0,-6-2 9 16,-4 1-12-16,-2 5-12 0,-8-1-16 15,-3 21-5-15,-11-34-13 0,-5 22-4 16,-4 1-5-16,-7 4-4 0,-6 5-1 0,0 2-1 16,-7 3 2-16,-4 6-3 0,1 0-1 0,-7 7-2 15,3 1 0-15,4 6 2 0,3-1-1 0,0 3 0 16,7 3 0-16,9-3 2 0,4-1 1 0,4 3 2 16,8-1 8-16,8-1-10 0,8-2 8 0,2-1-2 15,6 0-1-15,7-2-16 0,7 1 1 0,0-6 6 16,7-3-2-16,3 0 1 0,0-4 0 0,7-5-2 15,-1-1 3-15,5-4-2 0,-2-3 2 0,8-3-2 16,0-4 0-16,0-4 2 0,0-3-4 0,-4-1 0 16,-4-3-4-16,-5-3 2 0,-1-3 0 15,-6 2 1-15,-4-4-2 0,-9 4-1 0,-4 0-4 16,-7 1 10-16,-2 2 2 0,-8 2-2 0,-6 2-2 16,-8-1-6-16,-5 6-1 0,-11 0 1 15,-6 6 3-15,-11 3-1 0,-2 6 6 0,-5 3-1 16,-6 6-2-16,1 4-1 0,3 2 4 0,3 7 0 15,2 2 2-15,6 2-3 0,2 3 0 0,3 3 5 16,11 0 0-16,2 3 2 0,7-2 2 0,7 0-1 16,7-2-5-16,3-2 6 0,6 3 0 0,8-5-2 15,2 1 2-15,8-1 1 0,6-4-1 0,7-3-2 16,10 0 0-16,-1-8-1 0,1-2 4 16,2-5-1-16,5-2 0 0,3-6-6 0,6-5 1 15,0-1 0-15,1-4-3 0,2-8 0 0,5 0-1 16,-8-4 1-16,-3-5-2 0,-3-1-3 0,-4 0 3 15,-6-5-2-15,-11 3 4 0,-6 1-4 0,0-3-2 16,-9 2-2-16,-8 4-2 0,-3-1 0 0,-3 5-10 16,-11 2 3-16,-3 1-2 0,-6 5-1 15,-14-1 6-15,-6 5 0 0,-7 3 1 0,-10 8 2 16,-7 2 3-16,-9 5-2 0,-15 7 4 0,5 5 0 16,2 7 3-16,1 0 0 0,10 6 1 0,0 5 2 15,9 2 0-15,11 1 2 0,10-1 1 0,6-1 2 16,10 1 0-16,7-5 0 0,7 1 3 15,6-3 0-15,7 0 1 0,7-3-1 0,2-3 1 16,8-2-2-16,6-5 2 0,5-2-4 0,2-6-3 16,3 0 4-16,7-4-5 0,0-7 6 0,3-1-4 15,10-7 2-15,0-3-3 0,8-5-4 0,-1-4 0 16,0-2 0-16,0-5 1 0,-6 3 0 0,-1-7-3 16,-3 0 0-16,-6-2 2 0,-5 0-4 0,-5 3 8 15,-8 1-9-15,-6 0 1 0,-3 0-1 16,-7 4-3-16,-7 3-2 0,-6 0-7 0,-4 2 2 15,-13 2-2-15,-3 3-1 0,-13-1 3 0,-12 5-1 16,-5 6 4-16,-20 2 0 0,-11 5 3 0,-12 5 2 16,-8 4 0-16,-12 7 7 0,3 5-6 15,8 3 3-15,5 6 0 0,21 0 3 0,2-1-1 16,10 3 4-16,11 7-3 0,9-6 3 0,11-1 1 16,12-2 3-16,4 0 1 0,14-3 3 0,5 0-4 15,12-2 4-15,5-2-3 0,14-1 0 0,3-1 1 16,11-6-2-16,-1-5-3 0,7-3 3 0,-6-2 1 15,6-5-3-15,3-5 1 0,7-2-5 0,-4-3-6 16,8-8 7-16,-1 0 4 0,1-2-9 0,-7-5 1 16,-1-2-1-16,-6 0 13 0,-3-3-15 0,-3-3 0 15,-15 3 1-15,-2-3 0 0,-4 1-8 16,-6 0 4-16,-3 1 3 0,-12 2-8 16,-1-1-1-16,-8 5-5 0,-3 0-2 0,-14 2 2 15,-5 1-2-15,-15 1 4 0,-16 8 1 0,-10-1 3 16,-9 7 1-16,-21 2 3 0,-4 5 1 0,-10 5 2 15,-9 8 1-15,0 2 2 0,9 4-1 0,4 6 1 16,10 3 2-16,20-1 1 0,3 5 2 0,11 4 1 16,6 1-8-16,13-4 12 0,7 2 0 0,7-1-1 15,13-1 1-15,3 0 3 0,11-6 2 0,9 3-2 16,7-3 1-16,10 1 1 0,10-6 1 0,3 2-4 16,7-10-3-16,7 1 0 0,3-7-3 0,0-3 5 15,-3-3-2-15,9-4-4 0,1-3 7 0,-1-6-5 16,8-6-1-16,-4 0 1 0,0-6-7 15,-3-2 1-15,-7 1 2 0,-7-7 3 16,-6 4 2-16,-10-2-6 0,-4 0-5 0,-6-3 0 16,-15 4-1-16,-1-2-6 0,-14 4 1 0,-5-6 0 15,-11 2-3-15,-14 0 1 0,-11 6 0 0,-16-3 2 16,-13 6 3-16,-11 3-3 0,-9 6 6 0,-21 2-3 16,8 8 2-16,-1 2 2 0,-13 5-1 0,0 5 2 15,4 2 7-15,5 5-6 0,4 4 3 0,11 1 1 16,20 1 3-16,5 2-3 0,11 0 3 0,14 2 3 15,6 4 7-15,10-5-6 0,10 3 2 0,6 0 4 16,7-4-2-16,7-1 1 0,3 0 2 16,15 0 1-16,2 2-3 0,10-7 2 0,10 2-1 15,9-6-4-15,8-3 0 0,3-4 0 0,11-3-1 16,-2-3 0-16,7-4-5 0,11-5 3 16,0-6 3-16,-3 0-7 0,3-7 4 0,-8 0-4 15,1-5-1-15,-10 0 0 0,-2-1-1 0,-5-6 4 16,-10 1-5-16,-13 0 1 0,-3-1 4 0,-14 0-6 15,-7 1-2-15,-9-1-3 0,-10 4-2 0,-7-4-3 16,-20-1-1-16,-6 6 1 0,-21-3-3 0,-10 7 5 16,-13 5 1-16,-7 6 5 0,-6 5-1 0,-4 7 4 15,-3 2 4-15,-17 8-6 0,7 5-1 0,4 2 0 16,2 8 4-16,7 5 2 0,4 2-1 0,9 4-1 16,18-3 2-16,9 2 1 0,8 3-4 15,14-4 4-15,6 1 2 0,9 0 2 0,6-5 0 16,8 1 0-16,6-4 0 0,6-3 6 0,8 2-1 15,2-4-3-15,14-4 0 0,3-4-1 0,11-1 0 16,3-5-3-16,6-5 2 0,7-3-3 16,11-3 0-16,8-7-3 0,8-6 1 0,-3-1-6 15,12-8 6-15,-2 1 0 0,-4-9 0 0,-10 3-2 16,-13 0 3-16,-4-3-2 0,-6 0-2 0,-8 1 3 16,-8 1 1-16,-8-1-3 0,-6 3-1 0,-11 1-6 15,-5-2-3-15,-11 5-3 0,-5 3-4 0,-11-3 4 16,-10 5-3-16,-8 3 1 0,-9 4 3 15,-10 2 1-15,-11 6 3 0,4 5-1 0,-10 5 1 16,0 3 4-16,-6 8 0 0,2 1 7 0,4 5-7 16,4 3 1-16,9 3 3 0,3 1 1 0,14 2 0 15,7-1 3-15,6 2 6 0,7-1-5 0,7-2 5 16,10-1-1-16,3-3 1 0,6-1 3 0,4 2-6 16,10-4 5-16,3-2-1 0,11-2-4 15,3-5 5-15,6-5-6 0,4-4 4 0,2-1-7 16,8-6-1-16,6-6 2 0,5 0-1 0,8-6 0 15,-2-5-2-15,-4-2 3 0,-1-6-5 0,-5 1 2 16,-4-3-1-16,-3-1 0 0,-15 5-2 0,-4-5 3 16,-5 1-8-16,-9 5-3 0,-8 0-6 15,-10 3-2-15,2 2-3 0,-16-1-2 0,-1 9 0 16,-15-1 8-16,-6 6-2 0,-10 5 3 0,-10 4 3 16,-13 3 3-16,-1 5 1 0,-12 7-2 0,2 4 1 15,8 4 3-15,2 2 0 0,8 3 3 0,13-3-1 16,5 6 4-16,8-3 2 0,11 0 2 0,5 0 0 15,11-3-3-15,3 0 6 0,6-1-2 0,8 2 4 16,5-7-4-16,8 0 7 0,3-1-6 0,8-7 0 16,1-1 1-16,8-6-4 0,6-4 1 15,1-2 0-15,12-8 0 0,4-2 0 0,7-7-3 16,-1-4-2-16,2 0 3 0,-5-5-2 16,-3-3-3-16,-3 0 4 0,-10 2-5 0,-8 0 3 15,-8 2-3-15,-2 0-3 0,-12 5-3 0,-3-3-4 16,-11 5-7-16,-4 4-2 0,-9 14 6 0,-13-20-5 15,-7 15 4-15,-10 2 4 0,-10 3 2 0,-10 8-1 16,-13 2 4-16,-1 5-3 0,-5 5 5 0,2 2 0 16,7 6 2-16,13-3 0 0,7 3-2 0,10-1 7 15,10-3 4-15,7 5-2 0,13-7 5 0,6-2-4 16,15 2 0-16,6-4 1 0,9-1-6 0,4-4 0 16,4-4-4-16,5 0-1 0,5-7-2 0,3-2 3 15,3-6-2-15,3-1 2 0,-3-3 1 16,0-2-2-16,-3-6-1 0,-5 3 2 15,-1-3 4-15,-4-2 2 0,-4 1 4 0,-10 1 7 16,-6 0 0-16,-4 3-5 0,-6 1-4 0,-4-2-6 16,-13 16-4-16,4-21 0 0,-4 21-4 0,-21-16-3 15,-1 8 8-15,-5 6-2 0,-3-1 3 0,30 3-2 16,-63 0 0-16,28 5-1 0,2-2 5 0,6 5-4 16,2-4 3-16,4 5 1 0,21-9 1 0,-30 15 4 15,30-15 2-15,-17 14 3 0,17-14-1 0,0 0 2 16,17 17 4-16,-17-17-5 0,27 5-2 0,-27-5 4 15,40 0-2-15,-40 0 2 0,53-9-1 0,-29 1-4 16,3 1 1-16,-2-3-2 0,-1-4 2 0,0 5-2 16,-1-3 3-16,-3 1-1 0,-3-1 3 15,0-1 6-15,-1 4 6 0,-16 9 7 16,24-16-9-16,-24 16-6 0,19-14-9 0,-19 14-6 16,17-11-5-16,-17 11-12 0,0 0 10 0,0 0 4 15,13-9-3-15,-13 9 2 0,0 0 0 0,0 0 0 16,0 0 4-16,0 0 0 0,0 0-5 0,0 0 5 15,-16 9-1-15,16-9 1 0,0 0-10 0,0 0-35 16,0 0-61-16,0 0-74 0,-10 13-107 0,10-13-110 16,0 0-121-16,0 0-186 0,0 0-174 0,-23 12-597 15,23-12-924-15</inkml:trace>
  <inkml:trace contextRef="#ctx0" brushRef="#br0" timeOffset="32200.25">26252 5147 281 0,'-6'-14'530'0,"6"14"-29"16,0 0-32-16,-7-21-21 0,7 21-12 0,0 0-4 15,0-20-21-15,0 20-40 0,0 0-51 0,0 0-51 16,-4-20-53-16,4 20-42 0,0 0-37 0,0 0-29 16,0 0-13-16,0 0-4 0,0 0 18 0,0 0 14 15,0 0 23-15,0 0 0 0,0 28-9 0,0-28-3 16,4 25-1-16,-4-8-6 0,0-17-9 0,3 40-12 16,-3-14 0-16,4-2 13 0,-4 3-7 0,3 5-14 15,4-1-11-15,-1-1-15 0,4 3-8 0,1-3-8 16,1-3-1-16,2-2 39 0,6-2 42 15,0-3 25-15,4-8 8 0,2-2 2 0,4-5-48 16,7-5-123-16,9-5 0 0,8-7 0 16,12-9 0-16,11-6 0 0,13-10 0 0,7-6 0 15,6-4 0-15,17-13 0 0,3-3 0 0,2-2 0 16,-6-2 0-16,-2-1 0 0,-4 0 0 0,-6 4 0 16,-21 12 0-16,-2-1 0 0,-4 0 0 0,-7 4 0 15,1 3 0-15,-7 1 0 0,-10 8 0 0,-5 2 0 16,2 2 0-16,-10 6 0 0,-1 1 0 0,-4 2 0 15,-1 5 0-15,-5-2 0 0,0 6-131 0,1-1-287 16,-4 2-94-16,-7 5-117 0,4 1-127 0,-27 8-88 16,36-4-120-16,-36 4-375 0,0 0-795 15</inkml:trace>
  <inkml:trace contextRef="#ctx0" brushRef="#br0" timeOffset="32612.07">27400 5342 74 0,'103'-17'285'16,"11"-4"-18"-16,2 0-6 0,8-3 4 0,6 2 2 15,3-2-10-15,24-2-12 0,0 1-19 16,-21 4-22-16,4 0-19 0,-3-2-17 0,-3 4-17 15,-1-1-18-15,-7-1-20 0,-3 4-18 0,1-3-15 16,-4-1-14-16,-3 4-13 0,0-3-9 0,-4 0-7 16,-6 2-7-16,-21 4-8 0,-5-1 0 0,-15 2-4 15,-6 1-2-15,-6 0-2 0,-8 3-24 0,-5 0-49 16,-5 1-88-16,-6 1-124 0,-3-1-157 0,-4-2-485 16,-23 10-393-16</inkml:trace>
  <inkml:trace contextRef="#ctx0" brushRef="#br0" timeOffset="36692.08">28047 6648 277 0,'0'0'473'15,"9"-15"-13"-15,-9 15-8 0,3-16-28 0,-3 16-22 16,0 0-17-16,8-22-10 0,-8 22-17 0,0 0-31 16,3-20-42-16,-3 20-54 0,0 0-44 0,0 0-37 15,0-21-35-15,0 21-26 0,0 0-17 16,0 0-16-16,0 0-12 0,0 0-6 16,0 0-7-16,3 28-7 0,-3-28-5 0,7 30-1 15,-4-9-3-15,0-1-4 0,1 2-5 0,-1 2 3 16,1 0-1-16,-1 0-3 0,0 1-2 0,1 1 2 15,-1-2-2-15,-3-1-3 0,3-1 5 0,-3-2-2 16,0-20 6-16,3 33 31 0,-3-33 96 0,0 28 88 16,0-28 76-16,4 17-22 0,-4-17-55 0,0 0-41 15,0 0-34-15,0 0-27 0,0 0-19 0,0 0-21 16,-23-20-19-16,23 20-10 0,-11-30-10 0,8 10-10 16,0-2-8-16,-4-2-3 0,4 0-4 0,3 2-5 15,0-4-2-15,0 1-3 0,0 2-4 0,7 2 1 16,-4-3-3-16,7 5 0 0,-3-1-4 15,6 2-2-15,0 0-1 0,4 6-1 16,0 0-2-16,2 2 1 0,2 2 0 0,-21 8-3 16,36-7 1-16,-36 7-5 0,0 0 3 0,44 1 2 15,-44-1 0-15,23 17 3 0,-23-17 2 0,14 19-1 16,-14-19 3-16,-4 25 0 0,-3-11 7 0,-3 4-5 16,-3 0 2-16,-1 0 1 0,-9 2-4 0,4-2 4 15,-8 1 2-15,3-1-2 0,-3-4 0 0,4 5-12 16,-3-5-76-16,-1 1-98 0,4-2-94 0,-1-1-65 15,5-3-67-15,-2 0-45 0,21-9-45 0,-26 15-46 16,26-15-38-16,0 0-27 0,0 0 2 0,0 0-329 16,0 0-417-16</inkml:trace>
  <inkml:trace contextRef="#ctx0" brushRef="#br0" timeOffset="37180.08">28254 6697 219 0,'16'-10'397'15,"-16"10"-1"-15,26-15-1 0,-26 15-8 0,24-12-23 16,-24 12-35-16,20-10-40 0,-20 10-47 0,0 0-48 15,26-8-36-15,-26 8-28 0,0 0-22 0,34 6-15 16,-34-6-11-16,20 9-8 0,-20-9-10 0,20 22-4 16,-10-9-9-16,-4 5-3 0,2 1-8 0,-2 2-6 15,-3-1-4-15,1 2 2 0,-4 1-7 0,0-1 4 16,-4-1-1-16,4-1 16 0,-6-1 37 16,6-19 31-16,-3 30 54 0,3-30 64 0,-8 23 39 15,8-23-20-15,0 0-32 0,-13 15-51 0,13-15-18 16,0 0-19-16,0 0-26 0,-13-20-18 0,13 20-13 15,0-28-17-15,0 28-7 0,7-32-14 0,-4 12-7 16,7 0-6-16,-4 2-3 0,2-2-4 16,1 5-5-16,-9 15-6 0,13-25-7 0,-13 25 0 15,21-17-4-15,-21 17 5 0,0 0-6 0,30-8 3 16,-30 8 2-16,17 10 7 0,-17-10-6 0,16 20-2 16,-16-20 2-16,17 23 2 0,-17-23 0 0,19 22 0 15,-19-22 0-15,14 23 1 0,-14-23 1 0,13 18 3 16,-13-18 10-16,11 12 93 0,-11-12 10 15,0 0-21-15,0 0-24 0,0 0-11 0,33-3-14 16,-33 3-12-16,16-13-7 0,-16 13-4 0,14-14-5 16,-14 14-4-16,16-18-3 0,-16 18-2 0,14-15-2 15,-14 15-2-15,10-12-10 0,-10 12-3 0,0 0 1 16,20-9 0-16,-20 9 0 0,0 0 4 0,30 6-1 16,-30-6-2-16,20 12 2 0,-20-12 5 0,23 16-2 15,-23-16-15-15,24 14-69 0,-24-14-78 0,23 15-65 16,-23-15-55-16,26 12-43 0,-26-12-56 0,27 9-81 15,-27-9-58-15,0 0-39 0,37-3-32 0,-37 3-40 16,23-7-371-16,-23 7-477 0</inkml:trace>
  <inkml:trace contextRef="#ctx0" brushRef="#br0" timeOffset="37429.08">28981 6861 461 0,'0'0'667'0,"-24"6"-22"0,24-6-37 16,0 0-49-16,-33 6-25 0,33-6-36 0,0 0-64 16,-30 2-64-16,30-2-67 0,0 0-58 0,0 0-50 15,0 0-37-15,0 0-31 0,0 0-28 16,0 0-13-16,0 0-20 0,27 4-14 0,-27-4-6 16,49-1-9-16,-16-2-8 0,5 1-6 0,8-4-4 15,1 0-1-15,7 5-2 0,-5-5-1 0,5 1-30 16,-4 1-86-16,-4-1-85 0,1-1-76 0,-4-1-72 15,-3 2-79-15,1 0-69 0,-8 0-54 0,-3-3-63 16,-3 4-551-16,-5-4-618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1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1 727 1796 0 0,'0'-6'1906'0'0,"0"0"-1306"0"0,0-1 0 0 0,1 0 1 0 0,0 1-1 0 0,1-1 0 0 0,-1 1 1 0 0,1-1-1 0 0,1 1 0 0 0,-1 0 0 0 0,1 0 1 0 0,6-10-1 0 0,-1 4 12 0 0,0 1 0 0 0,0 1 0 0 0,1 0-1 0 0,19-17 1 0 0,8-2 40 0 0,2 3 0 0 0,49-28-1 0 0,-68 43-289 0 0,466-228 1907 0 0,-414 207-1815 0 0,-51 21-197 0 0,-18 10-197 0 0,0 0-1 0 0,-1 0 0 0 0,1 0 1 0 0,0 1-1 0 0,0-1 0 0 0,0 0 1 0 0,0 1-1 0 0,0-1 0 0 0,0 1 1 0 0,0 0-1 0 0,-1-1 0 0 0,1 1 0 0 0,3 0 1 0 0,28 7 877 0 0,-25-3-753 0 0,-8-4-176 0 0,0-1 1 0 0,1 1 0 0 0,-1 0-1 0 0,0 0 1 0 0,0 0 0 0 0,0 0-1 0 0,1 0 1 0 0,-1 0 0 0 0,0 0-1 0 0,0 0 1 0 0,0 0 0 0 0,1 0-1 0 0,-1 0 1 0 0,0 0 0 0 0,0 0-1 0 0,0 0 1 0 0,1 0 0 0 0,-1 0-1 0 0,0 0 1 0 0,0 0 0 0 0,0 0-1 0 0,1 0 1 0 0,-1 1 0 0 0,0-1-1 0 0,0 0 1 0 0,0 0 0 0 0,1 0-1 0 0,-1 0 1 0 0,0 0 0 0 0,0 0-1 0 0,0 1 1 0 0,0-1 0 0 0,0 0-1 0 0,1 0 1 0 0,-1 0 0 0 0,0 0-1 0 0,0 1 1 0 0,0-1 0 0 0,0 0-1 0 0,0 0 1 0 0,0 0 0 0 0,0 1-1 0 0,0-1 1 0 0,0 0 0 0 0,0 0-1 0 0,0 0 1 0 0,0 1 0 0 0,0-1-1 0 0,0 0 1 0 0,0 0 0 0 0,0 0-1 0 0,0 1 1 0 0,0-1 0 0 0,0 0-1 0 0,0 0 1 0 0,0 0 0 0 0,0 1-1 0 0,0-1 1 0 0,0 0 0 0 0,-1 0-1 0 0,-11 32 758 0 0,2-10-567 0 0,1 1 0 0 0,2 0 0 0 0,0 0 0 0 0,1 0 0 0 0,1 1 0 0 0,2 0 0 0 0,-2 26 0 0 0,7-22-31 0 0,1 0 1 0 0,1 0-1 0 0,13 47 0 0 0,-17-73-137 0 0,1-1 0 0 0,-1 1 1 0 0,1-1-1 0 0,-1 0 0 0 0,1 1 0 0 0,0-1 0 0 0,-1 1 0 0 0,1-1 0 0 0,0 0 0 0 0,0 0 1 0 0,0 1-1 0 0,0-1 0 0 0,0 0 0 0 0,1 0 0 0 0,-1 0 0 0 0,2 1 0 0 0,1 1 64 0 0,0 1 455 0 0,42-11-104 0 0,-46 7-438 0 0,1 1 0 0 0,-1-1 0 0 0,1 0-1 0 0,0-1 1 0 0,-1 1 0 0 0,1 0 0 0 0,-1 0-1 0 0,1 0 1 0 0,-1 0 0 0 0,1 0 0 0 0,-1 0 0 0 0,1-1-1 0 0,-1 1 1 0 0,1 0 0 0 0,-1-1 0 0 0,1 1-1 0 0,-1 0 1 0 0,1-1 0 0 0,-1 1 0 0 0,1 0-1 0 0,-1-1 1 0 0,0 1 0 0 0,1-1 0 0 0,0 0-1 0 0,15-20 231 0 0,0-2-1 0 0,-1 0 0 0 0,22-46 1 0 0,17-75 548 0 0,-36 92-310 0 0,28-59 0 0 0,-39 96-423 0 0,1 2-1 0 0,0-1 1 0 0,1 1 0 0 0,0 0 0 0 0,1 1-1 0 0,1 0 1 0 0,0 1 0 0 0,20-17 0 0 0,-29 26-51 0 0,0 0 1 0 0,1 1 0 0 0,-1-1-1 0 0,0 1 1 0 0,1 0 0 0 0,-1 0-1 0 0,1-1 1 0 0,0 2 0 0 0,-1-1-1 0 0,1 0 1 0 0,0 0 0 0 0,4 1-1 0 0,1-2 6 0 0,-5 1-5 0 0,0 0 0 0 0,-1 0 0 0 0,1 0 0 0 0,0 0 0 0 0,0 1 0 0 0,0-1 0 0 0,0 1-1 0 0,0 0 1 0 0,-1 0 0 0 0,1 0 0 0 0,0 0 0 0 0,0 0 0 0 0,5 2 0 0 0,1-1 4 0 0,-5-1-6 0 0,-1 0 0 0 0,0 0-1 0 0,0 0 1 0 0,1 0 0 0 0,-1 1 0 0 0,0-1 0 0 0,0 1 0 0 0,1 0 0 0 0,-1 0 0 0 0,0 0 0 0 0,0 0 0 0 0,0 1 0 0 0,5 3 0 0 0,1 0-1 0 0,-1-1-6 0 0,0 1 0 0 0,0 0-1 0 0,0 1 1 0 0,-1 0 0 0 0,0 0 0 0 0,0 1 0 0 0,0 0-1 0 0,9 12 1 0 0,35 64-71 0 0,-41-63 28 0 0,0-1-1 0 0,-2 1 0 0 0,0 1 1 0 0,-1 0-1 0 0,-1 0 1 0 0,4 27-1 0 0,-9-44 77 0 0,-1 1 0 0 0,0-1 0 0 0,0 0 0 0 0,-1 1 0 0 0,0-1 0 0 0,1 0 0 0 0,-1 0 0 0 0,0 1 0 0 0,-1-1 0 0 0,1 0 0 0 0,-1 0 0 0 0,0 0 0 0 0,-5 7 0 0 0,6-9 32 0 0,-1 1 99 0 0,0-1 1 0 0,0 0 0 0 0,-1 0-1 0 0,1 0 1 0 0,0 0 0 0 0,-1-1-1 0 0,0 1 1 0 0,1 0 0 0 0,-1-1-1 0 0,0 0 1 0 0,0 0-1 0 0,1 0 1 0 0,-1 0 0 0 0,0 0-1 0 0,0 0 1 0 0,0-1 0 0 0,0 0-1 0 0,0 1 1 0 0,0-1 0 0 0,-1 0-1 0 0,-2-1 1 0 0,3 1-316 0 0,-11-2 361 0 0,-12-12-183 0 0,3-8-21 0 0,22 20 0 0 0,0 0 0 0 0,-1 0 0 0 0,1 0 0 0 0,0 0 0 0 0,0 0 0 0 0,0 0 0 0 0,0 0 0 0 0,0-1 0 0 0,0 1 0 0 0,1 0 0 0 0,-1-4 0 0 0,1 3 0 0 0,0 0 0 0 0,0 0 0 0 0,1 0 0 0 0,-1 0 0 0 0,1 0 0 0 0,0 0 0 0 0,0 0 0 0 0,0 0 0 0 0,0 0 0 0 0,2-3 0 0 0,3-4-113 0 0,0 0 1 0 0,1 1-1 0 0,1 0 1 0 0,-1 0-1 0 0,2 0 1 0 0,-1 1-1 0 0,1 1 1 0 0,0-1-1 0 0,0 1 1 0 0,17-9-1 0 0,19-9-1071 0 0,52-20 0 0 0,-60 28 565 0 0,103-40-7362 0 0,-86 35-154 0 0,-11 6-2435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1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243 211 1184 0 0,'4'-7'2158'0'0,"7"-17"605"0"0,-1-1 0 0 0,-1 0 1 0 0,-1-1-1 0 0,5-29 0 0 0,-12 48-1037 0 0,-2 4-1274 0 0,0 0-1 0 0,0 0 1 0 0,1 0 0 0 0,0 0 0 0 0,0 0 0 0 0,0-1-1 0 0,0 1 1 0 0,0 0 0 0 0,0 0 0 0 0,1 0 0 0 0,1-4 0 0 0,-12 8 102 0 0,5-1-496 0 0,-1 1 0 0 0,0 0 0 0 0,1 1 0 0 0,-1-1 0 0 0,1 1 0 0 0,0 0 0 0 0,-1 0 0 0 0,1 1 1 0 0,0 0-1 0 0,0 0 0 0 0,1 0 0 0 0,-1 0 0 0 0,0 1 0 0 0,1 0 0 0 0,0 0 0 0 0,0 0 0 0 0,0 0 1 0 0,1 1-1 0 0,-6 7 0 0 0,-13 23 114 0 0,0 2 0 0 0,3 0 0 0 0,1 1 0 0 0,-18 55 0 0 0,16-30-52 0 0,3 2 0 0 0,-9 68 0 0 0,21-95-19 0 0,3 1 1 0 0,1-1 0 0 0,2 0-1 0 0,2 0 1 0 0,1 0-1 0 0,2 0 1 0 0,1-1-1 0 0,2 1 1 0 0,2-2-1 0 0,1 1 1 0 0,2-2 0 0 0,2 0-1 0 0,27 46 1 0 0,-25-50-187 0 0,3 0 1 0 0,0-1 0 0 0,2-1 0 0 0,1-1-1 0 0,1-1 1 0 0,1-1 0 0 0,1-2 0 0 0,2-1-1 0 0,0-1 1 0 0,2-1 0 0 0,0-1-1 0 0,1-2 1 0 0,68 27 0 0 0,-56-31-1243 0 0,1-1 1 0 0,0-3-1 0 0,1-1 1 0 0,78 4-1 0 0,-58-12-3538 0 0,78-7 0 0 0,-25-6-4400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5:02.2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981 480 124 0 0,'0'-53'6912'0'0,"13"-86"1"0"0,-10 121-6045 0 0,0-1 1 0 0,1 1-1 0 0,2-1 1 0 0,0 1-1 0 0,0 1 1 0 0,2-1-1 0 0,0 1 1 0 0,12-18-1 0 0,-14 27-665 0 0,1 0-1 0 0,0 0 1 0 0,0 0 0 0 0,1 1-1 0 0,-1 0 1 0 0,2 1-1 0 0,-1 0 1 0 0,1 0-1 0 0,0 1 1 0 0,0 0 0 0 0,15-6-1 0 0,-8 6-46 0 0,-1 0-1 0 0,1 1 1 0 0,0 1 0 0 0,1 0-1 0 0,-1 1 1 0 0,29 1 0 0 0,-3 4-32 0 0,-1 1 1 0 0,0 3 0 0 0,0 1-1 0 0,0 2 1 0 0,41 16 0 0 0,5 7 29 0 0,-2 3 0 0 0,-2 4 1 0 0,-1 3-1 0 0,-3 4 1 0 0,-1 3-1 0 0,86 74 0 0 0,-101-70-24 0 0,-3 2 0 0 0,-3 2-1 0 0,-2 3 1 0 0,-3 2-1 0 0,-3 3 1 0 0,-2 1 0 0 0,47 94-1 0 0,-71-114-34 0 0,-2 0-1 0 0,-2 2 0 0 0,-3 1 1 0 0,-1 0-1 0 0,-3 1 1 0 0,-2 0-1 0 0,6 94 0 0 0,-15-100-40 0 0,-2 1-1 0 0,-2 0 1 0 0,-2-1-1 0 0,-2 0 1 0 0,-2 0-1 0 0,-1 0 0 0 0,-3-2 1 0 0,-2 1-1 0 0,-23 46 1 0 0,7-29 4 0 0,-3-2 0 0 0,-2-2 1 0 0,-3-1-1 0 0,-3-2 0 0 0,-1-2 1 0 0,-3-1-1 0 0,-2-3 0 0 0,-88 69 0 0 0,35-44-220 0 0,-2-4-1 0 0,-3-5 0 0 0,-215 95 0 0 0,-513 142-6015 0 0,261-156-5308 0 0,302-93 1692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24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82 414 944 0 0,'0'0'8541'0'0,"-9"0"-7786"0"0,-32 4 6616 0 0,33-6-6968 0 0,-16-5 2196 0 0,53 4-499 0 0,-21 3-2713 0 0,3-1 698 0 0,-3 0-7 0 0,79-13 170 0 0,-19 4-121 0 0,28-4-23 0 0,-61 8-65 0 0,47-1 0 0 0,-72 6-40 0 0,117-11 31 0 0,-1 7-6 0 0,-103 4-17 0 0,37-5 6 0 0,12 1-5 0 0,-2 4-6 0 0,7-2 2 0 0,-15 3-10 0 0,3-1 12 0 0,15-3 5 0 0,17 4 4 0 0,23-4-7 0 0,25 1 30 0 0,-73 1-35 0 0,16-1 4 0 0,-26 2-6 0 0,30-2-4 0 0,-32 3 6 0 0,24-1 3 0 0,-14-2-5 0 0,-3 3 4 0 0,-8 0 0 0 0,20 0-2 0 0,-19 0-5 0 0,10 0 5 0 0,10 0-5 0 0,-3 0 6 0 0,-12 0-2 0 0,24 4 4 0 0,-12-4-1 0 0,-5 0 3 0 0,6 0 3 0 0,-9 0-8 0 0,27 0 14 0 0,-25 0-16 0 0,37 0 2 0 0,-17-1-3 0 0,-22-2-2 0 0,28 3 6 0 0,-15 0-4 0 0,-12 0 8 0 0,16 0-8 0 0,-1-1-2 0 0,3-2 1 0 0,5 2 4 0 0,23-3 3 0 0,-30 1-1 0 0,32 2-4 0 0,-32-2-2 0 0,13 2 1 0 0,-4-3 1 0 0,13 0 4 0 0,-35 3-9 0 0,23-3 14 0 0,-17 1-5 0 0,-12 2-5 0 0,-5-2 5 0 0,13-2-7 0 0,-15 1-1 0 0,1147-65-48 0 0,-1024 64 42 0 0,-100 5 7 0 0,16-1-3 0 0,15-2 14 0 0,-40 2-5 0 0,34-2 1 0 0,-14 2-5 0 0,-1-3 3 0 0,-19 1 3 0 0,-23 0-7 0 0,326-21 10 0 0,-299 18-11 0 0,31 0 2 0 0,-16-2-6 0 0,-5 4-1 0 0,49-8 2 0 0,-69 8 4 0 0,28 0-6 0 0,-19 4 5 0 0,0-4 2 0 0,-1 4 0 0 0,-16-3 2 0 0,12 1 4 0 0,10-2 3 0 0,-17 1 0 0 0,-6 2-15 0 0,-17-2 7 0 0,122-10 21 0 0,-68 6-28 0 0,-6-1 39 0 0,-83 7-3 0 0,2-1-19 0 0,24-3 2 0 0,-25 4-31 0 0,-80-9-12899 0 0,54 8 12603 0 0,9 1-1551 0 0,1-2-883 0 0,-28-10-703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24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45 596 0 0,'0'0'3373'0'0,"-1"-5"-2356"0"0,-5-14 441 0 0,1-1 5983 0 0,7 20-7372 0 0,-1 0-1 0 0,0 0 0 0 0,0 0 1 0 0,1 0-1 0 0,-1 0 0 0 0,0 0 1 0 0,0 0-1 0 0,1 0 0 0 0,-1 1 1 0 0,0-1-1 0 0,0 0 1 0 0,0 1-1 0 0,1-1 0 0 0,-1 1 1 0 0,0-1-1 0 0,0 1 0 0 0,0 0 1 0 0,0-1-1 0 0,0 1 0 0 0,0 0 1 0 0,0 0-1 0 0,1 1 0 0 0,46 30 428 0 0,54 48 1 0 0,135 98-75 0 0,-112-88-294 0 0,-58-47 78 0 0,-62-40-57 0 0,1 1 38 0 0,16 13 43 0 0,-17-13 39 0 0,-4-3-251 0 0,-1-1-1 0 0,0 1 1 0 0,1-1 0 0 0,-1 1 0 0 0,1-1-1 0 0,-1 1 1 0 0,0-1 0 0 0,1 1-1 0 0,-1-1 1 0 0,1 0 0 0 0,-1 1-1 0 0,1-1 1 0 0,0 0 0 0 0,-1 1 0 0 0,1-1-1 0 0,-1 0 1 0 0,1 0 0 0 0,0 1-1 0 0,-1-1 1 0 0,1 0 0 0 0,-1 0 0 0 0,1 0-1 0 0,0 0 1 0 0,0 0 0 0 0,0 0 18 0 0,0 0 1 0 0,-1 0-1 0 0,1 0 1 0 0,-1 0-1 0 0,1 1 0 0 0,0-1 1 0 0,-1 0-1 0 0,1 0 1 0 0,0 0-1 0 0,-1 1 1 0 0,1-1-1 0 0,-1 0 1 0 0,1 1-1 0 0,-1-1 1 0 0,1 0-1 0 0,-1 1 0 0 0,1-1 1 0 0,-1 1-1 0 0,1-1 1 0 0,-1 1-1 0 0,1-1 1 0 0,-1 1-1 0 0,0-1 1 0 0,1 1-1 0 0,5 2 331 0 0,-3 0-522 0 0,1-2 547 0 0,0 1 0 0 0,-1 0 0 0 0,1 0 0 0 0,-1 1 0 0 0,0-1 0 0 0,1 1 0 0 0,-1-1 0 0 0,0 1 0 0 0,-1 0 0 0 0,4 4 1 0 0,-37-2-323 0 0,13-2-39 0 0,1 0 1 0 0,0 0-1 0 0,-32 13 1 0 0,-6 11 15 0 0,1 2 0 0 0,2 2 0 0 0,1 3 1 0 0,2 2-1 0 0,1 2 0 0 0,-65 68 0 0 0,91-86-31 0 0,16-15-10 0 0,1 0-1 0 0,-1 0 1 0 0,1 1-1 0 0,0-1 1 0 0,-5 9 0 0 0,1 0-571 0 0,-1-1 0 0 0,0 0 0 0 0,-1-1 1 0 0,-17 16-1 0 0,18-21-1888 0 0,1 1 0 0 0,-2-2 0 0 0,1 1 0 0 0,-16 6 0 0 0,-7 1-5098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47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21 1212 0 0,'0'0'12812'0'0,"-3"-4"-11435"0"0,-16-13 4635 0 0,14 25-5753 0 0,0 1 0 0 0,0-1 1 0 0,1 1-1 0 0,0 0 0 0 0,0 0 1 0 0,1 1-1 0 0,1-1 0 0 0,-1 0 1 0 0,1 1-1 0 0,0 10 1 0 0,-7 52 543 0 0,6-43-517 0 0,1 0 0 0 0,2-1 0 0 0,5 41 0 0 0,15 27 151 0 0,-20-95-429 0 0,0 0 0 0 0,0 0 1 0 0,0 0-1 0 0,1 0 0 0 0,-1 0 0 0 0,0 0 1 0 0,1 0-1 0 0,-1 0 0 0 0,1 0 0 0 0,-1 0 1 0 0,1 0-1 0 0,-1 0 0 0 0,1 0 1 0 0,0 0-1 0 0,-1 0 0 0 0,1 0 0 0 0,0-1 1 0 0,0 1-1 0 0,0 0 0 0 0,1 0 0 0 0,12 12 183 0 0,-11-10-161 0 0,1 0 0 0 0,0-1 1 0 0,0 1-1 0 0,1-1 0 0 0,-1 0 1 0 0,0 0-1 0 0,1-1 0 0 0,-1 1 0 0 0,1-1 1 0 0,0 0-1 0 0,-1 0 0 0 0,8 0 1 0 0,-11-1-38 0 0,9 1 70 0 0,1-2-17 0 0,53-8-102 0 0,-53 8-18 0 0,-6 0-17 0 0,0 1 0 0 0,-1-1 1 0 0,1 0-1 0 0,0-1 0 0 0,-1 1 0 0 0,1-1 0 0 0,5-3 0 0 0,110-50-4940 0 0,-117 53 4741 0 0,-1 1 0 0 0,1-1 0 0 0,0 1 0 0 0,-1-1 0 0 0,1 0 0 0 0,-1 0 0 0 0,0 0 1 0 0,1 0-1 0 0,-1 0 0 0 0,0-1 0 0 0,0 1 0 0 0,2-5 0 0 0,10-14-3570 0 0,5-3-1123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47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231 271 92 0 0,'-46'-28'3646'0'0,"22"15"-1415"0"0,0-2-1 0 0,1 0 1 0 0,1-2-1 0 0,0 0 0 0 0,-27-30 1 0 0,32 21-864 0 0,15 19-1145 0 0,2 5-147 0 0,-1-1 0 0 0,1 1 1 0 0,0-1-1 0 0,0 1 0 0 0,0-1 0 0 0,0 0 1 0 0,0 1-1 0 0,1-1 0 0 0,-1 1 1 0 0,1-1-1 0 0,0 1 0 0 0,0-1 0 0 0,-1 1 1 0 0,1 0-1 0 0,1-1 0 0 0,-1 1 0 0 0,0 0 1 0 0,1 0-1 0 0,-1 0 0 0 0,1 0 1 0 0,2-3-1 0 0,-3 4-74 0 0,0-1-1 0 0,0 1 1 0 0,0 0 0 0 0,1 0 0 0 0,-1-1-1 0 0,1 1 1 0 0,-1 0 0 0 0,1 0 0 0 0,-1 0 0 0 0,1 0-1 0 0,-1 1 1 0 0,1-1 0 0 0,0 0 0 0 0,-1 1-1 0 0,1-1 1 0 0,0 1 0 0 0,0 0 0 0 0,2-1-1 0 0,0 0-49 0 0,-1 0-58 0 0,0-1 1 0 0,0 1-1 0 0,0 0 0 0 0,0 0 0 0 0,1 0 0 0 0,-1 0 1 0 0,0 1-1 0 0,1-1 0 0 0,-1 1 0 0 0,7 0 0 0 0,0 0-229 0 0,38-4-1825 0 0,-2 6-1384 0 0,5-2-1067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47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1 508 0 0,'33'12'11244'0'0,"-33"-11"-11196"0"0,0-1 0 0 0,0 0 1 0 0,0 1-1 0 0,0-1 0 0 0,0 1 0 0 0,0-1 1 0 0,0 0-1 0 0,0 1 0 0 0,0-1 1 0 0,1 0-1 0 0,-1 1 0 0 0,0-1 1 0 0,0 0-1 0 0,0 1 0 0 0,1-1 0 0 0,-1 0 1 0 0,0 1-1 0 0,0-1 0 0 0,1 0 1 0 0,-1 0-1 0 0,0 1 0 0 0,1-1 0 0 0,-1 0 1 0 0,0 0-1 0 0,0 0 0 0 0,1 1 1 0 0,-1-1-1 0 0,1 0 0 0 0,-1 0 0 0 0,0 0 1 0 0,1 0-1 0 0,-1 0 0 0 0,1 0 1 0 0,0 1 44 0 0,0-1 1 0 0,-1 0-1 0 0,1 0 1 0 0,0 1 0 0 0,0-1-1 0 0,-1 0 1 0 0,1 1-1 0 0,0-1 1 0 0,-1 1 0 0 0,1-1-1 0 0,0 1 1 0 0,-1-1-1 0 0,1 1 1 0 0,-1-1 0 0 0,1 1-1 0 0,-1-1 1 0 0,1 1-1 0 0,-1 0 1 0 0,0-1 0 0 0,1 1-1 0 0,-1 0 1 0 0,0 0-1 0 0,1-1 1 0 0,-1 1 0 0 0,0 0-1 0 0,0 0 1 0 0,1-1-1 0 0,-1 1 1 0 0,0 1-1 0 0,14 63 2912 0 0,8 67-260 0 0,-6-37-1764 0 0,9 37-266 0 0,3-19-371 0 0,46 144-1569 0 0,-71-248 435 0 0,1-1-1 0 0,1 1 1 0 0,0-1-1 0 0,0 0 1 0 0,0-1-1 0 0,10 11 1 0 0,27-30-14587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48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99 521 276 0 0,'-18'-17'2604'0'0,"1"0"0"0"0,0-2 0 0 0,-27-39 0 0 0,41 54-1662 0 0,3-3-128 0 0,0-21-82 0 0,0 27-679 0 0,0-1 0 0 0,1 1 0 0 0,-1 0-1 0 0,0-1 1 0 0,0 1 0 0 0,1-1 0 0 0,-1 1 0 0 0,1-1 0 0 0,-1 1 0 0 0,1 0 0 0 0,0-1 0 0 0,-1 1-1 0 0,1 0 1 0 0,0 0 0 0 0,0-1 0 0 0,0 1 0 0 0,0 0 0 0 0,0 0 0 0 0,0 0 0 0 0,0 0 0 0 0,0 0-1 0 0,2 0 1 0 0,-1-1 118 0 0,0 0-87 0 0,0-1-1 0 0,0 0 0 0 0,0 1 0 0 0,1 0 0 0 0,-1-1 1 0 0,1 1-1 0 0,-1 0 0 0 0,1 0 0 0 0,0 0 0 0 0,0 1 1 0 0,0-1-1 0 0,3-1 0 0 0,7-3 122 0 0,41-27 599 0 0,1 2 0 0 0,1 3 0 0 0,102-35 0 0 0,-81 34-398 0 0,214-64 942 0 0,-275 89-1255 0 0,32-7 234 0 0,-8 6-63 0 0,-29 2-202 0 0,34-1 277 0 0,-33 3-260 0 0,36 4 377 0 0,-38-3-358 0 0,-7 0-51 0 0,1 0 0 0 0,0 0 0 0 0,-1 0 0 0 0,1 1-1 0 0,-1-1 1 0 0,1 1 0 0 0,-1 0 0 0 0,0 0 0 0 0,1 1 0 0 0,5 2-1 0 0,-1-2 51 0 0,-5-2-65 0 0,-1 0 0 0 0,1 1-1 0 0,-1 0 1 0 0,1-1 0 0 0,-1 1 0 0 0,1 0 0 0 0,-1 1-1 0 0,0-1 1 0 0,1 0 0 0 0,-1 1 0 0 0,0-1 0 0 0,0 1-1 0 0,0-1 1 0 0,0 1 0 0 0,3 3 0 0 0,16 17 183 0 0,0 0 0 0 0,-1 2 0 0 0,-2 0 0 0 0,0 1 0 0 0,15 30 0 0 0,-11-12-87 0 0,139 263 395 0 0,-82-163-215 0 0,-79-141-289 0 0,1-1-1 0 0,0 1 0 0 0,-1-1 0 0 0,1 1 1 0 0,-1-1-1 0 0,1 1 0 0 0,-1-1 1 0 0,0 1-1 0 0,1 0 0 0 0,-1-1 0 0 0,0 1 1 0 0,0-1-1 0 0,0 1 0 0 0,0 0 1 0 0,-1-1-1 0 0,0 4 0 0 0,0 0 39 0 0,1-4-45 0 0,0 0 1 0 0,0 1-1 0 0,-1-1 1 0 0,1 0-1 0 0,0 1 1 0 0,-1-1-1 0 0,1 0 1 0 0,-1 1-1 0 0,0-1 1 0 0,1 0-1 0 0,-1 0 1 0 0,0 0 0 0 0,0 0-1 0 0,0 0 1 0 0,0 0-1 0 0,0 0 1 0 0,0 0-1 0 0,0 0 1 0 0,0 0-1 0 0,0 0 1 0 0,-2 0-1 0 0,2 0 16 0 0,-11 6 113 0 0,-74 23 271 0 0,-1-5-1 0 0,-151 25 1 0 0,50-13-173 0 0,155-29-551 0 0,-286 70-526 0 0,214-46-4019 0 0,3 6-5445 0 0,68-25 269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0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45 204 252 0 0,'0'0'1663'0'0,"-8"-1"-100"0"0,-29-2 3780 0 0,37-3-4893 0 0,1 1 0 0 0,-1-1 0 0 0,1 1 0 0 0,-1 0 0 0 0,2-1 0 0 0,-1 1 0 0 0,0 0 0 0 0,1 0 0 0 0,4-9 0 0 0,-3 9 247 0 0,2 1-81 0 0,-2 0-533 0 0,8-8 352 0 0,1 0 0 0 0,0 1 0 0 0,1 1 0 0 0,20-14 0 0 0,40-7 84 0 0,-42 19-358 0 0,5 3-55 0 0,55 6 40 0 0,-86 3-139 0 0,0 0 0 0 0,0 0 0 0 0,0 1 0 0 0,0 0 1 0 0,0 0-1 0 0,-1 0 0 0 0,1 1 0 0 0,0-1 0 0 0,7 5 0 0 0,3 1 8 0 0,5 0 13 0 0,-1 2 1 0 0,1 1 0 0 0,-2 0-1 0 0,1 1 1 0 0,-2 1 0 0 0,1 1-1 0 0,-2 1 1 0 0,0 0 0 0 0,0 1 0 0 0,-2 0-1 0 0,14 19 1 0 0,3 7 75 0 0,-2 2 0 0 0,-2 1 0 0 0,28 61 0 0 0,-20-24 2 0 0,-3 2 0 0 0,-3 1 0 0 0,23 122 0 0 0,2 9-75 0 0,-31-149-3564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6:07:59.178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66FF"/>
    </inkml:brush>
  </inkml:definitions>
  <inkml:trace contextRef="#ctx0" brushRef="#br0">14103 3100 482 0,'-10'-13'512'0,"10"13"-1"0,-20-20-23 16,20 20-42-16,-20-17-53 0,20 17-56 0,-24-15-63 15,24 15-52-15,-23-5-38 0,23 5-11 0,-26 5-1 16,6 5 18-16,-1 2-11 0,-2 8-1 0,-3-1-8 16,2 5-16-16,1 3-25 0,-1 3-20 0,8 0-14 15,-1 2-14-15,4-1-13 0,-1 1-8 0,8-1-4 16,-1-2-2-16,4-2-4 0,3-3-2 0,0-2 3 16,3-2 20-16,4 0 26 0,2-7 15 0,-9-13-1 15,27 14-16-15,-27-14-16 0,41-2-15 0,-18-6-9 16,0-1-15-16,4-12-7 0,0 1-2 0,-7-8-6 15,-1 1-6-15,2-5-5 0,-5-2-3 0,-2 2-6 16,-5 1 0-16,1 0 3 0,-6 1 8 16,3 3 2-16,-7 1-2 0,0 4-4 0,0 0-1 15,-3 4-1-15,3 18-1 0,-4-32-14 0,4 32 1 16,0-20 0-16,0 20 2 0,0 0-1 0,0 0-1 16,0 0 3-16,0 0 3 0,-7 20 1 0,10-3-3 15,1 3 1-15,3 6 4 0,6 0-1 0,-3 6 0 16,0-1 5-16,6 1-3 0,1 1 1 0,-4-3-3 15,4 0 2-15,0-2 5 0,3-1-4 0,-6-4 0 16,-5-3 4-16,4-3 6 0,-2-2 22 0,2-2 68 16,-13-13-3-16,17 13-14 0,-17-13-25 0,0 0-9 15,33-12-11-15,-20 0-8 0,1-8-6 16,2-2-10-16,1-6-7 0,-1-4-5 0,5-4-20 16,-1 0-14-16,0-4-11 0,0 0-4 0,0-1 3 15,3 2 6-15,-6-2 2 0,0 9 7 0,-1 5 2 16,-2-1 3-16,-1 6-7 0,0 5-5 0,-6-2-1 15,-7 19 11-15,16-17-1 0,-16 17 1 0,0 0 8 16,0 0 1-16,27 15-2 0,-27-15 7 0,10 33 0 16,-7-11 1-16,1 0 2 0,3 3-1 0,-4 3 0 15,0 5-1-15,7-3 7 0,-7 2-6 0,8-2 5 16,-5-3 0-16,4 0 2 0,-7-3-2 0,8-5 2 16,-8 1 6-16,7-2 15 0,-10-18 39 0,6 28 13 15,-6-28-6-15,14 17-15 0,-14-17-14 16,0 0-5-16,0 0-7 0,33-5-5 0,-33 5-4 15,24-25-4-15,-14 4-6 0,-1 0-2 0,5-7-3 16,-4-2-2-16,4-2-3 0,-8 2-2 0,4-3 0 16,-4 0-1-16,2 3 0 0,-5 3 0 0,-3 0-2 15,3 4-2-15,-3 1-1 0,0 1-4 0,0 21-6 16,0-30-3-16,0 30 4 0,-3-22 2 0,3 22 2 16,0 0 4-16,0 0 0 0,-14-15-1 0,14 15 2 15,0 0 2-15,0 0 0 0,0 0 2 0,0 0-3 16,0 0 3-16,0 0-1 0,14 17 4 15,-14-17-2-15,0 0 2 0,33 3 4 0,-33-3 2 0,37-3-2 16,-37 3-1-16,39-9-2 0,-12 4-8 16,3-6-10-16,7-1 1 0,-3-1 1 0,2 1 7 15,-2-3-3-15,-1-2 3 0,-3 5 0 0,-3-1 2 16,-8 2-1-16,2 2 0 0,-21 9-5 0,26-13-3 16,-26 13-5-16,0 0 6 0,0 0 2 0,27 13-1 15,-27-13 6-15,-14 35 1 0,1-8 6 0,-4 6 0 16,-2 7 5-16,-2 5 2 0,1 0 2 0,1 2-1 15,-2 1 3-15,5-1 5 0,2 0-3 0,1-2 2 16,7-2-1-16,-5-6-14 0,5-1-79 0,3-4-98 16,-1-4-96-16,4-6-80 0,0-2-87 0,7-5-124 15,-7-15-116-15,23 16-96 0,-23-16-576 0,40-6-806 16</inkml:trace>
  <inkml:trace contextRef="#ctx0" brushRef="#br0" timeOffset="604.04">15777 2919 109 0,'10'-31'387'0,"-3"0"2"0,0 6-8 0,-7 3-7 16,0 5-31-16,0 17-32 0,-4-33-31 0,4 33-32 16,-10-21-27-16,10 21-21 0,0 0 3 0,-30-1-12 15,30 1 9-15,-23 19-5 0,6 1-5 0,3 3-13 16,5 4-22-16,-1 3-25 0,-1 2-26 0,8 4-20 16,0-3-9-16,3-4-17 0,0-2-10 0,0 1-4 15,0-1-3-15,3-3 7 0,4-4 48 16,0-6 37-16,-7-14-6 0,19 20-22 0,-19-20-21 15,0 0-15-15,51-5-15 0,-34-7-12 0,9-5-8 16,-3-9-8-16,4-4-2 0,0-7-8 0,0-6-2 16,-4-9-4-16,3 2-1 0,-6 5-4 0,1 2-3 15,-5 3-2-15,-2 7 0 0,-4 6-9 0,-1 7-6 16,-9 20 0-16,11-24 3 0,-11 24 3 0,0 0 3 16,0 0 0-16,-14 27 1 0,4-5 5 0,4 11 3 15,-8-1-3-15,11 7 0 0,-7 0 4 0,7 1-1 16,-4-1 0-16,7-1-2 0,-4-3 5 0,8-4-1 15,-4-4 5-15,7-3 15 0,-4 2 65 0,0-8 37 16,-3-18-4-16,13 22-18 0,-13-22-20 16,0 0-16-16,38 2-12 0,-38-2-9 0,30-24-12 15,-11 4-4-15,1-6-7 0,4-6-6 0,3-6-5 16,-5 4-3-16,5-4 0 0,0 5-2 0,-10 3-4 16,2 5-3-16,-1 2-7 0,-6 4-6 0,2 4 0 15,-14 15 2-15,24-13-1 0,-24 13 2 0,0 0 1 16,16 20 4-16,-13 3-1 0,1 4 2 0,-8 7 2 15,1 7-1-15,-3 10 1 0,-1 0-1 0,-4 7 2 16,5 5 0-16,-4-1 1 0,7-4 2 0,-8-4-4 16,5-1-4-16,-4-5 4 0,4-3-3 0,-5-8 7 15,2-7 11-15,-1-2 8 0,-4-8 29 16,1-5 28-16,13-15 25 0,-30 10 28 0,30-10 14 16,-27-8-13-16,27 8-17 0,-20-23-18 0,20 23-15 15,-3-30-13-15,9 10-17 0,5 1-10 0,5 1-7 16,7-4-9-16,4 4-6 0,7 1-24 0,2 2-52 15,-3 2-65-15,8 1-89 0,-8 4-99 0,4 3-78 16,-4 2-79-16,0 3-76 0,-3 3-83 0,-30-3-70 16,54 13-148-16,-35-4-461 0,-5 4-761 0</inkml:trace>
  <inkml:trace contextRef="#ctx0" brushRef="#br0" timeOffset="904.33">12582 4450 412 0,'-190'17'519'16,"-10"1"-4"-16,-3 2-28 0,5-5-18 0,2 0 5 15,10-3-10-15,32-2-13 0,14 0-12 0,10-5 6 16,33 0 36-16,20-2-10 0,17-3-72 0,14-3-80 16,19-2-62-16,27 5-51 0,10-25-34 0,53-2-23 15,81-18-18-15,55-8-12 0,92-17-15 0,55-5-10 16,62 0-23-16,28 0-15 0,125-17-15 0,43 4-10 15,-5 4-5-15,16 4-5 0,22-1 4 0,3 6-4 16,-6 3 2-16,6 2-3 0,-23 7-5 16,-127 13-2-16,-13-1-2 0,-20 7-1 0,-27-1-6 15,-40 2-6-15,-47 4-29 0,-49 2-36 0,-84 8-44 16,-29 5-76-16,-48 2-97 0,-23 4-132 0,-34 3-148 16,-29 2-148-16,-26 6-121 0,-21 7-785 0,0 0-1058 15</inkml:trace>
  <inkml:trace contextRef="#ctx0" brushRef="#br0" timeOffset="1568.08">10531 6357 562 0,'0'0'677'16,"-17"15"-72"-16,17-15-51 0,-13 10-25 0,13-10 6 15,0 0-7-15,-14 15-25 0,14-15-40 0,0 0-31 16,0 0-48-16,0 0-51 0,0 0-44 0,0 0-39 15,0 0-28-15,35-5-32 0,-19-3-18 16,7-4-19-16,7-3-21 0,0-6-19 16,4-3-19-16,5-6-18 0,2-7-14 0,5-8-13 15,-2-5-13-15,2-10-6 0,1-3-10 0,-4 2-2 16,-6 5-6-16,0 0-3 0,-8 4-3 0,-2 3 7 16,-3 8 11-16,-7 4 34 0,-1 4 0 0,-5 6-58 15,2 3 0-15,-4 0 0 0,-1 7 0 0,-8 17 0 16,9-22 0-16,-9 22 0 0,0 0 0 0,0 0 0 15,-6 14 0-15,-2 6 0 0,2 10 0 0,0 5 0 16,-4 13 0-16,2 1 0 0,-1 17 0 0,-1 1 0 16,4 5 0-16,-5 3 0 0,8 3 0 0,-7 12 0 15,4-13 0-15,1 1 0 0,2-1 0 16,3 2 0-16,3-8 0 0,2-3 0 0,-2-8 0 16,3-7 0-16,1-3 0 0,-1-10 0 15,2-4 0-15,-2-5 0 0,4-3-345 0,-7-6-233 16,3-4-128-16,-6-18-109 0,11 22-53 0,-11-22-88 15,0 0-378-15,0 0-791 0</inkml:trace>
  <inkml:trace contextRef="#ctx0" brushRef="#br0" timeOffset="1737.08">10858 7085 39 0,'-53'15'377'15,"-7"0"15"-15,0-1 27 0,3-1 44 0,3 2 47 16,8-5 66-16,5-2 49 0,5-1 24 0,3-2-39 16,6-2-56-16,27-3-65 0,-40 0-81 0,40 0-61 15,0 0-52-15,-3-20-43 0,23 10-39 16,10-3-39-16,20-5-29 0,3 1-30 0,17-5-19 15,7-1-18-15,20-4-13 0,-1 2-21 0,8-3-26 16,-4 3-81-16,3-1-117 0,-10 2-151 0,-12 4-160 16,-8-2-153-16,1 1-192 0,-8-6-1003 15,-6 3-1266-15</inkml:trace>
  <inkml:trace contextRef="#ctx0" brushRef="#br0" timeOffset="2192.08">12189 6009 318 0,'0'-31'645'16,"-4"-2"22"-16,1 3 13 0,-7 0-31 16,4-1-16-16,-5 2-1 0,8 6-31 0,-7 3-67 15,7 0-93-15,-7 3-90 0,10 17-71 0,-10-21-56 16,10 21-39-16,0 0-26 0,-20 26-19 0,9-1-13 16,5 13-1-16,-4 6-15 0,0 9-13 0,6 12-15 15,-2 5-17-15,6 1-12 0,0-1-4 16,3 4-9-16,4-5-6 0,-4-1-5 0,8-13-8 15,-5-3-3-15,0-7-2 0,1-7 13 0,0-3 113 16,0-7-143-16,-4-8 0 0,-3-20 0 0,10 20 0 16,-10-20 0-16,0 0 0 0,7-25 0 0,-4 0 0 15,1-13 0-15,-1-12 0 0,3-17 0 16,1-7 0-16,7-17 0 0,2-2 0 0,7-2 0 16,4 4 0-16,3 2 0 0,0 7 0 0,7 7 0 15,-4 7 0-15,0 16 0 0,0 6 0 0,5 12 0 16,-5 9 0-16,7 12 0 0,-4 8 0 0,5 10 0 15,5 9 0-15,-2 15 0 0,2 13 0 0,-2 11 0 16,-4 12 0-16,-4 7 0 0,-12 6 0 0,-8-9 0 16,-5 5 0-16,-11-2 0 0,-8 1 0 0,-5-1 0 15,-17 6 0-15,-6-9 0 0,-21-1 0 16,-3-11 0-16,-10-4 0 0,-10-8 0 0,-4-8 0 16,-6-6 0-16,11-10 0 0,-5-3 0 15,4-6 0-15,10-4 0 0,7-1 0 0,6-4-38 16,3-3-581-16,5-3-120 0,5-1-117 0,14 1-172 15,0-5-642-15,3 3-1107 0</inkml:trace>
  <inkml:trace contextRef="#ctx0" brushRef="#br0" timeOffset="2625">8050 7117 616 0,'-43'-7'721'0,"2"0"-5"0,-2-4-29 16,7 4-31-16,-5-4-22 0,11 7-16 0,1-4-80 15,6 3-98-15,23 5-88 0,-34-7-69 0,34 7-54 16,0 0-45-16,13-15-32 0,-13 15-29 0,67-10-24 15,-17 5-13-15,17-4-16 0,13 2-8 0,10-5-7 16,7 2-9-16,13-2-57 0,-1-4-89 0,-15 2-120 16,-4 1-113-16,-3-2-103 0,-7 0-100 0,-7-3-100 15,-13 0-81-15,-10 2-91 0,-7-4-406 0,-13-1-678 16</inkml:trace>
  <inkml:trace contextRef="#ctx0" brushRef="#br0" timeOffset="2912.43">9077 6567 203 0,'-13'-27'291'0,"-7"-1"0"0,-4 2 0 16,1-1-5-16,-3 3 12 0,-8-1 9 0,4 2 4 15,0 3 4-15,4 6-5 0,-4-3-30 0,3 10-17 16,27 7-14-16,-57-2-12 0,30 10-11 16,1 5-15-16,-1 4-6 0,3 8-3 0,5 2-10 15,2 6-13-15,10 2-12 0,7 2-10 0,7 1 0 16,13 2-8-16,4-4-15 0,9 3-16 0,3-6-18 16,7-4-15-16,5-4-10 0,5-8-9 0,7-4-11 15,0-5-7-15,-4-8-7 0,12-5-8 0,-5-5-5 16,-3-5 0-16,-3-1-10 0,-8-3 4 0,-2-1 0 15,-13 2 11-15,-8 3 0 0,-10 3-7 0,-16 12-8 16,0 0-5-16,0 0-1 0,0 0-2 16,-56 14 1-16,13 13-6 0,-24 19 3 0,-3 7 5 15,0 10-4-15,3 0-2 0,1 9-2 0,9-3-53 16,3 3-90-16,11-1-105 0,7 4-101 0,6 0-83 16,13-8-117-16,4 6-92 0,5 4-48 15,2 1-605-15,-1 14-747 0</inkml:trace>
  <inkml:trace contextRef="#ctx0" brushRef="#br0" timeOffset="3097.2">7790 9327 1373 0,'-53'17'839'16,"-1"-1"-20"-16,4-1-35 0,7-5-37 0,3-1-48 16,7-1-89-16,3 0-111 0,6-1-100 0,24-7-80 15,-36 11-63-15,36-11-50 0,0 0-40 0,0 0-28 16,52 4-27-16,-1-8-18 0,12-7-57 0,14 1-103 15,3-5-146-15,0 0-148 0,-4-2-153 0,1-1-162 16,-7 0-158-16,-13-1-133 0,-3-1-551 0,-8-5-962 16</inkml:trace>
  <inkml:trace contextRef="#ctx0" brushRef="#br0" timeOffset="3372.01">8464 8967 250 0,'0'-18'540'15,"0"-4"-10"-15,-3 2-20 0,3-2-38 0,0-1-42 16,0 4-36-16,3-5-39 0,0 4-33 0,3 1-48 15,4 1-44-15,4 0-36 0,2 6-32 0,5-3-29 16,-1 5-28-16,3 3-17 0,-23 7-18 0,43-7-16 16,-43 7-3-16,40 2-8 0,-23 8 4 0,-4 2 13 15,-5 7 21-15,-5 5 10 0,-11 6-1 0,-5 5-2 16,-7 5 18-16,-13 7 9 0,0 2 12 0,-10 2 2 16,-8 6-13-16,8-7-1 0,-1-2 3 0,1-5-14 15,10-9-17-15,3 3-15 0,3-8-14 0,7-4-4 16,4-3 2-16,8-4 1 0,8-18-6 15,4 27-1-15,-4-27-9 0,30 15-4 0,-30-15-9 16,57-3-61-16,-17-4-87 0,0-1-77 16,0-6-86-16,10-2-94 0,-7 3-99 0,4-8-123 15,-4 1-88-15,1-1-171 0,-4-4-351 0,-4 3-673 16</inkml:trace>
  <inkml:trace contextRef="#ctx0" brushRef="#br0" timeOffset="3888.08">8107 8532 311 0,'0'0'461'0,"-24"-17"-6"16,24 17-4-16,-22-16-13 0,22 16-17 0,-18-12-10 15,18 12-27-15,-20-10-26 0,20 10-26 0,0 0-16 16,-30-9-36-16,30 9-39 0,0 0-41 0,0 0-28 16,-36 9 19-16,36-9-2 0,-13 25 3 0,13-2-7 15,3 2-7-15,7 7 0 0,7 4-18 16,5 3-17-16,13 6-24 0,7 3-18 0,6-4-13 15,15 6-14-15,7-8-7 0,3-1-11 16,-6-8-2-16,6-8-10 0,0-3-3 0,1-5-6 16,-8-6-4-16,-6-2-5 0,4-3-4 0,-11-6-4 15,-3 0-2-15,-3-6 1 0,-11 4 2 0,-6 2 19 16,0-6-1-16,-30 6-8 0,34 0-9 0,-34 0-6 16,0 0-1-16,-10 21-6 0,-14-3 0 0,-12 9 5 15,-14 8 8-15,-20 14 12 0,-11 7 9 0,-1 4 10 16,-22 13 16-16,-2 4-5 0,2 3-2 0,1-2-9 15,9 4-7-15,20-17-7 0,11 0-6 16,6-2-4-16,18-13-11 0,9 0-16 0,9-10 0 16,12-10 0-16,5-3 0 0,11-8 0 0,10-1-119 15,6-5-196-15,8-10-170 0,8-8-149 0,15-7-172 16,2-6-124-16,11-13-737 0,13-3-1104 0</inkml:trace>
  <inkml:trace contextRef="#ctx0" brushRef="#br0" timeOffset="4248.08">10544 8655 962 0,'-13'-43'771'0,"-4"-2"-18"16,1 3 20-16,-4-1-70 0,4 3-102 0,2-2-87 16,4 3-72-16,7 3-78 0,3-4-74 0,13 2-61 15,4-2-43-15,13 1-37 0,13-2-31 0,7 7-23 16,10-2-17-16,7 11-14 0,-1 5-14 0,1 8-8 15,0 4-12-15,0 8-4 0,-1 2-2 0,-2 11-7 16,-1 9 2-16,-3 6-2 0,-13 8-2 16,-11 6-1-16,-12 2 0 0,-14 5-3 0,-10 0 0 15,-13 14-2-15,-8-1-3 0,-18 13 0 0,-8 0 2 16,-10 0-2-16,-3-2 4 0,-7-5 12 0,7-4 16 16,3-10 6-16,11-5-6 0,6-9-5 0,6-5-2 15,7-9 0-15,5 0 5 0,8-6 13 16,8-5 6-16,6-15-3 0,12 20-11 0,15-12-5 15,10-1-7-15,13-4-6 0,17-3-2 0,10 0-3 16,16-3-3-16,10-1-5 0,14-5-61 0,0 0-88 16,-7-4-126-16,-16 1-125 0,-9-4-122 0,-4 0-132 15,-7-2-143-15,-8-5-179 0,-9-4-495 0,-11 2-909 16</inkml:trace>
  <inkml:trace contextRef="#ctx0" brushRef="#br0" timeOffset="4629.08">12398 8007 411 0,'8'-33'597'16,"-5"9"-25"-16,-3 2-41 0,3 4-46 16,-3 18-43-16,7-28-26 0,-7 28 31 0,0 0-29 15,0 0-49-15,0 0-19 0,0 0-23 0,20 29-41 16,-10-3-35-16,-4 9-18 0,8 11-21 0,-1 3-30 16,1 11-30-16,-1 5-28 0,1-3-21 0,-1 2-17 15,-7-13-10-15,1-3-9 0,-3-5-2 0,-1-6 5 16,0-2 73-16,4-10 126 0,-4 0 78 0,-3-25-187 15,0 21-160-15,0-21 0 0,0 0 0 0,0-21 0 16,0 1 0-16,-3-7 0 0,3-9 0 0,0-6 0 16,0-13 0-16,3-12 0 0,7-6 0 15,7-14 0-15,6 2 0 0,7 2 0 16,7 7 0-16,-1 5 0 0,4 8 0 0,4 15 0 16,-1 9 0-16,1 11 0 0,2 6 0 0,-10 12 0 15,2 10 0-15,2 7 0 0,-4 10 0 0,-3 15 0 16,-3 7 0-16,-3 11 0 0,-10 12 0 0,-7 9 0 15,-10 4 0-15,-7 15 0 0,-10 2 0 0,-2 5 0 16,-19-4 0-16,-1 0 0 0,-18 6 0 0,-3-5 0 16,-3-13 0-16,-17 2 0 0,-3-1 0 0,2-20-294 15,-19 11-316-15,-4-4-110 0,-2 2-172 0,-4-11-1038 16,-17 5-1351-16</inkml:trace>
  <inkml:trace contextRef="#ctx0" brushRef="#br0" timeOffset="4880.99">8110 11400 611 0,'-27'5'793'16,"27"-5"-55"-16,-40 7-8 0,40-7-23 0,-26 3-26 15,26-3-45-15,0 0-76 0,0 0-88 0,-30-5-78 16,30 5-57-16,0 0-47 0,44-13-44 0,-14 6-37 15,12-1-44-15,15-5-32 0,7-4-23 0,12 2-19 16,7-3-16-16,-2 0-14 0,2 4-17 16,-6-4-76-16,0 6-116 0,-17-1-129 0,-4 1-135 15,-3-3-148-15,-9 5-234 0,-4-3-216 0,-7-4-639 16,-6 5-1088-16</inkml:trace>
  <inkml:trace contextRef="#ctx0" brushRef="#br0" timeOffset="5164.08">8867 10875 217 0,'-36'-18'607'0,"-1"5"-56"0,0 4-29 0,-6 1-5 16,3 3-4-16,-4 2 2 0,11 1-30 0,-4 2-69 16,4 2-65-16,3 3-47 0,3 6-31 0,4-2-32 15,7 7-14-15,5 1-7 0,11-17 0 16,7 33-9-16,13-13-20 0,10 0-17 0,17-1-28 16,6-3-24-16,8 0-23 0,2-2-16 0,0-4-16 15,-3 0-12-15,0-3-8 0,-3-5-6 0,-8 1-3 16,2 0-11-16,-15-3-4 0,1 2 1 0,-7 1-2 15,-3 2-10-15,-27-5 0 0,36 15 5 16,-36-15 8-16,3 30 9 0,-12-8 5 0,-8 11 9 16,-9 1 4-16,-8 16-4 0,0 0-6 0,-2 8-7 15,-7 5-7-15,13-6 0 0,0 1-4 0,9-1-2 16,12-7-5-16,2-3-14 0,10-4-85 0,7-5-129 16,4-6-121-16,9 3-135 0,3-12-169 0,8-3-217 15,6-8-1002-15,3-7-1280 0</inkml:trace>
  <inkml:trace contextRef="#ctx0" brushRef="#br0" timeOffset="5564.08">10185 11132 613 0,'0'-47'644'0,"0"6"-48"16,0-3-32-16,3-6-41 0,4 2-57 0,2-3-57 16,8 2-57-16,6-1-52 0,7-1-48 15,4 2-49-15,6 4-42 0,6 3-31 0,1 4-26 16,-4 8-21-16,1 6-19 0,2 3-12 0,-5 9-11 15,-5 4-7-15,-2 8-9 0,-4 3-2 0,-3 6-2 16,-7 4-2-16,-1 6-3 0,-8 10 0 16,-5 3 0-16,-9 6-3 0,-8 6 10 0,-11 14-2 15,-5 0-1-15,-6-3-2 0,-14 6 50 0,7-7 45 16,-4-7 43-16,4-5 23 0,4-9 9 0,6 0 17 16,6-8 0-16,1-3-18 0,3-2-30 0,6-8-32 15,14-12-25-15,-9 18-22 0,9-18-19 0,0 0-15 16,39 6-32-16,-5-9-58 0,-1 3-43 0,14-3-32 15,-1 3-3-15,1 0 9 0,4 3 12 0,-2 5 18 16,-2-1 14-16,3 8 12 0,0 2 11 16,-10 6 9-16,0 4 9 0,-9 5 9 0,-9 4 27 15,-5 6 28-15,-7 1 23 0,-10-2 21 16,-7 10 12-16,-5-1 12 0,-12 5 6 0,-9 2-3 16,-4-4-15-16,-13 5-15 0,3-11-14 0,1-2-10 15,-5-5-8-15,5-5-28 0,5-5-112 0,2-6-139 16,9-8-185-16,6-6-221 0,24-10-266 0,0 0-914 15,-27-5-1250-15</inkml:trace>
  <inkml:trace contextRef="#ctx0" brushRef="#br0" timeOffset="6180">11698 10502 383 0,'14'-47'630'15,"-1"-1"-49"-15,1 1-13 16,-4 4-6-16,-1 8-15 0,2 1-26 0,-5 3-18 15,4 4-48-15,-4 4-75 0,-1 0-76 0,1 6-60 16,-6 17-53-16,10-26-38 0,-10 26-26 0,9-16-13 16,-9 16-12-16,0 0-1 0,0 0 1 0,0 0-24 15,30 4-7-15,-30-4-14 0,18 12-6 0,-18-12-8 16,17 24-6-16,-17-24-9 0,16 19-5 0,-16-19-2 16,17 20-2-16,-17-20 1 0,13 17 4 0,-13-17 4 15,14 12 16-15,-14-12 44 0,0 0 7 0,0 0-13 16,0 0-18-16,0 0-12 0,0 0 4 0,0 0-1 15,0 0 4-15,0 0 6 0,13-17 13 0,-13 17 19 16,-7-14 15-16,7 14 13 0,-6-15-74 16,6 15-51-16,0 0 0 0,-17-15 0 0,17 15 0 15,0 0 0-15,0 0 0 0,-24 10 0 16,18 8 0-16,-1-2 0 0,1 10 0 0,2 7 0 16,0 4 0-16,1 5 0 0,6 6 0 0,1 5 0 15,0 1 0-15,-1-1 0 0,3 0 0 0,1-2 0 16,3-5 0-16,-6-5 0 0,2-5 0 0,1-3 0 15,-4-8 0-15,0-5 0 0,-3-20 0 0,11 24 0 16,-11-24 0-16,0 0 0 0,0 0 0 0,26-19 0 16,-22-1 0-16,2-7 0 0,1-6 0 0,-7-9 0 15,0-11 0-15,3-7 0 0,0-10 0 16,-3-5 0-16,7-5 0 0,0-10 0 0,6 1 0 16,7 3 0-16,7 5 0 0,13 6 0 0,3 9 0 15,10 8 0-15,14 11 0 0,-4 17 0 0,8 6 0 16,-8 17 0-16,0 13 0 0,4 7 0 0,-1 14 0 15,8 15 0-15,-14 8-9 0,-10 10-21 16,-6 3 1-16,-17-3 6 0,-8 0 4 0,-13-8 1 16,2 3 8-16,-19-2 0 0,-5 4 6 0,-11 3 3 15,-17 3 5-15,-19-1 15 0,-13-4 13 0,-38 8 2 16,-22 0 0-16,-22-1-4 0,-11-3-30 0,-15-1 0 16,-2-3 0-16,2-7 0 0,4-3 0 0,13-9 0 15,17-5-246-15,37-12-196 0,26-10-246 16,20-12-294-16,18-2-1002 0,12-13-1401 0</inkml:trace>
  <inkml:trace contextRef="#ctx0" brushRef="#br0" timeOffset="6904.09">14236 9732 4 0,'27'-55'477'0,"0"5"-49"16,-11 8 14-16,5-1 2 0,-9 4-34 0,2 3-36 16,-4 6-16-16,-4 4-28 0,2 7-69 15,-8 19-54-15,6-23-6 0,-6 23 16 0,0 0 23 16,-14 36 13-16,-2 9 20 0,-17 32 5 0,-8 13-17 15,-14 36-39-15,-10 6-28 0,-8 7-23 0,-3 9-27 16,2 4-24-16,1 3-5 0,10 6-23 16,3-1-16-16,3-6-5 0,10-4-14 0,7-4-2 15,7-10-13-15,0-10-20 0,9-28-113 0,4-10-111 16,4-19-93-16,2-14-58 0,4-9-38 0,7-15-136 16,-7-11-125-16,10-20-199 0,-4 16-332 0,4-16-647 15</inkml:trace>
  <inkml:trace contextRef="#ctx0" brushRef="#br0" timeOffset="7124.01">13459 10749 474 0,'7'-124'504'0,"-3"18"-76"0,-1 14 17 0,-3 20 21 16,0 16-71-16,0 8-87 0,3 14-69 15,0 11 16-15,-3 23 11 0,13-12 4 16,-13 12-19-16,30 30-9 0,-3 8-27 0,6 14-7 16,14 20-13-16,7 6-26 0,16 20-20 0,7 4-7 15,-1 8-25-15,11 3-20 0,0 4-15 0,6 1-14 16,4-2-6-16,-1 0-6 0,1-8-15 0,-3-11 0 15,-15-7-5-15,-9-19-7 0,-10-8-29 0,-3-12-50 16,-13-11-10-16,-11-10-14 0,0-9-72 0,1-7-85 16,-7-8-75-16,-27-6-84 0,60-8-61 0,-30-10-42 15,3-12-40-15,-3-4-83 0,0-19-370 0,0-5-464 16</inkml:trace>
  <inkml:trace contextRef="#ctx0" brushRef="#br0" timeOffset="7980.84">12532 5490 385 0,'13'-20'565'15,"1"-3"-54"-15,2-7-29 0,8-5-34 16,6-5-47-16,3-7-24 0,11-3-24 0,6-11-13 15,3 4-24-15,4 0-37 0,9 2-40 0,4 2-33 16,14 7-35-16,9 2-30 0,18 7-26 0,12 4-20 16,10 11-14-16,7 9-11 0,10 12-15 0,34 13-6 15,-1 15-5-15,4 15-8 0,-4 15-3 0,-6 16 5 16,-11 13-1-16,22 30-6 0,-19 15-2 0,-15 6-2 16,-14 8 1-16,-34-13 2 0,-8 9 1 0,-22 11 29 15,-13 8 4-15,-12 8 3 0,-18-1-6 16,-20-2 3-16,-13 0-8 0,-13-5-2 0,-27-2 3 15,-13-7-6-15,-28-1 0 0,-32 21-3 0,-24-8-10 16,-19-8-2-16,-24-12-1 0,-30-4 1 0,-31-14-4 16,-19-5 1-16,-20-11-7 0,-17-8 3 0,-10-11-5 15,-12-7-3-15,-18-11 0 0,-4-11-9 16,1-12-5-16,-3-11 1 0,-11-8-4 0,-6-12 2 16,-4-11-8-16,5-10 5 0,2-18-6 0,6-8-7 15,1-21 3-15,6-15-3 0,15-20-10 0,11-15 6 16,29-22-10-16,22-13 14 0,30-15-9 0,33-15-8 15,31-25-4-15,39-18-6 0,35-17-18 16,39-10-14-16,39-14-56 0,55-14-24 0,52-12-38 16,61-3-26-16,94-51 9 0,45 16-23 0,68 13 3 15,60 21 4-15,35 18 39 0,42 28 32 0,53 31 45 16,12 32 20-16,21 32 17 0,21 36 5 0,-5 39 5 16,-100 41 10-16,21 34 25 0,103 39 10 0,-40 41 7 15,-37 28 9-15,-46 25 7 0,-124-8 2 0,-30 18 6 16,-40 16 17-16,-36 11 2 0,-47-1-16 0,-37 8 2 15,-47-3 2-15,-50 3-2 0,-46-27-6 0,-47 8-56 16,-34 5-114-16,-35 32-124 0,-38-2-118 16,-20-6-132-16,-26-7-569 0,-21-2-565 0</inkml:trace>
  <inkml:trace contextRef="#ctx0" brushRef="#br0" timeOffset="12424.09">19002 11225 767 0,'-13'13'728'0,"13"-13"-149"16,-14 22-120-16,14-22-68 0,-13 17-31 0,13-17-12 16,-3 17-21-16,3-17-3 0,0 0-3 0,0 0-28 15,30 7-33-15,-7-16-48 0,17-16-42 0,16-7-28 16,21-18-33-16,10-10-19 0,24-21-20 0,-2-6-14 16,5-13-13-16,3-15-13 0,19-33-9 0,1-6-6 15,-4-9-5-15,-6-1 6 0,-14-7-4 16,1 1-3-16,-14-8-6 0,-23 27-5 0,-11-5-7 15,-9 1 1-15,-11 1-1 0,-12 1 9 0,-7 6-4 16,-7 4-2-16,-4 8-4 0,-9 27 0 0,-7 3 1 16,0 25-4-16,-4 5-5 0,1 5 3 0,-3 18-5 15,-1 7-6-15,1 12 0 0,-2 11-2 16,8 22 5-16,-16-15 4 0,16 15 5 0,-30 32 39 16,6 16 19-16,-2 27 14 0,-1 17-6 0,1 36-5 15,2 12-7-15,7 18 3 0,8 9 43 0,5 17 28 16,1 19-5-16,6 48-2 0,7 1-5 0,4 0-14 15,-1 3-6-15,0 5 6 0,4-1-7 16,0 5 14-16,2-10 0 0,2-1-11 0,-1-3 1 0,-1-8-13 16,8-6-16-16,-3-44-11 0,-1-4-5 15,7-10-8-15,0-9-2 0,4-14-4 0,-1-10-4 16,-3-20-57-16,-3-32-90 0,-5-11-54 0,-1-25-55 16,-1-14-90-16,-1-12-77 0,5-14-69 0,0-8-87 15,2-4-54-15,-26-5-32 0,43-5-24 0,-19-4-523 16,-7-1-654-16</inkml:trace>
  <inkml:trace contextRef="#ctx0" brushRef="#br0" timeOffset="12621">20606 13680 464 0,'-99'36'616'0,"4"0"-26"0,9-6-2 0,22-7-6 16,15-3-11-16,-2-3-3 0,18-5-32 0,6-3-66 15,27-9-68-15,0 0-53 0,0 0-57 0,41-31-50 16,22-1-42-16,34-9-36 0,39-16-29 0,17-5-24 15,21-7-25-15,43-23-17 0,7 0-14 0,5-5-8 16,-4 3-11-16,-6-5-17 0,-5 4-95 0,-41 15-91 16,-6 3-87-16,-14 2-90 0,-20 0-112 0,-9 5-147 15,-21 0-140-15,-19 10-804 0,-14-1-991 0</inkml:trace>
  <inkml:trace contextRef="#ctx0" brushRef="#br0" timeOffset="12876.65">22020 11502 619 0,'-23'8'733'0,"23"-8"-25"0,-40 7-35 16,40-7-52-16,-27 5-99 0,27-5-101 0,0 0-82 15,0 0-64-15,-20-10-47 0,20 10-47 0,20-18-34 16,3 7-31-16,11-4-18 16,13-6-18-16,6-1-30 0,11-9-122 0,5 1-134 15,12-9-155-15,-2-4-157 0,2-1-140 0,2-7-701 16,-10 3-814-16</inkml:trace>
  <inkml:trace contextRef="#ctx0" brushRef="#br0" timeOffset="13380.1">23471 10210 69 0,'14'-37'513'0,"-8"4"23"16,1 0 12-16,-1 0-23 0,-3 6-26 0,-3-1-20 16,3 8-36-16,-3-2-69 0,5 5-81 0,-5 17-71 15,6-21-43-15,-6 21 18 0,0 0 27 16,19 21-12-16,-5 9-12 0,2 15-4 0,5 12-23 16,2 20-17-16,-2 11 18 0,-2 5-3 0,1 1-20 15,-7 12 4-15,1 1 2 0,-4 3-14 16,0 3-18-16,-6-1-22 0,2-4-12 0,-2-6-17 15,2-4-12-15,-3-22-12 0,4-2-11 0,-3-19-2 16,-1-5 6-16,0-8 65 0,4-6 80 0,-4-12-25 16,-3-24-44-16,3 19-119 0,-3-19 0 0,0 0 0 15,0-36 0-15,-6-3 0 0,-11-22 0 0,-3-19 0 16,-7-16 0-16,-6-24 0 0,-3-9 0 0,-2-17 0 16,-1-8 0-16,2-9 0 0,1-4 0 0,2-8 0 15,4 0 0-15,4-3 0 0,2-2 0 16,7 5 0-16,1 1-6 0,5 7-44 0,5 8 2 15,6 9-10-15,6 13-30 0,5 22 2 0,5 13 8 16,4 6 0-16,4 11-11 0,3 10-26 0,3 19-11 16,6 13 22-16,7 11 13 0,11 16 17 0,-1 13 13 15,27 16 15-15,17 19 10 0,13 31 6 16,0 19 8-16,-7 18 0 0,-2 21 5 0,-8 20-3 16,10 50 3-16,-13 17 24 0,-13 9 0 0,-10 4-1 15,-21 4 2-15,-22-34-2 0,-21 6 18 0,-19 1-1 16,-28 33 2-16,-26-15-6 0,-23-11-1 0,-31-14 0 15,-26-14 0-15,-20-14 0 0,-17-19 2 16,-9-13-1-16,-5-24 5 0,28-29-1 0,3-19 3 16,6-15 0-16,31-20-26 0,10-14-112 0,29-17-147 15,14-8-141-15,17-18-159 0,20-12-169 0,16-10-126 16,13-15-592-16,17-25-896 0</inkml:trace>
  <inkml:trace contextRef="#ctx0" brushRef="#br0" timeOffset="14872.54">25532 8750 324 0,'0'-18'504'0,"0"18"3"0,-3-37-14 0,3 17-23 15,-7 0-30-15,1 0-36 0,-2 3-25 0,-1-1-35 16,-1 0-32-16,-1 3-46 0,-2 0-53 0,13 15-43 16,-26-15-33-16,26 15-19 0,-37 0-1 0,10 6-4 15,4 6-14-15,-7 7-16 0,3 1-15 16,-3 13-6-16,3 0-11 0,8 7-6 0,2-4-5 16,4 10 1-16,9-9-3 0,1 6-1 0,6-2-4 15,4-2-3-15,3 4-6 0,0-6-2 0,3-2-2 16,0-7 2-16,4 1 1 0,-4-3 1 0,4-6 1 15,-1-6 0-15,5-6-5 0,-21-8-4 0,36 3-2 16,-12-11-4-16,-1-2 5 0,4-10-10 0,-3-8-1 16,1-6-2-16,-4-9 1 0,-1-5-3 15,-4-2-1-15,-5-2 0 0,-1-3-4 0,-7 0 3 16,-3 0 3-16,0 3 7 0,-7 2 15 0,1-1 12 16,-1 12 17-16,0 3 10 0,4 5-10 0,-4 5-18 15,1 1-19-15,3 8-6 0,3 17 2 16,-11-18-1-16,11 18-1 0,0 0 4 0,0 0-1 15,-3 30 2-15,6-6 7 0,8 8 2 0,5 10-8 16,1 0 7-16,6 13-6 0,7-5-2 0,0 5-1 16,0-2-8-16,3-1 9 0,1-2-4 0,-1-5 0 15,-3-8 1-15,-7-1-1 0,1-9 4 0,-4-3 10 16,-4 0 63-16,1-9 50 0,-1-5-24 0,-16-10-20 16,27 7-19-16,-27-7-14 0,24-10-14 0,-15-4-8 15,-1-6-10-15,-2-9 0 0,-3-3-10 0,-3-6-6 16,0-4-2-16,-3-8-2 0,0-5-6 15,0 3 0-15,-5-1-6 0,5 1-3 16,0-1-9-16,-4 4-5 0,4 1-5 0,0 6-5 16,3 1-7-16,0 4-16 0,3-1-10 0,0 4-9 15,4 1-12-15,-1 6-10 0,5-1-15 0,2 5-6 16,1 1 8-16,-1 5 18 0,7 0 12 0,-1 5 11 16,5 5 11-16,3 0 7 0,-27 7 5 0,50-3 6 15,-23 11 2-15,-4 1 10 0,3 3 3 0,1 9 5 16,-3-1 4-16,-1 5 5 0,-3 5 13 0,-3 0 11 15,3 8 8-15,-4-1-3 0,-2 1 7 0,-4-6 2 16,3 3 5-16,-3 0-6 0,0-5-2 0,0 0-2 16,0 0 3-16,0-11 12 0,-3 5 34 0,3-7 51 15,-3-2 47-15,-7-15-11 16,16 18-33-16,-16-18-22 0,0 0-20 0,44 0-18 16,-25-11-9-16,1-3-14 0,4-9-10 0,0-3-6 15,6-8-9-15,-5-7-6 0,2-8-7 0,3-6-11 16,-3-3-22-16,-3 1-9 0,-4-7-5 0,-1 1-16 15,-5 0-3-15,-7 6 7 0,-1 4 7 0,-3 4 5 16,-3 5 3-16,-6-2 3 0,-7 0 3 0,-4 6 2 16,-3 5 6-16,-6 1-2 0,-1 3 6 0,-3 9-3 15,0 2 0-15,0 5 2 0,0 2-7 0,3 6 7 16,0 2 4-16,27 5 0 0,-44 5-1 0,44-5 7 16,-30 17 6-16,30-17 2 0,-13 28 5 0,13-28 4 15,10 35 4-15,4-15-7 0,5 2 9 16,5-2 1-16,6-3-1 0,6-5 8 0,5 2-6 15,2-4 2-15,4-8-1 0,-1 1-1 16,5-6-2-16,-1-2-1 0,6-4-11 0,-3-7 1 16,-2-1-6-16,-2-3-1 0,-2-8-4 0,-4 1 2 15,-5-6 1-15,-2 0 0 0,-6-4-1 0,-3-1-2 16,-3 4 2-16,-8 5-2 0,1 3-5 0,-4 6-12 16,-7 5-5-16,-6 15 6 0,0 0 0 0,0 0 6 15,0 0 2-15,-13 20 5 0,-4 7 16 0,-5 13 8 16,-2 9 2-16,-3 12 5 0,7 4-6 0,-7 15 17 15,5 2-4-15,1 4 3 0,4-2-1 0,4-11-4 16,4-4-21-16,-2 2-36 0,8-16-106 0,-1 1-75 16,4-14-92-16,0-2-106 0,4-8-95 15,-1-4-88-15,8-6-129 0,1-9-620 0,-12-13-801 16</inkml:trace>
  <inkml:trace contextRef="#ctx0" brushRef="#br0" timeOffset="15680.65">27840 7435 107 0,'-10'-45'442'15,"-1"0"9"-15,-2 2-2 0,0 1-23 0,0 2-25 0,-4 5-32 16,4 4-38-16,0 4-49 0,-4 3-66 16,4 7-44-16,-8 8-20 0,21 9-2 0,-36 0 10 15,12 9 3-15,-6 12-13 0,-3 9 4 0,3 8-25 16,0 7-17-16,3 5-22 0,7 8-12 0,10-7-14 15,4 2-6-15,9 2-13 0,7-2-14 0,3-3-2 16,7-3-2-16,0-2-3 0,7-7 6 16,3-6-1-16,-3-9-1 0,3-5-5 0,-3-9-1 15,6-7-6-15,-3-4-4 0,6-10-2 0,1-3-2 16,3-11-4-16,-3-8-1 0,6-11 0 0,1-18-3 16,-1-4 0-16,-7-8-3 0,1-8-1 0,-10 0 0 15,-1-4-1-15,-2 2 4 0,-4 0-4 16,-4 15-1-16,-2 5-2 0,-7 10 2 0,-1 7 23 15,1 9-8-15,-4 6-10 0,-3 9-3 0,0 24 1 16,-10-26 3-16,10 26 2 0,-23 8 15 0,10 6 5 16,-4 17-1-16,0 8 1 0,11 7 1 0,-1 9 1 15,14-1-9-15,6 9 0 0,7 2 1 0,7-2 2 16,13 4-6-16,-1-1 0 0,1-15-2 0,1-1 3 16,-5-4 2-16,1-14 5 0,-7-3 5 0,0-5-4 15,0-9-2-15,0-8-1 0,-30-7-5 0,60-3 0 16,-27-6-7-16,11-13-1 0,-4-11-2 0,3-12-2 15,4-18-2-15,0-7-1 0,-7-10-2 0,-4-2 6 16,-3-10-2-16,1-7-4 0,-4 2-2 16,-3-4-1-16,-4 7-2 0,1 2-1 0,-11 4 1 15,1 16 1-15,-5 2 0 0,-2 4 0 0,-1 14 5 16,-3 4 12-16,5 9 3 0,-5 3-6 0,0 9-11 16,0 4-3-16,-3 23-1 0,10-19 3 0,-10 19 2 15,20 12 3-15,-2 13 1 0,4 15 4 0,8 18 0 16,7 17 5-16,7 15 8 0,9 24 1 0,4 9-3 15,2 8-1-15,-5 1-3 0,-1 0 1 0,-10 1-1 16,1-1-6-16,-7-4 2 0,-7-1-2 0,-7-2 6 16,-10-17 0-16,1-3-3 0,-8 2-2 0,-2-7 2 15,-4 0-1-15,-4-7-1 0,-5-6 0 16,-2-17 3-16,-2-5-3 0,-1-12 0 0,1-11 8 16,-4-2 4-16,4-10 0 0,-4-7-4 0,-2-8-1 15,-1-8 0-15,20-7 32 0,-54-4 29 0,17-13 8 16,-2-2-2-16,-15-16 4 0,1-7-3 0,-7-16-17 15,3-7-5-15,1-10 7 0,9-7-8 0,10-8-12 16,14-12-12-16,16-9-6 0,17-3-20 0,31-19-4 16,22 5-9-16,19 8 0 0,22 10 0 0,9 10-2 15,11 10 3-15,6 13-2 0,0 12 2 0,3 10-5 16,-23 19 0-16,1 9-1 0,-8 12-22 0,-16 10-59 16,-14 5-58-16,-6 10-55 0,-4 6-81 0,-6 4-81 15,-4 6-96-15,-6 3-96 0,-11 3-87 0,4 7-83 16,-16-3-387-16,-4-4-585 0</inkml:trace>
  <inkml:trace contextRef="#ctx0" brushRef="#br0" timeOffset="16032.52">32682 6335 310 0,'23'-20'404'0,"-3"2"-31"16,-7 6-55-16,-13 12-57 0,24-18 10 0,-24 18-6 0,0 0 24 16,0 0 8-16,-13 30 14 0,-24 2 22 15,-33 26-15-15,-33 27 22 0,-30 21-5 0,-58 33-23 16,-22 19-25-16,-28 14-27 0,-25 13-30 0,-97 58-31 16,-28 14-24-16,-22 11 44 0,-24 9 3 0,-37 16-15 15,-33 19 22-15,-23 18-12 0,-34 10 13 0,-32 18-19 16,-28 14 0-16,-37 11-15 0,-12 4-28 0,-21 12 1 15,-16 8-145-15,6-8-24 0,-7-6 0 0,8 0 0 16,26-14 0-16,34-17 0 0,36-21 0 0,46-27 0 16,58-26 0-16,59-25 0 0,57-28 0 15,107-58 0-15,30-14 0 0,37-19 0 0,19-13 0 16,51-31 0-16,15-15 0 0,19-10-367 0,22-20-104 16,14-7-110-16,13-19-167 0,13-9-180 0,11-15-805 15,36-5-1166-15</inkml:trace>
  <inkml:trace contextRef="#ctx0" brushRef="#br0" timeOffset="27117.1">9765 8475 263 0,'-24'-18'477'0,"4"-3"-21"0,4 5-10 0,2-2-10 16,1-6-23-16,-4-5-32 0,7 2-33 0,0-5-32 15,3-4-10-15,4-1-26 0,6-3-23 0,4-5-26 16,6-5-24-16,14-7-27 0,13-11-20 16,13-2-21-16,17 0-21 0,23-12-19 0,18 1-17 15,9-1-14-15,24 0-10 0,12 2-12 16,24-1-8-16,50-12-7 0,7 9-8 0,3 6-4 15,7 3-4-15,2 9 10 0,-31 12-4 0,5 9-8 16,11 6-4-16,-1 6-2 0,-3 8-3 0,0 5-2 16,-13 11 2-16,0 3-2 0,-10 8-1 0,-1 9 0 15,-9 6 0-15,-4 5-4 0,-6 10-1 0,-13 7-2 16,-7 6 5-16,-17 5-5 0,-4 7 3 0,-19 6 1 16,-11 1-2-16,-8 7 0 0,-28-10 2 0,-10 7-3 15,-10 5 2-15,-11 2 2 0,-11 5 2 0,-16 3-1 16,-8 5 9-16,-14-9-2 0,-17 14 0 0,-13-1 0 15,-23 19 1-15,-10-2 0 0,-21 2 0 16,-9-4-3-16,-21-2 2 0,-6 0-1 16,-13-3 4-16,-10-2 0 0,-41 15-3 0,-10-8 2 15,-12-3-1-15,-15-10 2 0,-2-4-3 0,-3-7 1 16,-14-1 2-16,-11-10 0 0,-15-1-2 0,-15-9 0 16,-12-7-4-16,-4-6-2 0,0-10 1 0,0-12-2 15,41-12-1-15,-8-12-2 0,-3-12 0 0,-40-18 0 16,14-12 1-16,17-14 8 0,18-12-1 0,18-12-6 15,24-11-3-15,49 1-4 0,14-14-1 0,22-11-4 16,22-8-3-16,25-12-2 0,27 0-2 0,27-6 11 16,27 15-3-16,33-23 0 0,33 2-1 0,57-26 2 15,40 5 0-15,41 3 4 0,25 10 0 16,25 11 1-16,22 13 8 0,27 16 0 0,24 17-3 16,6 18 3-16,0 15 1 0,7 21 1 0,-7 19 2 15,-50 19-3-15,47 16 1 0,-17 16 1 16,-16 17-3-16,-28 8-1 0,-59-1-3 0,-13 7-16 15,-18 2-16-15,-22 9-20 0,-21-4-39 0,-19 6-31 16,-35-9-25-16,-16 2-39 0,-12-1-43 0,-18-8-58 16,-6-2-61-16,-14-8-76 0,-6-9-78 0,-4-1-107 15,-6-6-397-15,0-7-481 0</inkml:trace>
  <inkml:trace contextRef="#ctx0" brushRef="#br0" timeOffset="27724.1">15120 7295 184 0,'-46'12'544'16,"5"1"-48"-16,5-1-6 0,-4-4-1 0,-1 2 1 15,5-6-20-15,-1 2-5 0,4-4-1 16,3-2-11-16,30 0 2 0,-63-2-3 0,36-1-27 16,3-4-61-16,8-3-69 0,9-5-58 0,7-6-45 15,17-6-35-15,29-14-24 0,38-13-16 0,47-13-11 16,38-11-12-16,75-19-16 0,29-9-11 0,54-3-6 15,43-1-12-15,30-5-11 0,110-31-10 0,41 2 2 16,6 1 8-16,3 1 9 0,14 7 4 0,-4 5-6 16,-20 7 2-16,-20 6-7 0,-103 26-40 0,-3 2 0 15,-20 3 0-15,-18 7 0 0,-26-1 0 0,-30 5 0 16,-23 5 0-16,-33 7 0 0,-67 13 0 16,-30 8 0-16,-27 4 0 0,-44 11 0 0,-13-3 0 15,-25 7 0-15,-22 3 0 0,-13 5 0 16,-9 0 0-16,-11 5 0 0,-13 10 0 0,4-17 0 15,-4 17 0-15,-27-8 0 0,27 8 0 0,-50-3 0 16,16 9-331-16,-5 1-419 0,-2 3-182 0,-5 7-168 16,-8-1-627-16,-9 9-1160 0</inkml:trace>
  <inkml:trace contextRef="#ctx0" brushRef="#br0" timeOffset="30052">24321 4145 475 0,'0'0'606'0,"0"0"-67"0,0 0-47 0,0 0-43 16,-16-13-45-16,16 13-66 0,0 0-61 0,0 0-57 15,0 0-42-15,0 0-18 0,0 0 37 0,0 0 16 16,0 0 4-16,0 0-18 0,49 0-17 0,-49 0-20 15,60 2-22-15,-26-2-21 0,6 0-24 16,3 3-14-16,8-3-16 0,-2 3-11 0,5-3-10 16,3 2-8-16,3-2-6 0,-4 3-4 0,4-3-2 15,-3 0-6-15,0-3-1 0,-4 1-3 0,-3-1-4 16,-3 0 31-16,-7 3 90 0,-7-2 59 0,0 0 37 16,-33 2 2-16,51-3-12 0,-51 3-23 0,39-2-32 15,-39 2-36-15,0 0-28 0,31 2-22 16,-31-2-14-16,0 0-16 0,-24 25-7 0,8-7-5 15,-11 4-8-15,-3 11-3 0,-3 2-5 0,-8 7-2 16,1 6-1-16,-3-1-4 0,3 6 0 0,-3-1-9 16,3 1 2-16,3 0-3 0,0 1 4 0,4-1-1 15,3-1 0-15,3-2 4 0,3-5 0 16,5-3 1-16,2-1 2 0,7-7-2 0,1-3 1 16,1-1 3-16,5-4-7 0,0-5-57 0,6-1-116 15,-3-20-157-15,14 26-196 0,-14-26-201 0,27 9-204 16,-27-9-932-16,36-1-1281 0</inkml:trace>
  <inkml:trace contextRef="#ctx0" brushRef="#br0" timeOffset="34461.11">22897 2067 176 0,'0'0'649'0,"0"0"-74"0,3-21-40 0,-3 21-9 16,0 0-5-16,-3-16-19 0,3 16-28 0,0 0-45 16,-10-20-50-16,10 20-46 0,0 0-55 15,-13-15-48-15,13 15-45 0,0 0-36 0,0 0-31 16,-7-18-27-16,7 18-52 0,0 0-90 0,0 0-103 15,-6-15-113-15,6 15-151 0,0 0-169 0,0 0-134 16,0 0-636-16,0 0-813 0</inkml:trace>
  <inkml:trace contextRef="#ctx0" brushRef="#br0" timeOffset="35096.21">22987 2058 145 0,'0'0'404'0,"7"-31"-5"0,-7 31 11 16,7-25 14-16,-7 25-10 0,6-25-30 15,-6 25-32-15,7-25-21 0,-7 25-8 0,3-25-3 16,-3 25-5-16,3-25-13 0,-3 25-8 0,4-21-13 16,-4 21-22-16,0 0-25 0,4-21-40 0,-4 21-27 15,0 0-36-15,3-18-20 0,-3 18-26 0,0 0-19 16,0 0-13-16,0 0-11 0,0 0-4 0,0 0 16 15,-7 20 6-15,0-2 3 0,1 4 12 0,-4 11 18 16,-1 5 3-16,-2 6-9 0,4 9-9 0,-5 10-9 16,1 5-10-16,2 1-5 0,2 4-9 0,2 2-5 15,-3 2-4-15,6 4-2 0,-2-5 24 16,3 5-5-16,-1-4-7 0,1-2-9 16,0-5-7-16,3-7-3 0,-3-9-1 0,3-1-4 15,3-10-4-15,-3-6 2 0,3-3-4 0,0-6-2 16,1-3-10-16,-1-8-70 0,-3-17-84 0,17 16-79 15,-17-16-86-15,19-5-76 0,-5-8-85 0,2-5-98 16,1-7-72-16,0-2-44 0,3-8-103 0,0-8-385 16,-4 1-642-16</inkml:trace>
  <inkml:trace contextRef="#ctx0" brushRef="#br0" timeOffset="35624.11">23058 1917 257 0,'-14'-22'488'0,"7"4"-25"16,-2 3 10-16,9 15 4 0,-14-24-27 0,14 24-44 15,-10-24-45-15,10 24-49 0,-10-17-55 0,10 17-53 16,0 0-43-16,-13-15-10 0,13 15 32 0,0 0 14 16,0 0 14-16,-4 27-16 0,4-27-21 0,0 38-18 15,4-13-15-15,-1 1-7 0,3 8-11 0,2 2-13 16,-2-2-17-16,1 7-11 0,6 1-10 0,-3 3-10 15,3-6-8-15,1 5-9 0,2-7-7 16,-2-4 1-16,2-2-4 0,1-2 1 0,-1-5 25 16,5-4 41-16,-1-5 15 0,3-3-9 0,4-6-14 15,6-5-20-15,0-4-13 0,8-10-9 0,8-5-14 16,-2-5-5-16,10-9-4 0,-3-3-2 0,-5-7-6 16,1-3-6-16,1-10-2 0,-2-6-5 15,-8 6-4-15,-5 1 0 0,-6-1-3 0,0-3-2 16,-7 4-1-16,1-1-2 0,-11 4 1 0,4 7 0 15,-7-2-2-15,0 11 2 0,-4 0-3 0,-2 6 3 16,2 0-8-16,-2 7-5 0,0 2-4 0,-1 2 0 16,-3 18 4-16,0-20 1 0,0 20 5 0,0 0 1 15,0 0 3-15,-17 17 3 0,7 3 0 16,0 4 4-16,0 7 1 0,-7 13 3 0,7 4 0 16,-3 13 4-16,-1 7-1 0,1 17 16 0,0 4 0 15,-1 2-4-15,1 6-2 0,3 1 0 0,0 3-2 16,-3-2-2-16,2 1 1 0,-1-4-2 0,2-4-1 15,2-15-2-15,-1-4 2 0,2-9 0 0,4-7-3 16,0-6-9-16,-1-10-71 0,0-7-70 0,4-4-52 16,0-7-122-16,4-6-132 0,-4-17-127 15,10 17-128-15,-10-17-80 0,0 0-703 0,40-15-931 16</inkml:trace>
  <inkml:trace contextRef="#ctx0" brushRef="#br0" timeOffset="36148.11">24488 2439 87 0,'7'-21'495'0,"-4"0"-1"16,-3 1 6-16,3 3-20 0,-3 17-27 0,-3-33-20 15,3 33-23-15,-6-30-18 0,6 30-23 0,-11-29-35 16,11 29-42-16,-13-24-33 0,13 24-29 0,-20-19-31 16,20 19-29-16,-23-15-28 0,23 15-19 0,-30-5-15 15,30 5-15-15,-33 3-11 0,33-3-6 16,-41 14-4-16,22-1 1 0,-2 2-17 0,-2 3-9 15,3 3-8-15,-3 4-6 0,6 4-3 16,1-2-6-16,-1 3-1 0,4 3-5 0,2-2-4 16,1 1 0-16,4 2-1 0,3-5 1 0,-2 1 2 15,10-5 4-15,-2 0-4 0,0-1 2 0,7-5 0 16,-1 1 2-16,5-8 0 0,2 1 0 0,-16-13-2 16,41 11 0-16,-41-11-6 0,46-5 0 0,-16-7-4 15,0-2 3-15,0-6-6 0,4-7-9 0,-4-3 6 16,0-3 2-16,-4-2 2 0,1 0-14 0,-3-3 8 15,-4 1-2-15,-7 3 1 0,0 1 4 0,-2-1 2 16,-2 0 10-16,-5 5 17 0,-1 0 8 0,-3 2 8 16,0 3 3-16,-3 0 2 0,-1 4-4 0,1 1-15 15,0 4-5-15,3 15-6 16,-10-25-6-16,10 25-3 0,-14-13-4 0,14 13-10 16,0 0 9-16,-30 13 0 0,17 2 2 0,0 4-2 15,3 9 5-15,0 6-2 0,-1 2-4 0,8 4 2 16,0 10 0-16,0 3 1 0,3 0-1 0,3 1 0 15,0-2-1-15,0 1-1 0,4-2 4 0,0-5-2 16,3 3 1-16,0-12 0 0,-3-2-1 0,3-3-2 16,0-3-2-16,0-3-16 0,0-6-47 0,0-3-71 15,3-5-89-15,-13-12-87 0,27 14-89 0,-27-14-71 16,30-2-70-16,-14-6-61 0,2-8-44 0,4-4-55 16,-2-5-502-16,7-9-660 0</inkml:trace>
  <inkml:trace contextRef="#ctx0" brushRef="#br0" timeOffset="36419.97">25192 1980 21 0,'6'-30'391'0,"1"0"13"0,-4 5 17 15,1 2 2-15,-4 1-3 0,0-1 3 0,-4 2 2 16,4 21-18-16,-3-29-37 0,3 29-49 0,-3-25-57 16,3 25-45-16,-7-18-26 0,7 18 0 0,0 0-3 15,0 0 10-15,-23 17 12 0,16-1-24 0,-3 4-11 16,-3 11-17-16,3 6-25 0,-4 9-11 0,4 3-15 15,-3 11-18-15,3 7-16 0,-3 1-9 0,3 4-8 16,-1 3-11-16,2 0-1 0,-4-3-14 16,-1 2 0-16,1-7-4 0,2-2 2 0,2-13-6 15,-4 1-6-15,2-8-2 0,5-5-6 0,-1-7-46 16,1-4-46-16,-2-4-35 0,5-2-75 16,3-23-87-16,-6 27-115 0,6-27-93 0,0 0-73 15,-10 15-56-15,10-15-57 0,0 0-527 0,0 0-663 16</inkml:trace>
  <inkml:trace contextRef="#ctx0" brushRef="#br0" timeOffset="37080.21">24828 2630 74 0,'-17'-18'425'0,"4"3"-4"0,-1 1 10 16,5-1-2-16,-1-1-17 0,-1 3-21 0,11 13-31 16,-12-26-36-16,12 26-25 0,-4-31-29 0,4 31-26 15,10-35-21-15,4 18-17 0,-1-1-19 0,4-5-27 16,5 4-17-16,2 0-19 0,3 0-21 0,0-1-17 15,3 3-14-15,-4 2-8 0,4-3-4 0,1 3 3 16,-5 3 4-16,-3-1 6 0,0 4 8 16,1 1-3-16,-4-2-4 0,3 2-8 0,-23 8-5 15,37-10-7-15,-37 10-2 0,34-5 2 0,-34 5 2 16,36 8-4-16,-15-1-3 0,-5 2 3 0,4 8 4 16,-4 0-10-16,1 5-4 0,-1 6-10 0,-2 2 0 15,-1 3-9-15,1-1 1 0,-7 5 4 16,2 1-7-16,-6 1-1 0,2-1-6 0,-2-1-2 15,-3 1-1-15,3-3-2 0,-3-5-5 0,0-3 1 16,0-1 5-16,-3-1 0 0,3-6 4 0,0-19 10 16,0 32-5-16,0-32 1 0,-8 24 13 0,8-24 10 15,0 0 11-15,0 0 4 0,0 0 4 0,0 0-10 16,-19-10-4-16,19 10-4 0,-3-28-2 0,3 28-6 16,3-35-6-16,-3 15-4 0,3-2-2 15,4-3 0-15,-4 0-10 0,8-3-3 0,-2-2-2 16,4 1 0-16,4-2-6 0,-1 2-2 0,2-2-2 15,2 4 1-15,3-2-1 0,-3 2-5 16,3 0-4-16,1 3-3 0,-1 0-2 0,-3 2 0 16,4 1 5-16,-1 0-5 0,-4 3 4 0,-1 1 0 15,-2 5 2-15,-2-3-2 0,-1 2-1 0,-13 13-2 16,23-18 0-16,-23 18 1 0,17-15-4 0,-17 15 3 16,0 0 3-16,20-14 4 0,-20 14 0 0,0 0 3 15,0 0 4-15,0 0 2 0,0 0 11 0,13 14 3 16,-13-14 12-16,-3 20 14 0,3-20 8 0,0 34-2 15,-4-15-2-15,1 3-1 0,3 6-1 0,-3-1 6 16,-4 6-10-16,4 1-2 0,0 2-10 0,-4 2-3 16,0-1-2-16,4-2-4 0,-4-1-4 15,4 2 0-15,-4-4-3 0,4 1-1 16,-1-6 0-16,1-2-3 0,0-2 2 0,-1-1-2 16,1-2 6-16,3-20 2 0,-3 31 4 0,3-31 5 15,0 24 5-15,0-24 0 0,0 0-5 0,0 25-11 16,0-25-97-16,0 0-139 0,0 0-148 0,0 0-152 15,6-20-129-15,-6 20-149 0,7-27-94 0,0 4-663 16,-4-2-999-16</inkml:trace>
  <inkml:trace contextRef="#ctx0" brushRef="#br0" timeOffset="37240.85">25908 1922 152 0,'-3'-33'598'15,"0"6"37"-15,0 4 13 0,-4-2-23 0,1 3-36 16,2 2-40-16,1 3-45 0,-4 1-70 15,7 16-94-15,-3-27-78 0,3 27-59 0,-4-17-39 16,4 17-33-16,0 0-89 0,0 0-100 0,0 0-117 16,0 0-97-16,34 7-117 0,-20 5-121 0,5 1-118 15,4 8-679-15,1-5-766 0</inkml:trace>
  <inkml:trace contextRef="#ctx0" brushRef="#br0" timeOffset="37492.11">26550 2000 227 0,'0'0'624'0,"0"0"-2"0,0 0-9 16,0 0-11-16,0 0-21 0,0 0-28 0,0 0-60 16,0 0-68-16,0 0-78 0,0 0-68 0,0 0-52 15,0 0-6-15,0 0-14 0,-8 19-25 16,-5-4-24-16,-1 6-17 0,-2 1-22 0,-4 6-20 16,0 6-18-16,-3 4-13 0,3 5-12 0,-4-1-12 15,1 3-4-15,-3 6-1 0,2-7-6 0,4 1-8 16,-3 1-2-16,3-4-2 0,-1-1 1 0,5-5-13 15,-1-5-8-15,4-2-49 0,-1-4-56 0,5-2-42 16,-1-5-27-16,-1-1-64 0,11-17-88 0,-13 20-97 16,13-20-100-16,0 0-80 0,0 0-50 0,0 0-120 15,0 0-309-15,-20-15-553 0</inkml:trace>
  <inkml:trace contextRef="#ctx0" brushRef="#br0" timeOffset="37728.11">26129 2268 83 0,'-3'-26'515'0,"0"9"21"15,3 0 15-15,0 17 15 0,-8-31-6 16,8 31-13-16,0-22-38 0,0 22-54 0,-3-20-64 16,3 20-70-16,0 0-49 0,14-21 0 0,-14 21-16 15,0 0-34-15,43 4-37 0,-20 4-36 0,1 1-20 16,6 6-20-16,-4 2-22 0,4 5-14 0,0 3-13 16,-3 8-3-16,-1 0-15 0,-2 1-3 0,0 4-8 15,-1-1-8-15,0 4-1 0,-3-4-2 16,4 1-2-16,-2-1-4 0,-1-2-1 0,-4-5 4 15,-1-3-6-15,1-1-27 0,-4-6-73 0,1-3-56 16,-1-2-83-16,1-6-121 0,-14-9-144 0,22 14-147 16,-22-14-127-16,0 0-739 0,30-8-952 0</inkml:trace>
  <inkml:trace contextRef="#ctx0" brushRef="#br0" timeOffset="38384.11">27370 1827 558 0,'0'0'584'0,"3"-21"6"15,-3 21-27-15,0 0-42 0,0-21-50 0,0 21-59 16,0 0-37-16,0 0-16 0,0 0-41 0,0 0-41 15,0 0-28-15,-23 20-37 0,23-20-26 0,-4 30-33 16,1-10-43-16,3 2-20 0,3 3-22 16,1 3-6-16,2 4-9 0,0-2-7 0,5 3-7 15,2-3-7-15,-2 0-8 0,5-3 3 0,1-1-3 16,-1-4-2-16,4-5-1 0,0-5-1 16,3 0-6-16,4-8-2 0,3-1-4 0,0-6-4 15,7-6 3-15,0-3-3 0,3-3 1 0,0-9-4 16,3-3-1-16,-3-4 1 0,-3-1 10 0,-1-4 29 15,-3 2 9-15,-3-1 18 0,-3-1 12 0,-6 9 18 16,-1 0 13-16,-4 2 19 0,-2 4-1 0,-4 1-15 16,-1 3-28-16,-2 3-9 0,-7 14-20 0,10-26-7 15,-10 26-12-15,0 0-4 0,0 0-7 0,0 0-3 16,0 0-5-16,-44 15-5 0,28 0 1 0,2 5-2 16,-2 5-1-16,2 5-3 0,2 3 0 0,2 5 3 15,-4 4 0-15,4 5-2 16,-4 9 0-16,5 7-3 0,-4 9 1 0,-1 15-2 15,1 0 1-15,2 6-1 0,-2-1-1 0,1 1 2 16,-2 0-4-16,1-4 2 0,-4 1-2 0,-4-5 3 16,-1-5-3-16,1-12 1 0,-2-6 3 0,-1-7-2 15,-2-5 2-15,0-10 2 0,-4-5 2 0,-4-7 0 16,-3-11-6-16,0-4 0 0,-2-6 0 0,-5-9-2 16,-2-3 1-16,-5-10 2 0,-1-3-1 0,1-7 8 15,-6-5 18-15,7-7 19 0,4-1 12 0,6-3-3 16,10 5-58-16,3-3 0 0,7 0 0 0,10 3 0 15,3 2 0-15,7 2 0 0,11-1 0 16,8 3 0-16,4 6 0 0,18 0 0 0,5 5 0 16,8 4 0-16,3 5 0 0,3 3 0 0,0-2-284 15,-8 7-114-15,2 2-98 0,-4 0-125 0,4 2-118 16,-8-4-96-16,5 2-804 0,-9-2-1076 0</inkml:trace>
  <inkml:trace contextRef="#ctx0" brushRef="#br0" timeOffset="38705.11">28310 2202 98 0,'7'-30'502'15,"-4"5"26"-15,0 4 15 0,0 0-1 16,-3 1-9-16,0 20-18 0,-6-33-33 0,6 33-33 16,-17-25-49-16,17 25-46 0,-33-15-36 0,33 15-33 15,-46-2-43-15,15 6-57 0,-2 9-32 0,0 3-24 16,-1 4-24-16,-3 6-19 0,7 3-18 0,3 5-11 15,8 1-8-15,2-2-9 0,7 4 0 0,7-2-11 16,3-2 4-16,3 0-7 0,1-4-2 0,5-4-4 16,-1-2 12-16,5-6 17 0,-1-2 16 0,9-7 1 15,-21-8-4-15,36 5-7 0,-12-13-4 0,-1 0 1 16,1-4-1-16,-5-5-2 0,2-4-8 0,-5 1-8 16,1-4-2-16,-7 0-9 0,0 5-3 0,-3-3-9 15,-1 2-40-15,-3-1-61 0,-3 4-65 16,0 17-78-16,0-33-85 0,0 33-79 0,-6-25-91 15,6 25-93-15,-6-22-84 0,6 22-89 0,-11-22-539 16,11 22-751-16</inkml:trace>
  <inkml:trace contextRef="#ctx0" brushRef="#br0" timeOffset="39132.11">28400 2007 75 0,'0'0'552'16,"20"-15"12"-16,-20 15 9 0,14-15 3 0,-14 15-22 15,6-15-10-15,-6 15-22 0,0 0-39 0,10-18-69 16,-10 18-80-16,0 0-64 0,0 0-56 0,0 0-43 15,0 0-31-15,0 0-17 0,0 0-18 16,-7 29-30-16,7-29-13 0,-3 34-8 0,3-11-5 16,0-1-7-16,0 6-4 0,0 1-4 0,3 4-8 15,4 0 0-15,-1 0-2 0,5-4 2 0,-5 2-8 16,4-7 5-16,1-2 1 0,2-2 7 0,-4 1 19 16,5-9 16-16,-14-12 1 0,33 15-3 0,-33-15-15 15,34 0-11-15,-34 0-7 0,39-15-4 0,-15 3-10 16,-4-6-1-16,4-5-3 0,-2 1 0 0,-1-6-4 15,-1 1-1-15,-4-2 0 0,5-4-6 0,-8 3 1 16,0-1 1-16,-3 2-2 0,-3-1-3 0,0 5 2 16,0 0 0-16,-7 3-3 0,3-2 2 0,-6 7 2 15,3 17-1-15,-4-29-2 0,4 29 2 0,-7-20-2 16,7 20-2-16,0 0 0 0,0 0 1 16,-30 2 1-16,20 13 0 0,0 2 6 0,0 8 0 15,3 8 7-15,1 4 2 0,-1 4-4 0,1 5 3 16,2 5-2-16,1 2 2 0,-1-4-5 0,4 3 1 15,-3-2 1-15,3-5 1 0,0-2 4 0,3-2-3 16,-3-7-3-16,4-2-1 0,-4-3-20 0,3-5-46 16,-3-4-69-16,0-20-95 0,7 28-95 0,-7-28-115 15,0 0-90-15,0 0-106 0,0 0-76 0,33-5-92 16,-20-13-425-16,1 0-685 0</inkml:trace>
  <inkml:trace contextRef="#ctx0" brushRef="#br0" timeOffset="39352.11">29188 1797 234 0,'3'-27'469'0,"0"5"14"0,-3 1 0 16,0 21-16-16,0-30-26 0,0 30-31 0,0-27-55 15,0 27-50-15,0 0-4 0,-6-18-6 0,6 18-13 16,0 0-24-16,-18 12-16 0,9 1-14 0,1 7 4 16,-1 8 8-16,-1 2-29 0,-4 7-52 0,4 9-27 15,-3 0-17-15,0 5-20 0,-14 59 50 0,14-50-87 16,-1-1-7-16,1-6-7 0,3-2-8 0,0-2-30 15,0-3-108-15,0-9-95 0,3 1-91 16,0-7-84-16,-2 1-76 0,6-11-70 0,-8-1-67 16,4-3-76-16,7-17-566 0,-9 21-688 0</inkml:trace>
  <inkml:trace contextRef="#ctx0" brushRef="#br0" timeOffset="39840">28810 2276 334 0,'0'-21'426'0,"0"21"-30"0,0-18-24 0,0 18-53 16,10-17-43-16,-10 17-41 0,23-19-28 0,-5 5-30 16,4 2-34-16,5-1-29 0,3-2-23 0,3 1-21 15,1-1-11-15,0 2-13 0,-1-3-8 16,0 4-5-16,0-1-9 0,4 0 10 0,-4-1 27 16,0-1 22-16,1 3 26 0,-4-3 25 0,0 0 29 15,-4 3 17-15,1-4 15 0,-6 3 19 0,-1 4 6 16,-1-4-4-16,-2 4-6 0,-17 9-19 0,27-15-30 15,-27 15-30-15,23-13-30 0,-23 13-16 0,0 0-21 16,27-8-9-16,-27 8-8 0,0 0 16 0,17 15 31 16,-17-15 22-16,6 23 10 0,-6-23 4 0,-3 37-24 15,0-11 9-15,-4 3-2 0,0 3-6 0,0 6-15 16,-2-1-13-16,-2 6-12 0,1 0-11 0,1-3-9 16,2-4-7-16,0 3-10 0,0-4-3 0,1-3-8 15,3-4-5-15,-4-3 6 0,4-3 6 16,3-2 54-16,0-20 65 0,-4 30 22 0,4-30 0 15,0 0-36-15,7 18-131 0,-7-18 0 0,0 0 0 16,23-24 0-16,-9 8 0 0,5-9 0 0,8-10 0 16,3-3 0-16,3-7 0 0,8-4 0 0,-1 0 0 15,2-1 0-15,2 6 0 0,-7 4 0 0,-4 7 0 16,-3 4 0-16,-6 8 0 0,-1 6 0 0,-7 5 0 16,-16 10 0-16,30-5 0 0,-30 5 0 0,24 18 0 15,-14-1 0-15,-6 7-2 0,2 0-4 0,-6 6 4 16,-3 4-32-16,0 4-69 0,-5-1-121 0,-1 1-109 15,-1 5-114-15,-7-4-115 0,-3 4-116 16,-3-6-111-16,0 4-148 0,-8-1-449 0,-12 2-838 16</inkml:trace>
  <inkml:trace contextRef="#ctx0" brushRef="#br0" timeOffset="40352.28">27146 3614 201 0,'0'0'619'0,"-37"3"-63"0,37-3-49 16,0 0-25-16,-30 8-14 0,30-8-43 0,0 0-46 15,-23 8-40-15,23-8-38 0,0 0-27 0,-16 17-27 16,16-17-28-16,0 0-14 0,-7 25-31 0,7-25-23 16,0 17-21-16,0-17-23 0,3 21-19 0,-3-21-14 15,4 17-10-15,-4-17-9 0,0 0 5 0,6 20 38 16,-6-20 39-16,0 0 12 0,0 0-16 0,0 0-31 16,0 0-20-16,0 0-17 0,30-11-12 0,-30 11-10 15,10-19-6-15,-10 19-1 0,6-24 3 16,-6 24 1-16,0-26 2 0,0 26-1 0,-6-28-4 15,6 28-2-15,-10-28-3 0,10 28-8 0,-24-19-3 16,24 19-6-16,-26-18-2 0,26 18-2 0,-37-10-1 16,37 10-1-16,-39 0-3 0,39 0 0 0,-51 10 2 15,24 0 0-15,-3 5 2 0,0 4 3 0,3 5 6 16,2 6 15-16,-2 5 22 0,7 2 5 0,-1 4-3 16,5-2-11-16,5 4-8 0,2-1-7 0,2-1-4 15,4-4-2-15,3 1-3 0,3-4 0 0,0 1-3 16,7-2-1-16,4 0 1 0,-1-7-4 0,4 0-9 15,-1-3-89-15,8-6-116 0,-4-2-113 16,-1-5-120-16,2-6-115 0,2 2-116 0,-23-6-95 16,43-3-73-16,-19-2-595 0,-1-5-877 0</inkml:trace>
  <inkml:trace contextRef="#ctx0" brushRef="#br0" timeOffset="41124.11">27206 3858 231 0,'0'0'504'0,"-3"-33"2"0,3 33-1 16,-7-33 1-16,7 33-45 0,-6-30-31 0,6 30-28 16,-8-27-31-16,8 27-40 0,-6-21-47 0,6 21-41 15,-7-18-41-15,7 18-29 0,0 0-6 16,-20-9 7-16,20 9 0 0,0 0-8 0,-36 8-12 16,36-8-20-16,-30 18-15 0,13-6-13 0,3 5-12 15,-2 0-11-15,6 4-13 0,-3 4-8 0,6 0-13 16,-3 3-9-16,6-1-4 0,-2 0-4 0,6 2-6 15,-3-6-4-15,3 5-2 0,0-4-2 0,0-1-2 16,0-3-2-16,3-2 9 0,-3-18 2 16,6 30 0-16,-6-30-3 0,18 18 0 0,-18-18-8 15,26 5 0-15,-26-5-4 0,34-8 4 0,-18 0-6 16,4-3-4-16,0-7 0 0,0-2-1 0,0-3-4 16,1-2 3-16,-5-2-1 0,1 1 0 15,-1 0-2-15,-5-3 0 0,-2 7 6 0,-2 1 4 16,-1-3 9-16,-3 4 19 0,5 0 11 0,-8 20 7 15,3-32 2-15,-3 32-11 0,0-28-8 0,0 28-7 16,0-20-6-16,0 20-5 0,0 0-4 0,0 0 2 16,0 0-6-16,0 0 2 0,-14 13-6 0,14-13 2 15,-3 32-3-15,3-11 3 0,3 3-3 0,-3 1 0 16,8 4 2-16,-5 0 1 0,0 1 1 0,3 0-3 16,1-1 2-16,4-3-2 0,-5-4-2 0,1 1 4 15,2-3 4-15,2-4 11 0,-1-2-2 0,-10-14-4 16,23 15 2-16,-23-15-3 0,27 7-1 0,-27-7-2 15,26-7-3-15,-26 7-2 0,27-17-5 16,-14 5 0-16,0-4-2 0,-2-4-2 0,-1 0 1 16,-1-2-2-16,-2-4-3 0,-3 1 2 15,2-2-2-15,-6-3 2 0,4 3-1 0,-4-5 0 16,3 6-1-16,-3 1-1 0,0 0-2 0,0 2 1 16,3 3 1-16,-3 3 0 0,0 17-6 0,7-30-4 15,-7 30-4-15,7-28-3 0,-7 28-4 0,16-22-2 16,-16 22-3-16,17-16 2 0,-17 16 2 0,23-9 7 15,-23 9-1-15,0 0 3 0,37 7 4 0,-37-7 4 16,30 18 5-16,-17-6 1 0,-3 6 2 0,1 2 2 16,-5 0 1-16,1 5-2 0,-4 0 3 0,0 2 0 15,0 1-2-15,1-1 2 0,-4 4 0 16,7-5 1-16,-4 0-4 0,0 0 2 0,1-3 2 16,-1-3-2-16,3 4 6 0,-2-7 5 0,3 0 14 15,-7-17 19-15,6 28 15 0,-6-28-1 0,10 25 4 16,-10-25-1-16,7 19-4 0,-7-19-4 0,7 16-10 15,-7-16-6-15,0 0-4 0,10 20-6 0,-10-20-21 16,0 0-8-16,0 0 0 0,0 0-14 0,13 13-163 16,-13-13-135-16,0 0-132 0,0 0-131 0,13-13-132 15,-13 13-116-15,10-18-166 0,-10 18-422 0,11-20-864 16</inkml:trace>
  <inkml:trace contextRef="#ctx0" brushRef="#br0" timeOffset="41548.11">28130 3752 63 0,'0'0'554'0,"-14"-15"-10"0,14 15-20 0,-16-15-32 15,16 15-48-15,-14-9-30 0,14 9-53 0,0 0-50 16,-19-17-45-16,19 17-37 0,0 0-38 0,0 0-32 16,-14-12-33-16,14 12-23 0,0 0-17 0,0 0-2 15,0 0 5-15,0 0-5 0,24-7-10 0,-24 7-10 16,0 0-12-16,36-5-10 0,-36 5-8 0,33-2-2 15,-33 2-5-15,34-6-6 0,-34 6-2 16,37-7-1-16,-37 7 0 0,33-10-4 0,-33 10-2 16,34-12-2-16,-34 12 1 0,26-15 2 0,-26 15 17 15,23-15 13-15,-23 15 12 0,17-16 7 0,-17 16 3 16,13-14-5-16,-13 14-7 0,0 0-8 0,3-23-5 16,-3 23-10-16,0 0-7 0,-13-13-3 0,13 13-1 15,0 0-2-15,-36-5 3 0,36 5-3 0,0 0 16 16,-44 3-1-16,44-3 4 0,-30 9 12 0,30-9 5 15,-37 18 1-15,18-7 6 0,2 3 0 0,0 2-2 16,-3 0 0-16,3 8-2 0,4 1-4 0,0 0 0 16,3 2-9-16,3-2-7 0,1-1-6 0,2 2 0 15,4-1-2-15,0-1-1 0,4 0-5 16,2-2-1-16,1-2 0 0,3-2 4 0,3-3-16 16,0 0-89-16,-13-15-122 0,30 17-141 0,-30-17-166 15,34 5-190-15,-34-5-155 0,33-5-656 16,-33 5-957-16</inkml:trace>
  <inkml:trace contextRef="#ctx0" brushRef="#br0" timeOffset="41920.57">28516 3770 327 0,'0'0'621'0,"5"-18"-9"0,-5 18-6 16,0 0-48-16,0 0-61 0,3-17-69 0,-3 17-71 15,0 0-65-15,0 0-48 0,19-15-43 16,-19 15-30-16,0 0-32 0,33-7-26 0,-33 7-20 15,27-5-14-15,-27 5-13 0,30-6-12 0,-30 6-9 16,33-7-7-16,-33 7-6 0,34-13-8 0,-34 13-4 16,34-15-2-16,-34 15-7 0,33-17-2 0,-17 5-2 15,-16 12-2-15,30-21-1 0,-19 9-3 0,-11 12 2 16,19-23 5-16,-19 23-3 0,11-22 2 0,-11 22 1 16,3-23 18-16,-3 23 9 0,-7-25 12 0,7 25 8 15,-13-20 4-15,13 20-2 0,-24-17-4 0,24 17-6 16,-33-16-2-16,33 16 1 0,-40-4 6 0,40 4-3 15,-50 4-3-15,26 4 3 0,-2 2 5 16,0 5 5-16,-4 5-8 0,6 0-6 0,1 6-5 16,2 1-8-16,2 5 3 0,5-2-5 0,4 5-2 15,4-3-3-15,3 1-3 0,3-3-3 0,0-2 2 16,6-1 0-16,1 1-5 0,-1-3-34 0,5-3-72 16,2-2-73-16,-4-2-88 0,8-3-116 0,-4-3-136 15,-13-12-142-15,30 12-113 0,-30-12-627 0,35-2-838 16</inkml:trace>
  <inkml:trace contextRef="#ctx0" brushRef="#br0" timeOffset="42264.11">29014 3592 105 0,'6'-20'544'0,"1"3"26"16,-7 17 27-16,6-30 4 0,-6 30-29 0,4-28-35 16,-4 28-43-16,7-22-66 0,-7 22-71 0,10-20-72 15,-10 20-57-15,13-16-45 0,-13 16-32 0,0 0-24 16,30-7-19-16,-30 7-14 0,31 7-13 0,-31-7-23 15,39 18-1-15,-18-5-9 0,-5 5-8 0,4 1-6 16,-4 4-2-16,-2 2-2 0,-1 2-4 0,-7 0-7 16,2 3-9-16,-5-2-20 0,-3 0-20 0,0 2-15 15,-7 0-10-15,0 0 0 0,1-5 4 0,-1-1 3 16,1-3 12-16,-5 2 5 0,5-6 11 0,-1 0 13 16,7-17 38-16,-14 26 43 0,14-26 39 0,-16 12 36 15,16-12 20-15,0 0 2 0,0 0-4 16,-23-12 13-16,23 12 1 0,-10-29-11 0,7 9-16 15,0-2-18-15,6-3-19 0,-3 0-16 0,3 0-15 16,3 0-15-16,4 0-15 0,-2 3-19 0,4-2-37 16,1 5 0-16,4 2 0 0,0 2-89 0,6 0-111 15,-2-1-116-15,2 4-100 0,4 2-92 0,-5 0-89 16,2 3-100-16,3-4-79 0,0 5-786 0,-4-2-1004 16</inkml:trace>
  <inkml:trace contextRef="#ctx0" brushRef="#br0" timeOffset="42824.73">29961 3405 271 0,'0'0'612'0,"0"0"-11"0,0 0-1 0,0 0-24 16,-13-16-47-16,13 16-44 0,0 0-35 0,0 0-34 16,-4-19-52-16,4 19-54 0,0 0-50 0,10-20-39 15,-10 20-36-15,16-20-24 0,-5 7-31 0,-1-2-26 16,3-5-20-16,4-2-9 0,0-4-20 0,2-1-24 15,5-9-49-15,-1 0-42 0,0-3-29 0,1 0-16 16,-1-4 9-16,1-1 4 0,-1 1 8 0,-3-4 6 16,-3 2 9-16,-1-1 14 0,-5 2 11 0,-2 6 5 15,-2 3 3-15,-7 0 8 0,0 8 3 16,0 2 2-16,-3 2 5 0,-4 3 4 0,-3 5 12 16,10 15 19-16,-20-14 2 0,20 14 11 0,0 0 20 15,-36 12 8-15,18 0 16 0,2 13 16 0,-1 5 25 16,-3 8 2-16,7 7-15 0,-4 7-16 0,4 8-7 15,-1 5-10-15,1 5 1 0,3 2-7 0,-3 1-25 16,3 12-2-16,-7 0 10 0,7-13 2 0,-3 1-1 16,2 0-7-16,5-3 44 0,0-6-2 0,2-8 1 15,1-6-12-15,0-8-12 0,3-2-5 0,0-5 21 16,0-7 67-16,-4-2 64 0,4-5 48 0,0-21-13 16,4 30-240-16,-4-30-1 0,0 0 0 0,10 16 0 15,-10-16 0-15,0 0 0 0,23-21 0 16,-10 4 0-16,4-6 0 0,3-3 0 0,3 0 0 15,4-6 0-15,3-1 0 0,3 0 0 0,-3 3 0 16,3 0 0-16,-9 7 0 0,3 4 0 0,-8 1 0 16,2 5 0-16,-21 13 0 0,33-12 0 0,-33 12 0 15,30 10 0-15,-16 3 0 0,-8 4 0 0,1 5 0 16,-4 3 0-16,0 6 0 0,-3-1 0 0,-3 2 0 16,3 3 0-16,-3-2 0 0,3-3 0 0,-4-3 0 15,1 0 0-15,0-1 0 0,0-4-234 0,3-2-164 16,0-20-63-16,-8 31-102 0,8-31-130 0,-9 17-112 15,9-17-128-15,0 0-463 0,0 0-848 16</inkml:trace>
  <inkml:trace contextRef="#ctx0" brushRef="#br0" timeOffset="43628.11">30611 3360 356 0,'10'-27'539'0,"0"1"23"15,-4 6 14-15,2 0 3 0,-5 3-5 0,-3 17-14 16,10-28-35-16,-10 28-75 0,3-25-90 0,-3 25-71 15,0 0-37-15,0 0-20 0,0 0 6 0,0 0-1 16,0 0-18-16,-3 30-46 0,0-5-35 0,-1 3-24 16,1 6-23-16,0 4-13 0,-1 2-7 0,4 3-14 15,-4-1-12-15,4-2-5 0,4 1-5 16,-4-4-1-16,4-5-5 0,-1-4-2 0,4-3 0 16,-4-5 6-16,7-3-4 0,-10-17-5 0,20 15-7 15,-20-15-1-15,0 0-6 0,43-5-2 0,-23-5 0 16,0-2-3-16,3-9 0 0,1-1-4 0,2-2-6 15,4-9-12-15,-3-2-4 0,0-5 1 0,0-2-1 16,0-7 1-16,-5 5-1 0,2 1 4 0,-4 0-1 16,-4 6 2-16,1 4 4 0,-7 4 4 0,1 4 4 15,-5 2 4-15,1 5-6 0,-7 18 2 0,0-22 0 16,0 22 4-16,0 0 3 0,0 0-4 0,-24 15 3 16,18 0 7-16,-4 8-4 0,3 4 1 0,0 5-1 15,1 4 0-15,2 1-1 0,4 1 8 16,0 1 0-16,0 2-2 0,7-4-2 0,-4 1-1 15,8-4 4-15,-5-4-1 0,4 1-1 0,4-6 6 16,-5-6-1-16,4-1 0 0,1-5-1 0,2-3-3 16,-16-10 0-16,38 4-4 0,-38-4 0 0,40-9 0 15,-17-4 1-15,0-7-4 0,3-5-2 0,35-46-5 16,-28 27 0-16,0-8-1 0,1-6 1 0,0 1-1 16,-1-15 1-16,-3 1-8 0,-3 9 2 0,-2-1 3 15,-1 3 3-15,0 3-5 0,-4 2 1 0,-4 10 1 16,1 5 0-16,-7 7 2 0,4 3 0 0,-8 4-3 15,4 10-4-15,-10 16 6 0,6-25 0 16,-6 25 2-16,0 0 2 0,0 0 0 0,11 27 4 16,-14-1 6-16,-1 8-2 0,0 7 4 0,-5 10-4 15,-4 15 2-15,-4 3 2 0,0 12 4 0,-3-1 7 16,-3-1 13-16,5-8 4 0,2-4 0 0,2-2 2 16,5-2 1-16,-1-13-2 0,4-3-1 0,-2-9 8 15,2-3 45-15,-1-5 77 0,4-5-166 0,0-5-2 16,3-20 0-16,-3 26 0 0,3-26 0 0,0 0 0 15,0 0 0-15,0 0 0 0,33-1 0 0,-20-12 0 16,7-7 0-16,4-4 0 0,12-9 0 0,7-9 0 16,11-14 0-16,9 1 0 0,3-2 0 0,5 0 0 15,-1 4 0-15,3 5 0 0,-13 13 0 16,3 4 0-16,0 10 0 0,-6 6 0 0,-6 10 0 16,-1 5 0-16,-4 9 0 0,-6 4 0 0,1 10 0 15,-11 7 0-15,-7 4 0 0,-13 2 0 0,-7-2 0 16,-9 7 0-16,-11-2 0 0,-20 7 0 0,-10-4-36 15,-23 3-4-15,-17-4 10 0,-6-9 6 0,-13-2 6 16,-1-5 4-16,-7-8 4 0,5-4 5 0,18-6 3 16,1-2-43-16,16-5-130 0,5-3-134 0,5-2-126 15,4 1-134-15,10-4-143 0,7-2-126 0,3-2-838 16,4 1-1113-16</inkml:trace>
  <inkml:trace contextRef="#ctx0" brushRef="#br1" timeOffset="45815.73">26785 3325 117 0,'-49'10'433'16,"5"0"-15"-16,1-3-9 0,4 3-13 0,-2 0-20 15,4-2-22-15,11-1-23 0,-1 1-34 16,4-3-22-16,23-5-20 0,-34 10-3 0,34-10 26 15,0 0-22-15,34-2-32 0,22-6-36 0,42-3-36 16,41-6-34-16,51-3-23 0,23-2-19 0,15-1-16 16,15 1-6-16,57-8-14 0,1 2-9 0,2 3-7 15,-50 0-4-15,47 0-6 0,-53 0-2 0,3 3 1 16,-3-1-4-16,0-2 0 0,-3 3-4 0,-8-1-3 16,-12 0-41-16,-11 4-54 0,-13 1-42 0,-20 0-62 15,-43 6-71-15,-17 2-79 0,-30 5-70 0,-20 0-36 16,-16 3-41-16,-15 4-61 0,-39-2-328 15,51 3-365-15</inkml:trace>
  <inkml:trace contextRef="#ctx0" brushRef="#br1" timeOffset="46136.96">26515 5138 389 0,'-136'9'596'15,"-4"1"-59"-15,13 0-12 0,7-2 3 16,30-6 21-16,17 0-29 0,16-2-62 16,10-2-85-16,21-3-66 0,26 5-52 0,0 0-40 15,37-27-27-15,42 9-23 0,49-2-29 0,58-9-17 16,47 1-23-16,81-7-18 0,26 3-19 0,17-1-15 15,26 3-6-15,14 0-10 0,13 2-6 0,0 1-5 16,14 1-1-16,3 4-2 0,0 1-5 0,-14 0 0 16,-9 1-4-16,-17 0-39 0,-10 0-62 0,-13-3-67 15,-28 3-100-15,-26-6-109 0,-73 2-115 0,-34-6-121 16,-23-3-158-16,-33-7-427 0,-47 1-656 0</inkml:trace>
  <inkml:trace contextRef="#ctx0" brushRef="#br1" timeOffset="46928.81">21794 3162 308 0,'0'0'424'0,"-54"-3"-28"15,54 3-38-15,-40 3-49 0,40-3-43 16,-36 2-24-16,36-2-30 0,-34 11-9 0,34-11-7 16,-30 17-8-16,30-17-18 0,-17 27 6 0,24-12 19 15,3 6 5-15,20 1-5 0,13 3 7 0,27 0-9 16,27 5-2-16,16-5-15 0,17-2-21 0,44-1-7 15,20-4-12-15,22-6-21 0,21-5-18 0,13-1-19 16,13-9-12-16,64-5-14 0,3-1-12 0,14-6-11 16,-3-3-7-16,-8-3-3 0,-4-3-5 0,-5-6-3 15,-11-3-2-15,-9-4 0 0,-14-5 4 0,-59 1 21 16,-11-6 11-16,-13-8-1 0,-14-7 0 0,-16-11-13 16,-14-8-6-16,-13-6-7 0,-13-10-6 0,-17-5 5 15,-17-6-5-15,-16-5-2 0,-14-4-7 0,-16-3-2 16,-16-2-8-16,-22 12-1 0,-9-3 0 15,-17 1-3-15,-9 2 0 0,-17-16-1 0,-18 6-1 16,-18 8 2-16,-15 10 3 0,-16 7-1 0,-17 10 1 16,-13 10-1-16,-13 7-1 0,-14 13 2 0,-7 8 0 15,-8 12 3-15,-13 7-1 0,-1 10-1 0,-11 11-1 16,-3 7-2-16,-7 10 2 0,-2 13 4 0,-9 9 0 16,-2 9 4-16,-47 18-2 0,-6 14 2 0,-4 7-2 15,-12 16 2-15,-2 5 1 0,-3 11 2 0,8 11 3 16,3 4-3-16,9 7 1 0,10 5 9 0,27 1-1 15,38-3 0-15,35 1-2 0,61-22 0 16,29-2 3-16,41-16 2 0,30-1 0 0,23 1 0 16,33 11 5-16,27-4 5 0,30-2 6 0,23-8 1 15,65 10 4-15,28-12-5 0,24-14-2 0,20-8-6 16,21-14 1-16,22-12-2 0,20-12-5 0,4-11-4 16,3-12-23-16,4-7-61 0,3-11-58 0,3-9-61 15,0-5-80-15,-6-9-97 0,-7-4-122 0,-11-10-134 16,1-7-805-16,-24 2-878 0</inkml:trace>
  <inkml:trace contextRef="#ctx0" brushRef="#br1" timeOffset="49312.84">13189 7877 227 0,'0'0'416'0,"0"0"-61"0,-37 8-67 15,37-8-61-15,0 0-40 0,0 0-54 0,0 0-121 16,-19 7-211-16,19-7-361 0,0 0-62 15</inkml:trace>
  <inkml:trace contextRef="#ctx0" brushRef="#br1" timeOffset="50608.12">15044 6549 101 0,'0'0'460'0,"-27"9"1"0,27-9 3 0,-20 7-11 15,20-7-26-15,0 0-29 0,-30 5-24 0,30-5-30 16,0 0-28-16,-37 0-20 0,37 0-21 0,0 0-18 16,-33-9-8-16,33 9-28 0,-20-9-35 15,20 9-33-15,-10-18-32 0,10 18-24 0,13-34-16 16,4 8-5-16,13-6 6 0,13-8-1 0,20-12-8 16,11-1 0-16,13-7 1 0,22-15-14 0,15-3-1 15,2-4-6-15,15-3-13 0,2 0-7 0,8-2-5 16,5-4-1-16,7 4-3 0,8-1-7 0,28-13-1 15,5-3 2-15,-37 20-9 0,3-2-2 16,-3-1 3-16,-1-5-10 0,24-16 2 0,-7-4-1 16,-22 17-2-16,23-20-1 0,-28 20-2 0,-2-3-1 15,2 3 0-15,1 0 9 0,0 3-6 0,-8 2-4 16,6 2 1-16,-6 5 0 0,-5 1 0 0,-1 5-3 16,-10 2 4-16,1 5-2 0,-1 2 1 0,-6 1-2 15,-4 5-3-15,0-4 5 0,-6 6-1 0,3 0 0 16,-20 9 2-16,-2 5-2 0,-2 1 2 0,-6 0 2 15,-10 4 2-15,-13 10-1 0,-7 2 39 0,-14 5 35 16,2 2 8-16,-12 4-5 0,-3 0-10 0,-6 3-12 16,3 0-12-16,-10 3-5 0,3 3-7 0,-6-3-7 15,-1 3-8-15,-16 9 0 0,30-16-9 16,-30 16 1-16,24-12-3 0,-24 12-2 0,20-10 0 16,-20 10-4-16,0 0 2 0,27-15 5 0,-27 15-3 15,0 0 2-15,16-9-1 0,-16 9 3 0,0 0 0 16,0 0-2-16,17-11-2 0,-17 11-1 0,0 0-4 15,0 0-47-15,0 0-56 0,0 0-71 0,0 0-77 16,-14-13-89-16,14 13-69 0,0 0-78 0,0 0-48 16,-39 3-54-16,39-3-66 0,-30 3-521 0,30-3-644 15</inkml:trace>
  <inkml:trace contextRef="#ctx0" brushRef="#br1" timeOffset="51060.03">20853 2480 95 0,'-30'-11'421'0,"6"4"-14"0,5 0-18 15,-4-1-8-15,23 8-36 0,-34-12-35 0,34 12-35 16,-30-9-48-16,30 9-39 0,-27-8-36 0,27 8-37 16,0 0-28-16,-23-6-18 0,23 6-13 0,0 0 24 15,0 0 31-15,-13 14 22 0,13-14 5 0,13 13 6 16,-13-13-6-16,30 21 4 0,-7-12 4 0,11 4-16 15,5 0-19-15,15-3-16 0,6 2-15 0,3-4-14 16,10-1-8-16,1 0-10 0,2-4-7 16,-2-1-3-16,6-2-4 0,-6 0-4 0,-5-5 1 15,1 1-6-15,-2-4-1 0,-8 1 0 0,-3-5-2 16,-11 0-6-16,-7 3-3 0,5-1-4 0,-10-3 1 16,-1 4-2-16,-10-1 24 0,1 0 0 0,-24 10-11 15,30-15-7-15,-30 15-8 0,0 0-7 0,0 0-2 16,0 0-3-16,0 0 2 0,-30 10 2 0,3 7 7 15,-14 8 8-15,5 5 17 0,-18 12 37 0,2 11 20 16,-8 5-4-16,6 5-5 0,1-1 20 0,2 2 7 16,8 6-10-16,0-2 4 0,10 2 19 0,6-8-11 15,0-1-16-15,7-2-17 0,4-1-6 16,2-5-8-16,4-3-9 0,0-3 0 0,3-6 0 16,4-4-3-16,3 1-3 0,0-7-6 0,3 0-26 15,1-6-75-15,3-3-99 0,-1 0-125 0,7-6-159 16,1-1-210-16,2-3-208 0,-16-12-720 0,37 13-1025 15</inkml:trace>
  <inkml:trace contextRef="#ctx0" brushRef="#br1" timeOffset="60369.13">22604 2196 248 0,'0'0'294'0,"0"0"-24"0,0 0-24 0,0 0-19 15,0 0-33-15,0 0-29 0,0 0-36 16,-3-16-20-16,3 16-26 0,0 0-17 0,0 0-15 16,0 0-12-16,0 0-67 0,0 0-84 0,0 0-99 15,0 0-119-15,0 0-160 0,-14-13 4 0</inkml:trace>
  <inkml:trace contextRef="#ctx0" brushRef="#br1" timeOffset="66048.13">22654 1905 424 0,'0'0'388'0,"0"0"-7"16,0 0-5-16,0 0-12 0,0 0-15 15,0 0-18-15,0 0-26 0,0 0-33 0,0 0-29 16,-23-4-23-16,23 4-14 0,0 0-1 0,0 0-6 15,-30-12-13-15,30 12-20 0,0 0-7 0,-37-8-2 16,37 8-3-16,-34-4-9 0,34 4 1 0,-49-10-11 16,19 5-11-16,-11-2-12 0,-5 2-13 0,-17-6-13 15,-21 2-13-15,-12-1-8 0,-25-5-8 0,-13-1-3 16,-8 2 4-16,-35-4-1 0,-7 0 0 16,-13 1-4-16,-10-3-3 0,-6 3 1 0,-7-4-2 15,3 1 5-15,-3 1 10 0,7-4 1 0,0-2 1 16,-1 0-8-16,1 0 0 0,-4-2-7 0,-7-1-5 15,-10 4-2-15,2-2-8 0,-12 1-4 0,-2 4-2 16,-12 0-8-16,-55 1-2 0,3-1-6 0,46 9-3 16,-6-1-2-16,3 4-3 0,0 4 0 15,1-1 2-15,-1 6-2 0,-3 3 0 0,3 5-3 16,0 5-3-16,-43 4-1 0,50 3 4 0,-43 6-2 16,6 10-5-16,3-1 4 0,11 5-2 0,0 2 0 15,52-1-4-15,8 2 5 0,5 1 0 0,9 4-1 16,6 1-1-16,9 2-2 0,7-1 1 0,10-1 0 15,11 4 0-15,9-1 1 0,10-2 2 16,10 0-3-16,31-4 3 0,3-4-2 0,9-2 2 16,8 2 2-16,9-4-2 0,13-3 5 0,7-3-3 15,11-7-5-15,2 0-8 0,8-1-28 16,6-5-25-16,3-4-26 0,3 0-30 0,8-6-35 16,16-9-35-16,-20 17-50 0,20-17-80 0,0 0-94 15,0 0-111-15,0 0-96 0,30 4-100 0,-30-4-537 16,40-4-719-16</inkml:trace>
  <inkml:trace contextRef="#ctx0" brushRef="#br1" timeOffset="66736.13">6069 2805 351 0,'0'0'608'16,"-27"8"-42"-16,27-8-46 0,0 0-49 0,0 0-51 16,-20 4-72-16,20-4-67 0,0 0-54 0,-16 13-43 15,16-13-17-15,-10 12-7 0,10-12 3 16,-10 15-5-16,10-15-8 0,-10 18-12 0,10-18-11 16,-7 14-8-16,7-14-9 0,0 0-3 0,-7 23 7 15,7-23 17-15,0 0 25 0,0 0 46 16,-6 20 33-16,6-20 38 0,0 0 32 0,0 0-16 15,0 0-52-15,0 0-45 0,0 0-37 0,-4-18-29 16,4 18-26-16,-3-25-19 0,3 25-19 0,-10-30-10 16,7 13-11-16,-8 0-8 0,5 0-5 0,-4 2-24 15,-4-1-4-15,-2 3 0 0,2 1 0 0,-5 5 0 16,19 7 0-16,-47-7 0 0,47 7 0 0,-63 9 0 16,26 4 0-16,-7 9 0 0,1 4 0 15,4 3 0-15,-9 9 0 0,9 1 0 0,1 5 0 16,8-8 0-16,8 5 0 0,1 1 0 0,8-2 0 15,3-5 0-15,10-2 0 0,3-1 0 0,8-3 0 16,8 0-105-16,5-4-235 0,6-5-142 0,3-2-149 16,3-6-172-16,5-5-114 0,-4-4-754 0,10-6-1107 15</inkml:trace>
  <inkml:trace contextRef="#ctx0" brushRef="#br1" timeOffset="67112.13">6082 3239 400 0,'0'0'516'0,"0"0"-4"0,0 0-9 15,0 0-14-15,0 0-14 0,-16 7-31 16,16-7-47-16,0 0-47 0,0 0-41 0,0 0-38 16,0 0-33-16,0 0-23 0,-20 12-34 0,20-12-20 15,0 0-14-15,0 0-14 0,0 0-13 0,26-13-15 16,-26 13-14-16,30-20-18 0,-9 7-11 0,1-4-15 16,5-3-3-16,3-3-10 0,0-4-1 0,0-5-10 15,-3-1 2-15,0-2 2 0,0-3 23 0,-7 1 27 16,-1-1 8-16,-5 3 11 0,-4 2 10 0,0-1 8 15,0 4 1-15,-7-3-8 0,1 6-12 16,-1 1-18-16,-3 2-13 0,0-1-8 0,-3 2-14 16,-1 3-6-16,1 1-7 0,3 19-9 0,-7-31-3 15,7 31-8-15,-7-25-3 0,7 25-4 16,-13-13-1-16,13 13-1 0,0 0 1 0,-23 8-1 16,13 5 3-16,0 4-2 0,0 7 5 0,0 2-1 15,4 6-1-15,-2 6 1 0,2-1 2 0,6 4-1 16,0-2 2-16,0 4 1 0,6 2 7 0,2 0-2 15,1 0 1-15,4-10-2 0,-2 2-17 0,2-4-71 16,0-5-87-16,1-1-108 0,-1-7-84 0,0 1-100 16,0-9-137-16,-13-12-136 0,30 12-102 0,-30-12-625 15,37-7-904-15</inkml:trace>
  <inkml:trace contextRef="#ctx0" brushRef="#br1" timeOffset="68004.13">6779 2795 143 0,'-3'-26'405'0,"3"7"11"15,0 19 3-15,-3-32-13 0,3 32-13 0,-4-29-18 16,4 29-33-16,-6-22-42 0,6 22-53 0,-3-15-50 16,3 15-34-16,0 0-16 0,0 0-4 0,0 0 10 15,-24 12 15-15,24-12 11 0,-9 30-3 0,1-6-15 16,5-3-19-16,0 7-19 0,3 0-17 0,-4-1-16 16,4 1-11-16,0-3-8 0,0 2-14 0,0-4-6 15,0-2-8-15,0-3 3 0,0-18 29 0,0 33 79 16,0-33 46-16,4 21-11 0,-4-21-30 0,0 0-32 15,0 0-28-15,0 0-14 0,26-16-17 16,-16-1-14-16,-2-8-14 0,1-8-6 16,1-2-6-16,-4-5-5 0,5-2-7 0,-5 1-4 15,1 5 0-15,-4 0-4 0,0 3-3 0,2 8 0 16,-2 0-3-16,0 6-13 0,-3 19-2 0,-3-24 5 16,3 24-1-16,0 0 5 0,0 0 3 0,-17 21 4 15,13 1-2-15,1 3 0 0,0 3-1 0,3 2 6 16,3 3-2-16,4 1 3 0,-4-2 0 0,8 2 0 15,-5-5-1-15,1-3 0 0,-1-4 4 0,0 1 4 16,2-7 10-16,-2 2 40 0,-6-18 55 0,16 23 3 16,-16-23-19-16,24 7-19 0,-24-7-14 0,30-7-10 15,-13-5-13-15,3-8-8 0,0-8-10 16,0-7-9-16,0-5-1 0,0-2-2 0,-10-6-6 16,3-2-2-16,-6 1-1 0,-1 0-14 0,-6 6 5 15,0 2-2-15,-3 4 1 0,0-1-1 16,-4 3 0-16,-3 4-2 0,3 2-3 0,-2 6 0 15,-1 3-1-15,-1 0 0 0,-2 6 0 0,13 14-5 16,-23-19 2-16,23 19 6 0,0 0-2 0,-43 12 2 16,26 1 0-16,1 8 1 0,-1 3-1 0,-1 6 4 15,9 0-2-15,2 2 1 0,1 2 0 0,6 1 1 16,3 0 4-16,0-3-2 0,7 3-1 0,4-5 0 16,-1 1-1-16,7-7-2 0,-1 3 4 15,2-3 0-15,2-5-2 0,4-2 3 0,0 1 2 16,-4-5-1-16,0-3-1 0,1-3 1 0,3 1 1 15,-27-8-1-15,46 2 0 0,-46-2 0 0,50-5 1 16,-26 0 0-16,2-4-1 0,0-4 4 0,1-2-3 16,0-3 2-16,0-2-1 0,-1-4 0 15,-2-5 0-15,0-5-1 0,-2-2-1 0,-1-3 0 16,-4-4-5-16,-1-1 4 0,-2-2 0 0,-5-1-4 16,-2 2 1-16,-1 4-4 0,-6 4 2 0,0 2 0 15,-3 3-4-15,-3 4 1 0,-1 3-6 0,-7 6 0 16,-2 2 2-16,-4 3-2 0,-7 7 2 0,0 1 1 15,27 6 3-15,-63 3-1 0,33 5 0 16,-3 1 4-16,-1 10-2 0,4-2 1 0,4 5-2 16,2 2 2-16,5 5-1 0,5 3 1 0,4 0 5 15,7 6 0-15,6-1 0 0,7 6 3 0,7 2 0 16,6-2-6-16,7 6-4 0,10-1-3 0,6-1 3 16,11 3 2-16,3 0 3 0,-3-9-2 0,-3-1 2 15,-4-3 0-15,-10-5 1 0,-4-2-2 0,-3-3 3 16,-9-1 0-16,-4-4 8 0,-4 2 4 15,-9-7-2-15,0 3 2 0,-7-20 0 0,-7 32 3 16,0-17-3-16,-2-3 1 0,-5 1-23 0,14-13-53 16,-23 17-85-16,23-17-77 0,-20 13-109 0,20-13-132 15,0 0-158-15,0 0-140 0,-17-10-103 0,17 10-596 16,14-33-911-16</inkml:trace>
  <inkml:trace contextRef="#ctx0" brushRef="#br1" timeOffset="68228.13">8110 2346 136 0,'11'-36'491'16,"-2"2"40"-16,-2 0 5 0,-1 2-22 0,-3-1-23 16,1 6-21-16,-4 3-12 0,0-2-33 0,0 6-66 15,0 3-76-15,0 17-62 0,-4-20-45 16,4 20-33-16,0 0-25 0,0 0-16 0,-16 17-15 16,13 5 3-16,0 8 1 0,3 8 13 0,0 1 16 15,0 14-8-15,3 2-15 0,0 0-10 16,1 2-16-16,-1 1-6 0,0 0-13 0,3 0 4 15,-2-7-7-15,3 0-9 0,0-3-53 0,-4-9-88 16,0-3-99-16,0-9-97 0,-3-3-106 0,3-3-148 16,-3-21-125-16,4 25-798 0,-4-25-922 0</inkml:trace>
  <inkml:trace contextRef="#ctx0" brushRef="#br1" timeOffset="68512.92">8401 2367 215 0,'6'-37'518'16,"-3"4"9"-16,0-2-34 0,4 3-44 0,0-2-50 15,0 2-64-15,2 3-50 16,1 1-54-16,1 3-45 0,2 3-39 0,1 1-29 16,2 4-27-16,1 2-16 0,2 0-13 0,-2 6-17 15,4 2-10-15,-21 7-6 0,36-3-6 0,-36 3-1 16,33 15 0-16,-23 2 14 0,1 3 4 0,-8 7 36 16,-3 10 7-16,-6 12-7 0,-12 14-10 0,-5 0-8 15,-7 18-10-15,3-6-8 0,4-11-7 0,6-6-1 16,4-8 4-16,6-5 42 0,7-7 43 0,3-4 9 15,8-4 10-15,2-5 3 0,10-2-1 0,4-8-11 16,10-3-16-16,-1-4-21 0,8-3-16 0,-4-5-9 16,7-2-10-16,-1-3-21 0,-2-2-76 0,2-4-101 15,-6-2-115-15,0 1-147 0,0-1-153 16,-10-4-129-16,0 3-745 0,-3-5-880 0</inkml:trace>
  <inkml:trace contextRef="#ctx0" brushRef="#br1" timeOffset="69105.03">9371 2167 386 0,'3'-34'475'0,"0"1"-16"16,-3-4-30-16,0-1-44 0,-3-4-58 0,0-4-36 16,-4-4-37-16,-3 1-47 0,-3-2-39 15,-7-6-32-15,-4 0-33 0,-6-3-22 0,-10-6-19 16,-7 1-14-16,-2 2-13 0,-11 3-14 0,-4 3-3 15,-6 2-6-15,-10 2-6 0,-10 4-3 0,-9 4 4 16,-15 5 24-16,-27-3 12 0,-12 6 0 16,-10 7-5-16,-11 7-3 0,-12 6-8 0,-7 4-1 15,-11 8 6-15,-6 7 0 0,-7 4 1 0,-4 6 0 16,1 6-2-16,1 7 2 0,2 1 2 0,10 13-1 16,-3 3 6-16,6 11-11 0,5 7 3 0,-35 20-3 15,7 9 1-15,7 12-1 0,9 9 3 0,9 5 4 16,15 9 4-16,10 12-3 0,21 1-6 0,12 9-2 15,33-22-6-15,12 8-1 0,9 4-3 16,12 4 5-16,15 3-1 0,14 4 12 0,12 1 9 16,20-1 24-16,17-2 22 0,17-3 18 0,23-7-5 15,20-5-2-15,24-12-3 0,19-8 8 0,26-13 66 16,25-12 0-16,20-15-6 0,23-18 0 0,29-14 1 16,35-15-18-16,68-20-16 0,18-21-24 0,14-20-18 15,22-17-11-15,13-16-16 0,5-13-13 16,3-8-15-16,-4-8 3 0,3-11-4 0,-10-6-6 15,-9-8 0-15,-23-5-7 0,-25-12-4 0,-22-7-2 16,-27-10-9-16,-24-3-7 0,-23-8-4 0,-27-5-23 16,-19-8-17-16,-27-4-10 0,-30-6-1 15,-31 3-5-15,-39 25-4 0,-33-3-6 0,-31 4 4 16,-27 1 2-16,-32 11-3 0,-34 7 1 0,-54-5 4 16,-46 17 5-16,-36 26 3 0,-45 22 2 0,-22 22 8 15,-38 25 8-15,-26 21 4 0,-19 27 4 0,-11 21 2 16,0 20 7-16,1 24-5 0,-2 20-4 0,8 18-34 15,16 12-18-15,24 12-32 0,27 9-39 0,30 0-44 16,32 3-53-16,41-2-76 0,40-5-91 0,60-23-110 16,37-10-102-16,40-24-593 0,25-17-682 0</inkml:trace>
  <inkml:trace contextRef="#ctx0" brushRef="#br1" timeOffset="69844.13">1868 5583 491 0,'-30'-6'675'0,"0"-1"-75"0,-1-4 5 16,-3 2-34-16,1-6-41 0,0 2-54 0,3-1-45 15,0-2-36-15,0-1-44 0,7 2-54 0,-1 0-60 16,7 3-53-16,4-1-38 0,0 0-40 0,13 13-21 16,-7-20-13-16,7 20-21 0,27-15-11 15,-27 15-6-15,57-2-8 0,-18 10-7 0,1 1-1 16,7 11-4-16,-4 8-6 0,1 9 3 0,-7 13-4 15,-7 2-1-15,-13 11-2 0,-11 2 0 0,-9 5-1 16,-14 12-6-16,-13 1 3 0,-10 4-3 0,-10 0 0 16,-14 14 7-16,-2-6-5 0,6-15 0 0,0-8 1 15,6-4 2-15,5-10 16 0,11-10 28 0,8-14 35 16,0 1 11-16,11-8-6 0,-1-4-6 0,4-1-13 16,-2-4-12-16,9 0-6 0,9-18-7 0,-3 19-2 15,3-19-7-15,22 11 0 0,-22-11-3 0,74-6 0 16,-17-3-5-16,9-4-7 0,11-4-63 0,6-4-78 15,-2 1-99-15,-5-2-101 0,-2-2-132 16,-8-2-143-16,-6 1-128 0,-6 3-208 0,-11-4-389 16,-7-1-781-16</inkml:trace>
  <inkml:trace contextRef="#ctx0" brushRef="#br1" timeOffset="70084">2478 5465 103 0,'-8'-65'622'0,"-5"2"-28"16,4 11-6-16,-5 2-14 0,1 2-32 0,2 6-36 15,-2 6-31-15,4 5-40 0,-2 3-76 0,1 5-86 16,4 3-69-16,6 20-48 0,-11-19-34 0,11 19-26 16,0 0-21-16,-3 32-13 0,6 2 0 0,5 16-1 15,1 18 0-15,1 22-5 0,7 8-7 16,-1 9-2-16,1 3-2 0,4 20-5 0,-2 3-2 16,-5-21-5-16,-1-2 4 0,1 0-3 0,2-3-1 15,1-4-3-15,-1-8-4 0,5-7 4 0,-5-18-2 16,-2-10-13-16,-2-13-54 0,2-6-59 0,-1-12-113 15,1-12-152-15,-14-17-171 0,33 5-126 0,-13-14-120 16,10-16-521-16,0-13-760 0</inkml:trace>
  <inkml:trace contextRef="#ctx0" brushRef="#br1" timeOffset="70296.13">3104 5535 11 0,'11'-85'432'0,"-5"13"23"0,1 14 10 0,-4 5-7 15,0 3-33-15,-3 12-42 0,3 1-45 16,1 10-62-16,-4-1-61 0,0 7-45 0,0 21-43 15,4-26-19-15,-4 26-21 0,0 0 11 0,0 0 7 16,13 32 13-16,-7 0 5 0,5 17 0 0,2 15-4 16,4 19 1-16,-1 9-4 0,4 6-11 0,4 0-15 15,-2 4-12-15,2-2-9 0,0-4-7 0,-1 0-7 16,0-8 4-16,-3-4-7 0,0-16-9 0,-3-3-45 16,0-7-83-16,-4-11-103 0,-7-7-95 0,2-7-131 15,-8-6-117-15,-4-4-140 0,-3-4-455 0,-6-4-595 16</inkml:trace>
  <inkml:trace contextRef="#ctx0" brushRef="#br1" timeOffset="70676.13">2854 6362 462 0,'-27'-26'514'0,"7"5"-2"16,1-2-34-16,5-3-62 0,4-3-69 0,7-1-60 16,9-5-54-16,11-5-45 0,17-10-26 0,12-10-34 15,14 4-27-15,11-6-20 0,2 3-15 0,0 1-11 16,7 4-13-16,-3 0-7 0,-1 4-9 0,-6 9 1 15,-13 3-5-15,-4 8 38 0,-13 5 24 0,-7 5-13 16,-3 2-13-16,-6 6-14 0,-4 2-12 0,-20 10-1 16,34-6 3-16,-34 6 1 0,17 16 22 0,-11 1 26 15,-6 8 11-15,-3 8-4 0,0 6-10 16,-1 2-12-16,-3 8-13 0,4 2-5 0,0-1-9 16,3-5-8-16,3-3-3 0,0 0-4 0,4-4-1 15,3-3 2-15,3-2 1 0,4-6 1 0,-1-4 1 16,5-5 4-16,-1-9 3 0,3-1 4 0,-23-8-1 15,47-5-1-15,-20-3-2 0,-4-4-2 0,0-9 0 16,0-3 6-16,-2-3 27 0,-5-6 10 0,-2-3-10 16,-8-3-9-16,-3-1-11 0,-3-3-7 0,-6 3-5 15,-1 0-19-15,-3 5 0 0,3 2-6 0,-6 3-9 16,3 9 2-16,0 0 2 0,-3 4-16 0,-1 4-36 16,14 13-66-16,-30-12-70 0,30 12-99 0,0 0-113 15,-36 5-115-15,36-5-80 0,-17 12-98 16,17-12-490-16,0 0-643 0</inkml:trace>
  <inkml:trace contextRef="#ctx0" brushRef="#br1" timeOffset="71476.35">4015 5470 334 0,'17'-17'385'0,"-1"2"32"0,-2-3 18 0,-1 0 13 15,0 1-2-15,0-1-7 0,8-12 388 0,-21 30-480 16,16-25-66-16,-16 25-59 0,11-15-49 0,-11 15-34 16,0 0-26-16,0 0-22 0,30 6-12 0,-30-6-1 15,19 29-5-15,-5-9-7 0,-1 7-6 0,4 1-5 16,-1 6-6-16,1-3-9 0,-1 1-4 0,-2-1-6 15,2 1-2-15,-2-2-2 0,2-2-4 0,-5-4 0 16,2-3 4-16,-3-4 6 0,0-2 64 16,-10-15 33-16,16 20-23 0,-16-20-17 0,0 0-19 15,0 0-17-15,30-15-9 0,-19-2-7 0,-1-6-11 16,-1-7-3-16,-1-7-9 0,1-1-4 0,1-7-4 16,1-2-2-16,-1 1-3 0,-4 7 2 0,4 3-6 15,-3 4-2-15,0 3-1 0,-1 3-11 0,0 9-4 16,-6 17 2-16,14-20 6 0,-14 20 2 0,16 12 10 15,-9 5 4-15,0 14 0 0,0 9 7 0,-1 7-6 16,4 5 0-16,1 1 12 0,2-1-12 0,0-2 2 16,0-4-2-16,4-4 2 0,-4-9 0 0,1-4 7 15,-4-1 20-15,3-8 57 0,-3-5-7 16,-10-15-14-16,23 16-17 0,-23-16-4 0,0 0-16 16,34-6-5-16,-34 6-5 0,20-27-5 0,-11 6-3 15,2-9-4-15,-1-2-1 0,-1-11-11 0,2-3 3 16,-5-5 3-16,1 1-4 0,-4 2-1 0,0 6 4 15,2 2-6-15,-2 2-4 0,-3 7-1 0,3 2-6 16,0 7-5-16,-3 2-2 0,0 20 4 0,4-22 3 16,-4 22 3-16,0 0 6 0,0 0 3 0,17 18 0 15,-11-1 4-15,1 5 1 0,-1 3-1 0,0 5 1 16,5 2-1-16,-1 1 1 0,-1-3-3 0,2 0 1 16,2-2 0-16,1-1 3 0,2-1 5 0,-2-7-2 15,2-1 2-15,1-6 3 0,-1 2 3 16,-16-14-1-16,41 9-1 0,-41-9-1 0,43-8-5 15,-16-1 2-15,0-9 0 0,3-2-3 0,0-12 0 16,3-4-1-16,-3-12 3 0,3-3-5 0,-6-10-3 16,-3-4 0-16,-8-3-2 0,1-1-7 15,-8-1 0-15,1 4 1 0,-7 12-1 0,-6-1 0 16,-3 5 3-16,-4 5-7 0,-7 4 0 0,-2 7 4 16,-5 9-3-16,-6 2-2 0,0 8 4 0,-3 3 2 15,-1 7-2-15,1 2 2 0,-1 6 3 0,-3 5-1 16,4 4 2-16,0 3 0 0,6 7 1 0,4 4 5 15,6 3 0-15,4 6 0 0,9 3 3 16,8 4 6-16,6 6-1 0,10 7 2 0,10-1 0 16,4 0-9-16,2 0 6 0,7-4-1 0,8 8 1 15,9-7-1-15,6-2-6 0,4-3 0 0,-10-12-2 16,0 4 1-16,-6-6 0 0,-11-3-8 0,-6 1 1 16,-7 3 6-16,-11-4 2 0,-5 0 5 0,-14-3 1 15,-7 7 3-15,-9 0 0 0,-11 3 0 0,-16 3 5 16,-7 2-5-16,-4-4 4 0,0-2 1 15,-1-6 0-15,11-4-8 0,-3-1-77 0,14-10-85 16,3 1-116-16,7-5-198 0,23-10-228 0,-34 10-198 16,34-10-658-16,0 0-994 0</inkml:trace>
  <inkml:trace contextRef="#ctx0" brushRef="#br1" timeOffset="73236.02">5856 4945 287 0,'16'-13'532'0,"-16"13"-103"15,23-16-84-15,-23 16-32 0,18-12-3 16,-18 12-19-16,0 0-24 0,0 0-30 0,39 0-35 16,-39 0-19-16,21 6-2 0,-21-6 3 15,23 7-5-15,-23-7 11 0,26 5 1 0,-26-5 9 16,30 3 7-16,-30-3-7 0,30-5-10 0,-30 5-10 15,33-12-26-15,-12-1-14 0,-4 0-13 0,-4-4-12 16,4-3-11-16,-4-5-10 0,-4-5-12 0,2-2-2 16,-4-4-21-16,-4-3-10 0,-6-7-13 0,-1-7-7 15,-10-6-8-15,-5-3-6 0,-5-1-4 0,-12-7-5 16,-5 0-4-16,-5 5-2 0,-4 7-4 0,-10 4-1 16,7 10 1-16,-7 9-1 0,0 6-5 0,-7 9 8 15,3 7-4-15,-2 9 0 0,-1 8 2 0,1 9 2 16,-8 9 4-16,-6 17-2 0,6 7 4 0,1 6 1 15,10 9 2-15,6-1-2 0,10 1 6 16,14-2-3-16,6-4 1 0,8 1 2 0,5-10-2 16,4-1 6-16,7-7-2 0,3-3 2 0,0-8 7 15,0-1 36-15,3-4 119 0,-3-22 19 0,10 25-25 16,-10-25-32-16,0 0-25 0,0 0-21 16,41-8-21-16,-28-4-16 0,-1-6-12 0,-1-3-6 15,-1-5-12-15,-4-6-6 0,-3-4-6 0,-3-3-2 16,-6-10-6-16,-4-3-4 0,-10-6-4 0,-4-1 1 15,-9 1-4-15,-3 3-1 0,-7 2-4 0,-4 6 5 16,-3 5-2-16,-7 5-3 0,-6 4-1 0,0 5 4 16,-8 8-2-16,-2 6 1 0,2 6 0 0,-5 4 1 15,-14 13 2-15,-3 2 7 0,-18 10-7 16,2 9 3-16,-1 8-1 0,-14 15 0 0,4 4 1 16,10 5 2-16,0 6 1 0,6-1-2 0,8 6 0 15,16-13 2-15,3-1-1 0,4-1 2 0,6-3 3 16,3-2-4-16,15-14 1 0,-1-3 6 0,10-9 0 15,4-3 6-15,1-3 6 0,5-8-6 0,0-3 2 16,0-5-6-16,30-5-6 0,-56 0-2 0,30-5-2 16,-4-5-1-16,-4-3-3 0,4-2 1 0,-3-3-4 15,-4-6 0-15,-3-1 4 0,0-5-7 0,-7-5-1 16,-3-3-1-16,-3 1-1 0,-4-3-3 0,-13-2-4 16,-3-1-11-16,-8 6-2 0,8 6-3 15,0 7 5-15,-1 0 1 0,-2 10 3 0,2 8-1 16,1 6 3-16,-14 8-2 0,-12 13 3 0,-2 8 3 15,1 12 2-15,-20 16 0 0,3 12-1 0,0 12 2 16,5 12 1-16,-2 14 13 0,3 11-3 0,9 6 4 16,102 9 5-16,0-3-1 0,0-1 0 0,0-3 4 15,0-6-2-15,0-11-2 0,0-21 1 0,0-8 0 16,0-15 2-16,0-7-2 0,0-12 6 0,0-12 12 16,0-1 14-16,0-9 3 0,0-4 1 0,0-20-6 15,0 0-6-15,0 20-8 0,0-20-6 0,0 0-6 16,0 0-2-16,0-27-4 0,0 27 4 0,0-20-2 15,0 20-4-15,0 0-2 0,0-23-12 16,0 23-4-16,0 0 1 0,0 0 4 0,0 23 5 16,0 2 4-16,0 8 0 0,0 11 10 0,0 8 0 15,0 14 2-15,0 14-2 0,0 2 1 0,0 6 1 16,0-1 1-16,0 1-1 0,0 9 0 0,0-4 0 16,0-6 6-16,0-9-3 0,0-16 1 0,6-4 0 15,81-11 1-15,6-7 1 0,0-10 5 0,-12-13 2 16,2-6 0-16,-10-15 1 0,8-8-2 0,-2-8-2 15,8-14-4-15,-7-11-1 0,-10-3-1 0,-3-4-3 16,-10-3 0-16,-14 9 0 0,-6 0 0 0,-7 8-1 16,-6 2-1-16,-5 6-2 0,-2 3-3 0,-4 3-1 15,1 5-3-15,-5 2-6 0,-9 17-4 16,0 0 2-16,0 0 4 0,13 10 4 0,-13 16 4 16,-6 5-1-16,3 13 0 0,-1 7 1 0,4 2 1 15,4 7 1-15,10 7 3 0,8 11 1 0,8 0 1 16,11-6 0-16,5-1 3 0,11-9-3 0,3-3 3 15,3-8-2-15,-3-16 1 0,0-5 0 0,7-8 5 16,-7-12-1-16,6-8 1 0,5-9-4 0,16-15-2 16,9-12 0-16,4-9-1 0,17-23 2 0,-3-4 1 15,-8-12-6-15,-6-1-2 0,-7-6 2 0,-13 1-2 16,-13 9-1-16,-10 4-1 0,-10 6-2 0,-4 6-3 16,-13 13 1-16,-3 11-4 0,-7 3-2 15,-4 10-4-15,-2 8-1 0,-14 18 4 0,0 0 5 16,0 0 2-16,23 15 4 0,-27 10 2 0,1 11 0 15,-3 10 2-15,-1 7-2 0,1-2 2 0,2 8-1 16,4-4 1-16,7-1 1 0,3-1-1 0,7-3 2 16,9 3-1-16,0-14 2 0,8-6 2 0,3-5 0 15,6-9-3-15,0-8 2 0,7-9-2 0,1-4-2 16,9-9 3-16,10-8-4 0,2-12-1 0,9-11 0 16,-1-5-2-16,-4-11 0 0,2-4 3 0,-5-8-5 15,-3-3 1-15,-3 0 6 0,-4-2-3 0,-3 3-2 16,-6 2-2-16,-5 7 1 0,-8 14-1 0,-8 1-1 15,-7 13 0-15,-3 8-6 0,-5 2-1 16,-2 10 2-16,-16 15-3 0,20-10 5 0,-20 10 3 16,13 13 0-16,-13 24 13 0,0-12-7 0,4 2 0 15,-1 3-1-15,4 2 2 0,3 1-1 0,3-3 1 16,4 0 3-16,3-5-2 0,3-2 0 0,8-3 1 16,5-8 0-16,0-5-1 0,1-4 3 0,10-6-7 15,-1-6 4-15,8-9-1 0,-1-4 1 0,8-9-1 16,-1-3 0-16,6-14 4 0,-3-7-5 0,1-2-3 15,-1-8 0-15,-6-2 0 0,0-7-3 0,-4-1 1 16,-3-1-1-16,-3 2-2 0,-8 7 1 0,-9 12-1 16,-3 14 2-16,-3 0 2 0,-8 11-8 0,-2 5-5 15,-1 7 2-15,-13 18 3 0,14-12 4 16,-14 12 3-16,0 0 1 0,0 17 2 0,0-17 1 16,0 28-2-16,0-28 6 0,6 32 1 0,0-17 0 15,5 0 1-15,2-4 3 0,4-2 0 0,-17-9 3 16,37 8-3-16,-37-8 2 0,43-9 0 0,-17-8 1 15,4 0-6-15,4-12 0 0,2-4 0 16,5-12-1-16,2-5-2 0,4-16-2 0,-1-6-4 16,1-3-1-16,-4-8 5 0,1-4 0 0,-4-2-3 15,-7-10-2-15,0-1-4 0,-12-1-4 0,-5-6 2 16,-10 3-4-16,-12 0-3 0,-10 0-2 0,-14 12 0 16,-7 7-5-16,-13 10 3 0,-17 13 1 0,-10 12 3 15,-16 12 3-15,-13 10 0 0,-11 11 4 16,-7 10 3-16,1 4 3 0,3 8 1 0,19 3 1 15,8-2 3-15,10 6-4 0,13-3-7 0,9 4-33 16,15-4-50-16,6 2-68 0,3-2-70 0,14 2-98 16,10-2-142-16,13-9-177 0,-7 21-191 0,7-21-852 15,27 12-1123-15</inkml:trace>
  <inkml:trace contextRef="#ctx0" brushRef="#br1" timeOffset="76664.14">10664 8717 462 0,'11'-15'518'0,"-11"15"-14"0,10-24-19 0,-10 24-24 15,9-26-29-15,-9 26-3 0,4-22-14 0,-4 22-17 16,0-23-25-16,0 23-27 0,-7-22-30 0,7 22-26 16,-19-18-35-16,19 18-35 0,-41-17-28 15,11 12-20-15,-3 5-17 0,-18 0-16 0,-12 5-12 16,-16 5-13-16,-8 4-12 0,-20 10-7 0,-6 3-15 15,-4 5-5-15,-20 6-10 0,1 9-5 0,-1 3-5 16,-3 5-1-16,0 8-2 0,-11 2-3 0,1 10-5 16,-9 10-3-16,-31 22 2 0,-4 7-5 0,4 7-5 15,0 12-6-15,7 7-5 0,6 3 2 16,0 7 0-16,6 9-2 0,2 8 2 0,-2 14 27 16,5 4 7-16,5 6 2 0,12 2-8 0,5-2-2 15,15-4-6-15,12-2-4 0,10-2-36 0,23-31-4 16,11 1 0-16,10-6 0 0,9-2 0 0,8-5 0 15,8-10 0-15,19-22 0 0,5-3 0 0,11-10 0 16,3-2 0-16,11-17 0 0,-2-2 0 16,7-7 0-16,5-4 0 0,2-6 0 0,4-5 0 15,-3-9 0-15,-2-6 0 0,5-5 0 0,-3-4 0 16,-1-6 0-16,0-4 0 0,-3-7-252 0,-20-11-256 16,37 8-126-16,-37-8-121 0,37-8-95 0,-21-1-128 15,1-6-455-15,-7 1-884 0</inkml:trace>
  <inkml:trace contextRef="#ctx0" brushRef="#br1" timeOffset="77064.23">5478 13522 274 0,'0'0'632'0,"-33"-7"-18"15,33 7-33-15,-30-15-21 0,11 6-10 16,19 9-19-16,-30-16-8 0,30 16-18 0,-27-18-35 16,27 18-40-16,-24-15-59 0,24 15-76 0,-20-12-60 15,20 12-47-15,0 0-38 0,0 0-30 0,0 0-24 16,0 0-16-16,0 0-5 0,-3 22 8 0,13-4 8 16,3 2 10-16,4 5-2 0,3 5 19 0,3 5 7 15,4 5-20-15,0-1-10 0,6 6-10 0,-3 6-76 16,3-1-9-16,1-3 0 0,-4 1 0 0,-3-7 0 15,-1-2 0-15,-2-4 0 0,-1-5 0 0,-3-3 0 16,0-3 0-16,-4-11 0 0,5-2 0 0,-21-11 0 16,50-3 0-16,-13-11 0 0,5-12 0 0,12-11 0 15,9-16 0-15,1-7 0 16,-1-10 0-16,14-17 0 0,-1-11 0 0,1-3 0 16,0-3 0-16,0 7 0 0,-7 4 0 0,-17 21 0 15,1 4 0-15,-15 15 0 0,-5 9 0 0,-8 9 0 16,-5 7 0-16,-8 8-404 0,-13 20-763 0,0 0-1084 15,0 0-1654-15</inkml:trace>
  <inkml:trace contextRef="#ctx0" brushRef="#br1" timeOffset="77476.14">4675 15330 177 0,'0'0'662'0,"3"-30"-50"16,-3 30-1-16,0-28 0 0,0 28-23 0,-3-27-32 15,3 27-24-15,-6-25-20 0,6 25-45 16,-4-20-64-16,4 20-77 0,-7-18-66 0,7 18-56 16,0 0-40-16,0 0-35 0,0 0-13 0,-13 15 10 15,10 8 19-15,6 5-9 0,-3 6-2 0,3 16-5 16,4 5-8-16,3 19-8 0,3 10-8 0,4 8-17 16,3 0-9-16,3 3-9 0,4-2-55 15,0-3-15-15,0-2 0 0,3-6 0 0,0-5 0 16,-3-11 0-16,-5-9 0 0,2-1 0 0,-4-17 0 15,-4 1-18-15,1-12-272 0,-4-2-88 0,-2-5-102 16,-11-21-124-16,6 25-132 0,-6-25-74 0,0 0-97 16,0 0-443-16,-23-7-804 0</inkml:trace>
  <inkml:trace contextRef="#ctx0" brushRef="#br1" timeOffset="77856.14">4695 15905 348 0,'-26'-63'553'15,"2"3"-4"-15,-3 5 26 0,4 6 20 0,0 8-10 16,3 3 0-16,3 11-21 0,1 3-64 0,-2 0-101 15,5 7-82-15,13 17-61 0,-23-12-2 0,23 12 38 16,-13 9-4-16,13-9-27 0,3 38-40 0,4-8-20 16,10 10-16-16,9 5-22 0,8 7-28 15,9 12-26-15,10-4-13 0,7-2-16 0,0 1-15 16,1-7-50-16,-9-9-15 0,2-6 0 0,-1-3 0 16,-10-8 0-16,-5-3 0 0,-2-9 0 0,-6-3 0 15,-30-11 0-15,57-5 0 0,-31-8 0 16,-3-9 0-16,-2-6 0 0,-1-12 0 0,-7-7 0 15,-3-8 0-15,-3-13 0 0,-4-4 0 0,-10-6 0 16,1 2 0-16,-4-13 0 0,-4 16 0 0,1 7 0 16,-4 3 0-16,7 13 0 0,-3 8 0 0,3 6 0 15,0 6 0-15,4 8 0 0,6 22 0 0,-18-15 0 16,18 15 0-16,-9 16 0 0,6 8 0 0,3 11 0 16,3 15 0-16,3 15 0 0,11 15 0 0,6 9 0 15,4 4 0-15,6 2 0 0,4-2 0 0,0-1 0 16,9-2 0-16,-2-2 0 0,2-8 0 0,1-5 0 15,-7-8 0-15,-4-14 0 0,-9-14 0 16,0-3-52-16,-3-11-434 0,-1-7-151 0,-23-18-180 16,37 8-84-16,-37-8-36 0,33-24-546 0,-16 2-931 15</inkml:trace>
  <inkml:trace contextRef="#ctx0" brushRef="#br1" timeOffset="78252.03">5879 15780 443 0,'-7'-45'518'0,"0"0"-4"0,-2 7-4 0,-1 3 7 16,-1 3-1-16,2 4 4 0,-5 4-20 0,4 1-34 15,-3 5-54-15,-1 3-79 0,14 15-61 0,-22-12-18 16,22 12-5-16,-27 5-20 0,27-5-17 16,-27 27-17-16,13-8-22 0,8 7-14 0,-1 4-18 15,4 3-12-15,6 2-14 0,1 3-14 16,2-1-15-16,8 6-15 0,-1-4-12 0,7 1-13 16,-4-2-4-16,5-5-5 0,-5-7-6 0,1 2-1 15,0-4 3-15,-4-8 9 0,0-1 14 0,-13-15-10 16,23 10-8-16,-23-10-7 0,24-7-6 0,-11-6-4 15,-2-4-4-15,-2-3-15 0,-2-10-2 0,0-2 0 16,-4-6 0-16,-3 1 0 0,-3-6 0 0,-4-7 0 16,-3 2 0-16,-3-2 0 0,-4 3 0 0,0 0 0 15,1 3 0-15,-5 5 0 0,5 6 0 0,2 6 0 16,-2 0 0-16,6 6 0 0,-3 1 0 0,3 8 0 16,10 12 0-16,0 0 0 0,0 0 0 15,-27 9 0-15,27-9 0 0,7 44 0 0,2-10 0 16,8 12 0-16,7 8 0 0,6 4 0 0,7 9 0 15,2-2 0-15,1 0 0 0,1-12 0 0,-5-1 0 16,1-7 0-16,-7-8 0 0,-4-4 0 0,-2-8 0 16,-5-2 0-16,-2-9-203 0,-17-14-259 0,27 12-170 15,-27-12-155-15,21-14-85 0,-12-1-102 0,1-5-475 16,-7-9-899-16</inkml:trace>
  <inkml:trace contextRef="#ctx0" brushRef="#br1" timeOffset="78464.14">6166 15137 186 0,'-10'-50'467'0,"-4"3"57"15,4 2 25-15,-2 7 6 0,1 3-6 16,1 8-35-16,4 2-61 0,-5 5-82 0,5 4-65 16,6 16 32-16,-10-12 23 0,10 12 17 0,0 0-7 15,-3 19-2-15,6 5-14 0,7 6-39 0,7 9-29 16,-1 9-33-16,11 12-31 0,6 13-34 0,0 2-35 16,8 5-32-16,2 0-122 0,-3-1 0 0,3-1 0 15,-3-6 0-15,0-4 0 0,-6-10 0 0,-4-5 0 16,-4-14 0-16,1 0 0 0,-7-5 0 0,0-9-178 15,-3-3-232-15,-8-5-126 0,-9-17-136 0,8 23-142 16,-8-23-70-16,0 0-713 0,0 0-1039 0</inkml:trace>
  <inkml:trace contextRef="#ctx0" brushRef="#br1" timeOffset="78964.14">6376 15777 556 0,'-24'-22'498'0,"-2"-4"10"16,3 4-11-16,-1-2-7 0,1-5-5 0,-1 5-15 15,5-1-17-15,-1-3-23 0,2 1-31 0,5 1-43 16,1-1-38-16,4 3-42 0,5-2-52 0,3 1-43 15,3 1-35-15,5-2-33 0,4 1-20 16,6 1-16-16,-2-2-18 0,7 4-8 0,1 2-13 16,3-1-1-16,-2 2-9 0,2 1-4 0,0 1-2 15,-3 4-2-15,-1 4 1 0,0 1-2 0,-23 8 7 16,47-3 15-16,-20 6 8 0,0 5 4 0,-4 4 5 16,7 2 1-16,-4 6-6 0,1 4-3 0,-4 0-6 15,-2 3-11-15,1 5 0 0,-5-1-8 16,1-1-4-16,-6 3-4 0,1-3-5 0,1 2 1 15,-4-4-2-15,1 1 1 0,-5-3-1 0,-3-4 0 16,0-3 7-16,1 2 9 0,-4-21 60 0,6 28 67 16,-6-28-8-16,0 0-24 0,-3 17-20 0,3-17-88 15,0 0-14-15,-13-23 0 0,7 4 0 0,-2-6 0 16,2-8 0-16,-1-2 0 0,1-3 0 0,3-5 0 16,-5 4 0-16,8-3 0 0,-3-3 0 0,6 2 0 15,-3 1 0-15,3-1 0 0,2 6 0 0,-2-1 0 16,3 6 0-16,-3 4 0 0,4 3 0 0,-1 3 0 15,5 4 0-15,-1 3 0 0,-10 15 0 16,23-15 0-16,-23 15 0 0,0 0 0 0,46 2 0 16,-25 9 0-16,-4 1 0 0,2 6 0 0,2 4 0 15,-1 1 0-15,-1 4 0 0,2 1 0 16,-5-1 0-16,1 1 0 0,0-1 0 0,-4 0 0 16,4-2 0-16,-4 0 0 0,-3-5 0 0,4 1 0 15,-5-4 0-15,1 0 0 0,1-4 0 0,-11-13 0 16,12 23 0-16,-12-23 0 0,14 17 0 0,-14-17 0 15,0 0 0-15,0 0-462 0,0 0-217 0,0 0-216 16,0 0-183-16,0-17-649 0,0 17-1159 0</inkml:trace>
  <inkml:trace contextRef="#ctx0" brushRef="#br1" timeOffset="79196.14">6836 14507 437 0,'-13'-23'736'16,"-4"4"13"-16,1-7 5 0,-5 4-18 0,-2-4-16 15,-1 2-52-15,2-1-74 0,-2 3-61 0,4-1-63 16,0 3-78-16,3 2-78 0,1 4-62 0,2-2-54 16,14 16-45-16,-20-17-29 0,20 17-26 15,0 0-23-15,0 0-56 0,0 0-101 0,0 0-133 16,14 26-107-16,-1-9-128 0,7 5-143 0,10 5-214 15,7 6-195-15,-1-6-546 0,5 0-991 0</inkml:trace>
  <inkml:trace contextRef="#ctx0" brushRef="#br1" timeOffset="79420.03">7580 14502 148 0,'27'-18'757'0,"-27"18"-10"0,16-18 22 15,-16 18 4-15,10-14-15 0,-10 14-62 0,0 0-101 16,7-15-112-16,-7 15-99 0,0 0-75 0,0 0-59 15,0 0-27-15,3 20 3 0,-6 1 9 0,3 6-13 16,-3 9-24-16,3 5-29 0,-4 11-29 16,4 5-31-16,-3 6-109 0,6 8 0 0,-3 4 0 15,0-3 0-15,4 6 0 0,-4-3 0 0,3-3 0 16,-3 1 0-16,0-13 0 0,3-4 0 0,1-5-160 16,-1-11-292-16,0-2-79 0,-3-8-62 0,0-5-114 15,0-25-83-15,-3 27-99 0,3-27-495 0,0 0-837 16</inkml:trace>
  <inkml:trace contextRef="#ctx0" brushRef="#br1" timeOffset="79597.14">7406 15184 146 0,'-30'-59'461'16,"4"-1"10"-16,-1 0 34 0,3 2 27 15,-2 8 18-15,6 8 5 0,6 9-45 0,-2 3-99 16,2 8-87-16,4 4-63 0,10 18-16 0,0 0 6 16,0 0 19-16,34 5 8 0,-7 13-10 0,16 12-33 15,10 6-37-15,10 10-34 0,5 7-28 16,5 2-24-16,7 0-18 0,14 0-12 0,18 5-8 15,2-3-16-15,-13-9-13 0,-5-3-149 0,-6-3-187 16,-3-4-173-16,-17-6-204 0,-10-6-232 0,-14-9-736 16,-9-5-1073-16</inkml:trace>
  <inkml:trace contextRef="#ctx0" brushRef="#br1" timeOffset="80156.14">8674 14865 9 0,'-11'-38'626'0,"5"3"11"16,-1 5 36-16,1 5 1 0,0 3-30 0,-2 2-71 15,5 0-110-15,3 20-93 0,-7-23-73 0,7 23-27 16,0 0 4-16,0 0 1 0,0 0-8 0,24 25-9 16,-8 1-17-16,4 3-20 0,4 9-22 0,0 1-26 15,5 11-26-15,1 0-27 0,-4 0-23 0,1 0-16 16,-3-5-21-16,-4-2-9 0,0-3-11 0,-7-7-4 16,0-3-4-16,1-2 9 0,-4-6 37 15,0-7 17-15,-10-15-12 0,7 20-7 0,-7-20-66 16,0 0-10-16,0 0 0 0,-17-28 0 0,0 1 0 15,-3-8 0-15,-3-19 0 0,-10-17 0 0,-1-9 0 16,1-13 0-16,-8-21 0 0,5-10 0 16,-1-1 0-16,4-4 0 0,3-1 0 0,7-3 0 15,2 0 0-15,12 21 0 0,5-1 0 0,4 9 0 16,10 8 0-16,4 12 0 0,5 17 0 0,5 9 0 16,3 15 0-16,6 13 0 0,0 12 0 0,8 9 0 15,5 14-20-15,4 10-13 0,7 15 8 0,-4 10 7 16,7 16-40-16,-7 7-50 0,-5 10-22 0,-12 8 20 15,-6 3 33-15,-6 9 15 0,-15 4 14 0,-9-2 8 16,-9 3 7-16,-8-8 8 0,-4-3 7 0,-5-12 7 16,0-15 3-16,-1-7 10 0,0-11 9 15,-3-7 30-15,0-7 10 0,0-8 0 16,0-8 7-16,0-6 7 0,30-6-1 0,-57-4-10 16,30-5-7-16,0-7-5 0,8-3-8 0,2-6-7 15,1-1-4-15,8 4-7 0,5-4-2 0,0 7-5 16,9-1-4-16,5 5 1 0,12 3-4 0,3 9 5 15,15 6 0-15,12 9 2 0,11 13 0 0,15 13 2 16,2 9-1-16,-2 6 1 0,2 5 1 0,-4 0 0 16,-1 8-1-16,1-3 2 0,-10-1 2 0,-4 1-1 15,-6-3-2-15,-14-11-15 0,-3-1-73 0,-14-9-100 16,-2-3-95-16,-7-6-99 0,-4-4-92 0,-4-7-121 16,-9-19-134-16,11 20-96 0,-11-20-776 0,0 0-1029 15</inkml:trace>
  <inkml:trace contextRef="#ctx0" brushRef="#br1" timeOffset="80496.14">9880 14922 359 0,'-6'-30'535'0,"0"0"-12"0,2 8 12 0,-2-3 12 16,-1 5-1-16,0 0-4 0,-3 2-21 0,4 0-48 15,6 18-69-15,-11-24-70 0,11 24-64 0,-6-20-57 16,6 20-40-16,0 0-35 0,0-25-25 0,0 25-18 16,20-15-18-16,-20 15-12 0,33-18-12 0,-12 11-8 15,1-1-4-15,-1 1-9 0,2-4 0 0,1 2-6 16,-2-2-5-16,2-1-15 0,-1-2-22 0,1-4-14 15,-5-2-13-15,2-3-19 0,-1-2 0 16,-7 0 9-16,1-2 11 0,-4-3 18 0,-4-1-1 16,-3 2 4-16,-3-1 3 0,-3 0 2 0,-7 0 7 15,0 2 16-15,0 3 15 0,-6 3 12 16,-1 4 3-16,-4 1-2 0,2 4-7 0,-5 4-5 16,1 1-3-16,23 8-2 0,-46 0-4 0,22 9 16 15,-6 7 8-15,7 9 7 0,-4 8 15 0,3 9 8 16,5 5-2-16,2 14-1 0,10-6-4 0,4 4-6 15,6 8-3-15,7-1-3 0,7-4-5 0,7 1-3 16,1-9-5-16,5-1-4 0,5-7-16 0,-5-7-115 16,0-6-132-16,3-4-107 0,-3-9-129 0,0-2-200 15,-7-6-203-15,-23-12-702 0,44 0-1014 16</inkml:trace>
  <inkml:trace contextRef="#ctx0" brushRef="#br1" timeOffset="80787.95">10468 13740 89 0,'-14'-45'578'0,"1"3"18"16,-4 6 1-16,4 6 0 0,-4 0-28 0,4 5-37 15,4 5-50-15,-5 4-72 0,4-3-82 0,10 19-63 16,-20-20-33-16,20 20 8 0,0 0 2 0,-20 15-3 16,16 4 0-16,4 10-3 0,4 14-4 0,6 16-20 15,6 23 14-15,8 14 25 0,2 6 3 16,4 29-9-16,4 2-19 0,2 5-152 0,5 3-74 15,5-4 0-15,1 1 0 0,7 0 0 0,2-6 0 16,0-5 0-16,5-2 0 0,-5-10 0 0,-2-5 0 16,-8-25 0-16,-5-5 0 0,-5-10 0 0,-6-17 0 15,-3-11 0-15,-8-3 0 0,2-13 0 0,-12-6 0 16,-9-20 0-16,21 17 0 0,-21-17 0 0,0 0-252 16,0 0-404-16,0-29-116 0,-7 7-88 0,1-11-150 15,-8-2-568-15,1-10-1021 0</inkml:trace>
  <inkml:trace contextRef="#ctx0" brushRef="#br1" timeOffset="81133.14">10135 14490 241 0,'-64'-53'583'0,"4"-7"-91"0,7-1-12 0,-1 0-6 15,5-10-6-15,5 2-79 0,4-6-39 0,4 2-34 16,6-2-29-16,9 13-31 0,4-4-46 0,11 11-44 16,6 1-33-16,6-1-31 0,11-6-20 0,7 6-20 15,9 5-14-15,13 3-11 0,8 7-7 16,9 7-10-16,11 9-6 0,2 11 2 0,-2 13 2 16,12 10 6-16,15 17 4 0,-8 12 5 0,-9 5 3 15,-8 14-1-15,-13 2 5 0,-13 8 6 0,-16 2 19 16,-14-2 31-16,-13-1 33 0,-17 2 29 0,-20 14 27 15,-17-1 18-15,-26 11-12 0,-17-6-24 16,-18-7-29-16,-8-3-27 0,-5-9-18 0,1-8-19 16,21-15-12-16,9-10-14 0,17-7-84 0,13-14-121 15,6-1-179-15,10-7-157 0,11-6-206 0,7-3-178 16,-1-9-700-16,7-9-1020 0</inkml:trace>
  <inkml:trace contextRef="#ctx0" brushRef="#br1" timeOffset="82056.14">10451 13733 246 0,'0'0'698'0,"3"-24"-56"15,-3 24-32-15,8-25-17 0,-8 25-40 0,3-26-47 16,-3 26-48-16,13-31-56 0,-10 16-71 0,8-2-54 15,-2 2-58-15,4 0-44 0,8 2-35 0,-1 3-28 16,3 0-20-16,3 3-19 0,4 2-10 16,0 5-16-16,4 2-4 0,0 3-8 15,2 5-9-15,1 5 0 0,-4 4-5 0,0 5-3 16,1 3-4-16,-8 6-2 0,1 1 4 0,-3 5-6 16,-8 0-3-16,1 3-1 0,-4-1 0 0,1-4-4 15,-8-2 5-15,1-2 1 0,-1-1 2 0,-3-6 28 16,2-5 64-16,-2 2 94 0,-3-5 96 0,0-18 47 15,0 25-38-15,0-25-22 0,0 0-139 0,-24 8-140 16,24-8 0-16,-27-24 0 0,18 4 0 0,-12-7 0 16,9-6 0-16,-6-9 0 0,9-3 0 15,2-6 0-15,3 2 0 0,8-1 0 0,3-1 0 16,6 5 0-16,4 1 0 0,6 3 0 0,0 4 0 16,4 2 0-16,3 6 0 0,-3 6 0 0,3 3-495 15,0 2-121-15,0 6-78 0,-4 3-97 0,-2 2-76 16,-24 8-741-16,40-7-1048 0</inkml:trace>
  <inkml:trace contextRef="#ctx0" brushRef="#br1" timeOffset="82627.97">11339 13653 35 0,'-4'17'608'15,"4"-17"-14"-15,-7 30-11 0,7-30-12 0,-6 22-11 16,6-22-17-16,-10 18-41 0,10-18-63 0,-11 15-62 16,11-15-68-16,0 0-64 0,0 0-51 0,0 0-39 15,0 0-34-15,0 0-27 0,0 0-17 16,0 0-17-16,24-8-9 0,-24 8-13 0,24-22-4 15,-12 10-12-15,2-1-3 0,-1-3-3 0,1 4-4 16,-4-2-2-16,-10 14-2 0,20-24 2 0,-20 24-2 16,13-17-2-16,-13 17-3 0,0 0-7 0,13-15 3 15,-13 15 3-15,0 0 13 0,0 0 5 0,0 0 3 16,-3 25-2-16,3-25 2 0,-4 28-3 16,4-28 3-16,0 37 0 0,0-16-3 0,4 0-3 15,3 2 0-15,-4-1-6 0,4-1 5 0,-1-1-2 16,4-3 0-16,1 0 16 0,-11-17 39 0,23 21 22 15,-23-21-2-15,30 8-10 0,-30-8-13 16,40-11-8-16,-16 2-11 0,2-9-1 0,-3-2-1 16,4-8-5-16,-1-2 0 0,1-7-3 0,-3-4 1 15,-5-1-4-15,-2-5-1 0,-4-3-8 0,-2-3-6 16,-5 1-4-16,-6-6-4 0,-3 3-3 0,-8 3 3 16,2 2 9-16,-12-1 1 0,2 9-2 0,-8 2-2 15,0 8-1-15,-3 1-7 0,0 9-2 0,-3 7-1 16,-3 5-2-16,2 7 1 0,-3 9-3 0,-3 4 3 15,1 10-3-15,-2 6 0 0,12 3 1 16,2 5 1-16,10 4-1 0,10-3 1 0,7 5 4 16,7 6-2-16,10-2 1 0,6 2 0 0,7 0 1 15,3 2 0-15,4-3-6 0,0-5-21 16,6 1-25-16,4-5 2 0,10 0 15 0,0-6-2 16,6 3-5-16,-3-4 8 0,3-1 7 0,-3-1-2 15,-10-4 1-15,-6 2 2 0,-5 1-2 0,-9-5 6 16,-3 1 6-16,-7 2 4 0,0-3 2 0,-10 0 6 15,-3-1 6-15,-7 1 6 0,0-2 2 0,-10-2 2 16,-7 1-2-16,0-2-2 0,-6 2-4 0,0-2-5 16,2-4-56-16,-2-2-102 0,7 0-109 0,-5-1-104 15,21-9-110-15,-33 12-159 0,33-12-154 0,0 0-832 16,-30-6-1058-16</inkml:trace>
  <inkml:trace contextRef="#ctx0" brushRef="#br1" timeOffset="83292.09">12248 13707 715 0,'5'-23'672'16,"-2"4"2"-16,-3 19 0 0,-3-33-45 0,3 33-64 16,-5-27-74-16,5 27-73 0,-3-21-80 0,3 21-70 15,3-19-61-15,-3 19-37 0,8-15-33 0,-8 15-26 16,16-18-20-16,-16 18-16 0,33-17-10 0,-16 5-12 16,7-1-10-16,-8 0 2 0,8-5-12 0,-1-1-3 15,-4-3-12-15,2-4-2 0,-1-1 0 0,-4 0-5 16,1-2 2-16,-7-3-6 0,1 2 2 0,-8-2 0 15,-3 1-1-15,-3 2 7 0,-8-1 9 16,1 0 9-16,-4 5 3 0,-2 2 6 0,-1 5-2 16,-2 3-4-16,-1 3-1 0,-1 5-11 15,21 7-4-15,-43-8-2 0,43 8 2 0,-36 18 8 16,15-1 0-16,4 8-2 0,8 5-2 0,2 6 2 16,7 3 5-16,3 2-7 0,7 5-3 0,4 2 1 15,2-1-3-15,8-1 2 0,-4-5 0 0,-1-5-4 16,2-3-1-16,-4-6 3 0,-1-2 19 0,1-8 23 15,-1-4 0-15,1-2-7 0,-17-11-8 0,34 1-7 16,-34-1-6-16,33-12-6 0,-19-1-6 0,2-4-5 16,1-5-5-16,-1-7-3 0,1-3-6 0,-4-6 2 15,4-6-1-15,-4-4-2 0,4 2-1 16,-4-5-2-16,1 3 0 0,2 4 1 0,-6 8 10 16,4 4 1-16,-8 3-6 0,4 6-2 0,1 5-1 15,-11 18 0-15,19-15 5 0,-19 15-1 16,27 8 1-16,-13 2 1 0,2 7-3 0,-2 7 4 15,2 2-2-15,1 3-1 0,-1 0 3 0,1 0-5 16,-1 2 3-16,-2-4-3 0,-1 1 0 0,-2-8 1 16,-2-1 7-16,1 2 20 0,-2-4 59 0,-8-17 61 15,9 24-61-15,-9-24-90 0,0 0 0 0,0 0 0 16,0 0 0-16,0 0 0 0,16-14 0 0,-8-4 0 16,-5-6 0-16,4-7 0 0,-1-3 0 15,0-7 0-15,5-1 0 0,-1-3 0 0,-1 3 0 16,2 7 0-16,-1 2 0 0,-1 5 0 0,-1 6 0 15,5 5 0-15,-13 17 0 0,27-12 0 0,-27 12 0 16,30 12 0-16,-14 5 0 0,1 9 0 0,-4 3 0 16,4 8 0-16,-4 4 0 0,4-2 0 0,-4 4 0 15,4-2 0-15,-4-7 0 0,-2-2 0 16,-2-1 0-16,1-1 0 0,-3-7 0 0,3-4-24 16,-7-1-289-16,-3-18-118 0,10 27-126 0,-10-27-167 15,0 0-162-15,-13 18-902 0,13-18-1216 0</inkml:trace>
  <inkml:trace contextRef="#ctx0" brushRef="#br1" timeOffset="83512.14">13579 12617 249 0,'8'-55'522'0,"-5"0"25"0,0 0 9 0,-6 3-20 16,3 3-26-16,-8 8-14 0,5 3-7 0,0 6-42 16,3 5-81-16,-3 3-75 0,3 24-57 0,-7-24-1 15,7 24 24-15,0 0 0 0,0 0-17 0,13 35-26 16,1 0-27-16,10 20-21 0,1 18-20 15,13 10-25-15,-8 4-19 0,6 7-15 0,1 1-11 16,-4 4-16-16,0-5-13 0,1 3-35 0,-1-5-34 16,-3-3-121-16,0-7-74 0,-3-7-102 0,-7-18-90 15,-4-9-66-15,-5-13-61 0,-5-3-47 16,-2-12-46-16,-4-20-43 0,-4 29-499 0,4-29-637 16</inkml:trace>
  <inkml:trace contextRef="#ctx0" brushRef="#br1" timeOffset="83669.14">13900 13547 649 0,'-40'-17'338'0,"-4"-8"34"16,1-3 45-16,-7-9 39 0,-1-6 56 0,5 1 3 15,2-4-5-15,5 2-20 0,2-4-25 0,14 10-48 16,-1-1-57-16,14 3-51 0,4 2-53 0,9-2-47 16,10 2-41-16,14-1-33 0,20-5-26 0,13 3-21 15,24-1-20-15,9 3-8 0,10 2-12 0,4 6-35 16,6 2-55-16,7 0-68 0,3 4-86 16,8 5-83-16,-1-1-91 0,-4 5-120 15,-6 3-143-15,-20 1-130 0,-7 3-625 0,-19 0-841 16</inkml:trace>
  <inkml:trace contextRef="#ctx0" brushRef="#br1" timeOffset="84080.03">6466 16653 767 0,'-160'51'773'0,"-4"2"-161"0,1 2-110 0,0-2-72 15,2-3-22-15,5 0 31 0,6-5 47 16,-4-6 14-16,34-6-7 0,11-4 5 0,25-10-20 16,10-4-63-16,21-3-76 0,16-7-68 0,37-5-46 15,-23-10-16-15,40-7-10 0,43-21-52 0,66-23-147 16,51-17 0-16,87-33 0 0,46-20 0 0,134-43 0 15,46-7 0-15,43-15 0 0,64-7 0 0,47-10 0 16,73-8 0-16,43-12 0 0,48 0 0 0,19 0 0 16,6 6 0-16,1 4 0 0,-24 3 0 0,-12 7 0 15,-35 4 0-15,-42 6 0 0,-32 15 0 16,-31 6 0-16,-51 15 0 0,-54 10 0 0,-49 9 0 16,-127 36 0-16,-33 7 0 0,-38 5 0 0,-40 7 0 15,-78 20 0-15,-28 7 0 0,-34 3 0 0,-32 10 0 16,-25 2 0-16,-18 10 0 0,-28 7 0 0,-13 8-594 15,-20 3-190-15,-16 3-135 0,-22 0-112 0,-25-2-623 16,-30 0-1091-16</inkml:trace>
  <inkml:trace contextRef="#ctx0" brushRef="#br1" timeOffset="84240.14">12719 9668 806 0,'-27'-90'302'0,"44"15"-73"0,50 0-38 0,56-9-217 15,43 0-485-15,71-19-16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0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39 343 556 0 0,'-3'-4'1932'0'0,"-32"-41"12999"0"0,38 50-14615 0 0,163 241 1731 0 0,-155-230-1540 0 0,0 0-1 0 0,0-1 1 0 0,2 0 0 0 0,-1-1-1 0 0,2-1 1 0 0,0 0 0 0 0,1 0 0 0 0,22 14-1 0 0,-30-24 524 0 0,2-3-49 0 0,27-3-62 0 0,-20-2-86 0 0,-2-6-525 0 0,0 0 0 0 0,-1 0 0 0 0,0-2 0 0 0,-1 1 0 0 0,-1-2 0 0 0,0 0 0 0 0,10-15 1 0 0,66-122 563 0 0,-63 107-729 0 0,6-12-2232 0 0,35-98 0 0 0,-58 136 581 0 0,12-35-4358 0 0,-16 45 3665 0 0,-1 0 1 0 0,0-1 0 0 0,-1 0 0 0 0,2-13-1 0 0,-3-12-4974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0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183 697 804 0 0,'-81'-19'4952'0'0,"75"17"-4452"0"0,0 0-1 0 0,1-1 1 0 0,-1 0 0 0 0,0 0 0 0 0,1 0-1 0 0,0-1 1 0 0,0 0 0 0 0,-5-4 0 0 0,1 0 278 0 0,6 6-579 0 0,0 0 1 0 0,0 0 0 0 0,0 0-1 0 0,1-1 1 0 0,-1 0 0 0 0,1 1-1 0 0,0-1 1 0 0,0 0-1 0 0,0 0 1 0 0,0 0 0 0 0,0 0-1 0 0,0 0 1 0 0,1 0 0 0 0,0-1-1 0 0,0 1 1 0 0,0-1 0 0 0,0 1-1 0 0,0 0 1 0 0,0-1-1 0 0,1 0 1 0 0,0 1 0 0 0,0-1-1 0 0,0 1 1 0 0,1-8 0 0 0,1 2 42 0 0,1 0 1 0 0,0 0 0 0 0,1 0-1 0 0,0 0 1 0 0,0 1 0 0 0,1-1 0 0 0,8-10-1 0 0,0 0 17 0 0,2 2-1 0 0,0 0 0 0 0,1 0 1 0 0,1 2-1 0 0,0 0 1 0 0,27-18-1 0 0,123-66 416 0 0,-87 57-528 0 0,3 4-1 0 0,1 3 0 0 0,1 4 1 0 0,149-33-1 0 0,-177 52-123 0 0,0 3-1 0 0,1 3 1 0 0,0 2-1 0 0,0 3 1 0 0,0 2 0 0 0,0 3-1 0 0,0 2 1 0 0,78 20 0 0 0,-62-4-4 0 0,-2 3-1 0 0,-1 3 1 0 0,-1 3 0 0 0,-2 3 0 0 0,-1 3 0 0 0,-1 4 0 0 0,-3 1 0 0 0,73 66 0 0 0,2 17 35 0 0,-6 6 1 0 0,140 181-1 0 0,-176-191 25 0 0,58 67-818 0 0,-149-183-145 0 0,-1-1-486 0 0,15 13-456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1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12 393 1804 0 0,'0'0'2013'0'0,"-2"-5"-25"0"0,-7-23 3530 0 0,9-5 2552 0 0,2 38-7671 0 0,20 38 276 0 0,20 63 0 0 0,-3-9-412 0 0,-31-81-9 0 0,0-1 1 0 0,1 0-1 0 0,0-1 0 0 0,2 0 0 0 0,-1-1 0 0 0,2 0 0 0 0,-1 0 1 0 0,2-1-1 0 0,21 16 0 0 0,-32-26-113 0 0,0 0-1 0 0,0-1 1 0 0,1 1 0 0 0,-1-1 0 0 0,0 1-1 0 0,1-1 1 0 0,-1 0 0 0 0,1 0 0 0 0,0 0-1 0 0,4 2 1 0 0,1-1 164 0 0,-2 0 619 0 0,6-3-18 0 0,36-5-52 0 0,-46 6-781 0 0,1 0-1 0 0,0 0 1 0 0,-1 0-1 0 0,1-1 1 0 0,0 1 0 0 0,-1-1-1 0 0,1 0 1 0 0,-1 0-1 0 0,1 0 1 0 0,-1 0 0 0 0,0 0-1 0 0,1 0 1 0 0,-1-1-1 0 0,0 1 1 0 0,0-1 0 0 0,4-3-1 0 0,2-2 136 0 0,10-7 25 0 0,-1 0-1 0 0,-1-2 1 0 0,0 0 0 0 0,-1 0-1 0 0,0-2 1 0 0,-1 0 0 0 0,-2 0-1 0 0,13-23 1 0 0,12-16-3 0 0,-23 37-255 0 0,101-153 140 0 0,-96 141-1680 0 0,-1-2-1 0 0,-2 0 0 0 0,17-52 0 0 0,-29 75 140 0 0,-3 7 793 0 0,1 0 0 0 0,-1 0 0 0 0,0 0 0 0 0,0 0 0 0 0,0 0 0 0 0,0 0 0 0 0,-1-1 0 0 0,1 1 0 0 0,-1 0-1 0 0,0 0 1 0 0,-1 0 0 0 0,1-1 0 0 0,-1 1 0 0 0,0 0 0 0 0,-2-6 0 0 0,-8-20-4614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1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169 720 1280 0 0,'-22'-4'1710'0'0,"-1"0"0"0"0,-26-10-1 0 0,46 14-1515 0 0,0-1-1 0 0,0 0 1 0 0,0 0-1 0 0,0 0 0 0 0,0 0 1 0 0,0-1-1 0 0,1 1 1 0 0,-1-1-1 0 0,1 1 0 0 0,-1-1 1 0 0,-2-3-1 0 0,-2-1 216 0 0,6 5-311 0 0,-1 1 0 0 0,0-2-1 0 0,1 1 1 0 0,-1 0 0 0 0,1 0 0 0 0,0 0 0 0 0,-1-1 0 0 0,1 1 0 0 0,0-1 0 0 0,0 1 0 0 0,-1-1-1 0 0,1 1 1 0 0,0-1 0 0 0,1 0 0 0 0,-1 0 0 0 0,0 1 0 0 0,0-1 0 0 0,0-3 0 0 0,0 0 208 0 0,0 4-229 0 0,0-1 0 0 0,0 1 0 0 0,0-1-1 0 0,0 1 1 0 0,1-1 0 0 0,-1 0 0 0 0,1 1 0 0 0,-1-1 0 0 0,1 0 0 0 0,0 0 0 0 0,0 1-1 0 0,0-1 1 0 0,0 0 0 0 0,0 0 0 0 0,0 1 0 0 0,0-1 0 0 0,0 0 0 0 0,1 1-1 0 0,0-4 1 0 0,0 1 166 0 0,3-12 525 0 0,4 0-531 0 0,1 0 1 0 0,1 1 0 0 0,0 1 0 0 0,1-1-1 0 0,1 2 1 0 0,0-1 0 0 0,1 2 0 0 0,1 0-1 0 0,-1 0 1 0 0,2 1 0 0 0,0 1 0 0 0,20-11-1 0 0,27-13 404 0 0,123-48 0 0 0,-29 26-60 0 0,296-67 0 0 0,180 31-169 0 0,-475 81-351 0 0,0 8-1 0 0,1 6 1 0 0,-1 7 0 0 0,270 52-1 0 0,-303-34-31 0 0,-1 6 0 0 0,-2 5 0 0 0,-2 6 0 0 0,-2 5-1 0 0,-2 4 1 0 0,139 91 0 0 0,-196-107-4 0 0,-3 2-1 0 0,-1 3 1 0 0,-2 2 0 0 0,-2 2 0 0 0,-2 2-1 0 0,51 70 1 0 0,-53-55 73 0 0,64 119 0 0 0,-103-170-150 0 0,-1-3-747 0 0,0 1-1 0 0,-1 0 1 0 0,0 0 0 0 0,0 0 0 0 0,4 22 0 0 0,-9-31 306 0 0,-1 0-1 0 0,0 0 1 0 0,0-1-1 0 0,0 1 1 0 0,0 0 0 0 0,-1 0-1 0 0,1-1 1 0 0,0 1-1 0 0,-1-1 1 0 0,1 1 0 0 0,-1-1-1 0 0,-1 2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2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20 442 668 0 0,'0'0'2028'0'0,"-2"-5"-46"0"0,-1-1-1712 0 0,-12-33 11873 0 0,37 55-11753 0 0,-2 0 0 0 0,0 1-1 0 0,0 2 1 0 0,29 35 0 0 0,10 10-53 0 0,-45-49 214 0 0,1 0 0 0 0,1-1 0 0 0,0-1 0 0 0,1 0 0 0 0,0-2 0 0 0,1 0 0 0 0,0 0 0 0 0,33 12 0 0 0,-45-21 399 0 0,40-5 812 0 0,-40 2-1574 0 0,-1-1-1 0 0,1 1 0 0 0,-1-1 0 0 0,0 0 1 0 0,0 0-1 0 0,0-1 0 0 0,0 0 0 0 0,0 0 0 0 0,0 0 1 0 0,-1 0-1 0 0,0 0 0 0 0,6-7 0 0 0,0 1 49 0 0,-1 0 0 0 0,-1-1 0 0 0,15-21 0 0 0,93-163 770 0 0,-98 163-991 0 0,-3 5-608 0 0,-1 0 1 0 0,-1-1-1 0 0,-1-1 0 0 0,10-35 0 0 0,-12 36-551 0 0,-8 22 518 0 0,1 0 0 0 0,-1-1-1 0 0,0 1 1 0 0,0-1 0 0 0,0 1-1 0 0,-1-1 1 0 0,0 0 0 0 0,0 0 0 0 0,-1 1-1 0 0,1-1 1 0 0,-1 0 0 0 0,-1 0 0 0 0,1 0-1 0 0,-2-8 1 0 0,0 9 86 0 0,-11-29-2615 0 0,-3 7-1795 0 0,-6 2-2494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2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193 955 1252 0 0,'-29'-8'2028'0'0,"0"-1"0"0"0,-36-16 1 0 0,62 25-1907 0 0,1-1 1 0 0,-1 0 0 0 0,1-1 0 0 0,-1 1 0 0 0,1 0-1 0 0,-1-1 1 0 0,1 1 0 0 0,0-1 0 0 0,0 0-1 0 0,0 0 1 0 0,0 0 0 0 0,0 0 0 0 0,0 0-1 0 0,1 0 1 0 0,-3-3 0 0 0,-1-2 217 0 0,3 6-228 0 0,0-1-1 0 0,1 0 1 0 0,-1 1 0 0 0,0-1 0 0 0,0 0-1 0 0,1 0 1 0 0,-1 0 0 0 0,1 0 0 0 0,0-1-1 0 0,0 1 1 0 0,-1 0 0 0 0,1-1 0 0 0,-1-4-1 0 0,0 0 162 0 0,-2-8 509 0 0,4 6-605 0 0,1 0-1 0 0,0 0 1 0 0,1 0-1 0 0,0 0 1 0 0,0 1-1 0 0,1-1 1 0 0,0 1 0 0 0,0 0-1 0 0,1 0 1 0 0,0 0-1 0 0,1 0 1 0 0,0 1-1 0 0,0-1 1 0 0,8-8-1 0 0,13-8 87 0 0,0 1 0 0 0,2 1 0 0 0,0 2 0 0 0,1 1 0 0 0,1 1-1 0 0,43-19 1 0 0,202-71 391 0 0,-273 107-648 0 0,315-101 294 0 0,3 13 1 0 0,5 15 0 0 0,629-61-1 0 0,-745 122-261 0 0,1 8-1 0 0,0 10 0 0 0,-1 9 1 0 0,0 8-1 0 0,354 87 0 0 0,-441-73-26 0 0,-1 6-1 0 0,-2 4 0 0 0,193 107 0 0 0,-156-61 21 0 0,-5 7 0 0 0,141 121 0 0 0,-218-160-24 0 0,328 282 107 0 0,-337-289-857 0 0,-60-49-152 0 0,-4-3 825 0 0,-1-1 0 0 0,1 0 0 0 0,-1 0 0 0 0,0 0 0 0 0,1 1 0 0 0,-1-1 1 0 0,1 0-1 0 0,-1 1 0 0 0,1-1 0 0 0,-1 0 0 0 0,0 1 0 0 0,1-1 0 0 0,-1 1 1 0 0,0-1-1 0 0,1 0 0 0 0,-1 1 0 0 0,0-1 0 0 0,0 1 0 0 0,1-1 0 0 0,-1 1 1 0 0,0-1-1 0 0,0 1 0 0 0,0-1 0 0 0,0 1 0 0 0,0 0 0 0 0,4 7-1998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2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6 472 1164 0 0,'0'0'4053'0'0,"-3"-6"-1705"0"0,3 5-2092 0 0,-1 0 1 0 0,1 1 0 0 0,0-1-1 0 0,0 1 1 0 0,0-1-1 0 0,-1 0 1 0 0,1 1-1 0 0,0-1 1 0 0,0 0-1 0 0,0 1 1 0 0,0-1-1 0 0,0 0 1 0 0,0 0-1 0 0,0 1 1 0 0,0-1-1 0 0,0 0 1 0 0,0 1-1 0 0,1-1 1 0 0,-1 0-1 0 0,0 1 1 0 0,3-4 1538 0 0,-3 3-1538 0 0,2 0-156 0 0,-1 1 1 0 0,0-1-1 0 0,0 1 1 0 0,0 0-1 0 0,1 0 1 0 0,-1 0-1 0 0,0 0 1 0 0,0 0-1 0 0,1 0 1 0 0,-1 0-1 0 0,0 0 1 0 0,0 0-1 0 0,0 0 1 0 0,1 1-1 0 0,-1-1 1 0 0,2 1 0 0 0,3 1-30 0 0,0 1 0 0 0,0 0 0 0 0,1 0 0 0 0,-2 1 0 0 0,1-1 0 0 0,0 1 0 0 0,-1 1 0 0 0,9 8 0 0 0,36 37 977 0 0,3-1 0 0 0,106 75 0 0 0,-157-122-940 0 0,0 0 1 0 0,0-1-1 0 0,0 0 1 0 0,0 1-1 0 0,0-1 1 0 0,1 0-1 0 0,-1 0 1 0 0,0 0-1 0 0,1-1 1 0 0,-1 1-1 0 0,1 0 1 0 0,-1-1-1 0 0,5 1 1 0 0,1 0 194 0 0,-1 1 667 0 0,4-3 14 0 0,33-2-10 0 0,-41 3-886 0 0,-1 0 0 0 0,1 0 0 0 0,-1 0 0 0 0,0 0 0 0 0,1 0 1 0 0,-1-1-1 0 0,0 1 0 0 0,1-1 0 0 0,-1 0 0 0 0,0 0 0 0 0,0 1 0 0 0,1-2 0 0 0,-1 1 0 0 0,0 0 0 0 0,0 0 0 0 0,3-3 0 0 0,1-1 176 0 0,5-1-1 0 0,-1 0 1 0 0,1-1-1 0 0,-1 0 1 0 0,-1 0-1 0 0,0-1 1 0 0,0-1-1 0 0,0 0 0 0 0,8-11 1 0 0,4-8 169 0 0,25-43-1 0 0,-8 4-395 0 0,32-75-1 0 0,-54 101-2034 0 0,18-67 0 0 0,-32 102 1258 0 0,0-1 0 0 0,-1 1 0 0 0,1-1 0 0 0,-2 0 0 0 0,1 0 0 0 0,-1 1 0 0 0,0-1 0 0 0,0 0 0 0 0,-1 0 0 0 0,0 1 0 0 0,0-1 0 0 0,-1 0 0 0 0,1 1 0 0 0,-1-1 0 0 0,-1 1 0 0 0,1 0 0 0 0,-1 0 0 0 0,-1 0 0 0 0,1 0 0 0 0,-1 0 0 0 0,-4-5 0 0 0,-19-11-7547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3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1040 1344 0 0,'-8'-1'438'0'0,"0"0"-1"0"0,0 0 1 0 0,0-1-1 0 0,1-1 1 0 0,-1 1-1 0 0,1-1 1 0 0,-1 0-1 0 0,1-1 1 0 0,0 0-1 0 0,0 0 1 0 0,1 0-1 0 0,-1-1 1 0 0,1 0-1 0 0,0 0 1 0 0,0-1-1 0 0,0 0 1 0 0,-8-12 0 0 0,12 16-327 0 0,1 1 0 0 0,0-1 0 0 0,0 0 0 0 0,0 0 0 0 0,0 0 0 0 0,0 0 1 0 0,0 0-1 0 0,0 0 0 0 0,0-1 0 0 0,1 1 0 0 0,-1 0 0 0 0,1 0 1 0 0,0-5-1 0 0,-1 0 160 0 0,1 7-239 0 0,0-1 0 0 0,-1 1 0 0 0,1-1 0 0 0,0 0 0 0 0,0 1 0 0 0,0-1-1 0 0,0 1 1 0 0,0-1 0 0 0,0 0 0 0 0,0 1 0 0 0,0-1 0 0 0,0 1 0 0 0,0-1 0 0 0,0 0 0 0 0,0 1 0 0 0,1-1 0 0 0,-1 1 0 0 0,0-1 0 0 0,0 0-1 0 0,1 1 1 0 0,-1-1 0 0 0,0 1 0 0 0,1-1 0 0 0,0 0 0 0 0,7-14 280 0 0,2 1 1 0 0,-1-1-1 0 0,2 2 0 0 0,0-1 0 0 0,1 1 0 0 0,18-15 1 0 0,9-1 86 0 0,2 2 1 0 0,0 1 0 0 0,83-36-1 0 0,142-38 220 0 0,-242 92-560 0 0,824-226 838 0 0,20 73-503 0 0,378 26-61 0 0,-842 122-264 0 0,445 41 1 0 0,-668-10-52 0 0,-2 8 1 0 0,0 8-1 0 0,-3 8 0 0 0,-1 7 1 0 0,281 120-1 0 0,-170-34 26 0 0,373 238 0 0 0,-455-229 104 0 0,-190-133-166 0 0,0 0 1 0 0,-1 1 0 0 0,-1 1-1 0 0,13 15 1 0 0,15 32-3004 0 0,-28-33-664 0 0,-11-21 2735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3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10 355 1672 0 0,'-10'-18'13776'0'0,"26"25"-12064"0"0,-7-1-1549 0 0,-1 1 0 0 0,1-1-1 0 0,13 17 1 0 0,17 17 1524 0 0,63 51 0 0 0,-66-59 239 0 0,-34-31-1728 0 0,0 1-1 0 0,-1 0 1 0 0,1-1-1 0 0,0 0 1 0 0,0 1-1 0 0,0-1 0 0 0,0 0 1 0 0,0 0-1 0 0,0 0 1 0 0,0 0-1 0 0,4 1 0 0 0,1 0 307 0 0,-2 1 1069 0 0,2-2-79 0 0,-1 2-1059 0 0,-4-2-296 0 0,0-1 0 0 0,0 1 0 0 0,0 0 0 0 0,0-1 0 0 0,0 1 0 0 0,0-1 0 0 0,1 1 0 0 0,-1-1 1 0 0,0 0-1 0 0,0 0 0 0 0,0 0 0 0 0,0 0 0 0 0,0 0 0 0 0,0-1 0 0 0,5 0 0 0 0,25-10 749 0 0,-17 3-865 0 0,0-1 0 0 0,0-1 1 0 0,-1-1-1 0 0,0 0 0 0 0,-1-1 0 0 0,0 0 0 0 0,-1-1 1 0 0,19-26-1 0 0,5-13-42 0 0,31-61 1 0 0,-49 81 14 0 0,-13 24-56 0 0,11-19-3564 0 0,18-45-1 0 0,-30 62 2347 0 0,-1 1-1 0 0,0-1 1 0 0,-1 0-1 0 0,0 0 1 0 0,0 0-1 0 0,-1-1 1 0 0,-1 1-1 0 0,0-18 1 0 0,-5-1-10818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6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46 52 0 0,'25'-33'18041'0'0,"-19"25"-19056"0"0,-4 3 2382 0 0,-13 34-1084 0 0,8-23-171 0 0,-32 47 356 0 0,3 2 0 0 0,-38 89 0 0 0,47-61-360 0 0,22-77-95 0 0,0-1 0 0 0,0 1 1 0 0,0 0-1 0 0,1-1 0 0 0,0 1 0 0 0,1 10 1 0 0,0-3 24 0 0,0-11-27 0 0,-1 1 1 0 0,1-1 0 0 0,-1 0 0 0 0,1 0 0 0 0,0 0 0 0 0,0 0 0 0 0,0 0 0 0 0,0 0-1 0 0,0 0 1 0 0,1 0 0 0 0,-1-1 0 0 0,1 1 0 0 0,-1 0 0 0 0,1-1 0 0 0,-1 1-1 0 0,1-1 1 0 0,0 0 0 0 0,0 1 0 0 0,0-1 0 0 0,0 0 0 0 0,-1 0 0 0 0,2 0 0 0 0,-1 0-1 0 0,0 0 1 0 0,0-1 0 0 0,0 1 0 0 0,4 0 0 0 0,-3 0-20 0 0,4 1 60 0 0,4-1 3 0 0,-2 0-46 0 0,2 0 14 0 0,0 0 0 0 0,1-1 1 0 0,-1-1-1 0 0,1 1 0 0 0,-1-2 1 0 0,0 1-1 0 0,15-6 0 0 0,63-23 180 0 0,-68 21-612 0 0,-1-1 1 0 0,1-1 0 0 0,34-25-1 0 0,-50 32-191 0 0,-1 0 0 0 0,1-1 0 0 0,-1 0 0 0 0,0 0 0 0 0,0 0 0 0 0,0 0 0 0 0,-1-1 0 0 0,0 1 0 0 0,3-8 0 0 0,8-31-6933 0 0,-10 13 3244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4:39:36.30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66FF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13383 347 181 0,'0'0'450'0,"9"-17"-19"0,-9 17-2 16,0 0-20-16,7-16-28 0,-7 16-35 0,0 0-42 15,0 0-45-15,4-17-40 0,-4 17-32 0,0 0-32 16,0 0-22-16,0 0-29 0,0 0-18 0,3-17-20 15,-3 17-10-15,0 0 5 0,0 0-31 0,0 0-6 16,0 0-4-16,0 0-4 0,0 0 6 0,0 0-8 16,0 0-22-16,0 25 27 0,0-25-1 15,-3 22-3-15,3-22 2 0,-4 30 2 0,-3-10-7 16,4-2-3-16,0 4-2 0,0 1 3 16,0-1-2-16,-1 4 0 0,1-2-2 0,-1 1 1 15,1-2-4-15,-1 2 3 0,1-4 0 0,3 5-4 16,-3-6 1-16,3 0 4 0,0-20-2 0,-3 33-1 15,3-33 4-15,-3 27 1 0,3-27 2 0,0 23 1 16,0-23 4-16,-4 21 0 0,4-21 2 0,0 0-3 16,4 16-62-16,-4-16-95 0,0 0-134 0,0 0-111 15,0 0-82-15,0 0-128 0,9-19-340 0,-9 19-415 16</inkml:trace>
  <inkml:trace contextRef="#ctx0" brushRef="#br0" timeOffset="596.01">13160 535 78 0,'-14'-16'408'0,"14"16"-22"0,-7-14-11 16,7 14-19-16,-6-20-25 0,6 20-31 0,-8-21-34 15,8 21-35-15,-3-24-34 0,3 24-35 16,3-27-30-16,-3 27-16 0,8-32-22 0,-2 16-17 16,4-2-14-16,1 1-10 0,2 1-15 0,3-1-4 15,1 0-9-15,0 2-2 0,9-2-7 0,-3-1-2 16,4 3-7-16,0-1 2 0,0 5 0 0,0 0-3 16,-4 4-2-16,3-1-1 0,1 2-3 15,-27 6 3-15,47-4-1 0,-47 4 0 0,40 0-2 16,-40 0 0-16,36 10 1 0,-36-10 0 0,27 18 0 15,-27-18 0-15,17 22 3 0,-17-22 1 0,13 28-3 16,-13-28 2-16,-3 33-1 0,-1-16 2 0,-2 3-1 16,-5-2-1-16,-2 2 2 0,4-3-3 15,-5 3 2-15,1-6-2 0,-1 4 2 0,1-3 0 16,-4-2-4-16,4-1 4 0,-4 1 0 0,17-13 2 16,-27 17 1-16,27-17 12 0,-26 11 40 0,26-11 6 15,-23 7-2-15,23-7-3 0,0 0-8 0,0 0-8 16,-40 0-10-16,40 0 0 0,0 0-13 0,-14-13-1 15,14 13-10-15,0 0 1 0,3-18-4 0,-3 18 1 16,14-14-2-16,-14 14-11 0,20-10 4 0,-20 10 5 16,23-10-4-16,-23 10-7 0,27-3 6 15,-27 3 3-15,30 3-5 0,-30-3 4 0,30 10 0 16,-30-10-1-16,33 15 1 0,-12-6-1 0,-8 3 2 16,4 0 0-16,-4-1-2 0,1 2 0 15,-2 2 16-15,-2 1-20 0,1-2 8 0,2 1 2 16,-7 0-2-16,5 0 4 0,-11-15-5 0,13 25-34 15,-13-25-67-15,9 25-73 0,-9-25-77 0,8 20-63 16,-8-20-48-16,0 0-67 0,6 21-93 0,-6-21-256 16,0 0-265-16</inkml:trace>
  <inkml:trace contextRef="#ctx0" brushRef="#br0" timeOffset="1116.64">13826 450 404 0,'0'0'381'0,"0"-20"-14"16,0 20-15-16,-3-17-4 0,3 17-36 0,-7-18-23 15,7 18-27-15,0 0-32 0,-3-20-32 0,3 20-32 16,0 0-36-16,0 0-23 0,-10-18-23 0,10 18-19 16,0 0-14-16,0 0-8 0,0 0-11 0,0 0-1 15,0 0-12-15,-14 18-3 0,14-18 0 0,-3 18-5 16,3-18 0-16,0 22-5 0,0-22 0 0,0 25 0 15,0-25-1-15,7 24-3 0,-7-24 2 0,7 26-1 16,-7-26 2-16,6 25-1 0,-6-25 1 0,10 20-2 16,-10-20 6-16,10 17-2 0,-10-17 1 15,0 0-1-15,14 18 3 0,-14-18 1 0,0 0-1 16,0 0 2-16,23 4 1 0,-23-4-2 16,0 0 1-16,23-11-2 0,-23 11 6 0,17-15 0 15,-17 15 4-15,17-21 1 0,-17 21-2 0,13-22 17 16,-13 22 17-16,13-25 3 0,-13 25-13 0,11-28-6 15,-11 28-12-15,6-25-6 0,-6 25 4 0,3-25-3 16,-3 25 2-16,7-22 1 0,-7 22 10 0,3-20 6 16,-3 20-10-16,0 0-3 0,0-22-7 0,0 22-6 15,0 0-3-15,0 0-3 0,0 0-2 0,0 0-2 16,0 0 1-16,0 0-3 0,0 0 7 0,0 0-5 16,0 0-12-16,-7 22 15 0,7-22-4 15,0 25 2-15,0-25 2 0,7 28-14 0,-7-28 16 16,7 29-6-16,-7-29 5 0,10 28-4 0,-10-28 3 15,10 27 2-15,-10-27-1 0,14 28 0 16,-14-28-29-16,9 23-87 0,-9-23-103 0,13 17-78 16,-13-17-66-16,11 15-34 0,-11-15-37 0,0 0-32 15,16 10-401-15,-16-10-343 0</inkml:trace>
  <inkml:trace contextRef="#ctx0" brushRef="#br0" timeOffset="1624.01">14133 427 187 0,'0'0'373'0,"0"-22"-22"0,0 22-3 16,4-20-11-16,-4 20-19 0,3-18-21 0,-3 18-32 16,0-18-34-16,0 18-40 0,0 0-35 0,3-22-32 15,-3 22-25-15,0 0-20 0,10-15-14 0,-10 15-17 16,0 0-6-16,0 0-10 0,23-6-5 0,-23 6-5 16,0 0-4-16,27 12-4 0,-27-12 2 15,16 14-5-15,-16-14-1 0,14 20-2 0,-14-20 2 16,10 23-3-16,-10-23 0 0,6 27 0 0,-6-27-1 15,0 30 1-15,0-30-3 0,0 28 1 0,0-28-2 16,-3 30 3-16,3-30 1 0,-3 25-2 0,3-25 4 16,-7 20 0-16,7-20 57 0,-6 20 38 15,6-20 27-15,0 0 4 0,-3 17 2 0,3-17-10 16,0 0-12-16,0 0-11 0,0 0-15 0,0 0-16 16,0 0-11-16,0 0-15 0,-14-17-11 0,14 17-6 15,6-24-6-15,-6 24-6 0,11-24 0 0,-5 7-8 16,1 3 0-16,7-6 0 0,-8 6-6 0,4-1 0 15,4 1 0-15,-8-1-3 0,4 2-1 0,-10 13 2 16,20-23-2-16,-20 23-1 0,24-15-3 16,-24 15 0-16,16-12 4 0,-16 12-5 0,0 0 6 15,27-5-5-15,-27 5 0 0,0 0 6 0,13 17-6 16,-13-17 2-16,4 25 2 0,-4-25 2 0,0 33-3 16,0-14 2-16,-4 1 0 0,0 4 0 15,1-2 3-15,0 0 0 0,3 1-2 0,-3-1 5 16,-4-2-4-16,7 0-3 0,-3-3 0 0,3-17 0 15,-3 33 6-15,3-33-4 0,-3 28 1 0,3-28-4 16,-5 23-36-16,5-23-54 0,0 0-67 0,-3 22-77 16,3-22-69-16,0 0-54 0,0 0-40 0,0 0-27 15,0 0-25-15,0 0-60 0,0 0-227 0,0 0-227 16</inkml:trace>
  <inkml:trace contextRef="#ctx0" brushRef="#br0" timeOffset="1905.01">14533 402 304 0,'10'-15'359'0,"-10"15"-13"16,14-27-4-16,-14 27-13 0,10-25-22 0,-10 25-22 15,9-29-18-15,-9 29-20 0,11-21-25 0,-11 21-21 16,10-20-24-16,-10 20-31 0,3-14-25 0,-3 14-23 16,0 0-22-16,6-20-16 0,-6 20-10 0,0 0-13 15,0 0-7-15,0 0-7 0,0 0-4 0,11 20-1 16,-11-20-5-16,-4 21-2 0,4-21-1 0,-3 33 3 15,-1-12-6-15,1-2-2 0,0 3 4 0,3 0-1 16,-6 2-4-16,2-2 1 0,1-1 5 0,-1 3-1 16,-3-2 1-16,4-2-1 0,0 1 0 15,0-4-2-15,-4 0-23 0,7-17-53 16,-3 33-68-16,3-33-72 0,-11 25-72 0,11-25-53 16,-6 20-64-16,6-20-72 0,-10 14-309 0,10-14-267 15</inkml:trace>
  <inkml:trace contextRef="#ctx0" brushRef="#br0" timeOffset="2357.01">14393 560 384 0,'0'0'377'0,"0"0"-17"16,-16-17-28-16,16 17-35 0,0 0-44 15,0-18-42-15,0 18-35 0,0 0-29 0,13-20-28 16,-13 20-19-16,17-13-22 0,-17 13-14 15,19-12-8-15,-19 12-10 0,27-10-9 0,-27 10-7 16,30-8-8-16,-30 8-2 0,37-7-3 0,-37 7-2 16,33-11-3-16,-33 11 0 0,34-7-2 0,-34 7 10 15,33-7 26-15,-33 7 16 0,30-8 13 0,-30 8 10 16,23-5 4-16,-23 5 1 0,0 0 1 0,30-7-5 16,-30 7-2-16,0 0-9 0,24-5-12 0,-24 5-11 15,0 0-3-15,0 0-15 0,0 0 1 0,23-4-7 16,-23 4-3-16,0 0-8 0,0 0-3 0,0 0-6 15,0 0 2-15,0 0-6 0,0 0 2 16,0 0-4-16,0 0 2 0,0 0-1 0,16 9-2 16,-16-9-3-16,0 0 4 0,-3 20-4 0,3-20 4 15,-10 14-2-15,10-14 0 0,-6 20 1 0,6-20 0 16,-11 24-1-16,11-24 1 0,-6 22-8 16,6-22 10-16,-10 25 2 0,10-25 1 0,-10 22-3 15,10-22 0-15,-4 20 1 0,4-20 3 0,-3 17-2 16,3-17 13-16,0 0-14 0,-3 26 0 0,3-26 4 15,0 0-2-15,0 0 0 0,0 20-26 0,0-20-78 16,0 0-100-16,0 0-98 0,0 0-81 0,0 0-67 16,0 0-81-16,0 0-310 0,10-14-319 15</inkml:trace>
  <inkml:trace contextRef="#ctx0" brushRef="#br0" timeOffset="2532.94">14747 327 175 0,'-11'-17'503'15,"11"17"-12"-15,-13-28-6 0,13 28-29 16,-9-30-63-16,9 30-58 0,-11-27-57 0,11 27-52 16,-6-23-46-16,6 23-37 0,-4-22-29 0,4 22-28 15,0 0-9-15,4-28-17 0,-4 28-12 0,0 0-16 16,13-15-83-16,-13 15-98 0,0 0-102 16,23-7-83-16,-23 7-91 0,0 0-147 0,24 7-210 15,-24-7-272-15</inkml:trace>
  <inkml:trace contextRef="#ctx0" brushRef="#br0" timeOffset="3220.02">14770 312 279 0,'0'0'408'0,"0"0"-21"0,0 0-20 16,0 0-44-16,0 0-52 0,0 0-52 0,0 20-41 16,0-20-31-16,0 0-23 0,0 0-22 15,13 13-19-15,-13-13-17 0,0 0-11 0,13 17-9 16,-13-17-6-16,11 18-5 0,-11-18-7 15,3 21-3-15,-3-21-4 0,3 23-4 0,-3-23-3 16,4 28-1-16,-4-28-1 0,-4 28-3 0,4-28-1 16,-3 27 0-16,3-27 0 0,-3 23-2 0,3-23 0 15,-3 22 2-15,3-22 53 0,0 0 45 0,-4 22 31 16,4-22 11-16,0 0-5 0,0 0-9 0,0 0-8 16,0 0 1-16,0 0-2 0,0 0-12 0,0 0-14 15,10-14-13-15,-10 14-6 0,13-23-3 0,-13 23-10 16,14-30-11-16,-1 13-11 0,-2 0-10 0,-2-1-6 15,4-2-7-15,1 2-4 0,-1 3-1 0,4-2-6 16,-4 1-4-16,4 2-3 0,-4 1-1 16,1 1 2-16,-14 12-5 0,22-18 1 15,-22 18-5-15,24-12 4 0,-24 12 0 0,0 0-1 16,30-6 1-16,-30 6 0 0,0 0 1 0,24 12-3 16,-24-12 1-16,9 17 4 0,-9-17-2 0,7 24-1 15,-7-24 0-15,4 28 2 0,-4-28 0 0,-7 30-2 16,7-30 2-16,-7 35 1 0,1-15 0 0,-1-3 3 15,4 1-3-15,-8-1-2 0,8-2 3 0,3-15-4 16,-16 28 6-16,16-28 0 0,-11 22 2 0,11-22 0 16,-9 17 0-16,9-17 2 0,0 0 1 0,-18 12 4 15,18-12 26-15,0 0 13 0,0 0-5 0,0 0-10 16,-9-14-5-16,9 14-10 0,3-20-4 0,-3 20-3 16,10-29-4-16,-3 11-4 0,3 0-2 15,-1-1 1-15,2 1-6 0,2-2 2 16,1 2-2-16,-1-1 1 0,0 4-4 0,4-3-3 15,-4 5 3-15,-3-2 0 0,3 3-4 0,-13 12 1 16,24-17 1-16,-24 17-1 0,23-17 1 0,-23 17 0 16,24-6-3-16,-24 6 3 0,0 0 0 0,29 2-1 15,-29-2 2-15,14 16 1 0,-14-16-1 0,10 22 2 16,-10-22 0-16,3 29 1 0,-3-29-1 0,0 41 0 16,-3-21 4-16,-1 2 0 0,-2 2 0 0,3-3-1 15,-4-1 0-15,3 0 1 0,-2 0 0 0,-1 0 2 16,4-3-2-16,3-17 3 0,-10 29-23 0,10-29-68 15,-3 24-81-15,3-24-99 0,-7 18-113 16,7-18-100-16,0 0-67 0,0 0-77 0,3 20-421 16,-3-20-514-16</inkml:trace>
  <inkml:trace contextRef="#ctx0" brushRef="#br0" timeOffset="3668.02">15534 497 368 0,'16'-15'419'0,"-16"15"-14"0,14-12-11 16,-14 12-25-16,13-14-40 0,-13 14-43 0,17-9-37 16,-17 9-36-16,0 0-31 0,16-15-23 15,-16 15-26-15,0 0-22 0,21-17-17 0,-21 17-18 16,0 0-15-16,20-13-12 0,-20 13-7 0,0 0-14 16,19-13-1-16,-19 13-9 0,0 0 2 0,21-12-9 15,-21 12 2-15,0 0-1 0,20-12-2 0,-20 12 3 16,0 0-3-16,16-10 3 0,-16 10 32 15,0 0 22-15,17-13 0 0,-17 13 3 0,0 0-11 16,13-15-4-16,-13 15 6 0,0 0 0 0,10-17-8 16,-10 17-5-16,0 0-9 0,4-18-6 0,-4 18-7 15,0 0-3-15,-4-18-8 0,4 18-3 0,0 0-3 16,-10-17-11-16,10 17 12 0,0 0-5 0,-20-12-6 16,20 12 3-16,0 0-2 0,-34-10 6 15,34 10-8-15,0 0 4 0,-39 2-4 0,39-2 0 16,-30 8-1-16,30-8 3 0,-37 15-1 0,20-3 0 15,1 1 1-15,-1-1-2 0,1 5 1 0,-5 1-11 16,12-1 14-16,-5 3 0 0,4-2 2 0,7 2 1 16,-3-3-2-16,6-17 2 0,-5 31 1 0,5-31-1 15,8 27 5-15,-8-27 0 0,9 20 0 0,-9-20-2 16,24 17-4-16,-24-17-5 0,30 12-84 16,-30-12-98-16,30 8-112 0,-30-8-94 0,40 4-68 15,-40-4-82-15,47-6-474 0,-47 6-488 0</inkml:trace>
  <inkml:trace contextRef="#ctx0" brushRef="#br0" timeOffset="4048.02">16324 347 139 0,'0'0'391'0,"0"0"-25"0,0 0-5 16,0 0-8-16,10-12-14 0,-10 12-19 15,0 0-25-15,0 0-25 0,0 0-29 0,0 0-30 16,0 0-29-16,0 0-31 0,0 0-30 0,0 0-30 16,0 0-12-16,0 0-17 0,0 0-7 0,0 0-17 15,0 0-7-15,0 0-7 0,0 0-5 0,14 17-2 16,-14-17-4-16,0 0 0 0,-8 23-1 0,8-23-11 15,0 20 3-15,0-20 3 0,0 22-1 0,0-22-2 16,-3 23 6-16,3-23-8 0,-3 28 4 0,3-28 2 16,0 24 1-16,0-24-4 0,0 25 4 0,0-25-1 15,0 22 0-15,0-22 0 0,0 18-4 0,0-18 9 16,0 0-4-16,0 23 9 0,0-23-7 0,0 0-47 16,0 0-78-16,0 0-113 15,0 0-102-15,0 0-80 0,0 0-86 0,0 0-435 16,0 0-410-16</inkml:trace>
  <inkml:trace contextRef="#ctx0" brushRef="#br0" timeOffset="4280.02">16381 190 163 0,'0'0'531'0,"0"0"-2"0,-7-20-9 0,7 20-30 15,-10-15-45-15,10 15-37 0,-10-15-40 16,10 15-38-16,-10-16-52 0,10 16-45 0,-10-11-45 16,10 11-33-16,0 0-34 0,-10-15-25 15,10 15-21-15,0 0-17 0,0 0-15 0,-6-18-36 16,6 18-98-16,0 0-118 0,0 0-109 0,0 0-82 16,0 0-54-16,0 0-65 0,36 5-517 0,-36-5-511 15</inkml:trace>
  <inkml:trace contextRef="#ctx0" brushRef="#br0" timeOffset="4756.46">16454 260 33 0,'0'0'476'0,"13"14"-25"15,-13-14-28-15,0 0-40 0,0 0-48 16,14 18-52-16,-14-18-54 0,0 0-44 0,0 0-43 16,13 14-21-16,-13-14-25 0,0 0-16 0,17 17-16 15,-17-17-8-15,6 17-8 0,-6-17-7 0,10 20-8 16,-10-20-4-16,8 21-2 0,-8-21-6 15,6 26-4-15,-6-26-2 0,0 28-1 0,0-28-2 16,0 25-2-16,0-25 0 0,0 22-4 0,0-22 4 16,0 20 3-16,0-20 34 0,0 0 49 0,-3 23 33 15,3-23 12-15,0 0-1 0,0 0 2 0,-11 14 1 16,11-14 6-16,0 0-5 0,0 0-6 0,0 0-18 16,0 0-19-16,0 0-20 0,0-22-12 15,0 22-12-15,4-20-12 0,-4 20-8 0,10-24-9 16,-10 24-5-16,13-29-3 0,-10 12-6 0,11 3-1 15,-8-1-5-15,4-2 0 0,4 3-3 0,-4 2-4 16,-10 12 2-16,20-23-2 0,-20 23 2 0,20-18-4 16,-20 18-1-16,20-14 1 0,-20 14-2 0,17-13 2 15,-17 13-5-15,0 0 2 0,22-5 1 16,-22 5 2-16,0 0-1 0,0 0 0 0,24 12 4 16,-24-12-3-16,6 18 2 0,-6-18-1 0,0 26 3 15,0-26-4-15,-3 27 4 0,3-27-2 0,-3 30 1 16,3-30 0-16,-10 29-1 0,10-29 0 0,-6 31 0 15,6-31 1-15,-11 27 1 0,11-27-1 16,-6 25 0-16,6-25-18 0,-7 20-44 0,7-20-47 16,-3 18-53-16,3-18-74 0,0 0-76 0,0 0-67 15,0 20-51-15,0-20-31 0,0 0-33 0,0 0-67 16,0 0-246-16,19-10-291 0</inkml:trace>
  <inkml:trace contextRef="#ctx0" brushRef="#br0" timeOffset="5095.62">16974 349 312 0,'0'0'404'0,"0"0"-10"15,17-17 0-15,-17 17-10 0,0 0-28 0,13-12-33 0,-13 12-34 16,0 0-36-16,0 0-29 0,14-14-31 16,-14 14-30-16,0 0-22 0,0 0-24 0,0 0-18 15,0 0-10-15,0 0-22 0,13-12-15 0,-13 12-7 16,0 0-17-16,0 0-6 0,0 0 1 0,0 0-4 15,0 0-5-15,0 0-4 0,0 0-4 0,0 0-2 16,-3 20 6-16,3-20-4 0,0 0-1 0,-13 24 1 16,13-24-3-16,-11 19 3 0,11-19-1 0,-6 23 0 15,6-23-2-15,-13 22 1 0,13-22-3 0,-11 20 2 16,11-20 0-16,-6 22 4 0,6-22-10 16,-10 20 5-16,10-20 2 0,-3 18 0 15,3-18 0-15,-8 15 3 0,8-15 2 0,0 0-1 16,-3 20 2-16,3-20 0 0,0 0-1 0,0 0-5 15,7 18-67-15,-7-18-85 0,0 0-91 0,0 0-78 16,0 0-50-16,0 0-45 0,26-8-35 0,-26 8-426 16,14-12-357-16</inkml:trace>
  <inkml:trace contextRef="#ctx0" brushRef="#br0" timeOffset="5268.02">17134 192 398 0,'0'0'502'0,"-3"-30"9"0,3 30-11 16,-10-27-41-16,10 27-48 0,-13-28-45 0,13 28-30 15,-7-20-48-15,7 20-49 0,-10-20-49 16,10 20-38-16,-3-15-32 0,3 15-22 16,0 0-23-16,0 0-13 0,0 0-9 0,0 0-8 15,6-17-21-15,-6 17-113 0,0 0-130 0,0 0-110 16,27 10-90-16,-27-10-46 0,0 0-67 0,27 10-412 16,-27-10-424-16</inkml:trace>
  <inkml:trace contextRef="#ctx0" brushRef="#br0" timeOffset="5497.02">17287 117 103 0,'0'0'400'16,"0"0"-14"-16,0 0 2 0,0 0-2 16,0 0-23-16,0 0-36 0,0 0-44 0,11 13-47 15,-11-13-47-15,0 0-35 0,0 0-33 0,0 0-24 0,0 0-20 16,-3 17-14-16,3-17-16 0,-11 15-6 16,11-15-7-16,-6 20-2 0,6-20-12 0,-13 25-3 15,2-7 0-15,1 0-1 0,4-1 0 16,-4 3-2-16,3 0 1 0,-3 0-1 0,1 0 1 15,-2 0 0-15,1 0-1 0,7 1-1 0,-7-5-2 16,6 2-18-16,4-18-53 0,-10 29-64 0,10-29-73 16,-3 26-59-16,3-26-34 0,-6 17-39 0,6-17-31 15,0 0-64-15,0 0-215 0,6 20-135 0</inkml:trace>
  <inkml:trace contextRef="#ctx0" brushRef="#br0" timeOffset="5877.02">17118 430 196 0,'0'0'392'0,"0"0"-20"0,-14-15-12 0,14 15-24 16,0 0-35-16,-6-17-37 0,6 17-47 15,0 0-38-15,3-18-39 0,-3 18-26 0,10-15-22 16,-10 15-15-16,13-13-19 0,-13 13-2 0,24-12-9 16,-24 12-5-16,20-10-6 0,-20 10-6 0,30-10-6 15,-30 10-2-15,26-10-4 0,-26 10-3 0,34-8-5 16,-34 8 2-16,29-8-3 0,-29 8 4 0,35-4 0 15,-35 4 21-15,25-5 10 0,-25 5 7 16,0 0 7-16,38-3-1 0,-38 3-3 0,0 0 0 16,27-5-4-16,-27 5-4 0,0 0-9 0,0 0-8 15,0 0-3-15,0 0-7 0,22 8-3 0,-22-8 1 16,0 0-1-16,-3 17-4 0,3-17-7 0,-10 18 6 16,10-18-4-16,-13 25-3 0,13-25 3 0,-13 24 2 15,13-24-5-15,-13 26 1 0,13-26 0 0,-14 25-1 16,14-25-4-16,-10 24 4 0,10-24 0 15,-11 24 0-15,11-24 2 0,-6 20 2 0,6-20 2 16,-3 19-2-16,3-19-2 0,0 0 7 0,0 23-5 16,0-23-49-16,0 0-71 0,0 0-97 15,6 15-97-15,-6-15-73 0,0 0-82 0,0 0-454 16,27-14-395-16</inkml:trace>
  <inkml:trace contextRef="#ctx0" brushRef="#br0" timeOffset="6040.55">17518 188 393 0,'-7'-24'468'16,"7"4"10"-16,-6 0-15 0,3 3-52 0,3 17-52 16,-11-30-55-16,11 30-54 0,-6-25-46 0,6 25-48 15,-7-20-30-15,7 20-26 0,0 0-21 16,-3-17-13-16,3 17-13 0,0 0-40 0,0 0-94 16,0 0-86-16,0 0-104 0,0 0-84 15,0 0-96-15,3 15-433 0,-3-15-366 0</inkml:trace>
  <inkml:trace contextRef="#ctx0" brushRef="#br0" timeOffset="6720.03">17461 349 157 0,'0'0'331'16,"0"0"-8"-16,0 23-18 0,0-23-11 0,0 0-16 15,3 15-9-15,-3-15-13 0,0 0-18 0,0 0-22 16,21 11-21-16,-21-11-22 0,0 0-16 0,0 0-22 15,30-5-24-15,-30 5-17 16,20-12-13-16,-20 12-12 0,16-12-10 0,-16 12-5 16,24-14-10-16,-24 14-6 0,23-20-5 0,-23 20-2 15,23-21 6-15,-23 21 5 0,17-22 7 0,-17 22 5 16,17-22 10-16,-17 22 13 0,13-19 17 0,-13 19 10 16,13-21-4-16,-13 21-10 0,4-15-8 0,-4 15-11 15,0 0-17-15,3-20-11 0,-3 20-6 0,0 0-9 16,0 0-8-16,-10-13-4 0,10 13-4 0,0 0-2 15,-27 8-1-15,27-8-1 0,-16 15-1 0,16-15-8 16,-21 20 0-16,21-20 1 0,-12 23 2 0,12-23-1 16,-10 29-2-16,10-29 4 0,-8 28 0 15,8-28-1-15,0 30 2 0,0-30-1 0,11 27 3 16,-11-27-3-16,10 25 3 0,-10-25 0 0,16 20-2 16,-16-20 1-16,23 15 1 0,-23-15 1 15,27 10-1-15,-27-10-3 0,30 3 0 0,-30-3 6 16,30-3-5-16,-30 3-3 0,37-10 1 0,-37 10 0 15,33-12-1-15,-16 3 0 0,-4-3 0 0,4 0-2 16,0 0 3-16,-4-1-1 0,0-1-1 0,1-1 8 16,-4-2-11-16,-1 3 0 0,2-1 0 0,-11 15-1 15,13-26 4-15,-13 26 0 0,6-24-5 0,-6 24 2 16,8-22-3-16,-8 22 5 0,3-17 0 0,-3 17 0 16,0 0-1-16,0-20-3 0,0 20 1 15,0 0 0-15,0 0 2 0,0 0 1 0,-14-13 0 16,14 13 1-16,0 0 1 0,-16 9-2 0,16-9 1 15,-14 16 0-15,14-16 0 0,-9 17 1 0,9-17-3 16,-10 25 4-16,10-25-1 0,-11 26 3 0,11-26-2 16,-6 26 0-16,6-26 0 0,-7 28 0 15,7-28-1-15,0 28 4 0,0-28-3 0,0 27 1 16,0-27-2-16,7 24 2 0,-7-24-2 0,6 26 1 16,-6-26-1-16,11 23 2 0,-11-23-3 0,6 20 4 15,-6-20 0-15,10 14-8 0,-10-14-30 0,6 16-36 16,-6-16-39-16,0 0-39 0,11 12-38 0,-11-12-39 15,0 0-44-15,0 0-34 0,0 0-27 16,0 0-21-16,0 0-44 0,24-7-55 0,-24 7-323 16,0 0-261-16</inkml:trace>
  <inkml:trace contextRef="#ctx0" brushRef="#br0" timeOffset="6936.8">18032 81 131 0,'0'0'545'0,"0"0"6"0,-4-21-6 0,4 21-35 16,0 0-46-16,-6-18-39 0,6 18-30 0,0 0-37 15,-11-19-40-15,11 19-40 0,0 0-42 16,-6-18-42-16,6 13-37 0,0 5-31 0,0 0-23 16,0 0-21-16,0 0-17 0,0 0-14 0,0 0-14 15,0 0-70-15,0 0-117 0,0 0-149 0,0 0-148 16,-37 0-116-16,37 0-133 0,0 0-455 0,0 0-617 15</inkml:trace>
  <inkml:trace contextRef="#ctx0" brushRef="#br0" timeOffset="8420.03">18245 190 201 0,'0'0'378'0,"0"0"-13"0,0 0-13 0,0 0-12 15,0 0-21-15,-10-14-34 0,10 14-32 16,0 0-35-16,0 0-33 0,0 0-36 0,0 0-27 16,-17-12-22-16,17 12-22 0,0 0-16 0,0 0-14 15,0 0-8-15,-30 9-7 0,30-9-7 0,-13 9-5 16,13-9-4-16,-20 15-4 0,20-15-2 0,-24 20-1 16,11-7-3-16,4 0-4 0,-2 1 1 0,1 1 2 15,1 0-2-15,1 3-1 0,2 0-1 0,6-18 2 16,-10 29 2-16,10-29 0 0,0 33 2 0,0-33-2 15,0 28 2-15,0-28 2 0,0 24 0 16,0-24 1-16,7 19 4 0,-7-19 10 0,6 20 37 16,-6-20 16-16,0 0 7 0,17 9-8 0,-17-9-11 15,0 0-6-15,24-9-16 0,-24 9-6 0,19-20-9 16,-19 20-3-16,17-21-5 0,-4 6-4 16,-2 0-5-16,-5-1-2 0,4 2 0 0,-4 1 2 15,-6 13 6-15,14-24 35 0,-14 24 17 0,13-24 4 16,-13 24-11-16,10-17-12 0,-10 17-11 0,0 0-10 15,11-20-8-15,-11 20-9 0,0 0-3 0,0 0 0 16,0 0 7-16,0 0-13 0,0 0 3 0,0 0-4 16,6 25 2-16,-6-25 0 0,3 30 1 15,-3-30 0-15,0 37 0 0,3-17 4 0,-3 1-1 0,4-1 1 16,-1 0-58-16,1-2-89 0,-4-18-118 16,0 31-89-16,0-31-56 0,7 28-32 0,-7-28-11 15,3 18 2-15,-3-18-37 0,0 0-194 0,0 0-167 16</inkml:trace>
  <inkml:trace contextRef="#ctx0" brushRef="#br0" timeOffset="8704.44">18352 456 93 0,'0'0'281'16,"10"-29"-20"-16,-10 29 1 0,6-29-5 0,1 12 1 15,-7 17-8-15,7-32-12 0,-7 32-14 0,13-29-24 16,-13 29-23-16,13-28-23 0,-13 28-27 0,11-22-25 16,-11 22-19-16,13-19-20 0,-13 19-12 15,17-16-9-15,-17 16-8 0,0 0-6 0,22-8-7 16,-22 8-4-16,0 0-1 0,30 8-4 0,-30-8-1 15,14 17 0-15,-14-17 0 0,7 25 2 0,-7-25-4 16,0 35 1-16,-4-12-2 0,1-1 1 0,-3 1-3 16,-2 2-1-16,2 0 3 0,-4-3 0 0,7 2 0 15,-8-3 0-15,5 1-4 0,-4-2 0 0,7 1-1 16,-7-4 0-16,10-17 3 0,-7 28-3 0,7-28 3 16,-7 25 3-16,7-25 2 0,-3 17-1 0,3-17 6 15,0 0 2-15,3 20-1 0,-3-20 3 16,0 0-14-16,24 10-74 0,-24-10-95 0,0 0-84 15,27-8-75-15,-27 8-70 0,19-12-397 16,-19 12-278-16</inkml:trace>
  <inkml:trace contextRef="#ctx0" brushRef="#br0" timeOffset="9452.03">18425 539 69 0,'0'0'297'0,"-23"-4"-2"0,23 4-2 0,-24-8-2 15,24 8-9-15,0 0-7 0,-26-10-11 0,26 10-22 16,0 0-51-16,-17-10-37 0,17 10-30 0,0 0-25 15,0 0-21-15,10-19-12 0,-10 19-13 0,20-15-9 16,-20 15-7-16,30-13-6 0,-10 5-5 0,3 0-5 16,1 1-3-16,-1 0-2 15,4-1 2-15,0 1 7 0,-5-1 12 0,5 2 8 16,0-2 4-16,0 0 1 0,-7 0-2 0,4 0-3 16,-24 8-6-16,33-9-3 0,-33 9-6 0,30-8-6 15,-30 8-1-15,19-5-8 0,-19 5-3 0,0 0-2 16,0 0-2-16,0 0-1 0,0 0 2 0,17 10-7 15,-17-10 0-15,-9 15 0 0,9-15 3 0,-17 21-2 16,17-21 4-16,-17 24-7 0,17-24 3 0,-17 27 0 16,14-11 0-16,-3 0 0 0,6-16 1 0,-11 29 3 15,11-29-2-15,-6 26-3 0,6-26 2 0,-4 26 3 16,4-26 2-16,-3 17 1 0,3-17 1 0,0 0 0 16,16 16-1-16,-16-16-1 0,0 0-1 15,0 0 0-15,34-8-3 0,-34 8-1 0,23-12 3 16,-23 12-2-16,27-19-4 0,-13 5-1 15,-1 2 1-15,-4-3 2 0,5 0-1 0,-1-3-2 16,-3 1 0-16,-3-3 2 0,3 2 2 0,-4 1 33 16,5 1 28-16,-11 16 2 0,10-27-8 0,-10 27-6 15,6-24-8-15,-6 24-8 0,7-18-3 0,-7 18-20 16,0 0 0-16,0 0-4 0,0 0-2 0,0 0-1 16,0 0 2-16,0 0-4 0,0 0 2 0,-20 20 0 15,20-20-4-15,-7 25-16 0,7-25 18 0,-3 30 7 16,3-30-6-16,-4 27-2 0,4-27-2 0,4 28 4 15,-4-28-2-15,3 23 6 0,-3-23 2 16,7 17 2-16,-7-17 5 0,13 12-4 0,-13-12-1 16,0 0-3-16,0 0-1 0,34-3-1 0,-34 3-1 15,23-9-1-15,-23 9-1 0,24-22 1 0,-11 6-3 16,-3 1 0-16,6-2 0 0,-2-5-3 16,-1-1 0-16,0-5-1 0,1 4 2 0,-4-5-1 15,-1 5-2-15,2-1-1 0,-1 2 1 0,-4 3 1 16,2 0 6-16,-2 2 12 0,-6 18 7 0,6-27-6 15,-6 27-7-15,7-22-8 0,-7 22 1 0,0 0-13 16,0 0 17-16,0 0-2 0,0 0 0 0,0 0-1 16,0 0-2-16,-16 15 0 0,16-15-1 15,-11 32 6-15,5-12-7 0,2 3 6 0,1-1-6 16,0 3 4-16,3 0 1 0,-3 0-2 0,0 0 2 16,3-3-1-16,-5 1 2 0,5 0 3 0,0-1-3 15,0-22-2-15,0 35-44 0,0-35-64 0,0 28-85 16,0-28-73-16,8 25-67 0,-8-25-59 0,0 0-45 15,3 17-63-15,-3-17-394 0,0 0-371 16</inkml:trace>
  <inkml:trace contextRef="#ctx0" brushRef="#br0" timeOffset="9756">19032 415 256 0,'0'0'262'0,"0"0"-12"0,-10-17-23 15,10 17-14-15,0 0-26 0,10-21-17 0,-10 21-18 16,13-15-16-16,-13 15-16 0,20-15-14 0,-20 15-10 15,30-17-9-15,-30 17-1 0,37-18-7 0,-17 8-3 16,1 0-4-16,1 3 4 0,-1-4 7 0,2 4 8 16,-7 0 0-16,-16 7 3 0,41-12-1 0,-41 12-9 15,30-11-3-15,-30 11-8 0,27-7-12 0,-27 7-11 16,0 0-11-16,30-8-7 0,-30 8-5 0,0 0-3 16,0 0-2-16,16 9-4 0,-16-9 0 15,0 0-5-15,-7 26-4 0,7-26 1 0,-6 25-2 16,6-25 1-16,-14 30-3 0,4-12-1 0,4-1 2 15,-1 3-1-15,0-2 2 0,1 2 4 0,-1-3 1 16,4 3 0-16,-5-2 1 0,5 2 2 16,3-20-2-16,-6 30-2 0,6-30-39 0,-7 27-82 15,7-27-90-15,0 20-80 0,0-20-75 0,0 0-97 16,0 0-361-16,13 13-300 0</inkml:trace>
  <inkml:trace contextRef="#ctx0" brushRef="#br0" timeOffset="9925.03">19543 152 25 0,'-4'-25'541'0,"4"3"0"16,0 2-5-16,-3 2-43 0,3 18-60 15,-11-32-64-15,11 32-64 0,-3-25-63 0,3 15-52 16,0 10-39-16,0 0-36 0,0 0-24 0,0 0-21 16,0 0-7-16,0 0-14 0,0 0-117 0,0 0-120 15,0 0-132-15,0 0-92 0,0 0-93 0,0 0-421 16,0 0-405-16</inkml:trace>
  <inkml:trace contextRef="#ctx0" brushRef="#br0" timeOffset="10484.36">19689 110 211 0,'0'0'404'16,"0"0"-40"-16,0 0-47 0,10 12-59 0,-10-12-54 16,0 0-41-16,0 0-29 0,0 0-27 15,3 25-13-15,-3-25 7 0,-3 17 9 16,3-17-7-16,-10 24-18 0,10-24-17 0,-7 27-13 15,4-12-7-15,-4 3-10 0,4 1-5 0,0 1-5 16,0-1-3-16,-1 2-5 0,1-3-3 0,3-18 0 16,0 30-5-16,0-30 0 0,-4 27 3 0,4-27 45 15,0 22 52-15,0-22 57 0,0 18 43 0,0-18 33 16,0 0-26-16,0 0-33 0,0 0-29 0,14 13-25 16,-14-13-19-16,0 0-11 0,23-18-16 0,-23 18-17 15,23-22-16-15,-6 8-10 0,-4-2-8 0,4 0-8 16,-1 2-4-16,1-1-6 0,1 1-6 0,-6 0-2 15,9 2-2-15,-8-1-2 0,-13 13-6 16,23-17 1-16,-23 17-2 0,24-13-2 0,-24 13 1 16,0 0 3-16,33 0-4 0,-33 0 4 0,13 10 2 15,-13-10-2-15,14 20 3 0,-14-20-2 16,13 27-1-16,-13-27 0 0,6 33 3 0,2-18-2 16,-8-15-1-16,9 31 2 0,-9-31-1 0,7 27 1 15,-7-27-1-15,3 22 1 0,-3-22 2 0,3 20 2 16,-3-20 7-16,0 0 59 0,11 23 91 0,-11-23 34 15,0 0-26-15,0 0-34 0,0 0-29 0,0 0-19 16,23-5-19-16,-23 5-14 0,17-25-15 0,-8 7-5 16,5 1-5-16,2-2-11 0,2-2-3 0,1-2-3 15,-2 4-2-15,0-1-4 0,-4 2-1 16,4 3-7-16,-4 0-2 0,-3 2-7 0,-10 13-2 16,23-14-2-16,-23 14 0 0,0 0 2 0,24-8 2 15,-24 8 2-15,13 13 0 0,-13-13 3 0,6 22 3 16,-6-22-1-16,0 32 4 0,0-14-1 15,0 2 1-15,0-3-50 0,0 3-65 0,0-2-83 16,0-18-93-16,0 35-92 0,0-35-80 0,0 30-81 16,0-30-47-16,-6 25-101 0,6-25-337 0,-10 22-500 15</inkml:trace>
  <inkml:trace contextRef="#ctx0" brushRef="#br0" timeOffset="11148.04">12449 1226 283 0,'0'0'338'0,"-46"0"-9"0,46 0-14 15,-35 0-8-15,35 0-23 0,0 0-27 0,-36 0-34 16,36 0-32-16,0 0-30 0,0 0-24 0,0 0-18 16,-37 0-8-16,37 0-2 0,0 0-8 0,21-8-6 15,-21 8-5-15,52-12-6 0,-8 3 0 0,23-1-3 16,16-2-7-16,34-6-4 0,13 0-12 0,44-4-6 15,12-3-10-15,21-3-6 0,16 1-2 0,21-3-3 16,66-8-6-16,17 1-5 0,16-3-5 0,11 3-2 16,19-3 3-16,17 2-4 0,21 1-5 0,-1 2-7 15,10 2 6-15,4 3-8 0,-1 2-1 0,-2 4 2 16,-15 1 0-16,-9 4 3 0,-10 1 1 0,-17 0 1 16,-13 3-4-16,-20 3 3 15,-13 0-1-15,-65 1 3 0,-5 1 1 0,-7 0 0 16,-21 3 2-16,-9-1 9 0,-20 1 27 0,-47 4 18 15,-13-1 4-15,-17-2 0 0,-27 4-4 0,-16-1-7 16,-10 2-1-16,-14 1-10 0,-3-3-1 0,-3 0-6 16,-11 3-2-16,-2-2-1 0,-4 2 0 0,-30 0-7 15,50-4-3-15,-50 4-5 0,0 0-7 0,33-4-56 16,-33 4-105-16,0 0-148 0,0 0-151 0,-43-5-136 16,13 2-591-16,-10-2-641 0</inkml:trace>
  <inkml:trace contextRef="#ctx0" brushRef="#br1" timeOffset="24796.07">7497 2375 237 0,'0'0'375'15,"0"0"-11"-15,0 0-20 0,0 0-5 0,0 0-20 16,0 0-18-16,0 0-17 0,0 0-19 16,0 0-15-16,6-15-7 0,-6 15-30 15,0 0-16-15,0 0-12 0,0 0-19 0,0 0-14 16,0 0-11-16,0 0-19 0,0 0-16 0,0 0-19 15,0 0-18-15,0 0-16 0,0 0-12 0,0 0-13 16,0 0-11-16,0 0-2 0,0 0-2 0,0 0-6 16,0 0 2-16,0 0-4 0,6 17-1 0,-6-17 0 15,0 0-2-15,-3 23 0 0,3-23 0 0,-3 18-2 16,3-18 4-16,0 24-1 0,0-24 1 0,-3 25 1 16,3-25 0-16,-3 28-3 0,3-28 4 0,-4 25-4 15,4-25-1-15,0 27 1 0,0-27 0 0,0 24-2 16,0-24 2-16,-3 21 1 0,3-21-1 0,0 20 0 15,0-20 7-15,0 0 4 16,0 22 6-16,0-22 7 0,0 0 6 0,0 0 3 16,3 21 5-16,-3-21-3 0,0 0-4 0,0 0-6 15,0 0-3-15,0 0-2 0,0 0-4 0,0 0-17 16,0 0-65-16,34-4-71 0,-34 4-61 0,12-14-51 16,-12 14-36-16,8-15-46 0,-8 15-36 0,6-20-39 15,-6 20-44-15,4-19-37 0,-4 19-327 0,-4-26-298 16</inkml:trace>
  <inkml:trace contextRef="#ctx0" brushRef="#br1" timeOffset="25301.18">7466 2045 293 0,'0'0'355'0,"0"0"-17"0,0 0-16 0,-6-23-5 16,6 23-6-16,0 0-9 0,0 0-24 0,0 0-27 15,-11-17-32-15,11 17-38 0,0 0-33 0,0 0-33 16,0 0-24-16,0 0-20 0,0 0-11 0,0 0-8 16,0 0-4-16,-22 9-3 0,22-9-3 15,0 0 0-15,-8 23-8 0,8-23-5 0,-3 18-3 16,3-18-2-16,8 20-1 0,-8-20 3 0,9 19-8 16,-9-19 4-16,13 20-2 0,-13-20 0 0,24 19 1 15,-24-19 0-15,30 9 1 0,-30-9-5 0,30 3 5 16,-30-3-5-16,33-3 3 0,-33 3 0 0,27-7 0 15,-27 7-2-15,23-17-4 0,-23 17 2 0,13-21 4 16,-13 21 4-16,0-22-6 0,0 22-5 16,-6-23-2-16,6 23-8 0,-13-22 4 0,13 22-10 15,-20-18 0-15,20 18-4 0,-24-15 1 0,24 15-4 16,-27-8-21-16,27 8-41 0,0 0-41 0,-36 3-37 16,36-3-43-16,-27 8-59 0,27-8-51 0,-16 12-38 15,16-12-36-15,-14 18-49 0,14-18-309 16,0 21-226-16</inkml:trace>
  <inkml:trace contextRef="#ctx0" brushRef="#br1" timeOffset="26091.74">7693 2457 121 0,'0'0'423'0,"0"0"-25"0,0 0-21 16,0 0-25-16,-10-18-18 0,10 18-16 0,0 0-24 16,0 0-16-16,-3-19-15 0,3 19-20 0,0 0-24 15,0 0-23-15,0-23-22 0,0 23-26 0,0 0-23 16,0 0-20-16,6-20-23 0,-6 20-17 0,0 0-12 16,11-13-13-16,-11 13-11 0,0 0-10 0,16-9-3 15,-16 9-3-15,0 0-8 0,0 0 1 0,33-3 3 16,-33 3-3-16,0 0-2 0,30 11-5 15,-30-11 3-15,24 9 2 0,-24-9 3 0,20 17-2 16,-20-17 3-16,23 20-2 0,-23-20 0 16,17 24-1-16,-17-24 3 0,13 27-4 0,-13-27-1 15,7 24-3-15,-7-24 6 0,4 24 4 0,-4-24-3 16,3 22-1-16,-3-22 1 0,0 0 3 0,-3 27 8 16,3-27 8-16,0 0 35 0,-8 19 21 0,8-19 12 15,0 0-1-15,0 0-4 0,0 0-6 0,0 0-3 16,0 0-7-16,0 0-4 0,-30-6-4 0,30 6-9 15,0 0-3-15,-10-15-7 0,10 15-12 0,0 0-1 16,0-23-14-16,0 23-6 0,7-18-3 0,-7 18-1 16,14-19-1-16,-14 19-2 0,16-23-4 0,-16 23-1 15,24-20 2-15,-24 20-3 0,23-17-1 16,-23 17 0-16,24-17-1 0,-24 17-1 16,22-16-2-16,-22 16-1 0,21-13-2 0,-21 13 1 15,20-7-2-15,-20 7 1 0,0 0-3 0,27-5 3 16,-27 5-1-16,0 0 1 0,19 8 2 0,-19-8 3 15,0 0-2-15,14 20 2 0,-14-20 1 0,3 21 1 16,-3-21 1-16,-6 24 0 0,6-24-1 0,-8 27 3 16,8-27-2-16,-6 28 1 0,6-28-1 0,-10 27 0 15,10-27 2-15,-6 27-2 0,6-27 0 0,-8 26 1 16,8-26 1-16,0 22-1 0,0-22 3 0,0 20-2 16,0-20-2-16,8 18 4 0,-8-18-3 15,6 13-6-15,-6-13-19 0,0 0-56 0,24 14-51 16,-24-14-40-16,0 0-44 0,27 5-48 0,-27-5-37 15,0 0-45-15,33-5-39 0,-33 5-43 0,22-12-60 16,-22 12-34-16,21-15-331 0,-21 15-336 16</inkml:trace>
  <inkml:trace contextRef="#ctx0" brushRef="#br1" timeOffset="26452.07">8340 2300 257 0,'0'0'374'0,"0"0"-9"0,-3-23-27 16,3 23-19-16,0 0-17 0,0-20-10 0,0 20-19 15,0 0-21-15,0 0-22 0,3-22-28 0,-3 22-32 16,0 0-29-16,0 0-30 0,0 0-25 0,4-18-23 16,-4 18-13-16,0 0-10 0,0 0-3 15,0 0 3-15,0 0-2 0,0 0-1 0,6 18 5 16,-6-18-1-16,0 17-3 0,0-17-8 0,-3 25 0 15,3-25-8-15,-7 33-3 0,4-16-1 0,0 2-1 16,-4 2-2-16,3-1 0 0,1 0-3 0,-3 0 0 16,2 0 3-16,1-3-8 0,3-17 2 15,-3 32-3-15,3-32 1 0,-4 29 0 0,4-29 6 16,-3 22 6-16,3-22-3 0,3 21 4 0,-3-21 0 16,10 17-6-16,-10-17 4 0,0 0-3 0,24 12-3 15,-24-12-29-15,0 0-50 0,30 5-68 0,-30-5-57 16,0 0-45-16,37-7-44 0,-37 7-37 0,22-10-39 15,-22 10-49-15,24-14-25 0,-24 14-278 0,23-14-203 16</inkml:trace>
  <inkml:trace contextRef="#ctx0" brushRef="#br1" timeOffset="26744.23">8290 2435 241 0,'-40'-2'301'0,"40"2"-16"0,-30-6-7 0,30 6-11 16,-30-1 1-16,30 1-10 0,0 0-6 0,-40-5-10 15,40 5-24-15,0 0-30 0,0 0-31 0,-34-1-27 16,34 1-25-16,0 0-22 0,0 0-17 0,0 0-13 16,0 0-5-16,0 0-10 0,0 0-7 0,0 0 1 15,24 6-11-15,-24-6 0 0,30 4-4 16,-30-4 0-16,33 3 1 0,-33-3-6 15,44 0 5-15,-44 0-2 0,46 0-2 0,-46 0-2 16,54-6-4-16,-54 6-24 0,57-6-55 0,-30 3-59 16,-27 3-54-16,52-9-54 0,-52 9-45 0,44-7-67 15,-44 7-72-15,33-10-260 0,-33 10-178 0</inkml:trace>
  <inkml:trace contextRef="#ctx0" brushRef="#br1" timeOffset="27559.92">9394 2358 404 0,'0'0'381'0,"-7"-21"-29"0,7 21-21 0,0 0-16 16,-10-20-8-16,10 20-13 0,-9-15-13 0,9 15-14 15,-14-13-30-15,14 13-24 0,-16-13-11 0,16 13-11 16,-21-14-14-16,21 14-13 0,-23-10-28 0,23 10-19 16,-24-8-18-16,24 8-15 0,-26-2-10 0,26 2-11 15,0 0-14-15,-43 2-10 0,43-2-8 0,-27 6-10 16,27-6-3-16,-27 12-4 0,27-12 2 15,-19 15-3-15,19-15-2 0,-21 23-1 0,21-23-1 16,-13 25 4-16,13-25-6 0,-10 30 6 0,6-15-2 16,4-15 0-16,0 32 0 0,0-32 4 0,4 33-3 15,-4-33 0-15,10 29-1 0,-10-29 3 0,10 25 4 16,-10-25-1-16,16 24-2 0,-16-24 2 16,20 14 1-16,-20-14-2 0,24 12-1 0,-24-12 0 15,27 5 0-15,-27-5 3 0,0 0 0 0,43 0 6 16,-43 0 9-16,30-5 5 0,-30 5-4 0,27-9-1 15,-27 9-3-15,30-16 4 0,-30 16 12 0,23-13 7 16,-23 13 0-16,24-21-2 0,-24 21-1 0,19-23 7 16,-19 23-1-16,14-22-4 0,-14 22-7 15,13-23-4-15,-13 23-4 0,10-25-6 0,-10 25-3 16,7-24-5-16,-7 24 5 0,7-26 6 0,-7 26 7 16,3-23 6-16,-3 23 0 0,3-19-6 0,-3 19-6 15,0-19-7-15,0 19-7 0,0 0-6 0,0-24-6 16,0 24-12-16,0 0-8 0,0 0-6 0,0 0 3 15,0 0 2-15,0 0 3 0,0 0 0 0,0 0 4 16,0 0 2-16,0 0 2 0,-20 19 2 16,20-19 3-16,-4 29-1 0,4-29 1 0,-3 30 0 15,3-30 4-15,3 33 2 0,-3-33 1 0,4 37-4 16,3-19-2-16,0-1-2 0,-1-2-8 0,4-1-24 16,4 2-43-16,-2-3-46 0,6-4-48 15,-2 2-61-15,-16-11-62 0,34 12-82 0,-34-12-71 16,33 5-88-16,-33-5-103 0,33-3-565 0,-33 3-661 15</inkml:trace>
  <inkml:trace contextRef="#ctx0" brushRef="#br1" timeOffset="29644.08">10068 2177 105 0,'0'0'338'16,"0"0"-20"-16,16-13-17 0,-16 13-9 15,0 0-9-15,11-12-11 0,-11 12-10 0,0 0-8 0,0 0-10 16,13-14-7-16,-13 14-12 0,0 0-17 16,0 0-18-16,0 0-28 0,0 0-20 0,0-18-25 15,0 18-17-15,0 0-12 0,0 0-16 0,-21-11-11 16,21 11 1-16,0 0 0 0,0 0-2 0,-30-7-2 16,30 7 5-16,0 0 5 0,0 0 8 0,-33-2-8 15,33 2-3-15,0 0-10 0,0 0-8 0,-30 2-9 16,30-2-8-16,0 0-4 0,0 0-8 0,-33 7-4 15,33-7-5-15,0 0-4 0,-24 12 0 16,24-12 0-16,-13 17-2 0,13-17-1 0,-17 17 3 16,17-17-3-16,-16 25 6 0,10-10-4 15,-2 3 2-15,2-1 0 0,-1 3 3 0,1 1-1 16,3 0 2-16,-1 4 0 0,-3-3 2 0,4 3-1 16,0 0 1-16,-1 0 0 0,1 3 1 0,3-3-4 15,-6 1-1-15,6-2 1 0,-4 1 0 0,0-3-3 16,1 2-1-16,0-5 0 0,3 1 0 0,0-20-1 15,-7 33-2-15,7-33 5 0,-3 27 0 0,3-27 8 16,-3 25 50-16,3-25 38 0,0 18 19 0,0-18 6 16,0 0-1-16,-3 22-8 0,3-22-15 0,0 0-12 15,0 0-16-15,0 20-16 0,0-20-11 0,0 0-10 16,0 0-9-16,0 0-6 0,0 0-9 16,16 15-3-16,-16-15 0 0,0 0-4 15,0 0 0-15,33 2-2 0,-33-2 0 0,0 0-6 16,41 0 5-16,-41 0-4 0,30 4 3 0,-30-4-4 15,33 0-2-15,-33 0-8 0,33 0-6 0,-33 0-7 16,37 0-13-16,-37 0-22 0,0 0-18 0,47 0-18 16,-47 0-16-16,26-4-23 0,-26 4-29 0,0 0-33 15,40-5-44-15,-40 5-44 0,27-7-61 0,-27 7-56 16,27-8-50-16,-27 8-55 0,26-9-65 0,-9-1-395 16,-17 10-444-16</inkml:trace>
  <inkml:trace contextRef="#ctx0" brushRef="#br1" timeOffset="30532.27">11198 2085 10 0,'0'0'254'0,"0"0"-7"16,0 0-12-16,0 0-9 0,0 0-16 15,0 0-13-15,-30 0-10 0,30 0-5 0,0 0-5 16,0 0-2-16,0 0-1 0,0 0-9 0,0 0-8 16,0 0-12-16,0 0-8 0,0 0-8 0,0 0-3 15,0 0-14-15,0 0-6 0,0 0-13 0,0 0-13 16,0 0-10-16,0 0-4 0,0 0-12 0,0 0-11 15,0 0-7-15,43 0-4 0,-43 0-9 16,34 2 2-16,-34-2-9 0,37 2-2 0,-37-2-1 16,36 5-3-16,-36-5 5 0,40 8-8 0,-40-8 1 15,40 7 3-15,-40-7 14 0,34 9 5 0,-34-9-2 16,33 8-6-16,-33-8 0 0,30 12 5 0,-30-12 8 16,23 12 5-16,-23-12 2 0,20 19 3 0,-20-19 5 15,17 24-11-15,-17-24-1 0,13 27-9 0,-13-27-1 16,10 30-2-16,-6-12-9 0,-1-1 9 15,1 3-12-15,-1 0 0 0,0 0 4 0,-3-1 1 16,3 4-2-16,-3-3 3 0,0 0-10 0,0 3 8 16,4-6 0-16,-4-17-1 0,3 35 1 0,-3-35 3 15,0 33 5-15,0-33 16 0,3 27 4 16,-3-27 4-16,0 26 3 0,0-26-1 0,4 22 4 16,-4-22 10-16,4 17 15 0,-4-17 11 0,0 0 14 15,3 19 16-15,-3-19 11 0,0 0 9 0,0 0 11 16,0 0-3-16,0 21-11 0,0-21-17 0,0 0-24 15,0 0-21-15,0 0-20 0,0 0-14 0,-34 8-12 16,34-8-8-16,-30 2-6 0,30-2-2 0,-37 3-2 16,37-3-4-16,-53 5 1 0,23-3-1 0,0 0-3 15,-3 3-12-15,0-2-47 0,3 2-79 0,-8 0-87 16,8-3-99-16,-3 3-112 0,3-1-126 16,0-1-109-16,3 1-165 0,27-4-384 15,-49 5-678-15</inkml:trace>
  <inkml:trace contextRef="#ctx0" brushRef="#br1" timeOffset="35888.21">10642 2182 158 0,'0'0'304'0,"0"0"-26"0,0 0-22 0,0 0-13 16,19-10-22-16,-19 10-14 0,0 0-7 0,0 0-2 16,0 0-3-16,0 0-1 0,0 0 4 0,0 0-4 15,0 0-10-15,0 0-27 0,0 0-25 16,0 0-21-16,0 0-17 0,0 0-14 16,0 0-11-16,-3-20-13 0,3 20-3 0,0 0-12 15,0 0-8-15,0 0 2 0,-27-2 5 0,27 2 12 16,0 0 11-16,0 0 8 0,-30-3 7 0,30 3-2 15,0 0 2-15,0 0 0 0,0 0-4 0,-33-5-9 16,33 5-12-16,0 0-10 0,0 0-9 0,0 0-6 16,0 0-10-16,-33 3-4 0,33-3-4 0,0 0-3 15,0 0-4-15,-24 5 3 0,24-5-5 0,0 0 0 16,-16 12-1-16,16-12-3 0,0 0 4 0,-17 13 0 16,17-13-1-16,0 0 2 0,-13 20 3 15,13-20 1-15,-8 15 13 0,8-15 8 0,-9 17 5 16,9-17 1-16,-7 20 1 0,7-20 2 0,-6 21 4 15,6-21 6-15,-7 20 6 0,7-20 3 16,-4 19 3-16,4-19-4 0,-6 18 1 0,6-18 6 16,0 0 10-16,-4 20 5 0,4-20 6 0,0 0 7 15,0 0-5-15,-3 18 2 0,3-18-4 0,0 0-4 16,0 0-7-16,0 0-6 0,0 0-1 0,0 0-8 16,7 17-9-16,-7-17-11 0,0 0-5 0,0 0-5 15,0 0-8-15,0 0-6 0,0 0-7 0,30 2-1 16,-30-2 1-16,0 0 0 0,0 0-6 15,30 3 5-15,-30-3-2 0,0 0-4 0,27 4 0 16,-27-4 0-16,0 0-2 0,30 11 1 0,-30-11-3 16,20 9 4-16,-20-9-3 0,19 17 1 0,-19-17 3 15,17 16-3-15,-17-16 0 0,13 22 1 0,-13-22-2 16,8 25 2-16,-8-25-3 0,6 28 2 0,-6-28 2 16,-3 25 0-16,3-25 5 0,-11 28-1 15,11-28 5-15,-13 25-3 0,13-25-2 0,-20 22 2 16,20-22 0-16,-24 17 0 0,24-17 1 0,-25 17-1 15,25-17 7-15,-30 12-5 0,30-12 0 0,-30 4 2 16,30-4 2-16,-27 5 1 0,27-5-1 0,0 0-2 16,-33-2-5-16,33 2-8 0,0 0-64 15,-27-6-76-15,27 6-89 0,0 0-104 0,-24-12-119 16,24 12-123-16,0 0-135 0,-9-15-646 0,9 15-815 16</inkml:trace>
  <inkml:trace contextRef="#ctx0" brushRef="#br1" timeOffset="45208.12">18522 2289 45 0,'0'0'382'16,"0"0"-28"-16,0 0-13 0,0 0-12 0,0 0-18 15,0 0-20-15,0 0-26 0,0 0-23 0,0 0-23 16,-13 11-12-16,13-11-10 0,0 0-6 0,0 0-9 16,0 0-23-16,0 0-15 0,0 0-31 0,0 0-17 15,0 0-20-15,0 0-15 0,0 0-9 16,0 0-6-16,22-5-8 0,-22 5-2 0,0 0-4 16,35-7 4-16,-35 7 2 0,30-5 8 0,-30 5 4 15,39-6 1-15,-39 6-7 0,51-9-1 16,-21 3 0-16,-4 3 3 0,0-1-6 0,8-1 5 15,-4-1-11-15,0 1 2 0,0 1-4 0,3-1-5 16,-3 0-3-16,0 0-2 0,0-1-5 0,0 5-2 16,-3-4-6-16,3 2 1 0,0 0-4 0,0 2-4 15,0-4 7-15,0 4-4 0,3-1-1 0,-3-2 0 16,3 2 2-16,2 2-4 0,-2-3-3 0,0 1 4 16,0 2-1-16,1-2-1 0,-4 2-1 0,3-3-2 15,-33 3 1-15,60 0 3 0,-60 0-3 0,60 0 1 16,-60 0 2-16,57 0-2 0,-57 0 1 15,60 3 0-15,-60-3 3 0,60 0 0 16,-60 0-2-16,63 0-2 0,-33 2 0 0,-30-2 1 16,67 0 0-16,-37 0-1 0,3 2 2 0,0-2-6 15,-33 0 9-15,60 0-5 0,-60 0 1 0,60 3-2 16,-60-3 2-16,61 0 1 0,-61 0 1 0,60 0-2 16,-60 0 1-16,60 0-3 0,-60 0 2 0,63 0 1 15,-63 0-1-15,63-3 0 0,-33 3 1 0,-30 0-2 16,60-2-2-16,-26 2 4 0,-34 0-2 0,60-2 0 15,-60 2 0-15,60 0 0 0,-60 0 0 0,56-3 3 16,-56 3-2-16,57 0-1 0,-57 0 1 0,57-2-2 16,-57 2 3-16,60 0-1 0,-60 0-2 15,57-3 1-15,-57 3 0 0,60 0-1 0,-60 0-1 16,57-3 2-16,-57 3 1 0,52 0-1 16,-52 0 1-16,51 0 0 0,-51 0-1 0,47-2-2 15,-47 2 4-15,46 0-2 0,-46 0 3 0,44 0-4 16,-44 0 1-16,46-3 0 0,-46 3-1 0,43 0 0 15,-43 0 3-15,47 0 0 0,-47 0-1 0,54 0-4 16,-54 0 3-16,49 0 2 0,-49 0-2 0,51 0 0 16,-51 0 0-16,53 0 0 0,-53 0 1 0,46 0 0 15,-46 0-1-15,54 0-2 0,-54 0 2 0,50 0 2 16,-50 0 1-16,50-2-3 0,-50 2 1 0,57 0-1 16,-57 0 2-16,56 0-2 0,-56 0 2 15,60 0 0-15,-60 0-2 0,64-2 2 0,-64 2-3 16,63 0 0-16,-63 0 3 0,63 0-4 0,-63 0 0 15,60 0-2-15,-60 0 6 0,60 0-1 0,-60 0-1 16,60 2-1-16,-60-2 1 0,64 0 3 16,-64 0-2-16,64 0-1 0,-31 0 1 0,1 0-1 15,-1 0 1-15,3 0-3 0,-3 2 4 0,4-2-3 16,-4 0 1-16,1 0 0 0,3 0 0 0,-1 3-1 16,-2-3 3-16,-1 0-2 0,3 0 1 0,-2 0 0 15,0 0 0-15,2 2 2 0,-2-2-3 0,2 0 0 16,1 0 0-16,-1 0 2 0,2 0 0 15,1 0-2-15,-2-2 0 0,3 2 0 0,-3 0 0 16,3 0 0-16,-4 0-2 0,1 2 1 0,3-2 0 16,-7 0 1-16,7 0 1 0,-7 0-2 0,8 0 5 15,-4 3-4-15,-1-3 0 0,1 0 3 0,-1 0-6 16,2 0 4-16,1 0 2 0,-2 0-3 0,2 0 1 16,2 0-2-16,-1 0 5 0,0 0-5 15,0 3 0-15,0-3 2 0,-4 0-3 0,5 0 1 16,-4 0 2-16,-1 0 0 0,-3 0-4 0,1 0 2 15,-34 0-2-15,63 2 3 0,-63-2-2 0,60 3 2 16,-60-3-1-16,57 2 1 0,-57-2-1 0,57 2 1 16,-57-2-3-16,53 3 3 0,-53-3 0 15,57 2 0-15,-57-2 2 0,53 4-3 0,-53-4 2 16,50 2-3-16,-50-2 2 0,47 1 1 0,-47-1 0 16,49 6 3-16,-49-6-4 0,54 3 0 0,-54-3 0 15,54 0 0-15,-54 0 0 0,53 3 0 0,-53-3 1 16,59 2-4-16,-59-2 3 0,65 3 0 0,-32-3 0 15,0 0 0-15,4 1 1 0,-4-1-3 0,3 0 2 16,2 3-1-16,-5-3-3 0,0 3 1 0,4-3 1 16,-4 2 3-16,3-2-1 0,-2 3 1 15,3-3-2-15,-4 2 1 0,4-2-2 0,-1 0 2 16,1 3 1-16,-1-3-1 0,2 0 0 0,-5 0 0 16,4 0 3-16,-4 0-5 0,3 2 0 15,-2-2 2-15,-1 0 0 0,1 0 1 0,-34 0-2 16,60 0 1-16,-60 0 0 0,63 0-1 0,-63 0 0 15,64 3 1-15,-34-3-4 0,3 0 3 0,0 2-1 16,0-2 1-16,4 0 0 0,-1 2 0 0,2-2-1 16,-2 0-2-16,1 3 0 0,-1-3 3 0,1 2-2 15,3-2 1-15,-3 3-1 0,3 0 3 0,-3-3-1 16,0 2-1-16,-1-2 3 0,-3 3-2 0,1-3-1 16,-34 0 3-16,63 2 0 0,-33-2 1 0,-30 0 0 15,53 2 1-15,-53-2 0 0,40 0 0 16,-40 0 1-16,38 0-29 0,-38 0-59 15,0 0-78-15,36-2-128 0,-36 2-160 0,0 0-169 16,-14-13-593-16,14 13-675 0</inkml:trace>
  <inkml:trace contextRef="#ctx0" brushRef="#br1" timeOffset="48312.52">18479 2305 57 0,'0'0'154'16,"0"0"-2"-16,0 0 1 0,0 0-1 0,0 0 1 15,0 0 6-15,0 0-4 0,0 0-1 0,0 0-4 16,0 0-2-16,0 0 0 0,0 0-2 0,0 0-5 16,0 0-6-16,0 0-8 0,0 0-8 15,0 0 3-15,0 0-3 0,0 0-1 0,0 0-2 16,0 0-15-16,0 0-1 0,0 0-11 0,0 0-2 16,0 0-6-16,-8 12-9 0,8-12-8 0,0 0-12 15,0 0-9-15,0 0-9 0,0 0-10 16,0 0-6-16,0 0-8 0,0 0-2 0,-6 17-4 15,6-17-1-15,0 0-1 0,-3 21 80 0,3-21 25 16,-7 22-10-16,7-22-9 0,-6 28-12 0,-1-12-10 16,3 5-5-16,-6-1-8 0,7 2-6 0,0 4-5 15,-7-4-4-15,6 3-8 0,-2 1-2 0,-1-2-6 16,4 1-6-16,-4 3-1 0,4-3-1 0,-1-1-3 16,-2 2-2-16,-1-1-3 0,7-1 1 0,-3 2 0 15,0-4 1-15,-1 1-4 0,1-1 2 0,3 1 0 16,0-4-2-16,0 1 2 15,0-20-1-15,0 36 0 0,0-36-1 0,0 34-2 16,0-34 0-16,3 30 1 0,-3-30-4 0,4 33 1 16,-4-33 0-16,3 28-1 0,-3-28 2 0,3 27-1 15,-3-27 1-15,0 28-1 0,0-28 0 0,3 25 1 16,-3-25 3-16,4 22-4 0,-4-22 1 0,3 23-1 16,-3-23-4-16,3 20 3 0,-3-20 1 0,4 19 1 15,-4-19-1-15,0 21 3 0,0-21-3 0,0 0 0 16,3 24 1-16,-3-24 1 0,0 0-3 0,7 21 4 15,-7-21 0-15,0 0 1 0,3 17 0 0,-3-17-1 16,0 0 2-16,0 0 9 0,0 17 14 0,0-17 11 16,0 0 0-16,0 0-3 0,0 0-3 15,0 0-2-15,3 18-2 0,-3-18 4 0,0 0 6 16,0 0-1-16,0 0-2 0,0 0-1 16,0 0-3-16,0 0-2 0,0 0-1 0,0 0-2 15,0 0-5-15,14 13-1 0,-14-13-4 0,0 0-7 16,0 0 2-16,0 0-5 0,30-6 0 0,-30 6-1 15,0 0-2-15,29-5 0 0,-29 5 0 0,24-4-1 16,-24 4-1-16,0 0 1 0,36-5 0 0,-36 5-3 16,30-5 1-16,-30 5 0 0,38-6-2 0,-38 6 2 15,36-4 0-15,-36 4 1 0,40-5-2 0,-40 5 1 16,44-5-2-16,-44 5 0 0,43-3 1 0,-43 3 0 16,44-5 1-16,-44 5 1 0,46-3-4 15,-46 3 3-15,47-1 2 0,-47 1 0 0,53-5 0 16,-23 2-3-16,-30 3 1 0,53-5 0 0,-23 1 1 15,0 3 0-15,0-2-3 0,4 3 3 16,-1-3-3-16,-3 1 0 0,0-1 0 0,3 3 1 16,-3-2-2-16,0 0 4 0,0 2-4 0,-30 0 2 15,60-3 2-15,-60 3-1 0,60-2-1 0,-60 2 3 16,60 0-2-16,-26-3 2 0,-4 3-5 0,-30 0 2 16,60-3 3-16,-27 3-2 0,-33 0 0 0,60-2 2 15,-30-1-3-15,-30 3-1 0,57-2 1 0,-57 2-2 16,57-2 1-16,-57 2 3 0,53-3-2 15,-53 3-1-15,54 0 2 0,-54 0-2 0,49-2 0 0,-49 2 1 16,60-3 2-16,-60 3-4 0,60-2 3 16,-26 2 0-16,2-3-1 0,-2 3 0 0,6-2 0 15,-7 2-1-15,7-3 2 0,1 3-2 0,-5-3 0 16,4 3 2-16,-4-1-1 0,5 1 3 0,-4-3-3 16,2 3 0-16,-2-2 0 0,0 2 0 15,3-3 0-15,-4 3 0 0,1-3 3 0,0 3-6 16,-3-2 2-16,2 2 1 0,-3-4-2 0,4 4 3 15,-1 0-1-15,-6-1 0 0,8 1-1 0,-5 0 0 16,-33 0-3-16,63-3 4 0,-26 3 0 0,-4 0 1 16,-33 0-2-16,63 0 1 0,-26 0-2 15,-3-3 3-15,-1 3 2 0,1 0-4 0,-1 0 2 16,3 0-1-16,-2-2 1 0,2 2-1 0,-3 0-1 16,5 0 1-16,-2 0 0 0,-2 0 0 0,2 0 0 15,0 0 0-15,-2 0 1 0,3 0-1 0,-4 0-1 16,7 0 1-16,-7 0 0 0,7 0 2 0,-6 0-2 15,6 0 2-15,0 0-1 0,0 0 1 0,0-3-1 16,0 3-1-16,4 0 2 0,2 0-3 16,-2-2 0-16,-1 2 4 0,-4 0-3 0,-1 0 0 15,2 0-1-15,-1 0-1 0,1 0 2 0,1-2 0 16,-2 2 2-16,5 0-3 0,-4 0 2 0,3 0-1 16,1 0 0-16,2 0 1 0,1 0-1 15,-1 0-1-15,2-3 2 0,2 3 0 0,-4 0 1 16,4 0 0-16,0-2-1 0,0 2-2 0,1 0 1 15,-5-3 0-15,4 3 0 0,-4-3 1 0,1 3-1 16,0 0 1-16,-4 0-2 0,0 0 0 0,-2-2 1 16,-1 2 0-16,0 0 0 0,0 0 0 0,0 0 1 15,0 0 0-15,4 0-1 0,-5 0 0 0,1 0 0 16,1 0-1-16,-2 0 2 0,-2 0-3 0,3 0 1 16,-3 0 0-16,-1 0 1 0,1 0 0 0,-1 0 1 15,1 0 0-15,-3 0-1 0,3 0-2 16,-4 2 2-16,3-4-1 0,-2 2 1 15,-1 0-1-15,3 0 2 0,-1 0 0 0,-2 0-1 16,3 0 0-16,-2 0-1 0,-1 0 0 0,0 0 3 16,-33 0-4-16,67-3 2 0,-33 3 0 0,-34 0-1 15,63 0 0-15,-63 0 0 0,67 0 0 0,-67 0-1 16,60 0 0-16,-60 0 2 0,63 0 0 0,-30 3-2 16,-33-3 2-16,67 0-2 0,-34 0 5 0,-33 0-4 15,66 2-1-15,-66-2 4 0,65 0-2 0,-32 0 0 16,0 0 0-16,0 3-2 0,1-3 2 0,-1 0-2 15,0 0 3-15,0-3-2 0,4 3 1 0,0 0 0 16,-3 0-2-16,2 0 1 0,1 0 3 0,2 0-4 16,-1 0 2-16,-2 0-3 0,1 0 3 15,2 0 0-15,-4 0 0 0,1-2-2 16,1 2-1-16,-4 0 3 0,0 0 1 0,-33 0-1 16,63 0-1-16,-63 0 0 0,64 0 3 0,-64 0-2 15,57 0 0-15,-57 0 0 0,56 0-1 0,-56 0 2 16,57 0-1-16,-57 0 0 0,57-3 2 0,-57 3-3 15,54 0 0-15,-54 0-1 0,49 0 3 0,-49 0-2 16,50 0-1-16,-50 0 1 0,47 0 0 0,-47 0 0 16,50-2 2-16,-50 2-3 0,57 0 2 0,-57 0-1 15,53 0 0-15,-53 0-1 0,53-2 2 0,-53 2-3 16,50 0 2-16,-50 0 1 0,47 0 0 0,-47 0-2 16,43 0 4-16,-43 0-5 0,40 2 4 15,-40-2-2-15,38 0-4 0,-38 0 4 0,36 0 0 16,-36 0 1-16,0 0 0 0,46 2-2 15,-46-2 2-15,33 0-1 0,-33 0 2 0,0 0-2 16,41 3 2-16,-41-3-3 0,0 0 4 0,40 2-2 16,-40-2 0-16,0 0-2 0,36 0 1 0,-36 0 1 15,0 0 0-15,34 3-2 0,-34-3 0 0,0 0 1 16,26 3 1-16,-26-3 0 0,0 0 0 0,0 0 0 16,34 2-1-16,-34-2 1 0,0 0-1 0,0 0 1 15,0 0 3-15,0 0 0 0,30 3 4 0,-30-3-3 16,0 0 0-16,0 0 1 0,0 0-1 15,0 0 0-15,0 0 0 0,0 0 1 0,0 0 0 0,0 0-1 16,0 0 3-16,0 0-2 0,33 0 1 16,-33 0-4-16,0 0 1 0,0 0-1 0,0 0 4 15,0 0 13-15,0 0 13 0,0 0 3 0,14-13-3 16,-14 13-2-16,0 0-2 0,0 0-3 16,0 0-4-16,6-15 12 0,-6 15 4 0,0 0-3 15,0 0-8-15,0 0-2 0,7-22-4 0,-7 22-3 16,0 0-4-16,3-16-1 0,-3 16-4 0,0 0 0 15,3-20-1-15,-3 20-3 0,0 0 1 0,0-19 0 16,0 19 0-16,0 0 0 0,0-23 2 0,0 23 0 16,0 0-1-16,0-25 2 0,0 25-2 15,0 0 2-15,-3-25 0 0,3 25 2 0,0-19-4 16,0 19 1-16,-3-19 0 0,3 19-1 0,-4-17 2 16,4 17 0-16,0 0 3 0,0-27 0 0,0 27 3 15,0 0 14-15,-3-25-9 0,3 25-1 0,0-18-2 16,0 18-2-16,-3-17 0 0,3 17-2 0,-3-21 1 15,3 21 0-15,-7-18-2 0,7 18 4 16,-3-19 1-16,3 19 2 0,-4-17 1 0,4 17-2 16,-3-21 1-16,3 21-5 0,-4-19 3 0,4 19-4 15,-3-20-1-15,3 20-3 0,-3-20 2 0,3 20-4 16,-3-20-1-16,3 20 0 0,-3-21-4 0,3 21 2 16,-4-20 0-16,4 20-3 0,-3-22 2 15,3 22 0-15,-4-17-2 0,4 17 4 0,-3-21-2 16,3 21 2-16,-4-17-2 0,4 17-3 0,0 0 2 15,-3-25 3-15,3 25-3 0,0 0 0 0,0-24 0 16,0 24-4-16,0 0 5 0,-3-26 0 0,3 26-2 16,0 0-2-16,0-22 5 0,0 22 0 0,0 0-3 15,-3-25 5-15,3 25 2 0,0 0 6 0,3-23 8 16,-3 23 1-16,0 0 0 0,0-22 2 0,0 22 0 16,0 0-2-16,3-23-2 0,-3 23-2 15,0 0-1-15,0-18-2 0,0 18-2 0,0 0-2 16,0 0 0-16,0-22 1 0,0 22-2 15,0 0 3-15,0 0-1 0,0 0 5 0,3-20-1 16,-3 20 3-16,0 0 2 0,0 0 9 0,0 0 2 16,0 0-3-16,0-21-1 0,0 21-3 0,0 0 1 15,0 0-10-15,0 0-3 0,0 0 2 0,0 0-4 16,0 0-3-16,0 0 0 0,0 0-4 0,0 0 0 16,0-19-3-16,0 19 0 0,0 0-6 0,0 0-21 15,0 0-56-15,0 0-96 0,0 0-102 0,0 0-123 16,0 0-164-16,-26 5-238 0,26-5-795 0,-37 2-1040 15</inkml:trace>
  <inkml:trace contextRef="#ctx0" brushRef="#br1" timeOffset="49852.13">22364 1569 3 0,'0'0'328'0,"6"-17"-12"15,-6 17-9-15,7-14-8 0,-7 14 2 0,3-18-13 16,-3 18-21-16,0 0-20 0,0-26-17 0,0 26-20 16,0 0-27-16,-3-19-14 0,3 19-11 0,0 0-10 15,-16-20-14-15,16 20-19 0,-14-12-19 0,14 12-2 16,-16-9-13-16,16 9-7 0,0 0-6 0,-33-7-16 15,33 7-2-15,0 0-3 0,-41 3 3 0,41-3-6 16,-30 4-1-16,30-4-2 0,-30 11-4 0,30-11 1 16,-30 15 0-16,30-15 2 0,-30 17 0 0,17-7-6 15,-1 3-2-15,1-4-5 0,3 5-5 0,10-14 3 16,-17 24 3-16,17-24 2 0,-13 28-3 0,13-28-2 16,-10 27 2-16,10-27 2 0,-4 28 4 15,4-28-3-15,4 25 0 0,-4-25 0 16,7 25 3-16,-7-25-10 0,13 22 3 0,-13-22 0 15,13 17 1-15,-13-17 3 0,17 18 2 0,-17-18 4 16,20 11 2-16,-20-11 3 0,23 7 6 0,-23-7 9 16,27 5 13-16,-27-5 11 0,0 0-3 0,40-5-6 15,-40 5-8-15,30-12-9 0,-30 12 1 0,30-13-6 16,-17 2 1-16,5 2 9 0,-6-4 1 0,6 1-2 16,-9 0-6-16,4-2-6 0,-2-1-5 0,-2 1-5 15,1 1-4-15,-10 13-2 0,14-28 2 16,-14 28 2-16,6-22 1 0,-6 22-1 0,10-22-1 15,-10 22-4-15,3-18-6 0,-3 18-6 0,0 0-6 16,8-22-4-16,-8 22-5 0,0 0-6 0,0 0 0 16,3-18 0-16,-3 18 2 0,0 0-2 15,0 0 4-15,0 0 0 0,-17 10-1 0,17-10 0 16,-7 15 3-16,7-15-1 0,-9 20 0 0,9-20 0 16,-8 25 2-16,8-25 0 0,0 27-1 0,0-27-1 15,8 29 5-15,-8-29 1 0,9 29-2 0,4-15 3 16,-2 3 2-16,5-2 4 0,1-3-6 0,-1 0-18 15,5-2-24-15,2-1-37 0,1-1-54 0,2 1-57 16,-26-9-81-16,47 4-101 0,-47-4-166 0,46-4-178 16,-26-5-817-16,1 0-970 0</inkml:trace>
  <inkml:trace contextRef="#ctx0" brushRef="#br1" timeOffset="51792.43">19702 2252 214 0,'0'0'351'16,"0"0"0"-16,13-13-12 0,-13 13-8 0,0 0-13 16,0 0-19-16,14-14-21 0,-14 14-17 15,0 0-10-15,0 0-14 0,0 0-15 0,0 0-17 16,13-12-25-16,-13 12-19 0,0 0-27 0,0 0-21 15,0 0-22-15,0 0-20 0,0 0-15 0,0 0-12 16,0 0-10-16,0 0-9 0,0 0-1 0,0 0-9 16,0 0 6-16,0 19-9 0,0-19 6 15,0 0 3-15,3 23-2 0,-3-23 1 0,0 16 11 16,0-16-2-16,5 24-1 0,-5-24 2 0,3 24-4 16,-3-24 0-16,3 27-1 0,-3-27 3 0,3 31 3 15,-3-31 1-15,0 30-2 0,0-30-3 0,3 31-3 16,4-14-2-16,-7-17-2 0,3 29-3 0,-3-29-4 15,3 33-4-15,-3-33-1 0,0 30-2 0,0-30 1 16,5 33-2-16,-5-33 1 0,3 27-3 16,-3-27 0-16,0 27 1 0,0-27 2 0,3 29-2 15,-3-29-4-15,0 24 2 0,0-24 0 0,0 25-1 16,0-25 3-16,3 23-5 0,-3-23 2 16,0 22 2-16,0-22 1 0,0 23-1 0,0-23 0 15,0 22-2-15,0-22 1 0,3 20 0 0,-3-20 0 16,0 20 3-16,0-20-5 0,0 17 0 0,0-17 1 15,4 18 0-15,-4-18 1 0,3 18 1 0,-3-18-2 16,0 0 2-16,0 27-3 0,0-27 0 0,0 0 2 16,0 23 0-16,0-23-1 0,0 0 1 0,0 25-1 15,0-25 2-15,0 0-2 0,0 19-1 0,0-19 3 16,0 0-3-16,0 20 2 0,0-20 0 0,0 0 1 16,0 0 0-16,0 26 0 0,0-26 0 0,0 0 4 15,0 0-1-15,0 20 1 0,0-20 2 16,0 0 2-16,0 0-3 0,0 17 1 0,0-17 0 15,0 0-1-15,0 0 1 0,0 0-1 16,0 21 1-16,0-21-2 0,0 0-1 0,0 0 0 16,0 0-1-16,0 0-1 0,-3 20 2 0,3-20-3 15,0 0 0-15,0 0-1 0,0 0 3 0,0 0-2 16,0 19-3-16,0-19 4 0,0 0-3 0,0 0 1 16,0 0-1-16,0 0 1 0,3 20-1 0,-3-20-1 15,0 0 0-15,0 0 1 0,0 0 0 0,0 0-2 16,0 18 2-16,0-18-2 0,0 0 2 0,0 0 1 15,0 0-3-15,0 0 3 0,0 0-1 0,0 19 0 16,0-19-1-16,0 0 1 0,0 0 0 0,0 0-1 16,0 0 1-16,0 0-2 0,0 0 4 15,0 0-2-15,0 0-1 0,0 21-1 16,0-21 1-16,0 0 2 0,0 0-2 0,0 0 2 16,0 0 0-16,0 0 4 0,0 0 0 0,0 0 0 15,0 0 2-15,0 0 3 0,0 0-1 0,0 0-1 16,0 0 0-16,0 0 0 0,0 20 1 0,0-20-3 15,0 0 1-15,0 0-2 0,0 0 5 0,0 0-3 16,0 0 5-16,0 0 1 0,0 0 2 0,0 0 0 16,0 0-2-16,0 0-1 0,0 0-2 0,0 0-1 15,0 0-1-15,0 0-3 0,0 0 1 0,0 0-2 16,-10 15 1-16,10-15-2 0,0 0-2 0,0 0 2 16,0 0 0-16,0 0-1 0,0 0 0 15,0 0-1-15,0 0 0 0,0 0 2 0,0 0-1 16,0 0-1-16,-3 15 1 0,3-15 0 15,0 0 1-15,0 0 0 0,0 0-2 0,0 0 1 16,0 0-2-16,0 0-1 0,0 0 2 0,0 0 0 16,0 0-2-16,0 0 4 0,0 0-2 0,0 0 3 15,0 0 0-15,-11 15 3 0,11-15 0 0,0 0 2 16,0 0-1-16,0 0 3 0,0 0-4 0,0 0-1 16,0 0 0-16,0 0-2 0,0 0 1 0,0 0 2 15,0 0-1-15,0 0 4 0,0 0 7 0,0 0 20 16,0 0 19-16,0 0 12 0,0 0 12 15,0 0 1-15,0 0 10 0,0 0 3 0,0 0-3 16,0 0-5-16,0 0-9 0,0 0-10 0,0 0-10 16,0 0-14-16,0 0-5 0,0 0-6 0,0 0-6 15,0 0-5-15,0 0-3 0,0 0-1 0,0 0-15 16,0 0-44-16,0 0-69 0,0 0-77 16,0 0-88-16,11-15-100 0,-11 15-106 0,0 0-141 15,6-23-122-15,-6 23-684 0,7-20-879 0</inkml:trace>
  <inkml:trace contextRef="#ctx0" brushRef="#br1" timeOffset="63172.16">21109 2239 271 0,'0'0'327'0,"0"0"-18"0,0 0-8 16,0 0-14-16,0 0-9 0,0 0-15 0,0 0-8 16,21-9-13-16,-21 9-12 0,0 0-13 15,0 0-13-15,0 0-12 0,0 0-12 0,0 0-13 16,0 0-6-16,0 0-18 0,20-8-5 0,-20 8-13 15,0 0-6-15,0 0-15 0,0 0-8 0,0 0-15 16,0 0-14-16,0 0-14 0,0 0-13 0,0 0-9 16,0 0-8-16,0 0-6 0,0 0-5 0,0 0-4 15,0 0-6-15,0 0-4 0,0 0 2 0,0 0-4 16,16 13 4-16,-16-13-6 0,0 0 4 0,0 0-6 16,0 0 6-16,3 22 2 0,-3-22 0 0,0 0 1 15,5 19 0-15,-5-19-1 0,0 0-1 0,3 21 4 16,-3-21-4-16,0 0 0 15,3 28 3-15,-3-28-7 0,0 20 10 0,0-20-5 16,3 22 2-16,-3-22 1 0,0 22 0 0,0-22-1 16,0 25-3-16,0-25 2 0,0 24 4 0,0-24-2 15,0 26-1-15,0-26-1 0,0 25-2 0,0-25 3 16,0 25 0-16,0-25-2 0,-3 28 1 0,3-28 3 16,0 26-5-16,0-26 4 0,0 27-2 0,0-27-1 15,-3 24 4-15,3-24-3 0,0 26 1 0,0-26 0 16,0 25-4-16,0-25 1 0,0 24 3 0,0-24 0 15,0 26 0-15,0-26-2 0,0 22 2 0,0-22-1 16,0 22 3-16,0-22-3 0,0 23 1 0,0-23-1 16,0 23 0-16,0-23-3 0,0 20 2 15,0-20 3-15,0 20-4 0,0-20 3 0,0 18-2 16,0-18 2-16,0 0-3 0,0 27 2 16,0-27-2-16,3 17-2 0,-3-17 4 0,0 0 0 15,-3 25 1-15,3-25 0 0,0 0-2 0,0 26 0 16,0-26 2-16,0 0-2 0,0 26 0 0,0-26 0 15,-3 18 3-15,3-18-1 0,0 0-1 0,0 26-1 16,0-26-1-16,0 0 2 0,-5 22-1 0,5-22 5 16,0 0-6-16,0 22 1 0,0-22 2 0,0 0 0 15,0 18-5-15,0-18 3 0,0 0 1 0,0 0-1 16,0 19 0-16,0-19 6 0,0 0-7 0,0 0-1 16,0 0 3-16,0 0-1 0,0 21 2 15,0-21-1-15,0 0-1 0,0 0 3 0,0 0-6 16,0 0 4-16,0 0-2 0,0 20 3 0,0-20 1 15,0 0-4-15,0 0 1 0,0 0 0 16,0 0 1-16,5 16-1 0,-5-16 0 0,0 0 2 16,0 0 8-16,0 0-11 0,0 0 6 0,0 0 1 15,0 0 1-15,0 0 2 0,0 0 3 0,0 0 3 16,0 0 2-16,9 17 1 0,-9-17-1 0,0 0-2 16,0 0-16-16,16-13-66 0,-16 13-104 0,14-16-164 15,-14 16-157-15,24-24-197 0,-11 6-463 0,0 1-620 16</inkml:trace>
  <inkml:trace contextRef="#ctx0" brushRef="#br1" timeOffset="64320.17">22827 2184 115 0,'0'0'311'0,"0"0"-16"16,0 0-21-16,0 0 0 0,17-9-21 0,-17 9-12 16,0 0-17-16,0 0-21 0,0 0-13 15,0 0-9-15,0 0-21 0,0 0-17 16,0 0-17-16,20-8-20 0,-20 8-14 0,0 0-13 16,0 0-16-16,0 0-13 0,0 0-9 0,0 0-9 15,0 0-9-15,0 0-1 0,0 0-6 0,0 0-2 16,10 13 0-16,-10-13 10 0,0 0 17 0,4 16 19 15,-4-16-1-15,0 0-2 0,3 26-3 0,-3-26-6 16,0 20-6-16,0-20-7 0,0 22 1 0,0-22-4 16,3 25-3-16,-3-25 4 0,0 28-5 0,0-28 1 15,3 29 0-15,-3-29 7 0,0 31 5 0,0-31 6 16,0 32 0-16,0-32-5 0,4 36-8 0,-4-36 2 16,0 32-4-16,0-32-7 0,0 36-2 15,0-36-2-15,3 34-1 0,-3-34-4 0,0 38-2 16,0-38-6-16,0 32 3 0,0-32-4 15,0 35 1-15,0-35-4 0,3 33-2 0,-3-33 6 16,0 33-2-16,0-33-2 0,3 29 0 0,-3-29 2 16,0 30-1-16,0-30-2 0,0 28-2 0,0-28 2 15,0 27 0-15,0-27 3 0,4 25-3 0,-4-25-3 16,-4 28 5-16,4-28 2 0,0 25-9 0,0-25 6 16,0 24 4-16,0-24-6 0,0 26 2 0,0-26 0 15,0 25-7-15,0-25 8 0,0 22 1 0,0-22 2 16,0 23-4-16,0-23 1 0,0 20 0 0,0-20-4 15,0 17 4-15,0-17-3 0,0 0 2 16,0 26 1-16,0-26 2 0,0 0-3 0,-3 24 0 16,3-24 0-16,0 0 1 0,0 22 2 0,0-22-2 15,0 0 0-15,0 0 0 0,0 23 2 0,0-23-1 16,0 0 2-16,0 0 0 0,0 0 4 16,3 18 3-16,-3-18 3 0,0 0 7 0,0 0-2 15,0 0 0-15,0 0-1 0,0 0-1 0,0 0-24 16,0 0-110-16,35-9-128 0,-35 9-166 0,25-19-157 15,-8 4-691-15,4-2-715 0</inkml:trace>
  <inkml:trace contextRef="#ctx0" brushRef="#br1" timeOffset="65360.66">24928 2235 336 0,'0'0'339'0,"0"0"-18"0,0 0-11 0,0 0-14 15,0 0-19-15,14-13-10 0,-14 13-21 0,0 0-19 16,0 0-18-16,0 0-19 0,0 0-20 0,0 0-18 15,0 0-23-15,0 0-21 0,0 0-20 0,0 0-14 16,0 0-8-16,0 0-18 0,0 0-8 0,0 0-10 16,0 0-5-16,0 0 3 0,0 0 0 0,27 5 19 15,-27-5 22-15,0 0 0 0,9 15-7 0,-9-15-8 16,0 0-3-16,7 26-4 0,-7-26-3 16,3 17-1-16,-3-17 10 0,7 25 20 0,-7-25-3 15,4 27-7-15,-4-27-12 0,3 30-9 16,-3-30-4-16,3 35-5 0,1-16-3 0,-1-1-6 15,-3 3-1-15,3-1-1 0,-3 1 0 0,3 0-3 16,0-1-1-16,-3 0-2 0,4 1-1 0,-4 1 0 16,4-2 2-16,-4 0 2 0,3-2-4 0,-3 1-1 15,0-1 1-15,0-18-2 0,3 35-2 0,-3-35-2 16,0 34-1-16,0-34-2 0,0 33 0 0,0-33-4 16,0 30 5-16,0-30-2 0,0 27-4 0,0-27-1 15,0 26 6-15,0-26-2 0,0 25-3 0,0-25 4 16,0 20 1-16,0-20 2 0,0 20 2 0,0-20-2 15,-3 17 1-15,3-17 3 0,-3 18 2 16,3-18-1-16,0 0 2 0,-4 27 1 0,4-27-2 16,-4 18-3-16,4-18 0 0,0 0 0 0,-3 25-4 15,3-25 0-15,-3 17-1 0,3-17-2 16,0 0 0-16,-3 23 3 0,3-23-2 0,0 0-2 16,-7 18 4-16,7-18-2 0,0 0 2 0,0 0 13 15,-3 17 26-15,3-17 16 0,0 0 11 0,0 0 3 16,0 0 7-16,0 0 2 0,0 0 12 0,0 17-7 15,0-17-12-15,0 0-16 0,0 0-10 0,0 0-13 16,0 0-53-16,0 0-97 0,19-10-127 0,-19 10-131 16,21-12-158-16,-21 12-159 0,27-20-817 15,-27 20-949-15</inkml:trace>
  <inkml:trace contextRef="#ctx0" brushRef="#br2" timeOffset="83964.21">18509 3730 173 0,'0'0'365'0,"0"0"-17"15,0 0-6-15,0 0-14 0,0 0-6 0,13-10-18 16,-13 10-12-16,0 0-18 0,0 0-18 15,0 0-5-15,0 0-14 0,0 0-7 0,0 0-10 16,17-12-9-16,-17 12-14 0,0 0-14 0,0 0-18 16,0 0-24-16,0 0-23 0,0 0-21 0,0 0-22 15,0 0-15-15,0 0-13 0,0 0-14 16,0 0-7-16,0 0-4 0,0 0-3 0,16 9-4 16,-16-9-1-16,0 0-3 0,3 18 3 0,-3-18 2 15,0 0 3-15,0 27 0 0,0-27 6 0,-3 21 3 16,3-21 6-16,-3 24 9 0,3-24 5 0,-4 27-5 15,4-27-5-15,-3 26-4 0,3-26-3 0,0 25-4 16,0-25-4-16,-3 22-1 0,3-22-2 0,0 20-2 16,0-20 0-16,0 0 1 0,-3 23 2 15,3-23 1-15,0 0 8 0,0 0 3 0,0 22 4 16,0-22 0-16,0 0-5 0,0 0 0 0,0 0-2 16,0 0-6-16,-3 20-2 0,3-20-2 0,0 0 0 15,0 0-5-15,0 0 2 0,0 0-27 0,0 0-65 16,0 0-78-16,0 0-78 0,0 0-88 15,0 0-73-15,0 0-61 0,0 0-59 0,9-17-26 16,-9 17-33-16,0 0-468 0,10-20-511 0</inkml:trace>
  <inkml:trace contextRef="#ctx0" brushRef="#br2" timeOffset="84664.62">18835 3684 31 0,'0'0'236'16,"0"0"-10"-16,0 0-14 0,0 0-6 0,0 0-7 16,0 0-1-16,0 0-3 0,0 0-3 0,0 0 0 15,0 0 3-15,0 0 2 0,0 0-3 0,0 0-2 16,0 0-9-16,0 0-4 0,0 0-19 0,0 0-10 15,0 0-14-15,0 0-13 0,0 0-12 0,0 0-5 16,0 0-20-16,0 0-18 0,0 0-11 16,0 0-13-16,0 0-14 0,0 0 2 15,0 0 12-15,0 0 33 0,-7 24 5 0,7-24-4 16,0 0-4-16,-6 17-7 0,6-17-6 0,-10 14-2 16,10-14-6-16,-10 18-9 0,10-18-5 0,-7 20-1 15,7-20-3-15,-10 23-5 0,10-23-4 0,-3 25-6 16,3-25-1-16,0 21 2 0,0-21-6 0,0 26 0 15,0-26-1-15,3 20 4 0,-3-20-4 0,7 20 2 16,-7-20-2-16,6 18 4 0,-6-18 8 0,14 12 5 16,-14-12 5-16,0 0 4 0,27 13-2 0,-27-13-2 15,0 0-5-15,0 0-6 0,37-2-4 0,-37 2-1 16,23-11-6-16,-23 11-1 0,16-12 0 0,-16 12-1 16,17-18-4-16,-17 18 0 0,13-17-4 15,-13 17 1-15,10-20 1 0,-10 20-1 16,4-23-1-16,-4 23 0 0,0-22-1 0,0 22-1 15,-4-23-2-15,4 23 1 0,-10-19 2 0,10 19-4 16,-9-24 1-16,9 24-2 0,-11-17-1 0,11 17 1 16,-10-12-3-16,10 12-1 0,-13-13 1 0,13 13 0 15,0 0-1-15,-17-12 2 0,17 12-41 0,0 0-45 16,0 0-58-16,-27-8-54 0,27 8-60 0,0 0-62 16,0 0-63-16,0 0-50 0,0 0-43 0,0 0-28 15,0 0-379-15,0 0-370 0</inkml:trace>
  <inkml:trace contextRef="#ctx0" brushRef="#br2" timeOffset="85136.21">19242 3696 233 0,'0'0'358'0,"0"0"-37"0,0 0-18 0,0 0-13 15,21-12-10-15,-21 12-14 0,0 0-13 0,0 0-10 16,0 0-17-16,0 0-9 0,0 0-18 0,0 0-17 16,0 0-19-16,0 0-15 0,0 0-13 15,0 0-15-15,0 0-19 0,0 0-2 0,0 0-9 16,0 0-11-16,0 0 0 0,0 0 3 0,0 0 1 16,0 0-2-16,0 0-4 0,0 0-5 0,-14 18-7 15,14-18-10-15,-10 12 3 0,10-12-1 0,-14 18 1 16,14-18-6-16,-13 20 1 0,13-20-4 0,-17 25-4 15,17-25-5-15,-10 25-8 0,10-25-6 0,-6 28-2 16,6-28-4-16,-6 28 0 0,6-28-1 0,0 27-1 16,0-27 1-16,3 24 4 0,-3-24-3 15,6 24 6-15,-6-24 10 0,13 17 11 0,-13-17 6 16,17 14 3-16,-17-14 1 0,24 8-6 16,-24-8-2-16,0 0-4 0,36 3-2 0,-36-3-7 15,30-8-4-15,-30 8-3 0,30-12-3 0,-13-1-3 16,-4 4-5-16,4-7-4 0,-7 1 2 0,3 0-1 15,-6 0-3-15,0-2-3 0,-4-1-2 0,-3 18-3 16,0-27-2-16,0 27-2 0,-10-27 0 0,10 27-2 16,-20-21-2-16,20 21 2 0,-27-17-2 0,27 17-60 15,-30-13-89-15,30 13-102 0,-30-5-123 0,30 5-146 16,-33 0-145-16,33 0-754 0,-33 5-874 0</inkml:trace>
  <inkml:trace contextRef="#ctx0" brushRef="#br2" timeOffset="85916.92">18959 4146 198 0,'0'0'379'0,"0"0"-30"0,0 0-32 0,0 0-21 15,0 0-28-15,0 0-32 0,0 0-35 0,0 0-31 16,0 0-28-16,0 0-3 0,0 0 26 0,0 0 8 16,0 0-6-16,-10 20-14 0,10-20-4 0,-17 14-15 15,17-14 5-15,-17 17 12 0,17-17-7 0,-20 24 5 16,7-10-7-16,0 1-9 0,-1-1-10 0,1 2-14 15,-4-1-17-15,4 0-19 0,-1-3-13 16,1 3-10-16,4-2-7 0,-5 2-8 0,14-15-5 16,-20 23-4-16,20-23-4 0,-17 19-1 15,17-19-1-15,-17 18-1 0,17-18-4 0,-13 12-15 16,13-12-60-16,0 0-66 0,-17 15-59 0,17-15-61 16,0 0-62-16,0 0-80 0,0 0-49 0,0 0-54 15,0 0-26-15,0 0-325 0,0 0-326 0</inkml:trace>
  <inkml:trace contextRef="#ctx0" brushRef="#br2" timeOffset="86168.21">18768 4284 44 0,'11'-20'324'15,"-11"20"3"-15,10-17-8 0,-10 17-4 0,6-14 1 16,-6 14-10-16,0 0-15 0,14-18-18 16,-14 18-31-16,0 0-37 0,10-13-25 15,-10 13-1-15,0 0-6 0,0 0-13 0,30-2-14 16,-30 2-3-16,0 0 1 0,36 9-3 0,-36-9-10 15,30 11-13-15,-30-11-11 0,44 15-13 0,-28-5-16 16,11 0-12-16,-7-1-13 0,7 2-7 0,-1 1-8 16,-2-3-4-16,-1 5-6 0,1-4-6 0,-2 0-2 15,2-1-2-15,-4 2-2 0,1-2-4 0,-2-1-28 16,-19-8-51-16,30 12-54 0,-30-12-41 0,24 12-51 16,-24-12-41-16,23 6-83 0,-23-6-69 0,0 0-78 15,0 0-92-15,0 0-265 0,0 0-327 0</inkml:trace>
  <inkml:trace contextRef="#ctx0" brushRef="#br2" timeOffset="86700.21">18902 4221 141 0,'7'-14'395'0,"-7"14"-17"0,0 0-7 0,0 0-8 16,0 0-12-16,9-18-22 0,-9 18-14 0,0 0-14 16,0 0-10-16,11-11-8 0,-11 11-15 0,0 0-13 15,0 0-25-15,0 0-22 0,0 0-31 0,0 0-27 16,0 0-29-16,0 0-25 0,0 0-23 16,0 0-9-16,0 0 18 0,0 0 29 0,0 0 9 0,13 17-2 15,-13-17-1-15,-3 20-1 0,3-20 1 16,-7 27-6-16,7-27-14 0,-3 33-7 0,-1-12-6 15,4 0-5-15,-7 1-7 0,4 1-16 0,3 3-7 16,-3-2-8-16,3 1-7 0,-3 4-9 0,3-6-1 16,-3 3-3-16,-1 0-4 0,4-5-2 15,0 1-3-15,-3-2-5 0,3 1 10 0,0-21-6 16,0 30-2-16,0-30 18 0,0 28 29 0,0-28 18 16,3 22 6-16,-3-22-3 0,0 0-8 0,4 22-5 15,-4-22-8-15,0 0-17 0,0 0-93 0,0 0-113 16,0 0-109-16,0 0-113 0,0 0-125 15,0 0-162-15,26-10-141 0,-26 10-700 0,13-17-963 16</inkml:trace>
  <inkml:trace contextRef="#ctx0" brushRef="#br2" timeOffset="88076.23">18112 5003 380 0,'0'0'368'0,"0"0"-16"0,0 0-4 0,0 0-14 15,0 0-17-15,0 0-20 0,0 0-18 0,0 0-23 16,0 0-18-16,16-8-23 0,-16 8-21 0,0 0-12 15,0 0-18-15,0 0-1 0,0 0-9 0,0 0-10 16,0 0-14-16,0 0-15 0,0 0-17 0,0 0-24 16,0 0-13-16,0 0-14 0,0 0-6 15,0 0 43-15,14 12 24 0,-14-12-1 0,0 0-4 16,3 20-6-16,-3-20-9 0,0 19-11 0,0-19-5 16,0 26-8-16,0-26-3 0,0 30-9 15,0-30-8-15,0 36-5 0,0-36-7 0,3 34-7 16,-3-34-1-16,4 36-2 0,-4-36-5 0,3 32-2 15,-3-32 0-15,3 30-1 0,-3-30 0 0,3 22 12 16,-3-22 36-16,4 23 18 0,-4-23 27 0,0 0 28 16,7 22 17-16,-7-22 12 0,0 0 9 0,0 0-5 15,3 21-21-15,-3-21-33 0,0 0-24 0,0 0-18 16,0 0-15-16,0 0-11 0,0 0-10 16,0 0-6-16,0 0-7 0,0 0-4 0,0 0-6 15,-6-21 0-15,6 21-5 0,0 0-1 0,-8-20-3 16,8 20-1-16,-3-17-9 0,3 17 3 0,-3-21-5 15,3 21 7-15,-3-25-2 0,3 25 2 0,-4-25-1 16,4 25 0-16,0-30-1 0,0 30 1 0,0-29 0 16,0 29-1-16,0-32-1 0,0 32 2 15,7-31-2-15,-7 31-3 0,3-29-2 0,-3 29-1 16,14-28-5-16,-14 28-11 0,13-30-15 0,-3 17-18 16,4-2-5-16,-5 2-14 0,5 1-10 0,2 2-8 15,-16 10 1-15,27-20-12 0,-27 20 0 0,30-12 2 16,-30 12 10-16,24-9 11 0,-24 9 12 15,0 0 12-15,36 0 8 0,-36 0 10 0,0 0 10 16,27 12 2-16,-27-12 10 0,10 17 3 0,-10-17 3 16,3 22 3-16,-3-22 0 0,0 25 4 0,0-25 1 15,-10 28 3-15,10-28 3 0,-10 30-4 0,10-30 2 16,-13 25 0-16,13-25 0 0,-17 25 4 0,17-25 0 16,-13 20 2-16,13-20 2 0,-17 18 4 0,17-18 1 15,-13 12 6-15,13-12 5 0,0 0-1 16,-20 7 1-16,20-7-2 0,0 0-4 0,0 0-2 15,0 0-2-15,-23-4-8 0,23 4 4 0,0 0-8 16,0 0 1-16,0-20-4 0,0 20-2 0,0 0 0 16,12-16-1-16,-12 16-2 0,0 0-1 15,27-10-8-15,-27 10-2 0,0 0-8 0,30-5-13 16,-30 5-11-16,0 0-8 0,30 10-1 0,-30-10 2 16,24 13-7-16,-24-13-2 0,20 17 5 0,-20-17 6 15,13 20 8-15,-13-20 6 0,17 25 12 0,-17-25 6 16,10 29 4-16,-10-29 1 0,3 24 5 0,-3-24 0 15,0 25 4-15,0-25 3 0,-6 26 3 0,6-26 1 16,-11 19 0-16,11-19 4 0,-16 17 5 0,16-17 11 16,-24 15 10-16,24-15 11 0,-23 10 1 0,23-10-1 15,-30 6-4-15,30-6-4 0,0 0-4 16,-43 2-1-16,43-2-4 0,-30-6-4 16,30 6-2-16,-27-5-3 0,27 5-2 0,-24-7-1 15,24 7-2-15,-19-8-15 0,19 8-64 0,0 0-73 16,-27-9-79-16,27 9-85 0,-14-13-109 0,14 13-73 15,0 0-73-15,-9-17-76 0,9 17-446 0,0 0-557 16</inkml:trace>
  <inkml:trace contextRef="#ctx0" brushRef="#br2" timeOffset="89048.22">18699 5095 103 0,'0'0'361'0,"0"0"-18"0,0 0-25 0,0 0-21 16,13-13-14-16,-13 13-16 0,0 0-16 0,0 0-15 15,0 0-19-15,0 0-17 0,0 0-27 0,0 0-22 16,0 0-20-16,0 0-16 0,0 0-13 0,0 0-9 15,-10-12-4-15,10 12-1 0,0 0-5 0,0 0-6 16,-27 5-5-16,27-5-5 0,0 0-8 0,-27 12-9 16,27-12-19-16,-16 10 7 0,16-10-8 15,-17 15 2-15,17-15-9 0,-13 21-4 0,13-21-2 16,-14 20-1-16,14-20-6 0,-13 22 4 16,13-22 1-16,-6 24-6 0,6-24-1 0,-8 23 2 15,8-23-2-15,0 23 3 0,0-23-3 0,5 20 3 16,-5-20 2-16,6 18 0 0,-6-18 0 0,10 12 5 15,-10-12-3-15,0 0 0 0,17 12-3 0,-17-12 0 16,0 0 1-16,0 0-3 0,33-3-1 0,-33 3 2 16,19-12-8-16,-19 12 3 0,21-18-3 0,-7 9 3 15,-14 9-2-15,19-28-3 0,-8 16 3 0,-5-3-3 16,4 0 3-16,-10 15-4 0,17-28-13 0,-17 28 20 16,10-22-4-16,-10 22 0 0,6-24 3 15,-6 24 7-15,11-19 5 0,-11 19 6 0,3-17 7 16,-3 17 4-16,0 0-9 0,3-22-5 0,-3 22-5 15,0 0-4-15,0 0-10 0,3-18-5 0,-3 18 0 16,0 0 1-16,0 0 2 0,0 0-3 16,0 0 3-16,0 0-1 0,0 0 0 0,-3 21 1 15,3-21 0-15,-3 16 4 0,3-16 0 0,3 25 0 16,-3-25 0-16,3 28 2 0,-3-28-4 0,7 30 2 16,-7-30 2-16,6 30 3 0,-6-30-3 0,11 30-2 15,-11-30 1-15,10 27-4 0,-10-27 2 0,6 22 0 16,-6-22-6-16,14 18 13 0,-14-18 2 15,13 12 2-15,-13-12-1 0,0 0-2 0,24 11 1 0,-24-11-4 16,0 0 2-16,26-5-4 0,-26 5 1 16,23-10-1-16,-23 10 1 0,20-15-1 0,-20 15-3 15,24-23 1-15,-14 11 1 0,0-3-3 0,0 0 2 16,-4-1 0-16,4 2-4 0,-10 14 1 0,14-28 2 16,-14 28 0-16,6-29-2 0,-6 29 3 15,0-31-4-15,0 31 1 0,0-30 0 0,0 30 0 16,-6-27 1-16,6 27-3 0,-10-23 0 0,10 23 0 15,-4-19-8-15,4 19 3 0,-13-12 0 0,13 12-1 16,0 0-1-16,0 0 7 0,-23-8-4 0,23 8 1 16,0 0 4-16,-20 8-1 0,20-8 3 15,-14 12-4-15,14-12 5 0,-6 17-3 0,6-17 2 16,-7 20 1-16,7-20-1 0,-3 23-3 0,3-23 3 16,7 24-4-16,-7-24-13 0,9 25-22 0,-9-25-9 15,14 26-9-15,-4-14-2 0,-10-12-5 0,20 25 0 16,-10-10 10-16,-4-3 5 0,8 2 9 0,-14-14 4 15,13 26 8-15,-13-26 7 0,13 25 3 0,-13-25-1 16,4 25 4-16,-4-25 9 0,3 25-3 0,-3-25 2 16,0 25 2-16,0-25 2 0,-3 24 1 15,3-24 0-15,-14 19 2 0,14-19 1 0,-6 17 2 16,6-17-5-16,-14 13 3 0,14-13 2 16,-13 12-41-16,13-12-85 0,0 0-83 0,-27 8-92 15,27-8-70-15,0 0-76 0,0 0-108 0,-23-8-294 16,23 8-330-16</inkml:trace>
  <inkml:trace contextRef="#ctx0" brushRef="#br2" timeOffset="89512.22">19165 5177 304 0,'0'0'461'0,"0"0"-37"0,14-15-26 15,-14 15-37-15,0 0-49 0,13-12-43 16,-13 12-47-16,0 0-45 0,0 0-36 15,20-9-28-15,-20 9-21 0,0 0-17 0,0 0-18 16,27-6-7-16,-27 6-10 0,0 0-8 0,0 0-4 16,0 0-5-16,37 0-4 0,-37 0 1 0,0 0-1 15,0 0 6-15,33-2 12 0,-33 2-1 0,0 0 1 16,0 0 0-16,33-6 4 0,-33 6 2 0,0 0 0 16,20-7-9-16,-20 7 0 0,0 0-2 0,24-11 2 15,-24 11-8-15,0 0 1 0,16-12 6 0,-16 12 1 16,0 0 3-16,10-15 0 0,-10 15 4 0,0 0-4 15,7-16 5-15,-7 16 2 0,0 0 6 0,0 0 7 16,-3-20-8-16,3 20-5 0,0 0-4 0,0 0-8 16,-17-14-8-16,17 14-4 0,0 0 1 15,-24-7 2-15,24 7-3 0,0 0-3 16,-30-3 0-16,30 3-1 0,0 0-3 0,-36 5-2 16,36-5-4-16,-27 5 2 0,27-5-3 0,-27 13-1 15,27-13 2-15,-27 15-2 0,27-15-3 0,-22 18 2 16,22-18 0-16,-21 22 6 0,21-22-2 0,-17 21-2 15,17-21 2-15,-9 29 1 0,9-29 0 0,-7 27 0 16,7-27 4-16,0 27-2 0,0-27-1 0,10 28-1 16,-10-28 2-16,11 25-12 0,-11-25-51 0,12 22-70 15,-12-22-76-15,24 18-78 0,-24-18-97 0,27 15-91 16,-27-15-124-16,30 5-422 0,-30-5-486 0</inkml:trace>
  <inkml:trace contextRef="#ctx0" brushRef="#br2" timeOffset="90092.22">19892 5160 159 0,'11'-19'405'0,"-11"19"-27"0,0 0-20 15,3-21-36-15,-3 21-21 0,0 0-32 0,0 0-21 16,0-25-23-16,0 25-23 0,0 0-22 15,0 0-16-15,-6-17-24 0,6 17-17 0,0 0-23 16,0 0-15-16,-17-12-7 0,17 12-6 0,0 0-9 16,0 0-2-16,-34-3-3 0,34 3-4 0,0 0-5 15,-36 9-8-15,36-9-2 0,-24 10-5 0,24-10 0 16,-27 18-5-16,27-18-5 0,-20 17-5 16,20-17 0-16,-16 24-3 0,16-24 0 0,-11 24-2 15,11-24-2-15,-6 22 2 0,6-22-1 0,0 26-1 16,0-26-2-16,3 22-2 0,-3-22 3 0,3 17-1 15,-3-17 0-15,14 18 4 0,-14-18-3 0,13 13 1 16,-13-13-3-16,0 0 5 0,27 9-3 0,-27-9 0 16,0 0-3-16,33-1 1 0,-33 1-1 15,20-8 1-15,-20 8 2 0,21-13 0 0,-21 13 0 16,16-18 0-16,-16 18-4 0,17-23-3 0,-17 23 4 16,13-25-2-16,-13 25 6 0,11-27 0 0,-11 27 2 15,9-24 4-15,-9 24 9 0,0-24 0 0,0 24 6 16,4-22 0-16,-4 22 2 0,3-17-1 0,-3 17-8 15,0 0-6-15,-3-23-6 0,3 23-6 0,0 0-1 16,0 0-3-16,-7-15-1 0,7 15-3 16,0 0-2-16,0 0 4 0,-20 8 0 0,20-8-2 15,-13 15 7-15,13-15-6 0,-11 20-1 0,11-20 2 16,-6 25 2-16,6-25-1 0,-7 27 2 16,7-27 1-16,4 28-2 0,-4-28 2 0,3 29-2 15,-3-29-2-15,9 25 4 0,-9-25-2 0,14 25-4 16,-14-25-28-16,13 20-37 0,-13-20-43 0,17 18-44 15,-17-18-63-15,24 11-68 0,-24-11-72 0,19 7-56 16,-19-7-55-16,0 0-81 0,30-6-275 0,-30 6-309 16</inkml:trace>
  <inkml:trace contextRef="#ctx0" brushRef="#br2" timeOffset="90632.23">20249 5032 243 0,'10'-17'364'16,"-10"17"-8"-16,7-15-12 0,-7 15-7 0,0 0-14 16,10-17-19-16,-10 17-26 0,0 0-31 0,0 0-41 15,3-16-40-15,-3 16-37 0,0 0-32 0,0 0-21 16,0 0-16-16,0 0-13 0,0 0 0 0,0 0 3 16,0 0 1-16,0 18 2 0,0-18-6 0,0 0-5 15,0 27 0-15,0-27-5 0,0 25 1 0,0-25-1 16,-3 30-8-16,3-30-1 0,0 30-8 0,0-30-2 15,0 30-2-15,0-30-4 0,0 30-1 0,0-30-4 16,0 27-2-16,0-27 0 0,0 24 1 0,0-24 3 16,0 20 2-16,0-20 21 15,0 0 39-15,0 22 37 0,0-22 28 0,0 0 9 16,0 0-25-16,0 0-25 0,0 0-19 0,0 0-14 16,0 0-13-16,0 0-11 0,0 0-7 0,0 0-6 15,0 0-3-15,0 0-7 0,-10-18-2 0,10 18-1 16,-7-16-2-16,7 16-6 0,-10-21 2 0,10 21-2 15,-3-18-1-15,3 18-3 0,-10-17 3 0,10 17-4 16,-7-18-2-16,7 18-1 0,-10-15-2 0,10 15-4 16,0 0-1-16,-16-12-2 0,16 12 2 0,0 0 2 15,-27-6 0-15,27 6 2 0,0 0 0 0,-30 6 2 16,30-6 0-16,-20 10 2 0,20-10 1 0,-24 13-2 16,24-13 0-16,-16 15 4 0,16-15-4 15,-14 19 4-15,14-19-2 0,-6 20-1 0,6-20 2 16,-7 21 0-16,7-21 2 0,7 19 1 15,-7-19-1-15,6 18 0 0,-6-18 3 0,17 15-4 16,-17-15-10-16,24 12-20 0,-24-12-27 0,26 8-34 16,-26-8-41-16,30 3-50 0,-30-3-55 0,30-3-64 15,-30 3-52-15,34-6-48 0,-34 6-49 0,33-12-50 16,-16 2-323-16,3 3-308 0</inkml:trace>
  <inkml:trace contextRef="#ctx0" brushRef="#br2" timeOffset="91172.23">20540 5000 287 0,'0'0'333'16,"6"-15"-2"-16,-6 15-5 0,0 0-9 0,7-20-14 15,-7 20-5-15,0 0-15 0,0 0-17 0,6-15-26 16,-6 15-41-16,0 0-36 0,0 0-33 16,0 0-32-16,0 0-24 0,0 0-15 0,0 0 3 15,0 0 10-15,0 0 6 0,0 0-2 0,0 0 1 16,3 21-3-16,-3-21-1 0,-3 24-9 0,3-24-6 15,-3 27-4-15,3-27-10 0,-3 30 0 0,3-30-12 16,-3 33-4-16,3-33-2 0,0 35-1 0,0-35-11 16,3 30 4-16,-3-30 1 0,0 29 4 0,0-29 5 15,3 25 12-15,-3-25 6 0,3 21 12 16,-3-21 19-16,0 17 16 0,0-17 20 0,0 0 20 16,3 20 19-16,-3-20 1 0,0 0-24 0,0 0-29 15,0 0-19-15,0 0-16 0,0 0-12 0,0 0-11 16,0 0-9-16,0 0-10 0,0 0-5 0,-3-15 0 15,3 15-4-15,0 0-6 0,-6-22 1 16,6 22-3-16,-7-15-1 0,7 15-1 0,-6-15-2 16,6 15-3-16,-11-13-3 0,11 13-1 0,-13-15 1 15,13 15-4-15,-14-10 3 0,14 10 0 0,-16-10-2 16,16 10-2-16,0 0 3 0,-27-12 0 16,27 12-2-16,0 0 0 0,-30-6 0 0,30 6-1 15,0 0 1-15,0 0-2 0,-39 4 5 0,39-4 0 16,-21 8-2-16,21-8 4 0,-20 9-1 0,20-9-2 15,-13 15 2-15,13-15 0 0,-10 14 2 0,10-14 0 16,-4 20-2-16,4-20 4 0,4 18-1 0,-4-18 0 16,10 20-1-16,-10-20 4 0,13 15 0 0,-13-15-2 15,20 15-6-15,-20-15-17 0,24 12-25 0,-24-12-30 16,24 9-38-16,-24-9-43 0,25 4-53 0,-25-4-46 16,0 0-72-16,48-4-64 0,-48 4-50 15,26-9-43-15,-26 9-62 0,30-12-441 0,-30 12-466 16</inkml:trace>
  <inkml:trace contextRef="#ctx0" brushRef="#br2" timeOffset="91569.23">20679 5070 287 0,'0'0'374'16,"0"0"-11"-16,0 0-7 0,4-20-12 0,-4 20-18 16,0 0-23-16,0 0-34 0,0 0-37 0,7-16-43 15,-7 16-39-15,0 0-31 0,0 0-32 0,0 0-18 16,0 0-15-16,0 0-6 0,0 0-10 0,0 0-3 15,23 6-9-15,-23-6-3 0,0 0-2 0,13 18-5 16,-13-18 2-16,10 14-4 0,-10-14-4 16,10 20 0-16,-10-20-1 0,7 20 4 15,-7-20-9-15,4 23 3 0,-4-23-1 0,3 22 1 16,-3-22-2-16,0 22-1 0,0-22-1 0,0 20 1 16,0-20 0-16,-3 18-2 0,3-18 6 0,0 0 35 15,-4 23 40-15,4-23 46 0,0 0 30 0,0 0 24 16,-3 17 13-16,3-17-24 0,0 0-25 0,0 0-8 15,0 0-5-15,0 0-2 0,0 0-9 0,-24-7-9 16,24 7-16-16,0 0-11 0,-6-21-11 0,6 21-13 16,0-19-10-16,0 19-12 0,0-20-8 0,0 20-10 15,6-23-4-15,-6 23-6 0,10-22-5 0,-10 22-2 16,14-20-7-16,-14 20-24 0,19-23-24 16,-19 23-31-16,21-20-32 0,-21 20-29 0,23-19-35 15,-23 19-46-15,23-18-46 0,-23 18-61 16,23-18-64-16,-23 18-63 0,21-12-75 0,-21 12-122 15,16-12-264-15,-16 12-397 0</inkml:trace>
  <inkml:trace contextRef="#ctx0" brushRef="#br2" timeOffset="92476.28">20953 5040 209 0,'0'20'257'0,"0"-20"-19"15,0 0-16-15,0 0-12 0,0 19-12 0,0-19-8 0,0 0-8 16,0 0-5-16,0 0-7 0,6 18 3 15,-6-18-8-15,0 0-11 0,0 0-6 0,0 0-11 16,0 0-11-16,0 0-17 0,0 0-14 0,30-5-14 16,-30 5-9-16,0 0-11 0,14-13-4 0,-14 13-5 15,0 0 4-15,13-12-1 0,-13 12 1 16,0 0 7-16,0 0 3 0,11-13-2 0,-11 13-6 16,0 0-9-16,0 0-9 0,0 0-13 0,0 0-3 15,0 0-8-15,0 0-3 0,0 0-3 0,0 0-3 16,-38 4 1-16,38-4-4 0,-16 12 0 0,16-12-1 15,-20 15 0-15,20-15-2 0,-16 19 4 0,16-19 0 16,-14 21-1-16,14-21 2 0,-13 25 0 0,13-25 0 16,-7 22-1-16,7-22 0 0,-4 23 4 15,4-23 6-15,4 22 14 0,-4-22 9 0,7 18 12 16,-7-18 18-16,13 15 15 0,-13-15 1 0,0 0-3 16,23 12-10-16,-23-12-7 0,0 0-12 0,37 3-5 15,-37-3-7-15,23-6-10 0,-23 6 1 0,30-9-6 16,-30 9-1-16,30-15-4 0,-30 15 2 15,30-19-4-15,-30 19-7 0,27-24 4 0,-14 11-5 16,-2 1 0-16,-1-1-4 0,-1 0-1 0,-9 13-2 16,14-26-1-16,-14 26 1 0,13-25-4 0,-13 25 2 15,6-24-2-15,-6 24-1 0,4-21 0 0,-4 21-3 16,4-18-3-16,-4 18-6 0,0 0 2 16,0 0-3-16,0-20 2 0,0 20 2 0,0 0-1 15,0 0 3-15,0 0 1 0,0 0-1 0,0 0-3 16,-17 10 7-16,17-10 0 0,0 0 3 0,-7 23 0 15,7-23-2-15,-6 20-2 0,6-20 2 0,-8 22-1 16,8-22 4-16,0 22 0 0,0-22-2 0,-3 25 1 16,3-25 0-16,0 25 0 0,0-25 2 0,3 23 0 15,-3-23-3-15,8 19-1 0,-8-19 3 0,6 20 2 16,-6-20 2-16,13 13-1 0,-13-13 2 16,17 13 0-16,-17-13-2 0,16 10 5 0,-16-10-4 15,27 5 0-15,-27-5 0 0,0 0 1 0,44-3 2 16,-44 3 3-16,33-7 2 0,-33 7 1 15,34-10 7-15,-34 10 0 0,36-15-2 0,-19 6 0 16,-17 9-1-16,30-21-4 0,-17 8-4 0,0-1 1 16,-2 2-3-16,-2-3 1 0,1-2-5 0,-10 17 1 15,14-26 2-15,-14 26-9 0,10-29 6 0,-10 29-2 16,3-32-2-16,-3 32 2 0,3-24-2 0,-3 24 0 16,-3-25-4-16,3 25-2 0,-6-20 0 0,6 20-1 15,-17-18 1-15,17 18 1 0,-17-10-7 0,17 10 5 16,0 0 6-16,-30-2-3 0,30 2-1 0,0 0 2 15,-30 10 2-15,30-10 0 0,-16 12 0 16,16-12 3-16,-14 18 1 0,14-18-3 0,-6 20 2 16,6-20 1-16,-3 25-1 0,3-25 5 15,0 26-1-15,0-26 0 0,6 33 0 0,-6-33 2 16,6 33-2-16,-6-33 2 0,4 33-3 0,-4-33-3 16,3 32 0-16,-3-32-1 0,-3 31 1 0,3-31 4 15,-7 32 0-15,7-32 0 0,-9 27 0 0,-2-11-1 16,1-2 3-16,0-1-5 0,-7-1 5 0,4 0 0 15,13-12-29-15,-26 24-46 0,26-24-63 0,-27 14-65 16,27-14-70-16,-30 13-84 0,30-13-82 0,-30 5-126 16,30-5-489-16,0 0-522 0</inkml:trace>
  <inkml:trace contextRef="#ctx0" brushRef="#br2" timeOffset="102312.25">20186 3677 1 0,'0'0'323'16,"0"0"-10"-16,0 0-6 0,3-20-8 0,-3 20-15 15,0 0-7-15,0 0-12 0,0 0-9 0,0 0-16 16,0-18-15-16,0 18-17 0,0 0-23 0,0 0-25 16,0 0-31-16,0 0-25 0,0 0-23 0,0 0-17 15,0 0-12-15,0 0 5 0,0 0 24 0,0 0-1 16,-6 21-4-16,6-21-9 0,-10 20-9 15,10-20 4-15,-14 28-2 0,8-14-5 0,-1 3-3 16,0 3-9-16,0 1-7 0,1-1-7 0,3 0-6 16,-4 2-3-16,4-1-3 0,-1-2 1 0,-3 1-5 15,7-1-2-15,0 1 0 0,0-20-1 0,-3 31 2 16,3-31 0-16,0 28 0 0,0-28-3 0,0 22 4 16,0-22-15-16,3 17-32 0,-3-17-44 15,0 0-80-15,0 0-82 0,11 18-70 0,-11-18-75 16,0 0-77-16,0 0-50 0,13-12-348 0,-13 12-345 15</inkml:trace>
  <inkml:trace contextRef="#ctx0" brushRef="#br2" timeOffset="102676.73">20292 3792 93 0,'11'-22'279'0,"-11"22"0"15,6-15-11-15,-6 15-5 0,0 0-12 0,10-20-16 16,-10 20-26-16,0 0-18 0,0 0-21 0,0 0-2 15,0 0 20-15,0 0-4 0,0 0-2 0,0 0-20 16,0 0-9-16,0 0-9 0,-16 17-19 16,16-17-21-16,-11 23-16 0,11-23-9 0,-3 25-15 15,3-25-8-15,-6 27-10 0,6-27-7 0,0 28-5 16,0-28-2-16,6 27-5 0,-6-27 0 0,7 25-5 16,-7-25 5-16,13 20-5 0,-13-20-1 15,24 14 0-15,-24-14-4 0,27 4-1 0,-27-4-6 16,33-3 1-16,-33 3-3 0,33-9 1 0,-33 9-1 15,30-21-4-15,-17 9 1 0,-2-3-1 0,-1 0 0 16,-4-3-5-16,0 0 2 0,-6 1 5 0,0 17-2 16,5-32 4-16,-5 32-1 0,-5-30 4 0,5 30-2 15,-6-28-5-15,6 28-3 0,-10-19-4 0,10 19 1 16,-14-19 0-16,14 19-4 0,-16-9-15 0,16 9-40 16,0 0-61-16,-36-3-63 0,36 3-57 0,0 0-49 15,-38 3-57-15,38-3-75 0,0 0-114 0,-30 7-197 16,30-7-224-16</inkml:trace>
  <inkml:trace contextRef="#ctx0" brushRef="#br2" timeOffset="103033.43">20586 3662 390 0,'0'0'405'0,"17"-7"-7"15,-17 7-13-15,0 0-21 0,23-13-27 0,-23 13-39 16,0 0-39-16,0 0-46 0,23-9-36 0,-23 9-43 15,0 0-26-15,0 0-12 0,0 0 22 0,14 9 3 16,-14-9 1-16,0 0-1 0,3 22-8 0,-3-22-10 16,-3 20-17-16,3-20-5 0,-3 29-6 15,3-29-6-15,-11 26-7 0,11-26-9 0,-6 28-5 16,6-28-9-16,-7 28-8 0,7-28-3 0,-10 25-4 16,10-25 6-16,-7 20 39 0,7-20 29 0,-6 18 27 15,6-18 15-15,0 0 7 0,-7 17 3 0,7-17 0 16,0 0-11-16,0 0-15 0,-6 17-21 15,6-17-19-15,0 0-20 0,0 0-15 0,0 0-11 16,0 0-6-16,0 0-8 0,36-5-4 0,-36 5-18 16,24-5-21-16,-24 5-27 0,30-7-35 0,-30 7-42 15,30-8-42-15,-30 8-46 0,33-9-46 0,-33 9-43 16,30-8-39-16,-30 8-48 0,27-10-25 16,-27 10-31-16,23-10-33 0,-23 10-48 0,23-13-382 15,-23 13-387-15</inkml:trace>
  <inkml:trace contextRef="#ctx0" brushRef="#br2" timeOffset="103344.25">20886 3620 147 0,'0'0'335'16,"-3"-18"-15"-16,3 18 0 0,-10-15-4 16,10 15-3-16,-7-15-2 0,7 15 2 0,0 0 1 15,-10-17-23-15,10 17-33 0,0 0-44 0,-13-13-38 16,13 13-35-16,0 0-37 0,0 0-24 15,0 0-11-15,0 0 11 0,0 0 12 0,-26 10-2 16,26-10 4-16,-11 25 3 0,4-7-4 0,1 1-13 16,0 5-5-16,-1 0-9 0,0 6-11 0,0 0-5 15,1 3-6-15,-1 0-6 0,0 1-6 0,0-1-5 16,1-1-3-16,-4 1-3 0,7 0-7 0,-4-4 0 16,3-1 1-16,1-3-5 0,0-1 0 0,0 0 2 15,-1-4 1-15,4-20-3 0,0 31 6 0,0-31-2 16,-3 29 4-16,3-29-6 0,0 22-31 0,0-22-47 15,0 0-86-15,0 22-104 0,0-22-104 0,0 0-117 16,0 0-120-16,0 0-529 0,0 0-595 16</inkml:trace>
  <inkml:trace contextRef="#ctx0" brushRef="#br2" timeOffset="104668.19">21323 3717 9 0,'0'0'303'0,"0"0"-27"0,0 0-2 15,17-12-10-15,-17 12-11 0,0 0-3 0,13-13-16 16,-13 13-12-16,0 0-2 0,0 0 0 0,14-15-9 16,-14 15-1-16,0 0-9 0,0 0-9 0,13-15-4 15,-13 15-1-15,0 0-15 0,0 0 3 0,0 0-19 16,0 0-8-16,14-15-22 0,-14 15-26 16,0 0-25-16,0 0-14 0,0 0-15 0,0 0-13 15,0 0-13-15,0 0-2 0,0 0-3 0,0 0-5 16,0 0 7-16,-4 25-1 0,4-25-3 0,-3 20 3 15,3-20 4-15,-11 22-6 0,11-22 2 0,-9 25-4 16,9-25 2-16,-7 31-2 0,7-31-4 0,-7 30 4 16,7-30-5-16,-7 27 2 0,7-27 1 0,0 31-3 15,0-31 6-15,0 24-2 0,0-24 2 0,0 23-2 16,0-23-2-16,0 20-29 0,0-20-34 0,0 0-52 16,7 20-65-16,-7-20-127 0,0 0-114 0,0 0-94 15,0 0-104-15,0 0-394 0,23-7-480 0</inkml:trace>
  <inkml:trace contextRef="#ctx0" brushRef="#br2" timeOffset="105128.26">21656 3633 346 0,'0'0'357'16,"0"0"-18"-16,17-19-14 0,-17 19-20 0,0 0-15 15,13-14-19-15,-13 14-17 0,0 0-11 0,14-11-7 16,-14 11-23-16,0 0-15 0,0 0-19 0,0 0-18 16,0 0-12-16,10-14-21 0,-10 14-22 15,0 0-22-15,0 0-22 0,0 0-13 0,0 0-6 16,0 0 8-16,0 0 25 0,-7 14 3 0,7-14 11 16,-9 20 3-16,9-20-8 0,-17 29-8 15,7-12-15-15,4 0-8 0,-5 6-12 0,4-4-5 16,1 4-6-16,-1-3-5 0,0 3-2 0,-3-1-4 15,10 1-4-15,-6-3-1 0,6 1 2 0,0-21 1 16,0 31-1-16,0-31 3 0,0 30 3 0,0-30 1 16,10 20 1-16,-10-20-7 0,17 10 1 0,-17-10-5 15,0 0 0-15,39-2-5 0,-39 2 1 0,30-14-2 16,-12 3-2-16,-2-2-3 0,1-2 0 16,-4 0-2-16,1-2-2 0,-1 2 0 0,-7-3 1 15,0 1-1-15,-6 17 0 0,8-31-2 0,-8 31 1 16,0-30-2-16,0 30 0 0,-11-27-1 0,11 27-2 15,-13-24-2-15,13 24 2 0,-23-21 2 0,23 21-1 16,-21-17 1-16,21 17-6 0,-22-13-30 0,22 13-50 16,-24-7-60-16,24 7-57 0,-20-8-75 0,20 8-61 15,0 0-66-15,-24-4-49 0,24 4-59 0,0 0-464 16,0 0-460-16</inkml:trace>
  <inkml:trace contextRef="#ctx0" brushRef="#br2" timeOffset="105553.73">22034 3525 97 0,'0'0'388'0,"36"-13"-16"0,-36 13-13 0,30-7-9 16,-30 7-26-16,30-8-34 0,-30 8-45 0,0 0-45 15,34-5-22-15,-34 5-7 0,0 0-15 0,30 5-5 16,-30-5-4-16,13 13 5 0,-13-13-9 0,13 17-15 16,-13-17-11-16,0 28-3 0,-3-11-8 0,0 3-12 15,-4 0-9-15,0 6-15 0,-3 0-8 0,1 2-16 16,-2 0-2-16,1 2-9 0,4-3-6 0,-5 1-5 15,5-6 0-15,2 3-1 0,1-5-3 0,0 3 0 16,3-23 7-16,-3 32 6 0,3-32 9 0,6 28 9 16,-6-28 2-16,13 20-7 0,-13-20-9 15,21 12-5-15,-21-12-4 0,26 5-5 0,-26-5-2 16,30-2-6-16,-30 2 1 0,30-8-4 0,-30 8-4 16,27-10-1-16,-27 10-3 0,21-15 0 15,-21 15-6-15,12-19-2 0,-12 19-2 0,-3-23-2 16,3 23-1-16,-20-28-1 0,7 13 0 0,-11 3 1 15,4-2 2-15,-3 0-2 0,0 2 6 0,-4-1 0 16,3 1 8-16,8 0 0 0,-4-1-2 0,3 0 1 16,4 3-6-16,13 10 1 0,-17-25-1 0,17 25-2 15,-3-26-8-15,3 26-4 0,10-24-12 0,3 9-14 16,0 0-13-16,7 0-25 0,1 2-22 16,2 1-29-16,0 2-28 0,1 0-37 0,2 0-46 15,1 5-56-15,0 1-61 0,0-1-51 0,-27 5-91 16,49-8-356-16,-49 8-342 0</inkml:trace>
  <inkml:trace contextRef="#ctx0" brushRef="#br2" timeOffset="106092.26">23651 3522 279 0,'10'-15'432'15,"-10"15"-6"-15,0 0-17 0,0 0-29 0,10-15-38 16,-10 15-42-16,0 0-44 0,0 0-39 0,0 0-42 15,0 0-41-15,0 0-30 0,0 0-20 0,0 0-4 16,0 0 36-16,0 0 15 0,0 0 7 16,-3 20 2-16,3-20-2 0,-3 25 3 0,3-25-13 15,-8 30-18-15,5-12-13 0,0 2-4 0,-4 2-6 16,4-2-10-16,0 3-13 0,-4-1-13 16,3-1-8-16,1 1-7 0,0-2-4 0,0 0-6 15,3-3-1-15,0-17-1 0,-4 33-1 0,4-33 0 16,0 30-6-16,0-30-33 0,0 23-37 0,0-23-46 15,0 0-60-15,7 22-82 0,-7-22-96 0,0 0-72 16,0 0-65-16,0 0-62 0,30 2-503 0,-30-2-512 16</inkml:trace>
  <inkml:trace contextRef="#ctx0" brushRef="#br2" timeOffset="106340.26">23954 3542 330 0,'0'0'419'15,"14"-20"-7"-15,-14 20 0 0,13-17-18 0,-13 17-24 16,10-13-35-16,-10 13-47 0,0 0-51 0,11-15-51 16,-11 15-40-16,0 0-32 0,0 0-9 0,0 0 23 15,0 0 10-15,0 0-12 0,3 23-4 0,-3-23 5 16,-7 30 6-16,0-14-17 0,0 5-19 0,-2 1-17 16,-2 1-13-16,1 0-12 0,4 2-11 0,-4-1-3 15,3 2-11-15,0-4-2 0,-2 1-1 0,5-1-3 16,-3 1-1-16,1-1 1 0,2-2-32 0,4 1-73 15,0-21-94-15,-3 29-107 0,3-29-106 0,3 25-90 16,-3-25-113-16,10 16-489 0,-10-16-551 0</inkml:trace>
  <inkml:trace contextRef="#ctx0" brushRef="#br2" timeOffset="106672.93">24174 3627 67 0,'14'-20'454'0,"-1"2"-7"0,-2 4-11 0,2-1-19 16,-4 0-54-16,5 2-56 0,-4 1-54 0,-10 12-46 16,27-18-42-16,-27 18-34 0,26-13-27 0,-26 13-18 15,27-4-19-15,-27 4-11 0,0 0-14 0,40 7-5 16,-40-7-3-16,20 18-5 0,-20-18-2 16,16 24-2-16,-16-24-4 0,8 36 3 0,-8-17-6 15,-4 4-3-15,-3 0 1 0,-6 4-2 0,-1 0-2 16,-2 1-1-16,-1-3-1 0,-2 0 18 15,2 0 31-15,0-3 25 0,4-4 10 0,0 0 21 16,2-2 20-16,1-2 15 0,10-14 7 0,-17 20-11 16,17-20-17-16,-6 17-21 0,6-17-21 0,0 0-14 15,14 24-15-15,-14-24-8 0,22 9-9 0,-22-9-7 16,38 5-10-16,-38-5-21 0,39 5-41 0,-8-3-57 16,-31-2-85-16,56 0-72 0,-56 0-91 0,60-2-78 15,-30-3-79-15,4 3-104 0,-4-4-429 0,3 0-507 16</inkml:trace>
  <inkml:trace contextRef="#ctx0" brushRef="#br2" timeOffset="107200.26">25662 3621 267 0,'0'0'434'0,"0"0"-5"0,14-14-14 16,-14 14-18-16,0 0-31 0,0 0-37 0,9-15-37 15,-9 15-42-15,0 0-41 0,0 0-37 16,0 0-39-16,0 0-30 0,0 0-23 0,0 0-9 15,0 0 30-15,0 0 15 0,0 0-5 0,0 0 5 16,-3 22-9-16,3-22 3 0,-6 24 7 0,6-24-3 16,-7 26-8-16,7-26-11 0,-11 36-16 0,8-19-10 15,-3 3-11-15,-1 0-9 0,4 0-7 0,-4 0-9 16,0 0-5-16,4 0-2 0,0 1-2 0,-4-4-1 16,7-17-2-16,-3 32 0 0,3-32-3 15,-3 26-34-15,3-26-40 0,0 22-55 0,0-22-56 16,3 17-75-16,-3-17-110 0,0 0-83 15,0 0-68-15,16 10-64 0,-16-10-481 0,17-7-522 16</inkml:trace>
  <inkml:trace contextRef="#ctx0" brushRef="#br2" timeOffset="107480.64">25938 3617 198 0,'0'0'362'15,"11"-22"8"-15,-11 22-1 0,10-20-11 0,-10 20-12 16,9-17-21-16,-9 17-29 0,0 0-36 0,8-19-49 15,-8 19-42-15,0 0-35 0,0 0-25 0,0 0 32 16,0 0 12-16,0 0 0 0,0 0-3 16,0 0 0-16,-21 19-2 0,12-5-1 15,-2 1-12-15,-2 5-13 0,-1 0-13 0,1 3-11 16,0 2-12-16,0 0-15 0,-4 2-16 0,7-2-9 16,-3 3-6-16,3-3-7 0,3 0-3 0,-3-3-4 15,4-2-2-15,2 3-1 0,1-3-3 0,-1-2 1 16,4-18-1-16,-3 31-2 0,3-31 1 0,0 26-5 15,0-26-18-15,3 23-36 0,-3-23-49 0,7 15-88 16,-7-15-98-16,0 0-107 0,23 9-79 0,-23-9-60 16,24-7-79-16,-24 7-424 0,30-14-498 0</inkml:trace>
  <inkml:trace contextRef="#ctx0" brushRef="#br2" timeOffset="107888.19">26426 3505 335 0,'13'-16'374'0,"-13"16"-11"0,13-14-4 15,-13 14-8-15,0 0-12 0,11-16-24 0,-11 16-19 16,0 0-26-16,0 0-27 0,0 0-34 0,3-17-35 16,-3 17-35-16,0 0-18 0,0 0 6 0,0 0 13 15,0 0 0-15,-30 8-11 0,30-8-12 0,-24 14-7 16,11-1-5-16,-4 2-9 0,1 3-2 15,-1 4-3-15,-3 4-14 0,4-2-10 0,-2 6-9 16,6 0-11-16,-2 0-5 0,4 0-4 0,0 0-5 16,7-3-3-16,-1 2-3 0,8-5-2 0,-4-2-1 15,6 2 2-15,1-4-2 0,6-6 0 16,1 1-6-16,-1-2-2 0,7-6-2 0,-20-7-2 16,33 11-4-16,-33-11 0 0,40 3-2 0,-40-3-2 15,34-8-2-15,-34 8-2 0,30-16-2 0,-30 16 0 16,20-17-4-16,-20 17-1 0,3-25 0 0,-3 25-2 15,-3-25-1-15,3 25-2 0,-20-23 3 0,3 13-2 16,0 3 2-16,-6-1 1 0,0 3 3 0,23 5 2 16,-51-5 3-16,51 5-1 0,-53 0-27 15,53 0-64-15,-56 5-80 0,29-2-92 0,-3 2-106 16,3 0-100-16,-3-1-108 0,4 2-644 0,-1-1-684 16</inkml:trace>
  <inkml:trace contextRef="#ctx0" brushRef="#br3" timeOffset="207028.49">19022 935 281 0,'0'0'403'0,"0"0"-17"0,0 0-18 0,0 0-17 16,0 0-21-16,13-12-40 0,-13 12-40 0,0 0-45 15,0 0-41-15,0 0-35 0,0 0-25 0,0 0-26 16,0 0-17-16,0 0-13 0,0 0-8 0,0 0-10 16,0 0-5-16,-16 17-4 0,16-17-6 0,-17 17 2 15,4-5-4-15,-1 4-2 0,-6 0 2 0,-3 3-2 16,3 1-1-16,-7 2-2 0,0 1 0 0,-3 4-1 16,-3 4 3-16,3-4-3 0,-3-3 0 15,6 0 1-15,0-4 0 0,8-3 4 0,2-3 50 16,-4-2 58-16,12 2 48 0,9-14 0 0,-24 15-30 15,24-15-28-15,0 0-25 0,-22 7-18 0,22-7-12 16,0 0-11-16,0 0-14 0,0 0-7 16,0 0-7-16,0 0-5 0,0 0-3 0,0 0-6 15,16-12 0-15,-16 12-1 0,0 0-2 0,30 8 4 16,-30-8-3-16,27 9-1 0,-7 1-1 0,-4 0 1 16,4 3 2-16,1 2-1 0,1 3-1 0,5-1-1 15,-7 3 2-15,7 0 0 0,-4 2 1 0,0 0 0 16,1 1 0-16,-4 0 0 0,3-3 0 0,-3 2 2 15,-6-4 0-15,2 0 1 0,-2-1-1 0,2-3-2 16,-6 1 3-16,4-1-1 0,-14-14 5 16,16 19 1-16,-16-19 3 0,17 18 2 0,-17-18 3 15,13 12-3-15,-13-12-47 0,0 0-71 0,24 8-98 16,-24-8-81-16,23-5-75 0,-23 5-44 16,27-13-44-16,-27 13-40 0,27-15-406 0,-18 3-373 15</inkml:trace>
  <inkml:trace contextRef="#ctx0" brushRef="#br3" timeOffset="207961.17">18885 1314 185 0,'0'0'202'0,"0"0"-18"0,-43 3-16 0,43-3-9 16,0 0-3-16,0 0-6 0,-33 0 13 0,33 0-1 15,0 0 11-15,0 0 13 0,0 0 7 0,-33 0 0 16,33 0 1-16,0 0-10 0,0 0-5 0,0 0-17 15,0 0-15-15,0 0-16 0,0 0-14 0,0 0-14 16,0 0-11-16,0 0-15 0,0 0-10 16,0 0-8-16,-27-3-14 0,27 3-7 0,0 0-8 15,0 0-4-15,27-7-1 0,-27 7-1 16,22-6-6-16,-22 6 0 0,37-8-1 0,-37 8-2 16,50-8 2-16,-20 3-6 0,0 0 0 0,0-1-4 15,4 1-1-15,2 1-2 0,-3 1 1 0,2-2-4 16,1 0-1-16,-3 3 4 0,7-1-1 0,-7-1-1 15,11 1-1-15,-7 0 2 0,2 1-2 0,-2-1 2 16,0 2 0-16,0-2-4 0,-1 0 4 0,-3 3-2 16,4-2 2-16,0-2-2 0,0 2 5 0,-1 0-6 15,1-2-1-15,-4 3 2 0,0-2 1 0,2 1-2 16,-2 2-2-16,0-3 3 0,0 0 2 16,-3 1-2-16,7-3 1 0,-4 3 0 0,0-1 0 15,1 1-2-15,-1 2 2 0,4-3 0 0,-7 1 2 16,4-1-2-16,-1 1-2 0,-33 2 2 15,63-3-3-15,-63 3 4 0,60-3-5 0,-60 3 7 16,57-1-5-16,-57 1 4 0,57-3-2 0,-57 3-2 16,46 0 0-16,-46 0 0 0,44-3-1 0,-44 3 0 15,43 0 1-15,-43 0 0 0,43 0 0 0,-43 0-1 16,47-2 1-16,-47 2 4 0,43 0-6 0,-43 0 3 16,47 0 2-16,-47 0-3 0,50 0-2 0,-50 0 6 15,43 0-5-15,-43 0 4 0,51-3-3 16,-51 3-3-16,52 0 4 0,-52 0 5 0,54-1-4 15,-54 1-4-15,50 0 3 0,-50 0 0 0,51-3-2 16,-51 3-2-16,46 0 3 0,-46 0 4 0,47-3-4 16,-47 3-1-16,43 0 2 0,-43 0-1 0,40-2-1 15,-40 2 2-15,44 0-1 0,-44 0 0 0,42 0 5 16,-42 0-4-16,44-4-2 0,-44 4 0 16,47 0 2-16,-47 0-1 0,43 0 1 0,-43 0-2 15,40-2 0-15,-40 2 1 0,37 0 0 0,-37 0 2 16,36 0-4-16,-36 0 1 0,33 0-1 0,-33 0 4 15,38-2 1-15,-38 2-1 0,36 0 0 0,-36 0 0 16,34-4 2-16,-34 4-4 0,36-1 2 16,-36 1 3-16,33-3-1 0,-33 3-2 0,0 0 0 15,47-2 2-15,-47 2-1 0,0 0-1 0,34-3 0 16,-34 3 2-16,0 0 2 0,0 0 0 0,36-3 2 16,-36 3 6-16,0 0 7 0,0 0 6 0,0 0 0 15,0 0-1-15,33-4-12 0,-33 4 5 0,0 0-4 16,0 0-2-16,0 0-8 0,0 0-63 0,0 0-100 15,0 0-130-15,0 0-163 0,-33 0-191 0,33 0-322 16,0 0-442-16</inkml:trace>
  <inkml:trace contextRef="#ctx0" brushRef="#br3" timeOffset="208672.23">22514 989 249 0,'0'0'287'0,"0"0"-13"0,0 0 0 0,0 0-5 16,0 0-5-16,0 0-4 0,0 0 4 0,0 0 4 16,0 0-8-16,0 0-19 0,0 0-20 0,-27-2-10 15,27 2-6-15,0 0-6 0,-23-12-14 0,23 12 0 16,-21-13 0-16,21 13 3 0,-16-15-25 0,16 15-27 16,-14-17-25-16,14 17-23 0,-6-20-24 0,6 20-16 15,-3-25-6-15,3 25-11 0,3-28-7 0,-3 28-6 16,14-26-2-16,-14 26-6 0,19-24-3 0,-8 12 0 15,-11 12-1-15,22-18-2 0,-22 18-1 0,30-15-1 16,-30 15-3-16,30-7-1 0,-30 7-2 16,27-3 0-16,-27 3 2 0,30 4 0 15,-30-4 2-15,24 14-1 0,-24-14 4 0,23 22-3 16,-23-22 0-16,17 27 2 0,-11-11-2 0,1 1 3 16,-7-17-1-16,4 33-1 0,-1-16-1 0,-3-17 2 15,-3 36 2-15,3-36-1 0,-7 31-2 0,3-13-1 16,-2 0 2-16,-1-1 0 0,-3-2 4 0,0 3-4 15,0-3 0-15,-3-3 2 0,3 3 2 0,-7-5 0 16,17-10-2-16,-20 20 2 0,20-20 2 0,-24 18 2 16,24-18 4-16,-16 10-2 0,16-10 2 0,0 0 0 15,-23 12-3-15,23-12-2 0,0 0-1 0,0 0 0 16,0 0-3-16,0 0 0 0,0 0-3 16,0 0 0-16,0 0 0 0,0 0-3 0,0 0-1 15,0 0-2-15,0 0 0 0,0 0-1 0,0 0 1 16,0 0-1-16,30-4 0 0,-30 4 0 15,20 4 0-15,-20-4 1 0,23 13 1 0,-23-13-1 16,30 17 3-16,-30-17-1 0,30 23 0 0,-16-11 3 16,2 3 0-16,-6-2-1 0,7-1 2 0,-3 3 3 15,-2-1-3-15,-2-2 0 0,-10-12-1 0,20 24 2 16,-20-24-27-16,18 19-64 0,-18-19-66 0,12 20-72 16,-12-20-73-16,14 13-49 0,-14-13-29 0,0 0-54 15,16 13-67-15,-16-13-64 0,0 0-252 0,27-5-300 16</inkml:trace>
  <inkml:trace contextRef="#ctx0" brushRef="#br3" timeOffset="209020.84">23020 1095 163 0,'8'-18'341'0,"-2"3"4"16,-6 15-9-16,3-27-10 0,-3 27-9 0,4-25-7 15,-4 25-18-15,-4-23-32 0,4 23-35 0,-3-20-34 16,3 20-43-16,-6-15-27 0,6 15-27 0,-21-10-16 15,21 10-20-15,0 0-11 0,-30 0-7 0,30 0-9 16,-23 13-3-16,23-13-8 0,-24 17-1 16,15-2-2-16,-1-1-1 0,3 0-3 0,0 1 2 15,7-15-4-15,-6 30 3 0,6-30 1 0,-4 28 4 16,4-28 1-16,10 24 0 0,-10-24 0 0,14 18 1 16,-14-18-1-16,24 13 0 0,-24-13-7 0,30 8 1 15,-30-8 3-15,29-3-4 0,-29 3-1 0,26-11-5 16,-26 11 6-16,27-18 7 0,-27 18 26 0,17-22 4 15,-17 22-17-15,7-29-3 0,-7 29-8 16,0-33-5-16,-3 15-6 0,-4 3-5 0,4-2-2 16,3 17-1-16,-17-25-4 0,17 25 0 0,-13-20-6 15,13 20-39-15,-21-13-41 0,21 13-65 0,0 0-70 16,-23-7-86-16,23 7-65 0,0 0-74 16,0 0-478-16,0 0-404 0</inkml:trace>
  <inkml:trace contextRef="#ctx0" brushRef="#br3" timeOffset="209584.5">23368 887 50 0,'0'0'422'0,"9"-15"-21"16,-9 15-24-16,0 0-26 0,10-20-23 0,-10 20-19 15,0 0-22-15,8-17-24 0,-8 17-23 0,0 0-29 16,0 0-33-16,6-16-31 0,-6 16-31 0,0 0-24 16,0 0-21-16,0 0-10 0,0 0-17 0,0 0-10 15,0 0-9-15,0 0-4 0,0 0-2 0,0 0-7 16,0 0-3-16,16 11 1 0,-16-11 2 0,8 21-4 16,-8-21 4-16,3 24-4 0,-3-24-1 0,3 30 0 15,-3-30 0-15,3 30 1 0,-3-30-3 0,0 32 6 16,0-32-4-16,0 34-5 0,0-34 6 0,0 26-2 15,0-26 6-15,0 23 43 0,0-23 85 0,3 20 69 16,-3-20 62-16,0 0 58 16,0 18 52-16,0-18-22 0,0 0-67 0,0 0-58 15,0 0-46-15,0 0-42 0,0 0-27 0,10-12-24 16,-10 12-17-16,11-20-18 0,-11 20-12 0,10-19-4 16,-10 19-14-16,17-20-5 0,-17 20-6 0,19-19-5 15,-19 19-4-15,24-17-2 0,-24 17 0 0,26-14-7 16,-26 14-3-16,27-7-4 0,-27 7-10 0,27-3-6 15,-27 3-2-15,0 0-3 0,36 8 2 0,-36-8 3 16,13 12 0-16,-13-12 4 0,8 21 4 0,-8-21-1 16,0 22 3-16,0-22 3 0,-14 22 3 0,14-22 3 15,-13 26 3-15,13-26-6 0,-24 20 3 0,11-11 3 16,13-9 0-16,-31 18-1 0,31-18 0 16,-30 15 3-16,30-15-1 0,-25 13 1 0,25-13 2 15,-30 9-2-15,30-9 1 0,-27 11-98 16,27-11-84-16,-24 9-85 0,24-9-70 0,-20 8-73 15,20-8-67-15,0 0-58 0,-19 7-63 0,19-7-78 16,0 0-541-16,0 0-676 0</inkml:trace>
  <inkml:trace contextRef="#ctx0" brushRef="#br3" timeOffset="210196.5">23761 892 255 0,'0'0'410'0,"16"-20"-7"0,-16 20-18 15,11-17-30-15,-11 17-35 0,13-12-41 0,-13 12-48 16,0 0-51-16,10-16-34 0,-10 16-29 0,0 0-25 16,0 0-18-16,0 0-15 0,0 0-9 15,0 0-12-15,14 21-8 0,-14-21-3 0,0 19-3 16,0-19-3-16,0 25-4 0,0-25-2 0,3 26-1 16,-3-26-2-16,0 27-2 0,0-27 2 0,6 24-2 15,-6-24 0-15,4 20 4 0,-4-20 10 0,6 18 73 16,-6-18 53-16,0 0 19 0,17 15-23 0,-17-15-25 15,0 0-21-15,30-2-20 0,-30 2-16 0,20-13-16 16,-20 13-3-16,23-18-11 0,-23 18-8 16,24-24-7-16,-24 24 0 0,20-27-4 0,-20 27-4 15,16-26 3-15,-16 26-5 0,14-25-2 0,-14 25 9 16,10-20 0-16,-10 20 4 0,6-19-4 0,-6 19-1 16,0 0-6-16,8-23-1 0,-8 23-7 0,0 0 3 15,0 0-6-15,0 0 8 0,0 0-3 0,0 0-5 16,0 0 6-16,0 0-5 0,-8 18 3 15,8-18 6-15,-6 22-6 0,6-22 2 0,-4 32-1 16,1-11-1-16,0 1 1 0,0 0 1 0,0 3 0 16,-1 1 0-16,0 1-1 0,4 1 2 0,-3-1-1 15,0 0 0-15,-4 2 0 0,4-5 6 16,0 3-6-16,0-3-2 0,-1-3 0 0,-3-1 4 16,4 0-4-16,-4-2 3 0,-3-1 1 0,3-2 2 15,7-15-1-15,-19 22 4 0,19-22 9 0,-21 17 15 16,21-17 38-16,-23 9 5 0,23-9-10 0,0 0-12 15,-33 0-10-15,33 0-8 0,0 0-5 0,-31-9-9 16,31 9-1-16,-12-14-8 0,12 14-3 0,-7-15 0 16,7 15-4-16,0 0-3 0,3-22-2 0,-3 22-1 15,10-15 1-15,-10 15-2 0,17-9 1 0,-17 9-1 16,23-12-2-16,-23 12 1 0,27-4-1 16,-27 4 2-16,26-5 4 0,-26 5-17 0,0 0-61 15,37-3-51-15,-37 3-59 0,0 0-47 16,30-2-52-16,-30 2-73 0,0 0-71 0,27-8-59 15,-27 8-59-15,0 0-438 0,20-12-460 0</inkml:trace>
  <inkml:trace contextRef="#ctx0" brushRef="#br3" timeOffset="210596.36">24152 877 259 0,'0'0'253'0,"0"0"-12"16,9-17-10-16,-9 17 0 0,0 0 0 0,10-17-1 15,-10 17 0-15,0 0-3 0,0 0-13 0,11-16-11 16,-11 16-14-16,0 0-24 0,0 0-22 0,0 0-25 16,9-15-18-16,-9 15-18 0,0 0-16 0,0 0-12 15,0 0-12-15,0 0-9 0,0 0-6 0,0 0-3 16,0 0-3-16,16 13-2 0,-16-13 0 0,0 0 3 15,5 26 1-15,-5-26 3 0,0 24 7 0,0-24 1 16,-5 31 2-16,5-31-6 0,0 39-1 0,-3-17-5 16,0 0-3-16,0 2-3 0,0-2-4 0,-1 3 4 15,1-3-4-15,0 1-2 0,0-3 2 0,-2 0-4 16,2-1 4-16,0-1-3 0,3-18-2 16,-3 30 1-16,3-30 4 0,-3 27-1 15,3-27 6-15,0 21 1 0,0-21 4 0,0 0-1 16,0 21 4-16,0-21-3 0,0 0 0 0,0 0-54 15,6 20-80-15,-6-20-89 0,0 0-75 0,0 0-54 16,0 0-31-16,0 0-40 0,14-16-20 0,-14 16-310 16,0 0-222-16</inkml:trace>
  <inkml:trace contextRef="#ctx0" brushRef="#br3" timeOffset="210834.73">24117 1095 30 0,'0'0'343'0,"0"0"-9"15,-25-13-10-15,25 13-11 0,0 0-13 0,-27-6-13 16,27 6-12-16,0 0-12 0,-21-8-21 16,21 8-19-16,0 0-26 0,0 0-19 0,0 0-24 15,-12-12-28-15,12 12-26 0,0 0-16 0,0 0-17 16,16-12-8-16,-16 12-12 0,20-7-13 0,-20 7-2 16,24-5-5-16,-24 5-2 0,30-10-9 0,-30 10 7 15,36-7-5-15,-36 7 3 0,37-8-6 0,-37 8-52 16,39-6-58-16,-39 6-71 0,34-12-73 0,-34 12-71 15,34-9-54-15,-34 9-56 0,22-11-58 0,-22 11-219 16,21-12-190-16</inkml:trace>
  <inkml:trace contextRef="#ctx0" brushRef="#br3" timeOffset="211472.5">24318 945 364 0,'0'0'385'16,"0"0"-15"-16,0 0-12 0,0 0-30 0,0 0-36 15,0 0-39-15,0 0-39 0,0 0-35 0,0 0-36 16,0 0-27-16,0 0-23 0,0 0-19 0,0 0-12 16,3-19-18-16,-3 19-5 0,0 0-9 0,0 0-7 15,20-8-2-15,-20 8-7 0,0 0-3 0,0 0-4 16,0 0-5-16,0 0 2 0,0 0 2 16,0 0-6-16,0 0 2 0,0 0 0 0,0 0 0 15,21 9-4-15,-21-9 3 0,-8 15 0 0,8-15 0 16,-13 20 2-16,13-20 1 0,-9 23 0 0,9-23 1 15,-14 28 1-15,7-11-2 0,4-3 3 0,3-14-1 16,-10 33-1-16,10-33 2 0,-4 30 1 0,4-30 8 16,0 30 11-16,0-30 40 0,4 26 29 0,-4-26 29 15,10 22 20-15,-10-22 11 0,16 15-4 16,-16-15-19-16,24 12-19 0,-24-12-20 0,30 2-15 16,-30-2-13-16,33-2-14 0,-33 2-7 0,40-7-11 15,-17-1-4-15,-2-2-3 0,2 0-7 0,-3 0-6 16,3-5-1-16,-2 0-3 0,-2 3-3 15,-2-3 0-15,0-3-1 0,-4 3 1 0,0-2-10 16,-2 1 9-16,-2-1-4 0,-2 0 0 0,-4 0-6 16,-3 17 1-16,8-33 1 0,-8 33-1 0,0-33 2 15,0 33-6-15,-8-27 1 0,8 27-2 0,-10-25-1 16,10 25 2-16,-12-20 0 0,12 20-7 0,-21-16 9 16,21 16 1-16,-17-9-2 0,17 9 2 0,0 0 2 15,-30-3-1-15,30 3 0 0,0 0 1 0,-26 12 3 16,26-12 0-16,-14 13-2 0,14-13 4 15,-6 18 3-15,6-18-4 0,-3 22 1 0,3-22 3 16,3 26-2-16,-3-26-1 0,10 32 3 16,-4-15 2-16,1 1-2 0,3 2-2 0,0 0 6 15,1-1-6-15,-5 1 3 0,7 4-2 0,-2-2-9 16,-2-2 10-16,-2 2-2 0,3 1-2 0,-3-1 2 16,-1 1-1-16,-6-4 0 0,3 4-1 0,-3-4 0 15,-3 2-2-15,0-1 4 0,0-3-2 0,-4 0 2 16,0 0 2-16,7-17-1 0,-10 24 2 0,10-24 1 15,-13 20-14-15,13-20-57 0,-14 14-90 0,14-14-120 16,0 0-121-16,-16 12-123 0,16-12-145 0,0 0-364 16,0 0-499-16</inkml:trace>
  <inkml:trace contextRef="#ctx0" brushRef="#br3" timeOffset="212316.51">25252 1112 79 0,'0'0'216'0,"0"0"-13"0,0 0-10 16,0 0-9-16,-33 0-7 0,33 0-8 0,0 0 4 15,0 0-3-15,0 0 3 0,-34 0 2 0,34 0 0 16,0 0-6-16,0 0-10 0,0 0-6 16,-33 0-5-16,33 0 2 0,0 0-4 0,0 0 1 15,0 0-9-15,0 0-14 0,0 0-17 0,-34 0-18 16,34 0-6-16,0 0-22 0,0 0-9 0,0 0-11 16,0 0-6-16,0 0-2 0,0 0-10 15,0 0 3-15,0 0-3 0,0 0 22 0,0 0 4 16,0 0 1-16,0 0-3 0,34 3-9 0,-34-3 2 15,33 0-12-15,-33 0-4 0,47-3 0 0,-47 3-4 16,63 0-4-16,-27 0 0 0,5-2-4 0,5 2-2 16,5 0 4-16,-4 0-4 0,2 0 0 0,-2-3-1 15,3 3 2-15,0 0-6 0,0 0 1 0,0 3-1 16,0-6 1-16,4 6-4 0,-2-3-2 16,-1 0 4-16,2 0 2 0,-2 0-2 0,-2 0 0 15,5 2-2-15,-1-2 2 0,-3 0 2 0,3 0-4 16,-2 0-8-16,2 0 7 0,-7 0 3 0,5 0 0 15,-2 3-1-15,-2-3 1 0,4 0-3 0,-2 2 0 16,-2-2-1-16,3 2-3 0,-3-2 3 0,-1 3 2 16,1-3-4-16,-4 0 6 0,-2 3-3 15,-2-3 1-15,-2 2-2 0,-4-2 2 0,0 0-2 16,-33 0 2-16,57 0 3 0,-57 0-3 0,47 3 11 16,-47-3-6-16,40 0 4 0,-40 0-1 0,33 0 5 15,-33 0-3-15,0 0 0 0,41 1 3 16,-41-1-4-16,0 0-2 0,33 0-2 0,-33 0 3 15,0 0-20-15,0 0 18 0,40 0 2 0,-40 0-4 16,0 0-2-16,0 0 2 0,0 0-3 0,36 4 0 16,-36-4-1-16,0 0 1 0,0 0 1 0,0 0 0 15,0 0-1-15,0 0 3 0,34 0 0 0,-34 0 3 16,0 0-3-16,0 0-1 0,0 0-3 0,0 0-34 16,0 0-49-16,0 0-50 0,0 0-55 0,0 0-49 15,0 0-47-15,0 0-37 0,0 0-28 16,0 0-18-16,0 0-19 0,0 0-24 0,0 0-270 15,-23-8-172-15</inkml:trace>
  <inkml:trace contextRef="#ctx0" brushRef="#br3" timeOffset="212828.51">27256 905 165 0,'0'0'238'0,"-9"-13"-6"0,9 13-12 16,-14-12 0-16,14 12 1 0,-10-13-6 0,10 13-5 16,-14-12 4-16,14 12 9 0,0 0-1 0,-13-18-1 15,13 18-8-15,0 0-18 0,-14-15-25 16,14 15-28-16,0 0-31 0,0 0-22 16,0 0-18-16,0 0-16 0,0 0-7 0,0 0-12 15,0 0-11-15,0 0 0 0,0 0-5 0,11 17 0 16,-11-17-4-16,16 21-2 0,-5-6 1 0,2 0-1 15,1 1 1-15,2 1 1 0,1 2 0 0,2 1 5 16,2-1-1-16,2 5 1 0,1-4 2 0,-2-1-8 16,2-1 2-16,-1 2 5 0,1-2-6 0,2-1 0 15,-6-4 2-15,0 0 1 0,0-1 12 0,0-3 20 16,-3 2 22-16,-17-11 15 0,34 14 7 0,-34-14 5 16,26 13 6-16,-26-13-2 0,23 8-9 0,-23-8-11 15,0 0-14-15,27 4-11 0,-27-4-9 16,0 0-9-16,0 0-3 0,27 6-8 0,-27-6-4 15,0 0-8-15,0 0-4 0,0 0-2 16,0 0-3-16,-13 12-4 0,13-12 2 0,-24 13-3 16,24-13-1-16,-33 17-1 0,12-7 0 0,2 3 0 15,-1 3 1-15,-7-3 0 0,0 3-1 0,4 1 4 16,-4 0-2-16,7-1 0 0,0-1 0 0,0-3-1 16,4 3 0-16,-2 0 5 0,2-1 0 0,2-2 4 15,2-3 0-15,12-9 2 0,-24 20 0 0,24-20 0 16,-16 17-2-16,16-17-55 0,-14 14-125 0,14-14-156 15,0 0-253-15,0 0-244 0,0 0-385 0,0 0-671 16</inkml:trace>
  <inkml:trace contextRef="#ctx0" brushRef="#br1" timeOffset="-210435.75">7560 3402 81 0,'0'0'301'0,"0"0"-3"0,0 0-8 0,0 0-12 15,13-13-8-15,-13 13-5 0,0 0-7 0,0 0-5 16,0 0-4-16,0 0-12 0,14-12-14 0,-14 12-9 15,0 0-7-15,0 0-7 0,0 0-19 16,0 0-16-16,0 0-20 0,0 0-20 0,0 0-22 16,0 0-25-16,0 0-18 0,0 0-16 0,0 0-13 15,0 0-11-15,0 0-1 0,0 0-4 16,0 0-10-16,-7 23 4 0,7-23-7 0,-7 22 6 16,7-22 2-16,-10 30-8 0,10-30 8 0,-6 36-4 15,6-17 0-15,-4 1-2 0,4-1 0 0,-3 5 0 16,3-7-4-16,3 3 3 0,-3-2 3 0,0-18-1 15,0 35-1-15,4-18-2 0,-4-17 3 0,3 31-1 16,-3-31 1-16,0 24 10 0,0-24 0 0,3 23 13 16,-3-23 63-16,0 0 26 0,3 22-3 0,-3-22-22 15,0 0-14-15,0 0-12 0,0 0-12 0,0 0-9 16,0 0-9-16,0 0-30 0,0 0-49 16,24-6-79-16,-24 6-66 0,9-14-69 15,-9 14-56-15,14-18-52 0,-14 18-40 0,13-22-42 16,-13 22-50-16,11-21-40 0,-11 21-244 0,3-21-271 15</inkml:trace>
  <inkml:trace contextRef="#ctx0" brushRef="#br1" timeOffset="-209871.37">7376 3471 85 0,'-23'-12'352'0,"23"12"-20"16,-13-9-17-16,13 9-11 0,-11-15-12 0,11 15-13 15,-9-13-11-15,9 13-15 0,-7-17-14 16,7 17-18-16,-3-18-22 0,3 18-15 0,0-20-17 0,0 20-23 16,0-20-4-16,0 20-17 0,6-20-22 15,-6 20-22-15,13-22-17 0,-13 22-14 0,21-18-11 16,-21 18-8-16,26-20-3 0,-26 20-6 0,37-17-12 16,-37 17-1-16,36-11 3 0,-36 11-5 0,41-5 2 15,-41 5-4-15,40 0 0 0,-40 0 4 0,39 5-3 16,-39-5-5-16,38 7 6 0,-38-7-1 0,36 14-1 15,-36-14 2-15,34 17-4 0,-34-17 4 0,30 23 0 16,-30-23 6-16,16 20-5 0,-16-20-5 0,14 22 0 16,-14-22 2-16,9 25-2 0,-9-25 5 0,0 22-2 15,0-22-2-15,-3 24 1 0,3-24-4 0,-9 19 3 16,9-19 1-16,-18 18 0 0,18-18 1 16,-19 14 1-16,19-14-1 0,-27 13 2 0,27-13 5 15,-27 11 39-15,27-11 17 0,-23 7 3 0,23-7-4 16,0 0-12-16,-37 5-11 0,37-5-7 0,0 0-4 15,0 0-5-15,-39 2-2 0,39-2-7 0,0 0-1 16,0 0-6-16,-27-5-26 0,27 5-46 0,0 0-79 16,0 0-78-16,0 0-61 0,0 0-53 0,0 0-46 15,0-20-49-15,0 20-73 0,0 0-392 0,30-13-373 16</inkml:trace>
  <inkml:trace contextRef="#ctx0" brushRef="#br1" timeOffset="-209292.22">8116 3264 186 0,'0'0'315'16,"0"0"2"-16,18-12-21 0,-18 12-7 0,0 0 1 16,16-15-3-16,-16 15-8 0,0 0-7 0,14-10-21 15,-14 10-2-15,0 0-9 0,0 0-26 0,0 0-26 16,9-15-30-16,-9 15-32 0,0 0-28 0,0 0-16 15,0 0-20-15,0 0-9 0,0 0-8 0,0 0-3 16,-33 5-10-16,33-5-8 0,0 0-2 0,-24 15-8 16,24-15 0-16,-16 13-4 0,16-13-3 0,-14 18 3 15,14-18-1-15,-9 17-1 0,9-17 2 0,-7 22-4 16,7-22 3-16,0 25-1 0,0-25 2 0,3 28 1 16,-3-28-2-16,10 29-6 0,-10-29 8 15,11 33 3-15,-5-15-4 0,1-3 1 0,2 2 0 16,-1-1-2-16,2 1-3 0,-4-3-1 0,0 2-3 15,-6-16 2-15,11 28-2 0,-11-28 1 0,10 24-2 16,-10-24 3-16,6 23 0 0,-6-23 5 0,0 20-2 16,0-20 3-16,0 20 1 0,0-20 4 0,-6 17 35 15,6-17 20-15,-10 13 10 0,10-13 4 0,-17 12-7 16,17-12-5-16,-16 8-15 0,16-8-7 0,0 0-9 16,-33 7-10-16,33-7-2 0,0 0-3 0,-35 0-4 15,35 0 1-15,0 0-39 0,0 0-61 16,-33 0-89-16,33 0-88 0,0 0-95 0,0 0-71 15,0 0-57-15,-13-15-61 0,13 15-39 0,0 0-288 16,0 0-348-16</inkml:trace>
  <inkml:trace contextRef="#ctx0" brushRef="#br1" timeOffset="-209079.19">8004 3564 37 0,'0'0'471'0,"-24"-9"-5"0,24 9 1 16,-23-10-20-16,23 10-27 0,-21-11-25 0,21 11-21 15,-19-7-26-15,19 7-33 0,0 0-40 0,-24-10-50 16,24 10-44-16,0 0-38 0,0 0-29 16,0 0-24-16,0 0-15 0,17-17-16 0,-17 17-8 15,37-8-9-15,-37 8-4 0,46-4-6 0,-46 4-3 16,54-5-1-16,-54 5-37 0,60-6-61 0,-33 4-85 16,3-3-88-16,-30 5-80 0,53-6-76 0,-53 6-55 15,43-7-129-15,-43 7-399 0,37-7-458 0</inkml:trace>
  <inkml:trace contextRef="#ctx0" brushRef="#br1" timeOffset="-206511.54">8813 3188 54 0,'0'0'370'0,"0"0"-21"0,0 0-13 15,0 0-12-15,0 0-14 0,0 0-16 0,-6-20-15 16,6 20-9-16,0 0-19 0,0 0-24 0,-24-11-24 15,24 11-34-15,0 0-31 0,0 0-29 0,0 0-21 16,-36 5-8-16,36-5 29 0,-24 15 5 16,11-3-12-16,-4 6-16 0,4 0-13 15,-4 3-14-15,-2 8-8 0,2 1-9 0,4 3-6 16,-4 1-5-16,1 7-2 0,5-4 0 0,1 1-9 16,4-1-2-16,3 2 0 0,-1-1 0 0,4 2 0 15,4-2-3-15,-1-1 2 0,0-2-1 0,4-2-4 16,-1-1 2-16,1-4 7 0,3-3-3 0,0-6 0 15,4 1-1-15,2-4-2 0,1-6-34 0,2 0-45 16,5-5-80-16,-24-5-75 0,53 0-73 0,-53 0-75 16,54-8-77-16,-27 1-106 0,-5-3-392 0,2 2-420 15</inkml:trace>
  <inkml:trace contextRef="#ctx0" brushRef="#br1" timeOffset="-205919.87">9131 3277 62 0,'0'0'187'16,"0"0"-7"-16,0 0 0 0,0 0 10 16,0 0-9-16,0 0 3 0,0 0-22 0,0 0-11 15,0 0 0-15,-7-14-3 0,7 14-5 0,0 0-9 16,0 0-13-16,0 0-5 0,0 0-16 0,0 0-18 16,0 0-13-16,0 0-14 0,0 0-11 0,0 0-7 15,0 0 1-15,0 0 9 0,0 0 1 0,-34 1 0 16,34-1 0-16,0 0 2 0,-16 11-10 15,16-11-6-15,0 0-3 0,-20 14-1 0,20-14 0 16,-10 13-2-16,10-13 3 0,-14 12 1 0,14-12-4 16,-10 13-7-16,10-13 1 0,-9 15-8 0,9-15-2 15,-7 18-2-15,7-18 0 0,0 0-2 0,-10 22-1 16,10-22 3-16,0 0-2 0,-4 20 4 16,4-20 1-16,0 0 0 0,0 0 0 0,7 20 1 15,-7-20-23-15,0 0-45 0,0 0-56 0,23 10-43 16,-23-10-38-16,0 0-36 0,30-2-45 0,-30 2-30 15,24-5-18-15,-24 5-20 0,27-11-153 0,-27 11 1 16</inkml:trace>
  <inkml:trace contextRef="#ctx0" brushRef="#br1" timeOffset="-205708.2">9251 3292 52 0,'0'0'229'0,"0"0"9"0,0 0 0 15,6-20 11-15,-6 20-3 0,0 0-6 0,0 0-18 16,0 0-18-16,0 0-30 0,0-17-29 15,0 17-28-15,0 0-16 0,0 0 10 0,0 0-5 16,0 0-14-16,-20 9-9 0,20-9-11 0,-10 13-7 16,10-13-6-16,-9 15-11 0,9-15-6 0,-11 17-6 15,11-17-5-15,-6 21-5 0,6-21 0 0,-4 20 2 16,4-20-1-16,4 20-13 0,-4-20-68 0,6 22-83 16,-6-22-55-16,11 18-55 0,-11-18-86 0,16 15-80 15,-16-15-249-15,20 7-157 0</inkml:trace>
  <inkml:trace contextRef="#ctx0" brushRef="#br1" timeOffset="-205427.2">9498 3330 51 0,'0'0'378'0,"0"0"-11"16,9-18-20-16,-9 18-27 0,0 0-31 0,0 0-59 15,0 0-46-15,7-15-41 0,-7 15-15 0,0 0 14 16,0 0-14-16,0 0-9 0,4 17-6 0,-4-17-7 15,0 21-14-15,0-21-12 0,0 25-14 0,0-25-14 16,0 29-7-16,0-29-10 0,-4 36-4 0,4-36-7 16,0 34-4-16,-4-16-1 0,4-18-1 0,0 35-5 15,0-35-2-15,-3 33-1 0,3-33 0 16,0 30 1-16,0-30-1 0,0 25 0 0,0-25 4 0,0 20-3 16,0-20 4-16,0 0 2 15,3 19-21-15,-3-19-45 0,0 0-76 0,0 0-61 16,0 0-62-16,0 0-65 0,0 0-76 0,0 0-78 15,31-4-172-15,-31 4-136 0</inkml:trace>
  <inkml:trace contextRef="#ctx0" brushRef="#br1" timeOffset="-205084.2">9544 3360 153 0,'0'0'285'0,"0"0"-16"0,-16-13-15 16,16 13-12-16,0 0-7 0,0 0 1 0,-21-9-8 16,21 9-7-16,0 0-10 0,0 0-7 0,-16-11-9 15,16 11-5-15,0 0-14 0,0 0-20 0,0 0-24 16,0 0-22-16,-14-15-20 0,14 15-21 0,0 0-14 15,0 0-11-15,0 0-8 0,17-15-7 0,-17 15-6 16,24-8-4-16,-24 8-1 0,30-4-6 16,-30 4-2-16,33-8 3 0,-33 8-5 0,40-5 2 15,-40 5 0-15,40-5-9 0,-40 5-30 0,40-4-34 16,-40 4-49-16,40-3-36 0,-40 3-38 0,33-2-38 16,-33 2-38-16,34-3-42 0,-34 3-39 0,0 0-29 15,33 0-275-15,-33 0-143 0</inkml:trace>
  <inkml:trace contextRef="#ctx0" brushRef="#br1" timeOffset="-204824.19">9637 3417 117 0,'0'0'333'0,"0"0"-2"0,-26 8-20 15,26-8-16-15,0 0-10 0,0 0-16 0,-27 5-18 16,27-5-16-16,0 0-19 0,0 0-21 0,0 0-23 15,0 0-27-15,0 0-33 0,0 0-21 0,0 0-21 16,0 0-9-16,0 0-16 0,0 0-5 0,0 0-4 16,34 2-10-16,-34-2-1 0,0 0-3 0,43-2-4 15,-43 2 0-15,30 0-3 0,-30 0-2 0,33-3-12 16,-33 3-27-16,33-2-47 0,-33 2-46 0,34 0-39 16,-34 0-37-16,0 0-30 0,43-3-46 0,-43 3-24 15,0 0-38-15,34 0-5 0,-34 0-246 16,0 0-83-16</inkml:trace>
  <inkml:trace contextRef="#ctx0" brushRef="#br1" timeOffset="-204548.19">9571 3587 203 0,'-20'8'230'0,"20"-8"-12"0,-23 7 172 0,23-7-216 15,0 0 1-15,0 0-6 0,-21 7-6 0,21-7-6 16,0 0-7-16,0 0-9 0,0 0-5 16,0 0 5-16,0 0-12 0,0 0-8 0,0 0-15 15,0 0-12-15,0 0-15 0,0 0-15 0,37 0-9 16,-37 0-11-16,0 0-8 0,44-4-6 0,-44 4-4 16,30-3-3-16,-30 3-2 0,36-2-3 0,-36 2-9 15,37-5-27-15,-37 5-39 0,33-3-44 0,-33 3-41 16,33-5-42-16,-33 5-45 0,30-7-46 0,-30 7-54 15,24-8-30-15,-24 8-188 0,20-12-50 0</inkml:trace>
  <inkml:trace contextRef="#ctx0" brushRef="#br1" timeOffset="-203984.19">9851 3470 267 0,'0'0'306'0,"0"0"-7"0,0 0-13 16,-4-20-9-16,4 20-20 0,0 0-18 0,0 0-16 15,4-20-19-15,-4 20-19 0,0 0-22 0,0 0-29 16,7-17-19-16,-7 17-20 0,0 0-16 0,0 0-16 16,16-13-9-16,-16 13-13 0,0 0-7 0,0 0-5 15,30-4-7-15,-30 4-4 0,0 0-4 0,27 6-2 16,-27-6 0-16,0 0-1 0,27 12-2 0,-27-12-1 16,13 13-1-16,-13-13 0 0,13 15-1 0,-13-15-2 15,10 17 0-15,-10-17 2 0,3 16 0 16,-3-16-2-16,4 20 2 0,-4-20-2 0,0 0 2 15,-4 25 2-15,4-25-3 0,0 0 3 0,-6 22 11 16,6-22 29-16,0 0 20 0,-10 16 17 0,10-16 11 16,0 0 11-16,-17 9 7 0,17-9 3 0,0 0 0 15,0 0-6-15,0 0-9 0,0 0-14 0,-30-4-10 16,30 4-16-16,0 0-13 0,0 0-9 0,-6-24-9 16,6 24-4-16,0 0 0 0,6-22-9 0,-6 22-6 15,11-20-5-15,-11 20-1 0,13-20-1 0,-13 20-1 16,17-20-2-16,-17 20-1 0,16-20 0 0,-16 20-3 15,20-17 1-15,-20 17-4 0,20-15 4 0,-20 15 3 16,20-13-7-16,-20 13 1 0,17-12-3 16,-17 12 2-16,0 0 0 0,27-10 0 0,-27 10-3 15,0 0 3-15,0 0 0 0,0 0-1 0,30 2 3 16,-30-2-2-16,0 0 5 0,6 15-2 0,-6-15 2 16,0 21 2-16,0-21-4 0,-3 22 2 0,3-22 0 15,-3 25 1-15,3-25 3 0,-11 28-2 0,11-28 5 16,-6 27-5-16,6-27 0 0,-7 24 0 0,7-24 2 15,-3 24-2-15,3-24 2 0,-3 19-3 0,3-19 2 16,0 0 0-16,-4 25 0 0,4-25-25 0,0 0-25 16,0 19-29-16,0-19-32 0,0 0-33 0,0 0-31 15,0 0-53-15,0 0-69 0,0 18-63 0,0-18-59 16,0 0-65-16,0 0-406 0,0 0-370 16</inkml:trace>
  <inkml:trace contextRef="#ctx0" brushRef="#br1" timeOffset="-203583.78">10268 3300 163 0,'0'0'217'0,"0"0"-2"0,13-20-2 16,-13 20-6-16,0 0-1 0,13-16-10 0,-13 16-7 15,0 0-7-15,10-14-7 0,-10 14-5 0,0 0-11 16,0 0-22-16,11-13-21 0,-11 13-16 0,0 0-21 16,0 0-16-16,0 0-12 0,0 0-8 0,0 0 12 15,0 0 21-15,0 0 7 0,0 0-4 0,0 0-3 16,0 0 1-16,16 13-6 0,-16-13-1 0,0 0 2 16,0 25-4-16,0-25-9 0,-3 25-7 0,3-25-2 15,-4 27-16-15,4-27-3 0,-3 30-4 0,3-30-6 16,-3 30-4-16,3-30 0 0,-3 33-3 0,3-33-3 15,0 30 2-15,0-30-1 0,0 27-4 16,0-27 2-16,0 25-2 0,0-25 2 0,0 23 0 16,0-23-1-16,0 20 4 0,0-20-7 0,0 0 5 0,3 25-1 15,-3-25 1-15,0 0-27 0,0 17-30 16,0-17-37-16,0 0-29 0,0 0-31 0,0 0-40 16,6 15-51-16,-6-15-49 0,0 0-48 0,0 0-26 15,0 0-32-15,0 0-256 0</inkml:trace>
  <inkml:trace contextRef="#ctx0" brushRef="#br1" timeOffset="-203339.19">10201 3467 86 0,'0'0'346'0,"0"0"-18"0,0 0-12 15,0 0-23-15,0 0-15 0,-20-8-24 0,20 8-18 16,0 0-19-16,0 0-16 0,0 0-10 0,0 0-16 15,0 0-15-15,0 0-20 0,0 0-16 0,23-9-21 16,-23 9-22-16,27-5-12 0,-27 5-11 0,27-8-11 16,-27 8-7-16,33-7-6 0,-33 7-6 0,37-8-4 15,-37 8-3-15,33-8-12 0,-33 8-37 0,33-6-43 16,-33 6-56-16,30-8-58 0,-30 8-39 0,27-8-55 16,-27 8-63-16,27-8-69 0,-27 8-335 0,17-7-236 15</inkml:trace>
  <inkml:trace contextRef="#ctx0" brushRef="#br1" timeOffset="-202432.19">10495 3377 125 0,'0'0'333'0,"0"0"-22"0,6 18-34 16,-6-18-36-16,0 0-33 0,0 0-38 0,0 0-21 15,0 0-21-15,0 0-9 0,0 0-12 0,0 0-6 16,0 0-11-16,0 0 0 0,0 0-4 16,27-6-4-16,-27 6-6 0,0 0-7 0,16-7-9 15,-16 7-8-15,0 0-9 0,21-12-5 0,-21 12-4 16,0 0-9-16,17-13-3 0,-17 13-1 0,0 0 11 16,16-12 12-16,-16 12 2 0,0 0 2 0,0 0-7 15,17-12-12-15,-17 12-7 0,0 0-6 0,0 0-5 16,0 0 1-16,0 0-2 0,0 0 4 0,0 0 10 15,-17 12 7-15,17-12 3 0,-13 12 7 0,13-12 1 16,-14 15-2-16,14-15-2 0,-10 20-3 0,10-20-9 16,-14 21-4-16,14-21 0 0,-6 22-2 0,6-22 2 15,-6 24 0-15,6-24 6 0,0 26-2 0,0-26 6 16,3 25-3-16,-3-25-6 0,6 22-1 0,-6-22 1 16,14 20-3-16,-14-20 2 0,16 18-2 15,-16-18 0-15,21 15 0 0,-21-15 6 0,23 7 2 16,-23-7-2-16,0 0 0 0,40 5-7 0,-40-5 0 15,27-5-1-15,-27 5 1 0,30-10-12 0,-30 10 2 16,30-12-3-16,-30 12 4 0,30-18-6 0,-17 5 4 16,1 4-7-16,-2-4 5 0,-12 13 2 0,18-22-5 15,-18 22-1-15,16-25-3 0,-16 25 1 0,14-25-1 16,-14 25-1-16,6-25-1 0,-6 25 0 0,3-25-1 16,-3 25-2-16,-3-23 4 0,3 23-2 0,-3-20-2 15,3 20 1-15,-10-17 2 0,10 17-5 16,-7-15-4-16,7 15 2 0,0 0 0 0,-16-18-1 15,16 18 2-15,0 0-2 0,0 0 3 0,0 0 2 16,-21-8 2-16,21 8 0 0,0 0-1 0,0 0 4 16,0 0-1-16,0 0 8 0,-6 15-4 0,6-15 0 15,0 0 2-15,0 0 0 0,9 18 0 0,-9-18 4 16,0 0-5-16,24 15 5 0,-24-15 0 0,0 0-1 16,27 10 1-16,-27-10 0 0,0 0 1 0,30 5-5 15,-30-5 4-15,0 0 0 0,53-2 6 0,-53 2-8 16,23-5 0-16,-23 5-2 0,30-8 0 0,-30 8-7 15,24-9 4-15,-24 9 8 0,26-13-8 0,-26 13 1 16,21-13-4-16,-21 13 2 0,22-13 3 0,-22 13-1 16,18-12 3-16,-18 12-3 0,0 0-2 15,20-15-1-15,-20 15 1 0,0 0-3 0,13-12 0 16,-13 12-1-16,0 0-3 0,0 0-2 0,0 0-2 16,17-13 0-16,-17 13 1 0,0 0 3 0,0 0 1 15,0 0 0-15,0 0 0 0,-17 18-2 0,17-18 6 16,-13 15 1-16,13-15-1 0,-17 22-3 0,17-22 5 15,-16 24-3-15,5-6 3 0,5-2 3 0,-4 1-3 16,2-2 0-16,2 3 2 0,6-18-1 0,-10 30 1 16,10-30-1-16,-6 27 2 0,6-27-4 0,0 26 4 15,0-26 4-15,-3 24 0 0,3-24 3 0,3 18-1 16,-3-18-1-16,0 0 6 0,3 22 0 0,-3-22-2 16,0 0 2-16,13 15 0 0,-13-15-9 15,0 0-31-15,0 0-41 0,27 8-66 0,-27-8-73 16,0 0-86-16,0 0-94 0,23-11-114 0,-23 11-438 15,0 0-418-15</inkml:trace>
  <inkml:trace contextRef="#ctx0" brushRef="#br1" timeOffset="-201960.18">11658 3237 109 0,'0'0'213'0,"0"0"7"0,13-15-5 0,-13 15 4 15,0 0-1-15,0 0 4 0,0 0 2 0,11-12 6 16,-11 12 5-16,0 0 2 0,0 0 2 0,0 0-1 16,10-13-9-16,-10 13-4 0,0 0-11 15,0 0-12-15,0 0-15 0,0 0-25 0,0 0-26 16,0 0-31-16,0 0-24 0,0 0-26 0,0 0-13 16,0 0-12-16,0 0-12 0,0 0 2 0,0 0-7 15,-10 15 1-15,10-15-5 0,-11 20-1 0,11-20-3 16,-9 28 3-16,9-28 3 0,-7 29-4 0,1-11 4 15,6 0-2-15,-7 2 4 0,3-3-6 0,1 3 3 16,3-2-1-16,0-18 0 0,-7 32 4 0,7-32-2 16,0 30 0-16,0-30 3 0,-3 27-4 0,3-27-1 15,0 25-13-15,0-25-36 0,0 20-8 0,0-20-33 16,0 0-31-16,-3 24-31 0,3-24-51 0,0 0-61 16,0 0-61-16,0 0-66 0,0 0-504 15,0 0 112-15,0 0-263 0</inkml:trace>
  <inkml:trace contextRef="#ctx0" brushRef="#br1" timeOffset="-201276.19">11428 3410 233 0,'0'0'277'0,"0"0"-14"0,-19-10-18 16,19 10-28-16,0 0-23 0,0 0-17 0,0 0-17 15,0 0-11-15,0 0-20 0,0 0-13 0,0 0-12 16,0 0-14-16,6-18-9 0,-6 18-6 0,0 0-4 16,33-10-9-16,-33 10-12 0,30-8-9 0,-30 8-6 15,40-7-5-15,-40 7-5 0,44-10-4 0,-44 10-4 16,46-9 1-16,-22 4-2 0,-24 5 8 0,44-12 20 16,-44 12 13-16,36-9 7 0,-36 9 7 0,33-7 8 15,-33 7 5-15,30-8 4 0,-30 8 5 0,27-5-1 16,-27 5-2-16,0 0-7 0,30-7-5 0,-30 7-7 15,0 0-11-15,0 0-9 0,27-5-9 0,-27 5-10 16,0 0-7-16,0 0-5 0,0 0-15 0,0 0 0 16,0 0-3-16,30 2 0 0,-30-2 1 15,0 0 0-15,0 0 1 0,3 23 2 0,-3-23-1 16,-3 16 1-16,3-16 3 0,-3 21-1 0,3-21 0 16,-8 25 0-16,8-25 1 0,-6 25-9 0,6-25 9 15,-7 28-4-15,7-28 3 0,-6 25 0 0,6-25-4 16,-3 22 4-16,3-22-4 0,-5 18 2 0,5-18 4 15,0 0 48-15,-6 22 29 0,6-22 31 0,0 0 22 16,0 0 8-16,-3 20-7 0,3-20-13 0,0 0-17 16,0 0-15-16,0 0-18 0,0 0-14 0,0 0-11 15,20-10-11-15,-20 10-8 0,13-12-6 0,-13 12-8 16,17-16-2-16,-17 16-2 0,16-19-6 16,-16 19-3-16,17-18 1 0,-17 18-3 0,21-15-5 15,-21 15 2-15,16-15-2 0,-16 15-2 0,14-14 0 16,-14 14-1-16,13-12-1 0,-13 12-1 0,0 0-4 15,20-12 2-15,-20 12-3 0,0 0 0 0,0 0-3 16,23-9-1-16,-23 9-3 0,0 0 3 0,0 0 2 16,0 0 3-16,20 12 2 0,-20-12 1 0,0 0 2 15,3 21 0-15,-3-21 1 0,0 0 0 0,0 27 2 16,0-27 2-16,0 20 0 0,0-20 0 0,0 20 1 16,0-20-1-16,-3 20 0 0,3-20 1 0,0 0-1 15,0 25-6-15,0-25-22 0,0 0-18 16,-3 22-25-16,3-22-30 0,0 0-28 0,0 0-30 0,0 21-43 15,0-21-37-15,0 0-33 0,0 0-48 16,0 0-59-16,0 0-83 0,0 0-77 0,0 0-351 16,0 0-371-16</inkml:trace>
  <inkml:trace contextRef="#ctx0" brushRef="#br1" timeOffset="-200695.19">12248 3392 134 0,'0'0'248'0,"0"0"-5"0,0 0-43 15,0 0-21-15,0 0-17 0,0 0-17 0,0 0-17 16,0 0-13-16,0 0-9 0,0 0-17 0,0 0 1 16,0 0-10-16,0 0-5 0,21-8 1 0,-21 8-3 15,0 0 0-15,0 0-1 0,0 0-4 0,0 0-2 16,33-4-1-16,-33 4-5 0,0 0 1 0,0 0-3 15,30-5 5-15,-30 5-16 0,0 0-3 0,0 0-3 16,30-5-3-16,-30 5-1 0,0 0-3 0,24-6-4 16,-24 6 3-16,0 0 3 0,0 0 2 0,23-4 2 15,-23 4 1-15,0 0 4 0,0 0 5 0,0 0-2 16,24-8 2-16,-24 8-1 0,0 0 3 16,0 0 1-16,0 0 5 0,0 0 2 0,16-10-2 15,-16 10-8-15,0 0 2 0,0 0-2 0,0 0-5 16,0 0-1-16,0 0 0 0,0 0-3 0,0-21-2 15,0 21 1-15,0 0-10 0,0 0 4 0,0 0-1 16,0 0-2-16,-13-12-2 0,13 12-3 0,0 0 1 16,0 0-4-16,0 0 2 0,-17-9-1 0,17 9-2 15,0 0-3-15,0 0-3 0,0 0-11 0,0 0-6 16,0 0-2-16,-30-6 2 0,30 6-2 0,0 0-2 16,-21 8 1-16,21-8 0 0,0 0 2 0,-22 15 4 15,22-15-2-15,-17 13 1 0,17-13 0 16,-13 17 0-16,13-17 1 0,-14 20-1 0,14-20 3 15,-16 25 0-15,16-25-3 0,-11 25 2 0,11-25 1 16,-3 28-2-16,3-28 4 0,-3 25 5 0,3-25 0 16,0 25 0-16,0-25 0 0,6 22 7 0,-6-22-6 15,11 20 2-15,-11-20 5 0,16 13-7 0,-16-13 0 16,20 13 0-16,-20-13-1 0,24 4 0 0,-24-4-19 16,0 0-34-16,40 3-59 0,-40-3-61 0,26-6-89 15,-26 6-106-15,24-9-104 0,-24 9-139 0,19-16-302 16,-19 16-384-16</inkml:trace>
  <inkml:trace contextRef="#ctx0" brushRef="#br1" timeOffset="-199336.18">12882 3338 261 0,'0'0'241'0,"0"0"-27"0,0 0-21 0,0 0-28 16,0 0-22-16,0 0-11 0,0 0-12 0,0 0-4 16,0 0-4-16,0 0-2 0,0 0-5 0,0 0 0 15,0 0-10-15,0 0-8 0,0 0-12 0,0 0-5 16,0 0-2-16,0 0-11 0,0 0-6 0,0 0-6 16,0 0-9-16,0 0-4 0,33-8-2 15,-33 8-1-15,0 0 10 0,24-9 8 0,-24 9 7 16,0 0 14-16,23-14 3 0,-23 14-1 0,18-10-1 15,-18 10-6-15,9-15-3 0,-9 15 1 0,10-12 2 16,-10 12-4-16,0 0-6 0,6-20-8 0,-6 20-12 16,0 0-8-16,0 0-5 0,-9-18-6 0,9 18-4 15,0 0-5-15,-24-7-4 0,24 7 3 0,0 0-4 16,0 0-1-16,-33 2-1 0,33-2 2 0,0 0-5 16,-24 7 5-16,24-7-2 0,-19 12 3 15,19-12-2-15,-14 17 5 0,14-17 3 0,-16 19-5 16,16-19 7-16,-11 25-2 0,11-25 1 0,-6 28 1 15,6-28 0-15,-7 29 0 0,7-29 0 0,0 28 0 16,0-28-1-16,7 28 1 0,-7-28 1 0,10 25 3 16,-10-25-4-16,13 19 3 0,-13-19 14 0,21 21 16 15,-21-21 8-15,19 12 6 0,-19-12-2 0,41 13 59 16,-41-13-62-16,30 2-5 0,-30-2-3 0,30-2-4 16,-30 2 3-16,33-8-10 0,-33 8-3 0,30-10 0 15,-30 10-5-15,33-15-2 0,-17 5-7 0,2 0 2 16,-1-2 0-16,-17 12-8 0,22-23-3 0,-8 11 2 15,-4-3 0-15,3 2-4 0,-6-2 2 0,-7 15-1 16,13-28-3-16,-13 28-3 0,14-27 0 0,-14 27 0 16,10-27 2-16,-10 27-3 0,6-25-1 15,-6 25 2-15,3-26 1 0,-3 26-1 0,7-22-3 16,-7 22 10-16,0-20 4 0,0 20 9 0,0 0 6 16,0-28 2-16,0 28-1 0,0 0-2 0,0-20-2 15,0 20-4-15,0 0-9 0,0 0 0 0,0-22-7 16,0 22-2-16,0 0-6 0,0 0 1 0,0 0 0 15,0 0-3-15,-10-14-2 0,10 14 4 0,0 0 0 16,0 0 8-16,0 0-8 0,-16 14 4 0,16-14 2 16,-11 15-2-16,11-15 2 0,-9 18-2 0,9-18 8 15,-14 20-7-15,14-20-1 0,-10 27 3 0,10-27-1 16,-10 28 4-16,10-28-1 0,-6 30 5 16,6-30-7-16,-4 32 5 0,4-32-2 0,-7 29-1 15,7-29 3-15,-3 31-3 0,3-31 1 0,3 30 1 16,-3-30 0-16,0 28 3 0,0-28 0 0,7 25 2 15,-7-25-8-15,4 22 7 0,-4-22-8 0,6 23-1 16,-6-23 6-16,7 17-3 0,-7-17 2 0,13 17-1 16,-13-17 0-16,7 16 2 0,-7-16 4 0,0 0-5 15,20 15-5-15,-20-15-13 0,0 0-17 0,17 13-22 16,-17-13-36-16,0 0-44 0,0 0-57 0,0 0-68 16,27 5-76-16,-27-5-71 0,0 0-73 0,19-11-490 15,-19 11-446-15</inkml:trace>
  <inkml:trace contextRef="#ctx0" brushRef="#br1" timeOffset="-198704.18">13419 3364 201 0,'0'0'241'0,"0"0"-26"0,0 0 3 15,0 0-18-15,0 0-14 0,0 0-18 0,0 0-21 16,0 0-16-16,0 0-9 0,0 0-10 0,0 0-9 16,0 0-15-16,0 0-5 0,0 0-9 0,0 0-8 15,0 0-10-15,0 0-4 0,0 0 1 0,0 0 0 16,0 0 1-16,14-14 1 0,-14 14-1 0,0 0 0 15,0 0-4-15,26-8-3 0,-26 8-6 0,0 0-8 16,20-9-2-16,-20 9-3 0,0 0-5 0,24-8-3 16,-24 8-2-16,0 0-3 0,19-11-3 0,-19 11-2 15,0 0 2-15,21-9 5 0,-21 9 25 0,0 0-9 16,17-11 1-16,-17 11 1 0,0 0 5 0,0 0-1 16,13-9-4-16,-13 9 2 0,0 0 10 15,0 0 11-15,0 0 1 0,6-18-5 0,-6 18 9 16,0 0-2-16,0 0-4 0,0 0-1 0,0 0-5 15,0 0-4-15,-3-21-6 0,3 21-4 0,0 0-2 16,0 0-5-16,0 0-10 0,-13-9-3 0,13 9-6 16,0 0-3-16,0 0-3 0,0 0 2 0,-30-5-8 15,30 5-2-15,0 0 2 0,0 0-4 0,-33 5 2 16,33-5 2-16,0 0-1 0,-30 13 1 0,30-13 4 16,-24 10-4-16,24-10 0 0,-20 15-1 0,20-15 1 15,-23 17 2-15,23-17 0 0,-20 20-2 16,20-20 2-16,-17 21 1 0,17-21 0 0,-13 22 2 15,13-22-1-15,-14 22 0 0,14-22 0 0,0 19 3 16,0-19-1-16,0 21 4 0,0-21-5 0,4 20 6 16,-4-20-3-16,10 18 1 0,-10-18 2 0,20 12-2 15,-20-12 1-15,23 13-3 0,-23-13-11 0,23 9-23 16,-23-9-23-16,27 6-41 0,-27-6-44 0,0 0-45 16,46 0-56-16,-46 0-33 0,30-6-48 0,-30 6-50 15,27-9-48-15,-27 9-326 0,27-13-234 0</inkml:trace>
  <inkml:trace contextRef="#ctx0" brushRef="#br1" timeOffset="-197904.18">13626 3327 249 0,'0'0'258'0,"0"0"-14"15,0 0-8-15,-6-20-9 0,6 20-15 0,0 0-2 16,0 0-15-16,-3-18-12 0,3 18-11 0,0 0-14 15,0 0-17-15,0 0-15 0,0 0-16 0,3-17-14 16,-3 17-13-16,0 0-7 0,0 0-7 0,0 0-9 16,0 0-3-16,16-9-4 0,-16 9-13 0,0 0-4 15,0 0-7-15,0 0-5 0,0 0-5 16,27 4-4-16,-27-4-3 0,0 0-4 0,17 13 1 16,-17-13 0-16,0 0-1 0,13 20-2 0,-13-20-2 15,6 17 1-15,-6-17-1 0,3 21 1 0,-3-21 2 16,5 22-5-16,-5-22 2 0,3 17 2 0,-3-17-2 15,0 0 1-15,0 25-3 0,0-25 2 0,0 0 4 16,0 20 2-16,0-20 10 0,0 0 42 0,0 0 21 16,-3 20 5-16,3-20 0 0,0 0-6 0,0 0 1 15,0 0-5-15,0 0 0 0,0 0-8 0,0 0-13 16,0 0-2-16,0 0-7 0,-21-10-9 0,21 10-9 16,0 0-1-16,7-22-8 0,-7 22 0 0,6-18-8 15,-6 18-4-15,11-20 1 0,-11 20-8 0,13-20 4 16,-13 20-3-16,17-19 0 0,-17 19 3 15,16-21-10-15,-16 21 0 0,17-18 4 0,-17 18-8 16,13-14 1-16,-13 14 0 0,17-13-4 0,-17 13 1 16,0 0-1-16,23-12 2 0,-23 12-2 0,0 0 4 15,0 0-6-15,34 3 10 0,-34-3-8 0,0 0 9 16,16 12 5-16,-16-12-6 0,10 15 4 0,-10-15-4 16,0 20 6-16,0-20 1 0,0 20 0 0,0-20-2 15,0 25 0-15,0-25 0 0,-7 22 1 0,7-22 5 16,-3 20-8-16,3-20 8 0,-3 21-6 0,3-21 4 15,0 0 1-15,-7 22 4 0,7-22 2 0,0 0-2 16,0 0-1-16,-6 17-1 0,6-17 9 16,0 0-1-16,0 0 5 0,0 0 16 0,0 0 2 15,0 0-2-15,0 0-6 0,0 0-6 0,0 0-8 16,3-25 0-16,-3 25-4 0,10-14-3 0,-10 14-3 16,13-24-1-16,-13 24-3 0,20-22 1 0,-20 22-1 15,17-22-2-15,-17 22-2 0,23-24-1 0,-23 24 2 16,17-21-1-16,-17 21 0 0,20-20-2 0,-20 20-3 15,16-17 0-15,-16 17-4 0,14-17 0 0,-14 17-2 16,16-9-1-16,-16 9 1 0,0 0 0 0,21-7 1 16,-21 7 2-16,0 0 0 0,0 0 2 0,16 12 1 15,-16-12 0-15,0 0 3 0,0 25-3 0,0-25 4 16,0 22 0-16,0-22 2 0,-6 25 2 16,6-25 0-16,-7 25-5 0,7-25 3 0,-6 28 6 15,6-28-6-15,-8 25 1 0,8-25-1 0,-3 22 7 16,3-22-10-16,-7 21-24 0,7-21-30 0,0 0-40 15,-3 22-37-15,3-22-39 0,0 0-39 0,-3 18-60 16,3-18-93-16,0 0-117 0,0 0-532 0,0 0-488 16</inkml:trace>
  <inkml:trace contextRef="#ctx0" brushRef="#br1" timeOffset="-197212.18">14203 3267 77 0,'0'0'251'15,"0"0"-7"-15,0 0-15 0,0 0-15 0,0 0-14 16,0 0-10-16,0 0-11 0,0 0-15 0,0 0-9 16,0 0-7-16,33 3-9 0,-33-3-12 0,0 0 85 15,0 0-124-15,37 0-11 0,-37 0-10 16,0 0-12-16,0 0-7 0,30-6-9 0,-30 6-4 16,0 0-6-16,27-4-8 0,-27 4-4 0,0 0 0 15,23-8-4-15,-23 8-1 0,0 0-1 0,24-10-3 16,-24 10 3-16,0 0 4 0,16-10 2 0,-16 10 0 15,0 0 4-15,17-13-3 0,-17 13 0 0,0 0 0 16,0 0 0-16,10-12-3 0,-10 12-3 0,0 0-3 16,0 0 0-16,0 0-3 0,0 0-3 0,-13-15-2 15,13 15 4-15,0 0 0 0,0 0 1 0,0 0 6 16,-30-3 4-16,30 3-2 0,0 0 0 0,-30 3 1 16,30-3-6-16,0 0-1 0,-27 8-3 0,27-8 0 15,-20 7-3-15,20-7 3 0,-21 12-4 16,21-12 3-16,-16 15 0 0,16-15-1 0,-17 18-1 15,17-18 4-15,-10 20 0 0,10-20-5 0,-6 22 7 16,6-22 1-16,0 26-2 0,0-26 3 0,0 22 0 16,0-22 0-16,13 22-1 0,-13-22-1 0,14 18 5 15,-14-18-2-15,19 18 0 0,-19-18-1 0,27 14-12 16,-27-14-27-16,24 11-43 0,-24-11-50 0,26 5-60 16,-26-5-65-16,0 0-74 0,37-3-59 0,-37 3-363 15,20-7-233-15</inkml:trace>
  <inkml:trace contextRef="#ctx0" brushRef="#br1" timeOffset="-196684.18">14467 3270 253 0,'0'0'277'16,"0"-24"-14"-16,0 24-10 0,0 0-12 0,0-19-14 16,0 19-15-16,0 0-17 0,0 0-16 0,3-20-18 15,-3 20-24-15,0 0-24 0,0 0-20 0,0 0-24 16,0 0-13-16,3-15-11 0,-3 15 2 0,0 0 0 15,0 0-5-15,0 0-2 0,0 0-2 0,20 10-3 16,-20-10-5-16,0 0-2 0,10 20-5 0,-10-20-2 16,7 15-3-16,-7-15-4 0,6 21-1 0,-6-21 0 15,7 19-3-15,-7-19 0 0,4 23-3 0,-4-23 0 16,3 17 0-16,-3-17 0 0,3 18 0 0,-3-18-2 16,0 0 0-16,4 22 3 0,-4-22 8 15,0 0 43-15,0 0 38 0,3 20 20 0,-3-20-13 16,0 0-4-16,0 0 2 0,0 0-5 0,0 0-1 15,0 0-8-15,0 0-6 0,0 0-6 0,0 0-12 16,0 0-8-16,0-22-14 0,0 22-8 0,0 0-9 16,6-22-1-16,-6 22-9 0,11-21-1 0,-11 21-1 15,13-20-1-15,-13 20-3 0,17-22-5 0,-17 22-4 16,13-20 3-16,-13 20 0 0,17-18-3 0,-17 18 3 16,13-18 2-16,-13 18-11 0,16-12-4 0,-16 12 1 15,14-13 2-15,-14 13-1 0,0 0-2 16,16-12 2-16,-16 12 1 0,0 0-5 0,0 0 5 15,0 0 2-15,0 0 0 0,34 6 0 0,-34-6 2 16,0 0 1-16,7 17-1 0,-7-17 0 0,-7 19 5 16,7-19-5-16,-10 41 8 0,10-41 1 0,-13 29 1 15,6-11-3-15,0 0 1 0,-3-4-3 0,10-14 1 16,-9 31 3-16,9-31-7 0,-11 25-5 0,11-25-19 16,-10 22-21-16,10-22-18 0,-3 18-21 0,3-18-31 15,0 0-43-15,0 0-61 0,0 20-55 0,0-20-68 16,0 0-76-16,0 0-75 0,0 0-285 0,0 0-268 15</inkml:trace>
  <inkml:trace contextRef="#ctx0" brushRef="#br1" timeOffset="-196224.18">14873 3102 79 0,'0'0'215'0,"0"0"-7"16,0 0-12-16,0 0-7 0,13-15-16 16,-13 15-3-16,0 0-4 0,0 0-6 0,0 0-5 15,0 0-3-15,0 0-7 0,14-12-9 0,-14 12-13 16,0 0-6-16,0 0-6 0,0 0-1 0,0 0-2 15,0 0-8-15,0 0-8 0,0 0-4 0,13 14-5 16,-13-14-1-16,0 0 3 0,0 21-7 0,0-21-7 16,-3 20-5-16,3-20-7 0,-10 20-6 0,10-20-7 15,-3 25-11-15,3-25-3 0,-11 27-6 0,11-27-3 16,-9 30-4-16,9-30 0 0,-10 31-2 0,10-31-1 16,-6 29-1-16,6-29 0 0,-11 29 0 0,11-29 1 15,-3 29 3-15,3-29 0 0,-7 22 2 16,7-22-1-16,-3 20-1 0,3-20 3 0,0 18-8 15,0-18 5-15,0 0 0 0,3 20 0 0,-3-20-3 16,0 0 2-16,13 17-4 0,-13-17 0 0,0 0-4 16,27 10-1-16,-27-10-24 0,0 0-24 0,30 0-42 15,-30 0-44-15,0 0-45 0,33-5-44 0,-33 5-47 16,24-10-26-16,-24 10-51 0,20-12-38 0,-20 12-54 16,16-16-182-16,-16 16-112 0</inkml:trace>
  <inkml:trace contextRef="#ctx0" brushRef="#br1" timeOffset="-195963.16">14807 3258 157 0,'0'0'300'0,"0"0"-16"0,0 0-10 16,-37 2-21-16,37-2-20 0,0 0-27 0,0 0-20 15,0 0-24-15,0 0-22 0,0 0-21 0,-34 0-15 16,34 0-8-16,0 0 89 0,0 0-100 0,0 0-11 16,0 0-16-16,38 3-9 0,-38-3-9 0,0 0-7 15,46-3-5-15,-46 3-3 0,36-2-9 16,-36 2-20-16,41-6-38 0,-41 6-47 0,36-2-48 0,-36 2-62 16,37-5-77-16,-37 5-72 0,30-11-337 15,-30 11-178-15</inkml:trace>
  <inkml:trace contextRef="#ctx0" brushRef="#br1" timeOffset="-195547.79">15234 3122 95 0,'0'0'204'0,"0"0"1"0,0 0 0 0,0 0 10 15,0 0 7-15,0 0-3 0,0 0 4 0,0 20 1 16,0-20-1-16,0 0-4 0,0 0-4 0,0 0-5 15,-10 17-3-15,10-17-1 0,0 0-9 0,0 0-8 16,0 0 1-16,-14 12-1 0,14-12 2 16,0 0 5-16,0 0-3 0,0 0-10 0,0 0-4 15,0 0-10-15,-16 9-16 0,16-9-20 0,0 0-15 16,0 0-25-16,0 0-17 0,0 0-14 0,0 0-12 16,0 0-8-16,0 0-12 0,0 0-18 0,0 0-42 15,0 0-48-15,0 0-64 0,-14-12-67 0,14 12-59 16,0 0-78-16,0 0-67 0,0 0-59 0,0 0-86 15,0 0-79-15,14-13-242 0,-14 13-362 0</inkml:trace>
  <inkml:trace contextRef="#ctx0" brushRef="#br1" timeOffset="-195123.54">15194 3413 27 0,'0'0'282'0,"0"0"-17"0,0 0-16 16,0 0-20-16,0 0-10 0,10 12-21 0,-10-12-13 15,0 0-17-15,0 0-16 0,0 0-13 0,0 0-13 16,0 0-7-16,0 0-2 0,0 0 1 0,0 0 5 16,6 14 6-16,-6-14 7 0,0 0 14 0,0 0 17 15,0 0 7-15,0 0 1 0,0 0-1 0,0 0-11 16,0 0-26-16,0 0-24 0,0 0-24 0,0 0-19 15,0 0-10-15,0 0-14 0,0 0-12 0,3-17-18 16,-3 17-30-16,0 0-40 0,0 0-45 16,0 0-43-16,0 0-52 0,0 0-55 0,0 0-58 15,4-20-61-15,-4 20-82 0,0 0-459 0,0 0-390 16</inkml:trace>
  <inkml:trace contextRef="#ctx0" brushRef="#br1" timeOffset="-194628.17">15390 3072 175 0,'0'0'223'0,"10"-15"-13"0,-10 15-1 16,0 0 3-16,0 0-10 0,0 0 5 0,0 0-14 16,3-18-1-16,-3 18-4 0,0 0-7 0,0 0-4 15,0 0-9-15,0 0-2 0,0 0-13 16,0 0-9-16,0 0-20 0,0 0-18 0,0 0-19 15,0 0-20-15,0 0-15 0,0 0-13 0,0 0-7 16,0 0-5-16,0 0 3 0,0 0-4 0,0 0 10 16,11 18 9-16,-11-18 3 0,3 20 0 0,-3-20-8 15,-3 28-3-15,3-28-3 0,0 32-7 0,0-12-1 16,0 0-4-16,-3 0 1 0,-1 2-5 0,4-2-4 16,-4 4-4-16,1-5 1 0,3 1 0 0,0-20-2 15,-3 36-3-15,3-36 3 0,-3 32-3 0,3-32 2 16,-4 26-1-16,4-26 2 0,-3 29 0 0,3-29 0 15,0 22 3-15,0-22-6 0,0 20-12 0,0-20-24 16,0 0-29-16,0 22-30 0,0-22-26 16,0 0-29-16,0 0-65 0,0 0-78 0,0 0-91 15,0 0-100-15,0 0-316 0,0 0-283 0</inkml:trace>
  <inkml:trace contextRef="#ctx0" brushRef="#br1" timeOffset="-194060.32">15504 3139 80 0,'0'0'254'16,"13"-14"-22"-16,-13 14-18 0,0 0-18 0,0 0-10 15,14-11-16-15,-14 11-17 0,0 0-16 0,0 0-7 16,0 0-9-16,0 0-10 0,19-6-4 0,-19 6-6 16,0 0-6-16,0 0-4 0,0 0 0 0,17 9 3 15,-17-9-4-15,0 0 2 0,10 20-8 0,-10-20-5 16,3 18-5-16,-3-18-11 0,3 20-7 0,-3-20-8 16,8 22-7-16,-8-22-7 0,3 25-6 0,-3-25-5 15,3 23-4-15,-3-23-5 0,7 19 1 16,-7-19 3-16,3 21-9 0,-3-21-1 0,0 0 13 15,0 20 32-15,0-20 24 0,0 0 25 0,3 16 19 16,-3-16 8-16,0 0-18 0,0 0-19 0,0 0-23 16,0 0-4-16,0 0-12 0,0 0-11 0,0 0-4 15,0 0-11-15,24-7-2 0,-24 7-7 0,0 0-6 16,9-20 5-16,-9 20-4 0,14-14-5 0,-14 14-4 16,10-17 0-16,-10 17-1 0,17-18-3 0,-17 18 0 15,13-15 1-15,-13 15-5 0,14-16 1 0,-14 16 2 16,10-12-10-16,-10 12 3 0,0 0-1 0,16-10-4 15,-16 10 0-15,0 0 5 0,0 0 0 0,0 0 4 16,0 0-2-16,0 0 0 0,34 5 0 0,-34-5 3 16,0 0-2-16,6 22 4 0,-6-22-2 15,4 23-3-15,-4-23 12 0,3 25-8 0,-3-25 1 16,0 27 2-16,0-27-1 0,0 26 1 0,0-26 0 16,0 25-2-16,0-25-6 0,0 22-29 0,0-22-35 15,0 0-38-15,0 28-40 0,0-28-48 0,0 0-54 16,-7 15-104-16,7-15-164 0,0 0-385 0,0 0-384 15</inkml:trace>
  <inkml:trace contextRef="#ctx0" brushRef="#br1" timeOffset="-193379.76">15937 3045 213 0,'0'0'239'15,"0"0"-6"-15,0 0-6 0,0 0-9 0,0 0-10 16,0 0-10-16,0 0-14 0,0 0-5 0,0 0-18 15,0 0-16-15,21 7-14 0,-21-7-8 0,0 0-13 16,0 0-18-16,0 0-19 0,0 0-14 16,0 0-12-16,0 0-12 0,0 0-8 0,0 0-5 15,0 0 3-15,0 0 3 0,0 0 5 0,0 0 0 16,12 15 0-16,-12-15 0 0,0 0-2 0,0 0-6 16,0 0-1-16,7 17-5 0,-7-17 0 0,0 0-1 15,0 0-6-15,0 0-3 0,0 21 0 0,0-21 2 16,0 0 0-16,0 0-3 0,0 0 2 0,0 0 0 15,0 0 5-15,0 17 1 0,0-17 10 0,0 0 36 16,0 0 4-16,0 0-7 0,0 0-11 0,0 0-10 16,0 0-9-16,0 0-6 0,0 0-7 0,17-12 1 15,-17 12-6-15,0 0-4 0,0 0-2 16,13-15-2-16,-13 15-2 0,0 0-2 0,0 0-6 16,0 0-5-16,14-13 2 0,-14 13 0 0,0 0 5 15,0 0-3-15,0 0 7 0,0 0-1 0,6 18 0 16,-6-18-2-16,0 0 2 0,4 22 3 0,-4-22-1 15,-4 17 2-15,4-17 1 0,0 0 1 0,0 25-11 16,0-25-41-16,0 0-44 0,-3 24-40 0,3-24-35 16,0 0-45-16,-3 17-44 0,3-17-70 0,0 0-78 15,0 0-300-15,0 0-197 0</inkml:trace>
  <inkml:trace contextRef="#ctx0" brushRef="#br1" timeOffset="-193071.46">16130 3012 195 0,'0'0'324'0,"14"-15"-14"15,-14 15-25-15,16-17-24 0,-16 17-32 0,14-13-31 16,-14 13-33-16,13-12-27 0,-13 12-27 0,0 0-9 16,0 0-10-16,27-5-11 0,-27 5-8 0,0 0-8 15,17 17-8-15,-17-17-8 0,13 22-12 0,-3-6 1 16,-3 4-6-16,0 0-6 0,-1-1-5 0,0 6-1 15,2 0-2-15,-5 8-1 0,0-3 8 0,1 0 10 16,-4 0 6-16,-7 5 3 0,4 0-1 16,-11 0 2-16,-2 3 9 0,-8 2-4 0,1-3-5 15,-11 3-6-15,1-5-5 0,-6 5-3 0,1-7-6 16,-2 0-2-16,7-7-4 0,-7-1 1 0,10-1-3 16,0-7 0-16,4 0-6 0,-5-2-37 0,11-2-54 15,-3-3-81-15,23-10-89 0,-37 10-106 0,37-10-559 16,0 0-395-16</inkml:trace>
  <inkml:trace contextRef="#ctx0" brushRef="#br1" timeOffset="-192504.17">16508 3185 97 0,'0'0'255'0,"0"0"0"0,0 0 15 0,0 0 15 16,0 0 13-16,0 0 30 0,0 0 26 16,0 0 19-16,0 0 1 0,0 0 4 0,0 0-10 15,0 0-5-15,0 0-6 0,0 0-8 0,0 0-4 16,0 0-10-16,0 0-25 0,0 0-22 0,0 0-26 16,23-8-25-16,-23 8-31 0,0 0-32 15,0 0-29-15,0 0-25 0,0 0-24 0,0-18-17 16,0 18-18-16,0 0-12 0,0 0-9 0,0 0-13 15,0 0-21-15,0 0-35 0,4-20-56 0,-4 20-67 16,0 0-86-16,0 0-73 0,0 0-71 0,0 0-63 16,0 0-69-16,0 0-80 0,6-14-74 0,-6 14-89 15,0 0-369-15,0 0-593 0</inkml:trace>
  <inkml:trace contextRef="#ctx0" brushRef="#br1" timeOffset="-192200.17">16471 3345 70 0,'0'0'406'0,"0"0"-13"0,0 0-22 16,-7 17-27-16,7-17-32 0,0 0-28 0,0 0-28 16,0 0-23-16,0 20-6 0,0-20-10 0,0 0-13 15,0 0-25-15,14 14-25 0,-14-14-27 16,0 0-22-16,16 17-17 0,-16-17-19 0,0 0-14 15,17 14-13-15,-17-14-2 0,0 0-7 0,6 23 4 16,-6-23 31-16,7 17 19 0,-7-17 7 0,-3 18-10 16,3-18-1-16,-7 20-1 0,7-20-10 0,-6 20-7 15,6-20-11-15,-11 17-7 0,11-17-6 0,-6 16-1 16,6-16-2-16,-10 14-6 0,10-14-20 0,-14 13-62 16,14-13-99-16,-16 10-123 0,16-10-123 0,-27 7-135 15,27-7-209-15,0 0-285 0,-43 0-498 16</inkml:trace>
  <inkml:trace contextRef="#ctx0" brushRef="#br1" timeOffset="-186200.56">7660 4521 19 0,'0'0'285'0,"0"0"-26"0,0 0-25 16,0 0-22-16,30-4-22 0,-30 4-11 0,0 0-3 15,0 0 3-15,0 0-1 0,0 0-6 0,26-5 5 16,-26 5-2-16,0 0 4 0,0 0-1 0,0 0 1 15,0 0-3-15,0 0-2 0,0 0-1 0,0 0 0 16,0 0 0-16,0 0-7 0,0 0-6 16,0 0-18-16,0 0-19 0,0 0-22 0,0 0-22 15,0 0-14-15,0 0-13 0,0 0-10 16,0 0-10-16,0 0-6 0,0 0-6 0,0 0-6 16,0 0-1-16,0 0-3 0,-19 15-3 0,19-15 1 15,0 0-3-15,-24 15 1 0,24-15-3 0,-17 11-2 16,17-11-5-16,-19 12 0 0,19-12 2 0,-14 15 0 15,14-15-1-15,-13 16 3 0,13-16-1 0,-14 21 3 16,14-21-2-16,-9 23 0 0,9-23 2 0,-4 25 1 16,4-25 4-16,7 26-1 0,-7-26 4 0,13 29-2 15,-3-15-2-15,3 2 2 0,1 0-2 0,-1-2 0 16,4 3-2-16,-4-2 1 0,4 0 0 0,-4 0-1 16,1 0-1-16,-1 0-5 0,-3 0 7 0,0 0-5 15,-3-1 1-15,-7-14-2 16,13 24 5-16,-13-24-2 0,3 25 1 0,-3-25 0 15,0 23 1-15,0-23 0 0,-7 22 1 0,7-22 0 16,-12 17-2-16,12-17 0 0,-14 19 1 0,14-19 1 16,-20 14 0-16,20-14-1 0,-17 12 6 0,17-12-4 15,-20 10 0-15,20-10 2 0,-20 8 0 0,20-8 5 16,0 0 2-16,-26 7 3 0,26-7-7 0,0 0-71 16,0 0-91-16,-24-10-107 0,24 10-90 0,0 0-74 15,0-17-50-15,0 17-73 0,0-20-435 0,0 20-456 16</inkml:trace>
  <inkml:trace contextRef="#ctx0" brushRef="#br1" timeOffset="-184908.15">7367 4827 173 0,'-24'6'378'0,"24"-6"-27"0,0 0-26 0,0 0-17 15,0 0-22-15,0 0-20 0,0 0-24 0,0 0-25 16,-20 8-25-16,20-8-19 0,0 0-21 15,0 0-23-15,0 0-18 0,0 0-21 0,0 0-15 16,0 0-15-16,27-6-7 0,-27 6-10 0,26-8-8 16,-26 8-3-16,43-10-9 0,-16 5-4 0,3 0-3 15,3-2-5-15,5-1 2 0,-2 3-3 0,4-2-3 16,-3 2 0-16,0 0 0 0,-4 1-3 0,-3 1 1 16,4-2-3-16,-8-1 1 0,-26 6-2 0,53-6-1 15,-53 6 0-15,41-4 4 0,-41 4-4 16,36-5 1-16,-36 5 2 0,30-5 0 0,-30 5 0 15,0 0 5-15,37-2 6 0,-37 2 22 0,0 0 16 16,30-5 11-16,-30 5 11 0,0 0-4 0,0 0 2 16,30-8 3-16,-30 8 1 0,0 0-3 0,0 0 2 15,0 0-8-15,23-5-10 0,-23 5-14 0,0 0-9 16,0 0-4-16,0 0-7 0,0 0-4 16,0 0-6-16,0 0 0 0,0 0-6 0,10-15 2 15,-10 15-5-15,0 0-1 0,0 0 1 0,0 0-2 16,0 0-2-16,0 0 1 0,0 0 4 0,0 0-6 15,-33 0 2-15,33 0-3 0,0 0 2 0,-24 6 0 16,24-6-11-16,0 0 14 0,-30 12 0 16,30-12-3-16,-19 12 1 0,19-12 0 0,-21 15-1 15,21-15 0-15,-20 21 1 0,20-21 1 0,-13 19 1 16,13-19-4-16,-14 20 3 0,14-20 2 0,-6 23 0 16,6-23 1-16,0 20 0 0,0-20 3 0,10 22 2 15,-10-22-2-15,10 17 2 0,-10-17-2 0,16 16 2 16,-16-16-6-16,21 16 5 0,-21-16 0 0,23 9 2 15,-23-9-4-15,24 7 1 0,-24-7-1 16,0 0 3-16,33 5-3 0,-33-5-1 0,0 0 2 16,0 0-3-16,40-5 4 0,-40 5 1 0,0 0 6 15,23-12 12-15,-23 12 14 0,13-10 7 16,-13 10-3-16,14-15-1 0,-14 15 3 0,10-18 2 16,-10 18 1-16,6-17 9 0,-6 17 5 0,7-18-2 15,-7 18-4-15,7-21-7 0,-7 21-4 0,3-16-4 16,-3 16 1-16,7-18-9 0,-7 18-4 0,6-15-7 15,-6 15-4-15,7-14-6 0,-7 14-2 0,0 0-2 16,14-21 0-16,-14 21-7 0,0 0 0 0,16-17-2 16,-16 17 0-16,0 0-1 0,20-13-1 0,-20 13-1 15,0 0 1-15,27-7 2 0,-27 7-2 0,0 0-1 16,0 0 2-16,43 0-2 0,-43 0 1 0,0 0-3 16,30 7 3-16,-30-7 0 0,23 10 0 15,-23-10 0-15,21 13 2 0,-21-13-2 16,16 15 0-16,-16-15 1 0,17 18-1 0,-17-18 1 15,16 17 2-15,-16-17-3 0,14 22-1 0,-14-22 2 16,10 19 1-16,-10-19 0 0,10 24-2 0,-10-24 2 16,7 20-2-16,-7-20 3 0,6 17-5 0,-6-17 2 15,4 18-2-15,-4-18 0 0,0 0 4 0,0 22 0 16,0-22 0-16,0 0 2 0,-7 18-1 0,7-18 1 16,0 0 1-16,-14 12-1 0,14-12 0 0,0 0 1 15,0 0-1-15,0 0-2 0,-22 7 1 0,22-7 2 16,0 0 0-16,0 0 1 0,0 0 2 0,-24-9 3 15,24 9 4-15,0 0 1 0,-6-15-1 0,6 15 3 16,0 0-7-16,-4-22 0 0,4 22-4 16,4-21-1-16,-4 21-1 0,9-25-1 15,-9 25-1-15,13-25-1 0,-5 12-2 0,-8 13 1 16,19-27 1-16,-8 15-3 0,-2-3 0 0,4 3 2 16,-2-1-4-16,2 0 1 0,-13 13 2 0,23-22-1 15,-23 22 1-15,24-20-1 0,-24 20 1 0,23-18-1 16,-23 18 0-16,23-15-1 0,-23 15 2 0,20-12-1 15,-20 12-6-15,21-10 1 0,-21 10 2 0,0 0-2 16,22-12-1-16,-22 12 2 0,0 0 1 0,0 0 2 16,24-8-2-16,-24 8 2 0,0 0-2 0,0 0 8 15,0 0-8-15,0 0 3 0,0 0-2 16,23-4 1-16,-23 4-1 0,0 0 4 0,0 0-3 16,0 0 1-16,0 0 0 0,0 0 1 0,0 0 0 15,0 0 1-15,0 0 2 0,0 0 1 16,0 0 0-16,0 0 4 0,0 0 0 0,7 14-40 15,-7-14-111-15,0 0-164 0,0 0-162 0,0 0-185 16,0 0-245-16,-19 7-352 0,19-7-711 0</inkml:trace>
  <inkml:trace contextRef="#ctx0" brushRef="#br1" timeOffset="-180643.75">9305 4482 204 0,'0'0'252'0,"0"0"-9"15,0 0-2-15,0 0 2 0,0 0-3 0,0 0 5 16,0 0-1-16,16-10 0 0,-16 10-3 0,0 0 7 15,0 0 0-15,0 0-4 0,0 0-7 0,0 0-9 16,0 0-21-16,0 0-27 0,0 0-25 0,0 0-29 16,0 0-23-16,0 0-20 0,-13-12-19 0,13 12-13 15,0 0-6-15,0 0-9 0,0 0-12 16,-30 6 1-16,30-6-2 0,0 0-3 0,-27 6-3 16,27-6-2-16,0 0 4 0,-27 10-4 0,27-10 2 15,0 0 1-15,-23 15 4 0,23-15 4 0,-21 10 5 16,21-10 4-16,-16 14 5 0,16-14-1 15,-17 14-2-15,17-14-5 0,-13 18 0 0,13-18-2 16,-17 17-3-16,17-17 0 0,-16 22 3 0,16-22 5 16,-14 25 3-16,14-25 1 0,-16 25 1 0,16-25-3 15,-14 29 1-15,7-12-5 0,7-17-1 0,-9 29-7 16,9-29 4-16,-11 29-8 0,11-29 0 0,-6 32-2 16,6-32-4-16,-4 29 1 0,4-29-2 0,0 31 0 15,0-31-1-15,4 27-2 0,-4-27 1 16,6 27-3-16,-6-27 3 0,11 28 1 0,-11-28-4 15,9 25 0-15,-9-25 0 0,14 25-1 0,-14-25 0 16,13 21 1-16,-13-21 1 0,13 19 0 0,-13-19-1 16,17 17-1-16,-17-17-2 0,17 18 0 0,-17-18 3 15,16 13-1-15,-16-13 0 0,21 12-1 0,-21-12 1 16,19 12 0-16,-19-12 0 0,24 10-1 16,-24-10 1-16,23 8-1 0,-23-8 2 0,21 7-2 15,-21-7 1-15,0 0-1 0,33 5 2 0,-33-5-2 16,0 0 6-16,0 0-2 0,40 3 2 0,-40-3 2 15,0 0-1-15,26-8-4 0,-26 8-89 0,21-7-101 16,-21 7-110-16,16-15-129 0,-16 15-125 0,17-18-138 16,-17 18-643-16,19-21-783 0</inkml:trace>
  <inkml:trace contextRef="#ctx0" brushRef="#br1" timeOffset="-179623.75">14486 4520 19 0,'0'0'355'0,"0"0"-14"0,0 0-9 16,0 0-4-16,0 0-7 0,0 0-6 0,0 0-5 15,0 0-7-15,7-15 1 0,-7 15-3 0,0 0-8 16,0 0-6-16,0 0-13 0,0 0-16 0,0 0-17 16,0 0-21-16,0 0-18 0,0 0-16 0,0 0-18 15,0 0-16-15,0 0-22 0,0 0-22 0,10-13-16 16,-10 13-20-16,0 0-17 0,0 0-11 0,0 0-5 16,0 0-12-16,0 0-4 0,0 0-4 0,0 0-2 15,27 8-6-15,-27-8 1 0,0 0-5 16,23 12 2-16,-23-12-5 0,0 0 2 0,20 15-1 15,-20-15 2-15,17 15-5 0,-17-15 0 0,20 20 0 16,-20-20-3-16,20 22 2 0,-20-22-1 0,16 26 1 16,-5-11 2-16,-11-15-1 0,13 27-2 0,-7-12 0 15,-6-15 2-15,11 28-4 0,-11-28 6 16,6 30-1-16,-6-30 2 0,7 29 0 0,-7-29 8 16,0 31-7-16,0-31 2 0,-7 27 0 0,7-27 2 15,-6 29 4-15,6-29 4 0,-14 24 11 0,14-24 9 16,-13 22 10-16,13-22-1 0,-17 21 0 0,17-21-4 15,-23 17-6-15,23-17-2 0,-23 12-10 0,23-12 0 16,-27 13 0-16,27-13-2 0,-24 9-3 0,24-9-54 16,-23 8-129-16,23-8-152 0,0 0-166 15,-37 4-228-15,37-4-258 0,0 0-419 0,-33-1-840 16</inkml:trace>
  <inkml:trace contextRef="#ctx0" brushRef="#br1" timeOffset="-178040.14">8176 5537 239 0,'0'0'273'0,"0"0"-1"0,0 0-14 0,0 0-12 15,24-8-1-15,-24 8-3 0,0 0-3 16,0 0-4-16,0 0-9 0,20-7 0 0,-20 7-14 16,0 0-6-16,0 0-9 0,0 0-4 15,13-12-2-15,-13 12-1 0,0 0-2 0,0 0-3 16,0 0-12-16,0 0-19 0,0 0-26 0,0 0-26 16,3-18-20-16,-3 18-15 0,0 0-17 0,0 0-10 15,0 0-9-15,-22-8-6 0,22 8-3 0,0 0-6 16,0 0-5-16,-38 0 1 0,38 0-4 0,0 0-4 15,-39 6 0-15,39-6 0 0,-27 2-3 0,27-2 4 16,-30 7-4-16,30-7 0 0,-33 9 0 0,33-9-2 16,-34 9 5-16,34-9-3 0,-26 8-2 0,26-8-1 15,-27 7 2-15,27-7 2 0,-20 10-4 16,20-10 7-16,0 0 4 0,-17 12 4 0,17-12 17 16,0 0 9-16,0 0 1 0,0 0-6 15,7 23-3-15,-7-23-7 0,0 0-3 0,20 15-6 16,-20-15-1-16,16 12 0 0,-16-12-5 0,21 13-1 15,-21-13-1-15,20 15-3 0,-20-15 0 0,19 14 0 16,-19-14 1-16,17 20-3 0,-17-20 1 0,13 19 1 16,-13-19 0-16,11 22 1 0,-11-22 0 0,6 22 3 15,-6-22-2-15,-3 24-1 0,3-24-2 0,-6 24 3 16,6-24 0-16,-14 22-2 0,14-22 2 0,-16 24-1 16,16-24 3-16,-17 17-3 0,17-17 1 0,-21 17-1 15,21-17 2-15,-16 13 5 0,16-13 7 16,-14 13 20-16,14-13 15 0,0 0 15 0,-16 12 11 15,16-12 4-15,0 0-5 0,0 0 0 0,-14 12-7 16,14-12-15-16,0 0-11 0,0 0-10 16,0 0-11-16,0 0 1 0,24-4-12 0,-24 4 1 15,0 0-5-15,33-11-3 0,-33 11 1 0,24-6-5 16,-24 6-6-16,0 0 0 0,30-1-4 0,-30 1 1 16,0 0 1-16,0 0 0 0,30 6 2 0,-30-6 2 15,0 0 3-15,9 16-6 0,-9-16 2 0,-3 18 2 16,3-18-1-16,-13 20 0 0,13-20 2 0,-17 28 2 15,7-14-5-15,-2 3 2 0,-2-1 4 0,1 5-4 16,-1-5 3-16,1 2 1 0,-1-1-1 16,1 2-1-16,-1-1-2 0,5 0 5 0,-1 0-6 15,-1 0 1-15,5-3 2 0,6-15 1 0,-10 27 0 16,10-27-1-16,0 22 2 0,0-22-3 0,13 20 5 16,-13-20 1-16,24 18 0 0,-24-18-7 0,30 10 5 15,-30-10-20-15,36 7-52 0,-36-7-56 16,33 2-53-16,-33-2-59 0,35 0-70 0,-35 0-76 15,33-4-97-15,-33 4-100 0,30-8-162 0,-30 8-416 16,22-10-622-16</inkml:trace>
  <inkml:trace contextRef="#ctx0" brushRef="#br1" timeOffset="-176676.13">7880 8724 163 0,'0'0'427'0,"0"0"-27"0,0 0-18 15,0 0-21-15,0 0-17 0,0 0-27 0,0 0-22 16,0 0-22-16,0 0-10 0,0 0-22 0,0 0-26 16,0 0-8-16,0 0-27 0,0 0-24 0,0 0-34 15,0 0-22-15,0 0-19 0,0 0-16 16,0 0-13-16,0 0-9 0,0 0-12 0,0 0-4 15,10-12 0-15,-10 12-9 0,0 0-8 16,0 0 2-16,33-2-4 0,-33 2 0 0,0 0-2 16,30 2-2-16,-30-2-1 0,0 0 2 0,27 5-2 15,-27-5-2-15,0 0-5 0,30 5 3 0,-30-5 3 16,0 0 0-16,24 10-1 0,-24-10-3 0,0 0 2 16,19 10 0-16,-19-10 2 0,0 0 1 0,17 15 1 15,-17-15 0-15,0 0 2 0,7 18-3 0,-7-18-1 16,0 0 1-16,0 17 0 0,0-17 2 0,0 0-1 15,-7 23-3-15,7-23 1 0,-6 16-1 0,6-16 1 16,-11 13-1-16,11-13 0 0,-10 16 3 16,10-16-1-16,-12 12-3 0,12-12 1 0,-11 13 2 15,11-13 0-15,0 0-1 0,-19 18-1 0,19-18 0 16,-14 9 8-16,14-9-8 0,0 0 2 0,-21 15 2 16,21-15-3-16,0 0 2 0,-16 13-1 15,16-13 1-15,0 0-2 0,0 0 3 0,-14 9 9 16,14-9 20-16,0 0 9 0,0 0 18 0,0 0 4 15,0 0 5-15,0 0-6 0,-13 12-2 0,13-12-11 16,0 0-10-16,0 0-10 0,0 0-3 0,0 0-5 16,0 0-4-16,0 0-6 0,40 0 0 0,-40 0-2 15,0 0-4-15,33-1-1 0,-33 1-1 16,0 0 0-16,38-3-2 0,-38 3 0 0,0 0-1 16,33 0-1-16,-33 0 0 0,0 0-2 0,0 0 0 15,30-2 1-15,-30 2 1 0,0 0-2 0,0 0 1 16,0 0-4-16,0 0 2 0,0 0 0 0,30 2 1 15,-30-2 3-15,0 0 1 0,0 0 0 0,0 0 0 16,-17 16 2-16,17-16-4 0,0 0 1 0,-24 14-2 16,24-14 1-16,-16 13 2 0,16-13-4 15,-14 12 2-15,14-12-1 0,-16 15 0 0,16-15 1 16,-9 15 1-16,9-15 0 0,-11 20-1 0,11-20 1 16,-3 23-1-16,3-23 4 0,3 22-2 0,-3-22 2 15,6 24 1-15,-6-24-2 0,11 26 2 16,-11-26-1-16,13 25 0 0,-13-25-1 0,14 25 0 15,-14-25 1-15,9 25-2 0,-9-25 1 0,7 20 0 16,-7-20 2-16,3 23 0 0,-3-23 4 0,-6 18-3 16,6-18 1-16,-13 14 10 0,13-14 36 0,-27 12 29 15,27-12 18-15,-27 11 7 0,27-11 11 0,-33 5 16 16,33-5 9-16,-30 1-7 0,30-1-23 0,0 0-14 16,-41 0-18-16,41 0-15 0,0 0-10 0,0 0-13 15,-36-1-26-15,36 1-92 0,0 0-117 16,0 0-139-16,0 0-148 0,0 0-166 0,-3-18-145 15,3 18-783-15,17-7-1015 0</inkml:trace>
  <inkml:trace contextRef="#ctx0" brushRef="#br1" timeOffset="-167339.91">9607 4671 247 0,'0'0'285'16,"0"0"-14"-16,0 0-8 0,0 0-18 0,0 0-14 15,0 0-14-15,0 0-6 0,24-6-4 0,-24 6-2 16,0 0-6-16,0 0-6 0,0 0-14 0,0 0-17 16,0 0-13-16,0 0-21 0,0 0-14 15,0 0-15-15,0 0-11 0,0 0-19 0,0 0-10 16,0 0-11-16,0 0-8 0,0 0-8 0,0 0-4 16,0 0-5-16,0 0 0 0,20 10 20 15,-20-10 22-15,0 0 14 0,0 0-8 0,0 0 10 16,-10 17 7-16,10-17-1 0,0 0-6 0,-10 18-12 15,10-18-9-15,0 0-11 0,-13 17-6 0,13-17-11 16,-7 15-2-16,7-15-5 0,-10 18-4 0,10-18-5 16,-10 18-3-16,10-18-2 0,-7 17 3 0,7-17-6 15,-6 20 0-15,6-20-4 0,-4 18 4 16,4-18-2-16,-3 17 2 0,3-17-2 0,0 0 3 16,0 25-1-16,0-25 3 0,0 0-1 0,3 20 6 15,-3-20-1-15,0 0 4 0,7 15 5 0,-7-15 2 16,0 0 4-16,0 0-1 0,20 12-1 0,-20-12-4 15,0 0-5-15,0 0-3 0,26 3-3 0,-26-3-1 16,0 0-1-16,0 0-2 0,30-3-2 0,-30 3 4 16,0 0-6-16,0 0-13 0,0 0-43 15,0 0-44-15,27-5-51 0,-27 5-64 0,0 0-59 16,0 0-58-16,10-15-42 0,-10 15-39 0,0 0-24 16,7-18-33-16,-7 18-14 0,0 0-247 0,4-22-218 15</inkml:trace>
  <inkml:trace contextRef="#ctx0" brushRef="#br1" timeOffset="-166815.12">9684 4489 232 0,'0'0'357'0,"0"0"-6"0,0 0-9 16,10-11-10-16,-10 11-9 0,0 0-14 0,0 0-20 15,0 0-24-15,0 0-32 0,0 0-40 0,0 0-37 16,0 0-30-16,0 0-16 0,0 0 13 0,0 0 1 16,0 0-11-16,0 0-16 0,0 0-23 0,-16 9-13 15,16-9-10-15,0 0-11 16,-11 13-4-16,11-13-4 0,0 0-4 0,0 0 2 16,-3 20-4-16,3-20-1 0,0 0 3 0,0 0 6 15,0 0 17-15,0 0 21 0,11 18 2 0,-11-18-8 16,0 0-10-16,19-9-10 0,-19 9-6 0,20-9-6 15,-20 9-4-15,21-15-6 0,-21 15-1 0,19-20-3 16,-19 20-3-16,14-22 1 0,-14 22-8 0,6-26-2 16,-6 26-3-16,3-20-3 0,-3 20-7 0,-3-20 2 15,3 20-4-15,-9-14-1 0,9 14-1 0,-14-12 1 16,14 12-3-16,0 0-15 0,0 0-58 0,-40 0-57 16,40 0-43-16,-24 8-38 0,24-8-43 0,-16 13-26 15,16-13-24-15,-14 13-24 0,14-13-55 0,-6 17-65 16,6-17-346-16,0 0-291 0</inkml:trace>
  <inkml:trace contextRef="#ctx0" brushRef="#br1" timeOffset="-165955.72">9898 4688 62 0,'0'0'182'0,"0"0"-16"0,0 0-18 0,0 0-16 15,0 0-13-15,0 0-11 0,0 0-9 0,0 0-9 16,0 0-6-16,0 0-12 0,0 0 2 0,0 0-3 16,0 0-3-16,0 0 1 0,0 0-10 0,0 0 3 15,0 0 0-15,0 0 1 0,0 0 5 0,0 0 3 16,0 0 7-16,0 0 12 0,0 0 5 0,0 0 4 16,0 0 10-16,0 0 9 0,0 0 3 0,0 0 8 15,0 0-5-15,0 0 7 0,0 0-11 16,0 0-5-16,0 0-9 0,0 0 4 0,0 0-16 15,0 0-6-15,0 0 1 0,0 0-4 0,0 0-10 16,0 0-11-16,0 0 0 0,0 0-6 16,0 0-4-16,0 0-7 0,0 0-7 0,0 0-9 15,0 0-1-15,0 0-6 0,0 0-4 0,0 0 2 16,0 0-2-16,0 0 4 0,0 0-4 0,0 0 1 16,0 0 4-16,6 15-5 0,-6-15 4 0,0 0-5 15,0 0 2-15,0 0 0 0,0 0-4 0,33-3-1 16,-33 3-4-16,0 0 1 0,34-5-3 0,-34 5-4 15,0 0 2-15,40-3-2 0,-40 3 4 0,0 0-4 16,40-4 0-16,-40 4 0 0,0 0-4 0,36-3 4 16,-36 3-4-16,0 0-2 0,30-2 2 15,-30 2-2-15,0 0-12 0,0 0-36 16,30-4-45-16,-30 4-48 0,0 0-47 0,0 0-36 16,0 0-42-16,0 0-42 0,0 0-54 0,0 0-71 15,0 0-69-15,0 0-221 0,0 0-215 0</inkml:trace>
  <inkml:trace contextRef="#ctx0" brushRef="#br1" timeOffset="-165579.12">9948 4802 190 0,'0'0'264'0,"0"0"-9"0,0 0-7 0,0 0-21 16,0 0-18-16,0 0-6 0,0 0-5 0,0 0-10 16,0 0-10-16,0 0-14 0,0 0-17 0,0 0-12 15,-17 13-17-15,17-13-13 0,0 0-18 0,0 0-6 16,0 0-15-16,0 0 2 0,0 0-4 0,0 0 0 15,0 0-4-15,33 2-8 0,-33-2-5 0,0 0-10 16,37 0 2-16,-37 0-11 0,0 0-3 16,40-2-2-16,-40 2-7 0,30-3-2 0,-30 3-4 15,30-3 0-15,-30 3 2 0,30-2 1 0,-30 2-4 16,0 0-12-16,37-5-43 0,-37 5-57 16,0 0-61-16,30-5-56 0,-30 5-58 0,0 0-95 15,23-7-109-15,-23 7-193 0,0 0-171 0</inkml:trace>
  <inkml:trace contextRef="#ctx0" brushRef="#br1" timeOffset="-165056.12">10448 4655 105 0,'0'0'374'16,"6"-18"-16"-16,-6 18-15 0,0 0-16 0,0 0-26 15,0 0-24-15,0 0-19 0,3-17-18 16,-3 17-15-16,0 0-6 0,0 0-17 0,0 0-21 16,0 0-13-16,0 0-13 0,0 0-15 0,0 0-16 15,-6-18-14-15,6 18-13 0,0 0-16 0,0 0-15 16,0 0-14-16,0 0-11 0,0 0-11 0,0 0-1 16,0 0-1-16,0 0 2 0,0 0-2 0,-16 14 0 15,16-14 4-15,0 0-3 0,-11 14-6 16,11-14 3-16,0 0 1 0,-10 25-3 0,10-25 4 15,-3 16-1-15,3-16 5 0,-3 21 0 0,3-21 5 16,0 23-10-16,0-23-1 0,3 22-4 0,-3-22-3 16,7 21-2-16,-7-21 0 0,10 20-2 0,-10-20 1 15,10 19 2-15,-10-19-5 0,16 18 0 0,-16-18 1 16,17 14-2-16,-17-14-1 0,16 13 6 0,-16-13-4 16,21 11 3-16,-21-11 0 0,0 0 1 15,33 4-2-15,-33-4-1 0,0 0 0 0,37-2 2 16,-37 2 4-16,20-8 10 0,-20 8 7 0,23-12 8 15,-23 12-2-15,24-15-1 0,-24 15-3 0,19-20-4 16,-19 20-2-16,17-25 2 0,-17 25 10 16,13-23 7-16,-13 23-4 0,11-22-2 0,-11 22-8 15,0-23-8-15,0 23-6 0,-7-19-4 0,7 19-7 16,-20-18-4-16,20 18-3 0,-27-15-1 0,27 15 0 16,-39-8-2-16,39 8 1 0,-41-5-5 0,41 5-39 15,-46-2-80-15,46 2-86 0,-44 0-96 0,44 0-96 16,-49 2-90-16,49-2-94 0,-48 5-134 0,48-5-361 15,-50 5-548-15</inkml:trace>
  <inkml:trace contextRef="#ctx0" brushRef="#br1" timeOffset="-160767.1">11055 4577 329 0,'0'0'354'0,"0"0"-13"0,0 0-10 0,0 0-2 16,0 0-15-16,0 0-8 0,0 0-5 0,0 0-5 16,0 0 7-16,0 0 11 0,0 0 13 0,0 0 2 15,0 0-2-15,0 0-6 0,0 0-38 16,0 0-44-16,0 0-26 0,0 0-20 0,0 0-15 16,0 0-29-16,0 0-15 0,0 0-23 0,-24-5-19 15,24 5-16-15,0 0-14 0,0 0-4 16,-10-15-21-16,10 15-5 0,0 0-11 0,0 0-6 15,0 0-32-15,0 0-77 0,-3-19-86 0,3 19-83 16,0 0-82-16,0 0-85 0,0 0-103 0,24-9-57 16,-24 9-85-16,0 0-545 0,27 6-684 0</inkml:trace>
  <inkml:trace contextRef="#ctx0" brushRef="#br1" timeOffset="-160375.65">11215 4809 64 0,'0'0'401'0,"0"0"-25"16,0 0-23-16,0 0-22 0,0 0-29 0,0 0-35 15,0 0-36-15,0 0-38 0,0 0-30 0,0 0-22 16,0 0-25-16,-23 6-21 0,23-6-18 0,0 0-15 15,0 0-13-15,0 0-11 0,0 0-6 0,0 0-10 16,0 0-2-16,0 0-2 0,0 0 17 0,0 0 13 16,13 12-4-16,-13-12-5 0,0 0-9 0,0 0-3 15,0 0-4-15,14 14-2 0,-14-14 5 16,0 0 10-16,0 0 19 0,0 16 5 16,0-16 4-16,0 0 3 0,-14 20 4 0,14-20 0 15,-16 13 1-15,16-13-6 0,-21 10-4 0,21-10-3 16,-23 13-10-16,23-13-4 0,-21 7-4 0,21-7-8 15,-22 8-3-15,22-8-1 0,0 0 5 0,-30 4-11 16,30-4-5-16,0 0-38 0,0 0-55 0,-30-7-75 16,30 7-64-16,0 0-61 0,-11-12-59 0,11 12-58 15,0 0-75-15,8-21-452 0,-8 21-400 0</inkml:trace>
  <inkml:trace contextRef="#ctx0" brushRef="#br1" timeOffset="-159844.1">11485 4655 279 0,'0'0'285'0,"0"0"-8"16,0 0-20-16,0 0-15 0,0 0-10 0,7-15-2 15,-7 15-5-15,0 0 0 0,0 0-4 16,0 0-5-16,0 0-5 0,0 0-10 0,0 0-12 15,0 0-15-15,0 0-21 0,0 0-19 0,0 0-18 16,0 0-15-16,0 0-27 0,0 0-14 0,0 0-15 16,0 0-4-16,0 0 20 0,0 0 21 0,0 0 2 15,0 0-8-15,0 0-11 0,-7 17-6 16,7-17-6-16,0 0-9 0,0 0-5 0,-7 22-7 16,7-22-3-16,0 0-3 0,0 21-5 0,0-21-2 15,0 0-4-15,0 22-2 0,0-22-1 0,0 0-4 16,7 23 4-16,-7-23-1 0,0 0 1 0,3 21 2 15,-3-21 2-15,0 0 3 0,11 12 4 0,-11-12 2 16,0 0 0-16,0 0 3 0,19 9-6 0,-19-9-4 16,0 0 3-16,0 0-4 0,37 0-4 15,-37 0-53-15,0 0-72 0,30-9-70 0,-30 9-67 16,17-11-60-16,-17 11-49 0,14-13-40 0,-14 13-55 16,9-14-44-16,-9 14-389 0,3-20-368 0</inkml:trace>
  <inkml:trace contextRef="#ctx0" brushRef="#br1" timeOffset="-159600.1">11488 4487 468 0,'0'0'565'0,"0"0"-13"0,-16-12-27 16,16 12-39-16,-17-12-37 0,17 12-35 15,-13-17-36-15,13 17-52 0,-14-14-48 0,14 14-48 16,-7-12-44-16,7 12-37 0,0 0-32 16,-6-17-28-16,6 17-18 0,0 0-14 0,0 0-10 15,6-18-24-15,-6 18-87 0,0 0-101 0,0 0-90 16,24-8-97-16,-24 8-86 0,0 0-77 0,0 0-118 16,37 6-383-16,-37-6-492 0</inkml:trace>
  <inkml:trace contextRef="#ctx0" brushRef="#br1" timeOffset="-153384.08">11902 4572 21 0,'0'0'121'15,"6"-15"-6"-15,-6 15-4 0,0 0 13 0,0 0 14 16,0 0 16-16,0 0 6 0,0 0 9 0,0 0-2 16,24-7-5-16,-24 7 2 0,0 0-7 0,0 0-1 15,0 0-2-15,0 0 3 0,0 0-3 0,14-9-10 16,-14 9-6-16,0 0-20 0,0 0-20 0,0 0-17 16,0 0-18-16,0 0-13 0,0 0-8 0,0 0-12 15,0 0-1-15,0 0 3 0,0 0 12 0,0 0 6 16,0 0 5-16,0 0 2 0,0 0 6 0,0 21 1 15,0-21-4-15,0 0-3 0,-14 20-9 0,14-20-3 16,-10 14-9-16,10-14-4 0,-14 21-4 16,14-21-5-16,-13 20-3 0,13-20-1 15,-17 20-1-15,17-20 0 0,-13 18 9 0,13-18 8 16,-14 16 18-16,14-16 10 0,0 0 27 0,-16 16 15 16,16-16-3-16,0 0-1 0,-9 13-9 0,9-13-10 15,0 0-12-15,0 0-11 0,0 0-14 0,-14 14-8 16,14-14-5-16,0 0-13 0,0 0-3 0,0 0-5 15,0 0-5-15,0 0 1 0,0 0-1 0,0 0-7 16,9 18-2-16,-9-18-5 0,0 0 3 0,18 11 3 16,-18-11-2-16,0 0 3 0,20 15-2 0,-20-15 1 15,19 9 2-15,-19-9 0 0,21 15-2 16,-21-15 2-16,17 13 0 0,-17-13 1 0,19 12-3 16,-19-12 4-16,20 15-1 0,-20-15 0 0,17 11 0 15,-17-11 5-15,17 9 0 0,-17-9 2 0,0 0 0 16,16 10 3-16,-16-10 2 0,0 0 1 15,0 0-2-15,23 8 0 0,-23-8-23 0,0 0-41 16,0 0-87-16,0 0-84 0,24-10-74 0,-24 10-68 16,0 0-57-16,13-17-69 0,-13 17-71 0,11-18-290 15,-11 18-337-15</inkml:trace>
  <inkml:trace contextRef="#ctx0" brushRef="#br1" timeOffset="-152752.25">12346 4545 186 0,'0'0'315'0,"22"-16"-18"0,-22 16-21 16,21-12-17-16,-21 12-4 0,17-12-10 0,-17 12 3 16,0 0-3-16,22-16-6 0,-22 16-10 0,0 0-19 15,14-9-17-15,-14 9-22 0,0 0-28 0,0 0-24 16,0 0-24-16,13-13-19 0,-13 13-15 0,0 0-14 15,0 0-8-15,0 0-8 0,0 0-2 0,-33-1 1 16,33 1 15-16,0 0 8 0,0 0 8 16,-33 4-2-16,33-4 5 0,0 0-7 0,0 0-5 15,-34 5-18-15,34-5-4 0,0 0-10 0,0 0-5 16,-23 7-3-16,23-7 0 0,0 0-2 0,-16 13 2 16,16-13 1-16,0 0 6 0,-11 14 9 0,11-14 4 15,-6 16 1-15,6-16-2 0,-7 17 1 0,7-17 2 16,0 18-3-16,0-18-1 0,-3 20 0 0,3-20-4 15,3 20 2-15,-3-20-1 0,0 0 5 16,3 25 3-16,-3-25 5 0,0 0 0 0,4 22 9 16,-4-22 12-16,0 0 17 0,0 0 20 0,3 20 12 15,-3-20 14-15,0 0 8 0,0 0 7 16,0 0-2-16,6 16-17 0,-6-16-17 0,0 0-18 16,0 0-19-16,0 0-13 0,0 0-9 0,35-6-11 15,-35 6-7-15,0 0-6 0,25-7-5 0,-25 7-3 16,24-8-2-16,-24 8-8 0,27-5 0 0,-27 5-4 15,0 0 1-15,36-5 0 0,-36 5-1 0,0 0-2 16,41 0 0-16,-41 0 2 0,23 7-6 0,-23-7 2 16,20 8 4-16,-20-8-4 0,20 16-1 0,-20-16 4 15,10 14-1-15,-10-14 3 0,10 20 5 0,-10-20-5 16,3 23 0-16,-3-23 2 0,-7 23-1 16,7-23-4-16,-9 19 5 0,9-19 0 15,-17 23 4-15,17-23-2 0,-23 16 0 0,23-16 1 0,-27 17 13 16,27-17-13-16,-30 12-1 0,30-12 1 15,-30 10 3-15,30-10-1 0,-30 7 1 0,30-7 3 16,0 0-1-16,-36 3-21 0,36-3-51 0,0 0-85 16,-35 0-105-16,35 0-119 0,0 0-120 0,-33-8-118 15,33 8-131-15,-19-7-610 0,19 7-807 0</inkml:trace>
  <inkml:trace contextRef="#ctx0" brushRef="#br0" timeOffset="-139291.05">28734 4130 206 0,'0'0'409'15,"0"0"-30"-15,0 0-16 0,0 0-21 0,0 0-26 16,0 0-31-16,0 0-24 0,16-10-24 0,-16 10-13 15,0 0-13-15,0 0-12 0,0 0-13 0,0 0-6 16,0 0-12-16,0 0-8 0,0 0-25 0,0 0-20 16,0 0-24-16,0 0-20 0,0 0-15 0,0 0-14 15,0 0-7-15,0 0-3 0,0 0-11 16,0 0-3-16,17 10-4 0,-17-10-3 16,0 0-4-16,0 0 0 0,0 20-3 0,0-20 2 15,0 0-1-15,-3 22-1 0,3-22 3 0,0 0 2 16,0 28-4-16,0-28 2 0,-4 20 1 0,4-20 0 15,0 21 4-15,0-21-7 0,4 21 3 0,-4-21 2 16,0 18-6-16,0-18 4 0,3 16 4 0,-3-16-4 16,0 0 0-16,7 24 1 0,-7-24 2 0,0 0 1 15,6 17-2-15,-6-17 11 0,0 0 14 0,14 13 22 16,-14-13 6-16,0 0-9 0,23 7-9 0,-23-7-5 16,0 0-8-16,33 0-2 0,-33 0-2 0,0 0-1 15,33-5-8-15,-33 5-42 0,27-5-72 16,-27 5-88-16,20-10-92 0,-20 10-81 0,21-12-64 15,-21 12-71-15,16-15-66 0,-16 15-468 16,14-18-498-16</inkml:trace>
  <inkml:trace contextRef="#ctx0" brushRef="#br0" timeOffset="-138944.05">28780 3915 228 0,'0'0'403'0,"0"0"-30"16,0 0-30-16,0 0-40 0,0 0-43 15,0 0-46-15,0 0-40 0,0 0-35 0,0 0-25 16,7-18-20-16,-7 18-14 0,0 0 4 0,0 0 25 15,0 0 32-15,0 0 35 0,0 0 21 0,0 0 34 16,0 0 18-16,0 0-24 0,0 0-43 0,0-17-37 16,0 17-27-16,0 0-21 0,-7-17-17 0,7 17-15 15,0 0-14-15,-3-18-11 0,3 18-13 16,0 0-6-16,6-20-2 0,-6 20-6 0,0 0-6 16,21-15-40-16,-21 15-69 0,0 0-68 0,26-8-80 15,-26 8-80-15,27 5-82 0,-27-5-67 0,23 13-92 16,-23-13-332-16,27 14-385 0</inkml:trace>
  <inkml:trace contextRef="#ctx0" brushRef="#br0" timeOffset="-138568.04">29300 3960 99 0,'0'0'449'0,"14"-10"-11"0,-14 10-12 0,0 0-20 15,19-15-17-15,-19 15-22 0,0 0-26 0,14-14-24 16,-14 14-40-16,0 0-35 0,0 0-31 0,13-9-32 16,-13 9-35-16,0 0-29 0,0 0-24 0,0 0-17 15,0 0-14-15,0 0-14 0,0 0-9 0,0 0-3 16,0 0-4-16,11 21-8 0,-11-21-4 0,-4 22-1 16,4-22-4-16,-4 35 2 0,1-15-6 0,0 5 0 15,0-1 1-15,0 5-1 0,-1 3 0 16,1 0-1-16,0 1 5 0,-1-3-3 0,0 2 0 15,1-4 5-15,3 1 1 0,-3-3 21 16,0-1 42-16,3-1-6 0,-3 0-6 0,3-5-9 0,0-1-7 16,0-18-9-16,0 32-3 0,0-32-2 15,0 25 3-15,0-25-5 0,0 20 1 0,0-20-1 16,3 18-1-16,-3-18-3 0,0 0-5 0,9 15-2 16,-9-15-44-16,0 0-72 0,0 0-101 0,0 0-102 15,38-5-111-15,-38 5-77 0,19-12-64 0,-19 12-67 16,21-21-430-16,-21 21-517 0</inkml:trace>
  <inkml:trace contextRef="#ctx0" brushRef="#br0" timeOffset="-137584.04">29381 3880 75 0,'0'0'239'0,"0"0"-21"0,0 0-11 16,0 0-9-16,-21-8-7 0,21 8-1 0,0 0 3 15,0 0-6-15,0 0 4 0,0 0-1 0,0 0-8 16,0 0-15-16,-13-9-15 0,13 9-13 0,0 0-18 16,0 0-24-16,0 0-14 0,0 0-10 0,34-8 3 15,-34 8-4-15,39-5-10 0,-39 5-7 0,57-5-4 16,-24 2-8-16,1 1-3 0,2-4-4 0,8 4-7 15,2-3-4-15,1 3-7 0,4-3 0 16,-2-1 1-16,1 2-2 0,4-1-5 0,-5 0 0 16,5 0 5-16,-4-1 5 0,3 2 12 0,-6-1 4 15,0 0 0-15,-1 0 3 0,-2 2-1 0,3-2-7 16,-8 0 2-16,-1 3 4 0,-2-1-7 16,-3 1 3-16,-2-3 1 0,-5 2 4 0,-26 3 4 15,50-3-1-15,-50 3 1 0,37-4-4 0,-37 4-8 16,33-3-4-16,-33 3-6 0,0 0-5 0,40-2-4 15,-40 2-3-15,0 0 0 0,30 5-5 0,-30-5 4 16,0 0-1-16,20 10 1 0,-20-10 4 0,7 14-2 16,-7-14-2-16,6 21 5 0,-6-21-3 0,0 25 4 15,0-25 4-15,4 29 5 0,-4-29 5 16,-4 36 2-16,4-17-3 0,0 4-2 0,-3 0-4 16,3-1-6-16,-3 1 0 0,0 1-3 0,-1 0 2 15,4 0-2-15,-3 1 0 0,-1-2-6 0,1 2 1 16,0-4 0-16,-1 0 2 0,1 1-1 0,0-4 3 15,0 2 7-15,3-20 23 0,-4 30 24 0,4-30 18 16,-7 27 0-16,7-27-1 0,-3 24 3 16,3-24 7-16,-3 17 2 0,3-17-5 0,0 0-6 15,-4 25-10-15,4-25-8 0,0 0-4 0,-6 17-2 16,6-17 6-16,0 0 21 0,-10 18 12 0,10-18-9 16,0 0-3-16,-17 12-6 0,17-12-18 0,0 0-10 15,-23 15-5-15,23-15-12 0,-20 8-5 16,20-8-8-16,-23 7 12 0,23-7-16 0,-27 7-1 15,27-7-3-15,-30 8 1 0,30-8-2 0,-37 4 2 16,37-4-1-16,-40 6 2 0,40-6-1 0,-47 6-6 16,47-6 4-16,-53 2 4 0,53-2-5 0,-63 3 3 15,29-3 7-15,1 3-9 0,0-3-5 0,-4 0 5 16,3-3-3-16,-2 3 5 0,-1 0 1 0,4-3 1 16,-4 1 2-16,1-2 10 0,2 2-4 15,-3 0-5-15,1-2 2 0,2 0-3 0,-2 2-5 16,0-4-4-16,-2 4 0 0,5 0-1 0,0-3-2 15,-1 2-4-15,1-2 2 0,33 5 2 16,-57-5-5-16,57 5-4 0,-43-5 3 0,43 5 1 16,-40-2-2-16,40 2 5 0,-30-5-3 0,30 5 0 15,0 0-2-15,-34-5-6 0,34 5-5 0,0 0-4 16,0 0-58-16,0 0-99 0,0 0-106 0,0 0-98 16,0 0-128-16,0 0-121 0,24-4-99 0,-24 4-107 15,40-3-442-15,-40 3-732 0</inkml:trace>
  <inkml:trace contextRef="#ctx0" brushRef="#br0" timeOffset="-136704.04">29467 3285 66 0,'0'0'384'0,"0"0"-7"0,0 0-2 15,0 0 0-15,0 0-9 0,0 0-7 0,0 0-10 16,0 0-11-16,-6-18-30 0,6 18-27 0,0 0-25 16,0 0-34-16,0 0-34 0,0 0-34 0,0 0-31 15,0 0-26-15,0 0-19 0,0 0-19 16,0 0-14-16,0 0-8 0,0 0-9 0,0 0-2 16,0 0-5-16,0 0-2 0,0 0 5 15,0 0 5-15,-4 20 8 0,4-20-4 0,0 0-2 16,0 25-5-16,0-25-3 0,-3 21-1 0,3-21-4 15,0 22-2-15,0-22-4 0,0 22 0 0,0-22 2 16,0 23 0-16,0-23-6 0,3 20 4 0,-3-20 0 16,0 0-1-16,0 22 2 0,0-22 5 0,0 0 3 15,4 20 4-15,-4-20 2 0,0 0 0 0,0 0 1 16,10 13-5-16,-10-13-14 0,0 0-83 0,0 0-110 16,0 0-121-16,19-5-108 0,-19 5-86 0,14-13-60 15,-14 13-74-15,13-15-323 0,-13 15-433 0</inkml:trace>
  <inkml:trace contextRef="#ctx0" brushRef="#br0" timeOffset="-136312.04">29437 3033 112 0,'0'0'407'0,"0"0"-19"0,0 0-24 15,0 0-30-15,0 0-30 0,0 0-29 0,0 0-33 16,0 0-25-16,0 0-31 16,0 0-21-16,0 0-20 0,0 0-21 0,0 0-18 15,0 0-18-15,0 0-15 0,0 0-2 0,0 0 5 16,10-15 2-16,-10 15-3 0,0 0-8 0,24-9-9 15,-24 9-2-15,0 0-9 0,26-12 22 0,-26 12 15 16,0 0-7-16,23-15-15 0,-23 15-3 0,0 0-15 16,14-19-9-16,-14 19-11 0,0 0-2 0,3-18-6 15,-3 18-10-15,0 0-2 0,-17-13 0 0,17 13 0 16,0 0-5-16,-33 2 0 0,33-2-15 0,-26 11-38 16,26-11-37-16,-27 13-42 0,27-13-50 0,-20 17-63 15,20-17-45-15,-17 22-43 0,17-22-17 0,-7 23-15 16,7-23-30-16,7 22-320 0,-7-22-209 15</inkml:trace>
  <inkml:trace contextRef="#ctx0" brushRef="#br0" timeOffset="-135640.04">29691 3260 186 0,'0'0'348'0,"0"0"-9"0,0 0-10 0,0 0-23 16,0 0-13-16,0 0-13 0,0 0-21 0,0 0-20 16,0 0-24-16,0 0-13 0,0 0-1 15,0 0-15-15,0 0-2 0,0 0-14 0,17-10-11 16,-17 10-15-16,0 0-15 0,0 0-21 0,9-16-22 15,-9 16-12-15,0 0-22 0,0 0-9 0,0 0-6 16,16-12-10-16,-16 12-7 0,0 0-3 0,0 0-4 16,0 0-7-16,27 8 3 0,-27-8-3 0,0 0 1 15,14 15-3-15,-14-15 3 0,7 15-18 16,-7-15 3-16,3 20 5 0,-3-20 0 0,3 22 1 16,-3-22 1-16,0 25 0 0,0-25 1 0,-3 23-1 15,3-23 2-15,0 20 3 0,0-20-2 0,-3 17 0 16,3-17 6-16,0 0 30 0,-4 21 58 0,4-21 43 15,0 0 29-15,0 0-4 0,0 0-19 0,-3 19-22 16,3-19-21-16,0 0-20 0,0 0-17 0,0 0-11 16,0 0-14-16,0 0-6 0,0-19-7 15,0 19-4-15,7-16-11 0,-7 16 1 0,9-17-5 16,-9 17-1-16,11-18-1 0,-11 18 0 0,16-18-4 16,-16 18-2-16,17-18 0 0,-17 18 0 0,20-16-2 15,-20 16 0-15,17-13 0 0,-17 13-2 0,20-12 2 16,-20 12-2-16,16-10 1 0,-16 10-2 15,0 0-1-15,21-10-1 0,-21 10 0 0,0 0 1 16,0 0 0-16,0 0 0 0,33 3 1 0,-33-3 1 16,0 0 0-16,6 19 0 0,-6-19 3 0,3 18 0 15,-3-18 0-15,-3 21-3 0,3-21 1 0,-3 29 0 16,3-29 1-16,-6 25 2 0,6-25 3 0,-7 27-2 16,7-27-3-16,-3 25 1 0,3-25 1 0,-8 23 3 15,8-23-1-15,-3 21 0 0,3-21 1 16,-3 18-2-16,3-18 2 0,0 0-18 0,-3 21-49 15,3-21-33-15,0 0-37 0,0 0-65 16,0 0-92-16,0 0-96 0,0 0-76 0,0 0-50 16,0 0-54-16,0 0-45 0,33-5-274 0,-33 5-369 15</inkml:trace>
  <inkml:trace contextRef="#ctx0" brushRef="#br0" timeOffset="-135064.04">30237 3105 277 0,'0'0'358'0,"7"-16"-13"0,-7 16-11 15,0 0-13-15,3-22-13 16,-3 22-17-16,0 0-20 0,8-15-22 0,-8 15-27 0,0 0-32 16,0 0-37-16,9-14-38 0,-9 14-24 15,0 0-20-15,0 0-12 0,0 0-14 0,0 0-10 16,0 0-3-16,0 0 1 0,0 0-3 0,13 17 11 15,-13-17 10-15,0 17 12 0,0-17 1 0,0 24-6 16,0-24-3-16,-6 29-3 0,6-29-13 0,-4 34-10 16,1-16-8-16,0 2-2 0,0 0-4 0,3 0-1 15,-3-2-4-15,3-18 0 0,-4 32-2 0,4-32 2 16,-4 27 0-16,4-27-8 0,-3 25 9 0,3-25 14 16,-3 21 67-16,3-21 29 0,0 0 33 0,0 24 14 15,0-24 18-15,0 0 0 0,0 0-26 16,-4 18-29-16,4-18-26 0,0 0-19 0,0 0-18 15,0 0-14-15,0 0-12 0,0 0-10 16,0 0-5-16,4-20-5 0,-4 20-4 0,0 0-3 16,-4-22-6-16,4 22-3 0,0 0 0 0,-3-22-3 15,3 22-2-15,-6-18 2 0,6 18-4 0,-7-15-3 16,7 15 4-16,0 0-3 0,-10-20-2 0,10 20-3 16,0 0-2-16,-13-15 2 0,13 15-1 0,0 0 3 15,0 0-4-15,-24-10 2 0,24 10 0 0,0 0-1 16,0 0 2-16,-30 4 0 0,30-4 2 0,-20 11 2 15,20-11-2-15,-16 12 4 0,16-12-1 16,-17 18 1-16,17-18 1 0,-17 22-2 0,17-22 0 16,-13 20 0-16,13-20 4 0,-10 20-4 0,10-20 2 15,-7 20 2-15,7-20-2 0,0 21 3 0,0-21 1 16,7 17 4-16,-7-17-2 0,13 14-3 16,-13-14 3-16,17 13-11 0,-17-13-72 0,23 10-87 15,-23-10-127-15,30 2-127 0,-30-2-109 0,34-2-76 16,-34 2-80-16,36-10-429 0,-36 10-582 0</inkml:trace>
  <inkml:trace contextRef="#ctx0" brushRef="#br0" timeOffset="-134606.72">30435 3302 269 0,'0'0'411'0,"0"0"-9"0,0 0-8 0,0 0-17 15,-11-15-27-15,11 15-29 0,0 0-29 0,0 0-19 16,0 0-31-16,0 0-27 0,0 0-30 0,0 0-25 15,-10-15-26-15,10 15-23 0,0 0-19 0,0 0-17 16,0 0-15-16,0 0-11 0,0 0-6 16,0 0-15-16,0 0-1 0,0 0-8 0,0 0 2 15,27-8-3-15,-27 8 0 0,0 0-6 0,0 0-1 16,30-6 3-16,-30 6-3 0,0 0-2 0,24-8 3 16,-24 8-8-16,0 0 4 0,22-11-1 0,-22 11 0 15,0 0-2-15,24-14 3 0,-24 14-6 16,0 0 4-16,17-15-1 0,-17 15-3 0,0 0 4 15,10-15-2-15,-10 15 5 0,0 0 1 0,0 0 2 16,0-20 10-16,0 20-4 0,0 0-4 0,0 0 4 16,-7-18-6-16,7 18-4 0,0 0 1 0,-17-10-5 15,17 10-1-15,0 0 0 0,-30-8-2 0,30 8 1 16,0 0-1-16,-33 3-3 0,33-3 2 0,0 0 1 16,-37 8-2-16,37-8 3 0,-23 9-2 0,23-9 4 15,-24 16-12-15,24-16 10 0,-16 20-1 16,16-20 4-16,-17 19-1 0,17-19-18 0,-10 25 7 15,10-25 3-15,-3 25 3 0,3-25 4 0,3 28-1 16,-3-28 7-16,7 28 2 0,-7-28-1 0,17 25 4 16,-17-25-2-16,16 22-1 0,-16-22-54 15,24 17-72-15,-24-17-101 0,23 11-93 0,-23-11-106 16,30 1-74-16,-30-1-94 0,30-4-352 0,-30 4-415 16</inkml:trace>
  <inkml:trace contextRef="#ctx0" brushRef="#br0" timeOffset="-134292.04">30865 3135 140 0,'9'-15'440'0,"-9"15"-4"16,10-15-19-16,-10 15-7 0,0 0-33 0,8-18-26 16,-8 18-31-16,0 0-40 0,6-15-37 0,-6 15-37 15,0 0-39-15,0 0-33 0,0 0-26 0,0 0-23 16,0 0-19-16,0 0-14 0,0 0-11 0,0 0-7 15,0 0-8-15,0 0 0 0,-20 8-8 0,20-8 0 16,-20 20-2-16,10-7-2 0,-3 1-2 0,-1 1 4 16,1 2-3-16,-1 1-12 0,-2 0-1 0,2-1 0 15,-2 1 3-15,2 2 1 0,1 0 1 0,0-3 2 16,-1 1-2-16,1-2 2 0,3 2 2 0,-3-2 0 16,3-1 0-16,3-1 2 0,7-14 2 0,-16 24-2 15,16-24-36-15,-14 19-39 0,14-19-54 16,-10 18-51-16,10-18-56 0,0 0-70 15,-10 14-72-15,10-14-54 0,0 0-48 0,0 0-350 16,0 0-305-16</inkml:trace>
  <inkml:trace contextRef="#ctx0" brushRef="#br0" timeOffset="-134039.03">30618 3214 342 0,'0'0'473'0,"-7"-19"1"0,7 19-15 0,-10-18-20 15,10 18-35-15,-6-18-28 0,6 18-30 16,-10-15-39-16,10 15-52 0,0 0-51 0,-8-17-42 16,8 17-34-16,0 0-28 0,0 0-20 0,0 0-15 15,0 0-17-15,0 0-10 0,0 0-4 0,21 8-6 16,-21-8-5-16,23 20-2 0,-7-5-3 16,-2-2 1-16,3 4-1 0,0-3-4 0,2 4 0 15,-2 0-13-15,0 2 4 0,-1-1 1 0,5 1 5 16,-5-2 3-16,4 0 3 0,-3-1-3 0,-1-2-83 15,-2 0-147-15,2-2-180 0,-2-4-154 0,6 4-717 16,-20-13-728-16</inkml:trace>
  <inkml:trace contextRef="#ctx0" brushRef="#br0" timeOffset="-127052.02">18795 1826 195 0,'0'0'282'0,"0"0"-23"0,0 0-21 16,0 0-15-16,0 0-17 0,0 0-5 15,-13-14-10-15,13 14-9 0,0 0-13 0,0 0-10 16,0 0-16-16,-23-10-17 0,23 10-17 0,0 0-19 16,0 0-10-16,0 0-13 0,-37-2-8 0,37 2-6 15,0 0-4-15,0 0-3 0,-30 5-5 0,30-5-5 16,0 0-3-16,-30 7-7 0,30-7-4 0,0 0-4 15,-27 11-4-15,27-11-2 0,0 0-1 0,-20 15 0 16,20-15-3-16,-13 9-3 0,13-9 1 0,-14 15-1 16,14-15 0-16,-13 15-1 0,13-15 0 0,-9 18-3 15,9-18 3-15,-8 19 2 0,8-19-2 16,-3 21-1-16,3-21 2 0,0 17-2 0,0-17 2 16,3 21 2-16,-3-21-2 0,3 16 0 0,-3-16 3 15,11 18-2-15,-11-18 2 0,10 18 5 0,-10-18 18 16,9 12 40-16,-9-12 6 0,18 14 1 15,-18-14-5-15,0 0-2 0,26 12-2 0,-26-12-10 16,0 0 2-16,27 7-4 0,-27-7 0 0,0 0-16 16,30 2-4-16,-30-2-3 0,0 0-5 0,33-2-4 15,-33 2 1-15,0 0-11 0,30-6 5 0,-30 6-4 16,0 0 0-16,27-6 1 0,-27 6 27 0,0 0 24 16,27-12-2-16,-27 12-5 0,0 0-16 0,19-12-3 15,-19 12-9-15,0 0-5 0,21-15-5 16,-21 15-1-16,13-12-6 0,-13 12-2 0,10-12-4 15,-10 12-2-15,13-12-2 0,-13 12 0 0,0 0 1 16,14-21-2-16,-14 21-1 0,0 0-2 0,10-20 2 16,-10 20-2-16,0 0 5 0,6-20-4 0,-6 20-3 15,0 0 1-15,3-14 4 0,-3 14 3 0,0 0 1 16,4-19-4-16,-4 19 5 0,0 0 13 16,0 0 21-16,-7-22 7 0,7 22-10 0,0 0-6 15,0 0-6-15,-6-17-5 0,6 17-6 0,0 0-5 16,0 0-2-16,-10-15-3 0,10 15-1 0,0 0-1 15,0 0-1-15,0 0-3 0,-20-9 2 0,20 9-3 16,0 0 0-16,0 0-1 0,0 0 2 16,-33-6-2-16,33 6 0 0,0 0 2 0,0 0-1 15,-34-2 2-15,34 2-3 0,0 0 1 0,0 0 0 16,-36 2-3-16,36-2 3 0,0 0-2 0,0 0 1 16,-38 3 3-16,38-3 0 0,0 0 3 0,0 0-1 15,-30 4 3-15,30-4 0 0,0 0-7 0,0 0-121 16,-22 11-152-16,22-11-169 0,0 0-139 0,0 0-769 15,0 0-805-15</inkml:trace>
  <inkml:trace contextRef="#ctx0" brushRef="#br0" timeOffset="-116811.31">20322 1757 10 0,'0'0'208'0,"0"0"-11"0,0 0-9 0,0 0-7 15,14-14 3-15,-14 14-12 0,0 0-7 0,0 0-5 16,0 0 5-16,-3-18-6 0,3 18 7 0,0 0-10 16,0 0-1-16,0 0-4 0,0 0-4 0,-7-20-4 15,7 20 2-15,0 0 2 0,0 0 3 0,0 0-5 16,0 0-4-16,0 0-5 0,-4-17-8 0,4 17-15 15,0 0-18-15,0 0-10 0,0 0-15 0,0 0-8 16,0 0-15-16,0 0-10 0,0 0-3 0,0 0-11 16,0 0-7-16,0 0-4 0,0 0-4 0,0 0-3 15,-6-15 1-15,6 15-1 0,0 0-5 16,0 0 0-16,0 0 6 0,0 0-6 16,-3 16 2-16,3-16 0 0,0 0-5 0,-4 23 3 15,4-23 0-15,-3 22 3 0,3-22-3 0,-3 26 8 16,3-26-9-16,-7 25 1 0,7-25 1 0,-4 27 0 15,4-27 0-15,-3 26 2 0,3-26 3 0,-3 22-5 16,3-22-1-16,-3 21 3 0,3-21 0 0,-4 20-1 16,4-20 4-16,0 0-1 0,-3 21 2 0,3-21 5 15,0 0-2-15,0 0 5 0,-3 20 13 0,3-20 43 16,0 0 8-16,0 0-6 0,0 0-6 0,0 0-9 16,-3 17-8-16,3-17-1 0,0 0-9 0,0 0-10 15,0 0-50-15,0 0-115 0,0 0-164 0,0 0-168 16,0 0-156-16,0 0-537 0,19-9-627 15</inkml:trace>
  <inkml:trace contextRef="#ctx0" brushRef="#br0" timeOffset="-115816.31">21496 1725 382 0,'0'0'380'0,"0"0"-34"15,0 0-22-15,0 0-26 0,0 0-19 0,0 0-16 16,0 0-9-16,0 0-13 0,0 0-8 15,0 0-14-15,0 0-14 0,0 0-12 16,-20-8-7-16,20 8-9 0,0 0-25 0,0 0-28 16,0 0-15-16,0 0-19 0,0 0-18 0,0 0-12 15,0 0-9-15,0 0-11 0,0 0-8 0,0 0-8 16,0 0 3-16,4-17-10 0,-4 17-3 0,0 0-8 16,0 0-2-16,26-5-6 0,-26 5 4 0,0 0 1 15,0 0 0-15,38-3-7 0,-38 3 1 0,0 0 0 16,0 0-2-16,33 3 2 0,-33-3-1 0,0 0 4 15,16 12-2-15,-16-12-2 0,0 0 3 0,3 20 0 16,-3-20-5-16,0 18 4 0,0-18-2 0,-9 19 3 16,9-19 0-16,-10 21-1 0,10-21 1 0,-17 21 3 15,17-21-1-15,-20 21-3 0,20-21 4 16,-17 20 0-16,17-20-3 0,-17 17 3 16,17-17 0-16,-16 17-1 0,16-17-1 0,-14 14 1 15,14-14 2-15,-10 13-1 0,10-13-5 0,0 0 8 16,-16 12 3-16,16-12 4 0,0 0-2 0,0 0 2 15,0 0-2-15,-3 17-2 0,3-17 1 0,0 0 1 16,19 5-2-16,-19-5 0 0,0 0-2 0,37 5 2 16,-37-5 1-16,33 3-4 0,-33-3 0 0,38 0 0 15,-38 0 0-15,39 2 4 0,-39-2-3 0,37-2 1 16,-37 2 1-16,36 0 0 0,-36 0-1 0,30 0 1 16,-30 0-15-16,30-3-58 0,-30 3-57 0,0 0-76 15,41-5-83-15,-41 5-98 0,19-7-84 16,-19 7-125-16,24-10-387 0,-24 10-452 0</inkml:trace>
  <inkml:trace contextRef="#ctx0" brushRef="#br0" timeOffset="-114963.99">23468 1730 127 0,'0'0'356'16,"0"0"-25"-16,-21 4-21 0,21-4-14 0,0 0-10 15,0 0-19-15,0 0-20 0,0 0-16 0,0 0-33 16,0 0-25-16,0 0-31 0,0 0-27 0,-6-15-20 16,6 15-15-16,0 0-15 0,0 0-10 0,17-14-9 15,-17 14-13-15,0 0-6 0,19-10-6 16,-19 10-4-16,0 0-3 0,27-7-3 0,-27 7-4 15,0 0 1-15,33-6-3 0,-33 6-2 0,0 0 1 16,0 0-2-16,38 3 0 0,-38-3-1 0,0 0-2 16,22 7 2-16,-22-7 1 0,0 0-1 0,14 15 2 15,-14-15 1-15,0 0-1 0,3 20-1 0,-3-20 1 16,0 0 4-16,-6 18-3 0,6-18 5 0,0 0-1 16,-14 19-1-16,14-19 1 0,-10 13 0 0,10-13 3 15,0 0 7-15,-23 15 13 0,23-15 20 16,0 0 14-16,-21 10 6 0,21-10 7 0,0 0-4 15,0 0-3-15,-16 12-13 0,16-12-8 16,0 0-6-16,0 0-2 0,0 0-11 0,0 0-3 16,0 0-8-16,0 0-6 0,0 0 0 0,0 0 0 15,40 4-5-15,-40-4-4 0,0 0-1 0,47 2-2 16,-47-2-9-16,33 7 10 0,-33-7-1 0,30 5-6 16,-30-5 1-16,30 13 4 0,-30-13-5 0,24 12-3 15,-24-12 4-15,13 18-3 0,-13-18 7 0,3 20-6 16,-3-20 8-16,-3 22-3 0,3-22-3 0,-13 20 3 15,13-20-2-15,-24 22 6 0,11-11-3 0,13-11 4 16,-34 18-6-16,34-18 8 0,-33 14-9 0,33-14 10 16,-33 12 2-16,33-12-5 0,-33 8 7 15,33-8 0-15,-27 8-2 0,27-8 3 16,0 0 5-16,-33 7-5 0,33-7-69 0,0 0-117 16,0 0-153-16,0 0-143 0,0 0-168 0,-21-7-339 15,21 7-453-15</inkml:trace>
  <inkml:trace contextRef="#ctx0" brushRef="#br0" timeOffset="-114371.7">25492 1644 349 0,'0'0'399'0,"0"0"-21"0,0 0-28 16,0 0-26-16,0 0-35 0,0 0-30 0,0 0-30 15,0 0-41-15,0 0-34 0,7-14-31 0,-7 14-23 16,0 0-24-16,0 0-13 0,0 0-13 16,0 0-11-16,0 0-9 0,0 0-5 0,0 0 0 15,0 0-11-15,-4 20 4 0,4-20-4 0,0 0-1 16,-6 20 3-16,6-20 3 0,-8 18 9 0,8-18 19 15,-6 19 4-15,6-19 2 0,-10 23-5 0,10-23-11 16,-6 22 2-16,6-22-5 0,-8 20 0 0,8-20-6 16,-6 15 4-16,6-15 29 0,0 0 37 0,-6 22 15 15,6-22 14-15,0 0 0 0,0 0-1 16,-4 18 1-16,4-18-3 0,0 0-12 0,0 0-5 16,0 0-15-16,0 0-9 0,4 18-15 0,-4-18-10 15,0 0-9-15,0 0-9 0,33-3-6 0,-33 3-8 16,30-4-3-16,-30 4-1 0,36-6-3 0,-36 6-2 15,38-6-2-15,-38 6-4 0,39-8-2 16,-39 8-45-16,37-9-61 0,-37 9-67 0,33-9-90 16,-33 9-73-16,27-11-51 0,-27 11-47 0,24-9-30 15,-24 9-35-15,19-16-20 0,-19 16-350 0,14-12-343 16</inkml:trace>
  <inkml:trace contextRef="#ctx0" brushRef="#br0" timeOffset="-114103.99">25745 1620 79 0,'0'0'342'16,"0"0"-9"-16,-9-18-1 0,9 18 8 0,0 0-10 16,-7-15-7-16,7 15-20 0,0 0-32 0,0 0-36 15,-11-18-42-15,11 18-39 0,0 0-35 0,0 0-21 16,0 0-20-16,0 0-16 0,0 0-13 0,0 0-10 16,0 0-8-16,0 0-7 0,-16 12 0 15,16-12-4-15,-10 24 4 0,10-24 8 0,-10 34 8 16,0-11 22-16,3 0 7 0,-3 6-1 0,1 2-11 15,-1 1-2-15,2 0-11 0,-1 1-12 16,2 0-5-16,1 0 6 0,2-4-1 0,0-2-3 16,1-2 0-16,0 0 2 0,0 0-2 0,3-4 5 15,0-21-3-15,0 34-8 0,0-34-60 0,0 27-113 16,0-27-159-16,3 21-156 0,-3-21-208 0,0 0-322 16,0 0-472-16</inkml:trace>
  <inkml:trace contextRef="#ctx0" brushRef="#br1" timeOffset="-75670.91">12989 4570 309 0,'0'0'339'0,"0"0"-10"15,0 0-1-15,0 0-15 0,0 0-6 16,0 0-2-16,0 0-3 0,0 0-7 0,0 0-22 15,0 0-17-15,0 0-14 0,0 0-21 0,0 0-7 16,0 0-11-16,0 0-12 0,0 0-10 0,0 0-12 16,-36 0-14-16,36 0-12 0,0 0-12 0,0 0-10 15,0 0-11-15,0 0-6 0,-27-3-9 0,27 3-11 16,0 0-10-16,0 0-12 0,0 0-6 0,0 0-12 16,-17-12-8-16,17 12-5 0,0 0-9 0,0 0-9 15,0 0-15-15,-7-17-67 0,7 17-73 0,0 0-80 16,0 0-69-16,13-17-88 0,-13 17-87 0,0 0-67 15,0 0-73-15,17-6-533 0,-17 6-606 16</inkml:trace>
  <inkml:trace contextRef="#ctx0" brushRef="#br1" timeOffset="-75335.54">13032 4675 301 0,'0'0'375'16,"0"0"-32"-16,0 0-29 0,0 0-43 0,0 0-36 16,0 0-43-16,0 0-41 0,0 0-31 0,8 16-30 15,-8-16-11-15,0 0-11 0,0 0-9 16,0 0-8-16,13 16-10 0,-13-16-4 0,0 0-1 16,9 18-5-16,-9-18-3 0,11 15 7 0,-11-15 13 15,0 18 7-15,0-18 2 0,0 0 3 0,0 27 13 16,0-27 20-16,0 17 2 0,0-17 5 15,-11 18-2-15,11-18-7 0,-13 18 2 0,13-18-8 16,-17 15-11-16,17-15-12 0,-19 12-10 0,19-12-7 16,-21 10-4-16,21-10-12 0,-23 7-2 0,23-7-5 15,0 0-2-15,-30 8-7 0,30-8-22 0,0 0-29 16,0 0-56-16,-30-3-67 0,30 3-68 0,0 0-58 16,-13-12-51-16,13 12-69 0,0 0-54 15,-3-22-276-15,3 22-228 0</inkml:trace>
  <inkml:trace contextRef="#ctx0" brushRef="#br1" timeOffset="-74867.9">13302 4592 199 0,'0'0'256'15,"0"0"-11"-15,0 0-13 0,0 0-11 0,21-10-16 16,-21 10-16-16,0 0-15 0,0 0-18 0,0 0-19 16,0 0-26-16,0 0-8 0,0 0-26 0,0 0-10 15,0 0-15-15,0 0-7 0,0 0-15 0,0 0 2 16,0 0 46-16,0 0 20 0,0 0 12 0,9 14 1 15,-9-14-5-15,0 0-5 0,0 0-3 16,-6 21 2-16,6-21 1 0,0 0-4 0,-10 20-14 16,10-20-12-16,-7 18-11 0,7-18-10 0,-10 20-10 15,10-20-8-15,-13 20-6 0,13-20-2 16,-7 22-6-16,7-22-6 0,-13 20 1 0,13-20 4 16,-7 21-11-16,7-21 1 0,-6 17-5 0,6-17 4 15,0 0 4-15,-4 20 2 0,4-20 5 0,0 0 4 16,0 0 7-16,7 17 3 0,-7-17-6 0,0 0 0 15,0 0-4-15,27 5-3 0,-27-5 2 0,0 0-4 16,30-5 1-16,-30 5-4 0,23-10-20 0,-23 10-47 16,20-10-58-16,-20 10-49 0,20-14-48 0,-20 14-50 15,13-15-62-15,-13 15-66 0,10-17-48 0,-10 17-357 16,7-14-279-16</inkml:trace>
  <inkml:trace contextRef="#ctx0" brushRef="#br1" timeOffset="-74571.9">13320 4470 268 0,'0'0'405'0,"-21"-10"-20"15,21 10-16-15,-20-10-30 0,20 10-30 0,-20-10-38 16,20 10-26-16,-20-13-26 0,20 13-27 16,-20-15-24-16,20 15-34 0,-16-15-25 15,16 15-20-15,-14-12-17 0,14 12-20 0,0 0-17 16,-7-18-7-16,7 18-3 0,0 0-2 0,14-15-19 16,-14 15-56-16,23-7-58 0,-23 7-74 0,30-6-59 15,-30 6-64-15,30-2-90 0,-30 2-72 0,37 2-204 16,-37-2-169-16</inkml:trace>
  <inkml:trace contextRef="#ctx0" brushRef="#br1" timeOffset="-74196.27">13620 4541 171 0,'0'0'353'0,"0"-20"-6"0,0 20-10 0,0 0-16 16,0 0-15-16,0 0-14 0,0 0-13 0,0 0-18 15,0 0-31-15,0 0-29 0,0 0-34 0,0 0-30 16,0 0-27-16,0 0-22 0,0 0-25 0,0 0-16 16,0 0-3-16,0 0-3 0,0 0 1 15,0 0 6-15,6 21 4 0,-6-21-5 0,0 0-4 16,0 28-5-16,0-28-5 0,-3 22-4 0,3-22-6 15,-3 25-4-15,3-25-2 0,-11 28-1 0,11-28-2 16,-3 26-2-16,3-26-1 0,-10 29-2 0,10-29 1 16,-3 27-1-16,3-27 0 0,-3 23-1 0,3-23 1 15,-8 22 0-15,8-22 1 0,0 20-3 16,0-20-20-16,0 0-32 0,0 23-41 0,0-23-28 16,0 0-38-16,0 0-52 0,0 0-50 0,8 14-44 15,-8-14-51-15,0 0-43 0,0 0-24 0,0 0-263 16,13-9-174-16</inkml:trace>
  <inkml:trace contextRef="#ctx0" brushRef="#br1" timeOffset="-73976">13519 4717 222 0,'-23'-5'382'0,"23"5"-7"0,0 0-22 15,-23-7-18-15,23 7-23 0,0 0-31 0,-24-8-28 16,24 8-35-16,0 0-29 0,0 0-25 15,0 0-23-15,0 0-28 0,0 0-21 0,0 0-19 16,0 0-14-16,0 0-11 0,10-14-11 0,-10 14-5 16,27-4-9-16,-27 4 5 0,30-2-6 0,-30 2-6 15,33-2-25-15,-33 2-59 0,41-4-79 16,-41 4-70-16,36-1-53 0,-36 1-61 0,37-5-91 16,-37 5-362-16,36-6-272 0</inkml:trace>
  <inkml:trace contextRef="#ctx0" brushRef="#br1" timeOffset="-73655.88">13969 4553 161 0,'0'0'363'16,"7"-18"-14"-16,-7 18-17 0,0 0-13 0,0 0-6 15,0 0-34-15,0 0-27 0,4-18-34 16,-4 18-32-16,0 0-33 0,0 0-29 0,0 0-28 15,0 0-22-15,0 0-11 0,0 0-1 0,0 0 3 16,0 0-3-16,-11 18-5 0,11-18-12 0,-6 18-6 16,6-18-8-16,-10 22-4 0,10-22-5 0,-7 25-3 15,7-25-1-15,-10 28-6 0,10-28 0 0,-6 29 3 16,6-29-4-16,-14 31-4 0,14-31 0 0,-7 29 4 16,7-29-4-16,-6 28 3 0,6-28-2 0,-3 25 2 15,3-25 0-15,-7 22 0 0,7-22 0 0,0 17-4 16,0-17-36-16,0 0-48 0,-3 24-45 0,3-24-40 15,0 0-61-15,0 0-56 0,0 0-86 0,0 0-57 16,0 0-321-16,0 0-236 16</inkml:trace>
  <inkml:trace contextRef="#ctx0" brushRef="#br1" timeOffset="-73447.9">13846 4760 359 0,'-20'-8'465'0,"20"8"-5"15,0 0-16-15,-26-10-32 0,26 10-30 0,0 0-39 16,-24-8-43-16,24 8-36 0,0 0-41 0,0 0-44 16,-14-12-42-16,14 12-29 0,0 0-20 0,0 0-17 15,18-12-15-15,-18 12-7 0,0 0-12 16,33-7-3-16,-33 7-5 0,33-8-22 0,-33 8-57 16,40-7-73-16,-40 7-67 0,44-11-66 15,-44 11-55-15,39-10-65 0,-39 10-114 0,37-15-412 16,-37 15-383-16</inkml:trace>
  <inkml:trace contextRef="#ctx0" brushRef="#br1" timeOffset="-54119.86">9294 6900 273 0,'0'0'389'0,"0"0"-23"16,0 0-25-16,0 0-24 0,33-3-18 0,-33 3-24 16,0 0-6-16,0 0-18 0,0 0-7 0,0 0-6 15,0 0-6-15,0 0-2 0,0 0-10 0,30-2-16 16,-30 2-13-16,0 0-22 0,0 0-15 0,24-5-12 15,-24 5-10-15,0 0-11 0,20-8-8 0,-20 8-15 16,0 0-12-16,19-12-6 0,-19 12 1 0,0 0-8 16,18-12-9-16,-18 12-7 0,0 0-8 0,9-13-2 15,-9 13 4-15,0 0 3 0,0 0-6 16,11-18-4-16,-11 18-6 0,0 0-9 0,0 0-3 16,0 0-4-16,0 0-4 0,-8-17-10 0,8 17 2 15,0 0-4-15,0 0 0 0,-22-6 2 16,22 6 6-16,0 0 10 0,-34 6 12 0,34-6 2 15,-23 5 4-15,23-5 0 0,0 0-9 0,-33 7 3 16,33-7-2-16,0 0-6 0,-30 7-7 0,30-7-3 16,-17 11-3-16,17-11-3 0,0 0 0 0,-21 14-3 15,21-14 3-15,0 0-2 0,-9 21 4 0,9-21-4 16,0 0 1-16,0 22-1 0,0-22 0 0,9 18 0 16,-9-18 2-16,14 18-2 0,-14-18-1 15,21 21 0-15,-9-8-2 0,1-1-1 0,1 1-2 16,-1 3 2-16,1-4 0 0,-1 3-2 0,1 0-1 15,-1 0-2-15,-4-1 4 0,-1 2-2 0,-8-16-4 16,13 27 6-16,-13-27-3 0,6 27-1 0,-6-27 11 16,3 24-7-16,-3-24 3 0,-6 22 3 0,6-22-4 15,-10 17 0-15,10-17 6 0,-14 15 13 16,14-15 22-16,-19 9 20 0,19-9-1 0,-20 9-2 16,20-9 2-16,0 0 3 0,-37-3-6 0,37 3-3 15,-23-7-11-15,23 7-8 0,-21-13-6 0,21 13-9 16,-16-15-5-16,16 15-3 0,-14-17-7 0,14 17-4 15,-9-15 0-15,9 15-9 0,-7-18-38 16,7 18-65-16,0 0-67 0,0-23-75 0,0 23-59 16,0 0-62-16,7-17-57 0,-7 17-68 0,0 0-59 15,17-10-34-15,-17 10-42 0,0 0-34 0,27-7-365 16,-27 7-500-16</inkml:trace>
  <inkml:trace contextRef="#ctx0" brushRef="#br1" timeOffset="-53518.86">9661 6975 6 0,'0'0'408'0,"0"0"-35"16,0 0-24-16,0 0-13 0,10-13-18 0,-10 13-17 15,0 0-17-15,0 0-14 0,0 0-19 0,13-12-14 16,-13 12-14-16,0 0 1 0,0 0-15 0,0 0-1 16,0 0-19-16,0 0-18 0,21-10-30 0,-21 10-26 15,0 0-26-15,0 0-15 0,0 0-14 0,0 0-5 16,0 0-5-16,16 10-4 0,-16-10 3 16,0 0-3-16,0 0 1 0,14 15-2 15,-14-15 1-15,0 0 0 0,0 0-2 0,12 12-7 16,-12-12 0-16,0 0 5 0,0 0 14 0,0 0 18 15,14 13 21-15,-14-13 20 0,0 0 16 0,0 0 18 16,0 0 12-16,0 0-19 0,0 0-31 0,0 0-20 16,0 0-20-16,0 0-14 0,16-13-13 0,-16 13-10 15,0 0 0-15,0 0-10 0,0 0-4 0,0-23-3 16,0 23-1-16,0 0-6 0,0 0-2 0,-6-18-1 16,6 18 3-16,0 0-8 0,0 0-1 0,-14-14-1 15,14 14-1-15,0 0-2 0,-16-10-2 0,16 10-1 16,0 0-3-16,0 0 1 0,0 0-1 0,-30-5-1 15,30 5 1-15,0 0 6 0,-24 8-1 0,24-8 3 16,-16 9-4-16,16-9 0 16,-17 16-5-16,17-16 4 0,-17 20 1 0,17-20 7 15,-16 22 2-15,16-22-1 0,-14 22-1 0,14-22 1 16,-6 25-4-16,6-25 1 0,-7 25 0 0,7-25-1 16,-3 23 3-16,3-23-4 0,3 23 6 0,-3-23 1 15,7 17 0-15,-7-17 1 0,13 15 1 0,-13-15 2 16,20 15-9-16,-20-15-48 0,23 7-56 0,-23-7-61 15,27 6-60-15,-27-6-60 0,0 0-76 0,43 0-80 16,-43 0-70-16,30-3-59 0,-30 3-45 0,27-8-47 16,-27 8-314-16,24-9-452 0</inkml:trace>
  <inkml:trace contextRef="#ctx0" brushRef="#br1" timeOffset="-52926.86">10005 6990 11 0,'0'0'339'0,"0"0"-6"0,9-18-22 16,-9 18-14-16,0 0-17 0,4-18-6 0,-4 18-11 16,0 0-13-16,0 0-11 0,0-19-16 0,0 19-25 15,0 0-28-15,0 0-20 0,-10-15-13 0,10 15-11 16,0 0-18-16,0 0-10 0,-20-8-4 0,20 8-9 16,0 0-9-16,0 0-10 0,0 0-12 15,-37 3 0-15,37-3-10 0,0 0 8 0,-23 9 2 16,23-9 1-16,-18 11 1 0,18-11-2 0,-16 15-11 15,16-15-6-15,-14 15-4 0,14-15-11 0,-6 17-1 16,6-17-2-16,-10 20-5 0,10-20 1 0,0 18-4 16,0-18 1-16,-3 20-3 0,3-20 0 15,3 19 4-15,-3-19-3 0,7 15-1 0,-7-15 1 16,6 16 3-16,-6-16 0 0,0 0 5 0,14 17-2 16,-14-17 12-16,0 0 5 0,19 8 7 0,-19-8 1 15,0 0-5-15,0 0-5 0,35-3-1 0,-35 3-5 16,0 0 5-16,22-12-8 0,-22 12-2 0,17-15 0 15,-17 15-4-15,13-15-2 0,-13 15-3 16,14-16 2-16,-14 16 1 0,10-17 2 0,-10 17 3 16,6-17 0-16,-6 17 1 0,8-18-1 0,-8 18-1 15,3-20-1-15,-3 20 0 0,0 0 5 0,0-25 6 16,0 25 7-16,0 0 8 0,-3-24 7 0,3 24 2 16,0 0 3-16,-4-21-1 0,4 21-8 0,0 0-8 15,0 0-8-15,-4-20-11 0,4 20-6 0,0 0-13 16,0 0 2-16,0 0 1 0,0 0-1 15,0 0-1-15,0 0-3 0,0 0 7 0,0 0-4 16,0 0 1-16,4 23-2 0,-4-23 2 0,4 18 0 16,-4-18 1-16,3 20 0 0,-3-20-1 0,6 22 1 15,-6-22 0-15,10 20-2 0,-10-20 5 0,11 20-3 16,-11-20 2-16,13 17-1 0,-13-17 5 16,9 18-4-16,-9-18-10 0,14 15-58 0,-14-15-52 15,0 0-54-15,16 17-57 0,-16-17-52 0,0 0-54 16,18 13-73-16,-18-13-71 0,0 0-56 0,0 0-82 15,0 0-339-15,0 0-432 0</inkml:trace>
  <inkml:trace contextRef="#ctx0" brushRef="#br1" timeOffset="-52399.86">10195 6950 146 0,'0'0'423'15,"0"0"-7"-15,3-23-10 0,-3 23-16 0,0 0-26 16,6-23-28-16,-6 23-21 0,0 0-36 0,7-17-11 15,-7 17-31-15,0 0-32 0,10-14-32 0,-10 14-33 16,0 0-28-16,0 0-17 0,13-13-17 0,-13 13-15 16,0 0-12-16,0 0-9 0,0 0-6 0,30 5-6 15,-30-5-1-15,0 0-7 0,17 14-3 0,-17-14-4 16,13 16-5-16,-13-16 2 0,14 17-3 0,-14-17 0 16,10 21-2-16,-10-21 2 0,10 20-7 0,-10-20 6 15,6 19-4-15,-6-19 0 0,4 18 6 0,-4-18-6 16,0 0 5-16,7 20 16 0,-7-20 36 0,0 0 33 15,0 0 32-15,6 19 25 16,-6-19 29-16,0 0-19 0,0 0-24 0,0 0-19 16,0 0-7-16,0 0-13 0,0 0-19 0,0 0-12 15,0 0-15-15,0 0-10 0,7-21-9 0,-7 21-4 16,6-18-8-16,-6 18 0 0,11-20-8 0,-11 20 0 16,9-20-4-16,-9 20 1 0,14-23-6 0,-14 23 0 15,13-23-4-15,-13 23-2 0,13-17 0 0,-13 17-5 16,14-17-2-16,-14 17-2 0,16-10 1 0,-16 10 3 15,0 0-3-15,21-11 0 0,-21 11 2 0,0 0 1 16,0 0-1-16,23 5 1 0,-23-5 4 0,0 0-4 16,13 19 2-16,-13-19 1 0,6 17 2 0,-6-17-2 15,0 22 3-15,0-22 2 0,0 24-3 16,0-24 0-16,0 29 1 0,0-29 2 0,-3 30 5 16,3-30-7-16,-3 28 1 0,3-28-1 15,-3 27-3-15,3-27 6 0,0 24-2 0,0-24 2 16,0 21 2-16,0-21-18 0,0 0-58 0,0 25-56 15,0-25-42-15,0 0-44 0,-3 17-53 0,3-17-66 16,0 0-120-16,0 0-92 0,0 0-77 0,0 0-572 16,0 0-657-16</inkml:trace>
  <inkml:trace contextRef="#ctx0" brushRef="#br1" timeOffset="-51971.86">10858 6861 346 0,'20'-19'423'16,"-20"19"-8"-16,14-20-8 0,-14 20-16 16,16-18-27-16,-16 18-25 0,10-14-20 0,-10 14-20 15,10-16-22-15,-10 16-20 0,0 0-26 0,10-15-28 16,-10 15-29-16,0 0-21 0,0 0-25 0,0 0-21 16,0 0-24-16,-7-17-18 0,7 17-11 0,0 0-8 15,0 0-6-15,-23 10 7 0,23-10 5 0,-16 13 0 16,16-13-5-16,-21 20-6 0,21-20-1 0,-20 25-3 15,10-10 0-15,1 2-2 0,2-1 1 0,0 4-8 16,0-3-6-16,1 3 2 0,3 0-4 16,-1 2 0-16,4 0-1 0,0 1-3 0,7 0-1 15,-1 2 0-15,4 2-2 0,1 0-3 0,5 1 1 16,-2 0-2-16,2-1-3 0,-2 1 0 0,2-1 1 16,-2 1-3-16,-5-3 2 0,5-3 0 0,-7 1-1 15,-1-3 3-15,1-1 4 0,-4 0 7 16,-3-19 25-16,-3 29 26 0,3-29 23 0,-13 27 3 15,13-27-9-15,-21 24-8 0,8-12-10 0,13-12-12 16,-26 17-8-16,26-17-10 0,-27 13-6 0,27-13-5 16,-27 9 0-16,27-9 2 0,-20 7-16 0,20-7-50 15,0 0-82-15,0 0-80 0,-30-1-82 0,30 1-87 16,0 0-104-16,0 0-76 0,-7-20-59 16,7 20-47-16,0-18-499 0,0 18-618 0</inkml:trace>
  <inkml:trace contextRef="#ctx0" brushRef="#br1" timeOffset="-51667.12">10818 7260 190 0,'0'0'539'16,"0"0"-6"-16,-26-15-19 0,26 15-24 0,0 0-29 16,-24-10-21-16,24 10-28 0,0 0-38 15,0 0-36-15,-20-11-37 0,20 11-36 0,0 0-36 16,0 0-31-16,0 0-21 0,0 0 1 0,0 0-9 15,0 0-11-15,14-12-24 0,-14 12-24 0,26-5-19 16,-26 5-20-16,33-5-13 0,-33 5-9 0,41-2-8 16,-41 2-5-16,43-5-8 0,-43 5-3 0,43-5-9 15,-43 5 2-15,43-5-3 0,-43 5-2 0,37-6-7 16,-37 6 0-16,33-1-14 0,-33 1-13 0,0 0-18 16,38-5-16-16,-38 5-25 0,0 0-13 0,0 0-15 15,36-6-26-15,-36 6-42 0,0 0-56 0,0 0-48 16,0 0-51-16,0 0-56 0,0 0-51 15,0 0-61-15,0 0-70 0,0 0-531 16,0 0-569-16</inkml:trace>
  <inkml:trace contextRef="#ctx0" brushRef="#br1" timeOffset="-50782.86">12122 6435 168 0,'0'0'453'0,"17"-18"-12"16,-17 18-12-16,13-18-35 0,-13 18-30 0,10-15-26 15,-10 15-24-15,7-14-21 0,-7 14-20 16,0 0-22-16,6-16-24 0,-6 16-25 0,0 0-30 16,0 0-24-16,0 0-11 0,0 0 4 0,0 0 5 15,0 0 9-15,-33 0 4 0,33 0 8 0,-27 18-6 16,14-8-4-16,-7 5-15 0,0-1-10 0,-3 7-6 15,3 1-13-15,-7 7 3 0,-3 0 3 0,0 6-4 16,0 5-12-16,3 0-16 0,0 3-13 0,5 2-12 16,5 2-9-16,-1 1-5 0,9 0-7 15,-1 1-5-15,7 1-1 0,6-5-2 0,0 5-6 16,4-2-5-16,2-1-2 0,5-4 3 0,-1-1-4 16,4-2-5-16,7-5-2 0,-5-5 1 0,8-2-1 15,0-7 0-15,3-3-30 0,3-2-47 16,4-7-44-16,-4-3-45 0,1-4-43 0,-1-2-59 15,4-2-64-15,-7-4-65 0,0 2-95 0,0-6-85 16,0-2-91-16,-3-1-736 0,-8-3-846 0</inkml:trace>
  <inkml:trace contextRef="#ctx0" brushRef="#br1" timeOffset="-50075.86">12265 6711 62 0,'0'0'388'16,"0"0"-19"-16,0 0-5 0,0 0-14 0,0 0-9 16,0 0-13-16,10-14-18 0,-10 14-18 0,0 0-35 15,0 0-31-15,0 0-31 0,0 0-36 0,0 0-29 16,0 0-25-16,0 0-18 0,0 0-13 0,0 0-5 16,0 0-3-16,-19 5 4 0,19-5-3 0,0 0 1 15,-17 13-1-15,17-13-2 0,0 0-2 0,-17 17 2 16,17-17 4-16,-10 13 1 0,10-13-1 0,-10 14-6 15,10-14-9-15,-10 13-9 0,10-13-7 16,0 0-6-16,-10 20-6 0,10-20-2 0,0 0-2 16,-3 20-2-16,3-20-2 0,0 0-1 0,0 0 1 15,3 22-4-15,-3-22-1 0,0 0-48 0,0 0-58 16,7 18-54-16,-7-18-45 0,0 0-38 16,0 0-55-16,0 0-51 0,26 8-55 0,-26-8-32 15,0 0-33-15,0 0-30 0,27-11-254 0,-27 11-231 16</inkml:trace>
  <inkml:trace contextRef="#ctx0" brushRef="#br1" timeOffset="-49795.86">12376 6754 247 0,'0'0'299'0,"0"0"2"0,13-14-3 16,-13 14 0-16,0 0 1 0,6-15-10 0,-6 15-6 16,0 0-7-16,0 0-19 0,11-14-23 0,-11 14-26 15,0 0-29-15,0 0-21 0,0 0-27 0,0 0-23 16,0 0-24-16,0 0-15 0,0 0-13 0,0 0-7 15,0 0 2-15,0 0 6 0,0 0 0 0,0 0-4 16,0 0-4-16,0 0 2 0,-20 9-7 16,20-9-2-16,-10 15 5 0,10-15-13 0,-17 17-2 15,17-17-2-15,-10 20-6 0,10-20-2 0,-11 23 1 16,11-23-8-16,-6 25-1 0,6-25 0 0,-7 20-4 16,7-20 2-16,0 20 9 0,0-20-8 15,0 0-1-15,4 25-3 0,-4-25-2 0,0 0-38 16,9 19-58-16,-9-19-73 0,0 0-81 0,24 11-88 15,-24-11-80-15,0 0-89 0,0 0-554 0,44-6-527 16</inkml:trace>
  <inkml:trace contextRef="#ctx0" brushRef="#br1" timeOffset="-49339.86">12929 6684 339 0,'0'0'513'16,"0"0"-10"-16,0 0-16 0,0 0-33 0,10-12-38 15,-10 12-40-15,0 0-44 0,0 0-49 0,0 0-45 16,0 0-45-16,0 0-43 0,0 0-31 0,0 0-21 16,0 0-3-16,0 0 3 0,0 0-13 15,-10 20-10-15,10-20-7 0,-9 19-3 16,9-19 1-16,-14 29-5 0,4-12-11 0,-1 0-5 16,5 4-8-16,-7 1-5 0,2 1-3 0,-2 2-4 15,0 2-2-15,3-2-3 0,-3 0-3 0,-1-2 1 16,4-1 0-16,4 1 2 0,-8-5-1 0,11 1 4 15,-7-1 2-15,10-18 1 0,-13 27 6 0,13-27 6 16,-11 23 13-16,11-23 7 0,-6 19-1 0,6-19-2 16,0 0-4-16,-3 20-6 0,3-20-7 0,0 0-3 15,0 0-34-15,0 0-73 0,0 0-81 0,0 0-69 16,0 0-67-16,0 0-74 0,0 0-62 0,0 0-57 16,0 0-42-16,0 0-70 0,6-17-385 0,-6 17-456 15</inkml:trace>
  <inkml:trace contextRef="#ctx0" brushRef="#br1" timeOffset="-48975.84">12672 6829 13 0,'0'0'348'15,"0"0"-30"-15,0 0 1 0,0 0 5 16,0 0-6-16,0 0-7 0,0 0-26 0,0 0-5 16,0 0-5-16,0 0 1 0,-16 8 1 0,16-8-6 15,0 0-8-15,0 0-8 0,-27 8-7 0,27-8 3 16,0 0-2-16,0 0-7 0,0 0-25 0,-30 0-26 15,30 0-29-15,0 0-25 0,0 0-31 0,-13-16-19 16,13 16-23-16,0 0-14 0,3-17-12 0,-3 17-12 16,0 0-14-16,16-17-52 0,-16 17-52 0,21-12-45 15,-21 12-50-15,27-11-49 0,-27 11-57 16,26-10-74-16,-26 10-74 0,27-8-78 0,-27 8-88 16,30-2-513-16,-30 2-590 0</inkml:trace>
  <inkml:trace contextRef="#ctx0" brushRef="#br1" timeOffset="-48595.86">13086 6975 55 0,'0'0'356'15,"0"0"-33"-15,0 0-9 0,0 0-5 0,0 0-4 16,0 0-10-16,6 20-17 0,-6-20-16 0,0 0 4 16,0 0-3-16,-3 16 0 0,3-16 10 15,0 0 4-15,-10 17 2 0,10-17 8 0,0 0 6 16,-14 9 10-16,14-9 0 0,0 0-14 0,0 0-15 15,-22 8-23-15,22-8-14 0,0 0-26 16,0 0-28-16,0 0-33 0,-30-5-25 0,30 5-28 16,0 0-20-16,0 0-20 0,-11-15-20 0,11 15-55 15,0 0-78-15,0 0-72 0,8-23-69 0,-8 23-62 16,0 0-60-16,9-15-65 0,-9 15-73 0,0 0-71 16,10-12-85-16,-10 12-698 0,0 0-807 0</inkml:trace>
  <inkml:trace contextRef="#ctx0" brushRef="#br1" timeOffset="-47807.62">13506 6667 101 0,'0'0'354'0,"10"-13"-26"0,-10 13-15 16,0 0-21-16,0 0-16 0,0 0-17 0,10-18-16 15,-10 18-18-15,0 0-15 0,0 0-20 0,0 0-15 16,0 0-19-16,0 0-24 0,0 0-22 0,0 0-16 16,0 0 17-16,0 0 30 0,0 0 10 0,0 0 8 15,0 0 1-15,20 14 3 0,-20-14-2 0,0 0-8 16,0 25-6-16,0-25-15 0,0 22-7 0,0-22-14 16,0 28-13-16,0-28-12 0,0 29-13 0,0-29-10 15,-3 32-4-15,3-32-9 0,0 34-4 0,0-34-2 16,-4 29-4-16,4-29 0 0,0 30-3 0,0-30-1 15,0 25-1-15,0-25 0 0,-3 23 4 16,3-23 8-16,0 0 12 0,0 26 14 0,0-26 20 16,0 0 19-16,0 0 16 0,-3 22 18 0,3-22 10 15,0 0-2-15,0 0-33 0,0 0-23 16,0 0-21-16,0 0-14 0,0 0-14 0,0 0-9 16,0 0-10-16,-17-10-4 0,17 10-8 0,0 0 1 15,-13-20-10-15,13 20 2 0,0 0-3 0,-7-23-3 16,7 23-2-16,-7-18-2 0,7 18 0 0,0 0 0 15,-13-19-1-15,13 19 0 0,0 0-2 0,-10-20 1 16,10 20-4-16,0 0-1 0,-10-13-2 0,10 13 2 16,0 0-4-16,-13-12 0 0,13 12 2 0,0 0-6 15,0 0 2-15,-17-8-1 0,17 8 2 16,0 0 0-16,0 0 2 0,0 0 3 0,-34 5-2 16,34-5 1-16,0 0 2 0,-23 12 1 0,23-12 2 15,-16 16 1-15,16-16 0 0,-17 20 3 0,17-20-4 16,-13 22 4-16,13-22-3 0,-14 22 5 15,14-22 1-15,-10 25-5 0,10-25 3 0,-3 25-2 16,3-25 0-16,3 25 0 0,-3-25 2 0,10 21-2 16,-10-21 4-16,14 20 4 0,-14-20-1 0,20 14-4 15,-20-14 6-15,30 11-4 0,-30-11-6 0,33 4-18 16,-33-4-26-16,40 0-39 0,-40 0-35 0,46-4-33 16,-46 4-35-16,51-11-43 0,-28 6-40 0,1 1-57 15,-5-6-47-15,1 2-41 0,1-1-55 16,-5-3-42-16,-2 3-38 0,-14 9-65 0,22-20-423 15,-22 20-511-15</inkml:trace>
  <inkml:trace contextRef="#ctx0" brushRef="#br1" timeOffset="-47179.28">13806 6604 129 0,'0'0'299'0,"0"0"-21"0,0 0-30 0,0 0-17 16,0 0-15-16,0 0-20 0,0 0-15 0,0 0-11 15,13-12-12-15,-13 12-2 0,0 0-9 16,0 0-5-16,0 0-2 0,0 0-3 0,21-10-9 16,-21 10-6-16,0 0-15 0,0 0-15 0,0 0-11 15,0 0-17-15,0 0-10 0,20-7-12 0,-20 7 3 16,0 0 2-16,0 0-4 0,0 0 0 0,0 0 5 15,19 10 6-15,-19-10 15 0,0 0 7 0,11 12 5 16,-11-12 2-16,0 0-8 0,10 18-7 0,-10-18-9 16,0 0-7-16,3 20-9 0,-3-20-6 0,0 0-2 15,0 19-6-15,0-19-7 0,0 0 2 0,0 0-17 16,0 21 18-16,0-21-1 0,0 0 3 0,0 0 6 16,0 0 9-16,0 0 13 15,-3 17 4-15,3-17-8 0,0 0-12 0,0 0-11 16,0 0-6-16,0 0-2 0,9-20-5 0,-9 20-6 15,0 0-1-15,11-19 1 0,-11 19-6 0,13-17-3 16,-13 17-2-16,13-12-1 0,-13 12-2 0,14-12-4 16,-14 12-3-16,0 0 0 0,16-12-3 0,-16 12-1 15,0 0 4-15,0 0 0 0,0 0 3 0,0 0 2 16,41 2 3-16,-41-2 5 0,0 0 0 0,9 18 0 16,-9-18 2-16,0 0 2 0,10 20 2 0,-10-20 0 15,0 0-29-15,0 25-56 0,0-25-73 0,0 0-98 16,-7 25-97-16,7-25-123 0,-9 14-162 0,9-14-385 15,-14 13-492-15</inkml:trace>
  <inkml:trace contextRef="#ctx0" brushRef="#br1" timeOffset="-46802.83">14093 6977 155 0,'0'0'536'16,"0"0"-31"-16,20-5-39 0,-20 5-38 0,0 0-41 15,24-7-39-15,-24 7-44 0,0 0-43 0,19-8-39 16,-19 8-33-16,0 0-26 0,0 0-13 0,0 0-15 16,38 3-11-16,-38-3-5 0,0 0-20 0,19 12-11 15,-19-12-11-15,14 12-3 0,-14-12 1 0,6 18 9 16,-6-18-2-16,3 18 0 0,-3-18-12 0,0 22-7 16,0-22-9-16,-6 23-5 0,6-23-6 15,-14 25-6-15,14-25 0 0,-16 22-40 0,-1-9-100 16,4-4-130-16,-4 2-167 0,-3-4-179 0,3 2-212 15,-3 0-364-15,-3-1-623 0</inkml:trace>
  <inkml:trace contextRef="#ctx0" brushRef="#br1" timeOffset="-44220.03">15137 6742 91 0,'0'0'406'0,"0"0"-26"16,0 0-26-16,0 0-25 0,0 0-30 15,0 0-24-15,0 0-9 0,0 0-14 0,0 0-10 16,0 0-4-16,7 17-14 0,-7-17-12 0,0 0 0 15,0 0 0-15,0 0-9 0,-10 18-6 0,10-18-7 16,0 0 2-16,-14 13-4 0,14-13-1 0,0 0-6 16,-16 10 1-16,16-10-5 0,0 0-6 0,-24 10-6 15,24-10-5-15,0 0-4 0,-30 2-7 0,30-2-6 16,0 0-7-16,-36-2-6 0,36 2-5 0,-27-6-10 16,27 6-17-16,-27-9-17 0,27 9-19 0,-27-16-6 15,10 7-7-15,17 9-7 0,-25-23-10 0,11 11 0 16,1-3-5-16,-1 3-9 0,4-4 2 0,1 1-7 15,-2 0-6-15,1 1 2 16,0-5-4-16,10 19 1 0,-10-29-3 0,10 29 0 16,-10-27-3-16,10 27 0 0,-6-28-1 0,6 28 0 15,-4-28-3-15,4 28-3 0,0-22 3 0,0 22-1 16,7-23-1-16,-7 23-1 0,6-22 0 0,-6 22 3 16,10-21 1-16,-10 21-1 0,14-19-1 0,-14 19 1 15,13-15-2-15,-13 15-3 0,14-13 3 0,-14 13-4 16,0 0-1-16,16-15 1 0,-16 15 1 0,0 0-2 15,0 0 4-15,20-7 5 0,-20 7-2 0,0 0-2 16,0 0 2-16,0 0 2 0,27 12 0 0,-27-12 1 16,0 0 0-16,6 18 1 0,-6-18-2 0,7 18 2 15,-7-18 1-15,3 17 0 0,-3-17-1 16,-3 22 4-16,3-22-2 0,0 23 2 0,0-23-1 16,-10 28 1-16,10-28 0 0,-6 24-2 15,6-24 0-15,-14 30 3 0,7-15-1 0,1 3 0 16,-5-1 5-16,5-2-2 0,-7 3 1 0,2-3 0 15,5 2-1-15,-7-2 1 0,2 2 0 0,5-1 0 16,-7-2 0-16,2 2-2 0,2-2 0 0,-1 1 0 16,-1 1 0-16,2-3-1 0,9-13-2 0,-17 24 0 15,17-24 0-15,-17 25-1 0,17-25-1 0,-13 23 1 16,13-23 1-16,-14 20-2 0,14-20 0 0,-6 22 0 16,6-22 0-16,-10 23 1 0,10-23-2 15,-7 22 2-15,7-22-1 0,-7 22 0 0,7-22 2 16,0 26-1-16,0-26 5 0,7 25-1 0,-7-25 0 15,7 22 0-15,-7-22 0 0,10 25 0 0,-10-25 4 16,20 21 1-16,-20-21-1 0,23 17 1 16,-23-17 2-16,24 14-2 0,-24-14 1 0,30 13 0 15,-30-13-12-15,33 7-39 0,-33-7-62 0,33 3-78 16,-33-3-92-16,41 0-109 0,-41 0-133 0,33-8-154 16,-33 8-179-16,33-15-800 0,-9 8-1084 0</inkml:trace>
  <inkml:trace contextRef="#ctx0" brushRef="#br1" timeOffset="-36083.82">15637 6704 33 0,'0'0'409'0,"0"0"-26"15,6-17-28-15,-6 17-28 0,0 0-12 0,0 0-19 16,-3-20-22-16,3 20-9 0,0 0-24 0,0 0-19 16,-6-17-20-16,6 17-14 0,0 0-23 0,0 0-31 15,-13-14-9-15,13 14-23 0,0 0-16 0,0 0-20 16,-24-9-12-16,24 9-13 0,0 0-7 15,0 0-11-15,-30 6 5 0,30-6-1 0,0 0 9 16,-30 12 0-16,30-12 8 0,-20 12-5 0,20-12-2 16,-27 18-1-16,27-18-4 0,-27 22-8 0,18-9-1 15,-1 2-5-15,-4-3-1 0,4 3-3 16,4 0-2-16,6-15-5 0,-14 31 3 0,14-31-3 16,-6 27 2-16,6-27-1 0,-4 27-3 0,4-27 1 15,0 27 2-15,0-27-1 0,4 25 0 0,-4-25 3 16,6 23 4-16,-6-23 5 0,14 21 13 0,-14-21 22 15,16 12 15-15,-16-12 4 0,17 10-5 0,-17-10-7 16,0 0-6-16,33 5-3 0,-33-5 0 0,0 0 13 16,40-5 7-16,-40 5-5 0,20-10-6 0,-20 10-11 15,21-12-6-15,-21 12-1 0,16-13-2 0,-16 13-2 16,17-18-1-16,-17 18-2 0,16-17-2 16,-16 17-4-16,14-21-4 0,-14 21-4 15,13-21-3-15,-13 21-4 0,6-24-3 0,-6 24-1 16,11-24-1-16,-11 24-2 0,10-24-1 0,-10 24-1 15,3-21 1-15,-3 21 8 0,6-20 18 0,-6 20 17 16,4-17 4-16,-4 17-1 0,0 0-2 0,7-24 0 16,-7 24-5-16,0 0-4 0,0-17-4 0,0 17-3 15,0 0 0-15,0 0 0 0,3-17-3 0,-3 17-4 16,0 0-12-16,0 0-4 0,0 0-3 0,0 0-10 16,0 0-3-16,0 0-4 0,0 0 4 0,0 0 0 15,0 0-2-15,0 0 6 0,0 0-1 0,-14 14-1 16,14-14 3-16,-6 26 0 0,6-26 0 0,-10 32 1 15,7-15-1-15,3 3 2 0,0-1 1 16,0 0-3-16,3 4 2 0,1-3 1 16,2-1-3-16,-3 2 1 0,8-4 1 0,-5 1 1 15,7 0 4-15,1-4 3 0,-1-2 1 0,4 1-3 16,6-6-27-16,-6 4-53 0,-17-11-71 0,40 7-90 16,-40-7-111-16,40 3-117 0,-40-3-157 0,43-9-142 15,-16 2-667-15,-7 0-877 0</inkml:trace>
  <inkml:trace contextRef="#ctx0" brushRef="#br1" timeOffset="-24031.56">3064 1090 4 0,'-9'-20'352'0,"9"20"-27"0,0 0-20 15,-14-15-22-15,14 15-17 0,0 0-12 0,-13-13-24 16,13 13-24-16,0 0-25 0,-17-10-17 0,17 10-4 15,0 0-20-15,0 0-4 0,-24-7-17 0,24 7-13 16,0 0-12-16,0 0-16 0,0 0-11 0,-36 0-5 16,36 0-6-16,-20 7 7 0,20-7 7 15,-26 15-2-15,5-6-11 0,4 3-7 0,1 0-7 16,-4 0-6-16,3 3-6 0,0 0-3 0,4 0-4 16,0 3 3-16,0-3-1 0,6 2 4 15,7-17 17-15,-10 31 22 0,10-31 6 0,-4 27 7 16,4-27-12-16,7 24-1 0,-7-24-5 0,7 24-4 15,-7-24-12-15,13 20 2 0,-13-20 2 0,13 14 2 16,-13-14 14-16,14 12 9 0,-14-12 3 0,0 0-3 16,27 11-5-16,-27-11-5 0,0 0-2 0,33-8 0 15,-33 8 6-15,20-7-4 0,-20 7-7 0,20-13-6 16,-20 13-10-16,20-17-5 0,-20 17-4 0,13-18-4 16,-13 18-1-16,14-18-4 0,-14 18-1 15,9-19-5-15,-9 19 1 0,10-20-7 0,-10 20 1 16,4-20-2-16,-4 20-1 0,7-21-1 0,-7 21-2 15,0-19 3-15,0 19-4 0,3-19 5 0,-3 19 3 16,0-21 3-16,0 21 3 0,0-18 3 16,0 18 3-16,0 0-3 0,0-27 1 0,0 27 0 15,0 0-6-15,-3-21 8 0,3 21-5 0,0 0 1 16,0-20-1-16,0 20 2 0,0 0-5 0,0 0 9 16,-3-17-17-16,3 17-5 0,0 0-4 0,0 0-7 15,0 0 1-15,0 0-6 0,0 0-6 0,-4-17-1 16,4 17-2-16,0 0 1 0,0 0 5 0,0 0 2 15,0 0 0-15,0 0 5 0,-7 15-2 0,7-15 3 16,0 0 1-16,-3 25-1 0,3-25 5 16,-4 20-1-16,4-20 1 0,0 25-1 0,0-25 2 15,0 27 3-15,0-27 5 0,4 29-7 0,-4-29 1 16,6 26 1-16,-6-26-1 0,11 28 0 0,-11-28-1 16,16 25 6-16,-16-25 0 0,17 22 2 0,-17-22-1 15,27 17 0-15,-27-17-2 0,27 16-37 16,-27-16-44-16,33 8-66 0,-33-8-74 0,33 5-73 15,-33-5-94-15,37 3-80 0,-37-3-73 0,33-8-46 16,-33 8-49-16,36-12-435 0,-36 12-536 0</inkml:trace>
  <inkml:trace contextRef="#ctx0" brushRef="#br1" timeOffset="-23691.79">3478 1013 35 0,'0'0'374'15,"7"-26"6"-15,-7 26 1 0,6-25-3 0,-6 25-13 16,3-20-10-16,-3 20-12 0,7-16-20 0,-7 16-31 16,0 0-35-16,3-24-29 0,-3 24-43 0,0 0-43 15,0 0-37-15,0 0-30 0,0 0-22 16,0 0-9-16,0 0-8 0,0 0-8 0,0 0 2 16,0 0 1-16,-3 24-5 0,3-24-5 15,-7 34-6-15,4-13 5 0,0 5-2 0,0 2-6 16,-4 5 0-16,3 1 5 0,-2 1 4 0,2 3 0 15,-2-1-1-15,3-2-3 0,-1 3-1 0,1-1-4 16,-1-4 0-16,4 1-1 0,0-6 0 0,0 0-1 16,0-1 0-16,0-5 2 0,4 2-2 0,-4-24 4 15,3 32 6-15,-3-32 4 0,4 27 0 0,-4-27 3 16,6 18-3-16,-6-18-4 0,0 0-44 0,17 12-63 16,-17-12-79-16,0 0-83 0,26-9-65 0,-26 9-58 15,17-21-41-15,-17 21-34 0,21-25-26 0,-12 5-334 16,1 2-294-16</inkml:trace>
  <inkml:trace contextRef="#ctx0" brushRef="#br1" timeOffset="-22999.79">3488 839 319 0,'0'0'334'0,"-10"-12"-18"0,10 12-16 15,0 0-12-15,-14-15-20 0,14 15-21 0,0 0-20 16,0 0-15-16,0 0-21 0,-9-15-24 16,9 15-24-16,0 0 2 0,0 0-1 0,19-9-9 15,-19 9-15-15,27-6-17 0,-27 6 1 0,44-5-7 16,-14 4-10-16,0-5-15 0,6 4-17 0,7-4-11 15,1 4-7-15,2-3-6 0,1 5-1 0,4-5-5 16,-5 5-9-16,4-3-3 0,-3 3 0 0,-4 0-6 16,-3-3 1-16,0 3-6 0,-3 3 5 0,-3-3-16 15,-1 0 12-15,-33 0-4 0,57 3-2 0,-57-3-3 16,46 5 4-16,-46-5-1 0,36 5 1 0,-36-5-3 16,34 10 0-16,-34-10 4 0,26 12 5 15,-26-12 20-15,21 20 46 0,-21-20 8 0,17 25-1 0,-11-7-9 16,1 0-12-16,-4-1 0 0,0 3-6 15,0 3-5-15,1-1-2 0,-4 0-7 0,-4 4-7 16,4-2-1-16,-3 1-5 0,0 3 0 16,0-1-4-16,-1-2-2 0,1 1-3 0,-3 1-3 15,2-2-1-15,-3-2-1 0,4 1 1 0,0-2-1 16,-4-2-6-16,4 1 6 0,0-4-8 0,3-17 4 16,-11 29 3-16,11-29 13 0,-3 29 36 0,3-29 13 15,-7 20 10-15,7-20 6 0,-6 20 1 0,6-20 0 16,0 0 4-16,-7 23 4 0,7-23-5 0,0 0-1 15,-4 16-3-15,4-16-7 0,0 0-4 16,-9 16-5-16,9-16-10 0,0 0-5 0,0 0 1 16,-13 12-7-16,13-12 4 0,0 0 3 0,-24 8 2 15,24-8-4-15,0 0-3 0,-33 5-5 0,33-5-5 16,-33 1-2-16,33-1-3 0,-41 3 15 0,41-3-5 16,-46-3 5-16,46 3 12 0,-60 0-9 15,26 0-3-15,1-1-7 0,-4-2 0 0,0 3-5 16,-2-2-9-16,-5-1-4 0,1 0-3 0,6 1-1 15,-3 2-6-15,3-3-1 0,1 1-3 0,-1 0-1 16,4-1 2-16,0 3-2 0,3-2-3 0,0-1-46 16,30 3-95-16,-51-7-131 0,51 7-135 15,-39-6-178-15,39 6-265 0,-24-9-961 0,24 9-1232 16</inkml:trace>
  <inkml:trace contextRef="#ctx0" brushRef="#br1" timeOffset="-10655.76">16381 6486 364 0,'0'0'363'0,"0"0"-10"16,0 0-16-16,23-9-18 0,-23 9-22 0,0 0-15 15,0 0-18-15,0 0-17 0,0 0-14 0,20-7-12 16,-20 7-18-16,0 0-12 0,0 0-15 0,0 0-12 15,0 0-10-15,0 0-11 0,0 0-19 0,0 0-14 16,0 0-35-16,0 0-12 0,0 0-12 0,-30 2-6 16,30-2-4-16,0 0-4 0,0 0 9 15,-43 2 2-15,43-2 9 0,0 0 8 0,-37 3 3 16,37-3 9-16,0 0 5 0,-37 0 12 0,37 0 5 16,0 0 8-16,-33 2 2 0,33-2-1 0,0 0-2 15,0 0-6-15,-30 0-10 0,30 0-9 0,0 0-12 16,0 0-11-16,0 0-7 0,-30 4-7 15,30-4-7-15,0 0-6 0,0 0-12 0,0 0-3 16,0 0-1-16,0 0-6 0,0 0-2 0,0 0-3 16,-30 3-3-16,30-3-3 0,0 0 1 0,0 0-1 15,0 0 1-15,-10 17 4 0,10-17 3 0,0 0 4 16,-3 17 4-16,3-17 0 0,0 17 0 0,0-17-3 16,-3 21 0-16,3-21-1 0,-8 27 0 15,8-27-2-15,-3 30-2 0,3-30 2 0,-3 35-3 16,-4-15 3-16,4-3-2 0,0 4-4 0,3-21-2 15,-3 34 2-15,0-17-4 0,3-17 3 0,-8 31-1 16,8-31 3-16,-3 30 1 0,3-30-2 0,-7 25-2 16,7-25-3-16,-3 22 4 0,3-22 1 0,-3 23 4 15,3-23-10-15,-7 17 4 0,7-17 2 0,0 0 0 16,-4 22 0-16,4-22 0 0,0 0-1 16,-3 19-2-16,3-19 2 0,0 0-2 0,0 0 3 15,-3 19 0-15,3-19-2 0,0 0-1 0,0 0 0 16,0 0 2-16,-3 20 0 0,3-20-1 0,0 0 1 15,0 0-4-15,0 0 4 0,-4 21 0 16,4-21-3-16,0 0 2 0,0 0-4 0,0 0 5 16,-3 17 0-16,3-17 1 0,0 0-4 0,0 0 0 15,0 0 3-15,0 0 4 0,0 0-3 0,0 0 0 16,0 20 0-16,0-20 1 0,0 0 0 0,0 0 3 16,0 0 1-16,0 0-3 0,0 0 1 0,0 0 1 15,0 0 2-15,0 0-2 0,0 0 9 0,0 0 4 16,0 0 6-16,0 0 4 0,0 0-1 0,0 0 0 15,0 0-3-15,0 0-5 0,0 0-2 16,0 0-1-16,10 12-2 0,-10-12-1 0,0 0 0 16,0 0 1-16,0 0-2 0,0 0 0 15,0 0-2-15,33 2 0 0,-33-2-2 0,0 0 1 16,30-5 0-16,-30 5-2 0,30-4-3 0,-30 4 2 16,30-5-1-16,-30 5-3 0,33-8-2 0,-33 8 1 15,38-9-1-15,-38 9 3 0,33-8 1 0,-33 8-7 16,30-9 7-16,-30 9-2 0,30-7 1 0,-30 7 2 15,23-7 7-15,-23 7 7 0,0 0 4 0,27-7 3 16,-27 7-3-16,0 0-3 0,0 0-1 0,26-6-8 16,-26 6 0-16,0 0-1 0,0 0-2 0,0 0 0 15,0 0-1-15,27-7-1 0,-27 7-1 0,0 0 2 16,0 0-2-16,0 0 1 0,0 0 0 0,0 0 2 16,0 0 2-16,0 0 6 15,0 0 4-15,0 0 3 0,0 0 6 0,0 0 7 16,0 0-3-16,0 0 2 0,0 0-3 0,0 0-6 15,0 0-3-15,0 0-1 0,0 0-5 0,0 0-5 16,0 0 0-16,0 0-5 0,24-5 1 0,-24 5-5 16,0 0-2-16,0 0 2 0,0 0 0 0,0 0 0 15,0 0 5-15,0 0-1 0,0 0 2 0,0 0 2 16,0 0-4-16,0 0 3 0,0 0-3 0,0 0 3 16,0 0-4-16,0 0-2 0,0 0-1 0,0 0-1 15,0 0-1-15,0 0 0 0,0 0-32 0,0 0-37 16,0 0-64-16,0 0-68 0,0 0-72 0,0 0-62 15,0 0-77-15,0 0-122 0,6-18-143 16,-6 18-103-16,0 0-759 0,3-18-982 0</inkml:trace>
  <inkml:trace contextRef="#ctx0" brushRef="#br1" timeOffset="-7451.49">16734 6604 31 0,'0'0'242'0,"0"0"-21"0,0 0-16 0,0 0-11 0,0 0-12 16,0 0-7-16,0 0-6 0,0 0-10 15,0 0 0-15,0 0 4 0,0 0-2 16,0 0 2-16,0 0 2 0,0 0 0 0,0 0 0 15,0 0-3-15,0 0-9 0,0 0-6 0,0 0-9 16,0 0-13-16,0 0-15 0,0 0-16 0,0 0-12 16,0 0-13-16,0 0-12 0,0 0-6 0,0 0-14 15,0 0-2-15,0 0-12 0,0 0-3 0,6 18-4 16,-6-18 10-16,0 0 16 0,0 0 9 0,0 0 1 16,0 0-2-16,-6 20 0 0,6-20-4 0,0 0-3 15,0 0-2-15,-3 23-5 0,3-23-10 0,0 0 2 16,-7 22-1-16,7-22-3 0,-3 15 1 15,3-15-2-15,-6 18-2 0,6-18-1 0,-8 15-2 16,8-15-5-16,0 0-3 0,-3 22 3 0,3-22 0 16,0 0-2-16,-6 20-4 0,6-20 6 15,0 0-4-15,-4 18 5 0,4-18-3 0,0 0 10 16,0 0 3-16,0 0 3 0,7 20-5 0,-7-20 5 16,0 0 2-16,0 0 1 0,0 0 0 0,0 0 0 15,6 17 5-15,-6-17-3 0,0 0 1 0,0 0-5 16,0 0-3-16,0 0-4 0,0 0-6 0,30 2 1 15,-30-2-1-15,0 0-3 0,0 0-1 0,0 0-2 16,34-5-3-16,-34 5 2 0,0 0-1 0,23-7 1 16,-23 7 0-16,0 0-3 0,24-10 0 15,-24 10-4-15,0 0-18 0,20-9-26 0,-20 9-32 16,0 0-47-16,16-17-41 0,-16 17-52 0,0 0-49 16,11-14-47-16,-11 14-46 0,0 0-43 0,6-20-41 15,-6 20-63-15,0 0-322 0,3-23-313 0</inkml:trace>
  <inkml:trace contextRef="#ctx0" brushRef="#br1" timeOffset="-7071.56">16818 6416 313 0,'0'0'366'15,"0"0"-33"-15,0 0-26 0,0 0-33 16,0 0-41-16,0 0-31 0,0 0-34 0,0 0-15 16,0 0-5-16,0 0-12 0,0 0-1 0,0 0 2 15,0 0 7-15,0 0 15 0,0 0 11 0,0 0 19 16,0 0 11-16,0 0 9 0,0 0 6 0,-27-5-12 15,27 5-33-15,0 0-24 0,0 0-16 16,0 0-16-16,-16-14-14 0,16 14-15 0,0 0-18 16,-4-20-13-16,4 20-10 0,0 0-8 0,4-23-9 15,-4 23-6-15,9-13-6 0,-9 13-7 0,10-14-17 16,-10 14-33-16,17-10-32 0,-17 10-31 0,20-10-45 16,-20 10-35-16,0 0-59 0,26-5-53 0,-26 5-62 15,0 0-56-15,30 2-71 0,-30-2-77 0,0 0-281 16,27 11-330-16</inkml:trace>
  <inkml:trace contextRef="#ctx0" brushRef="#br1" timeOffset="-6243.76">17194 6549 365 0,'0'0'342'0,"0"0"-12"0,0 0-14 16,0 0-11-16,0 0-8 0,0 0-11 0,0 0-14 16,0 0-16-16,0 0-13 0,0 0-30 0,0 0-32 15,0 0-23-15,0 0-19 0,0 0-19 0,0 0-8 16,0 0-9-16,0 0-9 0,0 0-5 0,0 0-9 16,14-12 1-16,-14 12-4 0,0 0-3 0,27-3-7 15,-27 3-6-15,0 0-4 0,33-5-5 0,-33 5-2 16,0 0-6-16,43-4 0 0,-43 4-1 0,30-3 1 15,-30 3-6-15,27-5-6 0,-27 5 0 16,0 0-5-16,33-2 1 0,-33 2-5 16,0 0 2-16,0 0-2 0,33 0-2 0,-33 0-1 15,0 0-2-15,0 0 0 0,30 5 3 0,-30-5-3 16,0 0 1-16,0 0 8 0,21 12 3 0,-21-12 0 16,0 0-4-16,9 20 0 0,-9-20-4 0,4 21-3 15,-4-21 0-15,4 22-4 0,-4-22-4 0,0 25-1 16,0-25-2-16,-4 25 0 0,4-25-4 0,0 27 2 15,0-27-1-15,-4 27 0 0,4-27-2 0,-3 26 0 16,3-26 0-16,0 25 2 0,0-25-2 0,0 24 1 16,0-24-2-16,-3 21 0 0,3-21 1 0,0 17 0 15,0-17 0-15,0 0 2 0,-7 25 2 0,7-25 2 16,0 0 2-16,0 0 3 0,-3 23 12 16,3-23 8-16,0 0 7 0,0 0 5 0,-3 15-1 15,3-15-4-15,0 0-10 0,0 0-6 16,0 0-6-16,-17 10-4 0,17-10 1 0,0 0-8 15,0 0 0-15,-27 5-2 0,27-5-1 0,0 0-1 16,0 0-2-16,-36 5 0 0,36-5 0 0,0 0-2 16,0 0 0-16,-48 0 0 0,48 0 4 0,0 0-6 15,-33 2 1-15,33-2-2 0,0 0-1 0,-33 5 5 16,33-5-4-16,0 0 3 0,-37 5 0 16,37-5-2-16,0 0 2 0,-26 5 1 0,26-5-2 15,0 0 2-15,-24 5-2 0,24-5 5 0,0 0-4 16,0 0 1-16,0 0 0 0,-26 5 1 0,26-5 0 15,0 0-1-15,0 0 4 0,0 0-2 0,0 0 2 16,0 0-1-16,0 0-10 0,0 0-31 0,0 0-47 16,0 0-54-16,0 0-82 0,0 0-80 0,0 0-116 15,0 0-127-15,16-15-124 0,-16 15-589 16,21-12-716-16</inkml:trace>
  <inkml:trace contextRef="#ctx0" brushRef="#br1" timeOffset="-4831.75">17738 6295 296 0,'0'0'394'16,"0"0"-2"-16,-27-10-5 0,27 10-5 0,0 0-19 16,-26-12-10-16,26 12-29 0,0 0-20 0,-17-15-6 15,17 15-29-15,0 0-11 0,-17-16-7 0,17 16-9 16,0 0-16-16,-13-13-18 0,13 13-20 0,0 0-31 15,0 0-29-15,0 0-25 0,-13-14-25 0,13 14-13 16,0 0-13-16,0 0-11 0,0 0-8 0,0 0-6 16,0 0-6-16,30 5-3 0,-30-5-2 15,43 17-4-15,-13-5-1 0,0 5-3 0,3 2-1 16,7 5 1-16,1 8-3 0,5 2 0 0,-5 8 7 16,-2 0-2-16,-2 9 4 0,-7 0-1 15,-7 5-2-15,-2-1-3 0,-12-2 1 0,-2 1-4 16,-4 1 0-16,-9-2-2 0,-4 2 1 0,-10 2 1 15,-4-2 2-15,-9-2 0 0,-7-3 7 0,-4-5-5 16,-5 1 1-16,-5-7 17 0,-6-1 3 0,0-6-2 16,0-3 1-16,0 0-6 0,6-7-1 0,5-5 0 15,5-1-1-15,4-4 0 0,7-2 1 0,3-2-16 16,3-4-39-16,27-4-70 0,-39 3-96 0,39-3-103 16,0 0-96-16,-24-10-108 0,24 10-86 15,10-18-113-15,-1 6-482 0,12-1-651 0</inkml:trace>
  <inkml:trace contextRef="#ctx0" brushRef="#br1" timeOffset="-4415.75">18375 6549 28 0,'0'0'486'0,"0"0"-5"15,0 0 3-15,30 3-8 0,-30-3-21 0,0 0-20 16,0 0-15-16,0 0-17 0,0 0-10 0,0 0-23 16,0 0-18-16,0 0-14 0,-20-15-18 15,20 15-12-15,0 0-22 0,-17-17-26 0,17 17-25 16,-6-16-36-16,6 16-29 0,-10-18-29 0,10 18-27 16,0 0-22-16,-14-19-19 0,14 19-14 0,0 0-12 15,-3-20-16-15,3 20-15 0,0 0-57 0,0 0-98 16,3-15-95-16,-3 15-85 0,0 0-85 0,0 0-102 15,0 0-113-15,30 8-88 0,-30-8-143 0,14 17-393 16,-14-17-703-16</inkml:trace>
  <inkml:trace contextRef="#ctx0" brushRef="#br1" timeOffset="-4075.75">18512 6845 422 0,'0'0'488'0,"0"0"-11"0,0 0-16 0,0 0-16 16,0 0-21-16,0 0-28 0,-30 2-41 0,30-2-36 15,0 0-38-15,0 0-34 0,0 0-35 0,0 0-38 16,0 0-30-16,0 0-27 0,0 0-16 0,0 0-7 15,0 0-5-15,0 0-6 16,16 13-6-16,-16-13-13 0,17 10-6 0,-17-10-11 16,16 17-4-16,-16-17-2 0,17 20 0 0,-17-20 3 15,10 26 22-15,-10-26 13 0,0 29-7 0,0-29-10 16,-10 35-9-16,4-17-6 0,-8 2-6 0,1-3-6 16,-4 1-40-16,-2 2-83 0,-5-3-97 0,1 1-132 15,3-6-175-15,-3 0-180 0,23-12-838 0,-37 18-956 16</inkml:trace>
  <inkml:trace contextRef="#ctx0" brushRef="#br0" timeOffset="1960.27">7003 4587 424 0,'16'-17'439'0,"-16"17"-37"0,0 0-37 15,4-15-40-15,-4 15-40 0,0 0-40 0,-7-14-37 16,7 14-37-16,0 0-30 0,-16-14-27 0,16 14-20 15,0 0-9-15,-30-6-4 0,30 6 0 0,0 0-2 16,-38 4-8-16,38-4 3 0,0 0 1 0,-36 4 8 16,36-4-8-16,-27 6 7 0,27-6 0 15,-22 7 3-15,22-7-7 0,-30 8-8 16,30-8-8-16,-27 10 0 0,27-10-22 0,-27 15-1 16,27-15-6-16,-27 17-6 0,27-17-2 0,-23 21-4 15,10-9-6-15,13-12 6 0,-21 27-2 0,12-12 3 16,1 1 2-16,2-2 0 0,-1 1-6 0,1 3-1 15,-1-2 1-15,0 5-2 0,4-1-1 0,0 0-2 16,-4 2 4-16,4-1-7 0,0 1-1 0,3 2 1 16,-4 0 0-16,4 1-1 0,-3-3 0 0,3 3-1 15,0 0-2-15,0 0-1 0,0-1 0 0,-4 0 3 16,4-2-2-16,0 4-4 0,0-4 0 0,-3 2 0 16,3 2 0-16,-3-4 0 0,3 0-2 15,-4 3 1-15,4-1 1 0,-3-2-2 0,3 2 0 16,-3-1 2-16,0 0 1 0,3-1-1 0,-4 2 4 15,4-3-6-15,-3 1 0 0,-1 2 2 16,4-3 2-16,-3 2-2 0,3-4-2 0,-4 5 2 16,4-4-2-16,-3-1 2 0,3 1-2 0,0 4 2 15,-3-5-4-15,3 1 4 0,-3 1-2 0,3 1 1 16,-3-3 0-16,-1 1 2 0,4 4-3 0,-3-5 1 16,-1 4-3-16,1-2 3 0,-1 0-1 0,1 1 3 15,0 1-2-15,0 3 2 0,-4-4-1 0,4 0 1 16,-1 1-3-16,-3-1 0 0,4 1-1 0,0-2 1 15,-3 3 0-15,2-2-2 0,1 0 4 16,-1 2-4-16,-3-2 0 0,4 0 0 0,0 1 0 16,0-1 4-16,3 1-1 0,-3-2-1 0,-1 3 1 15,4-5-1-15,0 4-2 0,-3-2 2 0,3 1 0 16,0-2-1-16,0 1-2 0,-4 0 6 16,4-1-5-16,0 0 2 0,0 0 0 0,0 0 1 15,0-3 0-15,0 6 0 0,0-5-1 0,0 2-4 16,0-1 4-16,4-1 0 0,-4 3-1 0,0-4-1 15,0 2 4-15,0-19-1 0,0 36-1 0,3-16 0 16,-3-3 2-16,0 3 5 0,0-2-9 0,0 2 3 16,0-3 1-16,0 3-2 0,0 1 0 15,0-4 2-15,0 2-3 0,0 1 3 0,4 1-4 16,-4-4 3-16,0 3-1 0,0-3 6 0,0 4-5 16,3-4 1-16,-3-17-2 0,0 37-1 0,0-37 3 15,3 36-4-15,-3-19 2 0,0-17-2 0,3 35 3 16,-3-35 0-16,0 35-3 0,0-35 1 0,3 33 2 15,-3-33 1-15,0 32 0 0,0-32 0 0,4 35 0 16,-4-35 0-16,0 33 0 0,0-33 0 16,0 35 1-16,0-35 0 0,3 34 1 0,1-13 0 15,-4-21 0-15,0 35 2 0,0-17 1 0,3-1 0 16,-3 3 3-16,0-20 2 0,0 35-1 0,4-17 0 16,-4-18 0-16,0 31 0 0,0-31-3 15,0 36 3-15,0-36 2 0,0 32-1 0,0-32 1 16,3 33 2-16,-3-33-4 0,0 32-2 0,0-32-1 15,0 29-1-15,0-29-4 0,0 32 2 0,0-32 1 16,0 27-2-16,0-27 0 0,0 24 2 0,0-24-2 16,0 28-3-16,0-28 2 0,0 25-1 0,0-25 0 15,0 22 1-15,0-22 0 0,0 26 0 0,0-26 0 16,-3 25-1-16,3-25 0 0,0 22 0 0,0-22-1 16,-4 26 2-16,4-26-1 0,0 24 0 15,0-24-1-15,0 25 0 0,0-25 1 0,0 26-2 16,0-26 3-16,0 24-2 0,0-24 0 0,0 27 4 15,0-27-5-15,0 31 0 0,0-31 0 0,4 32 0 16,-4-32 3-16,0 30-2 0,0-30 1 16,0 30-2-16,0-30 2 0,3 33-1 0,-3-33 1 15,0 27-1-15,0-27 1 0,0 30-2 0,0-30 3 16,3 28 0-16,-3-28-1 0,0 30 2 0,0-30-2 16,0 27 2-16,0-27-2 0,0 28 0 0,0-28-2 15,0 25 2-15,0-25-2 0,0 24 1 0,0-24 2 16,0 24-1-16,0-24-3 0,0 24 2 0,0-24-1 15,0 23 1-15,0-23 1 0,3 22 3 0,-3-22-5 16,0 25 0-16,0-25 1 0,0 24 2 0,0-24-5 16,0 26 2-16,0-26-2 15,0 25 2-15,0-25 0 0,0 23 1 0,0-23 0 16,3 25 1-16,-3-25-2 0,4 22 0 0,-4-22 0 16,0 23 1-16,0-23 4 0,0 23-5 0,0-23 1 15,3 24 1-15,-3-24-2 0,0 22-2 0,0-22 4 16,0 20-2-16,0-20 0 0,0 24 1 0,0-24-1 15,4 17 2-15,-4-17-3 0,0 0 3 0,0 22-3 16,0-22 0-16,0 0 1 0,0 0-1 0,0 21 1 16,0-21 0-16,0 0 0 0,0 0 2 0,0 0-2 15,0 22 1-15,0-22 0 0,0 0-1 0,0 0 1 16,0 0-2-16,0 0 4 0,-4 17-1 0,4-17 1 16,0 0-1-16,0 0-2 0,0 0 4 15,0 0-1-15,0 0 2 0,0 0-3 0,0 0-1 16,0 0 1-16,0 0-1 0,0 0 4 15,4 18 1-15,-4-18 7 0,0 0 17 0,0 0 11 16,0 0 6-16,0 0 2 0,0 0-2 0,0 0-3 16,0 0-5-16,0 0-5 0,0 0 2 0,0 0-9 15,0 0-3-15,0 0-4 0,0 0-1 0,0 0 0 16,0 0-4-16,37 0 0 0,-37 0-5 0,0 0 2 16,30-8-2-16,-30 8-1 0,0 0 0 0,39-8-4 15,-39 8 2-15,27-7-5 0,-27 7 6 0,33-5-5 16,-33 5 0-16,34-7-1 0,-34 7-2 0,33-7 1 15,-33 7-3-15,30-8-1 0,-30 8 1 16,27-4-4-16,-27 4 4 0,27-6-3 0,-27 6 2 16,0 0 1-16,30-2 0 0,-30 2-2 0,0 0 2 15,0 0 2-15,33-6 0 0,-33 6 2 16,0 0 2-16,0 0 0 0,0 0 1 0,27-6 1 16,-27 6-1-16,0 0 2 0,0 0-2 0,0 0 0 15,0 0 2-15,0 0-1 0,0 0 5 0,23-4-3 16,-23 4-8-16,0 0-36 0,0 0-40 0,0 0-113 15,13-15-149-15,-13 15-179 0,0 0-179 0,7-24-741 16,-7 24-887-16</inkml:trace>
  <inkml:trace contextRef="#ctx0" brushRef="#br0" timeOffset="3020.87">3988 6222 374 0,'0'0'445'0,"0"0"-11"0,7-18-19 15,-7 18-12-15,0 0-22 0,0 0-26 0,0 0-19 16,0-19-26-16,0 19-33 0,0 0-34 0,0 0-36 15,0 0-37-15,0 0-32 0,0 0-31 16,-7-18-22-16,7 18-15 0,0 0 3 0,0 0 20 16,0 0 3-16,0 0-5 0,0 0-14 0,-10 19-9 15,10-19-8-15,0 0-4 0,-3 29-6 0,3-29-12 16,-3 25-1-16,3-25-9 0,-7 30-4 0,7-30-5 16,-3 32 0-16,3-12-4 0,-4 3-2 0,4-3-4 15,-4-1 1-15,4-19-2 0,0 36 1 0,0-36 1 16,-3 32-4-16,3-32 1 0,0 25 3 15,0-25 3-15,0 23 5 0,0-23 2 0,0 0 2 16,0 25 1-16,0-25-3 0,0 0-6 0,0 0-26 16,0 0-71-16,0 0-88 0,0 0-81 0,0 0-65 15,11-18-48-15,-11 18-39 0,0-21-31 16,0 21-23-16,0-21-33 0,0 21-39 0,-4-23-248 16,4 23-268-16</inkml:trace>
  <inkml:trace contextRef="#ctx0" brushRef="#br0" timeOffset="3384.27">3671 6200 139 0,'0'0'287'0,"0"0"-12"0,0 0 0 0,-26-5-8 15,26 5-3-15,0 0-10 0,0 0-1 0,0 0-8 16,-27-4-5-16,27 4-10 0,0 0-11 0,0 0-14 16,0 0-12-16,0 0-13 0,0 0-13 0,0 0-1 15,0 0-4-15,0 0-5 0,0 0-3 0,0 0 4 16,0 0-4-16,0 0-8 0,23-8-15 0,-23 8-16 16,30-4-19-16,-30 4-18 0,40-5-12 0,-40 5-14 15,54-7-8-15,-28 5-7 0,4-4-7 0,4 1-2 16,-4 1-8-16,3 1 0 0,-3-2-6 15,0 3-2-15,0-3-8 0,-30 5-4 0,54-3-26 16,-54 3-31-16,46-3-45 0,-46 3-46 16,37-1-45-16,-37 1-40 0,0 0-45 0,40 4-50 15,-40-4-58-15,0 0-46 0,24 13-52 0,-24-13-41 16,0 0-273-16,0 0-285 0</inkml:trace>
  <inkml:trace contextRef="#ctx0" brushRef="#br0" timeOffset="3768.54">3741 6554 163 0,'0'0'230'0,"0"0"-10"0,-16 13-10 0,16-13-12 16,0 0-5-16,0 0 0 0,0 0 5 0,0 0 9 15,-14 12 10-15,14-12 0 0,0 0-8 0,0 0-9 16,0 0-17-16,0 0-5 0,0 0-17 0,0 0-17 16,0 0-14-16,0 0-5 0,0 0-12 15,41-6-14-15,-41 6-7 0,26-6-4 0,-26 6-7 16,37-9-16-16,-37 9-11 0,46-13-13 0,-22 8-6 15,3-1-4-15,-1 1-10 0,-2 1 0 0,2-1 3 16,1 0-11-16,-1 0 0 0,1-2-3 0,-3 2-13 16,2-1-35-16,-6 0-35 0,3-1-34 15,-23 7-37-15,37-12-49 0,-37 12-50 0,33-13-51 16,-33 13-48-16,27-14-69 0,-27 14-449 0,20-17-345 16</inkml:trace>
  <inkml:trace contextRef="#ctx0" brushRef="#br0" timeOffset="4156.26">4475 6062 149 0,'0'0'403'0,"13"-14"-20"0,-13 14-7 16,10-15-16-16,-10 15-20 0,0 0-23 15,14-16-32-15,-14 16-39 0,0 0-39 0,0 0-40 16,10-15-36-16,-10 15-24 0,0 0-14 0,0 0 17 16,0 0 4-16,0 0 7 0,0 0 0 15,0 25 3-15,0-25-5 0,-7 23-8 0,7-23-11 0,-10 29-17 16,3-9-4-16,1 4-7 0,-4-2-8 16,3 3-10-16,-3 3-7 0,0 1-9 0,0 2-5 15,0-2-5-15,0 4-5 0,0-3-1 0,0 2-6 16,0-3-3-16,0 2 1 0,3-3-4 0,1-3-1 15,-1 0-3-15,1-3 1 0,-2 1 0 0,5-6-3 16,0 3 1-16,3-20 3 0,-7 27 3 0,7-27-3 16,-6 25 7-16,6-25 2 0,-3 18 0 0,3-18-25 15,0 0-63-15,0 0-77 0,0 0-80 16,0 0-74-16,0 0-75 0,0 0-67 0,0 0-70 16,0 0-83-16,3-24-255 0,-3 24-337 15</inkml:trace>
  <inkml:trace contextRef="#ctx0" brushRef="#br0" timeOffset="4816.26">4642 6215 125 0,'0'0'415'16,"13"-15"-21"-16,-13 15-10 0,10-14-23 0,-10 14-30 15,0 0-43-15,10-14-41 0,-10 14-43 0,0 0-39 16,0 0-31-16,0 0-19 0,17-10 9 0,-17 10 7 15,0 0-3-15,0 0 1 16,0 0-11-16,10 21-15 0,-10-21-6 0,3 17-10 16,-3-17-13-16,0 22 4 0,0-22-6 0,-3 27-7 15,3-27-8-15,0 30-12 0,0-30 2 0,-3 36-4 16,3-18 6-16,0-18 9 0,-4 32 12 0,4-32 10 16,0 32 1-16,0-32 4 0,0 28 6 0,0-28 17 15,-3 22 19-15,3-22 29 0,3 20 32 0,-3-20 22 16,0 0-8-16,0 18-15 0,0-18-13 0,0 0-12 15,0 0-10-15,0 0-21 0,0 0-16 0,0 0-15 16,4-18-9-16,-4 18-15 0,6-17-10 0,-6 17-9 16,3-25-7-16,-3 25-8 0,4-28-5 15,-4 28-6-15,6-30-1 0,-2 13-9 0,-4 17-5 16,3-35-3-16,1 15-2 0,-1 0-3 0,3-3-4 16,-2 3 1-16,2 0-4 0,1-1 0 15,-3 0-2-15,5-2 1 0,-2 4 0 0,0 1 0 16,3-2-6-16,0 2 0 0,-4 0-4 0,5 5-2 15,2-4 2-15,-4 2-2 0,2 3 2 0,-11 12-5 16,27-18-2-16,-27 18-2 0,27-13-5 0,-27 13-12 16,30-8-3-16,-30 8-4 0,30-4-1 0,-30 4-1 15,25 4 0-15,-25-4-1 0,27 3 5 0,-27-3 1 16,24 14 0-16,-24-14 4 0,20 15-6 0,-20-15 1 16,13 17 5-16,-13-17 6 0,11 20 2 15,-11-20 7-15,0 23 5 0,0-23 3 0,-11 22-2 16,11-22 7-16,-16 25 3 0,5-12-1 0,2 0 1 15,-4-4 5-15,-4 4-2 0,4-1-1 0,-4-2 0 16,-4 0 2-16,5-1 9 0,-4 0 17 0,20-9 20 16,-40 12 16-16,40-12 2 0,-36 10 10 0,36-10 11 15,-38 5 0-15,38-5-3 0,-33 3-12 0,33-3-10 16,0 0-9-16,-43-5-10 0,43 5-1 0,0 0-12 16,-33-5-8-16,33 5-8 0,0 0-53 0,-21-11-92 15,21 11-99-15,0 0-111 0,0 0-114 0,-9-18-124 16,9 18-137-16,0 0-171 0,0 0-542 0,3-16-883 15</inkml:trace>
  <inkml:trace contextRef="#ctx0" brushRef="#br1" timeOffset="18500.73">6796 3321 26 0,'0'0'273'15,"0"0"-30"-15,0 0-27 0,0 0-31 0,0 0-29 16,0 0-30-16,0 0-12 0,0 0-13 0,0 0-10 15,0 0-6-15,0 0 5 0,0 0-5 0,0 0 1 16,-3 21 1-16,3-21-4 0,0 0 0 0,-11 18-12 16,11-18-4-16,-13 17 6 0,13-17 2 0,-17 23-3 15,17-23-11-15,-16 22-8 0,16-22-12 0,-20 25-6 16,20-25-6-16,-16 24-4 0,16-24-1 16,-17 24-3-16,17-24 4 0,-17 22 10 0,17-22 12 15,-10 17 7-15,10-17 6 0,-10 16 0 0,10-16 10 16,0 0 23-16,-14 20 17 0,14-20 15 0,0 0 5 15,0 0-11-15,0 0-12 0,0 0-18 16,0 0-16-16,0 0-15 0,0 0-10 0,0 0-11 16,38-3-6-16,-38 3-7 0,22-12-3 0,-22 12-4 15,27-16-3-15,-27 16-4 0,27-12-2 0,-27 12-3 16,23-13-1-16,-23 13-2 0,21-9-2 0,-21 9-4 16,0 0 3-16,27-10-7 0,-27 10 2 0,0 0 0 15,0 0 1-15,0 0 2 0,0 0 1 0,0 0 1 16,25 7 6-16,-25-7-8 0,0 0 0 0,-9 25 5 15,9-25-3-15,-13 23 2 0,13-23 1 0,-21 30-5 16,12-13 6-16,-5-2-1 0,4 3 0 16,-4-1 0-16,1 0-2 0,4 1-1 15,-5 0 6-15,1-4-5 0,2 2 1 0,2-1 0 16,-1-1 1-16,10-14-2 0,-17 24 0 0,17-24 3 16,-13 19 2-16,13-19-3 0,-11 15 9 0,11-15 12 15,0 0 18-15,-9 17 11 0,9-17 2 0,0 0-10 16,0 0-13-16,0 0-1 0,0 0-6 0,0 0-3 15,26 8-6-15,-26-8-3 0,0 0 0 0,34-10-4 16,-34 10 5-16,23-7-8 0,-23 7 2 0,27-5-2 16,-27 5-4-16,24-8 0 0,-24 8-2 0,0 0 2 15,33-5-3-15,-33 5 0 0,0 0-2 0,0 0 0 16,30 5 2-16,-30-5 0 0,0 0 6 0,0 0-4 16,0 25 0-16,0-25-1 0,-14 21 2 15,14-21 4-15,-19 27-2 0,1-12-2 16,1 2-1-16,-2 4 1 0,-1 1 2 0,-4-2 0 15,1 0-2-15,3 2-8 0,0-5 15 0,4 1-5 16,-1-4-4-16,4 3 1 0,-1-5-4 0,14-12 7 16,-20 22-2-16,20-22 4 0,-17 18-2 0,17-18 0 15,-9 12 5-15,9-12-9 0,0 0 11 0,0 0-2 16,0 0 0-16,9 18-2 0,-9-18 2 0,0 0-3 16,0 0 2-16,47 0-5 0,-47 0 0 0,0 0 6 15,47-3-6-15,-47 3-3 0,0 0 1 0,43 0-2 16,-43 0-1-16,26 5-2 0,-26-5 1 0,24 8 2 15,-24-8 1-15,17 12-2 0,-17-12 4 16,6 17-1-16,-6-17 2 0,0 24-2 0,0-24-2 16,-6 24 2-16,6-24 2 0,-14 27-2 15,4-11 1-15,1 0 2 0,-2-2-2 0,1 1-8 16,-3-3 7-16,13-12 3 0,-17 22 1 0,17-22-5 16,-17 21 2-16,17-21 2 0,-9 14 1 0,9-14 0 15,0 0 3-15,-13 20 0 0,13-20-3 0,0 0 2 16,0 0 0-16,0 0-1 0,0 0 0 0,16 11-1 15,-16-11 0-15,0 0 0 0,0 0-2 0,0 0 0 16,30-5-17-16,-30 5-30 0,0 0-34 0,0 0-40 16,0 0-57-16,0 0-78 0,0 0-91 15,0 0-87-15,0 0-156 0,-20 14-346 0,20-14-415 16</inkml:trace>
  <inkml:trace contextRef="#ctx0" brushRef="#br1" timeOffset="20412.3">6029 3942 72 0,'0'0'310'0,"0"0"-29"0,0 0-24 16,0 0-16-16,0 0-29 0,0 0-31 0,0 0-27 15,0 0-30-15,0 0-27 0,0 0-22 16,0 0-15-16,0 0-11 0,0 0-14 0,0 0-3 16,0 0-7-16,-13 15-6 0,13-15-3 0,-13 20 2 15,6-5-6-15,-3 6 2 0,0-2 2 0,-4 6-5 16,1 3-2-16,-4 1 3 0,4 3-4 0,0 2-2 15,-1-2 8-15,5 3-6 0,-2-2 0 16,1 3 0-16,4-2-1 0,-1 1 0 0,0 0 0 16,4-1-2-16,3 1 3 0,-4 1-1 0,8 1-1 15,-4 1-1-15,3-1 3 0,1 3-4 0,-1-2 1 16,4 1 2-16,-4 2-2 0,3-1 13 0,-2 7-3 16,3-1 0-16,0 3-1 0,-4 1-3 0,3 2-6 15,-3 2 9-15,-3 3-4 0,0 3 2 0,-3 10 1 16,-3 0-4-16,-1 0 0 0,-3-1 1 15,0 2-4-15,0 1-5 0,-4 1 4 0,2 11 2 16,-2-1-3-16,1-10 0 0,-1-1-1 0,1 0 3 16,0 2-1-16,2-4 0 0,-2 2-2 15,4-1 1-15,-5-2-6 0,1-2 5 0,-1-2-2 16,1 0 1-16,2-5 1 0,2-7 0 0,2-1-2 16,1-2 1-16,-2-2-1 0,2-1-3 0,3-4 3 15,0-4 4-15,3 2-5 0,-4-2 0 0,4-1 2 16,0-1-2-16,0-1 2 0,0 1 0 0,0-2 0 15,0 2 1-15,0-4-2 0,0 2 3 0,4 1-4 16,-4-2 2-16,0 2-5 0,0-2 6 0,0 1 1 16,0-2 0-16,0-1 0 0,0-4 0 0,0 2-1 15,0-3-1-15,0 1-1 0,0-3 0 0,0 3 1 16,0-1-4-16,0-3 3 0,0 2 0 16,0-1 2-16,0 2-2 0,0-1-4 15,0-2 5-15,3 1 3 0,0 1-5 0,0-4 7 16,5 2 2-16,-2 0-5 0,-3-4 0 0,7 4 1 15,-7-6-2-15,5 4 0 0,-2-2 0 0,1 2 6 16,-1-4-5-16,1 5-3 0,-3-1 2 0,-1 1 2 16,0-1-3-16,0 1 6 0,-3-1 2 0,4 1 0 15,-4 2 0-15,-4-1 2 0,4 2-4 0,0-4-4 16,0 1 3-16,-3-1-1 0,0 4 2 0,3-4-3 16,-3-1-5-16,-5 5 10 0,5-3 8 0,-3 2 14 15,-4 2 1-15,-1 3 0 0,-2-3-2 0,4 1-4 16,-2-1-5-16,1-1-3 0,4-7-3 0,-2 4-2 15,2-4-7-15,3 2 5 0,3-21 4 16,-7 28 1-16,7-28 8 0,0 26 3 16,0-26 7-16,4 24 5 0,-4-24 6 0,9 17 1 15,-9-17-7-15,27 10-4 0,-27-10-7 0,41 5-3 16,-41-5-4-16,66-7-1 0,-29 2-18 0,6-3-69 16,-3-2-89-16,0 1-94 0,-4-5-100 0,5 2-596 15,-11 0-424-15</inkml:trace>
  <inkml:trace contextRef="#ctx0" brushRef="#br1" timeOffset="24100.31">7136 3018 25 0,'0'0'289'0,"0"0"-23"0,0 0-25 16,0 0-21-16,0 0-19 0,0 0-19 0,0 0-16 16,0 0-15-16,0 0-12 0,0 0-17 0,0 0-15 15,0 0-12-15,0 0-7 0,0 0-10 0,0 0-10 16,0 0-4-16,0 0 0 0,24 9 4 15,-24-9-2-15,0 0-2 0,0 0-3 0,30-2-3 16,-30 2-5-16,0 0-7 0,40-4-5 0,-40 4-7 16,30-3-6-16,-30 3-4 0,36-4-4 0,-36 4-4 15,44-5-1-15,-44 5-5 0,49-4-1 0,-49 4-1 16,57-3-4-16,-57 3 0 0,57-2-2 0,-57 2 1 16,60 0 0-16,-60 0 1 0,63 2 1 0,-33-2-1 15,4 3-1-15,-1-3 3 0,1 0-2 16,-1 0-2-16,1 2 1 0,-1-2 0 0,-33 0 1 15,63 0-4-15,-33 0 2 0,-30 0-1 0,63 2 0 16,-63-2-2-16,60 0 4 0,-60 0-3 0,57 0 2 16,-57 0 1-16,57 3-4 0,-57-3 1 15,57 2 0-15,-57-2 4 0,49 0-1 0,-49 0-4 16,54 4 2-16,-54-4 0 0,54 2 2 0,-54-2-1 16,56 1-1-16,-56-1 2 0,50 0-2 0,-50 0 1 15,50 0-2-15,-50 0 1 0,54 4 2 0,-54-4-3 16,49 0 1-16,-49 0 2 0,57 0-3 0,-57 0 2 15,60 0-1-15,-60 0 0 0,60 0 1 0,-60 0 0 16,60-4 0-16,-27 4-2 0,-33 0 2 0,67 0 0 16,-34 0 0-16,5 0-1 0,-5 4 0 0,0-4-1 15,-33 0 5-15,67 0-4 0,-34 0 1 16,0 0 0-16,0 2 0 0,2-2 0 16,-35 0 0-16,66 0 0 0,-33 0-1 0,1 0 2 15,-1 0-1-15,3 0-1 0,-2 0 2 0,-1 0-1 16,4 0 0-16,-3 0 1 0,-1 0-2 0,0 0-1 15,0 0 2-15,1 3 0 0,-4-3-1 0,3 3 0 16,-3-3 1-16,0 2 0 0,-30-2 0 0,63 3 1 16,-63-3-1-16,60 1 0 0,-27 2 0 0,-33-3-2 15,64 0 3-15,-30 3-1 0,-1-3 1 0,0 2-1 16,1-2 1-16,2 0-2 0,-3 0 2 0,1 0-2 16,-34 0 1-16,66 0 2 0,-66 0 0 0,63 0-3 15,-63 0 0-15,65 0-1 0,-65 0-1 0,60 0 3 16,-60 0 1-16,63-2-2 0,-63 2 0 15,67 0 1-15,-34 0-2 0,0-3 2 16,4 3 1-16,-1-3-2 0,5 3 0 0,2-1 0 16,4-2 1-16,-4 3-2 0,4-2 2 0,-4-1-2 15,4 0 2-15,-1 3-2 0,1-2 0 0,-4 2 2 16,4-4 2-16,-1 4-2 0,5-1 0 0,-5-1-2 16,4-2 1-16,1 4-1 0,-5-2-1 0,4-3 3 15,1 3-1-15,-2-1 0 0,1 1 5 0,1-1-2 16,-5 0 2-16,-3-2-4 0,4 3 0 0,-4 0 0 15,-6-1-2-15,0 1 0 0,-1-1 2 0,1 1 2 16,4-1-2-16,1 1-4 0,-2-1 6 0,7-1-2 16,-4 1-2-16,4 1 2 0,3-4-2 15,0 0 0-15,4 5-1 0,-4-5 2 0,3 4-2 16,4-3 0-16,-4 3 3 0,4-1-4 16,0-2 1-16,-5 2 0 0,2-2 1 0,3 3-1 15,-4 0 0-15,4-3-2 0,0 2 3 0,-1-2 1 16,-6 3-1-16,4-4 0 0,0 5 1 0,-5-2-1 15,-2-2 0-15,-1 2 0 0,-5 1 1 0,-8-2-45 16,-3 3-58-16,0-1-85 0,-30 2-140 0,40-11-622 16,-40 11-428-16</inkml:trace>
  <inkml:trace contextRef="#ctx0" brushRef="#br0" timeOffset="145328.41">21836 10885 450 0,'0'0'439'0,"0"0"-27"0,0 0-19 16,0 0-20-16,0 0-33 0,0 0-37 0,0 0-35 15,0 0-32-15,0 0-32 0,0 0-12 0,0 0-12 16,0 0-20-16,0 0 1 0,0 0-7 16,0 0-12-16,0 0-6 0,0 0-11 0,-16 9-13 15,16-9-11-15,0 0-14 0,0 0-12 0,0 0-11 16,0 0-12-16,0 0-13 0,0 0-9 0,0 0-4 16,0 0-3-16,0 0-2 0,0 0 0 0,34 0 3 15,-34 0 3-15,30 0 13 0,-30 0 3 0,36-4-3 16,-36 4-6-16,44-5-6 0,-44 5-5 0,49-5-4 15,-49 5-4-15,57-5-4 0,-27 2-1 16,0 0-1-16,0 2-1 0,0-2-3 0,4-2-1 16,-8 5 4-16,8-3-6 0,-1-3 2 0,-3 6-2 15,0-1-1-15,0-1 1 0,0-2-2 0,-30 4-1 16,60 0 1-16,-60 0 1 0,57-2 1 16,-57 2-2-16,53-3 1 0,-53 3-1 0,57-2 1 15,-57 2 2-15,56-2-2 0,-56 2 2 0,57-3-2 16,-57 3 1-16,60-5-3 0,-27 5 1 0,-33 0-2 15,60-3 2-15,-30 1-1 0,4-1 0 0,-34 3 0 16,60 0 0-16,-26-2 1 0,-34 2 1 0,60-2-1 16,-27 2-1-16,-3-3 1 0,3 1 0 0,-33 2-1 15,60-3 1-15,-26 3-1 0,-4-2 2 0,0-1 0 16,3 3-2-16,-33 0 2 0,60-2-1 16,-60 2 0-16,60-6 3 0,-60 6-5 0,57-1 2 15,-57 1-1-15,57-3 0 0,-57 3 3 0,52-5-1 16,-52 5-2-16,57 0 0 0,-57 0-1 15,57-5 4-15,-57 5-3 0,54-4 2 0,-54 4-2 16,56-1 0-16,-56 1 0 0,53-6 2 0,-53 6-1 16,54-2 0-16,-54 2 0 0,50-3-1 0,-50 3 2 15,54-4 1-15,-54 4-3 0,49-3 2 0,-49 3 1 16,50-5 0-16,-50 5-4 0,54-3 0 0,-54 3 3 16,53-5-2-16,-53 5-1 0,53-2 2 0,-53 2-1 15,54-5 0-15,-24 3 1 0,-30 2-2 0,53-3 0 16,-53 3 0-16,53-5 0 0,-53 5 3 0,54-5-3 15,-54 5 0-15,53-3 2 0,-53 3 0 0,57-4-3 16,-57 4 2-16,49-5-2 16,-49 5 5-16,48-3-6 0,-48 3 4 0,43-2 2 15,-43 2-2-15,47-4 0 0,-47 4-1 0,50-1-1 16,-20-5 2-16,0 6-1 0,0-2 0 0,3-1 0 16,1 1 1-16,2 0-4 0,1 2 0 0,-4-3 2 15,3 1 2-15,2-1-2 0,-5 3 0 0,4 0-2 16,-4-3 2-16,0 3 0 0,0-2 3 0,-3-1-1 15,4 3-1-15,3 0 1 0,-4-2 1 0,4 2-2 16,-1-2 1-16,1-1-2 0,3 1 0 0,0 2 0 16,3-3 1-16,-2 1 1 0,-5-1-4 0,1 3 3 15,-1-2-1-15,2 2 0 0,-5-6-1 16,0 6-1-16,0 0 4 0,-33 0-1 0,64-1 2 16,-34-2-1-16,-30 3 0 0,63-2-1 0,-33-1 1 15,0 3 0-15,0-3-3 0,3 1 1 16,-3-2 1-16,0 4-2 0,0-1 2 0,-30 1-3 15,60-6 3-15,-60 6-2 0,60-2 1 0,-60 2 0 16,57-3 3-16,-57 3-3 0,57-4 1 0,-57 4 1 16,60 0 0-16,-30-3 1 0,3 1-2 0,4-1 0 15,-1 3-2-15,1-3 3 0,0 1-2 0,0-1-2 16,-1 3 0-16,1 0 2 0,-1-2-1 0,-1 2 1 16,1 0 1-16,-3-2 1 0,4 2-1 0,-4 0 0 15,0 0 1-15,0 0-2 0,1-3 0 16,0 3 2-16,-1-2 1 0,0 2-2 0,1 0 0 15,-34 0 0-15,66-3 1 0,-36 3-1 0,4-2-2 16,-34 2 2-16,60-3-1 0,-60 3 0 0,53 0 4 16,-53 0-3-16,51 0 0 0,-51 0 0 15,42-2 1-15,-42 2-1 0,51 0 0 0,-51 0 3 16,52-3-3-16,-52 3-1 0,61-3 2 0,-61 3-3 16,63 0 1-16,-63 0 0 0,67 0-1 0,-33 0 1 15,-1 0-1-15,3 0 3 0,1 0 0 0,-4 3 0 16,4-3-2-16,0 0 1 0,3 3 0 0,-4-3 0 15,2 0 1-15,-2 2 0 0,1-2 1 0,-1 0-2 16,-3 0 0-16,1 3 0 0,-1-3 1 16,1 2-1-16,-1-2 1 0,-3 3 0 0,-30-3 0 15,64 0 2-15,-64 0-3 0,60 0 1 0,-60 0 1 16,56 0-1-16,-56 0-2 0,56 2 1 0,-56-2 0 16,57 3-2-16,-57-3 1 0,50 0 0 0,-50 0 0 15,47 0 0-15,-47 0-2 0,50 2 3 0,-50-2-1 16,57 2 0-16,-27-2 1 0,6 0-1 0,1 3 1 15,4-1-1-15,1 1 0 0,2-3 0 0,3 3-1 16,0-1 1-16,2 1-3 0,1-1 3 0,4 0 3 16,-1 1-3-16,3-1 0 0,1-2 0 0,7 6-1 15,-8-5 4-15,1 3-5 0,0-2 1 0,0 1-4 16,-5 2 3-16,2-2 2 0,0-2 1 16,-1 2-2-16,1 2 1 0,-2-2-1 0,-1-1 1 15,2 1 2-15,-3 2-2 0,0-3-1 0,-3 0 2 16,0 3-3-16,-5-2 0 0,2 2 3 0,-10-2-3 15,2-3 0-15,-3 4 6 0,-3-1-4 0,0-1 4 16,0 4 0-16,-3-5 1 0,-27-1 2 0,44 6 1 16,-44-6 4-16,40 3 2 0,-40-3 11 0,30 5 17 15,-30-5 13-15,30 4 5 0,-30-4-4 0,33 0-7 16,-33 0-8-16,30 6-6 0,-30-6-9 0,30 2-2 16,-30-2-3-16,30 0-4 0,-30 0-2 0,30 5-3 15,-30-5 0-15,0 0-3 0,34 3-18 0,-34-3-56 16,0 0-74-16,0 0-73 0,0 0-93 15,0 0-162-15,0 0-176 0,0 0-739 0,-37-13-837 16</inkml:trace>
  <inkml:trace contextRef="#ctx0" brushRef="#br0" timeOffset="150636.57">21904 10835 155 0,'0'0'188'0,"0"0"1"0,0 0-1 15,0 0-7-15,0 0 5 0,0 0-4 16,0 0-16-16,0 0-11 0,0 0-13 0,0 0-7 16,0 0-10-16,0 0-13 0,0 0-2 0,0 0-9 15,0 0-5-15,0 0-6 0,0 0 6 0,0 0 2 16,0 0-4-16,0 0 1 0,0 0 0 0,0 0-5 16,0 0 8-16,0 22-4 0,0-22-4 0,0 0-1 15,-8 20-9-15,8-20-7 0,-3 17-5 0,3-17-14 16,-3 23-6-16,3-23-4 0,-3 26-7 0,3-26 0 15,-7 29 7-15,7-29-9 0,0 33 3 0,0-33-7 16,-3 39 0-16,3-19 1 0,0 1-2 16,0 4 0-16,0 0 0 0,0-3-2 0,0 3 1 15,0 0-5-15,0 3-4 0,3-3-4 0,-3 2-1 16,4-1 0-16,-1 1-2 0,-3 0-6 0,3-1-1 16,0 0 2-16,0 2-2 0,1-3-3 15,0 3 7-15,-1-3-4 0,0 0-3 0,1 0 3 16,-1 0-2-16,0 0-1 0,0-3-4 0,-3 1 3 15,4 0 0-15,-1-1-3 0,1-2 4 0,-1 2 1 16,0-2-2-16,1 0 0 0,-1 0 0 0,0-3 0 16,0 4 0-16,1-1-6 0,-1 0 6 0,1 0-2 15,-1-2-10-15,0 1 15 0,-3 1 0 0,7 1 0 16,-4 1-4-16,0-2-2 0,-3 0 3 16,4 0-3-16,-1-1 6 0,1 1-4 0,-4 0 0 15,3 4-4-15,0-5 6 0,-3-1 0 0,4 2 2 16,-1 0-6-16,-3-20 1 0,0 35 2 0,3-15 2 15,-3 0-4-15,0-20 2 0,3 35-3 0,-3-35 5 16,0 35-3-16,0-35 0 0,0 34-2 0,4-14 3 16,-4 1-6-16,0-1 8 0,0-3 0 15,0 6 1-15,3-5-1 0,-3 1-3 0,0 4 3 16,0-1 2-16,4 1-1 0,-4-4-1 0,0 5 2 16,3-3-1-16,-3 2-3 0,0 0-1 0,0-1 4 15,0 3 2-15,0-2 0 0,0-1-5 0,0 3 0 16,0-2-2-16,-3 3-1 0,3-2 10 15,0 1-3-15,0 1 1 0,-4-2-1 0,4 3-2 16,0-2-2-16,0 3 4 0,0-2 2 0,0 0 0 16,0 2-5-16,0-1 2 0,0 0 1 0,0 1 0 15,0 3 0-15,-3-4-3 0,3 0 4 0,-4 1-3 16,4 2 2-16,0-1-1 0,0-1 6 0,-3-1 0 16,3 5-4-16,-3-6-1 0,3 2 0 0,0 0-4 15,-3-1 0-15,3-3 1 0,-4 2 4 16,4 1-4-16,0-5 2 0,0 4-3 0,0-4 5 15,0 1-9-15,0 2-1 0,-3-3 3 0,3 1 2 16,0-2 2-16,-3 0-4 0,3 1 4 16,-4-2-1-16,4 1 0 0,0-21 1 0,-3 34-3 15,-1-14 6-15,4-20-9 0,0 36 3 0,0-36 1 16,-3 35-4-16,3-35 5 0,0 33-3 0,0-33 1 16,-3 31 3-16,3-31-3 0,0 33 2 0,0-33-1 15,0 35-1-15,0-35 1 0,0 34-1 0,-3-16 3 16,3 0-1-16,-4 2-2 0,4-1 1 0,0 5-1 15,0 0 1-15,0 0-5 0,-3 0 6 0,3 1 1 16,-3 1-6-16,3 3 2 0,-4-1-3 0,4-1 10 16,-3 3-3-16,-1 0 0 0,4-3-1 0,-3 9-4 15,0-3 8-15,3-2 6 0,-3 1-1 16,-1-1 2-16,4-1-8 0,0 1-1 16,0-2-4-16,0 0 2 0,0 2 4 0,-3 1 1 15,3-3-7-15,0 0 0 0,-3 6 1 0,3 0-2 16,-4-1 1-16,4 0 2 0,-3 0 0 0,3 2 1 15,-4-2-2-15,4 2-1 0,-3-1 6 0,3-2-7 16,0 1 2-16,0-4 1 0,-3 0-1 0,3 3-1 16,0-1-2-16,3-2 1 0,-3 3 2 0,0-6-1 15,0 3 2-15,0 0-1 0,0 0-1 0,3 1-3 16,-3-2 4-16,0 1 0 0,0-2 0 0,0 2 0 16,0-3 0-16,0 1-6 0,0 1 2 0,0 0 6 15,4 0-5-15,-8-1 0 0,4-1 2 0,0 1-1 16,0-1-1-16,0-1 1 0,0 1 0 15,0-3 0-15,-3 2-1 0,3-1 3 0,0-3 0 16,-3 4-1-16,3-4-2 0,0-1 0 0,-7 3-1 16,7-2 4-16,0-2-2 0,-3 1 1 0,3-1 1 15,-3-3-1-15,3-17 2 0,-8 32-1 0,8-32 0 16,0 27-2-16,0-27 1 0,-3 28-1 0,3-28 3 16,-6 26-4-16,6-26 7 0,-3 20-6 0,3-20 1 15,-4 19 0-15,4-19-3 0,0 0 4 0,-3 23-7 16,3-23 6-16,0 0-1 0,-3 21 3 0,3-21-2 15,0 0 3-15,0 0-1 0,-8 16 0 0,8-16-1 16,0 0 2-16,0 0-2 0,0 0-1 16,0 0 2-16,-3 20 0 0,3-20 1 0,0 0 5 15,0 0-5-15,0 0 2 0,0 0 0 0,0 0 6 16,0 0 4-16,0 0-2 0,0 0 1 0,0 0-3 16,0 0 3-16,0 0 1 0,11 13 0 0,-11-13-2 15,0 0-4-15,30-6 1 0,-30 6-4 0,30-5 0 16,-30 5-2-16,43-7 0 0,-43 7-2 0,54-10-1 15,-24 8 1-15,-4-4 1 0,8 2-5 0,-1 1 2 16,3-2 1-16,4 1-2 0,4-1 0 0,-1-1-1 16,4 3 2-16,-1-1-2 0,5-1 2 0,2 2-1 15,0-2 1-15,4 2-2 0,6-1 2 0,0 1 1 16,1-2-1-16,0 3 0 0,2-1 0 0,-3 1-1 16,1-1-1-16,-1 0 2 0,-6 2 0 15,3-2 0-15,3 0 3 0,0 1-3 0,4-1-1 16,-4 3 2-16,0-4-3 0,5 1 3 0,-2 1 0 15,-2-2-2-15,2 2 0 0,-9 0 0 0,0-2 0 16,0 3 0-16,0-2 2 0,-2 1-2 0,-1-1 1 16,3 0 1-16,0 1-2 0,-1-1 0 0,1 3 1 15,-4-2-3-15,4 0 2 0,0-1 1 0,-4 1 0 16,4-1 1-16,0 1 1 0,0-1-3 0,-2 1 0 16,10 2 1-16,1-3-1 0,-2 0 0 0,2 2-2 15,1 1 2-15,-1 0 2 0,2-3-3 0,1 3-1 16,-2-3 0-16,3 3 0 0,-3 0-1 15,0 0 5-15,2 0-2 0,-2 0 0 0,0 0 0 16,0 0 1-16,-1 0-2 0,-6 0-1 0,7 0 5 16,3 0-2-16,-3 0 1 0,0 0-2 0,-1-2 1 15,-3 2 0-15,4 0-3 0,-7-3 5 0,-3 3 2 16,3-1 3-16,-7 1 0 0,4-3-2 0,-4 0 3 16,-3 3-1-16,1-2 3 0,-5 2-3 0,1-4 4 15,-7 4 0-15,-1-2 2 0,-1 0 2 0,-2 2 3 16,-3 0 0-16,1-4-1 0,-4 3 0 0,-30 1 0 15,60-3-2-15,-60 3-4 0,53-2 0 0,-53 2-2 16,54-3-4-16,-54 3 0 0,53-3-1 16,-53 3-3-16,50-2 2 0,-50 2-2 0,50-5 2 15,-50 5-4-15,53-2 1 0,-53 2-1 0,54-3-1 16,-21 1 2-16,0-1-1 0,4 1 2 0,3-1-1 16,3 1-1-16,1-1-2 0,2 0 2 0,1 2 0 15,-4-2-2-15,4 3 2 0,0-3 1 0,0 1-4 16,-1-1 5-16,1 3-1 0,-1-1-2 0,1-2 3 15,4 0-2-15,-5 3 0 0,4-2-2 0,-4-2 0 16,5 2 0-16,-1 2-1 0,-4-2 2 0,5-2 1 16,-5 3-1-16,4-2 0 0,-3 3 0 0,0-2 1 15,3-1-1-15,-4 3 1 0,-2-3 0 0,2 1-2 16,-2 2 0-16,-4-2 1 0,-1 2 2 16,-1-3 0-16,41 1-1 0,-38 2-2 0,-5-3 2 15,4 1-1-15,3 2-1 0,4-3 2 0,-4 3-2 16,4-2 2-16,-4-1-1 0,4 3 0 0,-4-2-2 15,5 2 0-15,-2-3 2 0,1 3-2 0,3-2 2 16,-4 2-1-16,1 0 0 0,0-2 0 0,-3 2 1 16,2 0 0-16,-6 0 0 0,0 0 0 0,0 0 1 15,-4-3-1-15,5 3 0 0,-5 0 1 0,1 0-2 16,-1 0 2-16,2 0-1 0,-2 0-2 0,-2-3 2 16,-1 3-1-16,-33 0 1 0,63 0-3 0,-63 0 3 15,60 0-1-15,-60 0-1 0,51 0 1 0,-51 0 0 16,46 0 0-16,-46 0 2 0,47 0-1 0,-47 0 0 15,40 0 1-15,-40 0 0 0,39 0 2 16,-39 0 1-16,38 3-2 0,-38-3 0 0,36 0 0 16,-36 0-2-16,33 0 1 0,-33 0-2 0,37 0 3 15,-37 0-3-15,0 0 3 0,47 0 0 0,-47 0-1 16,33-3 0-16,-33 3-1 0,34 0 0 0,-34 0-1 16,0 0 2-16,49 0-1 0,-49 0 0 0,0 0 1 15,44-2-1-15,-44 2 2 0,0 0 1 0,46 0-4 16,-46 0 1-16,0 0 2 0,44 0-2 0,-44 0 2 15,0 0 1-15,36 0-2 0,-36 0 2 0,0 0 2 16,0 0-4-16,40 0 4 0,-40 0-2 16,0 0-2-16,0 0 2 0,30-3-4 0,-30 3 2 15,0 0 1-15,0 0 2 0,0 0 0 0,33 0 3 16,-33 0 1-16,0 0-1 0,0 0 10 0,0 0 42 16,0 0 17-16,27-4-1 0,-27 4-6 0,0 0-7 15,0 0-7-15,21-9-8 0,-21 9-7 0,0 0-4 16,13-12-5-16,-13 12-6 0,0 0 0 0,13-15 6 15,-13 15-1-15,0 0 1 0,10-17-2 0,-10 17 2 16,11-15-11-16,-11 15-3 0,6-16-3 0,-6 16-5 16,7-14 5-16,-7 14-6 0,6-15-1 0,-6 15-1 15,7-18 0-15,-7 18 3 0,7-16-4 0,-7 16-1 16,6-21 0-16,-6 21-1 0,7-18 1 16,-7 18 0-16,6-20-1 0,-6 20 1 0,4-19-3 15,-4 19 3-15,7-18-4 0,-7 18 5 0,3-20-5 16,-3 20 0-16,3-20 0 0,-3 20 1 0,0-20 0 15,0 20 0-15,4-23 2 0,-4 23-4 0,3-20 1 16,-3 20 3-16,3-22-2 0,-3 22-1 0,0-24 3 16,0 24 2-16,0-24-5 0,0 24 2 0,0-25 1 15,0 25-2-15,-3-26 4 0,3 26 0 0,0-26-5 16,0 26 0-16,-3-25 1 0,3 25 0 0,0-28 7 16,0 28-9-16,-4-28 3 0,4 28-3 0,0-29 1 15,0 29 3-15,0-30 1 0,0 30 1 0,-3-27-3 16,3 27 1-16,-3-32 1 0,3 32 1 0,-7-26 3 15,7 26-4-15,-4-29 4 0,4 29-2 16,-6-29 4-16,6 29 9 0,-10-27 0 0,10 27 0 16,-3-27-1-16,3 27-2 0,-7-28 4 0,7 28-7 15,-7-27 1-15,7 27 0 0,-3-28-2 0,3 28-1 16,-7-28-6-16,7 28 3 0,-6-42 2 0,6 42-5 16,-7-28-2-16,7 28 2 0,-7-30-4 0,7 30 4 15,-3-30-8-15,3 30 6 0,-7-30 0 0,7 30-1 16,-3-32 1-16,3 32-1 0,-3-33 4 0,3 33-7 15,0-33 3-15,0 33-1 0,0-32 3 0,-3 14-4 16,6 1 1-16,-3 17 0 0,0-35 0 0,0 35-1 16,3-35 2-16,-3 35 3 0,3-35-4 15,1 15 3-15,-4 0-4 0,3 1-3 0,0 0 4 16,0 0 3-16,1-1-3 0,0 3 0 0,-1-4 1 16,0 4-1-16,0-3-3 0,1 3 2 0,-1-4 0 15,0 3-3-15,0-1 4 0,1 2-1 0,3-4 1 16,-4 1-1-16,0 0-2 0,1 3 4 0,-1-4-2 15,0 1 3-15,0 3-2 0,1-3 1 0,0 0-2 16,-1 0-5-16,0 0 6 0,0 3 0 0,1-3 1 16,-4 0-2-16,3-1 2 0,0 3-1 0,-3 18-1 15,7-34 1-15,-7 34 3 0,4-35-4 0,-4 35-1 16,3-33 0-16,-3 33 1 0,7-30 0 16,-7 30 1-16,3-30 0 0,-3 30-2 0,3-32 2 15,-3 32-5-15,3-31 4 0,-3 31 1 0,3-29 2 16,-3 29-2-16,0-29-2 0,0 29 0 0,0-33 1 15,0 33-1-15,4-30 3 0,-4 30-3 0,0-30 5 16,0 30-5-16,0-31 1 0,0 31 3 0,0-29-3 16,0 29 4-16,4-33-3 0,-4 33 2 0,0-30-4 15,0 30 3-15,0-29-1 0,0 29 3 0,0-31 1 16,0 31-4-16,-4-29 2 0,4 29-1 0,0-31-1 16,0 31 0-16,-4-30 2 0,4 30-3 0,0-27 2 15,0 27 0-15,0-28-1 0,0 28 0 0,-3-25 0 16,3 25-1-16,0-28 2 0,0 28 0 15,-3-25 0-15,3 25-1 0,-3-25 10 0,3 25-14 16,0-25 2-16,0 25 0 0,-7-27 0 0,7 27 4 16,-3-24 0-16,3 24-3 0,-3-26 0 0,3 26-1 15,-4-27 1-15,4 27-1 0,-4-25 1 0,4 25-2 16,-3-30 3-16,3 30-3 0,-3-30 1 0,3 30 0 16,-3-30 2-16,3 30 2 0,-4-33-2 0,4 33-1 15,-3-32 4-15,3 14-5 0,-3 0 3 0,3-1-2 16,-3-1 1-16,3-1-3 0,-4 1 2 0,0 1 1 15,4 0 3-15,-3-5-2 0,3 4-3 0,0 1 4 16,-3-1 3-16,3-1-8 0,0 4-1 16,0 17 2-16,0-37 2 0,0 37-2 0,-3-36 1 15,3 36 2-15,0-34 1 0,0 34-6 0,0-34 0 16,0 34 2-16,0-32 6 0,0 32-4 0,0-30-1 16,0 30-1-16,0-32 1 0,0 32 3 0,0-27-2 15,0 27 0-15,0-29 1 0,0 29-3 0,0-26 4 16,0 26 0-16,3-28-1 0,-3 28 2 0,0-25-4 15,0 25 3-15,0-28 2 0,0 28-5 0,0-27 2 16,0 27-3-16,0-28 4 0,0 28-4 0,0-29 2 16,0 29 2-16,0-29 0 0,0 29-2 0,0-29 2 15,0 29-4-15,0-34 0 0,3 5 4 0,-3 29-7 16,0-32 4-16,0 32 3 0,3-30-4 16,-3 30 4-16,0-33-2 0,0 33-2 0,0-30-3 15,0 30 5-15,0-32 3 0,0 32-3 0,-3-33 2 16,3 33-2-16,0-30 2 0,0 30-2 0,0-31 1 15,0 31 2-15,0-34-2 0,0 34 4 0,0-32-6 16,0 32 2-16,3-30 0 0,-3 30 2 0,0-33-3 16,0 33 4-16,4-33 2 0,-4 33-6 0,4-32 1 15,-4 32-2-15,0-31 0 0,0 31 1 0,3-34 1 16,-3 34-2-16,0-32 0 0,0 32-3 0,3-29 2 16,-3 29 4-16,0-29-4 0,0 29 4 0,3-29-5 15,-3 29 4-15,4-29 3 0,-4 29-4 0,0-24 1 16,0 24 2-16,3-27-2 0,-3 27 0 15,0-24 1-15,0 24 1 0,0-22 6 0,0 22-7 16,0-20 2-16,0 20 0 0,3-21-4 0,-3 21 2 16,0 0 1-16,-3-21 0 0,3 21 1 0,0 0-2 15,0-22-2-15,0 22 2 0,0 0 3 0,0-23-4 16,0 23 2-16,0 0-3 0,0-25 1 0,0 25-1 16,-3-18 0-16,3 18 0 0,0 0 0 0,-4-24 1 15,4 24 0-15,0 0 0 0,-3-26 0 0,3 26 0 16,0 0-1-16,-3-25 5 0,3 25-7 0,0 0 2 15,-3-24-1-15,3 24 1 0,0 0-2 0,-4-29 1 16,4 29 5-16,0-20-4 0,0 20-2 16,-4-17 2-16,4 17 0 0,-3-20 1 0,3 20-2 15,0-20 1-15,0 20-1 0,-3-18 2 0,3 18 3 16,-3-19-4-16,3 19 1 0,0 0 1 0,-4-25-5 16,4 25 5-16,0 0-3 0,-3-23 1 0,3 23-1 15,0 0-2-15,-3-22 3 0,3 22-3 0,0 0 4 16,-3-20-3-16,3 20 9 0,0 0-7 0,0 0 0 15,0-23 10-15,0 23-12 0,0 0 0 0,0 0 2 16,-4-18-1-16,4 18 2 0,0 0-3 0,0 0 1 16,0-17 0-16,0 17 1 0,0 0 0 0,0 0-1 15,0 0 2-15,0 0 1 0,-4-22-2 0,4 22 2 16,0 0-4-16,0 0 1 0,0 0 1 16,-3-16 3-16,3 16-3 0,0 0 1 0,0 0 2 15,0 0-3-15,0 0-2 0,-3-20 2 0,3 20 0 16,0 0 4-16,0 0-2 0,0 0-2 0,-3-19 0 15,3 19-2-15,0 0 1 0,0 0 1 0,-7-18-1 16,7 18 3-16,0 0-2 0,0 0-4 0,-6-22 2 16,6 22-3-16,0 0 7 0,-4-16-2 0,4 16-1 15,0 0 3-15,-7-17-1 0,7 17-2 0,0 0 4 16,-3-14 0-16,3 14-4 0,0 0 1 0,-3-19 0 16,3 19-1-16,0 0 1 0,0 0 2 0,-4-20-8 15,4 20 5-15,0 0 3 0,0 0-6 0,-3-19 4 16,3 19 7-16,0 0-8 0,0 0 0 15,-3-20 1-15,3 20 2 0,0 0-2 0,0 0-2 16,-7-18 3-16,7 18-1 0,0 0 3 0,0 0-3 16,-4-18 4-16,4 18-6 0,0 0 2 0,0 0-2 15,-3-7 6-15,0-10-7 0,3 17 0 0,0 0 1 16,0 0-1-16,0 0 1 0,0 0-2 0,-3-18 3 16,3 18-1-16,0 0 0 0,0 0 1 0,0 0-3 15,0 0 3-15,0 0 3 0,0 0 0 0,-10-15 0 16,10 15 1-16,0 0-4 0,0 0 1 0,0 0 0 15,0 0-2-15,0 0 1 0,0 0-4 0,0 0 3 16,0 0 2-16,0 0-1 0,0 0 1 16,0 0-3-16,-8-15 1 0,8 15-1 0,0 0-2 15,0 0 2-15,0 0 0 0,0 0 1 0,0 0 4 16,0 0-4-16,0 0 2 0,0 0-1 0,0 0 0 16,0 0 1-16,0 0 2 0,0 0-2 0,0 0-2 15,0 0 6-15,0 0-7 0,0 0 0 0,0 0 0 16,0 0 0-16,0 0-1 0,0 0 0 0,0 0-3 15,0 0 2-15,0 0 2 0,0 0-2 0,0 0 2 16,-30-5 0-16,30 5 4 0,0 0 0 0,0 0 0 16,-36 2 5-16,36-2-3 0,0 0-59 0,-46 0-78 15,46 0-142-15,-51 3-169 0,21-3-211 0,-3-8-230 16,-14 8-520-16,-2 0-857 0</inkml:trace>
  <inkml:trace contextRef="#ctx0" brushRef="#br2" timeOffset="156408.61">25262 9835 233 0,'0'0'467'16,"0"0"-31"-16,0 0-22 0,0 0-23 15,0 0-28-15,0 0-42 0,0 0-48 0,0 0-43 16,0 0-44-16,0 0-35 0,0 0-36 0,0 0-21 16,0 0-17-16,0 0-18 0,0 0-5 0,0 0-15 15,0 0-8-15,0 0-6 0,0 0-4 0,0 0-3 16,0 0-5-16,23 7 0 0,-23-7 2 15,0 0 0-15,0 0 4 0,0 0 46 0,0 0 31 16,0 0 26-16,0 0 3 0,0 0-20 0,0 0-16 16,0 0-16-16,0 0-9 0,16-15-3 0,-16 15-1 15,0 0-6-15,0 0-3 0,5-17 4 0,-5 17-3 16,0 0-2-16,0 0-6 0,-5-21-5 16,5 21 0-16,0 0-8 0,0 0-3 0,-9-17-8 15,9 17-5-15,0 0-3 0,0 0-4 0,0 0-3 16,-24-7-1-16,24 7 0 0,0 0-2 0,-26 9 2 15,26-9-2-15,-23 11-2 0,23-11 2 0,-27 15 1 16,10-5-2-16,1-1 1 0,-1 4-2 0,0-3 0 16,0 5 1-16,1-5-2 0,2 8 1 0,-2-6 1 15,2 6-1-15,1-6 1 0,-1 5 1 16,2 2-2-16,2-5 0 0,-1 3 0 0,5 3 0 16,-4-2 2-16,7 0-3 0,-5-1 2 0,8-17-1 15,-6 31-2-15,6-31 3 0,0 29-3 0,0-29 4 16,0 30-1-16,0-30 1 0,6 25 0 15,-6-25 1-15,14 25 2 0,-14-25-2 0,20 20 2 16,-20-20 3-16,23 15-4 0,-23-15 1 0,33 9 0 16,-33-9 1-16,37 9-1 0,-37-9-1 0,44 5 0 15,-44-5-6-15,40 3-15 0,-40-3-31 0,40-3-46 16,-40 3-60-16,40-5-67 0,-40 5-86 0,36-9-94 16,-36 9-73-16,30-12-72 0,-30 12-564 0,30-15-579 15</inkml:trace>
  <inkml:trace contextRef="#ctx0" brushRef="#br2" timeOffset="156880.51">25609 9942 296 0,'0'0'300'15,"0"0"-15"-15,-7-18-20 0,7 18-21 0,0 0-16 16,0 0-17-16,-10-14-6 0,10 14-3 0,0 0-15 16,0 0-8-16,-13-10-10 0,13 10-14 0,0 0-11 15,0 0-3-15,-20-10-2 0,20 10-10 16,0 0-18-16,0 0-16 0,-27-5-14 0,27 5-13 16,0 0-11-16,0 0-10 0,-30 5-3 15,30-5-11-15,0 0-4 0,-24 12-3 0,24-12-4 16,-19 15-3-16,19-15 0 0,-17 18-5 0,17-18-2 15,-13 25-2-15,13-25 0 0,-11 22-4 0,11-22 1 16,-6 28 1-16,6-28-3 0,3 25 3 0,-3-25 0 16,3 25 5-16,-3-25-8 0,11 25 4 0,-11-25-3 15,10 22 1-15,-10-22 2 0,17 15 1 0,-17-15 4 16,16 10-6-16,-16-10-3 0,0 0 2 0,33 3-2 16,-33-3 6-16,27-8 36 0,-27 8 5 0,20-9 3 15,-20 9-1-15,24-18-4 0,-24 18-1 0,13-20-6 16,-13 20-6-16,9-23-5 0,-9 23-6 15,8-22-8-15,-8 22-2 0,0-25-6 0,0 25 0 16,0-18 2-16,0 18-6 0,-4-17-5 16,4 17-46-16,0 0-49 0,0-25-65 0,0 25-87 15,0 0-92-15,0 0-97 0,0-23-121 0,0 23-455 16,0 0-486-16</inkml:trace>
  <inkml:trace contextRef="#ctx0" brushRef="#br2" timeOffset="157800.61">25772 9888 226 0,'0'0'365'0,"0"0"-23"0,0 0-32 0,0 0-23 16,0 0-33-16,3-19-32 0,-3 19-39 0,0 0-38 15,0 0-34-15,0 0-22 0,0 0-21 16,0 0-17-16,0 0-10 0,0 0-10 0,0 0-5 15,0 0 1-15,0 0 7 0,0 0 16 0,24 7 2 16,-24-7 7-16,0 0 7 0,13 17-5 0,-13-17-10 16,10 14-12-16,-10-14-4 0,10 20-6 0,-10-20-5 15,10 23-5-15,-10-23-2 0,7 25-4 0,-7-25 0 16,3 27-1-16,-3-27 0 0,4 24-3 16,-4-24-2-16,0 26-1 0,0-26 9 0,-4 22-3 15,4-22 37-15,0 0 44 0,0 26 47 0,0-26 36 16,0 0-19-16,0 0-13 0,-7 15-15 0,7-15-9 15,0 0-8-15,0 0-14 0,0 0-14 0,-13-14-13 16,13 14-13-16,0 0-12 0,0-24-11 0,0 24-8 16,3-25-5-16,-3 25-5 0,10-26-1 15,-10 26-6-15,14-24-3 0,-14 24 1 0,16-27-3 16,-16 27-1-16,17-24-4 0,-17 24-2 0,21-24 2 16,-21 24 2-16,16-17-6 0,-16 17-1 0,20-17 3 15,-20 17-2-15,16-12 0 0,-16 12-4 0,0 0 2 16,27-12-3-16,-27 12 3 0,0 0 2 15,20 7-2-15,-20-7 4 0,10 17 0 0,-10-17 0 16,6 22 2-16,-6-22-2 0,0 27 0 0,0-27 1 16,0 27 3-16,0-27-2 0,-3 33 3 0,3-33-3 15,0 30-1-15,0-30 0 0,-3 28-1 0,3-28 3 16,3 25 0-16,-3-25 3 0,0 25-5 0,0-25-1 16,3 17 3-16,-3-17-1 0,0 0 4 0,5 25 0 15,-5-25 4-15,0 0-1 0,13 15 2 0,-13-15-2 16,0 0 8-16,0 0 12 0,33-3 6 15,-33 3 2-15,20-7-2 0,-20 7-2 0,19-13-3 16,-19 13-2-16,24-17-2 0,-24 17-4 16,27-20-2-16,-17 7-2 0,3-1-7 0,0 1 1 15,-2-2 0-15,2-2-3 0,-3-1-3 0,0 3-2 16,-3-2 1-16,2 0 0 0,-2-1-1 0,0 0 0 16,-3 1 0-16,2-1-2 0,-3-3 0 0,-3 21 2 15,3-32-2-15,-3 32 1 0,0-26 4 0,0 26 2 16,-3-29 2-16,3 29-3 0,-3-24 1 0,3 24-2 15,-6-21-4-15,6 21-4 0,-14-12-1 0,14 12 4 16,0 0 0-16,-27-7-1 0,27 7-1 0,0 0 3 16,-37 7-1-16,37-7-2 0,-22 11 2 0,22-11-1 15,-21 17 1-15,21-17-1 0,-17 22 0 0,17-22 2 16,-6 19 1-16,6-19-4 16,-3 26 4-16,3-26 0 0,6 25 0 0,-6-25 1 15,14 24 1-15,-14-24-3 0,16 26 2 0,-5-11-2 16,-2-2 1-16,4-1-6 0,-2 3-4 0,2-3-3 15,-3 1-2-15,0-1-2 0,3 4 0 0,-3-3 1 16,-10-13-2-16,17 24 6 0,-17-24-2 0,13 22 4 16,-13-22 0-16,11 25-2 0,-11-25 2 0,6 24 2 15,-6-24-1-15,3 17 0 0,-3-17-14 0,0 20-14 16,0-20-25-16,0 0-31 0,-6 21-39 0,6-21-35 16,0 0-46-16,-10 17-65 0,10-17-84 0,0 0-59 15,0 0-55-15,0 0-49 0,0 0-324 0,0 0-331 16</inkml:trace>
  <inkml:trace contextRef="#ctx0" brushRef="#br2" timeOffset="158120.61">26515 9965 376 0,'14'-26'415'16,"-14"26"3"-16,10-22 8 0,-10 22-24 0,6-20-25 15,-6 20-31-15,0 0-44 0,0-22-55 0,0 22-48 16,0 0-36-16,-16-15-26 0,16 15-23 0,0 0-25 15,-33 7-9-15,33-7-9 0,-30 18-11 0,10-6-12 16,7 1-8-16,-4 4-9 0,4 0 1 16,2 4-7-16,4-1-2 0,1-3-4 0,3 0 0 15,3-17-4-15,0 33-3 0,0-33 3 0,3 30 2 16,-3-30-6-16,10 25 2 0,-10-25-1 0,14 12 26 16,-14-12 34-16,0 0 20 0,30 6 17 15,-30-6 13-15,23-7-1 0,-23 7-7 0,23-18-8 16,-23 18-16-16,20-23-13 0,-10 6-13 0,0 1-14 15,-3-2-11-15,3 2-8 0,-7 0-5 0,-3 16-5 16,11-26-17-16,-11 26-41 0,6-29-61 0,-6 29-75 16,3-22-110-16,-3 22-135 0,0 0-115 0,3-23-72 15,-3 23-614-15,0 0-681 0</inkml:trace>
  <inkml:trace contextRef="#ctx0" brushRef="#br2" timeOffset="158516.61">26646 9977 153 0,'13'13'419'0,"-13"-13"-15"16,0 0-3-16,0 0-15 0,0 0-25 0,20 12-26 16,-20-12-25-16,0 0-25 0,0 0-27 15,34-3-24-15,-34 3-33 0,0 0-21 0,33-7-15 16,-33 7-6-16,23-10-16 0,-23 10-12 0,27-14-15 16,-27 14-12-16,27-18-6 0,-14 3-9 0,4 2-14 15,-4-2-17-15,-3 1-9 0,3-4-10 0,-3 0-9 16,0 1-1-16,0-4-9 0,-3 3-1 15,-1 2 3-15,-6 16 7 0,11-30 3 0,-11 30 4 16,3-29 0-16,-3 29-5 0,0-24-5 0,0 24-7 16,-3-22-2-16,3 22-4 0,-4-20-3 0,4 20-7 15,-7-16-3-15,7 16-1 0,0 0-1 0,-13-9 0 16,13 9 1-16,0 0 1 0,0 0 0 0,-20 7 0 16,20-7 2-16,-13 14-4 0,13-14 6 0,-17 21-2 15,17-21 2-15,-13 30-1 0,6-11 2 16,0-1-1-16,4 5 0 0,-3-1-2 0,2-1 3 15,4 1-2-15,0 1 2 0,0-2-2 0,0 3-2 16,4-2-14-16,-1-2-22 0,0 3-25 16,0-3-36-16,1-3-39 0,3-2-40 0,-7-15-37 15,6 27-32-15,-6-27-43 0,13 23-60 0,-13-23-61 16,14 10-58-16,-14-10-60 0,0 0-345 0,27 8-354 16</inkml:trace>
  <inkml:trace contextRef="#ctx0" brushRef="#br2" timeOffset="158956.61">27070 9957 440 0,'0'0'411'0,"0"0"-20"15,0 0-9-15,0 0-24 0,0-22-30 16,0 22-42-16,0 0-40 0,0 0-40 16,0 0-39-16,0 0-36 0,0 0-28 0,3-18-20 15,-3 18-18-15,0 0-15 0,0 0-8 0,0 0-4 16,0 0-10-16,23-5-6 0,-23 5 1 0,0 0-7 15,0 0-3-15,34-2-1 0,-34 2-3 0,0 0-1 16,26-8 1-16,-26 8-1 0,0 0 0 0,31-5 2 16,-31 5 18-16,0 0 24 0,22-7 10 0,-22 7 3 15,0 0-10-15,20-9-2 0,-20 9 4 0,0 0 1 16,18-14-6-16,-18 14-3 0,0 0-6 0,9-12-3 16,-9 12 3-16,0 0 7 0,0 0 2 0,3-20-2 15,-3 20-2-15,0 0-10 0,-9-16-6 0,9 16-9 16,0 0-3-16,-17-9-6 0,17 9 0 15,0 0-2-15,-24-10-1 0,24 10-4 16,0 0 0-16,-33 0-1 0,33 0-1 0,-27 6 1 16,27-6-4-16,-30 12 1 0,30-12 0 0,-30 17-1 15,17-3 8-15,-4-1-10 0,4 1 2 0,3 3 1 16,0 0 0-16,3 0 3 0,1 0 0 0,6-17-5 16,-3 33 8-16,3-33-2 0,6 28 2 0,4-16-1 15,0 3-1-15,3-4-1 0,1-2-15 0,6-1-44 16,-20-8-62-16,33 12-82 0,-33-12-99 0,36 5-103 15,-36-5-94-15,41-3-115 0,-41 3-366 0,36-7-450 16</inkml:trace>
  <inkml:trace contextRef="#ctx0" brushRef="#br2" timeOffset="159764.99">27620 9888 221 0,'0'0'284'0,"0"0"-18"15,9-21-14-15,-9 21-23 0,0 0-14 16,14-15-12-16,-14 15-1 0,0 0-5 0,10-12-14 15,-10 12-23-15,0 0-25 0,0 0-28 0,13-13-21 16,-13 13-8-16,0 0 18 0,0 0 9 0,0 0 3 16,14 15-16-16,-14-15-14 0,0 0-13 0,3 25-8 15,-3-25-10-15,0 26-4 0,0-26-12 0,6 24-1 16,-6-24-9-16,7 31 2 0,-7-31-7 0,7 29-3 16,-7-29 0-16,10 25-1 0,-10-25 0 15,10 24 4-15,-10-24-3 0,17 21 3 0,-17-21-1 16,19 13 0-16,-19-13 1 0,27 7 3 0,-27-7 16 15,0 0 24-15,44-7 5 0,-44 7-4 0,30-10-4 16,-30 10-4-16,27-15-6 0,-27 15 12 16,22-21 9-16,-22 21 7 0,21-24 8 0,-21 24 3 15,14-22 12-15,-14 22-1 0,6-26 1 0,-6 26-3 16,7-23-2-16,-7 23 0 0,3-19-14 0,-3 19-4 16,0 0-14-16,0-24-16 0,0 24-11 0,0 0-13 15,3-16-9-15,-3 16-3 0,0 0 2 0,0 0-4 16,0 0 3-16,0 0-3 0,0 0-1 0,-6 15 1 15,6-15 0-15,0 22-1 0,0-22 0 0,3 27-2 16,-3-27-2-16,9 27-3 0,2-10-2 0,-4-3-1 16,2 1-3-16,2-2 0 0,-11-13 0 15,19 25 1-15,-19-25 4 0,21 17 0 0,-21-17 3 16,23 10 2-16,-23-10-2 0,23 5 1 16,-23-5 0-16,0 0-1 0,34-2 2 0,-34 2-3 15,16-13 4-15,-16 13 5 0,17-17 11 0,-17 17 5 16,13-25 6-16,-13 25-6 0,7-33 1 0,-7 33-6 15,3-29-3-15,-3 29-3 0,4-31-2 0,-4 31-1 16,0-27-3-16,0 27-2 0,0-26-2 0,0 26-12 16,0-20-47-16,0 20-55 0,0 0-57 0,0-25-41 15,0 25-60-15,0 0-78 0,0 0-80 0,0 0-57 16,0 0-62-16,0 0-486 0,0 0-506 0</inkml:trace>
  <inkml:trace contextRef="#ctx0" brushRef="#br2" timeOffset="160325.62">28370 9860 87 0,'0'0'258'15,"0"0"-13"-15,0 0-15 0,0 0-9 0,0 0-11 16,0 0-12-16,0 0-3 0,0 0-3 16,0 0 6-16,0 0 4 0,0 0 4 0,0 0 3 15,0 0 1-15,0 0-3 0,0 0-3 16,0 0-5-16,0 0-15 0,0 0-11 0,0 0-21 16,0 0-16-16,0 0-26 0,0 0-19 0,0 0-19 15,0 0-16-15,0 0-14 0,0 0-10 0,0 0-9 16,30 4-3-16,-30-4-2 0,0 0-2 0,0 0-3 15,0 0-2-15,0 24-2 0,0-24-3 0,0 0-2 16,-4 24 1-16,4-24-5 0,-3 20 5 0,3-20 0 16,-3 18-2-16,3-18 0 0,-3 19-3 0,3-19 1 15,-4 18 0-15,4-18 3 0,0 0-3 0,-3 23 1 16,3-23-1-16,0 0-2 0,-6 16 2 16,6-16 4-16,0 0 4 0,0 0 9 0,0 21 9 15,0-21 2-15,0 0-2 0,0 0-2 0,0 0-6 16,0 0-1-16,0 0-1 0,3 18-4 0,-3-18 4 15,0 0-6-15,0 0-3 0,0 0 5 16,0 0 1-16,0 0-3 0,0 0-3 0,0 0 2 16,0 0-2-16,0 0-2 0,0 0-8 0,0 0 3 15,0 0-7-15,0 0-7 0,0 0-7 0,0 0-6 16,0 0-13-16,0 0-17 0,0 0-22 0,0 0-4 16,0 0-5-16,0 0-15 0,0 0-23 0,0 0-15 15,0 0-27-15,0 0-30 0,0 0-32 16,0 0-32-16,0 0-30 0,0 0-23 0,-3-18-16 15,3 18-32-15,0 0-338 0,0 0-193 0</inkml:trace>
  <inkml:trace contextRef="#ctx0" brushRef="#br2" timeOffset="160777.26">28453 9675 359 0,'0'0'472'15,"-16"-15"-10"-15,16 15-11 0,0 0-32 0,-24-10-30 16,24 10-23-16,-20-13-26 0,20 13-22 0,-19-13-47 15,19 13-46-15,-21-14-38 0,21 14-33 0,-13-17-30 16,13 17-25-16,-7-15-20 0,7 15-18 0,0-18-10 16,0 18-12-16,3-18-8 0,-3 18-11 0,14-15-19 15,-14 15-62-15,16-15-58 0,-16 15-67 0,21-6-69 16,-21 6-74-16,0 0-66 0,0 0-63 0,43 4-87 16,-43-4-329-16,20 9-358 0</inkml:trace>
  <inkml:trace contextRef="#ctx0" brushRef="#br2" timeOffset="161328.62">28491 9827 109 0,'0'0'377'0,"0"0"-37"16,0 0-21-16,0 0-11 0,0 0-24 0,0 0-26 15,0 0-33-15,0 0-35 0,0 0-33 0,0 0-31 16,0 0-25-16,0 0-21 0,0 0-15 0,0 0-12 15,0 0-10-15,0 0-6 0,9 15-10 0,-9-15-3 16,0 0-5-16,13 10-5 0,-13-10 0 16,11 15 0-16,-11-15-5 0,9 15-2 0,-9-15 0 15,7 18-2-15,-7-18 3 0,3 19-3 16,-3-19 0-16,3 23-1 0,-3-23 0 0,-3 23 0 16,3-23-2-16,0 17 3 0,0-17 0 0,0 0 26 15,-3 23 35-15,3-23 43 0,0 0 41 0,0 0-4 16,-7 14-9-16,7-14 5 0,0 0 2 0,0 0-14 15,0 0-12-15,0 0-21 0,0 0-14 0,-17-12-12 16,17 12-14-16,0 0-13 0,0-30-7 0,0 30-9 16,8-21-2-16,-8 21-9 0,9-26-3 0,-9 26-3 15,10-28-2-15,-10 28-1 0,17-21-4 0,-17 21 2 16,13-24-10-16,-13 24 5 0,14-17-3 16,-14 17 1-16,16-18-1 0,-16 18-3 0,14-12 2 0,-14 12-1 15,0 0 0-15,23-12-4 0,-23 12 3 16,0 0-3-16,0 0 1 0,30-4 4 0,-30 4-2 15,0 0 0-15,17 13 4 0,-17-13-3 0,0 0 1 16,6 25-1-16,-6-25 1 0,0 20 0 0,0-20 3 16,-3 24-1-16,3-24 1 0,-6 31 1 0,6-31-2 15,-7 28 6-15,7-28-7 0,-7 30 1 16,7-30 0-16,-7 25 0 0,7-25 1 0,-3 24-3 16,3-24 5-16,-3 21-3 0,3-21-25 0,-3 17-30 15,3-17-33-15,0 0-32 0,-4 17-29 0,4-17-37 16,0 0-64-16,0 0-60 0,0 0-61 15,0 0-47-15,0 0-40 0,0 0-362 0,0 0-306 16</inkml:trace>
  <inkml:trace contextRef="#ctx0" brushRef="#br2" timeOffset="161992.94">28943 9738 204 0,'0'0'254'0,"14"-19"-1"0,-14 19-25 15,10-12-7-15,-10 12-7 0,10-15 3 0,-10 15 4 16,0 0 2-16,10-15-1 0,-10 15-7 0,0 0-1 16,0 0-14-16,10-17-11 0,-10 17-21 0,0 0-30 15,0 0-25-15,0 0-29 0,0 0-17 0,0 0-12 16,0 0-8-16,0 0-9 0,0 0-6 0,0 0-5 15,0 0-4-15,-13 15-3 0,13-15-4 0,-7 17-6 16,7-17 2-16,-10 22 2 0,10-22-1 0,-10 29-3 16,10-29-2-16,-10 29 0 0,6-12 0 0,1 1 0 15,-4 2 1-15,4-5-2 0,0 3-2 0,0-2-1 16,3-16 1-16,-7 34 1 0,7-34-1 16,-4 29-1-16,4-29 2 0,-6 26-1 0,6-26-3 15,0 20 4-15,0-20-2 0,-4 20 9 0,4-20 3 16,0 0 4-16,-3 21 4 0,3-21 35 0,0 0-10 15,0 0-12-15,0 0-2 0,0 0-7 0,0 0-11 16,0 0-1-16,0 0-1 0,0 0-4 0,0 0-2 16,-3-16-1-16,3 16-1 0,0 0 0 0,-3-28-4 15,3 28 6-15,-3-19-5 0,3 19 7 0,-4-21-3 16,4 21-1-16,-4-23 0 0,4 23 7 0,-6-19-9 16,6 19 4-16,-4-18 4 0,4 18 6 0,-6-18 4 15,6 18 0-15,0 0-3 0,-6-22-3 0,6 22-1 16,0 0-7-16,-7-15-5 0,7 15-2 15,0 0-2-15,0 0-2 0,-17-12 4 0,17 12-8 16,0 0 4-16,0 0-4 0,0 0 4 0,-33 4 2 16,33-4 1-16,0 0-6 0,-24 16 3 0,24-16 3 15,-16 14-1-15,16-14 3 0,-14 18-3 0,14-18-1 16,-13 21 4-16,13-21-1 0,-7 19 0 0,7-19-2 16,-7 20 4-16,7-20 2 0,0 23 0 0,0-23-2 15,3 18 6-15,-3-18-2 0,11 14-3 0,-11-14 4 16,16 10-1-16,-16-10 0 0,24 10 0 0,-24-10 4 15,30 5-10-15,-30-5-39 0,30 3-55 0,-30-3-67 16,36 0-66-16,-36 0-49 0,37-8-60 16,-37 8-33-16,37-10-38 0,-37 10-14 0,40-15-22 15,-24 6-233-15,1 1-169 0</inkml:trace>
  <inkml:trace contextRef="#ctx0" brushRef="#br2" timeOffset="162348.62">29218 9852 125 0,'0'0'347'15,"0"0"-9"-15,6-17-17 0,-6 17-1 0,0 0-17 16,0 0-24-16,0 0-16 0,3-17-10 0,-3 17-17 16,0 0-22-16,0 0-23 0,-14-12-21 0,14 12-26 15,0 0-14-15,0 0-14 0,0 0-11 0,-36-5-20 16,36 5-11-16,0 0-10 0,-30 14-8 16,30-14-13-16,-24 10-8 0,24-10-18 0,-26 17 8 15,26-17-4-15,-23 18-3 0,23-18 0 0,-20 22-5 16,20-22-3-16,-17 23 1 0,17-23-2 0,-10 22 6 15,10-22-1-15,-7 24-2 0,7-24 0 0,0 18 2 16,0-18-2-16,7 18 0 0,-7-18-2 0,14 12 4 16,-14-12-4-16,0 0 0 0,30 8 0 0,-30-8 0 15,0 0-6-15,36-5 3 0,-36 5-4 0,27-10 1 16,-27 10 4-16,19-17 34 0,-19 17 4 0,21-19-6 16,-21 19-5-16,9-24-7 0,-9 24-10 0,8-25 1 15,-8 25-7-15,0-22-5 0,0 22-6 0,-3-18 7 16,3 18-21-16,-11-15-39 0,11 15-30 15,0 0-39-15,-19-15-41 0,19 15-61 0,0 0-73 16,0 0-81-16,-30-5-72 0,30 5-72 0,0 0-328 16,0 0-333-16</inkml:trace>
  <inkml:trace contextRef="#ctx0" brushRef="#br2" timeOffset="162972.24">29284 9818 344 0,'0'0'355'0,"0"0"-24"16,0 0-16-16,16-17-28 0,-16 17-22 0,0 0-20 15,0 0-32-15,0 0-19 0,14-12-28 0,-14 12-29 16,0 0-28-16,0 0-27 0,0 0-21 0,0 0-10 16,0 0-13-16,0 0-2 0,0 0 0 0,0 0 3 15,0 0 1-15,-7 21-7 0,7-21-6 0,-7 15-6 16,7-15-2-16,-6 17-1 0,6-17-4 0,-3 22 6 15,3-22-11-15,-7 24-2 0,7-24 0 0,-3 22-1 16,3-22-3-16,-4 22 1 0,4-4 2 0,0-18-3 16,0 0 7-16,0 25 8 0,0-25 44 0,0 0 38 15,7 15 16-15,-7-15 13 0,0 0-1 16,0 0-12-16,19 9-16 0,-19-9-18 0,0 0-11 16,24-7-9-16,-24 7-8 0,20-10-4 0,-20 10-12 15,20-14-2-15,-20 14-5 0,20-24-6 0,-20 24 0 16,20-20 0-16,-20 20 7 0,20-24 8 0,-20 24 11 15,14-24 20-15,-14 24-1 0,13-16 10 0,-13 16-9 16,7-18-12-16,-7 18-12 0,10-15-9 0,-10 15-12 16,0 0-9-16,0 0-4 0,6-17-2 0,-6 17-1 15,0 0-4-15,0 0 0 0,0 0 0 0,0 0-2 16,0 0-1-16,-10 20 1 0,10-20-1 0,-3 14-1 16,3-14 2-16,-3 23-3 0,3-23 2 0,-4 23 1 15,4-23 1-15,0 22 0 0,0-22 1 0,7 23 0 16,-7-23-2-16,7 21 2 0,-7-21 1 15,9 16-1-15,-9-16 1 0,21 13-1 0,-21-13 0 16,19 9 1-16,-19-9-2 0,24 5-1 0,-24-5 2 16,0 0 2-16,40-2-2 0,-40 2 7 0,23-7 70 15,-23 7 26-15,23-13 5 0,-23 13-9 0,18-20-11 16,-18 20 3-16,16-27-12 0,-16 27-31 0,10-28-12 16,-10 28 0-16,7-27-9 0,-7 27-9 0,3-31-4 15,-3 31-4-15,3-22-7 0,-3 22 3 0,0-21-7 16,0 21-19-16,0-19-44 0,0 19-58 0,0 0-62 15,-3-22-68-15,3 22-68 0,0 0-80 0,-14-10-88 16,14 10-80-16,0 0-87 0,-30-3-557 16,30 3-669-16</inkml:trace>
  <inkml:trace contextRef="#ctx0" brushRef="#br2" timeOffset="170556.63">6306 3575 405 0,'0'0'466'0,"-27"7"-10"0,27-7-22 0,0 0-29 16,-23 5-30-16,23-5-38 0,0 0-28 0,0 0-19 15,-33 5-16-15,33-5-21 0,0 0-14 0,0 0-21 16,0 0-17-16,-27 5-19 0,27-5-17 15,0 0-7-15,0 0-9 0,0 0-8 0,0 0-5 16,0 0-10-16,0 0-13 0,0 0-3 0,0 0-2 16,0 0 0-16,0 0 11 0,0 0-3 0,0 0-12 15,39 3-17-15,-39-3-11 0,48-5-15 0,-18-1-9 16,0 4-4-16,3 0-11 0,0-1-14 0,0 1 1 16,4-3-5-16,0 2-2 0,3 1-2 0,0-1-2 15,0 3-2-15,-3-3-3 0,-1 2-4 16,1 1 3-16,-4-3-2 0,0 3 1 0,-33 0-6 15,60-2 0-15,-60 2 4 0,54 0-2 0,-54 0 4 16,40-3 5-16,-40 3-2 0,37 0 9 16,-37 0 0-16,0 0 0 0,40-3 2 0,-40 3-3 15,0 0-3-15,33-2 3 0,-33 2-7 0,0 0-3 16,0 0-20-16,27-4-71 0,-27 4-73 0,0 0-71 16,0 0-55-16,0 0-62 0,0 0-55 0,0 0-69 15,-6-16-58-15,6 16-46 0,0 0-22 0,-18-13-48 16,18 13-331-16,-16-15-452 0</inkml:trace>
  <inkml:trace contextRef="#ctx0" brushRef="#br2" timeOffset="170980.64">6869 3320 25 0,'0'0'455'0,"-19"-15"5"0,19 15-13 0,-20-16-19 15,20 16-21-15,-21-12-22 0,21 12-8 0,-19-13-15 16,19 13-6-16,-17-9-16 0,17 9-20 0,0 0-30 15,-21-10-32-15,21 10-54 0,0 0-36 0,0 0-40 16,0 0-27-16,-19-8-19 0,19 8-9 0,0 0 9 16,0 0 13-16,0 0 11 0,10 23 1 0,-10-23 4 15,20 17-9-15,-20-17-10 0,24 23-8 0,-8-9-7 16,4-1-2-16,-1-1 5 0,5 1-14 0,3-1-9 16,-4 1-11-16,4-1-4 0,0-1-1 0,-1-1-5 15,-3-3-5-15,4 1-3 0,-3-1-2 0,3-2 0 16,-27-5-6-16,39 8 5 15,-39-8-1-15,37 5 1 0,-37-5 0 0,26 5 0 16,-26-5-3-16,0 0-10 0,24 4-3 0,-24-4-7 16,0 0 0-16,0 0-5 0,-10 12 0 0,10-12-3 15,-23 17 2-15,2-10 0 0,2 5 5 0,-1 1-7 16,-4-1 0-16,-3 6 0 0,1 2 7 0,-1-3 1 16,4 5-1-16,-4-1 4 0,4 1 0 0,2 1-1 15,-1-3 4-15,5 2-2 0,1-4 0 0,5 2 4 16,-2-5 0-16,7 3 1 0,6-18 9 0,-14 24-9 15,14-24-24-15,-7 20-80 0,7-20-94 0,0 0-93 16,4 23-106-16,-4-23-136 0,0 0-180 16,20 8-182-16,-20-8-566 0,0 0-899 0</inkml:trace>
  <inkml:trace contextRef="#ctx0" brushRef="#br2" timeOffset="173436.65">22470 11327 346 0,'0'0'329'0,"0"0"-18"0,0 0-6 16,0 0-12-16,0 0 0 0,0 0-7 0,0 0-13 16,0 0-8-16,0 0-24 0,7-14-16 0,-7 14-16 15,0 0-17-15,0 0-18 0,0 0-5 0,0 0-14 16,0 0-11-16,0 0-10 0,0 0-18 0,0 0-16 16,0 0-19-16,0 0-24 0,0 0-11 15,0 0-5-15,0 0-5 0,0 0 8 16,-4 22 5-16,4-22 0 0,0 0-3 0,0 25-3 15,0-25-3-15,-3 25-8 0,3-25-3 0,0 27-9 16,0-27-1-16,-3 33-4 0,3-33-3 0,-3 30-1 16,3-30-3-16,0 32 1 0,0-32-3 0,0 31 2 15,0-31-2-15,3 24-3 0,-3-24 5 0,0 23 2 16,0-23 2-16,3 16 2 0,-3-16 2 0,0 0 2 16,3 20 3-16,-3-20-8 0,0 0-48 0,0 0-74 15,0 0-89-15,0 0-107 0,0 0-93 0,27-14-86 16,-27 14-87-16,3-20-545 0,-3 20-586 0</inkml:trace>
  <inkml:trace contextRef="#ctx0" brushRef="#br2" timeOffset="173785.41">22454 11294 308 0,'0'0'305'0,"0"0"-27"0,-17-7-18 0,17 7-16 16,0 0-18-16,0 0-20 0,0 0-14 0,0 0-13 15,0 0-7-15,0 0-6 0,0 0 0 0,0 0-4 16,0 0-2-16,0 0-13 0,0 0-1 16,0 0-4-16,0 0-7 0,-27 5 0 0,27-5 3 15,0 0-1-15,0 0 0 0,0 0 2 16,0 0-4-16,0 0-8 0,0 0-19 0,24-10-10 15,-24 10-27-15,0 0-15 0,30-10-8 0,-30 10-10 16,30-7-8-16,-30 7-7 0,36-8-1 0,-36 8-4 16,44-10-5-16,-44 10-5 0,43-4-30 0,-43 4-32 15,40-8-43-15,-40 8-41 0,33-9-50 0,-33 9-51 16,30-1-62-16,-30 1-45 0,0 0-4 0,38 0-20 16,-38 0-29-16,0 0-46 0,0 0-278 0,0 0-216 15</inkml:trace>
  <inkml:trace contextRef="#ctx0" brushRef="#br2" timeOffset="174116.65">22537 11442 129 0,'0'0'339'0,"0"0"-21"0,-20 8-16 15,20-8-21-15,0 0-24 0,0 0-23 0,-23 7-26 16,23-7-15-16,0 0-15 0,0 0-10 0,0 0-15 15,-21 11-9-15,21-11-5 0,0 0-4 0,0 0-3 16,0 0 1-16,0 0-6 0,0 0-6 16,0 0-6-16,-16 9 2 0,16-9 0 0,0 0-1 15,0 0 13-15,0 0-7 0,0 0-15 0,0 0-15 16,0 0-17-16,34-2-11 0,-34 2-12 0,0 0-9 16,33-7-14-16,-33 7 1 0,33-5-4 0,-33 5-6 15,37-8-2-15,-37 8-4 0,40-5-21 0,-40 5-31 16,37-8-33-16,-37 8-37 0,36-5-33 15,-36 5-33-15,30-5-32 0,-30 5-28 0,27-5-27 16,-27 5-24-16,0 0 18 0,0 0 6 0,36 0-18 16,-36 0-17-16,0 0-26 0,0 0-45 0,0 0-198 15,0 0-66-15</inkml:trace>
  <inkml:trace contextRef="#ctx0" brushRef="#br2" timeOffset="174345.7">22503 11607 141 0,'0'0'419'0,"0"0"-21"16,-22 8-7-16,22-8-5 0,0 0-18 0,0 0-29 16,-24 6-26-16,24-6-33 0,0 0-26 0,0 0-31 15,0 0-32-15,0 0-33 0,0 0-26 0,0 0-20 16,0 0-18-16,0 0-17 0,0 0-12 16,0 0-8-16,34-6-10 0,-34 6-13 0,30-6-2 15,-30 6-5-15,30-4-20 0,-30 4 15 16,36-5-4-16,-36 5-24 0,33-8-43 0,-33 8-63 15,34-5-62-15,-34 5-74 0,30-5-68 0,-30 5-49 16,26-7-53-16,-26 7-42 0,24-8-369 0,-24 8-315 16</inkml:trace>
  <inkml:trace contextRef="#ctx0" brushRef="#br2" timeOffset="174869.65">22791 11485 133 0,'0'0'337'0,"0"0"4"15,-3-17-3-15,3 17 6 0,0 0-3 0,0-23-1 16,0 23-3-16,0 0-12 0,3-26-20 0,-3 26-20 15,0 0-26-15,0-22-17 0,0 22-36 16,0 0-18-16,3-21-30 0,-3 21-30 16,0 0-29-16,0 0-23 0,13-14-16 0,-13 14-16 0,0 0-6 15,0 0-10-15,0 0-5 0,30 2-4 16,-30-2-5-16,17 11 1 0,-17-11-5 0,13 18-2 16,-13-18 1-16,17 19 2 0,-17-19 1 0,13 23-7 15,-13-23-1-15,7 22-3 0,-7-22 0 0,10 20 2 16,-10-20-2-16,3 20 1 0,-3-20 2 0,0 0 4 15,7 23 5-15,-7-23 6 0,0 0 15 0,0 0 11 16,0 20 14-16,0-20 17 0,0 0 12 0,0 0 3 16,0 0-5-16,0 0 1 0,0 0-3 0,0 0-17 15,-13-14-20-15,13 14-4 0,3-16-11 0,-3 16-3 16,3-20-7-16,-3 20-4 0,7-25-2 16,-7 25-3-16,11-26-3 0,-11 26-2 15,12-27-2-15,-2 12 0 0,1 0-2 0,-2 2-3 16,1-1 0-16,-10 14-3 0,20-23 2 0,-20 23-6 15,21-17-3-15,-21 17-1 0,16-15 0 0,-16 15 1 16,17-11-4-16,-17 11 4 0,0 0-2 0,0 0 1 16,30-2-2-16,-30 2 2 0,0 0 3 0,19 14-3 15,-19-14 3-15,4 18 0 0,-4-18 1 0,4 23 2 16,-4-23-3-16,0 27 5 0,0-27 0 0,-8 31 4 16,8-31-3-16,-3 27-2 0,3-27 3 0,-3 28 0 15,3-28 0-15,0 22 2 0,0-22-2 0,-3 23 2 16,3-23 2-16,0 0 6 0,0 22-8 15,0-22-14-15,0 0-22 0,0 0-38 0,3 18-47 16,-3-18-82-16,0 0-69 0,0 0-73 0,0 0-63 16,0 0-41-16,0 0-33 0,24-10-47 15,-24 10-511-15,12-13-511 0</inkml:trace>
  <inkml:trace contextRef="#ctx0" brushRef="#br2" timeOffset="175216.65">23317 11244 39 0,'10'-19'350'0,"-10"19"-4"16,11-20-6-16,-11 20 2 0,6-15-12 0,-6 15-13 15,0 0-12-15,10-21-13 0,-10 21-23 0,0 0-25 16,0 0-23-16,7-19-26 0,-7 19-23 0,0 0-26 16,0 0-20-16,0 0-26 0,0 0-20 0,0 0-22 15,0 0-12-15,0 0-6 0,0 0-1 16,0 0 1-16,0 0 9 0,0 0 5 0,0 0-6 15,-10 18-3-15,10-18 0 0,-4 19-1 0,4-19-6 16,-6 27-2-16,6-27-5 0,-6 30-7 0,2-9-2 16,0-4-6-16,1 2-4 0,0-1 4 0,-1 3-3 15,1-1 0-15,0-4-3 0,3-16 0 0,-3 31-4 16,3-31 1-16,-4 30 1 0,4-30-1 16,0 23 3-16,0-23-3 0,-3 20 3 0,3-20-3 15,0 0-17-15,3 22-29 0,-3-22-32 0,0 0-40 16,0 0-39-16,0 20-33 0,0-20-42 0,0 0-61 15,0 0-48-15,0 0-35 0,0 0-34 0,0 0-10 16,0 0-32-16,0 0-231 0,0 0-170 0</inkml:trace>
  <inkml:trace contextRef="#ctx0" brushRef="#br2" timeOffset="175409.65">23227 11483 170 0,'0'0'356'0,"-19"-8"9"15,19 8 1-15,0 0 5 0,0 0 1 0,-20-12-14 16,20 12-11-16,0 0-24 0,0 0-25 15,-18-12-38-15,18 12-47 0,0 0-41 0,0 0-27 16,0 0-26-16,4-16-23 0,-4 16-18 0,0 0-15 16,27-16-14-16,-27 16-8 0,26-7-9 0,-26 7 1 15,34-10-13-15,-34 10-1 0,43-9-25 0,-20 4-49 16,-23 5-75-16,47-12-82 0,-47 12-88 0,43-7-74 16,-43 7-60-16,38-5-67 0,-38 5-402 0,36-7-384 15</inkml:trace>
  <inkml:trace contextRef="#ctx0" brushRef="#br2" timeOffset="175553.65">23551 11369 88 0,'0'0'308'0,"0"0"-30"16,0 0-32-16,0 0-34 0,0 0-36 0,0 0-36 16,0 0-26-16,0 0-27 0,0 0-30 0,-23-5-57 15,23 5-70-15,0 0-80 0,0 0-62 0,0 0-222 16,0 0 58-16</inkml:trace>
  <inkml:trace contextRef="#ctx0" brushRef="#br2" timeOffset="176372.65">23468 11375 323 0,'0'0'392'0,"0"0"-22"16,0 0-10-16,0 0-18 16,0 0-30-16,0 0-32 0,0 0-32 0,0 0-33 15,0 0-29-15,0 0-24 0,0 0-24 0,23 5-24 16,-23-5-14-16,0 0-14 0,0 0-10 0,0 0-14 15,37-4-11-15,-37 4-7 0,0 0-6 0,30-4-4 16,-30 4-7-16,0 0-3 0,30-10-7 0,-30 10-1 16,20-12-3-16,-20 12-2 0,19-15-2 0,-19 15 1 15,17-16-4-15,-17 16 6 0,17-14 18 0,-17 14 17 16,10-16 10-16,-10 16 3 0,0 0-2 0,7-20-11 16,-7 20-7-16,0 0-11 0,0 0-7 0,0 0-7 15,-10-12-2-15,10 12-6 0,0 0-2 0,0 0-3 16,-27 8-1-16,27-8 3 0,-20 12-4 15,20-12 0-15,-16 17 4 0,16-17-3 0,-21 25 1 16,21-25-2-16,-17 23 3 0,17-23-1 16,-13 27 2-16,13-27 3 0,-6 25 2 0,6-25 4 15,-3 23 2-15,3-23 3 0,6 25 0 0,-6-25-1 16,16 18-2-16,-16-18-5 0,24 17 5 0,-24-17-3 16,30 15 1-16,-30-15 0 0,30 8 0 0,-30-8-3 15,33 5 1-15,-33-5-4 0,0 0 1 0,47-3-13 16,-47 3 13-16,34-8-1 0,-34 8-3 0,30-11-3 15,-18 0 4-15,2 2-4 0,-1-4 5 0,1 0-8 16,-4-2 1-16,0 3 1 0,-10 12-4 16,13-28 6-16,-13 28-2 0,10-25 3 0,-10 25-1 15,7-25 4-15,-7 25 6 0,0-22 4 0,0 22-4 16,-4-21-1-16,4 21-5 0,0 0-1 0,-9-22 0 16,9 22-5-16,0 0-3 0,-7-15-3 15,7 15 0-15,0 0 1 0,0 0 0 0,0 0 4 16,0 0-2-16,-23 8 5 0,23-8-1 0,0 0 2 15,-7 25 1-15,7-25-1 0,0 0 2 0,0 25-1 16,0-25 5-16,7 17 0 0,-7-17 3 0,9 13 0 16,-9-13 1-16,0 0 0 0,24 10-3 0,-24-10 5 15,0 0-5-15,33 2-2 0,-33-2 2 0,0 0-5 16,37-10 2-16,-37 10-1 0,23-10-3 16,-23 10 2-16,27-13 4 0,-27 13-8 0,24-19 1 15,-24 19-4-15,19-20 3 0,-19 20-1 0,20-23-1 16,-20 23 1-16,17-19-2 0,-17 19 3 0,10-19-4 15,-10 19-2-15,10-12 4 0,-10 12-9 0,0 0-4 16,9-17-2-16,-9 17 2 0,0 0 3 0,0 0-1 16,0 0 3-16,0 0 0 0,0 0 2 15,0 0 1-15,0 0 2 0,0 0 2 0,-22 12-9 16,22-12 12-16,-11 23-3 0,11-23 4 0,-10 25 2 16,10-25-6-16,-12 32 4 0,8-14 5 0,-3 1-3 15,0-1-1-15,4 0-2 0,-3 2 4 0,6-20-3 16,-3 30-1-16,3-30 2 0,-4 27 1 15,4-27 0-15,0 25 2 0,0-25 4 0,7 20-2 16,-7-20 2-16,6 17-28 0,-6-17-48 0,0 0-67 16,13 16-92-16,-13-16-93 0,0 0-109 0,0 0-77 15,0 0-145-15,34-8-237 0,-34 8-367 0</inkml:trace>
  <inkml:trace contextRef="#ctx0" brushRef="#br2" timeOffset="176676.36">24508 11169 300 0,'0'0'430'0,"10"-12"-11"0,-10 12-15 16,0 0-28-16,7-18-28 0,-7 18-31 0,0 0-37 16,0 0-36-16,0 0-33 0,6-14-35 0,-6 14-36 15,0 0-30-15,0 0-15 0,0 0 13 0,0 0 9 16,0 0-8-16,0 0-14 0,-3 17-16 0,3-17-12 15,-3 18-10-15,3-18-8 0,-3 22-9 0,3-22-10 16,-4 25-3-16,4-25-4 0,-3 33-4 0,3-33 1 16,-4 29-5-16,4-29-2 0,-3 32 0 0,3-32 0 15,-3 34 2-15,3-34-4 0,0 32-1 16,0-32-16-16,0 27-40 0,0-27-54 16,0 23-58-16,0-23-49 0,3 18-40 0,-3-18-27 15,0 0-42-15,0 20-66 0,0-20-83 0,0 0-412 16,0 0-361-16</inkml:trace>
  <inkml:trace contextRef="#ctx0" brushRef="#br2" timeOffset="177276.66">24428 11390 297 0,'-17'-14'365'0,"17"14"-13"16,0 0-13-16,0 0-22 0,-13-9-21 0,13 9-48 15,0 0-38-15,0 0-33 0,0 0-17 0,7-15-22 16,-7 15-13-16,0 0-20 0,20-12-17 15,-20 12-16-15,19-8-10 0,-19 8-15 16,27-13-9-16,-27 13-8 0,30-9-4 0,-30 9-5 16,34-10-1-16,-34 10 4 0,36-15 13 0,-36 15 14 15,38-16 11-15,-38 16 6 0,33-12 16 0,-33 12 18 16,27-13 2-16,-27 13-4 0,22-6-12 0,-22 6-14 16,0 0-15-16,27-12-15 0,-27 12-12 0,0 0-9 15,0 0-12-15,0 0 2 0,0 0-1 0,0 0-1 16,0 0-2-16,33 6 1 0,-33-6-1 0,0 0 5 15,3 18 2-15,-3-18-2 0,-3 19 4 0,3-19 4 16,-3 23-9-16,3-23 0 0,-3 27-3 16,3-27 2-16,-3 33 0 0,3-33-2 0,-4 36 1 0,4-36-6 15,-3 29 1-15,3-29 0 0,0 30-2 16,0-30 0-16,0 24 0 0,0-24 10 0,0 19 9 16,0-19 43-16,0 0 40 0,0 20-6 15,0-20-15-15,0 0-21 0,0 0-12 0,0 0-7 16,0 0-8-16,0 0-5 0,0 0-6 0,24-13-6 15,-24 13-2-15,13-14-5 0,-13 14-1 0,12-20-2 16,-12 20-3-16,21-26-2 0,-12 14-1 0,2-1-2 16,2-2 1-16,-2 3-1 0,-11 12-1 0,19-21 0 15,-19 21-3-15,17-20-2 0,-17 20-4 0,13-12-4 16,-13 12-1-16,0 0 1 0,24-13-1 16,-24 13 1-16,0 0-1 0,0 0-1 0,0 0 3 15,23 8 1-15,-23-8-1 0,0 0 5 0,7 25 3 16,-7-25-2-16,0 20-1 0,0-20 2 0,-4 25 1 15,4-25 1-15,-3 28 0 0,3-28-3 0,-3 26 5 16,3-26 1-16,-3 29-1 0,3-29 0 16,-4 22 2-16,4-22 1 0,-4 23-20 0,4-23-38 15,0 0-44-15,0 22-48 0,0-22-40 0,0 0-66 16,0 0-85-16,8 15-84 0,-8-15-64 0,0 0-78 16,0 0-378-16,0 0-421 0</inkml:trace>
  <inkml:trace contextRef="#ctx0" brushRef="#br2" timeOffset="177741.62">25129 11393 208 0,'13'-18'375'0,"-13"18"-30"0,0 0-16 16,0 0-25-16,0 0-26 0,6-18-32 0,-6 18-31 16,0 0-35-16,0 0-33 0,0 0-24 0,0 0-15 15,0 0-14-15,0 0-11 0,17-13-10 16,-17 13-4-16,0 0-6 0,0 0-7 0,0 0-4 15,30-2-8-15,-30 2-1 0,0 0 0 0,0 0-1 16,0 0-4-16,30-5-3 0,-30 5-6 16,0 0 2-16,0 0 3 0,27-5 2 0,-27 5 8 15,0 0 10-15,0 0 4 0,24-7 4 0,-24 7-3 16,0 0-3-16,0 0-6 0,19-10 4 0,-19 10 2 16,0 0-10-16,0 0-2 0,11-14-7 0,-11 14-4 15,0 0-6-15,0 0-3 0,0 0-3 0,6-16-2 16,-6 16-2-16,0 0-4 0,0 0 3 0,0 0 0 15,-6-16 1-15,6 16 2 0,0 0 4 0,0 0 0 16,-21-9 2-16,21 9 0 0,0 0-7 0,0 0-3 16,-30-5-3-16,30 5-4 0,0 0-7 15,-30 5 6-15,30-5-2 0,-20 9 0 0,20-9-2 16,-16 13 1-16,16-13 1 0,-21 18-3 16,21-18 2-16,-16 19-2 0,16-19 4 0,-14 25 0 15,14-25 5-15,-9 25-6 0,9-25 5 0,-4 25-5 16,4-25 2-16,4 23 5 0,-4-23 0 0,9 20 1 15,-9-20-4-15,21 14 3 0,-21-14 1 0,26 14-2 16,-26-14-14-16,30 6-52 0,-30-6-81 0,34 0-97 16,-34 0-108-16,36-8-122 0,-36 8-126 0,43-12-453 15,-19 6-516-15</inkml:trace>
  <inkml:trace contextRef="#ctx0" brushRef="#br2" timeOffset="178440.66">25822 11287 247 0,'-13'-12'343'16,"13"12"-10"-16,0 0-15 0,0 0-19 0,0 0-21 15,0 0-15-15,0 0-16 0,0 0-24 0,0 0-28 16,0 0-21-16,0 0-29 0,0 0-24 0,-20-8-18 15,20 8-17-15,0 0-13 0,0 0-11 0,0 0-11 16,0 0-8-16,0 0-7 0,0 0-4 16,20-10-7-16,-20 10-7 0,0 0-2 0,0 0-4 15,17-13-2-15,-17 13 0 0,0 0-3 0,0 0 1 16,19-9 1-16,-19 9-5 0,0 0 28 16,0 0 17-16,0 0 4 0,11-13 0 0,-11 13-5 15,0 0-15-15,0 0-6 0,0 0-5 0,0 0-6 16,0 0-2-16,0 0-5 0,0 0 0 0,0 0-4 15,-37 4 0-15,37-4 0 0,-14 14-1 0,14-14 0 16,-13 17 0-16,13-17-2 0,-13 18 3 0,13-18-1 16,-10 19 1-16,10-19 2 0,-10 24-1 0,10-24-2 15,-4 19 3-15,4-19 1 0,4 23 1 0,-4-23-1 16,10 16-1-16,-10-16 4 0,13 17-2 16,-13-17 5-16,20 12-5 0,-20-12 3 0,27 10-1 15,-27-10-3-15,27 2-7 0,-27-2 4 0,0 0 1 16,46 0-3-16,-46 0-6 0,30-7 7 0,-30 7 0 15,33-13 0-15,-33 13-1 0,30-15-2 16,-16 2-3-16,2 4 0 0,-2-4 1 0,-1 1-3 16,1-4 3-16,-4 4-1 0,2-3 0 0,-1 0 0 15,-11 15 2-15,13-27-2 0,-13 27 2 0,14-25-2 16,-14 25 11-16,10-28 9 0,-10 28 14 0,3-22 8 16,-3 22 11-16,3-24 1 0,-3 24 3 0,-3-16-6 15,3 16-8-15,0 0-11 0,-3-25-11 0,3 25-8 16,0 0-3-16,0 0-4 0,-10-13-2 15,10 13-8-15,0 0 13 0,0 0-2 0,-17 13 3 16,17-13-2-16,-10 15 1 0,10-15 2 0,-6 19-5 16,6-19 2-16,-8 24-4 0,8-24 10 0,-6 26-6 15,6-26-3-15,-3 31 4 0,3-31 1 0,3 27 0 16,-3-27-1-16,0 25 1 0,0-25-8 0,6 24-19 16,-6-24-40-16,8 24-44 0,-8-24-54 15,6 17-46-15,-6-17-47 0,0 0-41 0,13 20-66 16,-13-20-52-16,0 0-69 0,0 0-386 0,0 0-347 15</inkml:trace>
  <inkml:trace contextRef="#ctx0" brushRef="#br2" timeOffset="178868.66">26153 11337 60 0,'6'-18'349'0,"-6"18"-22"0,0 0-23 0,0 0-20 15,0 0-28-15,0 0-26 0,10-14-34 0,-10 14-24 16,0 0-28-16,0 0-20 0,0 0-23 0,27-11-18 15,-27 11-16-15,0 0-10 0,0 0-11 0,30-2-6 16,-30 2-10-16,0 0-2 0,26-3-3 0,-26 3-3 16,0 0 1-16,31-7-3 0,-31 7-6 15,19-5 8-15,-19 5-4 0,0 0 1 0,30-10 5 16,-30 10 2-16,0 0 11 0,27-15 6 0,-27 15 6 16,14-8 5-16,-14 8 8 0,0 0 10 15,16-18 4-15,-16 18 4 0,0 0 7 0,10-16-6 16,-10 16-3-16,0 0-9 0,0 0-9 0,4-20-12 15,-4 20-3-15,0 0-17 0,0 0-1 0,-18-15-7 16,18 15-1-16,0 0-1 0,0 0 1 0,-33-6-10 16,33 6 1-16,0 0-2 0,-27 6 1 0,27-6-1 15,-19 7-1-15,19-7-2 0,-23 12-1 0,23-12 2 16,-21 16 2-16,21-16-3 0,-20 16 0 0,20-16 1 16,-13 26 2-16,13-26-2 0,-13 25 4 0,13-25-2 15,-7 24 0-15,7-24-2 0,-4 26 3 16,4-26 2-16,4 23 3 0,-4-23-2 15,10 17-3-15,-10-17-12 0,16 15-29 0,-16-15-38 16,24 11-49-16,-24-11-49 0,0 0-63 0,36 4-49 16,-36-4-34-16,0 0-37 0,30-4-21 0,-30 4-21 15,0 0-301-15,30-13-189 0</inkml:trace>
  <inkml:trace contextRef="#ctx0" brushRef="#br2" timeOffset="179545.66">26426 11300 138 0,'0'0'247'0,"0"0"8"16,0 0 10-16,7-20 2 0,-7 20-8 0,0 0-1 15,6-15-2-15,-6 15-5 0,0 0-18 0,10-18-14 16,-10 18-17-16,0 0-27 0,0 0-33 16,10-15-30-16,-10 15-25 0,0 0-16 0,0 0-16 15,0 0-11-15,0 0-12 0,0 0-4 16,0 0-8-16,23 11-4 0,-23-11-1 0,0 0-4 16,7 22 3-16,-7-22-1 0,4 17-7 0,-4-17 0 15,3 18 2-15,-3-18-2 0,0 19-1 0,0-19-3 16,3 21 1-16,-3-21 0 0,0 0 0 0,3 22 3 15,-3-22-2-15,0 0 5 0,0 0 25 0,0 20 27 16,0-20 31-16,0 0 18 0,0 0-1 0,0 0-17 16,0 0-8-16,0 0 7 0,0 0 7 0,0 0-11 15,0 0-10-15,0 0-14 0,0 0-10 0,0 0-10 16,4-20-10-16,-4 20-7 0,6-15-2 16,-6 15-7-16,7-20-2 0,-7 20-3 0,10-20-6 15,-10 20 0-15,10-20-2 0,-10 20-1 0,14-20 4 16,-14 20-5-16,9-17 0 0,-9 17-8 0,10-15-4 15,-10 15-5-15,0 0 2 0,14-16 1 16,-14 16 1-16,0 0 4 0,0 0-2 0,0 0 2 16,19 11 3-16,-19-11-1 0,0 0 4 0,8 22 5 15,-8-22-8-15,3 17 6 0,-3-17-4 0,3 20 4 16,-3-20-2-16,0 21-2 0,0-21 4 0,3 17-1 16,-3-17-1-16,0 0-3 0,-3 25 0 0,3-25 0 15,0 0 3-15,0 20 4 0,0-20 4 0,0 0 0 16,0 0 1-16,0 0 2 0,-9 16 2 15,9-16-2-15,0 0 3 0,0 0-2 0,0 0-3 16,0 0 2-16,-18-16-1 0,18 16-3 0,0 0 0 16,-3-25-1-16,3 25-2 0,3-20-1 0,-3 20 0 15,4-17-5-15,-4 17 1 0,6-21 0 0,-6 21 1 16,11-20-2-16,-11 20-2 0,6-12 1 16,-6 12-4-16,0 0 7 0,16-17-6 0,-16 17-2 15,0 0 3-15,17-14-8 0,-17 14 6 0,0 0 0 16,0 0-3-16,0 0 2 0,31 6-2 0,-31-6 4 15,0 0 0-15,12 20 4 0,-12-20-2 0,5 23 0 16,-5-23 2-16,3 26 0 0,-3-26 2 0,0 29 1 16,0-29-2-16,0 30 3 0,0-30 1 0,0 25-10 15,0-25-2-15,0 22-16 0,0-22-22 16,3 20-26-16,-3-20-17 0,0 0-21 0,-3 20-86 16,3-20-76-16,0 0-64 0,0 0-55 0,0 0-46 15,0 0-46-15,0 0-347 0,0 0-317 0</inkml:trace>
  <inkml:trace contextRef="#ctx0" brushRef="#br2" timeOffset="179940.66">26803 11344 283 0,'0'0'374'0,"13"-12"-9"16,-13 12-10-16,0 0-21 0,0 0-24 16,0 0-28-16,0 0-35 0,0 0-31 0,7-14-36 15,-7 14-35-15,0 0-28 0,0 0-24 0,0 0-22 16,0 0-10-16,0 0-14 0,19-8-9 0,-19 8-7 15,0 0-4-15,0 0-3 0,27-9-6 0,-27 9-1 16,0 0-4-16,27-7-1 0,-27 7-2 0,0 0 1 16,27-9-3-16,-27 9-4 0,16-10-2 0,-16 10 0 15,14-13-1-15,-14 13 2 0,0 0 0 0,16-18-2 16,-16 18 1-16,0 0 5 0,7-18 3 0,-7 18-1 16,0 0 1-16,0 0-3 0,0-19 0 15,0 19-3-15,0 0 2 0,-10-13-6 0,10 13 8 16,0 0-6-16,0 0 3 0,-30-4 0 15,30 4 5-15,0 0 4 0,-27 4 2 0,27-4-5 16,0 0-2-16,-30 8 1 0,30-8-2 0,-16 12 4 16,16-12 4-16,-17 16-2 0,17-16 1 0,-10 20-2 15,10-20 1-15,-10 19-7 0,10-19 5 0,-6 25 1 16,6-25 4-16,3 25-7 0,-3-25 4 0,3 25-2 16,-3-25-2-16,13 20-13 0,-13-20-28 0,17 18-46 15,-17-18-63-15,16 12-60 0,-16-12-73 0,24 6-55 16,-24-6-47-16,0 0-72 0,0 0-291 0,40-6-230 15</inkml:trace>
  <inkml:trace contextRef="#ctx0" brushRef="#br2" timeOffset="180437.54">27033 11267 314 0,'0'0'314'0,"0"0"-2"0,10-20-19 0,-10 20-15 15,0 0-17-15,9-17-16 0,-9 17-24 0,0 0-23 16,14-16-24-16,-14 16-33 0,0 0-28 0,0 0-23 15,20-12-14-15,-20 12-15 0,0 0-9 0,0 0-7 16,23 8-6-16,-23-8 1 0,0 0-6 0,10 16-2 16,-10-16-4-16,7 18-5 0,-7-18-3 0,4 23 4 15,-4-23-12-15,0 20 2 0,0-20-8 0,3 20 0 16,-3-20 0-16,0 20-3 0,0-20 2 16,0 0 2-16,-3 23 0 0,3-23 5 0,0 0 13 15,0 17 22-15,0-17 22 0,0 0 25 0,0 0 16 16,0 0-20-16,-11 15-7 0,11-15-6 15,0 0 3-15,0 0 4 0,0 0-14 0,0 0-12 16,0 0-10-16,0-22-10 0,0 22-10 0,7-16-4 16,-7 16-6-16,7-22-3 0,-7 22-5 0,10-21 8 15,-10 21-10-15,13-24-4 0,-13 24-18 0,13-25 20 16,-13 25 0-16,18-22-2 0,-18 22-2 0,16-23-2 16,-16 23 0-16,17-17 0 0,-17 17-3 0,13-15 4 15,-13 15-17-15,14-12 3 0,-14 12 2 0,0 0 3 16,0 0-2-16,0 0 4 0,0 0 3 15,33 6 0-15,-33-6-1 0,0 0 5 0,6 25-4 16,-6-25 3-16,3 20 0 0,-3-20 1 0,0 26 2 16,0-26 0-16,4 25 1 0,-4-25-2 0,0 27 0 15,0-27 0-15,3 23-1 0,-3-23 1 16,3 22 1-16,-3-22 2 0,3 20 1 0,-3-20 0 16,0 0-22-16,5 23-36 0,-5-23-47 0,0 0-44 15,6 14-58-15,-6-14-89 0,0 0-82 0,0 0-95 16,0 0-110-16,0 0-224 0,0 0-287 0</inkml:trace>
  <inkml:trace contextRef="#ctx0" brushRef="#br2" timeOffset="180824.94">27620 11094 162 0,'0'0'336'0,"0"0"-21"15,0 0-3-15,6-18-7 0,-6 18-15 16,0 0-8-16,0 0-10 0,0 0-17 0,0 0-12 16,0 0-20-16,7-16-20 0,-7 16-21 0,0 0-28 15,0 0-25-15,0 0-27 0,0 0-25 0,0 0-14 16,0 0-2-16,0 0 12 0,0 0-3 16,0 0 5-16,-7 16-2 0,7-16-1 0,0 0-5 15,-6 26-1-15,6-26-1 0,-3 20-10 0,3-20-5 16,-4 22-10-16,4-22-5 0,-7 25-7 0,7-25-1 15,-3 31-6-15,3-31-2 0,-7 30-2 0,7-30-2 16,-3 32-10-16,3-32 6 0,0 32 2 0,0-32-3 16,0 31 0-16,0-31-2 0,0 27 4 0,0-27 0 15,3 23 4-15,-3-23 2 0,3 18 4 0,-3-18-1 16,14 14-1-16,-14-14-2 0,16 10-2 16,-16-10 1-16,0 0-3 0,30 8-20 0,-30-8-41 15,0 0-52-15,37-3-57 0,-37 3-72 0,27-7-69 16,-27 7-64-16,23-13-52 0,-23 13-60 15,21-12-39-15,-21 12-333 0,13-18-331 0</inkml:trace>
  <inkml:trace contextRef="#ctx0" brushRef="#br2" timeOffset="181056.66">27580 11252 347 0,'0'0'448'16,"-34"-2"-8"-16,34 2-11 0,-30-3-20 0,30 3-23 15,0 0-27-15,-40-3-29 0,40 3-20 0,0 0-20 16,0 0-26-16,-33-1-29 16,33 1-28-16,0 0-31 0,0 0-16 0,0 0-7 15,0 0-25-15,0 0-22 0,0 0-19 0,30-5-17 16,-30 5-12-16,40-6-11 0,-40 6-9 0,47-6-5 16,-20 2-32-16,-1 1-52 0,-26 3-77 0,53-9-88 15,-26 4-90-15,-4 0-91 0,1-3-111 0,-24 8-138 16,36-15-463-16,-15 7-577 0</inkml:trace>
  <inkml:trace contextRef="#ctx0" brushRef="#br2" timeOffset="185136.67">6349 4495 9 0,'0'0'465'0,"0"0"-17"0,0 0-19 15,-16-10-28-15,16 10-17 0,0 0-21 0,0 0-19 16,-24-13-14-16,24 13-14 0,0 0-24 0,-23-9-21 16,23 9-20-16,0 0-21 0,-24-9-27 0,24 9-34 15,0 0-22-15,0 0-27 0,-27-8-22 0,27 8-24 16,0 0-12-16,0 0-14 0,0 0-8 0,0 0-2 16,-30 6-3-16,30-6 2 0,0 0-1 15,-12 14-1-15,12-14-2 0,-10 14 2 0,10-14 0 16,-11 22-1-16,11-22-11 0,-13 27 5 15,10-9 12-15,-3 2 13 0,-2 0 1 0,2 1-2 16,2 1 1-16,1 0-2 0,0 1-5 0,3 2 0 16,-3-3-2-16,3 1-1 0,0-1-1 0,3 1-3 15,0-4 1-15,0 1-6 0,1 1 14 0,2-4 6 16,2 0 10-16,1-1 10 0,1 0 15 0,1-2 2 16,2-2-4-16,-1-2-7 0,6 0-11 0,2-1-5 15,-20-9-7-15,43 14-9 0,-16-8-8 0,-1-2-9 16,4-2-1-16,-3 1-8 0,-27-3-2 0,64 3-3 15,-64-3-2-15,60 1-4 0,-27-1-3 0,0 0-2 16,-33 0-2-16,63-1 2 16,-63 1-2-16,60 0-2 0,-60 0 0 0,60-3-2 15,-60 3 4-15,54 0-4 0,-54 0 1 0,43-3 0 16,-43 3 1-16,41 0 2 0,-41 0 1 0,33-2 0 16,-33 2 2-16,0 0-1 0,43 0 0 0,-43 0 0 15,0 0 0-15,36-3-1 0,-36 3 3 0,0 0-1 16,27-4-1-16,-27 4 2 0,0 0 4 0,0 0-3 15,30-9 1-15,-30 9-6 0,0 0-25 0,0 0-30 16,21-12-38-16,-21 12-48 0,0 0-49 0,12-13-48 16,-12 13-57-16,0 0-57 0,7-19-58 0,-7 19-41 15,0 0-49-15,4-18-44 0,-4 18-31 0,0 0-37 16,0-25-494-16,0 25-572 0</inkml:trace>
  <inkml:trace contextRef="#ctx0" brushRef="#br2" timeOffset="185588.67">6916 4715 199 0,'-23'-10'385'0,"23"10"-20"16,0 0-13-16,-21-8-25 0,21 8-17 0,0 0-10 16,0 0-7-16,-25-9-4 0,25 9-5 0,0 0 1 15,0 0-7-15,-24-9-2 0,24 9-17 0,0 0-24 16,0 0-27-16,0 0-34 0,0 0-34 15,-20-8-26-15,20 8-24 0,0 0-11 0,0 0-9 16,0 0-2-16,0 0-8 0,0 0-2 0,3 20 1 16,-3-20 7-16,17 9 5 0,-17-9 7 0,19 12 4 15,-19-12-2-15,30 18-2 0,-9-11 4 16,2 2 3-16,4-1 1 0,-4 1-20 0,7 0-3 16,-3-1-11-16,-1-1-5 0,1-2-11 0,-3 3-3 15,3-3-3-15,-27-5-3 0,42 10-1 0,-42-10 4 16,37 6 6-16,-37-6 24 0,30 4 16 0,-30-4 13 15,0 0 3-15,41 2-3 0,-41-2-9 0,0 0-13 16,0 0-12-16,0 0-13 0,0 0-10 16,0 0-7-16,0 0-7 0,0 0-5 0,0 0-1 15,-11 20-5-15,-8-10-8 0,-2 3 1 0,1-1 0 16,-6 6-1-16,-1-1-2 0,-3 6 1 0,4-4 3 16,-1 7 3-16,0-4 2 0,3 3-1 0,1 3 0 15,0-3 0-15,3 2 1 0,4-1 1 0,-1 1 0 16,4-2-11-16,2 2-66 0,1-4-115 15,4-1-146-15,3 1-180 0,-2-1-250 0,13-4-278 16,-8 2-528-16,0 1-1008 0</inkml:trace>
  <inkml:trace contextRef="#ctx0" brushRef="#br0" timeOffset="192796.69">9644 5142 145 0,'0'0'333'0,"0"0"-31"15,0 0-29-15,0 0-23 0,0 0-19 0,-13 12-16 16,13-12-15-16,0 0-8 0,0 0-12 16,0 0-8-16,0 0-4 0,0 0-5 0,0 0-5 15,0 0-7-15,0 0-5 0,0 0-7 16,-13 13-4-16,13-13-5 0,0 0-5 0,0 0 0 15,0 0-4-15,0 0-2 0,0 0-6 0,0 0-9 16,0 0-9-16,0 0-11 0,0 0-11 0,0 0-7 16,0 0-2-16,0 0-8 0,0 0-8 0,0 0-5 15,0 0-7-15,0 0-3 0,0 0-3 0,0 0-3 16,0 0-2-16,0 0 2 0,0 0 1 0,0 0 5 16,0 0 7-16,0 0 5 0,30 3 2 0,-30-3 1 15,0 0-2-15,0 0-2 0,30-8-3 0,-30 8-3 16,0 0-6-16,19-8-6 0,-19 8-3 0,0 0-5 15,27-7-4-15,-27 7-3 0,0 0-3 16,27-5-1-16,-27 5-3 0,0 0 1 0,30-7-1 16,-30 7-2-16,0 0-2 0,30-2 1 0,-30 2 1 15,0 0 1-15,27-4-3 0,-27 4 2 16,0 0-2-16,33 0 0 0,-33 0 1 0,0 0 0 16,0 0-1-16,36-2 1 0,-36 2 0 0,0 0 0 15,0 0 2-15,41 0-3 0,-41 0 0 0,0 0 1 16,0 0-2-16,36-2 0 0,-36 2 2 0,0 0-3 15,0 0 4-15,40 0-2 0,-40 0 2 0,0 0-1 16,33-4-1-16,-33 4 1 0,0 0 1 16,34 0 0-16,-34 0 0 0,0 0-2 0,30-4 2 15,-30 4-3-15,0 0 0 0,34-2 1 0,-34 2 1 16,0 0-1-16,33-3 1 0,-33 3-1 0,0 0 1 16,37-3-2-16,-37 3-1 0,0 0 4 0,33-5-2 15,-33 5 0-15,0 0 2 0,40-2-2 0,-40 2 1 16,30-2 1-16,-30 2-1 0,0 0 1 0,40-3-4 15,-40 3 2-15,0 0 0 0,40-2 1 16,-40 2-1-16,0 0 1 0,40-3-1 0,-40 3 2 16,0 0 0-16,36-5 0 0,-36 5 2 0,0 0-5 15,33 0 2-15,-33 0 0 0,0 0 1 0,35-2-1 16,-35 2-1-16,0 0 2 0,0 0-1 16,36-3 0-16,-36 3-1 0,0 0 0 0,0 0 3 15,33 0-2-15,-33 0 3 0,0 0 2 0,0 0-2 16,30-3 5-16,-30 3 0 0,0 0 3 0,0 0 2 15,0 0-1-15,34 0 0 0,-34 0 0 0,0 0-3 16,0 0-1-16,0 0 0 0,0 0 5 0,0 0 7 16,0 0 11-16,36 0 8 0,-36 0 7 0,0 0 7 15,0 0-1-15,0 0 7 0,0 0-8 0,0 0-2 16,0 0-11-16,0 0-6 0,0 0-5 16,0 0-40-16,24-7-108 0,-24 7-133 0,0 0-188 15,0 0-274-15,0 0-926 0,-30-12-1080 0</inkml:trace>
  <inkml:trace contextRef="#ctx0" brushRef="#br1" timeOffset="204712.7">11998 2600 98 0,'0'0'403'0,"0"0"-18"0,0 0-15 15,0 0-16-15,0 0-17 0,0 0-13 0,0 0-16 16,0 0-12-16,0 0-17 0,0 0-8 16,0 0-17-16,0 0 1 0,0 0-15 0,0 0-11 0,0 0-17 15,0 0-19-15,0 0-19 0,0 0-22 16,0 0-22-16,0 0-21 0,0 0-19 0,0 0-16 16,0 0-13-16,0 0-16 0,0 0-8 0,0 0-11 15,0 0-5-15,30-3-8 0,-30 3-4 0,0 0 1 16,0 0-5-16,0 0 1 0,27 13-4 15,-27-13-2-15,0 0-2 0,24 9 2 0,-24-9-1 16,0 0-3-16,20 15 2 0,-20-15 0 0,13 11 3 16,-13-11-2-16,0 0-2 0,17 18 1 0,-17-18-1 15,0 0 1-15,10 14 0 0,-10-14 3 0,0 0 2 16,0 0 2-16,3 23 3 0,-3-23 1 16,0 0 0-16,-10 18 1 0,10-18-2 0,0 0 0 15,-17 15 3-15,17-15-1 0,0 0 0 0,-23 9 0 16,23-9 3-16,0 0-25 0,-23 8-57 0,23-8-107 15,0 0-141-15,0 0-149 0,-30-8-129 0,30 8-172 16,0 0-411-16,-14-21-642 0</inkml:trace>
  <inkml:trace contextRef="#ctx0" brushRef="#br1" timeOffset="205468.71">12403 2280 112 0,'0'0'278'0,"0"0"-8"0,0 0-10 16,0 0-5-16,0 0-10 0,0 0-1 0,16-10 3 15,-16 10 6-15,0 0-1 0,0 0-6 0,0 0-8 16,0 0-15-16,0 0-12 0,0 0-18 0,0 0-17 16,0 0-24-16,0 0-19 0,0 0-14 0,0 0-12 15,0 0-19-15,0 0-11 0,0 0-10 0,0 0-12 16,0 0-15-16,0 0-15 0,0 0-1 0,0 0-4 16,0 0-9-16,-3 15 2 0,3-15-7 0,0 0 28 15,-7 15 5-15,7-15-2 0,0 0-3 0,-11 19-3 16,11-19-2-16,-6 20-7 0,6-20 3 15,-6 21-5-15,6-21 0 0,-7 22-6 0,7-22-2 16,-3 23 0-16,3-23-1 0,-8 22-2 0,8-22 3 16,-3 20-4-16,3-20 2 0,-3 17 0 15,3-17 2-15,0 0 3 0,0 23 2 0,0-23 1 16,0 0 10-16,0 0 8 0,3 21 3 0,-3-21 2 16,0 0 2-16,0 0-3 0,0 0-3 0,24 9-6 15,-24-9-1-15,0 0-4 0,30-7-1 0,-30 7-11 16,23-8-37-16,-23 8-51 0,24-15-72 0,-24 15-85 15,22-18-78-15,-22 18-90 0,21-22-75 0,-21 22-71 16,14-26-64-16,-14 26-300 0,3-24-389 16</inkml:trace>
  <inkml:trace contextRef="#ctx0" brushRef="#br1" timeOffset="205729.16">12436 2037 52 0,'0'0'450'15,"0"0"-8"-15,0 0-11 0,0 0-20 0,-14-15-37 16,14 15-31-16,0 0-34 0,-16-12-27 16,16 12-34-16,0 0-10 0,-20-13-27 0,20 13-2 15,0 0-12-15,-18-17-23 0,18 17-26 0,0 0-29 16,-9-18-23-16,9 18-22 0,0 0-20 0,3-20-13 15,-3 20-44-15,17-12-71 0,-17 12-72 0,24-13-79 16,-24 13-80-16,33-9-76 0,-33 9-77 0,43-3-81 16,-43 3-404-16,36 5-422 0</inkml:trace>
  <inkml:trace contextRef="#ctx0" brushRef="#br1" timeOffset="206041.69">12812 2208 193 0,'0'0'532'16,"0"0"6"-16,0 0-2 0,0 0-16 0,0 0-19 15,0 0-31-15,0 0-21 0,-30-6-25 0,30 6-27 16,0 0-30-16,0 0-11 0,0 0-33 0,0 0-16 15,-20-9-33-15,20 9-19 0,0 0-29 16,0 0-22-16,0 0-29 0,-6-18-30 16,6 18-28-16,0 0-23 0,3-18-18 0,-3 18-17 15,0 0-13-15,17-22-24 0,-17 22-48 0,13-15-64 16,-13 15-75-16,17-15-84 0,-17 15-82 0,20-11-91 16,-20 11-107-16,23-7-112 0,-23 7-37 0,0 0-66 15,30 5-525-15,-30-5-729 0</inkml:trace>
  <inkml:trace contextRef="#ctx0" brushRef="#br1" timeOffset="206296.71">12839 2439 482 0,'0'0'598'0,"0"0"-49"0,0 0-48 0,0 0-54 15,0 0-60-15,0 0-53 0,3 18-45 16,-3-18-46-16,0 0-37 0,0 0-38 0,24 10-31 15,-24-10-24-15,0 0-20 0,19 10-15 0,-19-10-15 16,14 12-9-16,-14-12-8 0,10 16-2 0,-10-16 1 16,6 17 13-16,-6-17 5 0,0 20 21 0,0-20 8 15,-6 22-8-15,6-22-14 0,-13 25-4 0,13-25-10 16,-20 23-5-16,20-23-5 0,-24 20-16 0,24-20-64 16,-23 19-110-16,23-19-128 0,-23 13-139 0,23-13-151 15,-24 8-154-15,24-8-453 0,-30 5-636 16</inkml:trace>
  <inkml:trace contextRef="#ctx0" brushRef="#br1" timeOffset="-212039.99">22960 6472 221 0,'0'0'454'15,"0"0"-16"-15,0 0-18 0,0 0-18 0,0 0-26 16,27-5-16-16,-27 5-22 0,0 0-17 16,0 0-21-16,0 0-21 0,0 0-22 0,0 0-20 15,0 0-22-15,0 0-26 0,0 0-23 0,0 0-24 16,0 0-29-16,0 0-25 0,0 0-19 0,0 0-14 16,0 0-10-16,0 0-2 0,0 0 3 0,7 18 10 15,-7-18 9-15,0 0 6 0,-4 19 0 16,4-19-6-16,-6 18 4 0,6-18-2 0,-3 18 2 15,3-18-3-15,-4 21-6 0,4-21-6 0,0 24-5 16,0-24-7-16,0 22-5 0,0-22-5 0,0 22-5 16,0-22-1-16,0 21-4 0,0-21 6 0,7 20 4 15,-7-20 7-15,14 14 8 0,-14-14 13 0,13 13 8 16,-13-13-5-16,0 0-9 0,33 11-4 0,-33-11-11 16,0 0 3-16,36 0-8 0,-36 0-8 15,30-6-26-15,-30 6-50 0,27-7-60 0,-27 7-64 16,24-11-84-16,-24 11-97 0,20-14-105 0,-20 14-100 15,16-17-78-15,-16 17-65 0,14-20-588 0,-14 20-750 16</inkml:trace>
  <inkml:trace contextRef="#ctx0" brushRef="#br1" timeOffset="-211799.59">23001 6247 9 0,'-27'-10'579'0,"27"10"-8"0,-23-8-14 16,23 8-25-16,-24-12-32 0,24 12-47 15,-23-17-48-15,23 17-47 0,-13-21-47 0,13 21-57 16,-10-20-46-16,10 20-46 0,-3-22-30 16,3 22-28-16,9-21-24 0,-9 21-12 0,21-17-15 15,-21 17-13-15,33-12-49 0,-33 12-70 0,49-5-91 16,-49 5-112-16,57 0-142 0,-27 2-146 0,3 4-160 15,-6 1-329-15,3 0-530 0</inkml:trace>
  <inkml:trace contextRef="#ctx0" brushRef="#br1" timeOffset="-211448.31">23717 6234 478 0,'0'0'540'15,"0"0"-13"-15,14-12-26 0,-14 12-30 0,0 0-28 16,10-15-29-16,-10 15-15 0,0 0-16 0,10-15-12 16,-10 15-18-16,0 0-19 0,0 0-27 0,7-13-36 15,-7 13-37-15,0 0-39 0,0 0-44 0,0 0-35 16,0 0-18-16,0 0-7 0,0 0-9 0,0 0-1 16,3 28 7-16,-3-28 2 0,0 38-6 0,4-13 8 15,-4 5-5-15,6 5-6 0,-3 2 1 0,0 11-7 16,8-1-8-16,-8 1-8 0,4 2-8 0,-1 0-9 15,-3 0-8-15,5 0-4 0,-5-3-3 0,4-5-2 16,-4-4-6-16,3-1-4 0,1-4 1 16,-4 0-1-16,4-8 1 0,-3-3 6 0,-1-3 8 15,3-1 6-15,-6-18 5 0,7 25-11 16,-7-25-45-16,0 0-69 0,17 13-91 0,-17-13-102 16,0 0-105-16,20-15-93 0,-20 15-102 0,10-24-99 15,-4 4-53-15,1-1-62 0,0-4-540 0,-4-1-787 16</inkml:trace>
  <inkml:trace contextRef="#ctx0" brushRef="#br1" timeOffset="-210612.05">23898 6186 61 0,'0'0'421'0,"-20"-12"-23"0,20 12-20 0,-23-9-12 16,23 9-11-16,-21-13-18 0,21 13-22 0,-19-10-22 15,19 10-12-15,-17-10-16 0,17 10-18 0,0 0-21 16,-21-12-36-16,21 12-38 0,0 0-26 0,0 0-12 16,18-21-1-16,-18 21-2 0,33-9 7 0,-6 3-2 15,6-1-9-15,7 2-10 0,4 0-8 16,5-2-11-16,1 1-10 0,4 2-12 0,9-1-7 15,7 1-8-15,7-2-6 0,13 0-8 0,3 1-6 16,4 1-2-16,3 1-4 0,-4-2-1 0,5 2-6 16,-4 1-1-16,-1-3 1 0,-3 3-1 0,-12-1-3 15,-8 3 4-15,-4-2 16 0,-1 2 30 0,-15-3 13 16,-3 3 13-16,-3 0 3 0,-10-2 4 16,-4 2 1-16,-33 0-1 0,60 0-14 0,-60 0-19 15,43 2-10-15,-43-2-8 0,40 3 3 0,-40-3 22 16,30 9 34-16,-30-9 17 0,20 16 4 0,-20-16-5 15,17 22-5-15,-17-22-13 0,10 28-7 0,-7-8-7 16,-3 0 0-16,3 2-3 0,-3 0-3 16,0 3-3-16,0 3-3 0,0 2-4 0,0 0-12 15,0 5-5-15,3-1-2 0,-3 2-4 0,5 2-6 16,-5-3-4-16,3-1 2 0,0 2-1 0,0-4-2 16,-3-1-19-16,3-5-10 0,-3 3 0 0,0-2 0 15,4-5 0-15,-4 4 0 0,0-6 0 0,0-1 0 16,0-19 0-16,-4 32 0 0,4-32 0 0,-3 28 0 15,3-28 0-15,-3 25 0 0,3-25 0 0,-11 20 0 16,11-20 0-16,-19 15 0 0,19-15 0 16,-24 15 0-16,24-15 0 0,-30 13 0 0,30-13 0 15,-36 9 0-15,36-9 0 0,-47 8 0 0,20-3 0 16,27-5 0-16,-53 5 0 0,27-3 0 16,-4 1 0-16,-1-1 0 0,-2 2 0 0,3-2 0 15,-3-1 0-15,0-1 0 0,-2 4 0 0,2-2 0 16,0-2 0-16,-4 3 0 0,4-3 0 0,-3 3 0 15,2-3 0-15,1 2 0 0,-4-2 0 0,4 3 0 16,-1-3 0-16,1 0 0 0,-3 0 0 0,2 0 0 16,-2 0 0-16,-2 0 0 0,-1 0 0 0,2-3 0 15,-4 3 0-15,-5-2 0 0,2-1 0 0,-2 3 0 16,-1-3 0-16,4 1 0 0,-4-2 0 0,4 4 0 16,0-1 0-16,2-1 0 0,5 2 0 15,-1-4 0-15,4 2 0 0,0-1 0 16,0 3 0-16,33 0 0 0,-57-4 0 0,57 4 0 15,-47-3 0-15,47 3 0 0,-40-2 0 0,40 2 0 16,-33-3 0-16,33 3 0 0,0 0 0 0,-33-3 0 16,33 3 0-16,0 0 0 0,0 0 0 0,-24-7 0 15,24 7 0-15,0 0 0 0,0 0-892 0,36-7-254 16,-36 7-947-16,51-5-1503 0</inkml:trace>
  <inkml:trace contextRef="#ctx0" brushRef="#br1" timeOffset="-209471.98">24835 6324 84 0,'0'0'345'0,"0"0"-4"0,0 0-9 15,0 0-9-15,14-12-1 0,-14 12-9 0,0 0-5 16,0 0-8-16,0 0-2 0,0 0-4 0,0 0 4 16,0 0-23-16,0 0-8 0,0 0-10 0,0 0-1 15,0 0-7-15,0 0-6 0,0 0-4 0,0 0-13 16,0 0-14-16,-21-10-20 0,21 10-17 0,0 0-10 15,0 0-4-15,0 0-8 0,-33 0-13 0,33 0-11 16,0 0-10-16,0 0-15 0,-30 2-8 16,30-2-21-16,0 0-9 0,0 0-12 0,-30 8-6 15,30-8-11-15,0 0-6 0,-24 10-4 0,24-10-5 16,0 0-2-16,-20 14-2 0,20-14-1 16,-13 14 3-16,13-14-6 0,-13 15 0 0,13-15 2 15,-10 14-1-15,10-14 2 0,-7 18 0 0,7-18 1 16,-3 19-1-16,3-19 1 0,0 16 1 0,0-16-2 15,0 20 0-15,0-20-7 0,6 18 4 0,-6-18 1 16,7 16-2-16,-7-16 0 0,11 18-1 0,-11-18 2 16,9 16 1-16,-9-16 4 0,16 14-1 0,-16-14-1 15,17 13 1-15,-17-13-2 0,21 11-1 0,-21-11-1 16,19 9-1-16,-19-9 2 0,21 8-3 0,-21-8-2 16,0 0 1-16,36 7 1 0,-36-7 7 0,0 0 7 15,36 3-26-15,-36-3 0 16,0 0 0-16,35-3 0 0,-35 3 0 0,0 0 0 15,30-4 0-15,-30 4 0 0,19-8 0 0,-19 8 0 16,20-9 0-16,-20 9 0 0,17-12 0 0,-17 12 0 16,17-9 0-16,-17 9 0 0,17-15 0 0,-17 15 0 15,13-15 0-15,-13 15 0 0,9-15 0 0,-9 15 0 16,11-18 0-16,-11 18 0 0,7-15 0 0,-7 15 0 16,0 0 0-16,3-22 0 0,-3 22 0 0,0 0 0 15,-7-23 0-15,7 23 0 0,-14-15 0 0,14 15 0 16,-12-12 0-16,12 12 0 0,-18-13 0 0,18 13 0 15,-19-12 0-15,19 12 0 0,-20-12 0 0,20 12 0 16,-27-8 0-16,27 8 0 0,-27-9 0 16,27 9 0-16,-33-1 0 0,33 1 0 15,-33-2 0-15,33 2 0 0,-34 0 0 0,34 0-17 16,-33 2-508-16,33-2-132 0,-30 6-166 0,30-6-146 16,-30 4-799-16,30-4-1200 0</inkml:trace>
  <inkml:trace contextRef="#ctx0" brushRef="#br1" timeOffset="-205992">11555 5192 276 0,'0'0'363'0,"0"0"-2"15,-20 10-8-15,20-10-4 0,0 0-12 0,0 0-17 16,0 0-18-16,-20 11-12 0,20-11-14 0,0 0-9 16,0 0-16-16,0 0-26 0,0 0-23 0,-20 7-23 15,20-7-19-15,0 0-15 0,0 0-10 0,0 0-2 16,0 0-5-16,0 0 0 0,0 0 6 0,-20 9 1 16,20-9-2-16,0 0-1 0,0 0-5 0,0 0-4 15,0 0-14-15,0 0-15 0,0 0-12 16,0 0-13-16,0 0-11 0,43 0-9 0,-43 0-10 15,37 0-7-15,-37 0-8 0,50 0 1 16,-50 0-8-16,57 3-3 0,-57-3-2 0,63 3-1 16,-27-3-4-16,2 2 0 0,-2-2 4 0,1 3-7 15,-1-3 0-15,5 0-1 0,-4 2 2 0,-1-2-4 16,-3 0 2-16,0 0-3 0,1 3 0 0,-34-3 3 16,60 0 1-16,-60 0-1 0,53 0 2 0,-53 0 19 15,51 0 27-15,-51 0 24 0,36-3 17 0,-36 3 14 16,40-5 6-16,-40 5 0 0,33-5-8 0,-33 5-14 15,27-7-10-15,-27 7-13 0,27-8-12 0,-27 8-9 16,20-7-10-16,-20 7-5 0,0 0-5 16,27-8-6-16,-27 8-52 0,0 0-108 0,19-7-116 15,-19 7-118-15,0 0-186 0,0 0-265 0,0 0-1079 16,0 0-1327-16</inkml:trace>
  <inkml:trace contextRef="#ctx0" brushRef="#br0" timeOffset="-197803.72">10528 5637 153 0,'0'0'321'15,"0"0"-2"-15,13-15-2 0,-13 15 4 0,0 0-2 16,0 0-6-16,0 0-12 0,0 0-13 0,0 0-18 15,0 0-11-15,0 0-14 0,0 0-19 0,6-15-20 16,-6 15-17-16,0 0-28 0,0 0-30 0,0 0-17 16,0 0-27-16,0 0-19 0,0 0-18 15,0 0-14-15,0 0-5 0,0 0-9 0,0 0 1 16,5 20-5-16,-5-20 2 0,0 0 1 16,3 22 5-16,-3-22 13 0,3 23 6 0,-3-23-1 15,7 28-2-15,-7-28-4 0,3 29-4 0,-3-29-4 16,6 33-4-16,-6-13-4 0,4-3-3 0,0 1-1 15,-4-18-7-15,0 35 1 0,0-35-1 0,3 34-2 16,0-16-2-16,-3-18 0 0,7 33-1 0,-7-33-1 16,3 30-1-16,-3-30 1 0,6 25 1 0,-6-25 2 15,8 23-2-15,-8-23 1 0,3 20 5 0,-3-20 4 16,0 0 1-16,3 19 3 0,-3-19 0 16,0 0 1-16,0 0-5 0,7 21-17 0,-7-21-40 15,0 0-69-15,0 0-101 0,0 0-85 0,0 0-78 16,0 0-67-16,0 0-63 0,0 0-67 0,0 0-412 15,0 0-459-15</inkml:trace>
  <inkml:trace contextRef="#ctx0" brushRef="#br0" timeOffset="-197538.96">10318 6035 121 0,'0'0'395'16,"0"0"3"-16,-30-6-13 0,30 6-22 0,0 0-32 15,0 0-34-15,0 0-45 0,-30-2-37 0,30 2-42 16,0 0-38-16,0 0-29 0,0 0-7 0,0 0 24 16,0 0-1-16,0 0-5 0,0 0-16 0,20 9-13 15,-20-9-9-15,23 9-3 0,-23-9-12 0,30 5-13 16,-30-5-8-16,37 7-1 0,-37-7-10 0,37 8-6 16,-37-8 0-16,43 7-5 0,-43-7-1 15,39 5-3-15,-39-5-34 0,38 5-41 0,-38-5-62 16,36 5-46-16,-36-5-48 0,34 0-51 0,-34 0-67 15,30-3-80-15,-30 3-71 0,30-9-283 0,-30 9-255 16</inkml:trace>
  <inkml:trace contextRef="#ctx0" brushRef="#br0" timeOffset="-197263.96">10968 5813 306 0,'0'0'372'0,"0"0"-10"15,0 0-13-15,3-21-29 0,-3 21-24 0,0 0-20 16,0 0-21-16,-6-15-17 0,6 15-21 0,0 0-19 16,0 0-25-16,0 0-23 0,0 0-18 15,-37 7-2-15,37-7 1 0,-20 15-10 0,7-1 23 16,-1-2-2-16,-2 3-8 0,-1 2-7 16,1 0-12-16,-5 4-3 0,2-1-9 0,2 2-7 15,-4-1-14-15,2 0-16 0,2-3-11 0,4 2-11 16,-4-2-7-16,4 0-4 0,2-4-9 0,-2 1 0 15,13-15 0-15,-17 26-6 0,17-26-11 0,-9 17-49 16,9-17-74-16,0 0-111 0,-7 20-131 0,7-20-125 16,0 0-168-16,0 0-552 0,0 0-666 0</inkml:trace>
  <inkml:trace contextRef="#ctx0" brushRef="#br0" timeOffset="-161515.22">11361 5020 88 0,'0'0'276'0,"0"0"-19"0,-33 0-15 15,33 0-9-15,0 0-15 0,0 0-5 0,0 0-7 16,0 0-8-16,0 0-4 0,0 0-8 0,-19 7-2 16,19-7-14-16,0 0-9 0,0 0-16 0,0 0-13 15,0 0-11-15,0 0-10 0,0 0-18 0,0 0-19 16,0 0-14-16,0 0-7 0,0 0-11 0,0 0-9 16,0 0-8-16,-17 13-3 0,17-13-3 0,0 0-3 15,0 0-5-15,0 0 1 0,0 0-1 0,0 0 2 16,9 18 0-16,-9-18-4 0,0 0 2 0,0 0-2 15,17 14 3-15,-17-14-2 0,0 0-2 16,17 13 4-16,-17-13-4 0,0 0 4 16,17 12 5-16,-17-12 1 0,0 0 8 0,23 12-2 15,-23-12 4-15,0 0 5 0,23 12-3 0,-23-12-3 16,0 0 10-16,30 14 6 0,-30-14 1 0,23 6-2 16,-23-6-4-16,27 4-9 0,-27-4-4 0,27 5-2 15,-27-5-4-15,33 3-5 0,-33-3 1 0,34 1-6 16,-34-1 0-16,33 3-3 0,-33-3 0 0,33 3 6 15,-33-3-9-15,0 0 4 0,47 2-5 0,-47-2 0 16,0 0 0-16,43 0 0 0,-43 0 0 0,0 0-4 16,44 0 3-16,-44 0-2 0,0 0 1 0,37 3 0 15,-37-3-4-15,0 0 2 0,33 2 3 16,-33-2-6-16,0 0 9 0,33 3-4 0,-33-3 2 16,0 0 2-16,33 0-1 0,-33 0-3 15,0 0 3-15,34 2-3 0,-34-2 4 0,0 0-2 16,34 0-2-16,-34 0 0 0,0 0 1 0,0 0 0 15,36 0-1-15,-36 0-2 0,0 0 4 0,0 0-4 16,37 0 3-16,-37 0 0 0,0 0 1 0,0 0 0 16,39 0-4-16,-39 0 3 0,0 0 0 0,0 0-1 15,37-2 4-15,-37 2-2 0,0 0-2 0,30-5-2 16,-30 5 5-16,0 0-2 0,0 0-1 0,37-3-4 16,-37 3 5-16,0 0 0 0,0 0-1 0,37-2 0 15,-37 2 4-15,0 0-5 0,27-3-5 16,-27 3 6-16,0 0 1 0,30-3 1 0,-30 3-4 15,0 0 2-15,0 0 2 0,33-4-2 0,-33 4 0 16,0 0 0-16,0 0-1 0,33-3 2 0,-33 3-7 16,0 0 11-16,0 0-4 0,30-5-1 15,-30 5 0-15,0 0 0 0,0 0 1 0,37-4 5 16,-37 4-5-16,0 0 2 0,23-9-1 0,-23 9-1 16,0 0-2-16,27-4 2 0,-27 4-4 0,0 0 7 15,27-8-8-15,-27 8 3 0,0 0 0 0,27-5 2 16,-27 5-3-16,0 0 2 0,22-8 0 0,-22 8 0 15,0 0-1-15,24-7 4 0,-24 7 1 16,0 0-3-16,23-7-1 0,-23 7 4 0,0 0-5 16,20-8 3-16,-20 8-1 0,0 0 3 0,23-10 2 15,-23 10 3-15,0 0 9 0,21-9-4 0,-21 9 3 16,0 0 1-16,20-11 4 0,-20 11 2 0,0 0 3 16,16-12-5-16,-16 12-3 0,0 0 0 0,17-13-5 15,-17 13-4-15,0 0 5 0,23-15-16 16,-23 15 14-16,0 0-5 0,17-15-1 0,-17 15 1 15,0 0 1-15,17-18-2 0,-17 18 5 0,13-12 2 16,-13 12 2-16,10-13 0 0,-10 13 0 0,14-17-2 16,-14 17 0-16,13-15-2 0,-13 15-3 0,10-18 4 15,-10 18-1-15,10-17-1 0,-10 17 0 16,13-15-1-16,-13 15 2 0,6-17 2 0,-6 17 2 16,11-14 3-16,-11 14 2 0,6-16 1 0,-6 16-1 15,10-13 1-15,-10 13-4 0,0 0 0 0,11-22-1 16,-11 22 1-16,0 0-4 0,3-23-1 0,-3 23-3 15,0 0 0-15,3-22-2 0,-3 22-2 0,0 0 0 16,3-23-4-16,-3 23 4 0,0 0-4 0,0-22 0 16,0 22 2-16,0 0-2 0,0-23 0 0,0 23 0 15,0 0 1-15,-3-20-2 0,3 20 0 16,0 0 2-16,-3-22-3 0,3 22 1 0,0 0 1 16,0-22 2-16,0 22-1 0,0 0-2 0,-3-21 2 15,3 21 0-15,0 0 0 0,-8-22 5 0,8 22-3 16,0 0 3-16,-6-20-3 0,6 20-1 15,0 0 3-15,-3-21-3 0,3 21 0 0,0 0 1 16,-4-20-1-16,4 20-2 0,0 0 3 0,-6-17-4 16,6 17-2-16,0 0 2 0,0 0-1 0,-3-20 2 15,3 20-2-15,0 0 2 0,0 0 0 0,-8-20 1 16,8 20 0-16,0 0 3 0,0 0-1 0,-3-18 2 16,3 18 2-16,0 0 0 0,-3-17-2 0,3 17 0 15,0 0-1-15,-10-17 1 0,10 17-1 0,0 0 0 16,-10-21-1-16,10 21-1 0,0 0-2 15,-10-20 0-15,10 20 1 0,0 0 3 0,-13-17-4 16,13 17-1-16,0 0 2 0,-10-20-3 16,10 20 3-16,0 0-1 0,-14-14-3 0,14 14 5 15,0 0-5-15,-6-18 2 0,6 18-2 0,0 0 1 16,-14-13 0-16,14 13-3 0,0 0 4 0,0 0-1 16,-13-15 1-16,13 15-3 0,0 0 2 0,-10-12-1 15,10 12 2-15,0 0 0 0,-14-12-2 0,14 12 0 16,0 0 2-16,-9-13 0 0,9 13 2 0,0 0-3 15,-14-10 3-15,14 10-1 0,0 0-1 0,-16-13 1 16,16 13 0-16,0 0 0 0,-14-13 0 0,14 13-2 16,0 0 1-16,-16-14 1 0,16 14-1 0,0 0 1 15,-17-12-2-15,17 12 0 0,0 0 1 16,-17-13 0-16,17 13 2 0,0 0-2 16,-20-16 1-16,20 16 0 0,0 0-2 0,-16-12-2 15,16 12 1-15,0 0 2 0,-20-15-2 0,20 15 0 16,0 0 1-16,-21-12 0 0,21 12 0 0,0 0-1 15,-19-12 1-15,19 12-4 0,0 0 3 0,-17-12 0 16,17 12 0-16,0 0 1 0,-16-9 1 0,16 9-2 16,0 0 1-16,0 0 0 0,-21-10-2 0,21 10 3 15,0 0-5-15,0 0 6 0,-20-10-3 0,20 10-1 16,0 0 1-16,0 0 2 0,-16-7 1 0,16 7-3 16,0 0 2-16,0 0-1 0,-24-7 0 0,24 7 1 15,0 0-2-15,0 0 1 0,-23-8 1 0,23 8 1 16,0 0-3-16,0 0 1 0,-27-7 0 15,27 7-3-15,0 0 4 0,0 0-3 0,-24-5 0 16,24 5 2-16,0 0-2 0,0 0 4 16,-30-8-2-16,30 8 0 0,0 0 1 0,-22-8-2 15,22 8 2-15,0 0-2 0,-24-5 2 0,24 5-2 16,0 0-3-16,0 0 4 0,-30-7-1 0,30 7-1 16,0 0 1-16,0 0 1 0,-27-5 0 0,27 5 0 15,0 0-1-15,0 0 0 0,-23-5 0 0,23 5 0 16,0 0 1-16,0 0-2 0,-30-3 1 0,30 3 0 15,0 0 0-15,0 0 1 0,-30-3-1 16,30 3 2-16,0 0-2 0,0 0 2 0,-34-2-1 16,34 2 1-16,0 0-1 0,0 0 2 0,-30-2-2 15,30 2-1-15,0 0 1 0,0 0-1 0,-30 0 1 16,30 0 2-16,0 0-4 0,0 0-1 0,0 0 2 16,-36-3 3-16,36 3-3 0,0 0 0 15,0 0 0-15,0 0 0 0,-33 3 1 0,33-3-2 16,0 0 2-16,0 0 0 0,0 0 0 0,0 0 0 15,-37 0 1-15,37 0-2 0,0 0 1 0,0 0 0 16,0 0 0-16,-33 4 0 0,33-4 0 0,0 0 1 16,0 0-4-16,-30 3 3 0,30-3-2 0,0 0 0 15,0 0 2-15,-27 3-2 0,27-3 4 16,0 0-2-16,0 0 0 0,-27 5-1 0,27-5 2 16,0 0-1-16,0 0-2 0,0 0 0 0,-33 5 2 15,33-5 2-15,0 0-3 0,0 0 1 0,-27 4 1 16,27-4-1-16,0 0 0 0,0 0 0 0,-30 6 0 15,30-6 0-15,0 0 0 0,0 0 0 0,-27 5-1 16,27-5 0-16,0 0-1 0,0 0 1 0,-26 7 1 16,26-7 1-16,0 0-2 0,0 0 2 15,-24 6-4-15,24-6 2 0,0 0-1 0,0 0 2 16,0 0-2-16,-26 8 2 0,26-8-1 0,0 0-1 16,0 0 2-16,-20 6-1 0,20-6 0 0,0 0 0 15,0 0 1-15,-24 8 0 0,24-8 1 16,0 0-3-16,-20 7 3 0,20-7 0 0,0 0-1 15,-23 8 1-15,23-8-3 0,0 0 3 0,-20 7-2 16,20-7 0-16,0 0 1 0,-20 10 1 0,20-10-2 16,0 0 2-16,-20 9-3 0,20-9 2 0,0 0 0 15,-20 12 0-15,20-12-1 0,0 0 2 0,-17 12-1 16,17-12 2-16,0 0-3 0,-16 10 2 0,16-10-1 16,0 0 0-16,-17 12 0 0,17-12-2 0,0 0 1 15,-16 10 4-15,16-10-3 0,0 0 0 0,-21 13-1 16,21-13 2-16,0 0-1 0,-16 12 1 15,16-12 0-15,0 0-3 0,-14 11 3 0,14-11-1 16,0 0-1-16,0 0 1 0,-16 12 2 16,16-12-4-16,0 0 1 0,0 0 0 0,-14 12 1 15,14-12 0-15,0 0 1 0,0 0-3 0,-13 13 3 16,13-13 2-16,0 0-3 0,0 0-1 0,-14 12 1 16,14-12 0-16,0 0 1 0,-9 15 0 0,9-15 0 15,0 0 0-15,-10 15 0 0,10-15 0 0,0 0-1 16,-11 18 0-16,11-18 0 0,0 0 1 0,-6 17 1 15,6-17-3-15,0 0 1 0,-7 18 1 0,7-18 0 16,0 0 1-16,-6 18-2 0,6-18 1 0,0 0-3 16,-7 17 1-16,7-17 1 0,0 0 0 0,-7 20-1 15,7-20 2-15,0 0 1 0,-6 17 0 16,6-17-1-16,0 0 0 0,-7 18-3 16,7-18 2-16,0 0 0 0,-6 20 2 0,6-20-1 15,0 0-2-15,-8 17 1 0,8-17 3 0,0 0-3 16,-3 18 1-16,3-18-1 0,0 0 0 0,-3 18 2 15,3-18-2-15,0 0 0 0,0 0-2 0,-7 20 3 16,7-20-1-16,0 0 1 0,0 0 0 0,-6 19-2 16,6-19 3-16,0 0 0 0,0 0-1 0,-3 20 1 15,3-20 1-15,0 0-1 0,-5 18-1 0,5-18-1 16,0 0 1-16,0 20 0 0,0-20 0 0,0 0-2 16,5 20 2-16,-5-20 1 0,0 0-2 0,0 20 4 15,0-20-5-15,0 0 2 0,3 21 0 16,-3-21 0-16,0 0-1 0,0 16 2 0,0-16 1 15,0 0-2-15,3 20-2 0,-3-20 4 16,0 0-3-16,3 18 2 0,-3-18-2 0,0 0 1 16,0 0 0-16,7 22 1 0,-7-22-2 0,0 0 2 15,3 18-2-15,-3-18 2 0,0 0 0 0,6 17 2 16,-6-17-3-16,0 0 0 0,8 19 1 0,-8-19 0 16,0 0 0-16,6 20-2 0,-6-20 1 0,0 0 0 15,10 19-1-15,-10-19 2 0,0 0-2 0,11 15 2 16,-11-15 0-16,0 0 3 0,6 17-2 0,-6-17 1 15,0 0-1-15,10 16-4 0,-10-16 2 0,0 0 2 16,14 17 0-16,-14-17-2 0,0 0 1 16,9 15-2-16,-9-15 2 0,0 0 0 0,10 15 0 15,-10-15-3-15,0 0 2 0,11 16 0 0,-11-16 1 16,0 0-1-16,13 17 1 0,-13-17 1 0,0 0-1 16,13 15-1-16,-13-15 3 0,0 0-1 15,13 14 0-15,-13-14-1 0,0 0 1 0,10 12-1 16,-10-12 1-16,0 0-2 0,14 13 0 0,-14-13 2 15,0 0-2-15,13 10 0 0,-13-10 2 0,0 0-2 16,0 0 1-16,17 15 0 0,-17-15 0 0,0 0-1 16,0 0 2-16,19 11-2 0,-19-11 0 0,0 0 0 15,0 0 0-15,18 12 1 0,-18-12 0 16,0 0-1-16,0 0-1 0,16 10 2 0,-16-10 0 16,0 0 0-16,0 0-2 0,17 9 0 0,-17-9 0 15,0 0 1-15,0 0 0 0,20 11-1 0,-20-11 1 16,0 0 0-16,0 0 1 0,20 9-2 0,-20-9 2 15,0 0 2-15,0 0-1 0,20 9-3 0,-20-9 3 16,0 0-1-16,0 0 0 0,23 9-2 16,-23-9 2-16,0 0-3 0,0 0 2 0,23 7 0 15,-23-7 0-15,0 0-1 0,0 0 2 0,27 8 0 16,-27-8 2-16,0 0-2 0,0 0 0 0,33 8 2 16,-33-8-2-16,0 0 0 0,27 2-1 0,-27-2 0 15,0 0-1-15,0 0 2 0,30 3 0 16,-30-3-1-16,0 0-1 0,0 0-1 0,30 4 2 15,-30-4-1-15,0 0-2 0,0 0 4 0,0 0-2 16,0 0 2-16,30 3-1 0,-30-3-1 0,0 0 0 16,0 0 2-16,0 0-3 0,0 0 3 0,0 0 0 15,0 0 1-15,0 0 0 0,0 0 5 0,27 5 3 16,-27-5 5-16,0 0 5 0,0 0 3 0,0 0 5 16,0 0 2-16,0 0 3 0,0 0 2 0,0 0 0 15,0 0 3-15,0 0 1 0,0 0-8 16,0 0-2-16,0 0-6 0,0 0-2 0,0 0-4 15,0 0-3-15,0 0-25 0,0 0-77 0,0 0-99 16,0 0-108-16,0 0-119 0,20-8-159 0,-20 8-245 16,0 0-498-16,0 0-773 0</inkml:trace>
  <inkml:trace contextRef="#ctx0" brushRef="#br0" timeOffset="-153831.86">8551 6582 38 0,'13'-15'349'15,"-13"15"-16"-15,9-18-15 0,-9 18-11 16,11-20-17-16,-11 20-9 0,10-17-6 0,-10 17-9 16,6-17-8-16,-6 17-11 0,7-16-15 0,-7 16-28 15,0 0-36-15,7-17-31 0,-7 17-38 16,0 0-24-16,0 0-16 0,0 0-12 0,0 0-2 15,0 0-19-15,-14 21 4 0,4-9-4 0,-3 5 5 16,0 0 10-16,0 8 1 0,-8 0-13 0,4 3 18 16,-2 1 8-16,-5 5 5 0,-3 0-4 0,4 2-1 15,0 1-1-15,-4-2-3 0,4-2-8 0,3 0-5 16,3-7-8-16,-3-1-4 0,7 0-5 0,-1-4-1 16,1-4-3-16,3 1 5 0,3-3 14 0,7-15 24 15,-16 25 20-15,16-25 15 0,-11 17 11 0,11-17-3 16,0 0-19-16,0 0-18 0,0 0-12 0,0 0-10 15,0 0-8-15,34-13-3 0,-17 1-9 16,0-1-5-16,2-5-4 0,5 2-3 16,-1-4-1-16,1-1-2 0,-1 3-1 0,3-1-2 15,-2 2-2-15,-4-1 0 0,-4 6-3 0,5 0-4 16,-8-1-3-16,-13 13-5 0,27-18-4 0,-27 18-1 16,20-12 8-16,-20 12 2 0,0 0 5 0,0 0 2 15,0 0 0-15,27 10 3 0,-27-10-1 0,-4 20 0 16,-3-5-1-16,1 4-1 0,-4 2-1 0,-4 3 1 15,-2 2 0-15,-4 3 1 0,3 2-1 0,-6 1-1 16,-1 3 3-16,1 0-5 0,0-2 3 0,3-3-3 16,-1-3-1-16,8 0 1 0,-4-2 0 0,4-4 1 15,3-1-2-15,0 0 2 0,0-6 2 16,4 2 2-16,6-16 4 0,-14 25 7 0,14-25-1 16,-10 16 8-16,10-16 2 0,0 0-5 15,0 0-3-15,0 0-4 0,0 0-1 0,0 0-2 16,47-7-1-16,-30-5 0 0,3-1-3 0,3-1 1 15,-3-1-1-15,4 0-1 0,2-3 1 0,-6 3-4 16,0 3 2-16,-4 0-4 0,5-1 4 0,-8 2-6 16,-13 11-1-16,23-14-4 0,-23 14-5 0,20-11 5 15,-20 11 5-15,0 0 2 0,0 0 3 0,0 0-2 16,0 25 0-16,-13-9 1 0,0 1-1 0,-8 6-3 16,2 2 4-16,-5 0-1 0,1 0 1 0,-7 5-2 15,3 0 0-15,-3-1 1 0,4 4-3 16,2-8 5-16,1 3-1 0,3-6-2 0,0 3-1 15,3-5 0-15,4-2 1 0,-1-1 1 0,5-2 1 16,9-15 1-16,-18 22 3 0,18-22 0 16,-12 21 8-16,12-21 0 0,0 0 1 0,0 0-2 15,16 11-2-15,-16-11-2 0,30-11 1 0,-30 11-3 16,40-18-2-16,-16 8-1 0,-1 0 2 0,0 0-2 16,1 0 0-16,-1 1 0 0,-3 1-4 0,-20 8-6 15,33-16-5-15,-33 16-4 0,23-5 6 0,-23 5 4 16,0 0 3-16,21 5 2 0,-21-5 2 0,0 0-2 15,-3 28 1-15,3-28 0 0,-11 25 0 0,1-8-2 16,1-1 1-16,-2 1 0 0,1 3 0 16,1-2 1-16,-5 2 0 0,4 0 1 0,0-3 0 15,-4 3 0-15,5-2-2 0,2-1 0 0,7-17-3 16,-14 28 0-16,14-28 0 0,-6 22 6 0,6-22 4 16,0 0 0-16,17 18 1 0,-17-18-2 0,0 0-4 15,36-2 0-15,-36 2 3 0,24-6-2 16,-24 6 0-16,0 0-2 0,29-7 1 0,-29 7-6 15,0 0-3-15,0 0-4 0,0 0-3 0,24 7 10 16,-24-7-1-16,-7 15 2 0,7-15 1 0,-20 25 0 16,10-10 0-16,-3-1 5 0,-1 3-1 0,1 0 2 15,0-2-2-15,3-1 1 0,3 4 0 16,7-18-37-16,-13 23-79 0,13-23-68 0,-10 20-61 16,10-20-60-16,-3 17-75 0,3-17-132 0,0 0-262 15,0 0-322-15,30-3-566 0</inkml:trace>
  <inkml:trace contextRef="#ctx0" brushRef="#br0" timeOffset="-73551.69">9401 7512 21 0,'0'0'211'0,"0"0"-7"0,0 0-5 0,0 0-7 15,0 0-1-15,-20 8-9 0,20-8 5 0,0 0-1 16,0 0-4-16,0 0 2 0,0 0 3 0,0 0-1 16,-21 7-3-16,21-7-4 0,0 0-2 0,0 0-10 15,0 0-7-15,0 0-5 0,0 0-8 0,0 0-5 16,0 0-3-16,0 0-3 0,0 0-10 0,0 0-5 15,0 0-4-15,0 0-3 0,-19 8-4 0,19-8-4 16,0 0-5-16,0 0-5 0,0 0-4 0,0 0-5 16,0 0-5-16,0 0-9 0,0 0-7 15,0 0-6-15,0 0-6 0,0 0-6 16,0 0-10-16,0 0-6 0,0 0-4 0,30 1-2 16,-30-1-4-16,0 0-1 0,0 0 3 0,27-4 1 15,-27 4 1-15,0 0 3 0,0 0 1 0,33-3 1 16,-33 3-3-16,0 0-1 0,27-5-2 0,-27 5 1 15,0 0-2-15,30-4-2 0,-30 4-4 0,0 0-1 16,36-3 0-16,-36 3-6 0,0 0 0 0,37-5 0 16,-37 5-2-16,0 0-1 0,40-5-1 0,-40 5-1 15,0 0 1-15,36-3-2 0,-36 3 0 0,0 0-1 16,34-2 2-16,-34 2 3 0,0 0 5 0,37-2 4 16,-37 2 3-16,0 0 1 0,39-5-1 0,-39 5-2 15,0 0-3-15,37-3-1 0,-37 3-3 16,0 0 0-16,41-5-2 0,-41 5-2 15,0 0-3-15,39-2-1 0,-39 2 0 0,0 0 1 16,37-3-2-16,-37 3-2 0,0 0 5 0,36-3-5 16,-36 3 1-16,0 0 1 0,0 0-3 0,41 0 2 15,-41 0 0-15,0 0-1 0,27-1 1 0,-27 1-1 16,0 0 1-16,0 0 0 0,36 0-2 0,-36 0 0 16,0 0 0-16,0 0 0 0,37-3 1 0,-37 3 0 15,0 0 1-15,0 0-5 0,36 0 5 0,-36 0 1 16,0 0-1-16,0 0-2 0,41 0 2 0,-41 0-4 15,0 0 2-15,0 0 2 0,40 0-2 0,-40 0 0 16,0 0 1-16,0 0-1 0,36 0 3 16,-36 0-3-16,0 0 3 0,30 0 0 0,-30 0-1 15,0 0-4-15,0 0 6 0,40 0 1 16,-40 0 2-16,0 0-5 0,30-5-2 0,-30 5 3 16,0 0 0-16,30 0 1 0,-30 0 0 0,0 0-2 15,33-3 2-15,-33 3 2 0,0 0-7 0,0 0 1 16,41-2 3-16,-41 2 0 0,0 0 0 0,0 0 0 15,40-4 2-15,-40 4 0 0,0 0-2 0,33 0 5 16,-33 0-3-16,0 0-2 0,27-1 0 0,-27 1 3 16,0 0-3-16,0 0 1 0,39-3 0 0,-39 3-3 15,0 0 3-15,0 0 1 0,30-3-1 16,-30 3 1-16,0 0-1 0,0 0 0 0,34-2 3 16,-34 2-1-16,0 0 0 0,0 0 2 0,34-3-2 15,-34 3 1-15,0 0 1 0,0 0 1 0,33-2-2 16,-33 2 1-16,0 0 4 0,0 0-10 0,33-5 0 15,-33 5 5-15,0 0-8 0,0 0 3 16,30-2-4-16,-30 2 4 0,0 0 0 0,0 0 2 16,30 0-2-16,-30 0 0 0,0 0-3 0,0 0 6 15,34-3-4-15,-34 3-4 0,0 0 6 0,0 0 0 16,30-2-3-16,-30 2 4 0,0 0-7 0,0 0 4 16,0 0-1-16,36 0 8 0,-36 0-8 0,0 0 3 15,0 0-2-15,0 0 2 0,33-3 2 0,-33 3 5 16,0 0 6-16,0 0 7 0,30-3 4 15,-30 3-1-15,0 0 3 0,0 0 1 0,0 0-3 16,34 0 0-16,-34 0-5 0,0 0 0 0,0 0-2 16,0 0 0-16,0 0-1 0,0 0 3 0,33-2 7 15,-33 2-2-15,0 0 2 0,0 0-5 0,0 0-1 16,0 0-1-16,0 0-7 0,0 0-2 0,33-2-3 16,-33 2 4-16,0 0-6 0,0 0-2 15,0 0 2-15,0 0-38 0,0 0-106 0,0 0-150 16,0 0-187-16,0 0-252 0,0 0-348 0,0 0-407 15,0 0-927-15</inkml:trace>
  <inkml:trace contextRef="#ctx0" brushRef="#br0" timeOffset="-66579.66">22358 12112 25 0,'0'0'245'0,"0"0"-9"0,0 0-4 16,0 0-8-16,0 0-13 0,0 0-15 0,0 0-11 16,0 0-5-16,0 0-12 0,-11 14-3 0,11-14 0 15,0 0 15-15,0 0-5 0,0 0-8 16,0 0 1-16,0 0-10 0,-13 12-15 0,13-12-4 15,0 0-12-15,0 0-4 0,0 0-18 0,0 0-10 16,-17 12-11-16,17-12-8 0,0 0-8 0,0 0-6 16,0 0-9-16,0 0-1 0,0 0 0 0,-19 10 12 15,19-10 14-15,0 0 10 0,0 0 3 16,0 0 0-16,0 0 4 0,0 0 4 0,0 0 5 16,0 0-1-16,0 0-6 0,0 0-12 0,0 0-9 15,0 0-14-15,0 0-10 0,0 0-8 0,0 0-7 16,0 0-3-16,0 0-2 0,0 0 13 0,0 0 7 15,0 0-4-15,19 10-6 0,-19-10-4 0,0 0-7 16,0 0-2-16,44-3-7 0,-44 3-2 0,0 0 0 16,39-2-5-16,-39 2 3 0,27-3-7 15,-27 3 2-15,30-2-1 0,-30 2-2 0,34-5-1 16,-34 5-2-16,26-3 0 0,-26 3-5 0,27-5 2 16,-27 5-4-16,0 0 2 0,33-1-1 15,-33 1-4-15,0 0-1 0,0 0 0 0,37-3 2 16,-37 3-3-16,0 0 5 0,0 0 1 0,0 0 0 15,30-5 1-15,-30 5 5 0,0 0 2 0,0 0 7 16,0 0 29-16,0 0 8 0,0 0 1 0,0 0-8 16,27-4-7-16,-27 4-8 0,0 0-5 0,0 0-1 15,0 0-9-15,0 0-1 0,0 0-6 0,0 0 5 16,0 0-6-16,0 0-24 0,0 0-38 0,0 0-66 16,0 0-116-16,0 0-151 0,0 0-168 0,-4-20-165 15,4 20-763-15,0 0-930 0</inkml:trace>
  <inkml:trace contextRef="#ctx0" brushRef="#br0" timeOffset="-54339.72">12579 7332 222 0,'0'0'230'0,"0"0"-5"15,0 0-8-15,0 0-11 0,0 0-13 16,0 0-13-16,0 0-11 0,0 0-9 0,0 0-8 16,0 0-14-16,0 0-14 0,0 0-14 15,0 0-7-15,0 0-8 0,0 0-6 0,0 0-7 16,0 0-7-16,0 0 1 0,0 0 0 0,0 0 4 15,0 0 5-15,10 13 2 0,-10-13-5 0,0 0-5 16,0 0-4-16,0 0-9 0,0 0-6 0,0 0-6 16,0 0-6-16,0 0-7 0,0 0-5 0,0 0-6 15,0 0-2-15,0 0-2 0,0 0 0 0,0 0 5 16,0 0 7-16,0 0 5 0,0 0-3 0,0 0 4 16,0 0 1-16,0 0-10 0,0 0-2 15,0 0-6-15,0 0-3 0,0 0-2 0,0 0-1 16,0 0-10-16,0 0 0 0,0 0 1 0,0 0-6 15,0 0 0-15,33 0 1 0,-33 0 3 0,0 0-6 16,0 0 0-16,0 0-1 0,27-5-1 0,-27 5 2 16,0 0 0-16,0 0-4 0,0 0 4 15,34-5-2-15,-34 5 0 0,0 0 4 0,0 0-2 16,26-3 0-16,-26 3-2 0,0 0 5 0,0 0-9 16,30-4 8-16,-30 4 0 0,0 0-1 0,0 0 2 15,30-5-2-15,-30 5-3 0,0 0 2 0,0 0-1 16,0 0-1-16,30-6 0 0,-30 6 0 0,0 0 2 15,0 0-2-15,0 0 1 0,34-2-1 0,-34 2 2 16,0 0 1-16,0 0-2 0,0 0 0 16,30-5 1-16,-30 5 0 0,0 0-4 0,0 0 0 15,0 0 2-15,30-3-1 0,-30 3 1 0,0 0 1 16,0 0-1-16,0 0 2 0,0 0 0 0,0 0-1 16,33-3 0-16,-33 3-2 0,0 0 2 0,0 0-3 15,0 0 0-15,0 0-2 0,33-2 6 16,-33 2-2-16,0 0-2 0,0 0 3 0,0 0-1 15,0 0 1-15,33 0 1 0,-33 0-4 0,0 0 4 16,0 0-4-16,0 0 4 0,0 0-8 0,34-3 6 16,-34 3 2-16,0 0-1 0,0 0 3 0,0 0-1 15,0 0-4-15,33 0 0 0,-33 0 0 16,0 0 2-16,0 0-1 0,0 0 0 0,33-4 2 16,-33 4 1-16,0 0-5 0,0 0 3 0,0 0-3 15,0 0 4-15,30-3-6 0,-30 3 5 0,0 0-1 16,0 0 1-16,0 0 6 0,0 0-10 0,34-2 9 15,-34 2-9-15,0 0 8 0,0 0-8 0,0 0-2 16,0 0 8-16,37 0-9 0,-37 0 4 0,0 0 3 16,0 0-1-16,0 0 1 0,30-3 0 0,-30 3-2 15,0 0 2-15,0 0 3 0,0 0-6 16,0 0 2-16,36 0-2 0,-36 0 2 0,0 0-1 16,0 0 0-16,0 0 1 0,34-2 0 15,-34 2 0-15,0 0 0 0,0 0 0 0,0 0 1 16,0 0-2-16,33 0 1 0,-33 0 1 0,0 0-3 15,0 0 3-15,0 0-2 0,30-3 1 0,-30 3 0 16,0 0 1-16,0 0 1 0,0 0-3 0,30-3 2 16,-30 3-4-16,0 0 6 0,0 0-2 0,0 0 0 15,0 0-5-15,37-2 4 0,-37 2 1 0,0 0-5 16,0 0 1-16,0 0 5 0,30-2-1 0,-30 2 0 16,0 0-2-16,0 0-4 0,0 0 6 0,0 0-2 15,33 0 5-15,-33 0-10 0,0 0 7 0,0 0 0 16,0 0-2-16,0 0 6 0,0 0-4 15,33-3 0-15,-33 3 4 0,0 0-4 16,0 0 2-16,0 0 0 0,0 0 77 0,0 0-6 0,27-5-4 16,-27 5-13-16,0 0-4 0,0 0-12 15,0 0-5-15,0 0-6 0,0 0-9 0,0 0 0 16,0 0-6-16,0 0-4 0,0 0-1 0,27-2-4 16,-27 2 0-16,0 0-4 0,0 0 0 0,0 0-1 15,0 0 0-15,0 0-1 0,0 0-5 0,0 0 10 16,0 0-2-16,0 0-3 0,0 0-1 0,0 0 1 15,0 0-1-15,0 0 4 0,0 0-1 0,0 0 1 16,0 0-3-16,0 0 1 0,0 0 9 0,0 0-7 16,0 0 0-16,0 0 0 0,0 0-3 0,0 0 7 15,0 0-6-15,0 0 4 0,0 0 1 16,0 0-2-16,0 0-28 0,0 0-135 16,0 0-179-16,0 0-181 0,0 0-788 0,0 0-766 15</inkml:trace>
  <inkml:trace contextRef="#ctx0" brushRef="#br0" timeOffset="-27651.57">12689 7317 175 0,'0'0'298'15,"0"0"-22"-15,0 0-18 0,0 0-26 0,0 0-20 16,0 0-19-16,0 0-17 0,0 0-22 0,0 0-11 16,0 0-12-16,0 0-13 0,0 0-17 0,0 0-15 15,0 0-14-15,0 0-14 0,0 0-10 0,0 0-11 16,0 0-6-16,0 0-2 0,0 0-1 0,0 0 1 16,0 0-1-16,0 0 1 0,27 8-3 0,-27-8 1 15,0 0-4-15,50 0-1 0,-50 0 3 16,50-2-4-16,-50 2 0 0,63-6-5 0,-30 4 0 15,8-2-6-15,-2 3 4 0,4-5-6 16,8 1 0-16,-7-2 0 0,2 2-4 0,1-3 0 16,-4 4 0-16,0-4-4 0,1 3 1 0,-11 0-1 15,0 2 0-15,-3-1-1 0,0 2-1 0,-30 2-1 16,47-6-2-16,-47 6 1 0,37-6-2 0,-37 6 3 16,30-1-1-16,-30 1 0 0,0 0 1 0,36 0 2 15,-36 0 0-15,0 0 1 0,0 0 3 0,0 0 1 16,27 1 2-16,-27-1 1 0,0 0 3 0,0 0 1 15,0 0 1-15,-20 9 2 0,20-9 3 0,0 0 0 16,-33 8-6-16,33-8-2 0,0 0-3 0,-46 4 0 16,46-4 0-16,-48 3-1 0,18-1-1 15,4 1 0-15,-4-1-1 0,-4 3-1 16,1-2 0-16,0-1-1 0,-4 3 3 0,0-2 2 16,7-1 1-16,-7 3 3 0,4-2 4 0,3-1 3 15,-3 0 4-15,3 1 14 0,3-1-3 0,27-2 8 16,-49 3 9-16,49-3 6 0,-44 3 1 0,44-3 4 15,-37 0 2-15,37 0-11 0,-30 1-4 0,30-1-1 16,0 0-11-16,-36 4-9 0,36-4 6 0,0 0-3 16,0 0-9-16,-34 0-7 0,34 0 3 0,0 0-2 15,0 0-2-15,0 0 2 0,0 0-5 0,0 0 2 16,27 5-6-16,-27-5 0 0,29 3-1 0,-29-3 0 16,47 0 2-16,-47 0 0 0,67-3-6 15,-34 0 5-15,11 1-3 0,-1-2 0 0,1 3 1 16,-1-5-3-16,0 4-41 0,1-1-48 15,-5-4-48-15,5 5-61 0,-4-3-71 0,0-3-60 16,-10 3-78-16,3 0-138 0,-6-2-201 0,3 1-237 16</inkml:trace>
  <inkml:trace contextRef="#ctx0" brushRef="#br0" timeOffset="22380.55">14777 7432 289 0,'0'0'361'0,"0"0"-13"0,0 0-15 0,0 0-16 15,0 0-14-15,0 0-20 0,-24 8-20 0,24-8-21 16,0 0-11-16,0 0-10 0,0 0-15 0,0 0-7 15,0 0-16-15,0 0-4 0,0 0-11 0,0 0 1 16,0 0-2-16,0 0-7 0,-20 9-9 0,20-9-19 16,0 0-18-16,0 0-13 0,0 0-13 0,0 0-12 15,0 0-12-15,0 0-11 0,0 0-8 16,0 0-8-16,0 0-3 0,0 0-7 0,0 0-3 16,0 0-1-16,0 0-1 0,0 0 2 15,0 0 4-15,0 0 4 0,0 0 8 0,24 5 8 16,-24-5 3-16,0 0 1 0,26-2 0 0,-26 2-4 15,27-5-5-15,-27 5-2 0,30-5-4 0,-30 5-7 16,33-7-4-16,-33 7-7 0,40-8-4 0,-40 8-3 16,47-7-2-16,-47 7 2 0,46-8-2 0,-46 8-6 15,51-8-1-15,-51 8 0 0,43-1-2 0,-43 1 0 16,44-3 1-16,-44 3-1 0,46-5-2 0,-46 5 3 16,41 0-3-16,-41 0 2 0,42-3-1 0,-42 3 5 15,40 0-5-15,-40 0 1 0,44 0-1 0,-44 0-3 16,40-2 2-16,-40 2 1 0,36 0 1 0,-36 0 1 15,41-4-1-15,-41 4-2 16,36-1 2-16,-36 1-1 0,37 0 3 0,-37 0-2 16,40-3-1-16,-40 3-1 0,37-3 3 0,-37 3-7 15,40-2 5-15,-40 2 2 0,36-3-4 0,-36 3 4 16,37 0-2-16,-37 0 2 0,34-4-1 0,-34 4-2 16,36-3 1-16,-36 3 1 0,37-2 1 0,-37 2-1 15,33-3-1-15,-33 3 1 0,33-2-1 0,-33 2 0 16,37-3 1-16,-37 3-3 0,30-3 4 0,-30 3-4 15,30-2 4-15,-30 2-1 0,33-2 0 0,-33 2 0 16,30-3-2-16,-30 3 1 0,38-2 0 0,-38 2 2 16,30-3-1-16,-30 3-1 0,33-5 3 15,-33 5-3-15,33-2-1 0,-33 2 1 0,30-3 0 16,-30 3 1-16,30-3-3 0,-30 3 2 16,30-1 1-16,-30 1-1 0,34-3 0 0,-34 3 2 15,36 0 0-15,-36 0-6 0,30-5 3 0,-30 5 2 16,33-3 0-16,-33 3 1 0,37-2-1 0,-37 2-2 15,33-4-3-15,-33 4 5 0,30-1-2 0,-30 1 1 16,38 0 2-16,-38 0-2 0,36 0-2 0,-36 0 2 16,37 0 0-16,-37 0-1 0,36 0-2 0,-36 0 3 15,36-3-2-15,-36 3 2 0,38 0-1 0,-38 0 0 16,33 0 2-16,-33 0 2 0,33-3-3 0,-33 3 1 16,0 0-2-16,43 0 1 0,-43 0 2 0,0 0 1 15,41 0 2-15,-41 0 1 0,0 0-2 16,40-2 0-16,-40 2 2 0,0 0-6 0,30 0 6 15,-30 0-3-15,0 0 0 0,0 0 0 0,36-3 2 16,-36 3-1-16,0 0-1 0,0 0 4 16,0 0-9-16,27-2-86 0,-27 2-108 0,0 0-152 15,0 0-252-15,0 0-249 0,0 0-599 0,-30 2-898 16</inkml:trace>
  <inkml:trace contextRef="#ctx0" brushRef="#br0" timeOffset="25436.56">14717 5757 322 0,'0'0'386'16,"0"0"-15"-16,3-16-9 0,-3 16-19 0,0 0-21 15,10-17-14-15,-10 17-10 0,0 0-12 0,3-17-14 16,-3 17-4-16,0 0-17 0,0 0-12 0,7-15-17 16,-7 15-22-16,0 0-25 0,0 0-22 0,0 0-18 15,0 0-21-15,0 0-23 0,0 0-17 0,7-14-16 16,-7 14-13-16,0 0-6 0,0 0-7 0,0 0-1 16,0 0 1-16,0 19-1 0,0-19-2 15,0 18-5-15,0-18-2 0,-3 23-2 0,3-23 0 16,0 27-4-16,0-27-4 0,-4 32 2 0,4-32-3 15,0 32 2-15,0-32-2 0,-4 36-1 0,4-36-4 16,0 35 1-16,0-35-1 0,0 34 2 16,0-34-3-16,0 33-2 0,0-33 2 0,0 33-2 15,0-33 3-15,0 27-2 0,0-27 2 0,0 26-2 16,0-26-1-16,0 19 0 0,0-19-9 0,0 0-37 16,0 23-51-16,0-23-50 0,0 0-78 0,0 0-95 15,0 0-82-15,0 0-74 0,0 0-53 0,0 0-70 16,0 0-394-16,0 0-467 0</inkml:trace>
  <inkml:trace contextRef="#ctx0" brushRef="#br0" timeOffset="25693.56">14553 6108 385 0,'0'0'398'0,"0"0"-13"0,0 0-11 16,0 0-21-16,0 0-20 0,-23-9-28 0,23 9-36 15,0 0-41-15,0 0-36 0,0 0-25 0,0 0-16 16,0 0-13-16,0 0-11 0,0 0-17 0,0 0-9 16,27 9-6-16,-27-9-8 0,0 0-14 0,30 3-6 15,-30-3-10-15,26 5-9 0,-26-5-10 16,0 0-2-16,41 4-10 0,-41-4-15 0,0 0 9 16,39 5 2-16,-39-5-6 0,0 0-47 0,37 0-45 15,-37 0-60-15,0 0-69 0,33-2-81 0,-33 2-85 16,24-7-81-16,-24 7-114 0,23-14-281 0,-23 14-331 15</inkml:trace>
  <inkml:trace contextRef="#ctx0" brushRef="#br0" timeOffset="25937.29">15090 5870 175 0,'0'0'449'0,"0"0"-9"0,0-20-12 0,0 20-27 15,0 0-39-15,0 0-41 0,0 0-55 0,0 0-35 16,0 0-30-16,0 0 10 0,0 0 5 0,0 0-7 16,-33 7-17-16,33-7-14 0,-21 15-17 0,21-15-17 15,-22 23-20-15,8-11-13 0,1 1-20 0,-4 1-17 16,4 1-12-16,-4-3-10 0,4 5-8 0,-1-3-7 16,-2-2-8-16,2 4-46 0,1-3-74 0,-1-1-90 15,5 0-105-15,-4-2-118 0,13-10-123 16,-24 20-733-16,7-10-719 0</inkml:trace>
  <inkml:trace contextRef="#ctx0" brushRef="#br2" timeOffset="41152.67">19626 3708 77 0,'16'-12'387'0,"-16"12"-14"0,0 0-10 16,17-12-20-16,-17 12-21 0,0 0-17 0,13-14-20 15,-13 14-17-15,0 0-23 0,7-18-16 0,-7 18-11 16,0 0-3-16,-7-19-2 0,7 19-1 0,-9-13-13 16,9 13-15-16,-17-18-15 0,17 18-16 0,-20-15-4 15,20 15-12-15,-30-17-9 0,13 7-16 0,0 0-4 16,-6-1-7-16,6 2-13 0,-10-1-12 0,4 2-4 15,-3-2-6-15,-1 0-6 0,-3 1-3 0,0 1-9 16,0 0 0-16,3 0-4 0,-3 1 5 0,0 0 1 16,4 1-6-16,-5 2-8 0,1-1-7 15,0 2-6-15,0 1-1 0,0-1-6 0,0 3 2 16,30 0-2-16,-60-2-3 0,60 2 2 0,-60 2-3 16,30 1 0-16,30-3 1 0,-57 7 0 0,27-2 0 15,4 0-1-15,0 3-1 0,-4-1-2 0,3 0 3 16,-6 6-2-16,-2-2 5 0,2 3 5 0,3-2 1 15,-3 6-1-15,3-4-4 0,0 4 2 0,0 0-3 16,0 0-3-16,3 2-3 0,1-2-3 0,-1 1 4 16,4 1-2-16,-1 3 2 0,4-3 3 0,1-1-2 15,-2 4 0-15,8-2-3 0,-1-4 0 0,5 3 1 16,-1 2 0-16,-1-1 3 0,5-2 0 0,-1 1 5 16,4 3-2-16,3-3 1 0,0 2 5 15,3-2 3-15,4 3 7 0,-1-3 8 0,8 2 0 16,-4-3 3-16,7 2-3 0,-1-1-4 0,5 0 4 15,2 0 9-15,3 0 5 0,1-3 1 0,3-1-3 16,0 0-4-16,3-2-7 0,-3 1-5 0,3-5-4 16,5 2-2-16,-2-4-2 0,1 2-4 0,-1-5-3 15,5 2-1-15,-5-1-2 0,7-4-1 0,-2-2-2 16,2 0-4-16,0 0 3 0,4-2-2 0,0-4-3 16,-1 4 1-16,-2-6-2 0,2 3 2 0,-3-2-2 15,1-3 1-15,-4 0 0 0,-4 0-2 0,8 1 1 16,-7-5 0-16,-1 2 1 0,-2-3 0 15,-1 0 2-15,-3-3 0 0,0 1 2 0,0-3-4 16,-3 0 3-16,-4-2-4 0,4-1 0 16,-7 0 3-16,0 1-3 0,-3-2 5 0,-1 0 9 15,-5 5 15-15,-2-1 12 0,-2-4 4 0,-4 4-16 16,0 1-3-16,-3-5-3 0,-3 5-1 0,0-3-5 16,-7 2-18-16,-4-1-6 0,1 2 0 0,-3-4 0 15,-4 3 0-15,0 0 0 0,-4 0 0 0,1 0 0 16,-7 3 0-16,7 1 0 0,-7 2 0 0,3-1 0 15,-3 2 0-15,0 4 0 0,0 1 0 0,0 0 0 16,0 0 0-16,0 4 0 0,0 1 0 0,-3 1 0 16,2-1 0-16,31 3 0 0,-60-2 0 15,60 2-80-15,-53 2-196 0,53-2-100 0,-43 3-86 16,43-3-83-16,-40 2-103 0,40-2-120 0,-30 5-128 16,30-5-512-16,0 0-860 0</inkml:trace>
  <inkml:trace contextRef="#ctx0" brushRef="#br2" timeOffset="42404.6">15507 7782 67 0,'0'0'403'0,"0"0"-18"16,0 0-19-16,0 0-22 0,0 0-7 0,0 0-7 15,0 0-1-15,0 0-8 0,0 0-8 0,0 0-18 16,0 0 10-16,0 0-8 0,0 0-14 0,7-15-25 15,-7 15-22-15,0 0-35 0,0 0-34 0,0 0-32 16,0 0-28-16,0 0-25 0,0 0-7 0,0 0 14 16,0 0 9-16,-10 20-13 0,10-20-13 0,-14 17-11 15,14-17-10-15,-13 23-8 0,13-23-9 0,-9 30-2 16,1-15-7-16,5 3 2 0,-7-1 1 0,7 1 2 16,-4 2 2-16,3-3 2 0,1 3-7 15,3-20-1-15,-6 33-4 0,6-33-3 0,-7 27-3 16,7-27-1-16,-3 27-1 0,3-27-4 15,0 24 2-15,0-24-1 0,-7 17 0 0,7-17 1 16,0 0 0-16,0 22 2 0,0-22 0 0,0 0 1 16,0 0-6-16,0 0-29 0,0 18-64 0,0-18-83 15,0 0-83-15,0 0-73 0,23-8-59 0,-23 8-61 16,14-10-38-16,-14 10-23 0,16-15-22 0,-16 15-28 16,14-13-433-16,-14 13-464 0</inkml:trace>
  <inkml:trace contextRef="#ctx0" brushRef="#br2" timeOffset="42888.6">15751 7897 264 0,'0'0'357'0,"0"0"-18"15,0 0-21-15,0-20-12 0,0 20-13 0,0 0-2 16,0 0-6-16,0 0-11 0,0 0-16 0,3-17-10 15,-3 17-11-15,0 0-14 0,0 0-6 0,0 0-23 16,0 0-20-16,0 0-21 0,0 0-24 0,0 0-23 16,0 0-20-16,0 0-18 0,0 0-17 15,0 0 9-15,0 0 24 0,0 0 2 0,0 0-4 16,0 0-2-16,-30 8-7 0,30-8 1 0,-13 14-1 16,13-14-2-16,-14 17-2 0,14-17-7 0,-10 20-12 15,10-20-8-15,-6 24-7 0,6-24-5 0,-11 24-8 16,11-24-3-16,-3 25-1 0,3-25 0 0,3 26 1 15,-3-26-6-15,3 19 2 0,-3-19 1 16,8 20 1-16,-8-20 4 0,6 12-2 0,-6-12 9 16,0 0 6-16,13 18 6 0,-13-18 2 0,0 0 7 15,0 0 4-15,0 0-1 0,0 0-2 0,41-5-6 16,-41 5-5-16,13-15-5 0,-13 15-8 0,6-22-7 16,-6 22-5-16,7-27 3 0,-7 27-3 15,4-32-2-15,-4 32-2 0,-4-26 2 0,4 26 0 16,-10-25 2-16,10 25-8 0,-10-24-4 0,10 24-3 15,-6-19-4-15,6 19-3 0,-14-15 5 0,14 15-18 16,-16-9-45-16,16 9-64 0,0 0-73 0,-20-12-78 16,20 12-68-16,0 0-62 0,0 0-45 0,-21-12-19 15,21 12 4-15,0 0-8 0,0 0-16 0,0 0-23 16,0 0-261-16,0 0-268 0</inkml:trace>
  <inkml:trace contextRef="#ctx0" brushRef="#br2" timeOffset="43257.6">15880 7832 242 0,'0'0'427'0,"0"0"7"0,0 0 6 0,30-5-3 16,-30 5-20-16,0 0-18 0,0 0-18 0,0 0-31 15,0 0-31-15,24-3-35 0,-24 3-46 0,0 0-48 16,0 0-43-16,0 0-32 0,0 0-18 0,0 0-5 16,6 16-1-16,-6-16-10 0,-6 17-7 0,6-17-7 15,0 20-9-15,0-20-10 0,-3 28-11 0,3-28-2 16,3 30-4-16,-3-30-7 0,6 30 1 0,1-13-2 15,0 1-2-15,3-6-1 0,-4 3-2 0,-6-15 1 16,24 22-1-16,-24-22 2 0,20 16-3 16,-20-16-3-16,26 4 2 0,-26-4-1 0,0 0-4 15,41-2-2-15,-41 2 2 0,27-15-1 16,-27 15 0-16,19-17 1 0,-19 17-1 0,14-25 1 16,-14 25-2-16,6-28 0 0,-6 28-1 0,0-32-2 15,0 32-1-15,-6-27-2 0,6 27-3 0,-11-26-1 16,11 26-3-16,-13-22-3 0,13 22 3 0,-20-15 0 15,20 15-1-15,-19-10-1 0,19 10 5 0,-24-10-6 16,24 10-23-16,0 0-55 0,-30-8-73 0,30 8-78 16,0 0-67-16,-27-5-62 0,27 5-56 0,0 0-46 15,0 0-26-15,0 0-56 0,-20-5-389 0,20 5-418 16</inkml:trace>
  <inkml:trace contextRef="#ctx0" brushRef="#br2" timeOffset="43896.6">16474 7732 233 0,'0'0'416'0,"0"0"-21"0,20-17-20 0,-20 17-30 15,0 0-32-15,14-9-20 0,-14 9-24 0,0 0-22 16,0 0-23-16,0 0-24 0,13-16-29 15,-13 16-11-15,0 0-20 0,0 0-20 0,0 0-12 16,0 0-12-16,0 0-5 0,0 0-17 0,0 0-9 16,0 0-9-16,0 0 24 0,0 0 12 0,-10-13 14 15,10 13 8-15,0 0 16 0,0 0 15 16,0 0 12-16,-30-3 3 0,30 3-2 0,0 0-10 16,0 0-7-16,0 0-8 0,-30-2-5 0,30 2-13 15,0 0-14-15,0 0-19 0,0 0-18 0,0 0-13 16,0 0-13-16,0 0-12 0,0 0-10 0,-27 2-4 15,27-2 1-15,0 0-2 0,0 0-1 0,0 0-6 16,-10 21 0-16,10-21 3 0,0 0 0 0,4 23-3 16,-4-23 3-16,3 19-2 0,-3-19-1 0,3 20-1 15,-3-20 3-15,3 28-1 0,-3-28 3 16,7 27 1-16,-7-27-5 0,3 32 4 0,-3-32 2 16,0 33-2-16,0-33 0 0,0 34-4 0,0-34 6 15,0 34 0-15,0-34 0 0,-3 32-1 0,3-32-2 16,0 30-1-16,0-30-1 0,-7 25 0 15,7-25-1-15,0 20 3 0,0-20-1 0,-3 21 17 16,3-21 25-16,0 0 24 0,-3 22 9 0,3-22 11 16,0 0 5-16,0 0-2 0,0 22-3 0,0-22-9 15,0 0-9-15,0 0-15 0,0 0-7 0,3 18-10 16,-3-18-8-16,0 0-7 0,0 0-4 0,0 0-4 16,0 0-2-16,20 9-3 0,-20-9-2 15,0 0-3-15,0 0-2 0,40 0 1 0,-40 0-2 16,0 0-1-16,37 0 0 0,-37 0-2 0,0 0-3 15,40 0 3-15,-40 0-10 0,0 0-9 0,40-2-7 16,-40 2-23-16,0 0-22 0,30 0-29 0,-30 0-34 16,0 0-32-16,0 0-40 0,30-6-41 0,-30 6-78 15,0 0-86-15,19-9-91 0,-19 9-102 0,0 0-86 16,18-15-65-16,-18 15-490 0,12-12-703 16</inkml:trace>
  <inkml:trace contextRef="#ctx0" brushRef="#br2" timeOffset="44520.6">17554 7715 11 0,'0'0'413'0,"0"0"-5"15,-22-5-9-15,22 5-2 0,0 0-24 0,0 0-22 16,-27-7-28-16,27 7-20 0,0 0-29 0,0 0-32 15,0 0-40-15,0 0-31 0,-14-13-26 0,14 13-16 16,0 0-1-16,0 0-13 0,0 0-1 0,0 0-5 16,27-8-9-16,-27 8-10 0,0 0-6 0,33-2-6 15,-33 2-7-15,30-6-13 0,-30 6-7 0,37 0-10 16,-37 0-7-16,33-2-7 0,-33 2-4 0,34-2-6 16,-34 2-2-16,30 2-2 15,-30-2 0-15,30 2 1 0,-30-2-1 0,26 8 0 16,-26-8 9-16,24 13 0 0,-24-13 7 0,23 15 3 15,-23-15 0-15,17 22-4 0,-17-22-3 0,16 25-2 16,-16-25-3-16,14 25-2 0,-14-25 1 0,13 25 0 16,-13-25 23-16,10 28 29 0,-10-28 5 0,6 22 4 15,-6-22-1-15,8 22 5 0,-8-22 6 0,6 18 22 16,-6-18 28-16,0 0 25 0,7 20 22 0,-7-20 7 16,0 0-1-16,6 15-4 0,-6-15-9 0,0 0-22 15,0 0-17-15,0 0-17 0,0 20-18 0,0-20-23 16,0 0-37-16,0 0-46 0,-30 10 0 0,30-10 0 15,-26 8 0-15,26-8 0 0,-34 12 0 16,34-12 0-16,-43 10 0 0,20-4 0 0,-1-1 0 16,-2 2 0-16,6 1 0 0,-7-4 0 15,7 3-97-15,20-7-235 0,-40 13-143 0,40-13-166 16,-40 10-232-16,40-10-259 0,-30 9-446 0,13-1-1021 16</inkml:trace>
  <inkml:trace contextRef="#ctx0" brushRef="#br2" timeOffset="51605.75">16995 7778 45 0,'0'0'367'0,"0"0"-4"0,0 0-17 0,0 0-20 15,6-18-19-15,-6 18-21 0,0 0-10 0,0 0-34 16,0 0-25-16,0 0-25 0,0 0-23 0,0 0-19 15,0 0-19-15,0 0-21 0,-6-15-16 0,6 15-12 16,0 0-6-16,0 0 1 0,0 0-4 0,0 0-7 16,0 0-9-16,-24 7-1 0,24-7 2 0,0 0-9 15,0 0 0-15,-24 13-11 0,24-13-6 0,0 0-1 16,-19 13-7-16,19-13 5 0,0 0 3 0,-17 15 3 16,17-15-7-16,0 0 2 0,-13 17-6 15,13-17-9-15,0 0 5 0,-14 17-9 0,14-17 2 16,0 0-2-16,-10 15-2 0,10-15 2 15,0 0 1-15,-3 18-5 0,3-18 1 0,0 0 2 16,0 0 2-16,-3 22-1 0,3-22 1 0,0 0 5 16,0 0-7-16,10 17 4 0,-10-17 2 0,0 0-4 15,0 0-2-15,17 18 0 0,-17-18 0 0,0 0 3 16,13 14-4-16,-13-14 4 0,0 0-7 0,20 6 3 16,-20-6 3-16,0 0-3 0,27 6-1 0,-27-6 2 15,0 0 3-15,0 0 1 0,36 0 9 0,-36 0 23 16,0 0 20-16,27-6-5 0,-27 6-2 15,0 0 6-15,23-5 1 0,-23 5-1 0,0 0-2 16,20-13-1-16,-20 13-2 0,0 0-1 0,17-14-5 16,-17 14-7-16,0 0-5 0,10-20 4 0,-10 20 7 15,0 0-4-15,6-20-4 0,-6 20-10 0,0 0-6 16,-3-23-4-16,3 23-6 0,-10-15-4 16,10 15-3-16,-13-12-3 0,13 12-3 0,-20-13-5 15,20 13 2-15,-23-9-4 0,23 9 0 0,-27-8 3 16,27 8-2-16,-33-4 2 0,33 4-1 0,-34-3-2 15,34 3-2-15,-33 0-50 0,33 0-77 0,-33 4-114 16,33-4-121-16,-41 5-139 0,41-5-138 0,-33 6-783 16,6 1-876-16</inkml:trace>
  <inkml:trace contextRef="#ctx0" brushRef="#br0" timeOffset="71240.67">23020 11967 301 0,'0'0'362'0,"0"0"-23"0,0 0-8 15,0 0-8-15,0 0-12 0,0 0-3 0,0 0-18 0,0 0-13 16,0 0-12-16,0 0-22 0,0 0-12 16,0 0-13-16,0 0-12 0,0 0-18 0,0 0-22 15,0 0-24-15,0 0-19 0,0 0-32 16,0 0-17-16,0 0-19 0,0 0-9 0,0 0 11 16,0 0 14-16,0 0-6 0,11 15-3 0,-11-15-4 15,0 0-4-15,-7 18-7 0,7-18-11 0,0 0-6 16,-4 19-6-16,4-19-2 0,-3 20 69 0,3-20 10 15,-3 24-1-15,3-24-7 0,0 24-16 0,0-24-13 16,0 25-10-16,0-25-6 0,3 28-7 0,-3-28-6 16,0 27-7-16,0-27-3 0,3 25-1 15,-3-25-7-15,4 26 0 0,-4-26-3 0,0 19 0 16,0-19-2-16,4 20-1 0,-4-20-1 0,0 0 0 16,3 23-1-16,-3-23-1 0,0 0 0 0,3 20 0 15,-3-20 4-15,0 0-2 0,0 0 2 0,3 15 4 16,-3-15-1-16,0 0 1 0,0 0-8 0,0 0-18 15,0 0-40-15,0 0-63 0,0 0-76 16,31-3-86-16,-31 3-81 0,12-10-89 0,-12 10-66 16,14-14-58-16,-14 14-64 0,13-21-480 0,-13 21-583 15</inkml:trace>
  <inkml:trace contextRef="#ctx0" brushRef="#br0" timeOffset="71712.67">23384 12017 30 0,'17'-15'374'15,"-17"15"-27"-15,0 0-25 0,0 0-20 0,0 0-11 16,0 0-32-16,0 0-22 0,13-9-27 16,-13 9-22-16,0 0-21 0,0 0-13 0,0 0-16 15,0 0-14-15,0 0 14 0,0 0 17 0,0 0 8 16,-10 12 5-16,10-12 4 0,0 0-11 15,-13 14-13-15,13-14-2 0,-14 16 3 0,14-16-8 16,-12 15-7-16,12-15-13 0,-14 18-16 0,14-18-10 16,-16 22-14-16,16-22-11 0,-14 24-7 0,14-24 3 15,-10 26-1-15,10-26-8 0,-10 25-5 0,10-25-7 16,-7 24-5-16,7-24-5 0,0 26-1 0,0-26-3 16,0 22-1-16,0-22-2 0,7 23 0 0,-7-23 0 15,10 20-1-15,-10-20 1 0,16 17-3 0,-16-17-2 16,20 13 1-16,-20-13-2 0,24 7-1 0,-24-7-2 15,0 0-3-15,43 3 2 0,-43-3-2 0,33-8-5 16,-33 8-1-16,34-12 1 0,-17 2-3 16,0 0 1-16,-1-3-2 0,-7 1-1 15,5-3-7-15,-4 0 6 0,-4-1-3 0,-6 16 0 16,11-29 0-16,-11 29-1 0,0-28-2 0,0 28 3 16,-11-22-8-16,11 22 0 0,-19-23 2 0,2 13-2 15,17 10 3-15,-36-17 3 0,15 12 0 0,-5-2-3 16,3 2-31-16,23 5-73 0,-51-8-97 0,21 4-120 15,30 4-135-15,-56-1-137 0,56 1-162 0,-53 0-499 16,53 0-717-16</inkml:trace>
  <inkml:trace contextRef="#ctx0" brushRef="#br0" timeOffset="74305.57">14747 8095 8 0,'0'0'422'0,"0"0"-17"0,0 0-2 15,-24 7-10-15,24-7-19 0,0 0-28 0,0 0-40 16,-23 5-36-16,23-5-24 0,0 0-25 0,0 0-12 16,0 0-22-16,-27 5-17 0,27-5-19 15,0 0-20-15,0 0-18 0,0 0-13 16,0 0-18-16,0 0-13 0,-23 10-13 0,23-10-8 16,0 0-8-16,0 0-8 0,0 0-4 0,0 0-4 15,0 0 16-15,0 0 15 0,0 0 5 0,0 0-2 16,16 10-4-16,-16-10-4 0,0 0-6 0,0 0-4 15,0 0-7-15,40 0-6 0,-40 0-4 0,0 0-2 16,34-2-6-16,-34 2-1 0,0 0-2 0,40-6-4 16,-40 6 0-16,0 0-2 0,37 0-3 0,-37 0-1 15,0 0-5-15,33-4-33 0,-33 4-33 0,0 0-40 16,0 0-34-16,30-3-42 0,-30 3-47 0,0 0-50 16,0 0-43-16,30-2-42 0,-30 2-22 15,0 0-26-15,20-8-19 0,-20 8-389 0,0 0-308 16</inkml:trace>
  <inkml:trace contextRef="#ctx0" brushRef="#br0" timeOffset="74792.68">14897 7952 265 0,'0'0'347'0,"0"0"-29"0,-17-15-19 0,17 15-14 0,0 0-21 16,-19-9-16-16,19 9-14 0,0 0-17 15,-24-9-24-15,24 9-15 0,0 0-20 0,0 0-11 16,-27-8-6-16,27 8-13 0,0 0-12 0,0 0-14 16,0 0-13-16,0 0-15 0,-27-4-7 0,27 4-14 15,0 0-8-15,0 0-12 0,0 0-10 16,0 0-5-16,0 0 0 0,0 0-6 0,-20 10 12 16,20-10 3-16,0 0 2 0,0 0 2 0,0 0 2 15,0 18 5-15,0-18-1 0,0 0 4 0,7 15 0 16,-7-15-11-16,13 12 6 0,-13-12-4 0,13 12 0 15,-13-12-6-15,14 11-1 0,-14-11-5 0,16 13 4 16,-16-13-6-16,21 9-2 0,-21-9 0 0,20 11 0 16,-20-11 6-16,0 0-4 0,19 7-2 15,-19-7-3-15,0 0 3 0,24 10 3 0,-24-10 10 16,0 0 16-16,0 0 9 0,0 0 5 0,20 10 1 16,-20-10 2-16,0 0 2 0,0 0-1 0,0 0-6 15,0 0-10-15,0 0-7 0,0 0-4 0,0 0-9 16,0 0-6-16,3 15-5 0,-3-15-4 0,0 0-1 15,-17 15-4-15,17-15 0 0,-19 15 1 16,5-3 0-16,1 3 4 0,-7 0 4 0,1 3 6 16,-5 4-1-16,0-2-2 0,1 5-1 0,-1-5-4 15,5 3-2-15,2-1 0 0,-3-1 0 0,6-4-2 16,5-2 0-16,-2-1-39 0,1 2-64 0,10-16-82 16,-3 20-116-16,3-20-183 0,10 15-212 15,-10-15-651-15,0 0-793 0</inkml:trace>
  <inkml:trace contextRef="#ctx0" brushRef="#br0" timeOffset="80021.2">18832 2550 77 0,'0'0'373'0,"0"0"-25"0,0 0-17 16,0 0-19-16,0 0-13 0,0 0-16 0,3-18-16 15,-3 18-11-15,0 0-24 0,0 0-16 16,0 0-23-16,0 0-21 0,0 0-21 0,0 0-22 16,0 0-27-16,0 0-19 0,0 0-16 15,0 0-16-15,0 0-9 0,0 0-12 0,0 0-5 16,0 0-6-16,0 0-5 0,0 0 0 0,0 0 0 15,-23 7-9-15,23-7 8 0,0 0-1 0,0 29 0 16,0-29 4-16,-3 24-2 0,3-24-2 0,-3 30 0 16,3-30 0-16,0 38 2 0,0-38-1 0,0 34 2 15,0-14-1-15,0-1 11 0,0-19 15 0,3 34 4 16,-3-34 4-16,0 29-4 0,0-29 1 0,3 29 2 16,-3-29 4-16,4 25 4 0,-4-25 2 0,3 20 10 15,-3-20 9-15,3 18 6 0,-3-18 2 0,0 0-2 16,3 19-8-16,-3-19-9 0,0 0-7 15,0 0-8-15,3 20-8 0,-3-20-7 16,0 0-2-16,0 0-4 0,0 0-3 0,11 16-3 16,-11-16 2-16,0 0-5 0,0 0-41 0,0 0-73 15,0 0-90-15,30-4-80 0,-30 4-90 0,0 0-88 16,23-14-74-16,-23 14-93 0,17-15-448 0,-17 15-529 16</inkml:trace>
  <inkml:trace contextRef="#ctx0" brushRef="#br0" timeOffset="80740.69">19129 2555 36 0,'0'0'323'0,"0"0"-19"16,0 0-21-16,0 0-8 0,0 0-13 0,6-18-13 16,-6 18-12-16,0 0-11 0,0 0-10 0,0 0-15 15,0 0-21-15,0 0-26 0,0 0-25 0,-10-12-21 16,10 12-24-16,0 0-15 0,0 0-17 0,0 0-10 16,0 0-11-16,0 0-2 0,0 0-6 15,0 0-3-15,0 0-9 0,0 0 9 0,-20 7 0 16,20-7 9-16,0 0 3 0,0 0 10 0,-13 15-2 15,13-15 8-15,0 0 1 0,-6 15-2 0,6-15-7 16,-8 15-3-16,8-15-5 0,-3 18-1 16,3-18-4-16,-6 17-4 0,6-17-3 0,-7 20-1 15,7-20-1-15,0 23-2 0,0-23 0 0,0 22-2 16,0-22-2-16,0 23 0 0,0-23 2 0,0 21 0 16,0-21 2-16,3 21 6 0,-3-21 3 0,7 18 8 15,-7-18 8-15,6 15 1 0,-6-15 0 0,0 0 10 16,11 20 5-16,-11-20 2 0,0 0 1 15,13 15 6-15,-13-15-4 0,0 0-1 0,17 10 0 16,-17-10-1-16,0 0-2 0,0 0-5 0,27 5-3 16,-27-5-3-16,0 0-7 0,0 0-3 0,33-3-6 15,-33 3-4-15,0 0-2 0,27-12-2 0,-27 12-3 16,19-10-2-16,-19 10 0 0,17-11-2 0,-17 11 1 16,16-14-3-16,-16 14 2 0,14-13 1 15,-14 13-2-15,13-15 5 0,-13 15 0 0,11-12 5 16,-11 12 8-16,0 0 7 0,10-21 2 0,-10 21 0 15,0 0 4-15,3-20-6 0,-3 20-2 0,0 0-5 16,0-22 0-16,0 22 2 0,-7-14-7 0,7 14-4 16,-9-15 2-16,9 15 1 0,-11-16-4 15,11 16 0-15,-13-15 1 0,13 15 0 0,-14-15-4 16,14 15-2-16,-16-14-2 0,16 14-4 0,-20-13 0 16,20 13-2-16,-24-13-3 0,24 13-2 0,-19-13-3 15,19 13 2-15,-24-9-1 0,24 9-2 0,-30-10 0 16,30 10 1-16,-27-8 2 0,27 8-2 0,-23-4-3 15,23 4 1-15,0 0 3 0,-37-3-3 0,37 3-10 16,0 0-84-16,-36 3-96 0,36-3-143 0,0 0-187 16,-33 9-212-16,33-9-766 0,-27 10-945 15</inkml:trace>
  <inkml:trace contextRef="#ctx0" brushRef="#br0" timeOffset="89260.71">8620 8660 128 0,'0'0'332'0,"0"0"-29"0,0 0-24 16,0 0-23-16,0 0-20 0,10-15-26 0,-10 15-29 15,0 0-33-15,0 0-27 0,0 0-25 0,0 0-22 16,0 0-16-16,0 0-13 0,0 0-12 0,0 0-5 16,0 0-5-16,14-10-5 0,-14 10-4 0,0 0 10 15,0 0 15-15,0 0 10 0,0 0 4 0,0 0 3 16,0 0 5-16,0 0 2 0,0 0 1 16,0 0-5-16,0 0 6 0,0 0-2 15,0 0-1-15,0 0 6 0,0 0 4 0,0 0 1 16,0 0-3-16,0 0 8 0,0 0-3 0,0 0-5 15,0 0-8-15,0 0-9 0,0 0-5 0,0 0-6 16,0 0-6-16,13-10-4 0,-13 10-6 0,0 0-8 16,0 0 0-16,0 0-2 0,0 0-7 0,0 0 3 15,0 0-1-15,0 0-1 0,0 0 2 0,0 0 10 16,0 0 16-16,-13 15 3 0,13-15 4 0,0 0-8 16,-17 17-6-16,17-17-8 0,-13 18 1 0,13-18-2 15,-17 25-6-15,4-13 3 0,2 3-2 0,-2 0-5 16,0 3-8-16,0-1 4 0,-4 0 3 15,4-1-2-15,0 2-4 0,-1-3 0 16,4-1 1-16,-4-2 1 0,14-12 0 0,-16 21 17 16,16-21 53-16,-14 17 36 0,14-17 27 0,0 0 6 15,-16 18-9-15,16-18-25 0,0 0-20 0,0 0-16 16,-13 12-13-16,13-12-3 0,0 0-7 0,0 0-7 16,0 0-5-16,0 0-6 0,0 0-5 0,0 0-7 15,0 0-7-15,0 0-3 0,0 0-5 0,0 0-2 16,0 0-6-16,0 0 3 0,0 0-1 0,0 0-1 15,0 0-1-15,0 0 2 0,13 15-3 0,-13-15 1 16,0 0-1-16,24 15 0 0,-24-15 0 0,19 8 2 16,-19-8 3-16,20 12-1 0,-20-12 0 15,27 15 0-15,-27-15-1 0,24 17 1 0,-24-17 1 16,26 17 1-16,-26-17-1 0,30 21 1 0,-30-21 0 16,23 18-2-16,-23-18 0 0,24 19-1 15,-24-19 2-15,20 16-2 0,-20-16 2 0,16 15 1 16,-16-15 2-16,17 10 1 0,-17-10 4 0,0 0 0 15,16 15 2-15,-16-15 2 0,0 0 0 0,0 0 4 16,21 10 0-16,-21-10-3 0,0 0-58 0,0 0-74 16,0 0-85-16,0 0-89 0,6-16-86 0,-6 16-72 15,0 0-69-15,-3-19-53 0,3 19-55 0,-3-20-365 16,3 20-465-16</inkml:trace>
  <inkml:trace contextRef="#ctx0" brushRef="#br0" timeOffset="89525.56">8554 8944 419 0,'0'0'402'0,"-30"-2"-6"0,30 2-4 0,0 0-16 16,0 0-11-16,-37 0-8 0,37 0-23 0,0 0-17 15,0 0-28-15,0 0-23 0,-34 0-23 0,34 0-24 16,0 0-17-16,0 0-17 0,0 0-14 15,0 0-11-15,0 0 0 0,0 0-5 0,0 0-19 16,0 0-21-16,0 0-18 0,27-10-18 0,-3 3-14 16,2 0-13-16,8-4-7 0,-1 2-7 0,8-3-6 15,-5 0-14-15,4 5-78 0,-1-3-93 0,2 0-120 16,-1-2-119-16,-1 5-145 0,-5-4-145 0,-4 4-674 16,-7-1-812-16</inkml:trace>
  <inkml:trace contextRef="#ctx0" brushRef="#br0" timeOffset="103276.75">8310 9307 57 0,'0'0'248'0,"0"0"-11"0,0 0-12 16,0 0-2-16,0 0-14 0,0 0-11 0,0 0-5 16,0 0-3-16,0 0-3 0,0 0-2 0,0 0 1 15,0 0-1-15,0 0 1 0,0 0 1 0,0 0-3 16,0 0-11-16,0 0-6 0,0 0-5 0,0 0 3 16,13-14-4-16,-13 14 3 0,0 0-12 0,17-11-13 15,-17 11-19-15,0 0-18 0,17-9-19 0,-17 9-18 16,0 0-15-16,0 0-11 0,23-6-8 15,-23 6-6-15,0 0 1 0,0 0-5 0,0 0 10 16,40 0 16-16,-40 0 1 0,0 0 6 0,27 6-1 16,-27-6-1-16,0 0 7 0,30 8-1 15,-30-8-1-15,23 4 3 0,-23-4 5 0,27 8 1 16,-27-8-4-16,30 7-4 0,-30-7-5 0,33 7 7 16,-33-7 4-16,37 8 8 0,-37-8-2 0,44 7-9 15,-44-7-6-15,46 5-5 0,-46-5-5 0,54 8-3 16,-54-8-2-16,56 1-2 0,-29 2-5 0,-27-3-2 15,60 3-4-15,-60-3-7 0,60 2-2 0,-30 2-4 16,-30-4-3-16,56 2 0 0,-26 1-3 0,-30-3-1 16,57 3-2-16,-30-2-2 0,-27-1 1 15,53 3 0-15,-53-3 0 0,51 5 1 0,-51-5-1 16,46 3 0-16,-46-3 2 0,50 4-4 0,-50-4 0 16,50 3 2-16,-50-3 2 0,56 5-1 0,-56-5 4 15,54 5-3-15,-54-5-1 0,54 0 3 16,-54 0-2-16,56 2-1 0,-56-2 0 0,57 3 0 15,-57-3 1-15,56 2 3 0,-56-2 2 0,57 0 6 16,-57 0 2-16,63 2-2 0,-63-2-4 0,60 0-2 16,-26 0 1-16,-34 0 0 0,64 3-6 0,-31-3 4 15,-33 0 0-15,63 2-2 0,-29-2-2 0,-1 0-1 16,0 0 0-16,0 0 0 0,1 0 1 16,-1 0-5-16,0 0 1 0,-3 3 0 0,4-3 2 15,-34 0-1-15,67 0 1 0,-37 0-1 0,-30 0 1 16,63 0-6-16,-30 0 8 0,1 3 1 0,-1-3-3 15,3-3-1-15,-2 3 1 0,3 0-2 0,0 0 2 16,-1-3 0-16,4 3 2 0,0-2-4 0,3-1 4 16,1 1-6-16,-1 0 4 0,-3-1-2 0,-4 1 1 15,5 2-1-15,-4-3 0 0,-1 1-2 16,1-1 2-16,-3 1 0 0,2 2-3 0,1 0 5 16,-1-6-1-16,1 5-2 0,0 1 2 0,0 0 0 15,-1-6-3-15,4 4-2 0,-7 2 3 0,5 0 2 16,-2-3-1-16,1 2-2 0,-4-2-2 15,0 3 0-15,0 0 4 0,5 0-4 0,-8 0 2 16,3 0 3-16,-33 0-3 0,63 3-7 0,-33-2 9 16,4 2-2-16,-1-3 2 0,-3 2-1 0,3 1 0 15,0 0 2-15,4-3 4 0,-1 1-5 0,2 5 4 16,-5-6-7-16,7 2 3 0,-7 3-3 0,3-2-1 16,2-3-6-16,-5 2-2 0,-3 1 1 0,0-1 4 15,-30-2 1-15,53 2-2 0,-53-2 10 0,47 5 7 16,-47-5 2-16,57 0-2 0,-57 0-2 0,60-5-3 15,-27 3 2-15,0 2-8 0,4-5 4 16,-1 3-4-16,8-1 5 0,-1-2-3 0,1 3-3 16,-1-4 0-16,4 5 0 0,-4-2 0 15,1-2 2-15,-1 5-1 0,-7-3-1 0,1-1-3 16,0 1 0-16,-3 3 1 0,-1 0 2 0,-3-2 0 16,0-2 0-16,-30 4 1 0,60-2 1 0,-60 2 0 15,54 0-3-15,-54 0 4 0,49 0-2 0,-49 0 1 16,47 0-2-16,-47 0-1 0,46-3-2 0,-46 3 6 15,51 0-1-15,-51 0 1 0,46-3-2 0,-46 3 4 16,50 0-4-16,-50 0 2 0,47 0-4 0,-47 0 0 16,50 0 0-16,-50 0 2 0,47 0 2 0,-47 0 0 15,53 3-4-15,-53-3 3 0,61 3-1 0,-61-3 0 16,60 0 1-16,-60 0 3 16,63 0-2-16,-63 0 0 0,63 0-3 0,-63 0 4 15,60-3 4-15,-30 0-8 0,-30 3 2 0,60-1 0 16,-26 1 4-16,-4-3-4 0,3 3-2 0,-3-5 6 15,0 2-2-15,3-2-5 0,0 3-5 0,4-3 10 16,-4 3-5-16,8-3 0 0,-2 0 1 0,-2-1-1 16,7 5-2-16,-11-5 4 0,4 1 2 0,-1 1-4 15,-6 1 2-15,3 1 0 0,4-4 3 0,-7 3-2 16,0-1-2-16,0 4 0 0,0-5 1 0,0 2 0 16,-3 0 0-16,3-2 0 0,0 3 2 0,0-3-1 15,0 3-2-15,0-3 3 0,0 0-3 0,0-1 2 16,0 5 0-16,3-5-1 0,-3 4 2 15,0-2-2-15,0-2 4 0,-3 0-4 0,3 4 0 16,-30 2-1-16,51-7 0 0,-51 7 3 16,46-5-3-16,-46 5-1 0,40-6 4 0,-40 6-3 15,40-7 3-15,-40 7-1 0,40-5 0 0,-40 5 1 16,44-7-2-16,-44 7 0 0,49-8 2 0,-25 4 0 16,-24 4 3-16,50-8-8 0,-23 1 0 0,-27 7 4 15,49-11 0-15,-49 11 0 0,47-7-5 0,-20 2 6 16,-27 5-4-16,43-11 1 0,-43 11 3 0,40-7-3 15,-40 7 1-15,37-5 2 0,-37 5-2 0,40-7 5 16,-40 7-4-16,36-7-1 0,-36 7 2 0,40-11-4 16,-40 11 2-16,44-9 1 0,-20 3-4 0,-2 0 3 15,5 2-1-15,-3-4 4 0,2 1 0 16,-2 2-2-16,3 0 1 0,-8-2-2 0,8 1 2 16,-7-1 4-16,-20 7-8 0,43-9 0 0,-19 0 1 15,-24 9 1-15,36-9-1 0,-36 9 2 16,44-11 0-16,-44 11-3 0,40-12 4 0,-20 5-1 15,6 2-1-15,-6-2 1 0,4-1 0 0,-4 1 0 16,6-2 5-16,-9 1-5 0,7 4 0 0,-5-4 1 16,5 1 1-16,-4 0-1 0,-1-3-3 0,2 3 0 15,-21 7 0-15,36-15-2 0,-12 6 2 0,-24 9 3 16,33-12 0-16,-13 4-3 0,-20 8-3 0,40-14 5 16,-40 14 1-16,33-17 0 0,-33 17-6 15,41-15 7-15,-25 6-1 0,-16 9-2 0,37-17 0 16,-17 10 1-16,-3-3-1 0,3 0 2 0,0 3-3 15,0-4 1-15,0 2 1 0,0-3 1 0,0 3-3 16,3-1 2-16,-6 0 1 0,3-2-5 0,0 2 4 16,0 0 3-16,-1 0 2 0,2 0-5 15,-1-3-1-15,-4 3 6 0,1 0-11 0,4-2 7 16,-2 2-1-16,-2-4 0 0,3 2-5 0,0 0 4 16,-3 0-1-16,-1-1-2 0,4 1 3 0,1-2 0 15,-5 2 1-15,1 0 0 0,-1 0-2 0,1-1 2 16,-1 1 0-16,5-2 2 0,-8 2 1 15,4 0-4-15,-1 0 0 0,-2-1 0 0,2 1 0 16,-2-2-1-16,2 5 0 0,-2-3 1 0,-1-1 0 16,1 4 4-16,-1-6-6 0,0 4 4 0,0-4 2 15,1 5-4-15,-1-5 2 0,0 3-1 0,1 0 3 16,-4-5-2-16,-1 5-1 0,5 0 1 0,-1 0 1 16,-2-3-6-16,-2-1 3 0,1 4 1 0,1-3 0 15,2 0 0-15,-13 15-1 0,17-27-3 0,-11 12 7 16,7 0-6-16,-5 2 3 0,-8 13 3 15,16-26-5-15,-16 26 0 0,9-29 4 0,2 14-3 16,-11 15 0-16,10-30-2 0,-10 30 1 0,14-30 1 16,-8 13 2-16,-3 2 0 0,4-2-3 15,-7 17-2-15,6-36 1 0,2 21-2 0,-2-2 3 16,-3-1 1-16,4 0 0 0,-4 1 4 0,0 3-10 16,-3 14 5-16,8-36 0 0,-8 36 2 0,6-37-4 15,-3 20 1-15,-3-4 1 0,7 6 2 0,-7 15 2 16,3-38-4-16,-3 19-3 0,3 1 3 0,-3 1 2 15,8-4-5-15,-8 2 3 0,3 1 0 0,-3 18 1 16,0-35 0-16,0 18 1 0,3-1 2 0,-6 0 1 16,3 18 6-16,0-34-10 0,0 34 4 0,-3-35-3 15,3 35 4-15,-8-35-5 0,5 12 0 16,3 5 1-16,-3-1-2 0,-4-1 0 16,4-1 2-16,0 1-1 0,0 3 2 0,-5-3 5 15,5 2 0-15,-3-2 1 0,-1 3 2 0,1 0-4 16,-2-4 2-16,2 4 2 0,-4-3 0 0,4 3 0 15,-2-4-1-15,-5 1-5 0,7 1 7 0,-5-1 0 16,5 0-2-16,-4 0 1 0,-1-1-2 0,2 2-4 16,2-1 2-16,-2-3-3 0,1 4 0 0,-1-2-1 15,-1 1 0-15,2 0 0 0,2 0-2 0,-4-2 0 16,1 4 4-16,1-2-2 0,-2-1-1 0,4 2 2 16,-5 2 2-16,5-1-4 0,-4-3-1 0,4 5 1 15,-5-2 0-15,1 1 1 0,4-1 2 0,-4 0-4 16,0 1 0-16,0 0 2 0,0 0-1 15,3-2 2-15,-3 2-1 0,-3 0-2 16,3-3-2-16,0 3 2 0,0-4 3 0,-4 4-2 16,5-3-1-16,-2-1 1 0,-2 1-1 0,0 3 0 15,2-2 3-15,2-2 0 0,-5 1-1 0,4 0 0 16,-3 0 0-16,3 2 0 0,0-2 0 0,-3 1-1 16,-1 1 2-16,8-2-3 0,-7 2 1 0,2-1-1 15,-2 1 3-15,3 0-4 0,0-2 1 0,-3 3 0 16,-1 0 3-16,1-1-1 0,3-2-2 0,-3 3 2 15,3-1 1-15,-4 4 2 0,1-4-3 0,2 0 0 16,-1 0 4-16,2 5-10 0,-4-7 7 0,1 3-2 16,-1 0 0-16,5 2 0 0,-1-3-2 15,-4 4-1-15,1-4 2 0,-1 3-2 0,4 0 5 16,-2-3-5-16,1 3 4 0,-2 1-6 0,-1-2 2 16,1 3 0-16,0-7 1 0,-1 6 1 15,1-1-1-15,0 1 1 0,0-1 2 0,-1-3 2 16,1 2-4-16,-1 2-2 0,1-1 3 0,0 0 2 15,-4 0 0-15,4-1 2 0,-1 2 1 0,1-1 2 16,-1 0-2-16,2 0 6 0,-6-1-4 0,9-1-2 16,-12 2 0-16,9 1-2 0,-6-4 1 0,2 3 0 15,-1 0-2-15,4 0 0 0,-4-3 0 0,1 3 0 16,-1 0 2-16,1 3-2 0,-1-3 3 16,-1 3-1-16,2-4-1 0,-1 4 0 0,4-1 0 15,-4-1 1-15,4 2-1 0,-4-2-1 0,4 2 0 16,-4-1 0-16,4 1 1 0,-4 0-4 0,4 0 3 15,-4 0 0-15,4 0-3 0,-4 0-1 0,4 2 2 16,-4-3-3-16,4 3 2 0,-4 1-3 16,4-4 0-16,0 3 2 0,13 10 1 0,-30-20-2 15,30 20 2-15,-23-17 0 0,23 17 0 0,-27-20-3 16,10 7 2-16,17 13 1 0,-26-20-2 0,9 10 2 16,4-2 0-16,-4 1-4 0,-4-2 4 0,8 4 2 15,-4-4-4-15,1 3 0 0,-1-2 0 0,1-1 0 16,2 1 4-16,-2-2-4 0,2 5 0 15,-2-3-1-15,-1-1-2 0,4 1 3 0,-4 0 0 16,1-1 1-16,2 3 2 0,-6-3-1 0,3 0-1 16,0 2-2-16,1-1-3 0,-1 0 6 0,1 0 0 15,-5 0-3-15,5-1-1 0,-1 3 3 0,0 0-1 16,1 1-3-16,-1-4 4 0,-3 3 1 0,3 2-3 16,1-2-2-16,-1 0 4 0,17 10-1 0,-33-17 0 15,33 17 4-15,-37-18-3 0,20 11 1 16,17 7-2-16,-36-15 0 0,15 5 1 0,2 2-1 15,19 8-1-15,-41-12 1 0,41 12 2 0,-36-15-2 16,36 15 2-16,-43-14 0 0,43 14 0 0,-41-12 3 16,41 12-3-16,-36-12-1 0,36 12-1 15,-37-10 1-15,37 10-2 0,-33-9 1 0,33 9 0 16,-36-11 1-16,36 11-2 0,-34-7 1 0,34 7 1 16,-34-10 2-16,34 10-3 0,-30-5 2 0,30 5 2 15,-33-8 0-15,33 8-5 0,-33-5 2 0,33 5 0 16,-34-7 0-16,34 7 1 0,-36-5 2 0,36 5-3 15,-37-8 0-15,37 8 0 0,-36-5 2 0,36 5 0 16,-41-4-1-16,41 4-2 0,-33-6-1 0,33 6 2 16,-37-2 0-16,37 2-1 0,-33-4 4 0,33 4-4 15,-33-3 1-15,33 3 1 0,-33-3 1 16,33 3-5-16,-34-2 3 0,34 2-2 16,-30-3 5-16,30 3-1 0,-34-3-2 0,34 3 1 15,-33 0 2-15,33 0-1 0,-30 0 1 0,30 0-3 16,0 0-3-16,-46-2 6 0,46 2 1 0,0 0-3 15,-44 0 0-15,44 0-3 0,0 0 3 0,-43 0 0 16,43 0 1-16,0 0 0 0,-43 2-3 0,43-2 4 16,-30 3-4-16,30-3 5 0,-30 3-2 0,30-3-1 15,-27 5 0-15,27-5-1 0,-27 4 2 0,27-4-4 16,-27 5 3-16,27-5-1 0,-30 6 1 0,30-6-1 16,-23 7 2-16,23-7-1 0,-27 4 0 0,27-4-1 15,-19 8 1-15,19-8 0 0,-27 8 3 0,27-8-3 16,-20 7 3-16,20-7-2 15,-24 8-3-15,24-8 4 0,0 0-6 0,-30 9 6 16,30-9 0-16,-16 9-3 0,16-9 1 0,-24 7 2 16,24-7-3-16,-20 8 2 0,20-8 0 0,-16 7-1 15,16-7 0-15,0 0 1 0,-30 12 0 0,30-12-2 16,0 0-1-16,-27 12 3 0,27-12-1 0,0 0 0 16,-24 12-2-16,24-12 2 0,0 0-1 0,-19 14 0 15,19-14 1-15,0 0 4 0,-20 15-4 0,20-15-2 16,0 0 1-16,-21 14 5 0,21-14-1 0,-16 13-2 15,16-13-2-15,-17 15-1 0,17-15 2 0,-16 16 0 16,16-16 0-16,-17 14 2 0,17-14 0 0,-17 17-3 16,17-17 2-16,-20 18-1 0,20-18 0 15,-17 18 0-15,17-18 2 0,-16 16 0 0,16-16-1 16,-14 12 0-16,14-12 2 0,0 0-4 16,-16 14 2-16,16-14 4 0,0 0 3 0,-14 13 5 15,14-13 0-15,0 0 1 0,0 0 6 0,0 0-4 16,-9 12 4-16,9-12-4 0,0 0-4 0,0 0-2 15,0 0-8-15,0 0-30 0,0 0-36 0,0 0-44 16,0 0-50-16,0 0-49 0,0 0-38 0,20-10-36 16,-20 10-35-16,0 0-27 0,0 0-28 0,13-12-34 15,-13 12-20-15,0 0-9 0,0 0-3 0,17-15-13 16,-17 15 11-16,0 0 1 0,16-14-10 16,-16 14-203-16,14-16-148 0</inkml:trace>
  <inkml:trace contextRef="#ctx0" brushRef="#br0" timeOffset="104076.77">14273 4002 52 0,'0'0'107'0,"0"0"-1"16,0 0 1-16,0 0 2 0,0 0 7 0,0 0 1 15,0 0 2-15,0 0 1 0,0 0 3 0,0 0 2 16,0 0 8-16,0 0 4 0,0 0 2 0,0 0-1 15,0 0-6-15,0 0 4 0,0 0-1 0,0 0 2 16,0 0 6-16,0 0 14 0,0 0-1 0,0 0 12 16,0 0-2-16,0 0 1 0,0 0-12 15,0 0-10-15,0 0-9 0,0 0-22 0,0 0-20 16,0 0-20-16,0 0-10 0,0 0-21 0,0 0-4 16,0 0-6-16,0 0 7 0,17 14 3 15,-17-14-1-15,0 0 4 0,0 0-4 0,6 21 6 16,-6-21-6-16,0 0 7 0,10 22-6 0,-10-22 0 15,8 20-8-15,-8-20 3 0,3 24-1 0,-3-24 1 16,6 24-5-16,-6-24 0 0,10 27-1 0,-10-27-5 16,3 28 5-16,-3-28 3 0,11 25 0 0,-11-25 1 15,3 26 0-15,-3-26 0 0,7 22-2 0,-7-22 0 16,6 20-5-16,-6-20-1 0,0 0-2 0,3 21 4 16,-3-21 0-16,0 0 2 0,3 21 4 0,-3-21 6 15,0 0-2-15,0 0 0 0,8 18 6 16,-8-18 7-16,0 0 13 0,0 0 11 15,0 0 9-15,0 0 8 0,3 17 9 0,-3-17 12 16,0 0-4-16,0 0-11 0,0 0-17 0,0 0-18 16,0 0-17-16,0 0-5 0,30-7-9 0,-30 7-6 15,16-10-6-15,-16 10-6 0,24-13 0 0,-24 13-4 16,23-14 0-16,-23 14-3 0,27-16 3 0,-27 16-4 16,27-12 0-16,-27 12 1 0,19-16-3 0,-19 16-15 15,24-14-31-15,-24 14-59 0,20-15-65 0,-20 15-81 16,13-10-86-16,-13 10-93 0,0 0-125 0,17-18-137 15,-17 18-742-15,0 0-879 0</inkml:trace>
  <inkml:trace contextRef="#ctx0" brushRef="#br0" timeOffset="105192.75">13466 5079 102 0,'0'0'318'0,"0"0"-19"0,-23-4-23 15,23 4-16-15,0 0-2 0,-30-3-9 0,30 3-7 16,0 0-8-16,-30-5-7 0,30 5-9 0,0 0-1 16,0 0-6-16,-40 0-10 0,40 0-12 0,0 0-5 15,0 0-10-15,0 0-17 0,-37 0-21 0,37 0-29 16,0 0-20-16,0 0-20 0,0 0-19 0,0 0-8 15,-20 8 4-15,20-8 41 0,0 0 32 0,0 0 17 16,23 12 7-16,-23-12-12 0,34 5-14 0,-34-5-22 16,56 5-15-16,-19-5-16 0,3 3-9 15,3-3-8-15,4 2-14 0,7-2 1 0,-8 0-6 16,4 0-5-16,1 2 2 0,-2-2-3 16,-2 0 0-16,-1 0-12 0,-2 0-41 0,-4 0-60 15,-4-2-67-15,-2 2-73 0,-1-2-89 0,-33 2-92 16,50-3-119-16,-50 3-164 0,37-2-423 0,-37 2-589 15</inkml:trace>
  <inkml:trace contextRef="#ctx0" brushRef="#br0" timeOffset="107920.95">25198 6215 211 0,'0'0'299'0,"0"0"13"0,21-11-8 16,-21 11 3-16,0 0-9 0,0 0-7 0,16-6-13 15,-16 6-15-15,0 0-7 0,0 0-17 0,0 0-6 16,0 0-12-16,0 0-6 0,0 0-13 0,20-12-13 16,-20 12-10-16,0 0-10 0,0 0-17 0,0 0-18 15,0 0-19-15,0 0-19 0,0 0-22 0,0 0-16 16,0 0-12-16,0 0-9 0,0 0-4 0,-17 14 0 15,17-14 5-15,-16 10 12 0,16-10 2 0,-20 12 0 16,20-12 3-16,-20 15 5 0,20-15 17 0,-30 17 9 16,16-5 4-16,-2 0 0 15,-4 0-5-15,3 0-1 0,-3-2-14 0,0 5-7 16,0-1-11-16,0-2-4 0,3 0 0 0,-2 0-4 16,-2 3-4-16,4-3 1 0,1 1-5 0,-1-1-2 15,1-1-7-15,2 1-2 0,1-2-1 0,13-10 13 16,-23 21 25-16,23-21 4 0,-24 17-3 0,24-17-5 15,-19 17-6-15,19-17-9 0,-21 15-3 0,21-15-2 16,-20 15-9-16,20-15-5 0,-16 14-7 0,16-14-1 16,-14 17-5-16,14-17 2 0,-13 12-4 0,13-12 0 15,-14 10-1-15,14-10 1 0,0 0-2 0,-16 15 9 16,16-15-6-16,0 0 12 0,-17 14 10 16,17-14-3-16,0 0 3 0,0 0-4 0,-13 13-2 15,13-13-5-15,0 0-6 0,0 0-1 0,0 0-4 16,-14 12 2-16,14-12-3 0,0 0 0 15,0 0-2-15,0 0 0 0,0 0 1 0,0 0 0 16,-13 13 2-16,13-13 4 0,0 0 4 0,0 0 12 16,0 0-5-16,0 0-1 0,0 0-2 0,0 0-1 15,0 0 0-15,0 0 1 0,0 0-1 0,0 0-13 16,0 0-47-16,0 0-69 0,0 0-112 0,0 0-142 16,0 0-130-16,13-17-122 0,-13 17-120 0,27-14-116 15,-7 5-632-15,4 2-930 0</inkml:trace>
  <inkml:trace contextRef="#ctx0" brushRef="#br0" timeOffset="108825.12">26355 6137 288 0,'0'0'343'0,"0"0"-8"15,0 0 0-15,0 0-7 0,0 0-14 0,7-17-15 16,-7 17-15-16,0 0-13 0,0 0-14 0,0 0-17 16,0 0-12-16,0 0-24 0,0 0-22 0,7-16-15 15,-7 16-10-15,0 0-12 0,0 0-1 0,0 0-4 16,0 0-9-16,0 0-11 0,0 0-8 0,0 0-9 16,0 0-11-16,0 0-21 0,0 0-11 0,0 0-13 15,0 0-9-15,0 0-10 0,0 0-8 0,0 0-5 16,0 0-1-16,0 0 0 0,0 0 11 0,0 0 40 15,0 0 8-15,16 12 1 0,-16-12-7 0,0 0-5 16,0 0-5-16,4 19-10 0,-4-19-8 16,0 0-7-16,3 17-2 0,-3-17-9 15,0 0 0-15,4 22-7 0,-4-22 3 0,3 18-1 16,-3-18-2-16,0 20-1 0,0-20 4 0,4 20-6 16,-4-20-3-16,0 20 0 0,0-20 2 0,3 23-5 15,-3-23 2-15,0 22-6 0,0-22 6 0,3 20-1 16,-3-20 0-16,0 19 2 0,0-19 1 0,3 21-2 15,-3-21 9-15,0 18 12 0,0-18 10 0,4 20 5 16,-4-20-5-16,3 16-1 0,-3-16-9 0,0 0-1 16,3 26-9-16,-3-26-1 0,0 0 2 0,4 25-8 15,-4-25 0-15,0 0 3 0,7 17-5 0,-7-17 2 16,0 0-4-16,0 0 0 0,6 19 3 16,-6-19 4-16,0 0 2 0,0 0 1 0,0 0 5 15,0 0-8-15,0 0-50 0,0 0-86 16,0 0-134-16,27-6-149 0,-27 6-183 0,10-18-182 15,-10 18-801-15,0-17-1012 0</inkml:trace>
  <inkml:trace contextRef="#ctx0" brushRef="#br0" timeOffset="113940.77">11485 5517 226 0,'0'0'375'0,"14"-18"-23"0,-14 18-13 0,6-12-13 15,-6 12-16-15,0 0-13 0,10-20-13 0,-10 20-11 16,0 0-8-16,10-13-14 0,-10 13-18 0,0 0-15 15,0 0-23-15,0 0-17 0,0 0-23 0,4-19-19 16,-4 19-21-16,0 0-20 0,0 0-18 0,0 0-15 16,0 0-17-16,0 0-11 0,0 0-10 0,0 0-6 15,0 0-8-15,0 0-8 0,0 0-9 16,0 0 10-16,0 0 0 0,0 0 0 16,-4 25 7-16,4-25 4 0,-3 22 6 0,3-22 5 0,-4 26 4 15,4-26 4-15,0 32 2 0,0-15-1 16,0 3-1-16,0 0-6 0,0-2-1 0,0 1-3 15,0-19-5-15,0 38-3 0,0-38-1 0,0 35-1 16,0-35 0-16,4 31-2 0,-4-31-2 0,3 27-2 16,-3-27 2-16,4 22 2 0,-4-22 1 0,0 21 1 15,0-21 0-15,0 0 1 0,6 21 0 0,-6-21 1 16,0 0-6-16,0 0-33 0,10 16-40 0,-10-16-48 16,0 0-49-16,0 0-37 0,0 0-70 0,0 0-56 15,0 0-54-15,0 0-37 0,0 0-24 0,0 0-19 16,0 0-4-16,0 0-257 0,0 0-211 15</inkml:trace>
  <inkml:trace contextRef="#ctx0" brushRef="#br0" timeOffset="114208.64">11339 5792 346 0,'0'0'339'16,"0"0"-8"-16,-27-8 2 0,27 8 6 0,0 0-1 15,0 0-6-15,-33-5-14 0,33 5-28 0,0 0-35 16,0 0-32-16,0 0-39 0,-30-2-43 0,30 2-28 15,0 0-27-15,0 0-10 0,0 0 8 0,0 0 26 16,0 0-5-16,16 13-8 0,-16-13-9 0,27 7-16 16,-27-7-10-16,36 11-12 0,-36-11-6 15,47 12-5-15,-20-7-10 0,-1 2-5 0,1 1 1 16,0-3-9-16,-1 0 0 0,1 2-4 0,-3-2 3 16,-24-5-1-16,46 10 0 0,-46-10-1 15,44 7-5-15,-44-7-33 0,30 6-38 0,-30-6-44 16,30 6-47-16,-30-6-35 0,0 0-98 0,33-5-91 15,-33 5-85-15,0 0-104 0,19-14-368 0,-19 14-414 16</inkml:trace>
  <inkml:trace contextRef="#ctx0" brushRef="#br0" timeOffset="114481.24">11886 5646 47 0,'9'-17'401'0,"-9"17"-29"0,7-14-20 15,-7 14-16-15,10-12-15 0,-10 12-15 0,0 0-28 16,7-18-22-16,-7 18-31 0,0 0-22 16,0 0-23-16,0 0-28 0,0 0-29 0,3-18-28 15,-3 18-3-15,0 0 26 0,-14 12 6 0,14-12 7 16,-19 18-6-16,5-5-7 0,1 2-5 0,-4 0-5 16,1 3-6-16,-4 2-3 0,-4 2-7 0,5-2-14 15,-2 2-13-15,1 1-9 0,-4-1-9 0,8-1-9 16,-4 0-5-16,4-3-3 0,2 0-2 15,1 0-1-15,-1-1-13 0,4-2-57 0,1-1-104 16,9-14-120-16,-21 25-130 0,21-25-103 0,-16 21-171 16,16-21-438-16,-20 17-578 0</inkml:trace>
  <inkml:trace contextRef="#ctx0" brushRef="#br0" timeOffset="117013.71">15624 6803 97 0,'0'0'78'16,"0"0"-14"-16,0 0-12 0,0 0-9 0,0 0-8 15,0 0-7-15,0 0-16 0,0 0-91 0,-7-18-34 16,7 18 39-16</inkml:trace>
  <inkml:trace contextRef="#ctx0" brushRef="#br2" timeOffset="120704.78">15403 8598 96 0,'0'0'388'0,"0"0"-27"16,0 0-8-16,0 0-15 0,0 0-13 0,-13-13-17 16,13 13-18-16,0 0-13 0,0 0-16 0,0 0-13 15,0 0-11-15,0 0-10 0,0 0-19 0,-17-11-16 16,17 11-24-16,0 0-21 0,0 0-26 0,0 0-26 16,0 0-22-16,0 0-18 0,0 0-14 0,0 0-8 15,-13 11-5-15,13-11-2 0,0 0-1 0,-3 18-6 16,3-18 1-16,0 0 1 0,0 29-1 0,0-29 0 15,0 20-1-15,0-20 3 0,0 26-3 0,0-26-2 16,0 24 0-16,0-24-2 0,3 25-3 0,-3-25 1 16,4 26-2-16,-4-26-3 0,3 22 2 15,-3-22 0-15,3 17-1 0,-3-17 0 16,0 0 0-16,0 19 2 0,0-19 2 0,0 0-1 16,0 0 5-16,7 21-5 0,-7-21-2 0,0 0-34 15,0 0-41-15,0 0-47 0,0 0-66 0,0 0-95 16,0 0-80-16,0 0-61 0,34-9-44 0,-34 9-40 15,16-16-44-15,-16 16-267 0,17-20-297 0</inkml:trace>
  <inkml:trace contextRef="#ctx0" brushRef="#br2" timeOffset="121113.59">15670 8582 316 0,'0'0'409'0,"7"-25"-17"0,-7 25-21 16,0 0-20-16,-4-17-18 0,4 17-21 0,0 0-16 15,-6-15-22-15,6 15-25 0,0 0-18 16,-13-14-26-16,13 14-27 0,0 0-34 0,0 0-26 16,0 0-20-16,-27-4-22 0,27 4-8 0,0 0-10 15,0 0-4-15,-23 10-8 0,23-10-3 0,-17 15-6 16,17-15-1-16,-13 18-3 0,13-18-5 0,-10 20-4 16,10-20-3-16,-11 22 2 0,11-22-6 0,-3 28-2 15,3-28 0-15,0 27-3 0,0-27 2 0,8 28-1 16,-8-28 0-16,6 20 1 0,-6-20-2 15,13 20 4-15,-13-20 4 0,17 15 0 0,-17-15 8 16,13 10 3-16,-13-10-2 0,0 0-1 0,33 2-4 16,-33-2-3-16,0 0-1 0,33-10 0 0,-33 10 0 15,24-12 3-15,-24 12 8 0,14-18 10 0,-14 18-4 16,6-20-7-16,-6 20-4 0,7-25-2 0,-7 25-5 16,-7-25-4-16,7 25-4 0,-10-22-3 15,10 22-2-15,-16-18-2 0,16 18-4 0,-21-18 1 16,21 18-2-16,-19-9-1 0,19 9 2 0,-24-8-8 15,24 8-49-15,0 0-46 0,-33 0-63 0,33 0-67 16,0 0-73-16,0 0-61 0,-30 5-61 0,30-5-57 16,0 0-43-16,0 0-431 0,0 0-436 15</inkml:trace>
  <inkml:trace contextRef="#ctx0" brushRef="#br2" timeOffset="121517.79">15907 8543 41 0,'0'0'459'16,"0"0"-8"-16,24-12-12 0,-24 12-27 16,0 0-21-16,9-14-33 0,-9 14-20 0,0 0-30 15,0 0-19-15,14-12-34 0,-14 12-43 0,0 0-46 16,0 0-30-16,0 0-30 0,0 0-22 16,0 0-15-16,0 0-9 0,0 0-14 0,0 0-6 15,-14 14-4-15,14-14-5 0,-6 18-6 0,6-18-3 16,-6 20 3-16,6-20-4 0,-8 25-1 0,8-25-5 15,-3 21-1-15,3-21 0 0,0 24 1 0,0-24-2 16,3 22-1-16,-3-22 1 0,4 20 3 0,-4-20 0 16,13 21 3-16,-13-21 4 0,13 12 7 0,-13-12 10 15,17 10 6-15,-17-10 0 0,0 0 4 0,34 5 8 16,-34-5 6-16,0 0 8 0,36-7 4 0,-36 7 5 16,20-15 3-16,-20 15 7 0,17-17 2 0,-17 17-10 15,13-21-14-15,-13 21-8 0,7-30-9 16,-7 30-7-16,-3-27-8 0,3 27-10 15,-10-26-3-15,10 26-6 0,-17-17-8 0,17 17-1 16,-27-14-6-16,27 14 2 0,-30-8-5 0,30 8 1 16,-30-3-31-16,30 3-55 0,-27 5-57 0,27-5-63 15,-30 10-74-15,30-10-79 0,-22 15-89 0,22-15-82 16,-24 20-76-16,24-20-621 0,-24 25-689 0</inkml:trace>
  <inkml:trace contextRef="#ctx0" brushRef="#br2" timeOffset="124052.79">16721 8456 29 0,'16'-14'403'16,"-16"14"-30"-16,14-15-12 0,-14 15-3 0,13-10-14 16,-13 10-15-16,0 0-24 0,11-15-19 0,-11 15-18 15,0 0-4-15,0 0-13 16,0 0-29-16,0 0-35 0,0 0-33 0,0 0-27 16,0 0-21-16,-8-20-13 0,8 20-16 0,0 0-6 15,0 0 0-15,0 0 6 0,-39 0 10 0,39 0 1 16,0 0 2-16,-37 3-3 0,37-3 2 0,-27 5-2 15,27-5 1-15,0 0-2 0,-33 5 3 0,33-5-1 16,0 0-3-16,-30 5-13 0,30-5-11 0,0 0-12 16,0 0-9-16,-30 7-8 0,30-7-6 0,0 0-6 15,-14 10-1-15,14-10-2 0,-6 15-1 0,6-15-5 16,-7 18 1-16,7-18-2 0,0 25-2 16,0-25 2-16,0 32-1 0,0-14 1 0,3 2-3 15,-3 5-3-15,7-3 4 0,-7 4-1 0,3 1-2 16,1-3 1-16,0 7 0 0,-1-7-4 0,0 5 5 15,-3-5 3-15,0 1-4 0,0 1 2 16,0-2 2-16,0-2 3 0,0 4 3 0,-3-8 4 16,3 1 16-16,0-19 12 0,-7 30 9 0,7-30 8 15,-4 27 16-15,4-27 13 0,0 23 17 0,0-23 5 16,0 0-2-16,0 25-11 0,0-25-11 0,0 0-11 16,4 18-11-16,-4-18-8 0,0 0-10 0,0 0-16 15,20 12-8-15,-20-12-6 0,0 0-6 0,33-4-4 16,-33 4-3-16,0 0-3 0,44 0-4 15,-44 0 1-15,0 0-3 0,43-6 0 0,-43 6-1 16,0 0 0-16,47 0 1 0,-47 0 3 0,30 3-5 16,-30-3 0-16,0 0-5 0,43 3-24 0,-43-3-20 15,0 0-23-15,33 0-38 0,-33 0-35 0,0 0-43 16,0 0-56-16,30 1-56 0,-30-1-39 16,0 0-25-16,0 0-25 0,0 0-30 0,0 0-47 15,0 0-50-15,30-1-55 0,-30 1-567 0,0 0-608 16</inkml:trace>
  <inkml:trace contextRef="#ctx0" brushRef="#br2" timeOffset="124705.79">17498 8424 272 0,'0'0'439'0,"0"0"-28"0,0 0-5 0,0 0-19 16,0 0-16-16,-13-12-27 0,13 12-32 0,0 0-36 15,0 0-32-15,0 0-27 0,0 0-29 0,0 0-27 16,0 0-29-16,0 0-24 0,0 0-19 0,0 0-15 16,0 0-13-16,0 0-7 0,0 0 0 0,0 0-8 15,0 0-1-15,23-5 0 0,-23 5-5 0,34 0 8 16,-34 0 3-16,36-5-3 0,-36 5-6 0,43-7 1 16,-43 7 2-16,37-2-1 0,-37 2 6 15,40-8-5-15,-40 8-4 0,30-4-8 16,-30 4-5-16,30-3-7 0,-30 3-2 0,0 0-5 15,37-3-2-15,-37 3 0 0,0 0 1 0,26 7 2 16,-26-7 4-16,18 15 3 0,-18-15 0 0,12 20 6 16,-12-20-1-16,10 27 5 0,-10-27 9 0,4 38 1 15,0-18 0-15,-1 3 3 0,0-1-1 0,-3 1 0 16,3-1 0-16,-3 4 2 0,0-2-2 0,0-1 0 16,0-1-2-16,0 1 1 0,3-1 0 0,-3-1 1 15,0-4 0-15,0-17 6 0,4 32 5 0,-4-32 6 16,3 30 5-16,-3-30 13 0,0 23 20 0,0-23 18 15,3 19 33-15,-3-19 23 0,0 0 19 0,-3 24 15 16,3-24 10-16,0 0 6 0,-10 20-32 0,10-20-82 16,-20 7-109-16,20-7 0 15,-40 12 0-15,13-7 0 0,4 2 0 0,-7 1 0 16,0-4 0-16,-3 4 0 0,-1 1 0 0,-2 0 0 16,6-2 0-16,0-1 0 0,0 1 0 0,3-2 0 15,0 2 0-15,4-2 0 0,3 3 0 0,20-8 0 16,-41 10 0-16,41-10-356 0,-30 8-349 0,30-8-208 15,-16 10-249-15,16-10-557 0,-23 8-1153 0</inkml:trace>
  <inkml:trace contextRef="#ctx0" brushRef="#br2" timeOffset="129421">17151 8525 38 0,'0'0'438'0,"0"0"-24"0,0 0-5 16,0 0-10-16,0 0-11 0,0 0-19 16,10-15-18-16,-10 15-16 0,0 0-17 0,0 0-18 15,0 0-21-15,0 0-20 0,0 0-15 0,0 0-22 16,0 0-26-16,0 0-27 0,0 0-31 0,0 0-25 15,0 0-23-15,0 0-20 0,0 0-14 0,0 0-12 16,0 0-12-16,0 0-7 0,0 0-5 0,0 0-2 16,0 0-5-16,-13 13-2 0,13-13-3 0,0 0-1 15,-6 20 0-15,6-20-2 0,-4 14-2 0,4-14 1 16,-4 23-2-16,4-23 1 0,-3 27 0 16,3-27 0-16,-7 28 0 0,7-28 1 0,-3 32-3 15,3-32 2-15,0 28-2 0,0-28 2 0,-3 29 0 16,3-29-2-16,-3 29-1 0,3-29 2 0,-4 22-1 15,4-22-2-15,-3 19 4 0,3-19-3 0,0 0 1 16,0 25 1-16,0-25 0 0,0 0 0 16,-4 21 4-16,4-21 2 0,0 0 1 0,0 0 1 15,0 0 1-15,0 20 1 0,0-20 2 0,0 0-1 16,0 0 2-16,0 0 2 0,0 0-9 0,0 0-113 16,0 0-128-16,0 0-190 0,0 0-184 0,0 0-186 15,0 0-498-15,30-10-750 0</inkml:trace>
  <inkml:trace contextRef="#ctx0" brushRef="#br2" timeOffset="136980.82">20159 2382 63 0,'0'0'270'0,"0"0"-23"16,0 0-26-16,0 0-18 0,0 0-27 0,0 0-20 16,0 0-17-16,0 0-1 0,0 0-12 0,0 0-18 15,0 0-10-15,0 0-14 0,0 0-10 0,0 0-11 16,3-18-13-16,-3 18-8 0,0 0-11 0,0 0-3 15,0 0-5-15,0 0-7 0,0 0-2 0,0 0-5 16,0 0-1-16,0 0 1 0,0 0-3 0,0 0-6 16,0 0 3-16,-6 21 2 0,6-21 1 0,-10 17-2 15,10-17 2-15,-14 18-3 0,14-18-3 16,-16 19 5-16,16-19-2 0,-14 21 1 16,14-21-5-16,-9 15 4 0,9-15 3 0,-10 14-2 15,10-14 32-15,0 0 46 0,-11 13 14 0,11-13-11 16,0 0-13-16,0 0-14 0,17-7-10 0,-17 7-12 15,27-18-7-15,-11 8-4 0,2-2-7 0,1-4-1 16,1 4-7-16,1-3-1 0,-2 3-2 0,1-1-1 16,-3 1 0-16,-4 0 0 0,-13 12 0 0,27-18 10 15,-27 18-2-15,16-13-3 0,-16 13-4 0,0 0-1 16,0 0 1-16,0 0-3 0,-30-2 1 0,30 2-4 16,-36 13 5-16,13-5-3 0,-4 1 1 0,4 1 0 15,-1 2-2-15,-3 0 2 0,4 1 0 0,0 0-2 16,3 0 0-16,3-1 0 15,-3 0 0-15,7 0 12 0,13-12-2 0,-13 24-1 16,13-24-16-16,3 20-124 0,-3-20-113 0,17 17-147 16,-17-17-456-16,30 14-329 0</inkml:trace>
  <inkml:trace contextRef="#ctx0" brushRef="#br0" timeOffset="140616.82">22307 12809 133 0,'0'0'267'0,"-27"6"-10"0,27-6-4 0,0 0-24 16,0 0-13-16,0 0-6 0,0 0-9 0,-13 12 0 15,13-12-5-15,0 0-5 0,0 0-6 0,0 0-5 16,0 0-7-16,0 0-13 0,-10 15-7 0,10-15-8 16,0 0-8-16,0 0-7 0,0 0-6 0,0 0-6 15,0 0-4-15,0 0 1 0,-13 13 0 0,13-13-1 16,0 0-3-16,0 0-3 0,0 0 3 0,0 0 0 16,0 0-4-16,0 0-5 0,0 0-7 0,0 0-9 15,0 0-8-15,0 0-10 0,0 0-6 0,0 0-8 16,0 0-10-16,36 0-10 0,-36 0 1 15,0 0-11-15,40-3-4 0,-40 3-2 16,38-2-4-16,-38 2-3 0,39-3 0 0,-39 3-4 16,40-5 0-16,-40 5-1 0,44-2-3 0,-44 2 0 15,43-3-1-15,-43 3 0 0,36 0 0 0,-36 0-3 16,34-3 0-16,-34 3-1 0,0 0-1 0,37 0 0 16,-37 0 0-16,0 0 0 0,0 0 1 0,36 0 1 15,-36 0 0-15,0 0 2 0,0 0 0 0,0 0 3 16,0 0 0-16,37 0 0 0,-37 0 2 0,0 0-4 15,0 0 6-15,0 0-6 0,0 0-26 0,0 0-42 16,27-7-57-16,-27 7-97 0,0 0-129 0,0 0-101 16,0 0-89-16,3-18-96 0,-3 18-474 15,0 0-577-15</inkml:trace>
  <inkml:trace contextRef="#ctx0" brushRef="#br0" timeOffset="141252.82">23004 12705 11 0,'0'0'448'16,"0"0"-30"-16,0 0-24 0,0 0-11 0,0 0-19 16,0 0-22-16,0 0-25 0,0 0-18 15,0 0-14-15,20 9-2 0,-20-9-6 0,0 0 1 16,0 0-19-16,0 0-19 0,0 0-16 0,0 0-15 15,0 0-18-15,0 0-22 0,0 0-21 0,0 0-18 16,-7-14-17-16,7 14-13 0,0 0-20 0,0 0-16 16,0 0-9-16,7-23-12 0,-7 23-9 15,0 0-7-15,10-12-5 0,-10 12-6 0,0 0-1 16,16-14-6-16,-16 14-1 0,0 0-2 0,27-12-4 16,-27 12 0-16,0 0-4 0,27-7 2 0,-27 7-4 15,0 0 3-15,0 0-5 0,30 5 3 0,-30-5-2 16,0 0 4-16,20 18-2 0,-20-18 6 0,7 20-5 15,-7-20 3-15,6 25-3 0,-6-25 0 16,0 26 4-16,0-26-3 0,-6 33 1 0,6-33 3 16,-7 33-2-16,-3-16 1 0,3 1 2 0,-2 0-2 15,-1-1 1-15,-4 0 0 0,4 0 0 0,-4-4 0 16,2 0 0-16,2-1 2 0,10-12 3 0,-24 20 5 16,24-20 12-16,-17 17 20 0,17-17-3 0,-13 9-2 15,13-9-4-15,0 0-6 0,0 0 4 16,0 0-12-16,0 0-4 0,0 0-6 0,-27-8-1 15,27 8 2-15,0 0-8 0,0 0-2 0,7-18-3 16,-7 18-2-16,0 0 4 0,10-15-6 0,-10 15 6 16,0 0-11-16,13-9 5 0,-13 9 5 15,0 0-7-15,0 0-6 0,0 0 8 0,34-3-2 16,-34 3 2-16,0 0 2 0,30 12-3 0,-30-12 2 16,23 15-3-16,-23-15 4 0,24 21 1 0,-24-21 1 15,22 25 2-15,-8-13-2 0,-4 1 1 0,-10-13-1 16,20 22 1-16,-20-22-1 0,20 23 2 0,-20-23-1 15,17 19 1-15,-17-19-2 0,17 18-8 0,-17-18-37 16,13 14-44-16,-13-14-39 0,0 0-71 0,20 12-106 16,-20-12-101-16,0 0-115 0,0 0-79 0,0 0-86 15,20-15-533-15,-20 15-683 16</inkml:trace>
  <inkml:trace contextRef="#ctx0" brushRef="#br0" timeOffset="141668.84">23504 12697 208 0,'3'-17'418'0,"-3"17"-28"15,0 0-8-15,3-23-14 0,-3 23-10 0,0 0-18 16,0 0-23-16,5-20-21 0,-5 20-22 0,0 0-29 16,0 0-39-16,0 0-32 0,0 0-36 0,0 0-27 15,0 0-13-15,-17-7-2 0,17 7 1 0,0 0 1 16,-21 9 0-16,21-9-3 0,-16 12-8 15,16-12-5-15,-20 20-8 0,20-20-7 16,-16 21-10-16,5-6-9 0,4 3-5 0,-2 0-4 16,6 1-3-16,-5 1 5 0,5 2 4 0,3 1 1 15,0 0-1-15,3-3-5 0,1 3-7 0,3-7-3 16,-1 5-1-16,1-4-5 0,3-1 0 0,0-4 6 16,3 0 12-16,-13-12 1 0,27 15-2 0,-27-15-4 15,36 5-1-15,-36-5-8 0,41-5-6 0,-22-5-2 16,5 1-4-16,-1-6-3 0,1-3 1 0,-1-5 11 15,-6 1 4-15,0-4-1 0,-8-1 4 0,4 2 1 16,-5-1 20-16,-8 2-3 0,0-1-12 0,-8 5 6 16,-1 0-23-16,-4 3-5 0,-8-1-3 15,1 6-5-15,1 2 1 0,-5 0-4 0,24 10-1 16,-50-8 1-16,50 8-23 0,-54 2-113 16,28 1-109-16,-4 5-129 0,-7 1-161 0,0 3-157 15,1 1-836-15,-4 3-967 0</inkml:trace>
  <inkml:trace contextRef="#ctx0" brushRef="#br0" timeOffset="143629.31">20120 2625 102 0,'0'0'282'16,"12"-13"-28"-16,-12 13-25 0,0 0-22 16,0 0-16-16,0 0-11 0,14-12-10 0,-14 12-2 15,0 0-2-15,0 0-8 0,0 0-10 0,0 0-12 16,13-11-17-16,-13 11-22 0,0 0-20 0,0 0-15 15,0 0-16-15,0 0-11 0,0 0-5 0,0 0-5 16,0 0 7-16,0 0-2 0,14 16 1 0,-14-16-1 16,0 0-2-16,0 0 8 0,0 17 18 15,0-17 9-15,0 0 11 0,0 0 8 0,0 0 23 16,-7 17 33-16,7-17 31 0,0 0 12 0,0 0-16 16,0 0-14-16,0 0-12 0,0 0-9 0,0 0-18 15,-20-12-17-15,20 12-13 0,0 0-15 0,-7-20-10 16,7 20-15-16,0-19-7 0,0 19-6 0,4-26-7 15,-4 26-4-15,7-27-4 0,-7 27-5 0,9-27-4 16,-2 12 1-16,-7 15-5 0,14-26-1 16,-5 11 0-16,-9 15 1 0,17-22-3 0,-17 22-4 15,20-23 2-15,-20 23-2 0,23-18 2 0,-23 18-1 16,27-14-2-16,-27 14-3 0,20-8 2 16,-20 8 2-16,0 0-1 0,34-3 2 0,-34 3-3 15,0 0 4-15,27 13 0 0,-27-13 2 0,9 17 0 16,-9-17 0-16,3 24 0 0,-3-24 4 0,0 27 0 15,0-27 4-15,-6 35-4 0,-5-19-1 0,5 5 4 16,-4-1-1-16,-4 0-2 0,5 0 2 0,-4 0 0 16,-1 0 2-16,1-3-2 0,-1 4 1 0,1-4 0 15,0 0 0-15,-4-1 5 0,4-1-1 0,-1-2 17 16,14-13 23-16,-20 19 17 0,20-19 0 0,-19 15 6 16,19-15-7-16,0 0-11 0,-30 10-8 15,30-10-9-15,0 0-6 0,0 0-7 0,-27-8-2 16,27 8-7-16,0 0-2 0,0 0-6 15,-7-19 0-15,7 19-5 0,0 0-6 0,3-15 0 16,-3 15-1-16,0 0-2 0,13-14-1 0,-13 14-1 16,0 0 2-16,0 0-5 0,27-3 1 0,-27 3 1 15,0 0 4-15,27 9 1 0,-27-9-1 0,20 18-2 16,-7-6 2-16,1 3 4 0,-1 0 0 0,0 3 4 16,1-1 0-16,-1 0 4 0,-3 3 4 0,3 1-2 15,0-4 3-15,-2 3-1 0,-5-3-2 0,7 1 3 16,-5 0 0-16,1-1 0 0,-2-2 3 0,-7-15 0 15,14 25 4-15,-14-25-1 0,9 20-6 0,-9-20-36 16,13 15-46-16,-13-15-56 0,0 0-65 16,14 15-79-16,-14-15-102 0,0 0-79 15,0 0-63-15,0 0-60 0,33-5-496 0,-33 5-544 16</inkml:trace>
  <inkml:trace contextRef="#ctx0" brushRef="#br0" timeOffset="144048.84">20679 2625 332 0,'0'0'319'16,"0"0"-14"-16,0-25-16 0,0 25-20 0,0 0-4 15,0-23-10-15,0 23-7 0,0 0-14 0,0-20-7 16,0 20-6-16,0 0-14 0,0 0-16 15,-3-18-16-15,3 18-21 0,0 0-20 0,0 0-20 16,0 0-19-16,0 0-12 0,-16-9-6 0,16 9 16 16,0 0 15-16,-20 9 5 0,20-9-2 0,-21 18 10 15,21-18-2-15,-16 23-15 0,2-8-16 0,8 2-12 16,-4 1-13-16,-1-2-6 0,5 5 0 0,0 1 3 16,2-2 5-16,1 4-7 0,0-5-2 0,3 4 0 15,0-5 0-15,0 2-2 0,3-3 5 0,4 0 17 16,-7-17 13-16,17 28 14 0,-17-28 7 15,22 17-11-15,-22-17-15 0,30 8-12 0,-30-8-13 16,41-3-11-16,-22-5-7 0,2 2-1 0,-1-6-7 16,-4 0-5-16,1-3-4 0,-4 1-8 0,-6-2 0 15,0-3-8-15,-4 1-3 0,-3 18-5 16,-3-38-12-16,-8 19-46 0,5-1-61 0,-7 2-70 16,-4 0-90-16,0 5-108 0,-6-4-126 0,-7 5-128 15,3 4-172-15,-9 1-448 0,-11 2-722 0</inkml:trace>
  <inkml:trace contextRef="#ctx0" brushRef="#br0" timeOffset="148856.84">26635 6110 243 0,'0'0'238'16,"24"-8"-3"-16,-24 8-10 0,0 0-8 0,0 0-2 16,0 0 2-16,0 0-5 0,0 0-8 0,17-10-3 15,-17 10 0-15,0 0-6 0,0 0-9 16,0 0-9-16,0 0-10 0,0 0-9 0,0 0-7 16,0 0-9-16,0 0-7 0,0 0-24 0,0 0-11 15,0 0-17-15,0 0-4 0,0 0-12 0,0 0-8 16,0 0-6-16,0 0 3 0,0 0 29 0,0 0 13 15,0 0-2-15,0 0-4 0,0 0-6 0,-3 19 1 16,3-19 1-16,0 0 3 0,-14 14-2 16,14-14 2-16,0 0 8 0,-19 15 4 0,19-15 3 15,-18 14 8-15,18-14 0 0,-20 18-2 0,20-18-4 16,-27 20-10-16,14-8-11 0,-4-1-9 0,1 1-8 16,2 1-7-16,-2-4-7 0,-1 3 0 0,1 2-7 15,-1-2 2-15,1 1 6 0,-1-1 4 0,0 0 0 16,-3 0 0-16,3 2-4 0,1-2-1 15,-1-2-7-15,1 0 1 0,2 3-8 0,14-13-2 16,-30 16-2-16,30-16-6 0,-27 18-7 0,27-18 0 16,-23 18-7-16,23-18-6 0,-23 15 1 0,23-15-4 15,-21 15-4-15,21-15 1 0,-16 15-2 0,16-15-2 16,-17 12 1-16,17-12 2 0,0 0-1 16,-19 16 0-16,19-16 4 0,0 0 0 0,-17 9 2 15,17-9 5-15,0 0 1 0,0 0 1 0,0 0-1 16,-13 13 2-16,13-13-2 0,0 0-4 0,0 0-8 15,0 0-55-15,0 0-78 0,0 0-80 0,0 0-92 16,19-15-93-16,-19 15-118 0,17-12-152 0,-17 12-118 16,19-20-725-16,-19 20-953 0</inkml:trace>
  <inkml:trace contextRef="#ctx0" brushRef="#br0" timeOffset="149768.84">27003 6123 232 0,'0'0'344'0,"0"0"-10"16,0 0-1-16,0 0-8 0,0 0-4 0,0 0 0 16,0 0 8-16,0 0 6 0,0 0 19 0,0 0 21 15,0 0 19-15,0 0 10 0,0 0-44 0,0 0-44 16,0 0-25-16,0 0-23 0,0 0-23 0,0 0-27 15,0 0-20-15,0 0-18 0,0-19-25 0,0 19-24 16,0 0-20-16,3-20-21 0,-3 20-16 0,10-17-10 16,-10 17-10-16,10-17-10 0,-10 17-7 0,14-21-10 15,-14 21-4-15,16-17-7 0,-16 17-5 0,20-20-2 16,-20 20-4-16,20-14-2 0,-20 14-7 16,20-12 2-16,-20 12-3 0,17-12-3 15,-17 12 2-15,0 0-1 0,30-7-1 0,-30 7 0 16,0 0 1-16,0 0 3 0,33 5-2 0,-33-5 2 15,0 0 0-15,24 15 2 0,-24-15 0 0,9 15 2 16,-9-15-2-16,7 20 2 0,-7-20 2 0,3 25-2 16,-3-25 0-16,-3 27 4 0,3-27 0 0,-3 33 0 15,-4-16-3-15,4 2 1 0,-3 0 3 0,-2-2 0 16,2 1-2-16,-1 0 2 0,1-3 1 0,-5 0-2 16,5 0 2-16,6-15 2 0,-17 27 2 0,17-27 0 15,-20 23-1-15,20-23-1 0,-20 19-1 0,20-19 1 16,-20 20 1-16,20-20 4 0,-20 16 9 15,20-16 12-15,-17 12 15 0,17-12 13 0,-19 10 8 16,19-10 2-16,0 0 0 0,-21 10-3 0,21-10-8 16,0 0-6-16,0 0-5 0,0 0-5 15,0 0-8-15,-33-2-6 0,33 2-6 0,0 0-3 16,0 0-6-16,0 0-6 0,-10-15-6 0,10 15-4 16,0 0 0-16,0 0 0 0,13-18 0 0,-13 18 0 15,0 0 0-15,14-13 0 0,-14 13 0 0,0 0 0 16,19-12 0-16,-19 12 0 0,0 0 0 0,24-13 0 15,-24 13 0-15,0 0-4 0,30-12-1 0,-30 12-4 16,0 0 3-16,27-7-2 0,-27 7 2 16,0 0 0-16,30-3 0 0,-30 3 0 0,0 0 0 15,33 5 0-15,-33-5 4 0,21 5-2 0,-21-5 1 16,22 10 1-16,-22-10 3 0,24 13-2 0,-24-13-1 16,26 14 2-16,-26-14 0 0,24 16 0 0,-24-16 2 15,24 15-1-15,-24-15 1 0,22 15 1 16,-22-15 6-16,24 15 7 0,-24-15 1 0,20 12 0 15,-20-12-3-15,24 15-14 0,-24-15 0 0,19 12 0 16,-19-12 0-16,24 13 0 0,-24-13 0 0,26 10 0 16,-26-10 0-16,24 7 0 0,-24-7 0 0,26 6-126 15,-26-6-155-15,0 0-126 0,34 2-134 0,-34-2-166 16,0 0-169-16,16-15-911 0,-16 15-1215 16</inkml:trace>
  <inkml:trace contextRef="#ctx0" brushRef="#br0" timeOffset="155460.85">12493 5417 241 0,'0'0'291'0,"0"0"-13"0,0 0-8 16,9-15-12-16,-9 15-10 0,0 0-8 0,0 0 1 15,0 0 2-15,7-17-3 0,-7 17-4 0,0 0-16 16,0 0-13-16,0 0-2 0,0 0-5 0,6-15-8 16,-6 15-4-16,0 0-10 0,0 0-12 15,0 0-15-15,0 0-18 0,0 0-13 0,0 0-16 16,0 0-19-16,0 0-22 0,0 0-13 16,0 0-17-16,0 0-8 0,0 0-5 0,0 0-5 15,0 0-1-15,0 0 9 0,0 0 10 0,11 17 3 16,-11-17 4-16,0 20 4 0,0-20 1 0,3 22 1 15,-3-22 7-15,3 28 4 0,-3-28-6 0,4 30-3 16,-4-30 2-16,3 33-3 0,-3-16 3 0,0-17-4 16,6 33-3-16,-2-15-10 0,0-2-5 0,-4-16-4 15,3 33-4-15,-3-33 0 0,6 30-6 0,-6-30 0 16,7 28-1-16,-7-28 1 0,3 22-1 0,-3-22 0 16,7 21 3-16,-7-21-3 0,3 15-1 0,-3-15-25 15,0 0-43-15,7 17-47 0,-7-17-51 0,0 0-73 16,0 0-113-16,0 0-110 0,0 0-87 15,0 0-58-15,0 0-98 0,0 0-309 16,0 0-478-16</inkml:trace>
  <inkml:trace contextRef="#ctx0" brushRef="#br0" timeOffset="155717.87">12365 5667 328 0,'0'0'493'0,"0"0"-20"16,-16-9-23-16,16 9-29 0,0 0-33 0,0 0-33 15,-14-13-43-15,14 13-45 0,0 0-44 0,0 0-45 16,0 0-34-16,0 0-30 0,0 0-18 16,0 0-3-16,0 0-4 0,0 0-5 0,27 4-2 15,-27-4-6-15,24 11 6 0,-24-11-6 0,26 10-5 16,-26-10-9-16,40 15-11 0,-40-15-11 16,36 17-6-16,-36-17-5 0,41 15-2 0,-21-8-5 15,0 4-3-15,-20-11-1 0,36 15 2 0,-36-15-11 16,30 12-57-16,-30-12-57 0,27 13-54 0,-27-13-57 15,24 7-59-15,-24-7-57 0,0 0-84 0,30 2-118 16,-30-2-534-16,0 0-541 0</inkml:trace>
  <inkml:trace contextRef="#ctx0" brushRef="#br0" timeOffset="155980.87">12923 5525 425 0,'0'0'458'0,"13"-17"-8"15,-13 17-11-15,9-16-10 0,-9 16-26 16,0 0-35-16,11-20-38 0,-11 20-35 0,0 0-34 16,0 0-30-16,10-15-30 0,-10 15-30 0,0 0-16 15,0 0 52-15,0 0 13 0,0 0 7 0,-10 15 12 16,10-15 7-16,-14 23-4 0,1-8-10 0,-1 3-17 16,1-1-23-16,1 3-27 0,-9 3-19 0,4 1-25 15,-2 1-20-15,-2 1-17 0,1-4-16 0,4 0-10 16,-4 4-14-16,0-6 0 0,6-1-8 15,-2-4-38-15,2 2-82 0,5-1-97 0,-2-4-106 16,11-12-106-16,-23 20-113 0,23-20-148 0,-20 18-182 16,20-18-715-16,-27 13-994 0</inkml:trace>
  <inkml:trace contextRef="#ctx0" brushRef="#br2" timeOffset="159812.87">15377 9657 344 0,'0'0'387'0,"0"0"-10"16,10-13 3-16,-10 13-6 0,0 0-4 0,0 0-7 15,0 0-10-15,0 0 2 0,0 0-9 0,0 0-6 16,0 0-8-16,0 0-13 0,0 0-16 0,0 0-15 16,0 0-18-16,0 0-16 0,0 0-22 15,0 0-24-15,0 0-27 0,0 0-35 0,0 0-26 16,0 0-29-16,0 0-23 0,0 0-22 0,0 0-10 16,-17 12-11-16,17-12 0 0,0 0 1 0,0 19 8 15,0-19 7-15,-3 17 0 0,3-17 2 0,-7 25 7 16,7-25 0-16,-3 26-2 0,3-26-3 0,0 31 1 15,0-31 0-15,-3 32-6 0,3-32-5 0,-3 29-1 16,3-29-8-16,-4 32-5 0,4-32-2 0,0 26-2 16,0-26-2-16,0 24-1 0,0-24-1 0,0 20-1 15,0-20-1-15,0 0 1 0,0 23-6 16,0-23-32-16,0 0-37 0,0 0-55 16,7 17-48-16,-7-17-79 0,0 0-112 0,0 0-90 15,0 0-74-15,19-9-66 0,-19 9-32 0,17-17-25 16,-17 17-42-16,24-24-402 0,-14 12-559 0</inkml:trace>
  <inkml:trace contextRef="#ctx0" brushRef="#br2" timeOffset="160216.87">15621 9682 103 0,'0'0'429'16,"6"-14"-11"-16,-6 14-1 0,0 0 5 0,10-24-19 16,-10 24-12-16,0 0-20 0,0 0-28 0,3-17-22 15,-3 17-31-15,0 0-31 0,0 0-31 0,0 0-35 16,0 0-29-16,0 0-31 15,0 0-23-15,0 0-25 0,0 0-1 0,0 0 40 16,0 0 10-16,0 0-2 0,0 0-7 0,0 0-6 16,-19 10-9-16,19-10-12 0,-8 16-17 0,8-16-9 15,-6 22-10-15,6-22-4 0,-6 19-14 0,6-19-6 16,-4 25-8-16,4-25-5 0,0 28-3 0,0-28-1 16,4 25-4-16,-4-25-3 0,6 22 0 0,-6-22 2 15,6 24 0-15,-6-24-1 0,11 17 0 0,-11-17 3 16,13 12 10-16,-13-12-4 0,0 0-2 0,24 10 2 15,-24-10-1-15,0 0-1 0,26-5-6 0,-26 5 3 16,16-10-2-16,-16 10 5 0,21-15 14 16,-21 15 4-16,6-17 10 0,-6 17 1 0,11-18-3 15,-11 18-8-15,0-18-6 0,0 18-2 0,-4-19-6 16,4 19-10-16,-10-20-6 0,10 20-2 16,-13-16-1-16,13 16-3 0,-14-9-7 0,14 9 1 15,-16-11-2-15,16 11-32 0,0 0-47 0,-27-9-53 16,27 9-54-16,0 0-63 0,0 0-68 0,-33-5-76 15,33 5-95-15,0 0-82 0,0 0-76 0,0 0-68 16,-20-8-419-16,20 8-606 0</inkml:trace>
  <inkml:trace contextRef="#ctx0" brushRef="#br2" timeOffset="160585.87">15877 9644 423 0,'0'0'492'0,"0"0"-13"16,0 0-19-16,27-5-21 0,-27 5-27 0,0 0-24 15,0 0-31-15,0 0-28 0,27-7-34 0,-27 7-39 16,0 0-40-16,0 0-44 0,0 0-31 16,0 0-24-16,0 0 30 0,0 0 0 0,13 18-9 15,-13-18-15-15,0 0-11 0,3 25-10 0,-3-25-16 16,3 24-15-16,-3-24-10 0,0 32-12 0,0-32-8 16,8 34-7-16,-2-17-2 0,-3 2-4 0,7-1-5 15,-7 0-1-15,8-3-4 0,-5 0 0 0,-6-15-3 16,17 26 1-16,-17-26 8 0,20 17-5 15,-20-17-2-15,17 9 5 0,-17-9-3 0,0 0-1 16,30 5 0-16,-30-5-2 0,0 0-2 0,19-12 3 16,-19 12 3-16,11-18 2 0,-11 18-3 0,0-18-5 15,0 18-5-15,-11-24 1 0,11 24-3 0,-13-25-6 16,13 25-2-16,-23-20 0 0,10 7-2 0,13 13 0 16,-27-17-6-16,27 17 4 0,-23-12-4 15,23 12-26-15,-24-10-42 0,24 10-46 0,-27-5-50 16,27 5-59-16,0 0-71 0,-30-7-90 0,30 7-95 15,0 0-78-15,0 0-83 0,-26-5-533 0,26 5-647 16</inkml:trace>
  <inkml:trace contextRef="#ctx0" brushRef="#br2" timeOffset="161100.87">16628 9467 248 0,'0'0'581'0,"19"-10"5"0,-19 10-16 16,14-13-50-16,-14 13-49 0,0 0-41 0,16-12-33 16,-16 12-40-16,0 0-52 0,0 0-52 15,11-18-50-15,-11 18-39 0,0 0-33 0,0 0-27 16,-11-15-18-16,11 15-17 0,0 0-11 16,0 0-2-16,0 0-2 0,-26-5 11 0,26 5 6 15,0 0 11-15,0 0 9 0,0 0 6 0,-37 3 10 16,37-3 6-16,0 0-2 0,0 0 8 0,-30 5 9 15,30-5 4-15,0 0-4 0,0 0-5 0,-27 5-15 16,27-5-18-16,0 0-20 0,0 0-9 0,0 0 13 16,-16 16 6-16,16-16 0 0,0 0 9 0,-6 14 1 15,6-14-14-15,0 0-4 0,0 30-2 0,0-30-1 16,0 22 0-16,0-22-4 0,3 30-47 0,-3-9-18 16,3-1 0-16,-3 2 0 0,0-2 0 0,0 5 0 15,0 1 0-15,0-2 0 0,0 4 0 16,-3-2 0-16,3 0 0 0,-3-3 0 15,-1-2 0-15,0 3 0 0,4-5 0 0,-3-1 0 16,3-18 0-16,-7 31 0 0,7-31 0 0,-3 24 0 16,3-24 0-16,0 22 0 0,0-22 0 0,-3 18 0 15,3-18 0-15,0 0 0 0,-3 20 0 0,3-20 0 16,0 0 0-16,0 0 0 0,3 17 0 0,-3-17 0 16,0 0 0-16,0 0 0 0,30 5 0 0,-30-5 0 15,30-7 0-15,-30 7 0 0,40-7 0 0,-40 7 0 16,47-8 0-16,-47 8 0 0,43-9 0 0,-43 9 0 15,36-8 0-15,-36 8 0 0,38-9-262 0,-38 9-375 16,30-7-121-16,-30 7-188 0,0 0-954 16,22-7-1324-16</inkml:trace>
  <inkml:trace contextRef="#ctx0" brushRef="#br2" timeOffset="166332.88">17011 9600 56 0,'0'0'453'16,"0"0"-16"-16,-16-10 0 0,16 10-18 0,0 0-19 15,0 0-17-15,-14-15-23 0,14 15-22 0,0 0-27 16,-10-15-18-16,10 15-17 0,0 0-22 15,-10-18-15-15,10 18-22 0,0 0-26 0,-3-15-29 16,3 15-27-16,0 0-27 0,3-17-24 0,-3 17-16 16,13-16-14-16,-13 16-7 0,21-12-12 15,-21 12-9-15,23-13-4 0,-23 13-6 0,26-9-3 16,-26 9-4-16,27-8-6 0,-27 8-2 0,0 0-1 16,33-2 1-16,-33 2 1 0,0 0 1 0,30 10 5 15,-30-10 1-15,14 12-1 0,-14-12 2 0,3 20 1 16,-3-20 4-16,0 26-5 0,0-26-1 0,-9 31-1 15,1-13 2-15,-5 0 0 0,3-1-3 0,0 0-2 16,-3 3 2-16,-1-2 1 0,1 0 0 16,0-3 12-16,-1-3 17 0,1 0 30 0,13-12 24 15,-20 21 31-15,20-21 34 0,-13 17-10 0,13-17-28 16,0 0-22-16,-20 10-21 0,20-10-17 0,0 0-10 16,0 0-14-16,0 0-10 0,0 0-12 0,0 0 3 15,-24-10-10-15,24 10-3 0,0 0-4 0,0 0 3 16,0 0-6-16,14-12 1 0,-14 12 0 15,0 0-3-15,0 0-5 0,27-8 8 0,-27 8-4 16,0 0 1-16,0 0 5 0,36 3-2 0,-36-3-7 16,23 8 2-16,-23-8 5 0,24 9 4 0,-24-9 0 15,23 15-6-15,-23-15 4 0,27 18 0 0,-27-18 0 16,24 22 2-16,-24-22-3 0,22 20 7 16,-22-20 2-16,17 15-1 0,-17-15 0 0,17 18-8 15,-17-18-33-15,13 9-37 0,-13-9-42 0,0 0-48 16,17 16-73-16,-17-16-101 0,0 0-102 0,0 0-123 15,0 0-79-15,0 0-81 0,13-18-543 0,-13 18-724 16</inkml:trace>
  <inkml:trace contextRef="#ctx0" brushRef="#br2" timeOffset="166836.88">17298 9399 74 0,'0'0'442'0,"0"-19"-28"0,0 19-21 0,0 0-27 16,0-24-42-16,0 24-31 0,0 0-29 0,13-24-24 16,-13 24-6-16,14-15-6 0,-14 15-14 0,19-15-13 15,-19 15-17-15,30-12-5 0,-30 12-21 0,34-12-20 16,-34 12-18-16,37-9-18 0,-37 9-14 0,43-8-13 16,-43 8-9-16,40-1-9 0,-40 1 4 0,44 0 1 15,-44 0 3-15,39 1 10 0,-39-1-5 0,40 6 10 16,-40-6 30-16,37 15 9 0,-17-4 10 0,-3-2-7 15,-1 6-13-15,-2 0-12 0,-4 3-7 16,0 1-13-16,0 4-14 0,-4 2-5 16,4 1-10-16,-6 3-6 0,3 2-5 0,-4 1-9 15,0-3-3-15,0 0-8 0,4 0-1 0,-4-1-2 16,1-1-3-16,3-2-1 0,-4-1-8 0,0 0 5 16,7-5 3-16,-7 1 0 0,1-3-2 0,-4-17 6 15,10 26 8-15,-10-26 8 0,3 23 11 0,-3-23 23 16,3 18 11-16,-3-18-9 0,0 0-10 0,7 20-1 15,-7-20-4-15,0 0-2 0,0 0-12 0,-10 17-12 16,10-17-8-16,-20 9-3 0,20-9-2 0,-37 13-5 16,14-6 8-16,-4 4 10 0,-6-1 10 0,0-1 4 15,-4 4 1-15,-3-1 4 0,7 4-6 0,-4-7-4 16,0 7-8-16,7-7-2 0,3 4-3 16,5-5-5-16,-2 1-1 0,4-1-1 15,20-8 2-15,-37 10 0 0,37-10-7 0,-23 8-28 16,23-8-55-16,0 0-78 0,-30 6-129 0,30-6-137 15,0 0-142-15,0 0-167 0,-27-12-145 0,27 12-653 16,0 0-971-16</inkml:trace>
  <inkml:trace contextRef="#ctx0" brushRef="#br0" timeOffset="169356.89">22370 13625 94 0,'0'0'353'0,"0"0"-15"15,-20 7-13-15,20-7-3 0,0 0-6 0,0 0-2 16,0 0-10-16,-16 15-3 0,16-15-12 0,0 0-3 16,0 0 3-16,-17 11-5 0,17-11-8 0,0 0-12 15,0 0-17-15,-19 9-12 0,19-9-18 0,0 0-9 16,0 0-12-16,-18 13-11 0,18-13-18 0,0 0-14 16,0 0-19-16,-20 12-14 0,20-12-12 0,0 0-9 15,0 0-5-15,0 0-14 0,0 0-2 0,0 0-6 16,0 0-5-16,-13 12-1 0,13-12-10 0,0 0-2 15,0 0-3-15,0 0 0 0,0 0-10 16,0 0-2-16,30-4-9 0,-30 4-1 16,0 0-6-16,37-5-6 0,-37 5-4 0,33-8-2 15,-33 8-3-15,36-7 1 0,-36 7-3 0,44-5-3 16,-44 5 4-16,40-5-6 0,-40 5-2 0,36-5-1 16,-36 5-1-16,30-3 0 0,-30 3-1 0,34-3 2 15,-34 3-5-15,0 0 5 0,37 0-3 0,-37 0-3 16,0 0 4-16,0 0 1 0,33 0-1 0,-33 0 2 15,0 0 6-15,0 0 3 0,0 0 1 0,30 3 8 16,-30-3 12-16,0 0 11 0,0 0 8 0,0 0 7 16,0 0 1-16,0 0-1 0,0 0 0 0,0 0-2 15,0 0 0-15,0 0-4 0,0 0-2 0,0 0-2 16,31 3-7-16,-31-3-4 0,0 0 0 16,0 0-4-16,0 0-4 0,0 0-2 15,0 0-4-15,0 0-1 0,0 0-2 0,0 0-2 16,0 0-1-16,0 0 0 0,0 0-3 0,0 0-2 15,0 0-13-15,0 0-44 0,0 0-75 0,0 0-101 16,12-10-122-16,-12 10-143 0,0 0-191 0,0 0-223 16,0 0-917-16,0-21-1248 0</inkml:trace>
  <inkml:trace contextRef="#ctx0" brushRef="#br0" timeOffset="170240.9">23068 13497 163 0,'0'0'458'0,"-14"-9"-16"0,14 9-18 16,0 0-15-16,0 0-19 0,0 0-18 0,0 0-13 16,0 0-22-16,0 0-12 0,0 0-19 0,-30-6-18 15,30 6-27-15,0 0-25 0,0 0-26 0,0 0-27 16,-13-15-28-16,13 15-27 0,0 0-19 16,0 0-27-16,0 0-16 0,3-22-14 0,-3 22-15 15,0 0-5-15,10-12-8 0,-10 12-8 0,13-12-2 16,-13 12-4-16,21-12-2 0,-21 12 0 0,22-12-2 15,-22 12-6-15,30-8 2 0,-30 8-3 0,30-9-4 16,-30 9 0-16,30-3-1 0,-30 3-2 0,0 0 1 16,41 0 0-16,-41 0 1 0,0 0 1 15,33 10 3-15,-33-10 1 0,17 13 0 0,-17-13 1 16,13 15 2-16,-13-15 0 0,7 18-1 0,-7-18 3 16,3 17 1-16,-3-17 3 0,-3 17 14 0,3-17 19 15,-7 17 18-15,7-17 12 0,-10 19 13 0,10-19 12 16,-10 12 18-16,10-12 13 0,0 0 21 15,-10 15 8-15,10-15 5 0,0 0-30 0,0 0-17 16,-13 9-23-16,13-9-17 0,0 0-14 0,0 0-15 16,0 0-10-16,0 0-11 0,0 0-5 0,0 0-6 15,7-17-4-15,-7 17-6 0,0 0-2 0,23-13-4 16,-23 13-1-16,0 0-4 0,33-6-5 0,-33 6-4 16,0 0-5-16,33 0-6 0,-33 0-2 0,0 0-10 15,38 6-4-15,-38-6-6 0,19 11-2 0,-19-11 1 16,20 17 2-16,-20-17 6 0,13 20 1 15,-13-20 4-15,11 27 8 0,-11-27 4 0,6 28 8 16,-6-28 1-16,0 29 5 0,0-29 2 16,-6 29 7-16,6-29 4 0,-14 25-1 0,14-25 9 15,-13 26 10-15,13-26 34 0,-24 19 17 0,24-19 13 16,-23 15 8-16,23-15-2 0,-30 12 6 0,30-12 5 16,-30 5 2-16,30-5-12 0,-37 3-12 0,37-3-14 15,-33-3-9-15,33 3-10 0,-33-8-7 0,33 8-11 16,-27-9-2-16,27 9-10 0,-24-13-9 0,24 13-30 15,-16-12-58-15,16 12-52 0,-17-14-73 0,17 14-82 16,0 0-89-16,-9-19-103 0,9 19-90 0,0 0-111 16,0-25-84-16,0 25-109 0,6-14-347 0,-6 14-686 15</inkml:trace>
  <inkml:trace contextRef="#ctx0" brushRef="#br0" timeOffset="170868.89">23755 13452 253 0,'0'0'447'0,"0"0"-16"0,13-15-6 0,-13 15-10 16,0 0-23-16,0 0-23 0,6-15-13 0,-6 15-28 15,0 0-31-15,0 0-26 0,0 0-24 0,0 0-16 16,-9-13-11-16,9 13-12 0,0 0-9 15,0 0-15-15,0 0-9 0,0 0-17 16,-40 0-16-16,40 0-16 0,0 0-14 0,0 0-13 16,-27 9-10-16,27-9-2 0,0 0-12 0,-17 10-7 15,17-10 2-15,0 0-10 0,-16 17 5 0,16-17 0 16,-11 12-2-16,11-12-5 0,-10 15 1 0,10-15-4 16,-3 19-3-16,3-19-9 0,-3 18-6 0,3-18-6 15,0 23-3-15,0-23-8 0,3 20 2 0,-3-20-7 16,3 23-2-16,-3-23-5 0,7 22 0 0,-7-22 4 15,10 20 0-15,-10-20-3 0,13 21 3 0,-13-21-1 16,13 15 2-16,-13-15-1 0,17 14-1 16,-17-14 6-16,17 10-7 0,-17-10 2 0,20 10 1 15,-20-10-4-15,20 5-1 0,-20-5 6 0,0 0-6 16,34 5 2-16,-34-5 2 0,0 0 0 0,0 0-3 16,39-2 0-16,-39 2-1 0,0 0 2 15,27-11 0-15,-27 11 1 0,17-12 0 0,-17 12 0 16,13-14 2-16,-13 14 3 0,13-18 5 0,-13 18 7 15,11-18 6-15,-11 18 6 0,6-17 0 0,-6 17 0 16,0-21-4-16,0 21 0 0,0-19-3 0,0 19 2 16,-6-20 1-16,6 20-6 0,-14-20 10 0,14 20-1 15,-13-20 0-15,13 20 3 0,-14-17 0 16,14 17-2-16,-19-16-12 0,19 16-17 0,-17-13-11 16,17 13 0-16,-23-9 0 0,23 9 0 0,0 0 0 15,-30-8 0-15,30 8 0 0,0 0 0 0,-27-5 0 16,27 5 0-16,0 0 0 0,0 0 0 0,-33 0 0 15,33 0-32-15,0 0-90 0,0 0-64 0,0 0-72 16,-34 0-73-16,34 0-74 0,0 0-81 0,0 0-81 16,-26 8-113-16,26-8-105 0,0 0-691 15,-30 5-923-15</inkml:trace>
  <inkml:trace contextRef="#ctx0" brushRef="#br0" timeOffset="180288.92">21686 2568 277 0,'0'0'396'0,"0"0"-27"16,0 0-15-16,0 0-8 0,0 0-10 0,0 0-16 15,0 0-13-15,0 0-25 0,0 0-27 16,0 0-9-16,0 0-13 0,-30-4-5 0,30 4-7 15,0 0-26-15,0 0-10 0,-16-12-13 0,16 12-17 16,0 0-20-16,0 0-20 0,-14-15-22 0,14 15-19 16,0 0-14-16,0 0-8 0,0 0-16 0,0-17-9 15,0 17-7-15,0 0-4 0,17-15-2 0,-17 15-5 16,21-9-2-16,-21 9-3 0,22-9-4 0,-22 9 3 16,30-7-2-16,-30 7-4 0,30-5-3 0,-30 5-3 15,0 0 1-15,35-3-2 0,-35 3-1 0,0 0 1 16,29 8 1-16,-29-8-1 0,17 9 4 15,-17-9-2-15,9 13 4 0,-9-13 1 0,8 15 2 16,-8-15 1-16,-4 20 2 0,4-20-1 0,-4 18-1 16,4-18 3-16,-6 15 0 0,6-15 1 0,-10 15 3 15,10-15-2-15,0 0 2 0,-14 17 4 16,14-17 9-16,0 0 9 0,0 0 12 0,-9 17 4 16,9-17 3-16,0 0-3 0,0 0-4 0,0 0-2 15,0 0-5-15,0 0-6 0,0 0-10 0,0 0-7 16,0 0-6-16,0 0-4 0,20 13-2 0,-20-13-1 15,0 0-2-15,27 2 2 0,-27-2-4 0,22 9 2 16,-22-9-2-16,24 8 0 0,-24-8-1 16,24 12 1-16,-24-12-1 0,20 12-3 0,-20-12 1 15,19 17-1-15,-19-17 0 0,14 17 0 0,-14-17 3 16,7 21-1-16,-7-21 2 0,3 20 2 0,-3-20 5 16,-7 19 0-16,7-19 2 0,-17 18-1 0,17-18-1 15,-19 18 4-15,19-18 8 0,-30 15 8 0,30-15 9 16,-38 10 12-16,38-10 7 0,-36 7 10 15,36-7 5-15,-40 5-4 0,40-5-10 0,-44 0-4 16,44 0-4-16,-36-3-10 0,36 3-6 0,-37-2-2 16,37 2-2-16,-30-7-5 0,30 7-1 0,-30-8-6 15,30 8-38-15,-20-8-52 0,20 8-67 0,0 0-77 16,-23-14-90-16,23 14-89 0,0 0-85 16,0-20-56-16,0 20-31 0,20-18-67 0,-6 8-365 15,5 0-481-15</inkml:trace>
  <inkml:trace contextRef="#ctx0" brushRef="#br0" timeOffset="180753.31">22274 2480 191 0,'0'0'359'0,"0"0"-20"0,0 0-18 0,0 0-15 16,0 0-10-16,3-18-15 0,-3 18-16 0,0 0-17 16,0 0-11-16,0 0-7 0,0 0-9 0,0 0-7 15,0 0-10-15,0 0-14 0,0 0-18 0,0 0-25 16,-20-10-23-16,20 10-22 0,0 0-24 0,0 0-16 16,0 0-15-16,0 0-8 0,-20 12-2 0,20-12 1 15,-10 13 8-15,10-13-6 0,-13 16-4 0,13-16-7 16,-14 20-5-16,14-20-3 0,-10 24-4 0,10-24-2 15,-9 25-1-15,9-25-2 0,-8 27-1 16,8-27 7-16,0 30-4 0,0-30 1 0,4 26 1 16,-4-26 4-16,10 25 0 0,-10-25 5 15,16 22-1-15,-16-22 1 0,24 15 5 0,-24-15-2 16,30 7 1-16,-30-7 3 0,33 0 6 0,-33 0 3 16,38-7 4-16,-38 7 1 0,36-15 3 0,-20 5-7 15,1-2-4-15,-4-3-2 0,1-1-5 0,-4-1-3 16,-1 0-3-16,-5-3-9 0,0 3 0 0,-4 17-5 15,-4-33-4-15,4 33-5 0,-7-30-3 0,7 30-3 16,-13-25-1-16,13 25 2 0,-27-20-25 0,27 20-62 16,-26-10-88-16,26 10-97 0,-37 0-101 0,37 0-120 15,-57 10-146-15,21-3-610 0,-1 8-714 0</inkml:trace>
  <inkml:trace contextRef="#ctx0" brushRef="#br0" timeOffset="181960.92">14630 8705 109 0,'0'0'427'0,"-17"10"-30"0,17-10-16 0,0 0-9 16,0 0-18-16,0 0-13 16,0 0-13-16,-19 9-23 0,19-9-22 0,0 0-18 15,0 0-15-15,0 0-14 0,0 0-9 0,0 0-11 16,0 0-13-16,0 0-18 0,0 0-18 0,0 0-22 15,0 0-22-15,-18 11-21 0,18-11-20 0,0 0-15 16,0 0-17-16,0 0-10 0,0 0-6 0,30-8-6 16,-30 8-6-16,27-3-2 0,-27 3-3 0,30-7-3 15,-30 7-1-15,37-7-2 0,-37 7-1 0,36-10-1 16,-36 10-2-16,34-10-3 0,-34 10-20 0,37-8-32 16,-37 8-37-16,27-7-30 0,-27 7-31 0,22-8-39 15,-22 8-27-15,0 0-35 0,24-10-44 16,-24 10-50-16,0 0-46 0,0 0-24 0,0 0-17 15,17-12 7-15,-17 12 13 0,0 0-308 0,0 0-207 16</inkml:trace>
  <inkml:trace contextRef="#ctx0" brushRef="#br0" timeOffset="182236.92">14891 8574 259 0,'0'0'153'0,"-8"-17"22"0,8 17 22 0,-6-17 25 16,6 17 17-16,-10-17 11 0,10 17 15 0,-17-18 20 16,17 18 16-16,-13-13 1 0,13 13-10 0,-14-15-13 15,14 15-21-15,0 0-52 0,-16-12-24 0,16 12-44 16,0 0-27-16,0 0-15 0,0 0 4 0,0 0-9 15,-27 10-14-15,27-10-11 0,-3 17-4 0,3-17-10 16,6 25-6-16,-6-25-5 0,10 26-2 16,-10-26-5-16,14 24-6 0,-14-24-2 0,19 19-1 15,-19-19 3-15,24 21-6 0,-24-21 2 0,20 18 2 16,-20-18 2-16,21 10 24 0,-21-10 23 0,16 12 15 16,-16-12 10-16,0 0 2 0,17 13-6 15,-17-13-17-15,0 0-17 0,0 0-20 0,3 21-8 16,-3-21-8-16,-6 12-5 0,6-12-5 0,-18 19-2 15,9-7-2-15,-5 0-14 0,1 5-40 0,-4-2-68 16,7-1-85-16,-4-2-99 0,1 4-125 0,4 2-114 16,-2-2-142-16,-2 0-541 0,3 1-680 0</inkml:trace>
  <inkml:trace contextRef="#ctx0" brushRef="#br0" timeOffset="182753.92">14560 9760 187 0,'0'0'445'0,"0"0"-1"0,-33 2-11 15,33-2-5-15,0 0-17 0,0 0-22 0,-30 3-25 16,30-3-27-16,0 0-28 0,0 0-29 16,0 0-30-16,0 0-36 0,0 0-29 0,-34 0-31 15,34 0-28-15,0 0-21 0,0 0-18 0,0 0 1 16,0 0 5-16,0 0-7 0,23-5-8 0,-23 5-12 16,30-8-9-16,-30 8-10 0,37-9-11 0,-17 4-4 15,-20 5-4-15,47-12-5 0,-24 5 4 0,0 2-5 16,1-2-5-16,0 2-19 0,-24 5-34 0,36-10-45 15,-36 10-61-15,30-7-63 0,-30 7-58 0,27-8-54 16,-27 8-28-16,0 0 4 0,27-5-18 0,-27 5-26 16,0 0-15-16,0 0 0 0,16-9 10 0,-16 9-8 15,0 0-209-15,0 0-106 0</inkml:trace>
  <inkml:trace contextRef="#ctx0" brushRef="#br0" timeOffset="183028.92">14826 9569 320 0,'0'0'134'0,"-9"-17"18"0,9 17 20 0,-10-15 26 16,10 15 18-16,-14-15 7 0,14 15 8 0,-13-12 12 15,13 12 4-15,0 0-4 0,-17-18-20 0,17 18-29 16,0 0-24-16,0 0-12 0,-23-7 2 0,23 7-8 16,0 0-15-16,0 0-8 0,-20 9-14 0,20-9 2 15,0 0-9-15,-6 18-6 0,6-18-5 0,0 0-7 16,6 28-6-16,-6-28-8 0,13 20-7 0,-13-20-10 16,27 22-16-16,-13-11-3 0,5 1-8 0,-5 0-4 15,2-2-2-15,4 2-4 0,-2-1-9 0,-18-11 2 16,30 18 1-16,-30-18-3 0,22 14-7 15,-22-14 0-15,20 12-2 0,-20-12-6 16,18 16 2-16,-18-16 1 0,6 16 1 0,-6-16 3 16,-3 21 0-16,3-21 2 0,-14 22-4 0,14-22 6 15,-19 25-5-15,8-9-35 0,11-16-72 0,-19 22-88 16,19-22-89-16,-18 23-89 0,18-23-104 0,-17 18-121 16,17-18-384-16,-13 12-456 0</inkml:trace>
  <inkml:trace contextRef="#ctx0" brushRef="#br0" timeOffset="186096.93">27506 5927 105 0,'0'0'289'0,"17"-10"-13"16,-17 10-14-16,0 0-6 0,0 0-10 15,13-14-14-15,-13 14-1 0,0 0-2 0,0 0 2 16,0 0-9-16,0 0-5 0,0 0-12 0,10-17-15 15,-10 17-14-15,0 0-13 0,0 0-18 0,0 0-18 16,0 0-19-16,0 0-18 0,0 0-16 0,0 0-14 16,0 0-13-16,-26 6-6 0,26-6-9 0,-20 8-1 15,20-8 0-15,-27 17 1 0,7-7 4 0,0 3-1 16,-3 1 11-16,-4 5 8 0,-3 0-7 0,0 1 10 16,0 1-7-16,0 0-2 0,0 2-2 0,-4-3-6 15,4 3-5-15,4-1-7 0,-1-2-9 0,0 3 0 16,1-4 0-16,3 2 0 0,-1-1 4 15,0 1 5-15,5-5 2 0,-1 2 8 0,3-3 4 16,-3-1-2-16,3 2-3 0,1-4 3 16,2 1 0-16,1-1 3 0,13-12 3 0,-27 17 0 15,27-17-3-15,-20 18-4 0,20-18-5 0,-16 12-5 16,16-12-8-16,-17 13 1 0,17-13-2 0,0 0-4 16,-16 12 1-16,16-12-2 0,0 0 1 0,0 0-2 15,-17 16 0-15,17-16 0 0,0 0-1 0,0 0-2 16,0 0-22-16,0 0-58 0,0 0-75 0,0 0-80 15,0 0-82-15,0 0-87 0,23-16-88 0,-7 7-79 16,5-1-135-16,2-2-276 0,0-1-448 16</inkml:trace>
  <inkml:trace contextRef="#ctx0" brushRef="#br0" timeOffset="186952.94">27833 5997 239 0,'0'0'327'0,"0"0"4"0,0 0-5 16,0 0 14-16,0 0-2 0,0 0-6 0,0 0-17 16,0 0-11-16,0 0-9 0,0 0-5 15,0 0-10-15,0 0-17 0,0 0-12 0,0 0-25 16,0 0-25-16,0 0-20 0,0 0-23 0,0 0-21 16,-17-12-20-16,17 12-22 0,0 0-15 0,0 0-17 15,7-18-11-15,-7 18-10 0,13-15-9 0,-13 15-5 16,21-15-9-16,-21 15 0 0,22-17-6 15,-5 7-3-15,4 3-4 0,-5-4-2 0,-16 11-1 16,41-15 0-16,-41 15-4 0,36-10-2 0,-36 10-2 16,37-8-2-16,-37 8-1 0,0 0-2 0,43 0 2 15,-43 0 0-15,26 11 0 0,-26-11 2 0,21 13 2 16,-21-13-1-16,9 20 2 0,-9-20 0 0,7 22-2 16,-7-22 6-16,-3 27-4 0,3-27 3 0,-10 30 1 15,0-12-1-15,0-1 1 0,0-1-4 0,-3-1 4 16,-1-1 0-16,1 1 0 0,2 0-1 15,11-15 6-15,-19 19 10 0,19-19 36 0,-17 21 43 16,17-21 41-16,-16 15 17 0,16-15 10 16,0 0-23-16,-17 10-23 0,17-10-20 0,0 0-19 0,0 0-13 15,0 0-11-15,0 0-13 0,0 0-11 16,-10-12-2-16,10 12-7 0,0 0-7 0,16-16 0 16,-16 16-5-16,17-9-5 0,-17 9-3 0,24-10 3 15,-24 10-4-15,26-8-7 0,-26 8 4 0,27-7 0 16,-27 7-2-16,30-3 0 0,-30 3 0 0,0 0-1 15,43 5-2-15,-43-5 4 0,27 11-4 0,-27-11 6 16,27 12-5-16,-27-12 0 0,26 20-1 0,-26-20-3 16,20 25 2-16,-10-11 3 0,1 2 2 0,-11-16-1 15,9 30-2-15,-9-30 0 0,7 29 8 0,-7-29-7 16,-4 33 3-16,4-33 0 16,-6 35 1-16,0-16-2 0,-5 0 4 0,1-2-2 15,-3 1 0-15,-4-3-3 0,1 3 6 0,-4-4-5 16,-1-2 6-16,2 1 4 0,-1-1 2 0,-1-5 6 15,-2 5 3-15,23-12 20 0,-37 9 9 0,37-9 3 16,-36 3-3-16,36-3-5 0,-37-7-6 0,37 7-2 16,-26-13-9-16,26 13-4 0,-18-18-5 0,18 18-11 15,-3-20 3-15,3 20-2 0,8-20-5 0,-8 20-2 16,22-16-3-16,-5 4 3 0,-17 12-17 0,43-14-17 16,-19 8-28-16,3 1-35 0,-4 1-28 0,-23 4-26 15,50-8-40-15,-50 8-51 0,47-2-64 0,-47 2-71 16,39-3-98-16,-39 3-106 0,41-2-97 15,-41 2-632-15,0 0-769 0</inkml:trace>
  <inkml:trace contextRef="#ctx0" brushRef="#br0" timeOffset="188748.93">13350 5395 263 0,'0'0'372'0,"9"-13"-25"16,-9 13-6-16,0 0-8 0,0 0-16 0,0 0-24 15,0 0-17-15,0 0-14 0,0 0-9 0,0 0-7 16,-3-16-17-16,3 16-24 0,0 0-20 0,0 0-15 16,0 0-22-16,0 0-21 0,0 0-22 0,0 0-19 15,0 0-18-15,0 0-14 0,0 0-13 0,0 0-8 16,0 0-5-16,0 0-2 0,0 0 0 0,-3 16 2 15,3-16 3-15,0 0 7 0,-7 27 10 0,7-27 5 16,-3 24-1-16,3-24-6 0,-4 27-6 16,4-27-4-16,-3 27-3 0,3-27-2 15,-4 33-1-15,4-33 0 0,-3 30-5 0,3-30 4 16,-3 33-3-16,3-33-3 0,-3 27-4 0,3-27-2 16,0 24 1-16,0-24-4 0,0 24-2 0,0-24 2 15,-3 17 2-15,3-17-3 0,0 0-1 0,0 22 5 16,0-22-1-16,0 0 0 0,0 0 0 0,3 20 0 15,-3-20 2-15,0 0-4 0,0 0-13 0,0 0-50 16,0 0-66-16,0 0-98 0,0 0-95 0,0 0-85 16,0 0-53-16,0 0-39 0,0 0-17 0,0 0-29 15,0 0-367-15,0 0-380 0</inkml:trace>
  <inkml:trace contextRef="#ctx0" brushRef="#br0" timeOffset="188981.94">13209 5646 233 0,'0'0'378'0,"0"0"-5"0,-27-9-3 16,27 9 8-16,0 0-1 0,-22-8-14 0,22 8-27 16,0 0-36-16,0 0-38 0,-24-7-33 0,24 7-33 15,0 0-33-15,0 0-31 0,0 0-27 0,0 0-17 16,0 0-14-16,0 0-12 0,0 0-1 0,0 0 2 16,0 0 0-16,30 10-6 0,-30-10-6 0,27 8-7 15,-27-8-8-15,36 6 0 0,-36-6-10 0,43 14-7 16,-43-14-1-16,41 15-1 0,-41-15 0 15,40 12 1-15,-40-12-4 0,39 15-56 0,-39-15-105 16,31 13-142-16,-31-13-110 0,26 7-89 0,-26-7-123 16,0 0-404-16,34 2-489 0</inkml:trace>
  <inkml:trace contextRef="#ctx0" brushRef="#br0" timeOffset="189168.95">13663 5550 110 0,'0'0'544'15,"0"0"-14"-15,0-25-24 0,0 25-56 16,0 0-67-16,-13-15-70 0,13 15-44 0,0 0-22 16,-33 3-15-16,12 4-17 0,1 2-16 0,-7 4-27 15,0 4-31-15,-3 1-21 0,0 5-21 0,4-1-19 16,-4 2-11-16,7 0-8 0,-4 3-13 0,3-2-6 16,1 1-97-16,7 1-138 0,-5-3-199 0,2 2-168 15,2-1-675-15,-3-1-696 0</inkml:trace>
  <inkml:trace contextRef="#ctx0" brushRef="#br0" timeOffset="201165.97">14533 10817 454 0,'-23'10'434'0,"23"-10"-9"0,0 0-14 0,0 0-16 15,0 0-29-15,-17 8-33 0,17-8-29 0,0 0-32 16,0 0-15-16,0 0-32 0,0 0-24 0,0 0-29 16,-23 9-28-16,23-9-30 0,0 0-21 0,0 0-18 15,0 0-16-15,0 0-13 0,0 0-9 0,0 0-8 16,0 0-4-16,0 0-1 0,0 0-3 0,0 0-4 16,0 0-4-16,23 7-2 0,-23-7 6 0,0 0-9 15,34-7 1-15,-34 7-1 0,33-2 1 0,-33 2 1 16,37-7-1-16,-37 7-2 0,36-8 1 0,-36 8 0 15,40-5-5-15,-40 5 5 0,37-7 2 0,-37 7-8 16,34-5 4-16,-34 5 1 0,30-8 0 0,-30 8 1 16,22-5-1-16,-22 5-10 0,0 0-95 15,30-7-53-15,-30 7-47 0,0 0-35 16,24-8-56-16,-24 8-41 0,0 0-22 0,11-13-13 16,-11 13-12-16,0 0-20 0,0 0-43 0,0-22-198 15,0 22-135-15</inkml:trace>
  <inkml:trace contextRef="#ctx0" brushRef="#br0" timeOffset="201516.97">14807 10632 326 0,'0'0'373'16,"0"0"-8"-16,-14-20-10 0,14 20-1 0,0 0-12 15,-16-15-8-15,16 15-23 0,0 0-28 0,-14-12-34 16,14 12-37-16,0 0-37 0,0 0-30 16,-16-10-29-16,16 10-26 0,0 0-20 0,0 0-15 15,0 0-10-15,0 0-8 0,0 0-10 0,0 0-5 16,0 0-2-16,0 0-4 0,0 0-12 15,0 0 11-15,0 19 0 0,0-19-14 0,13 16 9 16,-13-16 0-16,20 16 1 0,-20-16 8 0,27 18-7 16,-27-18 1-16,36 16 1 0,-36-16 0 0,40 12 0 15,-40-12-1-15,38 10 0 0,-38-10-2 0,33 10 6 16,-33-10 61-16,30 6 34 0,-30-6 31 0,0 0 10 16,30 7 7-16,-30-7 4 0,0 0-11 0,22 8-24 15,-22-8-26-15,0 0-20 0,0 0-21 16,8 14-10-16,-8-14-9 0,-11 15-11 0,11-15-6 15,-19 18-5-15,5-3-4 0,1 0-2 0,-4 0-5 16,4 2-1-16,-4 3 6 0,4-2-3 0,-4 7-3 16,4 0 2-16,2 0-1 0,5 0-91 0,-1 0-127 15,1 0-138-15,6 0-146 0,0 0-122 0,3 5-188 16,0-5-425-16,4-1-689 0</inkml:trace>
  <inkml:trace contextRef="#ctx0" brushRef="#br2" timeOffset="203213.03">15651 10650 175 0,'0'0'488'0,"0"0"-2"0,0 0-6 16,13-18-20-16,-13 18-24 0,0 0-26 0,0 0-48 15,0 0-37-15,0 0-52 0,0 0-48 0,0-18-42 16,0 18-41-16,0 0-27 0,0 0-23 15,0 0-18-15,0 0-14 0,0 0-13 0,0 0-10 16,-10 12-12-16,10-12-1 0,-3 18-5 16,3-18-2-16,-4 25-5 0,4-25 0 0,-4 29-1 15,4-29-3-15,-3 29 1 0,3-29-3 0,0 35-2 16,-3-17 0-16,3-18 2 0,0 32-1 0,0-32 2 16,0 32-1-16,0-32 2 0,0 28 0 0,0-28 3 15,0 22-2-15,0-22 7 0,3 20-4 0,-3-20 2 16,0 0-23-16,11 18-120 0,-11-18-130 0,0 0-144 15,0 0-81-15,33-10-74 0,-33 10-73 0,23-17-270 16,-23 17-384-16</inkml:trace>
  <inkml:trace contextRef="#ctx0" brushRef="#br2" timeOffset="203800.97">15901 10689 291 0,'0'0'368'0,"6"-20"3"15,-6 20 14-15,10-12 3 0,-10 12-3 0,0 0-12 16,7-17-10-16,-7 17-12 0,0 0-39 0,0 0-30 15,4-21-37-15,-4 21-41 0,0 0-39 0,0 0-34 16,0 0-26-16,0 0-22 0,0 0-15 0,0 0-13 16,0 0-15-16,0 0-4 0,0 0-5 0,-27 7-8 15,27-7-2-15,-11 17-4 0,11-17-2 0,-6 22-4 16,6-22-1-16,-7 24-2 0,7-24-1 0,-3 26 2 16,3-26 2-16,3 27 1 0,-3-27-2 0,10 25-1 15,-10-25 6-15,7 21 2 0,-7-21 1 0,16 14 0 16,-16-14 1-16,24 13-1 0,-24-13 0 15,27 4-2-15,-27-4-3 0,0 0-1 16,43-9-1-16,-43 9 2 0,27-10-5 0,-27 10 1 16,26-18-1-16,-26 18-1 0,24-20 5 0,-24 20 4 15,16-22 12-15,-16 22 15 0,14-25 0 0,-14 25-5 16,6-23-9-16,-6 23-5 0,7-23-3 0,-7 23-2 16,0-19-5-16,0 19-2 0,0 0-4 0,-7-24-3 15,7 24 1-15,0 0-3 0,-17-9-2 0,17 9 2 16,0 0-2-16,0 0 1 0,-22 8 3 0,22-8-2 15,-11 10-3-15,11-10 3 0,-13 22-1 0,13-22 1 16,-3 25 1-16,3-25 1 0,3 28-1 16,-3-28 0-16,7 25 2 0,-7-25 2 0,13 27-1 15,-13-27 1-15,20 20 2 0,-20-20 3 0,23 18-3 16,-23-18 2-16,27 7-2 0,-27-7-2 0,0 0-4 16,46 0 3-16,-46 0 0 0,34-7-3 15,-34 7-1-15,30-15 2 0,-30 15 0 0,26-16 0 16,-26 16-3-16,24-22-1 0,-24 22 0 0,17-22-2 15,-17 22-1-15,3-25 0 0,-3 25-2 0,-3-26 2 16,3 26-3-16,-14-17-1 0,14 17 2 0,-19-13-1 16,19 13 0-16,-34-1 3 0,34 1 0 0,-37 7 2 15,18-2-1-15,19-5 2 0,-41 14 0 0,41-14-48 16,-30 16-94-16,30-16-88 0,-27 9-50 16,27-9-50-16,-13 13-46 0,13-13-43 0,0 0-43 15,0 0-58-15,0 0-78 0,0 0-246 0,0 0-328 16</inkml:trace>
  <inkml:trace contextRef="#ctx0" brushRef="#br2" timeOffset="204225.48">16631 10551 257 0,'0'0'492'0,"24"-7"-4"0,-24 7-9 16,19-9-13-16,-19 9-33 0,0 0-19 0,27-16-44 15,-27 16-58-15,0 0-47 0,9-9-42 16,-9 9-39-16,0 0-31 0,0 0-28 0,0 0-24 15,0-20-11-15,0 20-10 0,0 0-3 0,0 0-2 16,-16-14-3-16,16 14-8 0,0 0-4 0,0 0-10 16,0 0-7-16,-23-7-9 0,23 7-8 0,0 0-5 15,0 0-2-15,0 0-1 0,0 0-4 0,-24 7 0 16,24-7-2-16,0 0-1 0,-6 18 2 0,6-18-1 16,0 0-1-16,-7 25 3 0,7-25 3 0,-3 29 6 15,3-29 7-15,-6 34 1 0,-2-14 1 16,8 3-3-16,-10 2-3 0,7-1-5 0,-3 3 1 15,-1 2-7-15,0 1-2 0,0-5-1 0,1 5 5 16,3-6-4-16,-4 2 0 0,0-1-5 16,0-3 5-16,4 1-3 0,-3-3-1 0,-1 0 1 15,7-20-2-15,-4 30 1 0,4-30 6 0,-10 25 13 16,10-25 18-16,-3 22 21 0,3-22 5 0,0 17 2 16,0-17-1-16,0 0 3 0,7 19-1 0,-7-19-12 15,0 0-11-15,33 5-10 0,-33-5-3 0,33-5-7 16,-33 5-4-16,44-6-3 0,-44 6-4 0,46-13-60 15,-19 8-121-15,-3 1-107 0,-1-4-108 0,4 0-137 16,-4-1-142-16,0 1-161 0,-3 0-538 0,1-1-809 16</inkml:trace>
  <inkml:trace contextRef="#ctx0" brushRef="#br2" timeOffset="205669.04">17015 10594 3 0,'19'-9'563'15,"-19"9"-20"-15,0 0-22 0,0 0-32 0,0 0-46 16,0 0-26-16,0 0-46 0,0 0-42 16,0 0-22-16,-16-10-34 0,16 10-23 0,0 0-35 15,0 0-35-15,0 0-34 0,-7-15-28 0,7 15-23 16,0 0-19-16,0 0-17 0,4-16-11 0,-4 16-11 15,0 0-8-15,13-14-6 0,-13 14-4 0,0 0-3 16,20-11-5-16,-20 11-4 0,0 0-3 0,0 0 3 16,26-7-3-16,-26 7-1 0,0 0-1 0,0 0 1 15,27 5-1-15,-27-5 0 0,0 0 0 0,0 0 4 16,17 15-3-16,-17-15-2 0,0 0 3 0,6 18-2 16,-6-18 1-16,0 0 0 0,-3 19 1 0,3-19-2 15,0 0 2-15,-3 21-1 16,3-21 1-16,0 0-3 0,0 0-1 0,0 0 2 15,0 20 0-15,0-20-1 0,0 0 1 0,0 0 1 16,0 0-1-16,20 7 0 0,-20-7 0 0,0 0-2 16,0 0 1-16,37 0 1 0,-37 0-2 0,0 0-2 15,30 0 1-15,-30 0 1 0,0 0-1 0,33 8-2 16,-33-8 0-16,16 10 1 0,-16-10 2 0,17 12-1 16,-17-12 0-16,13 15 0 0,-13-15 1 0,3 18 2 15,-3-18 0-15,0 0-2 0,-3 27 2 0,3-27 1 16,-9 20 2-16,9-20 17 0,-21 17 43 0,21-17 23 15,-36 20 25-15,36-20 6 0,-43 12-2 0,19-3-13 16,-3-4-13-16,27-5-12 0,-46 10-8 16,46-10-16-16,-37 5-6 0,37-5-10 0,-37 5-5 15,37-5-7-15,0 0-6 0,-36 2-4 16,36-2-39-16,0 0-124 0,0 0-117 0,-30-2-120 16,30 2-118-16,0 0-108 0,6-16-73 0,-6 16-104 15,24-18-368-15,-24 18-622 0</inkml:trace>
  <inkml:trace contextRef="#ctx0" brushRef="#br2" timeOffset="206065.6">17314 10542 167 0,'0'0'535'0,"14"-15"-30"0,-14 15-39 0,13-10-41 16,-13 10-54-16,14-10-56 0,-14 10-49 16,16-13-36-16,-16 13-32 0,24-12-14 0,-24 12-22 15,30-13-22-15,-30 13-8 0,39-9-12 0,-15 1-13 16,-24 8-15-16,40-8-8 0,-40 8-11 15,40-7-11-15,-40 7-14 0,40-2-7 0,-40 2-8 16,33-3-8-16,-33 3-1 0,30 5-5 0,-30-5-1 16,30 10 2-16,-30-10-2 0,27 20 3 0,-17-11 3 15,0 9 5-15,0 0 12 0,-7 2 28 0,4-1 22 16,-4 7-8-16,1-4-9 0,-1 4-10 0,1-4-10 16,-1 3-10-16,0 1-7 0,-3-5-3 0,3 4-4 15,-3 0-2-15,4-1-4 0,-1-5-4 16,0 1-3-16,-3-20-1 0,0 33-1 0,0-33 1 15,4 27 8-15,-4-27 87 0,0 22 53 0,0-22 42 16,0 0-10-16,-4 24-39 0,4-24-26 0,-16 12-32 16,16-12-19-16,-30 10-20 0,30-10-6 0,-44 9-14 15,18-1-9-15,-4-3-7 0,0 0-5 0,0 2-1 16,0 0-3-16,-3-1-4 0,3 2-2 16,0-4 1-16,3 4-3 0,3 0-8 0,1-3-142 15,23-5-164-15,-37 12-151 0,37-12-148 0,-30 5-143 16,30-5-190-16,0 0-413 0,-23 7-806 0</inkml:trace>
  <inkml:trace contextRef="#ctx0" brushRef="#br0" timeOffset="208488.76">22397 14367 94 0,'0'0'345'0,"0"0"-36"0,0 0-1 16,0 0-17-16,0 0-6 0,0 0-11 0,-14-12-18 15,14 12-22-15,0 0-19 0,0 0-16 0,0 0-15 16,0 0-13-16,-33-3-15 0,33 3-16 0,0 0-11 15,0 0-10-15,-27 5 3 0,27-5 0 0,0 0 3 16,0 0 5-16,0 0-2 0,-30 5 1 16,30-5 0-16,0 0 2 0,0 0 3 0,0 0-3 15,0 0-6-15,0 0-6 0,-26 2-9 0,26-2-9 16,0 0-11-16,0 0-9 0,0 0-10 0,0 0-9 16,0 0-12-16,0 0-5 0,0 0-7 15,0 0-2-15,0 0-2 0,0 0 3 0,0 0-2 16,0 0-2-16,40-2-3 0,-40 2-8 0,0 0-3 15,40-3-4-15,-40 3-2 0,0 0 0 0,44-4-5 16,-44 4-4-16,33-3 1 0,-33 3 0 0,0 0-2 16,43 0-1-16,-43 0 1 0,0 0-3 0,36 3 0 15,-36-3-2-15,0 0 2 0,34 2-2 0,-34-2 1 16,0 0 2-16,0 0-1 0,30 5 1 0,-30-5 0 16,0 0 5-16,0 0-3 0,0 0 5 0,0 0 1 15,30 2 3-15,-30-2-3 16,0 0 4-16,0 0-2 0,0 0 3 0,0 0 2 15,0 0-5-15,0 0-5 0,27-7-54 0,-27 7-63 16,0 0-103-16,0 0-97 0,0 0-90 0,13-12-72 16,-13 12-70-16,0 0-59 0,10-15-627 0,-10 15-690 15</inkml:trace>
  <inkml:trace contextRef="#ctx0" brushRef="#br0" timeOffset="208981.01">22874 14150 119 0,'0'0'451'0,"0"0"-19"0,10-16-15 16,-10 16-24-16,0 0-17 0,0 0-25 0,0 0-23 16,0 0-21-16,3-17-21 0,-3 17-17 0,0 0-20 15,0 0-25-15,0 0-31 0,0 0-30 0,0 0-23 16,0 0-30-16,0 0-22 0,0 0-17 0,0 0-14 15,0 0-14-15,0 0-5 0,0 0-3 0,0 0 1 16,0 0 1-16,0 0-2 0,-3 17 0 0,3-17-2 16,0 20-3-16,0-20-6 0,0 24-3 0,0-24-2 15,-3 24-3-15,3-24-5 0,-3 30-2 0,3-30-1 16,-4 27-3-16,4-27 1 0,-7 28-1 16,7-28 1-16,-3 26-2 0,3-26 5 0,-3 20 27 15,3-20 39-15,0 0 53 0,-4 24 30 0,4-24 30 16,0 0 20-16,0 0 5 0,-3 20 1 15,3-20-12-15,0 0-17 0,0 0-30 0,0 0-32 16,0 0-24-16,0 0-21 0,0 0-18 0,0 0-9 16,33 0-9-16,-33 0-11 0,27-7-5 0,-27 7-5 15,27-11-3-15,-27 11-3 0,33-9-6 0,-33 9 0 16,30-8-3-16,-30 8 0 0,30-8-5 0,-30 8-13 16,30-6-27-16,-30 6-38 0,0 0-36 0,34-8-33 15,-34 8-30-15,0 0-26 0,26-5-21 16,-26 5-28-16,0 0-28 0,0 0-21 0,27-6-31 15,-27 6-26-15,0 0-18 0,0 0-12 0,0 0-4 16,23-5-2-16,-23 5-1 0,0 0-32 0,0 0-39 16,0 0-389-16,0 0-337 0</inkml:trace>
  <inkml:trace contextRef="#ctx0" brushRef="#br0" timeOffset="209333.28">23144 14178 86 0,'0'0'389'0,"0"0"-26"0,0 0-15 16,0 0-8-16,-4-24-4 0,4 24-2 0,0 0-14 15,0 0-8-15,0 0-7 0,0-17-10 0,0 17-11 16,0 0-8-16,0 0-13 0,0 0-23 0,0 0-30 16,0 0-34-16,-6-15-32 0,6 15-30 0,0 0-21 15,0 0-21-15,0 0-14 0,0 0-12 0,0 0-11 16,0 0-4-16,0 0-8 0,-10 20-3 0,10-20-3 15,-3 17-4-15,3-17-1 0,0 25-4 0,0-25 2 16,-3 30-4-16,3-30 1 0,0 33-2 16,0-33 0-16,0 35-2 0,0-15 1 0,0-2-1 15,0-18 1-15,0 35 1 0,0-35-3 0,3 33-2 16,-3-33 4-16,3 29 0 0,-3-29 1 16,0 25 0-16,0-25 1 0,4 21 2 0,-4-21 2 15,3 17 2-15,-3-17 2 0,0 0-6 0,6 20-48 16,-6-20-83-16,0 0-92 0,0 0-107 0,0 0-130 15,0 0-110-15,0 0-134 0,0 0-421 0,27-5-585 16</inkml:trace>
  <inkml:trace contextRef="#ctx0" brushRef="#br0" timeOffset="209764.99">23471 14212 139 0,'10'-17'433'15,"-10"17"-24"-15,0 0-9 0,7-23-17 0,-7 23-28 16,0 0-23-16,6-20-22 0,-6 20-23 0,0 0-20 16,4-18-18-16,-4 18-15 0,0 0-6 0,0 0-3 15,0-17-3-15,0 17-17 0,0 0-21 0,0 0-21 16,0 0-24-16,0 0-21 0,0-17-26 0,0 17-17 16,0 0-14-16,0 0-13 0,0 0-9 0,0 0-10 15,0 0-4-15,-24 5-5 0,24-5-2 0,-13 12-1 16,13-12-4-16,-14 15 1 0,14-15-4 0,-16 22-2 15,16-22 1-15,-14 29-1 0,14-29 0 0,-10 29-1 16,10-29 0-16,-6 33-1 0,6-33 5 16,0 32 0-16,0-32-3 0,6 32 2 15,-6-32 3-15,10 28 1 0,-10-28 3 0,14 25-1 16,-14-25 2-16,16 17 4 0,-16-17 10 0,24 16 13 16,-24-16 10-16,27 5-2 0,-27-5-3 0,0 0 7 15,36-5 11-15,-36 5 3 0,27-16-2 0,-18 4 3 16,5-3-9-16,-4 0-6 0,1-6-14 0,-8 2-9 15,0-1-2-15,0-2-9 0,-3 1-2 0,0 1-1 16,-3 1-9-16,3 19-2 0,-10-30-5 0,10 30-1 16,-10-26-2-16,10 26-13 0,-21-14-101 0,21 14-117 15,-30-5-106-15,30 5-114 0,-36 5-161 0,9 2-127 16,-3 3-738-16,0 2-923 0</inkml:trace>
  <inkml:trace contextRef="#ctx0" brushRef="#br0" timeOffset="-212963.01">23501 2442 169 0,'0'0'391'0,"0"0"-17"0,0 0-19 0,3-22-16 15,-3 22-25-15,0 0-34 0,0 0-33 0,0 0-29 16,0 0-33-16,3-18-27 0,-3 18-30 16,0 0-19-16,0 0-19 0,0 0-14 0,0 0 12 15,0 0 30-15,0 0 5 0,0 0 2 0,0 0 1 16,3 16-7-16,-3-16 4 0,0 0-5 0,0 27-14 15,0-27-13-15,-3 27-9 0,3-27 4 0,-6 30-9 16,6-30-11-16,-7 35-6 0,1-17 0 0,-1 3 10 16,0-5-2-16,4 4-7 0,3-20-10 0,-10 31-8 15,10-31-5-15,-6 24 1 0,6-24 30 16,-4 22 28-16,4-22 25 0,-7 18 21 0,7-18 10 16,0 0-5-16,-7 20-22 0,7-20-19 0,0 0-23 15,0 0-22-15,21 11-8 0,-21-11-8 16,0 0-10-16,33-3-5 0,-33 3-7 0,33-5-6 15,-33 5 0-15,40-5 0 0,-40 5-5 0,47-11-4 16,-20 6-18-16,-4 1-37 0,-23 4-40 0,50-8-46 16,-50 8-42-16,40-5-51 0,-40 5-54 0,37-5-48 15,-37 5-45-15,33-2-27 0,-33 2-17 0,0 0-11 16,40-5-5-16,-40 5-13 0,0 0 4 0,0 0 21 16,30-3 25-16,-30 3-191 0,0 0-86 0</inkml:trace>
  <inkml:trace contextRef="#ctx0" brushRef="#br0" timeOffset="-212663.06">23881 2602 2 0,'0'0'209'0,"-7"-14"6"0,7 14 18 16,-6-18 13-16,6 18-6 0,-7-20 11 15,7 20 21-15,-10-18 14 0,10 18 6 0,-7-18-5 16,7 18-2-16,-10-13 2 0,10 13-27 0,0 0-19 16,-9-21-32-16,9 21-34 0,0 0-18 0,0 0-34 15,-14-16-24-15,14 16-25 0,0 0-14 0,0 0-7 16,0 0 64-16,0 0 4 0,-13 23-2 0,13-23-15 15,-3 27 12-15,-1-6 6 0,4 1-17 0,0 4-21 16,0 1-18-16,-3 0-7 0,6 3-11 0,-3 0-6 16,0 0-9-16,0 0-5 0,0-3-5 0,0 2-3 15,4-3-1-15,-4-1-2 0,0-1 2 0,3-2-5 16,-3-5 1-16,0-17 2 0,3 33 3 16,-3-33 2-16,3 25 4 0,-3-25-1 15,3 20-13-15,-3-20-55 0,0 0-86 0,11 16-93 16,-11-16-93-16,0 0-69 0,20-7-69 0,-20 7-55 15,23-12-63-15,-6-1-26 0,-4 1-337 0,0-2-415 16</inkml:trace>
  <inkml:trace contextRef="#ctx0" brushRef="#br0" timeOffset="-212315.73">24191 2630 265 0,'0'0'363'0,"10"-25"1"15,-10 25-4-15,6-22-7 0,-6 22-8 16,5-19-3-16,-5 19-10 0,0 0-21 0,0-25-27 15,0 25-33-15,0 0-23 0,-11-14-22 0,11 14-24 16,0 0-19-16,0 0-17 0,-30-3-12 16,30 3-7-16,-24 10-5 0,24-10-5 0,-22 18-7 15,8-4 6-15,1 2 3 0,-1 1-9 0,1 3-13 16,0 2-17-16,3 2-14 0,0-2-10 0,4 2-11 16,-2 0-8-16,5-2-3 0,3 0-3 0,0 1-2 15,3-3 2-15,5-3 0 0,-2 1 2 0,7-3-2 16,1-5-6-16,2-1 2 0,-16-9-7 0,41 11-2 15,-41-11 2-15,43-3-6 0,-20-2 2 0,1-4 3 16,-2-3 6-16,-1-2 17 0,-4-1 9 16,-1-5 0-16,-6 0-6 0,-6-5-10 0,-8 3-8 15,-3-3-9-15,-9-3-2 0,-4 3-6 0,-7 0 0 16,-10 0-4-16,-2 5-9 0,-5 2-60 0,4 5-77 16,-4 1-80-16,-2 3-86 0,6 4-102 0,-4-1-120 15,8 6-128-15,3 6-158 0,-11-1-345 16,4 4-626-16</inkml:trace>
  <inkml:trace contextRef="#ctx0" brushRef="#br0" timeOffset="-207655.75">28464 5862 201 0,'0'0'403'0,"16"-12"4"0,-16 12-3 15,0 0-13-15,0 0-28 0,14-13-29 0,-14 13-32 16,0 0-43-16,0 0-42 0,0 0-32 0,0 0-15 16,0 0-9-16,0 0-7 0,0 0-5 15,0 0-13-15,-34 10-9 0,34-10-6 0,-26 15-9 16,12-5 2-16,-6 3 0 0,3 2-17 0,-3 0-10 15,-7 2-4-15,5 3 0 0,-8 1-4 0,3 1-8 16,-3 0-7-16,-4 6-6 0,1-1-1 0,0 0 20 16,-4 2 2-16,3-3-17 0,-2-1-10 0,9 0-7 15,-3-2-6-15,0-3-2 0,3 0-5 0,5 0-4 16,-2-3-2-16,4-1-4 0,3-3 0 16,0-1 2-16,17-12-3 0,-26 20-1 0,26-20 4 15,-24 14-2-15,24-14 2 0,-13 11-4 0,13-11-3 16,0 0-34-16,0 0-61 0,0 0-91 0,0 0-93 15,0 0-92-15,0 0-98 0,33-18-82 0,-12 8-89 16,1 1-638-16,8-8-721 0</inkml:trace>
  <inkml:trace contextRef="#ctx0" brushRef="#br0" timeOffset="-207199.72">28744 5904 117 0,'0'0'413'16,"16"-18"-5"-16,-16 18-3 0,14-16-26 0,-14 16-21 15,13-18-19-15,-13 18-21 0,13-12-22 0,-13 12-30 16,0 0-37-16,13-17-19 0,-13 17-24 0,0 0-31 16,0 0-29-16,14-15-32 0,-14 15-15 0,0 0-9 15,0 0 58-15,0 0 16 0,0 0 2 16,0 0-1-16,3 17 1 0,-3-17-12 0,-3 20-1 15,3-20-11-15,-10 22-8 0,10-22-9 0,-10 28-5 16,3-11 3-16,1 0-5 0,-1 1-31 16,-3 1-11-16,3 0-12 0,-3-2-7 0,0 1-6 15,4-2-5-15,-4 2 0 0,2 0-3 0,-1 0-2 16,2-4 2-16,-3-1-3 0,10-13-1 0,-10 25 0 16,10-25 3-16,-10 20 0 0,10-20 12 0,-6 17 22 15,6-17 26-15,-8 16 25 0,8-16 9 0,0 0-3 16,0 0-12-16,0 0-20 0,4 20-19 0,-4-20-9 15,0 0-6-15,0 0-10 0,44-3-9 0,-44 3-3 16,30-5-6-16,-30 5-5 0,33-7-6 0,-33 7-16 16,40-8-20-16,-40 8-21 0,47-9-21 0,-24 3-28 15,0 1-39-15,4 0-37 0,-4-3-35 0,1 3-41 16,-1-2-45-16,0 2-54 0,1-2-35 0,-4 0-43 16,-20 7-35-16,36-12-39 0,-36 12-29 15,30-14-35-15,-30 14-445 0,27-15-485 0</inkml:trace>
  <inkml:trace contextRef="#ctx0" brushRef="#br0" timeOffset="-206883.72">29230 5854 95 0,'0'0'348'0,"-6"-22"10"0,6 22-3 15,-3-22 4-15,3 22-7 0,-8-20-1 16,8 20-12-16,-6-20-12 0,6 20-15 0,-7-16-21 15,7 16-13-15,0 0-34 0,-9-19-42 0,9 19-44 16,0 0-40-16,0 0-24 0,0 0-9 0,0 0-7 16,0 0 15-16,-24 18 1 0,18-4-8 0,-5 6-16 15,5 1-6-15,-1 3-1 0,1 3 4 0,-2 6-12 16,-1 0-7-16,-1 0-6 0,3 4-2 0,-3 3 6 16,0 2 26-16,0 4-13 0,3-4-3 0,-3-3-9 15,4-1-5-15,-5-1-9 0,5 1-1 0,-1-5-3 16,1-1-4-16,-1 2-3 0,3-10-1 0,1-2-1 15,0 1 0-15,0-5-7 0,3-18-36 0,-7 29-44 16,7-29-93-16,-3 22-143 0,3-22-155 16,0 0-125-16,0 0-161 0,-11 13-503 0,11-13-707 15</inkml:trace>
  <inkml:trace contextRef="#ctx0" brushRef="#br0" timeOffset="-202919.7">14069 5392 51 0,'0'0'275'0,"0"0"1"0,-16-10 1 0,16 10-15 15,0 0-6-15,0 0 0 0,0 0-6 0,0 0-12 16,0 0-15-16,0 0-19 0,-24-7-24 0,24 7-21 16,0 0-31-16,0 0-25 0,0 0-25 0,0 0-19 15,0 0-7-15,-9 15 6 0,9-15 7 16,0 0-1-16,-3 22-5 0,3-22-5 0,0 23-3 15,0-23-4-15,0 27 1 0,0-27-8 0,3 33-1 16,-3-12-2-16,3 0 1 0,-3 1-4 16,3 2-4-16,0 0-1 0,-3 1-4 0,7 3-4 15,-7-3 0-15,3-1-3 0,-3 2 1 0,4-1-1 16,3-3 2-16,-7-2-2 0,6 3-1 0,-2-6-1 16,-4-17-27-16,6 30-49 0,-6-30-55 0,11 23-28 15,-11-23-20-15,9 17-10 0,-9-17-11 0,0 0-29 16,13 17-42-16,-13-17-39 0,0 0-35 15,0 0-32-15,0 0-290 0,0 0-146 0</inkml:trace>
  <inkml:trace contextRef="#ctx0" brushRef="#br0" timeOffset="-202695.62">13893 5790 211 0,'-37'-13'245'0,"37"13"8"0,-30-7 1 0,30 7 4 15,-26-8 9-15,26 8 9 0,-27-8-7 16,27 8-13-16,0 0-25 0,-27-6-29 0,27 6-40 15,0 0-33-15,0 0-25 0,-23-6-22 0,23 6-2 16,0 0 16-16,0 0-2 0,0 0-9 0,0 0-8 16,30 12-14-16,-30-12-10 0,27 8-6 0,-27-8-8 15,36 10-9-15,-12-3 1 0,-1-2-6 16,0 3 0-16,0-1-19 0,4 2-49 0,0-1-71 16,0-1-65-16,0-1-45 0,-5 0-42 0,-22-6-42 15,47 7-57-15,-47-7-38 0,40 0-294 0,-40 0-190 16</inkml:trace>
  <inkml:trace contextRef="#ctx0" brushRef="#br0" timeOffset="-202462.73">14473 5642 109 0,'0'0'352'0,"0"0"-2"0,0-22-17 0,0 22-25 16,0 0-28-16,0 0-18 0,-23-13-16 15,23 13-11-15,-24 8-8 0,24-8-16 0,-33 14-17 0,17-1-15 16,-11 3-9-16,0 4-2 0,0-1-11 15,-3 4-12-15,4 2-27 0,-1-3-14 0,-3 1-20 16,3 3-19-16,4-5-11 0,0 1-6 0,3-2-6 16,-1 1-13-16,5-4 0 0,-1 0-2 0,4-2-2 15,0 3-1-15,2-6-1 0,5 4-17 0,6-16-65 16,-17 22-97-16,17-22-85 0,-10 24-78 0,10-24-70 16,-9 19-116-16,9-19-493 0,-7 22-475 0</inkml:trace>
  <inkml:trace contextRef="#ctx0" brushRef="#br0" timeOffset="-201671.6">14420 11675 364 0,'0'0'375'0,"0"0"-14"0,-21 13-10 16,21-13-7-16,0 0-10 0,0 0-19 0,0 0-19 16,0 0-20-16,-12 12-20 0,12-12-29 15,0 0-7-15,0 0-16 0,0 0-20 0,0 0-16 16,0 0-21-16,0 0-21 0,0 0-22 0,-10 12-12 15,10-12-18-15,0 0-10 0,0 0-8 0,0 0 5 16,0 0 7-16,0 0-3 0,0 0-1 0,26 5-7 16,-26-5-8-16,0 0-6 0,34-5-6 0,-34 5-7 15,33-4-3-15,-33 4-3 0,37-8-4 0,-37 8-2 16,46-10-2-16,-46 10-5 0,47-10-1 16,-47 10-1-16,43-10-3 0,-43 10-31 0,37-8-46 15,-37 8-65-15,34-10-64 0,-34 10-73 0,26-5-62 16,-26 5-58-16,0 0-25 0,34-5-35 0,-34 5-52 15,0 0-428-15,0 0-414 0</inkml:trace>
  <inkml:trace contextRef="#ctx0" brushRef="#br0" timeOffset="-201287.92">14730 11525 61 0,'-20'-13'375'15,"20"13"5"-15,-17-12-1 0,17 12 10 0,-20-13 10 16,20 13 0-16,-16-12-1 0,16 12-17 0,-17-10-16 15,17 10-26-15,0 0-27 0,-23-14-39 0,23 14-45 16,0 0-48-16,0 0-37 0,-17-9-37 0,17 9-25 16,0 0-14-16,0 0-11 0,0 0-6 0,0 0-7 15,0 23-1-15,0-23-3 0,13 22-1 0,-13-22-4 16,20 25-2-16,-7-11-5 0,4 6-1 0,4-6-3 16,-2 1-3-16,1-3-1 0,4 2-2 0,-8 0-1 15,8-4 2-15,-4 0 0 0,-1-3 1 16,-19-7 0-16,38 10 0 0,-38-10-3 0,30 8-1 15,-30-8-2-15,0 0 0 0,36 0 4 0,-36 0 25 16,0 0 12-16,0 0-6 0,30 0-10 16,-30 0-13-16,0 0-4 0,0 0-11 0,0 0-2 15,-14 12-1-15,14-12-1 0,-22 18-2 0,1-6-1 16,1 3 0-16,4 0 5 0,-11 4-7 0,7 1 2 16,-4-1-3-16,5 3 4 0,-5-2 1 0,4 0 0 15,4 3 1-15,2-3-10 0,1-2-40 0,-1-4-81 16,4 3-86-16,1-1-83 0,9-16-96 0,-14 22-79 15,14-22-81-15,-7 20-109 0,7-20-518 0,0 0-641 16</inkml:trace>
  <inkml:trace contextRef="#ctx0" brushRef="#br2" timeOffset="-199151.72">15857 11525 257 0,'0'0'409'16,"0"0"1"-16,0 0-2 0,0 0-23 0,0 0-14 16,0 0-13-16,3-18-8 0,-3 18-3 0,0 0-22 15,0 0-16-15,0 0-16 0,0 0-18 16,0 0-19-16,0 0-30 0,0 0-33 0,0 0-39 15,0 0-31-15,0 0-29 0,0 0-18 0,0 0-16 16,0 0-7-16,0 0-1 0,-23 10-5 0,23-10 1 16,-7 21 1-16,7-21 2 0,-13 27 3 0,13-27-2 15,-6 30-5-15,-1-12-4 0,4 2-6 16,3-20-4-16,-4 31-1 0,4-31-7 0,-3 36-3 16,3-36-8-16,-4 30 4 0,4-30-4 0,-3 27 2 15,3-27-4-15,0 26-1 0,0-26 2 0,0 19 1 16,0-19-1-16,0 0-27 0,3 23-48 0,-3-23-67 15,0 0-73-15,0 0-109 0,0 0-144 0,14 13-159 16,-14-13-100-16,0 0-629 0,13-16-798 0</inkml:trace>
  <inkml:trace contextRef="#ctx0" brushRef="#br2" timeOffset="-198483.7">16037 11609 456 0,'11'-20'480'15,"-11"20"-25"-15,6-14-16 0,-6 14-11 0,0 0-27 16,3-23-32-16,-3 23-39 0,0 0-41 0,0 0-43 16,0-17-41-16,0 17-41 0,0 0-33 0,0 0-29 15,0 0-18-15,0 0-10 0,0 0-6 0,0 0-9 16,0 0-7-16,-17 12-7 0,17-12-1 0,-6 18-5 16,6-18 1-16,-3 22 2 0,3-22-3 0,-4 28-1 15,4-28 1-15,0 32-4 0,0-32-3 0,7 33-1 16,-4-13-8-16,4-3-2 0,0-2-3 15,-1 3 0-15,4-3-1 0,-10-15-1 0,17 25 1 16,-17-25 2-16,16 20 3 0,-16-20 3 0,24 15 5 16,-24-15 5-16,23 7-2 0,-23-7-5 15,0 0-3-15,40-2-4 0,-40 2-1 0,30-13-5 16,-30 13-2-16,24-20-2 0,-11 8-2 0,-3-1-4 16,0-2-1-16,4 0 2 0,-8-2-2 0,4 2-2 15,-10 15-1-15,6-28 0 0,-6 28 2 0,11-27-2 16,-11 27 1-16,3-22 2 0,-3 22 0 0,0-24 3 15,0 24-2-15,0 0-4 0,0-22-1 0,0 22-2 16,0 0 1-16,0 0 0 0,-6-15 2 0,6 15-3 16,0 0 3-16,0 0 2 0,0 0-3 0,-27 5 3 15,27-5 2-15,-11 15 4 0,11-15 1 16,-6 17 1-16,6-17-2 0,-10 24 4 16,10-24-4-16,-3 24 1 0,3-24-1 0,0 27 2 15,0-27-3-15,0 28 3 0,0-28-1 0,10 25 3 16,-10-25 2-16,9 22 1 0,-9-22-2 0,18 18 0 15,-18-18 1-15,20 15-3 0,-20-15 0 0,19 10 4 16,-19-10-4-16,27 5 0 0,-27-5-4 0,0 0 2 16,33-5-3-16,-33 5-1 0,24-10 2 0,-24 10-3 15,20-15 0-15,-20 15-3 0,20-20 0 0,-20 20 0 16,13-20 0-16,-13 20-1 0,10-20-2 0,-10 20-3 16,10-17-4-16,-10 17-1 0,0 0-1 0,-7-25 0 15,7 25-1-15,0 0 3 0,-20-15 0 16,20 15 3-16,-19-8-1 0,19 8 2 0,0 0-2 15,-37-2 2-15,37 2-9 0,0 0-16 16,-37 2-17-16,37-2-20 0,-23 8-21 0,23-8-27 16,0 0-32-16,-30 12-45 0,30-12-46 0,0 0-79 15,-17 10-72-15,17-10-73 0,0 0-72 0,0 0-115 16,0 0-274-16,0 0-401 0</inkml:trace>
  <inkml:trace contextRef="#ctx0" brushRef="#br2" timeOffset="-197815.69">16938 11494 312 0,'0'0'431'0,"0"0"-14"16,0 0-11-16,17-14-19 0,-17 14-14 0,0 0-24 16,0 0-24-16,0 0-18 0,0 0-25 15,6-12-20-15,-6 12-30 0,0 0-45 0,0 0-34 16,0 0-29-16,0 0-15 0,-23-11-6 0,23 11-3 16,0 0-2-16,0 0 2 0,0 0 1 0,-40 0 3 15,40 0 0-15,0 0 1 0,0 0 3 16,0 0 8-16,-41 3 2 0,41-3-4 0,0 0-11 15,0 0-4-15,0 0-17 0,-30 3-22 0,30-3-8 16,0 0 0-16,0 0 1 0,-16 12 4 0,16-12-3 16,-6 15-5-16,6-15-7 0,-8 22-8 0,8-22-1 15,-3 31-5-15,3-31-4 0,-3 34-2 0,3-10-5 16,-3 0-1-16,-1 1-3 0,1 1 0 0,3 0-4 16,-3-1 5-16,0 5-4 0,-5-4-5 0,5-2 8 15,-3 1 3-15,2 1 10 0,1-7 22 16,-3 4 17-16,-2-5 2 0,8-18 2 0,-3 29 1 15,3-29 6-15,-6 28 4 0,6-28-1 0,-4 22-1 16,4-22-5-16,-3 18-4 0,3-18-5 16,0 0-8-16,0 20-6 0,0-20-4 0,0 0-4 15,0 0-7-15,19 15-5 0,-19-15-2 0,0 0-4 16,44-3-13-16,-44 3-36 0,51-8-45 0,-21 4-60 16,0-4-74-16,3 0-79 0,7-1-79 0,-4-1-81 15,4-2-106-15,1-1-159 0,-5 0-143 0,-6-2-665 16,0 3-962-16</inkml:trace>
  <inkml:trace contextRef="#ctx0" brushRef="#br2" timeOffset="-194455.69">17168 11492 23 0,'0'0'471'16,"0"0"-15"-16,0 0-11 0,10-15-5 0,-10 15-15 15,0 0-21-15,0 0-31 0,0 0-37 0,0 0-39 16,0 0-34-16,0 0-43 0,0 0-36 0,0 0-41 15,0 0-28-15,0 0-26 0,0 0-18 16,0 0-16-16,0 0-10 0,-20 13-11 0,20-13-1 16,0 0-7-16,-4 22-4 0,4-22 1 0,-3 20-2 15,3-20 8-15,0 23-3 0,0-23 0 0,-3 22 1 16,3-22 1-16,-6 24 3 0,6-24 8 0,-8 24 7 16,8-24 6-16,0 17 3 0,0-17 6 0,-6 18 12 15,6-18 23-15,0 0 24 0,-4 16 17 16,4-16 16-16,0 0 5 0,0 0-8 0,0 0-15 15,0 0-23-15,0 0-22 0,7 17-21 0,-7-17-11 16,0 0-9-16,23-5-11 0,-23 5-8 0,27-12-9 16,-27 12 1-16,33-9-10 0,-12 2-26 0,-2-1-46 15,-19 8-54-15,44-10-55 0,-25 3-65 0,-19 7-74 16,38-10-72-16,-38 10-75 0,33-10-56 0,-33 10-40 16,30-10-16-16,-30 10-38 0,24-10-412 15,-24 10-491-15</inkml:trace>
  <inkml:trace contextRef="#ctx0" brushRef="#br2" timeOffset="-194187.72">17475 11525 132 0,'0'0'431'0,"0"0"-24"0,0 0-14 0,-14-18-14 15,14 18-19-15,0 0-15 0,-13-17-12 0,13 17-14 16,0 0-3-16,-10-13-19 0,10 13-19 0,0 0-36 16,0 0-37-16,-17-12-44 0,17 12-32 0,0 0-28 15,0 0-22-15,0 0-14 0,0 0-10 0,-20 12 0 16,20-12 4-16,-3 25 6 0,3-25 3 0,0 36-2 15,-3-16-6-15,3 2-6 0,-4-1-9 0,8 5-7 16,-4 2-5-16,0-3-5 0,0 0-5 16,3-3-3-16,-3 2-2 0,0 0-1 0,0-5 0 15,3 1-2-15,-3-20-2 0,0 33 2 0,0-33 0 16,7 25 2-16,-7-25 1 0,7 20-16 16,-7-20-35-16,0 0-73 0,10 21-91 0,-10-21-106 15,0 0-113-15,0 0-77 0,23-8-62 0,-23 8-93 16,13-16-385-16,-13 16-507 0</inkml:trace>
  <inkml:trace contextRef="#ctx0" brushRef="#br2" timeOffset="-193796.02">17692 11512 422 0,'0'0'496'0,"3"-20"1"0,-3 20-11 16,3-17-33-16,-3 17-46 0,0 0-36 0,0-24-41 15,0 24-45-15,0 0-55 16,3-16-45-16,-3 16-34 0,0 0-27 0,21-16-22 15,-21 16-19-15,23-4-13 0,-23 4-9 0,30-5-12 16,-30 5-8-16,37 0-3 0,-37 0-8 0,36 0-6 16,-36 0 4-16,43 5-6 0,-43-5-6 0,41 4-1 15,-41-4-3-15,36 6-1 0,-36-6-2 0,37 5 1 16,-37-5 6-16,33 7 13 0,-33-7 16 0,30 10 4 16,-30-10-4-16,24 10-9 0,-24-10-8 0,20 15-4 15,-20-15-2-15,13 20 24 0,-13-20 51 0,3 28 30 16,-6-10 0-16,-7 4-2 0,0 0-9 0,-3 5-16 15,0 1-14-15,-8-1-8 0,4 5-11 0,-2-3-6 16,-1-3-1-16,-1 6 3 0,5-8 7 16,-1 1 15-16,-2-5 15 0,5 0 21 0,1-3 24 15,2-5 27-15,-2 8 25 0,13-20 16 16,-17 19 6-16,17-19-3 0,-13 17-68 0,13-17-148 16,-13 13 0-16,13-13 0 0,0 0 0 0,0 0 0 15,-20 6 0-15,20-6 0 0,0 0-36 0,0 0-360 16,0 0-133-16,0 0-115 0,-14-16-126 0,14 16-104 15,0 0-807-15,-6-18-1116 0</inkml:trace>
  <inkml:trace contextRef="#ctx0" brushRef="#br2" timeOffset="-191923.97">25258 2372 136 0,'0'0'370'0,"0"0"-8"0,0 0-15 16,0 0-20-16,0 0-24 0,0 0-27 16,0 0-34-16,0 0-35 0,0 0-31 0,0 0-27 15,0 0-29-15,0 0-24 0,0 0-15 0,0 0-20 16,0 0-14-16,0 0-9 0,0 0-9 0,-16 13-7 15,16-13-6-15,0 0-3 0,0 0-2 0,-14 20-2 16,14-20 3-16,-9 16 6 0,9-16 4 0,-14 24 4 16,14-24-3-16,-16 24-3 0,16-24 1 0,-17 26-3 15,17-26-4-15,-13 22-2 0,13-22-3 0,-14 20-2 16,14-20 5-16,-10 18 0 0,10-18 2 16,0 0 7-16,-3 16 11 0,3-16 22 0,0 0 4 15,0 0-4-15,23 12-13 0,-23-12-2 16,30-6-6-16,-30 6 3 0,37-13-11 0,-14 6-6 15,4 0-2-15,-4-4-4 0,4 2-5 0,-4-1-2 16,1 0-3-16,-5 1 0 0,-19 9 4 0,30-14 0 16,-30 14-3-16,24-10-1 0,-24 10 2 0,0 0-1 15,0 0 8-15,0 0-4 0,0 0 1 0,0 0 0 16,-40 12-2-16,13 0 1 0,-3 0 3 0,0 2-4 16,-6 3-4-16,2 1 5 0,4 0 1 0,-3 2 4 15,6 2-5-15,1-1 1 0,-1 0-37 0,6 2-97 16,9 2-146-16,-2-7-169 0,10 4-213 0,4-22-291 15,4 32-422-15</inkml:trace>
  <inkml:trace contextRef="#ctx0" brushRef="#br0" timeOffset="-187530.82">22410 15182 380 0,'0'0'505'0,"0"0"-27"0,0 0-25 15,0 0-40-15,0 0-25 0,-27 5-33 0,27-5-29 16,0 0-24-16,0 0-20 0,0 0-20 16,0 0-19-16,0 0-19 0,0 0-27 0,-30 0-27 15,30 0-24-15,0 0-23 0,0 0-22 0,0 0-17 16,0 0-17-16,0 0-14 0,0 0-8 0,0 0-8 15,0 0-8-15,0 0-6 0,0 0-2 0,0 0-3 16,0 0 0-16,0 0-4 0,0 0-1 0,41-5-1 16,-41 5-4-16,33-5 2 0,-33 5-4 0,40-7-2 15,-40 7 1-15,40-11-2 0,-40 11-2 0,40-6 2 16,-40 6-3-16,37-6 2 0,-37 6 0 16,30-7-2-16,-30 7 1 0,27-6 1 0,-27 6 1 15,0 0-3-15,33-5 0 0,-33 5-12 0,0 0-106 16,0 0-94-16,27-4-74 0,-27 4-68 15,0 0-55-15,0 0-41 0,0 0-34 0,0 0-56 16,0 0-469-16,0 0-485 0</inkml:trace>
  <inkml:trace contextRef="#ctx0" brushRef="#br0" timeOffset="-186823.67">23170 14887 319 0,'0'0'384'0,"0"0"-13"16,0 0-10-16,27-7-16 0,-27 7-14 0,0 0-21 16,0 0-18-16,0 0-14 0,0 0-13 0,0 0-26 15,27-8-9-15,-27 8-14 0,0 0-13 0,0 0-29 16,0 0-30-16,0 0-29 0,0 0-24 0,0 0-18 15,0 0-12-15,0 0-14 0,-20-13-7 0,20 13-8 16,0 0-8-16,-30-4-2 0,30 4-6 0,0 0 0 16,-37-5 4-16,37 5 12 0,0 0 32 0,-30-3 22 15,30 3 11-15,0 0-9 0,-30-2-11 16,30 2-13-16,0 0-14 0,0 0-10 0,0 0-9 16,-30-4-8-16,30 4-9 0,0 0 0 15,0 0-4-15,-19 12-3 0,19-12 0 0,0 0-1 16,-8 19 1-16,8-19-5 0,-3 20 1 0,3-20-1 15,-3 20 1-15,3-20 0 0,0 25-2 0,0-25 0 16,3 22-1-16,-3-22 2 0,0 20-1 0,0-20 2 16,3 21-3-16,-3-21 4 0,0 0 0 0,4 25 2 15,-4-25 49-15,0 0 52 0,0 0 29 0,4 20 23 16,-4-20 11-16,0 0 5 0,0 0 9 0,0 0-3 16,0 0-4-16,0 0-11 0,6 17-22 0,-6-17-29 15,0 0-23-15,0 0-16 0,0 0-18 16,16-8-12-16,-16 8-10 0,0 0-6 0,0 0-8 15,27-9-1-15,-27 9-8 0,0 0-3 0,33-5-1 16,-33 5-1-16,0 0-3 0,44 0-1 0,-44 0 0 16,34 2-1-16,-34-2-4 0,30 8 1 15,-30-8-2-15,33 12-1 0,-33-12 3 0,27 16-4 16,-27-16 0-16,23 22 1 0,-23-22 0 0,16 25-1 16,-16-25 1-16,7 30 1 0,-7-30 0 0,3 32 0 15,-3-32 1-15,-6 29 1 0,6-29 0 0,-10 32 0 16,10-32 2-16,-17 24 0 0,17-24-3 0,-20 23 4 15,3-13-1-15,17-10 1 0,-26 15 2 0,26-15 1 16,-30 12 2-16,30-12-1 0,-31 5 0 0,31-5 1 16,0 0 2-16,-42 0-3 0,42 0-4 15,0 0 4-15,-40-5-3 0,40 5-1 0,0 0-10 16,-27-9-114-16,27 9-105 0,-17-11-108 0,17 11-85 16,0 0-85-16,-10-21-85 0,10 21-62 0,0 0-37 15,3-24-35-15,-3 24-558 0,10-19-741 0</inkml:trace>
  <inkml:trace contextRef="#ctx0" brushRef="#br0" timeOffset="-186323.67">23485 14965 277 0,'13'-10'309'0,"-13"10"-13"16,0 0-5-16,0 0-10 0,0 0-17 0,12-10-10 16,-12 10-10-16,0 0-9 0,0 0-7 0,0 0-7 15,0 0-8-15,0 0-9 0,0 0-12 0,0 0 4 16,0 0-12-16,0 0-1 0,0 0-3 0,0 0-7 16,0 0-4-16,0 0-5 0,0 0-5 15,0 0 3-15,0 0-3 0,0 0 1 0,0 0-7 16,0 0-8-16,0 0-13 0,0 0-20 15,0 0-20-15,0 0-18 0,0 0-13 0,0 0-13 16,0 0-13-16,0 0-4 0,0 0-5 0,-19 12-3 16,19-12-10-16,0 0-1 0,-17 18-4 0,17-18-2 15,-10 16 1-15,10-16-1 0,-9 24 0 0,9-24-5 16,-8 22 0-16,8-22 1 0,0 25 1 0,0-25 2 16,8 25 0-16,-8-25 3 0,9 25 0 0,-9-25 5 15,17 22 1-15,-17-22 2 0,20 19 2 0,-20-19 5 16,23 9-1-16,-23-9-1 0,30 5-4 0,-30-5-3 15,34-2 0-15,-34 2 1 0,36-12-1 0,-16 0-3 16,-3 3 2-16,-4-1-1 0,4-5 1 16,-4 3 0-16,-6-3-2 0,-7 15-3 15,10-30-4-15,-10 30 1 0,-4-28-3 0,4 28-3 16,-16-22 3-16,16 22-2 0,-27-18 0 0,27 18-73 16,-33-12-114-16,33 12-129 0,-40-8-147 0,40 8-157 15,-50 3-151-15,50-3-686 0,-63 5-907 0</inkml:trace>
  <inkml:trace contextRef="#ctx0" brushRef="#br0" timeOffset="-183859.63">25992 2445 236 0,'0'0'491'0,"0"0"-16"0,0 0-27 16,0 0-31-16,20-10-43 0,-20 10-58 15,0 0-32-15,0 0-38 0,0 0-33 0,10-14-15 16,-10 14-19-16,0 0-16 0,0 0-27 16,0 0-23-16,0 0-21 0,0 0-20 0,-3-16-18 15,3 16-9-15,0 0-10 0,0 0-8 0,0 0-6 16,-24-8-4-16,24 8-2 0,0 0-2 0,0 0-4 16,-36 0-1-16,36 0 0 0,0 0-7 0,-30 3 5 15,30-3 0-15,0 0-3 0,-37 2 2 0,37-2-5 16,0 0 0-16,-43 3 2 0,43-3 0 0,0 0 11 15,-40 0 18-15,40 0 30 0,0 0 9 0,0 0 3 16,-37 2-8-16,37-2-11 0,0 0-8 0,0 0-10 16,0 0-9-16,-33 2-7 0,33-2-6 0,0 0 1 15,0 0-7-15,-14 17 1 0,14-17-1 16,0 0 1-16,-3 19-4 0,3-19-1 16,0 19 1-16,0-19 0 0,3 23-1 0,-3-23 0 15,7 27 0-15,-7-27-10 0,10 25 10 0,-10-25-4 16,6 29 2-16,-6-29 0 0,11 24-1 0,-11-24 2 15,7 20 1-15,-7-20 1 0,3 20 4 0,-3-20 30 16,0 0 93-16,10 20 57 0,-10-20 47 0,0 0 12 16,0 0 24-16,6 18 5 0,-6-18-36 0,0 0-47 15,0 0-40-15,0 0-27 0,24-10-29 0,-24 10-21 16,17-9-17-16,-17 9-10 0,23-14-12 0,-23 14-8 16,30-12-6-16,-30 12-6 0,34-11-2 0,-34 11-4 15,39-7-3-15,-39 7-2 0,37 0-2 16,-37 0-3-16,36 3 2 0,-36-3-2 0,38 9-2 15,-22 2 2-15,-16-11-4 0,30 21 4 16,-21-9 1-16,2 2-3 0,-11-14-2 0,13 28 5 16,-13-28-2-16,3 33 0 0,-3-33 1 0,-6 34-2 15,-1-17 0-15,1 2 1 0,-8-5 2 0,1 3-2 16,-1-1-1-16,-2-3 3 0,-4-1-3 0,-1 0 1 16,-1-2 0-16,1-2 0 0,-2-1 2 0,-1 1 1 15,24-8-2-15,-46 7-3 0,46-7 4 0,-47 0 1 16,47 0-1-16,-43-2 0 0,43 2 2 0,-36-5-2 15,36 5 3-15,-37-11-1 0,37 11 2 0,-34-9-1 16,34 9 0-16,-26-13 0 0,26 13-12 16,-20-9-111-16,20 9-145 0,0 0-114 0,-10-19-89 15,10 19-99-15,0 0-102 0,13-22-65 0,-13 22-71 16,24-15-559-16,-24 15-816 0</inkml:trace>
  <inkml:trace contextRef="#ctx0" brushRef="#br0" timeOffset="-183319.66">26439 2645 83 0,'0'0'351'0,"10"-15"-19"0,-10 15-10 0,0 0-23 15,10-16-22-15,-10 16-28 0,0 0-23 0,0 0-13 16,7-19-16-16,-7 19-16 0,0 0-16 16,0 0-10-16,-3-18-10 0,3 18-7 0,0 0-3 15,0 0-3-15,-14-13 6 0,14 13-11 0,0 0 2 16,0 0-15-16,-20-12-18 0,20 12-14 0,0 0-13 16,0 0-13-16,-20-8-8 0,20 8-10 0,0 0-8 15,0 0-6-15,0 0-5 0,-36 6-1 0,36-6-1 16,0 0-1-16,-21 9 1 0,21-9 0 15,-16 17-4-15,16-17-2 0,-14 13 3 0,14-13 2 16,-13 23-5-16,13-23 5 0,-10 25-4 0,10-25 0 16,-7 27 0-16,7-27-2 0,0 28 2 0,0-28 4 15,7 29 1-15,-7-29-4 0,7 26 1 0,-7-26 5 16,16 25-1-16,-16-25 10 0,21 23 43 0,-21-23 33 16,26 18 30-16,-26-18 13 0,27 12 1 0,-27-12-12 15,33 2-5-15,-33-2 8 0,30 0 7 16,-30 0-22-16,34-7-2 0,-34 7-1 0,33-15 2 15,-14 3-21-15,-5-1-7 0,2-3-10 0,-2-1-7 16,-1 0 2-16,-2-1 19 0,-5-2-3 16,1 0-15-16,-7 0-11 0,0 0-16 0,-4 0-9 15,-2 0-12-15,0 4-5 0,-8-3-8 0,1 1 0 16,-4 4-4-16,-4 2-4 0,2 1-2 0,-1 2-1 16,-7 3-62-16,27 6-175 0,-53-5-163 0,16 7-171 15,-6 3-199-15,-8 11-197 0,-9-1-622 0,-13 4-1021 16</inkml:trace>
  <inkml:trace contextRef="#ctx0" brushRef="#br0" timeOffset="-179159.65">29474 5835 183 0,'0'0'381'16,"16"-12"-10"-16,-16 12 1 0,11-13-6 0,-11 13 2 15,0 0-7-15,13-15-1 0,-13 15-7 0,0 0-14 16,0 0-18-16,10-16-21 0,-10 16-30 0,0 0-31 15,0 0-38-15,0 0-27 0,0 0-18 0,0 0-6 16,0 0-7-16,-44 5-9 0,44-5-3 16,-26 15-14-16,6-6-14 0,3 3-8 0,-3-3-4 15,0 4-5-15,0 2-1 0,-4 0-3 0,2 4-10 16,-2-3-11-16,-2 2 10 0,2 2-5 0,-3 1-22 16,5-5 3-16,-2 2-5 0,0-1 10 0,-2 1-4 15,2 0 7-15,5-4 6 0,-2 1 1 16,1 0 2-16,1-2 3 0,-2 2 2 0,4-3 7 15,-2 1 0-15,2-1 9 0,1-2-2 0,-5 1 1 16,4-2 5-16,17-9-4 0,-29 18 0 0,29-18-8 16,-27 15-3-16,27-15-10 0,-27 9-7 0,27-9-14 15,-20 11-43-15,20-11 0 0,-16 9 0 0,16-9 0 16,0 0 0-16,-20 12 0 0,20-12 0 16,0 0 0-16,0 0 0 0,-18 7 0 0,18-7 0 15,0 0 0-15,0 0 0 0,0 0 0 0,0 0-89 16,0 0-195-16,0 0-108 0,0 0-99 0,21-12-105 15,-21 12-110-15,27-12-78 0,-27 12-104 0,36-15-459 16,-12 8-803-16</inkml:trace>
  <inkml:trace contextRef="#ctx0" brushRef="#br0" timeOffset="-178190.65">30181 5883 33 0,'0'0'353'0,"0"0"-11"15,0 0-8-15,0 0 0 0,0 0-4 0,23-9-1 16,-23 9 1-16,0 0-5 0,0 0-7 16,0 0-19-16,0 0-17 0,0 0-22 0,0 0-19 15,0 0-20-15,0 0-17 0,0 0-21 0,0 0-18 16,0 0-27-16,-13-12-24 0,13 12-20 0,0 0-12 16,0 0-6-16,0 0-2 0,-37-3 2 0,37 3-1 15,0 0 0-15,0 0 2 0,-40 0 5 0,40 0 6 16,0 0 11-16,-40 0 2 0,40 0-2 0,0 0 0 15,-43 3 1-15,43-3 0 0,0 0 4 0,-40 0-2 16,40 0-10-16,0 0-3 0,-40 0-2 0,40 0-8 16,0 0-11-16,-37 0-12 0,37 0-8 0,0 0-13 15,-26 3-5-15,26-3-12 0,0 0 1 0,0 0-5 16,-34 5 0-16,34-5-5 0,0 0 0 16,-20 9-4-16,20-9 0 0,0 0 0 0,-20 12 0 15,20-12 1-15,0 0-3 0,-13 13 0 0,13-13 3 16,0 0 1-16,-11 18 1 0,11-18 4 0,0 0 3 15,-6 23 4-15,6-23 8 0,0 16 3 0,0-16-1 16,3 21 2-16,-3-21 0 0,8 22-3 0,-8-22-4 16,6 20-4-16,-6-20 2 0,6 21-2 0,-6-21 0 15,7 17 5-15,-7-17 6 0,0 0 20 0,6 20 19 16,-6-20 24-16,0 0 20 0,0 0-94 0,8 20-20 16,-8-20 0-16,0 0 0 0,0 0 0 0,0 0 0 15,0 0 0-15,3 21 0 0,-3-21 0 16,0 0 0-16,0 0 0 0,0 0 0 0,0 0 0 15,0 0 0-15,0 0 0 0,0 0 0 0,0 0 0 16,33-6 0-16,-33 6 0 0,0 0 0 0,27-6 0 16,-27 6 0-16,0 0 0 0,33-9 0 0,-33 9 0 15,27-5 0-15,-27 5 0 0,27-5 0 0,-27 5 0 16,30-2 0-16,-30 2 0 0,0 0 0 0,43-3 0 16,-43 3 0-16,0 0 0 0,43 0 0 0,-43 0 0 15,0 0 0-15,40 5 0 0,-40-5 0 0,23 5 0 16,-23-5 0-16,27 7 0 0,-27-7 0 0,23 12 0 15,-23-12 0-15,24 9 0 0,-24-9 0 0,20 15 0 16,-20-15 0-16,20 14 0 0,-20-14 0 16,14 16 0-16,-14-16 0 0,13 16 0 0,-13-16 0 15,6 21 0-15,-6-21 0 0,3 18 0 0,-3-18 0 16,-3 20 0-16,3-20 0 0,-6 21 0 0,6-21 0 16,-13 19 0-16,13-19 0 0,-18 17 0 0,18-17 0 15,-23 20 0-15,23-20 0 0,-27 19 0 0,27-19 0 16,-30 12 0-16,30-12 0 0,-33 12 0 0,33-12 0 15,-37 10 0-15,37-10 0 0,-39 7 0 0,39-7 0 16,-37 5 0-16,37-5 0 0,-41 3 0 0,41-3 0 16,-36 2 0-16,36-2 0 0,-30 3 0 0,30-3 0 15,0 0 0-15,-43-3 0 0,43 3 0 0,0 0 0 16,-33-5 0-16,33 5 0 0,0 0 0 16,-24-8 0-16,24 8 0 0,0 0 0 0,-14-14 0 15,14 14 0-15,-3-17-345 0,3 17-895 0,0-19-1007 16,0 19-1648-16</inkml:trace>
  <inkml:trace contextRef="#ctx0" brushRef="#br0" timeOffset="-173810.64">15774 5153 233 0,'16'-24'448'15,"-16"24"-5"-15,14-14-18 0,-14 14-19 0,10-15-20 16,-10 15-29-16,0 0-21 0,6-22-20 0,-6 22-21 16,0 0-16-16,7-15-17 0,-7 15-29 0,0 0-28 15,0 0-31-15,0 0-36 0,0 0-29 0,0 0-24 16,0 0-9-16,0 0 34 0,0 0 2 16,0 0-1-16,0 0-3 0,-13 16 8 0,13-16 1 15,-17 28-1-15,7-14-5 0,-3 6-7 0,3-1-2 16,0 0-4-16,-3 1-8 0,-1 3-11 0,4 0-15 15,-4-3-7-15,5 3-3 0,-4-1 3 0,2-3-6 16,-2 4-7-16,7-5-8 0,-8-1 1 16,8 0-10-16,-1-1-4 0,7-16-1 0,-14 27 4 15,14-27 0-15,-13 20-6 0,13-20 0 0,-6 17 2 16,6-17-12-16,0 0-47 0,-14 18-43 0,14-18-89 16,0 0-81-16,0 0-70 0,0 0-78 0,0 0-68 15,0 0-56-15,0 0-41 0,6-20-27 0,-6 20-40 16,11-17-442-16,-11 17-543 0</inkml:trace>
  <inkml:trace contextRef="#ctx0" brushRef="#br0" timeOffset="-173543.64">15627 5202 98 0,'-10'-25'436'16,"10"25"-16"-16,-13-23 1 0,13 23-12 0,-24-21-15 15,24 21-12-15,-16-21-2 0,16 21-14 0,-24-20-3 16,24 20-8-16,-20-20-14 0,20 20-20 0,-13-12-30 15,13 12-38-15,-14-14-45 0,14 14-38 0,0 0-37 16,0 0-24-16,0 0 8 0,0 0 21 0,0 0 17 16,0 0 0-16,0 0-8 0,30 24-6 0,-13-9 1 15,7 2-18-15,6 6-15 0,-3-1-13 0,6 6-18 16,0-1-9-16,7 3-9 0,-3 0-6 0,0 0-8 16,-1 0-4-16,1-3-2 0,-1 3-11 0,-2-5-48 15,-4-2-95-15,0-3-94 16,-7 0-110-16,4 0-123 0,-7-3-142 0,0 1-168 15,-6 0-144-15,-8-4-555 0,-6-14-899 0</inkml:trace>
  <inkml:trace contextRef="#ctx0" brushRef="#br0" timeOffset="-172251.63">5002 7122 179 0,'0'0'327'0,"0"0"-6"15,0 0-5-15,-3-18-10 0,3 18-1 16,0 0-2-16,0 0-10 0,0 0-8 0,0 0-12 15,-11-18-6-15,11 18-15 0,0 0-12 0,0 0-22 16,0 0-23-16,0 0-31 0,0 0-30 16,0 0-27-16,0 0-26 0,0 0-11 0,-33 12-5 15,33-12 8-15,-13 19 1 0,13-19-7 0,-17 28 1 16,7-12-6-16,1 5 0 0,-2-1 16 0,1 2-8 16,1-1-15-16,1 1-11 0,-2-2-6 0,4 3-6 15,0-4-3-15,-2 4-1 0,2-1-4 0,-1-4-4 16,1 2-2-16,3-3 2 0,3-17 0 0,-8 32-2 15,8-32 0-15,-6 31-28 0,6-31-65 0,-4 23-67 16,4-23-66-16,0 20-63 0,0-20-50 0,0 0-43 16,7 19-36-16,-7-19-54 0,0 0-68 0,0 0-448 15,0 0-448-15</inkml:trace>
  <inkml:trace contextRef="#ctx0" brushRef="#br0" timeOffset="-172051.22">4755 7299 116 0,'-10'-17'454'15,"0"5"10"-15,10 12-16 0,-13-20-16 0,13 20-24 16,-10-18-31-16,10 18-52 0,0 0-63 0,-13-17-58 16,13 17-36-16,0 0 59 0,0 0 12 0,0 0-4 15,9 12-17-15,-9-12-14 0,24 26-14 16,-4-9-32-16,0 3-28 0,3 0-17 0,4-1-18 16,0 4-12-16,3-1-13 0,0-4-27 0,0 0-105 15,3-1-97-15,-3 1-93 0,0-3-98 16,0 0-100-16,-6-3-102 0,-2 1-90 0,-5-3-445 15,4 0-558-15</inkml:trace>
  <inkml:trace contextRef="#ctx0" brushRef="#br0" timeOffset="-171167.63">4455 8442 39 0,'3'-20'437'0,"-3"20"-22"0,-3-17-8 0,3 17-28 16,-6-20-20-16,6 20-19 0,-11-16-19 0,11 16-20 15,-13-17-34-15,13 17-26 0,-23-10-23 0,23 10-15 16,-27-7-14-16,27 7-16 0,-33-3-11 0,33 3-9 16,-37 5 1-16,17 3-3 0,-4-1-3 0,2 1-7 15,-2 5-5-15,-3 1 4 0,-3 1-2 0,0 3-4 16,3 4-10-16,-3-2-2 0,-3 5-5 15,3 5-13-15,0-2-8 0,0 1-10 0,0 4-9 16,3 2-17-16,0-2 2 0,5 2-10 16,-2-3-5-16,1 6 17 0,2-3 2 0,2 0 2 15,-1 1-5-15,7-3-9 0,-4 0-10 0,4 0-8 16,2-1 0-16,-2 1-4 0,2 2-11 0,5-3 0 16,0-2 5-16,2 3 2 0,1-1 1 0,3-2-3 15,0 1-3-15,3 1 0 0,1-1 5 0,2 5 1 16,0-3 0-16,2-1-5 0,-2 0-2 0,4 2-4 15,1-2-4-15,-2 0 0 0,1 1-4 0,4-3 2 16,-1 0-6-16,4 2 7 0,-4-1-4 16,4-2 2-16,2 1-3 0,-2-2 2 0,7-1 0 15,-5 0-4-15,2 2 2 0,-1-5-4 0,-1 1 5 16,2-2 1-16,2-1 1 0,-3 1-5 0,0-7 4 16,-3 2-4-16,3 0 2 0,0-3 8 0,0 0 4 15,0-1 4-15,-3-2 0 0,2 0 0 16,1 0 0-16,1-5 4 0,-2 4 2 0,-19-11 3 15,41 13-4-15,-41-13-2 0,33 9-5 0,-33-9-2 16,37 8-4-16,-37-8-4 0,30 4 2 0,-30-4-8 16,33 6-1-16,-33-6-1 0,0 0-1 0,40 5 1 15,-40-5-2-15,0 0 0 0,30 2-3 16,-30-2 4-16,0 0-3 0,0 0-16 0,34 3-23 16,-34-3-32-16,0 0-30 0,0 0-40 0,0 0-42 15,30-3-42-15,-30 3-47 0,0 0-59 0,0 0-86 16,13-13-82-16,-13 13-64 0,0 0-46 0,0 0-23 15,0 0-40-15,0-18-457 0,0 18-596 0</inkml:trace>
  <inkml:trace contextRef="#ctx0" brushRef="#br0" timeOffset="-170495.77">4389 10377 376 0,'0'0'409'0,"-11"15"-8"16,11-15-9-16,0 0-17 0,0 0-22 0,0 0-16 15,0 0-16-15,0 0-20 0,0 0-20 0,0 0-24 16,0 0-22-16,0 0-18 0,0 0-18 0,-10 15-17 16,10-15-12-16,0 0-13 0,0 0-11 0,0 0-13 15,0 0-13-15,0 0-15 0,0 0-11 0,0 0-10 16,0 0-7-16,0 0-11 0,0 0-4 0,0 0-10 15,0 0-6-15,0 0-6 0,0 0 12 0,13 12 30 16,-13-12 19-16,0 0 3 0,0 0 3 0,34 0-4 16,-34 0-8-16,0 0-16 0,40-1-11 0,-40 1-10 15,0 0-11-15,43-3-8 0,-43 3-7 16,27-5-6-16,-27 5-5 0,0 0-6 16,40-3-2-16,-40 3 1 0,0 0-4 0,33-2-2 15,-33 2 4-15,0 0-4 0,0 0 10 0,37-4 16 16,-37 4 19-16,0 0 20 0,0 0 24 0,27-1 15 15,-27 1 20-15,0 0 21 0,0 0 24 0,0 0 25 16,26-6-144-16,-26 6-58 0,0 0 0 0,0 0 0 16,14-17 0-16,-14 17 0 0,0 0 0 0,3-20 0 15,-3 20 0-15,3-19 0 0,-3 19 0 0,4-21 0 16,-4 21 0-16,0-25 0 0,0 25 0 0,0-32 0 16,0 32 0-16,-4-33 0 0,1 16 0 0,0-3 0 15,0-3 0-15,-1 3 0 0,1 0 0 16,-4-1 0-16,4 0 0 0,-4 1 0 0,4-1 0 15,-4 3 0-15,7 18 0 0,-7-27 0 16,7 27 0-16,-6-24 0 0,6 24 0 0,-4-24 0 16,4 24 0-16,-3-19 0 0,3 19-554 0,0 0-284 15,0 0-158-15,10-20-978 0,-10 20-1391 0</inkml:trace>
  <inkml:trace contextRef="#ctx0" brushRef="#br0" timeOffset="-168407.04">22800 15615 167 0,'-30'5'273'0,"30"-5"-21"0,0 0-12 0,0 0-5 16,0 0-17-16,0 0 3 0,-23 5 4 16,23-5-7-16,0 0 1 0,0 0 2 0,0 0 0 15,0 0 1-15,0 0-9 0,0 0-4 0,0 0-7 16,0 0-10-16,0 0-11 0,-23 5-3 0,23-5-6 16,0 0-9-16,0 0-11 0,0 0-16 15,0 0-9-15,0 0-10 0,0 0-11 0,0 0-11 16,0 0-12-16,0 0-11 0,0 0-10 0,0 0-12 15,0 0-5-15,0 0-8 0,0 0-2 0,0 0-3 16,0 0 3-16,0 0 10 0,0 0 13 0,34-3-4 16,-34 3-3-16,26-2-6 0,-26 2-6 0,30-5-5 15,-30 5-6-15,43-5-6 0,-43 5-3 16,43-4-2-16,-43 4-6 0,47-3-1 0,-47 3-2 16,54-5-2-16,-54 5-1 0,46-4 0 0,-46 4 1 15,47-2-3-15,-47 2 0 0,46-2-3 0,-46 2 2 16,51-4 2-16,-51 4-4 0,47 0-1 0,-47 0 2 15,43-1 0-15,-43 1-2 0,46 0 6 0,-46 0-4 16,44-3 1-16,-44 3 2 0,46 0-2 0,-46 0 1 16,44-2-2-16,-44 2 1 0,40-3 0 0,-40 3-2 15,39-3 0-15,-39 3 0 0,44-2 0 0,-44 2 0 16,37 0 0-16,-37 0 0 0,36-2 1 0,-36 2 0 16,30-3 1-16,-30 3 0 0,0 0 1 0,48-2-1 15,-48 2 1-15,0 0 0 0,36-3 2 16,-36 3 4-16,0 0 6 0,33 0 11 0,-33 0 0 15,0 0-3-15,0 0-3 0,34-2-1 0,-34 2-3 16,0 0-4-16,0 0-2 0,0 0 2 0,33-3-5 16,-33 3 0-16,0 0 3 0,0 0 2 0,0 0-4 15,0 0 3-15,0 0-4 0,27-3-2 0,-27 3-1 16,0 0-2-16,0 0-4 0,0 0 4 0,0 0-3 16,0 0 3-16,0 0-2 0,0 0-1 0,0 0 3 15,0 0-2-15,0 0 0 0,26-4 1 0,-26 4-5 16,0 0-20-16,0 0-59 0,0 0-88 0,0 0-122 15,0 0-145-15,0 0-220 0,0 0-239 0,0 0-409 16,-36-3-765-16</inkml:trace>
  <inkml:trace contextRef="#ctx0" brushRef="#br0" timeOffset="-165339.62">24368 15120 181 0,'0'0'362'0,"0"0"-19"15,0 0 7-15,0 0-6 0,16-13 3 0,-16 13-9 16,0 0-14-16,0 0-19 0,0 0-15 0,0 0-12 16,0 0-20-16,0 0-34 0,0 0-36 0,0 0-30 15,0 0-26-15,0 0-9 0,0 0-2 0,0 0-9 16,0 0-15-16,0 0-17 0,-6 18-10 0,6-18-8 16,-10 20-2-16,10-20-5 0,-17 22-11 0,17-22-7 15,-13 30-4-15,3-15-8 0,3 3-6 0,1 0-1 16,-1-1-4-16,1 0 0 0,6-17 0 0,-11 29-4 15,11-29 0-15,-10 26 0 0,10-26 0 0,-6 25-2 16,6-25 1-16,-7 18 2 0,7-18-2 16,-7 18-5-16,7-18-19 0,0 0-21 15,-6 14-48-15,6-14-92 0,0 0-75 0,0 0-76 16,0 0-67-16,0 0-37 0,0 0-40 0,0 0-37 16,-24-7-22-16,24 7-245 0,0 0-264 0</inkml:trace>
  <inkml:trace contextRef="#ctx0" brushRef="#br0" timeOffset="-165079.62">24108 15233 349 0,'0'0'378'0,"0"0"3"0,-20-13 15 16,20 13-8-16,0 0-28 0,-20-13-27 0,20 13-12 16,0 0-16-16,0 0-20 0,-17-12-26 0,17 12-19 15,0 0-25-15,0 0-31 0,0 0-27 0,-13-13-24 16,13 13-19-16,0 0-13 0,0 0-15 0,0 0-10 15,20-15-13-15,-20 15-12 0,23-9-12 16,-23 9-7-16,33-11-4 0,-9 5-6 0,-24 6-4 16,50-12-4-16,-23 8 4 0,0 1-21 0,-27 3-29 15,49-7-41-15,-49 7-58 0,44-3-57 0,-44 3-51 16,37 0-34-16,-37 0-38 0,33 8-45 0,-33-8-41 16,20 9-38-16,-20-9-23 0,13 12-21 15,-13-12-192-15,0 0-165 0</inkml:trace>
  <inkml:trace contextRef="#ctx0" brushRef="#br0" timeOffset="-164858.62">24084 15427 267 0,'0'0'338'0,"-30"13"9"0,30-13-2 0,-22 9 6 16,22-9-7-16,0 0-10 0,-24 12-25 0,24-12-28 16,0 0-30-16,0 0-30 0,-20 9-25 15,20-9-23-15,0 0-25 0,0 0-17 0,0 0-17 16,0 0-15-16,0 0-14 0,0 0-15 0,36-3-14 15,-36 3-13-15,34-5-5 0,-34 5 1 0,50-9-10 16,-23 3-4-16,3-1-3 0,0-1-7 16,3 3-27-16,-3-2-45 0,0-1-72 0,0-2-85 15,0 3-91-15,0-2-86 0,-3-2-71 0,-4-2-64 16,0 1-350-16,-3-1-359 0</inkml:trace>
  <inkml:trace contextRef="#ctx0" brushRef="#br0" timeOffset="-164583.62">24688 15129 14 0,'6'-17'372'0,"-6"17"11"0,0-20-1 0,0 20 5 16,0 0 2-16,0-22-5 0,0 22-14 15,0 0-22-15,-3-20-32 0,3 20-41 16,0 0-42-16,0 0-43 0,-3-16-41 0,3 16-34 16,0 0-29-16,0 0-4 0,0 0 29 0,0 0-6 15,-10 16-12-15,10-16-6 0,-9 25-7 0,5-8-8 16,-3 3-11-16,0 2-10 0,1 2-6 0,-4 2-10 15,3 5-4-15,-3-1-5 0,1 2-2 0,-2-1-3 16,1-2-4-16,0 0-3 0,0 0-1 0,0-4 0 16,4-4-1-16,-1 0-1 0,0-1-2 0,0-2-6 15,7-18-20-15,-9 24-23 0,9-24-34 0,-4 18-99 16,4-18-86-16,0 0-80 0,0 0-65 0,0 0-60 16,0 0-74-16,0 0-70 0,17-9-240 0,-17 9-333 15</inkml:trace>
  <inkml:trace contextRef="#ctx0" brushRef="#br0" timeOffset="-164095.62">24789 15230 75 0,'0'0'391'0,"6"-15"-3"15,-6 15 8-15,0 0-4 0,10-20-15 0,-10 20-26 16,0 0-38-16,0 0-44 0,6-15-44 16,-6 15-45-16,0 0-40 0,0 0-24 0,0 0-11 15,0 0 4-15,0 0-7 0,0 17-15 0,0-17-15 16,0 23-13-16,0-23-12 0,3 25-9 0,-3-25-9 15,0 27 5-15,0-27-6 0,5 33-12 0,-5-33-1 16,0 29-2-16,0-29 2 0,0 31 20 16,0-31 33-16,3 22 27 0,-3-22 26 0,0 22 41 15,0-22 48-15,0 0 45 0,0 23 37 0,0-23 8 16,0 0-55-16,0 0-40 0,0 0-41 0,0 0-26 16,0 0-15-16,0 0-14 0,-17-10-19 0,17 10-12 15,-7-17-14-15,7 17-12 0,-6-22-7 0,6 22-13 16,-8-29-5-16,8 29-7 0,-3-29-3 0,3 29-5 15,0-30-5-15,0 12-3 0,0 18-5 0,8-35 1 16,-2 18-2-16,1-4 1 0,-1 7-6 0,5-4-5 16,-2 1-16-16,1 2-18 0,4 2-19 15,-4 1-21-15,-10 12-20 0,23-20-8 0,-23 20-2 16,24-15 4-16,-24 15 5 0,22-10 3 16,-22 10-5-16,0 0 15 0,34-5 13 0,-34 5 15 15,0 0 11-15,23 7 11 0,-23-7 5 0,0 0 9 16,11 20 6-16,-11-20 5 0,-8 20 5 0,8-20 3 15,-16 22 5-15,2-9 1 0,1 2 1 0,-4 0 3 16,1-2 0-16,-4 1 2 0,4-2 0 0,-1 2 0 16,4-4 2-16,13-10 0 0,-24 17-8 0,24-17-52 15,-20 13-56-15,20-13-64 0,0 0-70 0,-16 12-115 16,16-12-89-16,0 0-85 0,0 0-97 0,19-7-479 16,-19 7-582-16</inkml:trace>
  <inkml:trace contextRef="#ctx0" brushRef="#br0" timeOffset="-163599.62">25339 15115 139 0,'0'0'507'0,"0"0"1"0,0 0 2 0,22-8-24 16,-22 8-33-16,0 0-30 0,0 0-35 0,0 0-41 16,0 0-38-16,21-10-36 0,-21 10-45 0,0 0-44 15,0 0-35-15,17-10-30 0,-17 10-22 0,0 0-20 16,19-12-14-16,-19 12-11 0,0 0-10 0,24-16-9 15,-24 16-4-15,17-12-3 0,-17 12-8 0,16-13-1 16,-16 13-1-16,14-9-4 0,-14 9 1 16,0 0 0-16,16-17-1 0,-16 17-1 0,0 0 0 15,0 0-3-15,7-17-2 0,-7 17-4 0,0 0-5 16,0 0-2-16,-13-12 0 0,13 12 2 0,0 0-1 16,-37 3 1-16,37-3-3 0,-30 2 1 15,30-2-1-15,-33 7 1 0,33-7 0 0,-30 12 1 16,30-12-4-16,-30 9 2 0,30-9 0 0,-21 13 0 15,21-13 2-15,-20 12 1 0,20-12 2 0,-10 13 3 16,10-13 0-16,0 0 1 0,0 22 2 0,0-22 1 16,7 18-2-16,-7-18 0 0,14 19 0 0,-14-19 0 15,16 20 1-15,-16-20-1 0,20 24-1 16,-10-12 1-16,1 0-2 0,-2 3 0 0,1 0 0 16,1 0-2-16,-11-15 0 0,13 26 2 0,-13-26-2 15,9 27 1-15,-9-27 2 0,3 25 1 0,-3-25 3 16,-3 23 1-16,3-23 1 0,-6 19 1 0,6-19 0 15,-13 18-2-15,13-18 1 0,-17 12-2 0,17-12-1 16,-24 14 1-16,24-14 1 0,-22 6-2 0,22-6-15 16,0 0-32-16,-30 8-48 0,30-8-80 15,0 0-84-15,0 0-88 0,-27-8-76 0,27 8-52 16,0 0-55-16,3-20-56 0,-3 20-360 0,19-25-418 16</inkml:trace>
  <inkml:trace contextRef="#ctx0" brushRef="#br0" timeOffset="-163355.1">25655 15057 275 0,'0'0'421'16,"14"-15"1"-16,-14 15-12 0,0 0-23 0,13-15-36 15,-13 15-42-15,0 0-47 0,0 0-38 0,13-15-46 16,-13 15-39-16,0 0-18 0,0 0 37 0,0 0-8 16,0 0-10-16,7 20-5 0,-7-20-18 0,-3 22-15 15,3-22-16-15,-11 29-14 0,8-10-12 0,-3 1-13 16,-1-1-7-16,4 2-2 0,-1-1-2 15,-3 0-10-15,4 0-4 0,0-2-2 0,3-18 1 16,-6 32-6-16,6-32-21 0,-4 25-22 0,4-25-38 16,-3 23-38-16,3-23-42 0,-3 17-39 15,3-17-53-15,0 0-73 0,-8 17-73 0,8-17-82 16,0 0-57-16,0 0-269 0,0 0-279 0</inkml:trace>
  <inkml:trace contextRef="#ctx0" brushRef="#br0" timeOffset="-162930.98">25535 15277 21 0,'0'0'321'16,"0"0"-8"-16,-13-15 13 0,13 15-8 0,0 0-11 16,-10-17-10-16,10 17-25 0,0 0-30 0,0 0-30 15,-4-20-26-15,4 20-25 0,0 0-17 16,14-18-22-16,-14 18-11 0,24-12-16 16,-24 12-15-16,30-13-13 0,-11 6-11 0,-19 7-8 15,41-13-12-15,-19 6-6 0,-1 2-2 0,6-4-4 16,-4 5 11-16,0-4 8 0,4 4 8 0,-1-1 7 15,-26 5-1-15,44-11-4 0,-44 11-9 0,37-7-2 16,-37 7-3-16,27-5-6 0,-27 5-10 0,0 0-1 16,0 0 29-16,33 0 32 0,-33 0-5 0,0 0-9 15,0 0-13-15,-8 23-12 0,8-23-4 0,-13 20-10 16,13-20-6-16,-17 22-5 0,17-22-6 0,-16 25-1 16,16-25-2-16,-13 25-2 0,13-25-2 0,-10 22 1 15,10-22 2-15,-4 21 4 0,4-21 1 16,0 0 2-16,7 20 1 0,-7-20 1 0,0 0-1 15,20 7-3-15,-20-7 0 0,0 0 22 0,27-7 30 16,-27 7 17-16,16-16 9 0,-16 16-6 16,14-17-11-16,-14 17-9 0,6-26-12 0,-6 26-7 15,-3-24-10-15,3 24-9 0,-14-25-7 0,14 25-6 16,-16-20-4-16,16 20-9 0,-27-15-1 0,27 15-3 16,-30-7-36-16,30 7-65 0,-26-3-77 0,26 3-63 15,0 0-74-15,-37 5-76 0,37-5-62 0,0 0-57 16,0 0-80-16,0 0-389 0,0 0-458 0</inkml:trace>
  <inkml:trace contextRef="#ctx0" brushRef="#br0" timeOffset="-162459.62">26052 15080 43 0,'0'0'397'16,"0"0"-8"-16,30-5 2 0,-30 5-3 0,0 0-7 16,0 0-23-16,33-5-32 0,-33 5-35 0,0 0-52 15,0 0-37-15,30 0-31 0,-30 0-14 0,0 0-15 16,24 5-16-16,-24-5-11 0,14 12-15 0,-14-12-15 15,6 18-10-15,-6-18-16 0,7 24-5 16,-7-24-10-16,3 30-11 0,-3-30-7 0,3 36 0 16,-3-16-8-16,0-2-1 0,0 1-3 0,0-19-3 15,0 35-5-15,0-35 8 0,0 30-7 16,0-30 0-16,3 25 73 0,-3-25 77 0,0 23 74 16,0-23 56-16,0 0-23 0,0 18-41 0,0-18-30 15,0 0-7-15,0 0-15 0,-9-17-9 0,9 17-17 16,-7-19-15-16,7 19-17 0,-10-35-17 0,3 14-19 15,1 0-13-15,2-1-8 0,1-4-13 0,0 1-11 16,0-2-5-16,3 2-9 0,0 0-4 0,3-3-4 16,3 2-4-16,-2 5-2 0,5-4-3 0,-1 2-5 15,1 1 0-15,4 2-5 0,-2 2-9 0,5 1-24 16,1 1-23-16,-1 2-12 0,5 4-9 0,-1 0-13 16,-1 2-9-16,-19 8-3 0,44-7 3 0,-44 7 9 15,37 0 18-15,-37 0 15 0,33 10 11 16,-33-10 9-16,20 15 8 0,-20-15 8 15,7 24 5-15,-7-24 9 0,-7 29 2 0,-6-12 6 16,0-2 2-16,-8 2 4 0,-2 1 0 0,-4 2 4 16,1-6 0-16,-4 2 2 0,3-1 0 0,0-2 0 15,4-4 6-15,-1-1 2 0,2 2 2 0,22-10-3 16,-41 10-45-16,41-10-117 0,-36 5-134 0,36-5-133 16,-40 0-144-16,40 0-146 0,-38-5-716 0,38 5-876 15</inkml:trace>
  <inkml:trace contextRef="#ctx0" brushRef="#br3" timeOffset="-109226.93">6502 2142 44 0,'0'0'368'0,"0"0"-16"0,-19-9-16 0,19 9-3 15,0 0-10-15,0 0-14 0,-20-7-12 0,20 7-25 16,0 0-17-16,0 0-27 0,0 0-24 0,0 0-29 16,0 0-23-16,0 0-19 0,0 0-17 0,-24-8-15 15,24 8-7-15,0 0 1 0,0 0-3 0,0 0-2 16,0 0-4-16,0 20-4 0,0-20 1 0,0 0-6 15,10 22-4-15,-10-22-5 0,7 17-8 16,-7-17-1-16,10 19-1 0,-10-19-4 16,10 18-3-16,-10-18-1 0,10 18-1 0,-10-18 8 15,10 18 9-15,-10-18 11 0,10 12 14 0,-10-12 20 16,0 0 19-16,17 9 17 0,-17-9-7 0,0 0-11 16,30-3-30-16,-30 3-15 0,36-21-21 0,-12 6-8 15,3-3-6-15,3-1-10 0,6-7-5 0,4-1-10 16,1-3-4-16,8-2 0 0,1-5-2 0,1 1-9 15,1-1-1-15,-1-1-2 0,2 4 3 0,-7-2-2 16,-2 6-2-16,-1 0-4 0,-3 0 1 0,1 3-9 16,-5-1-4-16,1 3-15 0,-4 6-59 0,-3-2-80 15,-3 1-106-15,-4 2-126 0,1 6-142 16,-5-1-91-16,-2 4-69 0,-1 1-624 0,-16 8-779 16</inkml:trace>
  <inkml:trace contextRef="#ctx0" brushRef="#br3" timeOffset="-99099.48">12269 7755 271 0,'0'0'366'0,"0"0"-10"0,0 0-6 16,-27 6-11-16,27-6-5 0,0 0-16 0,-30 8-15 16,30-8-18-16,-27 9-13 0,27-9-1 0,-33 4-1 15,33-4-1-15,-27 5-1 0,27-5-7 16,0 0-15-16,-33 6-23 0,33-6-31 16,0 0-30-16,0 0-32 0,-30 7-22 0,30-7-21 15,0 0-17-15,0 0-13 0,0 0-9 0,37-5-9 16,-37 5-6-16,50-5-5 0,-20 0-3 0,3 2-8 15,8-1 1-15,1-5-4 0,6 5-2 0,-2-4-1 16,7 3-2-16,-2 0 0 0,9-2 0 0,-11 2 0 16,5-3-2-16,-1 6 0 0,-3-3-3 0,-3 0-28 15,-4 0-98-15,1 2-118 0,-14 2-129 0,3-2-149 16,-33 3-120-16,49-8-200 0,-49 8-304 0,0 0-610 16</inkml:trace>
  <inkml:trace contextRef="#ctx0" brushRef="#br3" timeOffset="-55867.39">15961 1407 145 0,'0'0'320'0,"0"0"-26"16,0 0-21-16,0 0-18 0,0 0-17 0,0 0-13 16,0 0-19-16,6-15-19 0,-6 15-19 15,0 0-10-15,0 0-10 0,0 0-6 0,0 0-8 16,0 0-13-16,0 0-8 0,0 0-7 0,0 0-6 15,0 0-9-15,0 0-9 0,0 0-8 0,0 0-11 16,0 0-4-16,0 0-16 0,0 0-7 0,0 0-7 16,0 0-7-16,0 0-3 0,0 0-3 0,0 0-3 15,0 0-1-15,0 0-6 0,0 0-1 0,0 0 1 16,0 0 0-16,0 0-3 0,0 0-2 0,0 0 3 16,0 0-1-16,0 0 7 0,10 13 7 0,-10-13 5 15,0 0-4-15,0 0 0 0,0 0-3 16,0 0-3-16,0 0-5 0,0 0 4 0,0 0-4 15,-13 14 3-15,13-14-1 0,0 0-2 0,-10 15 4 16,10-15 5-16,0 0 6 0,-17 23 0 0,17-23 1 16,-13 23 4-16,13-23 4 0,-14 22 3 15,14-22 12-15,-12 24 0 0,12-24-4 0,-11 24-4 16,11-24 8-16,-10 22 33 0,10-22 3 0,-3 23 2 16,3-23 4-16,-6 19 9 0,6-19 12 0,0 0 2 15,3 25 4-15,-3-25 4 0,0 0-11 0,9 20-10 16,-9-20-16-16,0 0-12 0,24 14-11 0,-24-14-8 15,0 0-6-15,27 7-5 0,-27-7-4 16,0 0-4-16,33 0-8 0,-33 0-12 0,20-7-33 16,-20 7-95-16,20-9-133 0,-20 9-127 0,17-14-122 15,-17 14-79-15,10-18-76 0,-10 18-552 0,6-19-670 16</inkml:trace>
  <inkml:trace contextRef="#ctx0" brushRef="#br3" timeOffset="-55487.43">15961 1395 387 0,'-14'-18'448'0,"1"0"23"0,-1 1-7 0,-2 2-22 16,2-2-23-16,1 2-26 0,0 1-38 0,-1 2-40 16,14 12-40-16,-20-22-44 0,20 22-46 0,-16-17-37 15,16 17-31-15,-13-16-25 0,13 16-18 16,0 0-16-16,0-17-14 0,0 17-11 0,0 0-59 16,19-10-140-16,-19 10-135 0,0 0-108 0,51-5-51 15,-51 5-17-15,46 0 26 0,-46 0 47 0,57 0 66 16,-57 0 63-16,57-2 60 0,-57 2 51 0,47 0 71 15,-47 0 79-15,39 2 62 0,-39-2 52 0,37 3 53 16,-37-3 38-16,27 2 26 0,-27-2 25 0,23 5 21 16,-23-5-2-16,0 0-5 0,27 8-24 0,-27-8-22 15,0 0-30-15,16 12 2 0,-16-12 10 16,11 18 10-16,-11-18-6 0,0 22-9 0,0-22-19 16,0 29-24-16,-4-8-16 0,0 2 9 0,1 2 2 15,0 1-19-15,0 0-21 0,-7 3-20 16,10 3-11-16,-3-1-13 0,-5 2-10 0,5 0-4 15,3-4-2-15,0-1-5 0,0-1-2 0,0-1-3 16,0-1-6-16,3-1-11 0,5-4-16 0,-5 1-29 16,4-4-75-16,-7-17-104 0,12 25-115 0,-12-25-114 15,24 12-68-15,-24-12-57 0,0 0-64 0,30-2-401 16,-30 2-506-16</inkml:trace>
  <inkml:trace contextRef="#ctx0" brushRef="#br3" timeOffset="-55027.27">16354 1417 235 0,'-6'-17'345'0,"-2"-1"-22"16,8 18-13-16,-6-27-18 0,6 27-13 0,-3-28-12 15,3 28-16-15,-3-26-6 0,3 26-31 0,3-29-14 16,-3 29-25-16,9-27-8 0,-9 27-17 0,18-25-12 16,-9 11-14-16,-9 14-14 0,30-21-16 0,-13 11-11 15,3 2 3-15,0-2 4 0,7 4 0 0,-3-2 1 16,2 2 13-16,0-1 3 0,1 2 4 0,0-1 0 15,0 4 2-15,-27 2-7 0,50-5-6 0,-50 5-3 16,43 3-7-16,-43-3-5 0,36 10-7 0,-15 0-7 16,-1 0-9-16,-7 5-8 0,1 5-7 0,-5 2-7 15,1 3-7-15,1 5-1 0,-8 2-9 16,3 4-1-16,1-2-4 0,-4 7-2 0,-3-4-1 16,3 3 1-16,-3-3-2 0,4 4-2 15,-4-3-3-15,4-1-1 0,-4-5 1 0,0-2 0 16,0-3-2-16,3-1 1 0,-3-1 0 0,0-6 2 15,0-19 8-15,0 34 4 0,0-34-4 0,-11 24-3 16,11-24-5-16,-13 20-2 0,13-20 0 0,-20 10-3 16,20-10-3-16,-33 7 1 0,33-7 3 0,-46 5 18 15,19-1 0-15,-11-2-1 0,5 4-8 0,-10-5-1 16,-4 5-2-16,1 0-3 0,-1 0 0 0,1-1-2 16,2 2-2-16,4-2 0 0,0 2-2 0,7-1-1 15,3-1 4-15,3 2-2 0,0-1-2 16,27-6 1-16,-33 8-14 0,33-8-30 0,-23 7-64 15,23-7-130-15,0 0-170 0,0 0-179 0,20-10-145 16,7-4-691-16,6-1-872 0</inkml:trace>
  <inkml:trace contextRef="#ctx0" brushRef="#br3" timeOffset="-54407.39">17021 1542 57 0,'0'0'333'16,"0"0"-10"-16,0 0-17 0,-30 3-10 0,30-3-17 15,0 0-2-15,0 0-9 0,0 0-13 0,0 0-13 16,-20-7-20-16,20 7-19 0,0 0-11 0,0 0-9 16,0 0-5-16,0-24-1 0,0 24-5 0,0 0-3 15,14-22-12-15,-14 22-17 0,13-15-12 0,-13 15-15 16,20-17-19-16,-20 17-14 0,26-21-15 16,-9 12-11-16,3-2-8 0,3 2-8 0,-3-1-4 15,7-1-4-15,0 4 0 0,-3-2-1 0,2 0 0 16,0 1-2-16,1 4-3 0,-27 4-4 0,47-8 6 15,-47 8-3-15,49-2-1 0,-49 2-1 0,51 5 1 16,-24 0 1-16,-1 2-2 0,1 2-3 0,0 0-2 16,0 2 2-16,3 3-5 0,-4 1-2 15,0 2-1-15,1 4 2 0,0-1 0 0,3-1-2 16,-3 5-3-16,-4 0 1 0,4-2 0 0,-1 3 4 16,1 0 1-16,-4 0 4 0,4-2 0 15,-6 3 0-15,1-4 2 0,2-1-1 0,-4 3 1 16,-4-4-1-16,8-1 4 0,-7-1 3 0,-4 0 8 15,1-1 1-15,-1-2 2 0,0-2 0 0,-3 1 3 16,3-1 3-16,-13-13 6 0,17 20 1 0,-17-20 0 16,20 17-2-16,-20-17-3 0,17 16-6 0,-17-16 0 15,9 13-8-15,-9-13-2 0,0 0 0 0,21 15-6 16,-21-15-1-16,0 0-5 0,0 0 6 0,16 14-4 16,-16-14-6-16,0 0-2 0,0 0-11 0,0 0-18 15,0 0-73-15,0 0-98 0,0 0-98 0,0 0-81 16,27-5-72-16,-27 5-49 0,0 0-12 15,10-12-9-15,-10 12-12 0,0 0 8 16,13-16-358-16,-13 16-357 0</inkml:trace>
  <inkml:trace contextRef="#ctx0" brushRef="#br3" timeOffset="-53603.37">18105 1955 273 0,'0'0'290'0,"0"0"-11"0,0 0 1 0,0 0-5 15,-20 9 3-15,20-9 0 0,0 0-5 16,0 0-4-16,0 0-10 0,0 0-9 16,0 0-19-16,0 0-13 0,0 0-11 0,0 0-10 15,0 0-5-15,-10 13-4 0,10-13-8 0,0 0-14 16,0 0-7-16,0 0-14 0,0 0-7 0,0 0-16 15,0 0-17-15,0 0-15 0,0 0-15 0,0 0-15 16,0 0-13-16,0 0-8 0,0 0-6 0,0 0-6 16,23 8-3-16,-23-8-4 0,0 0-2 0,0 0-2 15,0 0-2-15,0 0-4 0,14 15 2 0,-14-15-9 16,0 0-89-16,0 0-115 0,0 0-102 0,-11 19-66 16,11-19-44-16,0 0-1 0,0 0 8 0,0 0 5 15,0 0 39-15,0 0 50 0,0 0 48 16,0 0 50-16,0 0 42 0,0 0 35 0,0 0 26 15,0 0 25-15,-22-7 18 0,22 7 18 16,0 0 13-16,0 0 8 0,0 0 7 0,-17-12 4 16,17 12 4-16,0 0 2 0,0 0 4 0,-21-8-2 15,21 8 6-15,0 0 1 0,0 0 2 0,0 0-4 16,-19-9-1-16,19 9-2 0,0 0 5 0,0 0-2 16,0 0-1-16,0 0 0 0,0 0 8 0,0 0 5 15,0 0 5-15,-27-3 16 0,27 3 22 0,0 0 24 16,0 0 30-16,0 0 23 0,0 0 23 0,0 0 29 15,0 0 33-15,0 0 23 0,-17 9 14 16,17-9 12-16,0 0 4 0,0 0 0 0,0 0 4 16,0 0 4-16,0 0-3 0,0 0-11 0,0 0-9 15,0 0-13-15,0 0-17 0,-6 16-16 0,6-16-15 16,0 0-12-16,0 0-10 0,0 0-7 0,0 0-11 16,0 0-22-16,0 0-20 0,23 12-19 15,-23-12-12-15,0 0-12 0,0 0-8 0,30 8-9 16,-30-8-8-16,24 5-8 0,-24-5-6 0,22 4-3 15,-22-4-5-15,27 5-3 0,-27-5-1 0,30 6-4 16,-30-6-1-16,24 7 0 0,-24-7 5 0,23 6 4 16,-23-6 12-16,0 0 15 0,30 6 16 0,-30-6 23 15,0 0 27-15,23 8 31 0,-23-8 31 16,0 0 32-16,0 0 13 0,23 5-85 0,-23-5-132 16,0 0 0-16,0 0 0 0,0 0 0 0,21-13 0 15,-21 13 0-15,0 0 0 0,6-19 0 0,-6 19 0 16,0-18 0-16,0 18 0 0,7-25 0 0,-7 25 0 15,7-25 0-15,-7 25 0 0,7-27 0 0,-7 27 0 16,9-25 0-16,-9 25 0 0,10-23 0 0,-10 23 0 16,7-21 0-16,-7 21 0 0,7-17 0 15,-7 17 0-15,0 0-256 0,3-17-557 0,-3 17-201 16,0 0-202-16,0 0-448 0,0 0-1100 0</inkml:trace>
  <inkml:trace contextRef="#ctx0" brushRef="#br3" timeOffset="9380.77">18621 4391 79 0,'0'0'183'15,"-30"-3"-17"-15,30 3-16 0,0 0-12 0,-30-3-10 16,30 3-8-16,0 0-6 0,-33-2-4 15,33 2-2-15,0 0-3 0,-43 0 0 0,43 0 5 16,-30 0-1-16,30 0 5 0,-40 2 4 0,40-2-1 16,-33 3 1-16,33-3-1 0,-40 3 6 0,40-3-4 15,-34 1 3-15,34-1-10 0,-30 3-13 0,30-3-9 16,0 0-11-16,-33 5-11 0,33-5-7 0,0 0-9 16,0 0-7-16,-27 5-5 0,27-5 0 0,0 0-5 15,0 0 2-15,0 0 2 0,27 9 5 0,-27-9 8 16,47 3 2-16,-7-3-6 0,6-3-5 0,18 1-5 15,9 0-6-15,17-5-6 0,7-1-3 0,23 1-1 16,3-4-1-16,1-1-1 0,2 2-2 16,-3-3 2-16,5 1-1 0,-8-1 2 0,-4 4-4 15,-18-3 0-15,-5 6 0 0,-6-2-3 0,-18 1-4 16,-2 2-1-16,-13 2-2 0,-5 0-1 16,-5-1 7-16,-11 1 9 0,0 3-1 0,-33 0 5 15,54-2 16-15,-54 2 11 0,30 2-2 0,-30-2 6 16,0 0-9-16,0 0-2 0,0 0-5 0,-36 15-4 15,-5-12-6-15,-22 4-5 0,-14-2-2 0,-16 3-2 16,-27 1-2-16,-8 4 0 0,-5 0-4 0,0-1 0 16,-4 1 1-16,4-1-11 0,-1 4-1 15,4-4 0-15,7 0-2 0,3 1-1 0,6-1-2 16,24-2 0-16,0-2 2 0,20 0-2 0,4 0-3 16,-1-4-2-16,7 4 1 0,10-4 8 0,0 1 3 15,3-3 10-15,4 4 23 0,6-4 10 0,4 1 7 16,0-1 6-16,33-2 5 0,-54 5 3 0,54-5-3 15,-40 2-2-15,40-2-5 0,-33 3-12 16,33-3-7-16,0 0-11 0,0 0-3 0,0 0-9 16,0 0-1-16,0 0-7 0,0 0-3 0,46-10 0 15,-5 5 1-15,11 3-2 0,19-6-2 0,16 1 1 16,6-1 2-16,24-1 0 0,10-2 0 0,-1 1-2 16,7 0 2-16,1-2-2 0,6 2-2 15,-6 3 2-15,-1-4 0 0,-7 4-1 0,-9-1-2 16,-17 2 2-16,-10 5-1 0,-16-4-2 0,-8 2 1 15,-9 0-1-15,-6 1-2 0,-5 2 2 0,-10-2 1 16,-2-1 4-16,-34 3-1 0,50-2-2 0,-50 2-1 16,0 0 0-16,0 0-1 0,0 0 0 0,0 0-1 15,-60 0-2-15,6 2-1 0,-15 1-1 0,-9-1 0 16,-15 0 0-16,-7 4 1 0,4-1-3 0,-11 0 3 16,-14-1-2-16,-2 2 2 0,6 1-2 15,1 1 0-15,16-3-2 0,3 2 3 0,7-2-1 16,3 0 3-16,14 0-1 0,0-2 0 0,6-1 6 15,0 3 0-15,4-2 2 0,6-1 2 16,8 1 4-16,-2-2 4 0,4-1 6 0,11 4 9 16,-1-4 9-16,7 2-4 0,30-2-4 0,-57 2-2 15,57-2 4-15,-36 0-3 0,36 0-3 0,0 0-4 16,0 0-5-16,0 0-4 0,0 0 0 0,30-8-3 16,3 4-3-16,10-1 2 0,20-2-2 0,8 2-1 15,16-3-2-15,3 1 2 0,10 0 1 0,14-1-2 16,9 1 2-16,0 2 0 0,4-3-3 0,-1 0 1 15,1 3-2-15,-4-2 1 0,-19 2 2 0,-11 0-2 16,-2 2 0-16,-18 0-3 0,-10-1 1 16,-10 1 3-16,-5 1 4 0,-12 2-1 0,-3-2-1 15,-33 2-5-15,30-3-1 0,-30 3 2 16,0 0-5-16,-50 3-2 0,7-1-1 0,-11 0 0 16,-9 3 1-16,0-3-1 0,6 1 0 0,0-3-1 15,4 3 3-15,3-1-1 0,3 1 3 0,7-3 3 16,7 0-3-16,0 2 1 0,33-2 1 0,-54 0 1 15,54 0 0-15,-44 0 2 0,44 0 0 0,-30 3-4 16,30-3-7-16,0 0-16 0,-26 4-75 0,26-4-76 16,0 0-127-16,0 0-129 0,0 0-131 0,0 0-107 15,26 11-102-15,-26-11-322 0,0 0-561 0</inkml:trace>
  <inkml:trace contextRef="#ctx0" brushRef="#br3" timeOffset="17529.26">15357 8107 87 0,'0'0'247'0,"-27"-7"-36"0,27 7-37 0,-27-7-28 15,27 7-24-15,-23-6-9 0,23 6-15 0,0 0-2 16,-37-5-2-16,37 5 1 0,0 0 0 0,-33 0 2 16,33 0 4-16,0 0 3 0,0 0-6 0,-33-1 7 15,33 1 10-15,0 0 13 0,0 0 1 16,-37 1-1-16,37-1-2 0,0 0-9 0,-26 8-3 15,26-8-10-15,0 0-5 0,-27 5-11 16,27-5-5-16,0 0-1 0,0 0 0 0,0 0 0 16,-27 5-9-16,27-5-4 0,0 0-11 0,0 0-6 15,0 0 0-15,0 0 23 0,0 0 8 0,0 0-2 16,0 0-7-16,3 20-11 0,-3-20-2 0,0 0-1 16,21 12 0-16,-21-12 4 0,20 10 10 0,-20-10 1 15,26 8-7-15,-26-8-2 0,34 7-6 0,-34-7-6 16,46 11-3-16,-19-9-3 0,3 3-4 0,3-3-1 15,4 3-4-15,-4-2-5 0,8 2-3 0,-5-3-5 16,7 1-3-16,1 1-2 0,-1-1-5 0,1 2-2 16,-4-2 0-16,2 2-3 0,-1-3-2 15,2 6-1-15,0-5-1 0,-2 0-2 16,-5-2 2-16,4 2-2 0,-7 2 1 0,8-2 2 16,-8-1-6-16,0 0 0 0,1 1 0 0,-1-1-1 15,0 3 2-15,-3-2-2 0,0-1 2 0,0 3-1 16,0-5 2-16,0 5 0 0,4-3 1 0,-34-2 0 15,63 3-3-15,-63-3 3 0,60 3-1 0,-27-3-1 16,1-3 1-16,0 3-1 0,-1-3 0 0,0 3-3 16,4-2 2-16,-1 0 1 0,5-1-2 0,-5-2 2 15,7 0-2-15,-2 2-1 0,2-1 2 0,-4-1-1 16,5-3 2-16,-1 3 0 0,1 1 0 0,-1-5-3 16,0 1 2-16,1 4-2 0,-1-4 2 15,1 4 1-15,-1-4-2 0,-3 3 0 0,0-2 0 16,0 2 1-16,-7-3 0 0,8 3 1 15,-5-2-1-15,1-1-1 0,-4 1-1 0,-3-1 4 16,0 3-2-16,0-2-1 0,0-1 1 0,0 1-3 16,-3 0 3-16,3-4-2 0,-3 4 1 0,-5-1 1 15,5-2-1-15,0 0 3 0,-3 0-4 0,-1 2 2 16,1-1-3-16,-5-1 3 0,1 0-1 0,1 2 0 16,-5-2 1-16,4 2 2 0,-7-1 2 0,-13 9 2 15,33-18 2-15,-33 18 2 0,27-16 0 0,-27 16-1 16,27-20 3-16,-27 20-1 0,20-19-1 0,-20 19 3 15,23-17 5-15,-23 17 5 0,17-18 5 16,-17 18 0-16,17-21 0 0,-17 21 1 0,7-16-1 16,-7 16-1-16,6-18-2 0,-6 18-5 0,0 0-2 15,-3-27-6-15,3 27-1 0,-10-18-6 0,10 18 1 16,-17-17-1-16,17 17-2 0,-24-20-2 16,24 20 0-16,-26-20 1 0,10 10-2 0,-5 2 2 15,5-4-4-15,-1 2 2 0,-7 0 0 0,2 0-1 16,-2 1 0-16,-3-2 1 0,4 1-1 0,-7-1 1 15,0 2 1-15,-7-2 0 0,4 2 1 0,0-1 0 16,0 0-2-16,-5 0 2 0,8-1 3 0,-6 4-4 16,6-3 2-16,0 2 1 0,-4 4 0 15,4-4-2-15,-3 3 1 0,0-3 2 0,0 4-7 16,-4-1 2-16,4 0 0 0,-5 1 0 0,5 0-5 16,-3 1 4-16,-1 1-1 0,4-1 1 0,-4 1-2 15,3-3 3-15,1 3 4 0,-4 2 2 0,4-3-7 16,0 1 0-16,-4-1 2 0,4 0 2 0,0 3-5 15,-1-2 4-15,-3 2-5 0,7 0 0 16,-3-2 2-16,-4 2-2 0,4 0 3 0,0 0 0 16,0 0 0-16,-5 0 5 0,5 0-7 0,-4 0 6 15,1 0-2-15,3 2 2 0,-4-2 4 0,3 2-4 16,-2-2-2-16,-1 3 4 0,4 0-4 0,-7-1 0 16,7 1-1-16,-5-1 2 0,5 1 2 0,0 1-2 15,-4-1-1-15,4-1 0 0,3 4 3 16,-3-5 3-16,0 3-1 0,-1 1 5 0,4 0-1 15,0-2 4-15,4-2 2 0,-1 2 0 0,-3 2 2 16,3 0 1-16,27-5-5 0,-54 8-1 0,31-4 0 16,-3 2-2-16,-1-1 1 0,0 0-3 0,4 2-2 15,-1-2 3-15,1 3 0 0,23-8-3 0,-43 10 1 16,43-10-1-16,-37 12 1 0,37-12-4 0,-33 13 3 16,33-13 4-16,-33 10-2 0,33-10 5 15,-30 10-1-15,30-10 2 0,-27 12 3 0,27-12 4 16,-30 13 1-16,30-13 3 0,-30 15 3 0,30-15 2 15,-30 15 2-15,30-15 1 0,-30 12-10 16,30-12-4-16,-27 15 0 0,27-15-3 0,-27 15-6 16,27-15 4-16,-23 15-4 0,23-15-2 0,-23 18-2 15,23-18-1-15,-24 15 0 0,24-15-1 0,-20 17 0 16,20-17 1-16,-16 12-2 0,16-12 0 0,-14 18 1 16,14-18 0-16,-16 15-1 0,16-15 2 0,-14 13-3 15,14-13 1-15,-10 17-1 0,10-17 1 0,0 0-1 16,-14 18 3-16,14-18-4 0,0 0-2 0,-6 20 2 15,6-20 6-15,0 0-2 0,-3 22-1 0,3-22-3 16,0 0 6-16,-7 18 1 0,7-18 0 0,0 0 0 16,0 21 4-16,0-21-1 15,0 0 0-15,4 19 1 0,-4-19-2 0,0 0 1 16,6 20-1-16,-6-20 0 0,0 0 2 0,3 16-4 16,-3-16 3-16,0 0 0 0,11 21-3 0,-11-21 4 15,0 0 1-15,13 20-1 0,-13-20 0 0,0 0 4 16,13 18 1-16,-13-18 3 0,0 0 2 0,14 15 2 15,-14-15-1-15,0 0 1 0,16 15-2 0,-16-15-2 16,0 0 0-16,20 15-2 0,-20-15-4 0,0 0 0 16,17 12 0-16,-17-12 0 0,0 0-4 0,23 15 0 15,-23-15-2-15,0 0-4 0,23 13 2 0,-23-13-3 16,0 0 0-16,21 12-2 0,-21-12 0 0,0 0 0 16,16 8 0-16,-16-8-1 0,0 0-2 15,0 0-1-15,20 12-1 0,-20-12 2 16,0 0-2-16,0 0 0 0,0 0 0 0,17 13 0 15,-17-13 4-15,0 0-2 0,0 0-1 0,0 0 2 16,0 0 3-16,0 0 2 0,0 0 5 0,0 0-1 16,16 7 1-16,-16-7-2 0,0 0-8 0,0 0-77 15,0 0-103-15,0 0-106 0,0 0-101 0,27-7-103 16,-27 7-125-16,37-13-142 0,-7 7-148 0,6-8-558 16,11-4-910-16</inkml:trace>
  <inkml:trace contextRef="#ctx0" brushRef="#br3" timeOffset="28820.82">22517 12495 167 0,'0'0'356'0,"0"0"-28"15,0 0-17-15,0 0-13 0,0 0-8 0,0 0-18 16,0 0-16-16,0 0-25 0,0 0-20 0,0 0-23 15,0 0-17-15,0 0-14 0,0 0-15 0,0 0-14 16,0 0-13-16,0 0-11 0,0 0-9 0,0 0-8 16,0 0-4-16,0 0-6 0,0 0 0 0,0 0-2 15,0 0-3-15,0 0-6 0,0 0 15 0,0 0-2 16,0 0 2-16,0 0-6 0,0 0-5 0,0 0-9 16,0 0-2-16,0 0-1 0,0 0-3 15,0 0-3-15,0 0-5 0,0 0-8 0,0 0-6 16,0 0-6-16,0 0-4 0,0 0-6 0,0 0-6 15,0 0 0-15,0 0-3 0,0 0-2 16,0 0-3-16,0 0 0 0,0 0-2 0,0 0-4 16,0 0 2-16,0 0-6 0,0 0 2 0,0 0 2 15,0 0 1-15,0 0 4 0,27 10 2 0,-27-10 0 16,0 0 3-16,27 4 0 0,-27-4-1 0,0 0-2 16,36 6 2-16,-36-6 0 0,30 3 1 0,-30-3-2 15,30 3-2-15,-30-3 0 0,34 1-1 0,-34-1-1 16,33 3 2-16,-33-3-1 0,30 5 0 0,-30-5 0 15,36 5 4-15,-36-5-6 0,34 2 6 0,-34-2-1 16,36 3 0-16,-36-3 1 0,41 2 1 16,-41-2-4-16,46 3 1 0,-46-3 0 15,44 0 0-15,-44 0-2 0,46 0 2 0,-46 0-2 16,44 0 0-16,-44 0-1 0,46 0 0 0,-46 0 1 16,47-3 0-16,-47 3 2 0,43 0-4 0,-43 0 2 15,47-2 1-15,-47 2-2 0,47-3-2 0,-47 3 1 16,47-2-1-16,-47 2-1 0,43-2 2 0,-43 2-1 15,47-3-2-15,-47 3 5 0,43-5-3 0,-43 5 3 16,47-3-1-16,-47 3-1 0,49-4-1 0,-49 4 1 16,44-5 2-16,-44 5 2 0,43-8-2 0,-43 8 2 15,41-5-1-15,-41 5-2 0,36-8-1 0,-36 8 2 16,40-7-4-16,-40 7 1 0,40-8 3 0,-40 8 0 16,33-7 2-16,-33 7-2 0,34-5 2 15,-34 5 1-15,30-7 4 0,-30 7-2 16,26-8 2-16,-26 8 1 0,27-7-4 0,-27 7 5 15,27-11-1-15,-27 11 4 0,23-10 12 0,-23 10 10 16,24-10-2-16,-24 10-1 0,19-10-4 0,-19 10 1 16,21-12 6-16,-21 12-2 0,20-15 1 0,-20 15-4 15,13-12-6-15,-13 12-1 0,17-18 2 0,-17 18-6 16,10-15 1-16,-10 15 6 0,12-18-8 0,-12 18-3 16,8-16-1-16,-8 16-1 0,10-20 1 0,-10 20-2 15,3-16-1-15,-3 16 3 0,6-15-3 0,-6 15 0 16,0-18 0-16,0 18 0 0,0 0 7 0,0-26-2 15,0 26 0-15,-3-16 0 0,3 16-1 16,-6-15-2-16,6 15-2 0,-10-18 3 0,10 18-2 16,-17-18 3-16,17 18-10 0,-16-20 1 0,16 20-2 15,-21-17 1-15,21 17 1 0,-26-17-2 16,26 17 1-16,-31-17-2 0,31 17 8 0,-26-21 2 16,26 21 3-16,-34-17 1 0,18 7 0 0,16 10 0 15,-34-18-2-15,18 9 1 0,16 9-5 0,-37-16 1 16,20 6-4-16,17 10 2 0,-36-15 1 0,36 15-2 15,-33-12 1-15,33 12 0 0,-34-13 0 0,34 13 0 16,-33-13-1-16,33 13-5 0,-33-12 1 0,33 12 1 16,-34-8-1-16,34 8-3 0,-34-9 0 15,34 9 0-15,-36-8 5 0,36 8-9 0,-33-5 1 16,33 5 2-16,-34-5 6 0,34 5-7 0,-33-4-2 16,33 4 1-16,-33-3 3 0,33 3-3 0,-33-3-1 15,33 3-1-15,-38-2 4 0,38 2 0 0,-36-3 0 16,36 3 0-16,-37 0 6 0,37 0-4 15,-40-1-2-15,40 1 5 0,-40 0-5 0,40 0-1 16,-40 1 1-16,40-1 2 0,-36 0-1 0,36 0-3 16,-34 3 1-16,34-3 1 0,-30 2 3 0,30-2-5 15,-30 6 1-15,30-6 0 0,-33 7 3 0,33-7 3 16,-33 7-2-16,33-7 3 0,-38 10 1 0,38-10 0 16,-33 13 0-16,33-13-1 0,-33 12-1 15,33-12-1-15,-30 11-2 0,30-11 0 0,-27 9-1 16,27-9-1-16,-27 13-3 0,27-13-1 0,-19 10 1 15,19-10-2-15,-21 10 3 0,21-10 1 0,-16 10-1 16,16-10 0-16,0 0 4 0,-20 14-9 0,20-14 2 16,-10 13 8-16,10-13 15 0,-17 18 26 0,17-18 15 15,-17 20 2-15,17-20-5 0,-19 22-4 0,19-22-9 16,-21 23-9-16,21-23-4 0,-13 20-4 16,13-20-3-16,-17 25-4 0,17-25-6 0,-13 22 1 15,13-22-4-15,-10 23-1 0,10-23-2 0,-10 22-1 16,10-22 2-16,-10 21-2 0,10-21 1 0,-6 22-4 15,6-22 1-15,-4 20 0 0,4-20 2 16,-3 20-4-16,3-20 3 0,-4 21 0 0,4-21-1 16,0 16 2-16,0-16 1 0,4 18-1 0,-4-18-1 15,3 17 1-15,-3-17 5 0,7 18-1 0,-7-18 2 16,7 18-1-16,-7-18 0 0,13 12 4 0,-13-12-2 16,13 15 2-16,-13-15-4 0,13 12 2 0,-13-12-4 15,17 12 0-15,-17-12 0 0,13 12-1 0,-13-12 2 16,18 9-4-16,-18-9 4 0,0 0 6 0,26 12-2 15,-26-12 6-15,0 0 8 0,23 10 4 0,-23-10-1 16,0 0-4-16,30 8-2 0,-30-8-4 16,0 0-8-16,23 7 2 0,-23-7-6 15,0 0 0-15,27 5-1 0,-27-5-3 0,0 0-2 16,0 0 0-16,27 4 0 0,-27-4-1 0,0 0-1 16,0 0 3-16,0 0-1 0,27 6-1 0,-27-6-12 15,0 0-53-15,0 0-84 0,0 0-126 0,0 0-162 16,19-10-173-16,-19 10-217 0,14-17-1097 0,-14 17-1343 15</inkml:trace>
  <inkml:trace contextRef="#ctx0" brushRef="#br3" timeOffset="29897.82">19276 1955 25 0,'0'0'283'0,"0"0"-25"0,0 0-13 0,0 0-21 15,0 0-20-15,0 0-23 0,0 0-17 0,0 0-14 16,0 0-11-16,0 0 2 0,0 0 7 0,0 0-2 15,0 0-7-15,0 0-10 0,0 0-15 0,0 0-15 16,0 0-15-16,0 0-17 0,0 0-5 0,0 0-10 16,0 0-9-16,0 0-7 0,3 21-3 0,-3-21-2 15,0 0-2-15,-7 16-10 0,7-16-155 0,-6 15-195 16,6-15-614-16,-14 18-424 0</inkml:trace>
  <inkml:trace contextRef="#ctx0" brushRef="#br3" timeOffset="45153.57">16535 1470 245 0,'0'0'324'0,"0"0"-15"16,0 0-13-16,0 0-7 0,-4-18-18 0,4 18-20 15,0 0-21-15,0 0-23 0,0 0-17 0,0 0-16 16,0 0-14-16,-10-13-15 0,10 13-13 0,0 0-13 15,0 0-13-15,0 0-16 0,0 0-20 0,0 0-12 16,0 0-13-16,0 0-9 0,0 0-6 0,0 0-12 16,0 0 1-16,0 0-6 0,-34 4 1 15,34-4-2-15,0 0-3 0,-20 9-5 0,20-9-2 16,0 0 5-16,-19 15-1 0,19-15 3 0,-14 15-2 16,14-15 3-16,-16 15 0 0,16-15 3 15,-14 17 0-15,14-17-1 0,-13 18-3 0,13-18 1 16,-13 20-2-16,13-20-2 0,-11 17 1 0,11-17 0 15,-6 15 1-15,6-15 5 0,0 0 14 0,-7 23 17 16,7-23 9-16,0 0 3 0,0 18 16 0,0-18 2 16,0 0-1-16,10 14-1 0,-10-14-6 0,0 0-2 15,14 13-8-15,-14-13 5 0,0 0-4 0,0 0 0 16,30 7 4-16,-30-7 6 0,0 0 2 0,0 0 3 16,33 0 4-16,-33 0 0 0,0 0 0 15,26-4 5-15,-26 4-2 0,0 0 4 0,27-8 7 16,-27 8-1-16,0 0 1 0,20-8 0 0,-20 8-10 15,0 0-13-15,0 0-5 0,17-14-8 0,-17 14-6 16,0 0-6-16,10-12-6 0,-10 12-1 0,0 0 4 16,6-18 6-16,-6 18-3 0,0 0-2 15,7-18-8-15,-7 18-9 0,0 0-2 0,0 0-3 16,0-22-4-16,0 22 0 0,0 0-4 0,0 0-3 16,-7-20-3-16,7 20 0 0,0 0 2 0,0 0-2 15,-3-17-1-15,3 17-2 0,0 0-4 0,0 0 6 16,0 0-2-16,-9-16 3 0,9 16-1 0,0 0-1 15,0 0-2-15,0 0-2 0,0 0 1 16,-14-13-3-16,14 13 4 0,0 0-2 0,0 0 3 16,0 0-1-16,0 0 0 0,0 0-8 0,0 0-57 15,0 0-97-15,0 0-109 0,0 0-88 0,0 0-87 16,0 0-79-16,0 0-119 0,26-4-191 0,-26 4-319 16,37 4-620-16</inkml:trace>
  <inkml:trace contextRef="#ctx0" brushRef="#br3" timeOffset="45885.52">18752 2452 165 0,'0'0'467'16,"0"0"-12"-16,0 0-18 0,0 0-20 16,0 0-32-16,0 0-32 0,0 0-28 0,-20 8-26 15,20-8-32-15,0 0-26 0,0 0-22 0,0 0-21 16,0 0-17-16,0 0-15 0,0 0-9 0,0 0-12 15,0 0-15-15,0 0-9 0,0 0-14 0,0 0-16 16,0 0-17-16,0 0-13 0,0 0-10 0,0 0-10 16,0 0 1-16,0 0 0 0,0 0-8 0,0 0-125 15,0 0-287-15,3 22-410 0,-3-22-713 0,0 0-948 16</inkml:trace>
  <inkml:trace contextRef="#ctx0" brushRef="#br3" timeOffset="48449.88">16421 1656 71 0,'0'0'174'16,"0"0"-19"-16,0 0-11 0,0 0-17 0,0 0 8 16,-17 12-7-16,17-12 1 0,0 0 5 0,0 0 8 15,0 0 8-15,0 0-10 0,0 0-11 0,0 0-6 16,0 0-7-16,0 0-7 0,0 0-3 0,-26 5-10 16,26-5-8-16,0 0-7 0,0 0 7 15,0 0 6-15,0 0-5 0,0 0-11 0,0 0-12 16,0 0-12-16,0 0-14 0,0 0-8 0,13-18-7 15,-13 18-1-15,0 0-6 0,23-13-5 0,-23 13-2 16,0 0-1-16,23-12-2 0,-23 12-4 0,0 0 2 16,17-8-3-16,-17 8 1 0,0 0-2 15,0 0-1-15,20-9 1 0,-20 9 0 0,0 0-1 16,0 0 1-16,0 0-3 0,0 0 10 0,0 0-8 16,17-11 2-16,-17 11-4 0,0 0 9 0,0 0-8 15,0 0 6-15,0 0-10 0,0 0 4 0,0 0 2 16,0 0-3-16,0 0-1 0,0 0 3 0,-24 11-1 15,24-11 1-15,0 0-1 0,0 0-2 0,0 0 3 16,0 0 0-16,-13 9 0 0,13-9 1 0,0 0-2 16,0 0 4-16,0 0 2 0,0 0 3 15,0 0 0-15,0 0 1 0,0 0 1 0,0 0-1 16,0 0-5-16,13-12 3 0,-13 12-2 0,0 0-1 16,20-9 0-16,-20 9-1 0,0 0-1 15,24-12 4-15,-24 12-25 0,0 0-72 0,27-9-78 16,-27 9-77-16,19-11-92 0,-19 11-70 0,27-9-279 15,-27 9-180-15</inkml:trace>
  <inkml:trace contextRef="#ctx0" brushRef="#br3" timeOffset="48888.88">16754 1325 165 0,'0'0'257'0,"0"0"-9"0,0 0-8 0,0 0-14 15,0 0-17-15,-6-15-4 0,6 15-4 0,0 0-8 16,0 0 3-16,0 0-4 0,0 0 1 0,0 0-7 15,0 0-4-15,-11-15-7 0,11 15-4 0,0 0-16 16,0 0-21-16,0 0-24 0,0 0-23 0,0 0-21 16,0 0-17-16,0 0-10 0,0 0-9 15,0 0-7-15,-16 10-6 0,16-10-4 16,0 0 1-16,-3 25-10 0,3-25 5 0,-8 26-1 16,8-26 0-16,-6 29-2 0,6-29 1 0,-3 32-5 15,3-32 4-15,-7 34-2 0,7-34 4 0,-3 29-4 16,3-29 2-16,-3 26 1 0,3-26 0 0,0 24 3 15,0-24 0-15,0 20 2 0,0-20 3 0,0 0 0 16,3 22-3-16,-3-22 4 0,0 0-3 0,0 0-1 16,10 17-10-16,-10-17-77 0,0 0-80 0,0 0-110 15,23-5-81-15,-23 5-88 0,24-15-73 0,-24 15-308 16,19-17-303-16</inkml:trace>
  <inkml:trace contextRef="#ctx0" brushRef="#br3" timeOffset="50260.87">16958 1445 278 0,'0'0'313'16,"0"0"-19"-16,0 0-22 0,-27 6-18 16,27-6-11-16,0 0-11 0,0 0-19 0,-33 1-21 15,33-1-11-15,0 0-9 0,0 0-6 0,-30 3-4 16,30-3-2-16,0 0 2 0,0 0 5 0,0 0-3 15,0 0 4-15,-37 0 12 0,37 0 1 0,0 0-6 16,0 0-19-16,0 0-20 0,0 0-21 0,-23-10-16 16,23 10-17-16,0 0-16 0,0 0-9 0,0 0-14 15,3-20-6-15,-3 20-8 0,13-15-10 16,-13 15-5-16,20-15 1 0,-20 15-6 0,30-19-3 16,-9 7 3-16,-2 3-4 0,-2-2 0 0,7 2-2 15,-2-4-3-15,2 4 2 0,-4-2 0 0,7-2-1 16,-4 4-1-16,0-2 1 0,4 2-2 0,-3-1 0 15,-1-1-1-15,3 4 2 0,-6-2 1 0,4 0-4 16,3 0 1-16,-5 1 0 0,5 0 3 16,-3 1 0-16,-1 0-1 0,4-1-2 0,-3 1 1 15,-2-1 1-15,5 1 1 0,0 1-3 0,-4-2 0 16,1 4 2-16,3-1-3 0,-5-2 3 16,-22 7 0-16,48-10-2 0,-25 5 1 0,3 0-1 15,1 0 2-15,-4 0-1 0,4 0 0 0,-3 1 1 16,3-2-2-16,-5 0 1 0,8 4 2 0,-3-4-1 15,0 2 0-15,3 2-1 0,0-4-2 0,-30 6 5 16,53-4-4-16,-23 1 1 0,0 1 0 0,0-1 1 16,-30 3-3-16,57-2 1 0,-27-1 0 0,-30 3 1 15,57-2 3-15,-57 2-3 0,56 0 0 0,-56 0-2 16,50-3 4-16,-50 3-1 0,47 3 0 0,-47-3-1 16,50 0-1-16,-50 0 3 0,44 0-3 15,-44 0 2-15,46 5 0 0,-46-5 0 0,44 2 2 16,-44-2 0-16,46 5-4 0,-46-5 2 0,47 5 0 15,-47-5-2-15,46 8 4 0,-46-8-2 16,51 6-1-16,-51-6 0 0,39 8 0 0,-39-8 0 16,44 9-1-16,-44-9 3 0,37 7 0 0,-37-7-3 15,36 10 3-15,-36-10-1 0,37 10-1 0,-37-10 5 16,33 10-2-16,-33-10-3 0,34 9 1 0,-34-9-1 16,37 11 1-16,-37-11 0 0,36 13 0 0,-36-13 0 15,33 9 0-15,-33-9 1 0,34 12-3 0,-34-12 1 16,33 13 3-16,-33-13 2 0,33 15-5 0,-33-15 2 15,38 13 2-15,-38-13-2 0,33 15-1 0,-33-15 0 16,33 12 0-16,-33-12 2 0,30 13 0 0,-30-13-4 16,30 15 0-16,-30-15 2 0,27 12 0 15,-27-12 0-15,26 13 0 0,-26-13 0 16,20 13 0-16,-20-13 0 0,24 12 0 0,-24-12 0 16,23 12 2-16,-23-12-3 0,16 13 1 0,-16-13 3 15,21 15-4-15,-21-15 2 0,16 14-1 0,-16-14 0 16,17 16 0-16,-17-16 1 0,17 15-1 0,-17-15 3 15,13 17-2-15,-13-17 0 0,13 15 1 0,-13-15-4 16,7 16 4-16,-7-16-3 0,13 17 3 0,-13-17 1 16,13 15-1-16,-13-15 0 0,8 14 0 0,-8-14-1 15,9 16-1-15,-9-16 3 0,10 13-2 0,-10-13 0 16,8 14-1-16,-8-14 0 0,9 15 4 0,-9-15-4 16,7 15 1-16,-7-15 2 0,9 15-5 15,-9-15 1-15,8 16 2 0,-8-16-1 0,6 14 4 16,-6-14-5-16,7 15 0 0,-7-15 1 15,0 0 2-15,9 20-2 0,-9-20 1 0,0 0-1 16,11 20 4-16,-11-20-4 0,0 0-1 0,10 23 3 16,-10-23-2-16,0 0 1 0,9 20 1 0,-9-20-1 15,0 0-3-15,11 22 2 0,-11-22 4 0,3 16-3 16,-3-16 3-16,10 14-3 0,-10-14 1 0,6 15-2 16,-6-15 2-16,8 15-5 0,-8-15 4 0,6 15-1 15,-6-15 2-15,0 0-1 0,7 24 0 0,-7-24 0 16,0 0-2-16,9 21 1 0,-9-21 4 15,0 0-1-15,8 20-2 0,-8-20 2 0,0 0 0 16,6 20-3-16,-6-20 3 0,0 0 0 0,7 18 1 16,-7-18-2-16,0 0 0 0,6 15 2 0,-6-15 1 15,0 0 3-15,0 0-1 0,14 17 0 16,-14-17 1-16,0 0-1 0,0 0 2 0,10 15-2 16,-10-15 0-16,0 0 1 0,0 0-1 0,0 0 1 15,9 16 2-15,-9-16-2 0,0 0 1 0,0 0 0 16,0 0 0-16,14 12-2 0,-14-12 0 0,0 0 2 15,0 0 2-15,0 0 1 0,0 0 2 0,0 0 5 16,0 0 0-16,24 8-1 0,-24-8-2 0,0 0-64 16,0 0-118-16,0 0-132 0,13-11-115 15,-13 11-89-15,0 0-67 0,17-18-88 0,-17 18-332 16,6-15-466-16</inkml:trace>
  <inkml:trace contextRef="#ctx0" brushRef="#br3" timeOffset="50800.74">19819 1852 5 0,'0'0'331'16,"0"0"-16"-16,0 0-22 0,0 0-17 0,0 0-14 15,0 0-16-15,0 0-15 0,0 0-12 0,0 0-13 16,0 0-11-16,0 0-2 0,0 0-11 0,0 0-9 16,0 0-11-16,-30 3-14 0,30-3-11 0,0 0-16 15,0 0-20-15,0 0-14 0,0 0-6 0,0 0 4 16,0 0 0-16,0 0-11 0,24 7-9 0,-24-7-10 16,0 0-9-16,22 10-8 0,-22-10-4 15,18 9-9-15,-18-9 2 0,20 14-7 0,-20-14-3 16,19 15-2-16,-19-15-1 0,17 17-2 15,-17-17-7-15,21 17 10 0,-21-17-8 0,19 18-1 16,-19-18 0-16,17 18-3 0,-17-18 1 0,13 15-1 16,-13-15 2-16,14 12 2 0,-14-12 18 0,13 12 37 15,-13-12 28-15,0 0 25 0,17 15 21 0,-17-15 26 16,0 0 33-16,0 0 32 0,16 11 31 0,-16-11 32 16,0 0 29-16,0 0 20 0,0 0-24 0,0 0-51 15,0 0-41-15,30-2-33 0,-30 2-26 0,0 0-24 16,20-18-100-16,-20 18-40 0,20-15 0 0,-20 15 0 15,17-18 0-15,-17 18 0 0,17-19 0 0,-17 19 0 16,19-21 0-16,-19 21 0 0,21-22 0 16,-21 22 0-16,20-22 0 0,-20 22 0 0,16-19 0 15,-16 19 0-15,17-17 0 0,-17 17 0 16,13-15 0-16,-13 15 0 0,10-12 0 0,-10 12-32 16,0 0-405-16,7-18-128 0,-7 18-136 0,0 0-126 15,-17-15-89-15,17 15-687 0,-13-10-1043 0</inkml:trace>
  <inkml:trace contextRef="#ctx0" brushRef="#br3" timeOffset="52268.78">16988 1226 185 0,'0'0'208'15,"0"0"-8"-15,0 0-6 0,0 0-6 0,-27 6-4 16,27-6 1-16,0 0 3 0,0 0 8 0,0 0 9 15,0 0 4-15,0 0 11 0,0 0 9 0,0 0 4 16,0 0-4-16,0 0-47 0,0 0-34 0,-23-5-29 16,23 5-24-16,0 0-16 0,6-13-8 0,-6 13-9 15,14-12 0-15,-14 12-7 0,27-15 1 0,-27 15 2 16,30-23 2-16,-11 14-2 0,5-1-1 16,-1-4-15-16,4 2 2 0,7-2-4 0,-1 1-3 15,3-2-7-15,1 0 0 0,2 3-2 0,2-3 1 16,2 2-4-16,4-2 4 0,-1 1-1 15,8 1-3-15,-7-2-3 0,2 2-5 0,5 1 0 16,-7-1-3-16,9 0 1 0,-6 1-2 0,7 0-3 16,-3 2 0-16,-2 0 0 0,5-3 1 0,0 4-3 15,3-2 5-15,-3 1-2 0,0 0 0 0,0 0-2 16,-8 3-1-16,-2-1-1 0,7 1-2 0,-8-1 0 16,4 4-3-16,-7-1-2 0,8-1 4 0,-1 0-4 15,-4 5 0-15,-2-2 0 0,2-2 1 0,1 5 0 16,0-3 1-16,0 1-1 0,-1 2 0 0,-2 0-1 15,2-2 0-15,-2 2 0 0,-4 0 0 16,7 0 2-16,-1 0-2 0,1 0 5 0,2 0-6 16,-2 0-1-16,3 2 2 0,0-2 0 15,-3 2 0-15,6-2 0 0,-3 3 0 0,-2 0 2 16,1-1-1-16,-2 1-2 0,-1-2 3 0,-2 5 1 16,-1-4-4-16,1 4 4 0,-1-3-2 0,-7 1-1 15,5 1 3-15,-8-2-5 0,4 2 5 0,-4 0-3 16,0 0 2-16,-3 0 0 0,4 0-1 0,-1 0-1 15,-3-1 2-15,0 4-2 0,-3-4 0 0,3 2 1 16,-7 0 2-16,7-1-2 0,-3-1-2 0,-27-4-3 16,46 13 6-16,-22-8 2 0,-24-5-4 0,43 12-1 15,-23-4 3-15,0-1 2 0,0 1-4 0,0-1-1 16,1 1 2-16,-2 2 0 0,1-2-1 0,1 1-1 16,-2 1 6-16,1 0-1 15,1 0-6-15,1 0 4 0,-5 4 0 0,7-2 1 16,-5-3-6-16,5 4 6 0,-4-1-4 0,-4 1 3 15,5 0 1-15,-1-1 0 0,-4 3 1 0,4-3-5 16,-2 1 2-16,-2-1-4 0,1 2 1 0,-1-2 6 16,1 0 0-16,-4 0-3 0,4 1 1 0,-4-1 0 15,1 2 2-15,2-2 0 0,-2 2-3 0,-1-2-1 16,-3 1 2-16,3-1 0 0,-3 4-1 0,4-4 1 16,-14-12-2-16,19 25 2 0,-19-25 2 0,18 26 3 15,-18-26-5-15,12 24-3 0,-12-24 3 0,18 25 2 16,-18-25-1-16,12 28 2 0,-12-28-2 0,14 25 0 15,-14-25-1-15,16 27 0 0,-16-27-1 16,10 29 3-16,-10-29-1 0,14 26 1 0,-14-26 0 16,6 28-2-16,-6-28 0 0,14 27 2 15,-14-27 0-15,10 28-1 0,-10-28 3 0,10 27-1 16,-10-27-3-16,10 26 2 0,-10-26 0 0,7 22 0 16,-7-22 1-16,6 21 0 0,-6-21-1 0,10 21 2 15,-10-21 0-15,7 18 6 0,-7-18-4 0,7 15-1 16,-7-15 4-16,0 0 3 0,6 17 3 0,-6-17 6 15,0 0 6-15,0 0 0 0,10 21 0 0,-10-21-2 16,0 0-2-16,0 0 1 0,0 0 2 0,0 0-6 16,7 15 1-16,-7-15 0 0,0 0-33 15,0 0-97-15,0 0-111 0,0 0-163 0,0 0-141 16,0 0-119-16,0 0-553 0,0 0-657 0</inkml:trace>
  <inkml:trace contextRef="#ctx0" brushRef="#br3" timeOffset="52680.88">21406 1755 97 0,'0'0'449'0,"0"0"-13"0,0 0-21 16,0 0-23-16,0 0-31 0,0 0-33 0,0 0-28 16,0 0-21-16,-12-10-15 0,12 10-17 0,0 0-17 15,0 0-21-15,0 0-18 0,0 0-30 16,0 0-25-16,0 0-25 0,0 0-23 0,0 0-16 15,0 0-18-15,0 0-19 0,0 0-7 0,0 0-4 16,0 0-6-16,0 0-2 0,0 0-5 0,0 19-1 16,0-19 0-16,9 16-3 0,-9-16 1 0,14 17 0 15,-14-17-2-15,16 21 6 0,-16-21-6 16,24 21 6-16,-24-21 5 0,23 21 14 0,-23-21 20 16,23 17 23-16,-23-17 18 0,24 18 14 0,-24-18 16 15,23 13 21-15,-23-13 31 0,16 12 37 0,-16-12 34 16,0 0 26-16,24 12 19 0,-24-12-5 0,0 0-27 15,0 0-25-15,36 3-23 0,-36-3-26 16,0 0-23-16,30-13-159 0,-30 13-2 0,27-14 0 16,-13 1 0-16,2-2 0 0,1-1 0 0,-1 2 0 15,1-4 0-15,1 4 0 0,-2-2 0 0,1 1 0 16,-4 0 0-16,-4 3 0 0,5 0 0 0,-14 12 0 16,20-23 0-16,-20 23-336 0,10-20-259 0,-10 20-121 15,0-20-139-15,0 20-114 0,-20-21-636 0,4 9-1046 16</inkml:trace>
  <inkml:trace contextRef="#ctx0" brushRef="#br3" timeOffset="53820.88">16781 1301 13 0,'0'0'352'0,"0"0"-24"0,0 0-13 15,0 0-23-15,0 0-28 0,0 0-35 0,0 0-32 16,0 0-19-16,0 0-8 0,0 0-4 16,0 0-13-16,13-12-6 0,-13 12-6 0,37-14-5 15,-14 6-8-15,7-2-12 0,3 0-2 0,8-2-11 16,5-3-9-16,11 1-10 0,0 0-11 0,16-3-9 16,4-1-2-16,-1 0-11 0,11-2-9 0,0 6-2 15,3-3-6-15,10-1-3 0,-10 0-8 0,3 6-1 16,-3-3-2-16,0 0-6 0,14 0-2 0,-7 1 3 15,6 0-6-15,-7 2-1 0,-6 2-2 0,8-3-3 16,-5 4 2-16,7-2-2 0,-7 1 1 0,4 0-1 16,-4 0-2-16,-3 0 0 0,3 3 2 0,-2-3 0 15,-5 3-1-15,1-2 1 0,-6 1-3 0,-8 2 0 16,-4 0 4-16,-1 2 2 0,-2-4-4 16,1 3-4-16,-7 0 2 0,3 0 4 0,-3 3 0 15,-3-3-2-15,-3 2 6 0,-2-2-6 16,2 4-1-16,-1-2 0 0,4 0-1 0,-6 1 1 15,1-2 2-15,2 2 1 0,-1 0-4 0,1-2-2 16,2 3 2-16,-6-2 2 0,7 3-2 0,-7 0 0 16,6-2 0-16,-2 4 1 0,3-2 0 0,0 0-1 15,-1 3 3-15,11-3-4 0,-1 1 3 0,1 3-2 16,0-2 2-16,0 0 3 0,-1 2-5 0,1 1 1 16,-1-2-1-16,-2-2-3 0,0 4 7 15,-11-2-3-15,0 2 2 0,1-3 2 0,-5 3-3 16,-2 0-3-16,-4 0 2 0,1-2 1 0,-4 2-3 15,-4-1 1-15,-1 2 1 0,-2 0-1 0,-3 0-1 16,3 2 1-16,-3-1 1 0,0 1-3 0,0-1 4 16,3 3 0-16,-3 0 0 0,7 3 1 15,-4-1-2-15,0-1-1 0,-3 4-1 0,4-3 2 16,-1 0 1-16,-3 3-1 0,3 1 4 0,-3-4-2 16,0 3 0-16,0 0-1 0,0 0 5 0,0-1-2 15,-3 4-6-15,0-3 5 0,0 0-5 0,-4 0 5 16,1 1-2-16,-5-2 0 0,2 1-3 15,-1 0 11-15,-1 0-8 0,-2 3-1 0,3 0 0 16,-3-1 4-16,-1 0 0 0,-2 0-6 0,2 1 7 16,-2 0 0-16,-1-1 1 0,1 0-1 0,-1 1-7 15,1 0 9-15,-5-1-3 0,1 1 3 0,1 0-2 16,-2-2 0-16,1 2-1 0,-3 2 1 0,3-2 0 16,-3 0-3-16,2-1 2 0,-1 0-1 0,-2 4 0 15,4-4 4-15,-4 0 2 0,-3 3-4 0,5-3-2 16,-2 1 1-16,1 0-3 0,-1-1 6 15,-3 0 0-15,5 0-2 0,-8-17 1 0,6 26 3 16,-6-26 1-16,7 28-1 0,-7-28-1 0,6 22 0 16,-6-22 4-16,8 20 0 0,-8-20 4 15,6 15-2-15,-6-15 0 0,0 0 2 0,7 22 1 16,-7-22 5-16,0 0-2 0,0 0-1 0,6 18 4 16,-6-18 6-16,0 0 3 0,0 0 4 0,0 0-1 15,0 0-11-15,11 15-89 0,-11-15-149 0,0 0-176 16,0 0-157-16,0 0-143 0,0 0-356 0,-4-22-518 15</inkml:trace>
  <inkml:trace contextRef="#ctx0" brushRef="#br3" timeOffset="54244.88">23407 1780 72 0,'0'0'399'0,"0"0"-22"0,-16-8-13 0,16 8-10 16,0 0-20-16,0 0-29 0,0 0-29 0,-23-9-22 15,23 9-18-15,0 0-16 0,0 0-11 0,0 0-11 16,0 0-9-16,0 0-11 0,0 0-12 0,0 0-14 16,-21-6-19-16,21 6-17 0,0 0-24 0,0 0-15 15,0 0-16-15,0 0-12 0,0 0-8 0,0 0-9 16,0 0 1-16,0 0 1 0,4 18 5 0,-4-18 4 16,10 12 1-16,-10-12-4 0,13 15-7 0,-13-15-8 15,21 24-10-15,-21-24 5 0,19 21-10 0,-5-6 1 16,-5 0-2-16,5 1 1 0,-4-1-1 15,3-3 4-15,-2 3 0 0,-2-3 13 16,-9-12 39-16,16 23 29 0,-16-23 41 0,18 18 48 16,-18-18 64-16,12 14 52 0,-12-14 41 0,0 0 21 15,21 15-2-15,-21-15-26 0,0 0-59 0,0 0-84 16,0 0-190-16,36-5 0 0,-36 5 0 0,27-15 0 16,-13 3 0-16,5-3 0 0,-2 0 0 0,4-5 0 15,1 2 0-15,-1-1 0 0,2-2 0 0,-3 4 0 16,0 2 0-16,0-3 0 0,-3 5 0 0,0-1 0 15,-1 1 0-15,-2 1 0 0,-1 0 0 0,-13 12 0 16,23-18 0-16,-23 18-212 0,13-20-331 0,-13 20-111 16,0-18-131-16,0 18-105 0,-23-25-847 15,0 16-1169-15</inkml:trace>
  <inkml:trace contextRef="#ctx0" brushRef="#br3" timeOffset="55437.14">16857 1252 255 0,'0'0'321'0,"0"0"-22"0,-22 8-26 15,22-8-17-15,0 0-16 0,0 0-21 16,0 0-19-16,0 0-17 0,0 0-6 0,0 0-5 15,0 0-5-15,13-15-9 0,-13 15-7 0,33-18-11 16,-6 5-18-16,3-1-6 0,3-4-15 0,14 0-7 16,6-1-14-16,0-4-5 0,14 1-11 15,0-2-2-15,6 0-9 0,8-1-7 0,12-1-7 16,-3 0-7-16,10 1-3 0,-4 1-3 0,4-2-5 16,4 3-2-16,-4-2-2 0,0 4-5 0,0 0-5 15,7 1-1-15,-8 3-4 0,5-1 4 0,3 3-6 16,0-3 3-16,-1 6-2 0,1-3-1 0,-10 5 0 15,16 0-1-15,1-3 2 0,-18 6-3 0,4-3 2 16,-3 0 4-16,-1 2-4 0,5-1-4 0,-8 1 6 16,4-2 2-16,-1 0-2 0,1 0-1 15,-4 0-1-15,5 0 3 0,-2 2-2 0,1-1-1 16,-1-3 2-16,5 3 0 0,12-1-2 0,0 0 0 16,-16 3 2-16,3 0 1 0,-3-1-1 15,0 1-1-15,-1 2-1 0,-6-3 0 0,0 3 1 16,1 0-2-16,-5-1 3 0,-6 4-1 0,-6 0 2 15,2-1-1-15,1 3-1 0,-4-2 0 0,4 2-3 16,-1-3 4-16,5 6 0 0,12-3 2 0,-3 2 2 16,3-2-2-16,1 5-7 0,-4-3 5 0,3 4 2 15,-3-1-3-15,0 2 1 0,0 1 1 0,0-1 0 16,-3 4-2-16,0-2 2 0,-3 1-1 0,-5 0-1 16,-2 3 2-16,0 2-2 0,-11-3 7 0,-2 1-9 15,3-1 6-15,3 6-3 0,-7-4 1 0,0 2-1 16,-3-1 0-16,0 2 0 0,0-2 0 15,0 3 2-15,-3 0-2 0,0-4-2 16,-3 3 0-16,-5-1 5 0,1 1-4 0,1 1 3 16,-5-1-2-16,-2 1 2 0,-1 0-3 0,-4-1 2 15,-2-2 0-15,4 2-1 0,-8 0 6 0,3-1-5 16,-2 1-1-16,-1 1 0 0,0 2 2 0,0-3 0 16,2 3 1-16,-5 0-1 0,0 0-3 0,0 0 4 15,-5 0 2-15,2 3 0 0,0 0 1 0,0-1-3 16,-4 0 1-16,1 0 1 0,-1 2 1 0,0 0 0 15,-2-1 1-15,2 2 3 0,-4 0 2 0,2-1 10 16,-1 2 7-16,-4-4-5 0,1 2-1 0,0 5 1 16,-4-4 0-16,4-1-3 0,-7 5 7 15,3-5 12-15,-3 3 9 0,0-3 0 0,0-2-3 16,-3 2 1-16,3-1-5 0,-3 0 0 16,-1-3-8-16,1 3-5 0,-1-4-2 0,-3 3-2 15,5-2-6-15,-5 1 2 0,3-1 1 0,-2-1-2 16,-4-19 1-16,6 33-1 0,-6-33 4 0,8 30 0 15,-8-30 1-15,3 27-1 0,-3-27-1 0,6 24-3 16,-6-24-3-16,3 19-2 0,-3-19 1 0,7 17-1 16,-7-17 1-16,0 0-1 0,6 20 4 0,-6-20 3 15,0 0 3-15,0 0 2 0,8 19 6 0,-8-19 1 16,0 0-1-16,0 0-5 0,0 0-7 0,0 0-51 16,0 0-76-16,0 0-100 0,0 0-111 15,0 0-102-15,-21-12-76 0,21 12-68 0,0 0-77 16,-17-19-402-16,17 19-513 0</inkml:trace>
  <inkml:trace contextRef="#ctx0" brushRef="#br3" timeOffset="55880.88">25592 1867 141 0,'0'0'424'0,"0"0"-9"0,0 0-6 15,0 0-18-15,0 0-32 0,0 0-25 0,-37 0-25 16,37 0-23-16,0 0-21 0,0 0-25 0,0 0-24 16,0 0-32-16,0 0-21 0,0 0-23 0,0 0-20 15,0 0-17-15,0 0-18 0,0 0-15 0,0 0-11 16,0 0-15-16,0 0-8 0,0 0-3 0,0 0-1 16,-13 13 3-16,13-13 3 0,13 9 4 15,-13-9 1-15,17 16 0 0,-17-16 3 0,23 20 2 16,-9-8 14-16,-1 1 3 0,1 1 1 0,-1 2-7 15,0-4-4-15,1 3 3 0,-2 0 4 0,-1 0 7 16,2-1 11-16,-3-1 9 0,-10-13 4 0,20 21 0 16,-20-21 12-16,20 20 24 0,-20-20 38 15,13 15 49-15,-13-15 40 0,17 13 43 0,-17-13 8 16,0 0-32-16,34 6-38 0,-34-6-41 0,33-1-196 16,-33 1 0-16,40-12 0 0,-17 4 0 0,4-3 0 15,0-4 0-15,3 3 0 0,0-4 0 0,0 3 0 16,0-6 0-16,0 1 0 0,-3 1 0 0,-1 0 0 15,0-1 0-15,-2 3 0 0,-4 0 0 0,0 3 0 16,-3 0 0-16,-1-1 0 0,-16 13 0 0,20-23 0 16,-20 23-159-16,3-25-570 0,-3 25-229 15,-16-27-257-15,-14 7-530 0,-10 0-1176 0</inkml:trace>
  <inkml:trace contextRef="#ctx0" brushRef="#br0" timeOffset="65057.9">15647 2242 320 0,'0'0'371'0,"0"0"-25"16,0 0-15-16,10-17-24 0,-10 17-23 0,0 0-25 16,0 0-22-16,0 0-21 0,10-12-22 0,-10 12-22 15,0 0-24-15,0 0-21 0,0 0-21 0,0 0-16 16,0 0-18-16,0 0-15 0,0 0-11 16,0 0-5-16,0 0 4 0,0 0 12 0,-6 14 4 15,6-14-5-15,-7 17-7 0,7-17-5 0,-3 26-7 16,3-26-6-16,-8 27-2 0,8-27-6 0,-3 33-2 15,3-33-5-15,-3 33 0 0,3-33-3 0,-3 31-1 16,3-31-1-16,-7 32 3 0,7-32-2 0,0 24 6 16,0-24 18-16,-3 19 16 0,3-19 17 0,-3 18 4 15,3-18-2-15,0 0-6 0,-4 18-6 0,4-18-12 16,0 0-4-16,0 0-7 0,0 0-42 16,0 0-102-16,0 0-106 0,0 0-102 0,0 0-90 15,0 0-69-15,17-12-82 0,-17 12-381 0,6-21-418 16</inkml:trace>
  <inkml:trace contextRef="#ctx0" brushRef="#br0" timeOffset="65456.9">15417 2235 234 0,'-27'4'263'0,"27"-4"-7"0,0 0-5 0,0 0-3 15,0 0 1-15,-30 5-7 0,30-5-1 0,0 0-9 16,0 0-7-16,0 0-3 0,0 0-11 0,0 0-16 15,0 0-16-15,0 0-17 0,0 0-12 0,0 0-15 16,0 0-11-16,0 0-15 0,0 0-21 0,0 0-16 16,0 0-13-16,0 0-12 0,21-12-10 0,-21 12-5 15,39-10-1-15,-15 5-9 0,6 1-5 0,0-4-4 16,0 4 0-16,0-2-11 0,3 0 8 0,-3 1 0 16,4 1-2-16,-8-1 3 15,4-1-6-15,-3 4-6 0,-27 2-60 0,46-7-78 16,-46 7-87-16,40-5-81 0,-40 5-64 0,30-5-77 15,-30 5-120-15,0 0-209 0,34-3-266 0</inkml:trace>
  <inkml:trace contextRef="#ctx0" brushRef="#br0" timeOffset="66001.45">15737 2264 207 0,'0'0'395'0,"0"0"-38"0,0 0-25 0,0 0-29 16,0 0-27-16,0 0-30 0,0 0-34 15,0 0-23-15,0 0-23 0,0 0-17 0,0 0-10 16,-20-9-13-16,20 9-12 0,0 0-15 0,0 0-13 16,0 0-9-16,0 0-10 0,0 0-9 0,30-5-10 15,-30 5-9-15,0 0-7 0,0 0-6 0,40 5-4 16,-40-5-6-16,30 2 2 0,-30-2-4 0,27 7-2 15,-27-7-4-15,27 12 2 0,-27-12-3 0,27 9 0 16,-27-9 0-16,22 12-1 0,-22-12 0 0,24 15-1 16,-24-15 3-16,20 18-2 0,-20-18 0 0,13 21 1 15,-13-21 0-15,14 19-1 0,-14-19 0 16,3 22 2-16,-3-22 0 0,0 20 0 0,0-20-1 16,-3 18-1-16,3-18-2 0,-11 15 1 0,11-15 8 15,-13 12-3-15,13-12-3 0,0 0 9 0,-23 12 17 16,23-12 4-16,0 0 16 0,0 0-8 15,-37 3-1-15,37-3 0 0,0 0-5 0,-20-8 0 16,20 8 0-16,0 0-3 0,-23-12-3 0,23 12 1 16,0 0-5-16,-4-19-6 0,4 19-2 0,4-21-4 15,-4 21-1-15,13-18-3 0,-13 18-10 0,17-19 10 16,-17 19-9-16,23-20 0 0,-23 20-2 16,23-18 2-16,-23 18-4 0,27-20 4 0,-27 20-3 15,27-17 1-15,-27 17-1 0,30-17 1 0,-30 17 0 16,27-15-1-16,-27 15 0 0,23-16 1 0,-23 16 0 15,26-13 0-15,-26 13-18 0,24-9-46 0,-24 9-44 16,20-10-49-16,-20 10-52 0,24-6-55 0,-24 6-62 16,0 0-48-16,33-9-52 0,-33 9-70 0,19-4-269 15,-19 4-252-15</inkml:trace>
  <inkml:trace contextRef="#ctx0" brushRef="#br0" timeOffset="66656.9">16381 2184 55 0,'0'0'339'0,"0"0"-36"0,0 0-16 0,0 0-18 16,0 0-13-16,0 0-16 0,0 0-30 0,0 0-24 16,-30-4-25-16,30 4-16 0,0 0-17 0,0 0-13 15,0 0-19-15,-23-5-16 0,23 5-12 0,0 0-4 16,0 0-15-16,0 0-3 0,0 0-5 0,-34 2-3 15,34-2-4-15,0 0-2 0,0 0-3 16,-23 5-1-16,23-5 0 0,0 0-5 0,-17 11 3 16,17-11-3-16,0 0 0 0,-20 15-5 15,20-15 0-15,-10 12-3 0,10-12 0 0,-10 15 3 16,10-15-2-16,-10 17-4 0,10-17 0 0,-6 18 0 16,6-18 1-16,-8 19-5 0,8-19 0 0,0 18 1 15,0-18-1-15,0 0 4 0,4 25-4 0,-4-25 4 16,0 0 3-16,7 23 5 0,-7-23 4 0,0 0 8 15,13 17 6-15,-13-17 6 0,0 0 5 0,17 13 6 16,-17-13 1-16,0 0 4 0,19 7 1 0,-19-7 0 16,0 0-4-16,0 0-10 0,0 0 1 0,38 0-1 15,-38 0 4-15,0 0-1 0,0 0 2 0,22-12 2 16,-22 12-5-16,0 0-2 0,21-13-4 16,-21 13 2-16,0 0 2 0,17-16 8 0,-17 16 1 15,0 0 4-15,13-21-3 0,-13 21-1 16,3-18-3-16,-3 18-4 0,0 0-5 0,10-23-4 15,-10 23 1-15,0 0-5 0,4-19-3 0,-4 19-4 16,0 0-7-16,3-20-1 0,-3 20-3 0,0 0-1 16,0 0-3-16,0-20-1 0,0 20 0 0,0 0-1 15,0 0 0-15,0 0-3 0,0-20-2 0,0 20-1 16,0 0-2-16,0 0-2 0,0 0 0 0,0 0-2 16,0 0 0-16,0 0-4 0,0 0 0 0,0 0-4 15,0 0 3-15,0 0 2 0,0 0 1 0,0 0-2 16,0 0 5-16,0 0-2 0,0 0-1 15,0 25 5-15,0-25-1 0,0 17 0 0,0-17 0 16,3 19-1-16,-3-19 1 0,10 21 0 16,-10-21 1-16,10 20 1 0,-10-20 0 0,10 18 1 15,-10-18-2-15,13 16-1 0,-13-16-58 0,14 18-101 16,-14-18-102-16,13 13-102 0,-13-13-103 0,0 0-133 16,20 10-654-16,-20-10-712 0</inkml:trace>
  <inkml:trace contextRef="#ctx0" brushRef="#br0" timeOffset="67041.75">16524 2262 320 0,'-10'-18'459'0,"10"18"-11"0,0 0-20 16,-6-19-33-16,6 19-33 0,0 0-25 0,-11-20-30 16,11 20-39-16,0 0-42 0,0 0-43 0,-3-21-36 15,3 21-32-15,0 0-28 0,0 0-13 16,0 0-18-16,0 0-12 0,0 0-6 0,0 0-9 15,0 0-6-15,17 12-4 0,-17-12-3 0,13 18-4 16,-13-18-2-16,14 23-2 0,-14-23 2 0,9 25-5 16,-9-25 2-16,10 27-1 0,-10-27-1 0,14 25-2 15,-14-25 0-15,6 23 0 0,-6-23 2 0,10 21-6 16,-10-21 4-16,4 17 44 0,-4-17 49 0,0 0 54 16,10 17 48-16,-10-17 36 0,0 0 23 15,0 0-5-15,0 0-16 0,0 0-21 0,0 0-21 16,0 0-20-16,0 0-25 0,13-12-26 0,-13 12-19 15,0-20-20-15,0 20-13 0,3-26-13 0,-3 26-12 16,4-24-7-16,-4 24-8 0,4-25-7 0,-4 25-4 16,3-21-6-16,-3 21 1 0,3-20-3 15,-3 20-8-15,7-17-26 0,-7 17-59 0,0 0-73 16,6-22-79-16,-6 22-88 0,7-16-105 0,-7 16-125 16,10-14-109-16,-10 14-73 0,13-15-670 0,-13 15-856 15</inkml:trace>
  <inkml:trace contextRef="#ctx0" brushRef="#br0" timeOffset="67636.75">16781 2169 298 0,'0'0'306'0,"0"0"-9"0,0 0-8 15,13 15-1-15,-13-15 2 0,0 0-9 0,0 0-16 16,0 0-19-16,24 9-21 0,-24-9-21 0,0 0-18 16,0 0-26-16,0 0-21 0,30-4-21 0,-30 4-15 15,0 0-12-15,0 0-14 0,20-9-15 0,-20 9-9 16,0 0-9-16,16-16-6 0,-16 16-6 15,0 0-5-15,14-14 8 0,-14 14-7 0,0 0 2 16,3-20 0-16,-3 20-1 0,0 0 3 0,7-16 0 16,-7 16-3-16,0 0 0 0,0 0-7 15,-7-17-3-15,7 17-7 0,0 0-5 0,0 0 1 16,0 0-6-16,0 0 4 0,0 0 0 0,-33 5-8 16,33-5 7-16,-14 16-5 0,14-16 0 0,-16 17-1 15,16-17 1-15,-17 25-1 0,17-25-2 0,-13 24 5 16,13-24 2-16,-3 29-2 0,3-29 1 0,-8 26 1 15,8-26-3-15,-3 25 10 0,3-25 0 0,7 25 11 16,-7-25 8-16,7 21 17 0,-7-21 22 0,10 17 16 16,-10-17 7-16,17 12 5 0,-17-12 1 0,19 7-4 15,-19-7-9-15,0 0-10 0,41-1-10 0,-41 1-5 16,30-13-7-16,-14 6-3 0,1-6-5 16,-1 1-2-16,-2 0-5 0,2-5-3 15,-2 1-6-15,-1 0-2 0,0-1-3 0,-6-3-2 16,3 2-1-16,0 1 1 0,-3 0-2 0,-4 0 3 15,-3 17 2-15,10-31-2 0,-10 31-1 0,0-30 2 16,0 30-2-16,3-26 1 0,-3 26-7 0,-3-24-1 16,3 24-1-16,0-20-5 0,0 20-1 0,0-17-6 15,0 17-2-15,0 0-5 0,-3-17-4 0,3 17 0 16,0 0 1-16,0 0 0 0,0 0 2 0,0 0 4 16,0 0-2-16,-17 15 2 0,17-15 0 0,-7 22 2 15,7-22 0-15,-6 32 2 0,3-11 0 0,-1-2 4 16,4 4-5-16,0-3 1 0,4-1 2 0,-1 2-1 15,0-1 3-15,4 1-2 16,-1-5 4-16,1 2 1 0,3-3 3 0,3-1-2 16,4-1-2-16,0-2-61 0,3-4-94 0,3 0-122 15,-23-7-133-15,43 5-171 0,-43-5-173 0,51-5-586 16,-25-2-789-16</inkml:trace>
  <inkml:trace contextRef="#ctx0" brushRef="#br0" timeOffset="84992.95">21109 1927 213 0,'0'0'335'0,"0"0"-20"0,0 0-6 16,0 0-8-16,0 0-13 0,0 0-15 0,0 0-17 15,0 0-9-15,0 0-12 0,0 0-13 16,0 0-12-16,0 0-16 0,0 0-20 0,0 0-21 16,0 0-7-16,0 0-16 0,0 0-11 0,0 0-7 15,0 0-5-15,0 0-12 0,0 0-7 0,0 0-5 16,0 0 2-16,0 0 9 0,0 0 9 0,0 0 3 16,0 0-6-16,0 0-5 0,17 17-2 0,-17-17 0 15,13 11-1-15,-13-11-7 0,24 15-7 0,-24-15-6 16,27 15-2-16,-10-5-1 0,-1 0-1 15,4-1-6-15,-3 2-11 0,6-2-9 0,-3 3-4 16,0 0 2-16,3 0 0 0,1-2-2 0,0-1 9 16,-1 2 10-16,3-2-1 0,-3 2 16 0,7-4-1 15,-3 1-1-15,0-1 2 0,3 1-11 0,-3-3-2 16,0 0-3-16,3-1-10 0,-3-1 0 16,-27-3-8-16,55 8-1 0,-55-8-5 0,57 2-2 15,-57-2 1-15,54 3-3 0,-54-3 1 0,57 0-6 16,-57 0-4-16,56-3-6 0,-26 1 1 0,-30 2 2 15,57-6-4-15,-31 4 3 0,-26 2-2 0,57-7 2 16,-33 2 7-16,2 2 3 0,-26 3 3 0,47-10 6 16,-47 10-1-16,43-9 4 0,-43 9 2 0,48-12 3 15,-48 12-3-15,36-12-4 0,-36 12-4 16,36-12-2-16,-15 4-3 0,-21 8-1 0,33-17-3 16,-17 8 0-16,-16 9-2 0,33-18 3 0,-33 18 2 15,30-20 5-15,-30 20-6 0,24-18 3 0,-24 18 1 16,20-19-6-16,-20 19 2 0,20-24 1 0,-20 24 0 15,17-22-3-15,-17 22 0 0,13-25-2 0,-13 25-6 16,7-28 0-16,-7 28-2 0,7-27-3 16,-7 27-1-16,6-30 1 0,-6 30-7 0,0-27-2 15,0 27 0-15,0-30 0 0,0 30 0 0,-3-27 0 16,3 27 0-16,-10-29 0 0,10 29 0 0,-10-27 0 16,10 27 0-16,-17-28 0 0,17 28 0 15,-20-27 0-15,7 15 0 0,-1-3 0 0,1 3 0 16,-1-2 0-16,-2 5 0 0,2-4 0 0,-2 3 0 15,16 10 0-15,-33-20 0 0,33 20 0 0,-30-14 0 16,30 14 0-16,-30-13 0 0,30 13 0 0,-33-13 0 16,33 13 0-16,-33-12 0 0,33 12 0 0,-35-8 0 15,35 8 0-15,-36-8 0 0,36 8 0 0,-33-7 0 16,33 7 0-16,-40-5 0 0,40 5 0 0,-37-4 0 16,37 4 0-16,-40-5 0 0,40 5 0 15,-37-4 0-15,37 4 0 0,-39-2 0 0,39 2 0 16,-37-3 0-16,37 3 0 0,-37 0 0 15,37 0 0-15,-37 0 0 0,37 0 0 0,-36 3 0 16,36-3 0-16,-34 0 0 0,34 0 0 0,-33 2 0 16,33-2 0-16,-30 6 0 0,30-6 0 0,-30 3 0 15,30-3 0-15,-30 4 0 0,30-4 0 0,-30 8 0 16,30-8 0-16,-33 7 0 0,33-7 0 0,-34 8 0 16,34-8 0-16,-30 7 0 0,30-7 0 0,-30 10 0 15,30-10 0-15,-26 8 0 0,26-8 0 0,-27 9 0 16,27-9 0-16,-24 9 0 0,24-9 0 0,-27 9 0 15,27-9 0-15,-23 11 0 0,23-11 0 0,-23 9 0 16,23-9 0-16,-20 13 0 0,20-13 0 0,-20 9 0 16,20-9 0-16,-20 11 0 15,20-11 0-15,-17 13 0 0,17-13 0 0,-16 12 0 16,16-12 0-16,-14 12 0 0,14-12 0 0,-16 15 0 16,16-15 0-16,-14 12 0 0,14-12 0 0,-13 15 0 15,13-15 0-15,-14 18 0 0,14-18 0 0,-13 15 0 16,13-15 0-16,-6 15 0 0,6-15 0 0,-11 15 0 15,11-15 0-15,-9 15 0 0,9-15 0 0,-7 18 0 16,7-18 0-16,-11 17 0 0,11-17 0 0,0 17 0 16,0-17 0-16,-3 17 0 0,3-17 0 0,3 24 0 15,-3-24 0-15,4 20 0 0,-4-20 0 0,10 22 0 16,-10-22 0-16,16 23 0 0,-2-8 0 0,-1-3 0 16,4 1 0-16,-4-1 0 0,4-2 0 15,7 3 0-15,-5-3 0 0,5-1 0 0,0-1 0 16,-1 0 0-16,3-1 0 0,4-2 0 15,0 0 0-15,0-2 0 0,3-1 0 0,1-2 0 16,-4-2 0-16,7-1 0 0,-7-5 0 0,3 4-26 16,-3-1-912-16,-6-3-222 0,-2 0-903 0,-22 8-1477 15</inkml:trace>
  <inkml:trace contextRef="#ctx0" brushRef="#br0" timeOffset="97080.72">28473 1567 402 0,'0'0'442'0,"0"0"-6"16,10-12-22-16,-10 12-14 0,0 0-23 16,11-16-14-16,-11 16-14 0,0 0-19 0,0 0-23 15,6-13-29-15,-6 13-35 0,0 0-39 0,0 0-38 16,0 0-31-16,0 0-30 0,0 0-21 0,0 0-18 16,0 0-13-16,0 0-7 0,0 0 4 15,0 0 34-15,0 0 16 0,-6 24 5 0,6-24 6 16,-11 25-4-16,11-25 2 0,-10 30-1 0,4-13 4 15,-1 3-1-15,0 0-2 0,1 0-3 0,-1-2-11 16,-3 1-12-16,3 1-8 0,-3-2-5 0,4 2-24 16,-1-3 18-16,-3-2-5 0,3 3-34 0,7-18-3 15,-13 25-2-15,13-25-1 0,-10 23 1 0,10-23-6 16,-10 20 4-16,10-20-4 0,-6 15 10 0,6-15 3 16,0 0 3-16,-8 17-1 0,8-17-5 0,0 0-62 15,0 0-108-15,0 0-122 0,0 0-109 16,0 0-120-16,0 0-129 0,-3-19-97 15,3 19-124-15,7-21-401 0,-7 21-708 0</inkml:trace>
  <inkml:trace contextRef="#ctx0" brushRef="#br0" timeOffset="97540.76">28173 1527 111 0,'0'0'360'0,"0"0"-38"16,0 0-25-16,-30 3-17 0,30-3-24 0,0 0-27 15,0 0-16-15,-40 2-11 0,40-2-9 0,0 0-3 16,-26 6-13-16,26-6-1 0,0 0-5 0,-24 4-8 16,24-4 3-16,0 0-3 0,0 0-4 0,-30 5-1 15,30-5-7-15,0 0-5 0,0 0-7 0,0 0-13 16,0 0-8-16,0 0-8 0,0 0 1 0,0 0 0 16,0 0 0-16,0 0-26 0,0 0-6 15,0 0-8-15,30-2-12 0,-6-4-6 0,6 2-12 16,3-4-3-16,3 1-7 0,8-1-6 15,-1-2-5-15,0 0-4 0,1 3-3 0,2-3-3 16,-2 2 0-16,-4 1-3 0,-4-1-1 0,-1 1 0 16,-5 1-2-16,0 4-2 0,-5-4 0 0,-25 6-1 15,44-4 0-15,-44 4-11 0,37-2-66 0,-37 2-67 16,0 0-88-16,33 2-88 0,-33-2-82 0,0 0-65 16,0 0-48-16,20 7-61 0,-20-7-430 0,0 0-480 15</inkml:trace>
  <inkml:trace contextRef="#ctx0" brushRef="#br0" timeOffset="98064.98">28497 1580 155 0,'0'0'407'0,"0"0"-23"0,0 0-21 15,0 0-26-15,0 0-28 0,0 0-29 0,-24 4-20 16,24-4-21-16,0 0-15 0,0 0-23 0,0 0-25 16,0 0-7-16,0 0-9 0,0 0-12 0,0 0-13 15,0 0-13-15,0 0-11 0,30-4-11 16,-30 4-7-16,0 0-13 0,0 0-8 0,34 1-8 16,-34-1-11-16,0 0-12 0,33 6-8 0,-33-6-7 15,27 8-4-15,-27-8-4 0,23 10-18 0,-23-10 0 16,27 12 4-16,-27-12-4 0,23 18 3 0,-23-18 4 15,20 20-3-15,-20-20 6 0,17 25-3 0,-17-25-4 16,10 25 1-16,-10-25 4 0,6 26-1 16,-6-26-1-16,0 26-2 0,0-26 2 0,-3 28 4 15,3-28 2-15,-6 21 6 0,6-21 15 0,-10 21 16 16,10-21 23-16,-11 18 30 0,11-18 21 16,-13 12 10-16,13-12 2 0,0 0 1 0,-20 10-2 15,20-10 0-15,0 0-2 0,0 0-1 0,-30-3-6 16,30 3-7-16,0 0-14 0,-19-12-13 0,19 12-11 15,-11-14-17-15,11 14-10 0,-3-18-14 0,3 18-2 16,3-20-3-16,-3 20-7 0,6-25-7 0,-6 25-8 16,21-24-1-16,-12 7-2 0,9 2-1 0,-6 3-3 15,2 0 1-15,2-1-3 0,-2 1 1 0,-14 12-2 16,34-20-22-16,-34 20-47 0,23-15-55 0,-23 15-63 16,23-13-69-16,-23 13-81 0,20-12-95 15,-20 12-90-15,20-8-64 0,-20 8-39 0,0 0-43 16,24-9-441-16,-24 9-576 0</inkml:trace>
  <inkml:trace contextRef="#ctx0" brushRef="#br0" timeOffset="98772.98">29093 1595 194 0,'0'0'342'0,"0"0"-23"0,0 0-17 0,0 0-21 15,0 0-19-15,0 0-11 0,0 0-16 0,0 0-11 16,0 0-10-16,-3-18-7 0,3 18-8 0,0 0-8 16,0 0-10-16,0 0-8 15,0 0-14-15,-23-10 0 0,23 10-14 0,0 0-3 16,0 0 1-16,-23-7-9 0,23 7-8 0,0 0-11 16,-27-3-13-16,27 3-11 0,0 0-12 0,0 0-14 15,-33 0-12-15,33 0-5 0,0 0-10 0,-27 5-6 16,27-5-2-16,0 0 1 0,-30 10-20 0,30-10-3 15,-17 12 4-15,17-12 2 0,-16 17-1 0,16-17 1 16,-14 19-1-16,14-19-1 0,-13 19 2 0,13-19-5 16,-6 23 2-16,6-23 0 0,-4 23 0 0,4-23 1 15,0 22 0-15,0-22-1 0,4 20 0 0,-4-20 2 16,3 21 1-16,-3-21-1 0,9 16 2 0,-9-16 0 16,10 16 1-16,-10-16-1 0,17 12-1 15,-17-12 2-15,17 10 1 0,-17-10 4 0,0 0 3 16,26 12 9-16,-26-12 9 0,0 0 2 15,0 0 2-15,30 4 2 0,-30-4-6 0,0 0-1 16,0 0-5-16,24-9-1 0,-24 9-6 0,0 0 1 16,17-12 2-16,-17 12 0 0,0 0-5 0,13-17 5 15,-13 17 4-15,6-16-1 0,-6 16-5 0,4-16 1 16,-4 16-2-16,4-23 0 0,-4 23-1 0,0-23 4 16,0 23 2-16,0-22 4 0,0 22 1 0,0-24-2 15,0 24 1-15,-4-19 0 0,4 19-2 0,0-20 2 16,0 20 5-16,0 0-5 0,0-24-2 15,0 24-3-15,0 0-3 0,0-21-5 0,0 21-6 16,0 0-2-16,0 0-6 0,-4-20-7 0,4 20 0 16,0 0-2-16,0 0 1 0,0 0-2 0,0 0 0 15,0 0 1-15,0 0 1 0,0 0-1 16,-9 17-2-16,9-17 2 0,-4 18-1 0,4-18 0 16,-3 23-2-16,3-23 4 0,0 25-1 0,0-25-1 15,0 29-1-15,0-29 2 0,0 28 0 0,0-28 1 16,7 27-1-16,-7-27 0 0,6 26 1 0,-6-26 1 15,14 25 4-15,-14-25-5 0,19 22 3 0,-19-22-1 16,21 20 0-16,-21-20 0 0,23 18-28 0,-23-18-70 16,24 12-77-16,-24-12-70 0,22 10-71 15,-22-10-79-15,0 0-89 0,38 5-82 0,-38-5-71 16,0 0-26-16,30-5-39 0,-30 5-267 0,19-10-443 16</inkml:trace>
  <inkml:trace contextRef="#ctx0" brushRef="#br0" timeOffset="99190.4">29273 1677 92 0,'0'0'438'0,"-9"-15"-5"0,9 15-13 0,-13-12-23 15,13 12-19-15,-11-13-21 0,11 13-22 0,0 0-26 16,-10-17-20-16,10 17-23 0,0 0-15 0,0 0-16 16,-12-18-19-16,12 18-22 0,0 0-25 15,0 0-32-15,0 0-22 0,0 0-20 0,0 0-16 16,0 0-19-16,9-13-8 0,-9 13-6 0,0 0-8 15,16 12-1-15,-16-12-8 0,14 12-3 0,-14-12-4 16,13 14-2-16,-13-14-4 0,11 23-2 0,-11-23 1 16,13 23-17-16,-13-23 2 0,13 27 2 0,-13-27 0 15,10 25-1-15,-10-25 2 0,10 26-2 0,-10-26 2 16,10 21 0-16,-10-21 0 0,7 17 7 16,-7-17 60-16,7 17 68 0,-7-17 76 0,0 0 44 15,6 17 6-15,-6-17-4 0,0 0-12 0,0 0-13 16,0 0-20-16,0 0-23 0,0 0-22 0,17-14-21 15,-17 14-19-15,7-20-88 0,-7 20-42 16,9-22 0-16,-9 22 0 0,7-28 0 0,-7 28 0 16,10-27 0-16,-10 27 0 0,10-27 0 0,-10 27 0 15,7-29 0-15,-7 29 0 0,10-21 0 0,-10 21 0 16,10-22 0-16,-10 22 0 0,10-24 0 0,-10 24 0 16,10-20-216-16,-10 20-154 0,7-17-61 0,-7 17-70 15,9-17-90-15,-9 17-99 0,10-15-59 0,-10 15-63 16,0 0-491-16,11-18-761 0</inkml:trace>
  <inkml:trace contextRef="#ctx0" brushRef="#br0" timeOffset="101349.9">29777 1307 409 0,'-17'-12'543'16,"17"12"-31"-16,-9-14-35 0,9 14-37 0,-13-14-32 16,13 14-36-16,-11-17-28 0,11 17-45 0,-6-15-41 15,6 15-47-15,0 0-40 0,-7-21-33 0,7 21-29 16,0 0-29-16,0 0-9 0,0-20-12 0,0 20-46 15,0 0-124-15,0 0-143 0,0 0-142 0,0 0-133 16,0 0-153-16,30 3-319 0,-30-3-476 0</inkml:trace>
  <inkml:trace contextRef="#ctx0" brushRef="#br0" timeOffset="102752.99">29510 1745 323 0,'0'0'329'0,"0"0"-11"0,0 0-15 15,0 0-23-15,0 0-29 0,0 0-22 0,0 0-17 16,0 0-8-16,-9 12-16 0,9-12-15 0,0 0-17 15,0 0-15-15,0 0 3 0,0 0-14 0,0 0-5 16,27 10-7-16,-27-10-12 0,0 0-5 0,0 0-4 16,39-3-19-16,-39 3-11 0,27-7-9 0,-27 7-7 15,27-6-2-15,-27 6-9 0,30-14 0 0,-30 14-7 16,33-18-8-16,-20 6-1 0,4 2-2 16,-1-2 1-16,-2 0-8 0,-1-5-3 0,1 3 0 15,-1-3 3-15,-2-3-10 0,-2 2 1 0,-2-2 2 16,2 0-2-16,-5 3-2 0,3-4-2 0,-4 4-2 15,-3 17 0-15,3-32-6 0,-3 32 10 0,4-29 2 16,-4 29 1-16,-4-24 4 0,4 24-7 0,-3-19-1 16,3 19-3-16,-6-18 2 0,6 18 2 15,-11-15 0-15,11 15-1 0,0 0-1 0,-19-16-4 16,19 16 8-16,0 0 1 0,0 0 3 0,-38 0 5 16,38 0 8-16,-22 8 4 0,22-8 2 0,-24 15 0 15,24-15-3-15,-23 23-1 0,10-11-4 0,-1 5-6 16,4 0 5-16,0 4-3 0,3-1-1 15,0 2 2-15,1 4-5 0,0-4-1 0,2 3-1 16,0 1 1-16,1-2-1 0,3 3-4 0,0-3 3 16,0-3-20-16,3 2 6 0,1-1 8 0,0-1 2 15,5-4 5-15,-2 0 3 0,7 0 3 0,-1-3 7 16,0-2 0-16,4-2 5 0,3 0 0 0,-20-10-1 16,33 10-3-16,-33-10 5 0,33 7 3 0,-33-7 1 15,34 0-1-15,-34 0-4 0,33-7-2 16,-33 7-7-16,27-12-3 0,-10 1-6 0,-4-1-2 15,0-1 2-15,1 1-5 0,-2-3 0 0,-1 3-2 16,2-3-3-16,-3 0 3 0,0 1-2 0,3 0 0 16,-2-1-1-16,-1 2-1 0,-1 0 0 15,-9 13-2-15,17-24 5 0,-17 24-4 0,20-20-1 16,-20 20-1-16,17-18 0 0,-17 18-5 0,13-13 3 16,-13 13-1-16,0 0 3 0,20-12 1 0,-20 12-5 15,0 0 3-15,0 0 1 0,17 12-1 0,-17-12 3 16,0 0 0-16,10 24 1 0,-10-24-1 0,0 19 0 15,0-19 0-15,0 26 0 0,0-26-2 0,0 25 2 16,0-25 0-16,-3 24 4 0,3-24-4 0,0 26 2 16,0-26-1-16,-4 22 0 0,4-22 0 0,4 18 4 15,-4-18 2-15,0 0 9 0,3 21 14 16,-3-21 14-16,0 0 6 0,16 12-4 0,-16-12-5 16,0 0-4-16,0 0-7 0,38-4 0 15,-38 4-7-15,19-12-4 0,-19 12-4 0,27-20-2 16,-10 5-3-16,-4 0-1 0,1-3 1 0,-1 1-6 15,0-3 1-15,0 0-1 0,-3-2-5 0,1 2 1 16,-2-2 1-16,1-2 1 0,-4 2-1 0,2 2-2 16,-5-1 3-16,0 0-5 0,1 1 2 0,-1 2 0 15,-6 2 0-15,3 16 2 0,-4-32-2 0,4 32 0 16,-9-24-2-16,9 24 0 0,-14-22-1 0,14 22-1 16,-16-14 2-16,16 14 2 0,-21-9-2 0,21 9 0 15,0 0 2-15,-33 2 0 0,33-2 2 0,-20 10-3 16,20-10 2-16,-16 15 2 0,16-15-1 15,-14 18 2-15,14-18 1 0,-7 19-2 16,7-19 2-16,0 23 1 0,0-23 0 0,7 26 0 16,-7-26 0-16,14 24 1 0,-5-9 3 0,4-3-5 15,1 4 0-15,-1-1-1 0,1-3 0 0,2 3 2 16,-2-3-3-16,2 5-2 0,-2-4 1 0,-1 3-1 16,-4-2-2-16,5 1 0 0,-4-1-1 0,-3 1 2 15,0-1 0-15,-7-14 1 0,6 29-1 0,-6-29 0 16,0 32 4-16,0-32-2 0,-9 29 1 0,-2-15 0 15,1 3 1-15,4-2 0 0,-8-3 0 0,14-12 1 16,-16 22-21-16,16-22-72 0,-17 17-75 0,17-17-103 16,-16 13-113-16,16-13-109 0,0 0-96 15,-21 8-145-15,21-8-306 0,0 0-512 0</inkml:trace>
  <inkml:trace contextRef="#ctx0" brushRef="#br0" timeOffset="103513.53">30685 1577 437 0,'0'0'429'0,"9"-20"-14"0,-9 20-23 0,10-18-30 15,-10 18-38-15,0 0-46 0,4-21-49 0,-4 21-42 16,0 0-33-16,0 0-22 0,0 0 1 16,-17-12-18-16,17 12-16 0,-17 12 9 0,17-12-6 15,-23 14-13-15,23-14-14 0,-23 20-10 0,23-20-12 16,-24 25-10-16,15-9-11 0,2-2 0 0,7-14 2 15,-14 25-12-15,14-25 1 0,-9 27-4 0,9-27 0 16,-7 23 4-16,7-23 6 0,-3 20 16 16,3-20 15-16,0 0 10 0,0 23-3 0,0-23-7 15,0 0-8-15,0 0-9 0,19 6-9 0,-19-6-7 16,0 0-4-16,30-14-5 0,-30 14-3 0,24-20-4 16,-11 8-1-16,1-3 0 0,-1 0-2 0,-3-3-6 15,3-2 0-15,-3 4 0 0,0-5-3 0,0 3 3 16,-3-2 1-16,-1 5-3 0,-6 15 7 15,11-27 5-15,-11 27 3 0,6-23-3 0,-6 23-6 16,3-20-2-16,-3 20 4 0,0 0-2 0,0 0-5 16,0 0-1-16,0 0 3 0,0 0-1 0,0 0-1 15,0 0 1-15,-9 18 0 0,9-18 1 0,-7 25-1 16,7-25 2-16,-7 32 0 0,7-32 2 0,-3 30 0 16,3-30 1-16,0 36 3 0,0-36 7 15,3 29 4-15,-3-29 13 0,10 29 8 0,-10-29 16 16,13 24 18-16,-13-24 1 0,21 20-5 0,-21-20-5 15,23 12-6-15,-23-12-9 0,26 7-9 0,-26-7-7 16,34-2-5-16,-34 2-2 0,34-7-8 0,-34 7-4 16,36-18-1-16,-17 6-3 0,-1 0-5 15,2-4-3-15,-4-1-3 0,-2-1 2 0,2 2-4 16,-2-5 1-16,-1 1 0 0,1-1-2 0,-5 2 1 16,1-1 1-16,-3 0-3 0,0 0 0 0,-1-1-1 15,-2 1 0-15,2 3 0 0,-6 17 3 0,3-32-1 16,-3 32-1-16,4-31 0 0,-4 31 0 0,0-26 1 15,0 26-2-15,0-24 5 0,0 24-2 0,-4-20 0 16,4 20-2-16,0 0 1 0,0-22-1 0,0 22-1 16,0 0-1-16,0 0 3 0,0 0-2 15,-16-12-1-15,16 12 4 0,0 0-3 0,-17 15 4 16,17-15-1-16,-13 19 2 0,7-3 0 0,-2 1 1 16,2 3 0-16,-4 2 0 0,4 4 0 15,-2-4 1-15,2 3 2 0,3 3 1 0,-4-3-4 16,4-1 1-16,3 2 0 0,0-1 9 0,0-1-3 15,3-4 1-15,0 1 1 0,4-1 0 0,-1-3 0 16,5 0 2-16,-1-1-2 0,3-4 3 0,0 1-2 16,-13-13-41-16,27 17-82 0,-27-17-107 0,27 9-134 15,-27-9-150-15,27 6-136 0,-27-6-123 0,0 0-418 16,40 0-644-16</inkml:trace>
  <inkml:trace contextRef="#ctx0" brushRef="#br0" timeOffset="104569">31688 1637 35 0,'0'0'359'16,"0"0"-27"-16,-14-15-22 0,14 15-12 0,0 0-16 16,-12-12-21-16,12 12-27 0,0 0-25 15,-21-12-20-15,21 12-17 0,0 0-9 16,-22-11-13-16,22 11-7 0,0 0 0 0,-24-6-5 16,24 6-3-16,0 0-10 0,-33 0-10 0,33 0-11 15,-24 6-6-15,24-6-7 0,-27 8-7 0,27-8-12 16,-23 15-7-16,23-15-9 0,-23 20-5 0,13-8-8 15,10-12-6-15,-16 22-2 0,16-22-9 0,-14 28-2 16,14-28-3-16,-4 27 1 0,4-27 0 0,0 26 4 16,0-26-1-16,10 19 3 0,-10-19 3 0,17 21-5 15,-17-21-2-15,24 12-2 0,-24-12-4 0,27 9-4 16,-27-9 2-16,33 3-2 0,-33-3-3 16,36-3 1-16,-36 3-4 0,37-12-5 0,-17 5 3 15,-1-3-1-15,-1 0-1 0,2-2 3 0,-4-4-7 16,1 2 0-16,-4-1 1 0,1 0 0 0,-1 0 2 15,-3-1 4-15,0 2 2 0,-10 14 4 16,13-25 6-16,-13 25-9 0,11-27 14 0,-11 27 1 16,6-26 2-16,-6 26 8 0,0-25 2 0,0 25 2 15,3-20 3-15,-3 20 1 0,0-21-2 0,0 21-7 16,0 0-6-16,-3-21-8 0,3 21-4 0,0 0-2 16,0 0-2-16,0 0-4 0,0 0 3 0,0 0-4 15,0 0-2-15,0 0-2 0,0 0 3 0,-20 12-3 16,20-12 0-16,-3 23 2 0,3-23-5 15,-7 27 3-15,7-27 0 0,0 30 0 0,0-30 2 16,-3 33-5-16,3-33 4 0,0 32 1 0,0-32-1 16,3 34-1-16,-3-34-1 0,7 29 3 0,-7-29 2 15,6 25 1-15,-6-25 6 0,11 21 20 0,-11-21 27 16,13 16 19-16,-13-16 3 0,17 13 8 0,-17-13-9 16,19 7 1-16,-19-7-1 0,0 0-11 15,37 2-4-15,-37-2-11 0,26-4-9 0,-26 4-9 16,24-13-7-16,-24 13-4 0,27-17-10 0,-11 7 0 15,-2-4-2-15,-1 0-3 0,1-1-3 0,-1 1-3 16,0-4 2-16,0 0-4 0,-3-2 0 0,4 1-5 16,-4-1 2-16,-4-1-3 0,5-1-1 15,-5 2-1-15,1-4 5 0,-4 5-7 0,0-1 4 16,-3 4 0-16,3-4 1 0,-3 20-2 0,0-31 3 16,0 31-2-16,-3-30 1 0,3 30-2 0,-6-26 0 15,6 26 2-15,-4-22-11 0,4 22 18 0,-9-20-7 16,9 20-2-16,-7-17 2 0,7 17 1 0,-10-16-3 15,10 16 1-15,0 0 0 0,-17-14 0 0,17 14-1 16,0 0 2-16,-20-8-2 0,20 8 2 16,0 0 2-16,0 0-3 0,0 0 5 0,-33 5-3 15,33-5 0-15,0 0 0 0,-14 15 5 0,14-15-4 16,-10 18 1-16,10-18 2 0,-6 22-4 0,6-22-5 16,-7 28 2-16,7-28 5 0,-3 33 0 15,-1-16 2-15,4-17-10 0,0 34 12 0,-3-14-1 16,3 4 0-16,3-5-3 0,-3 4 4 0,0-2 0 15,4-2-2-15,-1 3 0 0,1-2 7 0,-1-2-3 16,3 2 0-16,1-3-1 0,0 0 1 0,0 1 1 16,-1-3 2-16,4 0-5 0,-3-3 2 0,-7-12 4 15,23 24-1-15,-23-24-4 0,23 20 7 0,-23-20-5 16,24 14-2-16,-24-14-2 0,24 10 0 0,-24-10-23 16,22 10-58-16,-22-10-70 0,0 0-64 0,33 3-67 15,-33-3-96-15,0 0-120 0,0 0-115 16,27-11-68-16,-27 11-630 0,0 0-765 15</inkml:trace>
  <inkml:trace contextRef="#ctx0" brushRef="#br0" timeOffset="105588.9">32419 1569 94 0,'0'0'162'0,"0"0"-11"16,9-12-2-16,-9 12 0 0,0 0 5 16,0 0 3-16,0 0-1 0,0 0 11 0,0 0 9 15,11-15 8-15,-11 15 5 0,0 0 17 0,0 0-10 16,0 0-9-16,0 0-7 0,0 0-11 15,0 0-12-15,-11-16-11 0,11 16-13 0,0 0-3 16,0 0-10-16,-19-12-3 0,19 12-12 0,0 0 2 16,0 0-9-16,-30-8-7 0,30 8-6 0,0 0-4 15,-37 3-4-15,37-3 0 0,-26 3-10 0,26-3-12 16,-30 11-8-16,30-11-9 0,-24 12-7 0,24-12-2 16,-23 15-8-16,23-15-1 0,-21 19-2 0,21-19 0 15,-9 20-1-15,9-20 4 0,-7 24 3 0,7-24-4 16,-3 22 0-16,3-22 0 0,3 20 2 0,-3-20 3 15,10 18 6-15,-10-18-3 0,14 12 4 16,-14-12-10-16,16 10-5 0,-16-10 4 0,0 0-8 16,33 5 0-16,-33-5-4 0,0 0-3 0,41-3 8 15,-41 3-9-15,26-8-3 0,-26 8 4 0,23-12-3 16,-23 12 0-16,24-18-5 0,-24 18 3 16,20-20-1-16,-20 20 0 0,16-22-4 0,-16 22 4 15,14-22 0-15,-14 22 2 0,13-26-4 0,-13 26 9 16,10-22 13-16,-10 22 14 0,7-20 7 0,-7 20 4 15,7-21-3-15,-7 21-3 0,0 0-4 0,3-24-5 16,-3 24-6-16,0 0-3 0,0-19-4 0,0 19-6 16,0 0-1-16,0 0-5 0,3-18 1 15,-3 18-1-15,0 0-1 0,0 0-1 0,0 0-3 16,0 0 4-16,0 0-1 0,0 0 1 0,0 0-4 16,0 0 6-16,-20 15-3 0,20-15-1 0,-10 17 1 15,10-17-1-15,-3 23 0 0,3-23 0 0,-7 30 1 16,7-30 0-16,-3 32 3 0,3-32-5 0,0 36 4 15,-3-17-1-15,3 1-3 0,0 2 0 16,0-1 5-16,0 1-2 0,3-2 0 0,-3 3-2 16,0-4 2-16,3 2-2 0,-3-1 0 0,0 2-1 15,0-4 2-15,0 1 1 0,0-2-2 0,0 7 1 16,-3-4 1-16,3-20-13 0,-3 37 3 16,-5-19 2-16,2 2 3 0,-1-6 2 0,-2 4 3 15,-2-4 4-15,11-14-2 0,-19 24 5 0,19-24 0 16,-21 17 3-16,21-17 14 0,-23 13 22 0,23-13 16 15,0 0-6-15,-30 5-6 0,30-5-5 0,0 0-9 16,-27-11-6-16,27 11-1 0,-19-14-12 0,19 14-5 16,-14-20-3-16,14 20-1 0,-7-23-2 0,7 23 0 15,-6-23-3-15,6 23 2 0,3-19-5 0,-3 19-1 16,7-19-1-16,-7 19-1 0,9-17-1 0,-9 17 0 16,17-12 5-16,-17 12-4 0,21-8 2 15,-21 8-22-15,0 0-61 0,25-9-52 0,-25 9-62 16,0 0-68-16,24-8-78 0,-24 8-72 15,0 0-89-15,20-8-79 0,-20 8-112 0,0 0-305 16,27-12-474-16</inkml:trace>
  <inkml:trace contextRef="#ctx0" brushRef="#br0" timeOffset="106588.9">32635 1622 9 0,'0'0'271'0,"0"0"-29"0,-6-21-21 0,6 21-18 16,-14-14-20-16,14 14-17 15,-10-12-7-15,10 12-6 0,-16-13 1 0,16 13 1 16,-17-10-5-16,17 10 0 0,-17-7-7 0,17 7-9 16,0 0-4-16,-30-10-8 0,30 10-7 0,0 0-5 15,-26-3-1-15,26 3-9 0,0 0-6 0,-27 10-5 16,27-10-4-16,-14 10-4 0,14-10-3 0,-9 17-12 15,9-17-8-15,-7 20-5 0,7-20-5 0,0 24-4 16,0-24-4-16,7 24-5 0,-7-24-6 0,6 25 0 16,-6-25-3-16,10 23-6 0,-10-23 4 0,11 22-4 15,-11-22 10-15,9 18 40 0,-9-18 26 0,14 12 17 16,-14-12 7-16,0 0-16 0,16 14-7 16,-16-14-9-16,0 0-21 0,0 0-9 0,0 0-5 15,27-12-12-15,-27 12-5 0,0 0-6 16,17-17-8-16,-17 17-3 0,7-17-1 0,-7 17 0 15,9-20-6-15,-9 20 1 0,10-21-1 0,-10 21-1 16,7-22 3-16,-7 22-7 0,13-22 0 0,-13 22-6 16,10-22 6-16,-10 22-3 0,14-21-4 0,-14 21 4 15,10-17-3-15,-10 17-4 0,13-15 3 0,-13 15 0 16,0 0-4-16,17-13-2 0,-17 13 3 0,0 0-3 16,0 0 3-16,0 0 0 0,30 7 2 0,-30-7-2 15,10 16 0-15,-10-16 3 0,7 17 0 0,-7-17 2 16,9 26 0-16,-9-26-2 0,4 24 5 15,-4-24-4-15,0 25 0 0,0-25 1 0,0 23 1 16,0-23 0-16,0 22-1 0,0-22 2 0,-7 20 2 16,7-20 4-16,0 0 2 0,-6 19 5 0,6-19 7 15,0 0 10-15,0 0 8 0,-14 12 12 16,14-12 3-16,0 0-3 0,0 0-6 0,0 0-7 16,-16-16-6-16,16 16-3 0,0 0-8 0,0-22-2 15,0 22-6-15,3-17-3 0,-3 17-1 0,10-24-5 16,-10 24-3-16,10-20 1 0,-10 20 0 0,13-19-2 15,-13 19-1-15,16-20 0 0,-16 20-2 0,17-16 0 16,-17 16 2-16,13-12-4 0,-13 12 0 0,0 0-4 16,24-13-1-16,-24 13 0 0,0 0 1 15,0 0-1-15,0 0 0 0,30 11 1 0,-30-11 3 16,0 0 2-16,11 20 2 0,-11-20-2 0,3 19 1 16,-3-19-1-16,3 18 1 0,-3-18 1 0,0 20-1 15,0-20 0-15,3 16-1 0,-3-16 5 0,0 0-1 16,7 20 7-16,-7-20 2 0,0 0 4 0,0 0 2 15,9 14 0-15,-9-14-2 0,0 0-2 16,0 0-2-16,24-5-4 0,-24 5 1 0,0 0 0 16,24-15-3-16,-24 15-2 0,12-18 0 0,-12 18-2 15,18-17 2-15,-18 17 2 0,12-22-2 0,-12 22-2 16,11-24-1-16,-11 24 0 0,3-26 1 16,-3 26-2-16,4-23-2 0,-4 23 0 0,0-22-1 15,0 22-2-15,-4-18-1 0,4 18-1 0,0 0-2 16,-9-20 1-16,9 20 2 0,0 0-1 0,0 0-1 15,-14-12 3-15,14 12 1 0,0 0-4 0,0 0 2 16,0 0 2-16,-21 12 2 0,21-12-2 0,0 0 3 16,-12 20-2-16,12-20 2 0,-10 23 0 0,10-23 1 15,-8 25 2-15,8-25-1 0,-6 27 2 0,6-27-1 16,-3 27 0-16,3-27 1 0,-3 28 1 16,3-28 1-16,0 28-1 0,0-28 2 0,0 22 4 15,0-22 0-15,0 0 0 0,-4 25 3 0,4-25-12 16,0 0-101-16,0 0-131 0,0 0-152 15,0 0-147-15,0 0-98 0,0 0-78 0,0 0-440 16,0 0-614-16</inkml:trace>
  <inkml:trace contextRef="#ctx0" brushRef="#br0" timeOffset="107277">32899 1305 283 0,'-3'-20'375'0,"3"20"-13"0,-8-30-21 15,8 30-28-15,-3-23-40 0,3 23-42 0,0 0-36 16,-3-22-1-16,3 22 0 0,0 0-9 0,0 0-9 15,0 0-20-15,0 0-14 0,0 0-20 0,0 0-23 16,0 0-11-16,0 0-20 0,33 8-13 16,-33-8-10-16,11 17-3 0,-11-17-13 15,13 20-1-15,-13-20 9 0,9 20 22 0,-9-20 11 16,11 23 9-16,-11-23 15 0,7 19 10 0,-7-19 2 16,6 25-3-16,-6-25-1 0,3 26-3 0,-3-26 2 15,3 27-3-15,-3-27-1 0,0 32-5 0,0-32-1 16,0 33-9-16,0-16-3 0,-3 3-1 0,3-3-5 15,-3 1-8-15,0 2-7 0,0-3-7 0,3-17-7 16,-4 33-4-16,4-33-6 0,-6 28-6 0,6-28-4 16,-3 22-1-16,3-22-3 0,-8 24 0 0,8-24 1 15,-3 16 0-15,3-16 1 0,0 0-3 0,-6 18 1 16,6-18-1-16,0 0-3 0,0 0 0 16,0 0-6-16,0 0 1 0,0 0-1 0,0 0-3 15,0 0-1-15,-4-18-2 0,4 18-3 16,7-15-12-16,-7 15-18 0,14-15-10 0,-14 15-12 15,13-20-8-15,-13 20-8 0,20-20-4 0,-7 8 2 16,1 3 7-16,-1-5 5 0,0 2 11 0,0 1 9 16,-13 11 4-16,24-19 7 0,-24 19 2 0,19-15 6 15,-19 15-3-15,21-16 2 0,-21 16-4 0,0 0 4 16,20-9 0-16,-20 9 5 0,0 0 3 0,0 0 3 16,16 13 1-16,-16-13 1 0,0 0 5 0,3 21-2 15,-3-21 5-15,-3 21 8 0,3-21 5 0,-3 21 5 16,3-21-2-16,-6 24-2 0,6-24 4 15,-7 20-4-15,7-20 0 0,-7 19 5 0,7-19-2 16,-4 18 22-16,4-18 36 0,0 0 35 0,-6 15 2 16,6-15-15-16,0 0-19 0,0 0-12 15,0 0-17-15,0 0-5 0,0 0-10 0,20-15-8 16,-20 15-3-16,13-18-14 0,-13 18 0 0,14-22-2 16,-14 22-1-16,16-17-7 0,-16 17 0 0,14-16-6 15,-14 16-6-15,0 0 5 0,16-12-6 0,-16 12 2 16,0 0 6-16,0 0-3 0,10 16 1 0,-10-16 1 15,0 20 4-15,0-20 4 0,-7 24-10 0,7-24 12 16,-6 25-1-16,6-25 2 0,-10 27 0 0,10-27 2 16,-10 28-5-16,10-28-94 0,-13 26-69 15,13-26-73-15,-14 20-86 0,14-20-97 0,-10 14-81 16,10-14-62-16,0 0-42 0,-16 10-25 0,16-10-343 16,0 0-448-16</inkml:trace>
  <inkml:trace contextRef="#ctx0" brushRef="#br0" timeOffset="107781.9">33249 1577 7 0,'7'-13'280'0,"-7"13"8"0,13-25 8 16,-13 25-2-16,13-21-4 0,-13 21-12 0,11-18-24 15,-11 18-34-15,9-15-43 0,-9 15-28 0,0 0-10 16,14-10 13-16,-14 10 4 0,0 0 3 0,16 10-1 16,-16-10-8-16,7 15-13 0,-7-15-14 15,6 23-13-15,-6-23-8 0,4 27-2 0,-4-27-9 16,0 30 34-16,0-30-7 0,4 30-13 0,-4-30-3 15,3 27-3-15,-3-27 16 0,3 25 8 0,-3-25 27 16,3 18 29-16,-3-18 24 0,0 0 18 0,0 20-21 16,0-20-22-16,0 0-33 0,0 0-29 0,0 0-19 15,0 0-16-15,27-11-21 0,-27 11-11 16,21-19-12-16,-9 5-8 0,-2 2-6 0,7-2-13 16,-4-2-14-16,1 4-9 0,-1-1-1 0,-13 13-4 15,20-20-3-15,-20 20-4 0,16-9 2 0,-16 9 3 16,0 0 3-16,0 0 3 0,0 0 6 15,18 12-1-15,-18-12 6 0,0 17-4 0,0-17 3 16,-4 21 3-16,4-21 3 0,-3 17 0 0,3-17-1 16,0 0 2-16,-3 20 9 0,3-20 8 0,0 0 3 15,0 0-3-15,0 0-6 0,0 0 5 0,0 0-5 16,0 0-4-16,0 0 0 0,0 0-9 0,0 0-15 16,19-8-32-16,-19 8-33 0,17-14-35 0,-17 14-15 15,16-20-3-15,-16 20 6 0,18-21 19 0,-18 21 16 16,17-12 9-16,-17 12 16 0,0 0 7 0,0 0 12 15,0 0 9-15,0 0 7 0,16 15 7 16,-16-15 6-16,-13 27 10 0,2-9 13 0,2 0 2 16,-4 2 8-16,2-2 2 0,1 1 0 15,-4-1 3-15,5 0 4 0,-1-1-2 0,-1-2-21 16,-1-1-152-16,12-14-230 0,-21 17-260 0,21-17-230 16,-22 20-319-16,22-20-654 0</inkml:trace>
  <inkml:trace contextRef="#ctx0" brushRef="#br2" timeOffset="110133.01">30454 2295 193 0,'0'0'424'0,"7"-25"-4"15,-7 25-12-15,7-26-19 0,-7 26-11 0,6-19-10 16,-6 19-16-16,4-20-17 0,-4 20-34 0,0 0-28 16,0-23-39-16,0 23-31 0,0 0-34 15,0 0-32-15,0-20-29 0,0 20-24 0,0 0-12 16,0 0-11-16,0 0 15 0,0 0 10 0,0 0 5 16,0 0-10-16,-4 22-8 0,4-22-11 0,-3 24-9 15,3-24-5-15,0 27-5 0,0-27-3 16,0 33 0-16,0-33 3 0,3 34-2 0,-3-17 2 15,0-17 2-15,4 32-4 0,-4-32 3 0,0 29-1 16,0-29 14-16,3 22 44 0,-3-22 72 0,0 19 40 16,0-19 26-16,0 0-2 0,0 0-19 0,0 21-30 15,0-21-19-15,0 0-19 0,0 0-19 0,-7-16-20 16,7 16-15-16,-6-19-19 0,6 19-28 16,-7-27-9-16,7 27-8 0,-4-29-24 0,1 10-8 15,0-1 0-15,3 20 0 0,-3-35 0 0,3 17 0 16,0 18 0-16,3-34 0 0,-3 34 0 0,3-36 0 15,-3 36 0-15,11-32 0 0,-11 32 0 0,13-24 0 16,-13 24 0-16,20-24 0 0,-20 24 0 0,23-15 0 16,-23 15 0-16,26-9 0 0,-26 9 0 15,0 0-22-15,44 2-4 0,-44-2 0 0,27 13-2 16,-27-13-2-16,23 20 5 0,-9-7-4 0,-8 1 5 16,1 1 3-16,-7-15 4 0,3 34 1 0,-3-13 5 15,-3-1-1-15,-4 0 3 0,1 0 2 0,-4 0 3 16,-1 0 0-16,2-3 4 0,-5 0 0 15,4-1-2-15,-3-3-2 0,2 1 3 0,11-14-5 16,-19 20-32-16,19-20-62 0,-20 16-82 0,20-16-83 16,-21 12-70-16,21-12-82 0,0 0-76 0,0 0-106 15,0 0-75-15,-30-3-50 0,30 3-650 0,0 0-828 16</inkml:trace>
  <inkml:trace contextRef="#ctx0" brushRef="#br2" timeOffset="110597.01">30824 2220 448 0,'0'0'526'0,"0"0"-10"16,0 0-20-16,0 0-39 0,11-15-23 15,-11 15-34-15,0 0-37 0,0 0-37 0,0 0-35 16,3-18-33-16,-3 18-40 0,0 0-35 0,0 0-32 16,10-15-26-16,-10 15-25 0,0 0-18 0,17-12-16 15,-17 12-13-15,16-13-7 0,-16 13-10 0,23-14-4 16,-23 14-6-16,27-21-6 0,-14 11-3 0,1-3-5 15,-1 4-1-15,-13 9-4 0,24-20 1 0,-24 20 4 16,17-17 5-16,-17 17 6 0,9-18 2 0,-9 18-4 16,0 0-2-16,4-20-2 0,-4 20-4 0,0 0-1 15,-21-13-3-15,21 13-2 0,-27-3-2 0,27 3-2 16,-33 3 1-16,33-3 1 0,-33 5-4 16,33-5 2-16,-37 10-2 0,37-10 1 15,-30 10 0-15,30-10-1 0,-26 15-1 0,26-15 5 16,-20 19 2-16,20-19 1 0,-10 21 0 0,10-21 4 15,0 22-2-15,0-22 0 0,14 26 1 0,-2-11 0 16,6-3-2-16,-2 5 0 0,4-1-3 0,-4-1-3 16,4 3 0-16,-2-4-4 0,-2 3 4 0,-2 1-1 15,-1 0-2-15,-4-1 2 0,-1-2-4 0,-8-15 0 16,9 31 0-16,-9-31 2 0,0 24-1 0,0-24 2 16,-6 25 0-16,6-25 1 0,-14 22 1 0,14-22 0 15,-19 19-2-15,19-19 5 0,-24 14-7 0,24-14-77 16,-27 10-103-16,27-10-108 0,0 0-84 15,-30 10-75-15,30-10-74 0,0 0-38 16,0 0-62-16,0 0-386 0,3-17-484 0</inkml:trace>
  <inkml:trace contextRef="#ctx0" brushRef="#br2" timeOffset="111069.9">31181 2235 285 0,'21'-21'469'0,"-21"21"4"15,12-18-9-15,-12 18-23 0,14-14-28 0,-14 14-42 16,0 0-50-16,10-20-61 0,-10 20-49 0,0 0-44 15,0 0-34-15,0 0-12 0,0 0-24 0,0 0-2 16,0 0-4-16,17 18-8 0,-17-18 0 0,-3 25 0 16,3-25-6-16,-4 27-10 0,0-9-9 15,1 2-10-15,-3-2-10 0,3 1 2 0,-4-1-6 16,4 0 2-16,3-18-5 0,-11 29 4 0,11-29 20 16,-9 22 42-16,9-22 58 0,-7 20 61 15,7-20 58-15,-11 16 21 0,11-16-18 0,0 0-26 16,0 0-33-16,0 0-32 0,0 0-32 0,0 0-29 15,-22-12-22-15,22 12-20 0,0-24-13 0,0 24-16 16,3-24-12-16,-3 24-10 0,6-31-12 0,-6 31 9 16,10-32-8-16,-3 17-7 0,3-1-3 0,0-3-1 15,0 1-4-15,4 4-1 0,-2-1 1 0,6 0-5 16,-2 2 0-16,-2 0-1 0,-2 1-1 0,-12 12-1 16,31-18-2-16,-31 18-2 0,23-12-3 15,-23 12 2-15,24-7-1 0,-24 7 1 0,0 0 3 16,26 6-2-16,-26-6-2 0,13 12 8 0,-13-12-2 15,10 19 0-15,-10-19 3 0,8 27 0 0,-8-27 1 16,6 33-1-16,-6-13 2 0,0 0 0 0,3 0 0 16,-3 3 0-16,0-4-4 0,0 5 3 15,0-24-17-15,3 34-34 0,-3-34-41 0,0 30-46 16,0-30-36-16,4 26-31 0,-4-26-29 0,3 19-49 16,-3-19-64-16,0 0-63 0,3 20-59 0,-3-20-48 15,0 0-39-15,0 0-12 0,0 0-3 0,0 0 17 16,0 0 20-16,0 0-217 0,-30-3-240 15</inkml:trace>
  <inkml:trace contextRef="#ctx0" brushRef="#br2" timeOffset="111201.43">31378 2442 614 0,'-26'-9'127'0,"26"9"31"0,-21-13 24 16,21 13 22-16,-23-8 24 0,23 8 20 0,-20-10 0 15,20 10-3-15,0 0-16 0,-23-10-25 0,23 10-33 16,0 0-29-16,0 0-22 0,0 0-14 0,-21-7-3 16,21 7-4-16,0 0-8 0,0 0-18 0,41 2-13 15,-41-2-9-15,37 5-9 0,-37-5-45 16,46 0-119-16,-46 0-136 0,53 0-134 0,-19-3-618 15,-4 1-486-15</inkml:trace>
  <inkml:trace contextRef="#ctx0" brushRef="#br2" timeOffset="111632.78">31752 2147 133 0,'0'0'516'0,"0"0"-5"0,-7-21-35 16,7 21-45-16,0 0-51 0,7-24-48 0,-7 24-37 16,0 0-32-16,17-17-32 0,-17 17-31 0,0 0-24 15,26-13-12-15,-26 13-11 0,0 0-5 16,37-8-16-16,-37 8-9 0,30-1-9 16,-30 1-17-16,33 0-10 0,-33 0-9 0,34 4-8 15,-34-4-14-15,33 10-8 0,-33-10 0 0,27 15-6 16,-27-15-12-16,19 26 5 0,-12-11-2 0,-3 2-2 15,2 5-1-15,-6 1-5 0,0-1-6 0,0 3 1 16,0 3-2-16,0-3-7 0,0 2 1 0,0-3-2 16,0 2 1-16,3-1-1 0,1-4 0 0,-4 0 2 15,3-3-1-15,-3-18 2 0,3 30 6 0,-3-30 4 16,4 23 19-16,-4-23 15 0,0 0 2 0,0 22 2 16,0-22-4-16,0 0-8 0,-14 10-7 0,14-10-9 15,0 0-8-15,-36 5-5 0,36-5-4 0,-44 5-3 16,44-5-2-16,-53 5-2 0,23-3 3 15,30-2-8-15,-57 9 0 0,57-9 1 16,-56 3 3-16,29 2-6 0,27-5-17 0,-51 4-68 16,51-4-80-16,-46 5-89 0,46-5-99 0,-44 3-116 15,44-3-111-15,-43 1-105 0,43-1-550 0,-46 0-694 16</inkml:trace>
  <inkml:trace contextRef="#ctx0" brushRef="#br2" timeOffset="112341.01">30511 2046 339 0,'0'0'348'0,"0"0"-25"15,0-19-19-15,0 19-21 0,0 0-23 0,0 0-28 16,-3-20-23-16,3 20-15 0,0 0-10 0,0 0-6 16,0 0-6-16,-4-18 4 0,4 18-4 15,0 0-8-15,0 0 1 0,0 0-13 0,0 0-11 16,0 0-6-16,0 0 0 0,-9-13-11 0,9 13-15 15,0 0-14-15,0 0-15 0,0 0-14 0,0 0-11 16,0 0-2-16,0 0 0 0,-24-6 5 16,24 6 9-16,0 0 11 0,0 0 6 0,0 0-2 15,0 0 9-15,0 0 8 0,0 0-6 0,-20-8-9 16,20 8-10-16,0 0-17 0,0 0-7 0,0 0-11 16,0 0-6-16,-16-10-8 0,16 10-4 0,0 0-6 15,0 0-4-15,0 0-2 0,-24-8-2 0,24 8-2 16,0 0-2-16,0 0-1 0,0 0 4 0,-36 3-3 15,36-3-2-15,0 0 0 0,-30 8 0 16,30-8 0-16,-24 4 0 0,24-4 3 0,-23 11 3 16,23-11 0-16,-31 13 6 0,31-13 5 0,-36 19 1 15,19-9 6-15,1 0 3 0,-5 2 2 0,5-1 4 16,-1 2 4-16,4-1-1 0,-4 0 3 0,4 0 7 16,-1 3 4-16,5-3 13 0,-1 5 10 15,10-17 1-15,-14 26-8 0,14-26 2 0,-6 31-7 16,6-31-5-16,-7 35 2 0,7-35-12 0,0 34-5 15,3-13-6-15,-3-1 2 0,4 0-10 0,-1 0-8 16,0-1 2-16,4 2-7 0,-4-1 0 0,4-4 0 16,0 2-2-16,-4 0-4 0,-3-18 3 15,13 30-6-15,-13-30 0 0,7 30 10 0,-7-30-11 16,10 22 1-16,-10-22-3 0,10 23 1 0,-10-23 2 16,10 21 0-16,-10-21 4 0,10 17 3 0,-10-17-1 15,10 12 1-15,-10-12 1 0,23 10-1 0,-23-10-2 16,37 8-24-16,-37-8-109 0,56 4-145 0,-22-1-142 15,-1-3-149-15,3 0-145 0,2 0-95 0,-2-3-737 16,1 3-979-16</inkml:trace>
  <inkml:trace contextRef="#ctx0" brushRef="#br2" timeOffset="112885.01">29727 2789 134 0,'-27'-5'414'0,"1"3"-14"15,26 2-17-15,-53-7-14 0,53 7-12 0,-51-8-9 16,51 8-9-16,-53-7-6 0,30 2-17 0,23 5 6 16,-50-8 1-16,50 8-7 0,-43-8-10 0,43 8-7 15,-38-6-16-15,38 6-10 0,-33-8-27 0,33 8-32 16,-23-5-34-16,23 5-29 0,0 0-33 0,-26-6-22 15,26 6-18-15,0 0-8 0,0 0-3 0,0 0 4 16,60 0-6-16,-11 0-4 0,22-2-7 0,26 2-10 16,9-3-4-16,28 1-10 0,8 0-5 15,15-3-1-15,34 2-9 0,8 3-1 16,8 0-4-16,7 0-2 0,2 0 0 0,5 0-3 16,-7 0 4-16,-1 3-4 0,-7-6-3 0,-9 3 1 15,-34 0-3-15,-6-3 4 0,-7 1-2 0,-10-1 4 16,-13 1 2-16,-30 0 2 0,-20-1 17 0,-4 1 11 15,-17-1 4-15,-5 1 2 0,-8-1-2 0,-7 1-4 16,-1-1-11-16,-5 0-7 0,-30 3-11 0,46-1-65 16,-46 1-118-16,30-5-135 0,-30 5-123 0,0 0-158 15,0 0-198-15,23-7-153 0,-23 7-506 0,0 0-897 16</inkml:trace>
  <inkml:trace contextRef="#ctx0" brushRef="#br1" timeOffset="211797.24">7293 10692 213 0,'0'0'446'0,"17"-15"-17"0,-17 15-16 0,13-12-21 15,-13 12-31-15,0 0-24 0,14-15-25 16,-14 15-24-16,0 0-24 0,0 0-36 0,0 0-24 0,6-15-43 15,-6 15-33-15,0 0-21 0,0 0-27 16,0 0-4-16,-33 8-18 0,33-8 11 0,-27 9 3 16,7 1 6-16,4 0-2 0,-1 3-9 0,0-4-4 15,0 4 1-15,4-1 7 0,-1 1 6 0,5-1 3 16,9-12 3-16,-17 25 1 0,17-25-5 0,-4 24-4 16,4-24-8-16,7 24-12 0,-7-24-7 0,17 27-10 15,-7-14-8-15,0-1-5 0,3 4-7 16,-3-2-3-16,4 1 1 0,-4 1 1 0,-1-2 1 15,2 2 0-15,-11-16 3 0,10 29 0 0,-10-29 3 16,6 29 0-16,-6-29 0 0,-3 32-1 16,0-15-5-16,-4-2-1 0,1 3 2 0,-5-1-3 15,1-2 0-15,1-3-9 0,-2 4-2 0,11-16-17 16,-16 20-53-16,16-20-85 0,-21 14-103 0,21-14-106 16,-19 11-101-16,19-11-77 0,0 0-36 0,-27 5-40 15,27-5-446-15,0 0-531 0</inkml:trace>
  <inkml:trace contextRef="#ctx0" brushRef="#br1" timeOffset="212581.24">6966 11075 76 0,'0'0'457'16,"-23"-8"-20"-16,23 8-13 0,0 0-25 16,-30-10-7-16,30 10-10 0,0 0-25 0,-23-7-19 15,23 7-23-15,0 0-29 0,0 0-33 0,-13-15-48 16,13 15-39-16,0 0-31 0,19-17-25 0,-19 17-18 15,33-17-17-15,-12 10-12 0,2-2-10 0,4 1-10 16,3-2-10-16,0 0-3 0,3 0-6 0,4-2-7 16,-4 3 2-16,3 0-2 0,1-3-3 0,-4 1-6 15,5 2 2-15,-5-4-2 0,0 1 0 0,-3 2 2 16,0-1-2-16,-6 4 15 0,-2-3 20 0,2 5 15 16,-4-2 6-16,-20 7 5 0,27-10 1 0,-27 10 4 15,23-7 2-15,-23 7-9 0,0 0-5 0,0 0-17 16,0 0-6-16,0 0-12 0,0 0-7 15,0 0-1-15,0 0-6 0,0 0-6 16,0 0 0-16,-7 14 0 0,7-14-2 0,-13 12 0 16,13-12-2-16,-17 20-2 0,17-20 0 0,-16 26 0 15,16-26 0-15,-14 25 1 0,14-25-1 0,-13 27 0 16,13-27 1-16,-6 27 2 0,6-27 0 0,-8 25 2 16,8-25 1-16,0 23 5 0,0-23 1 0,8 18 6 15,-8-18 4-15,0 0 10 0,13 17-2 0,-13-17-1 16,0 0 1-16,17 13-1 0,-17-13 0 0,0 0-2 15,0 0 0-15,0 0 0 0,0 0-3 0,36-5-2 16,-36 5-4-16,13-10 0 0,-13 10-7 16,14-15 0-16,-14 15 0 0,10-21 5 0,-10 21 10 15,13-22 5-15,-13 22-1 0,10-23 9 0,-10 23-8 16,10-22-1-16,-10 22 4 0,14-23 11 16,-14 23 1-16,10-22 0 0,-10 22-6 0,9-17-1 15,-9 17-8-15,14-18-6 0,-14 18-2 0,20-15-12 16,-20 15 0-16,20-15 2 0,-20 15-8 0,24-10-4 15,-24 10 0-15,30-8-2 0,-30 8 0 0,0 0-2 16,46 0-1-16,-46 0 3 0,30 8 1 0,-30-8-2 16,30 13 4-16,-30-13-1 0,33 17 2 0,-19-7-1 15,-1-1-5-15,1 8 4 0,-5-5 1 16,1 2-2-16,1 2 2 0,-11-16-5 0,13 25-1 0,-13-25 2 16,6 30-3-16,-6-30-2 0,3 24 5 15,-3-24 2-15,-3 26 1 0,3-26 4 0,-6 20-1 16,6-20 2-16,-13 17 1 0,13-17-2 0,-17 12 4 15,17-12 6-15,0 0-2 0,-24 5 12 0,24-5 7 16,0 0 7-16,-27-9 3 0,27 9-2 16,-9-16-4-16,9 16-5 0,0-22-7 0,0 22-2 15,3-22-2-15,-3 22-7 0,17-28-7 0,-7 16-1 16,3-4 1-16,0 4-2 0,4-1-3 0,0 1 0 16,0-1-8-16,2 4-15 0,-2-1-33 0,-1 3-62 15,-16 7-50-15,35-18-66 0,-35 18-68 0,25-13-88 16,-25 13-103-16,24-10-131 0,-24 10-95 15,0 0-173-15,20-8-329 0,-20 8-683 0</inkml:trace>
  <inkml:trace contextRef="#ctx0" brushRef="#br1" timeOffset="212898.24">8660 10502 187 0,'11'-17'512'0,"-2"-1"-2"16,-2 3-17-16,-7 15-30 0,11-27-52 0,-11 27-17 15,6-25-43-15,-6 25-26 0,3-23-33 0,-3 23-38 16,0 0-38-16,0-17-42 0,0 17-33 0,0 0-30 16,0 0-21-16,-30 9-18 0,16 7-11 0,1 0-9 15,-4 8-8-15,4 3-8 0,-4 6-3 0,1 4-5 16,-1 6-6-16,1 2-1 0,2 5-5 0,4-3 1 15,1 3-2-15,5 0 2 0,0-6-3 0,8-1 2 16,3 6-2-16,-1-12 7 0,7 1-3 0,1-6 1 16,6-6 0-16,3 3-2 0,4-7-19 15,3-5-88-15,0-6-128 0,3-1-154 0,0-6-161 16,-3-4-134-16,4-1-562 0,0-7-692 16</inkml:trace>
  <inkml:trace contextRef="#ctx0" brushRef="#br1" timeOffset="213906.06">8984 10719 88 0,'0'0'319'0,"0"0"-10"0,0 0-15 0,0 0-7 16,0 0-6-16,0 0-8 0,0 0 0 0,0 0-9 16,0 0-9-16,0 0-16 0,0 0-15 15,0 0-15-15,0 0-7 0,0 0-4 0,0 0-11 16,0-18-9-16,0 18-5 0,0 0-16 0,0 0-13 15,0 0-12-15,0 0-15 0,0 0-16 0,0 0-19 16,0 0-17-16,0 0-12 0,0 0-14 16,0 0-9-16,0 0-7 0,0 0-5 0,-13 17-2 15,13-17-3-15,0 0-3 0,-7 17-2 0,7-17-3 16,-4 17 4-16,4-17-3 0,0 0 0 0,-3 24-2 16,3-24-1-16,-3 18 2 0,3-18-4 0,0 0 3 15,0 23 0-15,0-23 6 0,0 0 4 0,0 0 2 16,3 20 6-16,-3-20 3 0,0 0 4 0,0 0 2 15,0 0-6-15,20 13 0 0,-20-13-5 0,0 0 0 16,0 0-2-16,30-6-2 0,-30 6-4 16,0 0-2-16,23-5-4 0,-23 5-12 0,0 0-40 15,24-12-71-15,-24 12-88 0,0 0-98 0,17-17-86 16,-17 17-77-16,0 0-59 0,6-20-73 16,-6 20-406-16,0 0-480 0</inkml:trace>
  <inkml:trace contextRef="#ctx0" brushRef="#br1" timeOffset="214217.24">8964 10524 311 0,'0'0'368'0,"0"0"7"0,0 0 1 0,0 0-5 16,-34 3-4-16,34-3-4 0,0 0 15 0,0 0 4 15,-30-3-18-15,30 3-17 0,0 0-28 0,-16-12-40 16,16 12-33-16,0 0-37 0,-7-19-30 0,7 19-30 16,4-18-30-16,-4 18-23 0,6-18-21 0,-6 18-13 15,17-17-15-15,-17 17-8 0,23-21-12 0,-23 21-35 16,27-12-73-16,-27 12-91 0,30-13-97 0,-30 13-94 15,33-2-97-15,-33 2-98 0,0 0-115 0,40 0-437 16,-40 0-580-16</inkml:trace>
  <inkml:trace contextRef="#ctx0" brushRef="#br1" timeOffset="-207051.47">7790 5857 228 0,'0'0'234'16,"0"0"-17"-16,16-15-9 0,-16 15-10 0,0 0-6 15,14-14-9-15,-14 14-13 0,0 0-16 0,7-18-15 16,-7 18-11-16,0 0-19 0,-3-18-13 0,3 18-6 15,0 0-14-15,-11-17-11 0,11 17-12 0,-13-13-6 16,13 13-6-16,-17-9-10 0,17 9-7 0,-23-8-3 16,23 8-4-16,-26-7-3 0,26 7-2 0,-37-3-5 15,37 3 1-15,-44 0-1 0,44 0 0 0,-36 3-1 16,36-3-2-16,-37 4-1 0,37-4-2 0,-36 8-1 16,36-8 4-16,-30 12-2 0,30-12 0 15,-30 17-1-15,16-6 8 0,1 1 0 0,-1 3 7 16,4 0 3-16,1 3 3 0,-2-1 4 15,1 2-2-15,1 5 0 0,-2 0 1 0,1 8-1 16,1-3 5-16,1 3 4 0,-2 3 4 0,1 2 8 16,-5 6 0-16,4 1 0 0,0 4 7 0,-3 3 5 15,3-1 0-15,-1 2-10 0,-2 1-9 0,4-1-6 16,-2 3-4-16,1 7 0 0,1 1-4 0,-2-6-1 16,4-1-2-16,1-1-2 0,0 0 1 0,2 0-2 15,-3-1-2-15,4 1-3 0,-1 1 3 16,1-4-6-16,3 1 3 0,-3 2-1 0,0-5-1 15,0 4-1-15,-1-4-1 0,1 0 1 0,-1 0-3 16,1 0 2-16,-1 3-1 0,1-5 0 0,-3-1 7 16,3 1-1-16,-1 1-2 0,1-5-1 0,-1-5-1 15,1 4 1-15,3-1 3 0,-4 1-5 0,4-3-2 16,-3 2 1-16,3-2 0 0,0-2-4 16,0 2 4-16,0-1 0 0,0-1 0 0,-3-1-4 15,3 1 2-15,0-1-1 0,0-4 0 0,-3 2-7 16,3 1 8-16,0-7 0 0,-3 0-4 0,3 0 1 15,0-2 2-15,-4-2-1 0,4 3-2 0,0-6 0 16,-3 3-2-16,3-2 4 0,0-3-1 16,-4 2-2-16,4-4 2 0,0-18-1 0,-3 35 0 15,3-35-1-15,-4 32 3 0,4-32-5 0,-3 26 7 16,3-26-5-16,0 24 1 0,0-24-1 0,-3 19 0 16,3-19 1-16,0 21-2 0,0-21 0 0,0 0 0 15,-3 20 1-15,3-20 2 0,0 0-3 0,0 17-2 16,0-17 4-16,0 0-1 0,0 0-2 0,-4 23 3 15,4-23-2-15,0 0-2 0,0 0 4 16,4 18 1-16,-4-18 6 0,0 0 0 0,13 15 11 16,-13-15 37-16,20 7 30 0,-20-7 2 0,40 3-4 15,-40-3-5-15,66-3-15 0,-22-2-15 0,6 0-1 16,0 1-12-16,13-4-3 0,0-2-6 16,2 2-11-16,1-2 3 0,-6 2 1 0,0-1-5 15,-7 4-3-15,-6-3 1 0,-7 0-81 0,-4 7-133 16,-6-5-150-16,-3 1-149 0,3-2-782 0,-30 7-741 15</inkml:trace>
  <inkml:trace contextRef="#ctx0" brushRef="#br1" timeOffset="-203859.27">9634 4979 46 0,'0'0'73'0,"0"0"-16"0,0 0-44 0,0 0-78 16,0 0 22-16</inkml:trace>
  <inkml:trace contextRef="#ctx0" brushRef="#br1" timeOffset="-202023.46">8974 6232 99 0,'0'0'210'0,"0"0"-17"0,13-12-18 16,-13 12-15-16,0 0 0 0,0 0-4 0,0 0 0 16,0 0 3-16,0 0-1 0,0 0-2 0,0 0-8 15,0 0-6-15,0 0-8 0,0 0-7 0,0 0-5 16,0 0-10-16,0 0-6 0,0 0-13 0,0 0-17 16,0 0-14-16,0 0-14 0,0 0-10 0,0 0-8 15,0 0-7-15,0 0-6 0,0 0 0 0,0 0-5 16,0 0 2-16,0 0-2 0,0 0-2 15,7 20 0-15,-7-20 0 0,0 0 3 0,3 21-2 16,-3-21 1-16,3 18-6 0,-3-18 3 0,4 21-1 16,-4-21-1-16,3 17-1 0,-3-17 0 0,4 18 2 15,-4-18-2-15,6 18-3 0,-6-18 6 0,0 0 3 16,7 17 20-16,-7-17 25 0,0 0 16 16,6 14 6-16,-6-14-5 0,0 0-10 0,0 0-11 15,0 0-9-15,24 11-6 0,-24-11-4 0,0 0-1 16,0 0-9-16,30-8-1 0,-30 8-7 0,14-10-59 15,-14 10-98-15,16-15-90 0,-16 15-71 0,14-20-50 16,-14 20-65-16,12-22-406 0,-12 22-309 0</inkml:trace>
  <inkml:trace contextRef="#ctx0" brushRef="#br1" timeOffset="-201870.75">9084 6125 193 0,'0'0'345'0,"-16"-23"-13"0,16 23-26 15,-18-20-7-15,18 20-25 0,-12-22-22 0,12 22-25 16,-14-24-28-16,14 24-31 0,-10-19-25 15,10 19-25-15,-7-15-23 0,7 15-19 0,-7-15-16 16,7 15-11-16,0 0-10 0,4-17-5 0,-4 17-4 16,0 0-83-16,16-10-114 0,-16 10-108 0,0 0-145 15,34-8-371-15,-34 8-278 0</inkml:trace>
  <inkml:trace contextRef="#ctx0" brushRef="#br1" timeOffset="-201690.65">9381 6027 69 0,'0'0'391'15,"0"0"-12"-15,13 14-13 0,-13-14-11 0,0 0-22 16,0 0-28-16,10 12-36 16,-10-12-31-16,0 0-34 0,0 0-29 0,0 0-30 15,0 0-30-15,20 9-21 0,-20-9-19 0,0 0-15 16,0 0-7-16,0 0-12 0,37 0-4 0,-37 0-9 16,0 0 1-16,33-2-57 0,-33 2-105 0,0 0-113 15,34-3-108-15,-34 3-123 0,0 0-381 0,26-4-343 16</inkml:trace>
  <inkml:trace contextRef="#ctx0" brushRef="#br1" timeOffset="-201539.46">9510 6120 211 0,'0'0'303'0,"-19"15"-14"0,19-15-10 15,-20 12-23-15,20-12-16 0,-17 10-13 0,17-10-23 16,-13 10-23-16,13-10-18 0,0 0-27 16,-17 12-21-16,17-12-22 0,0 0-12 15,0 0-12-15,0 0-12 0,0 0-7 0,26 7-9 16,-26-7-5-16,0 0-8 0,41-1-82 0,-41 1-123 15,30-11-152-15,-30 11-521 0,40-12-335 0</inkml:trace>
  <inkml:trace contextRef="#ctx0" brushRef="#br1" timeOffset="-201235.46">9771 5967 173 0,'0'0'394'0,"0"0"-36"0,-20-15-24 16,20 15-22-16,0 0-31 0,-24-10-37 0,24 10-44 15,0 0-39-15,0 0-27 0,-36 3-18 0,36-3-2 16,-24 13-11-16,24-13-11 0,-19 20-8 0,19-20-5 16,-21 26-17-16,12-10-1 0,2-1-13 15,7-15-6-15,-7 32-2 0,7-32-4 0,3 32 0 16,-3-32-2-16,14 29 0 0,-4-15 8 0,-10-14 25 16,30 17 7-16,-30-17-6 0,33 11-10 0,-33-11-2 15,41 0-5-15,-41 0 9 0,39-11 9 0,-18 2 1 16,-5-1-2-16,-2-2 6 0,-5 0-8 0,-9 12-8 15,10-32-19-15,-10 32-4 0,-10-30-10 0,1 17-8 16,-5-1 0-16,-2 2-3 0,-5 4-4 0,1 1-7 16,20 7-75-16,-40-5-95 0,40 5-101 15,-43 5-98-15,20 2-109 0,-1 3-144 0,1 2-281 16,-7 4-382-16</inkml:trace>
  <inkml:trace contextRef="#ctx0" brushRef="#br1" timeOffset="-199195.42">7230 9324 18 0,'0'0'374'0,"0"0"-23"15,20-12-14-15,-20 12-4 0,0 0-10 0,19-12-14 16,-19 12-21-16,0 0-18 0,11-15-20 0,-11 15-12 16,0 0-23-16,6-18-21 0,-6 18 3 0,0 0-9 15,-6-18-7-15,6 18-21 0,-11-14-25 0,11 14-2 16,-13-10-3-16,13 10-13 0,-23-13-13 0,23 13-11 15,-30-6-7-15,30 6-5 0,-37-6-7 0,37 6-5 16,-43-6-6-16,43 6 1 0,-44-2-1 0,44 2-2 16,-46 2 7-16,46-2 0 0,-57 6-3 0,57-6-6 15,-53 3-5-15,23 4-7 0,3-5-3 16,0 4-8-16,-3-2-4 0,0 4-2 16,3-3-5-16,-3 4-4 0,4-1 1 0,-4 1-11 15,4-1 7-15,-4 5-1 0,3-2-1 0,0-2 2 16,0 4 1-16,4-4 2 0,0 2 3 0,0 2 9 15,-1-4-2-15,0 2-2 0,5-2-1 0,-1 4 1 16,-1-4 3-16,2 3 0 0,-1 2 2 0,2-4 0 16,-1 2-2-16,-1 1-5 0,4-1 0 0,-5 1-1 15,4 0-10-15,1-1 0 0,-1 3-2 0,4-3-2 16,-4 3-3-16,4-3-3 0,-1 5 4 0,1-5-5 16,-1 2 0-16,5 1-4 0,-4 0 2 0,2 1 1 15,1-1-2-15,1 2 4 0,-2-3-6 0,5 4 3 16,-4-3-2-16,3-3-1 0,0 6 0 15,7-18-3-15,-10 30 5 0,10-30 1 16,-9 27-2-16,9-27 2 0,-4 28-3 0,4-28 3 16,-7 28-4-16,7-28 3 0,0 25-1 0,0-25 2 15,0 22 0-15,0-22 0 0,0 22 1 0,0-22-5 16,4 24 3-16,-4-24 0 0,7 24 1 0,-7-24-1 16,6 20 2-16,-6-20 0 0,13 23-5 0,-13-23 8 15,14 17 1-15,-14-17 0 0,13 17 2 0,-13-17 0 16,17 16-3-16,-17-16-2 0,16 16 3 0,-16-16-4 15,20 14 4-15,-20-14-3 0,18 12-1 0,-18-12 1 16,19 10 3-16,-19-10 10 0,0 0-13 16,27 12 2-16,-27-12-1 0,0 0-1 0,26 11-3 15,-26-11 1-15,0 0-6 0,0 0-35 0,31 2-67 16,-31-2-88-16,0 0-86 0,0 0-76 0,30-5-76 16,-30 5-84-16,0 0-58 0,17-10-47 15,-17 10-62-15,0 0-376 0,6-15-529 0</inkml:trace>
  <inkml:trace contextRef="#ctx0" brushRef="#br1" timeOffset="-198538.92">5932 10310 33 0,'0'0'353'0,"0"16"-24"0,0-16-28 0,0 0-12 16,0 0-15-16,0 0-18 0,0 0-17 15,0 0-15-15,0 0-1 0,0 0 1 0,0 0-1 16,0 0-3-16,0 0-3 0,0 0-4 0,0 0-4 16,0 0-2-16,0 0-7 0,0 0-14 0,0 0-22 15,0 0-26-15,0 0-27 0,0 0-20 0,0 0-20 16,0 0-13-16,14-9-13 0,-14 9-10 0,0 0-4 16,20-10-5-16,-20 10-3 0,0 0-6 0,26-13-3 15,-26 13-4-15,24-7 0 0,-24 7-1 16,30-10-3-16,-30 10 0 0,39-8 1 0,-39 8-3 15,41-4 3-15,-41 4-4 0,40-8-1 0,-40 8-1 16,39-6 2-16,-39 6-3 0,38-1-2 16,-38 1 0-16,36-2 3 0,-36 2 1 0,30-4-2 15,-30 4 0-15,0 0 2 0,37 4-1 0,-37-4 2 16,0 0 2-16,0 0 10 0,40 0 56 0,-40 0 44 16,0 0 45-16,0 0 42 0,30-4 32 0,-30 4 35 15,0 0 24-15,0 0 18 0,0 0-18 0,23-9-52 16,-23 9-50-16,0 0-34 0,17-18-26 0,-17 18-25 15,10-23-26-15,-10 23-80 0,10-25 0 0,-10 25 0 16,10-27 0-16,-3 10 0 0,-1-1 0 0,-3 0 0 16,4-2 0-16,0 6 0 0,-3-3 0 0,-4 17 0 15,9-31 0-15,-9 31 0 0,7-30 0 16,-7 30 0-16,7-26 0 0,-7 26 0 16,7-21 0-16,-7 21 0 0,3-20 0 0,-3 20 0 15,0 0 0-15,6-22 0 0,-6 22 0 0,0 0 0 16,3-21 0-16,-3 21 0 0,0 0-299 0,0 0-597 15,0 0-401-15,0 0-641 0,0 0-1359 0</inkml:trace>
  <inkml:trace contextRef="#ctx0" brushRef="#br1" timeOffset="-195687.66">17048 995 81 0,'0'0'263'16,"23"-10"-4"-16,-23 10-11 0,20-10-11 0,-20 10-13 15,24-10-1-15,-24 10 4 0,0 0 0 0,23-13-4 16,-23 13-11-16,0 0-13 0,20-12-15 0,-20 12-13 16,0 0-28-16,0 0-21 0,0 0-22 0,20-10-19 15,-20 10-17-15,0 0-12 0,0 0-12 0,0 0-10 16,0 0-3-16,0 0 2 0,0 0 4 0,-14 20 20 16,14-20 6-16,-19 17 1 0,2-4-3 15,0 5 0-15,-3 1 0 0,0 4 5 0,-3-1-4 16,-4 6 1-16,-3 4 6 0,0 1 16 15,0 1 6-15,-3 4 0 0,-4 2-6 0,0 3-7 16,-3-3-3-16,4 2-5 0,-5-3-3 0,8-3-5 16,0 2-6-16,-4-5-7 0,7 1 1 0,-3-1 1 15,6-3 2-15,-3 3 7 0,3-9 1 0,4 1 1 16,-3 1-2-16,2-2 0 0,4-2-4 0,-4-2-1 16,5 3 1-16,-1-3 0 0,-1-3 4 0,5 1 8 15,-1-3 11-15,1 0 7 0,2 0 1 0,-2-3 6 16,2 1-10-16,1 0-7 0,13-13-16 0,-20 19-7 15,20-19-6-15,-24 18-6 0,24-18-8 16,-16 12-2-16,16-12-3 0,-17 13-6 0,17-13-3 16,0 0 2-16,-16 19-1 0,16-19 5 0,0 0-4 15,0 0 5-15,-17 12 0 0,17-12 1 16,0 0-4-16,0 0-4 0,0 0-1 0,0 0-38 16,0 0-85-16,0 0-107 0,0 0-107 0,0-20-98 15,0 20-140-15,10-24-109 0,0 10-140 0,0-6-426 16,-7 3-697-16</inkml:trace>
  <inkml:trace contextRef="#ctx0" brushRef="#br1" timeOffset="-195063.02">15801 1160 315 0,'0'0'392'0,"-17"-12"-21"0,17 12-22 0,-20-11-10 16,20 11-15-16,-17-10-16 0,17 10-13 0,0 0-10 15,-20-12-9-15,20 12-14 0,0 0-1 0,-16-10-6 16,16 10-6-16,0 0-15 0,0 0-19 15,-20-10-20-15,20 10-24 0,0 0-25 0,0 0-24 16,0 0-26-16,0 0-17 0,-21-7-17 0,21 7-14 16,0 0-10-16,0 0-6 0,0 0-8 0,0 0-4 15,0 0 0-15,0 0-1 0,0 0-1 0,0 0 10 16,14 17 39-16,-14-17 22 0,13 14 6 16,-13-14 1-16,20 16-4 0,-7-3 0 0,4-1-2 15,3 0-9-15,0 5 6 0,0 0 23 0,10 7 12 16,-3-2-5-16,10 3-14 0,-4 0-12 0,7 0-5 15,-4 3 1-15,8-3 8 0,-1 2-1 0,-2-3-16 16,-2 5-11-16,1-4-9 0,4 2-8 16,-4-1-5-16,-1 0-3 0,2-1-6 0,-8 0-4 15,7 3-4-15,-3-2-4 0,-1-2-3 0,-2-2 1 16,3 3-8-16,-4-4 3 0,-3 1-2 0,0-2-1 16,0 4 2-16,0-8-5 0,0 4 3 0,0-1 2 15,0 1 10-15,-3-1-23 0,3-2-3 0,-3-2 0 16,-5 1 0-16,2-1 0 0,-4-3 0 0,4 0 0 15,-8 0 0-15,4 1 0 0,0-2 0 16,-3-2 0-16,-17-9 0 0,30 15 0 0,-30-15 0 16,27 15 0-16,-27-15 0 0,19 12 0 0,-19-12 0 15,20 8 0-15,-20-8 0 0,0 0 0 0,27 12 0 16,-27-12 0-16,0 0 0 0,0 0 0 16,27 6 0-16,-27-6 0 0,0 0 0 0,20-11 0 15,-20 11 0-15,10-12-544 0,-10 12-730 0,-6-20-893 16,-12 6-1575-16</inkml:trace>
  <inkml:trace contextRef="#ctx0" brushRef="#br1" timeOffset="-176462.4">9414 10682 57 0,'0'0'366'0,"0"0"-29"0,0 0-20 0,0 0-9 16,0 0 1-16,0 0-10 0,-20-8-11 0,20 8-14 16,0 0-22-16,0 0-11 0,0 0-4 0,0 0-5 15,-20-7-9-15,20 7-8 0,0 0-19 0,0 0-15 16,0 0-13-16,0 0-14 0,0 0-12 16,0 0-13-16,0 0-8 0,0 0-12 0,0 0-11 15,0 0-11-15,0 0-9 0,0 0-11 0,0 0-13 16,0 0-4-16,0 0-6 0,0 0-4 15,0 0-6-15,0 0-7 0,0 0-5 0,16-17-3 16,-16 17-4-16,0 0 0 0,30-7-2 0,-30 7 1 16,24-8-2-16,-24 8-4 0,27-3-18 0,-27 3-69 15,27-7-71-15,-27 7-89 0,23-6-67 0,-23 6-88 16,0 0-64-16,33-5-59 0,-33 5-36 0,0 0-46 16,0 0-267-16,27-4-351 0</inkml:trace>
  <inkml:trace contextRef="#ctx0" brushRef="#br1" timeOffset="-176251.4">9438 10757 352 0,'0'0'454'0,"0"0"-15"0,-27 10-10 16,27-10-20-16,0 0-31 0,-21 8-33 0,21-8-40 16,0 0-42-16,0 0-35 0,0 0-32 0,-19 10-31 15,19-10-29-15,0 0-22 0,0 0-19 0,0 0-12 16,0 0-13-16,0 0-10 0,0 0-12 0,37 0-3 15,-37 0-9-15,30-9-5 0,-30 9-7 0,33-1-19 16,-33 1-81-16,33-8-84 0,-33 8-97 16,33-5-97-16,-33 5-94 0,34-7-121 0,-34 7-399 15,30-8-446-15</inkml:trace>
  <inkml:trace contextRef="#ctx0" brushRef="#br1" timeOffset="-175066.55">22277 2733 107 0,'0'0'309'0,"0"0"-14"16,0 0-13-16,0 0-22 0,0 0-22 0,0 0-23 16,0 0-19-16,0 0-17 0,0 0-22 0,0 0-19 15,0 0-23-15,0 0-19 0,0 0-16 0,0 0-18 16,0 0-13-16,0 0-6 0,0 0-12 0,0 0-4 15,0 0-4-15,0 0-3 0,0 0-3 0,0 0-4 16,0 0-3-16,0 0-1 0,0 0-2 0,0 0-1 16,0 0 0-16,10 12-4 0,-10-12 0 0,0 0 1 15,0 0-1-15,0 0-3 0,0 0-8 16,0 0-25-16,0 0-44 0,0 0-37 16,0 0-33-16,20-7-17 0,-20 7-27 0,0 0-11 15,0 0-20-15,24-13-36 0,-24 13-276 0,0 0-38 16</inkml:trace>
  <inkml:trace contextRef="#ctx0" brushRef="#br1" timeOffset="-161715.37">9874 10542 265 0,'11'-15'374'0,"-11"15"-25"16,0 0-11-16,0 0-15 0,0 0-19 0,0 0-19 15,0 0-20-15,0 0-10 0,0 0-14 0,0-17-15 16,0 17-15-16,0 0-13 0,0 0-15 0,0 0-2 16,0 0-13-16,0 0-9 0,0 0-21 0,0 0-5 15,0 0-13-15,0 0-11 0,0 0-13 16,0 0 1-16,-27 9 3 0,27-9 0 0,0 0 0 16,-20 11-7-16,20-11-5 0,-17 12 2 0,17-12-4 15,-23 15-6-15,23-15-3 0,-24 20-7 16,24-20-10-16,-20 17-6 0,20-17-10 0,-23 23-7 15,23-23-4-15,-20 23 0 0,20-23 1 0,-17 20-1 16,17-20 1-16,-13 25-5 0,13-25-1 0,-14 25 2 16,14-25-1-16,-6 22-9 0,6-22 2 0,-4 25-4 15,4-25-1-15,4 23-2 0,-4-23 1 0,10 22-4 16,-10-22 6-16,13 22-5 0,-13-22 0 0,17 18 1 16,-17-18 0-16,23 15 1 0,-23-15 1 0,23 11 9 15,-23-11-7-15,27 4 0 0,-27-4 3 16,0 0 3-16,40-3 0 0,-40 3 2 0,30-1-2 15,-30 1 1-15,27-11 5 0,-27 11 6 0,23-13 5 16,-23 13 5-16,24-17 5 0,-24 17 2 0,16-17 4 16,-16 17-3-16,17-20 0 0,-17 20-1 0,10-23-3 15,-10 23-3-15,6-23 0 0,-6 23-3 16,4-19 0-16,-4 19-2 0,0-20-9 0,0 20-5 16,-4-18-5-16,4 18-6 0,-9-18-5 0,9 18-4 15,-13-12-1-15,13 12 0 0,-14-14-1 0,14 14 2 16,-13-13-3-16,13 13-3 0,-14-11 2 0,14 11-2 15,0 0-2-15,-16-17 4 0,16 17 0 0,0 0 0 16,-14-12-5-16,14 12-21 0,0 0-42 0,-13-13-36 16,13 13-43-16,0 0-38 0,0 0-36 15,-10-12-36-15,10 12-45 0,0 0-62 0,0 0-59 16,0 0-71-16,0 0-57 0,-4-21-53 0,4 21-53 16,0 0-498-16,0 0-617 0</inkml:trace>
  <inkml:trace contextRef="#ctx0" brushRef="#br1" timeOffset="-160622.37">10261 10502 141 0,'0'0'496'0,"0"0"7"0,0 0 2 0,0 0-30 15,0 0-37-15,0 0-13 0,0 0-18 0,0 0-6 16,0 0-12-16,0 0-19 0,0 0-23 0,0 0-31 16,0 0-25-16,-27-5-25 0,27 5-28 0,0 0-34 15,0 0-36-15,0 0-28 0,-6-12-26 0,6 12-23 16,0 0-17-16,0 0-16 0,0 0-18 15,3-18-4-15,-3 18-19 0,0 0-61 0,10-15-87 16,-10 15-84-16,0 0-86 0,23-12-93 0,-23 12-97 16,0 0-83-16,24-8-50 0,-24 8-94 0,0 0-458 15,0 0-642-15</inkml:trace>
  <inkml:trace contextRef="#ctx0" brushRef="#br1" timeOffset="-160391.36">10321 10626 408 0,'0'24'469'0,"0"-24"-19"16,0 0-21-16,7 15-35 0,-7-15-43 0,0 0-47 16,17 12-43-16,-17-12-36 0,0 0-40 0,13 12-33 15,-13-12-11-15,14 12-14 0,-14-12-1 16,6 17 2-16,-6-17-16 0,6 19-7 0,-6-19-12 16,-3 23-2-16,3-23-6 0,-6 25-6 0,6-25-13 15,-14 32-11-15,4-17-10 0,1 1-5 0,-2 1-5 16,-2-5-4-16,3 3-5 0,-4 0-30 15,14-15-72-15,-20 19-65 0,20-19-76 0,-19 17-76 16,19-17-82-16,0 0-86 0,-24 7-116 0,24-7-399 16,0 0-453-16</inkml:trace>
  <inkml:trace contextRef="#ctx0" brushRef="#br1" timeOffset="-160106.53">10582 10585 257 0,'0'0'452'15,"0"0"-21"-15,22-10-17 0,-22 10-23 16,0 0-32-16,0 0-50 0,24-7-46 16,-24 7-39-16,0 0 32 0,0 0 8 0,0 0-11 15,10 14-9-15,-10-14-22 0,0 0-12 0,-7 28-19 16,7-28-24-16,-3 22-23 0,3-22-25 0,-10 28-16 16,10-28-10-16,-3 29-15 0,3-29-9 0,-7 30-11 15,7-30-8-15,-4 28-8 0,4-28-4 0,-3 29-6 16,3-29-2-16,3 26-1 0,-3-26-1 0,4 22 0 15,-4-22 2-15,10 18-1 0,-10-18-3 0,13 9 1 16,-13-9 0-16,20 9-1 0,-20-9-3 0,0 0-31 16,34 0-66-16,-34 0-82 0,27-9-97 0,-27 9-82 15,23-12-89-15,-23 12-91 0,16-20-88 0,-16 20-645 16,11-25-708-16</inkml:trace>
  <inkml:trace contextRef="#ctx0" brushRef="#br1" timeOffset="-159943.36">10715 10398 447 0,'-7'-18'542'0,"-3"3"14"0,10 15-18 16,-13-25-34-16,13 25-38 0,-10-23-46 0,10 23-60 15,-11-18-68-15,11 18-63 0,0 0-46 0,0-27-38 16,0 27-31-16,11-12-20 0,-11 12-19 0,19-10-30 16,-19 10-102-16,30-8-111 0,-30 8-131 0,34 0-127 15,-34 0-116-15,40 2-655 0,-40-2-660 0</inkml:trace>
  <inkml:trace contextRef="#ctx0" brushRef="#br1" timeOffset="-159559.6">11154 10332 322 0,'0'0'459'0,"0"0"-15"16,18 11-22-16,-18-11-36 0,0 0-40 0,0 0-44 16,6 17-33-16,-6-17-1 0,0 0-10 0,0 0-34 15,-3 22-29-15,3-22-28 0,0 0-19 0,-13 19-16 16,13-19-5-16,-14 24-10 0,14-24-10 0,-19 19-16 15,8-3-10-15,1-3-13 0,-4-1-8 0,2 3-3 16,12-15 3-16,-24 19 7 0,24-19 14 16,-16 20 7-16,16-20 14 0,-17 18 20 0,17-18 26 15,-13 12 21-15,13-12 10 0,0 0-6 0,-14 13-33 16,14-13-30-16,0 0-25 0,0 0-17 0,0 0-16 16,0 0-14-16,0 0-10 0,0 0-9 0,0 0-6 15,0 0-8-15,11-13-5 0,-11 13-5 16,0 0-3-16,0 0-5 0,0 0 3 0,26 6 0 15,-26-6 2-15,13 10-6 0,-13-10 10 0,16 17 0 16,-16-17 1-16,14 21 2 0,-14-21 0 0,13 27 4 16,-13-27-1-16,17 27 1 0,-7-12 1 0,-4-2 3 15,-6-13 0-15,21 27 6 0,-21-27-3 16,9 20 2-16,-9-20-5 0,14 21-36 0,-14-21-33 16,13 12-45-16,-13-12-50 0,0 0-81 0,14 15-113 15,-14-15-100-15,0 0-96 0,0 0-67 0,24-10-82 16,-24 10-505-16,13-17-666 0</inkml:trace>
  <inkml:trace contextRef="#ctx0" brushRef="#br1" timeOffset="-159095.53">11578 10435 374 0,'0'0'473'0,"24"-22"-5"0,-24 22-11 15,20-24-25-15,-20 24-27 0,13-22-18 0,-13 22-30 16,14-24-33-16,-14 24-32 0,6-18-40 15,-6 18-34-15,0 0-40 0,0-28-37 0,0 28-30 16,0 0-25-16,-17-15-14 0,17 15-20 0,0 0-8 16,0 0-10-16,-33-5-9 0,33 5-4 0,0 0-3 15,-27 8 0-15,27-8 2 0,-19 9 15 0,19-9 5 16,-21 16 10-16,21-16 6 0,-16 16 19 0,16-16 19 16,-17 18 0-16,17-18 5 0,-17 23 7 0,17-23 5 15,-10 25 7-15,10-25 0 0,-13 23-7 0,13-23-7 16,-7 25-6-16,7-25-10 0,-10 22-7 15,10-22-7-15,-3 23-10 0,3-23-8 0,-3 22-12 16,3-22-3-16,-7 17-5 0,7-17 1 0,0 0 0 16,0 24-1-16,0-24 9 0,0 0 11 15,0 0 6-15,7 17-7 0,-7-17-8 0,0 0-9 16,0 0-6-16,36-5-8 0,-36 5-4 0,30-5 0 16,-30 5-14-16,37-5 3 0,-37 5-8 0,33-6-1 15,-33 6-3-15,38 0-3 0,-38 0-6 0,33 6 0 16,-33-6-4-16,30 10 2 0,-30-10 0 0,19 17-1 15,-19-17 4-15,11 25 2 0,-11-25 1 0,0 30-1 16,-8-12 2-16,-1 1-5 0,-4-1-14 0,-8 2-26 16,1 0-29-16,-2-3-45 0,-5 3-63 0,0-4-67 15,0-2-80-15,-3-1-99 0,7-3-117 0,-4-3-112 16,4 1-129-16,-4-3-540 16,27-5-789-16</inkml:trace>
  <inkml:trace contextRef="#ctx0" brushRef="#br1" timeOffset="-158114.35">11895 10535 662 0,'0'0'656'0,"0"0"-2"16,0 0-18-16,0 0-40 0,0 0-34 0,10-16-33 16,-10 16-30-16,0 0-24 0,0 0-18 0,11-19-25 15,-11 19-38-15,0 0-37 0,6-20-40 0,-6 20-44 16,0 0-46-16,7-25-44 0,-7 25-36 0,0-20-29 15,0 20-101-15,0 0-17 0,3-25 0 0,-3 25 0 16,0 0 0-16,3-18-14 0,-3 18-320 0,0 0-86 16,0 0-85-16,0 0-99 0,17-10-120 0,-17 10-94 15,0 0-805-15,0 0-1062 16</inkml:trace>
  <inkml:trace contextRef="#ctx0" brushRef="#br1" timeOffset="-157919.35">12046 10592 164 0,'9'15'526'0,"-9"-15"-20"16,0 0-22-16,17 12-30 0,-17-12-35 0,0 0-44 16,16 16-55-16,-16-16-22 0,11 15-1 0,-11-15-12 15,3 15-18-15,-3-15-18 0,7 20-25 0,-7-20-25 16,-7 25-30-16,7-25-30 0,-10 22-24 0,10-22-20 16,-13 25-12-16,13-25-14 0,-14 19-43 0,14-19-88 15,-13 18-100-15,13-18-94 0,0 0-106 0,-17 16-93 16,17-16-92-16,0 0-109 0,0 0-454 15,0 0-579-15</inkml:trace>
  <inkml:trace contextRef="#ctx0" brushRef="#br1" timeOffset="-157678.34">12275 10500 356 0,'0'0'548'16,"20"-20"18"-16,-20 20-3 0,13-13-23 0,-13 13-39 15,0 0-53-15,11-15-59 0,-11 15-66 0,0 0-65 16,0 0-15-16,0 0 1 0,0 0-6 0,0 0-22 15,-11 21-24-15,11-21-22 0,-13 21-19 0,13-21-26 16,-12 30-21-16,4-12-21 0,5 0-14 16,-4-1-12-16,7-17-9 0,-3 33-7 0,3-33-5 15,0 30-1-15,0-30-2 0,7 27-1 0,-7-27 3 16,14 20-2-16,-14-20-1 0,19 14 0 16,-19-14-18-16,27 6-69 0,-27-6-82 0,33-6-95 15,-33 6-99-15,36-12-96 0,-15 0-102 0,-4 2-84 16,-4-5-81-16,4-2-577 0,-4-1-731 0</inkml:trace>
  <inkml:trace contextRef="#ctx0" brushRef="#br1" timeOffset="-157523.58">12458 10282 371 0,'-12'-14'571'0,"-6"-3"9"16,18 17-11-16,-25-19-21 0,25 19-32 0,-27-15-35 16,27 15-51-16,-24-15-70 0,24 15-70 0,-17-9-62 15,17 9-52-15,0 0-29 0,-13-12-26 0,13 12-19 16,0 0-18-16,0 0-43 0,0 0-119 0,37-5-144 15,-37 5-148-15,33 6-131 0,-33-6-111 0,44 0-121 16,-44 0-321-16,46-1-527 0</inkml:trace>
  <inkml:trace contextRef="#ctx0" brushRef="#br1" timeOffset="-157330.35">12743 10193 334 0,'0'0'430'0,"16"12"27"16,-16-12 10-16,10 14-15 0,-10-14-17 0,0 23-17 0,0-23-26 15,-3 26-12-15,3-26-27 0,-4 29-40 0,1-12-24 16,-4 4-27-16,4-4-20 0,0 5-31 0,3-2-37 15,-3 4-20-15,-1-2-25 0,4-2-19 16,-3 2-22-16,3-2-13 0,0-3-12 0,-4 1-10 16,4-18-7-16,4 32-6 0,-4-32-10 0,0 30-52 15,0-30-82-15,3 26-70 0,-3-26-58 0,0 19-40 16,0-19-65-16,0 0-103 0,0 0-82 0,0 0-66 16,0 0-107-16,0 0-329 0,0 0-499 15</inkml:trace>
  <inkml:trace contextRef="#ctx0" brushRef="#br1" timeOffset="-156986.52">12616 10565 210 0,'-17'-14'489'16,"17"14"27"-16,0 0 19 0,-20-12-1 16,20 12-8-16,0 0-19 0,-20-12-17 0,20 12-36 15,0 0-44-15,0 0-57 0,-14-10-71 0,14 10-57 16,0 0-44-16,0 0-39 0,17-15-27 0,-17 15-19 16,27-8-19-16,-27 8-14 0,37-12-75 0,-14 6-90 15,0-1-104-15,0-2-102 0,4 1-77 0,0-2-45 16,0 0-39-16,3 0-1 0,-7-2 46 0,3 2 66 15,-2-1 73-15,-1-1 61 0,1 2 68 0,-5 0 72 16,5-3 82-16,-10 4 85 0,-14 9 66 0,30-16 53 16,-30 16 29-16,19-9 2 0,-19 9-6 15,0 0-9-15,24-11-20 0,-24 11 0 16,0 0 36-16,0 0 11 0,0 0-15 0,0 0-9 16,0 18-10-16,0-18-12 0,-10 23-17 0,10-23-24 15,-6 27-25-15,6-27-19 0,-8 33-20 0,5-14-15 16,3 2-12-16,0-1-14 0,-3 2-7 0,3-2-7 15,3 0-8-15,-3 2 4 0,0-3-5 0,0-19-10 16,3 31-62-16,-3-31-79 0,3 25-73 0,-3-25-53 16,8 25-46-16,-8-25-35 0,0 0-82 0,6 18-66 15,-6-18-54-15,0 0-48 0,0 0-521 0,0 0-569 16</inkml:trace>
  <inkml:trace contextRef="#ctx0" brushRef="#br1" timeOffset="-156834.58">12959 10617 582 0,'0'0'373'0,"-30"-12"37"0,30 12 25 0,-27-11 11 16,27 11-1-16,-23-9-1 15,23 9-7-15,0 0-25 0,-30-8-39 0,30 8-56 16,0 0-61-16,0 0-55 0,-23-8-40 0,23 8-29 16,0 0-23-16,0 0-17 0,0 0-16 0,23 8-8 15,-23-8-10-15,30 3-1 0,-30-3-25 0,36 0-88 16,-36 0-106-16,41-3-121 0,-41 3-121 0,54-9-117 16,-29 1-136-16,-1-1-647 0,3-3-761 0</inkml:trace>
  <inkml:trace contextRef="#ctx0" brushRef="#br1" timeOffset="-156635.35">13543 10202 430 0,'0'0'445'0,"17"-20"-27"0,-17 20-25 15,9-15-28-15,-9 15-48 0,0 0-56 16,18-15-56-16,-18 15-39 0,0 0-16 0,0 0 5 16,22 5 25-16,-22-5 27 0,14 19 21 0,-8-1 0 15,1 5-10-15,-1 2-5 0,2 2-6 0,-8 6-20 16,0 5-24-16,-8-1-27 0,2 1-20 0,-10 4-19 15,-5 3-14-15,-2-3-10 0,-14 6-15 0,1-2-95 16,-8-2-143-16,-5-4-171 0,-5 2-204 0,-12 4-192 16,-12-5-555-16,-1 2-761 0</inkml:trace>
  <inkml:trace contextRef="#ctx0" brushRef="#br1" timeOffset="-155795.35">7944 11520 537 0,'0'0'542'0,"-8"-23"-7"0,8 23-27 16,-6-14-57-16,6 14-40 0,-13-12-41 0,13 12-35 15,-11-14-45-15,11 14-41 0,-13-12-40 0,13 12-33 16,0 0-38-16,-26-13-27 0,26 13-23 0,0 0-19 15,-31-5-14-15,31 5-9 0,-26 5-2 0,26-5 0 16,-30 7-6-16,30-7-3 0,-27 8-8 16,27-8-1-16,-23 13 0 0,23-13-2 0,-23 12 0 15,23-12 1-15,-17 15 3 0,17-15 2 16,-10 18 2-16,10-18-2 0,-3 21-4 0,3-21-2 16,6 26-4-16,-6-26-2 0,17 30-2 0,-7-12-3 15,0-3-2-15,4 3-1 0,-5-1-2 0,1 0 0 16,1 0 1-16,-2 1-1 0,1 2-1 0,-3 0 0 15,-3 1 2-15,-1-4 0 0,-3-17-1 0,0 34 1 16,0-16-3-16,-3 2 3 0,-4-3-2 0,7-17 2 16,-7 31 1-16,7-31 0 0,-10 25 5 0,10-25 2 15,-6 22 11-15,6-22 50 0,-7 17 5 0,7-17-11 16,0 0-9-16,-11 12-14 0,11-12-13 0,0 0 0 16,0 0-10-16,0 0-6 0,0 0-8 0,0 0-5 15,0 0-1-15,0 0-7 0,0 0-1 16,0 0-1-16,0 0-6 0,0 0-3 15,0 0-1-15,0 0-2 0,0 0 0 0,0 0 6 16,14 17 1-16,-14-17-7 0,0 19 6 0,0-19 5 16,-3 25-2-16,3-25 3 0,-7 34-2 0,3-15 1 15,4-2-2-15,-3 2 4 0,0 5 1 0,3-7 2 16,0 3-1-16,3-2 6 0,0-1-4 0,1 1 4 16,-1-3 4-16,-3-15-1 0,14 29 1 0,-14-29 3 15,16 24 0-15,-16-24-45 0,23 19-91 0,-23-19-117 16,27 15-128-16,-27-15-147 0,27 5-143 0,-27-5-826 15,30 4-932-15</inkml:trace>
  <inkml:trace contextRef="#ctx0" brushRef="#br1" timeOffset="-154851.51">7479 14987 285 0,'0'0'463'0,"0"0"-12"0,-30 3-7 0,30-3-14 15,0 0-14-15,0 0-31 0,0 0-22 0,-25 5-30 16,25-5-28-16,0 0-24 0,0 0-18 0,0 0-22 16,0 0-28-16,0 0-35 0,0 0-27 0,0 0-24 15,0 0-14-15,0 0-9 0,0 0-17 0,19-16-12 16,-19 16-15-16,30-9-9 0,-30 9-11 0,36-8-10 15,-36 8-5-15,48-7-8 0,-48 7-4 16,42-3-7-16,-42 3 0 0,41 3-3 0,-41-3-2 16,37 7 1-16,-37-7 0 0,30 10-1 0,-30-10 2 15,20 18 2-15,-20-18 0 0,10 22 3 16,-10-22-3-16,0 25 2 0,0-25 1 0,-10 33 2 16,-1-16 1-16,2 3-1 0,-5 0 3 0,-2 3 1 15,-5-1-1-15,5 1 6 0,-1-6 8 0,4 4 9 16,-4-6 0-16,4-1 2 0,2 1 4 0,11-15 2 15,-16 23 2-15,16-23-5 0,-14 17 1 0,14-17-6 16,-9 13-6-16,9-13 2 0,0 0-6 0,0 0-6 16,27 15 0-16,-27-15-5 0,33 0-2 0,-33 0-3 15,43 0-7-15,-43 0 0 0,47 0-2 0,-47 0-7 16,43 5-5-16,-43-5 2 0,34 12 0 0,-34-12-1 16,26 18 5-16,-26-18 0 0,11 25 7 15,-11-25-8-15,-7 35 4 0,-4-14 6 0,2-2-6 16,-8 5 5-16,-3 2 0 0,0-1 7 15,0-1 8-15,-7 5 10 0,4-5-3 0,0 4 1 16,-1-2-10-16,4-5 2 0,0-1-5 0,6-2-2 16,2-2 0-16,-1-2-22 0,13-14-55 0,-17 20-75 15,17-20-99-15,-10 17-118 0,10-17-137 0,0 0-168 16,0 0-181-16,0 0-504 0,0 0-802 0</inkml:trace>
  <inkml:trace contextRef="#ctx0" brushRef="#br0" timeOffset="-152406.79">6613 11684 316 0,'0'0'453'15,"-17"-9"-20"-15,17 9-25 0,-23-13-34 0,23 13-30 16,-27-12-32-16,27 12-29 0,-33-10-36 0,33 10-33 16,-37-7-30-16,37 7-19 0,-37-6-8 0,37 6-21 15,-40 0-12-15,40 0-25 0,-33 0-24 0,33 0-6 16,-36 6-21-16,36-6-8 0,-38 11-10 0,22 2-7 15,-4 0-2-15,4 5-6 0,-5 2-3 0,4 4-2 16,1 3 4-16,2 4-4 0,1 1-4 16,4 6-2-16,-2 3 2 0,4 10 1 0,4 5 6 15,-3 1 85-15,3 10-4 0,-5 6-6 0,2 4-13 16,-1 13-15-16,1 3-12 0,-2 4-3 0,2 0-2 16,-4 6-8-16,4-3-1 0,-2 3-7 0,-1-1-4 15,-1 3-7-15,-1 0 0 0,2 2-2 16,-4 0 3-16,6 2 1 0,-3-2-7 0,0 1-1 15,3-1-2-15,-3 1-1 0,3-4-2 0,4 0-2 16,-3-5-1-16,2-4 0 0,-3-2-1 0,7-14-1 16,-3-4 4-16,-1 0-2 0,1-4-1 0,0-12 0 15,3-1-1-15,-3-3 0 0,0-2 1 0,-1-3 3 16,1-9-4-16,3 0 2 0,-4-3-3 16,1-1 4-16,-1-4-3 0,1-6 0 0,3 1 1 15,-3-3 0-15,0-3 1 0,3-2 0 0,0-20 1 16,-3 35 3-16,3-35 11 0,-4 28 22 0,4-28 1 15,0 25-8-15,0-25-5 0,-3 20-7 0,3-20-2 16,3 17 0-16,-3-17 2 0,10 18-2 0,-10-18 0 16,20 15 0-16,-20-15-1 0,30 9-1 0,-30-9-2 15,40 6 1-15,-40-6-4 0,50 0 2 0,-19-3-3 16,2 0-1-16,-3-1-4 0,3-1 2 0,0 0-1 16,-3-1-1-16,0 2 0 0,0-1-3 0,-3 0 2 15,3 0-2-15,-30 5 0 0,50-7-18 0,-50 7-53 16,47-9-59-16,-47 9-74 0,39-8-84 15,-39 8-95-15,30-6-103 0,-30 6-137 0,24-10-646 16,-24 10-727-16</inkml:trace>
  <inkml:trace contextRef="#ctx0" brushRef="#br0" timeOffset="-151782.93">3671 13265 224 0,'0'0'562'0,"-23"-8"-14"0,23 8-18 0,-27-6-42 16,27 6-39-16,0 0-39 0,-46 0-38 0,46 0-44 15,-33 6-41-15,33-6-28 0,-34 11-24 0,34-11-32 16,-34 19-11-16,18-9-25 0,2 2-25 0,1 4-25 16,7-1-17-16,6-15-15 0,-14 27-13 0,14-27-10 15,3 28-8-15,-3-28-7 0,14 27-6 16,-1-15-4-16,4-1-4 0,-1-1 0 0,-16-10-5 15,38 9-6-15,-38-9 0 0,42 0-1 16,-42 0-5-16,44-9-2 0,-24-1 2 0,-3-1 0 16,-1-2 10-16,1-6 15 0,-7 1 12 0,-4-1-3 15,-6 0 4-15,0-1-5 0,-3 1-5 0,-3 2-6 16,-4 2-11-16,-4-1-8 0,14 16-5 0,-33-17-3 16,33 17-6-16,-37-5 0 0,37 5 0 0,-43 5 0 15,43-5-1-15,-40 12-3 0,20-1-42 0,3-1-95 16,0-1-87-16,17-9-90 0,-19 23-102 0,19-23-117 15,-14 19-89-15,14-19-87 0,-3 20-548 0,3-20-718 16</inkml:trace>
  <inkml:trace contextRef="#ctx0" brushRef="#br0" timeOffset="-151502.91">3945 13022 326 0,'9'-22'547'16,"2"2"9"-16,-4 3-12 0,-1-1-24 0,0 0-25 15,-6 18-17-15,7-30-27 0,-7 30-39 0,7-25-47 16,-7 25-59-16,4-17-58 0,-4 17-57 0,0 0-38 16,0 0-30-16,0 0-19 0,0 0-17 0,0 0-8 15,0 0-1-15,3 29 8 0,-6-4 2 0,3 5-9 16,0 11-10-16,0 1-4 0,-4 8-7 0,1 5-6 16,-1 6-9-16,1 2-3 0,-1 8-8 15,1-4-4-15,0-6-4 0,0-3-5 0,0 0-2 16,3-2-2-16,0-1 5 0,0-4-5 15,3-12 4-15,0 2-8 0,0-10-39 0,-3 1-58 16,3-11-58-16,4-1-96 0,-3-3-155 0,-4-17-157 16,13 17-112-16,-13-17-80 0,0 0-613 0,27-14-812 15</inkml:trace>
  <inkml:trace contextRef="#ctx0" brushRef="#br0" timeOffset="-151034.76">4351 13250 497 0,'8'-20'537'0,"-5"2"7"0,-3 18 1 16,6-33-33-16,-6 33-28 0,4-24-22 0,-4 24-34 16,-4-22-52-16,4 22-65 0,0 0-61 0,0-24-54 15,0 24-41-15,0 0-26 0,0 0-24 0,0 0-15 16,-9 21-14-16,9-21-11 0,0 32-7 16,0-10-6-16,0 6-6 0,3-1-4 0,0 6-7 15,0 0-4-15,4 0-2 0,-4-1-5 0,0 0-2 16,1-1-3-16,0-7-4 0,-4 1 9 0,3-2 15 15,-3-1 41-15,3-4 78 0,-3-18 85 0,0 27 62 16,0-27-39-16,-3 20-38 0,3-20-24 16,0 0-12-16,0 0-19 0,0 0-31 0,-44-8-140 15,31-4-2-15,-4-6 0 0,1-4 0 0,-1-2 0 16,1-7 0-16,-1 1 0 0,-1-2 0 0,5-1 0 16,1-2 0-16,1 2 0 0,4-1 0 0,1-1 0 15,6 2 0-15,0-3 0 0,6 7 0 0,4-3 0 16,4 1 0-16,2 5 0 0,8-3 0 0,3 5 0 15,-1 2 0-15,8 2 0 0,-4-1 0 16,0 9 0-16,3-1 0 0,-6 8 0 0,-27 5-10 16,47-4-70-16,-47 4 8 0,36 9 17 0,-36-9 9 15,20 22 8-15,-20-22 8 0,3 32 7 0,-10-13 6 16,-5 0 0-16,-9 4 6 0,-2 3 4 16,-11-2 2-16,-5 1 4 0,-1 1 0 0,-1-4 0 15,-2-2 2-15,4 1 4 0,1-5 1 0,5-3-2 16,3 1-50-16,3-3-155 0,4-2-155 0,3 3-165 15,20-12-168-15,-33 12-177 0,33-12-873 0,-20 12-1172 16</inkml:trace>
  <inkml:trace contextRef="#ctx0" brushRef="#br1" timeOffset="-147963.51">8663 13140 161 0,'0'0'452'15,"8"-15"-32"-15,-8 15-21 0,9-16-14 0,-9 16-16 16,0 0-18-16,7-17-17 0,-7 17-27 0,0 0-18 15,0 0-36-15,6-17-29 0,-6 17-32 16,0 0-33-16,0 0-31 0,0 0-25 0,0 0-21 16,0 0-10-16,0 0 27 0,0 0 16 0,0 0-2 15,0 0-2-15,0 26-3 0,0-26-4 0,0 26-1 16,0-26-3-16,-3 32-10 0,3-32-5 16,0 38-5-16,0-20-14 0,0 4-10 0,0-2-8 15,3 3-8-15,-3-3 0 0,5 0-7 0,-5-2-5 16,0-18-2-16,3 34 1 0,-3-34-2 0,3 28-1 15,-3-28 5-15,0 22 13 0,0-22 6 0,3 20 6 16,-3-20-1-16,0 0-2 0,0 22-8 0,0-22-1 16,0 0-6-16,0 0-1 0,7 20-8 0,-7-20-25 15,0 0-84-15,0 0-114 0,0 0-125 0,0 0-120 16,3-20-128-16,-3 20-92 0,0-17-95 16,0 17-481-16,0-22-699 0</inkml:trace>
  <inkml:trace contextRef="#ctx0" brushRef="#br1" timeOffset="-147487.33">8560 13133 251 0,'0'0'450'15,"0"0"-4"-15,0 0-22 0,-20-12-23 0,20 12-18 16,0 0-27-16,-16-20-20 0,16 20-39 0,-11-14-13 16,11 14-25-16,-9-17-24 0,9 17-22 0,-10-20-32 15,10 20-31-15,-3-24-28 0,3 24-24 0,0-21-21 16,0 21-15-16,13-25-12 0,-13 25-10 0,20-26-8 15,-4 11-7-15,1 6-7 0,3-1 1 0,3-1-4 16,4 4-5-16,0 1-1 0,-1 0-3 0,4 4 1 16,-30 2 0-16,57 0-3 0,-57 0 0 0,50 8-1 15,-27-4-2-15,-2 5-3 0,-5 2 5 0,-2 1-1 16,-5 3 1-16,2 1-5 0,-11-16 6 16,3 32-1-16,-6-15 2 0,-1 3 0 0,-6 0 0 15,0 3 3-15,-4-3 0 0,-2-2 11 16,2 2 1-16,-5-6 6 0,5 1 6 0,-5-1-2 15,2 0-3-15,0-4-3 0,0-1-2 0,17-9-2 16,-23 16-3-16,23-16-2 0,-19 9-9 0,19-9-51 16,0 0-85-16,0 0-104 0,-30 3-97 0,30-3-95 15,0 0-84-15,0 0-76 0,0 0-541 0,12-17-595 16</inkml:trace>
  <inkml:trace contextRef="#ctx0" brushRef="#br1" timeOffset="-146771.33">8997 13172 516 0,'0'0'502'0,"0"0"-40"15,0 0-50-15,0 0-51 0,14-13-49 0,-14 13-45 16,0 0-38-16,9-14-36 0,-9 14-33 0,0 0-30 16,21-11-27-16,-21 11-19 0,0 0-16 0,23-7-16 15,-23 7-6-15,0 0-8 0,26 6-4 0,-26-6-2 16,20 12 3-16,-20-12-8 0,14 17-5 0,-14-17 0 15,13 22-3-15,-13-22-2 0,7 24 0 0,-7-24-1 16,6 26 0-16,-6-26-3 0,4 23-2 0,-4-23 2 16,0 23 1-16,0-23-1 0,0 20 12 15,0-20 27-15,0 0 31 0,0 20 40 0,0-20 11 16,0 0-23-16,0 0-19 0,0 0-18 0,0 0-10 16,0 0-14-16,0 0-9 0,4-15-7 0,-4 15-9 15,9-25-3-15,-9 25-5 0,10-29-5 0,1 15 0 16,-5-3-5-16,4-1-2 0,0 4-1 15,-3-4 1-15,3 3-1 0,-10 15-2 0,13-22-2 16,-13 22-1-16,13-20-4 0,-13 20-1 0,0 0 2 16,13-13 2-16,-13 13-2 0,0 0 8 0,0 0-5 15,3 21 2-15,-3-21-3 0,0 21 4 16,0-21 1-16,0 30-2 0,0-30 0 0,-3 30 2 16,3-30-3-16,0 32 0 0,0-32 2 0,3 31 0 15,-3-31 0-15,5 27-1 0,-5-27 2 0,6 22 3 16,-6-22 0-16,7 20 2 0,-7-20 5 0,9 16 3 15,-9-16 1-15,17 12 3 0,-17-12 1 0,0 0-4 16,27 5 1-16,-27-5-3 0,0 0 0 0,30-8 0 16,-30 8 0-16,20-12 0 0,-20 12 1 0,17-18 0 15,-17 18-2-15,17-20-1 0,-17 20 2 16,13-25 10-16,-13 25 4 0,9-25-1 0,-9 25 2 16,4-25 0-16,-4 25 3 0,4-22 0 0,-4 22-6 15,0-19-4-15,0 19-4 0,0 0-4 16,-8-26-4-16,8 26-2 0,0 0-2 0,-9-17-5 15,9 17 1-15,0 0-1 0,0 0-2 0,-17-13-1 16,17 13-1-16,0 0 0 0,0 0 0 0,0 0 0 16,0 0 2-16,0 0 0 0,-13 15 0 0,13-15 1 15,0 0-1-15,0 23 1 0,0-23 3 0,6 18-2 16,-6-18-2-16,14 19 2 0,-14-19 1 0,13 20 2 16,-13-20-1-16,20 18 1 0,-20-18-2 0,20 15 2 15,-20-15 2-15,20 15-2 0,-20-15 2 0,24 10-2 16,-24-10-1-16,20 10-29 0,-20-10-73 0,0 0-99 15,26 7-161-15,-26-7-168 0,0 0-115 16,0 0-142-16,20-10-338 0,-20 10-591 16</inkml:trace>
  <inkml:trace contextRef="#ctx0" brushRef="#br1" timeOffset="-146622.4">9551 13000 149 0,'-14'-17'522'0,"1"5"-27"0,-1-2-34 16,14 14-27-16,-19-23-35 0,19 23-35 0,-20-17-57 15,20 17-60-15,-17-17-50 0,17 17-44 0,-13-12-34 16,13 12-22-16,0 0-21 0,0 0-68 0,0 0-127 16,0 0-152-16,0 0-127 0,0 0-137 0,0 0-385 15,0 0-401-15</inkml:trace>
  <inkml:trace contextRef="#ctx0" brushRef="#br1" timeOffset="-146207.5">9510 13009 285 0,'0'0'376'0,"11"16"-53"0,-11-16-38 16,0 0-34-16,0 0-13 0,13 13-23 0,-13-13-22 16,0 0-23-16,24 14-28 0,-24-14-18 0,20 10-12 15,-20-10-1-15,16 18-6 0,-16-18-11 0,20 17-10 16,-20-17-5-16,17 24-11 0,-17-24 2 0,13 21-8 16,-13-21 8-16,10 20-8 0,-10-20 7 0,7 17-1 15,-7-17 12-15,6 18 12 0,-6-18 13 0,0 0 12 16,11 18 9-16,-11-18 22 0,0 0 23 15,0 0 32-15,6 17 13 0,-6-17-33 0,0 0-36 16,0 0-30-16,0 0-22 0,0 0-19 16,13-20-15-16,-13 20-15 0,11-19-6 0,-11 19-8 15,16-26-8-15,-5 11-4 0,1 0-5 0,-2 0-1 16,4 0-5-16,-4 3-4 0,4-3-1 0,-1 2 0 16,-13 13-4-16,20-17-4 0,-20 17 0 0,23-12-1 15,-23 12 1-15,0 0 0 0,34-4 3 0,-34 4-3 16,19 12 2-16,-19-12 0 0,14 21-1 0,-14-21 5 15,10 33-1-15,-4-12 1 0,-3-2 0 0,5 0-1 16,-5 1 2-16,3 3-1 0,-2-3 3 16,-1 0 0-16,3-3 2 0,-2 4 3 0,-4-21-3 15,7 29 0-15,-7-29-12 0,3 25-43 0,-3-25-55 16,3 24-68-16,-3-24-95 0,0 0-118 0,0 0-101 16,0 17-57-16,0-17-46 0,0 0-512 0,0 0-571 15</inkml:trace>
  <inkml:trace contextRef="#ctx0" brushRef="#br1" timeOffset="-145978.88">10151 12975 1 0,'10'-18'410'0,"0"0"-9"0,-10 18-2 0,10-24-9 15,-10 24-30-15,10-19-47 0,-10 19-54 16,0 0-51-16,7-21-34 0,-7 21 29 0,0 0 13 16,0 0-4-16,0 0-7 0,3 21-13 0,-3-21-1 15,0 29-10-15,-3-9-17 0,3 6-14 0,0-2-17 16,0 3-16-16,3 1-21 0,-3 2-16 0,0-1-13 15,3-1-11-15,1-1-10 0,-1 2-4 0,-3-2-4 16,0-2-6-16,3-2-9 0,1-1-26 0,-4-3-77 16,0-19-67-16,0 34-51 0,0-34-80 0,0 22-104 15,0-22-84-15,0 0-68 0,-7 17-39 16,7-17-345-16,0 0-398 0</inkml:trace>
  <inkml:trace contextRef="#ctx0" brushRef="#br1" timeOffset="-145603.45">10135 13292 275 0,'-14'-20'390'0,"14"20"-15"15,-7-18-13-15,7 18-28 0,-6-15-29 16,6 15-48-16,0 0-44 0,0-22-35 0,0 22-26 16,6-17-13-16,-6 17-10 0,17-16-11 0,-17 16-8 15,27-17-12-15,-11 7-11 0,1 0-9 0,3 0-11 16,3 0-3-16,1 1 0 0,-1-2-2 0,0 1-1 16,1 2 1-16,-1-1 0 0,1 1-2 0,-8 1-13 15,-16 7-2-15,33-10-7 0,-33 10-2 0,24-8 0 16,-24 8 25-16,0 0 77 0,0 0 19 15,30 5 5-15,-30-5-3 0,0 0-8 0,0 23-20 16,0-23-20-16,-10 22-17 0,10-22-15 16,-11 30-13-16,8-12-13 0,0-1-7 0,0 3-5 15,-4 3-3-15,7-1 4 0,-3 1 1 0,6 2-3 16,4 2 7-16,-1 3 13 0,8 3 10 0,2-1-5 16,8 4-5-16,-1 3-8 0,4-2-1 0,0 4 25 15,0-1-5-15,-1-3-15 0,-3 1-9 0,-3-1-2 16,-7-6-5-16,1-2-1 0,-7-3-3 0,-7-2-4 15,-3 1-2-15,-7-5-6 0,-4 1-3 0,-6-2-6 16,-6-4-2-16,-1 0-31 0,-6-2-63 0,6-6-74 16,0 1-78-16,-3-5-79 0,30-3-76 0,-47 0-97 15,47 0-84-15,-43-8-53 0,23-1-80 0,0 0-421 16,0-1-591-16</inkml:trace>
  <inkml:trace contextRef="#ctx0" brushRef="#br1" timeOffset="-145446.93">10171 13742 119 0,'-3'-17'650'0,"3"17"-19"0,0 0-21 0,-7-21-40 16,7 21-38-16,0 0-48 0,-6-15-69 0,6 15-68 16,0 0-55-16,13-14-33 0,-13 14-41 0,30-10-36 15,-3 4-33-15,3 2-24 0,3-4-27 0,3 2-11 16,8 3-17-16,-4-3-15 0,0 1-14 0,-1 0-79 16,-1 3-143-16,-5-6-157 0,-3 3-188 0,0-2-157 15,-6-3-735-15,-2 0-868 0</inkml:trace>
  <inkml:trace contextRef="#ctx0" brushRef="#br1" timeOffset="-143366.5">11361 12622 316 0,'11'-14'362'0,"-11"14"-4"15,13-20 1-15,-13 20-12 0,13-18-18 0,-13 18-22 16,7-18-21-16,-7 18-38 0,0 0-48 0,0 0-36 16,-3-17-34-16,3 17-22 0,0 0-6 0,-30 7 3 15,10 6 8-15,-7 2-4 0,-3 8-4 0,-3 9-11 16,-10 8-9-16,2 7-10 0,5 8-12 0,-4 12-10 16,2 7-8-16,9 1-4 0,9 4-6 0,6-7-2 15,8-1-3-15,6 1-6 0,10-2 2 16,3-4-6-16,4-2 3 0,9-9-3 0,4-3 5 15,11-4 3-15,2-8-2 0,1-10-2 0,-1-4 4 16,10-9-3-16,1-3-7 0,-8-6-18 0,4-5-80 16,-3-3-89-16,-4-6-99 0,-3-3-100 0,0-4-84 15,-7-1-122-15,-3-7-439 0,-3-2-488 0</inkml:trace>
  <inkml:trace contextRef="#ctx0" brushRef="#br1" timeOffset="-142882.32">11695 12896 252 0,'0'0'252'0,"0"0"-35"0,0 0-36 0,0 0-25 16,0 0-25-16,0 0-14 0,0 0-8 0,-10-17-4 15,10 17 4-15,0 0-3 0,0 0 12 0,0 0 3 16,0 0 4-16,0 0-3 0,0 0 3 0,0 0-4 15,0 0-13-15,0 0-6 0,0 0-13 0,0 0-13 16,0 0-12-16,0 0-10 0,0 0-8 0,0 0-3 16,0 0 3-16,0 0 12 0,0 0 13 0,0 0 3 15,-27 3-6-15,27-3-6 0,0 0-5 0,-12 14-4 16,12-14-3-16,-11 12-4 0,11-12-9 0,-13 14-3 16,13-14-10-16,-6 17-2 0,6-17-6 15,-11 18 0-15,11-18-1 0,-3 20-3 16,3-20 0-16,-4 20-1 0,4-20 2 0,0 0 0 15,7 25-1-15,-7-25-1 0,0 0-12 0,7 21-59 16,-7-21-80-16,0 0-99 0,23 7-95 0,-23-7-100 16,20-7-96-16,-20 7-199 0,24-14-222 0</inkml:trace>
  <inkml:trace contextRef="#ctx0" brushRef="#br1" timeOffset="-142691.28">11845 12864 362 0,'6'-19'433'0,"-6"19"-38"0,0 0-40 0,0 0-44 0,0 0-49 15,0 0-41-15,0 0-26 0,0 0-22 0,0 0-20 16,0 0-19-16,0 0-19 0,-25 12-5 16,25-12-5-16,-14 22-15 0,14-22-13 15,-10 29-16-15,10-29-9 0,-11 29-9 0,11-29-7 16,-3 34-2-16,3-34-3 0,3 31-4 0,-3-31-1 16,5 27-10-16,-5-27-80 0,9 29-92 0,-9-29-88 15,13 17-97-15,-13-17-130 0,24 9-393 0,-24-9-349 16</inkml:trace>
  <inkml:trace contextRef="#ctx0" brushRef="#br1" timeOffset="-142415.32">12419 12815 526 0,'0'0'556'16,"6"-15"-39"-16,-6 15-59 0,0 0-65 0,11-13-73 15,-11 13-64-15,0 0-51 0,0 0-40 0,0 0-19 16,0 0-5-16,-17 17-13 0,17-17-18 15,-21 30-13-15,12-12-11 0,-4 6-3 0,-4 5-13 16,4-2-10-16,-1 6-10 0,1-3-10 0,-1 4-2 16,1-1-5-16,-1 0-18 0,5-1 12 0,-1-2-5 15,-1 1 1-15,2-2-3 0,-1-4-1 0,3-2-1 16,0-1-3-16,1-2-3 0,-1-2 1 0,4-3 1 16,3-15 2-16,-10 27 2 0,10-27 4 0,-7 20 2 15,7-20 3-15,-7 17-4 0,7-17-107 16,0 0-111-16,0 0-110 0,0 0-89 0,0 0-71 15,0 0-83-15,-16-15-410 0,16 15-435 0</inkml:trace>
  <inkml:trace contextRef="#ctx0" brushRef="#br1" timeOffset="-142246.55">12185 13122 490 0,'-6'-22'587'0,"6"22"0"0,-10-20-15 15,10 20-26-15,-10-18-19 0,10 18-36 0,-14-16-37 16,14 16-52-16,-9-17-65 0,9 17-64 0,0 0-58 15,-14-15-41-15,14 15-35 0,0 0-31 0,0 0-25 16,-7-17-21-16,7 17-94 0,0 0-109 16,0 0-138-16,24-5-153 0,-24 5-196 0,0 0-202 15,40 0-430-15,-40 0-721 0</inkml:trace>
  <inkml:trace contextRef="#ctx0" brushRef="#br1" timeOffset="-142079.21">12545 13101 483 0,'0'0'648'0,"-3"26"3"15,3-26-8-15,-13 28-39 0,13-28-49 16,-20 24-71-16,20-24-70 0,-16 26-65 0,16-26-65 16,-14 20-53-16,14-20-45 0,-13 14-35 0,13-14-28 15,-11 15-23-15,11-15-20 0,0 0-12 16,-3 18-17-16,3-18-108 0,0 0-121 0,0 0-143 16,0 0-175-16,0 0-160 0,30-1-189 0,-30 1-363 15,27-24-672-15</inkml:trace>
  <inkml:trace contextRef="#ctx0" brushRef="#br1" timeOffset="-141611.32">12882 12784 35 0,'0'0'567'15,"11"-26"-20"-15,-11 26-8 0,3-20-16 0,-3 20-13 16,3-21-56-16,-3 21-62 0,0 0-72 16,3-20-67-16,-3 20-54 0,0 0-39 0,0 0-32 15,0 0-23-15,0 0-16 0,0 0-18 0,7 20-14 16,-7-20-7-16,6 29-8 0,-6-10-7 15,8 3 0-15,-8 4 4 0,3-2 3 0,-3 6 8 16,3-1 0-16,-3 0 0 0,3 5-1 0,-3-3-4 16,4-1-6-16,-1-3-7 0,-3 3-2 0,0-6-6 15,3 2-2-15,0-3-3 0,-3-3 0 0,5-2 7 16,-5-18 49-16,3 27 39 0,-3-27 42 0,0 24 33 16,0-24-7-16,0 0-29 0,3 20-27 0,-3-20-29 15,0 0-17-15,0 0-18 0,0 0-14 0,0 0-10 16,0 0-9-16,-6-22-1 0,6 22-8 0,-8-20-2 15,8 20-5-15,-6-21-2 0,6 21-2 0,-10-26 0 16,10 26-5-16,-14-23-2 16,14 23 0-16,-16-22 2 0,16 22-8 0,-14-21 6 15,14 21-5-15,-23-15-1 0,23 15-2 0,-20-9-3 16,20 9 1-16,-27-3 1 0,27 3 0 0,0 0 1 16,-33 5 0-16,33-5 3 0,-20 15 0 0,20-15 1 15,-16 24 0-15,16-24 4 0,-11 24 0 0,11-24 0 16,4 30 0-16,-4-30 0 0,10 27 1 0,-10-27 2 15,16 25 1-15,-2-13-2 0,-1-1 0 0,-13-11 4 16,30 15-3-16,-30-15-3 0,33 10-59 0,-33-10-70 16,33 0-81-16,-33 0-86 0,41-10-77 0,-41 10-102 15,36-15-122-15,-15 2-110 0,-5-2-746 0,-2 1-899 16</inkml:trace>
  <inkml:trace contextRef="#ctx0" brushRef="#br1" timeOffset="-141214.31">13196 12605 20 0,'0'0'306'0,"0"0"-24"15,0-21-11-15,0 21-13 0,0 0-13 16,0 0-12-16,0-22-14 0,0 22-9 0,0 0-11 15,0 0-8-15,0 0-10 0,0 0-18 0,-3-17-25 16,3 17-30-16,0 0-23 0,0 0-17 0,0 0-13 16,0 0-9-16,0 0-2 0,0 0-4 15,0 0 0-15,16 15-4 0,-16-15 6 0,10 15-1 16,-10-15-1-16,7 15-7 0,-7-15 3 0,7 18 1 16,-7-18 2-16,0 0-2 0,6 19 9 0,-6-19 21 15,0 0 29-15,0 0 36 0,10 18 28 0,-10-18 9 16,0 0-32-16,0 0-19 0,0 0-21 0,23-11-19 15,-23 11-16-15,21-12-12 0,-21 12-9 0,16-14-10 16,-16 14-8-16,20-15-6 0,-20 15 0 16,17-11-12-16,-17 11-1 0,0 0-1 0,27-7 0 15,-27 7 2-15,0 0-1 0,26 15 1 0,-26-15-62 16,11 22-91-16,-11-22-112 0,9 25-132 0,-9-25-138 16,10 31-737-16,-10-31-728 0</inkml:trace>
  <inkml:trace contextRef="#ctx0" brushRef="#br1" timeOffset="-140951.32">13626 13109 307 0,'0'0'491'16,"0"0"-31"-16,27 12-38 0,-27-12-44 0,0 0-44 15,27 12-36-15,-27-12-26 0,13 14-34 0,-13-14-12 16,17 20-9-16,-17-20-17 0,6 29-15 0,-6-29-15 16,0 31-19-16,0-31-21 0,-3 32-19 0,0-14-17 15,-8 0-13-15,5-1-14 0,-4-3-4 16,-4 0-10-16,1 1-8 0,-1-5-13 0,-2 0-127 16,16-10-160-16,-33 12-210 0,33-12-219 0,-33 8-515 15,33-8-664-15</inkml:trace>
  <inkml:trace contextRef="#ctx0" brushRef="#br1" timeOffset="-135959.3">14467 13130 327 0,'0'0'386'0,"0"0"-17"0,13-23-22 15,-13 23-29-15,3-15-25 0,-3 15-10 0,7-17-9 16,-7 17-15-16,0 0-18 0,3-25-8 0,-3 25-28 16,0 0-22-16,0-21-26 0,0 21-24 0,0 0-23 15,-13-15-22-15,13 15-3 0,0 0-11 0,-24-5-6 16,24 5-16-16,0 0 3 0,-33 5-10 15,33-5-14-15,-27 11 0 0,27-11-4 0,-27 15-1 16,15-5-6-16,-1 2-1 0,2 3-8 16,-2-3 3-16,2 6-4 0,5-3 0 0,-1 3-1 15,7-18 2-15,-6 30-1 0,6-30-2 0,0 30 0 16,0-30 4-16,0 27-2 0,0-27 3 0,6 24 3 16,-6-24 4-16,13 21 4 0,-13-21 10 0,18 15 6 15,-18-15 1-15,20 10-1 0,-20-10-1 0,0 0-3 16,33 0-3-16,-33 0-1 0,27-7-4 0,-27 7-2 15,23-18 2-15,-23 18 17 0,20-22 8 0,-7 6-3 16,-3 2 7-16,-3-1 5 0,3-2-1 0,-3 1 8 16,-7 16 1-16,6-30-8 0,-6 30-5 0,7-29-4 15,-7 29-4-15,3-26 1 0,-3 26-3 0,3-22-3 16,-3 22-14-16,7-18-6 16,-7 18-8-16,0 0-6 0,4-22-4 0,-4 22-7 15,0 0 2-15,0 0 0 0,0 0 0 0,0 0 1 16,0 0-1-16,-7 21 0 0,7-21-1 0,-4 24 0 15,4-24 2-15,0 31-1 0,0-31 0 0,4 39 1 16,-1-20 0-16,1 1 0 0,2-2 0 0,1 2 1 16,3-5 1-16,-3 3 1 0,6-3 4 0,0-3 2 15,4-2-5-15,-17-10-37 0,27 18-75 0,-27-18-84 16,30 7-105-16,-30-7-106 0,30 2-138 0,-30-2-100 16,30-7-128-16,-30 7-357 0,23-15-593 0</inkml:trace>
  <inkml:trace contextRef="#ctx0" brushRef="#br1" timeOffset="-135471.3">15066 12905 39 0,'0'0'478'0,"11"-21"-23"15,-11 21-18-15,7-14-17 0,-7 14-37 0,6-18-31 16,-6 18-18-16,0 0-21 0,3-19-19 0,-3 19-14 15,0 0-17-15,4-20-30 0,-4 20-35 0,0 0-29 16,0 0-30-16,-7-24-27 0,7 24-23 16,0 0-16-16,-13-9-15 0,13 9-9 0,0 0-9 15,-17-10-7-15,17 10-8 0,0 0-3 0,0 0-6 16,0 0-2-16,-40 0-2 0,40 0-2 0,0 0-1 16,-23 12 0-16,23-12-3 0,-17 15 0 0,17-15-4 15,-20 21 4-15,20-21-3 0,-17 27 3 16,11-10 0-16,-4 0-3 0,7 4 2 0,-8-1-2 15,5 2 0-15,-4-1 1 0,7 3 3 0,-5-2-4 16,2 1-1-16,-1 0 0 0,4-3-1 0,0 2 0 16,0 2 0-16,-5-5-1 0,5 0 2 0,0-2 1 15,0 4 1-15,3-21 1 0,-10 33 1 16,10-33 2-16,-3 29 2 0,3-29-2 0,-11 28 1 16,11-28 0-16,-6 25-1 0,6-25-1 0,-4 20 1 15,4-20 2-15,0 0 5 0,-3 23 5 0,3-23 2 16,0 0-3-16,3 17-3 0,-3-17-1 0,0 0-5 15,24 12 2-15,-24-12-3 0,24 5-1 0,-24-5 2 16,33 3-2-16,-33-3-2 0,33 3 2 0,-33-3-13 16,40 2-52-16,-40-2-53 0,33 0-59 15,-33 0-62-15,36-5-74 0,-36 5-86 0,30-8-74 16,-30 8-69-16,34-12-105 0,-34 12-312 0,20-19-431 16</inkml:trace>
  <inkml:trace contextRef="#ctx0" brushRef="#br1" timeOffset="-134387.48">15340 12995 117 0,'0'0'205'15,"0"0"3"-15,0 0-4 0,0 0-2 0,0 0-6 16,0 0-14-16,0 0-9 0,0 0-6 0,0 0-8 16,0 0-12-16,0 0-11 0,0 0-10 15,0 0-12-15,0 0-8 0,0 0-16 0,0 0-9 16,0 0-4-16,0 0-5 0,0 0 6 0,0 0 6 15,0 0 4-15,0 0 3 0,0 0-1 0,0 0-2 16,0 0 3-16,0 0 3 0,0 0 5 0,0 0-7 16,0 0-2-16,0 0-8 0,0 0 3 0,0 0-5 15,0 0-4-15,0 0-12 0,0 0-8 0,0 0-4 16,0 0-7-16,0 0-3 0,0 0 1 16,0 0-5-16,0 0-1 0,0 0-10 0,0 0-10 15,0 0 0-15,0 0-2 0,0 0-3 0,0 0-7 16,0 0-2-16,0 0-3 0,-30 5-4 0,30-5 2 15,0 0 2-15,-10 12-3 0,10-12 0 0,0 0 1 16,-13 22 1-16,13-22 0 0,-7 16-1 16,7-16 4-16,-10 20-5 0,10-20 4 0,-3 17 0 15,3-17-1-15,-10 20 1 0,10-20-1 0,-4 23 0 16,4-23 0-16,0 20 1 0,0-20-2 0,0 20 5 16,0-20 3-16,0 18 2 0,0-18 0 0,11 14 9 15,-11-14-3-15,0 0 1 0,16 15-2 0,-16-15-2 16,0 0 5-16,33 8-4 0,-33-8 14 15,0 0-15-15,0 0-4 0,41 0-32 0,-41 0-82 16,0 0-107-16,23-8-115 0,-23 8-120 0,10-15-130 16,-10 15-446-16,10-18-499 0</inkml:trace>
  <inkml:trace contextRef="#ctx0" brushRef="#br1" timeOffset="-134210.58">15414 12908 187 0,'-14'-12'582'0,"-2"0"-23"0,-1 0-29 15,-3 2-29-15,3-2-38 0,0 2-40 0,17 10-30 16,-19-15-54-16,19 15-64 0,-24-16-55 16,24 16-47-16,-17-12-36 0,17 12-27 0,0 0-21 15,0 0-17-15,11-20-14 0,-11 20-10 0,0 0-74 16,33-7-104-16,-33 7-94 0,30-5-134 0,-30 5-121 16,0 0-140-16,43-3-511 0,-43 3-599 0</inkml:trace>
  <inkml:trace contextRef="#ctx0" brushRef="#br1" timeOffset="-133803.16">15637 12813 195 0,'0'0'484'0,"0"0"-5"15,0 0-7-15,0 0-13 0,0 0-51 0,0 0-71 16,20 8-57-16,-20-8-44 0,0 0-36 16,27-8-27-16,-27 8-25 0,27-9-20 0,-27 9-20 15,26-7-8-15,-26 7-24 0,30-5-10 0,-30 5-14 16,30-5-16-16,-30 5-8 0,0 0-4 0,37 0-5 15,-37 0-4-15,26 5-9 0,-26-5 8 0,24 12 0 16,-24-12 5-16,20 21-2 0,-20-21-2 0,13 27 6 16,-10-12 0-16,5 6-1 0,-5-1 3 0,0-1-6 15,0 4-1-15,0-1 2 0,1 1-7 0,-1 2 4 16,0-2 0-16,-3-1-5 0,4 0 3 0,-4-2-1 16,4 0 4-16,-1-2-6 0,-3-18 3 0,0 30 1 15,0-30 2-15,0 25 7 0,0-25-1 16,0 20 5-16,0-20-4 0,0 0-6 15,-7 22-1-15,7-22-6 0,0 0 0 0,-17 12-4 16,17-12-2-16,0 0 0 0,-27 11-3 0,27-11 1 16,0 0 0-16,-36 7 0 0,36-7-1 0,-30 8-3 15,30-8 3-15,-40 10-1 0,20-3-1 0,-4 1 1 16,5-1 1-16,-1 1-2 0,20-8 3 0,-37 14-2 16,37-14 2-16,-27 13-2 0,27-13-2 0,-20 8-36 15,20-8-68-15,0 0-73 0,-24 7-131 0,24-7-118 16,0 0-138-16,0 0-601 0,0 0-634 0</inkml:trace>
  <inkml:trace contextRef="#ctx0" brushRef="#br1" timeOffset="-133511.48">16127 12522 401 0,'11'-21'459'0,"-5"5"6"0,-6 16-36 0,13-25-49 15,-13 25-51-15,11-22-64 0,-11 22-57 0,9-16-41 16,-9 16-39-16,0 0-23 0,21-8-21 0,-21 8-15 16,19 12-10-16,-5 2-11 0,2 6-4 0,1 7-7 15,7 11-2-15,-2 7 7 0,5 10 10 16,0 7 3-16,3 13-1 0,0 5-7 0,-6 0 8 16,-5 3 10-16,-12-11 14 0,0 1 9 0,-14-1-1 15,-3-2 0-15,-13 8 5 0,-10-6-2 0,-1-5-9 16,-3-11-10-16,-6-4-12 0,-1-4-8 0,-2-6-4 15,-1-2-5-15,1-5-1 0,2-9-11 16,1-4-48-16,10-7-146 0,-4-3-190 0,7-6-213 16,30-6-768-16,-40-4-790 0</inkml:trace>
  <inkml:trace contextRef="#ctx0" brushRef="#br1" timeOffset="-133298.81">16704 12855 322 0,'17'-25'616'16,"-4"4"-2"-16,-2 1 24 0,-5 3-31 0,4 0-58 15,-7 0-70-15,-3 17-52 0,11-31-53 0,-11 31-56 16,6-23-66-16,-6 23-50 0,10-21-42 0,-10 21-32 16,3-18-30-16,-3 18-24 0,11-15-49 15,-11 15-92-15,0 0-104 0,0 0-109 0,13-10-150 16,-13 10-146-16,0 0-175 0,20 14-476 0,-20-14-690 15</inkml:trace>
  <inkml:trace contextRef="#ctx0" brushRef="#br1" timeOffset="-133119.3">17008 12963 370 0,'0'0'533'16,"0"21"-45"-16,0-21-58 0,0 0-68 0,3 25-58 15,-3-25-17-15,4 20-8 0,-4-20-23 0,3 26-41 16,-3-26-39-16,10 32-12 0,-10-12 7 0,-7 0-2 15,4 5-18-15,-4-2-25 0,-6 4-21 0,-8 1-21 16,2-1-6-16,-1 0-8 0,-10 3-10 0,0-1-63 16,0-7-180-16,3 0-258 0,-3-2-285 15,0-5-473-15,0 0-663 0</inkml:trace>
  <inkml:trace contextRef="#ctx0" brushRef="#br1" timeOffset="-129514.29">24321 5620 90 0,'0'0'324'0,"0"0"-27"16,0 0-26-16,0 0-27 0,0 0-23 0,0 0-23 16,0 0-12-16,0 0-22 0,0 0-19 0,0 0-21 15,0 0-13-15,0 0 9 0,0 0 8 0,0 0-3 16,0 0-5-16,0 0-11 0,0 0-5 0,0 0-2 15,0 0-3-15,0 0-13 0,11 12-5 0,-11-12-8 16,0 0-8-16,0 0-7 0,9 20 1 0,-9-20-2 16,0 0 3-16,7 15 11 0,-7-15 11 0,0 0 10 15,0 0-4-15,10 20-2 0,-10-20 20 16,0 0 28-16,0 0 20 0,10 13 17 0,-10-13 9 16,0 0 2-16,0 0-12 0,0 0-21 15,0 0-20-15,37-8-22 0,-37 8-19 0,27-13-16 16,-11 1-14-16,4-1-10 0,4-4-4 0,6 0-7 15,0-3-14-15,13-6-72 0,1 2-108 0,11-6-122 16,5-3-115-16,0 6-131 0,5-4-119 0,-5 6-731 16,-8 3-830-16</inkml:trace>
  <inkml:trace contextRef="#ctx0" brushRef="#br0" timeOffset="-126122.61">14146 14475 191 0,'0'0'500'16,"0"0"-20"-16,0 0-23 0,-9-18-28 0,9 18-24 15,0 0-25-15,-11-15-27 0,11 15-36 0,0 0-42 16,0 0-43-16,0 0-45 0,-10-15-38 16,10 15-30-16,0 0-30 0,0 0-23 0,0 0-10 15,0 0-13-15,0 0-8 0,0 0-10 0,-3 20 7 16,3-20 1-16,0 23-1 0,0-23 2 0,0 27-2 16,0-27-4-16,0 32-2 0,0-14-7 15,-3 5-1-15,3-4-1 0,0 5-6 0,0-3 2 16,0 0-1-16,-3 1 3 0,3-4 0 0,0-18-5 15,-4 35 2-15,4-35-2 0,0 27-50 0,0-27-45 16,4 23-60-16,-4-23-100 0,0 0-103 0,9 15-83 16,-9-15-40-16,0 0-31 0,24-15-36 0,-24 15-262 15,23-26-288-15</inkml:trace>
  <inkml:trace contextRef="#ctx0" brushRef="#br0" timeOffset="-125522.9">14344 14541 242 0,'9'-14'318'16,"-9"14"-8"-16,0 0-16 0,10-20-15 0,-10 20-6 15,0 0-14-15,0 0-20 0,6-15-19 0,-6 15-27 16,0 0-31-16,0 0-24 0,0 0-22 16,0 0 1-16,0 0 26 0,0 0-1 0,0 0-5 15,0 0-13-15,0 0-18 0,-6 25-3 0,6-25-6 16,-3 21-6-16,3-21-11 0,-7 21-12 0,7-21-2 16,-3 28-8-16,3-28 0 0,-3 28-2 0,3-28-7 15,3 27-3-15,-3-27-5 0,10 28 4 16,-10-28-9-16,9 25 1 0,-9-25 7 0,18 20 4 15,-18-20 5-15,20 12-2 0,-20-12-11 0,23 7-3 16,-23-7-5-16,0 0-6 0,43-4-5 0,-43 4-2 16,30-13-4-16,-13 4-1 0,0-4-4 0,-1-3-1 15,-2-1 1-15,-5 2-4 0,5-4 0 0,-4 0 4 16,0 2-3-16,-3 0 8 0,3 0 12 0,-7-1 4 16,-3 18 9-16,10-28 4 0,-10 28-1 0,3-22-9 15,-3 22-9-15,7-20-11 0,-7 20-11 16,0 0-1-16,0 0-1 0,0 0 1 0,0 0-1 15,0 0-1-15,0 0 2 0,0 0-1 0,-14 13 0 16,14-13-1-16,-6 19 2 0,6-19-4 16,-3 25 4-16,3-25-2 0,0 31 1 0,0-31 0 15,3 31 1-15,-3-31-2 0,6 33 2 0,1-18 2 16,7 3 4-16,-8-3-1 0,4-1 1 0,7-1 2 16,-4-1 1-16,1-1 2 0,-14-11 0 0,33 14-1 15,-33-14-1-15,33 5-1 0,-33-5-1 0,40 0 1 16,-40 0-3-16,41-9-3 0,-22-1 1 0,1-1 1 15,1 2-2-15,-5-4 0 0,1-2-1 0,-4-2-1 16,-3-1 0-16,0 3-1 0,-3-3-1 0,-4 1-2 16,-3 17-1-16,6-29 1 0,-6 29-3 15,-6-29 1-15,6 29-3 0,-10-22 0 16,10 22-1-16,-20-15 3 0,20 15-2 0,-30-8 2 16,30 8 1-16,-30 3 1 0,30-3 0 0,-33 8 0 15,33-8 2-15,-27 14 1 0,27-14-2 0,-24 16 0 16,24-16-1-16,-16 16-33 0,16-16-42 0,-6 14-57 15,6-14-75-15,0 0-99 0,0 0-111 0,13 15-107 16,-13-15-140-16,0 0-422 0,30-5-559 0</inkml:trace>
  <inkml:trace contextRef="#ctx0" brushRef="#br0" timeOffset="-125083.28">15480 14272 404 0,'0'0'485'0,"18"-13"-21"0,-18 13-19 0,12-12-25 16,-12 12-27-16,10-13-33 0,-10 13-27 0,0 0-23 15,14-14-28-15,-14 14-30 0,0 0-33 0,0 0-41 16,3-18-36-16,-3 18-29 0,0 0-22 0,0 0-20 16,0 0-12-16,-6-15-15 0,6 15-7 0,0 0-9 15,0 0-5-15,0 0-4 0,0 0-3 0,-21-12-2 16,21 12-1-16,0 0-4 0,0 0 0 0,0 0-2 15,0 0 0-15,-23 9 1 0,23-9 3 0,-13 18 1 16,13-18 2-16,-11 25 4 0,5-11 4 16,-4 7 2-16,7 1 0 0,-8 1-4 0,8 0 0 15,-7 4-3-15,7-2-3 0,0 2-3 0,-4 3 0 16,3-3-2-16,1 2-3 0,3 1 1 16,0-2-2-16,0-1 0 0,-3-3 0 0,3 2 2 15,0-4 0-15,0 1 0 0,0-23 1 0,0 34 2 16,0-34 6-16,0 30 8 0,0-30 16 0,3 26 6 15,-3-26 12-15,0 19 1 0,0-19 0 0,3 18 2 16,-3-18-5-16,11 15-5 0,-11-15-6 0,23 12-9 16,-23-12-7-16,37 5-4 0,-10 1-3 0,-27-6-3 15,52 1-8-15,-52-1-46 0,57 0-59 0,-57 0-69 16,60-1-66-16,-60 1-72 0,54-6-97 16,-54 6-107-16,43-12-94 0,-43 12-721 0,30-13-778 15</inkml:trace>
  <inkml:trace contextRef="#ctx0" brushRef="#br0" timeOffset="-123671.28">15984 14417 83 0,'0'0'397'16,"-4"-20"-10"-16,4 20-14 0,0 0-23 0,-6-25-33 16,6 25-40-16,-10-13-41 0,10 13-31 0,0 0-13 15,-30-7-10-15,30 7 2 0,-30 5-8 0,30-5-19 16,-33 13-14-16,12-6-20 0,5 4-12 0,-1 1-7 16,4 0-11-16,-1 3-19 0,5 0-8 0,-1 0-13 15,10-15-1-15,-4 33-7 0,4-33-3 0,4 30 0 16,2-16 1-16,4 2-5 0,4-4 0 0,2-2-4 15,-16-10 2-15,30 12-5 16,-30-12-2-16,37 3-2 0,-37-3-7 0,36-5-1 16,-12-2 18-16,-24 7 38 0,33-17 21 0,-16 6-1 15,-4-2-10-15,1 1-15 0,-14 12-9 0,10-25-13 16,-10 25-13-16,0-25-8 0,0 25-7 0,-10-22-6 16,10 22-1-16,-17-18-7 0,17 18 1 0,-27-12-25 15,27 12-77-15,-27-5-85 0,27 5-94 0,0 0-116 16,-33-3-106-16,33 3-71 0,0 0-83 0,0 0-302 15,-16-9-430-15</inkml:trace>
  <inkml:trace contextRef="#ctx0" brushRef="#br0" timeOffset="-123311.28">16187 14205 310 0,'0'0'433'0,"27"-21"-14"16,-27 21-6-16,24-18-14 0,-24 18-31 15,23-16-39-15,-23 16-42 0,23-18-42 0,-23 18-33 16,26-12-30-16,-26 12-26 0,30-12 0 0,-30 12-7 15,41-11-14-15,-18 5-6 0,-23 6-10 0,47-7-13 16,-47 7-7-16,50-7-11 0,-50 7-7 0,53-2-5 16,-53 2 2-16,47 2-6 0,-47-2-1 0,46 7-8 15,-22 0-5-15,-4 7-3 0,-7-2-5 0,4 3-6 16,-4 3-8-16,-7 2-4 0,2 2-6 0,-5 3-3 16,0 3-4-16,-6-1-1 0,3 1-6 0,0 2 1 15,-3-1-4-15,3 2-2 0,-8-4-2 16,5 1 0-16,0-3 0 0,0 0 1 0,0-3-1 15,-4 1 1-15,4-4 4 0,-5-1 1 0,2-3 0 16,-4 0 0-16,1-2 1 0,9-13-1 16,-24 20-1-16,4-10 0 0,20-10 0 0,-40 14-7 15,13-6 1-15,0-1-3 0,-3 1 1 0,-3 2 0 16,0 1 0-16,-7 1 0 0,3 0-1 0,-3 1 0 16,4-4-7-16,-1 3-79 0,7 0-103 0,3-3-113 15,4 1-131-15,23-10-123 0,-40 12-100 0,40-12-536 16,-24 8-655-16</inkml:trace>
  <inkml:trace contextRef="#ctx0" brushRef="#br2" timeOffset="-117383.26">28206 11587 297 0,'0'0'464'0,"0"0"-6"0,0 0-22 16,0-20-9-16,0 20-13 0,0 0-12 0,0 0-17 16,-3-20-27-16,3 20-30 0,0 0-31 0,0 0-26 15,0 0-24-15,0 0-26 0,0 0-26 0,-3-21-25 16,3 21-29-16,0 0-28 0,0 0-22 0,0 0-23 15,0 0-8-15,0 0-5 0,0 0 5 0,0 0 12 16,3 26-15-16,-3-26 5 0,0 25-3 0,0-25-6 16,3 32-6-16,-3-11-4 0,4 1-7 0,-1 2-5 15,1 0-6-15,-1 1-4 0,1 1 1 0,-1 0-2 16,0-3-6-16,0 2-1 0,0 0 4 0,1-6-7 16,-1 4-2-16,1-6-4 0,-1 1 4 0,-3-18 0 15,7 28 7-15,-7-28 8 16,3 21 3-16,-3-21 7 0,10 21-2 0,-10-21-8 15,0 0-3-15,17 15-28 0,-17-15-71 0,0 0-99 16,0 0-124-16,0 0-129 0,23-12-129 0,-23 12-100 16,7-18-102-16,-7 18-523 0,3-20-745 0</inkml:trace>
  <inkml:trace contextRef="#ctx0" brushRef="#br2" timeOffset="-117007.45">28530 11582 77 0,'7'-22'503'0,"-7"22"3"16,6-14-19-16,-6 14-31 0,0 0-41 0,3-21-51 15,-3 21-41-15,0 0-46 0,0 0-40 16,0-18-41-16,0 18-30 0,0 0-3 0,0 0 26 16,0 0 7-16,0 0-3 0,-16 13-10 0,16-13-16 15,-14 20-21-15,14-20-18 0,-16 27-13 0,10-9-18 16,-5-2-16-16,1 8-9 0,4-2-13 0,3 3-3 15,-5-1-6-15,5-1-4 0,3 0-4 0,0 0 2 16,0-1-2-16,3-2 0 0,1-1 3 0,3 1 1 16,3-6 6-16,4 1-12 0,-2-3 4 15,-12-12-4-15,37 14-7 0,-37-14-1 0,44 6-6 0,-44-6 0 16,46-6-4-16,-22 2-2 0,-1-4 14 16,0-4 23-16,-3 2 17 0,0-5-10 0,-7-3 0 15,1-2-20-15,-7-2-4 0,-7 1-14 0,-4-5-4 16,-2 0-7-16,-8 3-5 0,-2-3-4 0,-8 3-1 15,-2 3-23-15,-4 2-52 0,-4 4-71 0,-2 4-75 16,-2 0-88-16,2 4-110 0,-1 4-145 0,1 0-144 16,3 2-187-16,-1 4-365 0,-6 4-716 0</inkml:trace>
  <inkml:trace contextRef="#ctx0" brushRef="#br2" timeOffset="-115075.45">26322 5877 243 0,'0'0'436'16,"7"-15"14"-16,-7 15-1 0,0 0-20 16,0 0-24-16,7-20-24 0,-7 20-29 0,0 0-46 15,0 0-48-15,0 0-53 0,3-17-45 0,-3 17-34 16,0 0-29-16,0 0-13 0,0 0-14 0,0 0 18 16,7 22 13-16,-7-22 7 0,0 20-4 0,0-20-1 15,0 25 3-15,0-25-3 0,0 23-6 16,0-23 4-16,0 19 9 0,0-19 11 0,0 20 11 15,0-20 32-15,0 0 22 0,3 21 26 0,-3-21 9 16,0 0-21-16,0 0-33 0,17 7-36 0,-17-7-24 16,30-7-18-16,-10-1-19 0,6-1-10 0,4-9-10 15,13-2-7-15,4-5-9 0,17-5-21 0,16-10-78 16,-1-1-74-16,8 5-69 0,0-5-61 16,0 6-94-16,-3 0-102 0,-15 8-147 0,-9 2-163 15,-9 2-781-15,-11 3-1000 0</inkml:trace>
  <inkml:trace contextRef="#ctx0" brushRef="#br0" timeOffset="-112794.44">14213 15557 309 0,'0'0'405'0,"0"0"-9"0,0 0 1 15,0 0-5-15,0-20-10 0,0 20-16 0,0 0-13 16,0 0-20-16,0 0-25 0,0 0-36 15,0 0-47-15,0 0-44 0,0 0-40 0,0 0-33 16,0 0-16-16,0 0-10 0,0 0 24 0,0 0-7 16,0 20-12-16,0-20-13 0,3 25-14 0,-3-25-8 15,3 33-10-15,5-16-7 0,-5 1-3 0,-3 2-7 16,3 0-3-16,4-1-2 0,-4-1 0 0,0 0-2 16,-3-18 1-16,11 30-3 0,-11-30 0 0,6 25-37 15,-6-25-74-15,10 22-60 0,-10-22-68 0,6 15-84 16,-6-15-136-16,0 0-108 0,0 0-101 0,0 0-381 15,41-1-508-15</inkml:trace>
  <inkml:trace contextRef="#ctx0" brushRef="#br0" timeOffset="-112255.58">14570 15550 122 0,'0'0'417'0,"10"-28"4"16,-10 28 18-16,3-20 18 0,-3 20 8 15,4-20-11-15,-4 20-24 0,0 0-27 0,3-21-47 16,-3 21-51-16,0 0-57 0,0 0-55 0,0-21-44 15,0 21-30-15,0 0-20 0,0 0-14 0,0 0-15 16,-7 25-9-16,7-25 1 0,-7 25-13 0,7-25-9 16,0 30-5-16,0-30-5 0,7 32-4 0,-3-12-6 15,3-2 0-15,-1 0-2 0,0-3-1 16,5-1 0-16,-1 1-3 0,-10-15 1 0,16 22 4 16,-16-22 1-16,17 16-3 0,-17-16 2 0,20 10-5 15,-20-10 0-15,0 0-1 0,37-8-3 0,-37 8-2 16,23-12 3-16,-23 12-6 0,23-23 3 0,-9 8 2 15,-8 0-4-15,4-1-2 0,1-4 0 0,-8 4 0 16,3-2-2-16,1 1-3 0,-7 17 3 0,6-28 1 16,-6 28-3-16,8-22-3 0,-8 22-4 0,3-17-7 15,-3 17-2-15,0 0 4 0,0 0 2 0,0 0-1 16,0 0 6-16,0 0-4 0,-17 9 5 0,17-9 0 16,-7 25 2-16,7-25 1 0,0 33 1 0,7-18 2 15,-4 2 1-15,8 1-1 0,-5 0 4 16,7-3-1-16,1-1-1 0,2-4 1 0,1 3 1 15,4-7-1-15,-21-6 1 0,33 14-2 0,-33-14-1 16,33 3 0-16,-33-3 1 0,37-5-4 0,-37 5 0 16,33-12 0-16,-33 12 0 0,30-19 0 0,-17 6 4 15,-13 13-2-15,17-23-1 0,-17 23-2 0,10-29 1 16,-10 29-1-16,3-27 0 0,-3 27-3 0,-7-27 1 16,7 27-4-16,-6-21-3 0,6 21-3 0,-17-12 1 15,17 12 4-15,0 0 0 0,-40-5 3 0,40 5 0 16,-30 10 1-16,30-10 2 0,-30 15-10 0,30-15-53 15,-27 21-40-15,27-21-44 0,-16 19-42 0,16-19-56 16,-11 17-54-16,11-17-69 0,0 0-76 16,11 18-71-16,-11-18-65 0,0 0-352 0,37-3-414 15</inkml:trace>
  <inkml:trace contextRef="#ctx0" brushRef="#br0" timeOffset="-111819.51">15534 15354 47 0,'16'-9'402'0,"-16"9"-6"15,27-18 12-15,-27 18 9 0,27-15-14 0,-27 15-29 16,20-17-20-16,-20 17-11 0,19-18-10 0,-19 18-21 16,14-15-17-16,-14 15-35 0,13-12-32 0,-13 12-36 15,0 0-33-15,11-20-25 0,-11 20-25 16,0 0-17-16,0 0-18 0,-8-15-14 16,8 15-10-16,0 0-9 0,0 0-8 0,0 0-4 15,0 0-8-15,-26-6-6 0,26 6 0 0,0 0-6 16,0 0 1-16,-23 13-6 0,23-13-1 0,-14 15 1 15,14-15-1-15,-13 20 1 0,13-20-2 0,-10 25 2 16,3-10 0-16,4 0-1 0,-4 5 3 0,1-2-4 16,3 2 3-16,-5 0-1 0,5-1 1 0,0 1-2 15,-4 4 3-15,4-4-1 0,0-1-2 0,0 1 3 16,-5 1-4-16,5-4 2 0,0 3 2 0,3-20-1 16,-7 33 0-16,7-33-1 0,-6 27 0 0,6-27 2 15,-6 27-1-15,6-27 0 0,-8 21-1 16,8-21 5-16,-3 17 4 0,3-17 6 0,0 0 5 15,-7 22 6-15,7-22-2 0,0 0-5 0,0 0-2 16,0 23-7-16,0-23-2 0,0 0 0 0,0 0 1 16,18 15 1-16,-18-15-3 0,0 0 1 0,30 7-3 15,-30-7 0-15,0 0 4 0,39 3-2 0,-39-3 2 16,0 0-4-16,40-3-49 0,-40 3-52 0,0 0-71 16,33-4-111-16,-33 4-116 0,0 0-131 0,27-13-102 15,-27 13-133-15,14-10-333 0,-14 10-559 0</inkml:trace>
  <inkml:trace contextRef="#ctx0" brushRef="#br0" timeOffset="-111494.4">15847 15437 370 0,'13'-20'427'0,"-13"20"11"0,11-17-8 0,-11 17-14 16,0 0-21-16,9-20-33 0,-9 20-32 0,0 0-29 15,7-15-26-15,-7 15-32 0,0 0-30 0,0 0-38 16,0 0-35-16,7-15-32 0,-7 15-21 0,0 0-21 16,0 0-14-16,0 0-9 0,0 0-9 0,0 0-2 15,0 0-2-15,-4 16 1 0,4-16 9 16,-3 21 2-16,3-21-2 0,-7 22-3 16,7-22 0-16,-3 28-5 0,3-28-4 0,-6 28-6 15,6-28-4-15,-3 30 0 0,3-30-6 0,-8 27-1 16,8-27 0-16,0 28 0 0,0-28-1 0,0 22 3 15,0-22-1-15,-3 19 2 0,3-19 2 0,0 0-2 16,3 21-36-16,-3-21-42 0,0 0-88 0,0 0-92 16,0 0-98-16,0 0-108 0,0 0-64 0,0 0-59 15,24-9-473-15,-24 9-519 0</inkml:trace>
  <inkml:trace contextRef="#ctx0" brushRef="#br0" timeOffset="-111007.44">16054 15245 336 0,'0'0'361'16,"0"0"6"-16,0-20 2 0,0 20-2 0,0 0-16 16,0 0-16-16,0 0-26 0,0 0-11 0,-3-18-13 15,3 18-20-15,0 0-19 0,0 0-23 0,0 0-22 16,0 0-31-16,0 0-21 0,10-15-17 0,-10 15-15 15,0 0-9-15,23-8-11 0,-23 8-10 16,24-7-12-16,-24 7-13 0,30-5-12 16,-30 5-10-16,30-7-6 0,-30 7-8 0,33-6-1 15,-33 6-5-15,33-6-6 0,-33 6 0 0,30-6 26 16,-30 6 34-16,34-6 12 0,-34 6-1 0,26-1-8 16,-26 1-16-16,0 0-13 0,34-3-14 0,-34 3-7 15,0 0 3-15,23 8 4 0,-23-8 9 0,13 14 23 16,-13-14-3-16,7 23-11 0,-7-23-6 0,0 34-6 15,-4-13-7-15,1 1 1 0,0 4-8 0,-4-3-6 16,4 1-3-16,0-2-6 0,-1 4 2 0,-3-1-3 16,7-3-1-16,-3-2 1 0,3 0-5 0,0-20 0 15,-3 35 0-15,3-35 2 0,0 28 1 16,0-28-2-16,-3 25 4 0,3-25 6 0,-4 20 51 16,4-20 36-16,-3 16 21 0,3-16 11 0,0 0-8 15,-14 21-26-15,14-21-19 0,-16 11-17 0,16-11-11 16,-23 7-13-16,23-7-6 0,-27 7-7 0,27-7-2 15,-37 8-9-15,37-8-46 0,-40 7-80 0,40-7-89 16,-50 10-114-16,27-6-123 0,-4 2-148 0,0 0-200 16,27-6-192-16,-43 5-476 0,13-1-899 0</inkml:trace>
  <inkml:trace contextRef="#ctx0" brushRef="#br0" timeOffset="-109582.25">20176 2934 70 0,'0'0'392'0,"0"0"-44"0,-17-12-57 16,17 12-59-16,0 0-43 0,0 0-45 16,-16-15-138-16,16 15-175 0,0 0-343 0,0 0-15 15</inkml:trace>
  <inkml:trace contextRef="#ctx0" brushRef="#br2" timeOffset="-106767.47">28040 12460 459 0,'0'0'486'16,"-14"-14"6"-16,14 14-20 0,-13-14-35 0,13 14-37 16,-6-18-34-16,6 18-33 0,-8-14-39 0,8 14-41 15,-3-17-38-15,3 17-35 0,0 0-36 0,8-26-25 16,-8 26-27-16,9-12-20 0,-9 12-16 0,20-13-13 15,-20 13-9-15,26-5-8 0,-26 5-1 0,34-2-9 16,-34 2-5-16,34 5-1 0,-34-5-2 0,33 12-2 16,-33-12 2-16,33 21-3 0,-20-9 3 0,1 0-1 15,-4 1-4-15,-10-13 4 0,13 25-1 0,-13-25-2 16,7 27 4-16,-7-27-1 0,0 28 1 0,0-28-1 16,-10 29 5-16,0-13 0 0,0-1 13 0,0-3 15 15,-3 3 5-15,-1-2 0 0,14-13 5 16,-23 20 4-16,23-20 14 0,-17 17 19 15,17-17 21-15,-13 15 18 0,13-15 10 0,0 0-25 16,-17 10-24-16,17-10-21 0,0 0-15 0,0 0-12 16,0 0-12-16,0 0-4 0,0 0-7 0,24-10-7 15,-24 10-3-15,0 0-6 0,26-5-2 0,-26 5-1 16,0 0-1-16,34 5-2 0,-34-5 2 0,20 10 2 16,-20-10-2-16,19 15-1 0,-19-15 10 0,21 18-3 15,-21-18 3-15,23 17-1 0,-23-17 0 0,20 20 1 16,-20-20-20-16,20 18-72 0,-20-18-63 0,16 16-61 15,-16-16-62-15,17 12-74 0,-17-12-87 16,0 0-91-16,21 9-79 0,-21-9-88 0,0 0-338 16,0 0-503-16</inkml:trace>
  <inkml:trace contextRef="#ctx0" brushRef="#br2" timeOffset="-106486.79">28627 12420 224 0,'9'-20'374'0,"-1"0"-4"16,-8 20 19-16,6-33 18 0,-6 33 0 0,4-25-9 15,-4 25-36-15,0-20-49 0,0 20-33 0,0 0-13 16,-21-12-19-16,21 12-31 0,-22 7-28 0,22-7-28 16,-27 18-31-16,10-6-15 0,7 3-17 0,-1 2-12 15,2 4-10-15,2-4-13 0,7 3-6 16,0-20-6-16,0 33-5 0,0-33-7 0,13 30-2 16,-13-30 14-16,17 21 30 0,-17-21 23 0,24 17 13 15,-24-17 7-15,27 3-13 0,-27-3-12 0,29-3-3 16,-29 3 22-16,26-11 8 0,-26 11-13 0,24-18-22 15,-24 18-19-15,17-22-10 0,-17 22-14 0,10-27-10 16,-10 27-7-16,3-28-8 0,-3 28-7 0,-6-25-53 16,6 25-90-16,-14-16-88 0,14 16-98 0,-23-14-115 15,23 14-147-15,-33 0-149 0,33 0-809 0,-38 14-976 16</inkml:trace>
  <inkml:trace contextRef="#ctx0" brushRef="#br2" timeOffset="-105703.24">28023 13009 432 0,'0'0'520'0,"0"0"-10"0,-16-17-15 0,16 17-40 15,0 0-39-15,-11-20-51 0,11 20-49 16,0 0-46-16,3-25-45 0,-3 25-37 0,14-17-43 16,-14 17-23-16,20-18-25 0,-20 18-19 0,34-16-19 15,-34 16-8-15,36-14-12 0,-36 14-10 0,37-10-6 16,-37 10-3-16,40-5-10 0,-40 5 0 0,33 3 0 16,-33-3-3-16,30 6 1 0,-30-6-1 0,20 14 0 15,-20-14 1-15,14 18 0 0,-14-18 1 16,-4 22-1-16,4-22 3 0,-13 27-5 0,3-12 2 15,-4 0-3-15,-2 0 0 0,2 0-1 0,1-3-1 16,-4 2-1-16,17-14 8 0,-19 19 26 0,19-19 16 16,-17 15 12-16,17-15 1 0,-13 15-5 0,13-15-6 15,0 0-12-15,-14 15-9 0,14-15-4 0,0 0-9 16,0 0-5-16,0 0-2 0,24 11 0 0,-24-11-6 16,0 0-3-16,36 4-1 0,-36-4-3 0,0 0-3 15,33 8-1-15,-33-8 1 0,24 10-6 16,-24-10 4-16,17 12 3 0,-17-12-1 0,10 18 4 15,-10-18 3-15,0 26 2 0,0-26 2 16,-14 26 4-16,4-9 6 0,-3-2 9 0,-1 2 8 16,-2-1 0-16,-1-1-6 0,-3 0-1 0,0-3-4 15,0 2 0-15,-3-2 0 0,3 0-3 0,0-2-48 16,20-10-67-16,-30 15-73 0,30-15-85 0,-24 10-123 16,24-10-108-16,0 0-58 0,0 0-63 0,0 0-496 15,0 0-571-15</inkml:trace>
  <inkml:trace contextRef="#ctx0" brushRef="#br2" timeOffset="-105446.43">28426 13005 371 0,'17'-25'516'16,"-4"4"12"-16,-2 7 9 0,-1-1-6 0,-10 15-30 15,14-25-70-15,-14 25-87 0,6-15-69 16,-6 15-26-16,0 0-11 0,0 0-28 16,0 0-30-16,-17 15-18 0,17-15-17 0,-3 20-11 15,3-20-17-15,0 26-21 0,0-26-16 0,9 29-10 16,2-17-9-16,2 1-10 0,1-1-2 0,-14-12 0 15,36 17 24-15,-36-17 36 0,33 12 33 0,-33-12 13 16,37 1-3-16,-37-1 13 0,33-4 11 0,-33 4-17 16,27-14-23-16,-27 14-23 0,24-17-24 0,-24 17-18 15,9-25-13-15,-9 25-11 0,0-24-12 0,0 24-16 16,-9-26-87-16,9 26-101 0,-27-15-89 0,27 15-99 16,-37-5-116-16,37 5-123 0,-50 8-124 15,23 1-115-15,0 4-576 0,-3 3-862 0</inkml:trace>
  <inkml:trace contextRef="#ctx0" brushRef="#br2" timeOffset="-104911.24">28146 13418 76 0,'0'0'543'16,"0"0"2"-16,-16 7-1 0,16-7-22 15,0 0-33-15,0 0-43 0,0 0-54 0,-20 12-61 16,20-12-61-16,0 0-57 0,0 0-49 0,0 0-33 15,-17 13-25-15,17-13-9 0,0 0 23 16,-7 20-7-16,7-20-18 0,-6 20-8 0,6-20-11 16,-10 25-1-16,10-25-7 0,-11 27-5 0,8-10-4 15,3-17-2-15,-6 33 8 0,6-33 18 0,-3 33 4 16,3-33 0-16,-4 33 11 0,4-33 7 0,0 26 14 16,0-26 11-16,-3 25 33 0,3-25 29 0,-3 19 14 15,3-19 7-15,0 0-6 0,3 22-34 0,-3-22-33 16,0 0-28-16,0 0-24 0,27 5-16 0,-27-5-11 15,26-8-46-15,-26 8-56 0,40-10-60 0,-20 3-59 16,3-2-55-16,1 1-47 0,3-3-59 0,-4 1-39 16,0 0-54-16,-3 0-22 0,1 0-16 0,-21 10 8 15,30-16 25-15,-30 16 38 0,22-17 53 16,-22 17 53-16,14-15 54 0,-14 15 45 16,10-14 38-16,-10 14 21 0,0 0 30 0,6-25 51 15,-6 25 45-15,0 0 37 0,4-23 40 0,-4 23 39 16,0 0 34-16,0-22 29 0,0 22 25 0,0 0 18 15,0 0-6-15,0-22-26 0,0 22-29 0,0 0-35 16,0 0-33-16,0 0-19 0,0 0-12 0,0 0 17 16,0 0 2-16,-20 17-1 0,20-17-9 0,-14 27-7 15,11-8-3-15,-3 0-2 0,2 3-5 0,-2 0-6 16,3 3-7-16,-1 0-7 0,0 0-5 0,1 0-4 16,3 0-2-16,-3 0-2 0,3-1 0 0,0-5 0 15,0 1-71-15,0-20-82 0,0 31-64 16,0-31-88-16,0 19-116 0,0-19-97 0,0 0-70 15,0 0-59-15,0 0-417 0,0 0-509 16</inkml:trace>
  <inkml:trace contextRef="#ctx0" brushRef="#br2" timeOffset="-104655.24">28533 13592 191 0,'7'-20'327'0,"-1"2"-1"0,-6 18 11 0,8-29 10 16,-8 29 4-16,6-25-18 0,-6 25-46 0,0 0-49 15,3-21 0-15,-3 21 7 0,0 0-11 0,0 0-5 16,-23 17-15-16,23-17-29 0,-16 24-31 0,8-7-22 15,2 3-19-15,-1 1-19 0,7-2-19 16,0 1-13-16,7 1-4 0,-1-1-5 0,2-3 8 16,1-3 33-16,4-1 14 0,1-2 11 0,-14-11 8 15,30 9 1-15,-30-9-6 0,0 0-3 0,50-6-5 16,-50 6-5-16,30-14-7 0,-13 1 7 0,-4 1-3 16,1 0-21-16,-5-6-16 0,-2 3-13 0,0-3-11 15,-7 18-9-15,0-34-7 0,-3 17-8 0,-8-1-8 16,2 5-90-16,-9 1-90 0,2 1-109 0,16 11-101 15,-44-6-127-15,44 6-113 0,-52 5-101 0,22-1-595 16,3 6-769-16</inkml:trace>
  <inkml:trace contextRef="#ctx0" brushRef="#br2" timeOffset="-104139.43">28284 13984 35 0,'0'0'455'0,"0"0"-15"0,0 0-5 0,19-9-18 16,-19 9-35-16,0 0-29 0,0 0-32 0,7-16-28 16,-7 16-27-16,0 0-23 0,0 0-20 0,-17-13-14 15,17 13-23-15,0 0-10 0,-23-12-16 16,23 12-22-16,0 0-22 0,-27-5-15 0,27 5-9 15,0 0 0-15,-33 3 7 0,33-3 10 16,-23 9-4-16,23-9-4 0,-27 14-11 0,27-14-6 16,-23 22 0-16,9-10-2 0,4 3-5 0,0 2-6 15,4-4-11-15,-1 5-5 0,3 0-6 0,4-18-11 16,-3 35-4-16,3-35-2 0,3 34-8 0,-3-34-2 16,7 33-2-16,-7-33-1 0,7 28 4 0,-7-28 21 15,7 22 44-15,-7-22 31 0,9 18-4 0,-9-18-19 16,17 7-11-16,-17-7-23 0,0 0-7 15,40-2-11-15,-40 2-9 0,37-11-9 0,-37 11-4 0,33-9-9 16,-33 9-4-16,30-8-5 0,-30 8-10 16,27-5-5-16,-27 5-3 0,0 0 3 0,23 2 2 15,-23-2 4-15,7 15 1 0,-7-15-2 0,-7 26 3 16,4-6-2-16,-7 0 1 0,0 1 1 0,0 3 2 16,0-2 2-16,0-2 4 0,0 3 1 0,-3-3 3 15,2 0 4-15,2 0 4 0,-5-5 4 16,4 2 1-16,-3-5-16 0,-1 1-82 0,14-13-98 15,-23 18-85-15,23-18-92 0,-20 10-97 0,20-10-105 16,0 0-75-16,0 0-51 0,0 0-66 0,0-28-389 16,13 13-601-16</inkml:trace>
  <inkml:trace contextRef="#ctx0" brushRef="#br2" timeOffset="-103855.23">28551 14090 38 0,'0'0'556'0,"19"-20"-6"0,-19 20-18 16,14-15-49-16,-14 15-65 0,0 0-58 0,0 0-8 15,0 0-13-15,0 0-27 0,0 0-35 0,0 0-37 16,0 0-19-16,-8 27-16 0,2-12-23 0,-4 3-29 16,1 1-20-16,1 4-19 0,-2 0-23 0,4-1-14 15,0 1-13-15,1-1-8 0,2-2-9 0,3 0-1 16,0-20-4-16,11 28-5 0,-11-28-3 16,19 18-5-16,-19-18-4 0,27 4-6 0,-27-4-5 15,41-9 3-15,-22 1 31 0,5-3 30 16,-4-1 30-16,-4-3-3 0,4 0-9 0,-7-2-8 15,1-4-10-15,-4 1-17 0,-4 1-13 0,-6-5-9 16,0 3-8-16,-3 1-9 0,-7 0-12 0,0 3 4 16,-3 1-11-16,-4 3-68 0,1 4-80 0,16 9-97 15,-37-13-110-15,37 13-100 0,-44-3-144 0,44 3-115 16,-46 6-761-16,46-6-921 0</inkml:trace>
  <inkml:trace contextRef="#ctx0" brushRef="#br2" timeOffset="-103554.24">27857 15075 491 0,'-44'12'730'0,"7"-2"-44"16,1-2-36-16,-1 2-46 0,7-3-34 0,4 0-26 15,-1-2-23-15,27-5-38 0,-33 7-49 0,33-7-55 16,0 0-68-16,0 0-57 0,30-4-49 16,12-4-40-16,22-1-28 0,19-9-29 0,20 0-75 15,14-4-130-15,7 2-148 0,6 0-145 0,0-5-201 16,3 0-248-16,24-5-910 0,0-3-1181 0</inkml:trace>
  <inkml:trace contextRef="#ctx0" brushRef="#br2" timeOffset="-97555.22">10841 11280 406 0,'-33'0'638'0,"33"0"0"16,-54 0 6-16,54 0-2 0,-39-3-12 0,39 3-40 15,-34-5-20-15,34 5-38 0,-26-10-80 0,26 10-80 16,-13-15-68-16,13 15-54 0,9-17-39 0,-9 17-29 16,27-23-27-16,0 10-22 0,3 1-20 0,10-2-23 15,-4-3-16-15,15 5-13 0,5-2-12 16,1-1-9-16,3-1-6 0,4 4-6 0,-1-1-15 16,-3 1-61-16,0 2-127 0,-11 3-123 15,-5-1-134-15,-4 3-101 0,-7 3-112 0,-33 2-90 16,51 0-123-16,-51 0-546 0,16 10-855 0</inkml:trace>
  <inkml:trace contextRef="#ctx0" brushRef="#br2" timeOffset="-97198.22">11385 11151 493 0,'0'0'635'0,"0"0"-28"0,0 0-34 16,0 0-55-16,0 0-45 0,-30 0-47 0,30 0-56 15,0 0-63-15,-24 9-33 0,24-9-28 0,-26 17-15 16,9-2-7-16,-3 3-16 0,1 4-29 15,-8 3-34-15,3 3-24 0,-2 5-20 0,-1 1-19 16,-3 4-12-16,3-1-13 0,0 4-10 16,5-4-8-16,-2 1-7 0,4-4-3 0,4-2-18 15,-2-1-66-15,2-4-75 0,6-4-67 0,0-3-32 16,0-3-5-16,3-2 14 0,7-15-42 0,-16 17-10 16,16-17 33-16,0 0 49 0,0 0 35 0,-30-12 27 15,23-3 35-15,0-5 34 0,-3-2 36 0,4-4 54 16,2 2 46-16,-3-1 39 0,4 2 21 0,-1 3 20 15,1 0-21-15,0 6-28 0,3 14-24 0,0-24 34 16,0 24 32-16,0 0 23 0,24-2-11 16,-24 2-8-16,36 14-19 0,-6 6-25 0,3-4-14 15,18 7-14-15,-5 1-16 0,11 7-7 0,3-1-9 16,-3-3-14-16,-1 3-62 0,-9-6-118 0,-3 2-135 16,-8-3-188-16,-6-1-180 0,-10-1-239 0,-10-2-406 15,-7 1-752-15</inkml:trace>
  <inkml:trace contextRef="#ctx0" brushRef="#br2" timeOffset="-96783.22">9654 11810 199 0,'0'0'487'15,"10"-18"-19"-15,-10 18-10 0,7-17-8 0,-7 17 5 16,0 0 2-16,7-18-16 0,-7 18-14 0,0 0-24 16,0 0-26-16,0-18-26 0,0 18-26 0,0 0-28 15,0 0-44-15,0 0-43 0,0 0-43 16,0 0-31-16,0 0-34 0,0 0-23 0,0 0-3 15,0 0 2-15,0 0 15 0,-7 24 9 0,7-24 2 16,7 29 6-16,-4-9 7 0,3 2-2 0,1 4-4 16,0-1-8-16,0 3-4 0,2 1-10 0,-2 4-12 15,4-6-14-15,-2 6-9 0,1 0-10 0,1-4-7 16,-2 0-6-16,1 0-3 0,1-2-12 0,-2-4-1 16,1-1 0-16,-3-2-1 0,3 0-2 0,-3-5-30 15,-7-15-54-15,13 26-71 0,-13-26-70 0,13 17-121 16,-13-17-116-16,0 0-132 0,0 0-107 15,0 0-58-15,0 0-70 0,0 0-571 16,13-13-840-16</inkml:trace>
  <inkml:trace contextRef="#ctx0" brushRef="#br2" timeOffset="-96518.22">9694 12252 570 0,'0'0'665'0,"0"0"13"0,0 0-20 0,-37-2-8 15,37 2-22-15,0 0-28 0,0 0-29 0,-33 0-54 16,33 0-60-16,0 0-64 0,0 0-63 0,0 0-59 15,-30 7-53-15,30-7-25 0,0 0 38 0,0 0 3 16,10 15-25-16,-10-15-91 0,27 10-118 0,-27-10 0 16,36 15 0-16,-36-15 0 0,41 13 0 0,-41-13 0 15,36 10 0-15,-36-10 0 0,30 10 0 0,-30-10 0 16,27 7 0-16,-27-7 0 16,24 5 0-16,-24-5 0 0,0 0 0 0,36-10 0 15,-20 0 0-15,5-2 0 0,-4-5 0 0,5-6 0 16,5-2 0-16,0-7 0 0,3-4 0 0,0 2 0 15,0-2 0-15,0 1 0 0,-3 0 0 0,0 6-83 16,-4 1-914-16,0-5-264 0,-6 11-728 0,-4 2-1408 16</inkml:trace>
  <inkml:trace contextRef="#ctx0" brushRef="#br2" timeOffset="-94551.21">8987 11350 362 0,'0'0'513'0,"0"0"-7"0,0 0-26 16,0 0-33-16,0 0-42 0,0 0-49 0,0 0-55 16,0 0-58-16,0 0-47 0,0 0 9 0,0 0 29 15,0 0-9-15,-10 19-14 0,7 2 2 0,-4 1-9 16,-3 3-20-16,4 6-13 0,-4 3-20 0,-1 2-24 15,-2 3-20-15,3 5-20 0,-3-3-15 16,3 5-14-16,-1-4-9 0,2 0-5 16,-1-2-8-16,-1-3-1 0,5 1-9 0,0-3-8 15,-1-2-35-15,0-3-86 0,3-5-97 0,1-4-84 16,0 0-44-16,3-21-44 0,0 30-87 0,0-30-52 16,0 0-17-16,0 0 59 0,0 0 81 0,0 0 74 15,0 0 63-15,-16-15 50 0,5-1 64 0,2-5 66 16,-12-4 60-16,2-4 58 0,-5-7 50 0,-3 1 37 15,4-3 41-15,-4 3 43 0,4 0 30 0,3 8 19 16,0 0 10-16,4 3-33 0,2 4-50 0,1 3-41 16,13 17-19-16,-14-14 54 0,14 14 2 0,0 0 8 15,0 0 17-15,37 9-12 0,-11 6-10 16,12 0-18-16,11 9-24 0,19 2-22 0,14 9-20 16,8 3-16-16,7-1-16 0,0 3-8 15,3 3-12-15,-10-3-31 0,0 1-141 0,-14-2-171 16,-2 3-199-16,-17-9-217 0,-7-1-759 0,-14-2-909 15</inkml:trace>
  <inkml:trace contextRef="#ctx0" brushRef="#br2" timeOffset="-93643.21">5655 15398 241 0,'3'-23'522'0,"2"2"-22"16,-5 4-12-16,0 17-20 0,-5-32-44 0,-1 12-28 15,0 2-18-15,-1-1 0 0,-7 1-24 0,1 0-34 16,-1 1-25-16,-2 2-25 0,-1 0-33 0,1 3-24 16,-4-1-22-16,-4 2-28 0,-3 4-34 0,-3 5-24 15,-3 4-16-15,-10 3-15 0,-10 8-9 0,-4 5-6 16,-7 6-3-16,1 6-3 0,0 6-5 0,-4 6-5 15,4 5-4-15,13-1 1 0,7 0-10 16,2 7-1-16,8 5 2 0,10-1 4 0,3 3 6 16,10-5 7-16,6-2-2 0,8 2-5 0,6 0-2 15,6 2-4-15,4 1-5 0,7-7-3 0,6 0-4 16,4-6-2-16,4 0 1 0,2-4-2 0,4-7-2 16,5-1 5-16,-5-6-8 0,7-4 4 0,-5-5-1 15,8-1-1-15,-3-5-1 0,-1-2-1 0,-6-3-5 16,-3 1 0-16,-2-4-30 0,-8 0-69 0,-1-2-88 15,0-2-104-15,-33 0-114 0,54 0-122 0,-54 0-127 16,40-7-79-16,-40 7-91 0,26-8-430 0,-26 8-705 16</inkml:trace>
  <inkml:trace contextRef="#ctx0" brushRef="#br2" timeOffset="-93275.21">5715 16245 442 0,'0'0'531'0,"-19"-18"-21"0,19 18-13 15,-20-22-26-15,20 22-4 0,-24-23-1 0,24 23-12 16,-24-20-21-16,24 20-28 0,-19-17-39 0,19 17-56 16,-17-12-52-16,17 12-46 0,0 0-40 0,-19-17-41 15,19 17-29-15,0 0-20 0,0 0-17 0,0 0-9 16,0 0-10-16,0 0-9 0,6 20-7 0,4-8-5 16,7 0-1-16,2 3-4 0,2 1-5 0,5 5 4 15,1-1-3-15,0 0-1 0,3-2 3 0,0 2-8 16,0-5 4-16,0 0-1 0,0-3 3 15,-4-3 3-15,4-1-1 0,-3-2-1 0,0 0-1 16,-27-6-3-16,47 0 1 0,-47 0-5 0,36 0 4 16,-36 0 7-16,30 1-2 0,-30-1-3 0,0 0 0 15,27 8-8-15,-27-8-1 0,0 20 0 0,-11-3-5 16,-8 9 0-16,-8 6-1 0,-13 14 1 0,-3 3 5 16,-14 11-6-16,0 5-2 0,-3-1 10 0,7 4-4 15,3-2 0-15,4-2 8 0,16-12-11 0,3 4-2 16,10-12-21-16,7-6-56 0,7-3-86 0,6-2-79 15,7-3-98-15,7-3-132 0,10-7-196 16,3 0-186-16,6-10-554 0,7-3-862 0</inkml:trace>
  <inkml:trace contextRef="#ctx0" brushRef="#br2" timeOffset="-92495.21">6706 17094 234 0,'-23'-9'435'0,"23"9"-10"0,-24-8-14 0,24 8-15 15,-23-7-22-15,23 7-18 0,-30-8-12 0,30 8-22 16,-33-7-23-16,33 7-27 0,-41-6-12 0,41 6-4 15,-42-1-6-15,42 1-2 0,-37-3-10 0,37 3-14 16,-34 0-21-16,34 0-27 0,0 0-19 0,-43-3-18 16,43 3-17-16,0 0-31 0,-30 0-19 0,30 0-11 15,0 0-15-15,0 0-7 0,0 0-3 16,0 0 12-16,0 0 30 0,36 13 13 0,11-11 3 16,33-2 8-16,51-2-5 0,25-4-5 0,61-1-6 15,26-2-14-15,74-8-11 0,24 3 0 0,22-1-6 16,14 1-5-16,10-4-4 0,16 3 1 0,11-3-5 15,-1 3-2-15,-6 3-6 0,-10-3-5 0,-10 1 0 16,-20 2-9-16,-21-2-31 0,-28 1-72 0,-75 1-137 16,-26 2-160-16,-27-1-182 0,-47 4-242 0,-10-6-326 15,-43 1-424-15,-30-1-998 0</inkml:trace>
  <inkml:trace contextRef="#ctx0" brushRef="#br2" timeOffset="-89446.45">7113 16230 179 0,'0'0'452'0,"-34"-3"-23"0,34 3-8 0,0 0-11 15,0 0-21-15,0 0-14 0,-13-12-42 16,13 12-45-16,0 0-48 0,0 0-45 0,0 0-32 15,0 0-13-15,0 0-13 0,0 0-13 0,24 8-14 16,-24-8-8-16,16 14-6 0,-16-14-4 0,24 23-9 16,-15-9-8-16,2 2-7 0,2-1-9 0,-3 0-6 15,0 2-5-15,0 1-7 0,-4 2-4 0,1-3-3 16,4-2-7-16,-11-15-6 0,9 29-3 0,-9-29 9 16,10 24 55-16,-10-24 72 0,11 19 79 0,-11-19 88 15,0 0-12-15,9 12-58 0,-9-12-51 0,0 0-40 16,10-17-32-16,-10 17-24 0,11-26-21 15,-5 8-18-15,4-2-11 0,-4 0-12 16,5-3-5-16,2 3-11 0,-3-2-11 0,3 4-14 16,0 1-17-16,-2-1-29 0,-1 6-58 0,-10 12-22 15,20-15 9-15,-20 15-7 0,0 0-23 0,30 2-33 16,-30-2 14-16,19 13 26 0,-19-13 28 0,17 18 22 16,-17-18 16-16,18 14 13 0,-18-14 12 0,13 13 10 15,-13-13 7-15,0 0 6 0,20 17 4 0,-20-17 3 16,0 0 5-16,13 15 2 0,-13-15 1 0,0 0 3 15,14 12 3-15,-14-12 4 0,0 0 5 0,0 0 12 16,13 12 15-16,-13-12 11 0,0 0-7 0,0 0-8 16,0 0-2-16,33-12-7 0,-33 12-2 0,27-17-4 15,-14 7-2-15,0-2-1 0,4 0-1 16,-4 0 3-16,-3-2-4 0,0-1-3 0,-3 3-4 16,-7 12-1-16,10-28-1 0,-10 28-2 0,3-26-3 15,-3 26-6-15,0-21-4 0,0 21-1 0,0 0-4 16,-13-13 4-16,13 13 3 0,0 0 0 0,-27 18 4 15,27-18 5-15,-20 24-2 0,10-8 4 0,-3 1-4 16,3 1 3-16,3-2 1 0,-3 4 0 0,3-4 4 16,1 2 2-16,6-18 1 0,-7 29 1 0,7-29 2 15,-3 31-2-15,3-31-14 0,3 24-29 0,-3-24-33 16,7 18-35-16,-7-18-40 0,9 14-59 0,-9-14-50 16,0 0-39-16,38-3-2 0,-38 3 10 0,33-21 19 15,-13 6 32-15,3-2 40 0,1-5 37 16,-1-1 31-16,0-2 25 0,0-2 25 0,1-2 32 15,-4 2 57-15,3-1 42 0,-6-1 40 0,3 4 39 16,-7 0 37-16,0 5 40 0,-2 0 14 16,-1 5-15-16,-1-1-27 0,-9 16-33 0,14-22-29 15,-14 22-28-15,0 0-8 0,10-15 10 0,-10 15 13 16,0 0 5-16,11 15-11 0,-11-15-11 0,0 31-16 16,0-12-8-16,3 6-15 0,-3 1-6 0,0-2-4 15,3 3-9-15,-3 2-6 0,0-2-1 0,0 0-5 16,0-2-3-16,0-2-1 0,-3-1 0 0,3-22-1 15,0 35 5-15,0-35 13 0,0 30 52 0,0-30 25 16,0 0-21-16,-3 23-14 0,3-23-15 16,0 0-14-16,0 0-9 0,9-18-5 0,-9 18-6 15,16-32-8-15,-8 11-3 0,1-1-3 0,4 0-1 16,-2 0-4-16,-5 1 0 0,4 1-3 0,1 3-1 16,-5 0-15-16,-6 17-12 0,13-21 6 0,-13 21-4 15,0 0 1-15,0 0 9 0,17 10-3 0,-17-10 2 16,4 28 5-16,-4-28 2 0,3 37-1 0,0-13 2 15,0-5-1-15,0-2 1 0,1 1 0 0,-4-18 3 16,7 27 15-16,-7-27 21 0,7 23 34 0,-7-23 49 16,6 17 20-16,-6-17-29 0,0 0-20 0,0 0-18 15,0 0-15-15,0 0-10 0,33-12-8 0,-22-1-20 16,-1-2-12-16,2-5-25 0,2 0-19 16,-1-5-13-16,1 1 4 0,-4 0 6 0,3 2 6 15,-3 5 10-15,0-1-5 0,-3 3-8 0,-7 15-9 16,17-20 3-16,-17 20 9 0,0 0 6 0,0 0 5 15,20 10 4-15,-20-10 2 0,6 27 7 0,-6-27-2 16,0 38 2-16,4-18 4 0,-1 1-2 0,0 1 3 16,0-2 12-16,4 0-1 0,-3-2 5 0,3-1 6 15,-7-17 5-15,12 27 2 0,-12-27 0 16,18 22 0-16,-18-22-2 0,16 16-50 0,-16-16-100 16,20 9-123-16,-20-9-153 0,0 0-170 0,37 0-158 15,-37 0-776-15,26-7-957 0</inkml:trace>
  <inkml:trace contextRef="#ctx0" brushRef="#br2" timeOffset="-89103.2">9177 16077 242 0,'3'-19'577'0,"-3"19"-24"0,-3-18-16 0,3 18-31 16,0 0-52-16,-3-20-66 0,3 20-72 0,0 0-63 15,0 0-57-15,0 0-29 0,0 0-17 0,0 0-8 16,0 0-12-16,-10 25-10 0,10-8-13 0,-3 6-18 15,0 2-9-15,3 2-16 0,0 1-12 16,0-2 2-16,3 6 26 0,3-3 0 0,1-1-8 16,-1-3-6-16,5-1-6 0,-1 0 2 0,-4-7 10 15,8 0 10-15,-4-2-4 0,7-2-7 0,-17-13-8 16,30 9-12-16,-30-9-10 0,36-2-5 0,-12-5-4 16,-5-6-4-16,5-4-8 0,-1-3-4 0,-3-5 1 15,0-5 15-15,-6-2 4 0,-4-1-2 0,-4-1 1 16,-3-2-10-16,0 9 1 0,-6-1-5 0,-3 3-6 15,-1 5-14-15,-3 3-4 0,-6 6 1 0,16 11 1 16,-37-7-2-16,13 12 0 0,1 5 4 0,-7 2-6 16,3 6-28-16,0-1-55 0,8 3-76 0,-5 0-94 15,11 0-127-15,0-3-150 0,3-1-144 16,10-16-774-16,3 22-901 0</inkml:trace>
  <inkml:trace contextRef="#ctx0" brushRef="#br2" timeOffset="-54919.03">5736 11212 486 0,'0'0'474'0,"9"-27"-1"16,-9 27-13-16,4-20-25 0,-4 20-29 0,0-21-14 15,0 21-32-15,0 0-31 0,-4-19-38 16,4 19-28-16,0 0-34 0,0 0-29 16,-9-18-27-16,9 18-31 0,0 0-29 0,0 0-19 15,0 0-15-15,-30 10-6 0,30-10 0 0,-21 20-1 16,8-6 6-16,-1 4-1 0,2 7-4 0,-6 0-2 15,6 6-1-15,-6 1 8 0,2 5 6 0,-1 6 3 16,1-3 0-16,-1 5-1 0,1 0-6 0,-1-2-7 16,1-3-11-16,2 3-10 0,4-9-10 0,-4 2-4 15,4-2-4-15,1-5-5 0,1 5-3 0,-1-2-1 16,2-3-1-16,1-3 1 0,2-1-3 0,-3-1 4 16,4-3-2-16,0-1-35 0,-1 0-61 0,4-20-74 15,-3 28-57-15,3-28-51 0,-3 25-50 16,3-25-53-16,0 0-105 0,0 16-108 0,0-16-91 15,0 0-682-15,0 0-800 0</inkml:trace>
  <inkml:trace contextRef="#ctx0" brushRef="#br2" timeOffset="-54658.45">5072 11585 171 0,'-16'-27'516'0,"-1"1"9"0,-1 1-17 16,2-2-46-16,-4-2-39 0,4 5-13 0,-1-3-19 15,1 2-36-15,2 0-23 0,1 0-16 0,-1 1-12 16,4 8-16-16,4-2-38 0,-5 3-46 16,11 15-47-16,-13-26-38 0,13 26-26 0,0 0-12 15,0 0-6-15,0 0-1 0,0 0 13 0,27 14-2 16,-3 6 14-16,9 7 2 0,7 4-12 0,13 8-15 16,10 6-8-16,10 3-10 0,8-1-2 0,-1 2-1 15,3-3 0-15,0-3-1 0,4-2-2 0,0-2-23 16,-3-3-107-16,-5 0-131 0,-5-9-133 0,-4 2-171 15,0-5-196-15,-7 4-182 0,-6-8-551 0,-7 2-894 16</inkml:trace>
  <inkml:trace contextRef="#ctx0" brushRef="#br2" timeOffset="-52894.52">7633 9855 27 0,'-13'9'573'16,"13"-9"-21"-16,0 0-23 0,0 0-21 0,0 0-6 15,0 0-26-15,-33 3-11 0,33-3-19 16,0 0-34-16,0 0-36 0,-27-7-28 0,27 7-22 16,0 0-26-16,0 0-35 0,0 0-46 0,0 0-40 15,-27-3-32-15,27 3-28 0,0 0-24 0,0 0-16 16,0 0-12-16,27-10-8 0,-27 10-8 0,47-7-5 16,-17 2-5-16,10-3-7 0,-1 0-9 15,5 4 1-15,2-4-3 0,-2 1-3 0,3-1-6 16,0 1 2-16,-4-1-4 0,1 0 0 0,-5 6-4 15,1-5-2-15,-7 2 0 0,-3 2-2 0,0-2-4 16,-30 5 2-16,47-4 1 0,-47 4 8 0,37-3 6 16,-37 3 22-16,27-5 44 0,-27 5 4 0,0 0-15 15,0 0-16-15,0 0-6 0,0 0-7 0,-51 0 2 16,15 5 1-16,-11-1-6 0,-9 4-2 16,-12 2-5-16,2 2-2 0,-14-1 1 0,0 4-2 15,7 0-10-15,-1-3-20 0,11 1 0 0,0-1 0 16,6 0 0-16,6 0 0 0,8-3 0 0,4-1 0 15,5 1 0-15,4-4 0 0,4 0 0 0,2 0 0 16,24-5 0-16,-40 10 0 0,40-10 0 0,-26 10 0 16,26-10 0-16,0 0 0 0,-11 13 0 15,11-13 0-15,0 0 0 0,41 1 0 0,-41-1 0 16,60-1 0-16,-14-5 0 0,1 1 0 0,2-2 0 16,8-1 0-16,0 1 0 0,-7 0 0 15,-3-3 0-15,0 3 0 0,-8-1 0 0,-2-1 0 16,-3 6 0-16,-8-3 0 0,1-1 0 0,-27 7 0 15,44-8 0-15,-44 8 0 0,33-5-351 0,-33 5-185 16,0 0-209-16,0 0-196 0,0 0-970 0,0 0-1332 16</inkml:trace>
  <inkml:trace contextRef="#ctx0" brushRef="#br2" timeOffset="-50507.33">6216 10268 95 0,'0'0'354'0,"-41"9"-7"0,41-9 1 15,-36 5 8-15,36-5-3 0,-33 8-17 0,33-8-34 16,-34 4-31-16,34-4-17 0,-26 5-26 0,26-5-20 16,0 0-13-16,-34 8-19 0,34-8-15 0,0 0-5 15,0 0-16-15,-30 5-13 0,30-5-15 16,0 0-17-16,0 0-17 0,0 0-16 0,0 0 8 16,0 0 17-16,0 0 5 0,7 14 0 0,-7-14-1 15,33 6-2-15,-33-6-7 0,57 6-8 0,-24-1-7 16,5-5-8-16,1 1-1 0,7 5-2 0,2-4-4 15,2-2-5-15,3 3 0 0,7-1 0 16,7-4-1-16,3 2-1 0,3-3-2 0,4 1-5 16,10-4-1-16,6 2-5 0,0-4-4 0,1 2 0 15,2-3-1-15,1 2-4 0,-1-1-2 0,-1 0-2 16,-2 4-4-16,0-4 4 0,-3 1-8 16,-4 0-3-16,1-1 1 0,0-1-5 0,-4 0 4 15,4 2-2-15,0-1-3 0,0-2 0 0,2 0 5 16,-2-3-2-16,3 4 0 0,0 0-2 0,0 0 0 15,4-1 2-15,-4 0 0 0,3 0-3 0,0 0 1 16,-3 2 0-16,4 2 4 0,0-1-9 0,-1-1 7 16,-3-1 0-16,0 5 1 0,0-4 4 0,-4 0-6 15,1 1-1-15,0 2 2 0,-3-2 3 0,-1 0-2 16,3-1-2-16,-2-1-2 0,-10 6 1 0,-1-6-1 16,4 5 6-16,-4-4-5 0,0 0 4 15,-3 4 0-15,3-4-1 0,1 1-2 0,9 0 1 16,-3-1 2-16,7-2-2 0,-3 2-2 0,-2-2 0 15,5-3 0-15,-3 4 0 0,3 1 0 16,-8-1-2-16,5-2 2 0,-4-2-1 0,0 4-3 16,-13 1 2-16,-4-2 1 0,4 3 2 0,-1-1 2 15,1 0 2-15,-4 4-5 0,8-1 0 0,2-4-2 16,-3 8-2-16,7-7-1 0,6 3 2 0,3 0 2 16,4 0-5-16,5 0 0 0,-2 0 3 0,3 0-4 15,1 3 4-15,6-6-4 0,-6 6-2 0,3-1 5 16,3-1 1-16,-2 4-9 0,2-5 7 0,0 2 0 15,4 0 5-15,-4-3-2 0,4 5 0 0,13-7-6 16,1 5 1-16,2-4 2 0,0-1 1 0,7 1-1 16,0 0 2-16,7-3 1 0,-4 0-2 15,7-2 0-15,1-2 0 0,-2-1 0 16,5 1 4-16,0-2-3 0,-2 4 0 0,2-3-1 16,0 0 0-16,-1-2-3 0,0 1 5 0,-6 0-1 15,-4-1 1-15,-3 5-2 0,-10-2 2 0,-3-3 6 16,-27 6 2-16,-3-2-8 0,-20 5-2 0,-7-1 10 15,-10 4 4-15,-7 0 0 0,-2-2-2 0,-8-1-10 16,-14 0-94-16,-19 8-128 0,14-12-169 0,-14 12-210 16,-57-15-213-16,-6 5-735 0,-54-3-992 0</inkml:trace>
  <inkml:trace contextRef="#ctx0" brushRef="#br2" timeOffset="-49811.12">6082 10497 41 0,'0'0'429'0,"27"-12"-13"0,-27 12 6 0,20-9 7 16,-20 9-7-16,0 0-38 0,24-9-46 0,-24 9-52 15,0 0-38-15,0 0-16 0,-11-18 5 16,11 18 1-16,-36-2 0 0,36 2-7 0,-67 5-6 16,17 0-8-16,-17 2-4 0,-13 5-6 0,-9 5-9 15,-18 5 0-15,-4 2-9 0,-6 5-10 0,1 0-16 16,-4 6-9-16,-20 7-15 0,4 2-3 0,-5 2-6 16,4 2-11-16,-3 5-4 0,3-1-10 15,1 0-5-15,-1 1-2 0,4 1-5 0,0 2 0 16,2-1 3-16,4-2-4 0,7-1-6 0,21-7-7 15,2-2-13-15,4-4-8 0,9-1-12 0,4-1-40 16,16-9-6-16,4 0 0 0,10-6 0 0,7-2 0 16,0 1 0-16,10-7 0 0,-1-1 0 0,11-1 0 15,0-2 0-15,-1 0 0 0,4-2 0 0,20-8 0 16,-34 16 0-16,34-16 0 0,-22 6 0 0,22-6-213 16,-24 10-93-16,24-10-83 0,0 0-77 0,-27 10-78 15,27-10-86-15,0 0-76 0,0 0-93 0,0 0-608 16,-23 5-860-16</inkml:trace>
  <inkml:trace contextRef="#ctx0" brushRef="#br2" timeOffset="-49346.33">2328 11427 191 0,'0'0'436'0,"9"-27"-1"16,-9 27 2-16,10-24-7 0,-10 24-6 0,7-24-5 15,-7 24-20-15,7-20-14 0,-7 20-27 16,3-14-34-16,-3 14-41 0,0 0-40 0,3-21-44 16,-3 21-41-16,0 0-32 0,0 0-22 0,0 0 1 15,0 0 29-15,0 0 25 0,0 0 9 0,0 0 8 16,0 0 8-16,0 22-3 0,0-22-10 0,0 23-13 15,0-23-10-15,-3 27-2 0,3-27-3 0,-3 33 0 16,0-13-1-16,3 0-11 0,-4 3-11 0,0-1 0 16,1 3-6-16,0-2-7 0,0 2-17 0,-1 0-90 15,1-1 0-15,0 2 0 0,0-4 0 0,-1 1 0 16,0-1 0-16,1-2 0 0,0 0 0 0,3-20 0 16,-4 33 0-16,4-33 0 0,0 27 0 15,0-27 0-15,0 23 0 0,0-23 0 0,4 18 0 16,-4-18 0-16,0 0 0 0,14 15 0 0,-14-15 0 15,0 0 0-15,46-8 0 0,-19-2 0 0,3-4 0 16,6 0 0-16,11-6 0 0,3-1 0 0,10-8 0 16,4-1 0-16,12-7 0 0,5 2 0 0,-2-4 0 15,1 5 0-15,-13 5-79 0,-1 1-511 0,-6-2-99 16,-9 10-152-16,-4-3-154 0,-7 3-704 0,-10 5-1135 16</inkml:trace>
  <inkml:trace contextRef="#ctx0" brushRef="#br2" timeOffset="-48735.33">297 12902 366 0,'0'0'503'16,"9"-18"-27"-16,-9 18-12 0,10-17-5 0,-10 17 7 15,7-17-15-15,-7 17-21 0,7-16-36 0,-7 16-42 16,0 0-54-16,0 0-52 0,3-21-48 0,-3 21-43 16,0 0-30-16,0 0-29 0,0 0-11 0,0 0-3 15,0 0 35-15,-10 24 1 0,10-24 0 0,-7 35 13 16,4-11 19-16,-4 0-9 0,4 7 1 0,0 5-14 16,-4 2-14-16,4 2-16 0,-1-1-12 0,1 2-10 15,-4 2-11-15,4-1-8 0,3-1-6 0,-3-3-9 16,0 0-5-16,-1-3-5 0,4 1-4 0,0-9 2 15,-3-2-25-15,6-4 3 0,-3-3 0 16,0-18 0-16,4 30-2 0,-4-30-38 0,6 20-95 16,-6-20-126-16,0 0-105 0,0 0-109 0,0 0-89 15,0 0-72-15,20-14-46 0,-20 14-40 0,7-28-522 16,-7 28-697-16</inkml:trace>
  <inkml:trace contextRef="#ctx0" brushRef="#br2" timeOffset="-48423.11">186 13095 215 0,'-10'-20'514'0,"0"0"-5"16,3 3-21-16,-2-4-14 0,-1 1-1 0,-4 0-5 0,4-3-29 15,1 3-33-15,-2-2-21 0,1 0-34 16,1-1-31-16,1-2-54 0,5 4-37 0,-3-3-45 16,6 2-36-16,3-3-25 0,0 1-32 0,8 3-18 15,2-1-17-15,7-2-11 0,3 2-12 0,3 5-6 16,4 2-5-16,0 0-3 0,4 5-8 0,-4 5-8 15,3 2 3-15,-33 3-6 0,60 4 1 0,-33 4 1 16,0 5-3-16,-4 5 1 0,-3-1 0 0,-3 8 0 16,-4 2 2-16,-6 1 0 0,-1 6 3 0,-6-5 1 15,-6 5 1-15,-1 2-3 0,-6 3 3 0,-8 2-1 16,5-1 0-16,-4-3 1 0,0-1 1 0,3-7 1 16,1 1-9-16,-1-5-43 0,4-2-67 0,-1-4-75 15,5-1-74-15,-2 0-76 0,11-18-85 16,-10 22-97-16,10-22-105 0,0 0-133 0,0 0-335 15,0 0-559-15</inkml:trace>
  <inkml:trace contextRef="#ctx0" brushRef="#br2" timeOffset="-48131.11">883 12795 149 0,'17'-18'545'16,"-7"3"11"-16,-10 15 23 0,13-22 12 0,-13 22-39 15,11-15-33-15,-11 15-56 0,0 0-63 0,6-20-66 16,-6 20-59-16,0 0-53 0,0 0-42 0,0 0-32 15,0 0-25-15,0 0-18 0,-20 7-16 0,20-7-9 16,-13 26-9-16,3-9-10 0,3 0-5 16,0 6-15-16,1 0-5 0,2-1-4 0,1 2-4 15,0 2-2-15,3-1-6 0,3-1 2 0,0 2 0 16,1-4 0-16,2 0-2 0,4 1-4 0,-3-3-3 16,3 0-1-16,-4-3-1 0,5 1-2 0,-4 0 3 15,-1-6-4-15,-6-12-3 0,10 27 2 0,-10-27 2 16,7 26 6-16,-7-26 3 0,0 27 1 0,0-27-6 15,-11 25-49-15,2-10-82 0,-1 0-95 0,-4-3-100 16,1 1-90-16,-1-1-94 0,14-12-75 0,-30 16-45 16,30-16-54-16,-33 7-381 0,33-7-526 0</inkml:trace>
  <inkml:trace contextRef="#ctx0" brushRef="#br2" timeOffset="-47986.32">660 13322 310 0,'0'0'322'0,"0"0"-1"0,-14-13 0 15,14 13 21-15,0 0 9 0,0-19 3 0,0 19-4 16,0 0-1-16,11-19-7 0,-11 19-18 0,10-17-29 15,-10 17-29-15,17-15-29 0,-17 15-31 0,25-14-39 16,-4 6-29-16,-1 0-23 0,-1 1-21 0,5 1-18 16,0-2-14-16,2-1-66 0,-2 2-123 0,2-1-161 15,4-1-198-15,0-4-153 0,-3-2-653 0,3-3-750 16</inkml:trace>
  <inkml:trace contextRef="#ctx0" brushRef="#br2" timeOffset="-47743.14">1334 12665 370 0,'0'0'481'0,"-4"-28"0"0,4 28-12 16,-3-22-8-16,3 22-5 0,-6-19-20 0,6 19-32 15,-11-16-44-15,11 16-70 0,0 0-52 0,-19-10-33 16,19 10-2-16,-21 10 9 0,7 3 6 0,1 3-7 16,-7 9-24-16,4 9-33 0,-4 5-29 0,4 9-22 15,-5 10-19-15,4 4-13 0,7 0-13 0,4-7-8 16,-1 3-7-16,7-4-9 0,0-1 2 0,7-2-11 15,-1-5-4-15,4 0 2 0,4-12-3 16,-1 2-2-16,1-6-5 0,2-5-45 0,4 0-73 16,-4-11-95-16,1 1-153 0,4-6-161 0,-21-9-188 15,36 2-151-15,-36-2-440 0,34-11-751 0</inkml:trace>
  <inkml:trace contextRef="#ctx0" brushRef="#br2" timeOffset="-47323.11">1527 12743 49 0,'-7'-26'387'0,"7"26"-27"0,-10-20-27 0,10 20-27 15,-6-14-22-15,6 14-15 0,-7-15-21 0,7 15-20 16,0 0-23-16,-10-17-21 0,10 17-29 0,0 0-26 15,0 0-11-15,0 0 23 0,0 0 28 0,0 0 7 16,0 0 0-16,-33 6-11 0,33-6-22 0,0 0-15 16,-7 23-22-16,7-23-18 0,0 0-16 0,-3 25-9 15,3-25-9-15,0 21-9 0,0-21-4 0,3 21-6 16,-3-21-4-16,3 20-8 0,-3-20-31 0,7 15-33 16,-7-15-38-16,0 0-42 0,0 0-40 15,0 0-24-15,0 0-1 0,0 0 16 0,30-12 21 16,-30 12 18-16,10-20 23 0,-10 20 18 0,10-20 22 15,-10 20 13-15,7-16 19 0,-7 16 14 0,0 0 10 16,3-17 22-16,-3 17 31 0,0 0 28 0,0 0 16 16,0 0 9-16,-7 17-1 0,7-17-9 0,-3 20-11 15,3-20-14-15,-3 24-10 0,3-24-7 0,0 26-7 16,0-26-3-16,3 23-3 0,-3-23-11 0,7 20-64 16,-7-20-79-16,9 15-115 0,-9-15-136 0,0 0-129 15,0 0-451-15,0 0-434 0</inkml:trace>
  <inkml:trace contextRef="#ctx0" brushRef="#br2" timeOffset="-47106.58">1877 12489 441 0,'0'0'434'0,"0"0"-50"16,13-17-57-16,-13 17-24 0,0 0 22 0,0 0 27 16,0 0 21-16,0 0-17 0,-3 29-16 0,3-29-31 15,-10 36-26-15,4-11-21 0,-2 6-17 0,2 1-18 16,-1 2-18-16,1 4-27 0,0-1-32 0,-2 4-28 15,5-3-17-15,-4 1-20 0,4-1-13 0,0-1-12 16,0-1-9-16,0-4-8 0,3-5-8 0,-5-2-48 16,5-2-80-16,-3-4-66 0,3-19-101 0,-6 29-134 15,6-29-136-15,-10 15-81 0,10-15-67 16,0 0-457-16,0 0-603 0</inkml:trace>
  <inkml:trace contextRef="#ctx0" brushRef="#br2" timeOffset="-46970.27">1673 12950 128 0,'0'0'449'0,"-12"-28"0"0,12 28 0 0,-14-20-11 15,14 20-23-15,-16-18-39 0,16 18-54 0,-14-14-51 16,14 14-52-16,0 0-41 0,-16-15-29 0,16 15-18 16,0 0-15-16,0 0-21 0,0 0-15 0,0 0-11 15,0 0-13-15,0 0-5 0,0 0-15 0,0 0-140 16,26-5-216-16,-26 5-248 0,0 0-617 0,30 5-651 16</inkml:trace>
  <inkml:trace contextRef="#ctx0" brushRef="#br2" timeOffset="-46819.13">1947 12821 598 0,'0'0'572'0,"0"0"6"0,24 12 0 0,-24-12-14 16,0 0-14-16,6 19-31 0,-6-19 317 0,10 23-509 15,-10-23-55-15,0 0-50 0,7 22-42 0,-7-22-29 16,0 0-25-16,10 18-22 0,-10-18-18 0,0 0-28 16,0 0-101-16,17 10-127 0,-17-10-181 0,0 0-226 15,0 0-194-15,6-13-729 0,-6 13-945 0</inkml:trace>
  <inkml:trace contextRef="#ctx0" brushRef="#br2" timeOffset="-46395.11">2328 12443 420 0,'13'-23'553'0,"-13"23"-11"0,6-15-24 16,-6 15-23-16,0 0-61 0,11-20-65 0,-11 20-68 15,0 0-50-15,0 0-24 0,0 0-2 0,0 0-1 16,0 0-5-16,16 17-10 0,-16-17-6 0,3 32-11 15,0-11-11-15,1 4-26 0,0 0-19 0,-1 3-12 16,3 3-8-16,-2 2-11 0,2 0-11 0,1-4-13 16,3 2-3-16,-3-7-16 0,-1 2 1 0,0-4 3 15,2 0-10-15,-2-5 10 0,1 3 18 16,-7-20 38-16,14 26 47 0,-14-26 31 0,6 17-9 16,-6-17-34-16,0 0-28 0,0 0-27 0,0 0-18 15,0 0-18-15,0 0-16 0,13-17-9 0,-13 17-10 16,-6-26-31-16,-1 6 0 0,1 1 0 0,-2-1 0 15,2 1 0-15,-4 1 0 0,4 0 0 0,-5 1 0 16,5 4-5-16,6 13-13 0,-17-22-3 0,17 22 4 16,-20-13 0-16,20 13 1 0,0 0 4 0,0 0 0 15,-40 5 3-15,40-5 2 0,-17 18-2 0,17-18 4 16,-17 27 1-16,7-10 2 0,7 0 2 0,0 4 0 16,0-1-1-16,3-3 3 0,0 0 1 15,0-17 5-15,6 33-6 0,-6-33-2 0,7 30 4 16,-7-30 0-16,10 26 0 0,-10-26-14 0,10 19-68 15,-10-19-100-15,10 13-140 0,-10-13-160 0,0 0-146 16,0 0-130-16,23-7-87 0,-23 7-785 0,10-19-1066 16</inkml:trace>
  <inkml:trace contextRef="#ctx0" brushRef="#br2" timeOffset="-46103.11">2534 12242 410 0,'7'-21'547'15,"-7"21"-35"-15,6-20-34 0,-6 20-34 16,0 0-33-16,10-16-40 0,-10 16-37 0,0 0-28 16,17-10-25-16,-17 10-24 0,0 0-21 0,0 0-29 15,24-10-36-15,-24 10-29 0,0 0-36 0,0 0-13 16,22-7-10-16,-22 7 2 0,0 0-8 0,14-11-15 16,-14 11-11-16,0 0-12 0,13-21-10 0,-13 21-3 15,0 0-4-15,11-19-8 0,-11 19-6 0,0 0-2 16,13-17-2-16,-13 17-8 0,0 0 0 0,13-13-3 15,-13 13 4-15,0 0-4 0,0 0 2 0,17 15 2 16,-17-15 1-16,6 20-2 0,1 11 9 0,-7-12 0 16,4 1 2-16,2 3-3 0,-2-3-25 0,-1 2-99 15,3-2-136-15,-2-3-150 0,3 4-142 16,-7-21-117-16,3 27-620 0,-3-27-744 0</inkml:trace>
  <inkml:trace contextRef="#ctx0" brushRef="#br2" timeOffset="-45874.79">2881 12677 492 0,'0'0'566'0,"0"0"-40"16,0 0-54-16,0 0-55 0,40 0-63 15,-40 0-65-15,0 0-51 0,23 10-38 0,-23-10-32 16,13 15-19-16,-13-15-12 0,11 23-1 0,-11-23-13 15,3 30-15-15,-3-13-18 0,-3 3-14 0,0 1-11 16,-5-1-10-16,2-1-8 0,-4 1-7 0,0 1-73 16,0-5-112-16,0 2-181 0,-4-6-198 0,-2-1-741 15,16-11-726-15</inkml:trace>
  <inkml:trace contextRef="#ctx0" brushRef="#br2" timeOffset="-44382.38">3305 12355 312 0,'0'0'377'0,"0"0"-18"0,0 0-9 16,6-18-13-16,-6 18-17 0,0 0-8 0,0 0-7 15,0-20-11-15,0 20-14 0,0 0-13 0,-10-15-13 16,10 15-18-16,0 0-18 0,-14-14-20 0,14 14-28 15,0 0-21-15,-16-12-22 0,16 12-21 16,0 0-17-16,0 0-8 0,-30-1-4 0,30 1 1 16,0 0 4-16,-30 9 0 0,30-9-3 0,-20 13-9 15,20-13-8-15,-20 15-5 0,20-15-11 0,-17 20-7 16,17-20-7-16,-9 19-5 0,9-19-3 0,-8 24-5 16,8-24-3-16,0 22-2 0,0-22-4 0,4 25 1 15,-4-25 0-15,4 21 1 0,-4-21-3 0,6 19-1 16,-6-19 2-16,10 15 2 0,-10-15 0 0,14 12 1 15,-14-12 1-15,0 0 4 0,19 12-4 0,-19-12 10 16,0 0-16-16,37-1 2 0,-37 1-4 0,20-11 4 16,-20 11-6-16,17-12 3 0,-17 12-2 0,16-15-2 15,-16 15 5-15,11-19 9 0,-11 19 13 16,10-23 6-16,-10 23-2 0,6-23-1 0,-6 23 0 16,3-22-1-16,-3 22 1 0,3-25-5 0,-3 25 1 15,0-20-10-15,0 20 2 0,-3-20 2 0,3 20-1 16,0 0-4-16,-3-22-3 0,3 22-1 0,0 0-1 15,-10-21 0-15,10 21-9 0,0 0 2 0,-6-15 1 16,6 15-13-16,0 0 15 0,0 0-8 0,-14-12-1 16,14 12 0-16,0 0-1 0,0 0 0 0,0 0 0 15,0 0-1-15,-13 17 2 0,13-17 1 0,3 19-1 16,-3-19 3-16,4 26-1 0,-4-26 3 0,12 28 2 16,-12-28-3-16,18 29-1 0,-9-11-8 15,2-3 7-15,2-2 1 0,0-1 0 0,-3 1-2 16,7 0 1-16,-17-13 1 0,23 17-19 0,-23-17-23 15,24 15-31-15,-24-15-42 0,23 10-72 0,-23-10-92 16,0 0-91-16,30 2-85 0,-30-2-87 0,0 0-65 16,26-12-76-16,-26 12-462 0,14-20-610 0</inkml:trace>
  <inkml:trace contextRef="#ctx0" brushRef="#br2" timeOffset="-43862.88">3678 12055 1 0,'0'0'363'0,"0"0"-24"16,0 0-20-16,6-20-15 0,-6 20-20 0,0 0-11 15,8-18-11-15,-8 18-11 0,0 0-9 0,3-17-3 16,-3 17-16-16,0 0-18 0,0 0-8 0,3-20-1 15,-3 20 3-15,0 0-5 0,0 0-1 0,0 0-10 16,0-18-8-16,0 18-10 0,0 0-5 0,0 0-19 16,0 0-5-16,0 0-10 0,0 0-14 0,0 0-17 15,-14-12-9-15,14 12 0 0,0 0-9 16,0 0 7-16,0 0 9 0,-22 12 5 0,22-12 10 16,-11 13 1-16,11-13-4 0,-10 18-3 0,10-18-15 15,-9 19-4-15,9-19-8 0,-8 25-5 0,8-25-4 16,-3 34 2-16,3-34-10 0,-3 31-6 0,3-31-3 15,0 38-7-15,3-20-5 0,-3 1-3 0,0 4-2 16,0-2-8-16,3-2-2 0,-3 1-4 0,3 0-5 16,-3 0-3-16,0-20 0 0,5 32-1 0,-5-32 0 15,3 31-2-15,-3-31 6 0,3 27-5 0,-3-27 5 16,0 22 6-16,0-22 8 0,3 20 2 0,-3-20 0 16,0 0 0-16,4 23-4 0,-4-23 4 0,0 0 2 15,17 17-1-15,-17-17 0 0,0 0-4 16,30 10-4-16,-30-10-1 0,30 3-2 0,-30-3 0 15,39-5-3-15,4 0 5 0,-43 5-15 0,44-10-4 16,-44 10-34-16,40-13-47 0,-20 7-72 0,-20 6-88 16,34-14-97-16,-34 14-91 0,23-18-100 0,-23 18-110 15,19-17-99-15,-19 17-127 0,11-14-442 0,-11 14-763 16</inkml:trace>
  <inkml:trace contextRef="#ctx0" brushRef="#br2" timeOffset="-35983.08">4045 11927 210 0,'0'0'308'0,"0"0"-14"15,0 0-18-15,-10-14-7 0,10 14-7 0,0 0-4 16,0 0 3-16,-10-18 1 0,10 18-7 0,0 0-2 16,0 0-9-16,-14-18-26 0,14 18-24 15,0 0-35-15,0 0-23 0,0 0-23 0,-13-12-25 16,13 12-23-16,0 0-12 0,0 0-9 0,0 0-9 15,0 0-8-15,0 0-4 0,0 0-7 16,-7 20 2-16,7-20 0 0,0 0-1 0,0 24 4 16,0-24 7-16,4 18 12 0,-4-18 8 0,3 23 0 15,-3-23 2-15,4 22-4 0,-4-22 3 0,3 21-3 16,-3-21-3-16,3 19-6 0,-3-19-7 0,3 18 0 16,-3-18-5-16,0 0 7 0,7 20 20 0,-7-20 22 15,0 0 15-15,0 0 22 0,7 18 16 0,-7-18-4 16,0 0-23-16,0 0-20 0,0 0-17 0,0 0-12 15,30-9-9-15,-30 9-8 0,16-9-5 16,-16 9-6-16,17-13-8 0,-17 13 1 0,23-12 1 16,-23 12-13-16,20-13-55 0,-20 13-69 0,24-12-64 15,-24 12-64-15,24-12-44 0,-24 12-40 0,26-16-43 16,-26 16-26-16,23-15-12 0,-23 15 9 16,24-15 7-16,-24 15 33 0,17-12 33 0,-17 12 48 15,13-9 53-15,-13 9 51 0,0 0 47 0,17-16 46 16,-17 16 46-16,0 0 30 0,0 0 43 0,9-13 24 15,-9 13 32-15,0 0 28 0,0 0 22 0,0 0 20 16,0 0 9-16,0 0 4 0,0 0 15 0,-3-20 12 16,3 20 1-16,0 0 1 0,0 0-7 0,0 0-6 15,0 0-18-15,0 0-19 0,0 0-27 0,-14-10-24 16,14 10-20-16,0 0-18 0,0 0-14 16,0 0-7-16,0 0-4 0,-9 20-2 0,9-20 7 15,0 0 10-15,0 27 0 0,0-27-1 0,0 26-12 16,0-26-5-16,6 25-3 0,-6-25-5 0,3 28-5 15,-3-28 0-15,11 29 0 0,-11-29 2 0,6 28 0 16,-6-28-5-16,10 26-6 0,-10-26-23 16,11 21-62-16,-11-21-73 0,6 18-65 0,-6-18-101 15,0 0-81-15,0 0-72 0,0 0-70 0,0 0-281 16,0 0-302-16</inkml:trace>
  <inkml:trace contextRef="#ctx0" brushRef="#br2" timeOffset="-35475.08">4315 11742 165 0,'0'0'268'16,"3"-23"-25"-16,-3 23-13 0,0-19-16 0,0 19-18 16,3-18-17-16,-3 18-12 0,0 0-2 0,3-25-6 15,-3 25-1-15,0 0-4 0,5-20-5 16,-5 20-15-16,0 0-10 0,0 0-20 0,0-22-11 15,0 22-19-15,0 0-11 0,9-15-6 16,-9 15-6-16,10-15-1 0,-10 15-8 0,17-16-1 16,-17 16 3-16,24-17 2 0,-24 17 4 0,30-20 2 15,-14 10-5-15,1 0-4 0,-17 10-9 0,33-15-4 16,-33 15-4-16,30-12-6 0,-30 12-2 0,27-8-2 16,-27 8-3-16,0 0-1 0,37-2 4 0,-37 2 5 15,23 10 14-15,-23-10 14 0,19 17 10 0,-8-2 6 16,-4 3 0-16,-1-1 2 0,1 6-7 0,-4-1-4 15,0 3-13-15,1 0-21 0,-1 0 11 0,1-1-5 16,-1-1-7-16,0 0 1 0,-3 0-8 0,3-3-4 16,1-5-1-16,-4-15-2 0,6 30 2 15,-6-30 1-15,4 25 6 0,-4-25 7 16,3 22 46-16,-3-22 45 0,4 18-2 0,-4-18-15 16,0 0-17-16,-7 14-13 0,7-14-10 0,0 0-8 15,-14 13-11-15,14-13-6 0,0 0-6 0,-16 13-7 16,16-13-4-16,-17 9-3 0,17-9-4 0,-17 16 2 15,17-16-2-15,-23 16-2 0,23-16-2 0,-20 24 0 16,7-12-4-16,13-12 5 0,-20 23-10 0,20-23-31 16,-13 20-66-16,13-20-57 0,-14 17-58 0,14-17-44 15,0 0-44-15,-10 18-35 0,10-18-72 0,0 0-80 16,0 0-97-16,0 0-229 0,0 0-305 0</inkml:trace>
  <inkml:trace contextRef="#ctx0" brushRef="#br2" timeOffset="-35106.36">4658 11275 99 0,'-3'-18'442'0,"3"18"-19"0,-3-32-27 16,3 32-16-16,-4-31-31 0,4 31-28 0,-3-26-32 16,3 26-45-16,-3-24-48 0,3 24-40 0,0 0-37 15,0-25-20-15,0 25-18 0,0 0-18 16,0 0-10-16,23-4-9 0,-23 4-7 0,27 17-6 16,-11-2 1-16,5 7-4 0,5 11-3 0,1 3-2 15,3 6 9-15,-4 10 2 0,1 6 5 0,-4 3 7 16,-5 8 7-16,-5 0-8 0,-4 2 5 0,-6 1-18 15,-3 3 10-15,-3-5-6 0,-3 3-2 0,-4-4-6 16,-1 2 1-16,2-9 0 0,-1-7-5 0,4-7-6 16,-2-7-24-16,2-7-62 0,2-7-61 0,4-1-59 15,0-9-117-15,0-17-115 0,0 22-123 16,0-22-424-16,0 0-444 0</inkml:trace>
  <inkml:trace contextRef="#ctx0" brushRef="#br2" timeOffset="-34743.08">5129 11327 480 0,'0'0'578'16,"0"0"2"-16,-13-12-20 0,13 12-8 0,0 0-33 16,0 0-40-16,-24-14-33 0,24 14-44 0,-17-7-36 15,17 7-29-15,-19-9-38 0,19 9-42 0,-21-16-39 16,21 16-35-16,-14-14-37 0,14 14-30 15,-16-15-22-15,16 15-18 0,-6-15-16 16,6 15-14-16,0 0-35 0,-3-25-115 0,3 25-101 16,0 0-112-16,13-18-105 0,-13 18-112 0,0 0-120 15,0 0-124-15,36 8-511 0,-36-8-749 0</inkml:trace>
  <inkml:trace contextRef="#ctx0" brushRef="#br2" timeOffset="-34479.08">5182 11637 45 0,'4'20'466'0,"-4"-20"-25"15,0 0-35-15,0 0-32 0,0 0-41 16,0 0-42-16,9 15-49 0,-9-15-46 16,0 0-40-16,0 0-29 0,0 0-21 0,17 10-19 15,-17-10-13-15,0 0-7 0,27 11-5 0,-27-11 1 16,26 9 13-16,-26-9 15 0,27 23 25 0,-13-9 21 15,-1-2 11-15,-3 9 13 0,0-1 3 0,-7 2-2 16,0 4-21-16,-6-1-20 0,0 5-21 0,-7 2-17 16,-4 3-13-16,1 0-10 0,-4 3-24 0,1 2-129 15,-7-3-151-15,2 1-170 0,-2-3-156 0,3 1-192 16,-6-5-299-16,2 1-533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6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282 355 756 0 0,'-165'-124'14586'0'0,"147"110"-13070"0"0,-30-31 2238 0 0,44 40-3487 0 0,-3-1 88 0 0,1-1-1 0 0,0 0 1 0 0,0-1-1 0 0,-7-13 0 0 0,12 19-312 0 0,0 0-1 0 0,0 1 0 0 0,0-1 1 0 0,0 0-1 0 0,0 0 0 0 0,0 0 1 0 0,1-1-1 0 0,-1 1 0 0 0,1 0 1 0 0,0 0-1 0 0,0 0 1 0 0,-1 0-1 0 0,1 0 0 0 0,1-1 1 0 0,-1 1-1 0 0,0 0 0 0 0,0 0 1 0 0,1 0-1 0 0,-1 0 0 0 0,1 0 1 0 0,0 0-1 0 0,0 0 0 0 0,-1 0 1 0 0,1 0-1 0 0,1 0 0 0 0,-1 0 1 0 0,0 0-1 0 0,0 1 0 0 0,1-1 1 0 0,2-2-1 0 0,2-2-420 0 0,1 1 0 0 0,0 0 0 0 0,0 1 0 0 0,0-1 1 0 0,1 1-1 0 0,-1 0 0 0 0,1 1 0 0 0,0 0 0 0 0,13-3 0 0 0,-4 3-1203 0 0,1 0-1 0 0,-1 1 0 0 0,1 1 0 0 0,27 2 0 0 0,19 3-2737 0 0,-9 4-1734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6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33 1232 0 0,'-4'3'3331'0'0,"-14"11"1343"0"0,11-11-3249 0 0,-11 4-414 0 0,-52 21 6993 0 0,55-23-8193 0 0,9-3 1837 0 0,16-4-1547 0 0,191-39 286 0 0,-121 24-514 0 0,57-9-4569 0 0,-130 26 2932 0 0,1-2-220 0 0,2 0 1244 0 0,5-2-180 0 0,2 3-3515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7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55 104 836 0 0,'-5'2'1872'0'0,"-11"7"576"0"0,-17 11 8988 0 0,104-29-11166 0 0,3-3-57 0 0,111-21-750 0 0,-62 5-2914 0 0,-40 2-702 0 0,-48 12 1174 0 0,-1 1-1120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7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324 106 824 0 0,'2'-4'1394'0'0,"7"-17"2409"0"0,-8 17-2667 0 0,3-19 812 0 0,-4 22-1696 0 0,1-1 0 0 0,-1 1 1 0 0,0 0-1 0 0,0 0 0 0 0,0 0 1 0 0,0-1-1 0 0,0 1 0 0 0,0 0 1 0 0,0 0-1 0 0,0-1 0 0 0,0 1 1 0 0,-1 0-1 0 0,1 0 0 0 0,0 0 1 0 0,-1 0-1 0 0,1 0 0 0 0,-1-1 1 0 0,0 1-1 0 0,1 0 0 0 0,-1 0 1 0 0,0 0-1 0 0,1 0 0 0 0,-1 0 1 0 0,0 1-1 0 0,0-1 0 0 0,0 0 1 0 0,0 0-1 0 0,-1-1 0 0 0,-28-6 207 0 0,23 6 446 0 0,-30 9-75 0 0,30-6-474 0 0,-1 1-43 0 0,-7 3-98 0 0,0 1-1 0 0,0 0 0 0 0,0 1 1 0 0,-27 17-1 0 0,31-16-174 0 0,0 0 1 0 0,0 1-1 0 0,2 1 0 0 0,-1 0 0 0 0,1 0 1 0 0,0 0-1 0 0,-8 14 0 0 0,9-7-16 0 0,0-1 1 0 0,0 1-1 0 0,2 0 0 0 0,0 0 0 0 0,-4 23 1 0 0,8-28-13 0 0,1 0 0 0 0,1-1 1 0 0,0 1-1 0 0,0 0 0 0 0,1-1 1 0 0,1 1-1 0 0,0-1 0 0 0,1 1 1 0 0,0-1-1 0 0,0 0 1 0 0,1 0-1 0 0,6 11 0 0 0,-5-10 15 0 0,-4-10-23 0 0,-1 1-1 0 0,1-1 1 0 0,0 0-1 0 0,1 1 1 0 0,-1-1 0 0 0,0 0-1 0 0,1 1 1 0 0,-1-1 0 0 0,1 0-1 0 0,0 0 1 0 0,-1 0-1 0 0,5 2 1 0 0,4 7 30 0 0,-3-4-19 0 0,3 4 58 0 0,1-1 0 0 0,0 0 0 0 0,0 0 1 0 0,1-1-1 0 0,0-1 0 0 0,20 11 1 0 0,36 1 472 0 0,-19-12-240 0 0,-41-6-158 0 0,3-2 2 0 0,20 0 169 0 0,0-2 0 0 0,0-1 0 0 0,0-2 0 0 0,31-8 0 0 0,-52 10-159 0 0,0-1 1 0 0,0 0-1 0 0,-1-1 0 0 0,1 0 0 0 0,15-11 0 0 0,-17 10-103 0 0,3-1 34 0 0,-1-1-1 0 0,-1 0 0 0 0,1-1 0 0 0,-2 1 1 0 0,1-2-1 0 0,-1 1 0 0 0,0-1 0 0 0,-1 0 1 0 0,10-19-1 0 0,-2 5 196 0 0,-9 14-229 0 0,0 0 1 0 0,-1 0-1 0 0,0 0 0 0 0,-1 0 0 0 0,0-1 0 0 0,-1 0 1 0 0,0 1-1 0 0,-1-1 0 0 0,0-1 0 0 0,0 1 0 0 0,-1 0 1 0 0,-1 0-1 0 0,0 0 0 0 0,-1-1 0 0 0,0 1 0 0 0,0 0 1 0 0,-1 0-1 0 0,-1 0 0 0 0,0 0 0 0 0,0 0 0 0 0,-1 1 1 0 0,0 0-1 0 0,-1-1 0 0 0,0 1 0 0 0,-1 1 0 0 0,0-1 1 0 0,0 1-1 0 0,-1 0 0 0 0,-1 1 0 0 0,1-1 0 0 0,-1 1 1 0 0,-1 1-1 0 0,1 0 0 0 0,-1 0 0 0 0,0 0 0 0 0,-1 1 1 0 0,0 1-1 0 0,0 0 0 0 0,-12-5 0 0 0,14 5-49 0 0,5 4-6 0 0,0-1 1 0 0,0 0 0 0 0,0 1-1 0 0,0-1 1 0 0,0 1 0 0 0,-1 0-1 0 0,1 0 1 0 0,0 0 0 0 0,-1 1-1 0 0,-6-1 1 0 0,-1-2-7 0 0,-35-1-277 0 0,33 3 86 0 0,8 0-25 0 0,-1 0 0 0 0,0 1 0 0 0,0 0 0 0 0,1 1 1 0 0,-1-1-1 0 0,0 1 0 0 0,-8 2 0 0 0,-93 23-4641 0 0,25 0-4931 0 0,24-6-358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50 1112 0 0,'22'-25'3315'0'0,"-15"16"-2121"0"0,-6 7-1133 0 0,-1 1 1 0 0,1 0-1 0 0,0 0 0 0 0,-1 0 0 0 0,1 0 0 0 0,0 0 0 0 0,0 0 0 0 0,0 0 0 0 0,0 0 0 0 0,0 0 0 0 0,0 0 0 0 0,0 1 0 0 0,3-3 1691 0 0,0 7-1338 0 0,-2-3-357 0 0,-1 1-1 0 0,1 0 0 0 0,-1-1 0 0 0,1 1 0 0 0,-1 0 0 0 0,0 0 1 0 0,0 0-1 0 0,0 0 0 0 0,0 0 0 0 0,0 1 0 0 0,0-1 0 0 0,0 0 1 0 0,-1 0-1 0 0,1 1 0 0 0,-1-1 0 0 0,0 0 0 0 0,0 0 0 0 0,0 1 1 0 0,0-1-1 0 0,0 0 0 0 0,0 1 0 0 0,0-1 0 0 0,-1 0 0 0 0,1 1 1 0 0,-1-1-1 0 0,0 0 0 0 0,1 0 0 0 0,-3 3 0 0 0,-54 169 990 0 0,55-168-1007 0 0,1 0-132 0 0,-7 19-169 0 0,6-19-230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9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17 116 0 0,'0'0'2436'0'0,"27"-17"-3532"0"0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9.4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0 164 0 0,'0'0'11130'0'0,"-2"4"-10714"0"0,-9 28 814 0 0,1 0 1 0 0,-6 39 0 0 0,2-10-418 0 0,12-47-619 0 0,0-1-1 0 0,1 1 1 0 0,1 0-1 0 0,2 21 0 0 0,-1-20 28 0 0,0-12-126 0 0,-1 0 0 0 0,1-1 0 0 0,0 1 1 0 0,0 0-1 0 0,0-1 0 0 0,0 1 0 0 0,1-1 0 0 0,-1 1 1 0 0,1-1-1 0 0,0 0 0 0 0,-1 0 0 0 0,1 0 0 0 0,0 0 0 0 0,0 0 1 0 0,0 0-1 0 0,0 0 0 0 0,1 0 0 0 0,-1-1 0 0 0,0 1 0 0 0,1-1 1 0 0,4 2-1 0 0,-5-2-171 0 0,5 3 372 0 0,1-3-49 0 0,25 2-38 0 0,-25-2-28 0 0,2-2-26 0 0,-3 1-181 0 0,0 0-73 0 0,1-1 1 0 0,-1 0 0 0 0,1 0 0 0 0,-1 0-1 0 0,0-1 1 0 0,1 0 0 0 0,-1 0 0 0 0,0-1-1 0 0,0 0 1 0 0,8-4 0 0 0,6-11-1125 0 0,31-38-9141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6:59.8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155 191 676 0 0,'-5'-6'1822'0'0,"-50"-49"3297"0"0,-25-21 1496 0 0,77 72-5724 0 0,1 0-562 0 0,-6-16-70 0 0,7 15-160 0 0,6 3-332 0 0,73-15-4665 0 0,-68 16 2742 0 0,2 1-798 0 0,48 0-759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0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1 716 0 0,'0'0'1223'0'0,"5"2"-23"0"0,-2 1-727 0 0,0-1 0 0 0,1 0 0 0 0,-1 1 0 0 0,0 0 0 0 0,-1 0-1 0 0,1 0 1 0 0,0 0 0 0 0,-1 0 0 0 0,4 7 0 0 0,-4-6 631 0 0,-2 3-53 0 0,-2 34 1022 0 0,-2 1 1 0 0,-16 74-1 0 0,18-105-1953 0 0,1-1 0 0 0,0 1-1 0 0,1-1 1 0 0,0 1 0 0 0,0-1-1 0 0,1 1 1 0 0,3 13-1 0 0,-2-15-81 0 0,0 25 201 0 0,4 2-18 0 0,12 40-125 0 0,-7-40-1206 0 0,-5-12-1135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83 518 156 0 0,'0'0'1525'0'0,"-5"-4"17"0"0,-36-44 4640 0 0,37 42-4699 0 0,1 1-80 0 0,-25-43 3008 0 0,26 43-3127 0 0,3 0-834 0 0,3-17-88 0 0,-3 16-72 0 0,4 3-54 0 0,21-11-361 0 0,1 1 0 0 0,0 2-1 0 0,30-10 1 0 0,-12 6-3770 0 0,46-23 0 0 0,-9-4-383 0 0,-51 24 2993 0 0,-8-2 872 0 0,45-28 1199 0 0,-43 29 298 0 0,-10 0 238 0 0,53-50 4640 0 0,-64 64-5282 0 0,5-1 64 0 0,-9 6-709 0 0,0-1 1 0 0,0 1 0 0 0,1-1 0 0 0,-1 1 0 0 0,0-1 0 0 0,1 1 0 0 0,-1 0-1 0 0,0-1 1 0 0,1 1 0 0 0,-1-1 0 0 0,0 1 0 0 0,1 0 0 0 0,-1-1 0 0 0,1 1-1 0 0,-1 0 1 0 0,1 0 0 0 0,-1-1 0 0 0,1 1 0 0 0,-1 0 0 0 0,0 0-1 0 0,1 0 1 0 0,0 0 0 0 0,-1-1 0 0 0,1 1 0 0 0,-1 0 0 0 0,1 0 0 0 0,-1 0-1 0 0,1 0 1 0 0,-1 0 0 0 0,1 0 0 0 0,-1 0 0 0 0,1 0 0 0 0,-1 1-1 0 0,1-1 1 0 0,-1 0 0 0 0,1 0 0 0 0,0 1 0 0 0,5 8 12 0 0,-1 0 0 0 0,-1 0 1 0 0,1 1-1 0 0,-2 0 0 0 0,1 0 1 0 0,-1 0-1 0 0,-1 0 0 0 0,0 0 0 0 0,1 14 1 0 0,11 38 90 0 0,-1-21-1 0 0,-5-16-1178 0 0,-1-1 0 0 0,5 33 0 0 0,-3 5-3355 0 0,-8-56 2540 0 0,-17 27-4676 0 0</inkml:trace>
  <inkml:trace contextRef="#ctx0" brushRef="#br0" timeOffset="1">578 456 2172 0 0,'0'0'763'0'0,"-5"-2"48"0"0,-17-6 31 0 0,16 6 744 0 0,3-2-881 0 0,-16-13 613 0 0,27 9-392 0 0,5-8-91 0 0,36-8-349 0 0,0 2 0 0 0,1 1 0 0 0,65-16 0 0 0,20-8-6092 0 0,-97 32 1166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5:08:08.59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11108 1464 341 0,'0'0'479'0,"0"0"-21"15,-36 0-22-15,36 0-26 0,0 0-23 16,0 0-32-16,0 0-38 0,0 0-30 0,-33-1-25 15,33 1-22-15,0 0-22 0,0 0-25 0,0 0-26 16,0 0-19-16,0 0-24 0,0 0-16 0,0 0-9 16,0 0-3-16,0 0-6 0,0 0 2 0,0 0 1 15,0 0 13-15,0 0 23 0,0 0 7 0,0 0-6 16,0 0-23-16,0 0-13 0,33 4-7 0,-33-4 0 16,0 0-7-16,43-4-4 0,-43 4-10 0,33-3-7 15,-33 3-3-15,41-3-2 0,-41 3-8 16,49-5-4-16,-22 4-4 0,-27 1-9 0,57-8-5 15,-27 4-1-15,0 2-4 0,0-4-5 16,3 5 0-16,0-4-4 0,-3 2-1 0,7-2-2 16,-7 2 0-16,7 1-4 0,-3-3 2 0,-1 3 1 15,0-1-6-15,0 1 2 0,4 2 0 0,-4-3-1 16,3 3-2-16,-1-2 3 0,1 2 4 0,1 0-4 16,-1 0-2-16,4 0 0 0,-6 0 3 0,6 0 0 15,-7 2-4-15,7-2 3 0,-7 0 2 0,0 3-5 16,5-3-2-16,-5 0 5 0,0 2 0 0,1-2 4 15,-1 3-4-15,0-3-2 0,-33 0 10 0,63 2-6 16,-63-2-1-16,64 0 4 0,-31-2-5 0,-33 2-1 16,64 0-1-16,-34 0 1 0,0-3 1 0,-30 3-1 15,60-2-2-15,-30 2 1 16,-30 0 2-16,56-3-2 0,-56 3 2 0,60-2-4 16,-30-1 1-16,0 0 0 0,0 3 3 0,3-1-4 15,2-2 2-15,-2 0 4 0,0 1-5 0,4-1 0 16,-1 2 3-16,-3 1-4 0,8-3 0 0,-1 0-4 15,-7 3 7-15,10 0-4 0,-2 0 5 0,5-2-3 16,1 2 2-16,-1 0-1 0,8 0 7 0,-4 0-3 16,7 0-1-16,-8 0-1 0,5-4-1 0,3 4-2 15,-4-2 5-15,0 2-2 0,-3-3 0 0,1 3-1 16,-5-3 4-16,1 2-3 0,-1 1 0 0,-2-3 0 16,-4 3-1-16,-4-2 3 0,5 2-3 15,-8 0 1-15,4-3-4 0,-4 3 2 0,3 0 4 16,-2 0-6-16,-1-3 3 0,0 3 1 15,-33 0-2-15,64 0 1 0,-64 0-3 0,67 0 1 16,-67 0 2-16,60-2-1 0,-60 2-1 0,57 2-1 16,-57-2 3-16,46 0-4 0,-46 0 1 0,50 0 3 15,-50 0 4-15,54 0 2 0,-54 0-3 0,60-2-1 16,-30 2 2-16,3-3-2 0,1 3 3 0,2-2-3 16,-3 0 5-16,4 2-8 0,-4-3 1 0,4 1-1 15,0 2-1-15,-4-3 0 0,0 3 2 0,4 0 3 16,-7-2-3-16,3 2 2 0,-33 0-5 0,60-3 6 15,-60 3 1-15,60 0-2 0,-26-2 2 16,-1-1 3-16,-3 3-6 0,3-3 6 0,1 2-2 16,3-2-1-16,-4 0-2 0,0 1 1 0,7-1 1 15,-10 2-4-15,3 1 1 0,5-3 1 0,-8 0 0 16,3 3-2-16,-3-2-3 0,0 2 3 16,3-4 4-16,-3 4-3 0,4-2 0 0,-1 2 2 15,0-2-1-15,-3-2 2 0,7 3-7 0,-4 1 4 16,0-3-1-16,5 1 0 0,-2 2 0 0,-3-3-4 15,4 3 3-15,-4-3 2 0,4 3-2 0,0-2 2 16,-1 2 0-16,1-3 0 0,-1 3 0 0,5-2 3 16,2 0-1-16,4-1-1 0,-4-2-2 0,0 3-1 15,4-1 3-15,-4-2-1 0,4 2-4 16,-1 2 2-16,-2-5-2 0,7 4 1 0,-5-2 2 16,1 1-1-16,-4 0 0 0,4-3-1 0,-4 4 2 15,-3 0-1-15,4-2-3 0,-8 4 2 0,4-1-3 16,-3-2 6-16,3 3 1 0,3-2-4 0,1-1-2 15,2 0 6-15,-2 3-3 0,-1-2-1 0,4 2 0 16,-7 0-1-16,-4-3 0 0,8 3-2 16,-7 0 4-16,2-2 1 0,1 2 0 0,-3 0-1 15,0 0 2-15,-1 0-1 0,1-2 0 0,-1 2-2 16,5 0 1-16,-8-3 0 0,7 3-6 0,-3 0 6 16,3-2 1-16,0 2-1 0,3-3-2 0,4 3 6 15,0 0-6-15,-4-2 0 0,4 2 1 16,-4 0 2-16,3 0-2 0,1-3 2 0,4 6-5 15,-5-3 3-15,4 0 1 0,1 0-2 0,-2 0 1 16,1 0 2-16,4-3-2 0,-1 3 3 0,0 0 1 16,7 0-3-16,-3 0 1 0,3 0-1 0,7-2 0 15,-7 2 1-15,6 0-3 0,1-3-5 0,0 3 7 16,-3 0 1-16,-4-3-2 0,6 3 4 0,1 0-2 16,2 0-1-16,-1 0 0 0,-2-1 0 15,4 1 1-15,0-3 6 0,-3 3 5 0,3-3 16 16,0 3 9-16,-4-2 7 0,2 2-2 0,-8 0-6 15,-8-3 1-15,8 3-4 0,-6 0-5 16,0 0-1-16,-1 0-4 0,0 0-5 0,-3 0 1 16,-3 0-1-16,3-1 4 0,-3 1-1 0,-1 0 0 15,-5 0-3-15,-5 0 0 0,1-3 2 0,-4 3 2 16,0-3 3-16,-33 3 1 0,51-2-7 0,-51 2-14 16,36-6-105-16,-36 6-190 0,20-10-194 0,-20 10-191 15,-13-15-201-15,-10 8-961 0,-15-3-1264 0</inkml:trace>
  <inkml:trace contextRef="#ctx0" brushRef="#br0" timeOffset="2584">11048 1572 131 0,'0'0'248'0,"0"0"-10"16,0 0-4-16,0 0-13 0,0 0-6 0,0 0-5 16,0 0-3-16,-20-8-6 0,20 8-5 0,0 0-3 15,0 0-3-15,0 0 1 0,0 0-5 0,0 0-4 16,0 0 1-16,0 0 1 0,0 0 0 0,0 0-9 15,0 0-9-15,0 0-8 0,0 0-17 16,0 0-23-16,0 0-19 0,0 0-25 0,-23 8-15 16,23-8-17-16,0 0 2 0,0 0-2 0,-7 23 13 15,7-23 39-15,-7 22 17 0,7-22 6 0,-6 33 10 16,0-13-5-16,-2 2-4 0,2 3-3 0,-4 6-13 16,0-2-16-16,3 3-17 0,-3 4-9 15,0-4-8-15,0 5-6 0,0-1-4 0,4 2-1 16,-5-4-10-16,1 4-4 0,4-4-3 0,-1 2-2 15,0-2-1-15,4-2 0 0,-4 2-2 0,1-5 0 16,3 0 1-16,3-5 3 0,-4 3 7 0,1-3 1 16,3 0 22-16,0-4 11 0,-4 0 3 0,4 0-6 15,0-20-5-15,0 30-5 0,0-30-1 0,-3 28-6 16,3-28 4-16,0 25-6 0,0-25 9 16,-4 20-5-16,4-20 4 0,4 18-3 0,-4-18-2 15,0 0-6-15,0 20-4 0,0-20-7 0,0 0-4 16,0 0-4-16,0 19-2 0,0-19-2 0,0 0 1 15,0 0-1-15,7 18 6 0,-7-18 13 16,0 0 10-16,0 0 9 0,23 7 7 0,-23-7-4 16,0 0-5-16,30 2-8 0,-30-2-7 0,0 0-3 15,44-2-5-15,-44 2-9 0,33-2 0 0,-33 2-7 16,43-5-2-16,-43 5-3 0,50-6 1 0,-50 6-2 16,54-7-2-16,-24 5 2 0,0-1-5 0,0 1 2 15,3-3-1-15,0 2 0 0,4-2 3 0,3 1-3 16,0 1-3-16,3-2 1 0,-3 1-1 0,4-1 3 15,-1 2-5-15,-6-1 1 0,0 2 1 0,-1-1 1 16,1 1 0-16,-4 0-1 0,3 2 1 16,-1-3 0-16,-2 3 1 0,0-2-4 0,-33 2 3 15,63-3 2-15,-63 3-3 0,64-3 2 16,-34 3 0-16,3-2 0 0,-3-1 0 0,3 3-2 16,-3-2 0-16,4 2 0 0,-1-2 0 0,-3 2 1 15,3 0-2-15,0-3 1 0,2 3-2 0,-2-2 1 16,3 2 2-16,1-3-2 0,2 3 3 0,-1-2-3 15,-2 2 4-15,4 0-3 0,-3 0-1 0,-4-3 0 16,4 3 1-16,-37 0 1 0,64 0-1 0,-64 0-2 16,56 0 4-16,-56 0 0 0,61-2 0 0,-61 2 1 15,52 0-2-15,-52 0 5 0,60-3-6 0,-30 0 6 16,3 2-2-16,5 1-2 0,-5-5 0 0,7 5 2 16,-4-3-4-16,8 0 2 0,-4 2-2 15,3 1 2-15,1-5-2 0,2 4 1 16,4 1 0-16,-3 0 0 0,3-2 0 0,3 2 0 15,1 0 0-15,-5 0-1 0,8 0 1 0,-3 0-2 16,3 0-1-16,-4 0 1 0,4 0-1 0,-1 0 5 16,4 0 1-16,-6 0-4 0,2 0 2 0,-2 0 2 15,3 0 0-15,-5 0-4 0,-1 0 2 0,-1 0 2 16,3 0-2-16,-6 0-2 0,3 0 4 0,0 0-1 16,-3 0-1-16,-1-4 3 0,1 4-4 0,-1-2 2 15,5 2-1-15,-4-3 0 0,-1 3 0 0,1-2-2 16,3 0 2-16,0 2 2 0,-3-3-3 0,-1 1-2 15,-3 2 3-15,4-3 0 0,-7 3-2 16,1-3 0-16,-5 3-1 0,4 0 1 0,-7 0 1 16,8 0-1-16,-8 0-1 0,7-2 2 15,-7 2 0-15,7 0 0 0,-3 0 3 0,6-3 0 16,-3 3-4-16,4 0 2 0,2-2-3 0,-2 2 1 16,2-2 3-16,-2 2-1 0,-1 0-3 0,-7 0 1 15,5-3 3-15,-1 3-1 0,-7 0-3 0,3 0 2 16,2 0-1-16,-5 0 2 0,0 0 0 0,1 0 2 15,-1 0-3-15,0 0 0 0,0-2 1 0,1 2-1 16,2 0 4-16,-2-3-3 0,6 3-2 0,0-2 1 16,-4 2 0-16,5-3 1 0,5 3-2 0,-2-2 2 15,2 2-4-15,-2-3 2 0,6 0 0 16,0 3 0-16,-4-1 2 0,1 1-8 0,7-3 6 16,-8 3 2-16,1 0 0 0,-1-2 0 0,5 2-2 15,-4-3 0-15,2 0 3 0,-5 3-2 0,5-1 1 16,2 1 2-16,-1-5-2 0,-4 4 1 15,8-1-1-15,-8 2-1 0,1-4 0 0,4 4-2 16,-5-2 4-16,1-1-3 0,-1 3 1 0,1-2-1 16,-1 0 3-16,2 2-2 0,1-3-3 0,-2 3 3 15,0-2-1-15,-4 2 1 0,8-3 0 0,-5 3 0 16,1 0-2-16,2-3 0 0,-2 3 3 0,4 0 0 16,-2-2-2-16,-2 2 2 0,6 0 0 15,-3-3 0-15,1 3 0 0,2-2 0 0,-7 0 0 16,8 2 0-16,-5-3 0 0,5 1-2 0,-4-1-1 15,4 3 2-15,-5-2 2 0,2-1-3 0,-1 1 1 16,-1 2-1-16,2-3 0 0,-1 0 1 0,0 2 0 16,0 1 0-16,-1-3 1 0,-2 1-1 0,7-1-1 15,-8 0 0-15,1 3 1 0,3-1 0 16,-3-4-1-16,0 4 1 0,-4-1-2 0,0-2 3 16,1 2 0-16,2-1-1 0,-2 1-2 0,2 0 1 15,-5-1 1-15,-5 1 0 0,4-1-1 0,-4 3 0 16,2-3 0-16,-2 1 2 0,-2 2-3 0,2-3 3 15,-3 1-2-15,-3 2 1 0,7-2-1 16,-7-1 1-16,-30 3 4 0,57-2-5 0,-27-1 2 16,-30 3 3-16,50-2-3 0,-50 2-3 0,46-3 3 15,-46 3 0-15,44-5-4 0,-44 5 2 0,40-3-2 16,-40 3 2-16,41-4 0 0,-41 4-2 0,39-2 2 16,-39 2-1-16,37-3 2 0,-37 3-1 0,36-3-1 15,-36 3 0-15,37-1-1 0,-37 1 2 0,37-5 0 16,-37 5 2-16,37-1-4 0,-37 1 0 0,36 0 2 15,-36 0 0-15,40-2 0 0,-40 2 1 16,41 0-2-16,-41 0 0 0,42 0 2 0,-42 0 0 16,54 0-2-16,-54 0 0 0,54-4 0 0,-54 4 1 15,57 0 0-15,-57 0-4 0,49 0 6 16,-49 0-2-16,47 0-1 0,-47 0 0 0,43 0 2 16,-43 0-2-16,40 0 1 0,-40 0 2 0,40 0-1 15,-40 0-1-15,37 4 1 0,-37-4-5 0,36 0 6 16,-36 0-1-16,0 0 2 0,44 0-3 0,-44 0 4 15,0 0-5-15,37 0 6 0,-37 0-2 0,0 0-1 16,0 0-1-16,36 0 0 0,-36 0 0 0,0 0-1 16,0 0 2-16,0 0 2 0,33-4-4 0,-33 4 0 15,0 0 0-15,0 0 0 0,0 0 0 0,0 0 0 16,30-5 0-16,-30 5 0 0,0 0 0 16,0 0 0-16,14-12 0 0,-14 12 0 15,0 0 0-15,0 0 0 0,7-20 0 0,-7 20 0 16,0 0 0-16,3-19 0 0,-3 19 0 0,0 0 0 15,3-24 0-15,-3 24 0 0,0 0 0 0,7-24 0 16,-7 24 0-16,3-18 0 0,-3 18 0 0,0-21 0 16,0 21 0-16,3-19 0 0,-3 19 0 0,0-22 0 15,0 22 0-15,0-20 0 0,0 20 0 0,0-23 0 16,0 23 0-16,-3-23 0 0,3 23 0 0,0-25 0 16,0 25 0-16,-3-25 0 0,3 25 0 0,0-29 0 15,0 29 0-15,-3-30 0 0,3 30 0 0,-7-30 0 16,7 30 0-16,-3-33 0 0,-4 14 0 0,7 1 0 15,-7 0 0-15,4-2 0 0,-1 4 0 16,4 16 0-16,-9-32 0 0,9 32 0 16,-7-30 0-16,7 30 0 0,-7-30 0 0,7 30 0 15,-10-27 0-15,10 27 0 0,-6-30 0 0,6 30 0 16,-7-30 0-16,7 30 0 0,-7-27 0 0,7 27 0 16,-7-31 0-16,7 31 0 0,-6-27 0 0,6 27 0 15,-6-24 0-15,6 24 0 0,-4-26 0 0,4 26 0 16,-3-20 0-16,3 20 0 0,-4-17 0 0,4 17 0 15,0 0 0-15,0-23 0 0,0 23 0 0,0 0 0 16,0-21 0-16,0 21 0 0,0 0 0 0,0 0 0 16,0 0 0-16,0-19 0 0,0 19-561 0,0 0-182 15,0 0-123-15,0 0-105 0,0 0-746 16,-37-7-1152-16</inkml:trace>
  <inkml:trace contextRef="#ctx0" brushRef="#br0" timeOffset="3396.02">12702 1644 6 0,'7'-12'426'0,"-7"12"-22"0,0 0-23 15,10-19-6-15,-10 19-11 0,0 0-20 0,10-24-21 16,-10 24-21-16,3-17-16 0,-3 17-14 16,0 0-7-16,4-20-4 0,-4 20-6 0,0 0-12 15,3-20-19-15,-3 20-22 0,0 0-16 0,0 0-16 16,0 0-15-16,0-20-14 0,0 20-19 0,0 0-18 15,0 0-15-15,0 0-21 0,0 0-10 0,0 0-15 16,0 0-5-16,0 0-8 0,0 0-6 0,0 0-2 16,0 0 1-16,0 0-1 0,-23 8 5 0,23-8 12 15,0 0 22-15,-10 22 20 0,10-22-1 0,-11 20-12 16,11-20-4-16,-9 27-3 0,2-11-7 16,0 4 4-16,0-1-2 0,-2 5 3 15,6-3 0-15,-4 7-1 0,-4 0-7 0,8 4-3 16,-3-3-2-16,2 4 1 0,-2 3-3 0,2-1-4 15,-3-1 6-15,4 2 2 0,0-2 2 0,0 4 4 16,-1-5-7-16,1 2-5 0,3-3-4 0,-3-2-4 16,3 1-6-16,0-5-4 0,0-1-2 0,0 0-4 15,0 0 0-15,3-5-1 0,-3-20 4 0,0 36 2 16,0-36 5-16,7 27 6 0,-7-27 7 0,6 23 6 16,-6-23 4-16,7 15-4 0,-7-15-10 0,0 0-6 15,0 0-59-15,0 0-111 0,33-8-159 0,-33 8-194 16,14-25-254-16,-14 25-276 0,6-35-831 0,-9 11-1280 15</inkml:trace>
  <inkml:trace contextRef="#ctx0" brushRef="#br0" timeOffset="3944.42">12112 587 282 0,'0'0'424'0,"10"-15"-23"0,-10 15-30 16,0 0-24-16,3-20-32 0,-3 20-29 0,0 0-30 16,0 0-27-16,0 0-25 0,4-17-20 0,-4 17-17 15,0 0-15-15,0 0-29 0,0 0-15 0,0 0-10 16,0 0-5-16,-27 4 11 0,27-4 3 0,-17 13-1 16,17-13-8-16,-20 18-6 0,20-18-11 15,-19 24-5-15,8-12-2 0,1 5-7 0,1 0 0 16,2-2-1-16,0 5 0 0,0-2 1 0,7-18-7 15,-6 32-5-15,6-32-2 0,3 30 3 0,-3-30 9 16,3 30 5-16,-3-30 9 0,10 25 3 0,-10-25 8 16,17 20 17-16,-17-20 19 0,24 9 15 15,-24-9-6-15,33 6-21 0,-33-6-14 0,43-10-17 16,-23 0-3-16,0-3-9 0,3-4-10 0,-3-5-3 16,1-4-10-16,-5-1-9 0,-5 0-2 0,-5-4-11 15,0 4-9-15,-6-2-6 0,-3 5-4 0,0 2-11 16,-8-1-7-16,5 3-3 0,-7 2 0 0,-4 7 2 15,1 0-6-15,-5 4-47 0,21 7-56 16,-43-2-62-16,43 2-61 0,-47 14-81 0,24-1-103 16,0 4-133-16,3 6-92 0,6 5-114 0,7-6-445 15,4 5-674-15</inkml:trace>
  <inkml:trace contextRef="#ctx0" brushRef="#br0" timeOffset="4596.01">14233 1526 434 0,'3'-17'467'0,"-3"17"-29"16,7-17-19-16,-7 17-21 0,0-17-14 0,0 17-13 16,3-18-13-16,-3 18-12 0,0 0-21 0,-3-26-17 15,3 26-25-15,0 0-30 0,0-19-40 0,0 19-40 16,0 0-36-16,0 0-28 0,0 0-23 0,-10-17-18 15,10 17-11-15,0 0-10 16,0 0-7-16,-9 17-3 0,9-17 4 0,-11 25 9 16,8-7 22-16,-4 4 10 0,4 1-8 0,0 4-8 15,-5 6 7-15,5 2 7 0,0 2 4 0,-4 4-3 16,4-2-2-16,3 1-2 0,-3 0 0 0,3 3-3 16,-3-3-18-16,3-1-4 0,0 2-6 0,0-4-10 15,3 1-5-15,-3-5-1 0,0-2 2 0,3 1 0 16,0-8 8-16,1 1 7 0,-1-5 2 0,-3-1 6 15,3-1 13-15,-3-18 11 0,3 30 10 0,-3-30 4 16,8 23 3-16,-8-23-8 0,3 17-12 0,-3-17-15 16,0 0-22-16,0 0-70 0,6 15-112 0,-6-15-138 15,0 0-141-15,0 0-167 0,0-17-166 16,0 17-136-16,-6-23-756 0,-5 5-1086 16</inkml:trace>
  <inkml:trace contextRef="#ctx0" brushRef="#br0" timeOffset="5020.96">13433 612 78 0,'0'0'478'0,"16"-22"-2"0,-16 22-15 0,13-23-31 16,-13 23-29-16,14-19-23 0,-14 19-29 0,10-18-30 16,-10 18-32-16,0 0-34 0,10-20-43 0,-10 20-41 15,0 0-35-15,0 0-31 0,0 0-21 0,0 0-16 16,0 0-16-16,0 0-10 0,0 0-2 0,0 0-2 15,-4 17 5-15,-2 1 25 0,-1 2 33 16,1 2 2-16,-1 3-6 0,-3 5-15 0,0 0-10 16,4 3-10-16,-5-1-2 0,1-1 9 0,4-2-1 15,-1 1-12-15,0-5-3 0,0-2-7 0,4-1-4 16,0-1-2-16,3-21 5 0,-3 29 6 0,3-29 7 16,-7 25 5-16,7-25 0 0,0 17-4 15,0-17-15-15,0 0-43 0,13 16-143 0,-13-16-176 16,0 0-181-16,37 2-227 0,-37-2-817 0,33-5-989 15</inkml:trace>
  <inkml:trace contextRef="#ctx0" brushRef="#br0" timeOffset="5620.78">15894 1427 43 0,'13'-20'433'15,"-13"20"-16"-15,13-18 3 0,-13 18 0 16,14-19-14-16,-14 19-17 0,13-18-13 0,-13 18-11 16,7-15-16-16,-7 15-16 0,10-15-28 0,-10 15-41 15,0 0-46-15,0 0-43 0,3-17-38 0,-3 17-30 16,0 0-24-16,0 0-16 0,0 0-12 0,0 0-3 16,-3 27 1-16,0-7 37 0,-4 4 20 0,3 7-1 15,1 5 10-15,-4 3 0 0,1 9 12 0,3 2-5 16,-4 2-7-16,3 1-15 0,-2 1 1 0,-1 1 15 15,7-2-5-15,-3 1-4 0,3-3-15 0,0-8-5 16,0-4-1-16,3 2-11 0,-3-7-8 0,3-4-4 16,1-5-6-16,-1 0-2 0,0-4 0 0,-3-1 3 15,0-20 1-15,11 29-3 16,-11-29-11-16,3 21-32 0,-3-21-95 0,0 0-162 16,0 0-167-16,0 0-186 0,0 0-216 0,0 0-175 15,0-28-634-15,0 6-1058 0</inkml:trace>
  <inkml:trace contextRef="#ctx0" brushRef="#br0" timeOffset="6124.5">15036 517 201 0,'-3'-25'546'0,"3"25"-1"16,-3-19-30-16,3 19-53 0,-10-23-31 0,10 23-24 15,-6-23-29-15,6 23-30 0,-4-20-37 0,4 20-39 16,-4-20-32-16,4 20-39 0,8-20-31 0,-8 20-30 15,6-18-25-15,-6 18-23 0,16-17-19 16,-16 17-15-16,27-14-12 0,-27 14-13 0,30-12-4 16,-30 12-5-16,41-4-8 0,-41 4-2 0,33 4-6 15,-10 2-1-15,-23-6-3 0,37 18 2 0,-21-6 1 16,-2 3 4-16,-4 3 3 0,-4 0 1 0,1 2 1 16,-7 2-1-16,-7 3 5 0,-5 5-2 15,-9 2 0-15,-2 3-3 0,-7 0-1 0,0 0-3 16,-4-2-1-16,1 0-2 0,3-4 0 0,0-1-2 15,3-5 4-15,8-1 11 0,2-5 34 0,-4-2 28 16,8-3 29-16,1 1 20 0,12-13 11 0,-21 20-4 16,21-20-19-16,-6 15-22 0,6-15-20 0,0 0-15 15,19 13-9-15,-19-13-13 0,47 6-3 16,-13-6-11-16,8 4-2 0,9-2-67 0,2-2-110 16,4 2-119-16,10-2-126 0,-7 0-137 0,6 0-200 15,4-4-206-15,-7 0-443 0,-3 4-837 0</inkml:trace>
  <inkml:trace contextRef="#ctx0" brushRef="#br0" timeOffset="6700.01">17924 1350 181 0,'11'-18'468'0,"-11"18"-9"15,13-19-9-15,-13 19-11 0,6-18-5 0,-6 18-23 16,0 0-30-16,8-23-30 0,-8 23-34 0,0 0-41 15,3-17-50-15,-3 17-49 0,0 0-35 0,0 0-31 16,0 0-23-16,0 0-16 0,0 0-12 0,0 0 3 16,-3 25 23-16,-5-3 30 0,5 3 6 15,0 10-7-15,0 3 1 0,-4 13 30 16,1-2 1-16,-2 3-23 0,2 3-5 0,0 2-11 16,-1-2-11-16,4 3-7 0,-8 0-1 0,11-6 4 15,-6 3-9-15,2-5-12 0,4-8-7 0,0-1-4 16,0-4-7-16,4-2 1 0,-1-7-3 0,0-1 1 15,-3-4 0-15,3-4 11 0,5 1 8 0,-8-20-1 16,6 25-14-16,-6-25-11 0,10 13-84 0,-10-13-141 16,0 0-180-16,0 0-204 0,27-13-246 0,-18-5-249 15,-9 18-482-15,0-34-983 0</inkml:trace>
  <inkml:trace contextRef="#ctx0" brushRef="#br0" timeOffset="7340.01">17011 422 335 0,'0'0'500'0,"0"0"-14"15,7-17-25-15,-7 17-32 0,0 0-37 0,0 0-42 16,0-24-30-16,0 24-28 0,0 0-26 16,0 0-25-16,0-24-23 0,0 24-27 0,0 0-20 15,0 0-16-15,7-19-29 0,-7 19-19 0,0 0-18 16,9-15-16-16,-9 15-15 0,0 0-12 0,17-17-11 15,-17 17-6-15,27-6-8 0,-27 6-4 0,26-6-1 16,-26 6-8-16,38-2-1 0,-38 2-3 0,36 2-2 16,-36-2 0-16,33 8-5 0,-33-8 3 0,27 12 0 15,-27-12 2-15,24 18 0 0,-24-18 1 16,13 20 2-16,-13-20 2 0,6 25 1 0,-6-25 2 16,-10 28-3-16,10-28 0 0,-9 27 1 0,9-27-2 15,-18 24 2-15,18-24-3 0,-20 24 4 0,20-24 1 16,-16 19 4-16,16-19 8 0,-17 16 41 0,17-16 34 15,-10 12 15-15,10-12 5 0,0 0-9 16,-17 16-17-16,17-16-15 0,0 0-18 0,0 0-18 16,0 0-12-16,0 0-9 0,0 0-5 0,30 2-7 15,-30-2 1-15,0 0-8 0,44 6-2 0,-44-6-5 16,33 9 1-16,-33-9-1 0,37 17-3 0,-23-4-2 16,2-1-2-16,-7 4 0 0,2-2 2 15,-4 3 4-15,-1 1-3 0,-6-18 8 0,0 35 2 16,-6-17 4-16,-1 2 1 0,-7-4 1 0,1 1 4 15,-1 0 5-15,-5-2 12 0,-1-3-1 0,-4 1 5 16,5-4-2-16,-5 3 0 0,4-6-4 0,-3 2-1 16,23-8 0-16,-34 10 1 0,34-10-4 0,-26 7-62 15,26-7-122-15,0 0-182 0,-23 8-205 0,23-8-234 16,0 0-816-16,19-10-1040 0</inkml:trace>
  <inkml:trace contextRef="#ctx0" brushRef="#br0" timeOffset="7804.01">19228 555 265 0,'11'-24'406'0,"-11"24"-9"0,3-16-12 16,-3 16-15-16,0 0-13 0,7-18-21 0,-7 18-16 16,0 0-19-16,0 0-23 0,0-20-20 15,0 20-26-15,0 0-34 0,0 0-31 0,0 0-36 16,0 0-26-16,0 0-24 0,0 0-12 16,0 0-13-16,0 0 19 0,0 0 45 0,0 0 18 15,-21 20 4-15,21-20 14 0,-6 28 11 0,0-10 0 16,2 4-2-16,-2-2-7 0,-2 5 1 0,2-3 4 15,-1 3-2-15,4-1-9 0,-3 2-1 0,-2-1 1 16,5-2-9-16,0-1-12 0,-4-2-10 0,4-2 5 16,3-18 20-16,-3 30 34 0,3-30 22 0,-6 22 2 15,6-22-204-15,-5 18 0 0,5-18 0 0,0 0 0 16,0 0 0-16,17 15 0 0,-17-15 0 0,0 0 0 16,40-3 0-16,-40 3 0 0,44-10 0 15,-17 5 0-15,3-2 0 0,0 2 0 16,0-2 0-16,0 1 0 0,0 0 0 0,0-2 0 15,0 2 0-15,-4-1-472 0,1 2-130 0,-4-1-64 16,4 2-72-16,-7-4-54 0,3 1-64 0,-3-3-527 16,-3 0-835-16</inkml:trace>
  <inkml:trace contextRef="#ctx0" brushRef="#br0" timeOffset="8067.79">19672 612 87 0,'0'0'511'0,"-6"-22"2"0,6 22-20 15,-10-23-26-15,10 23-6 0,-4-24-16 16,4 24-6-16,-10-26-23 0,10 26-10 0,-3-25-13 16,3 25-9-16,-6-19-26 0,6 19-44 0,-7-17-54 15,7 17-53-15,0 0-47 0,-7-16-40 16,7 16-30-16,0 0-19 0,0 0-14 0,-20 12-7 16,20-12-2-16,-10 33 23 0,3-8 30 0,1 8 18 15,-4 4 25-15,-1 9-15 0,2-3-19 0,-1 8-15 16,-4-1-13-16,8-1-11 0,-8-1-10 0,4-1-7 15,1 1-3-15,2-3-8 0,-4-8-5 0,8 1-18 16,-3-5-87-16,2-5-157 0,1-4-160 0,3-2-156 16,0-1-157-16,0-21-258 0,-3 28-770 0,3-28-1158 15</inkml:trace>
  <inkml:trace contextRef="#ctx0" brushRef="#br0" timeOffset="9108.12">11671 1814 92 0,'0'0'468'0,"0"0"-20"0,0 0-11 0,-6-17-15 15,6 17-22-15,0 0-28 0,0 0-29 16,-7-15-19-16,7 15-26 0,0 0-19 0,0 0-26 16,0 0-26-16,0 0-24 0,-9-12-19 0,9 12-20 15,0 0-24-15,0 0-24 0,0 0-24 0,0 0-18 16,0 0-14-16,0 0-11 0,0 0-3 0,-21 12 0 16,21-12 4-16,-3 18 10 0,3-18 14 0,-6 26 9 15,6-26 7-15,-7 34-5 0,3-14 2 0,-2 2-4 16,-1 1 0-16,4-1-3 0,-4 1-11 0,4-1-8 15,-4 0 1-15,7-2-20 0,-7 1-4 0,7-21-6 16,-3 32-3-16,3-32-3 0,-3 31 0 16,3-31 0-16,0 21-2 0,0-21-1 0,0 21 0 15,0-21-3-15,0 0-25 0,3 20-60 16,-3-20-85-16,0 0-130 0,0 0-161 0,0 0-166 16,0 0-125-16,0 0-810 0,40-5-985 0</inkml:trace>
  <inkml:trace contextRef="#ctx0" brushRef="#br0" timeOffset="9560.02">12065 1845 468 0,'0'0'600'0,"4"-18"-34"16,-4 18-52-16,3-18-49 0,-3 18-37 15,0 0-43-15,-3-24-45 0,3 24-40 16,0 0-32-16,-4-18-32 0,4 18-34 0,0 0-28 15,0 0-29-15,-7-16-22 0,7 16-21 0,0 0-20 16,0 0-13-16,0 0-10 0,0 0-7 0,0 0-5 16,0 0 23-16,0 0 24 0,0 0 5 0,-39 4-4 15,39-4 4-15,-21 17-1 0,5-2-11 0,2-2-9 16,-2 5-7-16,2-1-13 0,-2 5-6 0,-1 2-3 16,4 0-6-16,-1 3-9 0,8-2-1 0,-4-2-4 15,7 2 1-15,0 0-3 0,3 0-1 0,3-3 2 16,3-2-4-16,1 3 2 0,-1-5 2 0,5-1 8 15,2-3-1-15,1-1-5 0,2 0 2 16,-16-13-1-16,36 13-3 0,-36-13-3 0,37 5-2 16,-37-5-2-16,44-5 0 0,-24-1 33 15,-1-3 34-15,2-4 10 0,-5 0-2 0,1-4-8 16,-7-6-2-16,0 1-17 0,-3-6-10 0,-4 2-16 16,-3-11-10-16,-3 3-6 0,-4 1-8 0,0 0-5 15,-3 6-7-15,1 0-5 0,-2 5-6 0,1 2-7 16,-3-1-1-16,3 6-4 0,10 15 2 0,-23-19-1 15,23 19-41-15,-30-8-106 0,30 8-113 0,0 0-123 16,-34 2-120-16,34-2-136 0,-16 13-125 0,16-13-149 16,0 0-475-16,0 24-856 0</inkml:trace>
  <inkml:trace contextRef="#ctx0" brushRef="#br0" timeOffset="10004.02">13133 2005 473 0,'0'0'484'0,"0"0"-34"0,0 0-24 16,-30-8-15-16,30 8-26 0,0 0-32 0,0 0-18 15,-30-2-30-15,30 2-24 0,0 0-18 0,0 0-17 16,0 0-13-16,0 0-16 0,-38 0-12 0,38 0-12 15,0 0-7-15,0 0-7 0,0 0-6 16,0 0-20-16,0 0-19 0,0 0-17 0,0 0-5 16,0 0-8-16,0 0-6 0,0 0-6 0,0 0-15 15,27 2-13-15,-27-2-12 0,41 3-13 0,-41-3-1 16,46 2-7-16,-46-2-22 0,54 3-83 0,-54-3-98 16,46 2-77-16,-46-2-83 0,47-2-78 0,-47 2-117 15,43-5-115-15,-43 5-157 0,44-11-464 0,-44 11-723 16</inkml:trace>
  <inkml:trace contextRef="#ctx0" brushRef="#br0" timeOffset="10304.02">13633 1797 97 0,'0'0'624'16,"9"-17"-7"-16,-9 17-10 0,11-16-7 0,-11 16-28 15,7-16-23-15,-7 16-30 0,0 0-36 0,6-23-43 16,-6 23-51-16,0 0-51 0,0-18-52 0,0 18-56 15,0 0-45-15,0 0-44 0,0 0-35 0,0 0-26 16,0 0-16-16,0 0-13 0,0 0-7 0,0 0-10 16,-3 24-4-16,3-24-2 0,-7 36-5 0,4-11-2 15,0 1-2-15,3 1 0 0,0 3-5 0,-3 3 0 16,-2 1 3-16,5 1-2 0,0 0 1 16,8-2-4-16,-8-6-1 0,3 1 1 15,0-2 0-15,4-2 3 0,-4-2 2 0,3-1 5 16,2-4 2-16,-8-17 6 0,13 27-1 0,-13-27 2 15,9 18-8-15,-9-18-29 0,21 9-121 0,-21-9-163 16,0 0-167-16,30-5-194 0,-30 5-223 0,17-15-862 16,-17 15-1169-16</inkml:trace>
  <inkml:trace contextRef="#ctx0" brushRef="#br0" timeOffset="11220.74">14990 1760 317 0,'0'0'486'0,"0"0"4"16,0 0-15-16,-10 15-28 0,10-15-23 0,0 0-30 15,0 0-32-15,0 0-12 0,-26 2-14 16,26-2-7-16,0 0-4 0,0 0 13 0,0 0-3 15,0 0 7-15,0 0 1 0,-38-2-13 0,38 2-17 16,0 0-23-16,0 0-25 0,-13-12-29 0,13 12-31 16,0 0-33-16,-6-20-23 0,6 20-26 15,0 0-108-15,3-29-15 0,-3 29 0 0,10-17 0 16,-10 17 0-16,14-21 0 0,-14 21 0 0,16-20 0 16,-16 20 0-16,20-17 0 0,-20 17 0 0,27-14 0 15,-27 14 0-15,23-8 0 0,-23 8 0 0,0 0 0 16,44 3 0-16,-44-3 0 0,33 12 0 0,-16-2 0 15,-1 4 0-15,-2 0 0 0,-1 4 0 16,-3-1 0-16,-3 3 0 0,-1 0 0 0,1 2 0 16,-7-2 0-16,0 2 0 0,-3 1 0 0,-4 0 0 15,4-3 0-15,-11 3 0 0,4-4 0 0,0 1 0 16,-3 0 0-16,0-1 0 0,-1-3 0 0,-2 2 0 16,-1-3 0-16,-4-1 0 0,5-1 0 0,-4-2 0 15,7 1 0-15,13-12 0 0,-30 12 0 0,30-12 0 16,-30 10 0-16,30-10 0 0,-27 5 0 15,27-5 0-15,0 0 0 0,-30-2 0 0,30 2 0 16,0 0 0-16,-20-13 0 0,20 13 0 0,0 0 0 16,-3-23 0-16,3 23 0 0,3-18 0 0,-3 18 0 15,14-16 0-15,-14 16 0 0,16-16 0 16,-16 16 0-16,23-7 0 0,-23 7 0 0,30-5 0 16,-30 5 0-16,37 3 0 0,-37-3 0 0,44 12 0 15,-28-2 0-15,8 0 0 0,-4 5 0 0,-1-3 0 16,2 6 0-16,-1 0 0 0,3 2 0 0,-3-2 0 15,0-1 0-15,-4-3 0 0,5 4 0 0,-5-4 0 16,1-1 0-16,-4 0 0 0,4-3 0 0,-4 3 0 16,-13-13 0-16,27 14 0 0,-27-14-151 0,20 12-183 15,-20-12-123-15,0 0-147 0,37 1-179 16,-37-1-184-16,20-7-698 0,-20 7-1101 0</inkml:trace>
  <inkml:trace contextRef="#ctx0" brushRef="#br0" timeOffset="12208.52">16514 1656 186 0,'0'0'471'0,"0"0"-15"0,13-14-12 0,-13 14-14 16,0 0-22-16,14-15-15 0,-14 15-18 0,0 0-13 15,6-13-17-15,-6 13-12 0,0 0-18 0,0 0-22 16,10-16-24-16,-10 16-37 0,0 0-41 0,0 0-37 16,0 0-34-16,0 0-27 0,0 0-22 0,0 0-10 15,0 0-13-15,0 0-5 0,0 0-4 16,-6 27 6-16,6-27 22 0,-10 27 10 0,7-11 2 15,-8 4 4-15,8-1 0 0,-7 1 5 0,7 1-9 16,-7-2-7-16,6 1-2 0,-6-1 1 0,7 2 13 16,-3-3 6-16,6-18-2 0,-11 27 3 15,11-27 6-15,-3 26 16 0,3-26 24 0,-7 22 29 16,7-22 25-16,0 0-3 0,-3 22-188 0,3-22 0 16,0 0 0-16,0 0 0 0,0 20 0 0,0-20 0 15,0 0 0-15,0 0 0 0,0 0 0 0,37 0 0 16,-37 0 0-16,36-5 0 0,-36 5 0 0,44-7 0 15,-17 1 0-15,0 1 0 0,-1 1 0 0,0-1 0 16,1-3 0-16,-3 3-175 0,-24 5-258 0,39-7-58 16,-39 7-57-16,34-9-113 0,-34 9-91 0,26-12-28 15,-26 12-49-15,14-14-369 0,-14 14-662 16</inkml:trace>
  <inkml:trace contextRef="#ctx0" brushRef="#br0" timeOffset="12432.02">16831 1760 159 0,'0'0'363'0,"0"0"-3"0,-10-21 12 0,10 21 8 15,-10-14-5-15,10 14-2 0,0 0-9 0,-6-20-11 16,6 20-20-16,0 0-11 0,-8-17-20 0,8 17-31 16,0 0-36-16,0 0-37 0,-6-12-40 0,6 12-34 15,0 0-31-15,0 0-18 0,0 0-12 0,-10 12 5 16,10-12 47-16,-3 24 13 0,3-24 1 0,0 36-4 16,0-14-3-16,-3 2-6 0,3 2-14 0,-4 1-20 15,0 1-2-15,4-1-19 0,-3 3-10 0,3-3-6 16,0 2-5-16,0-5-1 0,0 1-3 15,0-2-10-15,0-3-10 0,0-20-56 16,0 32-80-16,0-32-79 0,3 27-88 0,-3-27-106 16,11 18-153-16,-11-18-134 0</inkml:trace>
  <inkml:trace contextRef="#ctx0" brushRef="#br0" timeOffset="12775.8">17178 1707 496 0,'6'-18'603'0,"4"2"3"0,-10 16-13 16,11-29-33-16,-11 29-28 0,3-24-33 0,-3 24-39 16,3-19-49-16,-3 19-66 0,0 0-65 0,-6-21-60 15,6 21-45-15,0 0-32 0,0 0-16 0,-27 9-20 16,13 4-9-16,1 2-20 16,-4 7-19-16,1 3-7 0,2 3-6 0,1 2-6 15,0 3 0-15,6-3-8 0,-3-1-4 0,10-1-2 16,-3-1 0-16,3-1 0 0,0-4 8 0,3 0-1 15,0-4 7-15,7-2 5 0,-10-16 12 0,20 19-1 16,-20-19 11-16,30 8 7 0,-30-8 0 0,44-8-8 16,-21-1-6-16,-3-4-3 0,7-5-5 0,0-2-2 15,-8-4-4-15,-2-4-5 0,-1-2-6 0,-5-2-4 16,-1-1-9-16,-7-1-8 0,-3 5-6 0,-3-1-5 16,-7 0-6-16,4 7-1 0,-8 1-5 0,1 6-6 15,-4-1-56-15,-3 2-86 0,0 6-99 16,20 9-97-16,-40-10-127 0,40 10-165 0,-40 0-158 15,40 0-856-15,-40 10-1095 0</inkml:trace>
  <inkml:trace contextRef="#ctx0" brushRef="#br0" timeOffset="14180.03">18782 1782 33 0,'0'0'431'0,"0"0"-8"16,0 0 4-16,0 0 0 0,-17 10-13 0,17-10-14 16,0 0-23-16,0 0-26 0,0 0-21 15,0 0-21-15,-16 10-20 0,16-10-19 0,0 0-15 16,0 0-14-16,0 0-19 0,0 0-19 0,0 0-23 15,0 0-21-15,0 0-14 0,0 0-19 0,0 0-7 16,0 0-11-16,0 0-14 0,0 0-6 0,0 0 5 16,0 0-10-16,10 16-2 0,-10-16-4 15,0 0-11-15,39 0-11 0,-39 0-13 0,44 0-7 16,-44 0-8-16,40-4 3 0,-40 4-11 0,43 0 0 16,-43 0-5-16,37-2-2 0,-37 2-4 0,40 0-4 15,-40 0-6-15,30-3-22 0,-30 3-45 0,0 0-34 16,40 0-38-16,-40 0-39 0,0 0-38 0,33-3-40 15,-33 3-39-15,0 0-50 0,30-4-85 0,-30 4-88 16,0 0-57-16,33-10-148 0,-33 10-361 0,24-12-557 16</inkml:trace>
  <inkml:trace contextRef="#ctx0" brushRef="#br0" timeOffset="15060.03">19802 1472 191 0,'0'0'394'15,"0"0"-26"-15,24-12-21 0,-24 12-29 0,0 0-18 16,23-12-19-16,-23 12-11 0,0 0-3 15,0 0 2-15,21-11-5 0,-21 11 10 16,0 0-5-16,0 0-7 0,0 0-13 0,0 0-21 16,9-12-20-16,-9 12-23 0,0 0-26 0,0 0-25 15,0 0-14-15,0 0-19 0,0 0-20 0,0 0-15 16,0 0-12-16,0 0-10 0,-14-13-8 0,14 13-8 16,0 0-4-16,0 0-4 0,0 0 0 0,0 0-2 15,-25-5 1-15,25 5-1 0,0 0 2 0,0 0 5 16,0 0-1-16,0 0 1 0,0 0 13 0,-27-7 4 15,27 7 5-15,0 0 0 0,0 0 6 0,0 0 7 16,0 0 10-16,0 0 6 0,0 0 17 0,0 0 3 16,0 0 1-16,-21-8-6 0,21 8-5 15,0 0-13-15,0 0-8 0,0 0-15 16,0 0-3-16,0 0-14 0,0 0-3 0,0 0-8 16,0 0-6-16,0 0 0 0,0 0-2 0,0 0-3 15,0 0-3-15,0 0-3 0,0 0 1 0,0 0-2 16,0 0 3-16,0 0 3 0,0 0 10 0,0 0 12 15,0 0 4-15,0 0 0 0,0 0 0 0,0 0 1 16,0 0-1-16,0 0 0 0,0 0 0 0,0 0-4 16,0 0 3-16,-20-4-6 0,20 4-3 0,0 0-6 15,0 0-3-15,0 0-4 0,0 0-3 0,0 0 0 16,0 0-4-16,-30 1-2 0,30-1-1 0,0 0-1 16,-27 11 0-16,27-11 0 0,-30 14 2 0,11-6 2 15,-1 4 4-15,0 2 2 0,-10 2 2 16,3 2 7-16,4 0-1 0,-1 2-2 0,-3 2-1 15,4 3-3-15,0 1 6 0,3-2 4 16,3 3 1-16,-3 2-2 0,7 0 1 0,0-1-8 16,3-1 2-16,3-2 0 0,3 2 3 0,1-4 0 15,3 2-3-15,3-2 0 0,1-1-18 0,3 1 0 16,-1-6 0-16,7 0 0 0,4 1 0 0,3-6 0 16,0 1 0-16,0-3 0 0,7-3 0 0,-4 1 0 15,0-3 0-15,-23-5 0 0,51 2 0 0,-51-2 0 16,43-4 0-16,-43 4 0 0,40-11 0 0,-17 2 0 15,-6-1 0-15,-1-2 0 0,-2-3 0 16,-4 1 0-16,-10 14 0 0,14-24 0 0,-14 24 0 16,0-25 0-16,0 25 0 0,-14-23 0 0,14 23 0 15,-27-20 0-15,11 10 0 0,16 10 0 0,-44-12 0 16,18 6 0-16,26 6 0 0,-50-4 0 0,50 4 0 16,-51-3 0-16,51 3 0 0,-46 0 0 15,46 0 0-15,-40 3 0 0,40-3 0 0,-37 3 0 16,37-3 0-16,-30 4 0 0,30-4 0 0,0 0-186 15,-30 8-96-15,30-8-56 0,0 0-40 0,0 0-47 16,0 0-58-16,0 0-82 0,11 17-94 0,-11-17-78 16,0 0-670-16,43 0-860 0</inkml:trace>
  <inkml:trace contextRef="#ctx0" brushRef="#br1" timeOffset="27064.06">17118 4182 151 0,'0'0'583'15,"0"0"-18"-15,-10-22-28 0,10 22-38 0,-10-18-54 16,10 18-36-16,-20-20-29 0,20 20-24 0,-27-22-37 16,10 13-25-16,1-3-26 0,-4 3-23 15,-4-2-14-15,1 2-20 0,0 1-12 0,-7 3-20 0,3 0-12 16,-3 1-6-16,30 4-17 0,-57-3-22 16,57 3-15-16,-60 3-23 0,30-1-10 0,0 5-12 15,0 1-11-15,0 2 2 0,0 5-6 0,0 0-2 16,7 3-2-16,-1 1-4 0,1 1-6 0,3 5 3 15,3-3-7-15,4 4-4 0,3 0 0 16,4-5-1-16,2 1 1 0,4 2-2 0,4-2 0 16,-1 0 1-16,7-3 3 0,3 2-1 0,1-3 0 15,2-1-2-15,4-2-3 0,4-3-1 0,-5 1-4 16,5-2 0-16,-1-4 0 0,4-3-2 0,-27-4 2 16,46 8-1-16,-46-8 1 0,44-2 6 0,-44 2 2 15,43-10 3-15,-19 3-3 0,-1-5 1 16,-7-2-5-16,8-1 5 0,-7-2 6 0,2-3 4 15,-2-3-5-15,0 1 4 0,0-1 4 0,-8-1 3 16,2 0 6-16,2 2 0 0,-10 1 1 0,8-3 3 16,-8 2-19-16,0-1-32 0,1 1 0 0,-4 2 0 15,0 0 0-15,0 20 0 0,-4-33 0 0,4 33 0 16,-3-32 0-16,3 32 0 0,-3-25 0 16,3 25 0-16,-8-25 0 0,8 25 0 0,-3-18 0 15,3 18 0-15,-6-17 0 0,6 17 0 0,0 0 0 16,-7-18 0-16,7 18 0 0,0 0 0 0,0 0 0 15,0 0 0-15,0 0 0 0,-17 20 0 16,17-20 0-16,-3 25 0 0,0-8 0 0,3 4 0 16,0 1 0-16,3 2 0 0,0 5 0 0,0-2 0 15,5 6 0-15,-5-1 0 0,7-3 0 0,-1 5 0 16,2-5 0-16,2 3 0 0,1-6 0 0,2 2 0 16,1-3 0-16,-1-3 0 0,5 1 0 0,-2-5 0 15,1-1 0-15,4-5 0 0,3-2 0 0,-4 0 0 16,7-2 0-16,0-6 0 0,0 1 0 0,4-6 0 15,-1 1 0-15,-3-4-319 0,0-1-122 0,3 0-72 16,-3-6-88-16,0-2-117 0,-3 0-73 16,-8 3-138-16,2-6-390 0,-4 3-777 15</inkml:trace>
  <inkml:trace contextRef="#ctx0" brushRef="#br1" timeOffset="27720.06">17995 3700 304 0,'0'0'471'0,"0"0"-12"0,16-18-19 15,-16 18-15-15,0 0-13 0,14-15-6 0,-14 15-19 16,0 0-28-16,0 0-42 0,0-20-40 0,0 20-34 16,0 0-31-16,-20-12-26 0,20 12-23 0,-24-8-10 15,24 8-9-15,-27-7-3 0,27 7-3 0,-30-6-1 16,30 6-3-16,-33-5-8 0,33 5-10 0,-33 0 1 15,33 0-17-15,-37-2-1 0,37 2-8 16,0 0-8-16,-43 0-10 0,43 0-13 0,0 0-5 16,-37 7 5-16,37-7 7 0,-26 13 10 15,26-13 3-15,-27 15 2 0,17-2-1 0,0 2-5 16,0 2 3-16,3 4 0 0,0-2 2 0,4 6 3 16,0 3-7-16,3-1-7 0,0 8-7 0,0 1-6 15,0 3-12-15,3-1-3 0,-3 2-7 0,0 2-2 16,3-2-4-16,-3 0-5 0,0 1 0 0,-3-2-8 15,3-1-14-15,0-3-2 0,0-1 0 0,-3-3 0 16,3-4 0-16,0-1 0 0,-3-2 0 0,3-2 0 16,-3 2 0-16,-1-7 0 0,4-17 0 15,0 32 0-15,0-32 0 0,-3 26 0 0,3-26 0 16,0 22 0-16,0-22 0 0,3 17 0 0,-3-17 0 16,7 18 0-16,-7-18 0 0,16 12 0 0,-16-12 0 15,27 8 0-15,-27-8 0 0,37 6 0 0,-37-6 0 16,46 1 0-16,-46-1 0 0,57 0 0 15,-57 0 0-15,60-1 0 0,-30 1 0 0,0-3 0 16,0 0 0-16,0-3 0 0,-3 4 0 0,3-4 0 16,-3 0 0-16,-4 0 0 0,0-3-177 0,1 1-198 15,-4-2-84-15,-4-2-100 0,5 2-116 0,-9-4-91 16,2 0-95-16,-4-1-608 0,-10 15-917 0</inkml:trace>
  <inkml:trace contextRef="#ctx0" brushRef="#br1" timeOffset="28796.06">18449 3902 336 0,'0'0'573'0,"0"0"-25"0,0 0-27 0,0 0-29 16,0 0-31-16,0 0-21 0,-21-15-20 0,21 15-24 15,0 0-21-15,-13-12-16 0,13 12-21 0,0 0-21 16,-17-17-29-16,17 17-27 0,-6-16-24 0,6 16-31 15,-10-15-31-15,10 15-32 0,0 0-25 16,0-25-24-16,0 25-20 0,7-19-16 16,-7 19-12-16,16-19-14 0,-16 19-8 0,27-19-5 15,-10 9-5-15,2 2-4 0,-19 8-1 0,41-13-4 16,-41 13-5-16,36-4-2 0,-36 4-2 0,30 3 0 16,-30-3-2-16,30 7-4 0,-30-7 5 0,27 17 0 15,-27-17 1-15,16 22 2 0,-16-22 1 0,3 29 1 16,-3-29 1-16,0 29 1 0,0-29-4 0,-3 28 4 15,3-28 0-15,-9 27 0 0,9-27 6 0,-7 23 8 16,7-23 28-16,-11 17 39 0,11-17 19 0,0 0 4 16,-16 15 2-16,16-15-3 0,0 0-11 0,0 0-16 15,0 0-13-15,0 0-36 0,0 0-29 0,0 0 0 16,0 0 0-16,-17-10 0 0,17 10 0 16,0 0 0-16,30-10 0 0,-30 10 0 0,30-2 0 15,-30 2 0-15,30-3 0 0,-30 3 0 0,38 7 0 16,-38-7 0-16,36 12 0 0,-20 0 0 0,-2 0-36 15,-1 3-10-15,1 0 5 0,-7 2 8 16,-1 1 7-16,-6-18 2 0,0 37 4 0,-3-17 4 16,-4 1 4-16,-3-2 2 0,0 4 2 0,-6-7 3 15,-1 5 2-15,-4-3 3 0,2-1 1 0,-5-4 6 16,4 1 6-16,-7-2 10 0,8-3 5 16,-5-2 4-16,1 0-4 0,23-7-1 0,-40 6-2 15,40-6-1-15,-33 0-5 0,33 0-4 0,-30-6-8 16,30 6-34-16,-21-9-79 0,21 9-109 0,-12-13-98 15,12 13-112-15,-4-17-77 0,4 17-91 0,10-20-112 16,-10 20-74-16,16-25-750 0,-5 11-973 0</inkml:trace>
  <inkml:trace contextRef="#ctx0" brushRef="#br1" timeOffset="29348.76">19045 3672 524 0,'0'0'560'0,"0"0"-7"16,-6-17-28-16,6 17-45 0,0 0-39 0,-10-13-35 15,10 13-39-15,0 0-37 0,0 0-40 0,-10-17-29 16,10 17-34-16,0 0-33 0,0 0-32 0,0 0-30 15,13-18-23-15,-13 18-7 0,20-7-6 0,-20 7-12 16,34-8-5-16,-34 8-8 0,36-10-10 0,-36 10-6 16,37-5-9-16,-37 5-6 15,39-5-7-15,-39 5-2 0,41 0-5 0,-41 0 6 0,40 3 3 16,-40-3-5-16,36 5-4 0,-36-5-2 16,38 9 10-16,-38-9 8 0,33 16 18 0,-14-4 12 15,-5 1 6-15,2 2 11 0,-2 2-3 0,-1 3-1 16,-3 0-1-16,1 5-13 0,-2 0-5 0,-6 3-9 15,8 2-8-15,-8 2-9 0,1 4 0 0,-1-2-9 16,-3 1-4-16,0 0-8 0,0 3 1 0,-3-3-3 16,-1 1-3-16,4-7-2 0,0 1 0 0,0-2-1 15,0-4-3-15,0 1-2 0,0-2 3 0,0-3-2 16,0-20 3-16,0 32 37 0,0-32 53 0,-3 28 51 16,3-28 47-16,0 22-91 0,0-22-107 15,-11 18 0-15,11-18 0 0,0 0 0 16,-19 15 0-16,19-15 0 0,-27 7 0 0,27-7 0 15,-40 8 0-15,40-8 0 0,-53 10 0 0,23-6 0 16,0 2 0-16,-3-1 0 0,-2 2 0 0,5 1 0 16,0-3 0-16,5 2 0 0,-2 1 0 0,3-1 0 15,-3 1 0-15,27-8 0 0,-36 12-475 0,36-12-275 16,-30 10-199-16,30-10-254 0,0 0-434 0,-40 10-1076 16</inkml:trace>
  <inkml:trace contextRef="#ctx0" brushRef="#br1" timeOffset="30868.35">20033 4032 181 0,'0'0'449'0,"0"0"-20"16,0 0-19-16,0 0-21 0,0 0-21 0,0 0-16 16,0 0-22-16,0 0-13 0,-14 13-12 15,14-13 2-15,0 0-6 0,0 0-6 0,0 0-2 16,0 0-5-16,0 0-9 0,-20 10-3 0,20-10-3 16,0 0 3-16,0 0 0 0,0 0 0 15,0 0-17-15,0 0-14 0,0 0-18 0,0 0-28 16,0 0-35-16,0 0-35 0,20-10-23 0,-20 10-24 15,23-10-18-15,-23 10-18 0,30-10-46 0,-9 2 0 16,-21 8 0-16,43-13 0 0,-43 13 0 0,50-12 0 16,-23 7 0-16,-4 0 0 0,-23 5 0 0,47-7 0 15,-47 7-59-15,39-5-177 0,-39 5-70 0,38-3-64 16,-38 3-53-16,0 0-63 0,39-3-62 0,-39 3-32 16,0 0-33-16,27 6-14 0,-27-6-38 0,0 0-450 15,0 0-584-15</inkml:trace>
  <inkml:trace contextRef="#ctx0" brushRef="#br1" timeOffset="31116.07">20063 4207 512 0,'0'0'559'16,"-30"10"-8"-16,30-10-20 0,-27 8-7 0,27-8-27 16,0 0-26-16,-37 8-44 0,37-8-44 0,0 0-43 15,-23 8-46-15,23-8-41 0,0 0-39 0,0 0-25 16,0 0-5-16,0 0-14 0,0 0-24 0,33 6-8 15,-33-6-15-15,44-2-11 0,-44 2-13 0,56-3-20 16,-26 2-11-16,4-2-18 0,-1 0-6 0,7 1-6 16,-7-2-8-16,7 2-6 0,-3 0-3 15,0-2-9-15,-4 4-44 0,0-1-64 16,-6-2-84-16,-27 3-78 0,54-2-84 0,-54 2-78 16,43-3-114-16,-43 3-113 0,33 0-148 0,-33 0-490 15,0 0-745-15</inkml:trace>
  <inkml:trace contextRef="#ctx0" brushRef="#br1" timeOffset="40845.08">16328 435 101 0,'0'0'518'0,"0"0"-21"15,0 0-17-15,-7-18-25 0,7 18-31 0,0 0-36 16,0 0-26-16,-14-19-32 0,14 19-26 0,0 0-35 15,0 0-30-15,-13-13-33 0,13 13-29 0,0 0-27 16,0 0-25-16,0 0-23 0,0 0-20 0,0 0-15 16,-14-13-12-16,14 13-16 0,0 0-5 0,0 0-7 15,0 0-2-15,0 0 2 0,0 23 12 0,0-23 18 16,8 18 10-16,-8-18 10 0,3 24 2 0,-3-24 9 16,7 31-16-16,-4-11-4 0,0-1-5 0,0 1-5 15,0 4-1-15,1-3-8 0,0 1-9 16,-1 2-7-16,-3-2 0 0,3 0-6 15,4-3-8-15,-7 2 4 0,3-3-3 0,0-3 2 16,-3-15-1-16,7 29-1 0,-7-29-1 0,7 26-6 16,-7-26-34-16,10 20-60 0,-10-20-67 0,0 0-76 15,10 21-79-15,-10-21-95 0,0 0-118 0,0 0-79 16,10 14-70-16,-10-14-558 0,0 0-686 0</inkml:trace>
  <inkml:trace contextRef="#ctx0" brushRef="#br1" timeOffset="41200.15">16217 825 557 0,'0'0'588'0,"0"0"-21"0,-16-10-34 15,16 10-19-15,0 0-30 0,-17-10-33 0,17 10-29 16,0 0-34-16,0 0-31 0,-24-13-36 16,24 13-40-16,0 0-45 0,0 0-41 0,0 0-37 15,0 0-33-15,-19-7-26 0,19 7-24 0,0 0-14 16,0 0-11-16,0 0-9 0,0 0-5 0,16 15-8 15,-16-15-4-15,14 10-1 0,-14-10-6 0,19 17 0 16,-19-17-3-16,24 21-1 0,-14-9 3 0,4 0 0 16,-5 1 3-16,5-1 10 0,-1 3 16 0,1-1 15 15,-1 0 21-15,-4-2 21 0,-9-12 25 16,24 20 30-16,-24-20 36 0,17 15 47 0,-17-15 62 16,16 11-173-16,-16-11-129 0,0 0 0 0,27 4 0 15,-27-4 0-15,24-9 0 0,-24 9 0 0,26-24 0 16,-9 10 0-16,3-9 0 0,-4-3 0 0,4-3 0 15,4 3 0-15,0-10 0 0,-2 3 0 16,-2 6 0-16,1-1 0 0,-5 3 0 0,1 0 0 16,-4 8 0-16,-2-1 0 0,-2 3-795 0,-9 15-468 15,7-21-823-15,-7 21-1497 0</inkml:trace>
  <inkml:trace contextRef="#ctx0" brushRef="#br1" timeOffset="46711.67">16018 1400 62 0,'0'0'207'0,"0"0"-30"0,0 0-14 0,0 0-7 16,-14 10-12-16,14-10 0 0,0 0-1 0,0 0 7 15,0 0 3-15,0 0 2 0,0 0 5 0,0 0 1 16,0 0 9-16,0 0 11 0,0 0-4 0,0 0-8 15,-10 12-14-15,10-12-10 0,0 0-12 16,0 0-10-16,0 0-11 0,0 0-7 0,0 0-17 16,0 0-19-16,0 0-10 0,0 0-13 0,0 0-8 15,0 0-9-15,-17-10-3 0,17 10-1 16,0 0 0-16,0 0 4 0,0 0-1 0,0 0 4 16,0 0 7-16,-13-12 1 0,13 12 4 0,0 0 9 15,0 0 13-15,0 0 18 0,0 0 16 0,0 0 7 16,0 0 13-16,0 0 2 0,0 0 4 0,0 0 0 15,0 0-6-15,0 0-11 0,-14-12-13 0,14 12-13 16,0 0-15-16,0 0-9 0,0 0-13 0,0 0-4 16,0 0-8-16,0 0-6 0,0 0-2 15,27-6 3-15,-27 6 5 0,20-6-2 0,-20 6 4 16,27-6 1-16,-27 6 3 0,33-8-3 0,-33 8-3 16,43-10-1-16,-19 5-1 0,3 0-7 0,-1-2-1 15,1-1-3-15,3 3-2 0,0-3 0 0,0 1-3 16,4 1 0-16,-4 0-7 0,3-2-1 15,-3 2-3-15,0 0 0 0,0 0-1 0,0 4-5 16,0-3 4-16,0 3 1 0,0-3-3 0,-30 5-1 16,60-3 0-16,-30 1 1 0,3 2 1 0,-3-3 1 15,7 3-4-15,-4 0 4 0,-3-2-1 0,3 2 1 16,5-3 1-16,-8 3-4 0,3 0 6 0,-3-3-3 16,3 2-1-16,1 1 0 0,-4-3 0 15,0 0 1-15,3 3-4 0,-3-2 1 0,-30 2 0 16,57-3 1-16,-57 3 0 0,57-4-1 0,-57 4 0 15,52-3 1-15,-52 3 1 0,57-2-1 0,-57 2 1 16,50 0-2-16,-50 0-3 0,54-4 4 0,-54 4 3 16,49-2-5-16,-49 2 0 0,51-2 1 0,-51 2 0 15,43-4 2-15,-43 4 0 0,47-1-3 0,-47 1 2 16,46 0-1-16,-46 0 1 0,44-3-1 16,-44 3 3-16,36-2-5 0,-36 2 4 0,40 0 5 15,-40 0-11-15,30-3 3 0,-30 3 1 0,0 0-1 16,44 0-1-16,-44 0 2 0,0 0 0 0,40 0-1 15,-40 0 0-15,0 0 2 0,0 0 3 16,44 0-1-16,-44 0-2 0,0 0 3 0,0 0-2 16,30 0-2-16,-30 0-1 0,0 0 2 0,0 0 3 15,0 0-8-15,0 0 6 0,33 0-3 0,-33 0-1 16,0 0 1-16,0 0-1 0,0 0 3 0,0 0-4 16,0 0 3-16,0 0-4 0,0 0 2 0,0 0 0 15,0 0 0-15,30 3 2 0,-30-3-2 0,0 0-2 16,0 0 0-16,0 0 0 0,0 0 0 0,0 0 1 15,0 0 1-15,0 0 1 0,0 0 2 0,0 0-2 16,0 18 3-16,0-18 0 0,0 0 3 16,-11 17-2-16,11-17-1 0,0 0 0 15,-6 25-4-15,6-25 5 0,-10 21-1 0,10-21 0 16,-3 24 3-16,3-24-1 0,-11 27-2 0,11-27-1 16,-6 30 1-16,6-30 0 0,-10 30 1 0,10-12-1 15,-6 2-2-15,2-2 2 0,-3 1-1 0,7 1 1 16,-3-1-1-16,-4 2 1 0,4-1 2 0,0 0-2 15,0 2 2-15,-1-1-3 0,0 1 1 0,1 1 3 16,0-1-1-16,0 1 1 0,-1-1 2 0,1-1-6 16,0 0 4-16,0 2 1 0,-2-1-3 0,2-1 3 15,0 1-2-15,0-2 5 0,0 1-4 0,-1-1-1 16,1-1 1-16,0 1-1 0,0-2 0 0,3-18 0 16,-8 32 0-16,8-32 1 15,-3 32-1-15,3-32 0 0,-3 33 2 0,3-33-2 16,-7 27 0-16,7-27 1 0,-3 27 0 0,3-27-2 15,-6 26 8-15,6-26 5 0,-8 22 0 0,8-22-2 16,-3 20 5-16,3-20-2 0,-3 24-5 0,3-24 2 16,-7 17 0-16,7-17-5 0,-3 17-2 0,3-17-5 15,0 0 7-15,-6 21 1 0,6-21 3 0,0 0 10 16,0 0 10-16,-8 20 9 0,8-20 7 0,0 0 1 16,0 0-2-16,0 0 5 0,-3 17-3 0,3-17-2 15,0 0 3-15,0 0 0 0,0 0-8 0,0 0-2 16,-10 14-5-16,10-14 2 0,0 0-9 0,0 0-1 15,0 0 0-15,0 0-4 0,0 0-2 0,0 0-2 16,0 0 1-16,-14 13 2 0,14-13-2 16,0 0-2-16,0 0-2 0,0 0-3 15,0 0 1-15,-22 5-1 0,22-5 1 0,0 0 1 16,-27 6 0-16,27-6-2 0,0 0-1 0,-40 3-2 16,40-3 2-16,-30 6-4 0,30-6 1 0,-30 3 1 15,30-3-1-15,-37 5 3 0,37-5 2 0,-40 4-3 16,40-4 1-16,-43 6-1 0,43-6-1 0,-57 5 0 15,31-3-3-15,-5 1-2 0,1-1-2 0,0 1-2 16,0 1 1-16,0-1-2 0,0 2 2 0,4-2-4 16,-1 2 1-16,-3-3 2 0,3 3 2 15,27-5 2-15,-57 6-2 0,57-6 0 0,-56 3 2 16,26 2-2-16,30-5-1 0,-60 4-1 0,30-1 0 16,0-3-3-16,0 2 5 0,30-2-5 0,-57 4 1 15,27-1 0-15,0 0 1 0,0 2-2 0,0-3 0 16,0 1 2-16,0-1 0 0,-3 1 1 15,3 1 0-15,0-1 0 0,0-1-1 0,30-2 2 16,-57 6-1-16,57-6 2 0,-54 5-4 0,54-5 2 16,-50 2 1-16,50-2 0 0,-43 2-3 0,43-2 3 15,-43 3-2-15,43-3 1 0,-44 0 0 0,44 0 0 16,-36 0 2-16,36 0-2 0,-37 0 1 0,37 0-2 16,-33 0 1-16,33 0 2 0,0 0-3 15,-44-3 3-15,44 3-2 0,0 0-1 0,-33-2 2 16,33 2-1-16,0 0 1 0,-37-2 0 0,37 2 1 15,0 0-6-15,-30-3 0 0,30 3 4 0,0 0-2 16,0 0 2-16,-33-2-2 0,33 2 2 0,0 0 2 16,0 0 6-16,0 0 20 0,-30-6 11 0,30 6 4 15,0 0-5-15,0 0-1 0,0 0 1 16,0 0-7-16,0 0-33 0,-30-2 0 0,30 2 0 16,0 0 0-16,0 0 0 0,0 0 0 0,0 0 0 15,0 0 0-15,0 0 0 0,0 0 0 0,0 0 0 16,-6-15 0-16,6 15 0 0,0 0 0 0,0 0 0 15,3-22 0-15,-3 22 0 0,0 0 0 16,3-25 0-16,-3 25 0 0,0-23 0 0,0 23 0 16,6-24 0-16,-6 24 0 0,4-33 0 0,-1 15 0 15,-3-1 0-15,3-1 0 0,1-4 0 0,-4 2 0 16,4-4 0-16,-4 5 0 0,3-4 0 0,-3 1 0 16,0-2 0-16,0 3 0 0,0-2 0 0,0-2 0 15,-3 2 0-15,-1 1 0 0,4-2 0 0,0 1 0 16,-4 1 0-16,4-2 0 0,-3 1 0 0,3 2 0 15,0 1 0-15,0-1 0 0,-3 1 0 16,3-1 0-16,-4 3 0 0,4 3 0 16,0 17 0-16,0-36 0 0,0 36 0 0,0-34 0 15,0 34 0-15,-3-35 0 0,3 35 0 0,3-31 0 16,-3 31 0-16,0-26 0 0,0 26 0 0,0-26 0 16,0 26 0-16,0-23 0 0,0 23 0 0,4-19 0 15,-4 19 0-15,0 0 0 0,0-22 0 0,0 22 0 16,0 0 0-16,0-21 0 0,0 21 0 0,0 0 0 15,0 0 0-15,0 0 0 0,0-20 0 0,0 20 0 16,0 0 0-16,0 0 0 0,0 0 0 0,0 0 0 16,0 0 0-16,3-18 0 0,-3 18 0 0,0 0 0 15,0 0 0-15,0 0 0 0,0 0 0 0,0 0 0 16,0 0 0-16,0 0 0 0,0 0 0 16,0 0 0-16,0 0 0 0,20-7 0 15,-20 7 0-15,0 0 0 0,0 0 0 0,40 6 0 16,-40-6 0-16,0 0 0 0,47 0 0 0,-47 0 0 15,57-3 0-15,-24 0 0 0,4 1 0 0,6-1 0 16,4 2 0-16,3-2 0 0,-4 0 0 0,11 1 0 16,-3-2 0-16,-1 2 0 0,3 2 0 0,1-3 0 15,3 0 0-15,-6 2 0 0,2-2 0 0,-2 1 0 16,3-4 0-16,-8 4 0 0,5-1 0 0,-4-1 0 16,3-1 0-16,-6 2 0 0,-4-2 0 0,-2 3 0 15,-5-1 0-15,-3 0 0 0,1-1 0 0,-4 1 0 16,0 1 0-16,-30 2 0 0,50-3 0 0,-50 3 0 15,43-4 0-15,-43 4 0 0,36-3 0 16,-36 3 0-16,34-6 0 0,-34 6 0 16,30-2 0-16,-30 2 0 0,27-2 0 0,-27 2 0 15,0 0 0-15,33-5 0 0,-33 5 0 0,0 0 0 16,0 0 0-16,37-3 0 0,-37 3 0 0,0 0 0 16,0 0 0-16,30-5 0 0,-30 5 0 0,0 0 0 15,0 0 0-15,30-8 0 0,-30 8 0 0,0 0 0 16,0 0 0-16,26-4 0 0,-26 4 0 0,0 0 0 15,0 0 0-15,0 0 0 0,0 0 0 0,27-8 0 16,-27 8 0-16,0 0 0 0,0 0 0 0,0 0 0 16,0 0 0-16,0 0 0 0,0 0 0 15,0 0 0-15,0 0 0 0,0 0 0 0,0 0 0 16,0 0 0-16,0 0 0 0,-7 17 0 0,7-17 0 16,0 0 0-16,-12 18 0 0,12-18 0 0,-11 18 0 15,11-18 0-15,-13 20 0 0,13-20 0 16,-14 25 0-16,14-25 0 0,-13 30 0 0,10-13 0 15,-7 0 0-15,6 3 0 0,-2 1 0 0,-1 1 0 16,4 1 0-16,-4 3 0 0,4-2 0 0,-1 1 0 16,1 1 0-16,0-2 0 0,-1 3 0 0,1-2 0 15,3 3 0-15,0-2 0 0,0 0 0 0,0 2 0 16,0-4 0-16,0 5 0 0,3-5 0 0,1 1 0 16,-1 1 0-16,0-2 0 0,1-2 0 15,-4 2 0-15,3-5 0 0,1 1 0 0,-1 1 0 16,-3-21 0-16,3 32 0 0,-3-32 0 0,7 30 0 15,-7-30 0-15,6 28 0 0,-6-28 0 0,4 22 0 16,-4-22 0-16,0 22 0 0,0-22 0 0,7 19 0 16,-7-19 0-16,3 18 0 0,-3-18 0 15,3 18 0-15,-3-18 0 0,0 0 0 0,3 23 0 16,-3-23 0-16,0 0 0 0,4 16 0 0,-4-16 0 16,0 0 0-16,0 0 0 0,3 21 0 0,-3-21 0 15,0 0 0-15,0 0 0 0,0 0 0 0,0 0 0 16,3 18 0-16,-3-18 0 0,0 0 0 0,0 0 0 15,0 0 0-15,0 0 0 0,0 0 0 16,0 0 0-16,0 0 0 0,0 0 0 0,0 0 0 16,0 0 0-16,0 0 0 0,0 0 0 0,-3 15 0 15,3-15 0-15,0 0 0 0,0 0 0 0,0 0 0 16,0 0 0-16,0 0 0 0,0 0 0 0,0 0 0 16,-40 0 0-16,40 0 0 0,0 0 0 0,-40 0 0 15,40 0 0-15,-40 0 0 0,40 0 0 0,-53 2 0 16,20-2 0-16,-5 3 0 0,2-1 0 15,-7 0 0-15,-4 1 0 0,-4-1 0 0,5 2 0 16,-1-1 0-16,-2 2 0 0,-5-1 0 0,7-1 0 16,-6 2 0-16,3-1 0 0,4 1 0 0,-8 0 0 15,4 0 0-15,-4 0 0 0,5 0 0 16,-1-3 0-16,-1 4 0 0,5-4 0 0,2 1 0 16,-2 1 0-16,2-4 0 0,4 3 0 0,4-1 0 15,-1-2 0-15,1 4 0 0,-2-4 0 0,5 2 0 16,3-2 0-16,30 0 0 0,-60 1 0 0,60-1 0 15,-60 0 0-15,60 0 0 0,-43 0 0 0,43 0 0 16,-47 0 0-16,47 0 0 0,-36 0 0 0,36 0 0 16,-34-1 0-16,34 1 0 0,-30-2 0 0,30 2 0 15,0 0 0-15,-36-4 0 0,36 4 0 16,0 0 0-16,-33-2 0 0,33 2 0 0,0 0 0 16,-24-7 0-16,24 7 0 0,0 0 0 0,-20-8 0 15,20 8 0-15,0 0 0 0,-17-10 0 16,17 10 0-16,0 0 0 0,-13-10 0 0,13 10 0 15,0 0 0-15,-10-14 0 0,10 14 0 0,0 0 0 16,-7-18 0-16,7 18 0 0,0 0 0 0,-3-28 0 16,3 28 0-16,0-22 0 0,0 22 0 0,7-25 0 15,-1 7 0-15,-3 1 0 0,4-1 0 0,-3 2 0 16,2-5 0-16,1 1 0 0,-1-2 0 0,4 2 0 16,-6-4 0-16,6 2 0 0,-7 1 0 0,7-5 0 15,-7 3 0-15,5 1 0 0,-2-1 0 0,-3 1 0 16,4 0 0-16,-4-2 0 0,0 4 0 15,5-2 0-15,-5 2 0 0,0-1 0 16,0 2 0-16,0-1 0 0,-3 20 0 0,7-33 0 16,-7 33 0-16,3-29 0 0,-3 29 0 0,4-28 0 15,-4 28 0-15,7-27 0 0,-7 27 0 0,3-23 0 16,-3 23 0-16,0-22 0 0,0 22 0 0,3-21 0 16,-3 21 0-16,3-17 0 0,-3 17 0 0,7-17 0 15,-7 17 0-15,0 0 0 0,3-20 0 0,-3 20 0 16,0 0 0-16,0-18 0 0,0 18 0 0,0 0 0 15,0 0 0-15,0 0 0 0,4-20 0 0,-4 20 0 16,0 0 0-16,0 0 0 0,0 0 0 0,13-15 0 16,-13 15 0-16,0 0 0 0,0 0 0 15,27-13 0-15,-27 13 0 0,30-9 0 0,-6 5 0 16,2-4 0-16,11 2 0 0,-1-4 0 0,15 2 0 16,5-1 0-16,8-1 0 0,2-1 0 15,14 2 0-15,0-1 0 0,4-1 0 0,-8 2 0 16,1 1 0-16,-7 1 0 0,-4-1 0 0,2 3 0 15,-5 0 0-15,-10 1 0 0,-3-2 0 0,-3 4 0 16,-4-1 0-16,-3 2 0 0,-7-2 0 0,-3 3 0 16,-30 0 0-16,54-3 0 0,-54 3 0 0,36 0-283 15,-36 0-314-15,0 0-161 0,27 7-212 0,-27-7-929 16,-27 12-1321-16</inkml:trace>
  <inkml:trace contextRef="#ctx0" brushRef="#br1" timeOffset="49344.11">21643 4059 156 0,'10'-17'411'15,"-10"17"-20"-15,0 0-19 0,0 0-25 0,0-22-31 16,0 22-27-16,0 0-24 0,-10-16-23 0,10 16-25 16,0 0-10-16,-20-12-14 0,20 12-13 0,-19-8-9 15,19 8-8-15,0 0-11 0,-38-4-6 0,38 4-19 16,0 0-17-16,-46 2-16 0,46-2-6 0,-36 8-18 16,36-8-3-16,-41 14-8 0,18-2-4 0,6-3-8 15,-3 1-7-15,4 5-1 0,-1-3-2 0,0 3-9 16,7 3-4-16,-3-1 0 0,3 1-2 15,3-2-3-15,0 4 5 0,4-1-1 0,3-19 1 16,0 32-1-16,0-32 6 0,3 30 3 0,-3-30 13 16,11 28 11-16,-11-28 16 0,16 21 11 0,-16-21 2 15,20 20-6-15,-20-20 2 0,30 6 1 16,-30-6-1-16,0 0-10 0,47-5-6 0,-47 5-15 16,37-15-9-16,-21 3-4 0,1-1-5 0,-1-2 0 15,-2 0 9-15,-1-3 1 0,0 1 1 0,-2 0 6 16,-5 0-2-16,4-1-6 0,-7 0 5 0,-3 18-6 15,11-32-1-15,-11 32-4 0,3-31-4 0,-3 31 0 16,0-24-6-16,0 24 2 0,0-25-6 0,0 25-9 16,0-20 2-16,0 20-4 0,-3-18 1 0,3 18-8 15,0 0-2-15,-3-20-6 0,3 20 5 0,0 0-2 16,0 0 5-16,0 0-4 0,0 0 3 16,0 0-2-16,-21 12-1 0,21-12 2 15,-6 20 1-15,6-20-1 0,-3 26-1 0,3-26-5 16,3 35 9-16,3-17 0 0,-2 2 2 0,5-1-5 15,-1 1-1-15,1-2 5 0,4 2-3 0,1-3 3 16,-1 1 0-16,4 0 3 0,-4-4-5 0,4 1 7 16,-1-2-7-16,1-1-16 0,4-3-50 0,-21-9-89 15,30 12-108-15,-30-12-116 0,30 5-118 0,-30-5-148 16,30-9-102-16,-30 9-695 0,30-12-889 0</inkml:trace>
  <inkml:trace contextRef="#ctx0" brushRef="#br1" timeOffset="49867.86">22037 3863 276 0,'0'0'411'15,"6"-26"-4"-15,-6 26-12 0,7-25-21 0,-7 25-20 16,11-20-20-16,-11 20-19 0,9-22-16 0,-9 22-19 16,3-15-30-16,-3 15-37 0,10-16-41 0,-10 16-33 15,0 0-28-15,0 0-18 0,11-14-15 0,-11 14-3 16,0 0 5-16,0 0 10 0,9 14 6 0,-9-14-1 15,0 23 0-15,0-23 1 0,0 30-3 0,0-10 0 16,-3 2-9-16,3 4-9 0,-3 1-9 0,0 1 5 16,0 4-6-16,-1 1-7 0,0-5-6 15,1 1-3-15,3-1-4 0,-3-2-8 0,-1-3-2 16,4 0-4-16,0-2-5 0,0-4 10 0,0-17 39 16,0 27 53-16,0-27 33 0,0 23-6 0,0-23-27 15,0 0-24-15,0 0-16 0,0 0-21 0,0 0-13 16,0 0-8-16,0 0-6 0,0 0-14 0,0 0-4 15,-6-18-6-15,6 18 0 0,-6-22-5 16,6 22-6-16,-7-27 1 0,7 27 0 0,-14-28-2 16,14 28-3-16,-13-25 0 0,13 25 0 0,-14-22-3 15,14 22 1-15,-19-21 0 0,19 21-2 0,-24-15 2 16,24 15 0-16,-23-10-7 0,23 10 4 0,-30-5-4 16,30 5 4-16,0 0 1 0,-40 5-2 15,40-5 4-15,-23 13-2 0,23-13 3 0,-21 15-1 16,21-15 1-16,-13 20 0 0,13-20 0 0,-14 25-1 15,14-25-1-15,0 24 5 0,0-24-2 0,11 29 4 16,-11-29 1-16,19 24 2 0,-5-11 3 0,6-4 2 16,3 2-4-16,1-4 2 0,3-1-4 0,-1-1-1 15,4-2-14-15,-30-3-64 0,61 0-96 0,-31-3-91 16,-4-2-93-16,4-3-88 0,-4 0-95 16,-2-2-85-16,-1-2-59 0,4-5-62 0,-7-1-403 15,0 0-610-15</inkml:trace>
  <inkml:trace contextRef="#ctx0" brushRef="#br1" timeOffset="50360.11">22511 3752 369 0,'0'0'445'0,"10"-17"-3"0,-10 17-6 16,6-15-15-16,-6 15-25 0,0 0-28 0,6-20-30 16,-6 20-30-16,0 0-38 0,8-16-49 0,-8 16-39 15,0 0-41-15,0 0-26 0,0 0-17 0,0 0-2 16,0 0 10-16,0 0 11 0,0 0 8 0,16 21 3 15,-16-21-6-15,-3 27-2 0,3-4-11 0,-3-1-11 16,-1 1-10-16,1 4-4 0,0 6 2 16,-5-1-5-16,8 1-9 0,-3 2-5 15,0-8-9-15,3 3-5 0,-3-2-6 0,3-2-4 16,0-2-4-16,0-2 3 0,0-2 13 0,0-20 27 16,-3 33 44-16,3-33 32 0,0 25 35 0,0-25-6 15,0 20-35-15,0-20-29 0,0 0-21 0,0 0-23 16,0 0-12-16,0 0-16 0,0 0-11 0,0 0-7 15,6-20-7-15,-6 20-3 0,-3-23-9 0,3 23-2 16,-3-26-2-16,3 26-3 0,-7-24-2 0,7 24-2 16,-11-25 2-16,11 25-3 0,-12-26-4 0,12 26 2 15,-18-19-2-15,18 19 3 0,-19-20-5 0,19 20 3 16,-23-15 0-16,23 15-4 0,-24-13 3 0,24 13 0 16,-30-4 0-16,30 4 0 0,-30-4-2 0,30 4 2 15,-30 6 2-15,30-6-2 16,-27 11 1-16,27-11 2 0,-27 17-2 0,27-17 2 15,-19 22 1-15,19-22 0 0,-14 27-2 0,14-27 6 16,-6 31-2-16,6-31 0 0,3 32 0 0,-3-32 2 16,10 30-1-16,3-15 2 0,0 0-2 0,1-2 0 15,2-1-34-15,1-1-81 0,-17-11-108 0,30 15-117 16,-30-15-104-16,34 4-113 0,-34-4-110 0,33-2-85 16,-33 2-81-16,33-13-528 0,-33 13-810 0</inkml:trace>
  <inkml:trace contextRef="#ctx0" brushRef="#br1" timeOffset="50732.11">22631 4025 60 0,'6'-21'463'16,"-6"21"-18"-16,4-14-22 0,-4 14-18 15,6-18-31-15,-6 18-39 0,0 0-35 0,10-19-39 16,-10 19-40-16,0 0-35 0,10-18-27 0,-10 18-24 16,0 0-14-16,20-10-11 0,-20 10-14 0,0 0-5 15,0 0-6-15,37 5 1 0,-37-5-9 0,20 12 3 16,-20-12-5-16,20 20-3 0,-20-20-8 0,20 25-5 15,-10-8-6-15,-4 1-7 0,4-1 0 0,-2 3-5 16,-5 4 2-16,0-4-2 0,-3 2-2 0,0-1 8 16,-6 3 7-16,2-5 3 0,0 1 5 15,-6-2 10-15,10-18 20 0,-6 30 32 0,6-30 33 16,-10 25 29-16,10-25 19 0,-14 14 1 0,14-14-5 16,0 0-10-16,-16 12-10 0,16-12-14 0,0 0-13 15,0 0-15-15,-17-16-21 0,17 16-20 0,-3-25-19 16,3 25-13-16,3-34-11 0,0 13-12 15,4-2-15-15,4 1-2 0,1-3-5 0,2 0-3 16,-1 0-4-16,4 0-6 0,3 3 1 0,0 2-5 16,0-3-11-16,0 5-23 0,3-2-36 0,-2 6-53 15,-2-1-75-15,1 1-79 0,1 2-79 0,-5 0-91 16,-16 12-104-16,27-17-126 0,-27 17-93 0,23-10-132 16,-23 10-329-16,0 0-688 0</inkml:trace>
  <inkml:trace contextRef="#ctx0" brushRef="#br1" timeOffset="51684.11">23020 3957 97 0,'0'0'321'16,"0"0"-20"-16,0 0-4 0,0 0-18 0,0 0-20 15,0 0-23-15,11 15-21 0,-11-15-16 0,0 0-23 16,0 0-23-16,23-8-25 0,-23 8-12 16,0 0-7-16,23-7-11 0,-23 7-9 0,0 0-7 15,21-7-8-15,-21 7-3 0,0 0-5 0,0 0-8 16,0 0-8-16,23-5-12 0,-23 5 3 0,0 0 12 15,0 0 11-15,0 0 12 0,-11 15-2 16,11-15-2-16,-9 17 2 0,9-17 4 0,-21 25-4 16,15-10 1-16,-4 0 6 0,0 5-3 0,3-1 3 15,-3 2-5-15,7-1 11 0,-3 2 7 0,2 2 8 16,-3-2 3-16,7-2-2 0,0 0-6 0,0 1-2 16,0-21-1-16,3 31 6 0,-3-31 12 0,8 30 17 15,-8-30 8-15,16 23-1 0,-16-23-18 0,20 17-8 16,-20-17-18-16,30 8-13 0,-30-8-13 0,34 0-14 15,-34 0-11-15,39-13-5 0,-15 6-6 16,-1-3-6-16,1-6-6 0,2 2-2 0,1-4 0 16,-4-1-8-16,-2-1-2 0,1-1-2 15,-5-4 3-15,0 4-3 0,-4-5-4 0,0 3 3 16,-5 3-10-16,-2-2 6 0,0-1-3 0,-6 3 2 16,4 4 0-16,-4 16 0 0,-4-34-9 0,4 34 7 15,-6-25-3-15,6 25 0 0,-14-16 2 0,14 16 0 16,-16-14 2-16,16 14 7 0,0 0-9 0,-30-6 2 15,30 6 0-15,0 0 1 0,-27 12 0 0,27-12 4 16,-13 12-5-16,13-12-1 0,-10 15 5 0,10-15-6 16,-7 20 4-16,7-20 2 0,-3 20-2 0,3-20-2 15,3 20 2-15,-3-20 1 0,3 22 1 0,-3-22 1 16,10 23-4-16,-10-23 4 0,11 23-4 0,-11-23 1 16,13 24 2-16,-13-24 1 0,10 22-2 15,-10-22-2-15,13 24 2 0,-13-24 2 16,10 20-2-16,-10-20 1 0,14 17-2 0,-14-17-1 15,9 17 3-15,-9-17-1 0,10 15 0 0,-10-15-3 16,14 14 3-16,-14-14 2 0,0 0 1 0,20 12 5 16,-20-12-3-16,0 0-5 0,30 9 2 0,-30-9 0 15,0 0-1-15,37 0 6 0,-37 0-5 0,30-5 0 16,-30 5-3-16,33-7 2 0,-13-1 1 0,0 1 2 16,0-3-3-16,0 0 4 0,0-3-4 0,0-2 2 15,0 0-4-15,3-3 3 0,-2-2-3 0,-1-2 1 16,-1 1 10-16,-2-3-10 0,0 2 0 0,0-1-4 15,-8 1 4-15,5 2-2 0,-7 0 2 16,2 1-3-16,-5-5 3 0,2 7-1 0,-6-3-2 16,0 20 3-16,0-35 1 0,0 35-1 15,-3-31 0-15,3 31-4 0,-13-26 3 0,13 26 2 16,-17-24-1-16,17 24-4 0,-20-17 3 0,20 17-2 16,-23-15 3-16,23 15-1 0,-24-10 0 0,24 10-1 15,0 0 1-15,-36-2 0 0,36 2 3 0,0 0 0 16,-30 7-1-16,30-7 0 0,-13 15 1 0,13-15-1 15,-11 17 1-15,11-17 1 0,-3 26 1 0,3-26 0 16,10 32-3-16,-3-15 1 0,0 4 3 0,2-1-3 16,5 2 4-16,-1 2-4 0,1 5 2 15,-1-4 0-15,-4 2-1 0,5 1 2 0,-1-1-3 16,1-1-1-16,-4 1 1 0,-4-3-1 0,1 2 1 16,-4-4-6-16,1 1 7 0,-4 1-6 0,-4 0 7 15,-2-2 0-15,-4-2-1 0,-4 1 1 0,4-2 6 16,-3 1-11-16,-4-4 5 0,8 1-3 0,-5-2-1 15,14-15-19-15,-16 19-36 0,16-19-92 0,-10 15-141 16,10-15-160-16,0 0-181 0,0 0-173 0,0 0-652 16,0 0-903-16</inkml:trace>
  <inkml:trace contextRef="#ctx0" brushRef="#br1" timeOffset="52248.37">24672 3755 102 0,'0'0'546'0,"0"0"1"0,-7-18-12 16,7 18-17-16,-7-17-15 0,7 17-12 0,-7-25-16 16,7 25-18-16,-3-31-29 0,3 31-27 15,-6-34-33-15,3 13-46 0,3-1-49 0,0 5-42 16,0-3-44-16,3 0-36 0,3 0-30 0,1 2-26 16,7 1-19-16,-2 1-16 0,9 2-10 0,1 1-14 15,2 6-7-15,3-1-9 0,3 4-4 0,3 1-5 16,-33 3-2-16,63 4 1 0,-25 4 0 0,-5 2-6 15,0 3 0-15,-3 1-1 0,-3 4 0 0,-4 0-2 16,-3-1 5-16,-7 1-1 0,-2 2 1 0,-8 0 7 16,0-1 3-16,-6 4 4 0,-4-2 1 0,-3-4 1 15,-3 3-2-15,-4-1 0 0,-3 0 4 0,-3 0-3 16,-4 1-12-16,3-3-81 0,-6 4-132 0,4-4-160 16,0 3-158-16,-1 0-158 0,0 1-115 15,7 1-790-15,-1-2-1025 0</inkml:trace>
  <inkml:trace contextRef="#ctx0" brushRef="#br1" timeOffset="52460.11">24888 4520 63 0,'17'21'646'15,"0"-7"48"-15,-17-14 57 0,23 20 25 0,-23-20 15 16,24 9-19-16,-24-9-39 0,0 0-44 0,0 0-68 16,0 0-69-16,0 0-64 0,0 0-57 0,-11-14-247 15,11 14-184-15,-40-15 0 0,17 7 0 0,-4 2 0 16,-3-2 0-16,3 2 0 0,-3 0 0 0,8 2 0 15,22 4 0-15,-44-5 0 0,44 5 0 16,-37-3 0-16,37 3 0 0,-30 3 0 0,30-3 0 16,-27 8 0-16,27-8 0 0,-23 7-507 15,23-7-294-15,-20 14-154 0,20-14-165 0,-13 14-515 16,13-14-1074-16</inkml:trace>
  <inkml:trace contextRef="#ctx0" brushRef="#br0" timeOffset="67068.28">11031 7347 248 0,'14'-19'485'0,"-14"19"5"15,6-21 11-15,-6 21-13 0,7-20-14 0,-7 20-17 16,0-22-30-16,0 22-35 0,0-20-35 0,0 20-22 16,-7-18-30-16,7 18-26 0,-3-15-20 0,3 15-28 15,0 0-39-15,-9-17-34 0,9 17-35 0,0 0-22 16,0 0-23-16,0 0-12 0,0 0-10 0,-30 7-4 15,30-7-1-15,-18 27 14 0,9-6 6 16,-2-1 7-16,5 2 0 0,-4 11-8 0,3-4 3 16,-3 7 1-16,3-1-12 0,1 1-2 0,3 5-9 15,-4-3-5-15,0 1-6 0,4 2-13 0,-4-1-6 16,4 0-3-16,0-3-2 0,-1-1-5 16,1-2 0-16,3-6 1 0,-4-1-3 0,4-2 3 15,0-2-2-15,-3-1 6 0,3-22 5 0,0 30 6 16,0-30 9-16,0 24-5 0,0-24-18 0,0 0-41 15,0 0-61-15,0 0-71 0,0 0-75 0,0 0-68 16,0 0-69-16,14-21-85 0,-14 21-97 0,6-28-78 16,-6 28-68-16,7-35-121 0,-4 15-306 15,-3 0-595-15</inkml:trace>
  <inkml:trace contextRef="#ctx0" brushRef="#br0" timeOffset="67796.14">10541 7395 273 0,'0'0'444'15,"0"0"2"-15,-10-21 0 0,10 21-12 0,-3-24-31 16,3 24-27-16,3-30-33 0,1 12-23 0,-1-2-13 16,3-2-15-16,2-2-15 0,-2 0-16 0,7-3-26 15,-2-1-23-15,5-2-25 0,1 1-26 0,2-10-21 16,8 5-22-16,3-4-20 0,0 1-11 0,3 2-9 16,11-5-21-16,-1 2-13 0,4 4-11 15,-4 5-4-15,8 2-8 0,-8 5-6 0,4 1-3 16,2 4-4-16,5 5-2 0,-7 4-5 15,2 3-1-15,-2 8-1 0,4-1-1 0,-5 8 3 16,4 5-3-16,0 3 3 0,-6 7 1 0,-5 2-2 16,-2 6 2-16,-10 1 4 0,-7 7-4 0,-4-2 2 15,-5 6-4-15,-11-2 4 0,-3 5-2 0,-8-1 4 16,-5 1-2-16,-1-3 0 0,1-3 1 0,-5-2-4 16,1-3 1-16,4-6 3 0,-1-1 0 0,0-5 21 15,0-3 66-15,1-2 41 0,2-5 11 0,-2-2-3 16,-1-3-7-16,17-10-9 0,-27 9-19 0,27-9-9 15,0 0-15-15,-30-1-13 0,30 1-11 0,-9-13-9 16,9 13-8-16,3-20-11 0,-3 20-3 0,9-25-10 16,2 9-1-16,5 2-2 15,5-2-5-15,2 4-3 0,0 0-7 0,7-1 3 16,0 4-5-16,0 1 4 0,3 3 0 0,0 1-5 16,2 4 3-16,-2 4 1 0,0-2 0 0,4 9 0 15,-4-2-2-15,-3 4-5 0,0 4 3 0,-3 1 0 16,-4 1 0-16,1 4 1 0,-11 2 1 0,3 2-2 15,-9 1 6-15,0 1-2 0,-4 2 0 0,-3-3-2 16,-3 5 0-16,-4-1 3 0,-7 0-2 0,-2 1 0 16,-11-1 0-16,-3 1 10 0,-3-3 32 0,-8-2 38 15,-1-4 25-15,-9-1 17 0,-1-3 10 0,-5-3-17 16,0-4-114-16,-6-1 0 0,-1-4 0 0,1-3 0 16,6-5 0-16,0 0 0 0,-6-3 0 15,6-7 0-15,7 3 0 0,4 0 0 16,2-4 0-16,4-2 0 0,4 4 0 0,6-4 0 15,3 3 0-15,10 0-187 0,-3 1-458 0,20 9-162 16,-13-18-194-16,13 18-887 0,3-18-1311 0</inkml:trace>
  <inkml:trace contextRef="#ctx0" brushRef="#br0" timeOffset="69496.81">12959 6967 343 0,'16'-17'505'16,"-2"2"11"-16,-4 2-7 0,4 0-25 0,-14 13-19 16,16-19-44-16,-16 19-27 0,14-17-30 0,-14 17-42 15,6-15-42-15,-6 15-47 0,0 0-47 0,10-16-43 16,-10 16-36-16,0 0-21 0,0 0-5 0,0 0 47 16,0 0-2-16,6 25 13 0,-9-5 6 0,-3 2 1 15,-1 5 3-15,-2 9 9 0,-2 3-1 0,-5 4-15 16,2 6-9-16,1-3-22 0,-4 0-16 0,4 1-17 15,-1-2-13-15,4-3-12 0,1 3-12 16,-2-9-2-16,8-1-8 0,-7-2-4 0,7-4-3 16,0-1 1-16,-5-6-3 0,8-2 3 0,-3-2-3 15,3-18-3-15,0 33-25 0,0-33-70 16,11 22-75-16,-11-22-83 0,9 15-87 0,-9-15-112 16,0 0-97-16,24 7-111 0,-24-7-48 0,0 0-40 15,27-12-539-15,-27 12-729 0</inkml:trace>
  <inkml:trace contextRef="#ctx0" brushRef="#br0" timeOffset="69747.89">12749 7470 311 0,'0'0'484'0,"-43"-9"26"0,43 9 22 16,-47-7-2-16,47 7-15 0,-43-9-21 0,43 9-21 15,-37-8-23-15,37 8-21 0,-34-5-34 0,34 5-42 16,-22-5-46-16,22 5-54 0,0 0-50 0,-27-7-24 15,27 7-15-15,0 0-15 0,33-10-25 16,-9 4-21-16,12-3-15 0,4 0-18 0,7 0-14 16,9-3-9-16,8 1-8 0,-1-1-8 0,4-1-2 15,3 4-2-15,-4-4 0 0,-3 5-9 0,1-1-53 16,-4-2-60-16,-13 7-73 0,-4-4-85 0,1 3-97 16,-14 0-105-16,0 1-127 0,-30 4-109 15,36-3-90-15,-36 3-573 0,0 0-808 0</inkml:trace>
  <inkml:trace contextRef="#ctx0" brushRef="#br0" timeOffset="70380.14">14103 7095 112 0,'0'0'472'0,"0"0"-4"16,20-16 4-16,-20 16 6 0,0 0-11 0,17-12-8 16,-17 12-25-16,0 0-20 0,13-13-14 0,-13 13-28 15,0 0-28-15,0 0-24 0,0 0-34 0,14-14-49 16,-14 14-48-16,0 0-42 0,0 0-33 16,0 0-20-16,0 0 10 0,0 0 25 0,6 19 7 15,-6-19-4-15,-3 23-3 0,3-23-16 16,-11 35-3-16,8-12-6 0,0-2-17 0,-4 3-15 15,4 1-11-15,0 0-11 0,-4 2-12 0,3-2-1 16,1-1-8-16,3 0-6 0,0 1 0 0,0-3-4 16,0-1 0-16,0-21 3 0,0 32 0 0,0-32 3 15,7 26 5-15,-7-26 3 0,10 24 1 0,-10-24-2 16,13 15-4-16,-13-15-29 0,0 0-66 0,27 4-90 16,-27-4-101-16,0 0-115 0,27-7-151 0,-27 7-133 15,14-15-125-15,-14 15-87 0,6-22-570 0,-6 22-890 16</inkml:trace>
  <inkml:trace contextRef="#ctx0" brushRef="#br0" timeOffset="70887.89">14153 6612 392 0,'0'0'491'0,"0"0"19"0,-3-22-8 0,3 22-31 16,0 0-17-16,-7-25-11 0,7 25-16 15,0 0-29-15,-3-20-38 0,3 20-50 0,0 0-52 16,0 0-50-16,-7-18-44 0,7 18-38 0,0 0-27 16,0 0-17-16,0 0 8 0,0 0 17 0,0 0-5 15,0 0-10-15,0 0 1 0,10 18-3 0,-10-18-8 16,16 13 1-16,-16-13-6 0,24 9-5 0,-24-9-6 16,36 6-8-16,-36-6-6 0,47 0-8 15,-17-6-6-15,-3 4-2 0,3-5-4 0,-3-2-4 16,0 0-2-16,-1-2-2 0,-3 2-3 0,-2-4-1 15,-5 1-8-15,-6 0 1 0,-10 12-3 0,10-29-7 16,-10 29-2-16,-3-22 0 0,3 22-5 0,-27-21 0 16,27 21 2-16,-46-9-4 0,16 6-2 0,30 3 6 15,-68 3 2-15,29 3-2 0,-1 2 6 16,-1 1-4-16,2 1-64 0,2 2-64 0,4 0-47 16,3 1-55-16,6 0-67 0,4 2-61 0,4-3-62 15,2 3-59-15,14-15-53 0,-7 25-54 0,7-25-89 16,21 26-379-16,-5-14-528 0</inkml:trace>
  <inkml:trace contextRef="#ctx0" brushRef="#br0" timeOffset="71707.9">15523 6854 330 0,'0'0'404'0,"24"-20"4"0,-24 20 9 16,20-14-18-16,-20 14-10 0,16-17-7 0,-16 17-8 15,18-17-8-15,-18 17-3 0,9-14-21 0,-9 14-14 16,14-13-8-16,-14 13-7 0,0 0-21 0,10-14-26 15,-10 14-36-15,0 0-44 0,0 0-38 0,0 0-35 16,0 0-11-16,0 0 13 0,0 0 9 0,-24 12-6 16,11 3 6-16,-4 3-1 0,1 4-2 15,-11 6-5-15,0 5-12 0,-3 1-14 0,4 7-13 16,-8 3-11-16,1 1-12 0,0 3-8 0,-4-1-9 16,7-1-6-16,4-4-7 0,-1-2-2 0,0-1-2 15,0-1-4-15,4-1-1 0,0-4 0 16,6 0 1-16,0-6-1 0,1 1 0 0,-2-3 0 15,6-3 1-15,2-2 0 0,-4 0-1 0,4-3-11 16,4-5-53-16,6-12-53 0,-14 24-43 0,14-24-50 16,-13 17-60-16,13-17-126 0,0 0-132 0,-17 13-127 15,17-13-102-15,0 0-52 0,0 0-643 0,-10-15-888 16</inkml:trace>
  <inkml:trace contextRef="#ctx0" brushRef="#br0" timeOffset="72031.98">14987 7059 79 0,'-7'-27'486'16,"0"3"23"-16,1-2 8 0,-4-2 0 0,-1-2-16 15,5 3-23-15,-1 0-25 0,1 4-20 16,3-2-25-16,0 3-29 0,-2 1-30 0,5 21-46 16,-6-32-66-16,6 32-47 0,0-27-39 0,0 27-30 15,11-16-25-15,-11 16-16 0,0 0-14 0,33 4 11 16,-17 8 37-16,4 8 15 0,7 5-9 0,6 8-9 15,7 11-17-15,0 6-16 0,4 12-10 16,6 4-8-16,-7-1-7 0,0-1-7 0,1 4-10 16,-4-3-6-16,-4-7-7 0,-6-3-2 0,0-1-5 15,0-1 0-15,-3-10-3 0,-4-3-2 0,1 0 2 16,-8-11 0-16,5-1 4 0,-9-3 7 0,6-5 3 16,-6-2 7-16,-1-3 8 0,2-2-4 0,-13-13-3 15,30 12-7-15,-30-12-40 0,0 0-96 0,40 0-120 16,-40 0-152-16,23-16-166 0,-23 16-221 15,21-20-176-15,-15 3-675 0,-6 17-1056 0</inkml:trace>
  <inkml:trace contextRef="#ctx0" brushRef="#br0" timeOffset="72956.16">16557 6803 103 0,'0'0'508'0,"0"0"11"0,0 0 3 0,0 0-20 15,0 0-33-15,0 0-43 0,0 0-39 0,14 12-11 16,-14-12 8-16,0 0-6 0,0 0-22 0,20 7-20 15,-20-7-13-15,0 0-18 0,37 3-25 0,-37-3-27 16,33-3-30-16,-33 3-27 0,40-10-24 0,-20 5-21 16,7-2-17-16,-4-3-19 0,0-1-13 0,4-1-14 15,0-3-14-15,-1-2-13 0,1-1-11 16,0 0-9-16,0-2-8 0,-8 1 0 0,5-5-2 16,-4 3 0-16,-7 3 16 0,0-1 12 15,-2-1-6-15,-5-1-7 0,1 1-22 0,-7 20-24 16,3-32 0-16,-3 32 0 0,-7-28 0 0,7 28 0 15,-20-25 0-15,20 25 0 0,-33-16 0 0,33 16 0 16,-40-8 0-16,40 8 0 0,-43 0 0 0,43 0 0 16,-54 8 0-16,31-1 0 0,-1 2 0 0,2 1 0 15,-2 2 0-15,4 1 0 0,-1 3 0 0,5 1 0 16,2 0 0-16,-2 3 0 0,10 3 0 0,-5-1 0 16,5 3 0-16,3 1 0 0,-1 1 0 15,8 0 0-15,2 3 0 0,-3 3 0 0,11 2 0 16,-1-3 0-16,7 9 0 0,4-2 0 0,3 0 0 15,3 7 0-15,3 0 0 0,3 0 0 0,4-3 0 16,-7 0 0-16,-3-3 0 0,4-4 0 0,-7 3 0 16,-4-3 0-16,-3 3 0 0,-3-10 0 15,-7 4 0-15,-3-3 0 0,-7-2 0 0,-7-1 0 16,-3 0 0-16,-10 2 0 0,-7-3 0 0,-6 2 0 16,-4-3 0-16,-6 0 0 0,0-5 0 0,-4 1 0 15,7-9 0-15,-4 0 0 0,1-2 0 0,2-7 0 16,8 2 0-16,0-5 0 0,0 0 0 0,6-5 0 15,0 2 0-15,27 3 0 0,-40-12 0 16,40 12 0-16,-20-13 0 0,20 13 0 0,0 0 0 16,0-22 0-16,0 22 0 0,17-15 0 0,-17 15-301 15,30-13-529-15,-30 13-263 0,30-12-936 0,-30 12-1445 16</inkml:trace>
  <inkml:trace contextRef="#ctx0" brushRef="#br0" timeOffset="73820.16">19125 6217 5 0,'10'-38'441'0,"-2"6"-3"0,-2-4 13 0,-3 4-12 15,0 1-20-15,-3 0-11 0,4 4-14 16,-1-2-22-16,-3 8-26 0,0-2-38 0,3 4-56 16,-3 19-50-16,0-31-47 0,0 31-40 0,3-20-21 15,-3 20-22-15,0 0-10 0,14 15-6 0,-1 8-4 16,1 9 43-16,5 17 30 0,5 12-20 0,6 23-16 15,3 15 7-15,5 27 46 0,-2 17-21 0,1 11-15 16,-4 11 5-16,-3 7-5 0,0 10-1 0,-10 11 15 16,10 41 28-16,-7 7 3 0,-3-4-10 0,-6 4-12 15,-4-37-12-15,-4 47-5 0,-2-4-17 16,-4-37-13-16,-4 3-14 0,1-4-7 0,-10-4-14 16,3-2-5-16,-3-6 7 0,-1-7-6 15,4-15-10-15,0-8 4 0,-4-10-6 0,5-16-2 16,2-33-2-16,0-16-3 0,0-19 3 0,4-16 7 15,0-7 8-15,0-12-2 0,0-11-10 0,3-27-59 16,-4 26-66-16,4-26-91 0,0 0-98 0,0 0-128 16,-7-31-142-16,0 11-214 0,4-2-200 0,-6-8-646 15,-5-3-1053-15</inkml:trace>
  <inkml:trace contextRef="#ctx0" brushRef="#br0" timeOffset="74664.16">20619 6042 327 0,'0'0'578'16,"0"0"-3"-16,0 0-16 0,0 0-33 0,4-18-44 15,-4 18-10-15,0 0-18 0,7-17-26 0,-7 17-35 16,0 0-56-16,0 0-66 0,0 0-62 0,0 0-44 15,0 0 7-15,0 0 27 0,0 0-3 0,3 17 11 16,-3-17 0-16,0 36-19 0,0-14-26 0,0 4-25 16,0-2-21-16,3 3-21 0,-3 5-17 15,7-3-13-15,-4 3-10 0,0 1-15 0,4-3-7 16,0 0-4-16,-4-3 0 0,4-4-1 16,-1 2 1-16,-2-5-3 0,3-1-23 0,-7-19-34 15,10 27-34-15,-10-27-29 0,9 24-63 0,-9-24-91 16,0 0-82-16,14 12-88 0,-14-12-99 0,0 0-103 15,16-10-44-15,-16 10-34 0,11-17-81 0,-11 17-326 16,0-23-575-16</inkml:trace>
  <inkml:trace contextRef="#ctx0" brushRef="#br0" timeOffset="75244.16">20516 6174 452 0,'-20'-12'439'16,"20"12"-8"-16,0 0-11 0,-19-12-25 0,19 12-27 15,0 0-31-15,-18-18-36 0,18 18-27 0,-3-16-24 16,3 16-26-16,3-24-23 0,-3 24-6 0,13-30-13 16,-2 13-11-16,2-4-8 0,-2-1-18 0,5-2-10 15,1-2-18-15,2 3-19 0,-2-2-19 0,10 4-15 16,-4 0-15-16,4 1-11 0,6 1-9 0,1 4-7 15,-1 2-6-15,7 2-5 0,0 6-4 16,-4 3-1-16,5 4-1 0,-5 6-1 0,4 2-2 16,-7 3 1-16,-3 2-1 0,0 2 1 0,-6 3 2 15,-7 3-2-15,-11-4 3 0,1 6-1 0,-7 0 0 16,-7 0 2-16,-10 5 0 0,1-3 2 0,-11 7-3 16,1-5 0-16,-4 1 0 0,3-5 4 15,0-2-1-15,0-2 27 0,5-4 60 0,1-3 52 16,4 2 34-16,1-7-8 0,16-9-30 0,-27 16-24 15,27-16-25-15,0 0-23 0,-20 8-15 0,20-8-12 16,0 0-11-16,0 0-9 0,27-8-8 0,-27 8-4 16,36-4-5-16,-36 4-2 0,51-8 0 15,-51 8-7-15,56 0-2 0,-56 0-5 0,60 3 0 16,-30 3-1-16,0 2 0 0,-3-1 0 0,0 3 3 16,-8 2-6-16,5 4 6 0,-7 0 0 0,-7 1 2 15,-1 2 0-15,-5-1 0 0,-4-18 4 0,-4 38 0 16,-8-19 3-16,-6 4-1 0,-7-1 2 0,-5-2 1 15,-8 2 7-15,-5-2 25 0,-1-1 17 0,-5-5 10 16,5-4 2-16,4 0 6 0,-3-5-8 16,-1 0-6-16,11-2-8 0,-3-3-6 0,2-3-5 15,4-2-5-15,4 0-13 0,2-5-73 0,0 0-91 16,8 1-90-16,7-4-82 0,9 13-110 0,-5-28-111 16,10 11-117-16,4-3-91 0,15 3-121 15,-1-7-351-15,3 5-678 0</inkml:trace>
  <inkml:trace contextRef="#ctx0" brushRef="#br0" timeOffset="75532.16">21566 6147 67 0,'0'0'453'15,"0"0"-33"-15,0 0-17 0,0 0-14 16,0 0-25-16,0 0-29 0,0 0-26 15,0 0-21-15,0 0-17 0,0 0-10 0,0 0 2 0,4 18-4 16,-4-18-2-16,0 0 0 0,0 0-2 16,0 0-1-16,0 0 3 0,0 0-7 0,0 0-23 15,0 0-24-15,0 0-26 0,0 0-27 0,0 0-24 16,30 7-31-16,-30-7-10 0,30-2-16 0,-30 2-10 16,40-3-9-16,-40 3-10 0,54-5-54 0,-27 0-72 15,-27 5-61-15,55-5-63 0,-55 5-73 0,51-5-86 16,-51 5-90-16,39-5-66 0,-39 5-66 0,31-2-22 15,-31 2-27-15,0 0-366 0,0 0-480 0</inkml:trace>
  <inkml:trace contextRef="#ctx0" brushRef="#br0" timeOffset="75701.17">21670 6267 71 0,'-23'11'474'0,"2"-2"25"0,21-9 17 16,-26 13-9-16,26-13-23 0,-23 12-33 0,23-12-41 15,-17 10-37-15,17-10-9 0,0 0-27 0,0 0-37 16,14 13-39-16,-14-13-37 0,0 0-39 0,46 6-27 15,-46-6-27-15,50-5-27 0,-50 5-17 0,63 0-15 16,-33-1-14-16,7-1-72 0,-1-2-90 0,2 2-111 16,-2-3-126-16,-2 0-138 0,-1 0-131 0,0 0-156 15,0 0-437-15,-6 0-667 0</inkml:trace>
  <inkml:trace contextRef="#ctx0" brushRef="#br0" timeOffset="77196.17">9144 1627 298 0,'-34'-2'455'16,"34"2"-10"-16,0 0-18 0,0 0-22 0,-26-5-36 16,26 5-41-16,0 0-47 0,0 0-58 0,0 0-44 15,0 0-41-15,0 0-29 0,0 0-9 0,0 0-4 16,0 0-5-16,0 0-11 0,17 15-10 0,-17-15-12 15,16 15 2-15,-16-15 21 0,17 20 11 16,-17-20 16-16,20 25 13 0,-10-13 2 0,-10-12 3 16,16 24 0-16,-16-24 6 0,14 21 8 15,-14-21 14-15,16 20 27 0,-16-20 49 0,14 13 43 16,-14-13 47-16,0 0 22 0,27 7-23 0,-27-7-54 16,43-20-49-16,-7-4-43 0,15-10-30 0,12-12-27 15,3-12-19-15,8-5-18 0,13-20-57 0,3-4-22 16,0-5 0-16,0 1 0 0,-4 2 0 0,-2 4 0 15,-14 15-78-15,-3 2-119 0,0 5-61 0,-7 6-65 16,0 5-61-16,-11 11-79 0,2 4-82 0,-12 7-92 16,2 5-83-16,-5 8-27 0,-2 5-19 0,-7 1-279 15,-7 4-519-15</inkml:trace>
  <inkml:trace contextRef="#ctx0" brushRef="#br0" timeOffset="77844.17">8176 1895 400 0,'-19'-11'412'0,"-1"-1"-11"16,-4-3 0-16,-3 3-16 0,5 2-34 0,-5-2-37 16,0-2-34-16,4 7-41 0,-4-3-44 0,0 3-39 15,-3 2-28-15,30 5-30 0,-57-3-19 0,27 8-18 16,-6 2-5-16,-1 6 12 0,-3-1 25 0,-3 12 0 15,0 0 2-15,-5 3-1 0,2 11-8 0,-1-1-8 16,7 6 0-16,1 2-5 0,6 0-3 0,2-3-6 16,8 1-1-16,6-3-7 0,1 2 2 15,5-6 5-15,5-2 2 0,2-4 15 0,1-2 55 16,6-2 42-16,1-6 30 0,5-3 13 0,5-5-9 16,6-4-24-16,-20-8-31 0,56-3-24 0,-15-7-23 15,8-7-17-15,5-7-19 0,6-5-17 16,0-8-6-16,7-8-5 0,-4-6-4 0,-3 0-3 15,-6-5-12-15,-11 4-6 0,-6-2-5 0,-4 3-5 16,-9-2-3-16,-8 12-7 0,-5-3-2 0,-5 7 0 16,-6 6-4-16,0 5-6 0,-6 0-1 0,-5 6-7 15,1 3-2-15,-7 5 2 0,17 12-10 0,-30-12 3 16,30 12-1-16,-40 6 0 0,17 4 0 16,-1 8 2-16,5 3 0 0,-2 5 3 0,5 6 5 0,-1 6 4 15,4 7 1-15,6 5 17 0,4 4 2 16,6 0 5-16,4 1 5 0,9 7 9 0,8-4 8 15,9-4 23-15,7-3 24 0,10-9 7 0,20 0-1 16,1-10-5-16,8-11-1 0,8-6-5 0,13-5-2 16,4-7-28-16,2-6-99 0,17-5-118 15,5-1-112-15,-2-7-114 0,-2-3-177 0,-1-4-198 16,-6 1-168-16,-4-8-570 0,-6-3-957 0</inkml:trace>
  <inkml:trace contextRef="#ctx0" brushRef="#br0" timeOffset="80624.17">22710 6110 2 0,'0'0'380'0,"0"0"-21"16,14-13-24-16,-14 13-22 0,0 0-24 0,0 0-22 15,13-15-24-15,-13 15-24 0,0 0-22 0,0 0-23 16,10-12-16-16,-10 12-15 16,0 0-10-16,0 0-5 0,0 0 0 0,0 0-4 15,0 0-1-15,0 0-11 0,14-13-11 0,-14 13-9 16,0 0-4-16,0 0-8 0,0 0-11 0,0 0-2 16,0 0-6-16,0 0-6 0,0 0-1 0,0 0-11 15,0 0-10-15,0 0 7 0,0 0 7 0,0 0 5 16,0 0 4-16,0 0 2 0,0 0 4 0,0 0 10 15,0 0 12-15,0 0-7 0,0 0-17 0,0 0-13 16,-3-16-7-16,3 16-5 0,0 0-1 0,0 0 12 16,0 0 10-16,0 0 7 0,0 0 6 0,-11-17 4 15,11 17-4-15,0 0-1 0,0 0 5 0,0 0 5 16,0 0 4-16,-7-17-1 0,7 17-10 0,0 0-13 16,0 0-12-16,0 0-10 0,0 0-11 0,0 0-10 15,0 0-5-15,0 0-2 16,0 0-2-16,0 0-3 0,-12 15 3 0,12-15 1 15,-4 23-1-15,4-23 1 0,-4 27-2 0,4-27 1 16,-3 38-5-16,3-16 3 0,-3 0 2 0,-1 3 0 16,4 0 1-16,0 3 2 0,0-2-1 0,0-2 1 15,0 1 2-15,0-3-2 0,-3 2 12 0,3-24-3 16,0 34 7-16,0-34 40 0,0 29 46 0,0-29 49 16,0 24 39-16,0-24 28 0,0 0 17 0,0 22-25 15,0-22-53-15,0 0-33 0,0 0-28 0,0 0-84 16,0 0-21-16,0 0 0 0,0 0 0 0,7-17 0 15,-7 17 0-15,10-20 0 0,-10 20 0 16,13-28 0-16,-3 13 0 0,4-2 0 0,-5 2 0 16,9-2 0-16,-2 1 0 0,4 1 0 0,-4 3 0 15,5 0 0-15,-1 0 0 0,-1 0 0 16,5 3 0-16,-4 1 0 0,-20 8 0 0,43-10 0 16,-43 10 0-16,37-5 0 0,-37 5 0 0,34 3 0 15,-34-3 0-15,22 9 0 0,-22-9 0 0,21 15 0 16,-21-15 0-16,6 21 0 0,-6-21 0 0,-3 22 0 15,3-22 0-15,-24 28-1 0,12-13-2 0,-6 0 2 16,-1-3 1-16,-5 1 1 0,4-1 3 0,-7-2-4 16,5 1 0-16,-2-3 0 0,1-1 0 15,23-7 0-15,-43 9 0 0,43-9 0 0,-34 3 0 16,34-3-110-16,0 0-105 0,-44 0-80 0,44 0-113 16,0 0-99-16,-16-15-80 0,16 15-86 0,0 0-62 15,7-23-60-15,-7 23-520 0,27-22-772 0</inkml:trace>
  <inkml:trace contextRef="#ctx0" brushRef="#br0" timeOffset="81408.92">23404 6125 235 0,'27'-21'543'16,"-27"21"-17"-16,16-14-18 0,-16 14-36 0,17-18-37 16,-17 18-41-16,10-15-34 0,-10 15-33 15,0 0-34-15,11-16-40 0,-11 16-44 0,0 0-44 0,0 0-33 16,0 0-24-16,-27-12-21 0,27 12-14 15,-27 7-15-15,27-7-8 0,-36 17-11 0,15-8-6 16,1 4-6-16,-3-1 0 0,3 3-7 0,3 3-4 16,-3-1 1-16,3 0-2 0,4 3-2 0,0 1 0 15,3 1 0-15,3-2-2 0,1 3 1 0,2-4-1 16,1 2 2-16,3-21 0 0,3 33-1 16,-3-33 8-16,7 27-2 0,-7-27 2 0,13 22 2 15,-13-22 10-15,20 13 20 0,-20-13 8 0,30 4 1 16,-30-4-9-16,30-4-6 0,-30 4-10 15,37-16-2-15,-21 4-6 0,4-1-4 0,-2 0-4 16,-6-4-1-16,9 0-3 0,-8 0-7 0,1-3 2 16,-1-1-4-16,-4 4-2 0,2-3-1 0,-5 3 2 15,1-4 2-15,-1 6-1 0,-6 15-2 0,3-30 5 16,-3 30 4-16,8-27 3 0,-8 27-2 0,6-20-2 16,-6 20-6-16,0-17-7 0,0 17-2 0,0 0 4 15,0 0-2-15,0 0 0 0,0 0 2 0,0 0 0 16,0 0-1-16,7 19-2 0,-7-19 1 0,0 27 0 15,3-9 6-15,-3 3-6 0,0-1 3 16,3 2 0-16,0 1 1 0,-3-1 0 0,8 1 0 16,-5-4-1-16,4 2 1 0,-1-1 4 15,0-5 2-15,5 0 7 0,-1 0 7 0,-10-15 4 16,23 19 11-16,-23-19 8 0,30 11 0 0,-30-11 2 16,40 4-8-16,-40-4-10 0,44-7-5 0,-21-1-6 15,0-1 2-15,1-4-2 0,3-1-10 0,-4-5 2 16,0-3-4-16,-3 0-2 0,0-3 0 0,-3-3-1 15,-4 0-4-15,4 3-1 0,-7-2 3 0,0 0 0 16,-4 1-5-16,-2 2 4 0,-1 2-1 0,0-2 0 16,-6 4-1-16,0 1-2 0,-1 2-2 0,-5 2 0 15,-2-1 2-15,11 16-1 0,-26-20-5 0,26 20 5 16,-34-10-5-16,34 10 3 0,-33 0-2 0,33 0 3 16,-33 5 2-16,33-5 3 0,-31 17-1 15,31-17 1-15,-22 24-5 0,22-24 7 16,-11 29 0-16,11-29 0 0,3 33-3 0,5-12 5 15,-2-2 1-15,7 0-1 0,1 1 1 0,6 4-3 16,0-5 4-16,0 1-4 0,3 1-2 0,0-4 1 16,1 3-1-16,-4-6-1 0,0 1 0 0,-3 3-8 15,-1-3 1-15,1 0-1 0,-4 0 0 0,-2 0 1 16,-2 0 5-16,-9-15-2 0,13 28 6 0,-13-28-4 16,4 25 2-16,-4-25 1 0,0 25 1 0,0-25-17 15,-7 22-62-15,7-22-78 0,-7 17-74 0,7-17-69 16,0 0-81-16,-6 20-96 0,6-20-78 15,0 0-76-15,0 0-116 0,0 0-326 0,0 0-543 16</inkml:trace>
  <inkml:trace contextRef="#ctx0" brushRef="#br0" timeOffset="81792.88">24365 6260 153 0,'13'-23'530'0,"-13"23"-3"0,10-17-17 15,-10 17-34-15,7-17-41 0,-7 17-36 0,7-18-41 16,-7 18-45-16,0 0-48 0,6-20-47 0,-6 20-44 15,0 0-34-15,14-15-30 0,-14 15-22 0,0 0-17 16,19-13-15-16,-19 13-12 0,0 0-9 0,0 0-6 16,30-8-7-16,-30 8-1 0,0 0-5 15,0 0 0-15,37-1-2 0,-37 1 0 0,0 0-1 16,27-5-3-16,-27 5 0 0,0 0 2 0,30-12-4 16,-30 12 2-16,0 0-2 0,26-9 2 0,-26 9 0 15,14-12-2-15,-14 12-1 0,0 0 0 16,13-18-5-16,-13 18 4 0,0 0-5 0,3-18-2 15,-3 18 1-15,0 0 0 0,-12-18-3 0,12 18-2 16,0 0 1-16,-24-7 0 0,24 7-1 0,0 0 1 16,-37-2-1-16,37 2 0 0,-30 6 1 0,30-6 1 15,-30 12 0-15,30-12-2 0,-33 17 3 0,19-7-3 16,1 2 0-16,-1 3 5 0,5 2-1 16,-1-4 0-16,3 5-1 0,0 0 3 0,4 0 6 15,3-18-1-15,0 34 0 0,3-19 2 0,4 2 2 16,3 1 2-16,0 0 0 0,7-3-8 0,-1-3-88 15,5 0-126-15,-2-1-132 0,8-4-127 0,-27-7-113 16,53 6-598-16,-53-6-644 0</inkml:trace>
  <inkml:trace contextRef="#ctx0" brushRef="#br0" timeOffset="82275.85">25369 6072 53 0,'0'0'491'0,"3"-19"-13"0,-3 19-19 0,0-24-32 16,0 24-38-16,-3-20-30 0,3 20-43 0,-11-17-40 16,11 17-30-16,-13-14-30 0,13 14-41 0,-20-12-30 15,20 12-15-15,0 0-17 0,-40-5-9 0,40 5-12 16,-30 6-12-16,30-6-11 0,-33 12-11 0,16-1-6 16,4 1-14-16,-4 3-8 0,7 1-2 0,0 1-6 15,0 0 0-15,3 0-5 0,1 1-1 0,6-18 2 16,-3 33-2-16,3-33-2 0,3 30-2 15,-3-30 6-15,6 27 0 0,-6-27 7 0,14 20-1 16,-14-20 16-16,23 15 9 0,-23-15 5 0,27 7-3 16,-27-7 0-16,0 0-2 0,50-2-5 0,-50 2 16 15,33-10 0-15,-33 10-7 0,33-19-10 16,-15 8-4-16,-6-4-7 0,1 0-6 0,-2 0-4 16,-1-4-5-16,-1 1-4 0,-1-2-3 0,-2 0 0 15,-2 0-3-15,-1-1-1 0,-3 21 2 0,0-32 1 16,0 32 2-16,0-30-5 0,0 30 0 0,-7-22-4 15,7 22-1-15,-9-16-2 0,9 16 1 0,0 0-2 16,0 0 4-16,-30 5 0 0,30-5 0 0,-14 20 0 16,14-20 2-16,-7 31-2 0,4-9 2 0,3-2 2 15,3 6 1-15,-3-4 0 0,7 2 1 0,-4 0-2 16,3-2 2-16,2 0 2 0,1-3 2 16,1 2-2-16,4-3 0 0,-4-1 2 15,7-1-4-15,-4-4-37 0,4 0-83 0,-17-12-90 16,33 13-121-16,-33-13-129 0,33 2-128 0,-33-2-142 15,34-5-477-15,-34 5-662 0</inkml:trace>
  <inkml:trace contextRef="#ctx0" brushRef="#br0" timeOffset="82752.17">25902 5816 29 0,'0'0'441'15,"6"-29"-16"-15,-6 29-20 0,8-25-17 0,-8 25-27 16,6-21-26-16,-6 21-39 0,3-19-49 0,-3 19-49 15,0 0-42-15,7-18-31 0,-7 18-8 16,0 0 17-16,0 0 3 0,0 0 8 16,6 18 4-16,-6-18-11 0,5 28-15 0,-5-11-14 15,3 3-1-15,-3 6-20 0,0-2-11 0,3 4-9 16,-3-1-16-16,0 1-5 0,0 1-9 0,0-3-5 16,0 1-4-16,0-2-6 0,0 1-1 0,0-4-13 15,3-2 1-15,-3-20 3 0,0 33 31 0,0-33 45 16,3 26 36-16,-3-26 27 0,4 23 25 0,-4-23-6 15,0 0-34-15,3 23-25 0,-3-23-23 0,0 0-17 16,0 0-16-16,0 0-8 0,0 0-9 0,0 0-8 16,0 0-8-16,6-23-5 0,-6 23-4 15,-6-20-4-15,6 20-3 0,-10-25-8 0,10 25 6 16,-14-24-8-16,5 11-1 0,9 13-2 0,-27-25 0 16,11 15 0-16,16 10-2 0,-30-15 0 15,30 15 2-15,-37-10 0 0,37 10 0 0,-40-2-6 16,40 2 3-16,-37 2 2 0,37-2-1 0,-33 7 8 15,33-7-7-15,-27 12 2 0,27-12-2 0,-20 21 4 16,20-21 0-16,-13 22 2 0,13-22 1 0,-3 26 2 16,3-26 0-16,6 24 1 0,-6-24 1 0,17 25 5 15,-4-12-2-15,0-3 0 0,7-1 5 0,1-1-6 16,-2 0 3-16,5-1-15 0,-24-7-48 16,50 7-87-16,-50-7-93 0,46 0-97 0,-46 0-116 15,50-9-122-15,-26 4-99 0,3-3-687 0,-5-1-809 16</inkml:trace>
  <inkml:trace contextRef="#ctx0" brushRef="#br0" timeOffset="83256.17">26343 5832 89 0,'0'0'443'16,"12"-24"-15"-16,-12 24-4 0,14-21-17 0,-14 21-22 15,10-22-21-15,-10 22-22 0,10-17-16 0,-10 17-27 16,7-15-15-16,-7 15-23 0,0 0-26 15,7-21-40-15,-7 21-36 0,0 0-37 0,0 0-27 0,0 0-17 16,0 0-13-16,0 0-10 0,0 0-11 16,0 0-3-16,0 0-4 0,3 29 5 0,-3-29 19 15,-7 34 17-15,4-14-2 0,-1 5-10 0,1 0-9 16,-1 0-5-16,-2 3-19 0,3 1-1 0,-4 2-2 16,-3-2-4-16,6-4-5 0,-2-1-3 0,0 2-2 15,2-4-1-15,1-2-4 0,-4 1 5 0,7-21 0 16,-4 29 4-16,4-29 20 0,-3 25 26 15,3-25 26-15,0 24 21 0,0-24 13 0,0 0-19 16,3 19-26-16,-3-19-20 0,0 0-5 0,0 0-11 16,0 0-5-16,0 0-9 0,24-10-5 15,-24 10-5-15,6-17-6 0,-6 17-2 0,0-25-5 16,0 25-2-16,0-25-2 0,0 25-3 0,-3-29-2 16,3 29 0-16,-9-29-2 0,9 29-2 0,-18-25-1 15,18 25-1-15,-19-21-1 0,19 21-3 0,-23-17 0 16,23 17 1-16,-31-9 2 0,31 9-2 0,-30-3 0 15,30 3 2-15,-33 3-1 0,33-3 2 0,-27 12 2 16,27-12 0-16,-23 18 0 0,23-18 3 0,-16 22 1 16,16-22 1-16,-14 25 5 0,14-25-6 0,0 28 5 15,0-28 2-15,6 27 0 0,-6-27 0 16,11 25 0-16,-11-25 0 0,22 23-13 0,-22-23-81 16,27 15-92-16,-27-15-95 0,27 12-114 0,-27-12-104 15,37 3-117-15,-37-3-75 0,37-5-673 16,-37 5-814-16</inkml:trace>
  <inkml:trace contextRef="#ctx0" brushRef="#br0" timeOffset="83625.5">26556 6029 176 0,'0'0'437'15,"16"-20"-6"-15,-16 20-7 0,14-22-15 0,-14 22-22 16,13-21-28-16,-13 21-27 0,17-24-24 0,-17 24-37 16,10-17-36-16,-10 17-43 0,14-18-39 0,-14 18-28 15,12-9-26-15,-12 9-16 0,0 0-17 0,27-7-10 16,-27 7-11-16,0 0-7 0,27 9-4 15,-27-9-3-15,16 15-1 0,-16-15 3 16,17 19-1-16,-17-19-5 0,10 26 6 0,-10-26-4 16,11 30-3-16,-11-30-4 0,3 30-3 0,-3-30-2 15,0 28 5-15,0-28-4 0,-3 29 2 0,3-29-4 16,-5 22 10-16,5-22 24 0,-3 21 29 0,3-21 38 16,-3 17 47-16,3-17 48 0,0 0 11 0,-10 17-21 15,10-17-24-15,0 0-8 0,0 0-14 0,0 0-14 16,0 0-27-16,-20-7-23 0,20 7-12 0,0 0-19 15,0-27-12-15,0 27-10 0,6-25-5 0,-6 25-10 16,11-33 0-16,-1 16-5 0,-1-4-7 0,5 4 0 16,-1-3-8-16,1 3-4 0,2-1-1 15,5 0-26-15,-5 4-25 0,4-3-49 0,0 0-49 0,0 5-42 16,0 0-58-16,1 2-69 0,-5 0-69 16,-16 10-71-16,33-10-69 0,-33 10-86 15,0 0-94-15,27-4-493 0,-27 4-664 0</inkml:trace>
  <inkml:trace contextRef="#ctx0" brushRef="#br0" timeOffset="84511.92">27070 5910 84 0,'0'0'386'0,"0"0"-17"15,0 0-40-15,0 0-42 0,0 0-38 0,0 0-24 0,0 0-16 16,0 0-13-16,30-6-11 0,-30 6-17 16,16-9-16-16,-16 9-10 0,17-12-7 0,-17 12-4 15,16-18-12-15,-16 18-3 0,14-15 1 0,-14 15 1 16,13-13-10-16,-13 13-15 0,0 0-19 0,14-12-12 15,-14 12-15-15,0 0-10 0,0 0-7 0,0 0-10 16,0 0 0-16,0 0-6 0,0 0-4 16,-27 15 2-16,27-15 4 0,-24 25 17 0,11-11 15 15,0 2 6-15,3 1 6 0,-4 3 4 0,4 0 12 16,1 1 6-16,2 1 9 0,0 0 18 0,0-3 5 16,4 5-5-16,0-5-13 0,3 1-12 0,0-20 0 15,0 33-2-15,0-33 7 0,9 30 9 0,-9-30 3 16,14 24 1-16,-14-24-7 0,23 21-3 0,-23-21-5 15,30 13-10-15,-30-13-8 0,41 5-12 16,-41-5-7-16,43-3-11 0,-20-2-3 0,4 0-6 16,-3-4-6-16,-2-2-4 0,2-2-1 0,-1-1-4 15,-2-4-1-15,-2-1-7 0,-2-1-1 0,-1-4-3 16,-5 5-1-16,-5-4-3 0,-2-2-2 0,-4 3 2 16,0 0-4-16,-7-2-1 0,-4 2 0 0,-1 2 3 15,-1-1-4-15,-1 5 0 0,1-2-2 16,-1 6-3-16,1 0-2 0,13 12 3 0,-23-15-6 15,23 15-7-15,-21-11 5 0,21 11-5 0,0 0 4 16,0 0 3-16,0 0 0 0,-33 6 4 0,33-6-2 16,0 0 1-16,-3 21 6 0,3-21-1 15,0 23 1-15,0-23 5 0,6 27 0 0,-6-27 4 16,8 31-4-16,-5-14 2 0,3 1 1 0,-3-2 0 16,4 5 0-16,-1-3 6 0,2-1-2 0,-2 1-7 15,1 0 4-15,-1-4-2 0,2 1 2 0,-8-15-1 16,13 28-2-16,-13-28 4 0,9 22 0 0,-9-22-2 15,11 22 2-15,-11-22 0 0,13 18 2 0,-13-18 3 16,17 13-2-16,-17-13-1 0,19 10 0 0,-19-10 2 16,27 5-1-16,-27-5-2 0,0 0 0 15,47-2 0-15,-47 2-5 0,37-7 6 0,-17 1-1 16,-1-2-2-16,5-2 1 0,0 0 0 0,-1 0-4 16,-4-2 0-16,5-3 4 0,0-1-3 15,-2-1 2-15,2-3 0 0,-1 1-2 0,-2-5-4 16,-2 0 5-16,1-3-1 0,1-1 1 0,-5-2-1 15,-2 0 0-15,-1-3-2 0,-4 1 0 0,2-1 1 16,-5 0-2-16,-2 6 0 0,-1 2-1 0,0 1-1 16,-6 0 5-16,3 2-7 0,-3 2 2 0,-4 3-2 15,1 1-1-15,-5 4 3 0,11 12 1 0,-22-20-2 16,22 20 1-16,-30-10 1 0,30 10 1 0,-38-2-1 16,38 2 4-16,-33 7-2 0,13 3 2 0,3 0-3 15,4 5 5-15,0 0 0 0,3 5 3 0,3 0-4 16,0 6 4-16,7-2-2 0,0 3 3 15,7 6-1-15,0 0 1 0,3-4 4 16,3 4-6-16,0-3 3 0,4 1 0 0,0-2-2 16,0-2-1-16,-4 1 0 0,0-3-1 0,-3-3-2 15,0 2-2-15,-7-5 6 0,-3 4 4 0,-3-2 0 16,-4-5 0-16,-6 4 2 0,-4-2-2 0,-6 3 0 16,-4-5 2-16,0 4-4 0,-6-5-55 0,3 1-103 15,0-1-126-15,-3-6-137 0,3 1-174 0,0-2-175 16,0-6-635-16,30-2-852 0</inkml:trace>
  <inkml:trace contextRef="#ctx0" brushRef="#br0" timeOffset="85805.19">21090 7445 96 0,'0'0'530'0,"0"0"-19"0,-24-13-16 0,24 13-26 16,0 0-27-16,-30-5-45 0,30 5-53 0,0 0-48 15,-39 2-37-15,39-2-29 0,-24 13-15 0,24-13-6 16,-27 19-19-16,14-2-13 0,3 0-13 0,0 3-8 16,4 0-13-16,2 2-10 0,0 0-6 0,4 1-9 15,0 0-15-15,4-1-4 0,-4-2-4 0,7-1-7 16,-1 2-7-16,-2-3 2 0,2-3 16 16,-6-15 22-16,20 21-3 0,-20-21-12 0,24 20-17 15,-24-20-14-15,33 6-14 0,-33-6-11 16,40 3-8-16,-40-3-5 0,53-8-9 0,-26 1-17 15,0-1-58-15,3-4-105 0,0-1-118 0,0-2-131 16,-7 0-122-16,0 3-142 0,-6-6-119 0,-4-2-660 16,4 3-893-16</inkml:trace>
  <inkml:trace contextRef="#ctx0" brushRef="#br0" timeOffset="85965.19">21233 7157 490 0,'-13'-28'573'0,"0"6"4"16,2 0-33-16,-2 2-38 0,7-3-59 0,-5 6-62 15,5-4-68-15,6 21-64 0,-7-29-50 16,7 29-40-16,7-25-36 0,-7 25-23 16,20-15-19-16,-20 15-17 0,37-8-13 0,-37 8-69 15,53 2-153-15,-20 4-176 0,1 4-173 0,5 2-204 16,-5 1-347-16,-1 1-539 0</inkml:trace>
  <inkml:trace contextRef="#ctx0" brushRef="#br0" timeOffset="86152.6">21850 7285 49 0,'10'17'647'0,"-10"-17"1"0,0 0 1 16,6 21-11-16,-6-21-16 0,0 0-32 0,0 0-51 16,4 17-58-16,-4-17-69 0,0 0-75 15,0 0-67-15,0 0-57 0,17 10-42 0,-17-10-36 16,0 0-29-16,33 2-20 0,-33-2-17 0,0 0-12 16,47 2-11-16,-47-2-11 0,37 3-5 15,-37-3-10-15,46 5-45 0,-46-5-106 0,41 3-109 16,-41-3-125-16,39 2-121 0,-39-2-147 0,30 0-97 15,-30 0-712-15,0 0-892 0</inkml:trace>
  <inkml:trace contextRef="#ctx0" brushRef="#br0" timeOffset="86320.19">21863 7500 134 0,'-27'10'366'0,"11"-3"-29"0,16-7-6 16,-33 12-4-16,33-12-10 0,-24 11-26 0,24-11-14 15,-12 13 48-15,12-13 0 0,0 0-19 0,0 0-40 16,12 17-29-16,-12-17-39 0,31 5-33 0,-31-5-31 15,42 0-27-15,-42 0-17 0,54 0-19 0,-54 0-13 16,63 0-11-16,-33-5-81 0,7 0-116 0,-7 0-147 16,7-2-144-16,0-1-132 0,-4-2-520 15,-6-1-564-15</inkml:trace>
  <inkml:trace contextRef="#ctx0" brushRef="#br0" timeOffset="86620.93">22564 7342 415 0,'0'0'420'0,"13"-14"-27"0,-13 14-23 0,0 0-27 16,0 0-17-16,13-13-19 0,-13 13-15 0,0 0-14 15,0 0-6-15,0 0-9 0,0 0-7 0,14-13-12 16,-14 13-22-16,0 0-25 0,0 0-25 0,0 0-29 16,0 0-30-16,0 0-20 0,0 0-5 0,0 0 29 15,0 0 9-15,0 0-7 0,3 26-5 16,-3-26-5-16,0 22 1 0,0-22-9 0,7 24-11 15,-7-24-9-15,3 29-1 0,-3-29-3 0,7 29-8 16,-7-29-7-16,7 28-7 0,-7-28-9 0,6 27-5 16,-6-27-7-16,7 23-10 0,-7-23 4 15,10 19-5-15,-10-19-3 0,6 16-6 0,-6-16 2 16,11 12-10-16,-11-12-54 0,0 0-80 0,0 0-154 16,13 15-161-16,-13-15-163 0,0 0-123 0,0 0-129 15,0 0-392-15,6-18-711 0</inkml:trace>
  <inkml:trace contextRef="#ctx0" brushRef="#br0" timeOffset="86816.19">22607 7154 52 0,'0'-29'642'0,"0"29"-13"0,-6-30-20 15,-1 12-45-15,-3 0-60 0,0-1-50 0,3 2-56 16,0-4-68-16,1 1-59 0,-1 3-56 0,7 17-39 15,-6-30-35-15,6 30-35 0,-8-26-23 0,8 26-30 16,8-19-101-16,-8 19-104 0,13-12-129 0,-13 12-117 16,0 0-101-16,23-5-107 0,-23 5-497 0,0 0-573 15</inkml:trace>
  <inkml:trace contextRef="#ctx0" brushRef="#br0" timeOffset="87251.93">22698 7145 337 0,'0'0'556'15,"0"0"-55"-15,16 12-55 0,-16-12-54 16,0 0-49-16,23 8-46 0,-23-8-42 0,0 0-36 16,30 8-25-16,-30-8-27 0,24 6-21 0,-24-6-14 15,27 13-7-15,-27-13-11 0,26 20-14 0,-13-8-13 16,0 0-11-16,-2 5-9 0,-1-3-3 0,-4 4-14 16,1-1-4-16,-7-17-6 0,7 30-4 0,-7-30-2 15,0 30 0-15,0-30 11 0,0 28 15 0,0-28 23 16,-7 22 12-16,7-22 18 0,-4 20 17 0,4-20 17 15,0 0 13-15,-13 20-4 0,13-20-9 0,0 0-12 16,0 0-25-16,0 0-21 0,0 0-20 0,-23-15-10 16,23 15-13-16,3-22-7 0,-3 22-14 15,11-36-1-15,-2 17-8 0,1-1-4 0,1 0-2 16,2-1-2-16,4-3-4 0,-4 3 0 16,4 3-4-16,-1 2-1 0,-2 0 1 0,2 2-4 15,1 2-1-15,-17 12-1 0,30-17 0 0,-30 17-2 16,23-4 2-16,-23 4-1 0,26 4 4 0,-26-4 0 15,21 18 4-15,-15 0-1 0,5 0 0 0,-5 2-5 16,1-1 7-16,-1 6 1 0,1-2 1 0,0 3 0 16,0-2 0-16,-4 1 0 0,3-2 3 0,-2 2-2 15,3-5 0-15,-4 0-1 0,0-3-1 0,-3-17-5 16,7 30-27-16,-7-30-46 0,6 24-54 0,-6-24-101 16,7 17-140-16,-7-17-123 0,0 0-96 15,0 0-60-15,0 0-67 0,30-8-425 0,-30 8-608 16</inkml:trace>
  <inkml:trace contextRef="#ctx0" brushRef="#br0" timeOffset="87708.93">23540 7045 12 0,'11'-22'403'0,"-4"1"15"0,-1 3-8 16,0 4-3-16,-6 14-13 0,11-30-13 0,-11 30-18 16,10-25-30-16,-10 25-52 0,6-23-56 0,-6 23-47 15,0 0-37-15,11-17-26 0,-11 17-16 0,0 0 1 16,0 0 9-16,13 20 5 0,-13-20 15 15,6 29 7-15,-6-5 5 0,4 0-5 0,-4 3-17 16,0 3-17-16,0 3-14 0,0 3-16 0,0-7-7 16,0 4-3-16,0-6-10 0,0 3 0 0,0-5 2 15,0 0 0-15,0-2-1 0,0-3 5 0,4-2 23 16,-4-18 32-16,0 29 49 0,0-29 43 0,3 25 5 16,-3-25-40-16,0 0-32 0,3 18-27 0,-3-18-25 15,0 0-15-15,0 0-15 0,0 0-10 16,0 0-11-16,10-21-4 0,-10 21-11 0,0-25-6 15,0 25 0-15,0-29-10 0,0 29 4 0,-7-33-8 16,7 16-1-16,-3-4-8 0,-3 3-1 0,-2 2 0 16,2-2-2-16,-1 3 2 0,7 15-6 15,-20-22-2-15,20 22 4 0,-27-16 0 0,27 16 6 16,-33-9-3-16,33 9 0 0,-33 2 2 0,33-2 1 16,-37 12 2-16,17-1 1 0,4-1 1 0,2 2 0 15,1 3 2-15,-1 0 6 0,4 3-3 0,7 0-1 16,3-1 1-16,0-17 0 0,3 34 5 0,4-15-2 15,4-2 1-15,-2 0 3 0,8 0-4 0,-1-5-2 16,2 5-64-16,1-5-94 0,1-2-108 0,4 0-101 16,-5-5-117-16,8 0-112 0,-27-5-67 15,47 0-39-15,-47 0-30 0,54-10-383 0,-28 2-581 16</inkml:trace>
  <inkml:trace contextRef="#ctx0" brushRef="#br0" timeOffset="88108.92">23868 7337 177 0,'23'-17'321'0,"-23"17"2"0,13-18 4 16,-13 18 6-16,11-15-7 0,-11 15-5 0,6-17-5 15,-6 17-16-15,10-16-5 0,-10 16-18 0,0 0-17 16,7-18-20-16,-7 18-28 0,0 0-38 0,0 0-24 16,13-16-38-16,-13 16-21 0,0 0-17 0,21-13-16 15,-21 13-10-15,19-5-11 0,-19 5-4 0,27-7-8 16,-27 7-3-16,26-10-5 0,-26 10 0 0,30-7 4 16,-30 7-7-16,34-11-1 0,-34 11-2 0,33-13-4 15,-33 13 2-15,27-12-1 0,-27 12 2 0,27-17-6 16,-27 17-1-16,23-18-1 0,-23 18-1 15,20-17 3-15,-20 17 0 0,17-20-3 16,-17 20-1-16,9-20 0 0,-9 20 0 0,4-18-1 16,-4 18 0-16,0 0-4 0,-4-22 1 0,4 22 3 15,0 0 1-15,-16-15-3 0,16 15 1 0,0 0-1 16,-30-8 2-16,30 8-3 0,0 0 0 0,-36 0 4 16,36 0-1-16,-27 10 2 0,27-10-5 0,-33 14 6 15,16 0 4-15,0-2 12 0,0 5 13 0,0 3 4 16,1 4 3-16,-1-2 4 0,4 5 0 0,-1 1 1 15,8-3-4-15,-1-1-4 0,1 2-4 0,3-6-4 16,3 5-1-16,0-5-3 0,3 2-4 0,3-2 3 16,1-3-1-16,3 1-2 0,0 0 0 15,3-3-1-15,4-3-2 0,-4 0-16 0,-13-12-94 16,33 16-156-16,-33-16-183 0,33 2-161 16,-33-2-162-16,41-2-404 0,-22-6-626 0</inkml:trace>
  <inkml:trace contextRef="#ctx0" brushRef="#br0" timeOffset="88388.76">24735 6987 95 0,'0'0'421'0,"16"-25"-10"16,-16 25-8-16,11-20-21 0,-11 20-17 0,10-18-28 0,-10 18-38 16,9-12-46-16,-9 12-50 0,0 0-43 15,8-15-32-15,-8 15-23 0,0 0-11 0,0 0 8 16,0 0 5-16,-8 15 8 0,8-15-1 0,-13 23-4 15,4-8-9-15,-2 5-9 0,-2 2 3 16,-4 6 2-16,4 2 0 0,-7-3-13 0,4 6-14 16,-2-3-9-16,2 5-8 0,-1-6-8 0,0 2-9 15,1-4-2-15,-1 3-8 0,4-5-2 0,-1 0-4 16,4-2-2-16,1-3-1 0,-2-1-3 0,5 2-8 16,-4-9-54-16,10-12-70 0,-10 28-62 0,10-28-56 15,-11 20-80-15,11-20-83 0,-9 15-78 0,9-15-61 16,0 0-442-16,0 0-458 0</inkml:trace>
  <inkml:trace contextRef="#ctx0" brushRef="#br0" timeOffset="88632.19">24422 7340 31 0,'0'0'339'0,"-11"-30"-26"0,5 12-19 0,-1 1-20 16,1-1-11-16,6 18-11 0,-11-28-11 15,11 28-32-15,-9-22-37 0,9 22-39 0,-4-20-26 16,4 20-19-16,0 0-4 0,0 0 27 0,0 0 23 15,0 0 2-15,0 0 16 0,0 0 13 0,13 17 8 16,-13-17 0-16,14 32-5 0,-7-8-8 0,2-2-10 16,2 3-5-16,2 5-3 0,0-2-9 15,1-1-19-15,-2 3-11 0,6-3-15 0,-5-1-14 16,4-1-9-16,-1-1-12 0,-2-3-8 0,-1-1-5 16,0-3-7-16,-3 0-6 0,0-5-50 0,-10-12-113 15,14 21-136-15,-14-21-220 0,0 0-212 0,-11 25-574 16,11-25-737-16</inkml:trace>
  <inkml:trace contextRef="#ctx0" brushRef="#br0" timeOffset="89508.6">21183 8678 187 0,'0'0'575'0,"20"9"-70"16,-20-9-50-16,0 0-21 0,0 0-14 15,0 0-40-15,0 0-47 0,0 0-52 16,0 0-42-16,20 13-21 0,-20-13-10 0,0 0-8 16,0 0-14-16,0 0-17 0,0 0-19 0,24-7-16 15,-24 7-12-15,0 0-12 0,33-11-6 0,-33 11-10 16,23-15-11-16,-23 15-13 0,30-18-11 0,-17 9-9 15,4-4-12-15,0 4-6 0,-3-6-6 0,-2 2-4 16,2 0-1-16,-1 1 6 0,-13 12 23 0,17-22 12 16,-17 22 9-16,13-18-12 0,-13 18-13 0,0 0-7 15,-3-23-11-15,3 23 0 0,-13-10-8 0,13 10-6 16,-27-7-3-16,27 7 1 0,-30-3-4 16,30 3-5-16,-37 3 1 0,37-3-1 0,-33 5 1 15,33-5 0-15,-34 9 3 0,34-9-4 0,-30 8-3 16,30-8 1-16,-27 16 1 0,27-16 0 15,-16 17 1-15,16-17 0 0,-17 20 2 0,17-20 1 16,-9 22-4-16,9-22 4 0,-4 30-1 0,11-15 0 16,-1 7-2-16,1-4 5 0,7 5-1 0,-2 2 1 15,9 0 0-15,-4 0-1 0,2 2-2 0,-2-2 3 16,-4 2-2-16,4 1 0 0,-4 0-1 0,1-3-2 16,-4-6 3-16,-4 4 6 0,1-3-6 0,-3-2 4 15,-4-18 8-15,7 30 17 0,-7-30 21 0,-4 22 16 16,4-22 22-16,-14 15 14 0,14-15 9 0,-30 10-1 15,30-10 0-15,-33 3 5 0,33-3 3 16,-43 0-6-16,43 0-1 0,-57-5-10 0,31 0-9 16,-1-2-18-16,0 1-14 0,0 1-10 0,5-2-40 15,1-1-16-15,-2 1 0 0,23 7 0 0,-34-13 0 16,34 13 0-16,-26-12 0 0,26 12 0 16,-21-13 0-16,21 13-7 0,-13-15-291 0,13 15-156 15,0 0-153-15,0-22-179 0,0 22-140 0,13-13-813 16,-13 13-1171-16</inkml:trace>
  <inkml:trace contextRef="#ctx0" brushRef="#br0" timeOffset="89752.2">22024 8810 439 0,'0'0'554'0,"33"-5"-7"15,-33 5-2-15,30-6-14 0,-30 6-24 0,26-9-28 16,-26 9-29-16,20-8-34 0,-20 8-32 0,24-7-25 15,-24 7-33-15,0 0-37 0,24-10-48 16,-24 10-46-16,0 0-38 0,26-9-38 0,-26 9-19 16,26-6-19-16,-26 6-17 0,30-8-12 0,-30 8-3 15,35-6-13-15,-35 6-4 0,39-4-7 0,-39 4-8 16,40-5-9-16,-40 5-47 0,36-3-97 16,-36 3-94-16,38-4-106 0,-38 4-109 0,0 0-130 0,40-3-92 15,-40 3-101-15,0 0-527 0,0 0-752 16</inkml:trace>
  <inkml:trace contextRef="#ctx0" brushRef="#br0" timeOffset="89912.2">22260 8850 344 0,'-19'12'454'0,"19"-12"-15"0,-24 15-4 0,24-15 2 15,-17 13-5-15,17-13-14 0,0 0-29 0,-19 13-28 16,19-13-22-16,0 0-28 0,0 0-32 0,13 15-34 16,-13-15-37-16,26 1-31 0,-26-1-33 15,37 0-25-15,-37 0-22 0,44 3-18 0,-44-3-15 16,52-3-11-16,-52 3-31 0,54-1-108 0,-27-5-156 15,-27 6-179-15,43-12-220 0,-17 2-875 16,-8 2-960-16</inkml:trace>
  <inkml:trace contextRef="#ctx0" brushRef="#br0" timeOffset="91211.93">23644 8405 77 0,'13'-20'468'0,"1"2"-24"0,-1 0-9 16,-2 4-10-16,-2-1-16 0,1 1-12 0,1-2-14 16,-11 16-19-16,13-25-15 0,-13 25-22 0,13-22-32 15,-13 22-36-15,7-18-42 0,-7 18-42 0,0 0-35 16,10-18-29-16,-10 18-21 0,0 0-18 0,0 0-6 16,0 0-5-16,0 0 1 0,0 28 3 0,0-28-1 15,-3 32-1-15,-1-7-3 0,-2-2-8 0,2 4-4 16,-3 4-7-16,1 1-4 0,-1-1-7 0,-3 3-5 15,6-2-3-15,-2 1-6 0,-1-6-1 16,7 1-1-16,-3-6-5 0,0 1 0 0,0-1 3 16,3-22 9-16,-4 30 3 0,4-30 46 0,0 25 63 15,0-25-17-15,0 0-24 0,-4 20-17 16,4-20-11-16,0 0-18 0,0 0-10 0,0 0-6 16,4-22-7-16,-4 22-2 0,-4-23-9 0,4 23 2 15,-6-26-11-15,6 26 7 0,-10-29-4 0,10 29 0 16,-14-25-3-16,14 25 0 0,-16-30-3 0,16 30 0 15,-17-20-1-15,17 20-1 0,-16-22 4 0,16 22-8 16,-17-12-1-16,17 12-3 0,-21-12 9 0,21 12-1 16,0 0-1-16,-33-4-1 0,33 4 0 15,0 0 3-15,-36 10 2 0,36-10-5 0,-24 8 1 16,24-8 0-16,-22 18 0 0,22-18 8 0,-27 17-8 16,27-17 3-16,-21 22 1 0,21-22 0 0,-16 25-9 15,16-25 9-15,-10 28-4 0,10-28 5 0,-4 25 2 16,4-25-3-16,0 25 3 0,0-25-2 15,14 25 4-15,-14-25 0 0,23 22 2 0,-6-12 0 16,3-2-2-16,6-1 0 0,1-4-6 0,3-1-39 16,0 4-91-16,-30-6-107 0,67-3-106 0,-33-2-116 15,-1 2-131-15,4-6-105 0,-4-3-102 0,0 3-469 16,0-1-726-16</inkml:trace>
  <inkml:trace contextRef="#ctx0" brushRef="#br0" timeOffset="91919.97">24138 8477 330 0,'0'0'435'16,"0"0"-14"-16,0-27-27 0,0 27-29 0,0 0-12 15,-3-23-22-15,3 23-30 0,0 0-24 0,-4-20-22 16,4 20-29-16,0 0-45 0,-9-14-32 16,9 14-28-16,0 0-21 0,0 0-12 0,-30-3-10 15,30 3-8-15,0 0-4 0,-30 12-3 0,30-12 0 16,-27 22 1-16,13-10-5 0,1 5-5 15,-1 2-8-15,1 1-5 0,4-2-8 0,1 4-2 16,2 3-7-16,-1-5-1 0,4 3-6 0,3-3 1 16,0 0-6-16,0-20 4 0,0 33 0 0,0-33 8 15,6 27 3-15,-6-27 3 0,18 17-3 0,-18-17-2 16,19 5-5-16,-19-5-3 0,0 0 0 0,44-5-6 16,-44 5 0-16,30-17-3 0,-14 4-1 0,1 1-1 15,-1-6 2-15,-2 3-5 0,2-5-3 0,-2 1-1 16,-1-2 3-16,1-1-2 0,-4-1 1 0,-1 1-4 15,-1-1 4-15,-2 6 0 0,1-2 2 0,-1-1 17 16,-6 20 11-16,7-26 0 0,-7 26-10 16,7-25-5-16,-7 25-4 0,6-18-2 15,-6 18-3-15,0 0-2 0,0 0 2 0,0 0-2 16,0 0 0-16,0 0 1 0,0 0-3 0,-3 33 2 16,3-33-1-16,0 32 1 0,0-11 1 0,0 1-2 15,3 2 1-15,1 2-1 0,-4-1 2 0,6-1-3 16,-3 0 3-16,5-4-2 0,-5 2-2 0,3-5 4 15,1 1 6-15,-7-18 4 0,14 27 12 0,-14-27 12 16,19 18 4-16,-19-18 3 0,20 7-3 0,-20-7-6 16,0 0-6-16,43-5-8 0,-43 5-4 0,34-17-3 15,-17 5-6-15,-1-6-2 0,1 0-3 0,0-4 1 16,-1-3-3-16,1 0-3 0,0-3 0 0,0-1-4 16,-4-4 2-16,0 3 0 15,-3-3 0-15,0 1 1 0,1 1 0 0,-5 4-2 16,-3 0 2-16,4 2-4 0,-7 2 2 0,3 1 0 15,-3 5-3-15,0 17 1 0,0-33 1 0,0 33-3 16,-7-20 1-16,7 20 2 0,0 0 1 0,-20-13 0 16,20 13 4-16,0 0 0 0,-19 15 0 0,19-15 0 15,-14 25-1-15,7-8 3 0,4 7 1 0,0-5-2 16,0 5 2-16,-1 8 1 0,4-8-2 0,0 9 1 16,0-6 2-16,0 3-1 0,0 0 0 0,4 0 2 15,-4-3 1-15,3 1-3 0,-3-3 3 0,0-3-13 16,3 2-46-16,-3-7-60 0,0 0-65 15,0-17-78-15,3 29-104 0,-3-29-118 0,-3 16-85 16,3-16-62-16,0 0-550 0,0 0-638 0</inkml:trace>
  <inkml:trace contextRef="#ctx0" brushRef="#br0" timeOffset="92572.2">24428 8592 95 0,'0'0'441'0,"-14"-18"-17"0,14 18-16 16,-9-17-18-16,9 17-29 0,-7-20-44 0,7 20-40 15,0-18-44-15,0 18-42 0,10-20-32 0,-10 20-23 16,17-14-16-16,-17 14-17 0,33-10-16 0,-33 10-19 16,43-15-9-16,-16 12-17 0,3-4-3 15,0 1-8-15,0 4-8 0,7-5 6 0,-4 4-9 16,0-5-4-16,0 4-3 0,2-4-1 0,-2 3 6 16,-6 0-9-16,3-2-1 0,-4 5 1 0,-3-6-1 15,-23 8-2-15,37-10-1 0,-37 10 3 0,34-8 4 16,-34 8 25-16,22-10-5 0,-22 10 3 15,0 0-5-15,24-8-8 0,-24 8-6 0,0 0-2 16,0 0-4-16,0 0 14 0,0 0 7 0,0 0 16 16,0 0 11-16,0 0 9 0,-36 6 3 0,36-6 7 15,-27 12 5-15,10-1-3 0,0-2-5 0,0 4-4 16,-2-3-6-16,2 4-6 0,1 4-8 0,2-3-6 16,-2 3-5-16,2-1-8 0,1 1-3 15,2 3-5-15,2-2 0 0,-1-2-6 0,2 1 0 16,2 3-5-16,0-7 0 0,6-14 3 0,-7 29-3 15,7-29 3-15,0 29 2 0,0-29 4 0,7 22 0 16,-7-22 0-16,12 12-3 0,-12-12-1 0,21 8-3 16,-21-8 0-16,0 0-3 0,44 0 0 0,-44 0-1 15,30-10-4-15,-30 10-1 0,33-17 4 16,-17 6-7-16,1-4 0 0,-1 0-2 0,-2 0 1 16,2-2 0-16,-2 0-1 0,-4-4-2 0,4 6 1 15,-4-5 4-15,-4 1-3 0,4 1 3 0,-3 3 7 16,0-3 18-16,-7 18 4 0,6-27-5 0,-6 27-1 15,3-28 0-15,-3 28-3 0,3-22-3 16,-3 22-2-16,-3-22-5 0,3 22-2 0,0 0-3 16,-3-21-1-16,3 21-4 0,0 0 1 0,0 0-1 15,0 0 0-15,0 0-1 0,-30 0 0 0,30 0 2 16,-10 21-2-16,10-21 1 0,-10 29 0 0,6-12 0 16,1 7-1-16,3-2 2 0,0 0 1 0,0 3 0 15,3 1-2-15,1-2 0 0,3 1-2 0,0 1 5 16,2-7 1-16,5 4 0 0,-1-2 2 0,4-5 2 15,-1-1 1-15,1 0 3 0,3-2-5 16,0-3-20-16,0-3-71 0,-20-7-115 0,40 5-125 16,-40-5-133-16,40-5-127 0,-20-2-103 15,4-3-598-15,-5-3-742 0</inkml:trace>
  <inkml:trace contextRef="#ctx0" brushRef="#br0" timeOffset="92808.21">25692 8228 188 0,'7'-18'483'16,"-4"0"-1"-16,-3 18-19 0,10-30-21 0,-10 30-27 16,3-27-26-16,-3 27-23 0,3-28-38 0,-3 28-56 15,4-20-58-15,-4 20-46 0,0 0-35 0,0 0-25 16,0 0-22-16,0 0-24 0,-20 8 1 16,13 12-13-16,-3 1-6 0,4 11-6 15,-1-1-4-15,4 2-5 0,-1 5-2 0,4-1-6 16,0 1 3-16,0-1-2 0,7-2-5 0,-3-2-3 15,2-1-10-15,-3-4-73 0,0-6-66 0,4 1-51 16,-3-4-69-16,-4-19-103 0,10 26-94 0,-10-26-107 16,9 15-452-16,-9-15-486 0</inkml:trace>
  <inkml:trace contextRef="#ctx0" brushRef="#br0" timeOffset="93440.2">25555 8499 363 0,'-17'-19'392'15,"17"19"-28"-15,-13-20-39 0,13 20-45 16,-6-18-35-16,6 18-30 0,0-22-23 16,0 22-22-16,13-20-19 0,-13 20-12 0,27-18-27 15,-7 5-21-15,-1 4-15 0,5-2-16 0,3 4-8 16,0-3-11-16,-1 0-9 0,4 0-5 0,-3 1-3 16,3 0 5-16,-4 1 17 0,-2 2 10 0,-1 0 8 15,-23 6-5-15,40-12-7 0,-40 12-9 0,27-5-6 16,-27 5 26-16,0 0 66 0,30 0 20 0,-30 0 1 15,0 0-11-15,9 20-16 0,-9-20-13 0,0 23-17 16,0-23-12-16,-3 25-13 0,3-25-13 0,0 32-15 16,0-32-2-16,0 30-5 0,0-30-3 15,8 33-6-15,-8-33 1 0,6 24 0 0,-6-24 5 16,13 24 22-16,-13-24 14 0,17 14-4 0,-17-14-10 16,24 5-7-16,-24-5-10 0,25-5-2 0,-25 5-10 15,35-10-5-15,-19 0-2 0,4-2-3 16,-4-2-4-16,5 2 0 0,-4-5-2 0,-1 3-2 15,1-4-3-15,-4 0 1 0,0-2 0 0,-3 3-1 16,3 3 5-16,-6-6 8 0,-7 20 13 0,14-24 4 16,-14 24-5-16,13-19-6 0,-13 19-5 0,7-18-6 15,-7 18 0-15,0 0-3 0,0 0-2 0,0 0 0 16,0 0 1-16,0 0-2 0,-17 18 2 0,7-1 0 16,3 5 0-16,-3 2 1 0,4 5-2 15,-1 3 0-15,0 8 0 0,0-3 1 0,4 6-2 16,0 5 1-16,-4 2 3 0,1 2-2 0,-5-2-3 15,-2 3 4-15,-7 1 0 0,-7 2 3 0,-3-6 1 16,-6-1 1-16,-10-5 0 0,-5-5 0 0,-6-3-1 16,-3-5 0-16,0-5 0 0,-3-1-5 15,6-10 3-15,0-6 0 0,11-1-3 0,-1-5 0 16,11-6 0-16,-4-5-1 0,7-1-1 0,3-4 1 16,9-2-5-16,4-3 0 0,7-2-1 0,7 3 0 15,6-5-4-15,7-2 2 0,7 5 0 16,7-4-1-16,3 4-1 0,6 4 2 0,3-3-1 15,4 8 1-15,4 0 1 0,-4 3-1 0,-1 2-35 16,-2 1-68-16,0 1-98 0,-3 0-108 0,-1 3-126 16,0-2-132-16,-3-2-149 0,-3 2-505 0,3-5-686 15</inkml:trace>
  <inkml:trace contextRef="#ctx0" brushRef="#br0" timeOffset="93912.2">26412 8457 146 0,'7'-15'473'0,"0"0"4"0,-7 15-15 0,10-25-15 16,-10 25-23-16,6-20-59 0,-6 20-66 0,10-17-63 15,-10 17-49-15,0 0-32 0,11-13-33 16,-11 13-10-16,0 0-7 0,0 0 1 0,23 17 5 16,-23-17 2-16,10 31-10 0,-7-14-1 0,4 6-11 15,-7 2-1-15,3 0-11 0,-3 2-13 0,0-1-12 16,0 1-10-16,0-3-6 0,0 2-1 0,0-4 14 15,-3-4 29-15,3-18 56 0,0 33 66 0,0-33 93 16,0 24 74-16,0-24 30 0,0 0-69 0,0 0-58 16,-7 18-39-16,7-18-25 0,0 0-35 0,-10-23-28 15,10 23-24-15,-7-30-20 0,4 9-69 16,0 0-32-16,-1-4 0 0,1-4 0 0,3 0 0 16,0-3 0-16,0-1 0 0,3-2 0 15,4-2 0-15,0 2 0 0,3 2 0 0,0 1 0 16,3 2 0-16,0 0 0 0,5 2 0 0,-2 3 0 15,4 3-152-15,-1 5-37 0,2-1-21 0,-1 4-13 16,-4 5 5-16,5-1 13 0,-21 10 24 0,33-7 23 16,-33 7 29-16,0 0 25 0,36 10 21 0,-36-10 16 15,11 16 11-15,-11-16 12 0,-3 32 13 0,-5-15 7 16,2 3 4-16,-7 0 7 0,-4 5 2 0,-4-1 8 16,-1 2-1-16,1-1 3 0,-2-3 2 0,-1 0 0 15,2 2 3-15,1-5-3 0,4 1-2 0,1-4-67 16,-1-2-126-16,4-1-116 0,0-1-123 0,13-12-124 15,-10 20-140-15,10-20-600 16,0 0-754-16</inkml:trace>
  <inkml:trace contextRef="#ctx0" brushRef="#br0" timeOffset="94288.32">26820 8487 278 0,'0'0'507'0,"0"0"-24"15,29-2-29-15,-29 2-38 0,0 0-41 0,30-10-55 16,-30 10-46-16,0 0-44 0,37-7-41 0,-37 7-32 15,27-8-27-15,-27 8-24 0,26-3-21 0,-26 3-15 16,27-4-12-16,-27 4-9 0,0 0-8 0,44-3-5 16,-44 3-1-16,26-6-8 0,-26 6-5 15,26-8-1-15,-26 8-3 0,27-9-3 0,-27 9-1 16,24-10-6-16,-24 10 7 0,20-12 3 0,-20 12 9 16,13-15 17-16,-13 15 12 0,14-15 18 15,-14 15 0-15,3-18-3 0,-3 18-6 0,3-15-8 16,-3 15 4-16,-3-17 4 0,3 17-1 0,-6-18-6 15,6 18-11-15,-14-17-9 0,14 17-7 0,-21-13-6 16,21 13-3-16,-26-10-7 0,26 10 0 0,-34 0-2 16,34 0 0-16,-36 7-3 0,16 1 2 0,0 2 2 15,0 5 1-15,0 0 7 0,3 5 3 0,-3 3 10 16,7 2 6-16,0 2 0 0,2-2-2 0,2 5-5 16,5-3-3-16,1-1-3 0,3-1-1 15,3-3 1-15,1 0-3 0,5 2 3 0,2-7-5 16,5-3-3-16,1-2-6 0,3 2-71 0,0-7-141 15,-20-7-157-15,43 5-176 0,-43-5-168 0,50-6-681 16,-23 0-834-16</inkml:trace>
  <inkml:trace contextRef="#ctx0" brushRef="#br0" timeOffset="94896.21">27944 8247 61 0,'0'0'578'15,"0"0"8"-15,13-15-11 0,-13 15-49 0,0 0-38 16,6-25-45-16,-6 25-45 0,11-15-55 0,-11 15-61 16,9-22-55-16,-9 22-42 0,16-26-31 15,-2 14-27-15,-1-3-21 0,1-2-21 0,2-1-16 16,1-4-14-16,7-1-11 0,-5-2-9 0,2-1-7 16,-1 5-5-16,-1-4-7 0,2 2-1 0,-5-2-3 15,-2 5 0-15,-1 1-2 0,-3-2 6 0,-3 4 8 16,-7 17 0-16,6-30-3 0,-6 30-6 0,-6-25-5 15,6 25-1-15,-21-20-2 0,21 20 0 0,-33-13-3 16,33 13-1-16,-43-2 2 0,43 2-2 0,-53 4-1 16,23 4 3-16,-4 4-3 0,-2 4 2 0,3 1 2 15,-2 3 0-15,5 2 1 0,5 4 1 16,-2-1-1-16,6-1 1 0,1 5 7 0,10 0-2 16,1-1 4-16,5-1-5 0,4 3-2 15,4 3 0-15,2-1 1 0,4 3 1 0,4-2-2 16,-1-1-2-16,1 4 0 0,2-5 0 0,-2 2-6 15,-2 2 2-15,1-8 0 0,1 4 0 0,-4-7-2 16,-4 2-1-16,2-6 0 0,-5 2 1 0,-3-22-1 16,0 33 2-16,0-33-3 0,-11 32 4 0,11-32 0 15,-19 25 0-15,8-15 1 0,11-10 2 0,-25 18 1 16,25-18 1-16,-30 15 2 0,30-15-3 0,-27 7 2 16,27-7-2-16,0 0-2 0,-38 3-8 0,38-3-61 15,0 0-129-15,-19-8-153 0,19 8-159 0,0 0-138 16,0-17-154-16,0 17-355 15,16-20-618-15</inkml:trace>
  <inkml:trace contextRef="#ctx0" brushRef="#br0" timeOffset="95141.21">28217 8310 131 0,'13'-10'488'0,"-13"10"-7"0,24-18-7 16,-24 18-28-16,19-15-44 0,-19 15-53 0,17-10-63 15,-17 10-52-15,0 0-32 0,20-10-20 0,-20 10-4 16,0 0-13-16,0 0-11 0,34 10-4 0,-34-10 1 15,9 15-5-15,-9-15-11 0,10 22-14 0,-10-22-15 16,7 31-11-16,-7-31-15 0,4 32-11 0,-4-32-11 16,0 36-8-16,3-19-10 0,-6 0-4 15,6 0-7-15,-3-17-5 0,0 33 1 0,0-33-3 16,3 28-4-16,-3-28 0 0,7 23-6 16,-7-23-11-16,3 17-75 0,-3-17-107 0,0 0-97 15,6 12-89-15,-6-12-65 0,0 0-39 0,0 0-48 16,0 0-24-16,0 0-373 0,0 0-397 0</inkml:trace>
  <inkml:trace contextRef="#ctx0" brushRef="#br0" timeOffset="95299.93">28383 8300 412 0,'-3'-18'416'0,"3"18"-7"0,-6-37-15 0,2 20-32 16,0-4-23-16,-2 1-33 0,6 20-35 0,-3-31-39 15,3 31-38-15,-4-32-43 0,4 32-29 16,0-24-25-16,0 24-19 0,10-18-15 0,-10 18-13 15,17-17-87-15,-17 17-99 0,13-10-103 0,-13 10-88 16,0 0-101-16,27-8-500 0,-27 8-409 16</inkml:trace>
  <inkml:trace contextRef="#ctx0" brushRef="#br0" timeOffset="95584.79">28630 8115 318 0,'0'0'445'0,"0"0"-25"0,27-5-37 0,-27 5-41 16,0 0-41-16,30-8-45 0,-30 8-38 0,0 0-43 15,30-5-35-15,-30 5-22 0,0 0-21 16,30 3-6-16,-30-3-3 0,17 12 0 0,-17-12 2 16,13 20-4-16,-13-20 3 0,10 28 6 0,-10-28-2 15,0 39 1-15,-4-13 8 0,-2-1-2 0,-1 5-2 16,-3 0-14-16,0 0-10 0,0-3-1 0,0 1 1 16,3-3 7-16,-2-1 1 0,2 0 0 15,0-5-7-15,0 1-8 0,4-2-2 0,3-18-7 16,-10 30-4-16,10-30 5 0,0 25-5 0,0-25-5 15,7 20-6-15,-7-20-4 0,17 18-8 0,-17-18-7 16,26 9-2-16,-26-9-12 0,27 5-77 0,-27-5-97 16,33 3-88-16,-33-3-87 0,30-3-65 15,-30 3-56-15,27-7-37 0,-27 7-32 0,20-7-429 16,-20 7-435-16</inkml:trace>
  <inkml:trace contextRef="#ctx0" brushRef="#br0" timeOffset="96096.21">28783 8532 159 0,'0'0'354'16,"-23"-9"16"-16,23 9 0 0,-20-12 17 0,20 12 6 15,0 0-7-15,-26-9-28 0,26 9-26 0,0 0-33 16,-18-10-31-16,18 10-34 0,0 0-42 0,0 0-41 16,0 0-30-16,0 0-24 0,8-22-16 0,-8 22-20 15,22-10-10-15,-22 10-6 0,38-10-8 0,-38 10-9 16,43-8-3-16,-20 1-49 0,4 4-81 0,-4-5-68 16,-23 8-59-16,44-7-41 0,-44 7-34 15,43-10-8-15,-43 10 26 0,33-7 37 0,-33 7 46 16,27-13 37-16,-27 13 37 0,27-9 28 0,-27 9 40 15,23-11 48-15,-23 11 35 0,20-10 32 0,-20 10 24 16,20-10 24-16,-20 10 11 0,20-12 9 0,-20 12 0 16,16-10 0-16,-16 10-7 0,21-7-5 0,-21 7-5 15,17-11-1-15,-17 11 4 0,19-7 6 0,-19 7 0 16,24-8-4-16,-24 8 2 0,23-7-9 0,-23 7-14 16,27-11-10-16,-27 11-13 0,30-12-14 0,-30 12-11 15,30-12-11-15,-11 5 1 0,-19 7-3 0,38-18-5 16,-22 10 1-16,1-2-5 0,-1-2-14 0,-2-1 16 15,-1 1-4-15,-3-1 5 0,0-4-5 16,-3-1 5-16,-1 0-9 0,-6-4-3 0,4 1 2 16,-8 2-2-16,1-5-5 0,-3 4 9 0,-5-4-4 15,1 2 2-15,-9 2-3 0,-1-1-2 0,-4 2 4 16,-3 4-1-16,-3 3 2 0,3 4-9 0,-3 1 9 16,0 5-3-16,-3 4 11 0,0 4 3 0,0 3 7 15,-1 5 31-15,-2 9 28 0,-1 7 3 0,3 5 11 16,1 5-1-16,3 5-9 0,7-2-9 0,3 4-12 15,3-4-10-15,7 4-8 0,4-9-5 0,6-1-5 16,3 1-3-16,7-5-4 0,4-4-6 0,2-1 2 16,4-3-3-16,4-3-7 0,2-5-5 0,0-5-52 15,1 2-115-15,-3-8-128 0,2-2-132 16,-26-4-126-16,51 0-113 0,-51 0-579 0,46-7-691 16</inkml:trace>
  <inkml:trace contextRef="#ctx0" brushRef="#br0" timeOffset="101809.22">10218 2051 203 0,'0'0'385'0,"-23"12"-57"0,23-12-40 15,-24 9-33-15,24-9-21 0,-20 10-30 0,20-10-29 16,0 0-35-16,-23 10-26 0,23-10-20 0,0 0-17 16,0 0-13-16,-11 15-8 0,11-15-7 15,0 0-1-15,0 0-4 0,24 7-4 0,-24-7-4 16,0 0-5-16,40 0-5 0,-40 0 1 0,33-5-1 15,-33 5-10-15,44-7-60 0,-44 7-57 0,40-10-69 16,-40 10-60-16,30-12-75 0,-30 12-78 0,26-16-205 16,-26 16-87-16</inkml:trace>
  <inkml:trace contextRef="#ctx0" brushRef="#br0" timeOffset="102072.18">10201 1860 52 0,'0'0'374'0,"0"0"-59"0,-20-10-60 0,20 10-48 16,0 0-43-16,0 0-28 0,-30 5-9 0,30-5-3 16,0 0-13-16,-16 20-17 0,16-20-12 0,-7 18-8 15,7-18 3-15,0 20 0 0,0-20-4 0,7 19-5 16,-7-19-7-16,16 18-7 0,-16-18-6 0,23 18-9 16,-23-18-8-16,27 17-4 0,-27-17-6 0,24 12-3 15,-24-12-2-15,16 13 13 0,-16-13 7 16,10 15-8-16,-10-15-7 0,0 18-2 0,-10-3-3 15,-6 2-2-15,-8 8-3 0,-9 2 0 0,-10 13 2 16,-4 1-1-16,-10 10 2 0,0 4 0 0,3 3-29 16,15-9-86-16,2 5-109 0,17-9-149 15,7-3-416-15,10-4-264 0</inkml:trace>
  <inkml:trace contextRef="#ctx0" brushRef="#br0" timeOffset="111696.24">7359 9717 203 0,'-30'-3'488'0,"30"3"-26"16,0 0 5-16,-36 3 17 0,36-3 15 0,0 0 23 16,-37 0 13-16,37 0-9 0,0 0-18 15,-33 2-30-15,33-2-29 0,0 0-28 0,0 0-35 16,-30 6-45-16,30-6-49 0,0 0-42 0,0 0-43 16,0 0-37-16,0 0-30 0,0 0-21 0,0 0-21 15,30-8-17-15,-30 8-16 0,57-10-65 0,-14 5 0 16,1-5 0-16,5 3 0 0,1-1 0 0,4 0 0 15,-5 4 0-15,-1-4-6 0,-2 4-214 0,-2 1-93 16,-8-3-85-16,-3 6-89 0,-33 0-72 0,54 9-85 16,-54-9-89-16,30 12-121 0,-30-12-499 15,7 20-807-15</inkml:trace>
  <inkml:trace contextRef="#ctx0" brushRef="#br0" timeOffset="111896.24">7320 10094 208 0,'-27'7'698'15,"3"2"-14"-15,24-9 7 0,-36 9-18 0,36-9-37 16,-34 8-43-16,34-8-64 0,-26 10-84 0,26-10-77 16,-20 7-74-16,20-7-40 0,0 0-17 0,0 0-19 15,13 16-30-15,-13-16-19 0,40 7-29 0,-40-7-23 16,63 0-23-16,-25 0-12 0,8 0-15 0,1-3-10 16,7 1-8-16,-2 0-10 0,5-6-45 0,-3 5-104 15,-1-2-116-15,0 1-136 0,-3-4-151 0,1 1-189 16,-8 0-191-16,0-4-712 0,0-2-1044 15</inkml:trace>
  <inkml:trace contextRef="#ctx0" brushRef="#br0" timeOffset="112743.98">16827 8661 324 0,'0'0'480'0,"0"0"17"0,0-24 10 0,0 24 3 16,0 0-4-16,-3-19-17 0,3 19-7 0,0 0-14 16,-3-24-9-16,3 24-24 0,0 0-35 15,-10-12-47-15,10 12-46 0,0 0-58 0,0 0-53 16,0 0-42-16,0 0-17 0,0 0 48 0,0 0 2 15,-20 16-15-15,20-16-17 0,-10 32 1 0,7-10-5 16,0 4-11-16,-8 3-48 0,8 0-92 0,-7 5 0 16,7 3 0-16,-5-1 0 0,2-2 0 0,0 4 0 15,-1-4 0-15,-4 2 0 0,5-2 0 16,-4 3 0-16,4-6 0 0,-5-1 0 0,8-4 0 16,-7-2 0-16,7-5 0 0,0 2 0 0,-4-3 0 15,7-18 0-15,-7 27 0 0,7-27 0 0,-10 23 0 16,10-23 0-16,0 0 0 0,0 19 0 0,0-19 0 15,0 0 0-15,0 0 0 0,37 3 0 0,-37-3 0 16,39-10 0-16,-9 8 0 0,8-8 0 16,5 2 0-16,1-2 0 0,5-3 0 0,5 4 0 15,-1-4 0-15,4 1 0 0,-4 2 0 0,-3-4 0 16,-3 5 0-16,-4-1-294 0,0 3-234 0,-5-3-77 16,-2 0-99-16,-6 2-98 0,-3 1-71 15,-8-7-618-15,-2 5-939 0</inkml:trace>
  <inkml:trace contextRef="#ctx0" brushRef="#br0" timeOffset="113048.98">17412 8865 451 0,'0'0'522'0,"-8"-33"19"16,8 33-10-16,-6-30-3 0,6 30-20 0,-10-27-21 15,10 27-11-15,-11-27-30 0,11 27-34 16,-6-24-51-16,6 24-57 0,-10-14-64 0,10 14-56 15,0 0-46-15,-14-15-27 0,14 15 23 16,0 0 10-16,-16 25 6 0,13-5-1 0,-8 8 12 16,5 3-3-16,-4 7-20 0,4 11-16 0,-2 7 64 15,2 12-1-15,-4-1-10 0,4 6 27 0,-1 2-155 16,0 2-47-16,-6 8 0 0,3-10 0 0,3 0 0 16,-3-5 0-16,-3-2 0 0,6-5 0 0,-3-12 0 15,4 0 0-15,-1-15 0 0,3 3 0 0,1-10 0 16,-4-1 0-16,7-6 0 0,0-22 0 0,-3 31 0 15,3-31 0-15,0 0 0 0,0 0-395 0,0 0-415 16,0 0-200-16,0 0-1022 0,-13-23-1448 0</inkml:trace>
  <inkml:trace contextRef="#ctx0" brushRef="#br0" timeOffset="113560.24">15877 8837 486 0,'17'-12'530'0,"-4"-2"2"0,-13 14 5 15,24-19-9-15,-24 19-20 0,13-17-15 0,-13 17-18 16,14-18-6-16,-14 18-20 0,0 0-20 0,6-15-33 15,-6 15-42-15,0 0-50 0,0 0-35 16,0 0-20-16,-27 2-8 0,10 11-15 0,-13 5-17 16,0 6-29-16,-10 9-22 0,-3 4-16 0,-4 9-115 15,-6 8-27-15,0 1 0 0,-7 6 0 0,3-2 0 16,4 4 0-16,-1-3 0 0,8-3 0 16,2-6 0-16,4-1 0 0,7-1 0 0,0-5 0 15,6-5 0-15,3-3 0 0,5-10 0 0,5 3 0 16,-2-5 0-16,5-4 0 0,5-2-185 0,-4-2-116 15,10-16-34-15,-7 21-78 0,7-21-78 0,0 0-77 16,0 0-62-16,0 0-22 0,0 0-13 16,34-12-47-16,-34 12-390 0,10-33-571 0</inkml:trace>
  <inkml:trace contextRef="#ctx0" brushRef="#br0" timeOffset="113800.12">15033 8961 489 0,'-6'-36'526'0,"-7"3"25"0,2 1-6 0,5 3-18 15,-4-3-20-15,-1 10-9 0,5 2-28 16,0-1-58-16,-1 5-78 0,7 16-81 0,-6-23-39 16,6 23 43-16,0 0 11 0,0 0-3 0,33 23 6 15,-14 1 4-15,14 12-11 0,8 9-24 0,16 12-13 16,3 3-35-16,3 3-33 0,7 0-26 0,3 4-2 16,4-2-14-16,13 10-51 0,-10-11-66 15,0-1 0-15,-3-3 0 0,-1-3 0 0,-2-1 0 16,-4-4 0-16,-7-7 0 0,-9-7 0 0,-5-5 0 15,-8-7-190-15,-1-3-205 0,-7-2-105 0,-3-7-160 16,-3-4-183-16,-4-5-208 0,-23-5-497 0,37 2-992 16</inkml:trace>
  <inkml:trace contextRef="#ctx0" brushRef="#br0" timeOffset="117936.26">18719 4677 144 0,'0'0'292'0,"0"0"-1"15,0 0-6-15,0 0-6 0,0 0-4 0,-24 8-12 16,24-8-9-16,0 0-11 0,0 0-4 0,0 0-4 16,-30 7-10-16,30-7-7 0,0 0-4 0,0 0-10 15,-23 5-10-15,23-5-11 0,0 0-17 0,0 0-13 16,-27 6-13-16,27-6-3 0,0 0-7 0,0 0-3 15,-27 4-4-15,27-4 0 0,0 0 4 16,0 0 3-16,0 0 2 0,0 0-2 0,-27 8-4 16,27-8-2-16,0 0-10 0,0 0-6 0,0 0-9 15,0 0-9-15,0 0-9 0,0 0-15 16,0 0-12-16,0 0-12 0,0 0-7 0,38-8-4 16,-38 8-5-16,33-2-3 0,-33 2-9 0,40-2 4 15,-40 2 4-15,47-3-12 0,-47 3-3 0,46-3 0 16,-46 3-3-16,47-2 2 0,-47 2 2 0,43-3-3 15,-43 3-2-15,37-1-1 0,-37 1 3 0,0 0 0 16,40 0 9-16,-40 0 10 0,0 0 12 0,30-3 0 16,-30 3-3-16,0 0-8 0,0 0-3 0,0 0-7 15,0 0 0-15,0 0-4 0,-47 0-1 0,47 0 3 16,-36 3 2-16,36-3 3 0,-54 1 11 16,24 2 12-16,0-1 2 0,3 1 0 15,-3 0-1-15,30-3-1 0,-49 4-1 0,49-4-4 16,-41 5-7-16,41-5 1 0,-36 3-7 0,36-3-5 15,-34 2-1-15,34-2-1 0,0 0 4 0,-33 3-3 16,33-3 1-16,0 0-3 0,0 0-1 0,-33 5 0 16,33-5 0-16,0 0-3 0,0 0 0 0,0 0-2 15,0 0 0-15,27-5 1 0,-27 5-2 0,39-3 0 16,-39 3 2-16,51-2-4 0,-51 2 2 0,52-5 0 16,-52 5 0-16,54-5-2 0,-54 5 0 0,41-2 3 15,-41 2 1-15,33-3 2 0,-33 3 3 0,27-5-1 16,-27 5-6-16,0 0-4 0,0 0-4 0,16-10-16 15,-16 10-45-15,0 0-88 0,-16-10-133 16,16 10-145-16,-24-5-168 0,24 5-202 16,0 0-209-16,-50 0-523 0,50 0-973 0</inkml:trace>
  <inkml:trace contextRef="#ctx0" brushRef="#br0" timeOffset="120196.09">13930 8810 154 0,'0'0'612'0,"-40"-8"-24"0,40 8-7 15,-47-10-21-15,23 3-26 0,1-1-26 0,-3 1-26 16,6-3-37-16,-4 0-33 0,8 0-45 0,-4-3-47 16,2 3-48-16,9-5-38 0,-1 0-45 15,10 15-31-15,-3-30-34 0,6 10-25 0,7 3-21 16,7-3-16-16,-1 2-10 0,11-2-14 0,3 3-7 15,0 0-8-15,6 6-7 0,5-1 1 0,-8 2-6 16,4 7 0-16,-4 1-1 0,0 4-2 0,0 3-2 16,1 5-1-16,-4 0 2 0,0 5 1 0,-7 3-3 15,1-1-5-15,-5 6 3 0,-2-1 1 0,-4 3 1 16,-5 3-2-16,-5 0 1 0,-6-1-2 0,-8 9 3 16,-5 0 1-16,-8 4 1 0,1 0 2 15,-7-2-5-15,0-1 0 0,0-2 2 0,6-10-3 16,5 0 5-16,2-4-4 0,4-5 9 15,-1 0 35-15,4-2 53 0,10-14 34 0,-13 18-15 16,13-18-25-16,0 0-20 0,0 0-15 0,0 0-15 16,16-18-8-16,5 11-10 0,-1-3-5 0,3-3-6 15,0 4-4-15,1 2-1 0,-24 7-9 0,49-11 2 16,-49 11-2-16,47 0-1 0,-20 6-2 0,-3 2 1 16,-2 4 0-16,2-3-2 0,3 8-2 0,-7 6-6 15,-1 3-5-15,5-2-1 0,-10 9-2 0,2-1 0 16,-2 0 3-16,-8 4 2 0,1 3 9 0,-14 2 3 15,-3 4-2-15,-10 2 1 0,-10 6 4 0,-9-3-3 16,-18 2 2-16,-11-2 0 0,2-2 2 0,-10-8-1 16,9-11-3-16,-4-1 2 15,5-8 1-15,6-2 2 0,0-11-3 0,6-1-1 16,5-6-1-16,5-6 0 0,1-1-1 0,2-4 0 16,8-3-1-16,7-3 0 0,6-7-3 0,10 7 1 15,6-3-2-15,11 1 1 0,6-2-1 0,11-2 1 16,6 6 2-16,3 0 0 0,13-1 0 0,1 3 0 15,1 5-24-15,-2 3-68 0,-2 4-58 0,-1-2-64 16,-7 5-52-16,4 0-58 0,-6 3-59 0,-4-1-72 16,0 1-100-16,-30-3-101 0,46 7-143 0,-46-7-488 15,24 10-750-15</inkml:trace>
  <inkml:trace contextRef="#ctx0" brushRef="#br0" timeOffset="120700.26">12389 9005 464 0,'0'-30'514'0,"0"30"-1"0,0-26-19 15,0 26-20-15,-3-30-34 0,3 30-20 0,-4-27-6 16,4 27-12-16,-6-25-4 0,6 25-15 0,-8-23-37 15,8 23-61-15,-3-16-48 0,3 16-49 0,0 0-34 16,0 0-29-16,0 0-25 0,0 0-17 0,-30 15-3 16,27 4 6-16,-4 4 9 0,1 4 9 15,3 5 5-15,3 9 7 0,-8-2 2 0,8 5-8 16,0 5 1-16,0 3-4 0,-3 4-4 0,3-6-11 16,0 2-11-16,0-2-9 0,0-8-10 0,0 1-7 15,0-2-11-15,0-2-6 0,0-6-9 0,3-6-5 16,-3 1 1-16,0-5 1 0,0-1 2 0,0-22 2 15,5 32-18-15,-5-32-12 0,3 19-12 16,-3-19-134-16,0 0-113 0,0 0-110 0,0 0-99 16,0 0-89-16,0 0-92 0,0 0-73 0,9-14-62 15,-9 14-653-15,-6-22-887 0</inkml:trace>
  <inkml:trace contextRef="#ctx0" brushRef="#br0" timeOffset="120949">11979 9485 159 0,'-44'-3'636'0,"1"-2"6"16,-4 2 0-16,4-4 4 0,-4 5-13 0,4-3-3 16,-1 2-6-16,11-4-30 0,0 1-33 0,6 5-61 15,-3-7-74-15,10 4-77 0,20 4-71 0,-23-14-50 16,23 14-44-16,6-15-35 0,18 5-25 0,12 3-24 16,21-6-15-16,6 1-84 0,24 2-1 15,3-4 0-15,4 2 0 0,16 0 0 0,3 2 0 16,-20 1 0-16,5 1 0 0,-5 1 0 15,-6 2 0-15,-14-1 0 0,0-1 0 0,-6 4 0 16,-7-5 0-16,-7 6-126 0,-9-3-147 0,-5 3-81 16,-2-3-113-16,-10 2-126 0,-27 3-168 0,39-7-154 15,-39 7-684-15,0 0-1040 0</inkml:trace>
  <inkml:trace contextRef="#ctx0" brushRef="#br0" timeOffset="123489">13492 8069 266 0,'-16'-20'365'0,"2"-2"-42"16,5 2-22-16,-1 3-20 0,-4-3-5 0,4 2-12 15,4 1-8-15,-8-1-12 0,7 3-14 0,-2-2-11 16,9 17-9-16,-10-25-9 0,10 25-3 0,-14-24-10 16,14 24-27-16,-6-16-28 0,6 16-33 0,0 0-28 15,-17-13-13-15,17 13-4 0,-16 8 10 0,-2 7 8 16,-1 5 7-16,-8 15 15 0,-6 12 16 0,-8 15-1 16,-2 13-6-16,-4 12-10 0,-10 19-3 0,5 10-10 15,-2 5-3-15,7 2-3 0,1 5 5 0,9 4 31 16,4 1-4-16,13-1-26 15,3 3-11-15,10-18-8 0,10 6-8 0,4 15-8 16,10-6-7-16,3-22-4 0,3-5-4 0,7-2-3 16,3-6-1-16,5-5 3 0,1-6 1 0,9-4-2 15,1-10 2-15,8-9-2 0,9-5-21 0,5-11-59 16,2-10-75-16,0-12-86 0,1-9-104 0,-11-7-133 16,4-3-121-16,-4-12-116 0,-3-6-667 0,-3-6-808 15</inkml:trace>
  <inkml:trace contextRef="#ctx0" brushRef="#br0" timeOffset="124016.68">17565 8410 163 0,'3'-29'395'16,"4"0"-21"-16,-7 2-18 0,3 2-19 0,0-1-18 16,-3 2-19-16,0-1-21 0,3 2-14 0,5 3-25 15,-8 0-33-15,3 6-41 0,-3 14-41 0,7-26-32 16,-7 26-18-16,0 0-18 0,26-5-7 0,-10 12 0 15,8 13 14-15,6 13-1 0,7 15 1 16,10 13 10-16,2 14 7 0,-2 6 4 0,-1 8-3 16,2 0 3-16,-12 8-2 0,-6 3-6 0,-13 2-7 15,-7 3 1-15,-13 6-5 0,-18-2 1 0,-12 22-1 16,-21-3-7-16,-12-1-7 0,-17-5-6 0,-7-5-3 16,-14-1-3-16,-2-9-5 0,-8 1-59 15,4-9-103-15,4-4-116 0,2-4-138 0,7-8-156 16,10-1-204-16,18-19-338 0,2-3-549 0</inkml:trace>
  <inkml:trace contextRef="#ctx0" brushRef="#br0" timeOffset="138528.03">11492 2730 99 0,'0'0'166'0,"0"0"9"16,0 0 6-16,0 0 5 0,0 0-1 0,16-12 8 16,-16 12-5-16,0 0 3 0,0 0 1 0,0 0 1 15,0 0 2-15,10-16 2 0,-10 16 3 0,0 0-4 16,0 0-9-16,0 0-8 0,0 0-11 0,0 0-12 16,0 0-15-16,0 0-22 0,0 0-23 0,0 0 7 15,0 0 31-15,0 0 29 0,0 0-3 0,-16 18-16 16,16-18-11-16,-20 19-15 0,10-6-16 15,-7 4-12-15,7-2-3 0,-3 3 0 0,-1 0 5 16,1 1-6-16,-1 1-8 0,2 1-10 0,-2-4-8 16,1 3-5-16,3 0-6 0,-4-2-2 15,4-1-2-15,4-2 0 0,-5 0-4 0,11-15-3 16,-13 25-7-16,13-25-1 0,-9 18-3 0,9-18-1 16,-11 15-2-16,11-15-2 0,0 0 2 0,-13 17-6 15,13-17-36-15,0 0-56 0,0 0-92 0,0 0-129 16,0 0-127-16,0 0-102 0,0 0-66 0,0 0-39 15,0 0-491-15,3-17-588 0</inkml:trace>
  <inkml:trace contextRef="#ctx0" brushRef="#br0" timeOffset="138789.1">11382 2864 95 0,'9'-22'413'0,"-9"22"-3"0,4-22 9 0,-4 22-2 15,7-18-8-15,-7 18-21 0,3-18-21 0,-3 18-22 16,7-17-35-16,-7 17-41 0,0 0-46 15,3-15-41-15,-3 15-36 0,0 0-1 0,0 0 20 16,27-7-13-16,-27 7-16 0,27 7-26 0,-27-7-23 16,33 15-17-16,-13-5-12 0,-4 0-10 0,8 3-7 15,-4 1-6-15,3-1-1 0,-6 2-9 0,3 0-2 16,3-1-2-16,-6 3-2 0,2-3-2 16,2 1 2-16,-4 0-6 0,2-2 1 0,-2 0-22 15,-4-4-37-15,-13-9-48 0,24 18-43 0,-24-18-35 16,20 15-26-16,-20-15-43 0,0 0-69 0,19 12-73 15,-19-12-53-15,0 0-48 0,0 0-21 0,0 0-388 16,0 0-374-16</inkml:trace>
  <inkml:trace contextRef="#ctx0" brushRef="#br0" timeOffset="139180.31">11469 2817 253 0,'0'0'322'0,"0"0"-5"16,-18-12-9-16,18 12-3 0,0 0-4 0,0 0 8 16,-12-12 5-16,12 12 1 0,0 0-2 0,0 0-3 15,0 0-10-15,-14-16-5 0,14 16-21 0,0 0-23 16,0 0-25-16,0 0-30 0,0 0-30 0,0 0-30 15,0 0-30-15,0 0-19 0,0 0 10 16,0 0 26-16,0 0 10 0,-13 19-1 0,13-19-15 16,0 24 9-16,0-24-1 0,0 30-3 15,0-30-4-15,3 39 9 0,-6-16 12 0,3 2-3 16,0 1-15-16,-7 0-15 0,4 5-15 0,-4 1-12 16,3-2-12-16,-2 1-10 0,0-2-8 0,-1-1-9 15,4-3-3-15,-5-3-5 0,5 3-4 0,0-4-1 16,0-2-1-16,3-19-1 0,-3 30-3 0,3-30-16 15,-4 26-52-15,4-26-67 0,4 17-103 0,-4-17-154 16,0 0-175-16,0 0-177 0,0 0-146 0,0 0-775 16,33-8-1082-16</inkml:trace>
  <inkml:trace contextRef="#ctx0" brushRef="#br0" timeOffset="142712.31">10612 3732 260 0,'0'0'395'0,"0"0"-12"16,3-18-12-16,-3 18-14 0,0 0-15 0,0 0-19 15,0-22-12-15,0 22-15 0,0 0-6 0,0 0-20 16,-3-22-3-16,3 22-14 0,0 0-4 15,0 0-18-15,0-20-28 0,0 20-32 0,0 0-37 16,0 0-31-16,0 0-26 0,0 0-17 0,0 0-15 16,0 0-8-16,0 0-4 0,-8 30-2 15,8-10 2-15,0 2 14 0,-3 6 2 0,0 7-7 16,0 2-6-16,-1 1-4 0,1 4-5 0,3-2-5 16,-6 8-6-16,2-6 2 0,0 1-4 0,-2-4-2 15,3-1-1-15,-1-1-2 0,1-1 1 0,0-6-1 16,0-3 0-16,3-1-1 0,-5-6 4 0,2-1 6 15,3-19 4-15,0 32 3 0,0-32 4 0,-3 24-5 16,3-24 0-16,0 0-9 0,6 19-41 0,-6-19-89 16,0 0-114-16,0 0-118 0,24-10-128 0,-24 10-91 15,17-17-58-15,-7 5-85 0,4-4-303 0,-5 1-486 16</inkml:trace>
  <inkml:trace contextRef="#ctx0" brushRef="#br0" timeOffset="143124.31">10982 3942 358 0,'0'0'497'0,"6"-27"-17"15,-6 27-28-15,7-28-27 0,-7 28-30 0,0-27-18 16,0 27-25-16,-4-26-18 0,4 26-30 0,-6-20-32 16,6 20-39-16,-6-17-40 0,6 17-39 0,0 0-35 15,-21-12-21-15,21 12-23 0,0 0 7 0,-33 12 28 16,19 1 3-16,-2 2-9 0,-4 5-17 15,0 2-15-15,3 6-10 0,0-2-8 16,1 6-14-16,3-1-2 0,2 2-12 0,2 0 0 16,2 0-3-16,0-2-4 0,3-3-1 0,4-3 2 15,0 0-2-15,0-2 4 0,4 0 1 0,3-6 1 16,3-2 0-16,-10-15 0 0,23 17-3 0,-23-17-4 16,34 3-3-16,-34-3-2 0,46-13 0 0,-26 0-4 15,7-4 0-15,-4-5-4 0,0-1 0 0,-3-7 0 16,1 0-1-16,-8-2-6 0,-3-1 5 0,-3 1-2 15,-7 0-4-15,0 1 2 0,-3 4-4 0,-5-1 4 16,-2 3-6-16,1 3 1 0,-5 2 0 0,1 0 3 16,3 5-2-16,-7 0 1 0,4 5 2 15,13 10 1-15,-23-12 4 0,23 12-1 0,-27-3-34 16,27 3-68-16,-27 4-59 0,27-4-72 0,-20 13-99 16,20-13-95-16,-16 18-67 0,16-18-44 0,0 0-13 15,9 22-27-15,-9-22-362 0,30 10-418 0</inkml:trace>
  <inkml:trace contextRef="#ctx0" brushRef="#br0" timeOffset="143488.84">11358 3812 79 0,'0'0'473'0,"30"-17"-26"15,-30 17-5-15,24-18-6 0,-24 18-8 0,20-18-24 16,-20 18-12-16,10-17-15 0,-10 17-18 0,6-17-12 16,-6 17-28-16,0 0-26 0,-6-20-37 15,6 20-37-15,0 0-30 0,-27-5-12 0,27 5-8 16,-30 10-13-16,10 0-16 0,0 2-19 0,-3 8-18 15,2 3-15-15,-1 4-12 0,5 1-11 0,0 5-10 16,0 1-11-16,8 4-3 0,1-1 1 0,5 1 2 16,0-1-8-16,6-1-4 0,0-2 1 0,5-1-5 15,-2-3-2-15,4-5-1 0,4-3-2 0,-5-4 4 16,4-3-6-16,8-3-3 0,-21-12-4 0,36 10 2 16,-36-10-4-16,41-5-6 0,-22-5 2 0,2-2-6 15,-5-5 6-15,1-6-8 0,-4-5-1 0,-3 1 2 16,-3-6-1-16,-7 1-6 0,0-4 7 0,-7 5-9 15,-3-5-1-15,0 6 2 16,-3 1-1-16,-4 1 1 0,-3 3-1 0,4 3 2 16,-5 4-2-16,5 3 4 0,-4 4 1 0,-1 4 0 15,21 7-55-15,-36-7-51 0,36 7-62 0,-30 7-51 16,30-7-65-16,-24 15-90 0,24-15-110 0,-13 18-99 16,13-18-42-16,7 20-35 0,-7-20-511 0,27 12-640 15</inkml:trace>
  <inkml:trace contextRef="#ctx0" brushRef="#br0" timeOffset="143805.31">11859 3802 149 0,'23'-10'464'16,"-3"-2"10"-16,0 2-5 0,-4-3-12 15,1 1-15-15,0-1-15 0,0 1-14 0,-17 12-5 16,20-20-7-16,-20 20-11 0,16-20-25 0,-16 20-32 16,10-16-50-16,-10 16-45 0,0 0-35 0,0 0-26 15,0 0-9-15,-37 3-11 0,18 12-11 0,-5 5-9 16,-9 8-13-16,0 4-19 0,-5 11-16 0,2 4-14 15,3 1-11-15,6 2-2 0,8-8-7 0,5 3-8 16,4 1-4-16,7-9-3 0,6 1-12 0,7-7-16 16,4 0 0-16,5-4-2 0,5-7-2 0,2-3 1 15,1-6-4-15,3-6-1 0,0-5-1 16,3-8-5-16,4-4 2 0,-4-8-1 16,4-7 20-16,-7-4 24 0,-4-5 16 0,-2-8-3 15,-11-1-6-15,-2-2-14 0,-11-3 3 0,-7 0-12 16,-10 0-6-16,-7-3-6 0,-9 3-5 0,-3 8-32 15,-15 7-75-15,5 10-71 0,-7 5-66 0,-4 7-82 16,3 10-103-16,-9 9-163 0,-13 9-232 0,9 7-960 16,-23 16-1204-16</inkml:trace>
  <inkml:trace contextRef="#ctx0" brushRef="#br0" timeOffset="149480.31">9278 9302 391 0,'9'-20'513'0,"-2"-2"-10"0,-4 2-20 16,0-1-39-16,-3 21-29 0,5-34-15 0,-5 14-19 16,0 20-13-16,-5-33-3 0,5 33-22 0,-3-27-44 15,3 27-53-15,-3-20-51 0,3 20-40 0,0 0-32 16,-10-16 2-16,10 16 46 0,0 0-2 0,-20 25 27 16,7-2 5-16,-1 4-8 0,-2 14-9 0,-4 6-12 15,-1 11-11-15,-1 8-11 0,-2 10-19 0,4 2-20 16,0 5-21-16,0-1-14 0,6-13-13 15,-2 5-10-15,6-7-12 0,0-2-3 0,0-13-10 16,7 1 1-16,-1-7 0 0,1-5-4 0,3-7-4 16,0-3-18-16,0-6-39 0,3-6-45 15,1-1-101-15,-4-18-96 0,19 18-122 0,-19-18-115 16,30-2-114-16,-6-6-86 0,-1-9-25 0,4-8-45 16,0-5-481-16,0-6-727 0</inkml:trace>
  <inkml:trace contextRef="#ctx0" brushRef="#br0" timeOffset="149836.65">9510 9593 151 0,'14'-33'370'0,"-1"3"2"16,1 0 8-16,-1 4 9 0,-6 2-4 0,3 2-6 16,-3 4-11-16,-1-2 9 0,-6 20-16 15,7-30-38-15,-7 30-49 0,3-24-50 0,-3 24-38 16,0 0 11-16,0 0 5 0,0 0-10 0,-37 8-16 16,21 8-16-16,-1 4-3 0,1 5-7 0,-1 5-15 15,0 2-19-15,4 4-20 0,3 1-11 16,7 1-17-16,-1 1-8 0,8-3-11 0,2 3-3 15,4-5-4-15,7 0 0 0,-1-5-8 0,5 0-2 16,-1-7 4-16,3-2-4 0,0-5 5 0,1-8-13 16,-24-7-2-16,46 3-7 0,-19-12 0 0,-1-5-5 15,4-6-3-15,-3-4 1 0,-3-9 4 0,-1 0-7 16,-3-9 3-16,-6 0-4 0,-5-4-2 16,-5 6-2-16,-8-2-1 0,1 2 1 0,-7 2 13 15,0 4 1-15,-6 0-5 0,-5 8-3 0,-6 0-2 16,-3 8-2-16,0 4-3 0,-6 6-1 0,6 6 3 15,-3 2-4-15,-1 5 10 0,1 5-4 0,0 5-1 16,6 3 6-16,0 2 1 0,7 4-12 0,4 1-54 16,2 1-83-16,11 0-94 0,3-1-103 0,3 0-139 15,7 3-159-15,7-6-144 0,3-3-658 16,7-5-887-16</inkml:trace>
  <inkml:trace contextRef="#ctx0" brushRef="#br0" timeOffset="150208.97">10185 9375 81 0,'13'-18'575'0,"0"-3"2"0,1 9-17 16,-8-2-43-16,-6 14-27 0,13-28-24 0,-13 28-17 15,7-22-19-15,-7 22-41 0,4-18-42 0,-4 18-59 16,0 0-55-16,0 0-34 0,-11-15-2 0,11 15-1 16,-19 10-9-16,19-10-5 0,-27 27-4 0,10-6 6 15,-6 4-18-15,3 1-22 0,-4 13-26 0,5 0-21 16,2 4-16-16,4 0-15 0,2 1-10 0,8 2-7 15,3-6-6-15,0-1-5 0,3-1-7 16,8-1 1-16,-5-4-1 0,7 0-3 0,1-8-1 16,2-3 2-16,1-4-4 0,-1-8-3 15,-16-10-6-15,41 8-1 0,-41-8-4 0,46-17-1 16,-22 1-5-16,-1-4-1 0,0-5-1 0,-3-5 9 16,1-8-10-16,-5-2 0 0,-2-2-1 0,-11 1-3 15,0 2-1-15,-6-4 0 0,0 7-1 0,-11-3-3 16,1 7-7-16,-4 2 2 0,-2 2 0 0,-5 7 0 15,-6 1 4-15,0 8 0 0,3 5 0 0,0 0-27 16,27 7-61-16,-53 2-86 0,27 3-66 0,9 2-70 16,-4 4-72-16,21-11-87 0,-19 18-84 0,19-18-58 15,-3 16-59-15,3-16-75 0,16 16-417 0,-16-16-635 16</inkml:trace>
  <inkml:trace contextRef="#ctx0" brushRef="#br0" timeOffset="150536.31">10574 9257 472 0,'21'-15'481'0,"-4"0"6"0,-4 0-14 16,4 3-21-16,-4-3-18 0,-4 2-6 0,-9 13-4 16,17-20-23-16,-17 20-38 0,17-17-46 0,-17 17-53 15,0 0-45-15,10-12-27 0,-10 12 4 0,0 0 3 16,-14 12-8-16,14-12-9 0,-16 27-20 0,2-4-19 16,1 2-15-16,-4 7-19 0,4 1-17 0,4 2-19 15,-5 8-4-15,7-4-14 0,1 1-5 0,3-3-4 16,3 4-8-16,6-7-2 0,1 0-3 0,2-2 0 15,5-3-1-15,2-8-1 0,5-1-1 16,2-8-5-16,1-2-1 0,-24-10-9 16,52 0-1-16,-25-8-3 0,6-1-2 0,-2-8 8 15,-1-7 26-15,-7-1 14 0,-3-1-9 0,0-7-3 16,-10-2-12-16,-6-4-6 0,-4 0-7 0,-11-9-5 16,-2 5-1-16,-4-3-4 0,-6 3-2 0,-3 8-4 15,-4-3-4-15,0 11-1 0,3 4-20 0,-3 7-49 16,-3 2-94-16,6 7-98 0,27 7-117 0,-57 3-167 15,27 6-186-15,-3 15-208 0,-4 0-645 0,-10 16-1025 16</inkml:trace>
  <inkml:trace contextRef="#ctx0" brushRef="#br0" timeOffset="151004.94">7466 12257 558 0,'13'13'715'0,"-13"-13"-17"0,0 0-26 15,0 0-11-15,0 0-9 0,-33 5-8 0,33-5-42 16,0 0-59-16,0 0-65 0,-33 0-69 0,33 0-55 15,0 0-45-15,0 0-36 0,0 0-42 16,0 0-33-16,0 0-21 0,0 0-160 0,0 0-17 16,20-11 0-16,-20 11 0 0,40-9 0 0,-13 4 0 15,0 0 0-15,3 2 0 0,0-2 0 0,3 1 0 16,-3 1 0-16,3 0 0 0,-3 1 0 0,0-1-190 16,-30 3-366-16,54-4-140 0,-54 4-117 0,43 0-31 15,-43 0-4-15,0 0-595 0,30 3-894 0</inkml:trace>
  <inkml:trace contextRef="#ctx0" brushRef="#br0" timeOffset="151164.31">7723 12327 392 0,'-30'15'311'0,"0"0"24"0,4 0 18 0,-4-2 34 16,6-1 35-16,1-2 32 0,-1 0 27 15,5-1 16-15,-1-1 1 0,20-8-2 0,-31 16-5 16,31-16-25-16,-26 10-31 0,26-10-53 0,-21 10-58 16,21-10-58-16,0 0-48 0,0 0-41 0,38 0-33 15,-38 0-27-15,63-8-18 0,-23 4-20 0,3-4-17 16,1 4-52-16,2-2-92 0,1-2-128 0,3 2-154 15,-4 2-180-15,5-4-216 0,-2 4-229 0,-2-4-693 16,-4 1-1119-16</inkml:trace>
  <inkml:trace contextRef="#ctx0" brushRef="#br0" timeOffset="151704.31">9264 11847 554 0,'3'-21'606'0,"3"5"-10"15,-1-2-16-15,-5 18-24 0,3-29-28 0,-3 29-18 16,3-28 7-16,-3 28-29 0,0-23-63 0,0 23-75 16,0 0-61-16,0-22-63 0,0 22-47 15,0 0-24-15,0 0 40 0,0 0 21 0,-14 27 9 16,5-5 2-16,2 11-15 0,-7 5-11 0,1 7-15 16,0 5-16-16,-7 9-170 0,3 7 0 15,1 1 0-15,2 3 0 0,-2 10 0 0,2-5 0 16,1-2 0-16,3-3 0 0,0-2 0 0,6-4 0 15,-2-10 0-15,6 0 0 0,0-12 0 0,0-5 0 16,3 0 0-16,0-11 0 0,1-3 0 0,2-5 0 16,8-6 0-16,-14-12-86 0,40 2-640 0,-13-7-167 15,6-10-139-15,7-10-823 0,3-2-1280 0</inkml:trace>
  <inkml:trace contextRef="#ctx0" brushRef="#br0" timeOffset="152064.9">9871 12158 304 0,'14'-28'571'0,"-8"5"23"0,1 1-5 0,-1 2-20 16,-6 0-31-16,0 20-30 0,0-30-28 16,0 30-43-16,-6-25-66 0,6 25-63 0,-18-14-20 15,18 14-5-15,-29 6-19 0,9 2-17 0,-3 4-30 16,-4 8-25-16,0 5-29 0,0 8-22 0,1-1-25 16,3 6-20-16,6-1-19 0,4-2-19 0,2 0-6 15,8 1-4-15,3-2-7 0,0-2-5 0,7-1-5 16,0-7 2-16,2 0-3 0,5-7 3 15,-1-2-4-15,8-5-5 0,-21-10 0 0,39 7 0 16,-39-7-4-16,47-12-3 0,-21-3-3 0,4-2-1 16,-6-9-4-16,-1-1-2 0,1-6-1 0,-8-4-1 15,-2 1-3-15,-8-1-2 0,-2-1 2 0,-4 1-6 16,-4 3 4-16,-2-2-2 0,-5 6-2 0,-2 3 0 16,-7 4-2-16,1 9-1 0,-5 2-1 0,-3 4 0 15,1 4 0-15,-8 8 2 0,4 1 1 16,-3 4 1-16,3 4 1 0,0 4 5 0,6 6 0 15,1-1 1-15,7 1-16 0,6-1-75 0,6 2-109 16,4-3-121-16,4 1-112 0,6-4-127 0,3 0-155 16,7-6-150-16,0-2-727 0,6-5-1030 15</inkml:trace>
  <inkml:trace contextRef="#ctx0" brushRef="#br0" timeOffset="152420.31">10384 12012 110 0,'21'-16'636'0,"-5"0"5"0,-2 3-5 0,-4-2-30 15,-10 15-32-15,12-25-28 0,-12 25-39 0,11-18-27 16,-11 18-50-16,0 0-77 0,0-17-60 0,0 17-32 16,0 0-25-16,0 0-27 0,-27 8-17 15,27-8-24-15,-23 25-20 0,7-8-24 0,2 8-19 16,1 4-17-16,-4-3-16 0,4 7-10 16,6-1-10-16,-3 1-7 0,6-1-13 0,4 1-2 15,4-5-4-15,-1 1 3 0,11-1 0 0,-8-2-3 16,7-10 2-16,4 2-4 0,0-3-1 0,3-5-1 15,-20-10-3-15,39 8 1 0,-39-8-7 0,44-6-1 16,-20-1-2-16,3-6-2 0,-5-2 4 0,2-5-8 16,-4-2 1-16,-4-6-2 0,1 1-1 0,-7-3 0 15,1-3-5-15,-8-3 0 0,0 2-3 0,-6 1 2 16,0-1-3-16,-5 5-2 0,-1 0-4 0,-1 6-6 16,-4 6 3-16,1 3 1 0,-4 1 2 0,17 13-1 15,-36-11-9-15,36 11-28 0,-40 3-41 0,20 5-50 16,-1-1-67-16,2 4-76 0,2-2-80 15,1 4-94-15,5-1-118 0,11-12-99 16,-13 24-90-16,13-24-658 0,-3 21-874 0</inkml:trace>
  <inkml:trace contextRef="#ctx0" brushRef="#br0" timeOffset="152760.06">11238 11901 200 0,'20'-12'654'0,"-20"12"-3"0,24-17-14 16,-24 17-39-16,10-12-65 0,-10 12-73 0,0 0-61 16,0 0-54-16,0 0-46 0,-13-13-38 15,13 13-30-15,-27 13-28 0,7-1-21 0,-1 3-17 16,-1 3-23-16,1 4-22 0,-2 3-27 16,2-1-16-16,9 5-11 0,-1-2-11 0,2 0-11 15,8-1 2-15,0-1-7 0,3-3-2 0,3 1-6 16,3-3-1-16,2-3-2 0,5-4-3 0,4-3-7 15,-17-10 4-15,36 7-7 0,-36-7 3 0,46-4-11 16,-19-7 2-16,3-4-1 0,0-2-2 0,-3-6-1 16,0-3 5-16,-7 0-6 0,-4-3-3 0,-2-5 2 15,-7-1-3-15,-4 0 0 0,-3 1-2 0,-7 2-2 16,0 6-2-16,-3 3-5 0,1 5 2 0,-9 4 0 16,-1 1-35-16,19 13-64 0,-44-5-84 15,44 5-103-15,-46 10-123 0,19 3-174 0,7-4-176 16,-4 4-701-16,8 2-917 0</inkml:trace>
  <inkml:trace contextRef="#ctx0" brushRef="#br0" timeOffset="153072.64">12242 11485 551 0,'14'-14'635'0,"-14"14"-3"0,13-26-24 15,-13 26-44-15,9-23-34 0,-9 23-26 16,11-17-34-16,-11 17-69 0,0 0-69 0,6-20-65 16,-6 20-53-16,0 0-40 0,0 0-4 0,0 0 27 15,0 0-25-15,0 22-10 0,-6-4 10 0,3 7-15 16,-8 2-21-16,1 10-14 0,1 7-17 0,-5-1-17 16,1 8-18-16,-4 9-10 0,4 0-10 15,-4 2-6-15,4 1-6 0,-1 0-7 0,4-11-5 16,4 4 0-16,-4-7-6 0,3-1 2 0,7-8 0 15,-7-5-2-15,7-5-4 0,0-3-9 0,0-4-37 16,0-4-44-16,0-19-128 0,7 29-140 0,-7-29-140 16,7 15-138-16,-7-15-142 0,0 0-122 15,0 0-619-15,0 0-949 0</inkml:trace>
  <inkml:trace contextRef="#ctx0" brushRef="#br0" timeOffset="153257.04">11821 12126 324 0,'-19'-9'688'0,"19"9"-10"0,-30-15-4 15,30 15-48-15,-23-12-35 0,23 12-48 0,-18-15-67 16,18 15-59-16,0 0-55 0,-3-18-34 0,3 18-33 16,24-10-24-16,-24 10-10 0,50-5-34 15,-10 2-34-15,4 3-33 0,5 0-28 0,5 0-23 16,3 0-19-16,-1 0-18 0,14 0-21 16,3 0-54-16,1-2-118 0,-4 0-129 0,7-3-157 15,-11 0-179-15,7-3-207 0,8-1-180 0,2-3-535 16,-3-8-955-16</inkml:trace>
  <inkml:trace contextRef="#ctx0" brushRef="#br0" timeOffset="153776.97">13759 11417 544 0,'11'-23'546'16,"-5"9"18"-16,1-2-21 0,-7 16-27 0,6-24-34 15,-6 24-12-15,7-25-17 0,-7 25-19 0,0-21-42 16,0 21-55-16,0 0-59 0,-13-17-50 0,13 17-13 15,0 0 13-15,-37 12-22 0,20 0-8 0,-2 12 7 16,-5 1-6-16,4 13-11 0,4 1-17 0,-5 9-19 16,9 2-19-16,-6 10-15 0,9-1-6 0,-2-3-4 15,1 1-11-15,4-2-23 0,3 0-74 0,-8-1 0 16,8-5 0-16,-7 0 0 0,7-9 0 16,-4-2 0-16,0-3 0 0,4-2 0 0,-4-6 0 15,1-4 0-15,-1-3 0 0,0-3 0 0,7-17-198 16,-13 24-349-16,13-24-200 0,-10 14-201 0,10-14-1008 15,0 0-1375-15</inkml:trace>
  <inkml:trace contextRef="#ctx0" brushRef="#br0" timeOffset="154116.31">14146 11660 563 0,'24'-35'642'0,"0"-3"-20"15,-5-2-1-15,1 0-42 0,4 1-38 0,-8-2-55 16,7 4-37-16,-2-1-45 0,-5 5-51 0,4 6-68 15,1 0-56-15,-2 2-45 0,1 2-39 16,4 6-30-16,-1 2-24 0,0 5-12 0,1 4-17 16,-24 6-14-16,46-1-6 0,-23 8-8 0,1 3-9 15,0 5 0-15,-5 4-5 0,-2 6 0 0,-4 8-1 16,-13 5-1-16,-3 4-2 0,-7 6 4 16,-17 10 0-16,-12 9-8 0,-12 0 4 0,-9 0 1 15,-3-1 35-15,-10-2 47 0,-1-3 43 0,4-1 28 16,7-8 6-16,9-9-20 0,7-6-22 0,14-4-10 15,10-6 45-15,6 0-2 0,17-3-167 0,14-7 0 16,16 3 0-16,23-2 0 0,24-1 0 0,32 0 0 16,16-2 0-16,14-5 0 0,38 2 0 15,13 0 0-15,-4-3 0 0,-2-2 0 0,-31-4 0 16,-16 2 0-16,-10-3 0 0,-30 1 0 0,-17-3-397 16,-17 0-339-16,-6 0-207 0,-14-3-171 0,-43 3-587 15,47 0-1135-15</inkml:trace>
  <inkml:trace contextRef="#ctx0" brushRef="#br0" timeOffset="154520.31">9438 14682 263 0,'0'0'735'0,"-27"5"-19"0,27-5-12 0,0 0 13 16,0 0-3-16,-27 3-5 0,27-3-21 0,0 0-38 16,0 0-54-16,0 0-68 0,-37 0-63 0,37 0-79 15,0 0-66-15,0 0-320 0,0 0 0 0,0 0 0 16,10-15 0-16,-10 15 0 0,41-8 0 0,-19 3 0 16,8 2 0-16,4 1 0 0,0 0 0 0,2-1 0 15,-2 3 0-15,2 0 0 0,-6 3 0 0,3-1-444 16,-6 3-384-16,-27-5-183 0,47 8-998 0,-47-8-1426 15</inkml:trace>
  <inkml:trace contextRef="#ctx0" brushRef="#br0" timeOffset="154684.31">9548 14907 431 0,'-27'18'639'0,"0"-1"-33"0,4-4-18 16,2 2-18-16,2-3 2 0,2-3-26 0,1 3-31 16,16-12-51-16,-27 17-64 0,27-17-23 0,-14 14 40 15,14-14-20-15,0 0-46 0,27 16-59 0,-27-16-52 16,63 0-47-16,-26 0-33 0,10-3-32 0,3-2-28 15,3 0-40-15,-3 0-61 0,10-2-109 0,-3-3-158 16,0 3-156-16,-11-4-179 0,1 1-230 0,3-7-256 16,-13 4-516-16,0-2-1044 0</inkml:trace>
  <inkml:trace contextRef="#ctx0" brushRef="#br0" timeOffset="155649.04">11679 13837 329 0,'3'-22'639'0,"3"4"-37"0,-2 0-16 0,-4 18-21 16,6-32-34-16,-6 32-46 0,3-32-20 0,-3 32-17 16,0-28-19-16,0 28-40 0,0-25-55 0,0 25-57 15,-3-16-61-15,3 16-45 0,0 0-33 0,0 0-21 16,0 0 5-16,0 0 2 0,-13 16-13 15,10 6-9-15,0 3 12 0,-5 11 11 0,2 10 7 16,-1 5-12-16,-2 7-11 0,2 9-12 0,0 8-11 16,-3 15 26-16,1 3 4 0,-2-2-116 15,-5-2 0-15,5-2 0 0,1-14 0 0,-3-1 0 16,6-6 0-16,1-12 0 0,-1-4 0 0,4-7 0 16,0-9 0-16,3-3 0 0,0-6 0 0,0-6 0 15,0-19 0-15,9 23-66 0,-9-23-421 0,0 0-131 16,34-5-123-16,-17-7-108 0,2-8-92 0,1-5-586 15,4-8-971-15</inkml:trace>
  <inkml:trace contextRef="#ctx0" brushRef="#br0" timeOffset="156012.06">12308 14045 308 0,'8'-20'712'0,"-2"2"-32"15,-6 18-27-15,3-27-10 0,-3 27-53 0,-3-25-44 16,3 25-38-16,-6-21-45 0,6 21-65 0,-17-14-63 15,17 14-51-15,0 0-33 0,-37-3-23 0,37 3-10 16,-33 17-14-16,16-1-11 0,-6 4-19 0,3 7-28 16,-4 1-22-16,4 9-18 0,4 1-18 0,2 4-15 15,7-1-15-15,4-2-6 0,6 1-8 0,4 5-5 16,4 0-10-16,2-2 3 0,7-6-20 0,-7-4-12 16,7-6 0-16,4-5 0 0,-1-2 0 0,0-9 0 15,7-6 0-15,-30-5 0 0,53-10 0 0,-23-5 0 16,1-5 0-16,2-10 0 0,-10-3 0 0,1-6 0 15,-5-2 0-15,-8-6 0 0,-5-1 0 16,-2 6 0-16,-8 0 0 0,-5-4 0 16,-5 6 0-16,-10 2 0 0,5 7 0 0,-11 7 0 15,-3 4 0-15,-8 6 0 0,1 3 0 0,-7 7 0 16,1 7 0-16,-4 1 0 0,3 6 0 0,-3 5 0 16,7 2-6-16,10 1-140 0,3 2-98 0,9 0-102 15,12-3-89-15,9-17-115 0,6 33-148 0,10-18-131 16,11-5-850-16,6-2-1115 0</inkml:trace>
  <inkml:trace contextRef="#ctx0" brushRef="#br0" timeOffset="156275.99">12819 13895 196 0,'27'-20'587'16,"-7"2"-7"-16,-7 3 8 0,4 0-6 0,-4-3-16 16,1 5-22-16,-8-4-19 0,4 2 1 15,-10 15-14-15,14-22-43 0,-14 22-58 0,6-20-71 16,-6 20-65-16,0 0-58 0,10-15-45 0,-10 15-28 15,0 0-23-15,-13 21-11 0,10-4-14 0,-8 8-13 16,5 5-1-16,-4 7 5 0,-1 10-5 0,5 7-2 16,-7 5-4-16,2 6-4 0,2 0-10 0,-1 3-56 15,-1-1-6-15,5-1 0 0,-1-3 0 0,1-4 0 16,6-7 0-16,-7 1 0 0,4-11 0 16,-1-2 0-16,1-5 0 0,3 1 0 0,0-12 0 15,0 1 0-15,0-4 0 0,0-21 0 0,0 29 0 16,0-29-345-16,0 0-251 0,0 0-189 0,0 0-179 15,0 0-907-15,23-7-1295 0</inkml:trace>
  <inkml:trace contextRef="#ctx0" brushRef="#br0" timeOffset="156649.07">13519 14034 505 0,'3'-21'776'16,"1"-5"-41"-16,0 6-17 0,-1-1-2 0,-3-3-40 0,3-1-78 15,0 0-78-15,4 0-66 0,-4 0-59 16,11-1-59-16,-1 0-58 0,1 1-54 0,2 1-45 16,1 0-35-16,7 2-29 0,-2 2-27 0,5 3-16 15,3 1-16-15,0 6-11 0,0 0-13 0,-3 5-7 16,-27 5-4-16,60 3-5 0,-30 4-3 0,-6 6-3 16,-1 5-3-16,-7 6-3 0,1 3 4 0,-10 9-1 15,-4 1-2-15,-13 10 5 0,-7 10 2 16,-6 6-3-16,-17 10-4 0,-14 4 7 0,1 1 6 15,-6-1 53-15,-6 2 49 0,5-2 36 0,5-4-156 16,1-9 0-16,13-11 0 0,5-5 0 0,9-9 0 16,8-3 0-16,5-7 0 0,10-4 0 15,11-4 0-15,10-4 0 0,23-3 0 0,17-1 0 16,29-3 0-16,31-1 0 0,16-5 0 0,11-2 0 16,16-2 0-16,1-2 0 0,28-3 0 0,-2-1 0 15,-34-1 0-15,-9 0 0 0,-8-1 0 0,-16 1 0 16,-23 2-311-16,-13-5-728 0,-18 0-299 0,-19 2-534 15,-7-2-1295-15</inkml:trace>
  <inkml:trace contextRef="#ctx0" brushRef="#br0" timeOffset="162893.34">16955 2039 138 0,'0'0'274'0,"0"0"-60"15,6-20-41-15,-6 20-39 0,0 0-49 0,0 0-73 16,0 0-122-16,13-12-203 0,-13 12 170 15</inkml:trace>
  <inkml:trace contextRef="#ctx0" brushRef="#br0" timeOffset="168301.36">11202 1489 81 0,'0'0'152'0,"0"0"-26"0,0 0-11 16,0 0-15-16,0 0-22 0,0 0-11 0,0 0-12 15,0 0-12-15,0 0-9 0,0 0-3 0,0 0-6 16,0 0-5-16,0 0-6 0,0 0-3 0,0 0 2 15,0 0-8-15,0 0 4 0,0 0-2 0,0 0-13 16,-30 5-54-16,30-5-82 0,0 0-123 0,0 0 216 16</inkml:trace>
  <inkml:trace contextRef="#ctx0" brushRef="#br0" timeOffset="171312.37">13316 2562 257 0,'0'0'293'0,"0"0"-16"15,0 0-3-15,0 0-8 0,0 0-1 16,-7-18-6-16,7 18-4 0,0 0-3 0,0 0-3 16,0 0-5-16,0 0-2 0,0 0-3 0,0 0-10 15,0 0-7-15,0 0-16 0,-13-9-23 0,13 9-29 16,0 0-30-16,0 0-22 0,0 0-29 0,0 0-16 15,0 0-13-15,0 0-2 0,0 0 19 0,0 20 35 16,0-20 10-16,0 22 10 0,0-22-4 0,0 33-6 16,0-11-4-16,0 4-15 0,0 1-13 0,-3 8-10 15,-4 0-2-15,0-1 0 0,4 4-10 0,-4-1-6 16,-3 1-5-16,4-1-8 0,2-1-6 16,-6-2-3-16,7-1-6 0,-4-3 4 0,4-2-2 15,0-6 0-15,-1 0 3 0,4-2 4 0,0-20-5 16,-7 31-2-16,7-31-7 0,0 24-39 15,0-24-59-15,4 18-78 0,-4-18-100 0,0 0-90 16,0 0-88-16,10 15-66 0,-10-15-29 0,0 0-51 16,0 0-69-16,0 0-244 0,10-15-383 0</inkml:trace>
  <inkml:trace contextRef="#ctx0" brushRef="#br0" timeOffset="171669.08">13122 3125 121 0,'0'0'482'0,"0"0"-21"0,-13-15-11 15,13 15-13-15,0 0-30 0,-14-17-20 16,14 17-19-16,0 0-17 0,-9-18-22 0,9 18-24 16,0 0-24-16,-10-15-26 0,10 15-26 0,0 0-33 15,0 0-38-15,0 0-35 0,-11-13-30 0,11 13-26 16,0 0-15-16,0 0-11 0,0 0-6 16,0 0-6-16,24 10-4 0,-24-10 0 0,17 15 1 15,-17-15-2-15,19 23-3 0,-8-8-3 0,-1 0-1 16,4-1-1-16,-8 4 1 0,4-4-2 0,3 4 0 15,-6 0 1-15,3-3 5 0,0 0 11 0,-10-15 25 16,17 26 28-16,-17-26 42 0,16 19 57 0,-16-19 38 16,17 15 15-16,-17-15-5 0,0 0-8 15,27 8-12-15,-27-8-15 0,23-5-21 0,-23 5-24 16,23-18-23-16,-9 6-117 0,2-3-12 0,1-3 0 16,0-5 0-16,-1 1 0 0,1-2 0 0,0-2 0 15,0 4 0-15,-4 2 0 0,-4 2 0 0,5 0 0 16,-4 4-12-16,-10 14-415 0,17-23-149 0,-17 23-128 15,13-18-82-15,-13 18-47 0,0 0-89 16,0 0-415-16,0 0-793 0</inkml:trace>
  <inkml:trace contextRef="#ctx0" brushRef="#br0" timeOffset="172204.59">12572 3852 303 0,'0'0'430'0,"0"0"-18"16,10-25-11-16,-10 25-16 0,0 0-21 0,10-20-22 15,-10 20-19-15,0 0-16 0,7-19-19 0,-7 19-12 16,0 0-27-16,0 0-34 0,13-18-43 0,-13 18-36 16,0 0-30-16,0 0-13 15,0 0-8-15,0 0-7 0,0 0 11 0,14 22 31 16,-14-22 12-16,3 28-4 0,-3-8-17 0,0 6-11 16,-3-3-14-16,3 5-13 0,0 0-14 0,0 2-6 15,-4-1-8-15,4 2-7 0,0-1-4 0,0 0-7 16,0-3-1-16,0-3 1 0,4 2-3 0,-4-3-1 15,0-1-8-15,0-22-31 0,3 33-58 0,-3-33-47 16,3 25-34-16,-3-25-58 0,3 17-87 0,-3-17-77 16,0 0-61-16,0 0-35 0,0 0-15 0,27-5-31 15,-27 5-45-15,17-23-265 0,-10 9-315 0</inkml:trace>
  <inkml:trace contextRef="#ctx0" brushRef="#br0" timeOffset="172800.49">12859 3970 150 0,'10'-17'296'0,"0"-1"25"0,-10 18 8 15,14-28 22-15,-14 28 18 0,9-25 6 0,-9 25 0 16,10-24-5-16,-10 24-11 0,8-21-11 0,-8 21-19 16,3-17-22-16,-3 17-37 0,0 0-43 0,0 0-41 15,-8-23-31-15,8 23-20 0,0 0-10 0,-19 10-11 16,19-10-12-16,-20 20-15 0,7-5-12 0,-1 3-14 16,4 2-9-16,-3 2-4 0,6 6-10 0,-3-3-4 15,4 0-2-15,-1-1-4 0,3 0-7 0,4 0 3 16,0-1 1-16,0-3-4 0,4-3-8 15,3 1 12-15,-7-18-1 0,13 22-2 0,-13-22-4 16,20 14-1-16,-20-14-2 0,0 0-2 0,36 0-1 16,-36 0-4-16,30-16-3 0,-9 3-1 0,-5-2 0 15,-2-2 1-15,2-3-3 0,1-3-2 16,-1-2 0-16,-2 1-3 0,-1-2-1 0,1 1 0 16,-8 4 0-16,1 0 0 0,-1-2 0 0,-3 6 5 15,5 0 2-15,-8 17 3 0,3-29-2 0,-3 29-5 16,3-22-2-16,-3 22-3 0,0 0-2 0,-6-20 2 15,6 20 4-15,0 0-2 0,0 0 2 0,0 0 2 16,-24 15 2-16,24-15-4 0,-9 25 8 0,1-7-2 16,5 2-1-16,0-1 4 0,-4 4 1 0,7 3-1 15,-3-4 4-15,3 2-1 0,3 0 2 16,1-2 3-16,2-2-5 0,-3 0 2 0,8-2-2 16,-5-3 4-16,-6-15 4 0,16 19-1 0,-16-19-2 15,27 12-1-15,-27-12 0 0,33-2-4 0,-33 2-1 16,38-10-2-16,-19 0 1 0,-2-2-2 0,3-3-2 15,0-5-3-15,-3-3-2 0,-1 1 0 16,-2-6-2-16,-4 0 1 0,0 5-5 0,-7-3 6 16,1 0 5-16,-4 4 6 0,0 0 4 0,-4 4-4 15,-6 1-8-15,10 17 0 0,-20-21-1 0,20 21 0 16,-30-9-1-16,30 9 2 0,-40 5 0 16,40-5 2-16,-43 15 0 0,23-5-5 0,-1 5 9 15,5 0 1-15,-1 0 3 0,4 2 1 0,4 0 4 16,-2 1-10-16,5 0-40 0,6-18-73 0,-7 30-69 15,7-30-84-15,-3 25-72 0,3-25-91 0,13 16-89 16,-13-16-99-16,20 12-100 0,-20-12-476 0,33-4-650 16</inkml:trace>
  <inkml:trace contextRef="#ctx0" brushRef="#br0" timeOffset="173101.37">13503 3783 353 0,'13'-16'432'15,"-7"1"4"-15,5 2 9 0,-11 13-6 0,13-25-1 16,-13 25-10-16,14-22-15 15,-14 22-29-15,9-17-42 0,-9 17-59 0,0 0-60 16,7-18-49-16,-7 18-37 0,0 0-23 0,0 0 28 16,0 0 13-16,0 0-11 0,-13 27-9 0,13-27-13 15,-17 30-10-15,7-9-6 0,0-1-1 0,0 2 5 16,-3 3-5-16,-4 0 3 0,4 0 2 0,-1-2-3 16,4-3 0-16,-3 0-3 0,3-2 4 0,0-1 16 15,4-3 29-15,6-14 31 0,-18 26 30 0,18-26 13 16,-9 18-11-16,9-18-64 0,0 0-152 0,0 0 0 15,-7 17 0-15,7-17 0 0,0 0 0 0,0 0 0 16,37-9 0-16,-37 9 0 0,33-14 0 0,-9 8 0 16,-2 0 0-16,5-4-210 0,0 2-176 15,-4-2-65-15,4 3-69 0,-3-1-73 16,-2 2-66-16,-1-5-58 0,-4 2-36 0,-17 9-574 16,30-16-784-16</inkml:trace>
  <inkml:trace contextRef="#ctx0" brushRef="#br0" timeOffset="173332.37">13813 3762 405 0,'0'0'458'0,"0"-20"-3"0,0 20-10 16,-3-22-13-16,3 22-18 0,-7-24-19 0,7 24-21 15,-7-16-36-15,7 16-64 0,0 0-63 0,-13-18-55 16,13 18-36-16,0 0-27 0,-21 8-4 16,21-8 25-16,-19 26 12 0,8-2-8 0,-1 1-8 15,-6 5 2-15,9 5-5 0,-4-3-6 0,-1 6-10 16,4-3-10-16,4 0-11 0,-5-1-12 0,8-1-7 15,-4 0-7-15,7-6-3 0,0 1-3 16,0-6 0-16,0 1-4 0,4-6-6 0,-4-17-37 16,6 28-63-16,-6-28-112 0,11 17-144 0,-11-17-168 15,0 0-143-15,30 3-201 0,-30-3-335 0,30-15-639 16</inkml:trace>
  <inkml:trace contextRef="#ctx0" brushRef="#br0" timeOffset="173816.37">14783 2730 121 0,'0'0'293'16,"10"-23"-22"-16,-10 23-14 0,11-20-19 0,-11 20-7 15,6-20 6-15,-6 20 4 0,7-16 8 0,-7 16 12 16,6-17 15-16,-6 17 9 0,0 0 6 0,0-20 8 15,0 20 1-15,0 0-6 0,0 0-15 0,3-17-23 16,-3 17-32-16,0 0-40 0,0 0-37 16,0 0-34-16,0 0-22 0,0 0 4 0,0 0 37 15,-6 15 15-15,6-15-4 0,-7 27-5 0,7-27-4 16,-3 41-18-16,3-19-18 0,-3 3-13 16,3 0-9-16,0 3-12 0,0 0-8 0,0-4-1 15,0 3-6-15,0-1 1 0,0 1-5 0,0-2-5 16,3-2-32-16,-3-1-82 0,0 1-97 0,0-3-87 15,0-20-79-15,0 32-72 0,0-32-50 0,0 27-20 16,0-27-26-16,-3 24 1 0,3-24 1 0,0 0 17 16,-14 17 21-16,14-17 2 0,0 0-169 0,0 0-128 15</inkml:trace>
  <inkml:trace contextRef="#ctx0" brushRef="#br0" timeOffset="174120.37">14760 3110 532 0,'0'0'144'0,"-13"-15"36"16,13 15 43-16,0 0 26 0,-7-20 31 0,7 20 42 15,0 0 24-15,-7-23 21 0,7 23 18 16,0 0 7-16,-3-25-3 0,3 25-8 0,0 0-19 15,-3-20-18-15,3 20-24 0,0 0-30 16,-4-20-38-16,4 20-46 0,0 0-46 0,0 0-39 16,0 0-22-16,0 0-25 0,0 0-16 0,0 0-6 15,0 0-10-15,37 13-5 0,-37-13-1 0,17 25-6 16,-7-11-8-16,-1 2 0 0,5 1 2 0,-1-2-5 16,1 0-3-16,-1 0-5 0,1 0 1 0,-1-3-2 15,-4 1 2-15,-9-13 68 0,24 20 69 0,-24-20 63 16,23 12 33-16,-23-12 13 0,24 8 2 0,-24-8-94 15,0 0-166-15,40-2 0 0,-40 2 0 0,23-15 0 16,-23 15 0-16,27-23 0 0,-14 8 0 0,-3-2 0 16,0 0 0-16,0-4 0 0,4 1 0 15,-8 0 0-15,4 0 0 0,-7 2 0 16,-3 18 0-16,11-27 0 0,-11 27 0 0,6-22-524 16,-6 22-188-16,0 0-76 0,-10-17-69 0,10 17-120 15,0 0-497-15,-37 12-921 0</inkml:trace>
  <inkml:trace contextRef="#ctx0" brushRef="#br0" timeOffset="174556.37">14303 3795 226 0,'0'0'405'0,"14"-24"10"0,-14 24 1 0,13-19-12 16,-13 19-4-16,14-22-9 0,-14 22-13 0,9-20-18 15,-9 20-11-15,10-18-18 0,-10 18-19 16,6-12-39-16,-6 12-48 0,0 0-46 0,0 0-46 16,8-18-34-16,-8 18-22 0,0 0-6 0,0 0 21 15,-8 22 22-15,8-22 5 0,-3 30 0 0,0-9-7 16,0 1-12-16,3 4-17 0,-7 1-13 0,4 0-8 16,3 6-10-16,-3-1-7 0,3 4-1 0,-8-4-6 15,8-2-5-15,-3-2 1 0,3-1-1 0,-3 1-3 16,3-4-9-16,0-1-57 0,-3-1-79 0,3-22-86 15,0 33-85-15,0-33-80 0,3 24-80 0,-3-24-85 16,11 12-80-16,-11-12-78 16,0 0-455-16,0 0-612 0</inkml:trace>
  <inkml:trace contextRef="#ctx0" brushRef="#br0" timeOffset="175144.37">14557 4002 203 0,'7'-20'398'0,"-1"2"1"0,4 1 15 0,-3 0-2 16,0-1 3-16,-1 1-6 0,-3 0 5 0,-3 17 5 15,7-32-7-15,-7 32-22 0,3-24-33 0,-3 24-44 16,0-22-48-16,0 22-56 0,0 0-46 0,-10-17-30 16,10 17-22-16,0 0-15 0,-20 9-14 0,20-9-17 15,-23 25-6-15,13-8-8 0,0 1-7 0,3 5-9 16,1-1 6-16,2 1-13 0,4-1-2 16,0 3-1-16,0-5-5 0,4 3 0 0,-1-5 0 15,4-1 0-15,-7-17 7 0,13 25 0 16,-13-25 1-16,20 15-2 0,-20-15-2 0,27 6-5 15,-27-6-5-15,33-12 1 0,-17 3-5 0,4-6 0 16,1-1-3-16,-2-3-3 0,5-1 0 0,-4-5 2 16,-4 0-8-16,5-4-2 0,-4 0 4 0,-4 0-6 15,-4 0 3-15,2 0-1 0,-5 7-2 0,1-4 0 16,-4 6-2-16,-3 0-4 0,0 20 0 0,0-30-5 16,0 30 0-16,-6-17-2 0,6 17 4 0,0 0 4 15,0 0 3-15,-37 5 11 0,37-5 6 0,-23 25 2 16,10-8 1-16,-1 3 0 0,4 0 2 0,-4 3-3 15,8 2 1-15,-4-3-1 0,7 3 3 16,0-2 0-16,-1-1-4 0,4 1 9 0,4-2-3 16,-1-2-2-16,3-4 2 0,-6-15 5 0,13 25-2 15,-13-25-9-15,27 16 4 0,-27-16-2 0,30 1-4 16,-30-1-2-16,33-7 0 0,-12-1 2 0,-1-4-4 16,-1-1-2-16,2-2-2 0,-1-2 1 0,-4-3 0 15,1-5-3-15,-4 3-2 0,1-6 6 0,-4 5-2 16,-7-2-5-16,0 0 3 0,-3 0-6 0,-3 3-5 15,0 0-2-15,-4 3-2 0,1 2-1 0,-8 5 0 16,14 12-2-16,-27-15 3 0,27 15 4 0,-30-3-1 16,30 3 5-16,-30 13 3 0,14-1 8 15,-1 3-2-15,4 3 2 0,-1 4 5 0,4 1 1 16,4 2 6-16,-1 0-3 0,3-3 4 16,1 3-16-16,3-1-57 0,0-3-85 0,0-1-81 15,3-2-73-15,-3-18-64 0,8 28-77 0,-8-28-93 16,16 17-64-16,-16-17-77 0,0 0-488 0,30 7-625 15</inkml:trace>
  <inkml:trace contextRef="#ctx0" brushRef="#br0" timeOffset="175512.37">15213 3717 309 0,'24'-21'318'16,"-8"2"3"-16,4 4 4 0,-2-2 4 16,-2 2-10-16,1-1-9 0,-1 4-10 0,-2 2-25 15,-14 10-25-15,19-17-39 0,-19 17-30 0,17-11 36 16,-17 11 43-16,0 0 23 0,0 0-9 0,0 0-6 15,-3 28-18-15,-11-11-26 0,-2 7-32 0,-1 3-33 16,-6 8-25-16,0 0-22 0,-1 2-24 16,4-2-15-16,4 3-14 0,-5-6-8 0,8 1-6 15,3-3-6-15,0-3-2 0,7-5 1 0,0 2 0 16,6-7 4-16,-3-17-9 0,17 25-2 0,-17-25-2 16,30 12-3-16,-30-12-12 0,40 3 0 0,-40-3-10 15,46-10-10-15,-16 0-2 0,-10 0 1 0,4-5 0 16,-8 3 1-16,1-4-2 0,-4-4-3 15,-10 3 4-15,-3-5-1 0,-3 1 0 0,-7-6-2 16,-7 0 2-16,-2-1-1 0,-5 0 0 0,1 3 4 16,-1 0-1-16,2 3 2 0,1 2 0 0,4 2 5 15,1 1 3-15,3 2-3 0,2 0 0 0,11 15-1 16,-6-25 1-16,6 25 1 0,13-23-20 0,1 11-65 16,2-1-61-16,4 1-68 0,7-2-79 0,3 2-62 15,3-2-74-15,7 1-66 0,-7-2-73 0,8 3-103 16,-8-4-387-16,7 4-529 0</inkml:trace>
  <inkml:trace contextRef="#ctx0" brushRef="#br0" timeOffset="175984.72">16764 2592 11 0,'0'0'479'0,"14"-24"-20"16,-14 24-16-16,6-24-27 0,-6 24-14 0,7-19-24 16,-7 19-31-16,0 0-35 0,3-20-43 0,-3 20-40 15,0 0-45-15,0 0-35 0,0 0-10 0,0 0 23 16,0 0 14-16,0 0-8 0,0 0 1 0,-10 20 0 15,10-20-12-15,-3 37-11 0,3-11-19 16,-3 0-20-16,3 3-12 0,-3 5-11 0,-1 1-9 16,0 3-9-16,1-4-5 0,0 4-4 0,0-3-7 15,-1 0-55-15,1-2-101 0,0 0-110 0,0-6-107 16,-2-3-86-16,2 2-72 0,0-6-60 0,-7 0-43 16,10-20-67-16,-9 27-291 0,9-27-422 0</inkml:trace>
  <inkml:trace contextRef="#ctx0" brushRef="#br0" timeOffset="176286.37">16688 3050 418 0,'0'0'443'0,"3"-17"19"0,-3 17-3 15,10-15-9-15,-10 15-15 0,0 0-21 0,3-21-34 16,-3 21-58-16,0 0-62 0,0 0-55 0,0 0-42 16,0 0-24-16,0 0 24 0,0 0 9 0,0 0 0 15,20 12-2-15,-20-12-12 0,16 24-12 0,-5-10-10 16,-1 1-17-16,-4 3-9 0,8-3 13 0,-1 3 17 15,1-1 5-15,2-3 13 0,-2-1 25 0,2 0 37 16,-2 0 33-16,-14-13 34 0,19 17 22 0,-19-17 0 16,27 10-141-16,-27-10-168 0,0 0 0 0,41 0 0 15,-41 0 0-15,22-10 0 0,-22 10 0 0,27-17 0 16,-27 17 0-16,27-24 0 0,-14 9 0 0,-2 1 0 16,-2-2 0-16,1-3 0 0,-3 1 0 0,3-2 0 15,-7 1 0-15,4-1 0 0,-7 20-160 16,3-31-323-16,-3 31-67 0,0-24-68 0,0 24-74 15,-13-18-61-15,13 18-86 0,-23-6-554 0,23 6-846 16</inkml:trace>
  <inkml:trace contextRef="#ctx0" brushRef="#br0" timeOffset="176704.37">16151 3410 282 0,'0'0'463'0,"9"-18"-19"0,-9 18-17 16,11-15-18-16,-11 15-23 0,13-15-20 0,-13 15-16 15,10-15-19-15,-10 15-10 0,0 0-22 0,10-14-32 16,-10 14-39-16,0 0-42 0,0 0-39 0,0 0-30 16,0 0-29-16,0 0-16 0,0 0-4 15,0 0 26-15,10 14 7 0,-10-14-8 0,3 28-1 16,-3-28 4-16,-3 38-5 0,3-16-3 0,0 2 3 16,0 5-11-16,-3-3-9 0,3 2-7 0,-4 0-9 15,4-1-7-15,0 1-3 0,0-3 0 0,4 2-1 16,-4-4-7-16,3-1-4 0,-3-2-4 0,3-3-1 15,-3-17 2-15,0 30-2 0,0-30 1 0,7 23-13 16,-7-23-63-16,7 18-75 0,-7-18-109 0,0 0-138 16,10 15-116-16,-10-15-94 0,0 0-55 15,0 0-71-15,0 0-488 0,20-18-657 0</inkml:trace>
  <inkml:trace contextRef="#ctx0" brushRef="#br0" timeOffset="177044.37">16484 3546 205 0,'0'0'596'0,"10"-19"4"0,-10 19-13 16,7-20-24-16,-7 20-45 0,0-18-49 0,0 18-59 15,0 0-72-15,0 0-70 0,-4-19-56 0,4 19-43 16,0 0-31-16,-19 10-20 0,19-10-20 0,-24 22-17 16,11-4-12-16,-1 1-11 0,1 2-7 0,3 1-5 15,3 3-6-15,1-2-5 0,6 2-1 16,0-3-3-16,3-3 0 0,0 2-3 0,8-6-1 15,-5 0 0-15,-6-15-2 0,27 17-2 16,-27-17-3-16,33 3-3 0,-33-3-3 0,37-8-4 16,-37 8 0-16,33-17-1 0,-16 7 0 0,-4-5 3 15,0 0 0-15,-2-3 2 0,-5 1-1 0,-3 0-6 16,1 0-2-16,-8-2-3 0,1 0-3 0,0 1-5 16,-7 1-3-16,3 3-2 0,7 14 0 0,-27-16 3 15,27 16 1-15,-33-8-15 0,33 8-53 0,-40 0-54 16,40 0-50-16,-40 10-66 0,20 0-78 0,20-10-68 15,-30 18-64-15,30-18-43 0,-20 17-45 0,20-17-65 16,0 0-252-16,0 20-344 0</inkml:trace>
  <inkml:trace contextRef="#ctx0" brushRef="#br0" timeOffset="177268.68">16655 3520 161 0,'19'-13'435'0,"-2"-2"-9"0,-1 3 5 15,-2-1-10-15,2-2-10 0,-2 2-17 0,-1-1-6 16,4 3-8-16,-17 11-8 0,16-19-23 0,-16 19-46 15,14-15-56-15,-14 15-50 0,0 0-43 0,0 0-30 16,0 0-21-16,0 0-11 0,0 0-14 0,0 0-3 16,-3 30-12-16,-4-10-6 0,0 0-6 0,-3 1-2 15,4 5-6-15,-5 2-1 0,5-1 4 16,-4-2-10-16,4 3-2 0,-2-3 0 16,5-3 0-16,-7 3-1 0,7-6-1 0,0 2-8 15,-5-1-91-15,5-5-117 0,3-15-132 0,-6 25-145 16,6-25-169-16,-3 18-233 0,3-18-361 0,0 0-686 15</inkml:trace>
  <inkml:trace contextRef="#ctx0" brushRef="#br0" timeOffset="177564.37">16921 3512 442 0,'10'-27'526'0,"3"1"-5"0,-2 2-23 16,2-3-43-16,-4 1-48 0,5 4-43 0,-1 0-47 15,4 4-55-15,-4 0-48 0,1 1-46 16,-1 4-34-16,4 1-27 0,-1 2-23 0,-16 10-17 15,27-13-6-15,-27 13-18 0,0 0-3 16,33 2-2-16,-33-2 4 0,14 13 11 0,-14-13 13 16,0 25 10-16,0-25 0 0,-10 35 10 0,3-12 17 15,-10 2 29-15,4 2 23 0,-7 0 18 0,4 1 18 16,-5 0-7-16,5-3-2 0,2 0 1 0,1-6 3 16,3 2 0-16,0-1 9 0,4-5 19 0,6-15 14 15,-7 25 9-15,7-25-22 0,7 19-33 0,-7-19-84 16,23 11-98-16,-23-11 0 0,43 2 0 0,-43-2 0 15,57-5 0-15,-27 3 0 0,3-5 0 0,-3 2-49 16,10-3-311-16,-10 0-120 0,0 0-111 0,0 1-144 16,-3 0-133-16,-7-3-869 0,4 2-1170 15</inkml:trace>
  <inkml:trace contextRef="#ctx0" brushRef="#br0" timeOffset="178389.1">19279 2625 326 0,'6'-25'475'0,"-6"25"-17"16,3-24-21-16,-3 24-44 0,14-26-29 0,-14 26-12 15,10-23-10-15,-10 23-23 0,6-22-30 0,-6 22-39 16,0 0-49-16,11-21-41 0,-11 21-30 0,0 0-21 16,0 0-14-16,0 0-17 0,0 0-9 0,0 0-10 15,-3 30-4-15,3-30-9 0,-8 41-7 0,8-19-5 16,0 3-3-16,0 3 0 0,0 2 0 0,0-1 0 16,0 2-1-16,8 1-3 0,-8-4-44 0,3 0-105 15,-3-4-127-15,3-1-139 0,1-1-112 0,-4-22-99 16,-4 30-553-16,4-30-618 0</inkml:trace>
  <inkml:trace contextRef="#ctx0" brushRef="#br0" timeOffset="178620.1">19143 2917 418 0,'-18'-10'581'16,"18"10"-36"-16,0 0-54 0,-20-10-55 0,20 10-44 16,0 0-37-16,0 0-45 0,-19-8-50 0,19 8-30 15,0 0 21-15,0 0 32 0,0 0-3 0,19 8-5 16,-19-8-8-16,27 5-6 0,-27-5-8 0,30 5-11 15,-30-5-11-15,33 3-8 0,-33-3-6 0,41-3-25 16,-41 3-29-16,36-10-30 0,-9 1-19 0,-8 1-21 16,5-4-15-16,-4-1-12 0,1 0-12 15,1-7-14-15,-1 3-41 0,-1-6-62 0,-4 1-105 16,-2 1-98-16,-1 3-72 0,-7-1-88 0,1-1-100 16,-7 20-108-16,0-31-65 0,0 31-43 0,-19-24-24 15,-2 16-290-15,21 8-529 0</inkml:trace>
  <inkml:trace contextRef="#ctx0" brushRef="#br0" timeOffset="178848.39">19009 2782 293 0,'-20'18'412'0,"20"-18"-1"0,-17 13 1 15,17-13-17-15,-17 9-11 0,17-9-29 0,-13 10-43 16,13-10-57-16,0 0-50 0,-17 18-32 0,17-18 66 16,-13 18 18-16,13-18 1 0,-10 27-11 15,7-12-5-15,-1 5-3 0,4 2 11 0,-7 3-6 16,7 0-32-16,0 3-30 0,0 2-27 0,0-1-22 15,0 2-22-15,0 4-16 0,0-5-20 0,0-1-16 16,4 2-8-16,-4-4-3 0,3 1-1 0,-3-3-5 16,4 0-7-16,-4-5-5 0,3-1-15 0,4 0-40 15,-7-19-58-15,9 37-298 0,-9-37 41 0,14 14-170 16,-14-14-156-16,0 0-111 0,30 0-614 0,-30 0-845 16</inkml:trace>
  <inkml:trace contextRef="#ctx0" brushRef="#br0" timeOffset="179013.05">19326 2994 141 0,'0'0'162'0,"0"0"-35"0,-3-17-27 0,3 17-17 15,0 0-22-15,0 0-34 0,-5-17-56 0,5 17-67 16,0 0-100-16,0 0 66 0</inkml:trace>
  <inkml:trace contextRef="#ctx0" brushRef="#br0" timeOffset="179344.39">19422 2922 405 0,'0'0'432'16,"0"0"-4"-16,0 0-1 0,0 0-21 0,0 0-27 15,0 0-27-15,-3-17-34 0,3 17-31 0,0 0-42 16,0 0-43-16,0 0-37 0,0 0-24 0,-33 2 3 15,33-2-3-15,-27 18-3 0,10-4 5 0,1 2-6 16,-1 6-4-16,-4 1 4 0,9 2-1 0,-1 0 2 16,2 2-7-16,5-2-9 0,2 0-21 0,1 0-15 15,6-2-11-15,1 2-10 0,2-6-6 0,8 4-7 16,-1-5-4-16,1-3-3 0,5-1-5 0,-2-3-4 16,7-4-3-16,-24-7-5 0,43 7-3 15,-43-7-1-15,46-7-6 0,-26 0 6 0,1-1-5 16,-5-4-2-16,-6-4-2 0,0 2-7 0,-7-2 2 15,-3 16-5-15,-3-37-2 0,-7 20-3 0,-7-4-2 16,1 4-2-16,-4 2-1 0,-4 2-4 0,1 1-2 16,-3 3-27-16,-1 3-36 0,0 1-63 0,27 5-78 15,-53-2-89-15,53 2-94 0,-51 4-123 0,51-4-84 16,-36 11-107-16,36-11-474 0,-24 7-652 0</inkml:trace>
  <inkml:trace contextRef="#ctx0" brushRef="#br0" timeOffset="179580.39">19539 2970 219 0,'23'-15'412'0,"-6"-1"-12"16,-4 2-2-16,4-4-17 0,0 3-29 0,-1 0-3 15,-2 0 5-15,-1 0 5 0,-3 3-7 0,-10 12-27 16,17-18-49-16,-17 18-50 0,13-15-48 0,-13 15-36 16,0 0-29-16,0 0-6 0,0 0 3 0,3 20 11 15,-3-20-3-15,-6 37 16 0,2-11-8 0,-2 3-18 16,-1 7-9-16,3-1-10 0,4 1-9 0,-3 3-11 15,0-3-12-15,3 5-10 0,-3-3-4 0,3-3-4 16,-4 0-1-16,8-3-4 0,-4-4-12 0,3-3-44 16,-3 0-73-16,3-5-72 0,4 13-514 15,-7-33 69-15,13 14-164 0,-13-14-559 0,0 0-790 16</inkml:trace>
  <inkml:trace contextRef="#ctx0" brushRef="#br0" timeOffset="179860.36">20096 2702 362 0,'13'-35'529'16,"-6"5"33"-16,3 5-6 0,-7 1-45 0,0 4-81 16,4 4-87-16,-7 16-71 0,0-25-54 0,0 25-19 15,0 0 40-15,0 0-19 0,-33 23-13 0,16 3-13 16,0 5-27-16,1 8-24 0,2 7-25 16,1 1-18-16,7 1-16 0,6-3-13 0,3 3-7 15,7-3-8-15,3-3-4 0,7-4 2 0,0-4-1 16,14-6 19-16,-1-8 14 0,0-2-1 0,11-10-2 15,-1-4-6-15,-3-4 3 0,1-4-3 0,1-4-12 16,-5-4 16-16,-4-1-1 0,-3-3-9 0,-6-1-13 16,-4 0-14-16,-10 1-12 0,-10 16-11 0,3-25-6 15,-3 25-12-15,-30-19-24 0,3 13-62 0,-6 5-74 16,-13 2-86-16,-5 2-106 0,-5 5-117 0,-8-1-135 16,4 3-121-16,-9 0-704 0,5 2-876 0</inkml:trace>
  <inkml:trace contextRef="#ctx0" brushRef="#br0" timeOffset="180521.39">15240 2577 116 0,'0'-27'589'16,"3"-21"479"-16,-3 26-591 0,0-1-36 0,-3 4-25 15,3-1-17-15,0 20-24 0,-3-33-57 0,3 33-64 16,0-25-50-16,0 25-45 0,0 0-31 0,0 0-20 16,0 0-13-16,0 0 41 0,0 34 29 0,0-1 15 15,-3 7-13-15,3 6-17 0,0 5-4 0,3 2 12 16,3 0 13-16,4-2 31 0,4 0 21 15,13 2 18-15,6-7 32 0,7-3 24 0,13-11-13 16,17-6-33-16,14-11-251 0,12-13 0 0,35-9 0 16,29-17 0-16,17-15 0 0,16-12 0 0,53-22 0 15,12-13 0-15,1-6 0 0,2-11 0 0,-11-4 0 16,0-11 0-16,-4-4 0 0,-2-8 0 0,-1-5 0 16,-6-3 0-16,0-1 0 0,-6-6 0 0,-5 0 0 15,-6-3 0-15,-4 5-363 0,5 5-235 0,-15 12-120 16,-8 15-120-16,-45 22-78 0,-13 1-702 0,-24 11-1058 15</inkml:trace>
  <inkml:trace contextRef="#ctx0" brushRef="#br0" timeOffset="182105.4">11605 16545 373 0,'-103'25'432'0,"-4"3"-62"0,-6 1 8 15,-1 2-1-15,-6 1-11 0,0 0-26 0,3 3-15 16,-3-5 6-16,14-2 5 0,8-6 12 0,29-5-26 16,15-5-54-16,14-4-48 0,40-8-35 0,0 0-33 15,7-22-20-15,60-7-15 0,70-24-7 0,52-13-9 16,85-26-17-16,46-17-12 0,57-9-7 0,130-35-12 15,27-6-11-15,39-6 15 0,31-8-14 0,26-10-11 16,40-7 0-16,27-13-10 0,24-9-8 0,36-5 1 16,-6-6 5-16,16 3-3 0,-14-3-13 15,-19 1-6-15,-18 5-38 0,-25 10-81 0,-51 6-115 16,-43 16-139-16,-43 17-212 0,-53 18-198 0,-135 33-579 16,-40 7-817-16</inkml:trace>
  <inkml:trace contextRef="#ctx0" brushRef="#br2" timeOffset="187088.39">8143 5075 418 0,'0'0'429'0,"0"0"-16"16,0 0-19-16,7-21-19 0,-7 21-19 0,0 0-18 16,0 0-24-16,4-20-24 0,-4 20-33 0,0 0-38 15,0 0-35-15,0 0-42 0,0 0-29 0,0 0-26 16,6-14-7-16,-6 14-9 0,0 0 2 0,0 0 6 16,0 22 2-16,0-22 3 0,0 25-5 0,0-25-6 15,-6 35-6-15,2-12-8 0,0-1-3 0,1 6-9 16,-3 1-3-16,-1 4-6 0,1 1-9 0,-2-1 0 15,2 3-5-15,-1 2-1 0,1-4-2 0,3 1-1 16,0 0 0-16,-5-1-1 0,5 0-1 16,0-7-4-16,3 0-68 0,-4-4-101 15,4-1-95-15,0-22-107 0,0 33-132 0,0-33-115 16,10 18-610-16,-10-18-676 0</inkml:trace>
  <inkml:trace contextRef="#ctx0" brushRef="#br2" timeOffset="187688.12">8507 5285 168 0,'3'-20'465'0,"0"0"-12"0,-3 20-13 16,8-29-35-16,-8 29-19 0,0-26-26 0,0 26-19 15,0-25-26-15,0 25-40 0,-4-20-30 0,4 20-36 16,0 0-41-16,-7-24-33 0,7 24-19 16,0 0-23-16,0 0-7 0,0 0-4 0,-27 8 10 15,27-8-10-15,-16 28-3 0,6-10-7 16,0 3-9-16,3 5-11 0,1 4-9 0,-1 3-5 15,3-1-5-15,1 0-5 0,0-3-7 0,3 0-2 16,3-3 2-16,-3-2-2 0,3-2 5 0,5-2 7 16,-5-2 5-16,-3-18-2 0,19 23-2 0,-19-23-4 15,24 7-4-15,-24-7-4 0,33-10-4 0,-13 1-3 16,1-6-4-16,-2-3-1 0,5-7-2 0,-4 0-1 16,-1-3 0-16,2-4 3 0,-4 1-6 0,-1-1 1 15,-2 1-2-15,-1-1 5 0,-4 5 51 0,-1 3 11 16,-5 0-2-16,0 5-12 0,-3 1-9 0,0 18-11 15,-3-30-8-15,3 30-8 0,-6-22-6 16,6 22 2-16,-14-13-7 0,14 13 1 0,0 0-1 16,0 0-3-16,-30 10-2 0,30-10 2 0,-13 29 3 15,5-9 2-15,2 1-3 0,3 4 2 16,3 4 2-16,0-3-2 0,3 2 0 0,3 2 0 16,2-1 2-16,1 2 5 0,4-4 0 0,4-5 2 15,4 2 4-15,-2-4 0 0,2-6-7 0,5-4 7 16,-2-3-3-16,6-1-8 0,0-6 4 0,0-3-2 15,3-2-1-15,0-5-2 0,4-5-4 0,-4 0 0 16,0-6 0-16,1-3-3 0,-1-3 2 16,-3-3-2-16,0-6 4 0,-6-1-1 0,-4-1 3 15,-4-1 3-15,-2 3 3 0,-8 2 19 0,-2-1 20 16,-4 8-2-16,-10-4-16 0,-4 7-8 0,-13 0-9 16,-3 10-2-16,-9 3-4 0,-8 4-2 0,0 7-4 15,-3 5 2-15,-6 5-5 0,-1 3 4 0,0 7 3 16,7 0-6-16,4 5 6 0,5 1 2 15,5 0-4-15,9 2-1 0,8-3 1 0,1 0-65 16,12 0-80-16,6-4-112 0,3 0-146 0,7-1-171 16,7-6-176-16,2 3-847 0,8-2-1030 0</inkml:trace>
  <inkml:trace contextRef="#ctx0" brushRef="#br2" timeOffset="190104.41">11331 2412 214 0,'27'6'437'16,"-27"-6"-37"-16,0 0-14 0,0 0-3 0,0 0-23 15,0 0-23-15,0 0-26 0,0 0-34 0,0 0-28 16,0 0-30-16,0 0-21 0,-6 15-11 0,6-15-14 15,0 0-4-15,0 0-8 0,0 0-13 0,0 0-14 16,0 0-20-16,0 0-16 0,0 0-16 16,0 0-12-16,0 0-14 0,0 0-9 15,0 0-9-15,0 0-7 0,0 0-11 0,0 0-81 16,0 0-107-16,0 0-148 0,0 0-162 0,43-7-144 16,-23-1-621-16,10-3-704 0</inkml:trace>
  <inkml:trace contextRef="#ctx0" brushRef="#br2" timeOffset="190789.45">13433 1995 265 0,'0'0'502'0,"0"0"-34"0,0 0-18 0,-23 5-32 16,23-5-28-16,0 0-29 0,0 0-26 0,0 0-19 15,-27 7-24-15,27-7-29 0,0 0-30 0,0 0-21 16,0 0-9-16,0 0-18 0,0 0-13 15,-21 7-11-15,21-7-7 0,0 0 1 0,0 0-3 16,0 0-4-16,0 0-12 0,0 0-16 0,0 0-14 16,0 0-8-16,0 0-18 0,0 0-17 0,0 0-5 15,0 0-14-15,0 0-7 0,0 0-4 0,-19 8-8 16,19-8-6-16,0 0 1 0,0 0-2 0,0 0-5 16,0 0 1-16,0 0-5 0,0 0 2 15,0 0 3-15,0 0-7 0,0 0-18 0,0 0-48 16,0 0-60-16,0 0-66 0,0 0-75 0,19-8-100 15,-19 8-119-15,27-4-123 0,-27 4-121 0,37-13-625 16,-17 5-802-16</inkml:trace>
  <inkml:trace contextRef="#ctx0" brushRef="#br2" timeOffset="191265.12">15147 1901 138 0,'0'0'669'15,"0"0"-23"-15,0 0-25 0,0 0-30 0,-13 9-41 16,13-9-44-16,0 0-48 0,0 0-57 0,0 0-50 15,-27 7-52-15,27-7-48 0,0 0-51 0,0 0-41 16,0 0-31-16,0 0-25 0,0 0-22 0,-17 8-18 16,17-8-12-16,0 0-10 0,0 0-7 0,0 0-5 15,0 0-9-15,0 0-1 0,0 0-1 0,0 0-2 16,0 0-1-16,0 0-2 0,0 0 4 0,0 0-7 16,0 0-22-16,0 0-64 15,0 0-77-15,0 0-91 0,0 0-130 0,0 0-155 16,20-12-163-16,0 1-811 0,-20 11-948 0</inkml:trace>
  <inkml:trace contextRef="#ctx0" brushRef="#br2" timeOffset="191457.41">17929 1895 249 0,'0'0'420'0,"0"0"-101"0,0 0-102 15,-27-11-177-15,27 11-280 0,-14-9-102 0,14 9 143 16</inkml:trace>
  <inkml:trace contextRef="#ctx0" brushRef="#br2" timeOffset="195437.13">6156 7487 388 0,'6'-17'405'0,"1"-1"-11"0,-7 18-5 0,11-27-20 15,-11 27-38-15,0-25-24 0,0 25-18 0,3-28-10 16,-3 28-16-16,-3-22-24 0,3 22-12 0,-8-22-31 16,8 22-25-16,-6-17-26 0,6 17-30 15,-13-9-24-15,13 9-19 0,-30-3-11 16,3 8-18-16,-9 6-10 0,-15 3-6 0,-12 11-9 16,-7 6-1-16,-17 9-3 0,-6 2-4 0,0 8-4 15,-5 3-6-15,-8 12-1 0,-1 0 0 0,24-8 4 16,3 3 3-16,3 0-1 0,10 0-1 0,10 3-2 15,11-6 6-15,13-4 2 0,12-6 2 0,12-2 1 16,6-2 2-16,15 2-4 0,9 0 4 0,15 2-8 16,10-2 5-16,14 5-1 0,11 1-1 0,-1-5-4 15,7-2 0-15,-7-1-2 0,0 3 3 0,-17-3-10 16,-2-3 3-16,-9 5-5 0,-12 5 3 0,-9 7 3 16,-15-5-2-16,-9 7 2 0,-21 23-1 15,-12 5 7-15,-21 21 0 0,-20 6-5 0,-6 6-3 16,-17 8 4-16,-7 2-3 0,-30 28 0 0,-5 2 4 15,-5 2 12-15,0 3 14 0,9-6-10 0,12 3-2 16,33-31-3-16,9 2-3 0,21 0 0 0,17-5-4 16,22-24-2-16,18 1 5 0,22-5-1 0,31 10 0 15,19-8 1-15,21-3-1 0,19-10-5 0,14-4 4 16,21-3 1-16,6-1-2 0,6 0-1 0,-3 2-2 16,-3 8 2-16,-14 6-6 0,-9 6 1 0,-14 12-2 15,-20 4-1-15,-17 11-2 0,-16 11 0 0,-17 9-3 16,-14 12 12-16,-12 11-3 0,-11 9-9 0,-12 5-11 15,-8 11-31-15,-7 37-37 0,-6 5-33 16,0 6-55-16,6-4-74 0,2 3-82 0,11 0-100 16,8-33-118-16,6 46-581 0,11 2-597 0</inkml:trace>
  <inkml:trace contextRef="#ctx0" brushRef="#br2" timeOffset="197852.78">22701 1869 546 0,'0'0'547'0,"0"0"2"0,0 0-1 0,0 0-22 16,0 0-37-16,0 0-36 0,-7-14-28 0,7 14-25 15,0 0-28-15,0 0-37 0,0 0-34 0,0 0-41 16,0 0-39-16,0 0-36 0,0 0-29 0,0 0-33 15,0 0-25-15,0 0-23 0,0 0-19 0,0 0-13 16,0 0 11-16,0 0 15 0,7 17 11 0,-7-17 17 16,0 0 7-16,6 23 2 0,-6-23 1 0,3 18-2 15,-3-18-6-15,7 19-4 0,-7-19-5 0,3 20-8 16,-3-20-6-16,8 21-6 0,-8-21-4 0,3 16-5 16,-3-16-3-16,6 18 2 0,-6-18-56 0,0 0-4 15,13 20 0-15,-13-20 0 0,0 0 0 16,20 12 0-16,-20-12 0 0,34-2 0 0,-11-5 0 15,7-4 0-15,4-1 0 0,13-7 0 0,5-5 0 16,12-5 0-16,13-8 0 0,3-4 0 0,3 2 0 16,0-2 0-16,4 1 0 0,0 0 0 0,0-1 0 15,-4 5 0-15,-3-3 0 0,-10 10-203 0,-7 0-320 16,-6 0-113-16,-7 5-151 0,-7-1-125 0,-2-1-833 16,-11 7-1176-16</inkml:trace>
  <inkml:trace contextRef="#ctx0" brushRef="#br2" timeOffset="204272.44">9931 8325 191 0,'-54'2'323'0,"54"-2"2"0,-46 0 12 0,46 0 15 16,-47 3 17-16,47-3-1 0,-43 2-9 0,43-2-15 16,-44 3-7-16,44-3-12 0,-36 0-9 15,36 0-15-15,-34 2-14 0,34-2-13 0,-30 5-15 16,30-5-12-16,0 0-11 0,-39 0-2 0,39 0-1 16,0 0-11-16,-30 3-7 0,30-3-9 0,0 0-15 15,0 0-16-15,-27 4-21 0,27-4-21 0,0 0-2 16,0 0 27-16,0 0 9 0,0 0-7 0,43 3-9 15,-43-3-40-15,63-3-111 0,-16 3 0 0,4-4 0 16,12-1 0-16,3 0 0 0,7-3 0 16,11 1 0-16,6-3 0 0,3 0 0 0,4 2 0 15,0-4 0-15,13-1 0 0,0 3 0 0,-13 0 0 16,-1 0 0-16,1 1 0 0,-4 0 0 0,0 1 0 16,2 4 0-16,-5-4 0 0,0 4 0 0,-4-1 0 15,4 0 0-15,0 2 0 0,3-2 0 0,-3 3 0 16,8-3 0-16,-8 3 0 0,3-4 0 15,0 4 0-15,1-1 0 0,-1 3 0 0,-3 0 0 16,-6-1 0-16,-5 1 0 0,5 0 0 0,-4 1 0 16,0-1 0-16,0 0 0 0,-1 0 0 0,5 0 0 15,0 0 0-15,-4 0 0 0,13 0 0 0,-10 0 0 16,-6-4 0-16,4 1 0 0,-2 3 0 0,-5-6 0 16,-1 4 0-16,0 0 0 0,-6-2 0 15,3 3 0-15,-7-2 0 0,-3 3 0 0,-3-5 0 16,0 5 0-16,0-3 0 0,-5 3 0 0,2-2 0 15,3 0 0-15,6-1 0 0,4 1 0 0,-4-3 0 16,4 2 0-16,0 0 0 0,-4 1 0 0,0 0 0 16,4-3 0-16,-7 3 0 0,0 2 0 0,-3-6 0 15,0 4 0-15,0 2 0 0,-1-3 0 0,8 2 0 16,-4-2 0-16,3 0 0 0,-3-3 0 16,-3 4 0-16,6-4 0 0,-6 5 0 0,-1-2 0 15,-3 1 0-15,1-1 0 0,3 0 0 0,-8 1 0 16,2 0 0-16,-4 2 0 0,-1-3 0 0,-6 3 0 15,0 0 0-15,0 0 0 0,7-2 0 16,-4-1 0-16,4 1 0 0,3-1 0 0,0 3 0 16,0-5 0-16,3 3 0 0,1-1 0 0,-1-1 0 15,1 1 0-15,-2 0 0 0,5-2 0 0,-3 5 0 16,-4-4 0-16,3 1 0 0,-6 3 0 0,-4-6 0 16,-6 6 0-16,3-2 0 0,-3 2 0 0,-1-2 0 15,-3-2 0-15,0 3 0 0,2 1 0 0,-35 0 0 16,52-3 0-16,-52 3 0 0,47 0 0 0,-47 0 0 15,40-2 0-15,-40 2 0 0,30-3 0 16,-30 3 0-16,0 0 0 0,40 0 0 16,-40 0 0-16,0 0 0 0,0 0 0 0,37-3 0 15,-37 3 0-15,0 0 0 0,0 0 0 0,0 0 0 16,40 0 0-16,-40 0 0 0,0 0 0 0,24-7 0 16,-24 7 0-16,19-7 0 0,-19 7 0 0,20-13 0 15,-20 13 0-15,24-15 0 0,-24 15 0 0,24-22 0 16,-12 9 0-16,2-2 0 0,-1-2 0 0,0 2 0 15,1-8 0-15,2 3 0 0,-2-5 0 0,-1-2 0 16,1-1 0-16,-1-1 0 0,-4-4 0 0,2 0 0 16,-1 0 0-16,-4-4 0 0,5-1 0 0,-8-4 0 15,0 0 0-15,4 2 0 0,-7-6 0 0,0 2 0 16,0-1 0-16,0 2 0 0,0-1 0 16,-3 0 0-16,-1 5 0 0,1-2 0 15,3 4 0-15,0-1 0 0,-3 1 0 0,0 2 0 16,-2 3 0-16,2 4 0 0,0 1 0 0,0 2 0 15,0 2 0-15,-1 1 0 0,1 1 0 0,0 2 0 16,3 19 0-16,-8-33 0 0,8 33 0 0,-3-27 0 16,3 27 0-16,-3-26 0 0,3 26 0 0,-6-22 0 15,6 22 0-15,-7-20 0 0,7 20 0 0,0-17 0 16,0 17 0-16,0 0 0 0,-6-23 0 0,6 23 0 16,0 0 0-16,-8-17 0 0,8 17 0 0,0 0 0 15,0 0 0-15,-3-21 0 0,3 21 0 0,0 0 0 16,0 0 0-16,0 0 0 0,-10-18 0 0,10 18 0 15,0 0 0-15,0 0 0 0,0 0 0 16,-17-9 0-16,17 9 0 0,0 0 0 0,-22-12 0 16,22 12 0-16,-24-8 0 0,24 8 0 15,-33-10 0-15,33 10 0 0,-41-12 0 0,18 6 0 16,23 6 0-16,-47-12 0 0,24 5 0 0,-4 1 0 16,-3-1 0-16,4 0 0 0,-11-4 0 0,0 2 0 15,4 1 0-15,-7-1 0 0,4-3 0 0,-8 0 0 16,4 3 0-16,-7-2 0 0,4-1 0 0,-1 2 0 15,-2 1 0-15,-1-2 0 0,1 2 0 0,-8-4 0 16,0 2 0-16,2 2 0 0,-5-1 0 0,0 2 0 16,-3-1 0-16,0 2 0 0,-3-1 0 15,-8-1 0-15,-2 2 0 0,-14-1 0 0,0 1 0 16,1 2 0-16,0-5 0 0,-8 2 0 0,4 4 0 16,-4-4 0-16,1 1 0 0,-4-1 0 0,4 1 0 15,-7 2 0-15,0-3 0 0,3 3 0 16,-6 0 0-16,3-2 0 0,-4 2 0 0,1-2 0 15,-14 2 0-15,0-7 0 0,1 5 0 0,-5 0 0 16,9 0 0-16,-5-4 0 0,-3 4 0 0,6-3 0 16,14 2 0-16,4 2 0 0,-5-1 0 0,1-1 0 15,4-1 0-15,-4 2 0 0,-4-1 0 0,-13 1 0 16,5 0 0-16,-5-1 0 0,0 0 0 0,13 4 0 16,1-1 0-16,0 1 0 0,-1-2 0 15,1 0 0-15,-1 4 0 0,1-3 0 0,3 3 0 16,4-1 0-16,1 1 0 0,6-1 0 0,12 0 0 15,4 1 0-15,-1-1 0 0,8 1 0 0,-1 2 0 16,7 0 0-16,3 0 0 0,4 0 0 0,-4 0 0 16,4 0 0-16,3 2 0 0,-4 1 0 0,4 2 0 15,4-2 0-15,-5 2 0 0,5-3 0 16,-1 3 0-16,4 1 0 0,-1-3 0 0,8 3 0 16,3-3 0-16,-1 2 0 0,4-2 0 0,0 1 0 15,30-4 0-15,-50 8 0 0,50-8 0 0,-43 7 0 16,43-7 0-16,-40 7 0 0,40-7 0 0,-37 13 0 15,37-13 0-15,-37 12 0 0,18 0 0 16,5-3 0-16,-2 1 0 0,2 2 0 0,1 3 0 16,-1 0 0-16,1 3 0 0,3 2 0 0,-3-1 0 15,0 8 0-15,2 2 0 0,1 3 0 0,1 3 0 16,-2 7 0-16,1 4 0 0,-3 4 0 0,3 2 0 16,-3 13 0-16,-1 2 0 0,-2 4 0 0,-1 11 0 15,-7 6 0-15,2-4 0 0,-2 4 0 0,-3-1 0 16,1 1 0-16,-1-3 0 0,3 0 0 15,2-2 0-15,-2-4 0 0,7-8 0 0,4-4 0 16,-1-2 0-16,1-2 0 0,7-9 0 16,-1-3 0-16,3-1 0 0,1-9 0 0,3 2 0 15,0-5 0-15,-3-3 0 0,3-5 0 0,0 0 0 16,0-5 0-16,0-1 0 0,0 0 0 0,0-7 0 16,0-17 0-16,0 33 0 0,0-33 0 0,3 27 0 15,-3-27 0-15,7 23 0 0,-7-23 0 0,26 17 0 16,1-12 0-16,17-1 0 0,9 0 0 0,14-8 0 15,23 3 0-15,13-4 0 0,31-5 0 0,12 0 0 16,45-3 0-16,19-2 0 0,19-2 0 0,15-1 0 16,2-2 0-16,12 0 0 0,49-5 0 0,-1 3 0 15,-46 2 0-15,-6-1 0 0,-4 1 0 0,-10-2 0 16,-6 2 0-16,-18-1 0 16,-9 2 0-16,-7-3 0 0,-20 2 0 0,-10-3 0 15,-30 6 0-15,-13 0 0 0,-11-3 0 0,-8-1-440 16,-25 4-125-16,-10-3-153 0,-10-3-205 0,-9 1-963 15,-8-1-1309-15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1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1224 0 0,'0'0'10758'0'0,"3"4"-10493"0"0,0-1-189 0 0,-1 1 0 0 0,0-1 0 0 0,0 1 0 0 0,0-1 0 0 0,0 1 0 0 0,-1-1 0 0 0,1 1 0 0 0,-1 0 0 0 0,0 0 1 0 0,0-1-1 0 0,-1 1 0 0 0,1 0 0 0 0,-1 0 0 0 0,0 6 0 0 0,-8 61 492 0 0,5-48-397 0 0,3 2-27 0 0,4 0-22 0 0,-2-8 0 0 0,0 0 0 0 0,1 0 0 0 0,1 0 0 0 0,11 32 0 0 0,-13-46-71 0 0,1 1 1 0 0,-1-1-1 0 0,1 1 0 0 0,0-1 0 0 0,0 0 0 0 0,0 0 0 0 0,1 0 0 0 0,-1-1 0 0 0,1 1 0 0 0,-1-1 0 0 0,1 0 0 0 0,7 3 0 0 0,-8-3-65 0 0,3 2 112 0 0,1-3-8 0 0,23 5-32 0 0,-23-5-157 0 0,54-9-3538 0 0,-57 3 1557 0 0,15-14-1412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1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110 226 1596 0 0,'-4'-6'2275'0'0,"-48"-72"6171"0"0,6 2-3299 0 0,44 71-4561 0 0,1-1-128 0 0,-4-21-38 0 0,27 6-3418 0 0,-15 20 1182 0 0,18-5-666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4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46 852 0 0,'0'0'1414'0'0,"2"-5"-72"0"0,1-2-1150 0 0,3-27 9205 0 0,-18 43-10247 0 0,8-5 1005 0 0,0 0-19 0 0,-37 44 387 0 0,36-43-391 0 0,1 0-10 0 0,-15 15-12 0 0,15-16-19 0 0,4-3-86 0 0,0 0-1 0 0,0 0 1 0 0,0-1 0 0 0,-1 1-1 0 0,1 0 1 0 0,0-1 0 0 0,0 1-1 0 0,0 0 1 0 0,-1-1 0 0 0,1 1-1 0 0,0 0 1 0 0,-1-1 0 0 0,1 1-1 0 0,-1-1 1 0 0,1 1 0 0 0,0-1 0 0 0,-1 1-1 0 0,1 0 1 0 0,-1-1 0 0 0,1 0-1 0 0,-1 1 1 0 0,0-1 0 0 0,0 1-1 0 0,-14 17 107 0 0,-8 24 353 0 0,20-38-44 0 0,31 13-348 0 0,-23-14-31 0 0,3 0-24 0 0,0 0-11 0 0,28 12 20 0 0,19 14-12 0 0,-50-26-9 0 0,9 11 16 0 0,41 27 15 0 0,-46-35-23 0 0,-1 0 1 0 0,0 1 0 0 0,0 0 0 0 0,12 15-1 0 0,-11-13 1 0 0,42 34 130 0 0,-47-40-104 0 0,4-5-2618 0 0,25-6 1413 0 0,-33 8 1121 0 0,1 0 0 0 0,-1 0 1 0 0,1 0-1 0 0,-1 0 1 0 0,0 0-1 0 0,1 0 0 0 0,-1 0 1 0 0,1-1-1 0 0,-1 1 0 0 0,0 0 1 0 0,1 0-1 0 0,-1 0 1 0 0,0 0-1 0 0,1 0 0 0 0,-1-1 1 0 0,0 1-1 0 0,1 0 0 0 0,-1 0 1 0 0,0-1-1 0 0,1 1 1 0 0,-1 0-1 0 0,0-1 0 0 0,0 1 1 0 0,1 0-1 0 0,-1-1 0 0 0,0 1 1 0 0,0 0-1 0 0,0-1 0 0 0,1 1 1 0 0,-1 0-1 0 0,0-1 1 0 0,3-5-509 0 0,0-3-164 0 0,2-6-2639 0 0,4-16-254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05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205 112 20 0 0,'2'-5'1563'0'0,"11"-36"4773"0"0,-12 27-6203 0 0,-1 8 1773 0 0,-2 1-1110 0 0,-5-15-110 0 0,5 16 384 0 0,-2 1-666 0 0,-15-8-70 0 0,15 8 382 0 0,-6 3-534 0 0,-26 0-4 0 0,27 0 172 0 0,1 2-172 0 0,-51 18 575 0 0,54-17-563 0 0,1 2 4 0 0,2-2-180 0 0,-3 3 85 0 0,0 0 1 0 0,1 0 0 0 0,0 0 0 0 0,1 1-1 0 0,-1-1 1 0 0,1 1 0 0 0,0 0 0 0 0,1-1 0 0 0,0 2-1 0 0,-2 8 1 0 0,2 11 187 0 0,0 1-1 0 0,5 39 1 0 0,-1-4-54 0 0,-2-57-142 0 0,1 0 1 0 0,0 0-1 0 0,1 0 1 0 0,-1 0-1 0 0,1 0 1 0 0,0 0-1 0 0,0 0 1 0 0,4 6-1 0 0,-3-5-28 0 0,-1-1 286 0 0,4-4-45 0 0,20 6-55 0 0,-20-6-50 0 0,4-3-38 0 0,26-1-34 0 0,-26 1-32 0 0,0 1-18 0 0,30 0-16 0 0,-30 0-25 0 0,0 1-10 0 0,31 5-1 0 0,-39-6-21 0 0,1 1 0 0 0,-1 0 0 0 0,0-1 0 0 0,1 1-1 0 0,-1 0 1 0 0,1 0 0 0 0,-1 1 0 0 0,0-1 0 0 0,0 0 0 0 0,0 1 0 0 0,0-1 0 0 0,0 1 0 0 0,0 0 0 0 0,0-1 0 0 0,-1 1 0 0 0,1 0-1 0 0,0 0 1 0 0,-1 0 0 0 0,0 1 0 0 0,1-1 0 0 0,1 5 0 0 0,-2-6-3 0 0,-1 1 0 0 0,1-1 1 0 0,0 0 0 0 0,-1 0-1 0 0,1 1 1 0 0,-1-1-1 0 0,1 0 1 0 0,-1 0 0 0 0,0 1-1 0 0,1-1 1 0 0,-1 1 0 0 0,0-1-1 0 0,0 0 1 0 0,0 1 0 0 0,0-1-1 0 0,0 1 1 0 0,0-1 0 0 0,-1 0-1 0 0,1 1 1 0 0,-1 1-1 0 0,0 0 4 0 0,1 2-1 0 0,-1 1-1 0 0,0-1 1 0 0,0 0-1 0 0,-1 1 1 0 0,0-1 0 0 0,1 0-1 0 0,-2 0 1 0 0,1 0 0 0 0,-1 0-1 0 0,-3 5 1 0 0,-38 50 46 0 0,39-54-41 0 0,-9 11-190 0 0,-1-1 1 0 0,0-1 0 0 0,-33 25 0 0 0,-20 3-5011 0 0,13-36-8052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25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1104 768 0 0,'0'0'3081'0'0,"-6"-2"-2118"0"0,-26-5 9432 0 0,25 10-9927 0 0,-18 5-60 0 0,18-6 675 0 0,7-2-1069 0 0,0 1 1 0 0,0-1-1 0 0,0 1 1 0 0,0-1-1 0 0,0 1 1 0 0,0-1-1 0 0,0 1 1 0 0,0-1-1 0 0,0 1 1 0 0,0-1-1 0 0,-1 1 1 0 0,1-1-1 0 0,0 1 1 0 0,0-1-1 0 0,-1 1 1 0 0,1-1-1 0 0,0 0 1 0 0,0 1-1 0 0,-1-1 1 0 0,1 1-1 0 0,-1-1 1 0 0,1 0-1 0 0,0 0 1 0 0,-1 1-1 0 0,1-1 1 0 0,-1 1-1 0 0,0-1 25 0 0,0 1 0 0 0,0-1 0 0 0,1 1 0 0 0,-1 0 0 0 0,0-1 0 0 0,0 1 0 0 0,1 0 0 0 0,-1 0-1 0 0,1 0 1 0 0,-1-1 0 0 0,1 1 0 0 0,-1 0 0 0 0,1 0 0 0 0,-1 0 0 0 0,1 0 0 0 0,0 0 0 0 0,-1 0-1 0 0,1 2 1 0 0,-1 11 176 0 0,0 1 0 0 0,1-1 0 0 0,1 1 0 0 0,0-1-1 0 0,1 0 1 0 0,0 1 0 0 0,1-1 0 0 0,1 0 0 0 0,6 16 0 0 0,1 6-31 0 0,-6-23-109 0 0,1-1 1 0 0,0 0-1 0 0,1 0 1 0 0,0-1-1 0 0,17 20 1 0 0,-9-10 79 0 0,-4-10 63 0 0,14 1 33 0 0,1 0 1 0 0,53 16-1 0 0,-24-17-165 0 0,0-2-1 0 0,1-3 1 0 0,0-2-1 0 0,0-3 1 0 0,0-2-1 0 0,68-11 0 0 0,-57 3-52 0 0,-2-3-1 0 0,1-3 1 0 0,99-38 0 0 0,-130 39-5 0 0,0-2 0 0 0,-1-1 1 0 0,-1-1-1 0 0,-1-2 1 0 0,-1-2-1 0 0,-1 0 0 0 0,54-53 1 0 0,-53 41 92 0 0,-1 0 0 0 0,-2-2 0 0 0,26-44 0 0 0,-40 56-54 0 0,-1 0 0 0 0,-1-1 0 0 0,-2-1 0 0 0,0 0 0 0 0,-2 0 0 0 0,7-39 0 0 0,-9 20-2 0 0,-2-1 0 0 0,-2-53 1 0 0,-3 78-54 0 0,1 7-4 0 0,-1 0 0 0 0,-1 0 0 0 0,-1-1 1 0 0,0 1-1 0 0,-5-15 0 0 0,3 14-5 0 0,-2-11 23 0 0,-2 0 0 0 0,0 1-1 0 0,-2 0 1 0 0,-1 0 0 0 0,-1 1 0 0 0,-1 1-1 0 0,-1 0 1 0 0,-29-32 0 0 0,15 23 58 0 0,-2 1-1 0 0,-1 2 1 0 0,-1 1 0 0 0,-46-29 0 0 0,65 49-76 0 0,1 0 0 0 0,-1 1 0 0 0,-1 0 1 0 0,-23-7-1 0 0,28 11-7 0 0,-8-4 5 0 0,-62-13-8 0 0,68 20 1 0 0,-7-2-3 0 0,-87 2-4 0 0,101 0 6 0 0,0 0 1 0 0,0-1 0 0 0,0 2 0 0 0,0-1-1 0 0,1 0 1 0 0,-1 1 0 0 0,-9 3 0 0 0,-26 6-11 0 0,3-3 33 0 0,1 2-1 0 0,0 2 0 0 0,1 1 1 0 0,0 2-1 0 0,0 1 0 0 0,2 1 1 0 0,0 2-1 0 0,1 2 0 0 0,-37 29 1 0 0,18-6 291 0 0,2 1 1 0 0,2 3 0 0 0,2 2 0 0 0,-49 68-1 0 0,73-87-239 0 0,1 1 0 0 0,2 1-1 0 0,1 1 1 0 0,2 0-1 0 0,1 1 1 0 0,1 1-1 0 0,2 0 1 0 0,2 0 0 0 0,-7 48-1 0 0,10-33-21 0 0,2 0 0 0 0,2 0 0 0 0,2 0 0 0 0,9 64 0 0 0,-7-95-26 0 0,2-1 0 0 0,0 1 0 0 0,1-1 0 0 0,1 0 0 0 0,1 0 0 0 0,1-1 0 0 0,0 1-1 0 0,1-2 1 0 0,1 1 0 0 0,0-2 0 0 0,1 1 0 0 0,1-1 0 0 0,0-1 0 0 0,23 21 0 0 0,-11-17 23 0 0,2 0 0 0 0,0-2-1 0 0,0 0 1 0 0,2-2 0 0 0,0-1 0 0 0,0-1 0 0 0,1-2-1 0 0,1-1 1 0 0,0-1 0 0 0,52 7 0 0 0,-2-6-277 0 0,-1-4 1 0 0,159-9-1 0 0,-162-3-2109 0 0,124-27 0 0 0,-20-18-8698 0 0,-98 23 602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29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1263 267 492 0 0,'0'-5'1371'0'0,"-4"-50"4534"0"0,3 49-4905 0 0,-16-18 1762 0 0,17 22-2660 0 0,-1 0 0 0 0,0 1 0 0 0,0-1 0 0 0,1 0 0 0 0,-1 1 0 0 0,0-1 0 0 0,0 1 0 0 0,-1-1 0 0 0,1 1 0 0 0,0 0 0 0 0,0-1 0 0 0,-2 0 1 0 0,-1-1 127 0 0,0-2 468 0 0,-1 0-80 0 0,-23-15 244 0 0,-1 1 0 0 0,-1 1 1 0 0,0 2-1 0 0,-60-23 0 0 0,56 30-552 0 0,2 5-32 0 0,0-3-125 0 0,0 3 0 0 0,0 0 1 0 0,-1 2-1 0 0,1 2 0 0 0,-1 0 0 0 0,-37 7 1 0 0,45-4-89 0 0,1 1 1 0 0,0 2 0 0 0,1 0 0 0 0,-1 1 0 0 0,1 2 0 0 0,0 0 0 0 0,1 2 0 0 0,-33 20 0 0 0,3 1 388 0 0,-69 57 1 0 0,97-68-374 0 0,0 0 0 0 0,1 2 0 0 0,2 1 0 0 0,-28 39 0 0 0,32-35-5 0 0,-24 55 0 0 0,6-9 21 0 0,34-72-93 0 0,-1 0 0 0 0,1 0 0 0 0,0 1-1 0 0,0-1 1 0 0,1 1 0 0 0,-1-1 0 0 0,0 0 0 0 0,1 1-1 0 0,-1 0 1 0 0,1-1 0 0 0,0 1 0 0 0,0-1-1 0 0,0 1 1 0 0,0 2 0 0 0,1 7 7 0 0,-16 69 85 0 0,14-78-91 0 0,0 0 0 0 0,1 1-1 0 0,-1-1 1 0 0,1 1 0 0 0,-1-1-1 0 0,1 1 1 0 0,0-1 0 0 0,1 1-1 0 0,-1-1 1 0 0,1 1 0 0 0,-1-1-1 0 0,2 5 1 0 0,2 5 6 0 0,1 24 38 0 0,1 0 0 0 0,2-1 0 0 0,20 55-1 0 0,-20-71-12 0 0,1 0 0 0 0,1-1-1 0 0,0 0 1 0 0,2 0 0 0 0,0-1-1 0 0,1-1 1 0 0,20 21-1 0 0,-17-21 38 0 0,2-1 0 0 0,-1 0-1 0 0,2-2 1 0 0,0 0 0 0 0,1-1 0 0 0,0-1-1 0 0,1-1 1 0 0,24 10 0 0 0,-40-19-52 0 0,-1 0 1 0 0,1 0 0 0 0,-1-1 0 0 0,1 1 0 0 0,-1-1 0 0 0,1 0 0 0 0,0 0 0 0 0,9 0 0 0 0,-1-1 20 0 0,4 3 70 0 0,0-1 0 0 0,1 0 0 0 0,-1-2-1 0 0,35-3 1 0 0,-41 2-76 0 0,4 0 34 0 0,1-1 0 0 0,-1 0 1 0 0,0-1-1 0 0,20-7 1 0 0,-6 2 29 0 0,1-2-2 0 0,0-2 0 0 0,-1-1 0 0 0,-1-1 0 0 0,0-2 0 0 0,-1 0 0 0 0,27-22 0 0 0,-42 29-68 0 0,14-12 34 0 0,-1-2 1 0 0,-1 0 0 0 0,-1-2 0 0 0,-2 0-1 0 0,35-52 1 0 0,-54 74-61 0 0,12-19 29 0 0,-1-1 0 0 0,-1 0 0 0 0,0-1 0 0 0,14-47 0 0 0,16-96 206 0 0,-37 142-152 0 0,-3 4-47 0 0,-2 0 34 0 0,-1-27 89 0 0,-13-92-1 0 0,6 118-112 0 0,6 18-39 0 0,0-1 21 0 0,1 0-14 0 0,-4-9-6 0 0,0 0 1 0 0,-1 0-1 0 0,-13-21 1 0 0,16 31-15 0 0,0 0 2 0 0,-43-30 98 0 0,40 30 105 0 0,1 2-110 0 0,-94-23 2086 0 0,93 24-1515 0 0,11-24-4442 0 0,-5 21 2312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36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49 1988 0 0,'4'-5'6311'0'0,"14"-15"2188"0"0,-18 15-7146 0 0,0 4-1173 0 0,0 0 0 0 0,-1 0 0 0 0,1 1 1 0 0,0-1-1 0 0,0 0 0 0 0,0 0 0 0 0,0 0 0 0 0,-1 1 0 0 0,1-1 1 0 0,0 0-1 0 0,-1 0 0 0 0,1 1 0 0 0,0-1 0 0 0,-1 0 0 0 0,1 1 1 0 0,-1-1-1 0 0,0 0 0 0 0,1 1 0 0 0,-1-1 0 0 0,1 1 0 0 0,-1-1 1 0 0,0 1-1 0 0,1-1 0 0 0,-1 1 0 0 0,-1-1 0 0 0,-19 5 1514 0 0,16-2-1255 0 0,-76 104 2718 0 0,40-41-2150 0 0,27-41-528 0 0,1 0 1 0 0,-12 32-1 0 0,14-29-134 0 0,9-23-164 0 0,2 2 26 0 0,0 19 24 0 0,0-19 9 0 0,4-2-20 0 0,3 1-170 0 0,-1 0 0 0 0,1-1 1 0 0,0 0-1 0 0,0 0 0 0 0,0-1 0 0 0,1 0 0 0 0,-1 0 0 0 0,1 0 0 0 0,0-1 0 0 0,-1 0 0 0 0,1-1 0 0 0,0 0 0 0 0,0 0 1 0 0,10-1-1 0 0,-17 0-52 0 0,106-1-206 0 0,-64-5-444 0 0,-12-1-98 0 0,39-12-2230 0 0,-60 16 1708 0 0,0-1-1 0 0,0 0 1 0 0,-1-1 0 0 0,1 0 0 0 0,-1 0 0 0 0,13-11-1 0 0,-17 13 141 0 0,9-7-3 0 0,-3-7-5844 0 0,3-14-1167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37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93 370 500 0 0,'-30'-87'9900'0'0,"-13"-39"-158"0"0,39 112-9083 0 0,0 5-200 0 0,1-1 1 0 0,1 1-1 0 0,0-1 1 0 0,0 0 0 0 0,1 1-1 0 0,0-1 1 0 0,0 0 0 0 0,1 0-1 0 0,1 0 1 0 0,1-11-1 0 0,0 15-362 0 0,5 3-338 0 0,23-8-397 0 0,-23 9-426 0 0,5 2-445 0 0,2-2 890 0 0,-7 2 71 0 0,-1-1 1 0 0,1 1-1 0 0,0 0 1 0 0,0 1 0 0 0,0 0-1 0 0,7 1 1 0 0,-3-1-449 0 0,6 1-292 0 0,10 4-4960 0 0,19 4-1414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38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1939 1037 1640 0 0,'10'0'1524'0'0,"16"0"-608"0"0,-7 0 5624 0 0,-16 0-6424 0 0,-1 0 0 0 0,0 1-1 0 0,0-1 1 0 0,0 1-1 0 0,0 0 1 0 0,0-1 0 0 0,0 1-1 0 0,0 0 1 0 0,0 0 0 0 0,-1 0-1 0 0,1 0 1 0 0,2 2-1 0 0,1 0 148 0 0,1 0 1270 0 0,-2 1-861 0 0,23 37 1709 0 0,-25-37-1784 0 0,-1 2-22 0 0,3 19-27 0 0,-3-19-18 0 0,-1 2-25 0 0,-2 39 1597 0 0,-12 74-1 0 0,12-113-1735 0 0,1 0 0 0 0,-2 0-1 0 0,1 0 1 0 0,-8 14 0 0 0,7-14-187 0 0,-2 2 184 0 0,-1-1 0 0 0,0-1 0 0 0,-1 1 0 0 0,1-1 0 0 0,-1 0-1 0 0,-16 13 1 0 0,8-7-102 0 0,14-12-227 0 0,0 0-1 0 0,0 0 1 0 0,-1-1 0 0 0,1 1 0 0 0,-1-1 0 0 0,1 1 0 0 0,-1-1 0 0 0,1 1 0 0 0,-1-1 0 0 0,0 0 0 0 0,0 1 0 0 0,0-1-1 0 0,-2 1 1 0 0,-21 10 316 0 0,-39 30 213 0 0,43-30-332 0 0,-42 19 0 0 0,49-25-200 0 0,-19 6 122 0 0,1 1 54 0 0,25-7-156 0 0,5-5-26 0 0,-1 1 0 0 0,1 0 0 0 0,-1 0 0 0 0,1-1 0 0 0,-1 1 0 0 0,0-1 0 0 0,0 0 0 0 0,1 0 0 0 0,-1 0 0 0 0,0 0 0 0 0,-6 1 0 0 0,-73 22 693 0 0,56-13-397 0 0,21-10-91 0 0,-66 7-62 0 0,20-1-168 0 0,-4-3 0 0 0,-5-4 0 0 0,-2-4 0 0 0,-6-3 0 0 0,4 0 0 0 0,-6-8 0 0 0,-9-6 0 0 0,-100-42 0 0 0,142 47 0 0 0,1-2 0 0 0,1-1 0 0 0,1-1 0 0 0,-57-46 0 0 0,51 31 0 0 0,2-2 0 0 0,1-1 0 0 0,2-3 0 0 0,2 0 0 0 0,2-2 0 0 0,1-2 0 0 0,3 0 0 0 0,-26-59 0 0 0,40 76 0 0 0,-7-15 0 0 0,-1-10 0 0 0,4 0 0 0 0,-6-46 0 0 0,14 61 0 0 0,6-15 0 0 0,-12-97 0 0 0,3 2 0 0 0,8 99 0 0 0,2-3 0 0 0,-2 6 0 0 0,-2 5 0 0 0,2 7 0 0 0,2 0 0 0 0,-2 2 0 0 0,1 3 0 0 0,-8 8-251 0 0,8 17-1069 0 0,-25 11-2684 0 0,23-6 1629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38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694 50 1416 0 0,'22'-29'8094'0'0,"-21"25"-6963"0"0,-1 3-981 0 0,1 1 0 0 0,-1 0 0 0 0,0-1 0 0 0,0 1 0 0 0,0-1 0 0 0,0 1 1 0 0,1-1-1 0 0,-1 1 0 0 0,0-1 0 0 0,0 1 0 0 0,0-1 0 0 0,0 1 0 0 0,0-1 0 0 0,0 1 0 0 0,0-1 0 0 0,0 1 0 0 0,-1-1 0 0 0,1 1 0 0 0,0-1 1 0 0,0 1-1 0 0,0 0 0 0 0,0-1 0 0 0,-1 1 0 0 0,1-1 0 0 0,0 1 0 0 0,0-1 0 0 0,-1 1 0 0 0,1 0 0 0 0,0-1 0 0 0,-1 1 0 0 0,1 0 0 0 0,0-1 1 0 0,-1 1-1 0 0,1 0 0 0 0,-1 0 0 0 0,1-1 0 0 0,0 1 0 0 0,-1 0 0 0 0,1 0 0 0 0,-1 0 0 0 0,1-1 0 0 0,-1 1 0 0 0,1 0 0 0 0,-2 0 1 0 0,-22 4 6843 0 0,16-1-9050 0 0,-9 4 2382 0 0,-250 226 2891 0 0,221-191-2868 0 0,-5 5 87 0 0,2 2 0 0 0,-65 86 0 0 0,30-17-66 0 0,45-63-1447 0 0,36-50 297 0 0,-2 11-3364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5:12:36.79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13833 410 159 0,'13'-12'345'0,"-13"12"-2"0,0 0 4 16,17-18 3-16,-17 18-1 0,0 0-3 16,10-18-10-16,-10 18-9 0,0 0-14 0,0 0-14 15,0-22-10-15,0 22-11 0,0 0-14 0,-13-17-20 16,13 17-13-16,0 0-18 0,-14-17-9 16,14 17-22-16,0 0-26 0,-20-6-29 0,20 6-27 15,0 0-15-15,0 0-15 0,-46 2-13 0,46-2-16 16,-27 8-1-16,27-8-7 0,-30 13-6 0,30-13-8 15,-30 17-4-15,30-17 0 0,-27 20-1 0,14-8-1 16,-1 3-3-16,4-1 0 0,1 0 0 0,9-14-2 16,-14 27-2-16,14-27 1 0,-7 28 0 0,7-28 0 15,-3 27 0-15,3-27-3 0,0 22 5 0,0-22 2 16,7 24-3-16,-7-24-3 0,6 17 12 0,-6-17-4 16,14 12 8-16,-14-12-1 0,0 0-1 15,27 5 1-15,-27-5-6 0,19-7 0 0,-19 7-2 16,24-15 0-16,-24 15-4 0,20-24 0 0,-7 10-5 15,1-4 1-15,-8 4-3 0,7-3-1 16,-2-1-1-16,-5 0 6 0,1 1 0 0,-1 3 2 16,5-6 2-16,-11 20 4 0,6-26 2 0,-6 26 4 15,7-28 1-15,-7 28 0 0,6-25 2 0,-6 25 3 16,4-20-5-16,-4 20 0 0,0 0-10 0,7-22-6 16,-7 22-4-16,0 0-10 0,0 0-2 0,0-17-1 15,0 17 5-15,0 0 3 0,0 0 1 16,0 0-8-16,0 0 9 0,0 17 1 0,0-17 1 15,0 20 1-15,0-20 1 0,0 25-2 0,0-25 13 16,3 30-12-16,0-13-1 0,-3-17 1 0,7 37-1 16,-4-16 2-16,0-1 0 0,4 0 5 0,-3 0-4 15,2-2-2-15,1-1 2 0,-1 0-2 0,-6-17 5 16,11 29 0-16,-11-29 3 0,13 23 0 0,-13-23 5 16,13 20 9-16,-13-20 18 0,17 16 10 15,-17-16 3-15,0 0 2 0,20 16-3 0,-20-16-5 16,0 0-8-16,0 0-3 0,30-3-6 0,-30 3-6 15,16-11-4-15,-16 11-5 0,14-18-3 0,-14 18 0 16,13-20-3-16,-13 20-9 0,13-23 8 16,-2 7-5-16,-8 0 4 0,7-1-5 0,-7 0-1 15,4 0 0-15,0-1 0 0,-1 0-2 0,1 3-3 16,-1-1 4-16,5-4-3 0,-8 6-1 0,7-1-3 16,-4 1 2-16,-6 14-4 0,14-26-1 0,-14 26-3 15,13-20 1-15,-13 20-1 0,14-18-9 0,-14 18 1 16,16-11 1-16,-16 11-1 0,0 0 5 0,24-6 3 15,-24 6-4-15,0 0 9 0,20 13 0 0,-20-13-2 16,13 15 3-16,-13-15 2 0,17 20-2 0,-17-20-1 16,6 25 5-16,-6-25 4 0,10 30-2 15,-10-30-1-15,8 33 4 0,-2-19-2 0,-6-14 1 16,3 33-1-16,-3-33 1 0,10 30 0 16,-10-30 1-16,6 29-1 0,-6-29 0 0,8 28 3 15,-8-28-1-15,13 21 4 0,-13-21 0 0,9 17 1 16,-9-17 5-16,14 12-4 0,-14-12 0 0,0 0 4 15,27 5-5-15,-27-5-1 0,0 0-2 0,30-8 5 16,-30 8-4-16,27-11 0 0,-27 11 2 0,19-18-6 16,-5 4 4-16,-1 0-6 0,1-1 1 0,-4 1 2 15,-1-1-3-15,2-3 0 0,-5 3 0 0,1-3 1 16,-7 18-3-16,13-29-4 0,-13 29 7 0,4-31-3 16,-4 31-1-16,0-24-1 0,0 24 1 0,0-26 1 15,0 26-9-15,-7-20 2 16,7 20-6-16,-10-15-2 0,10 15 0 0,0 0-2 15,-13-17 3-15,13 17 0 0,0 0 0 0,0 0 6 16,0 0 1-16,0 0-3 0,0 0 4 0,0 0-1 16,-30 5 4-16,30-5 0 0,0 0 1 0,0 0 0 15,6 17 1-15,-6-17 3 0,0 0 1 0,17 12 2 16,-17-12-1-16,0 0 5 0,23 8 0 0,-23-8-3 16,0 0 3-16,33 3 0 0,-33-3 5 0,30-5-8 15,-30 5 4-15,34-8-5 0,-34 8 5 0,33-12 1 16,-16 2-3-16,-1 3 1 0,-16 7-3 0,34-20 3 15,-34 20-6-15,26-18 3 0,-26 18-2 0,21-15-1 16,-21 15 1-16,17-15-1 0,-17 15-3 16,0 0-5-16,13-15-3 0,-13 15 0 0,0 0-9 15,0 0 0-15,0 0 2 0,0 0 3 16,0 0 4-16,0 0-1 0,-13 17 3 0,13-17 5 16,-14 25-1-16,4-8-3 0,4 1 2 0,-5 2 3 15,1 0 1-15,4 1-4 0,-1 1 5 0,0 0 4 16,4 1-3-16,-4-1 2 0,4 1 2 0,0-1-1 15,3 2 6-15,0-5 0 0,0-2-13 0,0-17-46 16,0 36-81-16,0-36-84 0,3 26-84 0,-3-26-87 16,7 26-89-16,-7-26-74 0,6 14-86 0,-6-14-130 15,0 0-399-15,27 9-630 0</inkml:trace>
  <inkml:trace contextRef="#ctx0" brushRef="#br0" timeOffset="1008">15050 405 247 0,'0'0'411'0,"7"-25"-20"16,-7 25-17-16,3-23-23 0,-3 23-26 0,0-22-17 15,0 22-16-15,-3-21-9 0,3 21-17 0,-7-17-12 16,7 17-16-16,-6-15-22 0,6 15-18 0,-14-12-21 16,14 12-19-16,0 0-23 0,-27-13-23 0,27 13-17 15,0 0-15-15,-33 6-10 0,33-6-8 16,-30 9-12-16,30-9-5 0,-30 18-9 0,17-8-5 15,-4 4-8-15,7 2 1 0,-4-1-6 0,8 2 0 16,-7 1-5-16,10 0 4 0,-5-1-3 0,5-2-4 16,3-15-1-16,0 32 2 0,0-32 1 0,0 28 0 15,0-28 0-15,11 25 2 0,-11-25 2 0,9 20 0 16,-9-20 0-16,21 10 2 0,-21-10-3 16,0 0-1-16,33 6-2 0,-33-6-3 0,30-12 1 15,-30 12-2-15,30-17-1 0,-14 5-2 0,1-3 1 16,-1-3-3-16,-2 1-1 0,-1-3 0 0,1 0-1 15,-1-2 1-15,1-1-3 0,-8 0 4 0,4 3 13 16,0 0 19-16,-6 0 15 0,-1 0 8 16,-3 20 11-16,7-27-12 0,-7 27-8 0,3-26-9 15,-3 26-13-15,0-20-9 0,0 20-9 0,0 0-2 16,0 0 0-16,0 0-1 0,-13-11-2 0,13 11 0 16,0 0 1-16,-11 17-1 0,11-17-1 0,-3 22 3 15,3-22-1-15,-3 28 1 0,3-28-1 0,3 30 2 16,-3-30-1-16,0 29 0 0,0-29 0 0,10 31 0 15,-10-31 0-15,4 27 3 0,-4-27 0 0,10 23 1 16,-10-23 5-16,9 18 4 0,-9-18 0 16,0 0 2-16,17 9-5 0,-17-9-4 0,0 0 0 15,30-5-2-15,-30 5 2 0,24-15-5 0,-24 15 1 16,26-22-4-16,-12 9-1 0,-5-2-3 16,1 3-1-16,1-2-1 0,-2 0 1 0,-9 14-1 15,14-20 0-15,-14 20-4 0,10-20-6 0,-10 20-6 16,0 0-3-16,6-15 0 0,-6 15 4 0,0 0 2 15,0 0 3-15,0 0 1 0,-9 13 4 0,9-13 1 16,0 0 4-16,-7 22-1 0,7-22-1 0,0 0 0 16,0 26 5-16,0-26 2 0,0 0 1 0,10 22 0 15,-10-22 3-15,0 0-4 0,13 17 6 0,-13-17 0 16,0 0-1-16,24 12 3 0,-24-12-1 0,0 0-4 16,33 3 6-16,-33-3-3 0,0 0-1 15,36-5 5-15,-36 5-5 0,27-10 1 16,-27 10 10-16,30-15-13 0,-16 5-3 0,-1 1 2 15,1-4-3-15,-1 3 2 0,-13 10-4 0,20-23 0 16,-20 23 0-16,19-20 3 0,-19 20 4 0,14-14 5 16,-14 14 2-16,10-16-2 0,-10 16-2 0,0 0-9 15,10-12-6-15,-10 12-5 0,0 0 4 0,0 0-2 16,0 0 2-16,0 0 2 0,0 0 3 0,0 0 0 16,-10 16 1-16,10-16 5 0,-13 26-4 0,10-9 0 15,-8 3 4-15,8 6 1 0,-4-1 1 0,1 5-2 16,3 5 3-16,-8-1-5 0,8 4 4 0,-4-1-1 15,1 1-1-15,3 2 1 0,-8-2 2 0,5 2 2 16,-4-2-3-16,-1-1-2 0,-2-2 1 0,4-3 1 16,-5-1 3-16,1-2-1 15,-4-4 3-15,4 0 1 0,-1-7 0 0,-2-3 2 16,-1 0-2-16,17-15 1 0,-30 14-1 0,30-14 5 16,-27 4-5-16,27-4-3 0,-27-8 2 0,27 8 4 15,-16-18-1-15,16 18-1 0,-13-22 1 0,13 22-5 16,-4-22-5-16,4 22 7 0,7-26-13 0,-7 26-1 15,23-25-4-15,-6 13 4 0,3 3 0 0,3 1-1 16,4-4 4-16,3 8-2 0,-3-4-31 0,-1 6-73 16,4 0-85-16,-30 2-97 0,54-3-97 0,-54 3-113 15,49-2-99-15,-49 2-76 0,44-3-652 0,-44 3-782 16</inkml:trace>
  <inkml:trace contextRef="#ctx0" brushRef="#br0" timeOffset="1344">16321 312 41 0,'0'0'479'0,"13"-27"-3"0,-13 27 7 16,6-22-15-16,-6 22-23 0,11-24-29 0,-11 24-25 15,7-17-30-15,-7 17-36 0,0 0-44 16,6-20-58-16,-6 20-45 0,0 0-37 0,0 0-33 15,0 0-21-15,0 0-9 0,0 0 28 0,0 0 8 16,0 0-11-16,3 20 8 0,-3-20 11 0,-3 35-6 16,0-12-13-16,-4 3-13 0,1 8-14 0,-2-2-9 15,2 6-11-15,-4-1-9 0,0 4-6 16,0 1-8-16,4-5-4 0,-4 1 0 0,-1-1-8 16,8-2-1-16,-7-2-2 0,7-3-3 0,-4-6 2 15,3 2-2-15,1-6-1 0,0-3 0 0,3-17 0 16,-3 28-14-16,3-28-42 0,0 22-77 0,0-22-100 15,0 0-124-15,0 0-131 0,0 0-105 0,0 0-88 16,0 0-669-16,0 0-793 0</inkml:trace>
  <inkml:trace contextRef="#ctx0" brushRef="#br0" timeOffset="1675.85">16138 442 5 0,'-11'-15'490'0,"11"15"-9"0,-10-26-7 0,4 10-17 16,6 16-40-16,-6-30-40 0,6 30-39 0,-5-29-35 15,5 29-31-15,5-34-39 0,1 16-38 0,-3 1-37 16,10-1-30-16,-2 1-23 0,5 0-21 0,1 0-17 16,-1-1-14-16,4 3-8 0,4-3-13 15,3 5-7-15,-8 4-7 0,8-1-3 0,-7 3-11 16,7 2 2-16,-27 5-4 0,40-3 0 0,-40 3 0 15,33 8 0-15,-16-1 2 0,-4 5-4 0,-3 3 2 16,-3 3 3-16,-4 2-2 0,-3 0 3 0,-3 2 0 16,-4 3 1-16,-3 3 0 0,-3-1 0 0,-1 1 3 15,1-3-5-15,-4-1 2 0,1 2-1 0,2-6-31 16,1 0-47-16,-1-3-52 0,5 1-49 0,9-18-56 16,-24 22-65-16,24-22-58 0,-16 15-49 15,16-15-79-15,0 0-444 0,0 0-403 16</inkml:trace>
  <inkml:trace contextRef="#ctx0" brushRef="#br0" timeOffset="2252.01">16424 367 93 0,'0'0'446'0,"20"-18"-29"0,-20 18-21 0,20-17-18 16,-20 17-31-16,20-12-35 0,-20 12-38 0,21-14-43 16,-21 14-40-16,22-9-39 0,-22 9-19 0,0 0-20 15,34-5-20-15,-34 5-15 0,0 0-8 0,37 5-7 16,-37-5-5-16,23 13-1 0,-23-13 2 0,26 20-5 15,-12-8-6-15,-4 3-4 0,-1 3-7 0,-1 0-4 16,-2-1-2-16,-2 0-5 0,-1 3-5 16,-3 1 1-16,0-1-2 0,-7-3-4 15,4 0 1-15,3-17-4 0,-6 30-1 0,6-30-3 16,-11 25 5-16,11-25-1 0,-13 20-16 0,13-20 18 16,-14 13-2-16,14-13 5 0,0 0 8 0,0 0 10 15,0 0 13-15,-30-4 8 0,30 4 7 0,0 0-7 16,-10-21-10-16,10 21-11 0,0-22-7 0,0 22-8 15,7-28-3-15,-7 28-2 0,7-28-4 0,3 13-5 16,0-1-2-16,0 0-1 0,3-2-1 0,0 0 2 16,1 4-8-16,2-1 2 0,1 0 2 0,-1 0-1 15,-2 2-2-15,3 1-1 0,-4 2 0 0,-13 10-4 16,24-18-3-16,-24 18-4 0,16-10 0 0,-16 10 1 16,0 0 6-16,0 0 0 0,0 0 6 15,0 0 7-15,14 16 3 0,-14-16-5 16,-14 22 0-16,1-7 4 0,7 2-3 0,-5-2 1 15,1 3-1-15,4 1 0 0,-5-1-2 0,5 0 0 16,-1-2 3-16,7-16-3 0,-6 29 4 0,6-29 2 16,-8 25 3-16,8-25 0 0,0 21 2 0,0-21 1 15,11 12-3-15,-11-12 1 0,0 0-1 0,30 2 0 16,-30-2-2-16,24-5-2 0,-24 5 1 0,22-15 0 16,-22 15-2-16,24-23 0 0,-18 8-3 0,5-2 0 15,-5-3 0-15,1 2-2 0,-4-2 0 16,-3 20-4-16,0-31 0 0,0 31 0 0,-3-32 0 15,3 32-4-15,-10-27 0 0,10 27 2 0,-14-24-4 16,14 24-18-16,-9-21-64 0,9 21-63 0,-13-15-74 16,13 15-61-16,0 0-65 0,-24-15-67 0,24 15-84 15,0 0-516-15,0 0-496 0</inkml:trace>
  <inkml:trace contextRef="#ctx0" brushRef="#br0" timeOffset="2788.16">17091 222 51 0,'0'0'493'0,"20"-7"-1"0,-20 7-7 0,0 0-21 15,20-10-31-15,-20 10-32 0,0 0-37 0,0 0-49 16,0 0-46-16,0 0-48 0,0 0-38 0,0 0-42 16,0 0-32-16,0 0-22 0,-40 2-21 0,40-2-10 15,-17 20-13-15,17-20-9 0,-23 25-3 0,16-10-6 16,-6 3-1-16,10-1-4 0,-7 4-3 15,7-4-3-15,-4 0 0 0,7-17 1 0,-7 30-3 16,7-30 1-16,0 28 0 0,0-28 3 0,0 22 0 16,0-22 4-16,0 0-2 0,14 18-3 0,-14-18-2 15,0 0-3-15,0 0 1 0,33-3-3 0,-33 3-2 16,26-15-1-16,-26 15 1 0,24-22-2 16,-11 9 1-16,0-2-4 0,1-3 6 0,-1 4 0 15,0-3 9-15,-2 2 18 0,-2-2 12 0,1 3 9 16,-10 14 6-16,14-25-2 0,-14 25-7 0,10-19-14 15,-10 19-12-15,6-17-14 0,-6 17-7 0,0 0-5 16,0 0 0-16,0 0 4 0,0 0-3 0,0 0 1 16,0 0 1-16,14 20-3 0,-14-20 5 0,3 26-2 15,-3-26-1-15,0 37 3 0,3-13 2 0,-3 0-1 16,0-1-2-16,4 5 2 0,-1-1-2 16,-3-3 2-16,0 4-1 0,0-1 0 0,-3-1-1 15,-1-1-2-15,-2-1 0 0,3 0 3 16,-8-2 0-16,1-5-2 0,1 1 2 0,-5-4-1 15,1 2 2-15,13-16 0 0,-27 17 4 0,27-17 2 16,-23 8 6-16,23-8-3 0,0 0 1 0,0 0 1 16,-37 2-3-16,37-2-4 0,0 0-2 0,-13-12-6 15,13 12 0-15,0 0-1 0,7-18-5 0,-7 18-35 16,16-13-71-16,-16 13-99 0,20-17-108 0,-20 17-130 16,27-20-108-16,-11 8-122 0,1-1-464 0,0-2-608 15</inkml:trace>
  <inkml:trace contextRef="#ctx0" brushRef="#br0" timeOffset="3496.66">17431 375 156 0,'0'0'424'0,"7"-20"-26"15,-7 20-15-15,10-20-29 0,-10 20-34 0,7-21-31 16,-7 21-37-16,13-17-37 0,-13 17-28 0,17-15-34 16,-17 15-29-16,20-12-24 0,-20 12-12 0,19-7-19 15,-19 7-14-15,0 0-4 0,41 0-5 0,-41 0-2 16,23 9-7-16,-23-9-5 0,20 15-2 0,-20-15-4 15,13 25-4-15,-13-25-2 0,7 28 0 0,-7-28-3 16,0 29-4-16,0-29-1 0,-7 33-1 0,7-33 0 16,-10 28-1-16,10-28-1 0,-13 25 1 0,13-25 4 15,-14 21-6-15,14-21 2 0,-9 12 0 0,9-12 0 16,0 0 8-16,-21 11 16 0,21-11 15 16,0 0 7-16,0 0 1 0,0 0-2 15,0 0-8-15,0 0-8 0,-3-14-11 0,3 14-6 16,14-17-6-16,-14 17-2 0,19-21-9 0,-5 11 8 15,-1-3-3-15,4 2-8 0,3-1 2 0,0-4 0 16,-3 3-2-16,6-2 1 0,-3 3-2 0,-3-1-1 16,6-1-3-16,-3 1 9 0,-3 2-5 0,-1-1 3 15,2 2 14-15,-18 10 19 0,26-17 7 0,-26 17 4 16,20-16 1-16,-20 16-5 0,17-9-7 0,-17 9-7 16,0 0-9-16,0 0-5 0,6-13-2 0,-6 13-4 15,0 0 0-15,0 0-2 0,0 0 0 16,-30 8-2-16,30-8 0 0,-20 10 6 0,20-10-3 0,-23 16 4 15,23-16-6-15,-23 16-2 0,23-16 1 16,-24 20 0-16,11-7 2 0,-1 1-2 0,1-1 2 16,6 2 0-16,-6 0 0 0,13-15 3 15,-13 28 0-15,13-28-1 0,-4 28 4 0,4-28 4 16,4 24 1-16,-4-24 10 0,13 23 5 0,-13-23 7 16,20 17 0-16,-20-17 6 0,27 11-3 0,-27-11 0 15,37 7-3-15,-37-7-1 0,33 2-1 0,-33-2-3 16,33-5-1-16,-33 5-2 0,30-10-2 0,-30 10-5 15,30-18-4-15,-17 9-2 0,1-4-4 0,-1 1-4 16,1-1-2-16,-8 1-4 0,-6 12 0 0,16-25-1 16,-16 25-2-16,14-23-1 0,-14 23-1 15,10-17-3-15,-10 17 0 0,7-14-2 0,-7 14-7 16,0 0 0-16,0 0 1 0,0 0 1 0,0 0 3 16,0 0 1-16,0 0 2 0,0 0-3 0,0 0-1 15,-17 9 5-15,17-9 1 0,-3 22 1 16,3-22 1-16,3 28 2 0,-3-28-1 0,4 30 2 15,-4-30 3-15,9 32 0 0,-9-32-1 0,11 30-15 16,-11-30-57-16,10 28-81 0,-10-28-97 0,9 22-99 16,-9-22-82-16,14 16-75 0,-14-16-68 0,0 0-597 15,0 0-631-15</inkml:trace>
  <inkml:trace contextRef="#ctx0" brushRef="#br0" timeOffset="4108.68">18195 330 368 0,'7'-16'391'15,"-7"16"-5"-15,13-24-11 0,-13 24-22 0,13-25-24 16,-13 25-35-16,14-20-37 0,-14 20-42 0,16-18-37 16,-16 18-32-16,17-10-22 0,-17 10 3 0,0 0 10 15,0 0 0-15,33 0-13 0,-33 0 1 16,17 10-1-16,-17-10-2 0,20 21-15 0,-20-21-15 16,10 24-9-16,-3-6-9 0,-4-2-7 0,4 4-14 15,-4-1-11-15,0 1-4 0,-3-20-7 0,4 33-3 16,-4-33-3-16,0 26 3 0,0-26 35 15,0 26 45-15,0-26 44 0,3 20 40 0,-3-20 20 16,0 0-19-16,0 0-22 0,0 20-23 0,0-20-19 16,0 0-18-16,0 0-20 0,0 0-15 0,4-26-16 15,-4 26-13-15,6-22-7 0,-6 22-13 0,17-32-3 16,-10 15-6-16,2-1-7 0,5-2-2 0,-1 3-4 16,0-1-1-16,1 3 0 0,2-3-4 0,1 3-4 15,-4 3 0-15,4 0-4 0,-17 12-4 0,30-18-1 16,-30 18 0-16,27-8 0 0,-27 8 1 15,0 0 3-15,33 9 0 0,-33-9-1 0,21 21 9 16,-21-21-2-16,13 30 1 0,-7-10 0 16,1 1-2-16,0 1 5 0,-4-2 13 0,0 2-16 15,4 1 5-15,-4-3 0 0,-3 0-1 0,3-2 2 16,-3-18 4-16,0 29 8 0,0-29 18 0,4 25 47 16,-4-25 41-16,4 21 19 0,-4-21-8 0,0 0-15 15,0 0-17-15,0 0-20 0,6 12-15 0,-6-12-15 16,0 0-8-16,16-20-9 0,-16 20-8 0,17-30-4 15,-4 13-6-15,1-7-4 0,6 2-5 0,0-3-3 16,-3 3 0-16,2-4-8 0,2 4-6 0,-1 2-1 16,-4 3-5-16,1-1-3 0,-4 3-4 0,1 1-7 15,2 2-6-15,-16 12-7 0,24-16 7 0,-24 16 1 16,20-5 3-16,-20 5 5 16,0 0 7-16,23 13 2 0,-23-13 4 0,3 24 2 15,-3-24 2-15,0 33 3 0,0-13 3 0,-3 2 3 16,-4 3-1-16,7 1 2 0,-3-4 4 0,0 3 5 15,-4-1 0-15,4 0-1 0,-1-5 3 0,1 1 2 16,-4 1-42-16,7-21-117 0,-3 29-122 0,3-29-137 16,-10 23-172-16,10-23-219 0</inkml:trace>
  <inkml:trace contextRef="#ctx0" brushRef="#br0" timeOffset="4916.33">19892 0 72 0,'47'0'414'0</inkml:trace>
  <inkml:trace contextRef="#ctx0" brushRef="#br0" timeOffset="5300.02">19750 0 5747 0,'-41'0'123'0,"41"0"8"16,0 0-9-16,0 0 0 0,-37 0-3 16,37 0-10-16,0 0-14 0,0 0-17 0,0 0-12 15,0 0-13-15,0 0-17 0,0 0-9 0,0 0-4 16,0 0-7-16,0 0-1 0,0 0-3 0,0 0 0 15,0 0-21-15,0 0 3 0,0 0 5 0,0 0 0 16,0 0 5-16,0 0 4 0,0 0-3 16,7 32 0-16,-1 1-3 0,2 0-1 0,-2 4 8 15,-3 1 17-15,4 1 37 0,-4 1 15 0,0 5 8 16,-3-2 2-16,0-2-5 0,0 5 0 0,0-3 4 16,0-1-2-16,-3-2 2 0,0 0-5 0,0-2-11 15,-1-1-6-15,1-3-7 0,0-8-5 0,-4-1 3 16,7-1 12-16,-4-3-19 0,4-21-49 15,0 33 0-15,0-33 0 0,-3 27 0 0,3-27 0 16,3 23 0-16,-3-23 0 0,4 17 0 0,-4-17 0 16,20 13 0-16,-20-13 0 0,36 8 0 0,-9-6 0 15,6-2 0-15,5 0 0 0,8-2 0 0,4-4 0 16,1 0 0-16,12 0 0 0,-3-4 0 0,3 0 0 16,-3-3-561-16,-4 1-151 0,-2-4-186 0,-1-4-191 15,-16 6-588-15,-4-1-1113 0</inkml:trace>
  <inkml:trace contextRef="#ctx0" brushRef="#br0" timeOffset="5936.02">19982 156 205 0,'0'0'284'15,"0"0"6"-15,-30 4 11 0,30-4-1 0,-27 4 0 16,27-4 3-16,-36 6 5 0,9 0-3 0,27-6-4 16,-46 9-8-16,46-9-7 0,-50 10-4 0,50-10-12 15,-40 7-15-15,40-7-25 0,-37 8-31 0,37-8-29 16,-23 7-30-16,23-7-29 0,0 0-23 0,-27 10-11 15,27-10 3-15,0 0 55 0,0 0 0 16,17 10-10-16,-17-10-18 0,40 0-16 0,-40 0-20 16,63-2-11-16,-23 2-11 0,4-5-7 0,5 2-8 15,-2-2-4-15,-4 2-11 0,4-1 16 0,-4-4-15 16,1 3-4-16,-4 0-3 0,-7 0-36 0,-6 3-65 16,0-3-79-16,-27 5-69 0,36-8-64 15,-36 8-109-15,30-4-92 0,-30 4-75 0,0 0-94 16,0 0-483-16,0 0-620 0</inkml:trace>
  <inkml:trace contextRef="#ctx0" brushRef="#br0" timeOffset="6925.02">20486 385 152 0,'0'0'313'0,"0"0"18"0,0 0 25 16,0 0 17-16,0 0 11 0,0 0-5 0,0 0-14 16,0 0-14-16,0 0-24 0,0 0-24 0,0 0-30 15,0 0-32-15,13 13-33 0,-13-13-33 0,0 0-32 16,0 0-17-16,0 0-16 0,0 0-9 0,0 0-11 16,0 0-3-16,0 0-5 0,0 0 2 0,0 0 5 15,0 0 3-15,0 0-2 0,0 0-8 0,0 0-9 16,0 0-9-16,0 0-5 0,0 0-5 15,0 0-3-15,0 0-7 0,27 3-5 16,-27-3-5-16,20-12 4 0,-20 12-13 0,27-14-6 16,-11 4 0-16,-2-3-2 0,-14 13-1 0,33-20 0 15,-20 8-3-15,1-2 14 0,-14 14 19 0,23-16 13 16,-23 16 15-16,20-18 10 0,-20 18 2 0,14-15-7 16,-14 15-15-16,13-12-13 0,-13 12-14 0,0 0-8 15,0 0-14-15,17-14-6 0,-17 14-12 0,0 0 0 16,0 0 0-16,0 0 0 0,0 0 0 0,0 0 9 15,0 0-6-15,-7 26 2 0,7-26 0 16,-7 23 2-16,7-23 0 0,-10 30 1 0,7-13 5 16,3 3-1-16,-3 2 2 0,-1-2-3 0,4 4 2 15,0-2 6-15,0-1 2 0,0 0-8 0,4-1-46 16,-4-20-88-16,3 30-88 0,-3-30-84 16,7 28-86-16,-7-28-70 0,6 22-98 0,-6-22-70 15,0 0-52-15,3 20-588 0,-3-20-720 0</inkml:trace>
  <inkml:trace contextRef="#ctx0" brushRef="#br0" timeOffset="7116.54">20600 655 137 0,'0'0'403'0,"0"0"7"0,-33 7 21 0,33-7 8 15,0 0 7-15,-24 5-7 0,24-5-15 0,0 0-38 16,0 0-52-16,-27 5-53 0,27-5-49 16,0 0-38-16,0 0-34 0,0 0-30 0,0 0-26 15,0 0-14-15,0 0 15 0,0 0-7 0,16 13-19 16,-16-13-11-16,0 0-11 0,54-4-9 0,-54 4-6 15,50-1-5-15,-23-2-9 0,3 1-62 0,0-4-94 16,-3 2-106-16,3-1-123 0,0-3-127 16,-4 1-96-16,-3 0-160 0,1-4-296 0,-4 4-509 15</inkml:trace>
  <inkml:trace contextRef="#ctx0" brushRef="#br0" timeOffset="7300.04">20993 525 77 0,'0'0'639'0,"0"0"7"15,0 0 3-15,-30-10-48 0,30 10-38 0,0 0-34 16,-20-8-46-16,20 8-60 0,0 0-68 0,0 0-68 16,0 0-57-16,-27-5-48 0,27 5-39 0,0 0-30 15,0 0-25-15,0 0-11 0,0 0-13 0,0 0-13 16,0 0-9-16,30 3-60 0,-30-3-109 0,0 0-126 16,43 0-139-16,-43 0-165 0,35-8-95 0,-35 8-109 15,42-12-423-15,-21 4-650 0</inkml:trace>
  <inkml:trace contextRef="#ctx0" brushRef="#br0" timeOffset="7760.02">21373 347 359 0,'21'-12'482'0,"-21"12"12"0,0 0 10 0,19-12-17 15,-19 12-31-15,0 0-19 0,0 0-19 0,14-18-21 16,-14 18-28-16,0 0-38 0,0 0-40 0,0 0-52 16,0 0-47-16,0 0-39 0,0 0-33 0,0 0-30 15,0 0-22-15,0 0-12 0,0 0-25 0,0 0-3 16,0 0-2-16,-3 25-1 0,3-25-3 0,-7 27 0 15,3-9 0-15,-3 2-1 0,4 0-4 0,-3 2 0 16,-1 1 0-16,4-1-1 0,-8 1-1 0,8-3 17 16,0 0 34-16,-4-2 4 0,7-18 10 15,-6 27 54-15,6-27 54 0,-7 22 48 0,7-22 45 16,-4 20 16-16,4-20-14 0,0 0-52 16,0 0-160-16,-16 10-71 0,16-10 0 0,0 0 0 15,-7-15 0-15,7 15 0 0,-7-25 0 0,7 25 0 16,0-32 0-16,7 13 0 0,-3-5 0 0,2 2 0 15,1-3 0-15,-1 1 0 0,11 0 0 0,-4-1 0 16,5-1 0-16,-6 5 0 0,9 1 0 0,-1 6 0 16,-4-2 0-16,5 3 0 0,1 3 0 0,-1 3 0 15,-21 7 0-15,43-3 0 0,-43 3 0 0,43 8 0 16,-26 1 0-16,3 2 0 0,-3 4 0 0,-4 5 0 16,1-3 0-16,-5 6 0 0,-2-1 0 0,-1 0 0 15,-6 4 0-15,0-3 0 0,-3 1 0 16,-7 1 0-16,1 1 0 0,-8-2 0 15,1-2 0-15,-8-2 0 0,0 1 0 0,-2-4 0 16,-1-2 0-16,-3-2 0 0,6-4 0 0,-2 0 0 16,3-2-178-16,23-7-121 0,-40 10-98 0,40-10-109 15,-30 2-148-15,30-2-176 0,0 0-176 0,0 0-464 16,-14-15-917-16</inkml:trace>
  <inkml:trace contextRef="#ctx0" brushRef="#br0" timeOffset="9088.02">22304 407 271 0,'0'0'437'16,"0"0"-11"-16,0 0-15 0,0 0-20 0,0 0-31 16,0 0-35-16,0 0-34 0,0 0-44 15,0 0-32-15,-3-18-23 0,3 18-12 0,0 0-15 16,0 0-16-16,0 0-17 0,-34-2-13 0,34 2-15 15,0 0-12-15,0 0-11 0,-30 6-14 16,30-6-8-16,-20 8-8 0,20-8-6 0,-20 14-5 16,20-14-13-16,-24 17 8 0,24-17-11 0,-19 20-9 15,19-20-1-15,-21 25 2 0,21-25-2 0,-12 25-2 16,12-25 0-16,-11 25-1 0,11-25 5 0,-3 24-5 16,3-24 5-16,3 19 0 0,-3-19-4 0,7 17 8 15,-7-17-3-15,16 10 1 0,-16-10-5 16,24 8 4-16,-24-8-3 0,0 0 4 0,37 1-2 15,-37-1 3-15,23-6 4 0,-23 6 23 0,27-8 22 16,-27 8 5-16,23-15-3 0,-23 15-6 0,20-17-7 16,-20 17-4-16,20-21 1 0,-20 21 5 0,16-22-3 15,-16 22-4-15,14-22 1 0,-14 22 2 0,7-22 10 16,-7 22 12-16,9-21-4 0,-9 21 4 0,5-17 3 16,-5 17-1-16,0 0-12 0,6-20-7 15,-6 20-14-15,0 0-4 0,0 0-23 0,3-20-5 16,-3 20-11-16,0 0-6 0,0 0-3 0,0 0 0 15,0 0 0-15,0 0 6 0,0 0-2 0,0 0 2 16,13 12 5-16,-13-12-6 0,0 20-1 16,0-20 1-16,3 23 1 0,-3-23 2 0,8 27-1 15,-8-27 5-15,6 28-7 0,-6-28 5 0,3 25-4 16,-3-25 1-16,10 25 3 0,-10-25 3 0,3 19 3 16,-3-19 4-16,11 16-3 0,-11-16 4 0,0 0 6 15,10 16-1-15,-10-16 0 0,0 0-1 0,0 0 4 16,0 0-1-16,0 0-10 0,0 0-1 0,0 0 2 15,27-4-5-15,-27 4-1 0,6-17 4 0,-6 17-13 16,3-20 0-16,-3 20 7 0,7-26-6 16,-7 26 2-16,7-27-3 0,-7 27 1 0,7-27 0 15,-7 27 2-15,9-29-3 0,-9 29-1 0,11-24 0 16,-11 24-1-16,10-25-2 0,-10 25-2 16,12-22 0-16,-12 22 2 0,14-20-2 0,-14 20-4 15,20-18 4-15,-20 18 1 0,17-12-6 0,-17 12-1 16,20-8 0-16,-20 8 0 0,0 0-2 0,0 0 0 15,40 3 0-15,-40-3 4 0,16 10-1 0,-16-10 1 16,7 15-1-16,-7-15-1 0,10 20 6 0,-10-20 5 16,0 26-3-16,0-26 5 0,0 26 1 0,0-26-4 15,0 25 12-15,0-25-11 0,0 30 0 0,0-30 3 16,3 25-2-16,-3-25 2 0,0 28 2 0,0-28 3 16,7 20-2-16,-7-20 3 0,7 19 1 0,-7-19 0 15,10 16 5-15,-10-16-2 16,16 12 2-16,-16-12-2 0,0 0 0 0,30 4-2 15,-30-4 1-15,30-4 0 0,-30 4-2 0,34-10-2 16,-34 10 0-16,34-18 0 0,-15 9-4 0,-2-4 4 16,-1 0-4-16,-2-1 3 0,-1-1 1 0,1 0-3 15,-8 0 2-15,4-3-4 0,-7 0-1 0,-3 18-2 16,8-29 1-16,-8 29 6 0,0-34-4 0,0 34-4 16,-3-26-2-16,3 26 0 0,-8-25-2 0,8 25-2 15,-10-20-11-15,10 20 11 0,-6-16-7 0,6 16 3 16,0 0-2-16,-17-12 4 0,17 12-1 0,0 0 2 15,0 0 2-15,-24 5 3 0,24-5 1 0,0 0 2 16,-6 18 0-16,6-18 4 0,0 0 2 16,10 21 1-16,-10-21 1 0,17 12-3 0,-17-12 3 15,20 9 1-15,-20-9 0 0,27 10-4 16,-27-10 5-16,26 5-2 0,-26-5 4 0,30 3-3 16,-30-3 2-16,30-3-3 0,-30 3 0 0,34-7 0 15,-34 7 0-15,33-10-2 0,-33 10 0 0,33-15-2 16,-33 15 1-16,27-16 0 0,-27 16 0 0,23-12 3 15,-23 12 12-15,20-12-19 0,-20 12 6 0,0 0-16 16,20-13 1-16,-20 13-6 0,0 0-1 0,0 0 1 16,0 0 6-16,0 0 0 0,0 0 4 0,0 0 0 15,0 0 0-15,-10 25 2 0,10-25-2 0,-20 30 6 16,10-13 0-16,0 1 3 0,0 2-3 16,-4 3 4-16,8-3 4 0,-4 2-6 0,4 2 1 15,-2-3 6-15,2-1 3 0,3 2-4 0,0-4-21 16,-1-1-119-16,4-17-112 0,0 31-118 15,0-31-104-15,0 22-105 0,0-22-102 0,10 15-773 16,-10-15-897-16</inkml:trace>
  <inkml:trace contextRef="#ctx0" brushRef="#br0" timeOffset="9828.03">23451 468 88 0,'7'-16'452'15,"-7"16"-4"-15,10-28-1 0,-7 11-14 16,-3 17-25-16,3-27-23 0,-3 27-26 0,0-28-28 15,0 28-43-15,-6-22-44 0,6 22-45 0,-7-20-40 16,7 20-34-16,-10-13-29 0,10 13-15 0,0 0-20 16,0 0-10-16,0 0-10 0,-40 8-8 0,40-8-2 15,-16 21-7-15,8-7 1 0,-2 3-5 0,7 3-2 16,-3-2-2-16,-1 2-1 0,3-3-7 16,1 3-8-16,3-20 3 0,0 33 7 0,0-33-2 15,0 25 2-15,0-25 8 0,11 21-7 0,-11-21 4 16,12 17-6-16,-12-17-2 0,24 4 0 0,-24-4-1 15,0 0 0-15,40-4-1 0,-40 4-1 0,30-13 0 16,-16 3-1-16,2-3 3 0,-2 0-4 16,2-1-1-16,-7-1 1 0,5 0-5 0,-1 0 6 15,-2-1 17-15,-11 16 32 0,13-22-2 0,-13 22-11 16,10-17-17-16,-10 17-9 0,0 0-4 0,0 0-3 16,0 0 0-16,0 0 0 0,0 0 0 0,0 20 2 15,0-20 0-15,-7 30-3 0,7-30 0 0,0 29 2 16,0-29-4-16,0 28 3 0,0-28 2 0,7 25 2 15,-7-25 8-15,7 22 32 0,-7-22 22 16,13 12-7-16,-13-12-8 0,0 0-12 0,30 4-6 16,-30-4-8-16,23-7-5 0,-23 7-6 0,27-13-2 15,-11 3-3-15,2-3-6 0,2 0 1 0,-4-4-1 16,1-1-2-16,2-2-2 0,5-2-2 16,-4-2-1-16,-3 1-1 0,3 0-1 0,-7 6 4 15,1 0-4-15,-1 1-4 0,-3 4 2 0,-10 12-4 16,16-23-7-16,-16 23 0 0,14-15 0 0,-14 15 4 15,0 0 2-15,0 0 3 0,0 0 3 0,0 0 6 16,13 15 4-16,-13-15 4 0,-3 25 0 0,0-7 5 16,0 4 4-16,-5 1 1 0,2 7 0 0,-4 5 1 15,0 0-2-15,0 7-6 0,-3 0 1 0,2 4 1 16,-2-1-1-16,0 0-2 0,-1-3 2 0,5-4-5 16,-2-5 0-16,-2-2-1 0,3 1 1 15,-4-6 5-15,5-3 2 0,-4-3 1 0,-1-5-2 16,1 0 5-16,-4-5 16 0,17-10 37 15,-24 12-5-15,24-12-11 0,0 0-7 0,-30 3-7 16,30-3-6-16,0 0-9 0,-16-20-8 0,16 20-6 16,3-23-3-16,-3 23-4 0,17-27 0 0,-4 12-4 15,4 0-3-15,0 0 0 0,3 3-7 0,-1-1 4 16,2 3-2-16,2 0-2 0,-23 10-1 0,43-8 2 16,-43 8 1-16,40 0 2 0,-40 0 0 0,37 10 2 15,-37-10-20-15,37 10-85 0,-37-10-102 0,27 10-106 16,-27-10-105-16,23 11-102 0,-23-11-127 0,0 0-221 15,0 0-346-15,0 0-676 0</inkml:trace>
  <inkml:trace contextRef="#ctx0" brushRef="#br0" timeOffset="10280.03">24218 195 155 0,'0'0'470'16,"13"-15"-18"-16,-13 15-35 0,0 0-28 0,11-18-27 16,-11 18-26-16,0 0-11 0,13-12-14 0,-13 12-14 15,0 0-16-15,17-13-24 0,-17 13-24 0,16-10-11 16,-16 10-17-16,27-7-22 0,-27 7-27 16,33-10-28-16,-33 10-24 0,40-5-17 0,-40 5-22 15,40-4-9-15,-40 4-10 0,46 0-6 16,-46 0-8-16,54 0-7 0,-54 0-5 0,50 6-3 15,-50-6 0-15,43 6-2 0,-22 1 0 0,-21-7 2 16,36 12 7-16,-15-2 9 0,-5 3 20 0,-2 2 36 16,-5 3 12-16,1 1-1 0,-4 1-12 0,-1 5-29 15,-2 3-8-15,-6 2-8 0,-2 2-2 0,2 1-6 16,-3 2-5-16,-1-1-6 0,1-2-3 0,-2-1-2 16,5-7-2-16,-3 2-2 0,2-3-3 0,1-1 2 15,0-4 2-15,3-18 4 0,-3 29 0 16,3-29 10-16,-3 26 59 0,3-26 35 0,-5 20 27 15,5-20 3-15,-6 15-28 0,6-15-25 0,-16 12-22 16,16-12-16-16,-24 8-12 0,24-8-9 0,-33 7-10 16,33-7-6-16,-37 7-6 0,37-7-1 0,-43 8-6 15,43-8-12-15,-40 8-68 0,40-8-118 16,-40 4-150-16,40-4-160 0,-41 9-175 0,41-9-186 16,-52 3-903-16,52-3-1191 0</inkml:trace>
  <inkml:trace contextRef="#ctx0" brushRef="#br0" timeOffset="11396.03">13296 1380 338 0,'-24'-10'345'0,"24"10"10"16,0 0-6-16,0 0-10 0,-19-11-15 0,19 11-24 15,0 0-25-15,0 0-26 0,0 0-20 0,0 0-29 16,-24-4-27-16,24 4-23 16,0 0-21-16,0 0-17 0,0 0-11 0,0 0-7 15,0 0 2-15,0 0 13 0,0 0 5 0,0 0 10 16,0 0 23-16,0 0 23 0,0 0 9 0,0 0 6 16,0 0-2-16,0 0 1 0,40 0-10 0,-40 0-3 15,30-5 0-15,-30 5-8 0,51-11-11 0,-18 7-21 16,0-4-15-16,10 1-16 0,1 0-21 0,2-1-10 15,1 1-15-15,4-2-8 0,-2 1-11 0,8 2-3 16,3-5-4-16,0 4-6 0,-10 2 0 0,3 0-6 16,-6 0 1-16,3 1-7 0,0-2-1 0,-3 4-1 15,2-2-7-15,-2 1 8 0,-4 0-5 0,8 1-2 16,-4-2 0-16,-4 2-2 0,4 0 2 16,-4 2 0-16,4 0-2 0,-1-4 1 0,1 4-1 15,0 0 3-15,0 0-2 0,-1-1-2 16,1 1 5-16,-4 0 2 0,4-3-2 0,-4 3 0 15,4-2-1-15,3-1 2 0,-3 0-3 0,-1 1 0 16,1-1 1-16,-1 1-3 0,1 0 2 0,-4-1 0 16,1 1-2-16,-1-1 2 0,-2 1-1 0,-8-1 1 15,3 1-3-15,1 2 2 0,-7-3-1 0,3 0 0 16,0 3 0-16,5 0 0 0,-8-1-3 0,0 1 5 16,-30 0-4-16,59 0 2 0,-59 0-1 0,64 1 1 15,-64-1 5-15,60 0-5 0,-23 0 5 16,-4 0-3-16,0 0 3 0,7 0-4 0,1-1 3 15,-2 1-1-15,4-3 0 0,-2 0 1 0,-1 3-4 16,0-2 0-16,-3-1-1 0,-1 3 2 0,4 0-1 16,-3-1 0-16,-1 1 0 0,5 0 2 15,-8 0-3-15,7 0 2 0,-7 0 0 0,8 0 2 16,-2 0-2-16,8-3 5 0,0 0-6 0,3 3 2 16,-1-2-1-16,5-2-2 0,-7 4 1 0,3-2-3 15,-3 0 2-15,-11 2 1 0,4 0-4 0,-7 0 3 16,-33 0-1-16,60-4 1 0,-60 4 0 0,47 0 1 15,-47 0 3-15,40 0 1 0,-40 0 2 0,30 0 3 16,-30 0 2-16,0 0 2 0,44-1 0 0,-44 1-1 16,0 0 0-16,0 0-6 0,0 0-41 15,0 0-91-15,0 0-125 0,0 0-128 0,0 0-150 16,-14 13-167-16,14-13-138 0,-30 8-702 0,30-8-979 16</inkml:trace>
  <inkml:trace contextRef="#ctx0" brushRef="#br0" timeOffset="11803.89">18392 981 250 0,'0'0'282'0,"0"0"-13"0,13-12-14 0,-13 12-10 15,0 0 7-15,0 0 5 0,0 0 9 0,0 0 6 16,17-9 3-16,-17 9 2 0,0 0-4 0,0 0 0 16,0 0-6-16,0 0-6 0,0 0-17 0,0 0-17 15,0 0-22-15,0 0-21 0,0 0-24 16,0 0-25-16,0 0-21 0,0 0-17 0,0 0-21 16,0 0-17-16,0 0-14 0,0 0-8 0,0 0-4 15,0 0 4-15,-24 17 37 0,24-17 21 16,-20 24 5-16,4-8-8 0,2 2-14 0,-9 3-5 15,6 3-1-15,-3 1 2 0,1 0-4 0,-2 2-10 16,1-2-8-16,1 3-6 0,-2-3-9 0,5 0-2 16,-1 0-8-16,1 0-3 0,-1-3-4 0,4-2 1 15,-1 1-1-15,4-5-2 0,-4 2 4 0,1-3-6 16,7 0-3-16,6-15-59 0,-17 23-71 0,17-23-76 16,-10 15-70-16,10-15-105 0,0 0-127 0,0 0-93 15,0 0-50-15,0 0-55 0,0 0-452 0,-14-12-611 16</inkml:trace>
  <inkml:trace contextRef="#ctx0" brushRef="#br0" timeOffset="12016.03">18058 1137 137 0,'0'0'361'0,"-3"-35"30"0,3 35 17 16,-3-26 14-16,3 26-11 0,-3-26-38 0,3 26-62 16,0-20-64-16,0 20-56 0,0 0-40 0,0 0-29 15,0 0-15-15,9-13 40 0,-9 13 2 0,24 18 15 16,-8-6 5-16,4 5-2 0,7 4-8 0,7 6-4 15,2 0-8-15,-3 1-21 0,7 2-26 0,1 3-19 16,-5-3-11-16,4-1-14 0,-3-1-5 0,3-1-6 16,-7-1-7-16,-3-4-5 0,0-4-15 0,-3-3-94 15,-8-1-114-15,5-2-126 0,-4-6-215 0,-20-6-210 16,40 6-502-16,-40-6-703 0</inkml:trace>
  <inkml:trace contextRef="#ctx0" brushRef="#br0" timeOffset="13084.03">19105 1313 9 0,'0'0'349'16,"0"0"-13"-16,-43 0-17 0,43 0-3 0,-30-3-7 15,30 3-4-15,0 0-12 0,-40-5-3 0,40 5-10 16,0 0-10-16,-33-3-3 0,33 3-12 0,0 0-16 16,0 0-21-16,-30 0-21 0,30 0-16 0,0 0-14 15,0 0-6-15,0 0-21 0,0 0-10 0,0 0-1 16,0 0-2-16,0 0 2 0,0 0-9 0,0 0-11 15,0 0-14-15,16-13-11 0,-16 13-7 0,37-2-1 16,-37 2-11-16,53 0-10 0,-53 0-7 16,57-2-7-16,-24 2-8 0,4 0-5 0,-4 0-2 15,8-4 0-15,-1 4 2 0,2 0 2 0,2-1 5 16,-1-2 7-16,4 3 3 0,-7-2-1 0,7-1-3 16,-10 0-6-16,-1 3-1 0,4-2-9 0,-7-1-4 15,8 1-1-15,-8 0-2 0,-3-1 9 16,3 1-18-16,1-1-1 0,-4 3 0 0,0-2 1 15,0-1-2-15,0 1-7 0,0-1 4 0,-3 0 1 16,3 2 0-16,-30 1 3 0,57-6-4 0,-27 4 2 16,-30 2 2-16,56-7 16 0,-56 7 10 0,56-5 4 15,-56 5 2-15,51-6-5 0,-25 0-7 16,-26 6-2-16,51-4-10 0,-51 4-3 0,46-2-2 16,-46 2-2-16,44-6-1 0,-44 6-2 0,46-2-2 15,-46 2 1-15,47-3-5 0,-47 3 2 0,57-2 3 16,-57 2-4-16,63-2 2 0,-30 2-2 0,4-3 3 15,10 3 0-15,-4-2-3 0,7 2 2 0,-3-3-4 16,0 3 3-16,2 0-1 0,1 0-2 0,-2 0 6 16,1 0-4-16,-2 0 0 0,-1 0 0 0,1 0-2 15,3 0 9-15,-6 0-6 0,-5 0-1 16,5 0 0-16,-7 0 0 0,3-2 2 0,-1 2-1 16,-1-3 4-16,-2 1-4 0,-3 2 0 0,7-3 1 15,-7 0-4-15,5 3 3 0,-5-1 1 16,0-2-6-16,4 3 3 0,-4-3 3 0,0 1-2 15,1-1-3-15,-1 3 2 0,0-1 2 0,1-2-3 16,3 0 1-16,-4 1-2 0,0 2 4 0,4-4-2 16,-4 2-1-16,5 0 0 0,-5 2 2 0,3-4 0 15,1 3 2-15,-1-2-1 0,1 1-4 0,3-1 6 16,7 0-3-16,-4 1 2 0,0 0-3 0,-3-1 0 16,4 1-1-16,-4-1 0 0,0 1 1 0,0 2 0 15,0-3-1-15,0 3 2 0,3-2 0 0,0 2-2 16,5-3-2-16,-2 3 3 0,4 0-2 15,0 0 4-15,0-2 1 0,0 2-1 0,4-3-6 16,3 1 2-16,-5 2 2 0,5-2 5 16,0-1-2-16,0 0-1 0,9 3-4 0,-9-2 2 15,3-1-2-15,-3 3 6 0,3-1-1 0,-3 1-2 16,3 0 0-16,-3-3-2 0,-1 3-1 0,4 0 0 16,-4 0 5-16,4 0-3 0,-3 0 2 0,0 0-4 15,0 0-7-15,-3 0 13 0,-2 0-1 0,-1 0-3 16,-1 0 5-16,-4 0-6 0,1 3-2 0,-1-3 7 15,-5 0-1-15,-1 0 2 0,-4 1 3 0,1-1 16 16,0 0 35-16,-4 3 15 0,-33-3 4 0,64 0-7 16,-64 0-1-16,53 0-4 0,-53 0-3 0,46 0-6 15,-46 0-1-15,48 0-11 0,-48 0-5 0,39-3-6 16,-39 3-9-16,37 0-3 0,-37 0-3 16,0 0-3-16,44 0-4 0,-44 0-2 15,0 0 0-15,36-1 2 0,-36 1 2 0,0 0-11 16,0 0-57-16,30-6-121 0,-30 6-183 0,0 0-206 15,-17-14-223-15,17 14-248 0,-40-9-711 0,4-1-1177 16</inkml:trace>
  <inkml:trace contextRef="#ctx0" brushRef="#br1" timeOffset="17620.72">2538 2225 71 0,'0'0'379'0,"0"0"-12"15,9-12-14-15,-9 12-20 0,0 0-30 0,0 0-33 16,0 0-30-16,7-17-47 0,-7 17-33 0,0 0-31 15,0 0-21-15,0 0-7 0,0 0 1 0,0 0 2 16,0 0-3-16,-27 12 6 0,27-12 8 0,-16 14-2 16,16-14-14-16,-24 17 0 0,7-4-5 0,4-1-3 15,-4 4-5-15,1-1-10 0,-1 2-9 0,4 1-9 16,-4-3-10-16,1 3-5 0,2-1-10 16,1 0-8-16,-1-2-2 0,1 0-6 0,4-3-3 15,9-12 4-15,-18 23-4 0,18-23 4 0,-12 18-1 16,12-18-2-16,-11 15 4 0,11-15 0 0,0 0 0 15,-13 15-1-15,13-15-1 0,0 0 0 16,0 0-1-16,0 0-37 0,0 0-111 0,0 0-131 16,0 0-139-16,0 0-110 0,0 0-127 0,0 0-300 15,0 0-418-15</inkml:trace>
  <inkml:trace contextRef="#ctx0" brushRef="#br1" timeOffset="18028.72">2280 2255 112 0,'0'0'165'0,"0"0"-2"0,0 0-3 0,0 0 1 16,0 0 7-16,0 0 12 0,0 0 2 15,0 0 8-15,-9-16-1 0,9 16 11 0,0 0 3 16,0 0 7-16,0 0 10 0,0 0 21 0,0 0 16 15,0 0-6-15,0 0-2 0,-11-12-12 0,11 12-5 16,0 0 0-16,0 0-8 0,0 0-14 16,0 0-22-16,0 0-29 0,0 0-29 0,0 0-28 15,0 0-21-15,0 0-17 0,0 0-11 0,0 0-10 16,0 0-8-16,0 0-6 0,0 0-4 0,11 15-5 16,-11-15 0-16,16 15-4 0,-16-15-4 0,27 23 0 15,-13-11-2-15,2 3 1 0,1-3-3 0,-1 3 1 16,1 2-3-16,-4-4 0 0,4 0 1 0,-1 2 0 15,-2 0-1-15,-1-2-2 0,-2 0 1 0,-11-13 3 16,22 19-1-16,-22-19 2 0,17 17 0 16,-17-17 1-16,13 15-2 0,-13-15-2 0,14 12-19 15,-14-12-70-15,0 0-97 0,16 14-104 0,-16-14-131 16,0 0-107-16,0 0-72 0,0 0-75 16,0 0-352-16,0 0-495 0</inkml:trace>
  <inkml:trace contextRef="#ctx0" brushRef="#br1" timeOffset="18264.55">2337 2400 255 0,'0'0'401'0,"-36"-11"-7"0,36 11 13 0,-37-7-5 16,37 7-4-16,-40-7 4 0,40 7-6 0,-34-8-11 16,34 8-22-16,-30-4-30 0,30 4-36 0,-23-5-42 15,23 5-44-15,0 0-41 16,-26-7-31-16,26 7-22 0,0 0-4 0,0 0 1 15,0 0-5-15,26-5-14 0,-26 5-12 0,44 5-12 16,-44-5-15-16,66 0-6 0,-26 0-24 0,7 0 0 16,-1 1 1-16,1-1-3 0,4 0-14 0,-2 0-111 15,-2 0-120-15,-4-1-143 0,4-4-171 0,-7 2-158 16,-3-6-741-16,-4 5-883 0</inkml:trace>
  <inkml:trace contextRef="#ctx0" brushRef="#br1" timeOffset="22404.05">3635 2259 441 0,'3'-22'467'0,"-3"22"-13"0,0 0-31 0,0-20-22 16,0 20-14-16,0 0-29 0,-6-16-26 0,6 16-33 16,0 0-30-16,0 0-39 0,-5-19-38 0,5 19-44 15,0 0-31-15,0 0-27 0,0 0-20 0,0 0-11 16,0 0-7-16,-22 19-1 0,15-6-7 0,0 5 1 16,0 2 0-16,4 4-5 0,-3 0-5 15,3 3-5-15,-1 1-4 0,0 4-4 0,1 1-2 16,3 2-1-16,-3-3-5 0,3-2-2 0,-4 0 0 15,4-1-2-15,0-3 1 0,0-1-1 0,0-1-2 16,4-3-1-16,-4-21 4 0,0 35 1 0,0-35 7 16,0 28 2-16,0-28 7 0,3 20 1 15,-3-20-4-15,0 0-27 0,0 0-120 0,0 0-130 16,0 0-134-16,0 0-107 0,0 0-81 0,14-16-97 16,-14 16-314-16,3-25-461 0</inkml:trace>
  <inkml:trace contextRef="#ctx0" brushRef="#br1" timeOffset="23048.05">3404 2385 346 0,'0'0'399'0,"-16"-13"-21"0,16 13-15 0,-20-17-18 16,20 17-19-16,-17-18-10 0,17 18-18 0,-13-23-17 16,13 23-28-16,-13-25-30 0,13 25-28 0,-8-30-29 15,8 30-21-15,0-32-15 0,0 32-12 0,4-38-9 16,3 16-18-16,0 2-19 0,5-1-12 0,-1 0-10 16,5-4-13-16,1 3-6 0,3-2-7 0,0 2-1 15,4 2-8-15,3 1-4 16,-5 1-6-16,5 0 1 0,0 3-4 0,-4 3-1 15,1 3-2-15,-2 3-3 0,2 0-2 0,-24 6 0 16,44 0 0-16,-44 0 0 0,43 13 6 0,-23-1-3 16,-4 4 6-16,-2 1-15 0,-1 4 21 0,-2 3 2 15,-5 1-1-15,-3 1-3 0,1 3 4 0,-4 1-5 16,-4 6 2-16,1-2-2 0,-7 2 0 0,0-2 1 16,0 1-2-16,-4-2 3 0,-2-4-5 0,-1 2 0 15,1-7 3-15,-1 2 3 0,1-7 1 0,-1-1-2 16,-1-3 0-16,-1-3 0 0,2-1-1 0,17-11 2 15,-30 15-1-15,30-15-2 0,-33 7 6 0,33-7-6 16,0 0 8-16,-37-4 4 0,37 4 9 16,-20-11 3-16,20 11-2 0,-13-18-3 0,13 18-6 15,-6-20-2-15,6 20-4 0,0-22-3 16,0 22 1-16,3-24-2 0,-3 24-7 0,9-21-2 16,-9 21 2-16,14-20-1 0,-14 20-2 0,13-14-1 15,-13 14 2-15,0 0-2 0,30-8-3 0,-30 8 6 16,0 0-3-16,40 8 2 0,-40-8 0 0,33 17 2 15,-16-3-4-15,-1 1 2 0,2 3-1 0,-1 5 4 16,-1-1 0-16,1 2-2 0,-1 2 3 0,-2-1 3 16,-1-1-5-16,-3 0 1 0,0-5-1 0,0 1 3 15,0-2-4-15,-3 0 3 0,-7-18 0 0,13 24 4 16,-13-24 4-16,10 24 0 0,-10-24 0 16,10 15-81-16,-10-15-127 0,0 0-159 0,0 0-138 15,0 0-98-15,0 0-623 0,0 0-676 0</inkml:trace>
  <inkml:trace contextRef="#ctx0" brushRef="#br1" timeOffset="23516.72">3921 2397 223 0,'0'0'408'0,"0"0"-31"0,-9-15-37 16,9 15-25-16,0 0-35 0,0 0-36 0,-10-12-37 15,10 12-30-15,0 0-27 0,0 0-23 0,0 0-21 16,0 0-14-16,0 0-15 0,0 0-14 0,0 0-5 16,0 0-3-16,0 0-4 0,3-19-4 0,-3 19-4 15,0 0-8-15,0 0-2 0,30-6-9 0,-30 6-3 16,0 0-1-16,37-8-4 0,-37 8-2 16,23-7-1-16,-23 7-2 0,23-8 0 0,-23 8-1 15,20-10-1-15,-20 10 0 0,20-10 5 0,-20 10 25 16,17-7 11-16,-17 7 12 0,0 0-6 0,20-15 2 15,-20 15-1-15,0 0-3 0,13-16 2 0,-13 16-6 16,0 0-1-16,0 0 0 0,0 0-7 0,7-17-1 16,-7 17-9-16,0 0-7 0,0 0 6 15,0 0 2-15,-14-15-13 0,14 15 1 0,0 0-1 16,0 0 0-16,-33-7 4 0,33 7 8 0,0 0-2 16,-33 0-2-16,33 0-5 0,-24 5-4 0,24-5-4 15,-27 12-1-15,27-12-6 0,-30 17 6 0,18 0-6 16,-6-4 0-16,6 3-3 0,-2 4 4 0,1-2-1 15,6-1 4-15,-3 3-1 0,6-3 4 0,1 0-1 16,3-17 3-16,3 33 9 0,5-16-2 16,2-1-3-16,2-3 4 0,6-1-46 0,-18-12-98 15,36 17-128-15,-12-9-117 0,-24-8-111 0,39 2-83 16,-39-2-521-16,47 0-549 0</inkml:trace>
  <inkml:trace contextRef="#ctx0" brushRef="#br1" timeOffset="24048.73">4375 2352 351 0,'6'-25'380'0,"-6"25"-17"16,0-20-13-16,0 20-24 0,-6-22-21 0,6 22-17 15,-10-21-15-15,10 21-27 0,-11-17-23 0,11 17-14 16,-16-17-25-16,16 17-21 0,-20-13-18 0,20 13-20 16,-24-9-16-16,24 9-17 0,0 0-14 15,-39-6-14-15,39 6-13 0,-27 8-5 16,27-8-8-16,-27 10-12 0,27-10 0 0,-30 19 4 15,17-3-2-15,0 0 9 0,3 2 10 0,-3 5 10 16,6-3-7-16,-3 3-1 0,6 2-8 0,1-3-7 16,0 2-5-16,3-3-3 0,0-1 0 0,3 0-2 15,-3-20-1-15,7 33 8 0,-7-33 2 0,13 24-2 16,-13-24 0-16,20 18-2 0,-20-18-4 0,27 8-1 16,-27-8-6-16,0 0-2 0,47 0-2 0,-47 0-3 15,30-11 0-15,-30 11-1 0,30-15-3 0,-30 15-1 16,30-22-2-16,-17 10 4 0,1-2-5 0,-1 2 1 15,-7-3-1-15,5 3 4 0,-11 12 9 0,9-27 10 16,-9 27 8-16,10-28 12 0,-10 28 0 16,3-27-12-16,-3 27-3 0,0-24 5 15,0 24 4-15,-3-26 4 0,3 26 8 0,-3-23 8 16,3 23-1-16,-7-19 1 0,7 19-5 0,-3-15-9 16,3 15-7-16,0 0-11 0,-6-21-6 0,6 21-7 15,0 0-5-15,0 0-4 0,0 0 1 0,0 0-3 16,0 0 1-16,0 0-2 0,0 0-1 0,-5 17 1 15,5-17 0-15,5 28 1 0,-2-8 1 0,0 0-1 16,4 0 2-16,-4 3-2 0,3-4 0 0,2 5 2 16,-2-3 0-16,1 0 2 0,-1-1-1 0,1-4 0 15,3 1 3-15,-10-17-2 0,13 26-16 0,-13-26-65 16,11 20-61-16,-11-20-98 0,13 12-121 16,-13-12-129-16,0 0-98 0,0 0-53 0,0 0-106 15,36-9-270-15,-36 9-483 0</inkml:trace>
  <inkml:trace contextRef="#ctx0" brushRef="#br1" timeOffset="24616.06">4695 2157 370 0,'0'0'489'0,"10"-27"-15"0,-10 27-16 0,3-25-18 16,-3 25-32-16,7-25-22 0,-7 25-25 0,3-22-36 15,-3 22-33-15,4-19-43 0,-4 19-46 16,0 0-42-16,3-20-34 0,-3 20-29 0,0 0-20 15,0 0-20-15,0 0-9 0,0 0-8 0,0 0-6 16,0 0-6-16,0 0-4 0,0 0-3 0,17 20-14 16,-17-20 0-16,0 28 5 0,0-28 1 0,3 38-5 15,-3-13 2-15,0-3 0 0,3 3 2 16,-3 3-2-16,0-3 0 0,0 0-2 0,0 0-1 16,0-3 0-16,0 1 0 0,-3-3 0 0,3-20 1 15,3 35 2-15,-3-35 2 0,-3 29 2 0,3-29 7 16,0 24 30-16,0-24 42 0,0 19 33 0,0-19 26 15,0 0-15-15,0 20-20 0,0-20-25 0,0 0-13 16,0 0-18-16,0 0-12 0,0 0-9 16,0 0-11-16,-3-17 2 0,3 17-12 0,0 0-4 15,-4-25-4-15,4 25-4 0,-6-21-3 0,6 21 0 16,-3-22-2-16,3 22-4 0,-11-20 3 0,11 20 0 16,-10-21-3-16,10 21 6 0,-9-19-7 0,9 19 1 15,-14-15-1-15,14 15-3 0,-13-15 4 0,13 15 0 16,-14-9-2-16,14 9 1 0,0 0-1 0,-16-12-5 15,16 12 4-15,0 0-3 0,0 0 0 16,0 0 3-16,-33 4 1 0,33-4 0 0,-18 12 1 16,18-12 1-16,-16 18-2 0,16-18 4 0,-14 22-2 15,14-22 1-15,-9 28 2 0,9-28 0 0,-3 27 1 16,3-27 0-16,3 27 6 0,-3-27 0 16,9 28 3-16,-9-28 0 0,18 20 11 0,-18-20-12 15,26 18 2-15,-26-18 0 0,30 9-1 0,-30-9 2 16,34 6-2-16,-34-6 1 0,39 0 1 0,-39 0-5 15,40-6-25-15,-40 6-56 0,47-9-70 0,-47 9-63 16,40-16-61-16,-23 9-69 0,2-3-73 0,-2 1-82 16,-4-2-63-16,-13 11-62 0,27-20-598 0,-27 20-676 15</inkml:trace>
  <inkml:trace contextRef="#ctx0" brushRef="#br1" timeOffset="26720.06">5712 2075 169 0,'24'-11'370'0,"-24"11"-20"0,0 0-20 0,26-9-9 15,-26 9-18-15,0 0-20 0,20-9-23 0,-20 9-33 16,0 0-28-16,0 0-23 0,0 0-20 0,0 0-17 16,20-7-2-16,-20 7-5 0,0 0-11 0,0 0-8 15,0 0-1-15,0 0 4 0,0 0 11 0,0 0 7 16,-33-2 9-16,33 2 7 0,0 0 8 0,0 0 11 15,-37 0 13-15,37 0 9 0,0 0-2 0,0 0 3 16,-36 0-3-16,36 0-1 0,0 0-27 16,0 0-15-16,-38 0-30 0,38 0-23 0,0 0-17 15,0 0-18-15,0 0-13 0,0 0-16 0,-36 6-4 16,36-6-4-16,0 0-8 0,-16 17-3 0,16-17 4 16,-14 20-3-16,14-20-2 0,-13 25-1 0,13-25 0 15,-14 30-2-15,8-13 2 0,-1 0-4 16,-2 1-2-16,1 0 2 0,2-1-2 0,-1 0 6 15,7-17-7-15,-14 29 2 0,14-29-3 0,-9 21 6 16,9-21 5-16,-7 21 39 0,7-21 52 0,-6 17 40 16,6-17 27-16,0 0 7 0,-11 18-1 0,11-18-3 15,0 0-25-15,0 0-25 0,0 0-110 0,0 0-12 16,0 0 0-16,0 0 0 0,0 0 0 16,0 0 0-16,0 0 0 0,0 0 0 0,44-2 0 15,-44 2 0-15,27-6 0 0,-27 6 0 0,0 0 0 16,43 0 0-16,-43 0 0 0,33 6 0 0,-33-6 0 15,33 9 0-15,-33-9 0 0,30 18 0 0,-16-8 0 16,-14-10-28-16,20 25-12 0,-20-25 4 0,10 28 6 16,-10-28 8-16,0 31 2 0,-6-15 8 0,-2 0-2 15,-1 2 4-15,-1-2 3 0,-7-2 3 16,1 1 3-16,-1-3-4 0,-4 2 4 0,-1-4-1 16,-2-3 2-16,1 3 1 0,-1-5 2 0,24-5 2 15,-40 10 2-15,40-10 3 0,-36 3 0 0,36-3-1 16,0 0-28-16,-41-5-68 0,41 5-98 15,-16-13-119-15,16 13-112 0,-7-17-126 0,7 17-145 16,10-24-122-16,6 15-876 0,1-6-1121 0</inkml:trace>
  <inkml:trace contextRef="#ctx0" brushRef="#br1" timeOffset="27308.06">6653 2232 262 0,'0'0'471'0,"0"0"-22"0,0 0-29 0,0 0-30 16,0 0-29-16,0 0-32 0,0 0-47 0,0 0-47 16,0 0-33-16,-13-12-33 0,13 12-30 0,0 0-13 15,0 0-11-15,0 0-5 0,0 0-2 0,0 0-7 16,0 0 3-16,0 0 3 0,0 0 5 0,0 0 6 15,0 0 2-15,0 0-21 0,0 0-17 0,13-12-16 16,-13 12-7-16,0 0-13 0,23-19-10 0,-23 19-4 16,16-14-3-16,-16 14 0 0,21-18 9 0,-21 18 18 15,17-15 25-15,-17 15 15 0,13-16 8 0,-13 16 5 16,6-17 1-16,-6 17-2 0,8-15-10 16,-8 15-11-16,0 0-13 0,3-17-12 15,-3 17-15-15,0 0-11 0,-14-17-8 0,14 17-6 16,0 0-4-16,-24-8 0 0,24 8-9 0,0 0-2 15,-39 3-1-15,39-3 0 0,-27 8 0 0,27-8-2 16,-30 9-4-16,30-9 0 0,-27 17 3 0,27-17-1 16,-19 20-9-16,19-20 13 0,-18 21-1 0,18-21-3 15,-6 25 1-15,6-25 0 0,3 27 1 0,-3-27 3 16,17 28-1-16,-7-11 2 0,0-2-4 0,4 0 2 16,2-1-4-16,-2 4 5 0,-1-2-8 0,4-2 1 15,-4 4-1-15,0-3-2 0,-3 0-1 16,3 3-5-16,-5-3 1 0,1-1-1 0,-9-14 0 15,10 28 4-15,-10-28 3 0,0 27-6 0,0-27 4 16,-7 26 0-16,7-26 4 0,-12 22-4 16,12-22 3-16,-21 20-1 0,21-20 1 0,-27 15 2 15,27-15 0-15,-30 10 0 0,30-10 2 0,-30 6 0 16,30-6 4-16,-26 3 4 0,26-3-12 0,0 0 7 16,-37-1-86-16,37 1-100 0,0 0-116 0,-20-11-118 15,20 11-118-15,0 0-87 0,3-20-72 0,-3 20-582 16,20-22-734-16</inkml:trace>
  <inkml:trace contextRef="#ctx0" brushRef="#br1" timeOffset="27552.06">6980 2201 442 0,'0'0'491'0,"13"-19"2"0,-13 19-16 16,13-15-25-16,-13 15-39 0,7-15-41 15,-7 15-46-15,0 0-53 0,10-17-51 0,-10 17-50 16,0 0-46-16,0 0-22 0,0 0-24 0,0 0-17 15,0 0-9-15,0 0-8 0,0 0 2 0,-4 22-6 16,4-22-7-16,-9 32-4 0,2-11-3 0,0 1-5 16,-3 3-2-16,4-2-2 0,-1 2-2 0,0 0-3 15,0 0-2-15,4-3 2 0,-3 1 1 0,2-2 5 16,4 0-2-16,-3-1 0 0,3-20-8 16,0 31-84-16,0-31-78 0,-3 24-86 0,3-24-97 15,3 18-89-15,-3-18-90 0,0 0-593 0,0 0-576 16</inkml:trace>
  <inkml:trace contextRef="#ctx0" brushRef="#br1" timeOffset="28112.06">6886 2421 9 0,'-23'-14'466'16,"23"14"-14"-16,-16-18-11 0,16 18-29 0,-17-17-36 16,17 17-37-16,-13-14-48 0,13 14-51 0,-8-15-48 15,8 15-38-15,0 0-32 0,8-21-25 16,-8 21-20-16,16-10-15 0,-16 10-11 0,23-12-9 15,-23 12-10-15,34-11-4 0,-34 11-4 0,39-12-4 16,-15 6-2-16,3-1-4 0,-4 2 0 0,4-2-2 16,-4-1 0-16,3 3 1 0,-26 5 19 0,44-12 15 15,-44 12 24-15,34-10 13 0,-34 10 17 0,26-9 9 16,-26 9-3-16,23-7-13 0,-23 7-12 0,0 0-17 16,20-6-12-16,-20 6-12 0,0 0-8 0,0 0-6 15,0 0-7-15,0 0-5 0,0 0 4 16,-6 15-12-16,6-15-1 0,-11 15 0 0,11-15-2 15,-10 17-1-15,10-17 1 0,-9 20-3 0,9-20 3 16,-10 26 0-16,10-26 1 0,-4 26 2 16,4-26 0-16,0 25 1 0,0-25 6 0,4 24 4 15,-4-24 8-15,10 19 2 0,-10-19 3 0,9 15 5 16,-9-15 3-16,0 0-5 0,27 10-3 0,-27-10-4 16,0 0-6-16,34-5 3 0,-34 5 0 0,26-10 19 15,-26 10 0-15,21-15-3 0,-21 15-1 0,22-22-6 16,-22 22-4-16,21-28-5 0,-15 15 0 0,-6 13 5 15,14-26 3-15,-14 26 4 0,10-26 2 0,-10 26 1 16,9-20-2-16,-9 20-3 0,5-20-7 0,-5 20-6 16,0 0-5-16,3-20-10 0,-3 20-6 0,0 0-4 15,0 0 0-15,0 0 2 0,0 0 1 16,0 0 2-16,0 0-3 0,-14 20 2 16,14-20 0-16,-7 22 0 0,7-22 2 0,0 32 2 15,0-32-2-15,-3 29 0 0,3-29 2 0,3 32 2 16,-3-32-2-16,7 30 2 0,-7-30 2 0,11 27 0 15,-11-27 1-15,12 24-34 0,-12-24-57 0,18 20-72 16,-18-20-87-16,19 12-97 0,-19-12-135 0,0 0-93 16,33 0-100-16,-33 0-531 0,24-11-660 0</inkml:trace>
  <inkml:trace contextRef="#ctx0" brushRef="#br1" timeOffset="28592.07">7773 2092 210 0,'7'-17'446'0,"-7"17"-5"15,10-29-20-15,-10 29-14 0,10-27-26 16,-10 27-25-16,10-22-30 0,-10 22-40 0,3-20-38 16,-3 20-55-16,0 0-39 0,7-20-37 0,-7 20-27 15,0 0-20-15,0 0-11 0,0 0-6 0,0 0-14 16,0 0-3-16,7 26-4 0,-7-26-5 0,-3 29 3 16,3-11-4-16,-4 3-4 0,4 0 0 0,-4 1 1 15,4 2-5-15,0 0-2 0,-3-4-5 0,3 2 2 16,-3-1-3-16,3-1-1 0,0-20 1 0,0 32 0 15,0-32 4-15,0 28 23 0,0-28 50 0,0 22 30 16,0-22 27-16,0 0 16 0,0 25-1 16,0-25-22-16,0 0-26 0,0 0-20 0,0 0-19 15,0 0-14-15,0 0-10 0,0 0-9 0,0 0-10 16,0 0-4-16,0 0-4 0,0 0-8 16,10-20-1-16,-10 20-2 0,0 0-2 0,-7-23-2 15,7 23-2-15,-7-19 0 0,7 19 0 0,-9-20-2 16,9 20-1-16,-14-20-3 0,14 20 2 0,-19-17-2 15,19 17-2-15,-21-12-1 0,21 12-2 0,-20-12-2 16,20 12 0-16,0 0 0 0,-40-2-1 0,40 2 4 16,-23 8 2-16,23-8-2 0,-27 15 4 0,14-3 0 15,0 1 2-15,-1-1 0 0,8 5 4 0,-4-1-2 16,10-16 0-16,-8 30-1 0,8-30 9 16,-3 29-3-16,3-29 1 0,7 28 2 0,-7-28 2 15,14 25 0-15,-14-25 1 0,20 20-15 0,-20-20-41 16,26 14-68-16,-26-14-89 0,34 4-97 0,-34-4-126 15,40 0-100-15,-40 0-68 0,39-10-64 0,-15-1-428 16,-4 2-554-16</inkml:trace>
  <inkml:trace contextRef="#ctx0" brushRef="#br1" timeOffset="28964.07">7993 2288 178 0,'0'0'467'0,"0"0"-22"16,0 0-26-16,0 0-36 0,8-17-18 0,-8 17-25 15,0 0-29-15,0 0-33 0,0 0-26 16,0 0-34-16,0 0-37 0,0 0-33 0,0 0-27 15,0 0-27-15,0 0-18 0,3-16-14 0,-3 16-13 16,0 0-5-16,0 0-1 0,0 0-5 0,0 0-2 16,0 0-2-16,36-3 2 0,-36 3-10 0,0 0 0 15,37-5-4-15,-37 5-2 0,26-8-3 0,-26 8-2 16,34-7 0-16,-34 7-3 0,30-12 1 0,-30 12-3 16,27-15 6-16,-27 15-2 0,23-12 5 15,-23 12 19-15,16-16 2 0,-16 16-4 0,11-15-4 16,-11 15-6-16,0 0-4 0,3-20-4 0,-3 20-8 15,0 0-1-15,-14-16-5 0,14 16-2 0,0 0 1 16,-23-14-5-16,23 14 3 0,0 0-2 16,-34-5-3-16,34 5 0 0,0 0-4 0,-39 5 4 15,39-5 2-15,-27 15 0 0,27-15 2 0,-27 20-2 16,14-7 2-16,-1 2 0 0,5-1 3 0,-1 5-1 16,4-5 1-16,6-14 3 0,-8 33 0 0,8-33 1 15,0 30 4-15,0-30-3 0,8 27 2 0,-8-27-27 16,9 25-63-16,-9-25-75 0,16 21-89 0,-16-21-84 15,17 14-92-15,-17-14-77 0,0 0-104 0,24 10-341 16,-24-10-421-16</inkml:trace>
  <inkml:trace contextRef="#ctx0" brushRef="#br1" timeOffset="29440.72">8203 2262 369 0,'0'0'417'0,"11"-23"-16"15,-11 23-20-15,6-19-27 0,-6 19-30 0,13-19-38 16,-13 19-45-16,11-19-42 0,-11 19-40 0,10-15-37 15,-10 15-26-15,0 0-21 0,16-10-13 0,-16 10-14 16,0 0-4-16,0 0-5 0,30 10-1 0,-30-10-1 16,10 13-3-16,-10-13-1 0,10 22-2 0,-10-22-4 15,3 25-3-15,-3-25-5 0,4 28-1 0,-4-28-5 16,0 28-1-16,0-28 0 0,0 24-3 0,0-24 1 16,0 20 2-16,0-20 36 0,-4 18 47 0,4-18 37 15,0 0 26-15,0 19 6 0,0-19-9 16,0 0-9-16,0 0-15 0,0 0-12 15,0 0-13-15,0 0-12 0,0 0-9 0,0 0-11 16,0 0-10-16,-13-19-14 0,13 19-8 0,7-20-8 16,-7 20-5-16,10-23-3 0,-10 23-2 0,17-26-5 15,-4 9-5-15,-3 5-1 0,3-5-5 0,-3 1 0 16,4 4-3-16,-1-3-1 0,4 0-3 0,-17 15-1 16,23-22-4-16,-23 22 0 0,20-17-4 0,-20 17-2 15,20-15-2-15,-20 15-1 0,0 0-4 0,24-9 2 16,-24 9 3-16,0 0-4 0,19 11 5 0,-19-11 2 15,7 19 3-15,-7-19 0 0,4 28 0 0,-4-28 1 16,0 38 6-16,0-18-3 0,0 2 0 16,-4 1 2-16,4-1 1 0,-4 0 1 0,1 1 1 15,0-2 1-15,3-2 1 0,-3-2 0 0,-1 1 1 16,4-18 3-16,-6 27-4 0,6-27-3 16,-3 23-45-16,3-23-68 0,-4 18-91 0,4-18-79 15,0 0-90-15,0 0-71 0,0 0-37 0,0 0-41 16,0 0-74-16,0 0-303 0,10-13-378 0</inkml:trace>
  <inkml:trace contextRef="#ctx0" brushRef="#br1" timeOffset="29728.07">8837 2063 271 0,'17'-20'374'0,"-4"2"4"0,-3 0-2 16,4 3-11-16,-5 3-22 0,-9 12-20 0,17-23-18 15,-17 23-29-15,13-20-35 0,-13 20-40 0,11-15-34 16,-11 15-36-16,0 0-29 0,13-14-22 0,-13 14-21 15,0 0-11-15,0 0-2 0,0 0-2 16,0 0-1-16,6 14 1 0,-6-14-5 0,-3 22 3 16,3-22 9-16,-10 29-3 0,7-10 6 0,-4 1 0 15,0 2-2-15,-2 2-9 0,2 0 0 0,0 1-5 16,0 1-7-16,1-2-4 0,-1 1-4 0,1-2-3 16,-2 2 1-16,5-3-2 0,-3 2-5 0,3-5 4 15,-1 0 1-15,4-19 1 0,-6 31 3 16,6-31-5-16,-4 27-8 0,4-27-69 0,0 22-70 15,0-22-92-15,0 0-98 0,0 20-77 0,0-20-31 16,0 0-24-16,0 0 1 0,0 0 1 0,0 0-246 16,0 0-189-16</inkml:trace>
  <inkml:trace contextRef="#ctx0" brushRef="#br1" timeOffset="30344.07">8810 2364 137 0,'0'0'193'0,"-9"-12"12"0,9 12 14 16,-14-13 15-16,14 13 9 0,-16-12 11 15,16 12 9-15,-14-15 4 0,14 15-9 0,-13-15-8 16,13 15-12-16,-10-14-23 0,10 14-20 0,-6-19-34 15,6 19-23-15,0-17-28 0,0 17-22 0,3-17-16 16,-3 17-9-16,9-20-4 0,-9 20-12 16,13-15-6-16,-13 15-8 0,21-18-4 0,-21 18-4 15,20-15 0-15,-20 15 1 0,27-12-4 0,-27 12-8 16,22-11-2-16,-22 11-4 0,30-6 1 0,-30 6-1 16,27-3-3-16,-27 3 3 0,0 0-2 0,37 0 2 15,-37 0 1-15,23 9 1 0,-23-9 2 0,17 16 3 16,-17-16 3-16,7 20 0 0,-7-20 3 0,3 27 3 15,-3-27 0-15,0 30-4 0,0-30-16 0,-6 30 16 16,6-30-2-16,-4 30 1 0,4-30 2 16,-3 27 14-16,3-27 23 0,0 26 16 0,0-26 28 15,0 18 24-15,0-18 18 0,3 17 5 0,-3-17-7 16,0 0-19-16,17 12-20 0,-17-12-16 16,0 0-17-16,33 2-14 0,-33-2-10 0,27-7-9 15,-27 7-7-15,33-15-3 0,-13 7-8 0,1-4-4 16,1-1 0-16,2-4-4 0,3-3-1 0,-4-2-2 15,4 1-1-15,-5-3 4 0,2 2-4 0,-4-4 0 16,1-1 5-16,-5 2 21 0,-2-1 14 0,-5 4 4 16,1 2-1-16,-3-2-3 0,-3 2-4 0,-4 0-9 15,0 20-8-15,0-32-5 0,0 32-4 0,-8-29-5 16,8 29-2-16,-9-24-10 0,9 24 9 0,-17-18-14 16,17 18-1-16,-23-7 0 0,23 7 3 0,0 0 0 15,-36 3 1-15,36-3 1 16,-24 12 0-16,24-12 1 0,-20 20 3 0,20-20-2 15,-17 27 11-15,10-11-10 0,1 3 2 0,2-1 1 16,1 2 1-16,3 1-1 0,3-2 2 0,1 3-2 16,-1-2 2-16,3 3-3 0,5-1 3 0,-5 1-4 15,4-1 2-15,1 1-4 0,-2-1-1 0,-2 1-2 16,-1-4-1-16,2 4-3 0,-2-1 2 0,-6-1-2 16,3-1 3-16,-6 2-1 0,-3-1-2 0,-2-1 4 15,-1-1 3-15,-1-1 1 0,-4 0-1 0,1-3-28 16,-1-1-69-16,-2 1-74 0,2-5-71 0,1 2-76 15,13-12-77-15,-23 17-91 0,23-17-82 0,0 0-110 16,-24 7-485-16,24-7-628 0</inkml:trace>
  <inkml:trace contextRef="#ctx0" brushRef="#br1" timeOffset="30584.07">9447 2400 320 0,'27'-18'431'0,"-27"18"-22"0,24-12-33 16,-24 12-32-16,26-12-35 0,-26 12-41 0,20-7-44 16,-20 7-24-16,0 0-23 0,34-5-18 0,-34 5-2 15,0 0 5-15,19 14 13 0,-19-14 9 0,4 20-5 16,-4-20 0-16,3 22-11 0,-3-22-15 16,-7 25-21-16,7-25-16 0,-9 28-20 0,9-28-14 15,-14 27-10-15,14-27-12 0,-13 23-6 0,13-23-7 16,-17 22-12-16,17-22-101 0,-26 17-143 15,26-17-183-15,-24 11-185 0,24-11-792 0,-30 4-822 16</inkml:trace>
  <inkml:trace contextRef="#ctx0" brushRef="#br1" timeOffset="31608.74">10151 2063 109 0,'0'0'449'0,"0"0"-17"16,4-17-17-16,-4 17-2 0,0 0-33 0,0 0-28 15,3-19-16-15,-3 19-20 0,0 0-24 0,0 0-18 16,-3-17-18-16,3 17-21 0,0 0-28 0,0 0-34 15,0 0-31-15,0 0-31 0,-8-15-26 16,8 15-17-16,0 0-17 0,0 0-11 0,0 0-8 16,0 0-5-16,-9 15-5 0,9-15-1 0,-10 20-3 15,10-20-2-15,-11 28 4 0,2-9-2 16,2 4-2-16,1-2 1 0,-2 5-2 0,2 4-1 0,0 1-2 16,-4 0 0-16,2 1-2 0,2-1 2 15,3 1 1-15,-4-3-2 0,4-5 1 0,0 1 3 16,-1-2 3-16,0-1-2 0,1-4 2 0,3-18-6 15,0 27-23-15,0-27-74 0,0 20-107 0,0-20-110 16,0 0-119-16,0 0-85 0,0 0-34 0,30-5-88 16,-30 5-341-16,14-21-446 0</inkml:trace>
  <inkml:trace contextRef="#ctx0" brushRef="#br1" timeOffset="32084.07">10161 2109 289 0,'0'0'443'16,"0"-32"9"-16,0 32 7 0,-3-26-10 15,3 26-20-15,-3-29-22 0,3 29-22 0,-4-25-27 16,4 25-40-16,-4-20-48 0,4 20-50 0,0 0-45 16,-6-20-42-16,6 20-29 0,0 0-25 0,0 0-16 15,0 0-9-15,0 0-8 0,0 0-6 0,-20 19-7 16,20-19-2-16,-7 29-4 0,4-9 0 0,3 1-2 16,0 3-5-16,3 0-2 0,-3 0-2 0,7 0-1 15,-3 1 1-15,2-3-1 0,-2-1-3 0,2-1 8 16,0-3 4-16,-6-17 7 0,14 24 6 0,-14-24 20 15,20 18 15-15,-20-18-9 0,23 8-9 0,-23-8-9 16,27-5-7-16,-27 5-6 0,30-15-6 16,-13 6-4-16,-1-7-3 0,2 1-3 15,-2-5-4-15,1-1-2 0,-1 0-4 0,1-2 4 16,-4-2-6-16,1 5-1 0,-1-2 0 0,-3 1-1 16,0 0 0-16,0 0 5 0,-4 1-2 0,5 3 8 15,-5 0 12-15,-6 17 2 0,10-26-3 0,-10 26-5 16,6-22-8-16,-6 22-9 0,8-18-7 0,-8 18-2 15,0 0-1-15,0 0-2 0,0 0 6 0,0 0 1 16,0 0 0-16,0 0 3 0,-17 23-2 0,7-6 0 16,4 0 0-16,-5 7 3 0,1 3 2 0,1 2 0 15,-2 4-2-15,1 0 4 0,1 1-2 0,-2 2 3 16,1-1-2-16,4-1 3 0,-5-1-1 0,5 0 4 16,-1 0 2-16,4-6-1 0,0 0-4 15,3-4 2-15,0-1-59 0,-3-4-63 16,3-18-63-16,0 29-79 0,0-29-104 0,6 21-134 15,-6-21-96-15,0 0-109 0,0 0-485 0,27 4-648 16</inkml:trace>
  <inkml:trace contextRef="#ctx0" brushRef="#br1" timeOffset="32956.67">10715 2237 424 0,'6'-24'477'0,"-6"24"-19"16,0-20-31-16,0 20-37 0,0-24-30 15,0 24-42-15,0-19-41 0,0 19-33 0,-3-17-10 16,3 17-30-16,-3-19-24 0,3 19-29 0,0 0-30 16,-13-17-23-16,13 17-20 0,0 0-17 15,0 0-14-15,0 0-8 0,-24-5-8 0,24 5-4 16,-17 10-6-16,17-10 2 0,-16 18-5 0,16-18-1 16,-20 22-2-16,10-9-3 0,-1 4 0 0,2 0 1 15,2 2-1-15,1-2 1 0,-5 2-3 0,8-1 2 16,-4 0 2-16,7-18 2 0,-3 30 1 0,3-30 5 15,0 27 6-15,0-27 13 0,7 21 4 0,-7-21 1 16,9 12-1-16,-9-12-4 0,0 0-10 16,24 5-3-16,-24-5-7 0,23-8-2 0,-23 8 0 15,24-15-6-15,-14 2-1 0,3 1-2 0,0-3-2 16,-3-2 4-16,1-1-2 0,2-2-3 0,-7 0 2 16,5 0 15-16,-5 4 17 0,1-5 15 0,-1 5 8 15,-6 16 3-15,7-26-2 0,-7 26-10 0,4-24-8 16,-4 24-14-16,6-20-13 0,-6 20-8 15,0 0-4-15,0 0-2 0,7-14 0 0,-7 14-2 16,0 0-2-16,0 0 1 0,0 17 0 0,0-17 2 16,3 21-1-16,-3-21 1 0,6 27-1 0,-6-27 1 15,11 30-2-15,-8-12 1 0,4-1 1 16,-1-2 0-16,1 2-1 0,-7-17 2 0,14 28 4 0,-14-28 4 16,16 22 7-16,-16-22 4 0,17 20 7 15,-17-20 8-15,20 13 3 0,-20-13-1 0,0 0-6 16,33 5-5-16,-33-5-5 0,0 0-3 0,34-11-4 15,-34 11-4-15,19-14 1 0,-19 14-1 0,17-22-4 16,-10 7-5-16,-4-1 4 0,4-1-4 0,0-4-6 16,-7 21 0-16,0-32 2 0,0 32-4 0,0-35 2 15,0 35-2-15,-7-29 0 0,7 29 0 16,-7-29 1-16,7 29-3 0,-13-19 1 0,13 19-7 16,-14-18-3-16,14 18 1 0,-13-13 0 0,13 13 5 15,0 0-1-15,0 0 2 0,-23-7 2 16,23 7 2-16,0 0 2 0,0 0 0 0,0 0 1 15,-7 14 3-15,7-14 0 0,0 0 4 0,13 17-2 16,-13-17 3-16,17 12 1 0,-17-12 4 0,24 10 0 16,-24-10-2-16,23 7 2 0,-23-7 0 0,26 5 2 15,-26-5-2-15,33-3-3 0,-33 3 0 0,35-5-1 16,-35 5-1-16,33-9-3 0,-33 9 1 0,33-13-5 16,-33 13 3-16,27-15-1 0,-27 15-1 0,27-15 0 15,-27 15-2-15,16-12 3 0,-16 12-1 0,17-15 2 16,-17 15 0-16,0 0-2 0,13-18 0 0,-13 18-5 15,0 0-5-15,0 0-5 0,14-12-4 16,-14 12-1-16,0 0 5 0,0 0 7 16,0 0-6-16,-17 22-5 0,17-22 7 0,-13 25 6 15,-1-6 2-15,1 2 0 0,2 1 1 0,-2 3 3 16,-1 3 13-16,5-1-13 0,-1 0-3 0,-1 2 8 16,5-4-6-16,0 1 0 0,-1-5 2 0,4-1 1 15,0 0 2-15,3-20-3 0,-8 33-50 0,8-33-79 16,-3 27-82-16,3-27-131 0,0 0-162 0,0 21-134 15,0-21-97-15,0 0-580 0,0 0-767 0</inkml:trace>
  <inkml:trace contextRef="#ctx0" brushRef="#br1" timeOffset="33372.15">11402 1952 243 0,'0'0'460'0,"7"-22"-9"16,-7 22-15-16,3-20-37 0,-3 20-52 0,0 0-62 15,3-21-60-15,-3 21-46 0,0 0-39 0,0 0-27 16,0 0-15-16,0 0-8 0,0 0-8 0,0 0-6 16,0 0-5-16,13 13 1 0,-13-13 7 0,0 25 6 15,0-25-1-15,0 32-6 0,0-8-15 0,0-2-7 16,-3 3-7-16,-1 0-7 0,-2 2-3 0,3 0-6 16,-4 3-7-16,0 0-2 0,0 2-5 0,1-8-4 15,3-2 12-15,-4 1 23 0,1-4 32 16,2-1 21-16,4-18 39 0,-10 30 44 0,10-30 46 15,-6 23 40-15,6-23 41 0,-7 17-11 0,7-17-28 16,0 0-37-16,0 0-31 0,0 0-28 16,0 0-20-16,0 0-20 0,0 0-19 0,0 0-15 15,-11-19-8-15,11 19-15 0,11-24-12 0,-11 24-14 16,16-27-10-16,-5 12-6 0,2 0-9 0,0-3-6 16,7 3-4-16,0-4-6 0,3 2-2 0,1-2-2 15,2 2-4-15,-2 0-6 0,3 0-10 0,-1 0-13 16,-3 5-20-16,4 0-29 0,-7 0-47 0,4 2-51 15,-5-2-43-15,1 4-42 0,1-2-39 0,-5 2-45 16,-16 8-53-16,30-15-44 0,-30 15-55 16,27-12-43-16,-27 12-38 0,20-13-45 0,-20 13-59 15,0 0-286-15,13-9-439 0</inkml:trace>
  <inkml:trace contextRef="#ctx0" brushRef="#br1" timeOffset="33597.07">11585 2046 388 0,'0'0'478'0,"0"0"-19"0,-30 12-20 16,30-12-36-16,0 0-41 0,-20 6-55 0,20-6-60 16,0 0-47-16,0 0-41 0,-17 13-33 0,17-13-16 15,0 0-4-15,-3 20 0 0,3-20 4 16,3 21-8-16,-3-21-6 0,7 24-1 0,-7-24-6 16,10 27-9-16,-7-9-11 0,7 0-8 0,-3-3-8 15,3 2-2-15,0 1-12 0,0-3 0 0,0 0-7 16,3 0 0-16,-2-3-1 0,5 1-2 0,-16-13-2 15,20 18-77-15,-20-18-106 0,24 9-166 0,-24-9-172 16,0 0-240-16,36 0-344 0,-36 0-549 0</inkml:trace>
  <inkml:trace contextRef="#ctx0" brushRef="#br1" timeOffset="34055.89">11979 2162 334 0,'0'0'600'15,"0"0"-34"-15,0 0-35 0,7-17-52 0,-7 17-50 16,0 0-57-16,0 0-63 0,0 0-50 0,6-18-52 16,-6 18-38-16,0 0-33 0,20-9-22 0,-20 9-15 15,23-9-5-15,-23 9 0 0,27-7-8 0,-27 7-9 16,33-13-14-16,-13 6-8 0,4-3-8 0,-4 2-9 16,3-1-6-16,-3-3-4 0,0-1-5 0,0 0-6 15,0-2-2-15,1 1-3 0,-5-1 2 0,1-1-5 16,-1 3 9-16,-5-1 29 0,-2 1 16 15,-9 13 8-15,16-22 4 0,-16 22-7 0,8-20-9 16,-8 20-9-16,0 0-11 0,0-25-10 16,0 25-7-16,-17-11-5 0,17 11-4 0,-24-7-3 15,24 7-1-15,0 0 0 0,-46 3-6 0,46-3 0 16,-33 10 0-16,12-3-1 0,1 3 1 0,4 3-2 16,-1-1 2-16,4 6 0 0,3-1 1 0,0 0 4 15,3 6 1-15,4-2 3 0,3 1 0 0,3 0 0 16,7 2 0-16,-3-3 3 0,6-1-3 0,0 6 0 15,4-5 0-15,0 2-3 0,-4-3-2 0,0 0-4 16,-2 0 1-16,-2-3-3 0,-2 3 0 0,-4 1-2 16,0-4 0-16,-3-17 1 0,-6 35 2 0,-4-16-2 15,-4-6 1-15,1 3 2 0,-7-2 3 16,4 1-2-16,-8-3 3 0,4 0 0 16,-3-3-6-16,3-1-81 0,20-8-92 0,-36 12-109 15,36-12-109-15,-30 2-129 0,30-2-109 0,-27-7-743 16,27 7-826-16</inkml:trace>
  <inkml:trace contextRef="#ctx0" brushRef="#br1" timeOffset="40832.08">6976 3130 328 0,'0'0'338'0,"-47"2"-8"16,47-2-13-16,-39 0-18 0,39 0-24 16,-40 5-2-16,40-5 2 0,-38 2 3 0,38-2 5 15,-30 3-13-15,30-3 12 0,0 0-15 0,-39 5-10 16,39-5-17-16,0 0-23 0,-30 3-25 0,30-3-22 15,0 0-22-15,0 0-21 0,-27 5-13 0,27-5-25 16,0 0-10-16,0 0-6 0,0 0 18 0,0 0 27 16,0 0 14-16,33 2 14 0,-33-2-14 15,50-2-9-15,-13-3-6 0,13-1-4 0,10-1-12 16,10 0-11-16,17-1-10 0,6-1-9 0,24-4-15 16,6 0-6-16,10 1-8 0,8-1-6 0,29-4-5 15,11 2 0-15,8-3-5 0,14 0-1 16,7-1-6-16,8 2 2 0,5-4-4 0,0 3-2 15,4 1 3-15,3 0-3 0,4 0-2 0,6-1-4 16,3 0-3-16,4 0-3 0,-4 4 5 0,-9-2-2 16,-8 4-6-16,-9 0 8 0,-10 2-5 0,-10-1-1 15,-13 5-2-15,-34-2 2 0,-11 1-2 0,-8 1 2 16,-28 1 1-16,-10 0 0 0,-12 3-1 0,-15-4 6 16,-9 4 0-16,-8-1 7 0,-1 1-1 0,-9-3 5 15,-2 3 0-15,-7-1-6 0,-7-2-56 16,1-3-101-16,-24 8-134 0,36-12-159 0,-36 12-179 15,14-20-227-15,-14 20-872 0,-7-22-1148 0</inkml:trace>
  <inkml:trace contextRef="#ctx0" brushRef="#br1" timeOffset="46500.46">12915 2177 205 0,'0'0'303'0,"0"0"8"0,0 0 5 16,0 0 12-16,-33 3 11 0,33-3 2 0,0 0 5 15,0 0-9-15,0 0-6 0,0 0-10 0,0 0-21 16,-33 0-26-16,33 0-30 0,0 0-37 16,0 0-34-16,0 0-33 0,0 0-19 0,0 0-17 15,0 0-13-15,0 0-11 0,0 0 12 0,0 0 6 16,0 0-5-16,0 0-12 0,23 7-16 0,-23-7-9 16,37 0-12-16,-37 0-7 0,44 0-7 0,-44 0-7 15,46 0-2-15,-46 0-1 0,57 0-1 0,-57 0-2 16,60-5 1-16,-60 5 1 0,53-2-1 0,-53 2-1 15,50-5-2-15,-50 5-4 0,40-8-36 0,-40 8-50 16,37-5-65-16,-37 5-67 0,27-10-80 16,-27 10-105-16,0 0-79 0,20-10-64 0,-20 10-58 15,0 0-523-15,0 0-585 0</inkml:trace>
  <inkml:trace contextRef="#ctx0" brushRef="#br1" timeOffset="46880.33">13206 2007 279 0,'-17'-7'363'15,"17"7"19"-15,-26-17 33 0,26 17 14 0,-30-15-7 16,30 15-9-16,-30-13-11 0,30 13-25 0,-27-13-26 16,27 13-38-16,-20-10-46 0,20 10-46 0,0 0-48 15,-24-10-37-15,24 10-35 0,0 0-26 0,0 0-15 16,0 0-13-16,0 0-6 0,-16 8-7 0,16-8-2 16,7 17-5-16,-7-17-5 0,20 26 0 15,-7-11-2-15,4-1 0 0,2 1-2 16,5 2 1-16,6 1-1 0,0-3 0 0,0 3 0 15,3-6-1-15,0 0-2 0,-3 0-1 0,0 0 2 16,-6-3-2-16,3-1 1 0,-7-3 2 0,-20-5-1 16,33 9 4-16,-33-9-2 0,26 8 3 0,-26-8 2 15,0 0 10-15,0 0 1 0,0 0-2 0,0 0-7 16,0 0-9-16,0 0-5 0,0 0-1 0,-16 17-8 16,-4-10 0-16,-3 2-2 0,0 3-4 0,-4 1 4 15,-3 1-2-15,0 4 0 0,0 0-1 0,3 2 0 16,0-3 3-16,4 3 0 0,3-2-2 0,3-1 4 15,4 0 1-15,2 1 0 0,5-4 3 0,6-14-1 16,-3 29-10-16,3-29-59 0,9 22-71 16,-9-22-94-16,31 15-94 0,-31-15-117 15,47 8-106-15,-47-8-88 0,50-6-568 0,-20 1-665 16</inkml:trace>
  <inkml:trace contextRef="#ctx0" brushRef="#br1" timeOffset="47716.67">14140 2063 119 0,'0'0'381'0,"0"0"-12"0,0 0 0 0,0 0 3 16,0 0-5-16,0 0-10 0,0 0-16 0,0 0-20 15,0 0-34-15,0 0-26 0,0 0-27 0,0 0-36 16,0 0-31-16,0 0-30 0,0 0-26 16,0 0-21-16,0 0-13 0,0 0 13 0,0 0 12 15,19 7-3-15,-19-7-3 0,0 0-8 0,0 0-13 16,0 17-11-16,0-17-8 0,0 0-12 0,0 0-4 16,4 22-2-16,-4-22-6 0,0 0-9 0,0 0 1 15,4 21-3-15,-4-21 4 0,0 0 13 0,0 0 45 16,0 0 31-16,0 0 28 0,6 15 12 0,-6-15-12 15,0 0-25-15,0 0-18 0,0 0-17 16,0 0-16-16,13-15-12 0,-13 15-10 0,0 0-6 16,3-18-8-16,-3 18-3 0,0 0 5 0,0-20 4 15,0 20 12-15,0 0 2 0,-6-20 2 16,6 20-3-16,0 0-2 0,-7-17-7 0,7 17-1 16,0 0-10-16,-6-16-10 0,6 16-2 0,0 0-1 15,0 0-13-15,-17-9 0 0,17 9-2 0,0 0-8 16,0 0 10-16,-30 4-9 0,30-4 3 0,-24 11 4 15,24-11-4-15,-22 18 4 0,22-18-7 0,-27 19 3 16,13-7 0-16,1 3 4 0,0-3-2 0,2 5 0 16,2 0 0-16,-5-3 4 0,4 4 0 0,7-3-1 15,3-15 4-15,-13 30-2 0,13-30 4 0,-4 27-4 16,4-27 2-16,0 26 2 0,0-26 0 0,7 22 2 16,-7-22-2-16,16 18 2 0,-16-18-4 15,27 14-47-15,-27-14-52 0,30 7-60 16,-30-7-58-16,37 6-59 0,-37-6-71 0,36-1-79 15,-36 1-87-15,34-8-70 0,-34 8-48 0,37-13-41 16,-37 13-470-16,30-18-604 0</inkml:trace>
  <inkml:trace contextRef="#ctx0" brushRef="#br1" timeOffset="48492.5">14443 2135 133 0,'0'0'395'0,"0"0"-11"0,7-17 1 0,-7 17-5 15,0 0-9-15,6-16-17 0,-6 16-17 0,0 0-23 16,0 0-23-16,0-20-19 16,0 20-21-16,0 0-11 0,0 0-21 0,-13-15-24 15,13 15-28-15,0 0-25 0,0 0-27 0,-20-4-24 16,20 4-21-16,0 0-14 0,0 0-13 0,-33 4-9 16,33-4-7-16,-21 8-7 0,21-8-4 0,-19 14-4 15,19-14-2-15,-17 20 0 0,17-20-1 0,-19 24 0 16,19-24-3-16,-14 27 2 0,14-27-2 0,-10 27 0 15,10-27 2-15,-11 26 0 0,11-26 2 0,-3 24-4 16,3-24 4-16,0 20 3 0,0-20 4 0,3 19 0 16,-3-19 3-16,0 0-2 0,17 13-1 0,-17-13-2 15,0 0-1-15,0 0-4 0,37-1 3 0,-37 1-2 16,24-8-2-16,-24 8-3 0,20-16 1 16,-20 16 1-16,19-22 0 0,-8 10-4 0,2-4 0 15,-7 3 0-15,5-4 3 0,-11 17 18 16,13-24 15-16,-13 24 12 0,13-27 8 0,-13 27 10 15,7-24 13-15,-7 24 1 0,7-20 3 0,-7 20-2 16,3-19-2-16,-3 19-11 0,0 0-14 0,3-19-11 16,-3 19-17-16,0 0-12 0,0 0-7 0,0 0-4 15,0 0-2-15,0 0-1 0,0 0 0 0,0 0-3 16,0 0 0-16,0 0 2 0,-13 16-1 0,13-16 2 16,-3 25 0-16,3-25 2 0,-4 28-2 0,4-28 2 15,0 30 1-15,0-30 0 0,4 32-1 16,-4-32 2-16,3 32 0 0,-3-32-2 0,10 28 2 15,-10-28-2-15,6 26 5 0,-6-26 3 0,14 20-4 16,-14-20 2-16,16 14 0 0,-16-14 1 0,24 8 0 16,-24-8 0-16,0 0 1 0,33 0-7 15,-33 0 0-15,27-10 2 0,-27 10-1 0,27-15-3 16,-18 6-3-16,5-8 2 0,-1 5-3 0,-3-3 5 16,1-3-3-16,-2 5 0 0,1-6-2 0,-7 4 1 15,8-2-1-15,-8 0 1 0,-3 17-2 0,10-31 0 16,-10 31 1-16,3-30 2 0,-3 30-2 0,3-26-2 15,-3 26 1-15,0-21 2 0,0 21-3 0,0-18 0 16,0 18-3-16,0 0-7 0,4-22-1 16,-4 22-3-16,0 0 2 0,0 0 1 0,0 0 0 15,0 0 5-15,0 0-1 0,-20 10 0 0,20-10 4 16,-6 19-2-16,6-19 2 0,-11 29 1 0,11-29 4 16,-6 32-1-16,6-32 1 0,-7 37-2 0,7-19 3 15,0-18 4-15,0 34 2 0,0-16 0 0,0 1-2 16,0-19 0-16,10 31 2 0,-10-31-5 15,6 30-33-15,-6-30-38 0,11 23-47 0,-11-23-51 16,16 20-69-16,-16-20-91 0,14 12-100 0,-14-12-133 16,0 0-79-16,30 5-75 0,-30-5-472 0,0 0-650 15</inkml:trace>
  <inkml:trace contextRef="#ctx0" brushRef="#br1" timeOffset="48876.15">15030 2150 418 0,'0'0'440'0,"14"-15"8"15,-14 15 11-15,0 0-9 0,6-21-19 0,-6 21-28 16,0 0-27-16,7-17-35 0,-7 17-42 0,0 0-46 16,0 0-45-16,3-17-44 0,-3 17-30 0,0 0-29 15,0 0-23-15,0 0-14 0,0 0-9 0,17-13-10 16,-17 13-7-16,0 0-3 0,0 0-6 16,0 0-6-16,23-7 1 0,-23 7-2 0,0 0-4 15,0 0-4-15,27-9-2 0,-27 9 0 16,0 0-1-16,20-14-1 0,-20 14-1 0,0 0 0 15,17-12-3-15,-17 12 6 0,0 0 0 0,13-15 7 16,-13 15 4-16,0 0 7 0,0 0 2 0,0-18-4 16,0 18-8-16,0 0-7 0,-13-9-3 0,13 9-6 15,0 0 0-15,0 0-5 0,-41 0 1 0,41 0-5 16,-23 6 0-16,23-6 1 0,-30 16-2 0,17-7-1 16,-4 4-1-16,4-1 3 0,0 7 2 0,-1-5 1 15,1 3 1-15,-1 3 0 0,8-2 1 0,-4 2-1 16,7 0 3-16,-5 0 1 0,8-20 2 0,0 33 1 15,0-33-1-15,8 32 1 0,-8-32-24 16,13 28-55-16,-13-28-55 0,20 20-67 16,-20-20-87-16,27 14-98 0,-27-14-104 0,30 5-61 15,-30-5-61-15,33-2-473 0,-33 2-547 0</inkml:trace>
  <inkml:trace contextRef="#ctx0" brushRef="#br1" timeOffset="49556.45">15403 2077 326 0,'0'0'360'0,"8"-22"0"0,-8 22 7 0,3-21 15 16,-3 21 5-16,0-20 2 0,0 20-6 0,0 0-6 16,-3-22-19-16,3 22-35 0,0 0-50 0,-8-16-57 15,8 16-47-15,0 0-35 0,0 0-27 16,0 0-20-16,0 0-19 0,-19 13-12 0,19-13-12 16,-14 23-8-16,4-5-4 0,4-2-5 15,-5 5-2-15,8 1-3 0,-7-2-2 0,7 4-2 16,0-5-3-16,-4 1-2 0,3 1-1 0,4-21-2 15,0 32-2-15,0-32 4 0,4 27 6 0,-4-27-1 16,10 19-3-16,-10-19 0 0,13 12-2 0,-13-12-1 16,0 0-3-16,33 0-1 0,-33 0 1 0,27-7 0 15,-27 7-3-15,30-19 0 0,-13 6-1 0,-1 1 1 16,-2-3 0-16,2 0 1 0,-2 0-3 0,-1-3-2 16,1 1 1-16,-1 3 0 0,1-3 8 0,-14 17 20 15,16-27 14-15,-16 27 1 0,10-19 5 0,-10 19-8 16,7-20-7-16,-7 20-10 0,0 0-11 15,3-18-4-15,-3 18-6 0,0 0-2 0,0 0-2 16,0 0 2-16,-20 8-1 0,20-8 0 0,-13 18-1 16,13-18 4-16,-17 29 2 0,7-12-2 15,7 1 0-15,-3 2 0 0,1 0 1 0,5 0 1 16,0-2-1-16,0 2 1 0,8-3 0 0,-5 0 4 16,7 0 2-16,-10-17 1 0,20 21-1 0,-20-21-1 15,30 17 1-15,-30-17 0 0,30 8-1 0,-30-8 0 16,43 0-1-16,-43 0 3 0,44-10-5 0,-18 3 2 15,-6-3 4-15,7-2-2 0,-7-1 0 0,6-5 2 16,-2-2 0-16,-4 1-2 0,0-1-2 0,3-6 0 16,-6 4-2-16,-1-3-3 0,-2-3 0 15,-1 3-1-15,1 1-3 0,-8 0 2 0,4 2-1 16,-7 2 3-16,1-2-2 0,3 4-3 0,-7 18 1 16,3-32-3-16,-3 32-1 0,3-25-4 0,-3 25-5 15,0-20-1-15,0 20 0 0,0 0 0 16,-6-15 5-16,6 15 0 0,0 0 0 0,0 0 1 15,-27 15 1-15,27-15 1 0,-17 21 2 0,7-1 4 16,4-1-2-16,-5 0 0 0,-2 6 3 0,7 0 1 16,-8 5 3-16,4-3 1 0,4 4 1 0,-5-3 0 15,8-3 0-15,0 0 1 0,-1-3-2 16,4 2-3-16,0-3-4 0,0-4-55 0,0-17-42 16,10 32-52-16,-10-32-63 0,14 24-87 0,-14-24-103 15,16 15-103-15,-16-15-59 0,27 7-45 0,-27-7-506 16,33-3-583-16</inkml:trace>
  <inkml:trace contextRef="#ctx0" brushRef="#br1" timeOffset="50804.11">16437 2109 179 0,'17'-20'375'0,"-17"20"-14"0,13-17 8 16,-13 17 1-16,14-20-7 0,-14 20-12 0,3-18-22 15,-3 18-16-15,0 0-22 0,0-22-19 0,0 22-21 16,0 0-21-16,-17-17-30 0,17 17-31 15,0 0-30-15,-30-7-28 0,30 7-24 0,0 0-17 16,-40 7-15-16,40-7-14 0,-30 15-5 0,14-3-7 16,2 3-5-16,-2 0-3 0,2 3-3 0,5-1-3 15,-1 1 1-15,-4 3-2 0,8-5-3 0,-1 4 0 16,0-2-1-16,7-18 2 0,-7 30-2 0,7-30 0 16,-3 27 5-16,3-27 1 0,3 20 2 0,-3-20-2 15,14 19 0-15,-14-19-2 0,0 0-4 0,19 9 0 16,-19-9 0-16,0 0-4 0,30-2 0 15,-30 2-2-15,24-13 1 0,-24 13-1 0,27-20 3 16,-14 5-1-16,-3 0-4 0,3 0-2 16,1-6 1-16,-1 4 0 0,-3 0-1 0,0 0 3 15,0-2 10-15,0 2 17 0,-10 17 15 0,10-25 9 16,-10 25 5-16,10-21-6 0,-10 21-10 0,10-21-10 16,-10 21-7-16,0 0-13 0,7-20-6 0,-7 20-6 15,0 0-2-15,0 0 3 0,0 0-3 0,0 0 0 16,0 0 0-16,0 0 0 0,-10 24 0 0,10-24 2 15,-7 29 3-15,1-10 1 0,-1 1-2 0,3-1 1 16,4 5 1-16,-3-2-2 0,0 0 2 0,3-1 0 16,0 1 2-16,3-4-2 0,-3-18 5 0,3 33 2 15,-3-33 4-15,14 24 1 0,-14-24 1 16,13 20 3-16,-13-20 1 0,20 12-3 16,-20-12-1-16,0 0-2 0,37 4-2 0,-37-4 1 15,26-11-2-15,-26 11-3 0,30-15-1 0,-9 3-2 16,-5-5 2-16,1-1-2 0,-1-5-1 0,1-2-3 15,-4-1-2-15,1-3 2 0,-1 0-3 0,1-2-1 16,-1-1-1-16,-7 2-2 0,2-3 2 0,-2 1-1 16,-3 2 2-16,1 2-1 0,-1 1 0 0,-3 1 0 15,0 4 0-15,0 1 3 0,0 0-1 0,0 21-1 16,-3-33-1-16,3 33-8 0,-4-27 1 0,4 27-4 16,-3-18 0-16,3 18 2 0,0 0 1 0,0 0 1 15,0 0 4-15,-30 4 1 0,30-4 0 16,-17 26 2-16,4-8 0 0,2 1 1 0,2 10 0 15,-1-2 3-15,-4 3-2 0,1 3 7 0,4-2-1 16,-2 2 2-16,-2 0 1 0,7 0-4 16,-2-4 3-16,-2 1 0 0,4-5 3 0,6-2 0 15,-6-1 0-15,2-1 3 0,0-1-2 0,4-20-2 16,-3 29-44-16,3-29-40 0,-3 26-40 0,3-26-38 16,-4 17-79-16,4-17-67 0,0 0-49 0,0 0-15 15,-6 15 20-15,6-15 39 0,0 0 38 0,0 0 32 16,0 0 47-16,3-20 37 0,-3 20 31 0,3-18 21 15,-3 18 31-15,7-20 4 0,-7 20 13 0,3-28 34 16,-3 28 28-16,11-27 46 0,-11 27 27 16,6-30 21-16,1 15 15 0,-1-1 7 0,5-1 7 15,-1 2 7-15,-1 1 1 0,2 1-10 0,2 1-6 16,-4 0-17-16,-9 12-13 0,30-24-19 0,-30 24-7 16,38-17-10-16,-38 17-14 0,30-10-10 15,-30 10-9-15,30-7-3 0,-30 7-9 0,0 0 2 16,46 0-1-16,-46 0 10 0,27 7 10 0,-27-7 10 15,20 13 11-15,-20-13-2 0,16 20 3 0,-16-20-1 16,14 21 1-16,-14-21 6 0,13 24-1 0,-13-24 1 16,11 19 2-16,-11-19 8 0,6 20 7 0,-6-20 13 15,10 17 13-15,-10-17 19 0,0 0 15 16,14 16 13-16,-14-16 3 0,0 0-17 0,0 0-20 16,19 10-20-16,-19-10-17 0,0 0-17 0,27-5-14 15,-27 5-8-15,24-8-8 0,-24 8-6 0,23-13-8 16,-23 13-3-16,23-19-1 0,-9 9-6 0,-14 10-2 15,23-25-3-15,-23 25 0 0,20-26-1 0,-20 26 0 16,17-24-6-16,-17 24-1 0,9-25-2 0,-9 25 1 16,10-24-5-16,-10 24 0 0,4-21-2 15,-4 21-1-15,0-17-6 0,0 17 5 0,0 0-2 16,-4-22 1-16,4 22-1 0,0 0 0 0,-16-15 0 16,16 15-1-16,0 0-3 0,0 0 5 0,-30-3-7 15,30 3 1-15,-24 10 2 0,24-10 1 16,-23 20 5-16,10-8 2 0,-1 3 0 0,-2 3 2 15,2 1 9-15,-2 4-7 0,-1 2 0 0,1 1 2 16,2-2 0-16,1 1 1 0,0 1-1 0,2-2 4 16,5-4-1-16,-1 3 1 0,4-3 1 0,3-1 3 15,0-19 1-15,3 36 1 0,-3-36 1 0,10 30 4 16,0-18 0-16,4 0-2 0,-14-12-19 0,23 18-69 16,-23-18-84-16,30 12-113 0,-30-12-146 0,37 6-188 15,-37-6-168-15,36-7-706 0,-16-1-927 0</inkml:trace>
  <inkml:trace contextRef="#ctx0" brushRef="#br1" timeOffset="51360.11">17975 1977 126 0,'0'0'412'0,"0"0"-18"16,0 0-9-16,0 0-17 0,0 0-16 0,33-1-22 15,-33 1-32-15,0 0-16 0,0 0-24 16,30-6-21-16,-30 6-15 0,17-8-13 16,-17 8-20-16,24-10-21 0,-24 10-21 0,26-15-20 15,-26 15-21-15,34-23-16 0,-18 11-10 0,4-3-9 16,-4 0-11-16,2 0-9 0,1-3-10 0,-2 5-8 15,0-4-4-15,-4 2 7 0,0 1 2 0,1-2 5 16,-14 16 3-16,13-21-5 0,-13 21-8 0,7-24-5 16,-7 24-4-16,-7-17-4 0,7 17 0 0,-20-13 4 15,20 13 8-15,-23-9-3 0,23 9-3 0,-37-3-2 16,37 3-3-16,-33 0-8 0,33 0-2 0,-41 8 3 16,41-8-7-16,-36 10 0 0,36-10-1 0,-40 17 0 15,23-4 1-15,4-4 3 0,-1 8-1 16,1-4 2-16,10 3 0 0,-3-2 3 0,6-14-2 15,-5 33 2-15,10-13-2 0,1 0 0 16,1 0-1-16,2 1 3 0,5 1-4 0,-4-2-1 16,4 3 3-16,2-1-4 0,-2 2-3 0,-5-4 0 15,4 4-2-15,-2-5 0 0,-1 1 1 0,-4-1-5 16,1-1 0-16,-3 0 1 0,-4-18 0 0,3 32 2 16,-3-32 2-16,-14 28-2 0,4-13 2 0,1-3 2 15,-5 1-2-15,-2-2 1 0,16-11 2 0,-38 17-2 16,22-10 2-16,16-7 0 0,-33 13 1 0,33-13 0 15,-33 7-3-15,33-7-37 0,-27 5-64 0,27-5-95 16,0 0-124-16,-30 2-157 0,30-2-114 16,0 0-102-16,0 0-503 0,-8-14-656 0</inkml:trace>
  <inkml:trace contextRef="#ctx0" brushRef="#br1" timeOffset="51824.11">18288 2064 177 0,'0'0'484'15,"20"-21"4"-15,-20 21 3 0,14-21-22 0,-14 21-20 16,16-17-17-16,-16 17-25 0,14-17-25 0,-14 17-39 16,0 0-49-16,13-18-54 0,-13 18-51 0,0 0-44 15,0 0-34-15,0 0-22 0,0 0-17 16,0 0-15-16,0 0-11 0,0 0-11 0,-13 18-7 0,13-18-2 16,-14 24-5-16,14-24-3 0,-9 31 0 15,9-31-4-15,-7 29-2 0,7-29 1 0,-7 30-4 16,7-30 1-16,-7 28 0 0,7-28 0 0,4 22 2 15,-4-22 4-15,6 17 0 0,-6-17-1 0,14 15 2 16,-14-15-3-16,0 0 0 0,30 9-3 16,-30-9-1-16,23-6 0 0,-23 6 3 0,27-10-6 15,-27 10 6-15,30-15-5 0,-17 5 7 0,3-3 12 16,-2 1 19-16,-1-1 13 0,1-1 5 0,-4-1 2 16,-1 0-3-16,2 3 5 0,-11 12-8 0,13-28-3 15,-13 28-8-15,6-25-6 0,-6 25-7 16,8-20-10-16,-8 20-7 0,0 0-9 0,3-23-7 15,-3 23 0-15,0 0-5 0,0 0 1 0,0 0 1 16,0 0-1-16,0 0 1 0,-30 6-2 0,30-6 3 16,-14 17 1-16,14-17 2 0,-13 27-1 0,7-12 2 15,-5 4 1-15,8 2 0 0,0-1 2 0,-1 2 1 16,4-1-2-16,0 1 1 0,4-2 2 0,-1 1-10 16,0-1-70-16,8-3-51 0,-5 0-46 0,-3 0-50 15,-3-17-63-15,18 24-67 0,-18-24-93 16,12 17-75-16,-12-17-58 0,0 0-49 0,24 9-463 15,-24-9-556-15</inkml:trace>
  <inkml:trace contextRef="#ctx0" brushRef="#br1" timeOffset="52476.28">18752 2080 23 0,'7'-17'359'0,"-7"17"-4"16,9-29-11-16,-9 29 8 0,14-27-3 0,-14 27-7 15,10-27-8-15,-10 27-12 0,6-23-17 0,-6 23-20 16,14-20-22-16,-14 20-35 0,10-17-34 0,-10 17-37 15,10-12-33-15,-10 12-23 0,0 0-19 0,17-7-6 16,-17 7-3-16,0 0 2 0,20 9-4 0,-20-9-14 16,10 15-9-16,-10-15-10 0,6 22-4 15,-6-22-4-15,3 29-4 0,-3-29-5 16,4 29-2-16,-4-29-4 0,0 34 0 0,0-34-2 16,0 31-1-16,0-31 4 0,0 24 30 0,0-24 35 15,0 24 39-15,0-24 39 0,3 20 43 0,-3-20 34 16,0 0 29-16,0 0 6 0,0 19-28 0,0-19-28 15,0 0-30-15,0 0-27 0,0 0-24 0,17-10-26 16,-17 10-18-16,13-17-18 0,-13 17-14 0,20-25-9 16,-6 9-13-16,-1 2-7 0,4-3-7 0,-1-2-4 15,1 5-2-15,3-4-6 0,0 0-1 0,-4 5-4 16,5-4-2-16,-1 5-4 0,-4 0-2 0,1 2-4 16,-17 10-8-16,30-15-6 0,-30 15 3 0,24-5 4 15,-24 5 2-15,0 0 5 0,22 15 2 16,-22-15 1-16,11 22 2 0,-11-22-1 15,3 34 3-15,-3-34 1 0,0 36 2 0,0-18-2 16,0 3 1-16,0-5 0 0,0 2 0 0,0-18 1 16,0 33 0-16,0-33 1 0,0 24 5 0,0-24 21 15,0 20 42-15,0-20 33 0,0 0-37 0,0 20-68 16,0-20 0-16,0 0 0 0,0 0 0 0,0 0 0 16,0 0 0-16,0 0 0 0,27-13 0 0,-27 13 0 15,19-24 0-15,-1 9 0 0,2-8 0 0,-1 1 0 16,5 0 0-16,-4-2 0 0,7-1 0 0,-8 6 0 15,5 0 0-15,-4 2-64 0,-4 2-43 0,-2 1-12 16,2 4 0-16,-16 10 14 0,27-15 20 16,-27 15 16-16,0 0 11 0,30-3 8 0,-30 3 11 15,17 11 6-15,-17-11 8 0,10 19 6 0,-10-19 3 16,3 25 5-16,-3-25 7 0,0 31 5 16,0-31 6-16,-3 31 3 0,3-31 3 0,-10 32 2 15,10-32 0-15,-3 29 3 0,3-29-5 0,-7 25 4 16,7-25 1-16,-7 21-16 0,7-21-70 0,-6 16-69 15,6-16-93-15,0 0-112 0,-10 18-128 0,10-18-159 16,0 0-128-16,0 0-174 0,0 0-373 0,-47-8-761 16</inkml:trace>
  <inkml:trace contextRef="#ctx0" brushRef="#br1" timeOffset="53600.12">20373 2114 58 0,'0'0'432'16,"17"-17"-18"-16,-17 17-10 0,0 0-10 0,9-17-5 15,-9 17-14-15,0 0-13 0,0-17-13 0,0 17-23 16,0 0-24-16,-9-18-35 0,9 18-36 16,0 0-37-16,-17-15-35 0,17 15-27 0,0 0-27 15,-27-8-19-15,27 8-16 0,0 0-18 0,-33 5-8 16,33-5-12-16,-24 10-5 0,24-10-3 0,-23 15-6 15,23-15-3-15,-20 28 1 0,10-14-1 0,3 4-3 16,0 0 2-16,4 2-4 0,0-3 0 16,3-17 2-16,0 35 0 0,0-35-2 0,3 33 2 15,-3-33 0-15,10 27 1 0,-10-27 2 0,17 23 1 16,-17-23 1-16,20 12-1 0,-20-12 4 0,26 5 2 16,-26-5 15-16,30-2 6 0,-30 2-1 0,27-12 4 15,-27 12-3-15,27-20 1 0,-16 7-6 0,1-3-6 16,-2 2-5-16,-2-3-2 0,1 2 4 0,-6-3 12 15,-3 18 6-15,13-30 4 0,-13 30 6 0,8-27 5 16,-8 27 2-16,3-26-2 0,-3 26-15 16,3-20-11-16,-3 20-14 0,0 0-12 15,0-17-3-15,0 17 0 0,0 0-7 0,0 0 5 16,0 0 2-16,-6 17-1 0,6-17-1 0,0 22 4 16,0-22 1-16,6 27 3 0,-6-27-1 0,10 29 0 15,-4-12 1-15,2-2-4 0,-8-15-18 0,13 28-63 16,-13-28-74-16,14 22-59 0,-14-22-66 0,9 20-65 15,-9-20-56-15,10 16-55 0,-10-16-72 0,0 0-34 16,0 0-8-16,0 0-12 0,0 0-261 0,0 0-319 16</inkml:trace>
  <inkml:trace contextRef="#ctx0" brushRef="#br1" timeOffset="54020.12">20546 2202 357 0,'0'0'190'16,"10"-25"26"-16,-10 25 23 0,6-25 28 0,-6 25 24 16,8-25 26-16,-8 25 11 0,6-25 8 15,-6 25-2-15,7-22-3 0,-7 22-25 16,6-17-35-16,-6 17-45 0,0 0-49 0,8-20-36 15,-8 20-30-15,0 0-7 0,0 0-2 0,22-6-6 16,-22 6-13-16,21 8-12 0,-21-8-14 0,23 18-10 16,-23-18-8-16,16 19-1 0,-16-19-5 0,24 27-4 15,-24-27-4-15,13 26-3 0,-13-26-1 0,10 25-5 16,-10-25-4-16,10 22 5 0,-10-22 1 0,3 20 11 16,-3-20 65-16,0 0 45 0,11 18 7 0,-11-18-4 15,0 0-7-15,0 0 3 0,0 0 0 0,0 0-10 16,0 0-15-16,0 0-15 0,-11-12-20 0,11 12-21 15,0-21-9-15,0 21-8 0,11-25-7 0,-8 8-6 16,10-1-9-16,-3 0-2 0,1-2-1 16,1 3-7-16,2 0-5 0,-1-1-5 15,1 6-3-15,-1-3-6 0,0 5-2 0,-13 10-2 16,20-17-7-16,-20 17 7 0,27-7-2 0,-27 7 7 16,0 0 0-16,33 7 3 0,-33-7 0 0,17 19 5 15,-17-19-1-15,13 32 4 0,-6-11 0 0,-4-1 2 16,0 2-3-16,-3 1 6 0,4-1-4 0,-4 0 2 15,4 1 2-15,-1-2 2 0,-3-2-2 0,0-19 2 16,3 35-1-16,-3-35-14 0,3 27-44 0,-3-27-26 16,0 23-32-16,0-23-71 0,0 0-109 0,7 20-109 15,-7-20-103-15,0 0-54 0,0 0-26 16,0 0-39-16,30-15-70 0,-16 3-251 0,2-5-420 16</inkml:trace>
  <inkml:trace contextRef="#ctx0" brushRef="#br1" timeOffset="54500.12">21450 1864 369 0,'16'-22'396'16,"-2"3"15"-16,-1 1 5 0,-3 0-1 0,1 3-2 16,-2 0-15-16,-9 15 0 0,17-23-36 0,-17 23-49 15,13-20-51-15,-13 20-55 0,10-14-48 0,-10 14-36 16,0 0-21-16,0 0-2 0,0 0 17 0,0 0-2 16,20 12 4-16,-20-12 10 0,7 27 2 0,-7-27-11 15,0 38-9-15,0-13-16 0,-7 0-17 16,7 3-8-16,-3 1-17 0,0 1-8 0,-4 3-8 0,3-3-10 15,1-2 3-15,-3-3-10 0,2 0-3 16,1 0 0-16,3-5-4 0,-3 0 1 0,3-20 9 16,-7 30 56-16,7-30 50 0,-4 25 30 0,4-25 26 15,0 18-4-15,0-18-37 0,0 0-26 16,0 0-25-16,-6 17-14 0,6-17-17 0,0 0-14 16,0 0-7-16,0 0-8 0,-3-21-7 0,3 21-6 15,0 0-6-15,0-27-2 0,0 27-2 0,0-24-1 16,0 24-7-16,0-26 3 0,0 26-5 0,0-25 2 15,0 25-2-15,-4-24-2 0,4 24-1 0,-6-26 1 16,6 26-1-16,-7-20-2 0,7 20 0 0,-14-17 0 16,14 17-7-16,-6-15-3 0,6 15 0 15,0 0-2-15,-17-15 0 0,17 15-1 0,0 0 0 16,0 0 4-16,-30 6 2 0,30-6-1 0,-16 12 5 16,16-12 3-16,-21 19-1 0,21-19 4 0,-12 27-2 15,5-9 6-15,-4-3-1 0,11-15 0 0,-3 33 0 16,3-33 5-16,3 33-3 0,-3-33 3 0,11 29 2 15,-1-14 3-15,-1-3-2 0,9 1-2 16,1-2-56-16,1-2-67 0,1-1-75 0,5-3-87 16,-26-5-102-16,50 4-139 0,-50-4-163 0,57-4-120 15,-31-4-733-15,14 1-979 0</inkml:trace>
  <inkml:trace contextRef="#ctx0" brushRef="#br1" timeOffset="55108.12">22521 1976 112 0,'16'-12'461'0,"-16"12"-22"15,0 0-26-15,20-14-30 0,-20 14-31 0,0 0-24 16,10-13-26-16,-10 13-26 0,0 0-23 16,0 0-26-16,-3-15-19 0,3 15-15 0,0 0-16 15,0 0-7-15,-20-12-9 0,20 12-12 0,0 0-9 16,-27-8-13-16,27 8-12 0,0 0-4 15,-30-1-12-15,30 1-5 0,0 0-12 0,-40 1-12 16,40-1-9-16,-26 8-12 0,26-8-10 0,-30 7-3 16,30-7-5-16,-27 15-3 0,27-15-2 0,-30 20-1 15,16-10-1-15,1 4-1 0,-1-1 0 0,1 0-2 16,7 2-1-16,-1 0-4 0,7-15-2 0,-13 31-2 16,13-31-2-16,-4 24 4 0,4-24 0 0,0 25 2 15,0-25 0-15,7 23 0 0,-7-23-1 0,14 17 3 16,-14-17 2-16,16 12-3 0,-16-12 0 0,23 8-1 15,-23-8-2-15,0 0 0 0,40 0 2 0,-40 0 1 16,27-5-2-16,-27 5 3 16,30-12-2-16,-30 12 6 0,27-13 3 0,-27 13 6 15,23-16-3-15,-23 16 3 0,24-21-1 0,-24 21 2 16,16-23 5-16,-16 23 5 0,14-19 4 0,-14 19-1 16,10-24 0-16,-10 24 8 0,9-22 11 0,-9 22 10 15,3-20 1-15,-3 20 1 0,4-17-2 0,-4 17-7 16,0 0-11-16,4-23-9 0,-4 23-12 0,0 0-9 15,0 0-12-15,0-20-8 0,0 20 0 0,0 0-3 16,0 0 1-16,0 0-2 0,0 0 0 0,0 0 3 16,0 0-3-16,-17 13-2 0,17-13 4 0,-7 18-3 15,7-18 1-15,-3 21 2 0,3-21 0 16,-3 25 2-16,3-25 0 0,0 32 2 0,0-32 0 16,0 31 0-16,0-31 0 0,3 32 2 0,-3-32-2 15,7 33 4-15,-7-33-3 0,12 27-2 16,-12-27-1-16,14 27-9 0,-14-27-52 0,20 24-46 15,-20-24-46-15,20 15-60 0,-20-15-70 0,27 9-89 16,-27-9-113-16,0 0-117 0,36 0-76 0,-36 0-83 16,24-7-519-16,-24 7-735 0</inkml:trace>
  <inkml:trace contextRef="#ctx0" brushRef="#br1" timeOffset="55496.13">22761 1997 214 0,'0'0'455'0,"0"-21"-2"0,0 21-1 15,3-24-7-15,-3 24-14 0,0-20-13 0,0 20-19 16,0-19-27-16,0 19-33 0,0 0-34 0,3-24-44 16,-3 24-52-16,0 0-45 0,0 0-32 15,10-17-30-15,-10 17-17 0,0 0-19 0,0 0-12 16,20 9-10-16,-20-9-6 0,13 20-7 0,-13-20-5 16,17 26-2-16,-7-11-3 0,-3 5 1 0,3-2-4 15,0 2-1-15,-4-1-1 0,2 5-4 0,-2-4 0 16,1-1-3-16,-1-1 0 0,1 0-4 0,0-1 1 15,-7-17-1-15,10 27 5 0,-10-27 47 0,9 22 43 16,-9-22 53-16,8 18 39 0,-8-18 39 16,0 0 36-16,9 20 42 0,-9-20-11 0,0 0-35 15,0 0-27-15,0 0-14 0,0 0-40 0,0 0-182 16,24-12 0-16,-24 12 0 0,6-23 0 0,4 5 0 16,-3 1 0-16,0-2 0 0,-1-2 0 0,4-2 0 15,1 1 0-15,-2 0 0 0,1 2 0 0,1-3 0 16,-1 4 0-16,-1 0 0 0,2-1 0 15,-5 6 0-15,4-3 0 0,-4 2 0 0,-6 15 0 16,21-23 0-16,-21 23-169 0,9-20-344 0,-9 20-121 16,14-17-91-16,-14 17-46 0,0 0-35 0,0 0-749 15,0 0-999-15</inkml:trace>
  <inkml:trace contextRef="#ctx0" brushRef="#br1" timeOffset="56288.78">23521 1905 179 0,'0'0'413'0,"0"0"-20"15,30-7-11-15,-30 7-33 0,0 0-25 16,19-9-24-16,-19 9-21 0,0 0-22 0,0 0-16 16,24-9-10-16,-24 9-17 0,0 0-13 0,0 0-11 15,0 0-16-15,11-16-6 0,-11 16-7 16,0 0-18-16,0 0-16 0,-21-9-23 0,21 9-11 15,0 0-18-15,-39 2-6 0,39-2-9 0,-35 5-9 16,35-5-9-16,-42 13-6 0,18-7-7 0,1 6-7 16,0-3-6-16,2 3 1 0,1 4-3 0,-2-2-2 15,4 4 1-15,2 0-2 0,2-1-1 0,1 0 4 16,3 1-2-16,0 1-2 0,4-3 0 0,6-16 2 16,-7 27 3-16,7-27 1 0,0 24 4 0,0-24 9 15,3 17 8-15,-3-17 1 0,20 12-4 0,-20-12-5 16,27 5-4-16,-27-5-5 0,0 0 0 0,47 0-2 15,-47 0-4-15,36-7 1 0,-36 7-5 16,40-12-2-16,-23 5 0 0,3-5-1 16,0 3 0-16,-3-2 1 0,-1 2 6 0,1-1 22 15,-4-1 14-15,-13 11 7 0,24-19 2 0,-24 19-6 16,17-20-2-16,-17 20 6 0,16-18-3 0,-16 18 0 16,10-18-3-16,-10 18 1 0,7-13 8 0,-7 13-14 15,0 0-6-15,10-21-10 0,-10 21 2 0,0 0-8 16,0 0-9-16,3-20-3 0,-3 20-1 0,0 0-12 15,0 0 1-15,0 0-2 0,0 0 0 0,0 0 3 16,0 0 0-16,0 0 1 0,0 0 1 0,-27 7-2 16,27-7 2-16,-13 17 2 0,13-17 1 0,-11 24 0 15,11-24-3-15,-9 29 5 0,6-9-2 16,-4 0-1-16,4 0 1 0,-5 5 0 0,8-2 0 16,-3 4-2-16,3-2 2 0,0 4 0 15,0 0 0-15,3 3 1 0,-3 3 0 0,8 0 4 16,-5 0-6-16,0 0 0 0,1 1 0 0,-1 1 1 15,0-2 3-15,-3-1 0 0,-3 2 9 0,0-2-7 16,-4-2-2-16,-4 2 3 0,2-5 0 0,-4 0 1 16,-7-3 0-16,-1-1-1 0,-1-4-2 0,-2-1 4 15,-3-3-1-15,0-2 0 0,1-6-3 0,-4 0 1 16,3-4 15-16,-3-2 52 0,30-3 18 0,-60-5 3 16,34-3 1-16,-1-5-10 0,4-2-12 0,-1-5-16 15,8-5-14-15,5-2-5 0,5-6-11 16,9 0-10-16,3-1-3 0,12-4-7 0,5-2-3 15,7 5-3-15,3 3-8 0,7 3-2 0,3 3-2 16,4 6 2-16,0 0-1 0,3 6 2 16,-3 7-2-16,-4 2-6 0,4 3-40 0,-11 4-38 15,1 1-40-15,-4 5-34 0,-3-1-35 0,-3 1-43 16,-3 2-44-16,-4 2-58 0,-4 0-65 0,-2 1-83 16,-14-13-97-16,10 23-95 0,-10-23-720 0,0 17-855 15</inkml:trace>
  <inkml:trace contextRef="#ctx0" brushRef="#br0" timeOffset="68064.14">18422 3222 134 0,'0'0'418'16,"0"0"-18"-16,-40-5-24 0,40 5-32 15,0 0-29-15,-30-7-16 0,30 7-18 0,0 0-34 16,-20-10-39-16,20 10-41 0,0 0-35 16,0 0-27-16,0 0-19 0,6-17-14 0,-6 17-8 15,37-12-1-15,-7 9 1 0,11-3-7 0,11-1-7 16,16 2-9-16,25-6-8 0,24 4 0 0,19-3-8 16,17 1 0-16,40-4-3 0,14 2-4 0,17-1-6 15,12-1-1-15,19 4-1 0,7-4-1 0,59 1-5 16,-5-4 3-16,-49 4-2 0,60-3 2 0,0-2-1 15,-4-1-3-15,-2 0 0 0,-11 1-3 0,-50 2 2 16,0 1-2-16,1 1 1 0,-8 0-5 0,1 3 1 16,-8 0-1-16,-10 3 0 0,-8-1 2 0,-18 1-2 15,-20 4 1-15,-40-1-1 0,-13 4 1 16,-10-3 0-16,-31 1 3 0,-15 2-1 16,-12 0 1-16,-12 0 0 0,-3-3-1 0,-8 3-15 15,-10-3-29-15,-9 1-84 0,-27 2-125 0,33-7-126 16,-33 7-167-16,0 0-389 0,-23-29-416 0</inkml:trace>
  <inkml:trace contextRef="#ctx0" brushRef="#br1" timeOffset="73368.17">11859 4292 444 0,'0'0'417'0,"0"0"-17"0,0 0-19 16,0 0-22-16,0 0-30 0,0 0-27 0,0 0-26 15,0 0-27-15,0 0-34 0,0 0-16 16,0 0-39-16,0 0-25 0,0 0-28 0,0 0-21 15,0 0-19-15,0 0-17 0,0 0-8 0,0 0-7 16,0 0-7-16,-8 16-5 0,8-16-2 0,-3 14 0 16,3-14-3-16,-3 20 3 0,3-20-3 0,-3 25 0 15,3-25-3-15,-7 25 1 0,7-25-1 0,-3 30 0 16,0-15-1-16,3-15-2 0,-3 33-1 0,3-33-3 16,-5 32-1-16,5-32-1 0,-3 31 1 0,3-31-2 15,3 24 4-15,-3-24-3 0,0 23 4 16,0-23 5-16,8 20 0 0,-8-20 7 0,0 0-4 15,10 20 1-15,-10-20-1 0,0 0-2 0,0 0-7 16,0 0-74-16,0 0-100 0,36-7-109 16,-36 7-104-16,20-18-71 0,-20 18-92 0,13-30-424 15,-2 15-443-15</inkml:trace>
  <inkml:trace contextRef="#ctx0" brushRef="#br1" timeOffset="73796.16">11709 3970 23 0,'-14'-13'535'0,"14"13"-66"0,0 0-55 16,0 0-50-16,0 0-50 0,0 0-42 0,0 0-39 15,0 0-35-15,0 0-14 0,0 0-7 0,0 0 2 16,0 0-12-16,0 0-12 0,0 0-12 0,0 0 0 16,0 0-15-16,30 7-14 0,-30-7-16 0,33-2-21 15,-33 2-12-15,41-7-10 0,-22-1-11 16,5 2-3-16,-4-2-7 0,4-4-4 0,-8 0-3 15,-2 0-4-15,-5 0-1 0,-9 12-9 16,10-27 0-16,-10 27-3 0,-6-28-2 0,6 28-3 16,-21-25-5-16,8 12-1 0,-7 6 1 0,-4 2-4 15,-1 0 2-15,25 5-2 0,-57 0 2 0,24 5 0 16,6 0-11-16,-3 2-94 0,0 3-82 0,6 0-80 16,7 3-68-16,1-1-50 0,16-12-48 0,-17 23-39 15,17-23-394-15,7 22-351 0</inkml:trace>
  <inkml:trace contextRef="#ctx0" brushRef="#br1" timeOffset="74424.7">12019 4280 89 0,'0'0'357'0,"0"0"-21"15,0 0-6-15,0 0-5 0,0 0-4 16,0 0-9-16,0 0-18 0,0 0-15 0,-14-16-20 16,14 16-21-16,0 0-25 0,0 0-10 0,0 0-26 15,7-22-7-15,-7 22-21 0,0 0-18 0,10-15-26 16,-10 15-10-16,0 0-18 0,17-18-10 0,-17 18-17 15,0 0-8-15,19-9-11 0,-19 9-8 0,0 0-8 16,0 0-2-16,41 0 2 0,-41 0-5 16,23 9-4-16,-23-9 2 0,20 16-2 0,-20-16 2 15,20 25 0-15,-10-13-2 0,0 6 1 0,-7-3 4 16,-3-15-6-16,11 30-2 0,-11-30 1 0,3 30 0 16,-3-30 0-16,0 30 0 0,0-30 1 0,0 25 2 15,0-25 3-15,-3 20 9 0,3-20 2 16,0 0 48-16,-7 22 13 0,7-22-3 0,0 0-3 15,0 0 1-15,0 0 2 0,0 0-10 0,0 0-9 16,0 0-9-16,-14-15-10 0,14 15-11 0,7-25-2 16,-7 25-8-16,14-33-2 0,-8 16-4 0,4-3-4 15,0 3-4-15,0 0-2 0,0-1 0 0,4 0-1 16,-5 3-3-16,4 0-2 0,-13 15-3 0,17-22-2 16,-17 22-1-16,21-18-1 0,-21 18 1 0,19-7 2 15,-19 7-1-15,0 0 1 0,0 0 1 16,33 10 2-16,-33-10 0 0,14 16 1 0,-14-16 0 15,7 26 2-15,-7-26 0 0,6 33 2 0,-6-33-2 16,0 33 1-16,0-14 0 0,0-1 1 16,0 2-1-16,-3-2 0 0,3-18 1 0,0 34 0 15,0-34 0-15,0 30 1 0,0-30 2 0,0 26-5 16,0-26-21-16,3 22-34 0,-3-22-45 0,0 0-74 16,11 17-86-16,-11-17-104 0,0 0-92 0,0 0-74 15,27-5-84-15,-27 5-429 0,19-15-517 0</inkml:trace>
  <inkml:trace contextRef="#ctx0" brushRef="#br1" timeOffset="74740.13">12695 4166 91 0,'7'-34'370'0,"-7"34"-12"16,4-25-11-16,-4 25-10 0,3-22-15 0,-3 22-20 15,0-20-33-15,0 20-42 0,0 0-40 0,4-23-35 16,-4 23-37-16,0 0-23 0,0 0-12 0,0 0 11 15,0 0 1-15,0 0-5 0,0 0-7 0,0 0-2 16,0 0-10-16,6 20-2 0,-6-20-1 0,-3 26-2 16,3-26-4-16,0 32 0 0,-7-10-4 0,4 2-3 15,-1-3-5-15,-3 4-3 0,1-2-8 0,-4 2-3 16,3-1-8-16,0 0-3 0,1 0-6 0,0-1 2 16,-1-3-4-16,3 0 1 0,-3-3-2 0,7-17 1 15,-3 30 0-15,3-30 6 0,-3 25 12 16,3-25 1-16,3 18-7 0,-3-18 5 15,14 15-4-15,-14-15-3 0,0 0-5 0,33 7-46 16,-33-7-86-16,0 0-111 0,37-2-101 0,-37 2-78 16,30-13-57-16,-30 13-94 0,20-12-324 0,-20 12-361 15</inkml:trace>
  <inkml:trace contextRef="#ctx0" brushRef="#br1" timeOffset="74980.17">12599 4371 191 0,'-43'-4'466'0,"43"4"-9"16,-33-5-10-16,33 5-16 0,-35-5-23 0,35 5-24 15,-30-5-31-15,30 5-42 0,0 0-50 0,-30-5-47 16,30 5-44-16,0 0-38 0,0 0-21 16,0 0-20-16,0 0-15 0,0 0-15 0,0 0-8 15,35-5-10-15,-35 5-10 0,39-3-8 0,-39 3 5 16,57-2-8-16,-27 0 0 0,3-1-1 0,1 1-13 15,-1-3-83-15,0 0-73 0,1-2-85 0,-1 2-82 16,-3-3-72-16,0-2-61 0,0 2-96 0,-7 1-365 16,4-1-389-16</inkml:trace>
  <inkml:trace contextRef="#ctx0" brushRef="#br1" timeOffset="76460.19">3482 2747 99 0,'0'0'192'16,"-31"3"-19"-16,31-3-18 0,0 0-34 0,-33 7-26 15,33-7-22-15,0 0-15 0,-20 10-8 0,20-10 12 16,0 0 26-16,0 20-6 0,0-20-5 0,10 18-5 16,-10-18-4-16,20 17 8 0,-20-17-3 0,27 20 1 15,-8-10 1-15,1-3 7 0,4 2 10 16,3-6-2-16,0 3-2 0,6-3-10 0,3-3-11 16,10-5-4-16,5 0-13 0,12-8-9 0,8-2-6 15,2-5-7-15,3 0-7 0,-2-5-5 0,-4 0 0 16,-1 0-3-16,-1-2 0 0,-8-3-3 15,-3-1-3-15,-5-1 3 0,-1 1 2 0,-5-6 3 16,-5 8 4-16,-5-6 2 0,1 2 8 0,-4-2-3 16,-3 0-1-16,0 0 4 0,-3 3 4 0,-1-3-4 15,-5 2-1-15,-2 4 3 0,-5-4 14 0,-1 3 5 16,1-1 2-16,-8 2-11 0,-2 2-5 0,-1-4-3 16,-3 4-5-16,-3 0-1 0,-4-2-6 0,1 2-4 15,-5 3-1-15,4-2-5 0,-5-2 1 16,1 3-6-16,-2 5 4 0,-1-2-3 0,1 2 0 15,-4-1-3-15,-2 2 2 0,-2-1-2 0,-2 1-2 16,0 2-1-16,-4 0 1 0,-3 3-1 0,-3 2-1 16,-1 1-4-16,-6 2 2 0,1-3-2 0,-5 8 0 15,1-1 0-15,-4 2 3 0,-3 1-4 0,3 4 1 16,-7 1 0-16,5 0 2 0,-1 2-1 16,0 2 0-16,3 1-1 0,-10 4 2 0,4 1 0 15,0 2-2-15,3 2 3 0,-4 1-1 0,0 4 0 16,2 0 2-16,-5 3-1 0,0 6-1 0,0-1 1 15,4 5 0-15,-4-1 2 0,4 7 0 0,-3 1 5 16,-5 8-2-16,1 3 2 0,4 4-3 16,2 0 3-16,8 1-1 0,5-5-2 0,8-1 0 15,3 3 0-15,7-3 2 0,6-7 4 0,8 1 1 16,5-6 5-16,8 0 0 0,8-5 9 0,15 0 6 16,13-3 4-16,23-5 2 0,21-6 1 0,29-6-2 15,17-8-5-15,14-9 0 0,39-11 2 0,10-7-2 16,11-6-3-16,3-3-70 0,0 0-154 0,-11-4-167 15,2 3-164-15,-12-8-345 0,-6-4-355 0</inkml:trace>
  <inkml:trace contextRef="#ctx0" brushRef="#br1" timeOffset="81620.17">13596 4342 120 0,'0'0'418'0,"10"-14"-14"15,-10 14-5-15,0 0-10 0,0 0-15 0,-7-18-10 16,7 18-20-16,0 0-25 0,-3-20-31 0,3 20-27 15,0 0-19-15,0-23-21 0,0 23-22 0,0 0-26 16,3-20-20-16,-3 20-24 0,0 0-25 0,7-20-22 16,-7 20-17-16,0 0-10 0,20-15-14 0,-20 15-9 15,0 0-7-15,30-7-5 0,-30 7-4 0,0 0-5 16,40 2-2-16,-40-2-1 0,30 8-1 0,-30-8-1 16,30 12-1-16,-16-1-1 0,-1 1-1 0,4-2 0 15,-7 5 0-15,-10-15 3 0,16 25-2 16,-16-25 0-16,7 25 2 0,-7-25-1 15,3 22 0-15,-3-22 2 0,0 20 2 0,0-20-1 16,0 0 2-16,-3 25 4 0,3-25 17 0,0 0 28 16,0 0 8-16,0 0 1 0,-17 11-2 0,17-11-5 15,0 0-7-15,-3-18-8 0,3 18-6 0,3-23-5 16,-3 23-7-16,14-32-5 0,-8 15 0 0,4-1-6 16,0-2-3-16,0 2-2 0,3-1-4 0,1 1 0 15,-1 3 1-15,1-1-12 0,-1 5-2 0,4-1 1 16,-1 4-1-16,-16 8 3 0,33-12-4 0,-33 12 4 15,34 0 0-15,-34 0-2 0,30 12 6 0,-30-12-2 16,23 20 2-16,-10-9 1 0,-2 5-2 16,-1-1 0-16,-4 0 3 0,-6-15-1 0,14 29-4 15,-14-29 4-15,3 26 1 0,-3-26 0 16,3 26-1-16,-3-26 2 0,0 19 1 0,0-19 3 16,0 0-1-16,-3 20 0 0,3-20 0 0,0 0 0 15,0 0 0-15,0 0 0 0,0 0 2 0,0 0-2 16,0 0-1-16,-23-10 0 0,23 10-1 0,3-23-2 15,-3 23-3-15,10-30 7 0,0 15-6 0,0-2-2 16,0-1-2-16,3 3 2 0,0 0-2 0,4-2 1 16,-4 4-2-16,4 1-1 0,1 0-2 0,-2 0 0 15,-16 12-2-15,26-14-1 0,-26 14-3 16,27-5 4-16,-27 5-1 0,0 0 3 0,37 10 0 16,-37-10 3-16,14 21 1 0,-14-21 1 0,9 27 0 15,-9-27 1-15,7 35 0 0,-7-35 0 0,0 37 2 16,3-19 1-16,-3 2 1 0,-3-2 1 15,3-18-3-15,0 32 4 0,0-32-30 0,0 30-60 16,0-30-55-16,0 25-56 0,0-25-70 0,0 17-86 16,0-17-105-16,0 0-76 0,0 0-80 0,6 17-556 15,-6-17-635-15</inkml:trace>
  <inkml:trace contextRef="#ctx0" brushRef="#br1" timeOffset="82548.67">14657 4158 229 0,'0'0'322'0,"6"-21"-28"0,-6 21-20 0,10-20-24 15,-10 20-23-15,3-20-8 0,-3 20-5 0,0-18-9 16,0 18-12-16,0 0-3 0,-3-24-20 16,3 24-7-16,0 0-6 0,-13-18-12 0,13 18-7 15,0 0-16-15,0 0-15 0,-24-7-9 0,24 7-6 16,0 0-12-16,-23 7-9 0,23-7-3 0,-16 15-12 15,16-15-8-15,-21 19-8 0,21-19-6 0,-9 26-4 16,9-26-4-16,-10 30-5 0,10-30-3 16,-11 33 0-16,11-33-2 0,0 29-3 0,0-29 2 15,7 31-5-15,-7-31 2 0,4 25-1 0,-4-25 1 16,13 19 4-16,-13-19 0 0,13 18-1 0,-13-18-2 16,0 0 5-16,30 8-9 0,-30-8 7 0,0 0 3 15,30-6-3-15,-30 6 1 0,17-12-4 0,-17 12-2 16,20-19-2-16,-10 4-3 0,3-2-2 0,-6 3 1 15,3-4-2-15,0 1 1 0,-4-1 0 16,2 1 10-16,-8 17 21 0,9-30 16 0,-9 30 11 16,7-24 8-16,-7 24-3 0,3-26-6 0,-3 26-10 15,3-18-12-15,-3 18-6 0,0 0-11 16,8-22-14-16,-8 22-4 0,0 0-1 0,0 0 0 16,0 0 1-16,0 0 0 0,0 0-1 0,0 0-1 15,-4 30 0-15,4-30-1 0,0 30 4 0,0-30-3 16,4 35 2-16,-4-35 2 0,3 38-3 0,-3-18-2 15,6-1 4-15,-2-1-3 0,-4-18 3 0,6 34 0 16,-6-34 3-16,14 23 3 0,-14-23 1 0,16 20-1 16,-16-20 2-16,17 12-4 0,-17-12-2 0,27 8 1 15,-27-8-2-15,0 0 0 0,43-4-2 0,-43 4 1 16,30-16-1-16,-30 16 0 0,24-20-1 0,-12 9-2 16,-1-4 0-16,2-2 0 0,-7 1-1 15,2-2 0-15,-2 1-2 0,1-1-2 0,-7 18 3 16,3-35-1-16,-3 35 1 0,-3-29-2 15,3 29 1-15,-10-29 0 0,10 29-2 0,-11-22-4 16,11 22 3-16,-16-15-1 0,16 15-1 0,0 0 1 16,-23-9 0-16,23 9 3 0,0 0 0 0,-24 4-3 15,24-4 4-15,0 0 2 0,-10 18 3 0,10-18-2 16,0 0 1-16,0 22 0 0,0-22 2 0,10 18 0 16,-10-18-1-16,14 17 1 0,-14-17 1 0,16 15-3 15,-16-15 4-15,27 10-1 0,-27-10-2 0,24 8 1 16,-24-8 0-16,30 5-2 0,-30-5 2 0,33-3-3 15,-33 3 1-15,33-5-1 0,-33 5 2 16,33-10-3-16,-33 10 3 0,30-12-2 0,-30 12 0 16,27-15 1-16,-27 15 3 0,27-15-4 15,-27 15-1-15,16-15 1 0,-16 15-2 0,17-13 2 16,-17 13 1-16,13-12-1 0,-13 12 3 0,0 0-3 16,14-17 0-16,-14 17 1 0,0 0-4 0,0 0-5 15,16-13-4-15,-16 13-4 0,0 0 4 0,0 0 5 16,0 0 0-16,0 0 2 0,-6 22 2 0,6-22 0 15,-10 23-2-15,4-6 4 0,-5 0-1 0,4 4 2 16,1-1-2-16,0 0-1 0,-2 3 7 0,-2-4-1 16,7 4 2-16,0-3 0 0,-3 2 2 0,2-5 2 15,1 3 0-15,3-20 2 0,0 36-2 16,0-36-40-16,0 27-68 0,0-27-78 0,-4 23-74 16,4-23-79-16,0 0-96 0,4 22-74 0,-4-22-50 15,0 0-462-15,0 0-486 0</inkml:trace>
  <inkml:trace contextRef="#ctx0" brushRef="#br1" timeOffset="82932.17">15430 4122 334 0,'0'0'348'0,"7"-27"-4"0,-7 27 1 0,7-25 0 16,-7 25-9-16,6-23-10 0,-6 23-33 0,7-17-36 16,-7 17-39-16,0 0-41 0,6-20-35 0,-6 20-26 15,0 0-18-15,0 0-5 0,0 0-1 16,0 0-6-16,0 0-14 0,0 0 0 0,14 15 8 15,-14-15-12-15,0 25-8 0,0-25-8 0,0 33-9 16,0-11-2-16,-3-2-7 0,0 1-3 0,0 3 0 16,-2-2-7-16,2 1-3 0,0-3-3 0,-4 0 3 15,1 0 1-15,6-20 18 0,-7 29 24 16,7-29 33-16,-7 28 36 0,7-28 35 0,-3 20 32 16,3-20 15-16,0 0-29 0,-10 19-33 0,10-19-23 15,0 0-20-15,0 0-23 0,0 0-13 0,0 0-15 16,7-16-11-16,-7 16-8 0,9-20-8 0,2 7-7 15,2 1-7-15,1-3-2 0,-5-3-8 0,9 3-1 16,-2 0-5-16,4 1 3 0,-4-4-2 16,4 3-2-16,4 0 3 0,-5 2-4 0,5-1 3 15,-4 1-2-15,4 0-4 0,-5 1-35 0,5 2-38 16,-4 0-37-16,3 1-39 0,-3-3-40 0,-20 12-57 16,30-14-65-16,-30 14-71 0,27-10-47 0,-27 10-19 15,0 0-28-15,20-10-28 0,-20 10-40 0,0 0-348 16,0 0-377-16</inkml:trace>
  <inkml:trace contextRef="#ctx0" brushRef="#br1" timeOffset="83165.17">15673 4077 60 0,'0'0'355'16,"-33"2"-13"-16,33-2-12 0,0 0-14 16,0 0-11-16,-33 4-22 0,33-4-16 0,0 0-32 15,0 0-22-15,0 0-35 0,-30 5-18 0,30-5 7 16,0 0-6-16,-7 15-11 0,7-15-16 0,0 0-14 15,0 27-9-15,0-27-19 0,7 24-1 0,-7-24-9 16,6 28-13-16,5-13-9 0,-1 0-4 0,-1 0-8 16,2 0-7-16,2 0-7 0,4-2-5 0,-1-1-3 15,1 1 4-15,-1-4-5 0,2 3-21 0,-18-12-77 16,30 12-93-16,-30-12-104 0,30 9-104 16,-30-9-98-16,0 0-165 0,36-2-241 0,-36 2-362 15</inkml:trace>
  <inkml:trace contextRef="#ctx0" brushRef="#br1" timeOffset="83580.28">16004 4215 322 0,'0'0'407'0,"0"0"-7"0,10-18-7 15,-10 18-8-15,0 0-20 0,10-17-34 0,-10 17-20 16,0 0-26-16,10-17-36 0,-10 17-36 0,0 0-30 16,17-18-23-16,-17 18-28 0,13-13-18 0,-13 13-16 15,20-15-14-15,-20 15-13 0,16-12-10 0,-16 12-7 16,27-17-12-16,-27 17-6 0,27-18-8 0,-13 5-3 15,2 3-2-15,-2-2-11 0,-14 12 6 0,22-19 0 16,-22 19 1-16,24-21 6 16,-24 21 12-16,17-18 0 0,-17 18-8 0,10-15-1 15,-10 15-6-15,0 0-7 0,0-20-2 0,0 20-3 16,0 0-2-16,-24-9 0 0,24 9-3 0,0 0-2 16,-36 0-1-16,36 0-2 0,-27 8 2 0,27-8 1 15,-27 9-1-15,27-9-2 0,-19 14 1 0,19-14 3 16,-14 20-4-16,14-20 4 0,-13 26 1 0,13-26 1 15,0 27 1-15,0-27-1 0,6 30 2 0,1-12-1 16,-1 0-1-16,5-1 2 0,-1 3-7 0,-1-2-2 16,2 2-6-16,2-3 2 0,-3 3-3 0,0 0 2 15,0-2-4-15,-7-1 7 0,4 3-2 0,-7-20 0 16,7 30-1-16,-7-30 6 0,-7 32 0 0,7-32 3 16,-13 31-3-16,3-19 8 0,-1 3-5 15,11-15 1-15,-19 22 0 0,19-22-18 16,-17 18-54-16,17-18-83 0,-16 10-138 0,16-10-158 15,0 0-150-15,0 0-611 0,0 0-671 0</inkml:trace>
  <inkml:trace contextRef="#ctx0" brushRef="#br1" timeOffset="84080.18">16925 3927 160 0,'22'-18'366'15,"-22"18"-35"-15,18-12-28 0,-18 12-20 0,12-12-24 16,-12 12-16-16,11-13-23 0,-11 13-19 0,0 0-15 16,7-14-6-16,-7 14-5 0,0 0 0 0,0 0-4 15,-10-18-7-15,10 18-4 0,0 0 3 0,-24-10 0 16,24 10 0-16,0 0-6 0,-26-8-13 0,26 8-18 15,0 0-17-15,0 0-13 0,-37-2-14 0,37 2-16 16,0 0-13-16,0 0-8 0,-33 5-5 16,33-5 3-16,-21 9 16 0,21-9 10 0,-9 16 8 15,9-16 1-15,-11 22 14 0,11-22 10 0,-3 33 4 16,0-13-8-16,3 2-12 0,0 1-8 0,0 3-16 16,0 3-5-16,3 1-12 0,-3 0-5 0,-3 2-2 15,3 3-13-15,0 0-3 0,-4-2-2 0,1 0-4 16,3-4 0-16,-3-1-4 0,3-1 1 15,-3 1 3-15,-1-2 23 0,0-5 27 0,1-1 9 16,3 0 6-16,0-20 2 0,-3 33 12 0,3-33 11 16,-3 27 11-16,3-27 16 0,0 21 0 0,0-21-6 15,0 20-13-15,0-20-14 0,0 0-18 16,9 19-12-16,-9-19-13 0,0 0-9 0,30 10-7 16,-30-10-6-16,38 2-7 0,-38-2-3 0,43 0-25 15,-43 0-67-15,50-4-77 0,-50 4-63 0,50-8-68 16,-24 3-68-16,-26 5-84 0,47-10-96 0,-24 6-139 15,-23 4-122-15,41-15-739 0,-41 15-967 0</inkml:trace>
  <inkml:trace contextRef="#ctx0" brushRef="#br1" timeOffset="86749.03">17595 3920 424 0,'0'0'403'0,"0"0"-15"16,19-11-19-16,-19 11-24 0,0 0-37 0,0 0-36 15,24-9-37-15,-24 9-35 0,0 0-32 0,0 0-36 16,0 0-26-16,0 0-15 0,0 0-3 0,-13-13 3 16,13 13 2-16,0 0 1 0,-27-5 3 0,27 5 1 15,0 0 6-15,-33-2 4 0,33 2-4 0,0 0-4 16,-30-2-13-16,30 2 2 0,0 0-12 0,0 0-8 15,-33 0-11-15,33 0-11 0,0 0-9 16,-27 7-7-16,27-7-7 0,0 0-2 0,-27 12 1 16,27-12 3-16,-17 12 10 0,17-12 2 0,-13 18 10 15,13-18 4-15,-14 23 1 0,14-23-2 16,-6 25-5-16,6-25-1 0,-10 29-4 0,10-29-5 0,-3 31-8 16,3-31-2-16,-3 27-3 0,3-27-3 15,-5 29-3-15,5-29 1 0,0 21-2 0,0-21 8 16,0 20 38-16,0-20 31 0,0 0 23 0,-3 20 6 15,3-20-17-15,0 0-21 0,0 0-18 0,0 0-13 16,27 2-11-16,-27-2-12 0,0 0-5 0,41-4-6 16,-41 4-5-16,30-5-2 0,-30 5-5 0,30 0-3 15,-30 0-8-15,0 0-3 0,43 1-2 0,-43-1-2 16,23 12 1-16,-23-12 4 0,16 14 2 16,-16-14 1-16,11 23-1 0,-11-23 3 0,-3 26 0 15,3-26 0-15,-8 29 3 0,8-29 0 16,-9 25 2-16,9-25 2 0,-13 25 4 0,13-25-3 15,-20 17-2-15,20-17 3 0,-24 15-3 0,24-15-22 16,-27 7-53-16,27-7-64 0,-27 6-70 0,27-6-92 16,0 0-98-16,-33-6-114 0,33 6-74 0,-10-11-80 15,10 11-563-15,10-18-688 0</inkml:trace>
  <inkml:trace contextRef="#ctx0" brushRef="#br1" timeOffset="87208.85">17954 3882 379 0,'14'-12'438'0,"-14"12"-19"15,27-20-18-15,-27 20-29 0,19-16-35 0,-19 16-36 16,27-12-41-16,-27 12-30 0,24-12-25 0,-24 12-18 16,27-8-13-16,-27 8-7 0,26-7-20 0,-26 7-14 15,34-3 4-15,-34 3-8 0,33-3-14 0,-33 3-18 16,33 3-12-16,-33-3-13 0,33 5-8 0,-33-5-8 15,34 10-6-15,-34-10 0 0,30 15 2 0,-20-3 6 16,3 4 11-16,-3 0 1 0,-6 3-3 0,3 1-4 16,-4 2-7-16,-3 4-7 0,0-2-6 0,0 3-10 15,0 1-5-15,-3 2-4 0,-1 0-3 16,1-2-4-16,3 2-2 0,-4-2-4 0,1-4 1 16,3 3-1-16,-3-1-2 0,-1-4 0 0,4 1-2 15,-3-3 2-15,0-3-1 0,3-17 1 16,-3 30 4-16,3-30 5 0,-7 25 6 0,7-25 5 15,-4 20-6-15,4-20-7 0,-10 15-2 0,10-15-4 16,0 0-3-16,-23 10-3 0,23-10-1 0,0 0 2 16,-37 3-1-16,37-3-6 0,0 0-3 0,-43 2 1 15,43-2 0-15,-30 4-2 0,30-4 2 0,-36 6-2 16,36-6 0-16,-34 11 2 0,34-11 2 0,-34 9 0 16,34-9 0-16,-30 13 6 0,30-13-3 0,-19 10 1 15,19-10-3-15,-17 10-35 0,17-10-55 16,0 0-68-16,0 0-67 0,-13 10-97 0,13-10-117 15,0 0-105-15,0 0-133 0,30-13-474 0,-30 13-618 16</inkml:trace>
  <inkml:trace contextRef="#ctx0" brushRef="#br1" timeOffset="87416.85">18615 4075 32 0,'0'0'624'0,"14"-20"-8"0,-14 20-25 0,10-23-23 15,-10 23-29-15,6-19-25 0,-6 19-32 0,3-21-22 16,-3 21-43-16,3-22-42 0,-3 22-47 16,8-17-54-16,-8 17-54 0,3-20-44 0,-3 20-39 15,10-16-32-15,-10 16-21 0,0 0-20 0,17-15-48 16,-17 15-88-16,0 0-94 0,27-7-103 0,-27 7-133 16,0 0-139-16,26 5-126 0,-26-5-212 0,0 0-354 15,13 20-696-15</inkml:trace>
  <inkml:trace contextRef="#ctx0" brushRef="#br1" timeOffset="87636.78">18672 4212 388 0,'0'0'558'0,"0"0"-15"0,23 8-28 0,-23-8-38 16,0 0-39-16,30 5-42 0,-30-5-44 0,27 4-47 15,-27-4-57-15,24 12-39 0,-24-12-25 0,19 16-15 16,-19-16-12-16,17 20-17 0,-17-20-17 0,13 23-13 15,-13-23-18-15,7 28-17 0,-7-28-10 0,-4 24-7 16,4-24-5-16,-3 27-6 0,3-27-6 0,-16 24-43 16,16-24-84-16,-24 19-100 0,24-19-129 0,-26 15-144 15,26-15-124-15,-30 9-145 0,30-9-423 16,-34 4-618-16</inkml:trace>
  <inkml:trace contextRef="#ctx0" brushRef="#br1" timeOffset="89992.47">12025 5390 324 0,'0'0'408'15,"0"0"-5"-15,0 0-10 0,0 0-6 0,0 0-14 16,0 0-26-16,0 0-14 0,0 0-12 0,0 0-15 15,0 0-16-15,0 0-23 0,0 0-32 16,0 0-34-16,0 0-37 0,0 0-35 0,0 0-27 16,0 0-28-16,0 0-16 0,0 0-16 0,0 0-9 15,0 0-5-15,0 0-5 0,3 17-4 16,-3-17-5-16,4 17-2 0,-4-17-2 0,3 21 1 16,-3-21-2-16,0 25-1 0,0-25-2 0,4 26 0 15,-4-26-2-15,7 26 4 0,-7-26-4 0,3 23 3 16,-3-23 0-16,6 20 1 0,-6-20 1 0,7 14-2 15,-7-14 7-15,0 0 0 0,10 18-13 0,-10-18-54 16,0 0-108-16,0 0-100 0,0 0-103 0,0 0-88 16,20-9-74-16,-20 9-101 0,7-18-385 0,-7 18-487 15</inkml:trace>
  <inkml:trace contextRef="#ctx0" brushRef="#br1" timeOffset="90252.2">12062 5245 210 0,'-7'-16'473'16,"7"16"-8"-16,0 0-21 0,-6-16-27 0,6 16-41 15,0 0-40-15,0 0-47 0,-7-21-47 0,7 21-48 16,0 0-42-16,0 0-33 0,10-17-21 0,-10 17-20 16,0 0-14-16,20-15-14 0,-20 15-9 0,16-10-4 15,-16 10-4-15,14-12-5 0,-14 12 9 16,17-13 7-16,-17 13-4 0,6-18-6 0,-6 18-19 15,0 0 6-15,4-25-21 0,-4 25 15 0,0 0-8 16,-17-16-3-16,17 16-4 0,0 0-35 0,-36-3-47 16,36 3-56-16,-30 4-65 0,30-4-73 0,-34 15-82 15,17-2-96-15,1-4-504 0,5 7-437 0</inkml:trace>
  <inkml:trace contextRef="#ctx0" brushRef="#br1" timeOffset="90728.85">12109 5332 226 0,'0'0'493'16,"0"0"-8"-16,30 2-19 0,-30-2-31 0,0 0-33 16,23-7-29-16,-23 7-49 0,0 0-41 0,23-10-45 15,-23 10-45-15,0 0-36 0,20-7-33 0,-20 7-29 16,0 0-18-16,0 0-15 0,37 2-12 0,-37-2-10 16,20 10-7-16,-20-10-7 0,21 18-4 0,-21-18-5 15,19 23 0-15,-19-23-4 0,14 24-2 0,-14-24 0 16,16 28 0-16,-16-28-5 0,6 27-2 0,-6-27 6 15,8 25-2-15,-8-25 4 0,6 20-4 16,-6-20 14-16,3 17 44 0,-3-17 30 0,0 0-5 16,0 0-4-16,0 0-3 0,0 0-2 0,0 0-12 15,0 0-10-15,0 0-7 0,0 0-12 16,0 0-8-16,4-20-5 0,-4 20-4 0,9-27-7 16,-9 27-4-16,11-30-1 0,-1 15-5 0,-4-2 0 15,5 0-7-15,-5 2 3 0,4-2 1 0,-10 17-5 16,17-26-1-16,-17 26-2 0,16-20-3 0,-16 20-3 15,14-17 2-15,-14 17-2 0,16-12 2 0,-16 12-1 16,0 0-1-16,0 0 2 0,27 8 1 0,-27-8 3 16,11 16-1-16,-11-16 2 0,3 25 2 0,-3-25 2 15,0 34-2-15,0-13-2 0,-3-1 6 0,3 2-2 16,-8-1 1-16,8-2-1 0,-3 3-3 0,0-5 3 16,3-17 0-16,-3 33 0 0,3-33 0 15,-4 25 1-15,4-25 3 0,0 23 3 16,0-23 1-16,0 0 3 0,7 23-1 0,-7-23-14 15,0 0-58-15,17 10-96 0,-17-10-90 0,0 0-99 16,27-6-84-16,-27 6-78 0,16-13-85 0,-16 13-510 16,17-20-573-16</inkml:trace>
  <inkml:trace contextRef="#ctx0" brushRef="#br1" timeOffset="91040.74">12766 5247 50 0,'0'0'440'0,"10"-27"-21"0,-10 27-13 15,0-25-15-15,0 25-21 0,3-23-32 0,-3 23-37 16,3-18-51-16,-3 18-52 0,0 0-41 16,7-16-36-16,-7 16-23 0,0 0-19 15,0 0-12-15,0 0-5 0,0 0 2 0,0 0 4 16,17 9 1-16,-17-9 3 0,6 23-3 0,-6-23-10 16,0 25-5-16,0-25-10 0,0 34-7 0,-3-13 3 15,3 0-9-15,-3 0 2 0,3 2 8 0,-7-4 15 16,7 5-5-16,-3-7-10 0,-1 0-5 0,4-17-6 15,-3 32-4-15,3-32-1 0,-3 26 2 0,3-26-7 16,-4 22 1-16,4-22 6 0,7 15 0 0,-7-15-2 16,17 9-4-16,-17-9 0 0,0 0-4 0,33 6-1 15,-33-6-9-15,0 0-53 0,43-6-73 16,-43 6-62-16,33-6-64 0,-33 6-60 0,30-13-39 16,-30 13-34-16,24-15-38 0,-24 15-58 0,20-17-347 15,-20 17-308-15</inkml:trace>
  <inkml:trace contextRef="#ctx0" brushRef="#br1" timeOffset="91245.2">12746 5370 375 0,'0'0'480'0,"0"0"-16"0,-33 0-27 16,33 0-35-16,0 0-41 0,0 0-67 0,0 0-48 15,0 0-37-15,0 0-17 0,0 0-22 16,0 0-31-16,0 0-15 0,0 0-21 0,26-4-21 15,-26 4-11-15,40-6-20 0,-40 6-4 0,57-6-10 16,-27 1-6-16,0 1-20 0,0-1-103 0,3-1-118 16,0 1-131-16,1-2-131 0,2-3-620 0,-3 2-563 15</inkml:trace>
  <inkml:trace contextRef="#ctx0" brushRef="#br1" timeOffset="92252.2">13873 5177 340 0,'0'0'409'0,"0"0"-35"16,0 0-26-16,-10-15-29 0,10 15-24 16,0 0-32-16,0 0-30 0,0 0-25 15,0 0-16-15,0 0-6 0,0 0 0 0,0 0 1 16,0 0 2-16,0 0 2 0,0 0-14 0,0 0-30 16,0 0-26-16,0 0-24 0,0 0-18 0,13-15-17 15,-13 15-11-15,14-14-11 0,-14 14-10 0,16-16-4 16,-16 16 0-16,17-15-4 0,-17 15-5 0,10-20-4 15,-10 20 3-15,13-16 8 0,-13 16 5 0,4-20-3 16,-4 20-2-16,0 0 1 0,-4-24-6 0,4 24-1 16,0 0-6-16,-13-18-1 0,13 18-7 0,0 0 3 15,-30-7-2-15,30 7 0 0,0 0-5 16,-40 0 0-16,40 0-1 0,-30 6-1 0,30-6-1 16,-27 9 2-16,27-9 2 0,-26 13-2 0,26-13 0 15,-24 20 1-15,24-20 4 0,-19 22 0 16,19-22-2-16,-11 25 2 0,11-25 3 0,-3 29 0 15,3-29 1-15,9 32 0 0,2-15-1 0,2 0 1 16,1-2 5-16,2 3-3 0,1-1-6 0,-1-2 0 16,5 3-2-16,-5-3 0 0,-2 0-4 0,-1 0 1 15,-3-1 0-15,0 2-3 0,3-3 1 0,-13-13 0 16,7 21 3-16,-7-21 0 0,7 23 0 0,-7-23 0 16,-3 18 0-16,3-18 2 0,-11 18 0 0,11-18-2 15,-23 12 1-15,23-12 2 0,-23 12-1 16,23-12 1-16,-27 8 1 0,27-8 1 0,-27 5 0 15,27-5 3-15,0 0 0 0,-33 2 1 0,33-2-2 16,0 0-15-16,0 0-65 0,0 0-94 0,-27-7-101 16,27 7-92-16,0 0-77 0,14-13-69 15,-14 13-105-15,16-15-326 0,-16 15-416 0</inkml:trace>
  <inkml:trace contextRef="#ctx0" brushRef="#br1" timeOffset="92692.85">14110 5250 291 0,'16'-21'438'0,"-16"21"-11"16,14-13-10-16,-14 13-17 0,6-17-33 0,-6 17-31 0,10-12-26 16,-10 12-25-16,0 0-36 0,11-15-47 15,-11 15-42-15,0 0-37 0,0 0-31 0,0 0-15 16,0 0-17-16,0 0-8 0,0 0-12 0,0 0-6 16,0 0-8-16,3 20 0 0,-3-20-9 0,-3 21 0 15,3-21-7-15,3 22 1 0,-3-22 0 0,0 22-2 16,0-22-1-16,3 22 2 0,-3-22-3 15,3 18 2-15,-3-18 3 0,0 0 6 0,10 23-3 16,-10-23 2-16,0 0-1 0,17 9-1 0,-17-9-2 16,0 0 2-16,0 0-2 0,33-7-1 0,-33 7 0 15,24-12-3-15,-24 12 1 0,19-19-2 16,-19 19-1-16,24-24 0 0,-18 9-1 0,5 3 5 16,-11 12 31-16,16-27 17 0,-16 27-4 0,11-26-4 15,-11 26-5-15,3-22-7 0,-3 22 3 0,3-20-8 16,-3 20-4-16,0 0-10 0,0-25-7 0,0 25-4 15,0 0-2-15,0 0-2 0,-17-11 0 0,17 11-3 16,0 0-1-16,-19 12-1 0,19-12 5 0,-14 21 1 16,14-21-3-16,-10 25 1 0,10-25 1 0,-3 29-2 15,3-29 2-15,0 32 4 0,0-32-2 16,0 29 0-16,0-29 3 0,10 31-4 0,-10-31-1 16,9 24-45-16,-9-24-81 0,14 22-62 0,-14-22-85 15,16 15-75-15,-16-15-68 0,0 0-60 16,27 9-48-16,-27-9-61 0,0 0-215 0,27-9-282 15</inkml:trace>
  <inkml:trace contextRef="#ctx0" brushRef="#br1" timeOffset="93327.86">14480 5232 163 0,'0'0'323'15,"6"-22"-4"-15,-6 22-4 0,7-20-8 0,-7 20-10 16,4-23-10-16,-4 23-4 0,3-22-18 0,-3 22-12 16,3-20-15-16,-3 20-27 0,7-21-34 0,-7 21-21 15,6-14-29-15,-6 14-29 0,0 0-22 0,11-15-17 16,-11 15-15-16,0 0-2 0,0 0-8 0,0 0-5 15,26 4-6-15,-26-4 1 0,7 16-4 16,-7-16 2-16,10 22-1 0,-10-22 4 16,6 25-10-16,-6-25 3 0,7 33-5 0,-7-33 0 15,7 29-4-15,-7-29 1 0,7 31 0 0,-7-31-5 16,0 27 5-16,0-27 6 0,3 23 44 0,-3-23 39 16,0 18 45-16,0-18 35 0,0 0 5 0,3 17-26 15,-3-17-27-15,0 0-22 0,0 0-21 0,0 0-8 16,0 0-16-16,0 0-10 0,0 0-8 0,7-25-9 15,-7 25-4-15,3-24-8 0,-3 24-3 0,14-26-5 16,-14 26-4-16,9-29-2 0,-2 9-4 0,4 6-1 16,-5-3 0-16,7 2-4 0,-6 0-4 0,-7 15 2 15,20-23-4-15,-20 23 0 0,20-20-4 16,-20 20 1-16,20-10 1 0,-20 10-3 0,0 0 3 16,26-4 3-16,-26 4 0 0,21 7-3 15,-21-7 6-15,13 17-1 0,-13-17 1 0,10 23 0 16,-10-23-1-16,3 28 3 0,-3-28 0 0,7 31-2 15,-7-31 2-15,-3 32-3 0,3-32 1 0,-4 29 1 16,4-29 3-16,-3 25-3 0,3-25 6 0,-3 22 3 16,3-22 6-16,0 0 0 0,-7 20 0 0,7-20 4 15,0 0-1-15,0 0-2 0,0 0 4 0,0 0-6 16,0 0 1-16,0 0-4 0,0 0-5 0,-4-20 2 16,4 20-5-16,11-22 1 0,-5 6-3 0,-6 16 1 15,21-26-2-15,-15 11 2 0,4 1-3 16,-10 14-5-16,20-22 2 0,-20 22-4 0,21-20-1 15,-21 20-1-15,19-12 0 0,-19 12 0 0,17-7 1 16,-17 7-2-16,0 0 0 0,27 7 6 16,-27-7 0-16,13 15 1 0,-13-15 0 0,6 27 1 15,-3-10 2-15,-3 4 0 0,4 1-2 0,0 2 2 16,-4 0 0-16,3-2 0 0,-3 3 2 0,3-1-1 16,-3-5 0-16,4 0 3 0,-1-2-2 0,-3-17 2 15,3 32 2-15,-3-32 2 0,3 24-36 0,-3-24-76 16,3 18-157-16,-3-18-178 0,0 0-191 0,0 0-249 15,0 0-377-15,0 0-717 0</inkml:trace>
  <inkml:trace contextRef="#ctx0" brushRef="#br1" timeOffset="94968.21">15450 5220 212 0,'0'0'304'0,"0"0"-31"0,0 0-37 0,0 0-24 15,0 0-10-15,-36 0-7 0,36 0 0 0,0 0-1 16,0 0 1-16,0 0 1 0,-37 0 1 0,37 0-1 15,0 0-2-15,0 0-5 0,0 0-5 0,-37 2-10 16,37-2-11-16,0 0-14 0,0 0-4 0,0 0-15 16,0 0-10-16,0 0-8 0,-30 3-14 15,30-3-9-15,0 0-19 0,0 0-12 0,0 0-12 16,0 0-9-16,0 0-2 0,0 0-11 0,0 0-2 16,0 0-7-16,27-5-1 0,-27 5-3 0,30-4-2 15,-30 4 1-15,36-3-2 0,-36 3 0 0,47-5-20 16,-47 5-74-16,54-4-69 0,-54 4-90 15,46-2-83-15,-46 2-74 0,44-6-80 0,-44 6-108 16,37 0-302-16,-37 0-373 0</inkml:trace>
  <inkml:trace contextRef="#ctx0" brushRef="#br1" timeOffset="95156.21">15381 5366 149 0,'-27'9'475'16,"27"-9"-10"-16,-17 7-18 0,17-7-26 0,0 0-56 15,0 0-63-15,-24 10-45 0,24-10-37 0,0 0-29 16,0 0-33-16,0 0-25 0,30 3-19 0,-30-3-22 16,34-3-16-16,-34 3-14 0,43-2-9 0,-13-1-11 15,-30 3-7-15,60-2-6 0,-26-1-73 0,-1 0-99 16,-3 2-109-16,0-5-98 0,3 1-105 16,-3 1-512-16,0-1-444 0</inkml:trace>
  <inkml:trace contextRef="#ctx0" brushRef="#br1" timeOffset="95616.21">16217 5100 11 0,'0'0'430'0,"0"0"-22"0,3-21-19 15,-3 21-24-15,0 0-27 0,-3-16-19 0,3 16-25 16,0 0-26-16,-6-18-18 0,6 18-21 0,0 0-16 15,-13-16-10-15,13 16-13 0,0 0-8 16,-21-9-18-16,21 9-12 0,0 0-16 16,-20-8-18-16,20 8-18 0,0 0-13 0,-33 5-12 15,33-5-11-15,-24 8 2 0,24-8 2 0,-26 15-7 16,13-3-5-16,-4 2 6 0,4-1 5 0,0 3-5 16,2 1-2-16,-2 4-6 0,-1-1-3 0,8-1-7 15,-4 4-3-15,7 2-3 0,-4-3-6 0,7 3-4 16,0-1-5-16,4-3 0 0,2 1-3 0,-3 2 0 15,7-4 0-15,4-1 0 0,-4-1-2 0,3-4-1 16,4 2 1-16,3-4-3 0,-4-2 2 0,4-2-3 16,-20-8 1-16,43 7-2 0,-43-7-1 0,44 0-5 15,-17-7 2-15,-4-1-3 0,0-2 2 16,1-5-4-16,-4-3-1 0,-1-4-2 0,2-1 1 16,-8-4 4-16,-3 0-3 0,0-3-1 15,-10 2 3-15,0 1-8 0,-6 0-3 0,-1-2 2 16,-10 5-4-16,4-1 0 0,-4 5 3 0,-7 2-1 15,5 3 3-15,-8 3-3 0,7 0-31 0,-7 4-67 16,4 0-99-16,0 3-87 0,23 5-97 0,-50-3-90 16,50 3-78-16,-57 8-115 0,24-4-461 0,-4 8-598 15</inkml:trace>
  <inkml:trace contextRef="#ctx0" brushRef="#br1" timeOffset="99432.22">26309 3427 362 0,'0'0'569'0,"0"0"-16"0,-23 12-28 0,23-12-20 16,0 0-27-16,0 0-32 0,-24 8-59 0,24-8-71 16,0 0-66-16,0 0-45 0,0 0-40 0,0 0-31 15,7-20-29-15,-7 20-22 0,14-10-13 16,-14 10-12-16,16-15-12 0,-16 15-9 0,20-18-7 15,-20 18 1-15,17-14-4 0,-17 14 5 0,13-13 19 16,-13 13-5-16,0 0-10 0,0 0-10 0,0-19-8 16,0 19-5-16,-30-3-2 0,30 3-2 0,-47 3 0 15,21 1-5-15,-7 1 2 0,3 0-4 16,-5 3 2-16,5-1-5 0,5 1-3 0,-2 1 1 16,3 2 1-16,4-1-1 0,4 2 2 0,2 1 4 15,4 2-2-15,10-15 5 0,0 26-2 0,10-8 2 16,4 0 0-16,5 0 2 0,8 2-4 0,0-2 1 15,3-1 0-15,3 3-1 0,-6-3-2 16,3 1-2-16,-3-3-5 0,-7-1 0 0,-4 4-1 16,1-4-2-16,-4 3 3 0,-3-3 3 0,-10-14 7 15,7 30 2-15,-7-30 1 0,-10 32 2 0,0-14 1 16,0 0 1-16,-4-3-2 0,-2 0 0 0,-1 0-26 16,4-3-70-16,-1 1-91 0,14-13-83 0,-22 17-94 15,22-17-101-15,-17 9-85 0,17-9-94 0,0 0-458 16,0 0-561-16</inkml:trace>
  <inkml:trace contextRef="#ctx0" brushRef="#br1" timeOffset="99812.22">26396 3607 5 0,'10'-18'553'16,"-4"1"11"-16,-6 17 1 0,10-26-23 0,-10 26-33 16,7-19-54-16,-7 19-66 0,4-17-75 0,-4 17-69 15,0 0-53-15,3-15-36 0,-3 15-45 0,0 0-21 16,0 0-20-16,0 0-10 0,16 15-9 0,-16-15-6 15,14 24-8-15,-4-8-4 0,0-2-6 0,0 4-4 16,0-3-3-16,-1 2-3 0,2-1-3 0,-1-1 1 16,-10-15-2-16,20 22 10 0,-20-22 3 0,19 15 15 15,-19-15 20-15,24 7-4 0,-24-7-9 0,0 0-8 16,36-7-7-16,-36 7-6 0,27-15-6 0,-13 3-2 16,-1-1 3-16,1-2 8 0,-4 0 12 0,-1-2 10 15,-1-1 4-15,-5 1 10 0,0 2 15 16,-3 15-3-16,7-31-5 0,-7 31-4 0,3-26-11 15,-3 26-13-15,0-21-13 0,0 21-12 0,0 0-7 16,-7-17-3-16,7 17-3 0,0 0-1 0,0 0 0 16,-14 14-2-16,14-14 1 0,-6 25 2 0,6-25-3 15,-3 33 2-15,0-13 4 0,3 2 1 0,0-1 1 16,0 1-1-16,3 1 1 0,-3-3-5 0,3 0-50 16,0-3-93-16,-3-17-106 0,8 30-100 15,-8-30-90-15,9 22-99 0,-9-22-89 0,10 13-137 16,-10-13-353-16,0 0-579 0</inkml:trace>
  <inkml:trace contextRef="#ctx0" brushRef="#br1" timeOffset="100332.13">26939 3492 444 0,'0'0'543'0,"11"-28"-3"0,-11 28-26 0,9-19-41 16,-9 19-38-16,7-20-67 0,-7 20-75 0,0 0-58 15,10-15-45-15,-10 15-29 0,0 0 6 0,0 0-19 16,34 10-24-16,-34-10-24 0,19 19-26 0,-8-6-12 15,-2 5-8-15,1 0-8 0,-3-1-7 0,0 3-5 16,-1-3-6-16,-2 4-5 0,2-7-2 16,-6-14-1-16,3 28 1 0,-3-28 10 0,8 25 49 15,-8-25 49-15,0 17 32 0,0-17 6 16,0 0-16-16,0 0-25 0,0 0-20 0,0 0-21 16,0 0-14-16,0 0-14 0,-11-14-11 0,11 14-10 15,3-28-7-15,-3 28-5 0,11-35-6 0,-5 17-7 16,1 0 0-16,-1 4-6 0,5-4-3 0,-1 4-4 15,-10 14-3-15,20-24-5 0,-20 24-1 0,19-12 2 16,-19 12-5-16,0 0 6 0,0 0 0 0,41 3 3 16,-41-3-1-16,16 9 3 0,-16-9 2 0,17 21 0 15,-17-21 1-15,13 20 2 0,-13-20-5 0,11 17 3 16,-11-17 8-16,9 15-3 0,-9-15 9 0,0 0 6 16,10 15-2-16,-10-15 0 0,0 0-4 0,0 0-1 15,0 0-3-15,0 0 3 0,0 0-1 0,0 0-3 16,8-15-5-16,-8 15 3 0,9-23-4 15,1 9-1-15,1-3-2 0,-2-2-1 0,7 0-4 16,-2 1 0-16,2 4-1 0,-2-3-3 0,-1 5-8 16,-13 12-4-16,27-17 2 0,-27 17-1 0,0 0 3 15,33 3 5-15,-33-3 1 0,17 25 4 0,-13-6 3 16,-1 4 2-16,0 2 7 0,-3 2-1 0,0 4 3 16,3-1 2-16,-3 0 0 0,0-1 1 0,4 0 3 15,-4-3-1-15,3-3-61 0,-3 0-89 0,4-3-106 16,-4-20-91-16,6 32-88 0,-6-32-121 0,7 21-103 15,-7-21-155-15,13 12-327 0,-13-12-598 16</inkml:trace>
  <inkml:trace contextRef="#ctx0" brushRef="#br1" timeOffset="100580.87">28013 3320 550 0,'13'-26'554'0,"1"7"-4"15,-4 2-17-15,-4-4-26 0,1 6-36 0,-7 15-36 16,10-25-79-16,-10 25-76 0,4-17-55 0,-4 17-52 15,0 0-31-15,0 0-21 0,0 0-3 0,-7 30 9 16,4-8 11-16,-5 10-6 0,2 6-19 0,-4 10-14 16,4 2-16-16,2 5-14 0,0 2-7 15,4 3-11-15,4 7-4 0,3 2-5 16,3-6-5-16,-4 3-3 0,5-14-3 0,-1 1-2 16,-1-5-1-16,2-6-4 0,-5-7 2 0,4-5 5 15,-3-5-4-15,0-5-49 0,3-2-104 0,-10-18-127 16,13 20-107-16,-13-20-90 0,0 0-67 0,0 0-76 15,33-5-133-15,-33 5-362 0,20-25-558 0</inkml:trace>
  <inkml:trace contextRef="#ctx0" brushRef="#br1" timeOffset="101120.22">28140 3375 120 0,'-13'-18'515'0,"2"3"6"0,11 15-23 0,-13-22-47 16,13 22-47-16,-10-15-49 0,10 15-37 0,-7-18-56 16,7 18-63-16,7-15-20 0,-7 15-28 0,40-17-22 15,-6 7-15-15,9-1-13 0,10-1-20 0,7 2-14 16,7-2-5-16,23 1 9 0,17-3-10 0,13-2-12 16,7 4-11-16,2 2-6 0,9-2-4 0,1 0-5 15,-2 1-6-15,3 2 8 0,-6 0-16 0,-4 2 2 16,-7 2-3-16,-19 0-1 0,-4 2 1 0,-7 1 1 15,-17 2-1-15,-2 2 2 0,-7 1-2 0,-14-1 0 16,-3 4 3-16,-10 1 4 0,0 6 13 16,-10 2 76-16,-6 2 7 0,-5 3-12 0,-5 4-11 15,-4 5 27-15,-7 1-8 0,-3 4-16 16,-3 4-15-16,-1 2-6 0,-2 5-17 0,-1 3-4 16,0 0-11-16,1-1-5 0,-1 0-7 0,1-3-4 15,-1-3-4-15,0-1-3 0,0-3-2 0,4-1-3 16,-3-1 1-16,2-5-4 0,1-3 1 0,0-2 2 15,-1-2 4-15,0 0 34 0,1-4 51 0,3-19 61 16,-6 30 38-16,6-30 17 0,-10 23-8 0,10-23-28 16,-14 20-33-16,14-20-26 0,-27 12-22 0,27-12-21 15,-49 10-13-15,16-7-11 0,-14-1-9 16,-7 0-8-16,-16 1-7 0,-20 2-7 0,-13-2 1 16,-31 2-19-16,-5 3-2 0,-11 0 3 0,-4-2 4 15,-29 7-1-15,3-1 0 0,3 3-1 0,27-2 2 16,9-3 0-16,8 2-3 0,13-2 1 0,24 0-3 15,12-2 0-15,21-3-3 0,9-1-16 16,8-1-35-16,8 0-84 0,8-3-137 0,30 0-151 16,-33-3-180-16,33 3-226 0,0 0-273 0,24-17-490 15,-4 7-1031-15</inkml:trace>
  <inkml:trace contextRef="#ctx0" brushRef="#br1" timeOffset="111320.24">29354 3457 157 0,'0'0'413'0,"0"0"-19"0,0 0-9 16,0 0-13-16,0 0-19 0,-10-12-18 0,10 12-12 15,0 0-22-15,0 0-11 0,0 0-24 0,0 0-30 16,-14-13-26-16,14 13-22 0,0 0-17 0,0 0-13 16,0 0-14-16,-23-10-24 0,23 10-20 0,0 0-14 15,-23-8-14-15,23 8-17 0,0 0-12 0,-30-4-6 16,30 4-6-16,0 0-3 0,-41 0-6 0,41 0-6 15,0 0 2-15,-39 4-6 0,39-4 0 0,-30 6 0 16,30-6-1-16,-27 7 2 0,27-7-1 0,-27 12-1 16,27-12 0-16,-23 13-1 0,23-13 4 0,-23 15-4 15,23-15 1-15,-20 21 1 0,20-21-3 16,-17 22 2-16,17-22-10 0,-13 27 1 0,13-27 3 16,-10 27 2-16,10-27 2 0,-7 28-1 15,7-28 4-15,-4 28 6 0,4-28 1 0,0 27 4 16,0-27 1-16,8 28 6 0,-8-28 5 0,6 21 4 15,-6-21 6-15,10 24 3 0,-10-24 8 0,10 17 10 16,-10-17 18-16,13 15 20 0,-13-15 16 0,17 12 4 16,-17-12 0-16,20 11-2 0,-20-11-3 0,23 8-7 15,-23-8-4-15,0 0-6 0,40 2-2 0,-40-2-11 16,0 0-10-16,44-2-11 0,-44 2-8 0,30-6-14 16,-30 6-4-16,33-10-8 0,-33 10-5 0,30-10-7 15,-30 10 0-15,34-12 0 0,-34 12 2 16,26-15 12-16,-26 15 3 0,30-16-2 0,-17 4 0 15,1 2-3-15,-14 10-4 0,23-25 0 0,-9 13 4 16,-5-4 1-16,-2 2-4 0,3-2-1 16,-3 2-8-16,-1-4-3 0,-2 4-4 0,-4 14 1 15,7-33-4-15,-7 33 4 0,6-30-1 0,-6 30-10 16,-3-33-5-16,3 33 0 0,-7-30 0 0,7 30 0 16,-10-27 0-16,0 12 0 0,-3 2 0 0,-4 3 0 15,-3 0 0-15,-7 3 0 0,-3 4-150 0,-13 1-271 16,-10 2-364-16,-1 2-459 0,-46 6-657 0,-29 7-1325 15</inkml:trace>
  <inkml:trace contextRef="#ctx0" brushRef="#br1" timeOffset="113668.9">16644 5360 301 0,'0'0'472'0,"0"0"-28"0,0 0-13 16,11-15-20-16,-11 15-33 0,0 0-30 0,0 0-43 15,0 0-55-15,0 0-46 0,0 0-32 0,0 0-34 16,13-13-31-16,-13 13-19 0,0 0-19 15,0 0-13-15,0 0-12 0,0 0-3 0,9 14-4 16,-9-14-4-16,0 0-9 0,8 21-4 0,-8-21-6 16,3 20-1-16,-3-20 4 0,0 17-3 0,0-17 0 15,0 23-6-15,0-23 2 0,0 20 2 0,0-20 0 16,0 20 3-16,0-20-12 0,0 0-11 0,-3 23-86 16,3-23-120-16,0 0-122 0,0 0-120 0,0 23-699 15,0-23-623-15</inkml:trace>
  <inkml:trace contextRef="#ctx0" brushRef="#br1" timeOffset="116080.25">17481 5097 143 0,'0'0'355'16,"0"0"-15"-16,0 0-14 0,0 0-13 0,0 0-14 15,0 0-4-15,13-12-18 0,-13 12-28 16,0 0-18-16,0 0-22 0,0 0-13 0,0 0-21 15,-16-13-21-15,16 13-9 0,0 0-24 0,0 0-2 16,-33-5-3-16,33 5-7 0,0 0-13 0,-37-1-10 16,37 1-12-16,-31 1-11 0,31-1-9 0,-25 5-11 15,25-5-7-15,-30 10-7 0,30-10-4 0,-30 15-4 16,30-15-5-16,-24 18 1 0,24-18-5 16,-24 20-2-16,24-20 3 0,-16 22-2 0,16-22-4 15,-10 25 1-15,10-25 1 0,-4 26 1 0,4-26 3 16,7 24 1-16,-7-24-1 0,14 22-1 0,-14-22 2 15,13 17-1-15,-13-17 1 0,20 17-1 0,-20-17 2 16,16 9 1-16,-16-9 7 0,0 0 2 16,33 6 6-16,-33-6 10 0,27-6-5 0,-27 6 4 15,24-12 3-15,-24 12 3 0,20-15 0 0,-20 15 4 16,16-23 8-16,-16 23 4 0,17-22 5 0,-17 22 5 16,10-26-4-16,-10 26 9 0,11-22-3 0,-11 22 5 15,3-23 3-15,-3 23-9 0,0-19-4 0,0 19 3 16,0 0-16-16,3-26-10 0,-3 26-8 0,0 0-8 15,0-19-9-15,0 19-3 0,0 0-8 16,0 0-5-16,0 0-1 0,0 0-7 0,0 0 3 16,0 0 8-16,0 0-8 0,0 0 2 0,0 0 2 15,-6 22-2-15,6-22 2 0,3 29 0 16,-3-29 0-16,6 29 4 0,1-12-8 0,-4 4 4 16,8-4 0-16,-2 0-1 0,1 0 0 0,1-2-19 15,-2 2-35-15,4-4-60 0,1 0-64 0,-14-13-72 16,24 20-81-16,-24-20-107 0,19 12-109 0,-19-12-88 15,0 0-103-15,33 3-348 0,-33-3-554 0</inkml:trace>
  <inkml:trace contextRef="#ctx0" brushRef="#br1" timeOffset="116429.9">17692 5192 63 0,'0'0'479'0,"0"-22"-10"16,0 22 0-16,-4-20-12 0,4 20-16 15,-3-21-17-15,3 21-14 0,-4-20-20 16,4 20-31-16,-3-17-44 0,3 17-54 0,0 0-52 15,-7-20-44-15,7 20-34 0,0 0-26 0,0 0-22 16,0 0-15-16,0 0-12 0,30-2-12 0,-30 2-5 16,21 12-7-16,-21-12-5 0,23 22-5 0,-10-6-2 15,4-1-3-15,-7 3-3 0,3-1-1 0,-2 3-2 16,-2-2-3-16,1-1 1 0,-3 0-4 0,3-2 2 16,-10-15-2-16,10 28 1 0,-10-28 3 0,10 22 40 15,-10-22 71-15,10 18 82 0,-10-18 80 0,0 0 10 16,6 15-54-16,-6-15-41 0,0 0-35 0,0 0-25 15,0 0-17-15,0-23-20 0,0 23-20 16,0-25-21-16,0 25-11 0,-3-35-8 0,6 15-8 16,-3-1-8-16,4 0-6 0,-1 3-4 15,-3 18-2-15,3-30-1 0,-3 30-5 0,3-27-3 16,-3 27-29-16,8-25-41 0,-8 25-81 0,6-17-94 16,-6 17-93-16,7-15-84 0,-7 15-103 0,14-13-121 15,-14 13-99-15,0 0-86 0,22-10-504 0,-22 10-788 16</inkml:trace>
  <inkml:trace contextRef="#ctx0" brushRef="#br1" timeOffset="117124.25">18288 5067 30 0,'0'0'410'15,"30"-7"-21"-15,-30 7-5 0,0 0-8 16,20-14-18-16,-20 14-31 0,0 0-13 0,14-9-15 15,-14 9-21-15,0 0-17 0,13-15-13 0,-13 15-26 16,0 0-34-16,0 0-26 0,0 0-29 0,-10-18-23 16,10 18-12-16,0 0-18 0,0 0-13 0,-30-4-13 15,30 4-4-15,0 0-13 0,-37 7-9 0,37-7-2 16,-26 10-4-16,26-10-2 0,-30 12-1 0,30-12-2 16,-27 21-4-16,13-11 0 0,14-10 2 0,-19 22 0 15,19-22-1-15,-17 25-1 0,17-25 1 16,-10 26-4-16,10-26 5 0,-3 24 1 0,3-24-2 15,0 22 2-15,0-22 4 0,6 20 7 0,-6-20 11 16,10 17 3-16,-10-17 0 0,21 9-3 0,-21-9-3 16,0 0-4-16,36 3 2 0,-36-3-1 0,30-6 4 15,-30 6 6-15,27-6 0 0,-27 6 12 16,27-17 1-16,-27 17-5 0,23-17 4 0,-23 17 2 16,26-22 4-16,-26 22 16 0,17-18 10 0,-17 18 16 15,17-21-1-15,-17 21 5 0,13-17-11 0,-13 17-5 16,10-14-7-16,-10 14 5 0,0 0-2 0,7-20 4 15,-7 20-13-15,0 0-9 0,0 0-12 0,3-24-10 16,-3 24-8-16,0 0-12 0,0 0-6 16,0 0 1-16,4-17-11 0,-4 17 4 0,0 0-5 15,0 0-1-15,0 0-1 0,0 0 1 0,-7 16-4 16,7-16-4-16,-4 18 0 0,4-18 4 0,-6 24 1 16,6-24-3-16,-7 33 1 0,7-12 3 0,0 0-2 15,-3 1 1-15,0 4-5 0,-1 1 3 0,4 1 1 16,0 2 2-16,0 0-2 0,0 5-2 15,0 0 3-15,-3-1-2 0,6-1-1 0,-6 1 2 16,3-2-2-16,0-6-2 0,0 3 4 0,-4-2 0 16,4-3-3-16,-6 0 4 0,2-4-3 0,1-1 7 15,-3-1 4-15,-1-4 3 0,7-14-1 16,-20 21 0-16,20-21-3 0,-24 4 0 0,24-4-4 16,-27-6 2-16,27 6-6 0,-16-21 0 0,16 21-2 15,-14-27 0-15,14 27 2 0,-3-28-2 0,3 28-4 16,10-30 2-16,-3 13-2 0,6 4-1 0,4-2 2 15,6 3-1-15,-3 1 1 0,7 4-8 0,0-1-43 16,-4 3-65-16,-23 5-88 0,56-4-87 0,-56 4-84 16,47 0-84-16,-47 0-108 0,48 4-105 0,-48-4-133 15,36 8-559-15,-36-8-820 0</inkml:trace>
  <inkml:trace contextRef="#ctx0" brushRef="#br1" timeOffset="119533.09">18802 5202 32 0,'0'0'446'15,"0"0"-10"-15,0 0-31 0,-7-15-23 0,7 15-25 16,0 0-21-16,0 0-24 0,0 0-29 0,0 0-20 16,0 0-16-16,0 0-11 0,0 0-16 0,0 0-11 15,0 0-6-15,0 0-4 0,0 0-2 0,-19-8-6 16,19 8-7-16,0 0-10 0,0 0-20 0,0 0-17 15,0 0-15-15,0 0-27 0,0 0-18 0,0 0-16 16,19-9-12-16,-19 9-10 0,0 0-8 0,27-10-5 16,-27 10-7-16,24-6 1 0,-24 6-8 15,26-7-17-15,-26 7-66 0,30-5-87 16,-30 5-101-16,27-1-106 0,-27 1-120 0,0 0-88 16,33-6-92-16,-33 6-550 0,0 0-679 0</inkml:trace>
  <inkml:trace contextRef="#ctx0" brushRef="#br1" timeOffset="119732.99">18765 5270 239 0,'0'0'410'0,"-16"9"-18"0,16-9-3 15,0 0-19-15,-17 12-30 0,17-12-33 0,0 0-31 16,0 0-32-16,0 0-24 0,0 0-23 0,0 0-9 16,6 16-21-16,-6-16-8 0,0 0-21 0,27 5-16 15,-27-5-20-15,0 0-17 0,47 3-19 16,-47-3-12-16,37 0-8 0,-37 0-11 15,43-3-9-15,-43 3-20 0,47-2-76 0,-47 2-92 16,50-6-106-16,-50 6-107 0,53-7-103 0,-53 7-154 16,44-12-250-16,-25 4-365 0</inkml:trace>
  <inkml:trace contextRef="#ctx0" brushRef="#br1" timeOffset="120236.26">19442 5078 405 0,'0'0'383'0,"7"-20"-15"0,-7 20-20 16,0 0-21-16,0 0-16 0,0 0-12 0,-7-18-13 16,7 18-19-16,0 0-9 0,0 0-10 0,0 0-13 15,-13-15-7-15,13 15-11 0,0 0-31 0,0 0-21 16,-20-10-9-16,20 10-13 0,0 0-12 0,0 0-11 15,-30-5-5-15,30 5-6 0,0 0-2 0,-34 0-6 16,34 0-5-16,0 0-8 0,-33 7-9 0,33-7-11 16,-27 8-8-16,27-8-8 0,-22 12-9 0,22-12-6 15,-21 17-6-15,21-17-4 0,-20 21-2 0,20-21-3 16,-16 27-2-16,16-27 0 0,-11 27-6 16,11-27 2-16,0 33 2 0,0-33-3 0,0 30-1 15,0-30 2-15,14 28-3 0,-4-13 5 0,-4 0-2 16,8-3 3-16,2-3-1 0,-2 3-2 0,-14-12 6 15,33 12-6-15,-33-12 2 0,34 8 9 16,-34-8 12-16,33 4 16 0,-33-4 24 0,33-3 12 16,-33 3 3-16,30-9-4 0,-30 9-4 0,27-16-8 15,-27 16-18-15,20-25-5 0,-10 11-7 0,-10 14-9 16,6-30-1-16,-6 30-8 0,7-33-3 0,-7 33 0 16,-7-30-6-16,7 30-6 0,-9-30-1 0,2 15-4 15,7 15-3-15,-17-24 0 0,17 24-9 16,-13-20 2-16,13 20-12 0,-17-16-31 0,17 16-48 15,-20-10-70-15,20 10-83 0,0 0-82 0,-26-5-64 16,26 5-74-16,0 0-63 0,0 0-32 0,0 0-43 16,0 0-67-16,0 0-480 0,0 0-615 0</inkml:trace>
  <inkml:trace contextRef="#ctx0" brushRef="#br1" timeOffset="120497.26">19835 4983 193 0,'0'0'530'0,"0"0"-8"0,0 0-7 15,0 0-8-15,27-6-6 0,-27 6-16 0,0 0-31 16,0 0-22-16,0 0-18 0,0 0-10 0,0 0-17 16,-6-15-20-16,6 15-26 0,0 0-27 0,-21-15-30 15,21 15-35-15,0 0-31 0,-16-15-36 0,16 15-31 16,0 0-26-16,-14-16-26 0,14 16-18 0,0 0-16 15,-13-16-13-15,13 16-10 0,0 0-28 0,0 0-64 16,-3-18-103-16,3 18-135 0,0 0-154 16,0 0-138-16,0 0-130 0,0 0-118 0,13-10-831 15,-13 10-1095-15</inkml:trace>
  <inkml:trace contextRef="#ctx0" brushRef="#br1" timeOffset="120712.26">19892 5147 334 0,'0'0'578'0,"0"0"-31"0,24 10-27 0,-24-10-44 16,0 0-38-16,23 10-57 0,-23-10-48 0,24 8-41 15,-24-8-45-15,19 12-41 0,-19-12-36 0,21 15-26 16,-21-15-16-16,16 23-1 0,-16-23 9 0,7 25-5 16,-7-25-12-16,3 29-10 0,-3-29-14 15,-10 33-13-15,-3-16-14 0,-3 3-5 16,-8 1-12-16,-3-4-11 0,-3 0-83 0,-3 0-145 15,-3 0-184-15,-2-2-234 0,2-8-239 0,-4 3-434 16,-1-1-739-16</inkml:trace>
  <inkml:trace contextRef="#ctx0" brushRef="#br1" timeOffset="126112.55">27939 5257 498 0,'0'0'490'15,"-6"-20"-27"-15,6 20-37 0,-7-17-36 0,7 17-21 16,-9-21-20-16,9 21-29 0,-17-17-25 0,17 17-25 16,-16-15-37-16,16 15-32 0,-18-13-32 0,18 13-31 15,-17-12-26-15,17 12-20 0,0 0-22 0,-30-7-7 16,30 7-6-16,0 0-5 0,-30 3-3 0,30-3 10 16,-22 7-1-16,22-7-5 0,-24 12-4 0,24-12-2 15,-20 20-7-15,20-20-5 0,-16 22-7 0,16-22-1 16,-14 26-5-16,14-26-1 0,-7 29-1 0,7-29-3 15,-3 29-2-15,3-29 0 16,3 24 0-16,-3-24 1 0,7 22 2 0,-7-22 12 16,6 17 16-16,-6-17 22 0,8 17 21 0,-8-17 7 15,0 0-4-15,22 12 1 0,-22-12-1 0,0 0-7 16,0 0-10-16,38-5-11 0,-38 5-13 0,19-12-9 16,-19 12-5-16,20-16-8 0,-20 16 0 0,13-15 13 15,-13 15 7-15,14-17 15 0,-14 17-1 0,13-15 7 16,-13 15 5-16,0 0 1 0,11-21 1 0,-11 21 0 15,0 0-4-15,6-17-8 0,-6 17-12 0,0 0-10 16,0 0-8-16,7-17-7 0,-7 17-8 0,0 0-8 16,0 0-3-16,0 0-3 0,0 0-3 0,0 0 0 15,0 0-2-15,0 0 4 0,0 0-3 16,0 0 2-16,0 0-1 0,9 19 1 0,-9-19 1 16,8 24-2-16,-8-24-2 0,6 24 2 15,-6-24 0-15,13 27 1 0,-5-9-2 0,1-3 4 16,-2 0-4-16,7 3 1 0,-5-6-12 0,1 3-51 15,4-1-75-15,-14-14-84 0,19 16-96 0,-19-16-107 16,21 13-107-16,-21-13-101 0,0 0-64 0,30 5-38 16,-30-5-25-16,0 0-322 0,12-13-549 0</inkml:trace>
  <inkml:trace contextRef="#ctx0" brushRef="#br1" timeOffset="126433.25">28086 5345 69 0,'0'0'321'0,"4"-23"8"0,-4 23 37 15,0-22 18-15,0 22 14 0,3-21 19 16,-3 21 10-16,0 0-19 0,0-25-43 0,0 25-47 15,0 0-52-15,0-19-51 0,0 19-43 0,0 0-30 16,0 0-20-16,14-10-4 0,-14 10-4 16,0 0-11-16,30 7-16 0,-30-7-12 0,23 13-8 15,-23-13-12-15,23 20-7 0,-9-8-4 0,-5 3-5 16,5 0-7-16,-4 3-2 0,0-3-4 0,0-1 4 16,-3 4 8-16,2-5 18 0,-9-13 13 0,14 24 15 15,-14-24 36-15,10 20 68 0,-10-20 76 0,10 16 55 16,-10-16 50-16,0 0 5 0,10 12-48 0,-10-12-55 15,0 0-145-15,0 0-126 0,4-16 0 0,-4 16 0 16,0-26 0-16,0 26 0 0,0-33 0 16,0 14 0-16,3-2 0 0,0 1 0 0,0 1 0 15,0 1 0-15,1 0 0 0,-4 18 0 0,10-30 0 16,-10 30 0-16,7-24 0 0,-7 24-263 0,10-21-310 16,-10 21-101-16,6-15-77 0,-6 15-20 0,0 0 7 15,24-15 24-15,-24 15 25 0,23-9-285 16,-23 9-476-16</inkml:trace>
  <inkml:trace contextRef="#ctx0" brushRef="#br1" timeOffset="126924.27">28633 5090 292 0,'0'0'370'0,"24"-5"5"0,-24 5 24 16,0 0 6-16,27-10 8 0,-27 10 2 0,0 0-6 15,0 0-28-15,20-8-37 0,-20 8-47 16,0 0-51-16,0 0-49 0,0 0-34 0,0 0-23 16,0 0-10-16,0 0-5 0,-20 12-8 0,20-12-17 15,-18 16-16-15,18-16-12 0,-22 22-12 0,11-10-7 16,2 4-12-16,-1 1-3 0,-1-2-7 0,5 3-3 15,6-18-9-15,-10 30-3 0,10-30 0 0,-6 27-2 16,6-27 0-16,0 22 6 0,0-22 3 0,3 18 9 16,-3-18 1-16,0 0-3 0,22 12-2 0,-22-12-1 15,0 0 3-15,38-9-4 0,-38 9 8 0,33-18-1 16,-17 6 4-16,1-1 2 0,-1-2-2 0,-2 3 13 16,-1-3 4-16,1 0 11 0,-1 2 9 0,1 1 4 15,-14 12-2-15,16-20-7 0,-16 20-16 0,17-17-10 16,-17 17-18-16,10-13-2 0,-10 13-6 15,0 0-6-15,0 0 1 0,0 0-1 0,0 0 3 16,24 18-5-16,-24-18-2 0,3 29 0 0,-3-29 1 16,-3 41 0-16,3-17-2 0,-4 6-2 0,-3 3 4 15,0-1-2-15,-2 4-2 0,-1 1 3 0,-4 1-1 16,1 1-1-16,-4 0 1 0,1-8 1 0,-1-1 5 16,0-3-6-16,-3-2 4 0,0-2 2 0,4-5 3 15,-4-3-2-15,-1-3 1 0,21-12-6 16,-33 12-2-16,33-12 1 0,-33-2 2 0,33 2-1 15,-24-10-2-15,24 10-2 0,-16-18-1 0,16 18-1 16,-3-21 0-16,3 21-4 0,9-24 1 16,-9 24-1-16,24-14-1 0,-24 14 0 0,33-10 0 15,-33 10 2-15,43 0 1 0,-43 0-7 0,51 10-39 16,-28-3-60-16,0 0-78 0,-3 4-78 0,4-4-88 16,-1 4-76-16,-3-4-67 0,0-2-53 0,-20-5-64 15,36 10-96-15,-36-10-448 0,37 0-620 0</inkml:trace>
  <inkml:trace contextRef="#ctx0" brushRef="#br1" timeOffset="127216.28">29434 5127 465 0,'3'-23'537'0,"1"4"6"0,-1 1-7 0,-3 18-22 15,3-30-22-15,-3 30-15 0,0-27-38 0,0 27-73 16,3-22-75-16,-3 22-65 0,0 0-45 0,0 0-31 15,0 0-23-15,0 0-15 0,0 0 9 0,0 32-15 16,4-7-5-16,3 12-4 0,-1 8-3 0,4 5 7 16,3 13-9-16,1 1 3 0,2 4-3 0,-2 5-11 15,-1-2-9-15,1 1 0 0,-5 0-2 0,-2-5-7 16,-4 3-8-16,1-15-8 0,-4 0-7 0,0-13-2 16,0-1-1-16,0-4 6 0,-4-7 2 0,4-5-3 15,0-3-8-15,0-22-34 0,-3 28-76 16,3-28-83-16,0 0-86 0,0 0-90 0,0 0-88 15,0 0-82-15,0 0-68 0,-7-30-63 0,7 30-105 16,4-40-416-16,-4 13-623 0</inkml:trace>
  <inkml:trace contextRef="#ctx0" brushRef="#br1" timeOffset="127740.27">29444 5196 84 0,'0'0'533'0,"-10"-26"12"0,10 26-16 0,-10-20-48 16,10 20-58-16,-7-17-70 0,7 17-57 16,7-21-31-16,-7 21-21 0,30-17-5 0,-4 9-15 15,11-1-14-15,4-3-13 0,11 0-14 0,5 0-14 16,6 2-16-16,5-2-19 0,11 2-20 0,5-3-19 16,3 1-20-16,3-2-14 0,0 5-13 0,3-1-9 15,4 0-8-15,-4 0-5 0,0 3-7 0,1-1 2 16,-4 4-6-16,-16-1 0 0,-5-1-2 0,-5 4-1 15,-11-2 0-15,-7 3-4 0,-5-2-1 0,-8 3-2 16,1 3 0-16,-8-2-5 0,1 7 10 0,-4 4 2 16,-6 0 3-16,-1 2 3 0,-5 3 4 0,-2 7 15 15,-2 0 12-15,-4 9 8 0,1-1-4 0,-1 5-5 16,1 4-5-16,-4 4 11 0,0 5 5 16,3 0-5-16,-3 1-4 0,0 0 0 0,0 2 30 15,0-1 19-15,3 0 3 0,-6-2-4 0,3-8-3 16,0 4-9-16,0-5-15 0,3-2-4 0,-3 2-10 15,0-7-11-15,0 2-8 0,3-9-4 0,-3-3-7 16,0 2-3-16,0-4 5 0,0-22 37 0,0 35 35 16,0-35 36-16,0 28 33 0,0-28 0 0,-6 22-90 15,6-22-80-15,-17 17 0 0,17-17 0 0,-40 13 0 16,13-11 0-16,-9 1 0 0,-7-1 0 0,-8-2 0 16,-5-2 0-16,-14 2 0 0,-23-3 0 0,-8 1 0 15,-26 2 0-15,-2 0 0 0,-5 0 0 16,1 2 0-16,6 1 0 0,20-1 0 0,7 2 0 15,10-2 0-15,17-1 0 0,5 4 0 0,16-4 0 16,5-1 0-16,10 3 0 0,4-3-425 0,33 0-229 16,-44-3-217-16,44 3-255 0,0 0-614 0,-10-18-1171 15</inkml:trace>
  <inkml:trace contextRef="#ctx0" brushRef="#br1" timeOffset="130484.51">30397 5442 109 0,'0'0'311'0,"0"0"-25"0,0 0-10 15,0 0-14-15,-3-21-12 0,3 21-8 0,0 0 8 16,0 0-4-16,-16-14-7 0,16 14-9 0,0 0-8 16,-17-12-4-16,17 12-18 0,0 0-15 0,0 0-28 15,-16-13-27-15,16 13-29 0,0 0-21 16,0 0-17-16,0 0-12 0,-38 3-10 0,38-3-7 16,-19 10-6-16,19-10-1 0,-21 17 0 0,21-17 0 15,-20 23 4-15,10-11 7 0,4 6-3 0,0-4 5 16,-2 6 3-16,5-3 6 0,0-1 2 0,3-16-2 15,0 35-2-15,3-17-8 0,-3-18 0 16,7 30 0-16,-7-30 10 0,13 27 17 0,-13-27 23 16,21 24 6-16,-21-24 1 0,30 12 1 0,-30-12-4 15,39 1-9-15,-39-1-7 0,43-7 3 0,-43 7 5 16,44-14-6-16,-28 1-3 0,5-3-4 0,-8 2-5 16,0-4-14-16,-3 0-8 0,-3 1-1 0,-3-3-14 15,-4 3-1-15,-8-4-8 0,-1 4-7 0,-8-3-2 16,0 6-3-16,-3-4-2 0,1 4 0 0,-5 2 0 15,-3 0-2-15,4 5-3 0,-7-1-73 16,0 4-120-16,-4 4-138 0,1 0-160 0,-3 1-174 16,2 2-881-16,-6 5-987 0</inkml:trace>
  <inkml:trace contextRef="#ctx0" brushRef="#br1" timeOffset="133116.29">12125 6457 221 0,'0'0'462'0,"17"-15"-15"0,-17 15-15 0,17-14-25 16,-17 14-27-16,13-12-38 0,-13 12-29 0,0 0-24 16,13-19-25-16,-13 19-38 0,0 0-37 0,0 0-35 15,0 0-29-15,-10-18-21 0,10 18-15 0,0 0-8 16,0 0-8-16,-43 0-9 0,43 0-6 15,-23 8-10-15,23-8-6 0,-30 12-6 0,30-12-3 16,-33 21-6-16,15-9-5 0,2 3-5 0,2 0-1 16,5 0-2-16,-1 3 2 0,7 2 0 0,-1-1-5 15,0-1 2-15,12 5-1 0,-5-1 0 16,4-2-1-16,2 3-1 0,1-1-3 0,4 0 0 16,-5-2-2-16,2 4-3 0,-1-5-1 0,-1 4-1 15,-2-7 3-15,-3 5-1 0,-1-1 2 0,4-5 2 16,-7-15 2-16,-3 33 1 0,3-33 6 0,-14 32-2 15,4-15 3-15,0-1-2 0,-4-3 0 0,5-1-19 16,9-12-82-16,-24 22-88 0,24-22-94 0,-19 15-105 16,19-15-102-16,-21 8-86 0,21-8-545 0,0 0-576 15</inkml:trace>
  <inkml:trace contextRef="#ctx0" brushRef="#br1" timeOffset="133792.29">11785 6834 107 0,'0'0'455'0,"-24"-14"-11"0,24 14-19 0,-19-13-19 16,19 13-27-16,-17-15-35 0,17 15-49 0,-10-13-53 15,10 13-45-15,0 0-41 0,-3-22-32 0,3 22-22 16,19-12-18-16,-19 12-17 0,35-16-13 0,-13 7-5 16,5 0-11-16,0 2-4 0,6-2-3 0,4-2-5 15,0 2-1-15,0 1-4 0,-1-2-9 0,0 3 3 16,1-1-2-16,-7 1 0 0,0-1-5 0,-3 3 14 15,-4-2 28-15,-23 7 20 16,40-8 18-16,-40 8 15 0,30-7 0 0,-30 7 5 16,0 0-22-16,30-5-13 0,-30 5-12 0,0 0-2 15,0 0-6-15,0 0-4 0,-13 14-6 0,13-14-8 16,-17 13-8-16,17-13-7 0,-16 18 1 0,16-18-6 16,-14 20-2-16,14-20-2 0,-6 24 0 0,6-24 0 15,0 26 1-15,0-26 5 0,6 27-4 0,-6-27-3 16,14 25 2-16,-1-13-1 0,-13-12-2 0,14 24 1 15,-14-24-2-15,16 19 10 0,-16-19 3 0,17 15 15 16,-17-15 32-16,0 0-14 0,0 0-10 0,27 2-8 16,-27-2 4-16,16-9 0 0,-16 9 1 0,14-18 6 15,-14 18 10-15,16-24 14 0,-16 24 8 16,17-31 2-16,-10 16-3 0,-1 1-2 0,0-5 0 16,-6 19-15-16,14-29-9 0,-4 14-7 15,-10 15-10-15,14-27-8 0,-14 27-6 0,16-24-6 16,-16 24-1-16,24-22-6 0,-24 22-3 0,23-14-3 15,-23 14 6-15,27-8-10 0,-27 8 1 0,33 2 0 16,-33-2 6-16,40 11-2 0,-20-4-3 0,0 3-6 16,-3 2 7-16,3 3-2 0,-4-1 2 0,1 4 0 15,-4 0-1-15,1 0-1 0,-4 0 0 0,0 2 1 16,-7-3 0-16,0 0-2 0,-3-17 2 0,-3 33 2 16,3-33-1-16,-7 27 1 0,7-27-1 0,-13 23 50 15,13-23 44-15,-17 15 18 0,17-15 6 16,0 0-5-16,0 0-13 0,-33-2-17 0,33 2-12 15,-10-21-17-15,10 21-10 0,0-27-7 0,7 9-8 16,-1 0-5-16,4-2-4 0,4-2-6 0,-1 0-4 16,10 2 0-16,1-3-5 0,-1 4-2 15,0 0-8-15,4 2-37 0,-7 2-52 0,1 3-86 16,-2 0-70-16,-2 0-68 0,-1 3-62 0,-16 9-65 16,27-12-90-16,-27 12-107 0,27-8-105 0,-27 8-628 15,0 0-829-15</inkml:trace>
  <inkml:trace contextRef="#ctx0" brushRef="#br1" timeOffset="135301.29">13737 6229 420 0,'0'0'427'0,"6"-26"-10"15,-6 26-16-15,10-31-16 0,-10 31-21 16,0-27-19-16,0 27-7 0,0-25-31 0,0 25-21 16,-3-25-25-16,3 25-34 0,-10-23-39 15,10 23-36-15,-24-15-23 0,24 15-14 0,-30-4-14 16,30 4 1-16,-44 9-4 0,22 1-10 0,-8 8-7 15,-11 3-11-15,1 10-4 0,-3 6-6 0,6 9-15 16,-3 2-6-16,10 1-2 0,3 6-4 0,8 5 0 16,12-7-5-16,3 2-2 0,4 0-3 0,11-1 2 15,-1 0-2-15,10 3-2 0,6-7-16 0,-3-7-51 16,14-6-51-16,-4-5-53 0,8-5-58 0,2-6-54 16,1-6-62-16,-5-6-50 0,4-4-48 0,-2-7-49 15,2-3-57-15,1-2-453 0,-4-8-458 0</inkml:trace>
  <inkml:trace contextRef="#ctx0" brushRef="#br1" timeOffset="135676.84">14369 6411 65 0,'0'0'411'16,"0"0"-30"-16,-3-16-21 0,3 16-13 0,0 0-24 16,0 0-21-16,-6-16-23 0,6 16-16 0,0 0-9 15,0 0-8-15,0 0-7 0,0 0-2 16,-13-14-14-16,13 14-13 0,0 0-18 16,0 0-26-16,0 0-28 0,0 0-26 0,0 0-15 15,0 0 12-15,0 0-4 0,0 0-11 0,-17 14-5 16,17-14-9-16,0 0-11 0,-10 23-4 0,10-23-9 15,-3 23-10-15,3-23-5 0,0 25-9 0,0-25-4 16,0 24-4-16,0-24-4 0,0 29 0 0,0-29-1 16,3 22 0-16,-3-22 1 0,7 20-1 0,-7-20 4 15,6 16 0-15,-6-16-1 0,14 17 2 0,-14-17-3 16,0 0-6-16,22 9-47 0,-22-9-71 0,0 0-86 16,0 0-95-16,38-2-97 0,-38 2-107 0,16-12-81 15,-16 12-105-15,17-15-417 0,-17 15-562 16</inkml:trace>
  <inkml:trace contextRef="#ctx0" brushRef="#br1" timeOffset="135864.29">14330 6290 197 0,'-13'-15'620'0,"2"0"1"16,1-3 4-16,4 3-35 0,-5-2-50 0,8-1-52 15,0 0-56-15,-4 1-57 0,7 17-54 0,0-32-55 16,0 32-57-16,0-30-42 0,0 30-35 0,10-25-27 15,-10 25-21-15,14-17-48 0,-14 17-102 0,27-11-98 16,-27 11-86-16,0 0-101 0,46 6-106 16,-46-6-117-16,44 12-143 0,-18-5-381 0,-6 3-569 15</inkml:trace>
  <inkml:trace contextRef="#ctx0" brushRef="#br1" timeOffset="136140.29">14700 6362 476 0,'0'0'511'16,"-10"15"-22"-16,10-15-16 0,0 0-23 0,0 0-15 15,0 0-27-15,-30 5-27 0,30-5-20 16,0 0-31-16,0 0-37 0,0 0-33 0,0 0-32 16,0 0-34-16,-27 5-25 0,27-5-26 0,0 0-23 15,0 0-23-15,0 0-13 0,0 0-20 0,0 0-12 16,0 0-11-16,0 0-5 0,0 0-6 0,0 0-5 15,40 0-2-15,-40 0-3 0,30-3-8 0,-30 3-55 16,33-5-59-16,-33 5-52 0,38-4-54 0,-38 4-58 16,33-5-57-16,-33 5-44 0,30-5-45 15,-30 5-34-15,30-5-29 0,-30 5-44 0,0 0-34 16,30-3-242-16,-30 3-283 0</inkml:trace>
  <inkml:trace contextRef="#ctx0" brushRef="#br1" timeOffset="136332.29">14733 6490 267 0,'0'0'492'0,"0"0"-5"0,-23 13-9 16,23-13-34-16,0 0-36 0,-20 9-38 0,20-9-36 15,0 0-41-15,0 0-57 0,0 0-47 0,0 0-38 16,0 0-29-16,0 0-22 0,0 0-22 0,0 0-14 16,16 10-11-16,-16-10-9 0,0 0-2 0,44-2-11 15,-44 2-10-15,33-3-67 0,-33 3-73 0,40-5-85 16,-40 5-86-16,44-5-87 0,-44 5-84 15,43-9-137-15,-43 9-290 0,47-12-369 0</inkml:trace>
  <inkml:trace contextRef="#ctx0" brushRef="#br1" timeOffset="136704.94">15357 6336 136 0,'10'-19'491'0,"-10"19"8"16,0 0-5-16,3-25-10 0,-3 25-24 0,0 0-15 15,-10-25-30-15,10 25-27 0,-6-18-22 0,6 18-22 16,-14-12-32-16,14 12-38 0,0 0-51 0,-23-15-42 16,23 15-39-16,0 0-28 0,0 0-21 0,-37 5-18 15,37-5-14-15,-23 18-12 0,9-5-10 16,5 2-5-16,-5 2-6 0,1 2-6 16,3 5 2-16,3-4-5 0,0 4 0 0,1-2 7 15,6 2-6-15,0-2-1 0,3-2-1 0,0 0 3 16,8-2-1-16,-5-1-1 0,7-3 1 0,1-3-4 15,-14-11 0-15,34 15-4 0,-34-15-2 0,36 1 0 16,-36-1-2-16,46-3 4 0,-22-6-8 0,-4 0 4 16,0-4-8-16,0-2 4 0,-3 1 2 0,-7-5 0 15,-4-1 1-15,-3 1-2 0,-3-1-3 0,-3-3 0 16,-7 3-3-16,1 0 0 0,-5-1-2 0,-2 7 1 16,-5-1-2-16,1 0-14 0,4 5-46 0,-8 1-69 15,24 9-60-15,-36-12-57 0,36 12-63 16,-37-1-83-16,37 1-94 0,-37 6-106 0,17 1-108 15,20-7-437-15,-33 17-608 0</inkml:trace>
  <inkml:trace contextRef="#ctx0" brushRef="#br1" timeOffset="139168.94">3077 4792 227 0,'0'0'489'0,"-16"-12"-3"16,16 12-24-16,-17-13-13 0,17 13-26 0,-19-13-19 15,19 13-25-15,-17-12-27 0,17 12-31 0,-13-12-35 16,13 12-23-16,0 0-28 0,-14-15-37 16,14 15-38-16,0 0-38 0,0 0-32 0,0 0-30 15,0 0-18-15,0 0-9 0,0 0-8 0,0 0-6 16,0 0-4-16,0 0-6 0,27 17-2 0,-27-17-3 15,17 20-1-15,-17-20-8 0,13 23 2 0,-13-23-1 16,17 22 2-16,-17-22 4 0,9 24 0 16,-9-24-2-16,10 21 5 0,-10-21 2 0,11 18 3 15,-11-18 8-15,6 15 10 0,-6-15 69 0,0 0 39 16,0 0 2-16,0 0-20 0,0 0-21 0,0 0-18 16,0 0-16-16,24-10-14 0,-24 10-7 0,6-20-12 15,-6 20-10-15,13-20-4 0,-13 20-9 0,11-20-4 16,-11 20-15-16,13-13-2 0,-13 13-4 0,0 0-4 15,20-14 3-15,-20 14 4 0,0 0 2 0,0 0 2 16,33 4-1-16,-33-4 1 0,16 10-1 16,-16-10 2-16,18 13 2 0,-18-13-4 0,12 15 6 15,-12-15 1-15,11 13 4 0,-11-13 3 16,0 0 7-16,13 12 7 0,-13-12 6 0,0 0 2 16,0 0 1-16,0 0-2 0,0 0-3 0,0 0-5 15,20-10-6-15,-20 10-3 0,7-18-4 0,-7 18-3 16,6-25-7-16,-6 25 5 0,14-25-7 0,-14 25-6 15,16-21-4-15,-16 21-4 0,14-16-9 0,-14 16-3 16,0 0 4-16,26-5 2 0,-26 5 6 0,20 9 2 16,-20-9 7-16,21 20 4 0,-8-4 6 0,-3 1 1 15,0-2-14-15,0 4-66 0,4 1-65 0,-5-4-75 16,1-1-84-16,1 0-79 0,1 0-71 0,-12-15-67 16,18 20-66-16,-18-20-56 0,16 15-307 15,-16-15-431-15</inkml:trace>
  <inkml:trace contextRef="#ctx0" brushRef="#br1" timeOffset="140684.29">3761 4792 144 0,'0'0'462'0,"7"-20"4"0,-7 20 2 16,6-20-23-16,-6 20-38 0,-3-18-31 0,3 18-32 15,-6-17-25-15,6 17-44 0,-10-14-52 0,10 14-48 16,-17-12-34-16,17 12-32 0,0 0-27 0,-33-6-15 15,33 6-17-15,0 0-9 0,-37 7-8 0,37-7 0 16,-20 15-9-16,20-15-4 0,-13 18-2 16,13-18-2-16,-11 25 0 0,11-25-6 15,-3 28-2-15,3-28 2 0,0 27-2 0,0-27-6 16,3 28 0-16,-3-28 2 0,3 24 3 0,-3-24-2 16,8 20 10-16,-8-20 6 0,6 15 20 0,-6-15 24 15,0 0 0-15,16 12-11 0,-16-12-8 0,0 0-8 16,30-8-7-16,-30 8 0 0,24-16-6 0,-10 6-3 15,-1-5-4-15,1 1-3 0,-5-2-2 0,4-2-4 16,-2 1 2-16,-1-1-1 0,-1 4 0 0,-9 14 6 16,14-26 8-16,-14 26 0 0,10-22-12 0,-10 22-13 15,6-15-10-15,-6 15-7 0,0 0 3 16,0 0 2-16,0 0 0 0,0 0 5 0,0 0 1 16,24 8 3-16,-24-8 2 0,10 17 3 0,-10-17 2 15,14 25-2-15,-14-25 2 0,16 25 2 0,-6-10-1 16,-10-15 1-16,16 22 1 0,-16-22 4 15,18 20 2-15,-18-20 3 0,16 18 5 0,-16-18 11 16,14 12 41-16,-14-12 28 0,0 0 0 0,19 10-18 16,-19-10-18-16,0 0-11 0,0 0-10 0,27-10-10 15,-27 10 2-15,14-15-12 0,-14 15-5 0,6-21-5 16,-6 21 0-16,7-24-5 0,-7 24-3 0,0-30-2 16,0 30-5-16,-4-33-1 0,4 33-1 0,-6-29 2 15,6 29-3-15,-7-28-2 0,7 28-2 16,-3-25-6-16,3 25 0 0,-7-17-8 0,7 17 1 15,0 0 4-15,-3-19 2 0,3 19 4 0,0 0 1 16,0 0 5-16,0 0 1 0,0 0 1 0,0 0 0 16,23 6 2-16,-23-6 2 0,0 0 0 0,27 10 3 15,-27-10 1-15,0 0 3 0,30 8 0 16,-30-8 4-16,0 0 1 0,36 0-6 0,-36 0 7 16,24-5-6-16,-24 5 2 0,27-7-2 0,-27 7-1 15,23-11-2-15,-23 11-1 0,16-9 0 0,-16 9-2 16,18-12-2-16,-18 12-3 0,0 0-7 0,16-9-3 15,-16 9-6-15,0 0-2 0,0 0 1 0,0 0-1 16,0 0 2-16,0 0 2 0,0 0 3 16,20 13 2-16,-20-13 3 0,-3 20 0 0,3-20 0 15,-3 30 2-15,-5-10 4 0,5 1 2 0,0 3 2 16,-4 3 4-16,4-2 2 0,0 3-1 0,-5-2 2 16,5 0-1-16,0-1-2 0,3-1 2 0,-3 0 2 15,3-4 3-15,-4-3 4 0,4-17 19 0,0 34 47 16,0-34 46-16,0 21 46 0,0-21 36 0,4 17-7 15,-4-17-17-15,0 0-32 0,0 0-29 16,0 0-23-16,0 0-22 0,20-7-14 0,-20 7-10 16,16-22-13-16,-5 5-9 0,-1-1-6 0,-1-2-7 15,5-3-3-15,-1-3-6 0,1 2-3 16,-1-1-4-16,-4-1 0 0,5 2-2 0,-1 2-4 16,-2-1 3-16,-1 3-2 0,-1 3 0 0,2-3-4 15,-1 4 0-15,-1 2-5 0,-9 14-5 0,14-25-22 16,-14 25-11-16,16-20-5 0,-16 20-3 0,17-10-1 15,-17 10-1-15,0 0 2 0,0 0 5 0,31-2 5 16,-31 2 8-16,0 0-2 0,12 12 2 0,-12-12-17 16,11 15-30-16,-11-15-24 0,7 15-32 0,-7-15-20 15,0 0-24-15,9 20-22 0,-9-20-38 0,0 0-24 16,7 21-13-16,-7-21 8 0,0 0 14 16,0 0 14-16,0 0-2 0,-4 19-5 0,4-19 12 15,0 0 21-15,0 0 35 0,0 0 38 16,-26 7 27-16,26-7 23 0,0 0 21 0,0 0 14 15,-26-5 21-15,26 5 36 0,0 0 29 0,-24-7 30 16,24 7 23-16,0 0 17 0,0 0 10 0,0 0 2 16,-33-2-7-16,33 2-3 0,0 0 6 0,0 0 11 15,-17 9 18-15,17-9 7 0,-10 15 9 0,10-15-1 16,-6 19 6-16,6-19 0 0,0 26-9 0,0-26-15 16,6 28-12-16,-6-28-15 0,7 27-16 0,-7-27-15 15,9 28-6-15,-9-28-5 0,17 22-8 0,-17-22-3 16,17 23-8-16,-17-23-10 0,17 16-59 0,-17-16-72 15,13 12-80-15,-13-12-73 0,0 0-77 0,30 4-71 16,-30-4-44-16,0 0-12 16,26-10 9-16,-26 10 35 0,21-12 55 0,-21 12 57 15,23-20 61-15,-23 20 61 0,23-20 74 0,-12 7 51 16,-11 13 56-16,23-22 65 0,-23 22 56 0,16-26 26 16,-16 26 27-16,17-22 15 0,-17 22 12 0,13-24 3 15,-13 24 4-15,17-23-5 0,-17 23-6 0,13-25-15 16,-3 10-15-16,4 0-11 0,-4 0-13 0,4 0-13 15,-2 0-14-15,2 0-12 0,2-2-3 0,-3-1-10 16,4 0-9-16,1 1-11 0,1-5 2 0,-2 4-11 16,-4-2 23-16,4 0 9 0,-7 3 12 0,4-1-1 15,-5 0-3-15,-5 1-10 0,-4 17-17 16,6-28-20-16,-6 28-15 0,-10-22-12 0,10 22-3 16,-26-16-9-16,26 16-4 0,-37-7-5 0,37 7-5 15,-44 0-3-15,44 0 1 0,-46 13 0 0,26-3 1 16,4 0 3-16,-2 4 2 0,5 4-1 0,3-1-1 15,0 6 0-15,7 0 4 0,0 2 0 0,6-1-5 16,0 2 4-16,4 4 1 0,6 0 1 0,0 0-3 16,1 0 3-16,-1 0-5 0,4-3 1 0,-4 3-7 15,0-2-1-15,-2-3 5 0,-2-3-6 16,-5 3 2-16,-1-5-4 0,-3 2 1 0,-7 2-14 16,1-2-56-16,-11 2-82 0,-2-1-73 0,-2 0-95 15,-6-1-105-15,-3-2-105 0,-6 5-170 16,-8-2-271-16,-2-1-452 0</inkml:trace>
  <inkml:trace contextRef="#ctx0" brushRef="#br1" timeOffset="141120.31">2097 5640 126 0,'0'0'446'0,"0"-30"-8"15,0 30 2-15,-3-25-23 0,3 25-27 0,0-26-20 16,0 26-27-16,-3-22-30 0,3 22-52 0,0 0-56 16,-7-20-50-16,7 20-41 0,0 0-31 15,0 0-18-15,0 0-9 0,-17 20 9 0,11 2 20 0,2 7 10 16,-2 5 18-16,2 7-9 0,-6 8-13 16,4 6-14-16,-1 3-6 0,0 8-8 0,0-3-7 15,4 3-5-15,0-7-7 0,0-1-15 0,3-3 1 16,0 0-3-16,0-5-3 0,3-6-2 0,0-3 1 15,0-3 2-15,0-6-2 0,1-5 5 0,0-2 0 16,-1-2-12-16,-3-23-62 0,7 31-118 0,-7-31-132 16,0 0-135-16,16 12-101 0,-16-12-131 0,14-12-453 15,-14 12-584-15</inkml:trace>
  <inkml:trace contextRef="#ctx0" brushRef="#br1" timeOffset="142108.31">2034 5678 294 0,'-10'-15'430'0,"10"15"-11"0,-17-23-28 16,17 23-21-16,-16-23-24 0,16 23-27 0,-14-22-31 16,14 22-39-16,-10-18-38 0,10 18-38 0,-10-15-31 15,10 15-29-15,0 0-20 0,4-17-16 0,-4 17-12 16,22-13-8-16,2 6-10 0,6-1-7 0,10 4-3 15,4-5-6-15,12 1-3 0,8 2-2 0,2-2-7 16,18-2-3-16,6 0-4 0,23 1 0 16,14-6 0-16,6 1-3 0,11-1 0 0,22-2 3 15,8 0-2-15,-4 0 0 0,-3-1-4 0,3 0 2 16,0-1-2-16,6-1-1 0,1 2 0 0,7-2 3 16,-1 3-6-16,1-1 3 0,-1 0 10 0,-3 3-21 15,-3 0 16-15,0 3-10 0,-27 3 4 0,0 1-4 16,-1-4 5-16,1 8-6 0,1-4 7 0,-5 1-2 15,-2 2 2-15,0 0-2 0,-5 0 2 0,-5 0-4 16,-4 1 4-16,-3-2-6 0,-4 4 4 0,-3-5-1 16,-20 4 0-16,1-3-2 0,-8 2 3 0,0-1-2 15,-3 0 5-15,-6-1-6 0,-11 1 2 16,-3-2-3-16,-3 5-4 0,-4-3 4 0,-10 0 1 16,-3 2 0-16,-7 0 4 0,1 2 0 0,-4-2-9 15,-7 3 0-15,0 0 3 0,1 0 2 0,0 0-1 16,-34 0 1-16,60 4-1 0,-60-4-1 0,53 6-1 15,-53-6 1-15,50 10 0 0,-30-3-2 0,0 3 4 16,0-1 0-16,-4 5 4 0,-2-2-9 0,-1 6 13 16,-2-1 6-16,-2 3 7 0,-2 3 7 0,-4 2 19 15,0 4 14-15,1 4-8 0,0 4-6 0,-1 1-5 16,-3 2-8-16,3 3-3 0,-3-3-7 0,0 2-1 16,0 1-6-16,-3-1 5 0,3-1 7 0,-3 1 6 15,-5-5 1-15,5 3-2 0,-4-2-7 16,4-3-2-16,-3-1 2 0,-1-1-6 0,0-3-1 15,-3-2-1-15,4-3 1 0,-1-3 5 0,-3 1 7 16,0-4 3-16,0 1 3 0,-4-1 4 0,1-2-6 16,-4-3-4-16,-2-1-7 0,-5 3-6 0,-2-4-2 15,-4 0-1-15,-4 1-1 0,-2-4-4 16,-5 2-2-16,-2-4-3 0,-4 4 2 0,-2-3-5 16,-2-4 1-16,-9 4-3 0,-3-4 0 0,0 4-2 15,-7-3 0-15,-1 0 0 0,-5-3-1 0,-11 3 0 16,-6 3-2-16,3-3 1 0,-7-1 0 0,-3 1-1 15,3 1-1-15,-6 1 3 0,2 1 0 0,-2-4-1 16,0 4-1-16,3-3 2 0,0 0-1 16,-3 0 0-16,2 0 2 0,-2 0-2 0,0 0-1 15,-17 2 1-15,0-2 0 0,-3 2-1 0,-5 2 1 16,5-1-1-16,-7 1 0 0,0 1 1 0,-1 2 0 16,-2 1-1-16,0 0 1 0,-4 2 1 0,4 0-3 15,-4-1 1-15,1-1 0 0,2 3 0 0,4-1-3 16,3-3 3-16,1 3 0 0,2 0-4 0,1 3 4 15,0-3 0-15,-5 2-1 0,5 2 1 0,-4-1 0 16,1 0 1-16,3 2-2 0,-4-3 0 0,4 0 0 16,3-1 0-16,3-2 0 0,6-1 0 0,15-3 3 15,9-3 0-15,11-1 2 0,8-1 0 16,5-1 2-16,10-1 0 0,3-1 2 0,3-2 0 16,10 0-3-16,1 0 2 0,36 0 4 0,-60 0-2 15,60 0-2-15,-47 0 4 0,47 0-4 0,-40-2 1 16,40 2 0-16,-33-3 0 0,33 3-2 0,0 0-9 15,-30-4-14-15,30 4-47 0,0 0-57 0,6-18-82 16,-6 18-91-16,41-17-89 0,-11 7-90 0,3-5-111 16,7 4-587-16,-1-6-640 0</inkml:trace>
  <inkml:trace contextRef="#ctx0" brushRef="#br1" timeOffset="142636.31">3164 5634 57 0,'0'0'331'0,"7"-24"-5"0,-7 24 0 0,10-25-1 15,-10 25-2-15,7-23-10 0,-7 23 1 0,6-22-2 16,-6 22-11-16,3-20-19 0,-3 20-29 0,0 0-38 15,0-21-44-15,0 21-38 0,0 0-29 0,0 0-28 16,0 0-21-16,0 0-11 0,0 0-8 0,0 0 12 16,0 0 38-16,-6 18 4 0,3 2-2 0,3 5 1 15,-4 8-4-15,1 4 2 0,3 3 0 16,0 3-7-16,0 9-12 0,0 1-11 0,3 1-11 16,-3 1-6-16,0 1-4 0,4 0-7 0,-4-2-4 15,3-4-3-15,0 0-1 0,-3-5-1 0,3-6-2 16,-3 2-1-16,4-7-1 0,0-1-1 0,-1-4 1 15,-3-5 3-15,3-2 4 0,0-1 5 0,-3-21 3 16,4 29 0-16,-4-29-1 0,3 22-3 0,-3-22-43 16,0 0-89-16,0 0-104 0,0 0-94 0,0 0-107 15,0 0-86-15,0 0-77 0,0 0-133 0,0 0-265 16,0-22-448-16</inkml:trace>
  <inkml:trace contextRef="#ctx0" brushRef="#br1" timeOffset="143248.76">2714 6942 248 0,'0'0'469'0,"0"0"-18"0,0 0-25 16,0 0-35-16,0 0-48 0,-13 12-46 0,13-12-16 16,0 0-29-16,-21 18-18 0,21-18-26 0,-16 20-30 15,16-20-22-15,-17 28-18 0,11-13-14 0,-1 2-15 16,4 1-16-16,3-18-16 0,-7 33-5 0,7-33-17 15,-4 34-7-15,4-34-4 0,4 30-5 0,-4-30-2 16,7 28-1-16,-7-28-1 0,10 22-3 0,-10-22-2 16,17 18 1-16,-17-18-7 0,0 0-6 0,36 1-1 15,-36-1-3-15,34-9-2 0,-18 2 1 0,4-6-2 16,-3-2-5-16,-4 1-2 0,0-4 0 0,-6 0-5 16,0 1 0-16,-4-4-5 0,-3 21-3 0,-6-47-33 15,6 47 22-15,-24-25 3 0,7 18-3 16,17 7 9-16,-46-10 2 0,46 10 1 0,-51-4 2 15,51 4 3-15,-46 4-5 0,46-4-38 0,-40 2-46 16,40-2-45-16,-34 3-46 0,34-3-35 0,0 0-51 16,0 0-39-16,0 0-65 0,0 0-87 0,11-12-82 15,8 1-230-15,11-4-260 0</inkml:trace>
  <inkml:trace contextRef="#ctx0" brushRef="#br1" timeOffset="143684.54">4411 5603 137 0,'0'0'308'15,"8"-29"-6"-15,-8 29-1 0,3-27-14 0,-3 27-1 16,3-27-4-16,-3 27 5 0,7-28-7 0,-7 28 1 16,0-25-17-16,0 25-8 0,0-22-3 0,0 22-14 15,0-21-4-15,0 21-15 0,0 0-23 16,-7-22-30-16,7 22-31 0,0 0-31 0,-3-17-27 16,3 17-18-16,0 0-14 0,0 0-8 0,0 0-4 15,-14 12 8-15,14-12 18 0,-10 30 23 0,4-7 9 16,-1 4-5-16,0 6-9 0,4 4-4 0,-4 7-4 15,4 2-3-15,0 4-5 0,0 4-6 0,3-3-6 16,-5 2-10-16,5 0-4 0,5-2-6 0,-5 2-4 16,3-2-4-16,-3-2 0 0,3-9-1 0,0 1-3 15,1-4 2-15,-1-3-2 0,3-1-2 0,-2-8 5 16,0-2 3-16,-1-1 8 0,-3-4-2 0,0-18-16 16,6 24-83-16,-6-24-98 0,4 18-123 0,-4-18-106 15,0 0-122-15,0 0-97 0,0 0-134 16,0 0-437-16,0 0-650 0</inkml:trace>
  <inkml:trace contextRef="#ctx0" brushRef="#br1" timeOffset="144036.59">3858 6867 59 0,'0'0'487'0,"0"0"-17"15,0 0-26-15,0 0-29 0,0 0-21 0,0 0-24 16,0-20-32-16,0 20-30 0,0 0-32 0,0 0-38 16,0 0-41-16,0 0-31 0,3-18-35 0,-3 18-30 15,0 0-24-15,0 0-14 0,0 0 2 0,0 0 12 16,0 0 9-16,7 25 1 0,-7-25-3 0,4 41 82 15,-4-41-83-15,3 34-6 0,-6-13-8 0,3-1-10 16,0 2-10-16,0-3-7 0,3 2-5 0,-3-21-6 16,0 33-3-16,0-33 1 0,7 30 3 0,-7-30 1 15,3 20 0-15,-3-20 4 0,0 0-9 16,9 17-73-16,-9-17-111 0,0 0-127 0,0 0-149 16,34-10-136-16,-34 10-134 0,23-22-516 0,-6 7-680 15</inkml:trace>
  <inkml:trace contextRef="#ctx0" brushRef="#br1" timeOffset="144444.31">5478 5295 408 0,'11'-16'439'0,"-11"16"-3"0,16-25-16 16,-16 25-21-16,11-19-29 0,-11 19-18 0,6-19-16 15,-6 19-18-15,0 0-19 0,7-24-23 0,-7 24-36 16,0 0-42-16,0 0-39 0,0-17-39 15,0 17-25-15,0 0-12 0,0 0 30 0,-7 21 14 16,1-1 13-16,-2 4-2 0,-1 7-11 16,-1 13-18-16,-1 4-16 0,2 4-14 0,-4 8-16 15,2 5-8-15,1-1-7 0,4 2-9 0,3-9-3 16,0 0-6-16,-2 1 2 0,5 0-4 0,0-4-4 16,5-1 4-16,-2-3-8 0,0-3-36 0,3-6-89 15,-2-3-89-15,2-6-110 0,-3-5-99 0,5-2-92 16,-5-5-75-16,3 0-134 0,-6-20-482 0,0 28-650 15</inkml:trace>
  <inkml:trace contextRef="#ctx0" brushRef="#br1" timeOffset="144792.31">4922 6840 157 0,'-24'12'558'0,"24"-12"-12"0,0 0-15 0,-27 8-49 15,27-8-55-15,0 0-35 0,0 0-55 0,-22-6-46 16,22 6-52-16,0 0-46 0,0 0-43 0,3-14-26 16,-3 14-24-16,16-11-22 0,-16 11-15 0,27-4-15 15,-27 4-10-15,0 0-16 0,33 0 0 0,-33 0-6 16,21 7-4-16,-21-7-5 0,12 15 1 0,-12-15-3 16,5 26 0-16,-5-26-1 0,-8 29-2 0,-1-9 1 15,-4-2 1-15,-1 2-1 0,-2 2 0 16,-2 0 0-16,1-3-5 0,4-2 4 0,1 0 0 15,-2-2 6-15,4-2 9 0,10-13 15 0,-14 19 15 16,14-19-3-16,-10 21 2 0,10-21 6 0,0 0 2 16,14 15-2-16,-14-15-11 0,29 2-8 0,-29-2-2 15,47-2-8-15,-16-4-1 0,-1 1-15 0,9-2-65 16,-1-3-75-16,5-2-63 0,-4-2-81 0,2 2-88 16,5-3-91-16,-2-4-112 0,-4-1-565 15,0-3-601-15</inkml:trace>
  <inkml:trace contextRef="#ctx0" brushRef="#br1" timeOffset="145184.96">6659 5196 208 0,'0'0'432'0,"11"-19"-12"0,-11 19-15 0,9-15-19 16,-9 15-20-16,0 0-30 0,10-17-33 0,-10 17-37 15,0 0-43-15,0 0-37 0,11-16-42 0,-11 16-29 16,0 0-1-16,0 0 29 0,0 0 0 0,3 24 17 15,-3-24 1-15,0 39-16 0,0-11-9 0,-3 9-8 16,-1 6-13-16,4 9-18 0,-4 5-17 0,4 1-12 16,-3 12-10-16,0 0-6 0,0 1-11 0,-1-1-5 15,4-1-5-15,-3-7-4 0,3-1-1 0,0-4-4 16,-3 0 0-16,3-3 2 0,0-10-6 0,0-1-56 16,3-6-83-16,-3-3-88 0,0-8-67 0,0-1-90 15,0-6-142-15,-3-1-116 0,3-18-565 16,-14 25-653-16</inkml:trace>
  <inkml:trace contextRef="#ctx0" brushRef="#br1" timeOffset="145620.31">6123 6745 131 0,'-24'7'562'16,"24"-7"-26"-16,0 0-23 0,0 0-53 0,-30 2-49 15,30-2-16-15,0 0-50 0,0 0-49 0,0 0-58 16,-14-14-48-16,14 14-36 0,0 0-33 16,14-15-24-16,-14 15-19 0,16-10-16 0,-16 10-14 15,24-7-9-15,-24 7-9 0,27-6-6 16,-27 6-5-16,0 0-10 0,36-3 0 0,-36 3 0 16,0 0-5-16,33 9 0 0,-33-9-2 0,14 12 2 15,-14-12-2-15,7 15 3 0,-7-15-4 0,-7 22-1 16,7-22 2-16,-14 22 1 0,14-22 2 0,-16 21-3 15,16-21-2-15,-17 17 3 0,17-17 4 0,-10 15 6 16,10-15 3-16,0 0-2 0,-6 17-8 0,6-17-2 16,0 0-3-16,24 5-2 0,-24-5-6 0,33 0-20 15,-33 0-20-15,43 0-11 0,-43 0 6 16,47 4-4-16,-47-4 5 0,43 2 3 0,-43-2 6 16,36 10 4-16,-36-10 8 0,27 15 12 0,-27-15-8 15,14 24 8-15,-14-24 6 0,3 33 12 0,-10-15 14 16,-3 1 9-16,0 4 10 0,-3-2-2 0,-7 1 2 15,3-5-7-15,1 0 0 0,-1 2-3 16,1-7 2-16,2 0-4 0,14-12-43 0,-27 15-102 16,27-15-150-16,0 0-161 0,-30 5-173 0,30-5-458 15,-10-17-539-15</inkml:trace>
  <inkml:trace contextRef="#ctx0" brushRef="#br1" timeOffset="152504.97">7914 6423 325 0,'0'0'422'0,"0"-21"3"0,0 21-15 16,0 0 1-16,0 0-22 0,0 0-24 0,-8-18-18 15,8 18-20-15,0 0-34 0,0 0-37 0,0 0-45 16,0 0-42-16,0 0-34 0,-6-14-31 0,6 14-23 15,0 0-21-15,0 0-11 0,0 0-9 0,0 0-7 16,-10 14-7-16,10-14-1 0,0 0-8 16,-10 24 4-16,10-24 5 0,-7 17 3 15,7-17 1-15,-10 22-6 0,10-22-3 0,-6 20-3 16,6-20-2-16,-11 19-1 0,11-19-4 0,-3 18 7 16,3-18-2-16,0 0 7 0,-7 21 21 0,7-21 20 15,0 0 12-15,0 0 8 0,0 0-5 0,7 17-9 16,-7-17-12-16,0 0-11 0,33-5-7 0,-33 5-8 15,34-10-5-15,-34 10-3 0,37-10-1 0,-14 5-4 16,0-3-3-16,1 4-63 0,-1-4-86 0,1 2-85 16,-2-1-71-16,-22 7-96 0,41-7-94 0,-41 7-77 15,33-7-87-15,-33 7-425 0,24-6-541 0</inkml:trace>
  <inkml:trace contextRef="#ctx0" brushRef="#br1" timeOffset="152756.37">8197 6397 129 0,'0'0'479'16,"-3"-20"5"-16,3 20-6 0,-7-20-19 0,7 20-24 15,-11-21-17-15,11 21-19 0,-9-19-23 0,9 19-31 16,-7-17-48-16,7 17-55 0,0 0-54 0,-10-18-48 16,10 18-32-16,0 0-22 0,0 0-19 15,-10 15-12-15,10-15-7 0,-6 27 0 0,2-3 2 16,-2 0-3-16,3 8-3 0,-2 4-6 0,2 1-6 15,0 3-2-15,3 3-1 0,0-1 2 0,0 1-1 16,3-1-1-16,-3-1-2 0,8-4-36 0,-5 1-111 16,3-7-111-16,1 2-84 0,-1-8-92 0,1 0-101 15,0-6-116-15,3-1-551 0,-4-2-640 0</inkml:trace>
  <inkml:trace contextRef="#ctx0" brushRef="#br1" timeOffset="154468.94">15901 6292 169 0,'0'0'584'16,"0"0"-12"-16,0 0-13 0,0 0-21 0,0 0-32 15,0 0-27-15,0 0-33 0,0 0-26 0,0 0-26 16,-11-13-32-16,11 13-41 0,0 0-42 0,0 0-44 16,-10-13-41-16,10 13-39 0,0 0-30 15,0 0-23-15,0 0-18 0,-3-21-18 0,3 21-30 16,0 0-82-16,0 0-93 0,0 0-107 0,3-23-122 15,-3 23-96-15,0 0-83 0,0 0-69 0,0 0-101 16,0 0-468-16,0 0-649 0</inkml:trace>
  <inkml:trace contextRef="#ctx0" brushRef="#br1" timeOffset="154668.97">15980 6445 60 0,'14'17'538'0,"-14"-17"-22"0,10 12-36 0,-10-12-30 16,0 0-41-16,10 21-40 0,-10-21-60 0,0 0-54 15,10 20-43-15,-10-20-29 0,7 17-26 0,-7-17-11 16,3 20-7-16,-3-20-13 0,-7 23-19 0,7-23-16 16,-6 22-12-16,6-22-9 0,-14 20-8 15,14-20-10-15,-19 18-5 0,19-18-7 0,-21 15-2 16,21-15-6-16,-17 10-72 0,17-10-88 0,0 0-116 16,0 0-107-16,-26 5-108 0,26-5-101 15,0 0-523-15,0 0-555 0</inkml:trace>
  <inkml:trace contextRef="#ctx0" brushRef="#br1" timeOffset="154932.31">16394 6390 434 0,'10'-15'596'0,"-10"15"1"0,0 0-12 0,4-21-45 16,-4 21-52-16,0 0-57 0,0 0-67 0,0-19-71 15,0 19-62-15,0 0-52 0,0 0-38 16,0 0-27-16,0 0-20 0,0 0-17 0,0 0-11 15,-17 18-12-15,17-18-2 0,-7 19-6 0,7-19-2 16,-3 23-11-16,3-23-7 0,-7 28-2 16,7-28-2-16,0 24-5 0,0-24 0 0,0 23-3 15,0-23 3-15,4 20 2 0,-4-20 3 0,6 14 0 16,-6-14-1-16,20 11 3 0,-20-11-3 0,0 0-9 16,33 5-70-16,-33-5-99 0,30-3-100 0,-30 3-107 15,34-10-98-15,-34 10-94 0,30-17-144 0,-17 4-383 16,0 1-553-16</inkml:trace>
  <inkml:trace contextRef="#ctx0" brushRef="#br1" timeOffset="155080.65">16494 6095 189 0,'0'0'480'0,"-10"-28"-17"16,10 28-29-16,-6-26-48 0,6 26-66 0,-4-24-65 15,4 24-52-15,4-20-44 0,-4 20-34 0,13-12-16 16,-13 12-74-16,20-7-94 0,-20 7-106 0,27-5-100 15,-27 5-128-15,33 0-381 0,-33 0-264 0</inkml:trace>
  <inkml:trace contextRef="#ctx0" brushRef="#br1" timeOffset="155436.31">16941 6082 493 0,'14'17'546'0,"-14"-17"-23"0,0 0-30 15,0 0-41-15,3 18-53 0,-3-18-60 0,0 0-55 16,0 0-33-16,-3 20-24 0,3-20-22 0,-11 15-32 15,11-15-29-15,-16 20-25 0,16-20-17 16,-17 26-18-16,4-12-13 0,2 1-3 0,-2-2 33 16,4 1 11-16,-5-1 4 0,1-1-9 0,13-12-5 15,-20 23 2-15,20-23 15 0,-21 18 19 0,21-18 9 16,-13 15-2-16,13-15 10 0,-13 10-10 0,13-10-15 16,0 0-23-16,-17 12-24 0,17-12-22 0,0 0-20 15,0 0-8-15,0 0-10 0,0 0-8 0,0 0-14 16,0 0 2-16,0 0-7 0,0 0-4 0,24 10-6 15,-24-10 2-15,0 0 2 0,19 15-2 0,-19-15 4 16,17 17 2-16,-17-17 2 0,24 24 2 16,-24-24 1-16,16 27 2 0,-2-15-1 0,-14-12-1 15,16 24 7-15,-16-24 3 0,14 21-2 0,-14-21-1 16,13 18-9-16,-13-18-13 0,10 15-22 16,-10-15-45-16,0 0-102 0,0 0-104 0,17 7-93 15,-17-7-103-15,0 0-81 0,0 0-84 0,17-15-146 16,-17 15-366-16,10-15-627 0</inkml:trace>
  <inkml:trace contextRef="#ctx0" brushRef="#br1" timeOffset="156040.34">17458 6150 283 0,'0'0'278'0,"0"0"-20"0,17-10-15 0,-17 10-18 15,0 0 2-15,0 0 7 0,16-8 13 0,-16 8 17 16,0 0 14-16,0 0 3 0,0 0-8 0,0 0 0 16,0 0-5-16,0 0-11 0,0 0-42 0,0 0-36 15,0 0-27-15,0 0-17 0,0 0-12 16,-19-9-14-16,19 9-13 0,0 0-10 0,0 0-6 15,-41 2-5-15,41-2-2 0,0 0 7 0,-30 3 7 16,30-3 2-16,0 0-2 0,0 0-11 0,-36 1-10 16,36-1-13-16,0 0-11 0,0 0-8 0,-27 8-8 15,27-8 2-15,-10 13 1 0,10-13 6 0,-11 17 0 16,11-17 0-16,-6 25 2 0,6-25-3 0,-10 30-6 16,10-30 1-16,-6 36-3 0,3-19-7 15,-2 3-3-15,2-3-2 0,3-17-2 0,-3 30-2 16,3-30-1-16,-3 30 0 0,3-30 61 0,-7 23 48 15,7-23 53-15,-3 21 40 0,3-21 30 0,0 0 30 16,-3 19 10-16,3-19-26 0,0 0-49 0,0 0-96 16,0 0-110-16,0 0 0 0,0 0 0 15,0 0 0-15,0 0 0 0,22-10 0 0,-22 10 0 16,27-15 0-16,-27 15 0 0,30-13 0 0,-30 13 0 16,38-10 0-16,-38 10 0 0,33-5 0 0,-33 5 0 15,33-3 0-15,-33 3 0 0,30 8 0 0,-30-8 0 16,24 15 0-16,-24-15-52 0,16 23-2 0,-16-23 12 15,6 25 7-15,-6-25 9 0,0 27 3 0,0-27 6 16,-6 30 5-16,6-30 5 0,-13 27 3 0,2-12 3 16,-2-3 0-16,4 2 1 0,-5-4-1 15,-2 0-31-15,16-10-59 0,-27 17-64 16,27-17-62-16,-27 12-64 0,27-12-88 0,-17 9-93 16,17-9-105-16,0 0-99 0,0 0-82 0,0 0-724 15,-27-11-920-15</inkml:trace>
  <inkml:trace contextRef="#ctx0" brushRef="#br1" timeOffset="156321.34">17972 6237 560 0,'0'0'593'0,"0"0"6"0,0 0 7 0,0 0-25 16,0 0-25-16,0 0-40 0,0 0-28 0,3-17-16 15,-3 17-28-15,0 0-41 0,-13-13-45 0,13 13-52 16,0 0-54-16,-17-15-50 0,17 15-38 0,0 0-31 16,-10-13-27-16,10 13-31 0,0 0-73 0,0 0-121 15,0 0-144-15,-3-14-76 0,3 14-103 0,0 0-88 16,0 0-114-16,0 0-75 0,19 7-764 0,-19-7-930 15</inkml:trace>
  <inkml:trace contextRef="#ctx0" brushRef="#br1" timeOffset="156480.84">18082 6365 199 0,'0'0'468'0,"13"14"23"16,-13-14-9-16,6 18-37 0,-6-18-37 0,8 14-51 15,-8-14-30-15,3 18-30 0,-3-18-22 0,0 23-39 16,0-23-33-16,-11 22-36 0,11-22-30 0,-16 29-22 15,10-15-15-15,-8 3-18 0,1-2-107 0,-4 1-139 16,4-2-164-16,2-1-129 0,11-13-104 0,-19 17-546 16,19-17-576-16</inkml:trace>
  <inkml:trace contextRef="#ctx0" brushRef="#br1" timeOffset="156740.34">18428 6302 433 0,'21'-12'582'0,"-12"0"-18"0,-9 12-22 16,24-20-34-16,-24 20-53 0,16-16-72 0,-16 16-83 16,0 0-69-16,14-13-45 0,-14 13-34 0,0 0-25 15,0 0-24-15,3 18-16 0,-3-18-24 0,-3 26-6 16,3-26-10-16,-11 29-11 0,8-11-3 0,0 3-7 16,0-2-5-16,-1-2 0 0,1 3-4 15,0-1-7-15,3-19 1 0,-3 29 0 0,3-29-1 16,0 27 3-16,0-27 1 0,3 23 3 0,-3-23 0 15,6 17 2-15,-6-17 4 0,13 10-1 0,-13-10-5 16,0 0-44-16,30 7-97 0,-30-7-101 0,0 0-116 16,27-7-102-16,-27 7-103 0,17-12-628 0,-17 12-640 15</inkml:trace>
  <inkml:trace contextRef="#ctx0" brushRef="#br1" timeOffset="156896.76">18605 6145 480 0,'-9'-17'541'0,"9"17"5"15,-14-26-18-15,14 26-54 0,-10-23-39 0,10 23-55 16,-11-17-63-16,11 17-63 0,0 0-54 0,-3-21-42 16,3 21-30-16,0 0-28 0,24-17-26 15,-24 17-89-15,0 0-102 0,30-4-132 0,-30 4-114 16,0 0-107-16,36 7-131 0,-36-7-351 0,30 6-432 16</inkml:trace>
  <inkml:trace contextRef="#ctx0" brushRef="#br1" timeOffset="157097.34">18899 6117 94 0,'0'0'612'0,"0"0"5"0,13 15-21 16,-13-15-38-16,0 0-55 0,0 0-59 16,6 15-73-16,-6-15-70 0,0 0-56 0,0 0-18 15,-3 23-17-15,3-23-35 0,-3 22-29 16,3-22-25-16,-6 28-25 0,6-28-16 0,-7 34-12 16,3-13-10-16,-3 1-7 0,4-2-7 0,0 4-5 15,-3-3-2-15,2 1-4 0,1 2-2 0,-1-3-34 16,-3 0-62-16,7-1-61 0,-3-4-67 0,3-16-63 15,0 29-69-15,0-29-49 0,0 25-25 0,0-25-51 16,0 0-74-16,0 18-511 0,0-18-508 0</inkml:trace>
  <inkml:trace contextRef="#ctx0" brushRef="#br1" timeOffset="157272.34">18772 6485 121 0,'0'0'488'0,"-17"-18"19"15,17 18-2-15,-13-15-18 0,13 15-28 16,-13-12-24-16,13 12-29 0,0 0-39 0,-13-17-54 15,13 17-62-15,0 0-51 0,0 0-41 0,6-21-29 16,-6 21-26-16,16-7-17 0,-16 7-16 0,34-8-14 16,-34 8-10-16,40-5-11 0,-40 5-51 0,43-5-85 15,-43 5-94-15,51-7-89 0,-51 7-84 0,49-8-75 16,-49 8-76-16,47-9-142 0,-20 1-242 0,-4-1-383 16</inkml:trace>
  <inkml:trace contextRef="#ctx0" brushRef="#br1" timeOffset="157496.34">19345 6220 30 0,'0'0'520'0,"0"0"0"0,17-13-4 0,-17 13-17 0,0 0-29 16,0 0-18-16,13-12-26 0,-13 12-33 16,0 0-45-16,0 0-48 0,0 0-51 0,0 0-49 15,0 0-44-15,0 0-31 0,0 0-22 16,0 0-12-16,0 0-12 0,0 0-13 0,-16 17-9 16,16-17-12-16,-6 28-9 0,-2-10-6 0,2-1 0 15,-4 5-5-15,7 1 0 0,-8-1 1 0,8 3-3 16,0 0 1-16,-4-1-2 0,4 0 0 0,0-2-20 15,3 1-55-15,0-4-49 0,-3-1-50 0,3-18-42 16,-5 30-46-16,5-30-44 0,0 23-33 0,0-23-65 16,-3 20-44-16,3-20-39 0,0 0-42 0,-13 12-441 15,13-12-428-15</inkml:trace>
  <inkml:trace contextRef="#ctx0" brushRef="#br1" timeOffset="157656.84">19206 6578 494 0,'-24'-13'362'0,"24"13"19"15,-14-13 37-15,14 13 11 0,-16-15-17 0,16 15-15 16,-14-15-14-16,14 15-19 0,-6-15-29 15,6 15-39-15,-7-17-37 0,7 17-39 0,0 0-35 16,13-20-33-16,-13 20-29 0,21-13-20 0,-21 13-20 16,30-10-16-16,-30 10-11 0,39-7-10 0,-39 7-7 15,51-5-12-15,-51 5-45 0,53-6-90 0,-53 6-104 16,57-1-110-16,-57 1-130 0,53-5-121 0,-53 5-188 16,50-6-322-16,-50 6-555 0</inkml:trace>
  <inkml:trace contextRef="#ctx0" brushRef="#br1" timeOffset="157876.34">19856 6150 99 0,'14'-18'505'0,"-1"2"-16"0,-1-3-16 15,2 1-36-15,2 1-52 0,5 3-58 0,-1-1-54 16,-4-1-48-16,5 3-45 0,-1 6-29 16,-20 7-14-16,43-10-9 0,-43 10-18 0,43 8-17 15,-23-1-7-15,4 6-18 0,-8 5-6 0,1 6-7 16,-4 1 1-16,-2 9-8 0,-5-3-6 0,-6 7 0 15,-10-1-4-15,-4 7-1 0,-9-1-1 0,-10 8-1 16,-7-1-1-16,-7-3-12 0,-3-1-83 16,0-2-85-16,-4-1-94 0,2-4-98 0,-2-3-82 15,1-4-114-15,6-6-464 0,0-2-474 0</inkml:trace>
  <inkml:trace contextRef="#ctx0" brushRef="#br1" timeOffset="158976.34">12939 7275 360 0,'0'0'426'0,"0"0"-28"0,14-15-22 15,-14 15-29-15,0 0-26 0,6-18-23 0,-6 18-26 16,0 0-26-16,-3-18-25 0,3 18-18 0,0 0-36 15,-11-14-28-15,11 14-24 0,0 0-19 0,-22-10-23 16,22 10-13-16,-27-3-10 0,27 3-8 16,0 0-13-16,-44 0-5 0,44 0-3 0,-30 3-4 15,30-3-1-15,0 0-4 0,-40 2-2 0,40-2-3 16,0 0 0-16,-30 5-3 0,30-5 0 0,0 0 4 16,-23 10-8-16,23-10 10 0,0 0 1 15,-10 18 0-15,10-18 4 0,0 0 0 0,3 25-7 16,-3-25 10-16,10 19-4 0,-10-19 1 0,17 25-2 15,-7-9-3-15,-3-1 1 0,3 2-2 0,-7-2 1 16,4 3 3-16,-4 0-4 0,4 1 2 0,-7-1 1 16,0-18-10-16,0 35 11 0,-4-20-1 0,1 2-1 15,-4 3-1-15,1-2-7 0,-11-1 10 0,4-2-3 16,-1 3 3-16,-2-3-3 0,-5 0-7 0,9-3 7 16,-6 1 1-16,6-1 3 0,12-12 31 15,-21 15 29-15,21-15 5 0,-16 13-17 0,16-13-17 16,0 0-11-16,0 0-9 0,0 0-7 0,0 0-4 15,0 0-4-15,0 0-3 0,26 5-4 0,-26-5-3 16,0 0-4-16,0 0-2 0,34 0-6 0,-34 0 2 16,0 0 1-16,26 12 2 0,-26-12 10 15,14 15-8-15,-14-15 1 0,3 20 0 0,-3-20 0 16,3 27-2-16,-3-27 6 0,0 33-3 0,-3-11 7 16,3 2 0-16,0-2-1 0,0 0 2 0,3 1 13 15,4-1-1-15,-4-2 0 0,4 0 0 0,0 3-2 16,3-5 4-16,-4-4 0 0,8 1 1 0,-1-2 3 15,-13-13-8-15,23 18-55 0,-23-18-97 0,30 12-140 16,-30-12-168-16,24 5-167 0,-24-5-663 0,0 0-735 16</inkml:trace>
  <inkml:trace contextRef="#ctx0" brushRef="#br1" timeOffset="167304.54">12669 9593 414 0,'0'0'399'0,"0"0"-36"0,0 0-22 16,-34 1-17-16,34-1-13 0,0 0-17 0,-30 6-12 16,30-6-13-16,0 0-20 0,0 0-19 0,-33 2-17 15,33-2-13-15,0 0-22 0,0 0-19 0,0 0-26 16,-30 3-15-16,30-3-18 0,0 0-16 0,0 0-9 16,0 0-13-16,0 0-7 0,0 0-9 0,0 0-10 15,0 0-7-15,0 0-2 0,0 0-5 0,0 0-4 16,0 0-4-16,0 0-4 0,0 0-2 0,30-3-2 15,-30 3 1-15,0 0-3 0,37-2 1 16,-37 2-5-16,0 0 2 0,40 0-4 0,-40 0 12 16,0 0-2-16,37 2-4 0,-37-2-2 0,0 0-3 15,30 5 0-15,-30-5 1 0,0 0 0 0,23 10 2 16,-23-10-1-16,0 0 1 0,13 20 2 16,-13-20-1-16,7 16-1 0,-7-16 4 0,-7 19 2 15,7-19 0-15,-9 20-2 0,9-20-3 0,-18 25 2 16,18-25-1-16,-19 23-1 0,19-23 0 0,-20 20 0 15,20-20-1-15,-21 20-1 0,21-20 1 0,-19 20 1 16,19-20-1-16,-20 15 0 0,20-15-2 0,-14 12 1 16,14-12 4-16,-13 15-5 0,13-15 3 0,0 0 6 15,-13 13-3-15,13-13 1 0,0 0-1 16,0 0 4-16,0 0-1 0,-11 12 3 0,11-12-6 16,0 0 2-16,0 0-3 0,0 0 0 0,30 6-1 15,-30-6 2-15,0 0-4 0,0 0-1 0,37 2-2 16,-37-2 2-16,0 0-4 0,0 0 1 0,0 0-1 15,27 1 2-15,-27-1 1 0,0 0-2 0,0 0 3 16,0 0 0-16,0 0 7 0,0 0 7 16,3 18 13-16,-3-18 7 0,-16 13 6 0,16-13-2 15,-14 10-6-15,14-10-5 0,-20 13-6 0,20-13-5 16,-10 12 0-16,10-12-6 0,-13 15 1 0,13-15-2 16,-7 18 0-16,7-18-1 0,0 19 3 15,0-19-3-15,7 25-2 0,-7-25 3 0,17 31-3 16,-11-14 2-16,4 1-6 0,0-2 2 0,1 2-1 15,-2 3 2-15,-6-1-4 0,4 1 1 0,-7-5 4 16,0 4-2-16,-7 0 5 0,-2 0 0 0,-12-2-2 16,2-1-1-16,-11 1-1 0,0-2 2 0,0 1-1 15,-3-5-1-15,-2 0 2 0,2-2 0 0,3-2 4 16,3-1-1-16,27-7 1 0,-43 8-1 0,43-8-33 16,-33 5-87-16,33-5-111 0,0 0-131 15,-30-4-155-15,30 4-145 0,0 0-698 0,0 0-805 16</inkml:trace>
  <inkml:trace contextRef="#ctx0" brushRef="#br1" timeOffset="169448.63">13620 8580 470 0,'0'0'480'16,"0"0"-29"-16,0 0-32 0,0 0-29 0,0 0-47 15,9-15-47-15,-9 15-36 0,0 0-36 0,10-15-36 16,-10 15-31-16,0 0-26 0,21-18-15 0,-21 18-15 16,20-15-9-16,-20 15-9 0,22-18-7 15,-22 18 0-15,24-17-5 0,-24 17-1 0,20-14-2 16,-20 14 13-16,21-18 8 0,-21 18-9 0,16-18-7 15,-16 18-10-15,6-15-10 0,-6 15-12 16,0 0-7-16,7-17-7 0,-7 17-10 0,0 0-5 16,-13-15-2-16,13 15-1 0,0 0-2 0,-30-7-5 15,30 7 2-15,0 0-2 0,-40 4-2 0,40-4 2 16,-27 5-2-16,27-5-2 0,-23 8-1 0,23-8 0 16,-21 12 0-16,21-12 1 0,-13 17 3 0,13-17 1 15,0 20-1-15,0-20 2 0,7 26-1 0,-7-26 1 16,17 29 1-16,-4-11-2 0,1-3-1 0,-1 3 3 15,-4-1-2-15,5-2-2 0,-4 3 0 0,1 0 1 16,-5-1 0-16,4 0 1 0,-7 0-3 16,-3-17 2-16,0 31 1 0,0-31 1 0,-6 32-2 15,6-32 3-15,-13 25 0 0,13-25 2 0,-21 20-5 16,21-20 3-16,-20 17 5 0,20-17 0 0,-16 13 0 16,16-13 0-16,0 0 0 0,-24 12-1 15,24-12-42-15,0 0-64 0,0 0-86 0,0 0-102 16,0 0-91-16,0 0-94 0,0 0-99 0,-6-17-533 15,6 17-572-15</inkml:trace>
  <inkml:trace contextRef="#ctx0" brushRef="#br1" timeOffset="169829">13969 8612 442 0,'0'0'512'0,"0"0"-17"16,14-14-30-16,-14 14-41 0,0 0-25 0,7-16-33 15,-7 16-36-15,0 0-36 0,0 0-57 0,0 0-35 16,9-15-37-16,-9 15-35 0,0 0-25 0,0 0-25 15,0 0-16-15,0 0-13 0,18-10-9 0,-18 10-6 16,0 0-9-16,0 0-4 0,0 0-5 16,26-5-2-16,-26 5 0 0,0 0-2 0,0 0-2 15,30-2-1-15,-30 2-1 0,0 0-2 0,0 0 2 16,30-7-1-16,-30 7 1 0,0 0 1 0,0 0-2 16,23-11 6-16,-23 11 25 0,0 0 14 15,14-13-1-15,-14 13-6 0,0 0-5 0,0 0-8 16,-7-17-4-16,7 17-8 0,0 0-4 0,-17-10-4 15,17 10-2-15,0 0-2 0,-23-5-4 0,23 5 0 16,0 0-1-16,0 0-2 0,-43 3-2 0,43-3 1 16,-24 9-1-16,24-9-1 0,-20 12 3 0,20-12-2 15,-16 21 2-15,16-21-1 0,-14 25 0 0,14-25 1 16,-7 28 4-16,7-28-5 0,4 30 6 0,-4-30-2 16,10 30-1-16,0-15-20 0,3 0-52 0,1-5-59 15,-14-10-66-15,23 17-72 0,-23-17-71 16,26 13-69-16,-26-13-53 0,34 5-50 0,-34-5-25 15,30-3-353-15,-30 3-367 0</inkml:trace>
  <inkml:trace contextRef="#ctx0" brushRef="#br1" timeOffset="170241.37">14309 8594 267 0,'0'0'297'16,"8"-24"-1"-16,-8 24 8 0,6-23-11 0,-6 23-9 16,0-22-5-16,0 22-5 0,-3-23-15 0,3 23-17 15,-3-20-20-15,3 20-22 0,-8-14-15 0,8 14-27 16,0 0-30-16,-16-18-25 0,16 18-23 0,0 0-16 15,0 0-10-15,0 0-6 0,-33 3-10 0,33-3-6 16,-14 15-3-16,14-15-5 0,-13 17-4 0,13-17-2 16,-6 25-6-16,6-25 6 0,-8 27-4 15,8-27 2-15,5 28-3 0,-5-28-5 0,6 25 2 16,-6-25 2-16,6 22 0 0,-6-22 0 16,10 20-2-16,-10-20 4 0,14 13 3 0,-14-13-8 15,0 0 1-15,24 7 2 0,-24-7 1 0,0 0 0 16,22-7-3-16,-22 7 6 0,14-13 5 0,-14 13 8 15,13-20 3-15,-13 20 2 0,14-20-7 0,-14 20 13 16,6-25-1-16,-6 25 12 0,7-22 11 0,-7 22 3 16,3-20-5-16,-3 20-2 0,6-18-11 0,-6 18-9 15,0 0-10-15,8-22-9 0,-8 22-15 0,0 0 2 16,0 0 2-16,0 0-4 0,0 0 2 0,0 0-2 16,13 14 0-16,-13-14-2 0,6 26 2 15,-6-26 0-15,11 30 1 0,-8-13 0 0,4 1 0 16,-1-1 2-16,-3 1 1 0,8-1-1 15,-11-17-5-15,6 27-31 0,-6-27-57 0,10 24-54 16,-10-24-50-16,14 14-77 0,-14-14-94 0,0 0-74 16,0 0-58-16,0 0-23 0,0 0-391 0,0 0-389 15</inkml:trace>
  <inkml:trace contextRef="#ctx0" brushRef="#br1" timeOffset="170613.37">14516 8537 292 0,'0'0'345'0,"7"-20"-8"0,-7 20 3 16,0 0-16-16,4-22-25 0,-4 22-43 0,0 0-47 15,0 0-40-15,3-20-17 0,-3 20-9 0,0 0-13 16,0 0-13-16,0 0-17 0,30 10-15 16,-30-10-15-16,16 14-13 0,-16-14-8 0,21 20-13 15,-21-20-2-15,16 24-6 0,-16-24-6 0,14 22-4 16,-14-22 4-16,9 20-9 0,-9-20 2 16,10 22-3-16,-10-22 0 0,11 15 3 0,-11-15 17 15,0 0 38-15,6 18 44 0,-6-18 23 0,0 0-21 16,0 0-22-16,0 0-14 0,0 0 4 0,0 0-1 15,0 0-12-15,0 0-11 0,3-22-14 0,-3 22-7 16,7-26-9-16,-7 26-4 0,7-25-3 0,-7 25-7 16,10-22-4-16,-10 22-2 0,13-22-2 0,-13 22-7 15,17-18 3-15,-17 18-6 0,16-10-1 16,-16 10-1-16,0 0 0 0,0 0 2 0,44 4 4 16,-44-4-4-16,16 18-7 0,-5-3 10 0,2 0 3 15,-7 3-1-15,5-1 1 0,-5 4 1 0,1-2-2 16,4 1 2-16,-5-2 1 0,0 0-2 0,1-1 3 15,-1-2-3-15,-6-15-37 0,14 25-65 16,-14-25-77-16,13 18-59 0,-13-18-95 0,17 9-102 16,-17-9-118-16,0 0-482 0,40-2-504 0</inkml:trace>
  <inkml:trace contextRef="#ctx0" brushRef="#br1" timeOffset="170900.37">15373 8349 175 0,'11'-22'449'0,"-8"5"7"0,0-1 4 15,-3 18-20-15,4-25-30 0,-4 25-53 0,-4-22-38 16,4 22-53-16,-3-17-51 0,3 17-39 0,0 0-36 16,-17-17-29-16,17 17-17 0,0 0-18 0,-19 12-12 15,19-12-9-15,-11 22-7 0,5-7-8 0,-1 7-8 16,4 3-4-16,0 3-9 0,-1 4 4 0,0 3-3 16,4 5-4-16,0-2-4 0,4 1 2 15,0 2-3-15,2-1-4 0,-3 0 2 0,7-2-3 16,-7 1-1-16,1-3 0 0,0-4 0 0,-1-2 0 15,-3-2 4-15,-3-4 4 0,-1 1 1 0,-3-2 2 16,4-3-1-16,-7-3 0 0,0 0 1 16,3-1 1-16,7-16 3 0,-19 17-21 0,19-17-64 15,-18 13-83-15,18-13-78 0,0 0-73 0,0 0-52 16,0 0-39-16,-6-18-53 0,6 18-38 0,3-22-301 16,-3 22-271-16</inkml:trace>
  <inkml:trace contextRef="#ctx0" brushRef="#br1" timeOffset="171101.49">15247 8810 310 0,'0'0'363'0,"-23"-16"12"0,23 16 18 0,-17-12 11 16,17 12-12-16,-20-14-6 0,20 14-16 0,-17-11-30 16,17 11-45-16,0 0-48 0,-17-13-48 15,17 13-38-15,0 0-32 0,0 0-24 16,27-14-14-16,-27 14-18 0,37-8-14 0,-37 8-15 16,50-5-4-16,-20 0-4 0,0 3-8 0,0-6-4 15,3 6-3-15,1-3-3 0,-1 0 0 0,0 0-5 16,-3 1-1-16,-3-2-8 0,3 0 3 0,-3 4-3 15,-27 2-52-15,39-10-55 0,-39 10-71 0,38-5-85 16,-38 5-142-16,22-5-140 0,-22 5-627 0,0 0-635 16</inkml:trace>
  <inkml:trace contextRef="#ctx0" brushRef="#br1" timeOffset="172532.37">16334 8185 288 0,'10'-25'395'0,"-10"25"-16"0,7-20-6 16,-7 20-24-16,0-20-18 0,0 20-24 0,0 0-32 16,0-25-36-16,0 25-46 0,0 0-39 0,-14-14-32 15,14 14-20-15,0 0-2 0,-27 6 6 0,15 7 10 16,-6 4 5-16,2 2-13 0,-1 7-14 0,1 7-12 15,5 0-3-15,2 6-10 0,2 1-7 0,4 2-13 16,3 2-5-16,0-5-8 0,3 11-4 0,7-7-7 16,4 2 3-16,2-5-4 0,1-1-2 0,2-6-3 15,5-5-34-15,3-3-76 0,-4-4-83 16,4-7-97-16,0 1-101 0,-4-10-86 16,0-1-116-16,-23-4-368 0,51-4-420 0</inkml:trace>
  <inkml:trace contextRef="#ctx0" brushRef="#br1" timeOffset="172893.75">16740 8217 157 0,'0'0'318'0,"0"0"-22"0,0 0-28 16,0-22-21-16,0 22-27 0,0 0-22 0,0 0-17 16,0 0-11-16,0 0-11 0,-3-16-7 0,3 16-8 15,0 0-11-15,0 0-14 0,0 0-11 0,0 0-12 16,0 0-8-16,0 0-5 0,0 0 4 0,0 0 12 16,0 0-3-16,0 0-7 0,0 0-11 0,0 0-13 15,-30 8-7-15,30-8-4 0,0 0-6 0,-9 20-4 16,9-20-5-16,-7 18-6 0,7-18-7 0,-3 20 1 15,3-20-7-15,-8 22-3 0,8-22 1 0,0 18-4 16,0-18-1-16,5 21 1 0,-5-21-3 16,6 14-22-16,-6-14-52 0,3 15-62 0,-3-15-50 15,0 0-68-15,16 14-67 0,-16-14-65 0,0 0-42 16,0 0-42-16,35-7-191 0,-35 7-145 0</inkml:trace>
  <inkml:trace contextRef="#ctx0" brushRef="#br1" timeOffset="173076">16884 8207 26 0,'0'0'324'0,"0"0"0"0,7-22-3 16,-7 22-6-16,0 0-5 0,-4-17-7 0,4 17-21 16,0 0-36-16,0 0-44 0,0 0-43 0,0 0-23 15,0 0-5-15,0 0-7 0,0 0-8 16,-19 7-17-16,19-7-14 0,-11 20-10 0,11-20-10 16,-3 30-11-16,3-30-6 0,3 32-8 0,-3-32-5 15,11 33-6-15,-8-16-6 0,7 1-40 0,-7-1-85 16,11-4-83-16,-14-13-88 0,16 20-97 0,-16-20-117 15,30 12-342-15,-30-12-316 0</inkml:trace>
  <inkml:trace contextRef="#ctx0" brushRef="#br1" timeOffset="173333.22">17338 8210 264 0,'0'0'441'15,"0"0"-22"-15,3-18-11 0,-3 18-29 0,0 0-40 16,0 0-57-16,0 0-55 0,0-22-53 15,0 22-30-15,0 0-9 0,0 0 0 0,0 0 2 16,-16 20-1-16,16-20-9 0,-17 27-2 0,7-12-11 16,-1 5-15-16,5 2-13 0,-4 4-17 0,1 1-13 15,-2 1-9-15,1-1-7 0,1 3-10 0,1-6-1 16,2 2-5-16,-1-1-1 0,4-2-3 0,0-1-7 16,0-2 0-16,-1-2-2 0,4-18-1 0,-4 30-2 15,4-30-17-15,0 25-39 0,0-25-74 16,-3 17-81-16,3-17-100 0,0 0-90 0,0 0-99 15,0 0-105-15,0 0-218 0,0 0-303 16</inkml:trace>
  <inkml:trace contextRef="#ctx0" brushRef="#br1" timeOffset="173501.37">17241 8410 13 0,'-3'-25'555'0,"3"25"12"15,-6-25-20-15,6 25-29 0,-11-20-40 0,11 20-35 16,-10-22-26-16,10 22-35 0,-6-18-56 0,6 18-60 15,-7-18-51-15,7 18-47 0,0 0-35 0,-4-17-26 16,4 17-22-16,0 0-52 0,0 0-92 0,24-8-120 16,-24 8-121-16,0 0-143 0,33 5-132 0,-33-5-682 15,27 8-719-15</inkml:trace>
  <inkml:trace contextRef="#ctx0" brushRef="#br1" timeOffset="173665.37">17532 8387 414 0,'0'0'528'15,"13"18"-11"-15,-13-18 11 0,0 0-8 0,0 0-24 16,-3 19-35-16,3-19-46 0,0 0-48 0,0 0-57 16,0 0-59-16,-7 16-49 0,7-16-42 0,0 0-29 15,0 0-24-15,0 0-19 0,10 16-16 0,-10-16-22 16,0 0-94-16,0 0-116 0,20 9-120 0,-20-9-123 16,0 0-145-16,0 0-157 0,33-5-478 0,-33 5-647 15</inkml:trace>
  <inkml:trace contextRef="#ctx0" brushRef="#br1" timeOffset="174156.37">18045 8132 275 0,'0'0'464'16,"13"-25"3"-16,-13 25-23 0,10-22-35 0,-10 22-21 16,14-18-30-16,-14 18-48 0,6-18-53 0,-6 18-55 15,0 0-41-15,10-17-32 0,-10 17-25 0,0 0-14 16,0 0 0-16,0 0 15 0,20 13 12 0,-20-13 5 15,7 22-4-15,-7-22-7 0,3 28-10 0,0-6-10 16,1-4-14-16,-4 4-8 0,4-2-4 16,-4 2-7-16,0 2-6 0,0-2-8 0,0 0-3 15,0-22-6-15,0 33-3 0,0-33-7 0,0 32 0 16,0-32 5-16,0 25 15 0,0-25 17 16,0 24 16-16,0-24 22 0,0 0 16 0,0 21 1 15,0-21-24-15,0 0-17 0,0 0-14 0,0 0-12 16,0 0-14-16,0 0-6 0,0 0-7 0,0 0-5 15,-21-9-4-15,21 9-4 0,-6-18 0 0,6 18-2 16,-11-18-4-16,11 18-1 0,-6-17-1 0,6 17-1 16,-10-15-2-16,10 15 0 0,-14-15-3 0,14 15 2 15,-16-10 0-15,16 10 1 0,-23-8 2 0,23 8-5 16,0 0 0-16,-40 0 2 0,40 0 0 16,-27 11-1-16,27-11 0 0,-23 12 5 0,23-12-5 15,-24 20 2-15,24-20 2 0,-16 22 1 0,16-22-2 16,-11 25 4-16,11-25-1 0,0 25 9 0,0-25-6 15,8 20 5-15,-8-20 0 0,19 21 3 0,-19-21 0 16,27 12 1-16,-27-12-4 0,39 8-3 16,-39-8 5-16,48 2 1 0,-48-2-7 0,53-2-3 15,-23-4-45-15,0 1-67 0,-3 1-72 0,0-5-93 16,-5 1-99-16,5-1-113 0,-6-1-106 0,-2 0-105 16,1-2-596-16,-6 2-750 0</inkml:trace>
  <inkml:trace contextRef="#ctx0" brushRef="#br1" timeOffset="174756.37">18561 7985 355 0,'0'0'374'0,"0"0"-16"0,0 0-13 0,0 0-21 15,0 0-33-15,0 0-38 0,0 0-37 0,0 0-37 16,0 0 21-16,18 13 5 0,-18-13-2 0,0 0-27 15,0 0-17-15,9 14-12 0,-9-14-15 0,0 0-17 16,0 0-21-16,0 17-13 0,0-17-12 0,0 0 8 16,0 0 25-16,0 0 21 0,0 0-7 0,17 11-18 15,-17-11-19-15,0 0-17 0,24-8-12 0,-24 8-9 16,19-7-10-16,-19 7-8 0,21-13-6 0,-21 13-3 16,23-6-2-16,-23 6-5 0,0 0-4 15,27-12 2-15,-27 12-4 0,0 0-1 0,0 0 0 16,0 0 2-16,36 6 0 0,-36-6-2 15,0 0 4-15,10 15-4 0,-10-15 5 0,0 0 0 16,11 20 0-16,-11-20-2 0,0 0-12 0,0 25-50 16,0-25-59-16,0 0-65 0,0 22-100 0,0-22-94 15,0 0-94-15,0 18-121 0,0-18-453 0,0 0-517 16</inkml:trace>
  <inkml:trace contextRef="#ctx0" brushRef="#br1" timeOffset="174980.37">18959 8375 205 0,'0'0'487'0,"16"12"-50"15,-16-12-37-15,0 0-43 0,17 13-37 16,-17-13-41-16,0 0-14 0,20 17-14 0,-20-17-20 16,7 18-30-16,-7-18-24 0,10 22-18 0,-10-22-17 15,3 25-19-15,-3-25-17 0,-3 28-17 0,3-28-21 16,-3 25-5-16,3-25-11 0,-7 25-5 0,7-25-10 15,-10 20-1-15,10-20-6 0,-13 14-34 0,13-14-85 16,-17 13-126-16,17-13-142 0,0 0-154 0,-24 5-641 16,24-5-618-16</inkml:trace>
  <inkml:trace contextRef="#ctx0" brushRef="#br1" timeOffset="175560.37">19769 8280 96 0,'0'0'366'0,"0"0"-17"0,0 0-8 0,20 10-11 16,-20-10-18-16,0 0-17 0,0 0-22 0,13 17-18 16,-13-17-13-16,0 0-12 0,-10 15-16 0,10-15-17 15,-17 10-20-15,17-10-26 0,-30 10-21 0,30-10-15 16,-36 3 2-16,36-3 1 0,-40 4 6 16,40-4-9-16,-43-4-16 0,43 4-7 0,-47-13-8 15,20 6-5-15,7-3-4 0,-3-2-8 0,6-5-5 16,-3 3-9-16,4-4-5 0,2-1-8 0,1-5-11 15,3 5-2-15,3-5-5 0,0-2-6 0,7 1-2 16,0 1-2-16,0 0-4 0,7 0-2 16,0 4 0-16,0-2-6 0,2 1-1 0,2 6-2 15,-5-2 0-15,7 4 0 0,-13 13-1 0,21-20 0 16,-21 20 1-16,23-10 1 0,-23 10-1 0,0 0-2 16,0 0 4-16,30 10 1 0,-30-10-4 0,7 20 4 15,-7-20 3-15,-3 30 1 0,-1-11 1 0,-10 5 2 16,5 1-2-16,-8 1 0 0,-3 6 2 0,3-5 1 15,-3 3-4-15,0-1 2 0,3 2-1 0,-2-1 1 16,-1-3-1-16,3 4 0 0,0-4-2 16,8-3-1-16,-2-4 4 0,1 4-1 0,4-7 0 15,3 0 1-15,3-17 2 0,-5 30 3 16,5-30-3-16,14 25 2 0,-14-25 0 0,27 17 0 16,-27-17-6-16,30 11-46 0,-30-11-83 0,40 5-97 15,-40-5-108-15,43-4-108 0,-43 4-109 0,47-4-122 16,-27-4-399-16,3 1-540 0</inkml:trace>
  <inkml:trace contextRef="#ctx0" brushRef="#br1" timeOffset="176128.01">19799 8257 318 0,'0'0'445'16,"3"-20"-26"-16,-3 20-21 0,3-20-31 15,-3 20-30-15,5-18-28 0,-5 18-34 16,6-17-34-16,-6 17-44 0,0 0-39 0,6-20-30 15,-6 20-23-15,0 0-23 0,21-6-14 0,-21 6-10 16,0 0-5-16,22 9-2 0,-22-9-5 0,14 17-4 16,-14-17-7-16,13 20-5 0,-13-20-6 0,14 30 0 15,-14-30-3-15,10 25-6 0,-10-25-2 0,3 28 1 16,-3-28 3-16,3 22 13 0,-3-22 9 0,0 18 30 16,0-18 27-16,0 0-10 0,-3 20-10 0,3-20-6 15,0 0 1-15,0 0 2 0,0 0-2 0,0 0-8 16,-30-3-8-16,30 3-5 0,0 0-3 0,-3-24-6 15,3 24-7-15,3-26-7 0,-3 26-5 0,11-25-3 16,-11 25-4-16,16-27-4 0,-10 12-4 16,-6 15-5-16,21-23 1 0,-21 23-2 15,23-15-3-15,-23 15 0 0,27-8 2 0,-27 8 0 16,0 0 0-16,33 6 2 0,-33-6-1 0,23 14 1 16,-23-14-1-16,14 18 1 0,-14-18 0 0,13 18 2 15,-13-18 0-15,10 17 0 0,-10-17-2 0,0 0 5 16,7 20 11-16,-7-20-1 0,0 0-6 0,0 0 0 15,0 0-3-15,-10 14 0 0,10-14-2 0,0 0 2 16,0 0 2-16,0 0-4 0,-20-12 2 0,20 12-3 16,0 0 0-16,-4-22-2 0,4 22-2 0,7-20 1 15,-7 20-2-15,6-25-1 0,-6 25 0 16,14-25-5-16,-14 25 1 0,16-20 0 0,-16 20-2 16,21-14 0-16,-21 14 0 0,23-13 1 0,-23 13 0 15,27-3 1-15,-27 3 0 0,0 0 3 0,40 10 1 16,-40-10 1-16,20 14 0 0,-20-14 3 15,16 19-3-15,-16-19 4 0,17 22-2 0,-17-22 1 16,10 22-6-16,-10-22-32 0,3 28-51 0,-3-28-70 16,0 23-77-16,0-23-102 0,0 22-94 0,0-22-106 15,-6 18-188-15,6-18-275 0,0 0-475 0</inkml:trace>
  <inkml:trace contextRef="#ctx0" brushRef="#br1" timeOffset="176936.37">20472 8150 167 0,'0'0'443'0,"14"-23"-18"0,-14 23-15 0,10-20-28 15,-10 20-26-15,6-17-30 0,-6 17-41 16,0 0-53-16,0-21-50 0,0 21-34 0,0 0-30 16,0 0-18-16,-30-2-20 0,30 2-13 0,-19 8-9 15,19-8-10-15,-30 20-10 0,16-8-7 0,1 1-8 16,-1 2-2-16,1 3-3 0,4-1-1 0,-2 0-4 15,5-2-1-15,-1 2-2 0,7-17-2 0,-10 28-1 16,10-28 2-16,-4 23 3 0,4-23 6 16,-3 20 21-16,3-20-5 0,0 0-7 0,14 16-4 15,-14-16-5-15,0 0-4 0,0 0-1 0,33-6-5 16,-33 6 1-16,24-14-4 0,-24 14 4 0,22-16-5 16,-5 3-2-16,-4-1-2 0,1 2 6 0,-1-8 0 15,1 6-5-15,-1-1 1 0,-2-5 1 0,-2 6-1 16,4-2 11-16,-10-1 24 0,-3 17 17 0,18-25-8 15,-18 25-10-15,9-23-5 0,-9 23-7 16,11-15-9-16,-11 15-2 0,0 0-6 0,0 0 4 16,0 0-1-16,0 0-2 0,0 0 4 0,6 21 4 15,-6-21 0-15,0 27-2 0,0-27-2 16,0 30 1-16,0-30-1 0,7 32-4 0,-7-32 1 16,6 33-1-16,-6-33-4 0,3 30 4 0,-3-30 4 15,11 22 10-15,-11-22 21 0,13 20 13 0,-13-20 2 16,14 15-1-16,-14-15-5 0,0 0-7 0,19 10-11 15,-19-10-3-15,0 0-6 0,30-7-8 0,-30 7 0 16,17-11-4-16,-17 11-4 0,13-17 0 0,-13 17-4 16,14-25 0-16,-14 25 0 0,7-30-2 0,-7 30 3 15,3-32-4-15,-3 32-2 0,0-35-2 0,0 35 2 16,-3-33-2-16,3 33-1 0,-7-27-2 0,7 27-9 16,-3-26 1-16,3 26 4 15,-11-12-1-15,11 12 3 0,0 0 1 0,0 0 0 0,0 0 3 16,0 0 1-16,0 0 0 0,0 0 0 15,-9 18 3-15,9-18 1 0,9 14 0 0,-9-14 1 16,17 16-2-16,-17-16 0 0,20 15-1 0,-20-15 2 16,23 10 2-16,-23-10 2 0,24 7 0 0,-24-7-1 15,30 3-2-15,-30-3 2 0,0 0-1 0,43-5 0 16,-43 5-1-16,30-11-1 0,-30 11 3 0,30-11-6 16,-30 11 1-16,27-18 0 0,-27 18 2 0,23-18 0 15,-23 18 0-15,24-17-3 0,-24 17 2 0,13-15 0 16,-13 15-3-16,14-13-3 0,-14 13-2 0,0 0-2 15,0 0 1-15,0 0 2 0,0 0 2 0,0 0 0 16,-14 15 3-16,14-15-1 16,-13 22 5-16,2-10-3 0,2 9 0 0,-1-3 6 15,3-1-4-15,-3 6 3 0,0-3-1 0,0 2 2 16,3 1 1-16,1-3 0 0,-1 2 1 0,1-2-3 16,2-2-40-16,-3 0-75 0,7-18-77 0,-10 29-69 15,10-29-61-15,-3 20-93 0,3-20-103 0,0 0-129 16,0 0-299-16,3 17-420 0</inkml:trace>
  <inkml:trace contextRef="#ctx0" brushRef="#br1" timeOffset="177300.37">21096 8110 147 0,'10'-17'371'0,"-2"-1"-15"0,-8 18-5 0,12-26-16 16,-12 26-15-16,13-22-18 0,-13 22-21 0,8-20-45 15,-8 20-49-15,6-15-36 0,-6 15-33 16,0 0-21-16,0 0-2 0,0 0 10 0,0 0 6 15,0 0 0-15,0 0-6 0,13 26-1 0,-13-26-7 16,0 27-7-16,-3-11-7 0,0 5-4 0,0 1-13 16,-1 1-6-16,1 0-7 0,0-1-3 0,-5-2-5 15,5 3-6-15,0-3-6 0,-4-3-3 0,7-17-4 16,-3 33 10-16,3-33 28 0,-3 25 39 0,3-25 31 16,-3 20 33-16,3-20 37 0,-8 15 28 15,8-15-37-15,0 0-30 0,0 0-39 0,0 0-25 16,0 0-18-16,0 0-18 0,0 0-13 0,17-13-10 15,-17 13-8-15,18-25-9 0,-9 10-5 0,7-3 4 16,-2 1-11-16,6-5-4 0,3 4-5 0,-6-2-2 16,7 0-5-16,-5 5-12 0,2 1-9 0,-1-2-24 15,-1 4-23-15,-2-1-31 0,3 1-32 16,-3 2-37-16,0 0-38 0,-17 10-55 0,26-15-47 16,-26 15-72-16,20-11-70 0,-20 11-54 0,17-12-45 15,-17 12-34-15,0 0-333 0,0 0-399 0</inkml:trace>
  <inkml:trace contextRef="#ctx0" brushRef="#br1" timeOffset="177505.37">21353 8055 173 0,'0'0'301'15,"0"0"-26"-15,0 0-24 0,-23 6-22 0,23-6-22 16,0 0-21-16,0 0 29 0,0 0 11 0,-14 20 13 16,14-20 1-16,0 0-10 0,4 21-10 0,-4-21-12 15,7 22-8-15,-7-22-6 0,6 29-6 0,-6-29-21 16,10 32-24-16,-7-15-15 0,4 0-26 15,0-1-13-15,3 1-17 0,-4-2-11 0,5 0-9 16,-11-15-8-16,16 25-12 0,-16-25-2 0,17 23-26 16,-17-23-68-16,16 15-101 0,-16-15-140 0,0 0-150 15,24 12-149-15,-24-12-455 0,0 0-531 16</inkml:trace>
  <inkml:trace contextRef="#ctx0" brushRef="#br1" timeOffset="177904.37">21656 8210 250 0,'14'-11'436'0,"-14"11"-20"16,0 0-26-16,16-17-31 0,-16 17-40 0,17-14-32 16,-17 14-27-16,24-15-23 0,-24 15-21 0,19-17-24 15,-19 17-20-15,30-16-18 0,-9 6 4 0,-1 0-28 16,-4 3-15-16,5-4-10 0,-1-2-14 16,-1 1-12-16,-2 2-10 0,3 0-9 0,-3-2-15 15,0 5-3-15,-1-4-3 0,-16 11-3 16,24-17 5-16,-24 17 5 0,20-16 8 0,-20 16 1 15,16-12 7-15,-16 12-4 0,0 0-10 0,10-12-12 16,-10 12-6-16,0 0-8 0,0 0-4 0,-30-7-3 16,30 7 0-16,-30 2-8 0,30-2-1 0,-37 12-3 15,18-4 2-15,2 1 1 0,-4 2-4 0,9 4 1 16,2-3 3-16,-1 5 1 0,5 1 0 0,6-18-1 16,0 34 3-16,0-34-3 0,6 34 0 0,1-14 2 15,3-2-2-15,3-1 1 0,-2 3 0 0,2-3-4 16,0 1 1-16,1 0 1 0,-5-4-2 0,5 3-1 15,-11 1 3-15,-3-18 1 0,13 26 6 16,-13-26 4-16,-3 24-2 0,3-24 4 16,-10 25-3-16,10-25 0 0,-20 20-2 0,20-20-2 15,-27 20-1-15,27-20-2 0,-30 15-26 0,30-15-91 16,-33 10-107-16,33-10-118 0,-36 10-140 0,36-10-157 16,-40 2-608-16,40-2-700 0</inkml:trace>
  <inkml:trace contextRef="#ctx0" brushRef="#br1" timeOffset="179052.37">22644 7830 38 0,'0'0'479'0,"20"-18"-18"0,-20 18-17 0,13-12-27 15,-13 12-37-15,10-15-41 0,-10 15-41 0,0 0-45 16,3-20-41-16,-3 20-31 0,0 0-22 0,-6-16-11 15,6 16-12-15,0 0-9 0,-17-12-19 16,17 12 2-16,0 0-5 0,-23-5 3 0,23 5-7 16,0 0-9-16,-33 3-13 0,33-3-12 0,-24 7-4 15,24-7-11-15,-23 10-8 0,23-10-9 0,-23 15-5 16,23-15-7-16,-20 23-2 0,10-9-4 16,2 2 0-16,2 0-4 0,3 5-4 0,0-1 3 15,3 2-2-15,0-2 0 0,0 6-2 0,-4-1 0 16,8-1-2-16,-8 2-6 0,4-1 4 0,-3-1-2 15,3 2 1-15,-3-1-2 0,-1-3 1 0,0-2 0 16,4 3-2-16,-3-6 2 0,0 0-3 0,3-17 1 16,-3 31 0-16,3-31 1 0,-3 27-1 0,3-27 0 15,0 26-3-15,0-26 6 0,0 19 3 0,0-19 0 16,6 15 2-16,-6-15-2 0,14 12-2 16,-14-12-60-16,19 8-96 0,-19-8-104 0,0 0-137 15,47 0-130-15,-47 0-173 0,34-10-389 0,-34 10-556 16</inkml:trace>
  <inkml:trace contextRef="#ctx0" brushRef="#br1" timeOffset="179344.37">22900 8082 67 0,'11'-25'517'16,"-11"25"-11"-16,3-20-23 0,-3 20-30 15,3-17-44-15,-3 17-60 0,0 0-60 0,4-20-60 16,-4 20-51-16,0 0-34 0,0 0-30 0,0 0-13 15,0 0-5-15,0 0-6 0,0 0 5 0,0 0-3 16,-4 22 1-16,4-22-4 0,-6 27-12 0,6-27-9 16,-14 32-15-16,8-16-9 0,-1 4-9 0,4-5-8 15,-4 3-4-15,7-18-5 0,-7 27-2 0,7-27 2 16,-3 22 5-16,3-22 25 0,0 20 39 0,0-20 21 16,10 16-12-16,-10-16-15 0,20 8-14 15,-20-8-12-15,0 0-11 0,47 0-7 0,-47 0-7 16,36-8-20-16,-36 8-87 0,47-10-95 0,-27 2-94 15,4 1-104-15,-8-1-85 0,4-2-69 0,-3 0-79 16,-4-2-415-16,-3-1-492 0</inkml:trace>
  <inkml:trace contextRef="#ctx0" brushRef="#br1" timeOffset="179497.02">23101 7977 182 0,'0'0'465'0,"-21"-15"-5"15,21 15-11-15,-19-17-26 0,19 17-29 0,-20-13-42 16,20 13-49-16,-10-15-50 0,10 15-48 0,0 0-42 15,-11-18-35-15,11 18-19 0,0 0-25 0,21-12-15 16,-21 12-16-16,30-5-47 0,-30 5-102 0,36-7-117 16,-36 7-134-16,41-3-141 0,-41 3-517 15,40-4-480-15</inkml:trace>
  <inkml:trace contextRef="#ctx0" brushRef="#br1" timeOffset="179840.39">23488 7824 59 0,'0'0'554'0,"0"0"-25"0,22-12-34 15,-22 12-48-15,21-10-49 0,-21 10-54 0,23-9-49 16,-23 9-46-16,34-11-31 0,-34 11-37 0,36-4-27 16,-36 4-25-16,41 0-9 0,-41 0-19 0,39 9-13 15,-15 1 0-15,-8 0-12 0,5 5-1 0,-9-1-13 16,2 7-8-16,-4-3-8 0,-4 4-4 0,2 0-5 16,-2 2-10-16,-2 0 0 0,-1 1-1 15,0-2 0-15,0-3-2 0,-3 2-2 16,4-1 1-16,-1-4-2 0,-3-17-2 0,3 29-2 15,-3-29-1-15,4 26 10 0,-4-26 19 0,3 22 19 16,-3-22 20-16,4 18 19 0,-4-18 12 0,0 0-15 16,0 0-21-16,-4 21-16 0,4-21-15 0,0 0-10 15,-20 8-9-15,20-8-5 0,-33 9-7 0,33-9-3 16,-43 12-4-16,16-5-2 0,3 3-1 0,-6-2 0 16,4 1-2-16,-1 2-1 0,0-2 0 0,0 3 1 15,0 0-1-15,8-5-2 0,-1 3-8 0,4 0-47 16,16-10-42-16,-30 12-50 0,30-12-54 0,-21 10-93 15,21-10-134-15,0 0-137 0,0 0-173 16,0 0-447-16,0 0-649 0</inkml:trace>
  <inkml:trace contextRef="#ctx0" brushRef="#br1" timeOffset="180105.37">24098 7623 173 0,'19'-28'518'0,"-1"5"-15"0,-1 1-23 16,2-4-58-16,1 6-59 0,-4 3-59 0,5 5-54 16,-1-2-43-16,4 7-31 0,-24 7-22 15,46 0-18-15,-23 7-11 0,8 10-15 0,-5 2-19 16,-2 8-11-16,2 6-14 0,-6 7-8 0,0 6-11 16,-3 1-1-16,-7 8-4 0,0 7-4 0,-7-1-4 15,-3-1-4-15,-10 10-1 0,-7-7-3 0,-10 0-3 16,-9 8-5-16,-7-9-1 0,-11-7 0 0,7-7-6 15,-2-8-37-15,-8-4-48 0,0-4-75 16,7-8-98-16,-3-5-131 0,3-2-129 0,10-8-586 16,0-3-563-16</inkml:trace>
  <inkml:trace contextRef="#ctx0" brushRef="#br1" timeOffset="180704.37">25148 7844 203 0,'0'0'650'16,"0"0"6"-16,0 0 2 0,0 0-17 0,0 0-21 16,0 0-35-16,0 0-33 0,0 0-32 0,0 0-40 15,-16-12-35-15,16 12-31 0,0 0-35 0,0 0-48 16,0 0-50-16,-21-8-48 0,21 8-45 0,0 0-37 16,0 0-32-16,0 0-42 0,0 0-77 15,0 0-118-15,0 0-137 0,0 0-126 16,4-17-97-16,-4 17-101 0,0 0-105 0,0 0-84 15,0 0-118-15,40 3-486 0,-40-3-826 0</inkml:trace>
  <inkml:trace contextRef="#ctx0" brushRef="#br1" timeOffset="180904.95">25222 8003 413 0,'0'0'544'0,"6"17"-4"15,-6-17-20-15,14 20-32 0,-14-20-42 0,16 20-37 16,-6-5-43-16,1 0-23 0,-2 2-27 0,-2-2-4 15,-4 5-14-15,-3-20-3 0,-3 35 8 0,-4-13-18 16,-5-4-22-16,-9 8-30 0,-2-7-36 16,-4 1-34-16,-3-2-30 0,0 0-27 15,-4-4-21-15,1 3-14 0,0-6-35 0,0 2-135 16,-1-4-189-16,4-1-193 0,4-3-223 0,2 2-230 16,24-7-651-16,-46 5-1025 0</inkml:trace>
  <inkml:trace contextRef="#ctx0" brushRef="#br1" timeOffset="185636.4">12019 11137 269 0,'0'0'456'0,"27"-12"-6"0,-27 12-5 0,19-13-9 16,-19 13-12-16,17-10-26 0,-17 10-21 0,0 0-16 15,17-12-28-15,-17 12-41 0,0 0-39 0,0 0-35 16,0 0-25-16,-7-15-20 0,7 15-15 0,0 0-8 15,-40 1-13-15,40-1-13 0,-40 9-20 0,17-1-16 16,-4-1-15-16,0 3-12 0,0-1-14 16,5 4-11-16,-2-3-7 0,4 5-5 0,-1-3-7 15,5 6 2-15,2-3 0 0,5 2-4 16,2 7 1-16,7-5-4 0,4 1 4 0,2-1 0 16,5 7-2-16,5-3 6 0,1 2-10 0,2-6-3 15,5 6 0-15,-7-5 3 0,2-2-6 0,-5 0-1 16,2-1-3-16,-2-4-3 0,-4 2 3 0,-10-15-7 15,14 23 0-15,-14-23-5 0,10 19 9 0,-10-19 4 16,-10 20 3-16,10-20-21 0,-30 19-58 0,9-5-64 16,-2-7-58-16,-1 4-67 0,-3-4-73 0,5-3-87 15,-2 2-74-15,24-6-58 0,-39 2-79 0,39-2-435 16,-41 0-541-16</inkml:trace>
  <inkml:trace contextRef="#ctx0" brushRef="#br1" timeOffset="186296.4">11478 11472 368 0,'0'0'533'0,"-6"-15"-13"0,6 15-21 15,-14-15-51-15,14 15-56 0,0 0-59 0,-10-17-50 16,10 17-52-16,0 0-51 0,3-20-34 0,-3 20-27 16,24-12-11-16,-24 12-13 0,43-17-11 0,-16 10-18 15,10 0-5-15,3-3-16 0,0 2-9 0,7 1-6 16,-4 0-3-16,-4 2-7 0,2-2-3 0,-1 2-3 15,-7-1-3-15,-3 0 1 0,0 2-5 0,-30 4-12 16,47-8 7-16,-47 8-1 0,37-4-1 0,-37 4-7 16,0 0-2-16,39 0-3 0,-39 0 5 15,0 0 13-15,24 7 25 0,-24-7 7 16,0 0 3-16,3 21-3 0,-3-21 0 0,0 0-2 16,-3 27-4-16,3-27-6 0,-3 22-3 0,3-22-2 15,0 26-2-15,0-26-3 0,0 22 0 0,0-22 1 16,3 22-2-16,-3-22-1 0,7 18 4 0,-7-18 2 15,6 15 0-15,-6-15-2 0,0 0 1 0,20 12-2 16,-20-12 0-16,0 0 3 0,0 0 8 0,0 0 12 16,37-2 6-16,-37 2-4 0,14-12-6 0,-14 12-6 15,13-18-3-15,-13 18 1 0,13-23 10 16,-13 23 6-16,10-25 4 0,-10 25-2 0,13-25-2 16,-13 25-6-16,14-28 1 0,-14 28-5 0,13-22-7 15,-13 22-6-15,14-21-6 0,-14 21-5 0,16-19-5 16,-16 19 0-16,17-15-4 0,-17 15-1 15,27-12-1-15,-27 12 0 0,27-8-1 0,-27 8-2 16,0 0 2-16,46 3 0 0,-46-3-2 0,39 12 0 16,-39-12 1-16,38 18 1 0,-22-6-2 0,1 3 3 15,-4-3-3-15,4 6 2 0,-7-3-3 0,0 2 1 16,-3 4 2-16,-4-4 1 0,-3-17 1 0,3 32-1 16,-3-32 0-16,-6 33 3 0,6-33 0 0,-14 28 8 15,14-28 46-15,-16 22 38 0,16-22 17 0,-17 13 7 16,17-13 5-16,0 0-7 0,0 0-15 15,-30-3-20-15,30 3-8 0,-10-18-17 0,10 18-6 16,0-27-18-16,0 27-3 0,13-36-1 0,-2 20-9 16,2-2-8-16,4 1-3 0,-1-1-2 0,4-2-12 15,0 2-23-15,0 6-37 0,0-2-46 0,0-3-52 16,0 8-55-16,-3-1-51 0,-1-3-64 16,-16 13-81-16,30-14-79 0,-30 14-64 0,27-11-79 15,-27 11-617-15,0 0-716 0</inkml:trace>
  <inkml:trace contextRef="#ctx0" brushRef="#br1" timeOffset="188005.4">13686 10967 185 0,'16'-10'374'15,"-16"10"-20"-15,24-19 2 0,-24 19 5 0,24-19-4 16,-24 19-4-16,20-20-2 0,-20 20-23 16,13-17-15-16,-13 17-21 0,3-19-23 0,-3 19-29 15,0 0-28-15,-3-24-26 0,3 24-32 0,0 0-17 16,-27-12-22-16,27 12-18 0,-30 0-14 0,6 8-11 16,2 1-7-16,-5 4-5 0,-3 5-8 0,0 1 2 15,0 12-8-15,-3-4-8 0,6 10-9 0,0 1-3 16,7 2-5-16,7 0 0 0,3 4-3 15,6-3-1-15,8-1 2 0,9 3-1 0,3 0 1 16,11-6 1-16,6-2 0 0,8-6-3 0,8 2-79 16,5-10-92-16,3-5-101 0,3-3-128 0,0-3-109 15,-7-8-126-15,4-4-669 0,-4-1-747 16</inkml:trace>
  <inkml:trace contextRef="#ctx0" brushRef="#br1" timeOffset="189581.41">14467 10950 207 0,'0'0'389'15,"0"0"-23"-15,0 0-7 0,3-18-9 0,-3 18-7 16,0 0-14-16,0 0-23 0,0 0-19 0,0 0-23 16,0 0-22-16,0 0-27 0,0 0-33 0,0 0-36 15,0 0-23-15,0 0-17 0,0 0-3 0,0 0 4 16,0 0-13-16,0 0-11 0,-23 8-8 15,23-8-13-15,-10 12-11 0,10-12-8 0,-11 17-10 16,11-17-5-16,-6 23 8 0,6-23-7 0,-10 26-6 16,10-26-1-16,-3 22-5 0,3-22-3 0,0 22-3 15,0-22 0-15,0 23 0 0,0-23 2 16,0 17 2-16,0-17-1 0,13 15-1 0,-13-15-3 16,17 10 1-16,-17-10 1 0,23 5 0 0,-23-5-1 15,0 0 1-15,40 3-4 0,-40-3-44 0,0 0-52 16,40-5-63-16,-40 5-86 0,24-8-85 0,-24 8-98 15,16-10-108-15,-16 10-634 0,0 0-628 0</inkml:trace>
  <inkml:trace contextRef="#ctx0" brushRef="#br1" timeOffset="189769.05">14393 10868 108 0,'-13'-24'609'0,"2"7"-47"0,5 0-8 0,-4-3-18 15,7-1-44-15,0 1-57 0,-5-2-70 0,8 22-68 16,5-35-55-16,-5 35-50 0,6-32-41 0,-6 32-27 16,16-28-26-16,-16 28-16 0,27-18-28 0,-27 18-103 15,33-9-96-15,-33 9-115 0,41 2-104 0,-41-2-106 16,46 12-135-16,-22-1-418 0,-4 2-498 0</inkml:trace>
  <inkml:trace contextRef="#ctx0" brushRef="#br1" timeOffset="190009.07">14894 10947 337 0,'0'0'551'0,"-21"10"-2"15,21-10-7-15,0 0-36 0,0 0-50 0,0 0-38 16,0 0-38-16,0 0-39 0,0 0-42 0,-30 3-42 16,30-3-39-16,0 0-39 0,0 0-36 0,0 0-27 15,0 0-24-15,0 0-19 0,0 0-15 0,0 0-12 16,0 0-10-16,0 0-5 0,0 0-5 0,37 2-5 15,-37-2-2-15,0 0-4 0,41 0-1 0,-41 0-1 16,33 3-20-16,-33-3-67 0,33 0-70 0,-33 0-79 16,33 0-68-16,-33 0-63 0,30 2-66 0,-30-2-55 15,0 0-50-15,43-2-37 0,-43 2-343 16,0 0-387-16</inkml:trace>
  <inkml:trace contextRef="#ctx0" brushRef="#br1" timeOffset="190197.03">15003 11052 501 0,'0'0'505'0,"-19"10"-3"16,19-10-11-16,0 0-13 0,-27 13-19 0,27-13-49 16,0 0-49-16,-17 7-58 0,17-7-56 0,0 0-48 15,0 0-41-15,0 0-31 0,0 0-25 0,0 0-22 16,0 0-10-16,17 8-12 0,-17-8-14 16,30-5-4-16,-30 5-9 0,33-3-2 0,-33 3-39 15,40-6-68-15,-40 6-69 0,40-7-73 0,-40 7-77 16,37-7-73-16,-37 7-80 0,30-10-102 0,-30 10-493 15,30-8-517-15</inkml:trace>
  <inkml:trace contextRef="#ctx0" brushRef="#br1" timeOffset="192248.61">16661 9085 104 0,'-33'5'236'0,"3"-1"-16"16,3 1 7-16,-3 3-4 0,0-4-1 0,0 2-3 16,0 0 12-16,0-1-2 0,0-1 0 0,3 1 3 15,27-5-1-15,-54 7 3 0,54-7-4 0,-36 6 4 16,36-6-2-16,-33 7-4 0,33-7 0 0,-27 3-1 15,27-3-8-15,0 0-8 0,-30 7-12 0,30-7-11 16,0 0-19-16,0 0-26 0,0 0-27 0,0 0-20 16,0 0-2-16,0 0 12 0,20-10 1 0,4 3-6 15,6 0-7-15,3-4-10 0,13 2-10 16,11-4-10-16,20-3-10 0,9 4-6 16,18-2-12-16,16-4-5 0,13 4-5 0,11 5-4 15,6-1 4-15,30 0-5 0,-3 3-4 0,6-3-5 16,7 2 1-16,3 1 0 0,11-1 0 0,6 1-2 15,7-1-3-15,3-2-3 0,7 3 0 0,6-1-1 16,4 0 1-16,6-1 0 0,15 2 1 0,4-2-5 16,12 1-1-16,-4-1 0 0,0-1-1 0,1-2 4 15,-4 0-2-15,49-6-2 0,-56 4-1 0,-3 2 1 16,-14-2-1-16,-9-3 1 0,-21 2-2 0,-20-2-1 16,-19 5 2-16,-37 3 3 0,-17-1 48 15,-29 2 60-15,-18 1 31 0,-7-1 13 0,-12 4-3 16,-4 1-23-16,-7-5-25 0,-10 2-22 0,-3 2-17 15,-3-1-16-15,0 0-13 0,-27 5-5 16,33-10-16-16,-33 10-89 0,24-5-102 0,-24 5-103 16,0 0-111-16,0 0-130 0,0 0-161 0,0 0-150 15,-34 0-793-15,8 8-1066 0</inkml:trace>
  <inkml:trace contextRef="#ctx0" brushRef="#br0" timeOffset="196756.98">2388 6002 191 0,'0'0'355'0,"0"0"0"15,6-15-1-15,-6 15-3 0,0 0-2 16,0 0-4-16,3-17-17 0,-3 17-12 0,0 0-11 16,0 0-18-16,-3-18-19 0,3 18-19 0,0 0-12 15,0 0-16-15,-10-15-6 0,10 15-20 16,0 0-20-16,0 0-27 0,0 0-27 0,0 0-25 15,0 0-23-15,-10-12-20 0,10 12-14 0,0 0-9 16,0 0-3-16,0 0-7 0,-7 20 0 0,7-20-3 16,-3 22-5-16,3-22 1 0,0 28-6 0,0-28 2 15,0 32 0-15,0-11-5 0,3 1 1 0,1-2-14 16,-4 0 2-16,3 2 3 0,0 0 1 0,0-2 3 16,-3 4 0-16,4-5 4 0,-4-19-1 0,4 32-1 15,-4-32 1-15,3 33 4 0,-3-33-2 16,3 25 3-16,-3-25 2 0,0 22 4 0,0-22 0 15,0 0 3-15,3 24 4 0,-3-24-3 0,0 0-1 16,0 0-4-16,7 17-44 0,-7-17-70 0,0 0-91 16,0 0-106-16,0 0-114 0,6-17-85 15,-6 17-71-15,8-18-110 0,-8 18-395 0,3-23-545 16</inkml:trace>
  <inkml:trace contextRef="#ctx0" brushRef="#br0" timeOffset="198009.05">3464 5886 209 0,'0'0'313'0,"0"0"-22"15,0 0-14-15,0 0-9 0,0 0-11 0,0 0 3 16,0 0-3-16,0 0 9 0,0 0 9 0,0 0 10 16,0 0 10-16,0 0 8 0,0 0 3 0,0 0-12 15,0 0-19-15,0 0-15 0,-23 9-11 0,23-9-20 16,0 0-16-16,0 0-21 0,0 0-23 0,-20-10-25 16,20 10-19-16,0 0-16 0,0 0-22 15,-10-18-15-15,10 18-19 0,0 0-12 0,7-22-9 16,-7 22-8-16,13-16-2 0,-13 16-8 0,20-16-4 15,-20 16-4-15,23-16-4 0,-23 16 4 0,27-13-7 16,-27 13-5-16,23-7-3 0,-23 7-1 16,0 0-8-16,40 2 5 0,-40-2 5 0,24 11 3 15,-24-11 2-15,20 18-1 0,-20-18 2 0,13 20 7 16,-13-20-8-16,6 26 2 0,-6-26 0 0,0 31 2 16,0-31 0-16,-6 35 0 0,0-18-4 0,-1 0 7 15,-3 2-1-15,-4-5 0 0,5 3 0 0,-5-1 5 16,1-1-2-16,-1-2-2 0,-2-1 2 0,16-12-1 15,-24 17 6-15,24-17-2 0,-23 13 0 0,23-13 3 16,-20 9-5-16,20-9 8 0,0 0-8 16,0 0-1-16,0 0-1 0,-33-2-6 0,33 2-2 15,0 0-1-15,0 0-2 0,0 0-2 0,3-20-2 16,-3 20-1-16,0 0-2 0,17-10 1 0,-17 10-1 16,0 0 2-16,0 0-1 0,40 3 4 0,-40-3 5 15,26 9 1-15,-26-9-5 0,24 16 3 16,-24-16 2-16,26 16 1 0,-26-16 0 0,27 21 3 15,-27-21 0-15,24 18-2 0,-24-18-6 0,19 20-20 16,-19-20-40-16,21 16-43 0,-21-16-45 0,17 14-45 16,-17-14-41-16,0 0-51 0,19 15-69 0,-19-15-68 15,0 0-67-15,0 0-65 0,0 0-621 16,0 0-646-16</inkml:trace>
  <inkml:trace contextRef="#ctx0" brushRef="#br0" timeOffset="199140.42">4712 5792 406 0,'0'0'402'15,"0"0"-12"-15,0 0-12 0,-24-10-19 0,24 10-22 16,0 0-28-16,-10-12-28 0,10 12-32 0,0 0-29 16,-6-17-23-16,6 17-24 0,0 0-22 0,3-20-20 15,-3 20-17-15,7-18-25 0,-7 18-14 0,10-15-14 16,-10 15-14-16,16-15-9 0,-16 15-7 0,21-13-8 15,-21 13-9-15,19-6 0 0,-19 6-7 0,0 0-2 16,0 0-1-16,38 0 2 0,-38 0-2 16,0 0 1-16,19 16 3 0,-19-16-2 0,7 15-3 15,-7-15 3-15,0 23 0 0,0-23-1 0,-7 22 1 16,7-22 1-16,-10 25 0 0,4-10-3 0,-5 0 3 16,1 1-2-16,-3-4-2 0,13-12 1 0,-20 25 4 15,20-25 7-15,-20 20 51 0,20-20 40 0,-16 15 19 16,16-15-11-16,-14 13-19 0,14-13-19 0,0 0-16 15,0 0-12-15,0 0-13 0,0 0-8 0,0 0-7 16,0 0-3-16,0 0-6 0,0 0-4 0,0 0-1 16,0 0-4-16,33 6-1 0,-33-6 1 0,30 3-4 15,-30-3 0-15,30 8-2 0,-30-8-1 16,30 12-1-16,-30-12 3 0,27 18-1 0,-27-18 0 16,23 22 1-16,-23-22 0 0,13 25 2 0,-13-25 0 15,5 28 2-15,-5-28 1 0,-5 30-2 16,5-30 2-16,-13 27 4 0,13-27-3 0,-17 25-1 15,17-25 4-15,-22 23 1 0,22-23-1 0,-27 15 1 16,27-15 3-16,-30 14 1 0,30-14-2 0,-30 8-12 16,30-8-82-16,-27 5-85 0,27-5-78 0,0 0-83 15,-36 3-70-15,36-3-56 0,0 0-45 0,-21-13-44 16,21 13-382-16,0 0-409 0</inkml:trace>
  <inkml:trace contextRef="#ctx0" brushRef="#br0" timeOffset="201180.74">7329 5477 217 0,'21'-10'360'0,"-21"10"-10"0,0 0-3 0,0 0-8 15,14-13-10-15,-14 13-18 0,0 0-11 0,0 0-11 16,0 0-21-16,3-19-11 0,-3 19-36 0,0 0-20 15,0 0-13-15,-24-14-5 0,24 14-3 0,0 0-11 16,-33-6-10-16,33 6-7 0,-30 0-9 16,30 0-9-16,-33 0-11 0,33 0-17 0,-34 6-14 15,34-6-15-15,-37 14-9 0,37-14-5 0,-33 18-8 16,17-6-5-16,-2 0-3 0,9 1-1 0,-5 1 0 16,4 2 1-16,0-1 3 0,4 0 7 0,6-15-2 15,-14 27 1-15,14-27-2 0,-6 27 2 0,6-27-2 16,-10 25-5-16,10-25-6 0,-4 20 0 15,4-20 1-15,-7 18 17 0,7-18 20 0,0 0 17 16,0 18 7-16,0-18-11 0,0 0-17 0,0 0-14 16,17 10-10-16,-17-10-12 0,0 0-6 0,27-5-9 15,-27 5-5-15,0 0-4 0,34-8-7 16,-34 8 1-16,0 0-8 0,36-3-4 0,-36 3 0 16,0 0 0-16,36 3-6 0,-36-3 5 0,24 8-3 15,-24-8 1-15,27 12-1 0,-27-12 0 0,19 20 0 16,-19-20-5-16,14 28 4 0,-7-13-5 0,-7-15 3 15,3 27 1-15,-3-27 5 0,-3 31 1 0,3-31 5 16,-10 27-4-16,-1-15 1 0,2 3 1 0,-4-1 0 16,13-14 1-16,-24 19 1 0,24-19 4 0,-24 15 1 15,24-15 0-15,-23 12 0 0,23-12-1 0,-19 10-41 16,19-10-40-16,0 0-73 0,-27 2-78 16,27-2-78-16,0 0-90 0,0 0-84 0,-14-12-83 15,14 12-64-15,0 0-86 0,11-25-555 16,-11 25-723-16</inkml:trace>
  <inkml:trace contextRef="#ctx0" brushRef="#br0" timeOffset="208868.99">5959 5595 291 0,'0'0'504'0,"0"0"-10"0,3-24-18 16,-3 24-22-16,0 0-30 0,-3-19-35 0,3 19-35 16,0 0-52-16,0 0-54 0,-7-17-48 15,7 17-47-15,0 0-29 0,0 0-26 16,0 0-16-16,0 0-17 0,0 0-11 0,-16 19 2 15,16-19 31-15,-11 23 13 0,11-23-9 0,-12 30-14 16,5-12-10-16,0 2-11 0,0 1-6 0,1-5 4 16,-1 4-2-16,0 0-2 0,0-1-5 0,7-19-5 15,-6 29 0-15,6-29 20 0,-6 25 41 0,6-25 35 16,-7 21 26-16,7-21 12 0,0 0 1 0,-4 19-26 16,4-19-29-16,0 0-26 0,0 0-19 0,0 0-13 15,34-3-12-15,-34 3-13 0,30-9-3 0,-7 2-4 16,0-5-4-16,4 3-6 0,3-2-13 0,3-1-56 15,1 0-59-15,-4 2-63 0,0-2-66 0,-4 1-68 16,1 1-78-16,-3 2-85 0,-5 1-76 16,-19 7-65-16,33-15-71 0,-33 15-522 15,18-9-667-15</inkml:trace>
  <inkml:trace contextRef="#ctx0" brushRef="#br0" timeOffset="209109.44">6180 5571 119 0,'0'0'502'16,"-5"-19"10"-16,5 19-11 0,-3-23-23 0,3 23-20 16,0-19-28-16,0 19-31 0,-3-15-48 15,3 15-59-15,0 0-61 0,-7-18-49 0,7 18-41 16,0 0-15-16,0 0 20 0,-3 18 30 0,0 0 8 16,0 4-4-16,0 13-6 0,-5 2-2 0,-2 10-10 15,1 3-28-15,-2 3-21 0,1 3-18 0,-2 3-12 16,1 3-16-16,1-6-1 0,4-4-13 15,3-2-4-15,3-7-12 0,3-1-84 0,3-4-107 16,1-4-120-16,2-4-150 0,8 0-193 0,1-6-167 16,-6-7-683-16,6-2-915 0</inkml:trace>
  <inkml:trace contextRef="#ctx0" brushRef="#br0" timeOffset="212612.46">10198 11082 414 0,'0'0'469'0,"0"0"-18"0,0 0-23 15,0 0-10-15,-3-18-24 0,3 18-26 0,0 0-43 16,0 0-54-16,0 0-50 0,0 0-44 0,0 0-40 15,-10-14-26-15,10 14-21 0,0 0-20 0,0 0-13 16,0 0-11-16,-11 14-9 0,11-14-3 0,0 0-3 16,-9 21 5-16,9-21 5 0,-4 17 9 15,4-17 2-15,-3 20-4 0,3-20 4 0,-3 20 5 16,3-20-1-16,3 23-3 0,-3-23-2 0,3 25-3 16,-3-25-1-16,13 20 7 0,-13-20 6 15,21 16 6-15,-21-16-4 0,30 18-6 0,-30-18-10 16,43 11-5-16,-43-11-5 0,50 7-5 0,-50-7-3 15,54 0-3-15,-54 0-9 0,52-2-4 0,-52 2-69 16,54-8-104-16,-54 8-125 0,44-8-157 0,-44 8-138 16,36-9-195-16,-36 9-370 0,27-10-613 0</inkml:trace>
  <inkml:trace contextRef="#ctx0" brushRef="#br0" timeOffset="212992.45">10451 11125 155 0,'0'0'516'15,"0"0"-15"-15,0 0-21 0,-10-18-35 0,10 18-34 16,0 0-36-16,0 0-37 0,0 0-33 0,-13-13-34 16,13 13-30-16,0 0-31 0,0 0-29 0,0 0-31 15,0 0-30-15,0 0-27 0,0 0-20 0,0 0-13 16,0 0-12-16,0 0-8 0,0 0 4 0,0 0 8 15,0 0 5-15,7 21-3 0,-7-21 2 0,16 15 3 16,-16-15 6-16,30 20-6 0,-13-10-8 16,2-2-8-16,2 1-7 0,2 1-2 0,1-3-5 15,-1 1-4-15,0 0-1 0,-23-8-2 0,41 9-4 16,-41-9 2-16,36 7-5 0,-36-7-1 0,30 9-3 16,-30-9-3-16,24 8-8 0,-24-8-2 0,0 0 1 15,10 17-1-15,-10-17 1 0,-14 20 0 16,1-6-1-16,-8 5 0 0,2 0 0 0,-8 4 1 15,0-2-2-15,1 5 4 0,-1 2 1 0,3-7 0 16,2 5-1-16,-2-3-39 0,4-3-116 0,4-2-152 16,2-4-199-16,1 3-210 0,13-17-673 15,-17 18-840-15</inkml:trace>
  <inkml:trace contextRef="#ctx0" brushRef="#br0" timeOffset="-212428.27">17881 2542 314 0,'-36'0'313'0,"36"0"-6"16,0 0-4-16,-50 0-4 0,50 0-1 0,0 0-1 15,-43 0-12-15,43 0-10 0,0 0-19 0,-41 0-17 16,41 0-11-16,0 0-10 0,0 0-13 0,-40 0-23 15,40 0-22-15,0 0-24 0,0 0-20 16,0 0-17-16,0 0-14 0,0 0 2 0,0 0 10 16,0 0 13-16,0 0 1 0,44 0-11 0,-4-3-10 15,6 1-12-15,18-3-6 0,6 0-12 0,17-2-10 16,6 0-5-16,4-4-7 0,16 4-6 0,4-4-6 16,2 2-5-16,-2-2 0 0,0 4-7 0,-13 0-2 15,-7 2-2-15,-1-1-1 0,-9 2-2 0,-14 2-4 16,-2-1 0-16,-8 0 0 0,-7 2 1 0,-9 1-3 15,-4-5 2-15,-6 5 2 0,-7-1 11 0,-30 1 16 16,53-2 23-16,-53 2 4 0,30-4-8 16,-30 4-9-16,0 0-10 0,0 0-7 0,-40-2-5 15,7 2 0-15,-7-3-5 0,-13 3-2 0,-4 0 0 16,-10-2 10-16,-7 2 0 0,2-2 3 0,-6 2 1 16,2-3-3-16,-4 3 2 0,-3 0 4 15,-11 0-8-15,-3 0 0 0,7 3 1 0,0-1-5 16,0 3 4-16,11-3-1 0,5 4 10 0,4-5-1 15,0 5 8-15,10 0-2 0,7-4 2 0,5 1-3 16,12-2 0-16,0 2-6 0,6 0 1 16,30-3 2-16,-47 2 1 0,47-2 2 0,0 0 0 15,0 0-1-15,0 0-3 0,26-5 5 0,21 2-8 16,20-3 1-16,16-6-8 0,17 3-2 0,20-1-4 16,10-3 3-16,7 4-3 0,4-1-7 0,-2 0-41 15,-2 5-89-15,-7 1-87 0,-3 4-101 0,-27-5-135 16,-3 11-171-16,-21-3-161 0,-2 0-790 0,-11 2-1008 15</inkml:trace>
  <inkml:trace contextRef="#ctx0" brushRef="#br1" timeOffset="-207148.23">15523 10819 120 0,'0'0'458'0,"0"0"-4"16,0 0-5-16,0 0-15 0,0 0-12 0,0 0-18 15,0 0-10-15,0 0-24 0,0 0-14 0,0 0-25 16,0 0-24-16,0 0-27 0,0 0-27 16,0 0-31-16,0 0-29 0,0 0-32 15,0 0-27-15,0 0-22 0,0 0-17 0,0 0-5 16,0 0 4-16,0 0-8 0,-22 8 6 0,22-8-17 16,0 0 2-16,-21 8-5 0,21-8 3 0,0 0-10 15,-20 15 1-15,20-15-1 0,-16 13-11 0,16-13-5 16,-14 14 1-16,14-14-10 0,-13 17 3 0,13-17-5 15,-14 20-2-15,14-20-8 0,-6 21-1 0,6-21-8 16,-10 22-1-16,10-22-2 0,-3 25-1 0,3-25-1 16,-3 28-1-16,3-28-5 0,3 25 3 15,-3-25-3-15,3 27 0 0,-3-27 0 0,3 28-3 16,-3-28 3-16,10 27-4 0,-10-27-2 0,7 22 3 16,-7-22 1-16,7 21 2 0,-7-21 2 0,13 20 0 15,-13-20 2-15,10 14-2 0,-10-14 5 0,17 16 0 16,-17-16 1-16,20 7 2 0,-20-7 7 15,0 0 9-15,33 8 15 0,-33-8-1 0,0 0-1 16,40-6 1-16,-40 6-2 0,27-2 2 0,-27 2 6 16,23-5-1-16,-23 5 1 0,27-10 1 0,-27 10 2 15,23-10 0-15,-23 10 0 0,20-10-51 0,-20 10-6 16,24-13 0-16,-24 13 0 0,20-14 0 0,-20 14 0 16,16-16 0-16,-16 16 0 0,14-20 0 15,-14 20 0-15,13-17 0 0,-13 17 0 0,6-20 0 16,-6 20 0-16,7-25 0 0,-7 25 0 0,4-22 0 15,-4 22 0-15,-4-25 0 0,4 25 0 0,-7-25 0 16,7 25 0-16,-6-18 0 0,6 18 0 0,-17-23 0 16,17 23 0-16,-23-14 0 0,23 14 0 0,-30-13 0 15,30 13 0-15,-41-7 0 0,41 7 0 0,-36-8 0 16,36 8 0-16,-33-5 0 0,33 5 0 16,-30-3 0-16,30 3 0 0,0 0 0 0,-37-7 0 15,37 7 0-15,0 0 0 0,-27-5 0 0,27 5 0 16,0 0 0-16,0 0 0 0,-20-10-148 0,20 10-216 15,0 0-72-15,0 0-92 0,0 0-91 0,20-9-117 16,-20 9-110-16,24-6-689 0,-24 6-980 16</inkml:trace>
  <inkml:trace contextRef="#ctx0" brushRef="#br1" timeOffset="-206772.26">16171 10800 617 0,'0'0'635'0,"0"0"-8"0,0 0-9 16,0 0-17-16,0 0-7 0,0 0-4 0,0 0-1 16,-24 5-17-16,24-5-13 0,0 0-11 0,0 0-42 15,0 0-36-15,-33-3-43 0,33 3-189 0,0 0-238 16,0 0 0-16,-20-9 0 0,20 9 0 0,0 0 0 16,-10-13 0-16,10 13 0 15,0 0 0-15,0 0 0 0,-3-20 0 0,3 20 0 16,0 0 0-16,13-18 0 0,-13 18 0 0,0 0 0 15,20-15 0-15,-20 15-43 0,24-8-579 0,-24 8-102 16,0 0-110-16,0 0-72 0,36 0-816 0,-36 0-1154 16</inkml:trace>
  <inkml:trace contextRef="#ctx0" brushRef="#br1" timeOffset="-206460.26">16291 10940 83 0,'0'0'602'0,"0"17"2"0,0-17-6 0,0 0-1 16,0 0-31-16,0 0-38 0,0 0-46 16,0 20-38-16,0-20-37 0,0 0-56 15,0 0-55-15,0 0-53 0,0 0-51 0,0 0-39 16,7 15-34-16,-7-15-25 0,0 0-17 0,0 0-17 16,12 15-9-16,-12-15-10 0,0 0-8 0,21 20-8 15,-21-20 1-15,9 15-5 0,-9-15-1 0,11 18-4 16,-11-18-4-16,3 22-2 0,-3-22 2 0,4 20 2 15,-4-20 16-15,-4 23 38 0,4-23 18 0,-10 17 5 16,10-17-4-16,-16 18-10 0,16-18-10 0,-24 12-12 16,24-12-4-16,-30 10-12 0,30-10-2 15,-30 3-8-15,30-3-40 0,0 0-65 0,-43 0-94 16,43 0-86-16,-27-8-68 0,27 8-96 0,-27-8-100 16,27 8-123-16,-20-9-121 0,20 9-702 0,-16-18-914 15</inkml:trace>
  <inkml:trace contextRef="#ctx0" brushRef="#br1" timeOffset="-204367.87">16884 10992 88 0,'3'-17'431'0,"-3"17"-24"0,0 0-12 0,0 0-10 16,0 0-11-16,0 0-17 0,0 0-21 0,8-18-14 15,-8 18-1-15,0 0-7 0,0 0-1 0,0 0-13 16,0 0-13-16,0 0-15 0,0 0-18 0,0 0-21 15,0 0-25-15,0 0-29 0,0 0-31 0,0 0-33 16,-11-13-27-16,11 13-20 0,0 0-12 0,0 0-8 16,-10 13-10-16,10-13-6 0,0 0-4 15,-9 23-4-15,9-23-1 0,-11 20 0 0,11-20-4 16,-10 22-2-16,10-22 1 0,-6 25-1 0,6-25 0 16,-3 25-3-16,3-25-2 0,-4 28 1 15,4-28-2-15,4 19 4 0,-4-19 1 0,3 23 12 16,-3-23 11-16,10 13 7 0,-10-13-6 0,0 0 0 15,33 10-5-15,-33-10 2 0,0 0-11 0,47-5 0 16,-47 5-5-16,33-9-58 0,-33 9-93 0,37-12-101 16,-17 5-94-16,-7-6-94 0,4 4-133 0,-17 9-98 15,23-20-81-15,-23 20-595 0,14-28-783 0</inkml:trace>
  <inkml:trace contextRef="#ctx0" brushRef="#br1" timeOffset="-204216.49">16995 10782 107 0,'-21'-15'563'15,"5"0"-1"-15,2 5 2 0,-2-2-6 0,-1 1-38 16,1 2-48-16,16 9-67 0,-24-18-76 0,24 18-72 16,-17-15-60-16,17 15-35 0,0 0-32 15,0 0-26-15,11-12-27 0,-11 12-124 0,33 0-118 16,-33 0-127-16,57 4-121 0,-27-4-96 0,3 8-132 16,0-5-359-16,4 2-476 0</inkml:trace>
  <inkml:trace contextRef="#ctx0" brushRef="#br1" timeOffset="-203860.25">17588 10752 56 0,'0'0'554'0,"33"10"2"16,-33-10-6-16,23 7-24 0,-23-7-26 0,0 0-45 16,24 7-59-16,-24-7-60 0,0 0-50 0,0 0-40 15,0 21-36-15,0-21-28 0,-10 15-31 0,10-15-24 16,-17 20-24-16,17-20-21 0,-23 19-18 0,13-5-11 16,-3-2-11-16,-1 1-5 0,14-13-6 0,-27 24-2 15,15-12-5-15,12-12 0 0,-21 18 21 16,21-18 40-16,-19 16 41 0,19-16 32 0,-21 15 38 15,21-15 24-15,-17 10 21 0,17-10-30 0,0 0-43 16,0 0-30-16,-22 4-29 0,22-4-22 0,0 0-17 16,0 0-17-16,0 0-14 0,0 0-11 15,0 0-10-15,0 0-5 0,0 0-4 0,0 0-7 16,9-12-4-16,-9 12 0 0,0 0-2 0,27 5 0 16,-27-5 0-16,20 12 2 0,-20-12-1 0,20 16 0 15,-20-16 3-15,17 22 0 0,-4-10 2 0,-7 4 0 16,5-1 2-16,2-2-2 0,-7 1 2 0,5 1 0 15,-11-15 3-15,16 22 0 0,-16-22-3 0,17 21-1 16,-17-21-34-16,13 17-40 0,-13-17-34 0,14 13-52 16,-14-13-92-16,0 0-115 0,0 0-105 0,26 4-118 15,-26-4-91-15,0 0-65 0,27-17-684 16,-27 17-879-16</inkml:trace>
  <inkml:trace contextRef="#ctx0" brushRef="#br1" timeOffset="-203347.25">18202 10835 440 0,'0'0'510'0,"23"-16"-11"15,-23 16-7-15,23-17-7 0,-23 17-25 0,17-12-33 16,-17 12-32-16,13-14-31 0,-13 14-32 0,0 0-48 16,14-16-53-16,-14 16-49 0,0 0-39 0,0 0-29 15,0 0-25-15,-11-16-17 0,11 16-12 0,0 0-14 16,0 0-7-16,0 0 4 0,-33-2 11 0,33 2 6 15,0 0 11-15,0 0 6 0,-27 2 4 16,27-2-3-16,0 0 3 0,0 0-11 16,0 0 0-16,-22 13 29 0,22-13 24 0,0 0 0 15,-14 12-2-15,14-12 8 0,-10 19 4 0,10-19-14 16,-3 22-19-16,3-22-15 0,-7 25-12 0,7-25-14 16,-7 30-10-16,7-30-9 0,0 29-5 0,0-29-8 15,-3 32-5-15,3-32-5 0,-3 29 1 0,3-29-5 16,-4 22 4-16,4-22 2 0,4 20 18 0,-4-20 53 15,0 0 45-15,0 22 24 0,0-22-159 0,0 0 0 16,0 0 0-16,0 0 0 0,0 0 0 0,33-1 0 16,-33 1 0-16,27-11 0 0,-27 11 0 15,27-13 0-15,-27 13 0 0,33-9 0 0,-33 9 0 16,30-3 0-16,-30 3 0 0,0 0 0 16,46 0 0-16,-46 0 0 0,24 10 0 0,-24-10 0 15,20 18 0-15,-20-18 0 0,13 25 0 0,-13-25 0 16,7 32 0-16,-7-32 0 0,0 33 0 0,0-33 0 15,-7 30 0-15,7-30 0 0,-10 27 0 0,10-27 0 16,-20 25 0-16,20-25 0 0,-23 20 0 0,23-20 0 16,-27 12 0-16,27-12-130 0,-26 5-104 0,26-5-64 15,0 0-75-15,-37 3-82 0,37-3-96 0,0 0-112 16,-20-10-66-16,20 10-56 0,0 0-566 0,6-27-807 16</inkml:trace>
  <inkml:trace contextRef="#ctx0" brushRef="#br1" timeOffset="-203167.62">18686 10919 27 0,'16'-9'682'0,"-16"9"-1"16,23-16 15-16,-23 16-4 0,21-17-24 0,-21 17-51 15,13-17-44-15,-13 17-33 0,9-16-45 0,-9 16-48 16,11-17-57-16,-11 17-57 0,0 0-59 0,3-17-54 16,-3 17-47-16,0 0-35 0,0 0-30 0,10-20-42 15,-10 20-106-15,0 0-73 0,0 0-96 0,0 0-130 16,0 0-140-16,0 0-135 0,0 0-168 0,-13 12-157 15,13-12-525-15,-24 15-913 0</inkml:trace>
  <inkml:trace contextRef="#ctx0" brushRef="#br1" timeOffset="-202980.25">18768 10926 133 0,'0'0'563'0,"17"14"-31"0,-17-14-24 0,0 0-37 15,21 10-51-15,-21-10-51 0,0 0-47 16,19 12-43-16,-19-12-35 0,17 13-36 0,-17-13-33 15,16 17-31-15,-16-17-19 0,14 21-24 0,-14-21-15 16,7 22-9-16,-7-22-13 0,0 25-8 0,0-25-9 16,-7 25-4-16,7-25-5 0,-17 22-52 15,17-22-89-15,-16 20-88 0,16-20-113 0,-20 15-113 16,20-15-103-16,0 0-656 0,-21 8-640 0</inkml:trace>
  <inkml:trace contextRef="#ctx0" brushRef="#br1" timeOffset="-202704.25">19168 10860 362 0,'0'0'562'0,"27"-18"-20"0,-27 18-11 0,17-15-30 16,-17 15-53-16,16-10-61 0,-16 10-67 0,0 0-70 16,18-10-55-16,-18 10-22 0,0 0 1 15,0 0-17-15,0 0-21 0,-4 20-24 0,4-20-15 16,-14 23-11-16,14-23 0 0,-9 27-12 0,9-27-11 15,-13 25-9-15,13-25-12 0,-11 30-6 0,11-30 2 16,-6 28-1-16,6-28-1 0,-4 25 7 0,4-25 15 16,4 22 25-16,-4-22 6 0,9 18-11 0,-9-18-11 15,21 10-12-15,-21-10-9 0,23 9-2 0,-23-9-5 16,0 0-19-16,46 0-91 0,-46 0-105 0,35-4-110 16,-35 4-113-16,30-13-140 0,-30 13-119 0,22-12-700 15,-22 12-812-15</inkml:trace>
  <inkml:trace contextRef="#ctx0" brushRef="#br1" timeOffset="-202540.25">19302 10769 317 0,'0'0'625'0,"-20"-17"-3"0,20 17-17 16,-13-17-36-16,13 17-65 0,-17-17-75 0,17 17-83 16,-6-17-73-16,6 17-56 0,0 0-42 0,9-16-37 15,-9 16-25-15,24-8-21 0,-24 8-20 0,30-5-110 16,-30 5-118-16,33-3-137 0,-33 3-130 0,33 3-115 15,-33-3-146-15,41 5-325 0,-41-5-483 0</inkml:trace>
  <inkml:trace contextRef="#ctx0" brushRef="#br1" timeOffset="-202311.31">19689 10725 271 0,'0'0'602'16,"0"0"-4"-16,26 7-10 0,-26-7-32 0,0 0-50 15,0 0-55-15,0 0-75 0,21 10-73 0,-21-10-60 16,0 0-55-16,0 0-22 0,6 18 9 0,-6-18-8 15,0 0-16-15,-3 28-24 0,3-28-17 0,-7 22-19 16,7-22-9-16,-3 32-17 0,3-32-7 0,-9 33-12 16,4-14 0-16,2 1-6 0,0 1-6 0,-4-4-5 15,7 3 0-15,-3 0-2 0,0-2-3 0,3-18 6 16,-3 30-15-16,3-30-70 0,-4 24-58 0,4-24-49 16,4 21-41-16,-4-21-58 0,0 0-66 0,6 22-78 15,-6-22-64-15,0 0-43 0,0 0-38 16,0 0-517-16,0 0-539 0</inkml:trace>
  <inkml:trace contextRef="#ctx0" brushRef="#br1" timeOffset="-202144.25">19599 11027 292 0,'-20'-12'469'15,"20"12"6"-15,0 0 13 0,-27-14 4 0,27 14-10 16,0 0-21-16,-13-9-33 0,13 9-43 0,0 0-52 16,0 0-60-16,-14-15-53 0,14 15-42 0,0 0-34 15,0 0-28-15,27-10-24 0,-27 10-12 0,30-5-15 16,-30 5-9-16,40-2-10 0,-40 2-26 0,44-5-106 15,-44 5-110-15,46-5-110 0,-46 5-105 0,50-7-67 16,-23-1-62-16,0 3-54 0,-3-6-421 16,1 4-490-16</inkml:trace>
  <inkml:trace contextRef="#ctx0" brushRef="#br1" timeOffset="-201920.25">20126 10802 120 0,'27'-9'424'16,"-27"9"2"-16,20-11 10 0,-20 11 9 15,0 0-1-15,19-13-14 0,-19 13-20 0,0 0-30 16,0 0-41-16,21-12-46 0,-21 12-57 0,0 0-49 15,0 0-33-15,0 0-10 0,0 0-7 0,0 0-19 16,0 0-18-16,0 23-11 0,0-23-9 0,-7 20-9 16,7-20-9-16,-7 24-10 0,7-24-8 0,-10 33-7 15,7-15-10-15,0-1 1 0,-4 3 5 0,7 0-1 16,-3 0-2-16,-1 0-3 0,1 0-1 16,-1-2-5-16,4-18-67 0,-3 30-68 0,3-30-67 15,0 24-54-15,0-24-44 0,-3 21-57 0,3-21-72 16,0 0-50-16,0 0-34 0,0 0-9 0,-10 15-52 15,10-15-222-15,0 0-265 0</inkml:trace>
  <inkml:trace contextRef="#ctx0" brushRef="#br1" timeOffset="-201764.25">20079 11050 386 0,'-23'-15'321'0,"23"15"32"15,-17-13 44-15,17 13 41 0,-16-12 21 0,16 12 8 16,-14-10-15-16,14 10-27 0,0 0-37 0,-13-15-46 16,13 15-53-16,0 0-49 0,0 0-31 15,10-16-23-15,-10 16-21 0,0 0-23 0,36-7-26 16,-36 7-21-16,41-2-13 0,-41 2-6 0,49 0-17 15,-49 0-9-15,57-3-24 0,-24 1-114 0,-2-1-122 16,2 1-138-16,-3-4-136 0,0 5-111 0,-30 1-120 16,53-8-551-16,-29-1-727 0</inkml:trace>
  <inkml:trace contextRef="#ctx0" brushRef="#br1" timeOffset="-201546.94">20757 10722 141 0,'9'-12'569'0,"-9"12"-20"0,17-28-14 15,-17 28-43-15,13-22-67 0,-13 22-87 16,14-17-66-16,-14 17-57 0,16-13-44 0,-16 13-33 16,0 0-28-16,37 2-16 0,-37-2-23 0,30 18-19 15,-13-3 5-15,-4 2 11 0,1 2 22 0,-5 7 2 16,1-1-4-16,-7-1-5 0,-3 7-9 0,-9 4-6 16,-4 0-9-16,-8 2-7 0,-9 1 0 0,-9 4-8 15,-9-1-10-15,-1-1-66 0,-8-3-78 0,-3-5-85 16,0 4-114-16,0-6-124 0,3-2-109 0,4-9-619 15,10-1-626-15</inkml:trace>
  <inkml:trace contextRef="#ctx0" brushRef="#br1" timeOffset="-200407.62">13013 11858 64 0,'0'0'518'16,"0"0"-29"-16,0 0-30 0,0 0-31 15,0 0-34-15,0 0-29 0,0 0-29 0,0 0-27 16,0 0-25-16,0 0-14 0,0 0-16 0,0-18-11 16,0 18-21-16,0 0-25 0,0 0-16 15,0 0-9-15,3-18-6 0,-3 18-6 0,0 0-9 16,0 0-9-16,0 0-16 0,0 0-13 0,0 0-12 15,-3-20-17-15,3 20-18 0,0 0-12 0,0 0-18 16,0 0-6-16,-38-2-6 0,38 2-4 0,0 0-10 16,-33 2-2-16,33-2-5 0,0 0-4 0,-30 8-3 15,30-8-3-15,0 0 0 0,-16 10 7 0,16-10 0 16,0 0 10-16,0 0-6 0,-3 20 1 0,3-20 0 16,6 15 3-16,-6-15-3 0,16 20 0 0,-16-20 3 15,24 20-5-15,-10-8-2 0,2 2 2 16,-5 0 2-16,1-2 0 0,-2 3 2 0,1-1 1 15,-5 3 1-15,-6-17 4 0,10 29-1 16,-10-29 6-16,-3 35 0 0,-4-17-5 0,-2 1 4 16,-5 1-3-16,1-2 0 0,-8 0-4 0,4-1-1 15,4-2-1-15,1 0 0 0,-2-3 1 0,4 1 2 16,10-13 9-16,-20 18 4 0,20-18 0 0,-17 15-4 16,17-15-4-16,0 0-4 0,-10 12-6 0,10-12 4 15,0 0-4-15,0 0-4 0,0 0 0 0,0 0-3 16,0 0-4-16,0 0 1 0,0 0 2 0,30-3-4 15,-30 3-4-15,0 0-4 0,23 8 8 0,-23-8 1 16,13 10-6-16,-13-10 1 0,8 20 4 0,-8-20 4 16,3 28-3-16,-3-28 3 0,-6 38-3 15,-2-16 0-15,5 0 2 0,3 0-1 16,-3 4-1-16,3-4 3 0,3 1 2 0,0 2-1 16,5-5 7-16,1 2 3 0,7-4 6 0,8 1-4 15,-1-1 2-15,8-3-1 0,-1-2-2 0,0-5-67 16,0 0-86-16,0-2-98 0,3-3-106 0,-3-3-103 15,-30 0-125-15,53-3-100 0,-22-2-184 0,-8 1-325 16,3-5-650-16</inkml:trace>
  <inkml:trace contextRef="#ctx0" brushRef="#br1" timeOffset="-198387.62">14450 13200 5 0,'0'0'648'15,"0"0"-42"-15,0 0-38 0,0 0-39 0,0 0-41 16,0 0-44-16,0 0-49 0,0 0-54 0,0 0-60 15,-7 17-57-15,7-17-40 0,0 0-40 0,0 0-28 16,0 0-21-16,0 0-8 0,0 0-4 0,0 0-5 16,0 0-6-16,0 0-6 0,0 0 0 0,0 0-15 15,0 0-13-15,0 0-4 0,30-9-10 0,-30 9-5 16,20-12-3-16,-20 12-2 0,20-20 2 0,-20 20-5 16,27-19 1-16,-27 19 1 0,17-23-2 0,-17 23 4 15,19-21 14-15,-19 21 16 0,14-24 18 0,-14 24 6 16,10-19 1-16,-10 19-9 0,6-20-11 0,-6 20-11 15,0 0-9-15,0-24-10 0,0 24-7 16,0 0-5-16,-16-12-2 0,16 12 0 16,-23-5 1-16,23 5-3 0,-34 0-1 0,34 0 2 15,-40 5-8-15,40-5 3 0,-43 8 0 0,43-8 1 16,-40 10-4-16,40-10 3 0,-33 14-3 0,33-14 0 16,-30 12 1-16,30-12-2 0,-27 12 4 0,27-12 1 15,-20 17 2-15,20-17 2 0,-10 20 0 0,10-20 0 16,-3 20 2-16,3-20 2 0,6 25-1 0,4-10-1 15,1 0-1-15,5 3-8 0,1-1 8 0,-1 0-1 16,4 3-1-16,0 1 0 0,0-1-2 0,0 2 2 16,0-1 0-16,-6-1-4 0,-5-1 0 15,5-1 1-15,-4 2 4 0,-4-2-1 0,-2 1 1 16,-4-19 4-16,3 30 5 0,-3-30-6 16,-10 27 2-16,10-27-2 0,-16 23 3 0,16-23-2 15,-24 18-2-15,24-18 2 0,-30 15 0 0,30-15 2 16,-30 10 2-16,30-10-3 0,-30 5-1 0,30-5-11 15,0 0-84-15,-44 0-93 0,44 0-111 0,0 0-108 16,-25-9-118-16,25 9-61 0,0 0-26 0,3-21-73 16,-3 21-417-16,30-23-563 0</inkml:trace>
  <inkml:trace contextRef="#ctx0" brushRef="#br1" timeOffset="-197968.29">14750 13290 423 0,'16'-18'494'16,"-16"18"0"-16,11-13-8 0,-11 13-23 0,0 0-27 15,6-20-37-15,-6 20-30 0,0 0-26 0,0 0-42 16,10-14-41-16,-10 14-46 0,0 0-43 16,0 0-39-16,0 0-26 0,0 0-24 0,0 0-15 15,0 0-11-15,0 0-10 0,-6 17-6 0,6-17-6 16,-4 23-8-16,4-23-3 0,0 22-4 0,0-22-2 16,0 25-2-16,0-25-3 0,4 22-1 0,-4-22-1 15,3 24 0-15,-3-24 2 0,3 17 2 0,-3-17 4 16,0 0 7-16,11 17 8 0,-11-17 2 0,0 0-2 15,0 0-3-15,33 3-1 0,-33-3-2 0,16-11-1 16,-16 11 1-16,20-14 5 0,-20 14 8 16,21-24 0-16,-15 7-6 0,4 2 14 0,-7-2 21 15,5 3 25-15,-8 14 3 0,6-32 11 0,-6 32-4 16,3-26-1-16,-3 26-7 0,0-25-20 0,0 25-16 16,0-21-16-16,0 21-15 0,0 0-10 0,0-22-13 15,0 22-3-15,0 0 2 0,0 0-2 16,0 0 2-16,0 0-2 0,-14 18-1 0,14-18-3 15,-3 27 2-15,3-27 3 0,0 32-3 0,3-15 2 16,2 4-1-16,-2-1 5 0,0 0 0 0,3-3-1 16,1 4-20-16,-1-6-59 0,2 2-51 15,-8-17-46-15,16 25-52 0,-16-25-66 0,17 21-72 16,-17-21-83-16,23 9-68 0,-23-9-56 0,0 0-45 16,34 5-624-16,-34-5-698 0</inkml:trace>
  <inkml:trace contextRef="#ctx0" brushRef="#br1" timeOffset="-197367.57">15187 13268 311 0,'0'0'440'0,"7"-26"9"0,-7 26-15 0,0-25-9 16,0 25-13-16,0-21-19 0,0 21-20 15,0-21-22-15,0 21-36 0,0 0-42 0,0-25-56 16,0 25-48-16,0 0-45 0,0 0-24 0,0 0-19 16,10-16-15-16,-10 16-8 0,0 0-15 15,20 11-6-15,-20-11-7 0,16 12-4 0,-16-12-6 16,17 22-3-16,-7-8 1 0,0 1-1 0,-4-1-1 15,5 1 0-15,-11-15 1 0,6 31-5 0,-6-31 3 16,10 27-3-16,-10-27 3 0,0 22 4 0,0-22 16 16,3 23 44-16,-3-23 39 0,4 18 43 0,-4-18 45 15,0 0 50-15,0 0-13 0,-4 19-44 0,4-19-38 16,0 0-31-16,0 0-22 0,0 0-23 0,-3-18-17 16,3 18-12-16,0-21-6 0,0 21-15 0,7-29-6 15,-7 29-6-15,10-29-4 0,-7 12-7 0,7-1-1 16,-3 0-7-16,3 3-6 0,3 0-1 15,-2 2-7-15,-11 13-4 0,19-20 0 0,-19 20-1 16,27-12 1-16,-27 12 3 0,0 0 2 16,36 5 2-16,-36-5 0 0,27 13 5 0,-27-13 0 15,24 26 5-15,-15-14-2 0,2 2 1 0,-5 1 0 16,-6-15 0-16,10 31 0 0,-10-31 1 0,11 24 4 16,-11-24-2-16,3 22 2 0,-3-22 10 0,3 20 7 15,-3-20 2-15,0 0-3 0,0 21 1 0,0-21 8 16,0 0 14-16,0 0-1 0,0 0-7 0,0 0-1 15,-14-15-11-15,14 15-4 0,5-23-10 0,-5 23-1 16,6-34-3-16,4 14-2 0,-4-1 0 0,8 4-5 16,-4-3-3-16,-4 3-3 0,8 1-8 15,-4 1-5-15,-10 15 0 0,20-17-2 0,-20 17 0 16,19-7 3-16,-19 7 3 0,24 7 2 16,-24-7 3-16,20 24 1 0,-10-4 2 0,-3 1 4 15,0 4 1-15,-1-1 0 0,4 6 1 0,0 0 2 16,-3 2-1-16,6-6 0 0,-3 2 1 0,-3-3 0 15,6-3 3-15,-6-2 1 0,3 1-1 0,-3-6-17 16,-1 2-51-16,-6-17-52 0,13 22-50 0,-13-22-71 16,14 17-130-16,-14-17-143 0,0 0-128 0,0 0-98 15,30 4-154-15,-30-4-427 0,27-13-772 0</inkml:trace>
  <inkml:trace contextRef="#ctx0" brushRef="#br1" timeOffset="-197159.25">16331 13307 109 0,'0'0'622'16,"0"0"0"-16,3-17-8 0,-3 17-20 0,0 0-36 16,0-19-31-16,0 19-23 0,0 0-43 0,0-20-51 15,0 20-56-15,0 0-63 0,0 0-59 0,6-19-47 16,-6 19-39-16,0 0-28 0,24-12-23 0,-24 12-16 16,0 0-19-16,40-8-3 0,-40 8-8 0,33 0-14 15,-33 0-10-15,34-3-60 0,-34 3-83 0,34 0-80 16,-34 0-92-16,33 3-97 0,-33-3-118 0,0 0-97 15,36 0-40-15,-36 0-147 0,0 0-293 16,0 0-553-16</inkml:trace>
  <inkml:trace contextRef="#ctx0" brushRef="#br1" timeOffset="-196980.25">16344 13365 607 0,'0'0'638'0,"-16"12"-16"0,16-12-14 15,-18 10-31-15,18-10-75 0,0 0-78 0,0 0-64 16,0 0-50-16,0 0-47 0,0 0-41 0,21 17-41 15,-21-17-32-15,0 0-29 0,47 3-21 0,-47-3-15 16,43 0-17-16,-43 0-8 0,53-3-9 0,-53 3-7 16,64-2-29-16,-34 0-82 0,0-3-96 0,0 2-96 15,-3 0-96-15,-2-2-105 0,-25 5-107 16,41-9-145-16,-41 9-447 0,30-13-625 0</inkml:trace>
  <inkml:trace contextRef="#ctx0" brushRef="#br1" timeOffset="-179964.15">19723 13162 336 0,'0'0'408'16,"0"0"-14"-16,0 0-14 0,0 0-11 0,0 0-18 15,0 0-24-15,0 0-27 0,0 0-33 16,9-15-29-16,-9 15-5 0,0 0-10 0,0 0-6 16,21-13-22-16,-21 13-15 0,0 0-20 15,16-13-14-15,-16 13-17 0,14-12-19 0,-14 12-15 16,16-12-17-16,-16 12-17 0,20-8-15 0,-20 8-11 16,0 0-12-16,27-9-7 0,-27 9-5 0,0 0 0 15,27 7-3-15,-27-7-1 0,19 13 1 0,-19-13 0 16,17 21 0-16,-17-21 0 0,16 21-2 0,-16-21 0 15,11 30 2-15,-11-30-2 0,10 28 1 0,-10-28-2 16,6 27 3-16,-6-27 0 0,3 24-2 0,-3-24 3 16,5 21 4-16,-5-21 64 0,0 0 59 0,6 23 49 15,-6-23 52-15,0 0-5 0,0 0-52 0,0 0-32 16,0 0-31-16,0 0-26 0,0 0-13 0,13-18-19 16,-13 18-13-16,7-26-6 0,0 9-10 15,-1 0-4-15,4 0-9 0,-7-1-1 16,11 0-6-16,-7 1 0 0,2 0-3 0,-2 5-9 15,-7 12-2-15,17-26-5 0,-17 26-4 0,13-20-1 16,-13 20-2-16,17-13 2 0,-17 13 3 0,0 0 1 16,33-4 1-16,-33 4 5 0,24 4-2 0,-24-4 10 15,23 16-6-15,-10-7-2 0,1 4 2 0,-4 3 2 16,-1-2 2-16,2 1 2 0,-1 2-4 0,-7 0 0 16,-3-17-2-16,10 29 4 0,-10-29 4 0,6 27-4 15,-6-27 0-15,4 22 5 0,-4-22 6 0,4 18 7 16,-4-18 7-16,0 0-6 0,3 18-1 0,-3-18-4 15,0 0-3-15,0 0 0 0,0 0 0 16,0 0-6-16,3-19-3 0,-3 19 0 0,3-21-3 16,-3 21 4-16,13-28 0 0,-9 11-5 15,6 0 1-15,-3-1-1 0,2 0-3 0,2 0 1 16,-5 2-2-16,7-1-1 0,-2 3-6 0,-11 14-2 16,13-22-8-16,-13 22 3 0,17-15 3 0,-17 15-5 15,0 0 4-15,24-10 3 0,-24 10 3 0,0 0 3 16,22 18 0-16,-22-18 1 0,11 19 3 0,-11-19 0 15,9 27 0-15,1-9 3 0,-7 0 1 0,5 1 0 16,-5 1 0-16,0-2 0 0,4 2-4 0,-4-3-21 16,-3-17-40-16,3 37-44 0,-3-37-44 15,3 26-51-15,-3-26-40 0,8 23-44 0,-8-23-37 16,3 20-30-16,-3-20-104 0,0 0-80 0,0 0-65 16,0 0-127-16,0 0-302 0,33-2-505 0</inkml:trace>
  <inkml:trace contextRef="#ctx0" brushRef="#br1" timeOffset="-179120.2">20799 13127 295 0,'0'0'456'0,"0"0"-23"16,7-20-20-16,-7 20-22 0,0 0-25 0,0-20-25 0,0 20-22 16,0 0-26-16,-7-17-23 0,7 17-21 15,0 0-35-15,-9-18-22 0,9 18-37 0,0 0-23 16,0 0-27-16,-17-9-27 0,17 9-13 0,0 0-12 15,0 0-10-15,-27 12-11 0,27-12-8 0,-13 15-1 16,13-15-3-16,-10 22-5 0,10-22-5 0,-10 29 2 16,10-29-1-16,-4 29-4 0,4-29-1 0,-3 29 0 15,3-29 0-15,0 29 0 0,0-29 2 16,0 22-2-16,0-22 6 0,0 17 2 0,0-17 6 16,0 0 6-16,10 18 2 0,-10-18-1 0,0 0-2 15,0 0-2-15,0 0-5 0,37-6-2 0,-37 6 0 16,16-17-3-16,-16 17-4 0,18-20-2 0,-18 20-1 15,16-26 1-15,-16 26-1 0,14-29 16 0,-14 29 32 16,12-25 13-16,-12 25 10 0,7-24 4 16,-7 24 5-16,7-23-9 0,-7 23-17 0,7-15-12 15,-7 15-19-15,0 0-15 0,6-21-10 0,-6 21-1 16,0 0 2-16,0 0 1 0,0 0-2 0,0 0-3 16,0 0-1-16,0 23 0 0,0-23-2 0,-3 22 3 15,3-22-1-15,3 23 1 0,-3-23 3 0,3 23-4 16,-3-23 4-16,7 25 2 0,-7-25 1 0,7 21 4 15,-7-21 4-15,13 13 2 0,-13-13 2 16,21 13 4-16,-21-13 0 0,22 5 2 0,-22-5-2 16,0 0-3-16,34-2-1 0,-34 2 0 15,26-8-1-15,-26 8-9 0,24-12-4 0,-24 12 5 16,20-26-4-16,-7 14-2 0,-2-5 4 0,-5 1-2 16,4 0 0-16,-4-2-4 0,2-2 1 0,-8 20-2 15,6-30 2-15,-6 30-9 0,0-30 1 0,0 30-1 16,-6-28-2-16,6 28-5 0,-11-21 3 0,11 21-3 15,-13-17 3-15,13 17 0 0,-17-9 1 0,17 9-2 16,0 0 3-16,0 0 0 0,-30-3 0 0,30 3 2 16,0 0 1-16,0 0 2 0,-13 15 5 0,13-15-3 15,0 0 2-15,0 20 0 0,0-20 2 0,10 15 1 16,-10-15 0-16,17 10 2 0,-17-10 3 16,19 10 2-16,-19-10 1 0,24 5-3 15,-24-5 0-15,0 0 1 0,44-3-4 0,-44 3 2 16,30-7-1-16,-30 7-1 0,33-12-3 0,-33 12 7 15,30-15-9-15,-30 15-1 0,30-21 5 0,-30 21-1 16,27-20 1-16,-27 20-1 0,19-19-2 0,-19 19-1 16,14-15 1-16,-14 15 1 0,13-15-6 0,-13 15-4 15,0 0-7-15,14-15-2 0,-14 15 3 0,0 0 2 16,0 0-2-16,0 0 0 0,-17 15 2 0,17-15 2 16,-13 25 4-16,2-8 0 0,5 1 2 0,-1 4 3 15,1 1 1-15,-1 2-1 0,0-2 1 0,1 1 2 16,2 1 2-16,1-2-1 0,0 2 6 0,-5-6-4 15,8 4-6-15,0-23-61 0,-3 33-52 0,3-33-48 16,0 27-46-16,0-27-41 16,0 21-76-16,0-21-91 0,0 0-81 0,11 12-67 15,-11-12-117-15,0 0-316 0,19-12-473 0</inkml:trace>
  <inkml:trace contextRef="#ctx0" brushRef="#br1" timeOffset="-178760.2">21480 12984 397 0,'0'0'447'0,"13"-27"0"0,-13 27-5 15,10-25-25-15,-10 25-16 0,7-23-29 0,-7 23-16 16,10-19-31-16,-10 19-52 0,7-18-56 0,-7 18-49 16,0 0-44-16,6-15-29 0,-6 15-27 15,0 0-5-15,0 0-3 0,0 0-6 0,0 0-6 16,7 22-6-16,-7-22-6 0,0 29-9 0,0-29 0 16,-7 34-6-16,1-13-1 0,-1 0-3 0,4 2-1 15,-8 2-8-15,5-2 1 0,-1-1-2 16,1 1-2-16,-1-1-2 0,0-2 0 0,-3-3 11 15,7 0 59-15,3-17 40 0,-13 29 45 0,13-29 42 16,-11 22 57-16,11-22 51 0,-6 18 40 0,6-18-15 16,0 0-66-16,0 0-52 0,0 0-45 0,0 0-40 15,0 0-22-15,0 0-22 0,-10-20-18 0,10 20-14 16,7-20-11-16,-7 20-10 0,16-26-7 0,-5 11-1 16,1 1-9-16,2-2-5 0,-1 4-4 15,4-3-11-15,0 0-17 0,-4 3-27 0,7-1-36 16,0 1-37-16,-4 3-41 0,1-5-35 0,4 4-40 15,-2 0-43-15,-2 3-46 0,-17 7-58 0,30-15-68 16,-30 15-81-16,27-10-74 0,-27 10-31 0,19-9-60 16,-19 9-420-16,0 0-586 0</inkml:trace>
  <inkml:trace contextRef="#ctx0" brushRef="#br1" timeOffset="-178543.22">21630 12980 108 0,'0'0'434'16,"0"0"-8"-16,-20 10 0 0,20-10 1 0,0 0-5 15,0 0-24-15,-27 7-37 0,27-7-45 0,0 0-54 16,0 0-56-16,0 0-44 0,-17 12-44 16,17-12-20-16,0 0-18 0,-3 17-15 0,3-17-6 15,7 21-9-15,-7-21-8 0,10 25-6 0,-10-25-7 16,13 28 0-16,-6-13-3 0,6 0-6 0,-3 0 2 16,1-1 0-16,2 2-2 0,1-3 1 0,-2-1-2 15,-12-12-3-15,24 22-58 0,-24-22-75 0,19 15-81 16,-19-15-100-16,21 8-122 0,-21-8-158 15,0 0-465-15,26-3-517 0</inkml:trace>
  <inkml:trace contextRef="#ctx0" brushRef="#br1" timeOffset="-178144.2">21964 13052 500 0,'0'0'526'0,"13"-18"-26"0,-13 18-31 15,0 0-49-15,10-20-53 0,-10 20-51 0,10-12-47 16,-10 12-40-16,16-12-32 0,-16 12-36 0,18-10-28 15,-18 10-14-15,23-15-23 0,-23 15-16 0,26-14-14 16,-26 14-9-16,27-14-7 0,-27 14-9 0,33-17-5 16,-16 6 2-16,-1 2-4 0,1-1 16 0,0-1 12 15,-4-1 13-15,-13 12 3 0,24-17 8 0,-24 17 6 16,19-17-5-16,-19 17-13 0,11-15-16 16,-11 15-10-16,0 0-12 0,0-23-9 15,0 23-7-15,0 0 0 0,-27-13-3 0,27 13-1 16,-30-2-1-16,30 2-2 0,-40 2 0 0,40-2-3 15,-44 10-1-15,44-10-2 0,-39 15-3 0,18-4 2 16,9 1 0-16,-6 0 1 0,9 3 2 0,-1 3-3 16,3 0 2-16,3 1 2 0,4 1-2 0,0 2 2 15,4 1 3-15,3 2-3 0,0-2 1 0,-4 2-3 16,6 0-3-16,-2 0-1 0,0 0-2 0,0-3-1 16,-4 3 3-16,3-4-1 0,-6 1 4 0,0-3 0 15,-3 1 4-15,0-2 1 0,-7 0 1 0,0-3 1 16,0 0 2-16,-3-6 2 0,13-9-1 0,-27 18-84 15,27-18-113-15,-33 11-124 16,33-11-143-16,-37 0-134 0,37 0-223 0,-34-5-381 16,34 5-650-16</inkml:trace>
  <inkml:trace contextRef="#ctx0" brushRef="#br1" timeOffset="-174667.19">22891 12743 229 0,'0'0'426'0,"0"0"-22"0,0 0-24 0,20-11-17 16,-20 11-20-16,0 0-32 0,0 0-40 0,0 0-30 15,0 0-22-15,0 0-12 0,0 0-16 0,0 0-15 16,0 0-18-16,0 0-14 0,0 0-13 0,0 0-2 15,-30-6-7-15,30 6 0 0,-30 6-5 0,30-6-1 16,-37 8 0-16,37-8-5 0,-37 6-1 0,37-6-6 16,-30 4-5-16,30-4-3 0,-27 5-6 0,27-5-11 15,0 0-12-15,-33 4-12 0,33-4-14 0,0 0-10 16,-20 6-6-16,20-6-2 0,0 0-3 0,-13 19-4 16,13-19-3-16,0 20-3 0,0-20 0 0,3 30-1 15,0-9 0-15,1 0-4 0,-1 5 0 16,4-1 1-16,-4 5 0 0,0 3 0 15,1-1-1-15,2 4-2 0,-2-2 1 0,0 1 2 16,-4 0 1-16,3 0 2 0,-3-2 3 0,0-4-4 16,-3 2 0-16,3-4-2 0,0-1 0 0,-4-2-3 15,4-2 2-15,-4-2-3 0,4-20 0 0,0 33 5 16,0-33 1-16,0 28 5 0,0-28 6 0,0 26 0 16,0-26 1-16,0 16 5 0,0-16-3 0,0 0 0 15,17 20-6-15,-17-20-20 0,0 0-96 0,33 2-113 16,-33-2-131-16,34-7-127 0,-11 0-121 0,1-4-112 15,-1-1-585-15,3-3-749 0</inkml:trace>
  <inkml:trace contextRef="#ctx0" brushRef="#br1" timeOffset="-174363.83">23407 13070 177 0,'0'0'546'0,"4"-20"-14"0,-4 20-12 16,-4-21-28-16,4 21-35 0,0 0-31 0,-6-22-60 15,6 22-48-15,0 0-48 0,-6-17-50 0,6 17-46 16,0 0-39-16,0 0-26 0,0 0-19 0,0 0-17 16,0 0-10-16,0 0-12 0,-30 7-8 15,30-7 3-15,-11 17 9 0,11-17 1 0,-13 26-4 16,13-26-7-16,-10 27-6 0,10-27-5 0,-10 28-4 16,10-28-1-16,-7 30-5 0,7-30-2 0,-6 25 3 15,6-25 9-15,-4 22 27 0,4-22 31 0,0 21 39 16,0-21 21-16,0 0-5 0,13 19-18 0,-13-19-22 15,0 0-15-15,34 5-19 0,-34-5-11 0,26-2-13 16,-26 2-7-16,37-7-45 0,-37 7-94 16,37-12-109-16,-17 4-110 0,0-4-109 0,-4 3-120 15,-2-6-122-15,2 3-154 0,-5-1-407 0,-11 13-690 16</inkml:trace>
  <inkml:trace contextRef="#ctx0" brushRef="#br1" timeOffset="-174200.19">23377 12912 111 0,'0'0'569'0,"-20"-19"-8"0,20 19-25 0,-13-23-39 16,13 23-48-16,-17-20-72 0,17 20-68 0,-6-17-57 15,6 17-52-15,0 0-39 0,3-24-33 0,-3 24-23 16,17-12-21-16,-17 12-17 0,24-10-88 0,-24 10-132 16,33-5-144-16,-33 5-138 0,43-7-168 15,-43 7-382-15,53-5-463 0</inkml:trace>
  <inkml:trace contextRef="#ctx0" brushRef="#br1" timeOffset="-173848.57">23928 12702 201 0,'0'0'514'0,"17"-10"-25"0,-17 10-41 0,16-9-40 16,-16 9-33-16,0 0-52 0,23-12-52 0,-23 12-55 16,0 0-39-16,24-6-38 0,-24 6-18 0,0 0-18 15,33 3-10-15,-33-3 5 0,21 12 8 0,-21-12 9 16,16 22 12-16,-6-4 0 0,-3 2-10 0,3 2 5 15,-4 8-10-15,0 0-16 0,2 5-15 0,-5 4-17 16,0-1-6-16,1 3-12 0,-1-4-7 0,0 3-5 16,0-5-6-16,0 3-3 15,5-6-4-15,-5-1-2 0,4-4-4 0,-4-5-1 16,3 0 5-16,-3-4 4 0,2 0 9 0,-5-18 15 16,6 25 5-16,-6-25 6 0,7 18 16 0,-7-18 5 15,0 0-8-15,0 0-12 0,-7 12-11 0,7-12-9 16,0 0-4-16,-44 5-11 0,17-2 1 0,-6 1-9 15,-3 1 5-15,-7 3 4 0,-1-1-2 0,-2 3-2 16,2 0-5-16,-2 1-1 0,6-2-2 0,-1 3 0 16,1-1 0-16,10-1-5 0,4-3 0 0,2 3-4 15,1-3-76-15,23-7-97 0,-37 12-102 0,37-12-98 16,-24 9-135-16,24-9-160 0,0 0-756 0,0 0-870 16</inkml:trace>
  <inkml:trace contextRef="#ctx0" brushRef="#br1" timeOffset="-168844.18">18852 12990 85 0,'6'-19'453'0,"-6"19"10"15,11-17 25-15,-11 17 6 0,0 0-4 0,7-22-11 16,-7 22-15-16,0 0-27 0,0 0-32 0,6-20-31 16,-6 20-33-16,0 0-39 0,0 0-45 15,0 0-49-15,0 0-46 0,0 0-40 0,0 0-26 16,0 0-13-16,0 0 15 0,0 0 10 0,-3 20 3 16,3-20 8-16,-3 31-5 0,-1-11-1 15,4 2-14-15,-3 2-8 0,3 5-15 0,-4-3-10 16,1 3-12-16,-1-2-9 0,4 0-7 0,-3 3-7 15,3-5-4-15,0 3-3 0,0-1-3 0,0-2-2 16,0-1-1-16,0 0 4 0,-3-2-3 0,6-5-22 16,-3-17-79-16,0 33-73 0,0-33-69 0,0 28-58 15,0-28-54-15,3 20-44 0,-3-20-40 0,7 18-77 16,-7-18-52-16,0 0-33 0,0 0-38 0,0 0-532 16,0 0-618-16</inkml:trace>
  <inkml:trace contextRef="#ctx0" brushRef="#br1" timeOffset="-168639.88">18651 13433 417 0,'0'0'528'0,"-33"-3"10"0,33 3 9 16,-27-5-9-16,27 5-9 0,0 0-18 15,-33-7-30-15,33 7-45 0,0 0-65 0,0 0-73 16,-30-5-65-16,30 5-47 0,0 0-35 0,0 0-33 16,30-9-16-16,-30 9-23 0,41-2-14 0,-41 2-9 15,60-2-11-15,-24-1-7 0,7 1-9 0,4-1-3 16,3 0-7-16,0-2-5 0,4 3-43 15,-4-3-56-15,0 3-61 0,-3-3-67 0,-1 2-75 0,-10-2-91 16,2 1-114-16,-5-4-112 0,-3 4-154 16,-3-2-383-16,-27 6-610 0</inkml:trace>
  <inkml:trace contextRef="#ctx0" brushRef="#br1" timeOffset="-167924.18">17104 13104 283 0,'0'0'670'0,"-3"17"-57"0,3-17-53 15,0 0-30-15,0 0-45 0,0 0-54 0,0 0-55 16,0 0-58-16,0 0-53 0,10-20-42 0,-10 20-36 16,17-14-32-16,-17 14-26 0,23-17-18 0,-23 17-15 15,24-20-16-15,-8 8-9 0,-2-1-3 0,-1-3-4 16,1 4 0-16,-5-1 21 0,4 1 12 0,-13 12 22 15,17-21 16-15,-17 21-2 0,10-17-24 16,-10 17-28-16,0 0-19 0,-6-17-20 16,6 17-4-16,0 0-11 0,-37-2-9 0,37 2-2 15,-44 7-2-15,22 1-10 0,-2-1 1 0,-3 3-1 16,7 2-3-16,0 1 5 0,0 2-1 0,7 0-3 16,-4 3 9-16,7 2-9 0,4-1 5 0,-1 2-1 15,3 0 0-15,4 0-2 0,4 2 2 0,3-1 1 16,-1-1-2-16,4-1 2 0,3-1 2 0,1 1-10 15,2 1-5-15,-2-5 2 0,-1 2 0 0,-3 0-2 16,3-4-6-16,-3 5 1 0,1-5 0 0,-11-14 1 16,9 28 2-16,-9-28 4 0,7 26 4 15,-7-26 2-15,0 21 6 0,0-21-2 0,-10 22 4 0,10-22-1 16,-13 20 1-16,13-20-1 0,-17 16 3 16,17-16-34-16,-17 12-66 0,17-12-77 15,0 0-70-15,-19 15-84 0,19-15-90 0,0 0-104 16,0 0-79-16,0 0-70 0,0 0-63 0,-11-18-333 15,11 18-531-15</inkml:trace>
  <inkml:trace contextRef="#ctx0" brushRef="#br1" timeOffset="-167543.18">17271 13284 446 0,'7'-13'435'0,"-7"13"-13"16,14-29 7-16,-14 29-1 0,9-25-3 0,-9 25-4 16,10-21-29-16,-10 21-39 0,3-21-52 0,-3 21-59 15,0 0-55-15,11-16-41 0,-11 16 4 16,0 0 18-16,0 0-10 0,0 0-17 0,0 0-18 15,6 23-21-15,-6-23-16 0,7 23-12 0,-7-23-16 16,6 27-11-16,-6-27-8 0,14 27-4 16,-14-27 0-16,10 25-8 0,-10-25-1 0,17 23 0 15,-17-23 4-15,13 18 2 0,-13-18 1 0,20 7-6 16,-20-7-5-16,0 0-1 0,40-6-2 0,-40 6-4 16,27-14-3-16,-10 2 0 0,-1-1 1 0,-2-3 21 15,-1-1 17-15,-4 0 14 0,5-3 10 0,-4 0 22 16,0 2 15-16,-3 1-4 0,0 2 0 0,-7 15-1 15,9-26-13-15,-9 26-21 0,3-24-25 0,-3 24-20 16,0 0-17-16,4-17 3 0,-4 17-5 16,0 0-4-16,0 0 3 0,-13 20-6 0,13-20 3 15,-7 25 3-15,7-25-6 0,-6 34 2 0,6-11 5 16,-4-3-4-16,0 3 5 0,4-3-1 0,4 3-17 16,0-7-51-16,-4-16-53 0,0 33-64 0,0-33-55 15,3 29-54-15,-3-29-43 0,10 21-31 16,-10-21-82-16,0 0-92 0,9 13-83 0,-9-13-69 15,0 0-480-15,14-10-632 0</inkml:trace>
  <inkml:trace contextRef="#ctx0" brushRef="#br1" timeOffset="-166999.83">17745 13113 390 0,'0'0'451'0,"7"-29"-8"0,-7 29 1 16,6-25-20-16,-6 25-13 0,3-19-21 0,-3 19-37 15,4-20-33-15,-4 20-57 0,0 0-52 0,6-18-48 16,-6 18-27-16,0 0-12 0,0 0 8 0,0 0-10 15,24 5-9-15,-24-5 3 0,10 18 3 0,-10-18-8 16,13 27-12-16,-13-9-12 0,7-1-15 0,-4 3-9 16,0 3-8-16,1-3-9 0,0 0-5 15,-1-2-3-15,-3-18-5 0,3 32 3 0,-3-32 8 16,3 30 44-16,-3-30 60 0,0 22 64 0,0-22 60 16,3 18 41-16,-3-18-32 0,0 0-45 15,0 0-32-15,0 0-25 0,0 0-25 0,18-15-20 16,-18 15-24-16,9-30-100 0,1 10-10 0,-4 0 0 15,8-3 0-15,-4 3 0 0,4-2 0 0,-1 0 0 16,-4 1 0-16,5 1 0 0,-1 2 0 0,1 5 0 16,2-1 0-16,-16 14 0 0,24-15 0 0,-24 15 0 15,0 0 0-15,33 3 0 0,-33-3 0 0,17 14 0 16,-17-14 0-16,13 28 0 0,-10-8 0 0,5-2 0 16,-2 4 0-16,-3-2 0 0,4 0 0 0,-4-3 0 15,0 1 0-15,-3-18 0 0,11 30 0 0,-11-30 0 16,3 23 0-16,-3-23 0 0,10 18 0 15,-10-18 0-15,0 0 0 0,0 0 0 0,0 0 0 16,0 0 0-16,20-14 0 0,-20 14 0 16,13-27 0-16,-2 9 0 0,-5-3 0 0,7-5 0 15,1-2 0-15,2 1 0 0,1 2 0 0,-4 1 0 16,4 4 0-16,-4 2 0 0,1 0 0 0,-1 6 0 16,-13 12 0-16,20-13 0 0,-20 13 0 0,0 0 0 15,27 7 0-15,-27-7 0 0,7 28 0 0,-7-28 0 16,0 38 0-16,-4-18 0 0,4 5 0 0,-3-2 0 15,3-1 0-15,0 0 0 0,-4-2 0 0,4 0 0 16,0-20-110-16,-3 32-155 0,3-32-66 0,0 25-68 16,0-25-90-16,0 24-110 0,0-24-175 0,0 0-1003 15,0 24-1206-15</inkml:trace>
  <inkml:trace contextRef="#ctx0" brushRef="#br1" timeOffset="-164430.21">24781 12890 71 0,'0'0'565'0,"3"-18"12"0,-3 18 24 0,0-17 7 15,0 17-36-15,-6-18-32 0,6 18-35 0,-13-15-12 16,13 15-22-16,-14-15-14 0,14 15-23 0,-13-12-29 16,13 12-36-16,-14-13-34 0,14 13-51 15,0 0-40-15,-16-17-45 0,16 17-38 0,0 0-35 16,0 0-27-16,-9-15-27 0,9 15-69 0,0 0-3 16,0 0 0-16,19-12-128 0,-19 12-133 15,0 0-127-15,41-4-122 0,-41 4-129 0,30 4-141 16,-30-4-126-16,25 9-651 0,-25-9-1001 0</inkml:trace>
  <inkml:trace contextRef="#ctx0" brushRef="#br1" timeOffset="-164204.18">24792 13052 192 0,'0'0'560'0,"0"0"-40"0,-3 20-27 15,3-20-26-15,0 0-37 0,6 15-37 0,-6-15-44 16,13 10-38-16,-13-10-49 0,17 16-35 0,-17-16-21 15,19 17-22-15,-19-17-3 0,18 25-13 0,-18-25 1 16,13 27 11-16,-13-27 2 0,4 30-5 0,-4-30-8 16,-8 35-25-16,-1-17-21 0,-1 0-19 15,-7-1-24-15,1-3 1 0,-5 1-17 0,-2 2-8 16,-1-5-10-16,2 0-51 0,-2-2-93 0,4-3-132 16,20-7-157-16,-43 8-167 0,43-8-147 0,-37 0-844 15,37 0-989-15</inkml:trace>
  <inkml:trace contextRef="#ctx0" brushRef="#br1" timeOffset="-162644.18">12803 14028 358 0,'0'0'385'0,"0"0"-12"16,0 0-4-16,0 0-5 0,0 0-3 0,0 0-13 15,0 0-24-15,0 0-6 0,0 0-23 0,0 0-11 16,0 0-19-16,0 0-8 0,0 0-11 0,0 0-20 16,0 0-17-16,0 0-21 0,-27-6-7 15,27 6-11-15,0 0-12 0,0 0-11 16,0 0-8-16,0 0-10 0,0 0-10 0,0 0-18 15,0 0-10-15,0 0-20 0,0 0-19 0,0 0-6 16,0 0-12-16,16-9-10 0,-16 9-4 0,0 0-4 16,27-6-6-16,-27 6 6 0,0 0-13 0,30-3-2 15,-30 3 5-15,0 0-7 0,30-4-1 0,-30 4-2 16,0 0 0-16,0 0-1 0,41 0 0 0,-41 0 0 16,0 0-3-16,30 4 7 0,-30-4-10 0,0 0 2 15,22 9-3-15,-22-9 7 0,17 12 5 0,-17-12-4 16,13 12 4-16,-13-12-7 0,11 13 7 0,-11-13-1 15,3 17 2-15,-3-17-4 0,3 17 6 0,-3-17-4 16,0 0 1-16,0 25 4 0,0-25-1 16,-3 18-4-16,3-18 1 0,-3 18 1 0,3-18 1 15,-8 18-3-15,8-18 4 0,-6 15 1 16,6-15-2-16,0 0 3 0,-13 19 2 0,13-19-4 16,0 0 1-16,-11 17 1 0,11-17-1 0,0 0-1 15,-13 15 1-15,13-15-3 0,0 0 1 0,0 0 0 16,-9 16 4-16,9-16-2 0,0 0 1 0,0 0 10 15,0 0 13-15,-11 13 10 0,11-13 7 0,0 0 3 16,0 0-2-16,0 0-1 0,0 0-7 16,0 0 3-16,0 0-12 0,0 0-1 0,0 0-5 0,0 0-4 15,0 0-6-15,0 0 1 0,0 0-2 16,20 9-3-16,-20-9 2 0,0 0-3 0,37-5 3 16,-37 5-6-16,27-4 0 0,-27 4-2 0,30-5 2 15,-30 5-1-15,30-6-1 0,-30 6-1 0,0 0-4 16,33-6 0-16,-33 6-4 0,0 0 2 15,27-1-6-15,-27 1-2 0,0 0-2 0,0 0-7 16,0 0 2-16,0 0 10 0,0 0 4 0,30 1 3 16,-30-1 4-16,0 0-4 0,-13 14 5 0,13-14 2 15,0 0-6-15,-27 15 6 0,27-15-3 0,-20 12-2 16,20-12 0-16,-27 15-2 0,27-15 3 0,-27 12-4 16,27-12 5-16,-19 13-2 0,19-13-3 15,-24 12 0-15,24-12 3 0,-17 13-3 0,17-13 2 16,-16 12 1-16,16-12 2 0,-11 13 4 0,11-13 1 15,-3 19-7-15,3-19 6 0,0 21 0 0,0-21 1 16,11 22-3-16,-11-22 2 0,19 29 0 0,-8-14-2 16,2-1-1-16,-4-1 0 0,5 2-3 0,-4-1 0 15,1 2-2-15,-11-16 0 0,9 27 3 0,-9-27 2 16,7 25 5-16,-7-25 5 0,-10 28 6 16,-4-16 17-16,1 3 13 0,-4-2 20 0,-2-4 7 15,-5 3 5-15,4-3-3 0,1-1-4 0,19-8 0 16,-41 9-7-16,41-9-12 0,-30 5-7 0,30-5-10 15,0 0-34-15,-33-2-91 0,33 2-147 0,0 0-177 16,-20-12-209-16,20 12-264 0,0 0-1071 16,0-18-1375-16</inkml:trace>
  <inkml:trace contextRef="#ctx0" brushRef="#br1" timeOffset="-157583.54">10531 14967 128 0,'0'0'369'15,"0"0"-23"-15,0 0-24 0,0 0-22 0,0 0-27 16,4-17-12-16,-4 17-17 0,0 0-18 0,0 0-13 15,0 0-10-15,0 0-8 0,0 0-10 0,0 0-17 16,0 0-19-16,0 0-22 0,0-17-19 0,0 17-15 16,0 0-21-16,0 0-15 0,0 0-11 0,0 0-7 15,0 0-7-15,0 0-6 0,0 0-7 16,0 0-2-16,0 0-7 0,0 0 1 0,0 0 4 16,0 0 29-16,0 0 29 0,23 9 3 0,-23-9-3 15,0 0-13-15,27 10-6 0,-27-10-12 0,27 13-8 16,-27-13-3-16,26 10-6 0,-26-10-4 0,34 15-4 15,-34-15 0-15,43 10 2 0,-20-2-3 16,4-7 1-16,3 5-3 0,-4-1 1 0,4-3-4 16,-3 1-1-16,-27-3-2 0,53 5 3 0,-53-5-3 15,44 4 3-15,-44-4-3 0,37 3-2 0,-37-3-33 16,30 0-66-16,-30 0-89 0,0 0-114 0,40-3-103 16,-40 3-83-16,0 0-79 0,26-9-437 0,-26 9-475 15</inkml:trace>
  <inkml:trace contextRef="#ctx0" brushRef="#br1" timeOffset="-157255.85">11088 14934 244 0,'-16'-9'396'0,"16"9"-14"0,-14-13 3 0,14 13-1 16,-16-12-13-16,16 12-19 0,-17-13-21 0,17 13-15 16,-16-12-31-16,16 12-26 0,0 0-24 0,-27-13-32 15,27 13-40-15,0 0-29 0,-17-9-34 0,17 9-20 16,0 0-14-16,0 0-16 0,0 0-8 0,0 0-6 15,-17 12-6-15,17-12-3 0,7 19-5 0,-7-19-2 16,16 20-1-16,-2-8 0 0,-1 5 0 0,7-5-1 16,1 0-2-16,1 1-1 0,2-1 4 0,6-3-5 15,-7 3-1-15,7-3 0 0,-3 1-3 0,0-2 1 16,-4-1-3-16,-3 1-1 0,-20-8 1 16,33 12-1-16,-33-12-2 0,27 9 0 0,-27-9-1 15,14 14-2-15,-14-14 0 0,-8 20 0 16,-1-8-2-16,-4 3 1 0,-8-1-2 0,-2 4 2 15,-1 3-2-15,2-4 1 0,-5 1 4 0,7 0-4 16,-1-6 0-16,8 2-38 0,-1-3-95 0,14-11-82 16,-12 15-135-16,12-15-180 0,0 0-792 0,0 0-779 15</inkml:trace>
  <inkml:trace contextRef="#ctx0" brushRef="#br1" timeOffset="-154644.15">12526 15420 1 0,'0'0'373'0,"0"0"-26"0,0 0-16 0,0 0-12 16,0 0-8-16,0 0-2 0,0 0-5 0,0 0-37 16,0 0-23-16,0 0-7 0,-17-13 0 0,17 13-13 15,0 0 1-15,0 0-17 0,-27-12-11 0,27 12-10 16,0 0-11-16,-24-8-16 0,24 8-22 0,0 0-15 15,-30-9-18-15,30 9-18 0,0 0-17 0,-30-8-14 16,30 8-10-16,0 0-10 0,-33-4-8 0,33 4-8 16,-30 6-4-16,30-6-4 0,-27 6-4 15,27-6-2-15,-22 9-2 0,22-9-4 0,-27 13 2 16,27-13 0-16,-24 17-2 0,24-17 0 0,-16 20 1 16,16-20 0-16,-14 25 3 0,14-25-2 0,-6 25 2 15,6-25-2-15,0 28 3 0,0-28-3 0,0 27 0 16,0-27 1-16,13 23 1 0,-13-23 5 0,10 22-3 15,-10-22 2-15,20 18 1 0,-20-18 0 0,17 15 5 16,-17-15 0-16,19 7-1 0,-19-7 0 0,0 0 0 16,30 5 0-16,-30-5 3 0,0 0 2 0,30-7 3 15,-30 7 2-15,21-13 16 0,-21 13 1 0,20-15-4 16,-20 15 3-16,13-18-3 0,-13 18-5 16,14-17-3-16,-14 17-4 0,13-22 2 0,-13 22 4 15,9-20 5-15,-9 20 4 0,8-23 0 16,-8 23-1-16,3-20 2 0,-3 20 6 0,3-19 2 15,-3 19 1-15,4-18-4 0,-4 18-10 0,0 0-3 16,3-23-7-16,-3 23 0 0,0 0-7 0,0 0-13 16,0-19-4-16,0 19-10 0,0 0-4 0,0 0 7 15,0 0 2-15,0 0-2 0,0 0 3 0,0 0-2 16,0 0 4-16,0 19-3 0,0-19 1 0,3 23 1 16,-3-23 6-16,6 27-3 0,-6-27-1 0,11 28 0 15,-1-11-1-15,-7-1 1 0,8-2 0 0,-2 3 4 16,1-1-2-16,4-4 5 0,-1 4-12 0,-13-16-85 15,17 22-78-15,-17-22-78 0,19 17-76 0,-19-17-91 16,17 12-138-16,-17-12-122 0,0 0-683 16,0 0-811-16</inkml:trace>
  <inkml:trace contextRef="#ctx0" brushRef="#br1" timeOffset="-154248.22">12695 15475 31 0,'-3'-22'529'0,"3"22"-5"0,-3-21-18 15,3 21-19-15,-3-17-39 0,3 17-41 0,0 0-34 16,-7-23-46-16,7 23-52 0,0 0-56 0,-3-17-47 16,3 17-35-16,0 0-33 0,0 0-25 0,0 0-15 15,0 0-14-15,0 0-8 16,0 0-9-16,0 0-4 0,0 0-2 0,0 0-7 16,19 15 5-16,-19-15-8 0,14 19 4 0,-4-6 11 15,0 2-5-15,0 3-1 0,0 0-3 0,0-1-2 16,0 0-1-16,0 0-7 0,0 1 0 0,-3-1-5 15,3-1 0-15,-10-16 0 0,13 24 2 0,-13-24 33 16,14 24 59-16,-14-24 46 0,9 17 46 0,-9-17 45 16,0 0 47-16,10 17 35 0,-10-17-18 0,0 0-58 15,0 0-47-15,0 0-41 0,17-10-25 0,-17 10-27 16,10-20-17-16,-10 20-16 0,3-30-15 0,0 15-12 16,2-2-10-16,-5 17-7 0,6-35-5 15,-6 35-5-15,3-33-4 0,-3 33-1 0,3-27-5 16,-3 27 0-16,7-25-4 0,-7 25-2 0,3-23-7 15,-3 23-30-15,3-17-67 0,-3 17-75 0,0 0-70 16,8-22-73-16,-8 22-70 0,0 0-58 0,3-17-42 16,-3 17-56-16,0 0-53 0,0 0-36 0,19-9-25 15,-19 9-493-15,0 0-619 0</inkml:trace>
  <inkml:trace contextRef="#ctx0" brushRef="#br1" timeOffset="-153540.15">13386 15305 187 0,'0'0'421'16,"0"0"-11"-16,27-5 2 0,-27 5-21 0,0 0-44 15,0 0-22-15,23-10-20 0,-23 10-30 0,0 0-42 16,0 0-25-16,0 0-29 0,0 0-15 0,0 0-20 16,-7-18-19-16,7 18-15 0,0 0-11 0,0 0-7 15,-30-2-11-15,30 2-11 0,0 0-12 0,-33 5-10 16,33-5-6-16,-27 10-2 0,27-10-2 0,-30 15-8 15,17-3-3-15,-4-1-5 0,4 0 2 0,-4 2-5 16,4 0-4-16,3 2-1 0,3 0-5 16,7-15 2-16,-13 25 1 0,13-25 13 0,-7 26-4 15,7-26-1-15,0 24-2 0,0-24 2 0,7 22-2 16,-7-22 3-16,17 17-2 0,-17-17-1 0,23 11-1 16,-23-11 0-16,26 7-1 0,-26-7 1 0,34 0-2 15,-34 0 0-15,33-7-2 0,-33 7-1 0,37-13-1 16,-17 3-1-16,-3 0-2 0,-1 1-2 0,1-2 3 15,-4-2 7-15,-13 13 33 0,24-20 16 16,-24 20 11-16,20-17 8 0,-20 17 0 0,13-14-1 16,-13 14-1-16,10-15-7 0,-10 15-8 0,10-17-6 15,-10 17-3-15,0 0 10 0,10-19 2 0,-10 19 0 16,0 0-5-16,0-20-5 0,0 20-5 0,0 0-1 16,0 0-13-16,0-16-5 0,0 16-9 15,0 0-7-15,0 0-2 0,0 0-11 0,0 0-6 16,0 0 4-16,0 0-8 0,0 0 3 0,0 0-2 15,0 0 3-15,0 0-1 0,3 21 3 0,-3-21-2 16,3 30 1-16,5-12 1 0,-5 2 5 0,-3 2-6 16,6 3 1-16,-2 1 1 0,-1 1 0 0,0 1-2 15,-3-1 1-15,3 3-1 0,-6-3 1 0,3 3-2 16,0-2 3-16,-3 0-2 0,-4-1 0 0,1-3 3 16,3 2 5-16,-11-1-3 0,1-3 4 0,-1-2-5 15,-5 3 2-15,-2-9 6 0,1 2 0 0,-3-6-1 16,0-3 1-16,23-7-1 0,-44 8-2 15,44-8-2-15,-43-9-1 0,19-3-5 0,8 3-1 0,-1-4-1 16,4-2-4-16,6 1-1 0,7 14 4 16,-10-32-8-16,10 32 1 0,7-26-2 0,-7 26-1 15,20-25 0-15,-3 13-3 0,-1 0 5 0,8 6 2 16,3-2 3-16,-1 3-1 0,4 0 4 0,-30 5-1 16,56-2-2-16,-56 2-3 0,60 0-50 0,-60 0-34 15,54 0-41-15,-54 0-45 0,47 2-45 0,-47-2-53 16,43 0-50-16,-43 0-67 0,36-2-99 0,-36 2-94 15,35-8-114-15,-35 8-456 0,25-15-622 0</inkml:trace>
  <inkml:trace contextRef="#ctx0" brushRef="#br1" timeOffset="-153147.54">14066 15295 157 0,'0'0'307'0,"0"0"-35"16,0 0-21-16,0 0-16 0,0 0-6 0,0 0-2 16,0 0-10-16,0 0 0 0,-16-10-7 15,16 10-1-15,0 0 1 0,0 0 3 0,0 0-3 16,0 0 0-16,0 0-8 0,0 0-8 0,0 0-14 15,0 0-8-15,0 0-11 0,-27 5-7 0,27-5-7 16,0 0-4-16,0 0-5 0,0 0-11 0,0 0-12 16,0 0-15-16,0 0-13 0,0 0-13 0,0 0-13 15,0 0-11-15,0 0-10 0,30-5-8 0,-30 5-8 16,30-6-1-16,-30 6-3 0,33-2-7 0,-33 2 1 16,40-5-2-16,-40 5 0 0,44-5 0 0,-44 5-4 15,43-5-42-15,-43 5-52 0,33-3-46 16,-33 3-37-16,33-4-35 0,-33 4-42 15,27-5-37-15,-27 5-42 0,0 0-34 0,33-5-28 0,-33 5-37 16,0 0-41-16,0 0-411 0,0 0-359 16</inkml:trace>
  <inkml:trace contextRef="#ctx0" brushRef="#br1" timeOffset="-152907.54">14183 15417 117 0,'0'0'477'15,"-20"10"-16"-15,20-10-8 0,0 0-4 0,-20 13-11 16,20-13-23-16,0 0-19 0,-17 9-24 0,17-9-29 16,0 0-32-16,0 0-30 0,0 0-34 15,-16 12-37-15,16-12-35 0,0 0-34 16,0 0-27-16,0 0-21 0,0 0-17 0,0 0-14 16,36 1-13-16,-36-1-6 0,37-4-11 0,-37 4-1 15,36-5-9-15,-36 5-2 0,47-8-1 0,-47 8-4 16,51-5-4-16,-24 0-70 0,-27 5-100 0,46-6-122 15,-46 6-140-15,40-4-146 0,-40 4-163 0,37-5-514 16,-37 5-704-16</inkml:trace>
  <inkml:trace contextRef="#ctx0" brushRef="#br1" timeOffset="-139820.12">15164 15212 381 0,'0'0'366'16,"0"0"-16"-16,0 0-12 15,0 0-7-15,-14 16-14 0,14-16-10 0,0 0 2 16,0 0-2-16,0 0-1 0,0 0-5 0,0 0-13 16,0 0-21-16,0 0-20 0,0 0-24 0,0 0-20 15,27-13-17-15,-27 13-22 0,20-15-19 0,-20 15-17 16,23-20-15-16,-23 20-15 0,17-22-8 0,-17 22 1 16,16-24-5-16,-16 24 2 0,14-22 11 0,-14 22-6 15,3-17-13-15,-3 17-22 0,-6-17-3 0,6 17-14 16,-24-12-11-16,24 12-6 0,-36-4-6 0,36 4-1 15,-51 0-4-15,21 3-4 0,30-3-3 0,-53 7-1 16,27-1-1-16,-1 0 0 0,4 0-2 0,-1 1-8 16,5 3 12-16,-5-2-6 0,24-8-3 15,-30 19 2-15,30-19-1 0,-24 21 1 16,24-21 6-16,-9 22-8 0,9-22 7 0,0 23-2 16,0-23 1-16,9 22-7 0,-9-22 6 0,24 28 1 15,-8-16 0-15,1 3-1 0,4-2-2 0,-5 2 3 16,4 0-1-16,-7-1 1 0,1 2 1 0,2 0-3 15,-10 4 2-15,5-1 0 0,-8 1-2 0,4-4 1 16,-7 5-2-16,-3-1 4 0,-4 0 1 0,0-2 2 16,-3 2-1-16,0-3-3 0,-4 1 6 0,2-2 2 15,-6 1-4-15,6-5 4 0,-6 0-3 0,5 1 2 16,13-13 0-16,-23 17 2 0,23-17-44 0,-24 10-109 16,24-10-114-16,0 0-124 0,-30 2-137 15,30-2-115-15,0 0-117 0,-6-20-620 0,6 20-821 16</inkml:trace>
  <inkml:trace contextRef="#ctx0" brushRef="#br1" timeOffset="-139392.12">15370 15277 154 0,'0'0'542'0,"17"-15"0"16,-17 15-6-16,10-14-24 0,-10 14-12 0,0 0-30 16,6-18-47-16,-6 18-59 0,0 0-66 0,0 0-58 15,11-18-49-15,-11 18-40 0,0 0-30 0,0 0-22 16,0 0-17-16,0 0-15 0,0 21-12 15,0-21-7-15,0 19-8 0,0-19-6 16,10 27-2-16,-4-11-1 0,5 1-4 0,-2-2-2 16,1 0-4-16,4 0-4 0,-4-2-2 0,-10-13-1 15,20 22 4-15,-20-22 6 0,16 17 31 0,-16-17 34 16,17 11 4-16,-17-11-12 0,0 0-11 0,37-3-11 16,-37 3-6-16,23-12-12 0,-23 12-6 0,24-18-7 15,-14 3 0-15,-1 3 0 0,2-3-4 0,-5-3 2 16,-6 18-1-16,10-30 5 0,-10 30 5 0,6-30-2 15,-6 30 0-15,4-30 6 0,-4 30 3 0,0-28 3 16,0 28 0-16,-4-22-10 0,4 22-1 0,0 0-19 16,-3-22-2-16,3 22-5 0,0 0 4 15,0 0-2-15,0 0-6 0,-13 19 0 0,13-19-2 16,0 32 3-16,4-14-2 0,2 5 0 0,-3-1 4 16,8 2-3-16,-5-2 2 0,4 0 2 15,4 1-1-15,-4-6 2 0,3 3-5 0,-3-2 1 16,3-3-18-16,1-2-59 0,-14-13-66 0,16 20-78 15,-16-20-92-15,27 9-100 0,-27-9-103 0,0 0-68 16,30-5-39-16,-30 5-21 0,16-12-20 0,-16 12-282 16,11-24-421-16</inkml:trace>
  <inkml:trace contextRef="#ctx0" brushRef="#br1" timeOffset="-138892.02">15920 15279 197 0,'0'0'338'0,"4"-22"2"16,-4 22 0-16,4-23 13 0,-4 23 6 15,0 0-7-15,3-27-6 0,-3 27-23 0,0 0-43 16,-3-20-52-16,3 20-50 0,0 0-35 0,0 0-27 15,0 0-17-15,0 0-3 0,0 0 0 0,0 0-5 16,22 8 3-16,-22-8-4 0,14 20-10 0,-14-20-9 16,16 25-11-16,-2-10-7 0,-14-15-14 0,16 27-4 15,-16-27-4-15,14 26-3 0,-14-26-3 0,13 22 3 16,-13-22 36-16,7 17 48 0,-7-17 52 16,10 13 60-16,-10-13 31 0,0 0-38 0,0 0-35 15,0 0-28-15,0 0-23 0,0 0-20 0,13-15-20 16,-13 15-15-16,7-25-14 0,-7 25-12 15,10-30-9-15,-7 12-11 0,4-2-9 0,-1 5-6 16,-6 15-3-16,14-28-1 0,-14 28-11 0,13-19-1 16,-13 19 1-16,17-13 2 0,-17 13-1 0,0 0-1 15,0 0-1-15,33 0 4 0,-33 0-1 0,21 13 0 16,-21-13-1-16,16 17-1 0,-16-17 4 0,14 18 1 16,-14-18 3-16,13 15-7 0,-13-15 5 0,0 0 0 15,9 17 7-15,-9-17-2 0,0 0 1 0,0 0-3 16,0 0-3-16,0 0 2 0,0 0-2 0,0 0-3 15,11-15-1-15,-11 15 2 0,13-22-7 0,-13 22 3 16,14-28-1-16,-8 13-1 0,4 0-2 16,4 0-2-16,-1 2-1 0,-13 13-5 15,20-19-4-15,-20 19 2 0,16-13 1 0,-16 13 5 16,0 0 1-16,27 5 4 0,-27-5-3 0,14 20-3 16,-14-20 7-16,10 31 0 0,-4-12 1 0,-3 1 6 15,4-1-3-15,-4 5-1 0,1-5 1 0,-1 1 4 16,4 1-1-16,-7-21-3 0,3 30 1 0,-3-30-19 15,3 27-73-15,-3-27-74 0,4 21-80 0,-4-21-124 16,0 0-129-16,0 20-133 0,0-20-99 0,0 0-709 16,0 0-886-16</inkml:trace>
  <inkml:trace contextRef="#ctx0" brushRef="#br1" timeOffset="-138632.12">16901 14909 144 0,'16'-22'464'15,"-2"5"16"-15,-1-3 8 0,-2 4 0 0,-5 2-5 16,-6 14-11-16,16-25-28 0,-16 25-56 0,11-23-69 16,-11 23-66-16,0 0-48 0,0 0-33 0,0 0 1 15,0 0-11-15,0 0-7 0,-17 28-1 0,4-3 6 16,-4 5 0-16,-3 10-8 0,-3 5-1 0,-4 6-19 16,-3 8-18-16,0 0-22 0,0 12-11 0,-3-1-16 15,3-8-6-15,3-2-5 0,0 0-5 0,1-2-7 16,2-3-6-16,1-9-6 0,6-3-3 15,0 1 0-15,4-13-9 0,0 0 2 0,3-4-3 16,3-4-3-16,1-3-9 0,-5-6-85 0,11-14-179 16,-10 21-214-16,10-21-279 0,0 0-1079 0,0 0-1259 15</inkml:trace>
  <inkml:trace contextRef="#ctx0" brushRef="#br1" timeOffset="-129775.33">17738 14937 137 0,'0'0'419'16,"0"0"-31"-16,0 0-17 0,0 0-34 0,0 0-24 15,0 0-22-15,17-9-25 0,-17 9-29 0,0 0-30 16,0 0-19-16,0 0-11 0,0 0-6 0,0 0-9 16,-37-3-5-16,37 3-6 0,0 0-1 0,-37 0-1 15,37 0-7-15,-37 3-8 0,37-3-5 0,-36 0-3 16,36 0-1-16,-43 2-2 0,43-2 1 0,-41 0 5 16,41 0 4-16,-36 0 7 0,36 0 5 0,-40-2-2 15,40 2-5-15,-30 0 11 0,30 0 4 0,0 0 5 16,-44-3 0-16,44 3-11 0,0 0-15 15,-30-3-22-15,30 3-23 0,0 0-18 0,0 0-14 16,0 0-13-16,-36 0-13 0,36 0-11 0,0 0-2 16,0 0-5-16,-21 12-1 0,21-12-1 0,0 0-3 15,-6 21-2-15,6-21 4 0,-3 20-6 16,3-20-2-16,-3 20 0 0,3-20 2 0,0 22 0 16,0-22 2-16,0 23-3 0,0-23 0 0,3 19 0 15,-3-19 2-15,-3 21 1 0,3-21-2 0,0 0 6 16,-4 22 11-16,4-22 49 0,0 0 46 0,0 0 45 15,0 20 31-15,0-20 11 0,0 0-164 0,0 0-37 16,0 0 0-16,0 0 0 0,0 0 0 0,0 0 0 16,0 0 0-16,0 0 0 0,0 0 0 15,24-10 0-15,-24 10 0 0,19-7 0 0,-19 7 0 16,30-10 0-16,-30 10 0 0,30-8 0 0,-30 8 0 16,41-4 0-16,-41 4 0 0,36 0 0 0,-36 0 0 15,40 4 0-15,-40-4 0 0,41 10 0 0,-41-10 0 16,33 15 0-16,-33-15 0 0,27 22 0 0,-27-22 0 15,16 25 0-15,-16-25 0 0,6 28 0 16,-6-28 0-16,0 29 0 0,0-29 0 0,-6 29 0 16,6-29 0-16,-16 27 0 0,5-12 0 0,-2-2 0 15,-1-2 0-15,5 1 0 0,-12-3 0 0,21-9 0 16,-30 13 0-16,30-13 0 0,-30 9 0 0,30-9 0 16,-30 6 0-16,30-6 0 0,-30 2 0 15,30-2 0-15,0 0 0 0,-33-2 0 0,33 2 0 16,0 0 0-16,-27-8 0 0,27 8 0 0,0 0 0 15,-16-12 0-15,16 12-268 0,0 0-399 0,0 0-181 16,-14-15-194-16,14 15-783 0,0 0-1252 0</inkml:trace>
  <inkml:trace contextRef="#ctx0" brushRef="#br1" timeOffset="-126882.45">18125 15030 453 0,'0'0'692'0,"0"0"-29"0,0 0-17 0,-24-8-16 15,24 8-39-15,0 0-28 0,0 0-32 16,-16-14-30-16,16 14-35 0,0 0-25 0,-17-17-48 16,17 17-30-16,0 0-45 0,-10-14-41 0,10 14-40 15,0 0-42-15,-6-18-37 0,6 18-85 0,0 0-73 16,0 0 0-16,-3-19 0 0,3 19 0 0,0 0 0 15,9-18 0-15,-9 18 0 0,21-7-80 0,-21 7-280 16,19-8-98-16,-19 8-120 0,0 0-149 0,44 0-114 16,-44 0-155-16,27 13-416 0,-27-13-863 0</inkml:trace>
  <inkml:trace contextRef="#ctx0" brushRef="#br1" timeOffset="-126639.56">18272 15153 462 0,'-14'12'632'0,"14"-12"-31"16,0 0-36-16,-13 12-53 0,13-12-55 0,0 0-68 16,0 0-72-16,-13 15-67 0,13-15-56 0,0 0-40 15,0 0-30-15,3 20-22 0,-3-20-16 0,10 16-17 16,-10-16-8-16,10 20-7 0,-10-20 0 0,7 22 9 16,-7-22 2-16,3 25 2 0,-3-25-4 0,4 28-8 15,-4-28-3-15,-7 24-5 0,7-24-5 0,-11 25-3 16,11-25-3-16,-16 23 0 0,16-23-7 0,-17 20-1 15,17-20-8-15,-19 12-92 0,19-12-147 16,-30 5-164-16,30-5-198 0,-27-5-230 16,27 5-434-16,-33-10-705 0</inkml:trace>
  <inkml:trace contextRef="#ctx0" brushRef="#br1" timeOffset="-124572.09">12773 16270 8 0,'6'-23'546'16,"-6"23"-20"-16,0-20 6 0,0 20-9 0,0-19-18 15,0 19-37-15,-3-18-26 0,3 18-44 0,-10-15-38 16,10 15-42-16,0 0-45 0,-10-15-51 0,10 15-47 16,0 0-34-16,0 0-30 0,0 0-5 0,0 0 16 15,-20 7 2-15,20-7-3 0,-4 24-9 16,4-24-12-16,-7 34-4 0,7-12-17 15,0 1-11-15,0 2-9 0,0 0-9 0,0 2-11 16,4-1-7-16,-1 1-4 0,-3-3-5 0,4 1 0 16,3 0-2-16,-4-2 1 0,0-3-1 0,4 0-4 15,-7-20-29-15,6 28-39 0,-6-28-42 0,7 22-39 16,-7-22-89-16,10 15-93 0,-10-15-79 0,0 0-89 16,0 0-51-16,0 0-23 0,0 0-2 0,30-10 36 15,-30 10-3-15,10-18-298 0,-10 18-309 0</inkml:trace>
  <inkml:trace contextRef="#ctx0" brushRef="#br1" timeOffset="-124339.48">12819 16437 554 0,'-3'-17'239'0,"-1"-1"27"16,-2 1 20-16,-1-3 27 0,0 2 22 0,4-2 12 16,-7 0 0-16,7 3-11 0,-4-3 1 15,0 2-24-15,7 18-18 0,-6-29-29 0,6 29-41 16,-4-28-44-16,4 28-38 0,0-23-27 0,0 23-26 16,14-20-17-16,-14 20-15 0,23-15-11 0,-23 15-12 15,33-4-8-15,-33 4-3 0,37 3-8 0,-37-3-3 16,40 14-4-16,-19-4-2 0,-9 5-3 0,1 0 3 15,-2 3-5-15,-5-1 0 0,-2 0-1 0,-4-17 3 16,-4 36 0-16,-2-19 0 0,-5 0 4 0,-2-2 0 16,1-1-2-16,-6 0-14 0,6-2-32 0,12-12-42 15,-27 18-40-15,27-18-43 0,-24 10-50 0,24-10-47 16,0 0-79-16,0 0-61 0,0 0-52 0,0 0-52 16,0 0-430-16,16-20-415 0</inkml:trace>
  <inkml:trace contextRef="#ctx0" brushRef="#br1" timeOffset="-123904.09">13380 16136 96 0,'16'-12'559'0,"-16"12"9"0,23-14 4 16,-23 14-11-16,0 0-27 0,24-13-40 0,-24 13-59 15,0 0-59-15,0 0-60 0,0 0-50 0,0 0-37 16,0 0-33-16,0 0-22 0,-27 13-23 0,27-13-12 16,-13 18-17-16,13-18-16 0,-17 22-16 0,17-22-12 15,-6 29-9-15,6-29-11 0,-4 33-5 0,4-33-7 16,0 35-4-16,7-16-6 15,-7 2-10-15,6-1 1 0,1 0-9 0,-4 0-3 16,4 3-3-16,0-6 1 0,-1 3-5 0,1-3-2 16,-7-17 0-16,3 31 0 0,-3-31 3 0,4 27 3 15,-4-27 6-15,0 23-4 0,0-23-2 0,-14 18 4 16,14-18-4-16,-20 14-32 0,20-14-68 0,-30 12-76 16,30-12-63-16,-30 8-58 0,30-8-52 0,0 0-35 15,-43 0-13-15,43 0 2 0,0 0-10 0,-24-12-11 16,24 12-15-16,-6-15 34 0,6 15 41 0,0 0 46 15,-3-25 59-15,3 25 42 0,3-18 45 0,-3 18 90 16,0 0 96-16,0-25 96 0,0 25 75 0,0 0 63 16,3-25 57-16,-3 25 35 0,0 0 31 15,0 0-3-15,0-21-20 0,0 21-45 0,0 0-47 16,0 0-53-16,0 0-31 0,0 0 6 0,0 0-17 16,17-12-27-16,-17 12-23 0,0 0-29 0,43 0-19 15,-43 0-14-15,44 0-12 0,-44 0-6 0,50-2-10 16,-24 0-55-16,4-1-102 0,0-2-105 0,0 0-110 15,0 0-120-15,0-2-89 0,0-3-76 0,7 0-117 16,-4 0-277-16,0-3-486 0</inkml:trace>
  <inkml:trace contextRef="#ctx0" brushRef="#br1" timeOffset="-123615.09">14303 16070 221 0,'0'0'542'0,"0"0"-4"0,14-17-19 15,-14 17-19-15,0 0-27 0,0 0-54 0,0 0-50 16,-11-16-49-16,11 16-29 0,0 0-24 0,-30 8-19 16,30-8-23-16,-30 17-32 0,14-2-22 0,-4 5-22 15,-1 3-21-15,2 2-19 0,2 2-17 16,4 4-20-16,-1 1-13 0,4-2-12 0,1 3-5 15,1-4-2-15,5 2-8 0,3-7-5 16,0 1-2-16,7 1-4 0,0-7-38 0,9-1-53 16,-2-1-74-16,2-5-85 0,4-3-95 0,4-2-112 15,-24-7-107-15,49 5-102 0,-22-8-624 0,3-2-729 16</inkml:trace>
  <inkml:trace contextRef="#ctx0" brushRef="#br1" timeOffset="-123119.65">14780 16199 432 0,'0'0'477'0,"-3"-20"-7"0,3 20-20 15,-11-19-13-15,11 19-21 0,-9-18-13 0,9 18-38 16,-13-14-28-16,13 14-33 0,-14-13-23 0,14 13-21 16,-20-11-33-16,20 11-35 0,0 0-27 0,-30-7-19 15,30 7-25-15,0 0-14 0,0 0-18 0,-37 3-13 16,37-3 5-16,-23 10-9 0,23-10-10 0,-17 14-3 15,17-14-1-15,-20 24-9 0,10-10-4 0,1 1-7 16,2-1-7-16,-4 6-4 0,5-4-2 0,-1 2-4 16,7-18-4-16,-6 33 0 0,6-33-3 0,0 29 1 15,0-29 1-15,0 25 0 0,0-25 1 0,6 23 1 16,-6-23 1-16,13 15-2 0,-13-15-2 0,21 10 2 16,-21-10-2-16,0 0 5 0,33 0-12 15,-33 0 0-15,20-5 4 0,-20 5-6 0,26-13-1 16,-26 13 0-16,27-17 0 0,-27 17 2 0,20-20-3 15,-20 20-2-15,17-23 2 0,-17 23-2 0,17-22 7 16,-17 22 16-16,6-26 12 0,-6 26-1 0,7-19 14 16,-7 19 9-16,4-20 14 0,-4 20 10 0,0 0 3 15,0-25-7-15,0 25-6 0,0 0-13 0,0-18-11 16,0 18-12-16,0 0-15 0,0 0-13 0,0 0-12 16,0 0 4-16,0 0-3 0,0 0 4 0,0 0 1 15,0 0 2-15,3 25-1 0,-3-25 0 0,6 28 0 16,-6-28 4-16,10 32-1 15,-7-17 3-15,8 3-15 0,-5-3-38 0,-6-15-60 16,13 27-56-16,-13-27-59 0,17 23-62 0,-17-23-69 16,13 18-58-16,-13-18-32 0,14 12-88 0,-14-12-76 15,0 0-60-15,0 0-581 0,33 0-706 0</inkml:trace>
  <inkml:trace contextRef="#ctx0" brushRef="#br1" timeOffset="-122811.47">14990 16190 431 0,'0'0'452'0,"7"-25"8"0,-7 25 5 15,3-20-5-15,-3 20-8 0,3-17-29 0,-3 17-35 16,0 0-55-16,3-24-56 0,-3 24-59 0,0 0-52 16,0 0-33-16,0 0-22 0,11-12-6 15,-11 12-6-15,0 0-8 0,16 18-15 0,-16-18-11 16,17 20-11-16,-17-20-11 0,13 30-5 0,-2-15-6 16,-5 1-9-16,1 4-3 0,-1-4-4 0,5 2-3 15,-5-1-3-15,1-1-1 0,-7-16-2 0,13 27 0 16,-13-27 14-16,10 24 62 0,-10-24 67 0,10 18 85 15,-10-18 75-15,0 0 70 0,10 20-15 0,-10-20-44 16,0 0-41-16,0 0-30 0,0 0-32 0,4-18-117 16,-4 18-101-16,-4-24 0 0,4 24 0 0,0-35 0 15,4 11 0-15,-4 5 0 0,3-1 0 0,0 4 0 16,4-4 0-16,-7 20 0 0,10-31 0 0,-10 31 0 16,13-24-157-16,-13 24-257 0,20-21-102 15,-20 21-110-15,23-18-115 0,-23 18-81 0,27-12-81 16,-27 12-462-16,30-12-818 0</inkml:trace>
  <inkml:trace contextRef="#ctx0" brushRef="#br1" timeOffset="-122307.48">15647 16002 161 0,'0'0'439'0,"0"0"-1"0,0 0 5 16,0 0-3-16,34-2-20 0,-34 2-31 0,0 0-29 16,0 0-36-16,0 0-35 0,0 0-24 0,0 0-20 15,-14 15-18-15,14-15-25 0,-16 14-30 0,16-14-29 16,-24 20-26-16,24-20-20 0,-20 26-16 15,10-11-15-15,0-3-12 0,10-12-8 16,-10 28-10-16,10-28-4 0,-13 27-5 0,13-27-5 16,0 22-2-16,0-22-2 0,-3 18 1 0,3-18 0 15,0 0 7-15,3 20-3 0,-3-20-1 0,0 0-2 16,0 0 1-16,0 0 0 0,33-2-4 0,-33 2-3 16,24-12 3-16,-24 12 3 0,22-24 14 0,-11 12 7 15,2 0 11-15,1-1 11 0,-14 13 20 0,16-20 17 16,-16 20 8-16,17-20-5 0,-17 20-13 0,13-15-28 15,-13 15-10-15,14-12-14 0,-14 12-23 0,0 0-3 16,0 0-4-16,0 0 0 0,0 0-2 0,0 0 0 16,16 12-2-16,-16-12 1 0,0 29-2 0,0-29 1 15,0 41-3-15,0-19-2 0,0 4-1 16,3 1-3-16,-3 1-3 0,-3-1-4 0,3 1 0 16,0-2 2-16,-3 0-4 0,-4-3 4 0,4-1 0 15,0-1 7-15,-8-5 4 0,5 2 8 0,-4-6-2 16,10-12 21-16,-20 20 24 0,20-20 25 0,-27 12 11 15,27-12-1-15,0 0-3 0,-30 1-9 0,30-1-8 16,0 0-10-16,-24-13-16 0,24 13-8 0,0 0-8 16,0-22-10-16,0 22-5 0,14-12-8 0,-14 12-2 15,30-10 1-15,-30 10-4 0,37-3-1 0,-37 3-1 16,40 3-36-16,-40-3-50 0,43 7-43 16,-43-7-37-16,40 10-50 0,-40-10-53 0,40 10-73 15,-40-10-73-15,33 8-90 0,-33-8-41 0,27 5-34 16,-27-5-66-16,0 0-497 0,30-5-614 0</inkml:trace>
  <inkml:trace contextRef="#ctx0" brushRef="#br1" timeOffset="-122083.09">16070 16029 77 0,'14'-19'509'0,"-4"1"-13"15,-4 4-11-15,-6 14-35 0,17-24-53 0,-17 24-69 16,21-17-54-16,-21 17-40 0,19-7 8 15,-19 7 3-15,20 7-4 0,-20-7-21 16,24 25-21-16,-18-1-28 0,4 2-17 0,-7 9-26 16,-3 0-23-16,-3 5-15 0,-7 5-18 0,1 3-11 15,-8-1-13-15,-4 8-2 0,-1 1-10 0,-8-7-33 16,-8 1-78-16,2-5-86 0,-7-2-76 0,-1-4-112 16,4-6-114-16,1-4-170 0,-5-10-521 0,-3 0-621 15</inkml:trace>
  <inkml:trace contextRef="#ctx0" brushRef="#br1" timeOffset="-121427.23">12992 16898 528 0,'0'0'622'0,"0"0"-36"16,-30-3-44-16,30 3-59 0,0 0-65 0,0 0-81 15,0 0-72-15,0 0-52 0,-20 10-15 0,20-10-9 16,-3 17-9-16,3-17-12 0,-7 27-15 0,7-27-20 16,-3 33-22-16,3-13-20 0,0 2-18 0,3 2-11 15,-3-2-13-15,4-1-10 0,-1 3-8 0,-3-7-4 16,0 0 0-16,0-17 23 0,3 31 63 15,-3-31 79-15,0 25 81 0,0-25 63 0,0 0 9 16,0 19-41-16,0-19-39 0,0 0-44 16,0 0-24-16,0 0-21 0,-19-14-32 0,19 14-94 15,-11-24-50-15,11 24 0 0,-13-37 0 0,10 15 0 16,0 0 0-16,3-1 0 0,-3-4 0 0,6 2 0 16,0-3 0-16,-3 0 0 0,10-2 0 0,-1 1 0 15,2 1 0-15,5 1 0 0,-2 2 0 0,5 5-114 16,-2 2-32-16,4 3-17 0,-2 3-7 0,5 4 16 15,-24 8 10-15,33-7 15 0,-33 7 20 0,36 5 12 16,-36-5 19-16,27 14 11 0,-27-14 8 0,24 20 17 16,-24-20 4-16,6 29 12 0,-6-29 0 15,4 29 7-15,-4-29 5 0,-7 31 6 0,1-15 4 16,-4 0-2-16,-1 1 8 0,2-5-1 0,-4 5-6 16,-1-5-17-16,14-12-40 0,-21 19-56 0,21-19-71 15,-9 15-84-15,9-15-76 0,0 0-84 0,0 0-101 16,0 0-70-16,0 0-48 0,20 5-484 0,-20-5-604 15</inkml:trace>
  <inkml:trace contextRef="#ctx0" brushRef="#br1" timeOffset="-121052.09">13612 16791 484 0,'17'-12'539'0,"1"3"14"0,-18 9-10 16,19-18 3-16,-19 18-29 0,14-15-31 16,-14 15-50-16,0 0-69 0,6-15-75 0,-6 15-62 0,0 0-45 15,0 0-36-15,0 0-29 0,0 0-21 16,-17 20-20-16,11-7-11 0,-4 4-13 0,-1 2-12 15,5 2-6-15,-1 4-6 0,1 0 0 0,3 3-4 16,0-3-6-16,-2 1-1 0,10 0-4 0,-2 2-3 16,0-4-2-16,3 2 0 0,4-4-2 0,-2-2-25 15,-2 1-41-15,-3-5-24 0,-3-16-22 0,10 30-22 16,-10-30-36-16,-3 24-54 0,3-24-69 0,-24 20-64 16,5-13-48-16,-2 0-23 0,21-7-4 0,-50 10 2 15,50-10 11-15,-46 0 3 0,46 0 3 0,-47-2 69 16,47 2 129-16,-40-3 129 0,40 3 74 0,-33-5 70 15,33 5 52-15,-30-5 72 0,30 5 57 16,0 0 53-16,-33-5 30 0,33 5 19 0,0 0 11 16,-24-9 4-16,24 9-14 0,0 0-30 0,0 0-32 15,-10-19-31-15,10 19-17 0,16-9-34 16,-16 9-28-16,30-11-30 0,-9 6-28 0,6 1-23 16,-1-1-18-16,4 0-11 0,0 0-10 0,7-1-17 15,-7 5-82-15,0-5-110 0,3 0-119 0,-3 0-131 16,10-2-135-16,-7 1-114 0,8-1-671 0,-5-2-777 15</inkml:trace>
  <inkml:trace contextRef="#ctx0" brushRef="#br1" timeOffset="-120819.09">14433 16823 143 0,'0'0'542'0,"17"-20"-1"15,-17 20-2-15,6-16-20 0,-6 16-7 0,11-17-36 16,-11 17-49-16,0 0-59 0,0 0-72 0,-4-18-50 15,4 18-23-15,0 0-28 0,-26 13-12 0,9-1-28 16,-4 2-27-16,2 7-26 0,-4 4-20 0,-1 7-11 16,-3 1-13-16,5 5-12 0,1-4-4 0,4 7-9 15,4-7-5-15,10 2-7 0,-3-1-1 0,1-6-2 16,13 2-3-16,-5-4-25 0,7-2-45 0,4-2-70 16,-2-5-101-16,6-4-111 0,1-2-145 15,-2-4-132-15,10-3-164 0,-27-5-379 0,43-2-624 16</inkml:trace>
  <inkml:trace contextRef="#ctx0" brushRef="#br1" timeOffset="-120415.52">14747 17015 272 0,'0'0'611'16,"0"0"-21"-16,0 0-36 0,-11-13-34 0,11 13-35 15,0 0-46-15,0 0-55 0,0 0-72 0,-3-20-64 16,3 20-51-16,0 0-40 0,14-15-29 15,-14 15-26-15,16-9-20 0,-16 9-15 0,17-17-12 16,-17 17-10-16,27-14-6 0,-27 14-6 0,19-17-7 16,-19 17 1-16,24-15 13 0,-24 15 11 0,17-17 2 15,-17 17-3-15,13-13-2 0,-13 13-5 0,0 0-12 16,3-18-9-16,-3 18-8 0,0 0-4 16,-27-10-1-16,27 10-4 0,-33 3 0 0,33-3-2 15,-40 7-3-15,40-7-1 0,-50 10 1 0,27-2-3 16,3-1 2-16,-4 4-3 0,4-4-1 0,4 2 3 15,16-9-3-15,-24 18 5 0,24-18 0 0,-9 20 1 16,9-20 3-16,-3 24-2 0,3-24 2 0,9 24-1 16,1-10-1-16,4-1 0 0,-5 3-1 15,1-4 1-15,4 3-3 0,-1-3 0 0,-13-12-2 16,17 23-1-16,-17-23-3 0,13 21 2 0,-13-21-1 16,7 21 4-16,-7-21 6 0,0 20 0 0,0-20 0 15,-7 22 0-15,7-22-48 0,-13 21-61 0,13-21-70 16,-17 15-80-16,17-15-98 0,-16 12-96 0,16-12-84 15,0 0-74-15,0 0-489 0,0 0-567 0</inkml:trace>
  <inkml:trace contextRef="#ctx0" brushRef="#br1" timeOffset="-120039.08">14927 16932 246 0,'0'0'543'15,"13"-15"-9"-15,-13 15-17 0,14-12-28 0,-14 12-57 16,0 0-69-16,10-15-72 0,-10 15-63 0,0 0-49 15,0 0-31-15,0 0-2 0,0 0-20 0,0 0-15 16,6 15-19-16,-6-15-11 0,3 19-9 0,-3-19-4 16,3 23-5-16,-3-23-13 0,11 26-3 0,-11-26-8 15,10 22-2-15,-10-22-8 0,9 21 5 0,-9-21 1 16,11 17 12-16,-11-17 25 0,13 15 14 0,-13-15 9 16,0 0 5-16,24 7 8 0,-24-7-9 0,0 0-11 15,26-7-16-15,-26 7-5 0,13-15-10 0,-13 15-8 16,17-18-11-16,-17 18-1 0,10-23-10 15,-10 23-3-15,10-27-5 0,-10 27-5 0,7-25-1 16,-7 25-1-16,7-20 0 0,-7 20-3 0,3-18-9 16,-3 18-12-16,0 0-6 0,3-16 4 0,-3 16 2 15,0 0 4-15,0 0 1 0,0 0 1 0,-6 13 2 16,6-13 0-16,-7 21 4 0,7-21 3 0,0 24 0 16,0-24 1-16,3 29-1 0,-3-29-48 15,0 29-61-15,0-29-63 0,7 28-66 0,-7-28-62 16,3 22-80-16,-3-22-59 0,3 20-39 0,-3-20-47 15,0 0-46-15,0 0-399 0,14 10-445 0</inkml:trace>
  <inkml:trace contextRef="#ctx0" brushRef="#br1" timeOffset="-119547.47">15280 16922 344 0,'0'0'425'16,"7"-15"0"-16,-7 15-14 0,0 0-39 0,10-20-45 15,-10 20-60-15,0 0-54 0,0 0-25 0,0 0-1 16,0 0-4-16,0 0-15 0,0 0-16 0,16 11-17 15,-16-11-17-15,11 19-18 0,-11-19-15 0,6 24-15 16,-6-24-10-16,10 26-7 0,-10-26 1 0,7 28 10 16,-7-28 6-16,10 24 3 0,-10-24 0 0,3 21 25 15,-3-21 36-15,7 17 42 0,-7-17 44 0,0 0 27 16,6 15-27-16,-6-15-36 0,0 0-27 0,0 0-27 16,0 0-7-16,11-15-18 0,-11 15-26 15,6-20-15-15,-6 20-12 0,17-30-9 0,-10 15-9 16,3-3-7-16,-1 5-7 0,2-4-6 0,2 2-7 15,-13 15-7-15,17-19-9 0,-17 19 0 0,16-18-5 16,-16 18 2-16,0 0-3 0,27-6 0 0,-27 6 6 16,0 0-5-16,17 12-4 0,-17-12 6 0,13 14 2 15,-13-14-3-15,6 20 3 0,-6-20-3 0,11 21 5 16,-11-21 1-16,3 17 2 0,-3-17 3 0,3 17 0 16,-3-17 13-16,0 0 17 0,7 15 31 0,-7-15 3 15,0 0-10-15,0 0-4 0,0 0-13 0,0 0-9 16,0 0-5-16,0 0-7 0,0 0-1 0,10-17-5 15,-10 17-1-15,10-18-4 0,-10 18 1 16,10-20-3-16,-10 20-1 0,17-18-6 0,-17 18-3 16,10-12-21-16,-10 12-22 0,0 0-2 0,0 0 1 15,0 0 9-15,0 0 4 0,30 7 2 0,-30-7-1 16,6 20-2-16,-6-20-1 0,7 26-6 0,-7-26-18 16,7 29-33-16,-7-29-33 0,10 31-52 0,-10-31-50 15,3 25-67-15,-3-25-74 0,3 22-64 16,-3-22-42-16,0 0-62 0,3 26-129 0,-3-26-323 15,0 0-470-15</inkml:trace>
  <inkml:trace contextRef="#ctx0" brushRef="#br1" timeOffset="-119339.47">15830 16857 117 0,'0'0'488'0,"14"-12"-43"0,-14 12-29 15,0 0-29-15,16-15-33 0,-16 15-28 0,0 0-26 16,0 0-16-16,20-6-20 0,-20 6-18 0,0 0-6 15,24 13-3-15,-24-13-18 0,16 20-15 0,-5-5-22 16,-8 5-30-16,0 0-16 0,-3 5-11 0,-3 5-5 16,-11 2-14-16,1 5-16 0,-7 1-17 0,-7 3-9 15,-13 6-10-15,-6 1-6 0,-14 7-15 0,-11-3-86 16,2-2-129-16,-4-2-161 0,-1-3-196 0,1-3-181 16,13-7-597-16,0 1-775 0</inkml:trace>
  <inkml:trace contextRef="#ctx0" brushRef="#br0" timeOffset="-113126.73">12079 7470 174 0,'6'-21'400'15,"-6"21"-8"-15,7-32 5 0,-7 32-18 0,0-27-34 16,0 27-30-16,0-25-14 0,0 25-8 0,0-23-10 15,0 23-20-15,-4-17-34 0,4 17-24 0,0 0-29 16,-3-23-29-16,3 23-28 0,0 0-24 0,-6-17-23 16,6 17-17-16,0 0-11 0,0 0-8 15,0 0-6-15,-37 10-2 0,23-1-9 0,-5 7-6 16,-1 1 2-16,-4 6-6 0,5-1 3 0,-8 6-2 16,0 4-3-16,0 4 1 0,4 3-2 15,-4 4 3-15,0 8-2 0,-3 5 9 0,3 2 8 16,5 2 14-16,-5 5 0 0,-3 10-6 0,6 6-1 15,1-2-5-15,0 6-3 0,0 2-3 0,2 1-3 16,5-1-2-16,-4-2 0 0,3-2-5 0,1 2 3 16,-2-2 0-16,-1-1 12 0,-1-5 29 0,3-4 21 15,-6-5 5-15,3-4-6 0,-1-2 4 0,2-1-11 16,2-14-9-16,4 1-13 0,2-13-6 0,2-1 0 16,5-3 12-16,4-7 62 0,4 2 28 0,13-8-8 15,5-4-19-15,19-4-18 0,8-8-16 16,25-2-14-16,16-4-13 0,26-6-10 15,12-5-10-15,5-6-3 0,27-4-5 0,4-1-4 16,-4-6-7-16,-4 3-62 0,-3-3-96 0,-23 6-114 16,-10 2-103-16,-9-7-190 0,-18 6-213 0,-16 0-850 15,-17 9-1053-15</inkml:trace>
  <inkml:trace contextRef="#ctx0" brushRef="#br0" timeOffset="-109399.46">12226 12175 111 0,'0'0'439'0,"0"0"-21"16,0 0-7-16,6-17-18 0,-6 17-17 0,0 0-18 15,0 0-20-15,-3-20-35 0,3 20-26 0,0 0-30 16,-7-18-17-16,7 18-20 0,0 0-9 0,-10-20-24 16,10 20-11-16,0 0-20 0,-16-15-15 0,16 15-16 15,0 0-13-15,-14-13-14 0,14 13-17 0,0 0-13 16,0 0-17-16,-20-13-10 0,20 13-9 0,0 0-11 15,0 0-5-15,0 0 2 0,0 0-4 16,0 0 0-16,-23 13-3 0,23-13 0 0,-7 22 0 16,7-22 0-16,-10 32 0 0,3-11 0 0,1 4 1 15,-1 4 0-15,0 7 1 0,-3 2-2 0,4 7 14 16,-8 6-4-16,1 0-1 0,0 12-2 16,-1 2-5-16,1 2 3 0,3 3-3 0,-3 2 3 15,3-1-3-15,-4 1-1 0,4 1-5 0,1-1 3 16,-2 2 0-16,1-2 0 0,1 0-1 0,-2 1 0 15,-2-2-2-15,-4 2 3 0,1 8 2 0,-1 2 6 16,-10-7-1-16,8 2 1 0,-5-12 3 0,4 0-2 16,-1-3-1-16,-1-1-2 0,1-4 0 15,4-8 0-15,4-3-2 0,4-4 6 0,6-9 11 16,-1-1 16-16,8-5 18 0,2-3 16 0,10 0-4 16,4-5-5-16,4-3-4 0,6-4-9 0,7-6-9 15,2 1-6-15,5-7-4 0,10-2-6 0,6-5 0 16,6-1-6-16,14-6-1 0,10-4-4 0,14-2-78 15,5-7-115-15,8-1-134 0,0-3-167 16,0-6-213-16,19-7-849 0,-19 7-987 0</inkml:trace>
  <inkml:trace contextRef="#ctx0" brushRef="#br0" timeOffset="-106463.05">27059 8660 454 0,'0'0'544'0,"0"0"-8"0,0 0-3 0,-7-18-36 16,7 18-33-16,0 0-42 0,-12-15-41 0,12 15-27 15,0 0-29-15,-18-9-31 0,18 9-43 0,0 0-45 16,0 0-43-16,0 0-39 0,0 0-20 0,0 0 10 16,-26 2 4-16,26-2-3 0,-10 15-1 0,10-15-1 15,-6 22-4-15,6-22-13 0,-7 25-3 16,7-25-3-16,-4 30-1 0,4-30-3 0,4 30-4 15,-4-30-1-15,3 33 1 0,-3-33-4 0,10 24-6 16,-10-24-6-16,17 26-8 0,-17-26-5 0,16 25-5 16,-16-25-12-16,21 17 0 0,-21-17-4 0,23 10-11 15,-23-10-57-15,26 8-94 0,-26-8-104 16,0 0-96-16,44 0-121 0,-44 0-118 0,27-11-151 16,-27 11-113-16,22-14-606 0,-22 14-889 0</inkml:trace>
  <inkml:trace contextRef="#ctx0" brushRef="#br0" timeOffset="-106304.05">27019 8430 322 0,'-16'-23'638'0,"2"3"14"0,1 2 19 0,-1-2-30 15,5 3-55-15,-1 3-78 0,-1-4-85 16,11 18-82-16,-6-30-72 0,6 30-56 0,10-20-43 16,-10 20-36-16,23-18-25 0,-23 18-27 15,44-7-104-15,-18 1-122 0,-26 6-147 0,67 4-161 16,-30-2-156-16,6 4-186 0,1-5-379 0,-5 4-638 15</inkml:trace>
  <inkml:trace contextRef="#ctx0" brushRef="#br0" timeOffset="-106083.74">27740 8257 297 0,'0'0'643'0,"36"-5"-10"16,-36 5-24-16,0 0-32 0,0 0-59 0,0 0-72 16,0 0-73-16,27 8 2 0,-27-8-7 0,0 0-16 15,0 26-12-15,0-26-25 0,-3 32-28 0,3-8-25 16,-3 1-25-16,-1 8-18 0,0 2-30 15,4 2-35-15,-3 2-29 0,3 2-20 16,0 1-18-16,0 1-16 0,0 1-11 0,0-5-10 16,0 3-6-16,3-2-9 0,-3 1-9 0,4-10-15 15,0 5-51-15,-1-11-58 0,0 0-40 0,0-4-27 16,-3-21-97-16,7 29-106 0,-7-29-118 0,10 14-94 16,-10-14-87-16,0 0-72 0,31-5-712 0,-31 5-899 15</inkml:trace>
  <inkml:trace contextRef="#ctx0" brushRef="#br0" timeOffset="-105595.45">27819 8410 12 0,'-13'-17'557'0,"7"-1"8"0,-5 3-12 16,11 15-36-16,-9-28-64 0,9 28-60 0,0-25-41 15,0 25-49-15,13-25-28 0,0 15-31 0,8 0-26 16,6 0-26-16,3 3-26 0,6 2-26 0,4-3-25 15,4 4-14-15,5 1 3 0,5-3-10 0,12 2-9 16,8-4-13-16,-1 3-10 0,11-2-8 0,-2-1-8 16,-8 3-2-16,-4-2-2 0,0 0-3 0,-6-1-2 15,-1 5-2-15,-13-1 3 0,-3 1 4 0,-8 3 8 16,-2 0 19-16,0 0 20 0,-7 3 16 0,0 1 16 16,-4 4 22-16,-2 2 10 0,-4 0-12 15,-4 4 5-15,1 6-16 0,-4 4-9 0,-2 0-12 16,-5 9-19-16,-2-1-15 0,-4 5-14 0,-4 6-13 15,1 7-5-15,-3-1-8 0,3 2-6 0,-5-1-5 16,2-1-3-16,2 0-4 0,1-6-3 0,-3-4 0 16,3-3-4-16,-2-4-4 0,2-6 7 0,0 0 6 15,0-3 5-15,-4-3 5 0,4-2-4 0,3-18-6 16,-17 21-3-16,17-21-6 0,-27 16 0 0,27-16-1 16,-43 7 0-16,43-7-1 0,-60 2 0 0,24-2 0 15,-8 0 3-15,-6-2-2 0,-3 0 1 0,-1-1-1 16,-12 1-4-16,2 2-2 0,-2-3 0 0,6 3 3 15,-8 3-6-15,2-3 3 0,-1 5-1 16,4-3 1-16,9 3 1 0,5 0-2 0,2 0-3 16,4-1-29-16,2 2-55 0,8 2-78 0,33-8-73 15,-54 6-68-15,54-6-53 0,-39 4-54 0,39-4-81 16,-34-3-142-16,34 3-127 0,0 0-143 0,-17-15-359 16,17 15-723-16</inkml:trace>
  <inkml:trace contextRef="#ctx0" brushRef="#br0" timeOffset="-105208.05">28606 8567 608 0,'0'0'634'16,"14"-15"-19"-16,-14 15-35 0,0 0-79 0,0 0-69 15,0-20-52-15,0 20-40 0,0 0-39 0,-20-7-28 16,20 7-26-16,0 0-13 0,-37 0-30 0,37 0-13 15,-33 12-24-15,13-4-20 0,1 4-19 0,-2-2-18 16,1 5-15-16,4-3-13 0,-1 6-11 0,0 0-9 16,4 1-8-16,3-1-4 0,-1 2-6 0,5 0 0 15,3 0-4-15,3-20 0 0,3 35-1 0,3-20-2 16,2 0-2-16,5 0-4 0,-13-15-2 0,33 18-1 16,-33-18-6-16,44 3-4 0,-44-3-2 15,49-9-4-15,-22 0-2 0,0-2 5 0,-4-1 35 16,1-5 14-16,-5 3 4 0,-2-7-6 0,-4 3-12 15,1-2-10-15,-7-2-12 0,-7 4-7 0,0-4-7 16,-4 5-6-16,-6-1-5 0,3 3-4 0,-6 0-1 16,13 15 1-16,-33-15-1 0,33 15 2 15,-33-10-25-15,33 10-68 0,-38 0-71 0,38 0-63 16,-33 5-67-16,33-5-84 0,-33 7-92 0,33-7-106 16,-30 8-93-16,30-8-110 0,-27 12-477 0,27-12-717 15</inkml:trace>
  <inkml:trace contextRef="#ctx0" brushRef="#br0" timeOffset="-103836.05">2104 4884 433 0,'-23'-7'472'0,"23"7"-16"0,0 0-9 15,-14-17-11-15,14 17-17 0,-6-18-23 0,6 18-23 16,-7-22-8-16,7 22-32 0,-7-25-34 16,7 25-28-16,0-28-38 0,0 28-38 0,0-27-29 15,0 27-16-15,7-30-15 0,0 12-15 0,2 3-11 16,2-3-6-16,2 4-12 0,0-1-8 0,1-2-7 15,-1 0-4-15,4 5 4 0,-1-2-13 0,1 1-5 16,-4 3-10-16,4 1-14 0,-17 9-6 0,30-17-28 16,-30 17-7-16,27-6 4 0,-27 6-2 15,30 5 1-15,-30-5 1 0,30 13 1 0,-14-4 0 16,-2 4 9-16,2 4-7 0,-2 3 4 0,2 4 1 16,-2 2-2-16,-1 2 3 0,1 2-3 0,-5 0 3 15,4 3 2-15,-2-1 0 0,-1 0-1 0,-1-2 2 16,-1 3 3-16,1-3-3 0,-2-3-2 0,-1-3 1 15,2 0 2-15,-5-2-1 0,3-5 2 0,-2-1 7 16,-4-16 1-16,9 28 5 0,-9-28 4 16,8 22 4-16,-8-22 2 0,3 15 1 0,-3-15-7 15,0 0-3-15,7 14-21 0,-7-14-122 0,0 0-125 16,0 0-124-16,0 0-102 0,0 0-106 0,0 0-103 16,12-12-100-16,-12 12-469 0,0 0-707 15</inkml:trace>
  <inkml:trace contextRef="#ctx0" brushRef="#br0" timeOffset="-103468.04">2511 5090 127 0,'0'0'586'0,"-20"-11"-6"16,20 11-24-16,-21-9-23 0,21 9-37 0,-19-12-35 16,19 12-40-16,-20-16-33 0,20 16-32 0,-17-13-31 15,17 13-20-15,-17-12-29 0,17 12-25 16,-13-10-37-16,13 10-36 0,0 0-36 15,-13-10-32-15,13 10-29 0,0 0-25 0,0 0-16 16,0 0-8-16,0 0-13 0,0 0 2 0,0 0-8 16,0 0-2-16,-7 18 1 0,7-18-2 0,10 17-3 15,-10-17 0-15,10 26 4 0,-10-26 3 0,13 32-3 16,-6-15 4-16,-1 1-5 0,5 2 3 0,-5-3-1 16,1 0 6-16,-1 0-10 0,2 0 19 0,-8-17 54 15,9 24 56-15,-9-24 58 0,10 20 66 0,-10-20 54 16,14 14 18-16,-14-14-217 0,0 0-116 0,0 0 0 15,30-1 0-15,-30 1 0 0,23-25 0 0,-6 9 0 16,0-9 0-16,5 0 0 0,2-7 0 0,6-3 0 16,-3 1 0-16,3-2 0 15,0 1 0-15,0-1 0 0,0 5 0 0,-7 7 0 16,-3-2 0-16,0 3-291 0,-7 6-532 0,1 0-232 16,-14 17-993-16,6-16-1462 0</inkml:trace>
  <inkml:trace contextRef="#ctx0" brushRef="#br0" timeOffset="-100304.04">17161 11402 133 0,'0'0'410'0,"-40"10"-17"0,40-10-10 16,-47 7-17-16,47-7-21 0,-46 8-17 0,19 0-19 16,27-8-10-16,-43 7-13 0,43-7 10 15,-44 8-8-15,44-8 6 0,-36 7 13 0,36-7 15 16,-27 6 10-16,27-6 15 0,-27 5 12 0,27-5 1 16,0 0-16-16,-30 4-31 0,30-4-35 0,0 0-45 15,0 0-35-15,-30 5-32 0,30-5-29 0,0 0-29 16,0 0-19-16,0 0-16 0,0 0-12 0,57 0-27 15,-24 0-34-15,14-5 0 0,13 1 0 16,10-4 0-16,17-1 0 0,6 3 0 0,18-7 0 16,1 3 0-16,8 0 0 0,1 0 0 0,-5 1 0 15,-16 1 0-15,1-1 0 0,-8 2 0 0,-3 0 0 16,-14 2 0-16,-5 0 0 0,-1 3 0 0,-16-4 0 16,-5 6 0-16,-2-4 0 0,-7 4 0 15,-7-3 0-15,-3 1-181 0,-30 2-100 0,44-8-174 16,-44 8-211-16,0 0-267 0,0 0-997 0,0 0-1351 15</inkml:trace>
  <inkml:trace contextRef="#ctx0" brushRef="#br0" timeOffset="-98116.43">15310 11975 330 0,'0'0'538'0,"3"-15"-28"0,-3 15-8 15,0 0-27-15,8-25-24 0,-8 25-12 16,0-20-14-16,0 20-14 0,0 0-27 0,-4-23-32 15,4 23-42-15,0 0-45 0,-4-20-44 0,4 20-38 16,0 0-41-16,0 0-30 0,0 0-24 0,-3-17-18 16,3 17-15-16,0 0-3 0,0 0-8 0,0 0 13 15,-7 25 15-15,7-25-4 0,-3 27-4 0,3-27-2 16,0 35-15-16,-3-13-1 0,3 4-8 0,0-1-5 16,0-1-5-16,0 5-3 0,0-3-5 0,3 5-3 15,0-4-1-15,-3 1 1 0,4-1-6 0,-1 1 1 16,0-3-1-16,1-3 2 0,3 1 1 15,-4-6 1-15,-3 0 2 0,0-17-3 16,10 29-1-16,-10-29-27 0,3 22-49 0,-3-22-74 16,7 15-88-16,-7-15-142 0,0 0-113 0,0 0-113 15,0 0-70-15,0 0-76 0,0 0-556 0,0 0-754 16</inkml:trace>
  <inkml:trace contextRef="#ctx0" brushRef="#br0" timeOffset="-97911.05">15144 12312 220 0,'0'0'611'0,"0"0"-9"16,-30-10-11-16,30 10-10 0,-21-6-25 0,21 6-22 16,0 0-45-16,-27-8-63 0,27 8-66 15,0 0-77-15,0 0-60 0,0 0-44 0,0 0-33 16,-30 2-25-16,30-2-16 0,0 0-20 0,11 15-9 16,-11-15-11-16,19 12-10 0,-19-12-5 15,38 15-11-15,-12-10 1 0,1 3-5 0,3-3-14 16,3 0-82-16,-3-1-113 0,3 2-124 0,-3-6-137 15,-30 0-147-15,57 3-148 0,-27-8-703 0,0 1-883 16</inkml:trace>
  <inkml:trace contextRef="#ctx0" brushRef="#br0" timeOffset="-97728.04">15837 12112 488 0,'0'0'606'0,"0"0"-20"0,-10-15-34 0,10 15-36 16,0 0-31-16,-33-3-29 0,33 3-31 0,-34 8-44 15,15 2-48-15,-8 0-46 0,0 6-45 0,-3 1-44 16,0 0-35-16,4 6-31 0,-5-3-23 16,5 2-16-16,2 1-14 0,-3 1-11 0,8 0-29 15,-5-2-100-15,4-1-138 0,4 3-160 0,-1-2-192 16,1-5-166-16,2 1-763 0,1 2-927 0</inkml:trace>
  <inkml:trace contextRef="#ctx0" brushRef="#br0" timeOffset="-95664.03">24221 10299 103 0,'0'0'450'0,"0"0"-29"0,0 0-22 15,0 0-14-15,0 0-22 0,0 0-19 0,0 0-25 16,0 0-32-16,0 0-24 0,0 0-23 0,0 0-16 16,0 0-12-16,0 0-37 0,0 0-35 0,-9-14-27 15,9 14-22-15,0 0-18 0,13-17-13 0,-13 17-7 16,13-18 10-16,-13 18 2 0,13-23 1 0,-13 23-6 15,10-20-8-15,-10 20 1 0,14-25 3 0,-14 25-1 16,6-25 4-16,-6 25-6 0,0-22-7 0,0 22-11 16,-6-17-6-16,6 17-8 0,-17-12-4 15,17 12-2-15,-30-8-4 0,30 8-3 0,-40 0-2 16,40 0-2-16,-47 3-2 0,47-3 2 0,-46 9-2 16,25-1-2-16,21-8-1 0,-36 14 1 15,19-4 0-15,4 5 1 0,3-3-1 0,3 9 1 16,7-21 1-16,-3 32-1 0,6-12 1 0,8 3 0 15,5-1 2-15,4 1-3 0,0 2 1 0,6 0-1 16,-2-3 4-16,3 1-5 0,-4-1 0 0,1-2-3 16,-5 0-1-16,-2-2 2 0,-4-1-2 0,1 0 2 15,-8 3 4-15,-6-20 0 0,4 30 2 0,-4-30 0 16,-7 25 0-16,7-25 2 0,-20 25 0 0,20-25 0 16,-21 21 2-16,21-21-1 0,-22 15 2 0,22-15-1 15,-20 12 0-15,20-12-34 0,0 0-79 16,-27 7-106-16,27-7-121 0,0 0-117 15,0 0-86-15,-16-9-85 0,16 9-502 0,6-18-591 16</inkml:trace>
  <inkml:trace contextRef="#ctx0" brushRef="#br0" timeOffset="-95255.41">24398 10401 170 0,'0'0'513'0,"7"-27"-28"15,-7 27-14-15,3-24-27 0,-3 24-36 0,3-24-26 16,-3 24-29-16,0-16-59 0,0 16-53 0,0 0-52 15,0-20-40-15,0 20-30 0,0 0-28 0,0 0-16 16,0 0-18-16,0 0-9 0,0 0-8 0,-13 17-9 16,13-17-4-16,0 18-4 0,0-18-5 15,4 22 0-15,-4-22 1 0,6 22-3 16,-6-22-2-16,10 23-1 0,-10-23-4 0,17 18 0 16,-17-18 3-16,16 17 6 0,-16-17-1 0,17 10 4 15,-17-10-5-15,0 0 0 0,30 3-10 0,-30-3 12 16,24-13-1-16,-24 13 1 0,19-17 1 0,-8 1 6 15,-2-1 3-15,-2 0 7 0,0 0 26 0,0-3 13 16,-4-1 1-16,0 1-7 0,-3 20-1 0,3-38-6 16,-3 38 2-16,-3-29 17 0,3 29-2 0,-3-30-10 15,3 30-15-15,-3-21-13 0,3 21-10 0,0 0-8 16,-11-20-6-16,11 20-1 0,0 0-5 16,0 0 2-16,-10 25-3 0,10-25-1 0,-3 31-1 15,6-12 0-15,1 4 0 0,-1 0 1 0,7-3-3 16,-3 5 1-16,3-3 1 0,-4-2 0 0,8 2-2 15,-4-2-50-15,0 1-86 0,0-4-81 16,0-5-66-16,-10-12-59 0,17 23-65 0,-17-23-93 16,16 13-59-16,-16-13-93 0,0 0-326 0,0 0-450 15</inkml:trace>
  <inkml:trace contextRef="#ctx0" brushRef="#br0" timeOffset="-94743.42">24808 10290 342 0,'0'0'453'16,"0"-30"-11"-16,0 30-18 0,-3-28-20 15,3 28-26-15,-7-25-31 0,7 25-33 0,0-22-50 16,0 22-50-16,-3-18-49 0,3 18-38 0,0 0-23 16,0 0-19-16,0 0-15 0,0 0-13 0,0 0 5 15,0 0 3-15,16 9-6 0,-16-9-5 0,14 24-11 16,-14-24 0-16,16 27-14 0,-8-10-5 16,-2-1-2-16,1 1-3 0,-1-2-1 0,-6-15-2 15,14 27-3-15,-14-27 2 0,6 24 10 0,-6-24 86 16,7 17 70-16,-7-17 20 0,0 0-37 0,0 0-31 15,0 0-24-15,0 0-18 0,0 0-21 0,0 0-12 16,3-30-11-16,-3 30-11 0,7-38-8 0,-3 21-8 16,-1-7-2-16,3 3 0 0,-2 1-6 15,2 0 1-15,-3 3 2 0,-3 17-4 0,8-29-6 16,-8 29-4-16,9-17 0 0,-9 17 3 0,0 0-2 16,0 0 0-16,17 10 0 0,-17-10 2 0,10 25 0 15,-3-11-1-15,-1 10 0 0,1-7 1 0,-3 5-2 16,2-4 3-16,1 0-3 0,-7-18 0 0,6 27 2 15,-6-27 10-15,7 24 5 0,-7-24 3 0,7 17-5 16,-7-17-4-16,0 0-2 0,0 0-3 16,0 0 0-16,23-8-4 0,-23 8-4 0,17-25 0 15,-8 9-2-15,5-1 0 0,-4-3 0 0,3 0 0 16,4 0-4-16,-4 5-2 0,1-2-4 16,-1 5 2-16,-13 12-3 0,27-13 1 0,-27 13 3 15,0 0 3-15,33 4 0 0,-33-4 2 0,20 21-1 16,-13-4 3-16,3 0 3 0,-3 3 3 0,-1 1-2 15,1 1 0-15,-4-2 0 0,3 1 2 0,2-1 3 16,-2-3-4-16,1 0 1 0,-7-17 2 0,9 30-36 16,-9-30-100-16,11 23-117 0,-11-23-127 0,10 14-199 15,-10-14-169-15,0 0-631 0,0 0-827 0</inkml:trace>
  <inkml:trace contextRef="#ctx0" brushRef="#br0" timeOffset="-94451.42">25822 10280 364 0,'0'0'529'0,"0"0"-31"0,0 0-58 0,0 0-45 16,0 0-48-16,0 0-51 0,0-20-50 0,0 20-44 16,0 0-29-16,0 0-28 0,0 0-21 0,0 0-10 15,0 0-7-15,0 0 9 0,0 0 7 0,0 0 11 16,0 0 10-16,0 0 5 0,0 0 7 0,0 0 0 15,0 0-1-15,0 0-15 0,0 0-18 0,10-16-20 16,-10 16-22-16,0 0-12 0,27-9-13 0,-27 9-14 16,23-5-6-16,-23 5-4 15,31-6-6-15,-31 6-4 0,36-7-4 0,-36 7-9 16,33-7-52-16,-33 7-75 0,37-3-88 0,-37 3-97 16,33-5-99-16,-33 5-93 0,27-2-64 0,-27 2-53 15,0 0-446-15,0 0-530 0</inkml:trace>
  <inkml:trace contextRef="#ctx0" brushRef="#br0" timeOffset="-94271.77">25845 10382 137 0,'0'0'549'0,"-26"18"1"15,26-18-14-15,-17 10-23 0,17-10-26 0,0 0-46 16,-20 9-58-16,20-9-56 0,0 0-54 0,0 0-45 16,0 0-42-16,17 13-33 0,-17-13-30 15,30 3-24-15,-30-3-17 0,40 0-16 0,-40 0-13 16,50 2-7-16,-50-2-7 0,60 0-21 15,-60 0-62-15,60 0-95 0,-60 0-100 0,57-2-127 16,-57 2-137-16,52-8-151 0,-52 8-483 0,38-5-606 16</inkml:trace>
  <inkml:trace contextRef="#ctx0" brushRef="#br0" timeOffset="-91932.02">17945 14028 113 0,'0'0'418'16,"-40"0"-44"-16,40 0-26 0,-44 0-24 0,44 0-16 16,-49 2-19-16,49-2-12 0,-54 3-20 15,54-3-27-15,-57 4-15 0,57-4 0 16,-50 5 5-16,50-5 9 0,-40 0 4 0,40 0-3 15,-33 3-7-15,33-3-8 0,0 0-9 0,-43 2-7 16,43-2-18-16,0 0-31 0,0 0-25 0,-37 0-20 16,37 0-18-16,0 0-6 0,0 0 25 0,0 0 7 15,0 0 1-15,34-10-8 0,-12 6-3 0,8-4-10 16,11 4-9-16,2-4-9 0,4-3-10 0,13 1-11 16,7 2-8-16,12-4-14 0,8-1 2 0,3 1-5 15,24-3-6-15,-1 3-2 0,14-3-2 0,3 2-6 16,7-1 1-16,9 1-4 0,24-2 0 0,7-1-5 15,0 4 0-15,-27 2-1 0,4 1-1 16,-1-3 0-16,0 3-1 0,24-1 3 0,4 0-1 16,-6 0-1-16,9 0-6 0,-1-2 2 0,-3-2 5 15,4 2-7-15,-4 0 3 0,-30 0-3 16,0 2 4-16,-3-1-2 0,-3 2 1 0,-8-1-1 16,-2 2-1-16,-7 1 1 0,-11-1-1 0,-19 3 2 15,-4 0 0-15,-16 3-5 0,-7-3 5 0,-7 2 1 16,-9 1 2-16,-5-1-5 0,-1 1 2 0,-9 2-2 15,-6-3 0-15,5 0 1 0,-8 3-3 0,-30 0 4 16,53-1-2-16,-53 1 2 0,44 0 2 0,-44 0 0 16,33-3 3-16,-33 3-3 0,0 0 3 15,39 0 1-15,-39 0 10 0,0 0-4 0,0 0 8 16,40-2-2-16,-40 2-2 0,0 0 0 0,0 0-1 16,0 0-2-16,34 0-5 0,-34 0 2 0,0 0-4 15,0 0-36-15,0 0-100 0,0 0-186 0,0 0-255 16,0 0-307-16,0 0-915 0,-30-12-1221 0</inkml:trace>
  <inkml:trace contextRef="#ctx0" brushRef="#br0" timeOffset="-86192.01">27182 10142 135 0,'0'0'402'16,"0"0"-15"-16,8-24-17 0,-8 24-22 0,0-18-20 16,0 18-17-16,0-23-27 0,0 23-17 0,0-20-12 15,0 20-13-15,0-19-9 0,0 19-7 0,0-21 7 16,0 21-8-16,-3-18-2 0,3 18-15 0,0 0-24 15,-5-19-29-15,5 19-30 0,0 0-27 0,-19-15-19 16,19 15-8-16,0 0 5 0,-37-8 14 16,37 8 4-16,0 0-1 0,-50 3-7 15,50-3-6-15,-36 8-11 0,36-8-10 0,-41 14-6 16,22-4-8-16,-2 0-4 0,1 5-9 0,0 0-10 16,3 0 5-16,1 5-2 0,2-2-7 0,1 4 9 15,0-2-4-15,3 2-2 0,3 2 4 0,4-3 0 16,0 2-2-16,3 2-2 0,3 1 0 0,4-4-5 15,-1 2 4-15,4-3-2 0,4 4-3 0,-1-3-1 16,4-3-2-16,-1-1 1 0,1-2 2 0,0-2 3 16,2 1 1-16,2-4-1 0,2-1-3 0,0-5 2 15,-23-5-1-15,44 7-5 0,-44-7-2 0,49-3 1 16,-49 3 0-16,47-12 4 0,-20 3-1 16,-6-4 0-16,1-3 4 0,2 2-1 0,-4-6 5 15,-1 2 6-15,-1-2 8 0,-6 0-8 16,-1 0 0-16,-1-2-3 0,-4 2-4 0,-3-2-1 15,2 4 1-15,-5-5-5 0,-5 3 0 0,-1-2-7 16,-4 4 2-16,1-5-6 0,-8 6 4 0,4 0-8 16,-8 1 2-16,4 2-3 0,-2 1-1 0,-2 3 5 15,1 3-5-15,20 7 2 0,-40-10-5 0,40 10 2 16,-36 0-11-16,36 0-57 0,-37 7-81 0,37-7-83 16,-26 15-78-16,26-15-80 0,-24 15-83 0,24-15-93 15,-6 21-82-15,6-21-133 0,9 17-385 0,-9-17-636 16</inkml:trace>
  <inkml:trace contextRef="#ctx0" brushRef="#br0" timeOffset="-85784.01">27860 10032 141 0,'0'0'462'0,"13"-15"-7"15,-13 15-14-15,11-18-13 0,-11 18-11 16,12-14-5-16,-12 14-7 0,7-17-12 0,-7 17-6 16,11-17-8-16,-11 17-25 0,0 0-25 0,9-16-26 15,-9 16-33-15,0 0-42 0,0 0-40 0,7-18-38 16,-7 18-33-16,0 0-26 0,0 0-21 15,0 0-12-15,0 0-11 0,0 0-6 0,0 0-12 16,3 20-6-16,-3-20-2 0,-7 28-6 0,4-8-2 16,0-3 0-16,0 7 1 0,-5 2-1 0,5 2-3 15,0 2 1-15,-4 2 1 0,4 1-5 16,0-6 1-16,0-2 0 0,0 5 2 0,-2-5-6 0,5 0 8 16,0 0-2-16,0-5-2 0,0 2-2 15,0-2-6-15,0-20-26 0,5 31-78 0,-5-31-77 16,0 27-72-16,0-27-62 0,3 21-79 0,-3-21-107 15,0 0-85-15,0 0-65 0,3 17-86 0,-3-17-306 16,0 0-515-16</inkml:trace>
  <inkml:trace contextRef="#ctx0" brushRef="#br0" timeOffset="-85599.01">27740 10394 131 0,'0'0'588'0,"-14"-17"-10"15,14 17-15-15,0 0-19 0,-13-20-32 0,13 20-41 16,0 0-59-16,-6-22-63 0,6 22-62 15,0 0-52-15,6-18-48 0,-6 18-37 0,20-7-30 16,-20 7-21-16,34-8-19 0,-34 8-13 0,52-8-11 16,-22 6-13-16,5 2-3 0,1-5-15 0,1 3-40 15,5-1-77-15,2-2-84 0,-1 0-98 0,1 1-113 16,-1-4-103-16,-6 4-91 0,0-1-617 0,-11-2-662 16</inkml:trace>
  <inkml:trace contextRef="#ctx0" brushRef="#br0" timeOffset="-81492">20656 13565 175 0,'0'0'211'0,"0"0"-11"0,0 0-8 0,-23 13-5 16,23-13 0-16,0 0 0 0,0 0 4 0,-20 12 19 15,20-12 18-15,0 0 24 0,0 0 15 16,-21 10 14-16,21-10 4 0,0 0 8 0,0 0 1 16,-19 7 12-16,19-7 1 0,0 0-10 0,0 0-9 15,-27 5-18-15,27-5-13 0,0 0-17 0,0 0-23 16,0 0-8-16,-20 10-17 0,20-10-15 0,0 0-13 15,0 0-19-15,0 0-19 0,0 0-14 0,0 0-12 16,0 0-7-16,0 0-19 0,0 0-12 0,0 0-11 16,36-10-11-16,-9 3-4 0,3-1-7 0,7 1-6 15,3-3-2-15,3 1-6 0,1-3 0 0,2 3-5 16,8-4-3-16,0 1-3 0,-2 2 2 16,8 0-2-16,0-4-2 0,0 5 0 15,4 2 0-15,0-1-2 0,-4 0 0 0,-11 4-2 16,2-1 2-16,-5 2 0 0,1 1 1 0,-10 2-2 15,2 0 1-15,-1 2 0 0,-5 1-2 0,-3-1 0 16,0 1-2-16,-3-1 1 0,-27-2 0 0,46 5 0 16,-46-5 4-16,33 5 0 0,-33-5 0 0,33 5 5 15,-33-5-1-15,0 0 24 0,34 5 22 0,-34-5 15 16,0 0 10-16,30 5 4 0,-30-5 1 0,0 0-3 16,0 0-2-16,23 6-4 0,-23-6-28 0,0 0-44 15,0 0 0-15,0 0 0 0,0 0 0 0,27 3 0 16,-27-3 0-16,0 0 0 0,0 0 0 15,0 0 0-15,0 0 0 0,0 0 0 0,0 0 0 16,0 0 0-16,0 0 0 0,0 0 0 16,0 0 0-16,0 0 0 0,0 0 0 0,0 0 0 15,0 0 0-15,0 0 0 0,0 0 0 0,0 0 0 16,0 0 0-16,0 0 0 0,0 0 0 0,0 0 0 16,0 0 0-16,0 0 0 0,0 0 0 0,0 0 0 15,0 0 0-15,0 0 0 0,0 0 0 0,-16-9 0 16,16 9 0-16,0 0 0 0,0 0 0 0,0 0 0 15,0 0 0-15,0 0 0 0,0 0 0 0,0 0 0 16,0 0 0-16,0 0 0 0,0 0 0 0,-11-12 0 16,11 12 0-16,0 0-63 0,0 0-708 15,0 0-215-15,7-23-199 0,-7 23-579 0,0 0-1194 16</inkml:trace>
  <inkml:trace contextRef="#ctx0" brushRef="#br0" timeOffset="-79072">1647 8018 286 0,'-7'-18'401'0,"7"18"-25"15,-6-18-21-15,6 18-35 0,0 0-54 0,-11-15-54 16,11 15-46-16,0 0-39 0,0 0-21 15,0 0-20-15,0 0-19 0,-30 13-12 0,30-13-9 16,-10 23-9-16,10-23-3 0,-9 34-5 0,6-11-3 16,-1-1-1-16,1 6-2 0,-1-2-1 0,1 8-1 15,3 1 0-15,-4 0-1 0,4-1 2 0,0-1 0 16,4 2 1-16,-1-8-3 0,1 4-2 0,3-7-47 16,2-4-92-16,4-2-102 0,1-5-103 15,6-3-118-15,-20-10-267 0,43 0-203 0</inkml:trace>
  <inkml:trace contextRef="#ctx0" brushRef="#br0" timeOffset="-78563.64">2190 8025 137 0,'4'-18'461'0,"-4"18"-25"16,0-25-34-16,0 25-30 0,0-20-32 0,0 20-44 16,0 0-52-16,-7-19-49 0,7 19-40 0,0 0-30 15,0 0-25-15,0 0-13 0,0 0-11 0,-30 7-7 16,30-7-7-16,-10 20-8 0,10-20-4 0,-6 24-7 15,6-24-2-15,-4 31-6 0,4-31-1 0,4 32-1 16,-4-32-3-16,3 25-1 0,-3-25 4 0,10 25 16 16,-10-25 27-16,13 17 13 0,-13-17 2 15,23 12-14-15,-23-12-13 0,30-1-8 0,-30 1-4 16,40-11-10-16,-20-1-4 0,1 0-9 16,2-6-7-16,0-3-5 0,-3 2-2 0,-3-3-3 15,-4-4-3-15,0 6 0 0,-5-2 9 0,1 5 14 16,-5-1 13-16,-4 18 4 0,6-32-8 0,-6 32-6 15,0-25-10-15,0 25-5 0,0 0-4 0,0 0-2 16,0 0-5-16,0 0 1 0,0 0-1 0,-16 12-1 16,16-12 0-16,0 27-2 0,6-9 4 0,1 0 0 15,7 4 8-15,2-2 2 0,4 3 0 0,4-5-2 16,2-1-2-16,4-3 5 0,0 2 0 0,4-6 1 16,2-3-3-16,-2-2 1 0,2-5-1 0,1 0-2 15,-1-5-3-15,5-4-2 0,-2-4 0 16,-5-2-5-16,-4-5 0 0,-3 2-2 15,-7-7 0-15,-4-3 3 0,-9-1 1 0,-7 3-2 16,-7-8-3-16,-6 4 3 0,-4-1 0 0,-6 5 1 16,-3 0 1-16,-4 6-4 0,-4 3-1 0,-3 5 1 15,0 1-3-15,1 5 0 0,-1 6-1 0,4 4 3 16,3-2 0-16,0 6 1 0,7 2 2 0,2 0 5 16,8 5-3-16,7-1 1 0,6-14-35 0,10 33-121 15,6-13-153-15,10 0-207 0,15 8-268 0,2-8-492 16,4 2-727-16</inkml:trace>
  <inkml:trace contextRef="#ctx0" brushRef="#br0" timeOffset="-77683.4">20787 14379 381 0,'-7'-17'492'16,"7"17"-14"-16,0 0-18 0,-4-17-18 16,4 17-18-16,0 0-20 0,-7-17-37 0,7 17-47 15,0 0-50-15,0 0-53 0,-6-15-43 0,6 15-37 16,0 0-29-16,0 0-22 0,0 0-16 0,0 0-11 15,0 0-1-15,0 0 14 0,0 0 6 0,6 24 6 16,-6-24 7-16,7 25-3 0,-7-25-10 0,4 29-13 16,-4-29-9-16,3 39-9 0,1-19-8 15,-1 0-6-15,0 0-4 0,0-3-1 0,0 3-5 16,-3-20-5-16,7 32-3 0,-7-32-10 0,7 30-62 16,-7-30-67-16,7 24-63 0,-7-24-59 0,6 17-61 15,-6-17-90-15,0 0-79 0,17 12-56 0,-17-12-62 16,0 0-384-16,30-9-456 0</inkml:trace>
  <inkml:trace contextRef="#ctx0" brushRef="#br0" timeOffset="-77152.08">21036 14459 15 0,'10'-17'337'0,"-10"17"-3"0,11-27 14 15,-11 27 28-15,6-24 11 0,-6 24 5 0,3-19-13 16,-3 19-5-16,0-20-10 0,0 20-26 0,0 0-38 16,0-19-47-16,0 19-46 0,0 0-42 0,0 0-35 15,0 0-26-15,0 0-4 0,0 0-4 0,0 0-8 16,0 0-7-16,-9 17-8 0,9-17-13 15,0 27-5-15,0-27-9 0,3 28-8 0,-3-28-5 16,6 29-3-16,-6-29-4 0,10 31-3 0,-10-31 0 16,14 25-3-16,-14-25 6 0,16 22 2 15,-16-22 10-15,17 15 6 0,-17-15 0 0,27 7-4 16,-27-7-4-16,0 0-5 0,43-7-6 0,-43 7 1 16,30-18-9-16,-16 6-3 0,-1-1-2 0,0-1-1 15,1-4-2-15,-5 0 1 0,2 4-4 0,-5-3 4 16,-6 17 16-16,13-28 17 0,-13 28 17 0,11-23 4 15,-11 23-2-15,6-18-10 0,-6 18-12 0,0 0-11 16,4-21-5-16,-4 21-8 0,0 0-2 0,0 0-4 16,0 0 0-16,-14 20 1 0,14-20-4 0,-7 24-1 15,4-6-2-15,3-18-1 0,0 34 0 0,0-13-1 16,3-4 0-16,4 2 2 0,0-1-1 16,-4-2-1-16,7-4 0 0,-10-12-1 15,20 22 5-15,-20-22-2 0,24 11 3 0,-24-11-4 16,26 5 1-16,-26-5 8 0,23-9-12 0,-23 9 0 15,30-12-2-15,-30 12 4 0,27-22-2 0,-17 10-2 16,-3-3 0-16,-7 15 0 0,13-28 1 0,-13 28-1 16,4-30-3-16,-4 30 7 0,-4-27 0 0,4 27-6 15,-17-20-2-15,17 20 0 0,-26-11 4 0,26 11-1 16,-33 0 2-16,33 0-3 0,-44 6 2 0,21 1-1 16,3 0 0-16,-3 0 1 0,23-7-2 0,-34 17 5 15,34-17-7-15,-23 12-14 0,23-12-41 0,-17 12-50 16,17-12-46-16,0 0-65 0,0 0-95 15,0 0-82-15,17 15-111 0,-17-15-106 16,23-5-139-16,-23 5-379 0,37-15-603 0</inkml:trace>
  <inkml:trace contextRef="#ctx0" brushRef="#br0" timeOffset="-76723.86">21940 14157 470 0,'30'-18'460'16,"-30"18"3"-16,24-14-7 0,-24 14-31 0,23-17-29 15,-23 17-23-15,20-17-22 0,-20 17-16 0,17-12-23 16,-17 12-31-16,13-12-35 0,-13 12-35 0,0 0-33 16,16-12-23-16,-16 12-13 0,0 0-14 15,0 0-15-15,0 0-21 0,0 0-15 0,0 0-14 16,0 0-4-16,0 0-10 0,-10-15-3 0,10 15 6 16,0 0 2-16,0 0 9 0,0 0 10 15,-30 5 10-15,30-5 10 0,0 0 2 0,0 0-5 16,-23 5-14-16,23-5-6 0,0 0-17 0,-20 9-7 15,20-9 2-15,0 0-5 0,-17 16 5 0,17-16-3 16,-9 16-7-16,9-16-5 0,-7 29 3 0,7-29-5 16,-7 34-6-16,4-10-2 0,-1-2-2 0,1 3-4 15,0 3-4-15,-4-1 3 0,7 6-2 0,-6-4-6 16,2 4 1-16,1 0 4 0,-1-7-7 0,1 3-6 16,0-5 2-16,0 1 0 0,-1-3-1 15,4-1 1-15,0-1-2 0,0-20 3 0,-3 29 3 16,3-29 6-16,0 29 7 0,0-29-1 0,3 22 14 15,-3-22 5-15,13 17 0 0,-13-17-5 0,17 15-3 16,-17-15-2-16,30 8-3 0,-30-8-5 0,37 5-10 16,-37-5 6-16,47 0-42 0,-47 0-85 15,49-5-83-15,-19 1-96 0,-3 0-98 0,-3-1-109 16,-1-2-128-16,0-1-124 0,1 3-833 0,-24 5-1024 16</inkml:trace>
  <inkml:trace contextRef="#ctx0" brushRef="#br0" timeOffset="-74955.01">22750 14342 383 0,'0'0'466'0,"-13"-14"0"0,13 14-1 16,-17-12-21-16,17 12-31 15,-19-9-24-15,19 9-39 0,-24-7-35 0,24 7-30 16,0 0-27-16,-40 2-16 0,40-2-17 0,-30 11-33 16,30-11-28-16,-23 12-30 0,23-12-25 0,-24 15-19 15,24-15-13-15,-13 19-12 0,13-19-8 0,-10 20-4 16,10-20-6-16,0 21-3 0,0-21-8 0,10 17-2 16,-10-17-3-16,17 13-5 0,-17-13-4 0,23 4-3 15,-23-4-3-15,30-4-2 0,-30 4 0 0,27-10 19 16,-27 10 22-16,23-15 20 0,-23 15 13 0,13-17 5 15,-13 17-8-15,4-21-3 0,-4 21-13 0,-4-15-8 16,4 15-20-16,-13-12-4 0,13 12-9 0,-23-7-7 16,23 7-3-16,0 0-4 0,-43 0 0 15,43 0-26-15,-30 7-65 0,30-7-71 0,-27 10-63 16,27-10-84-16,-27 9-74 0,27-9-96 16,-23 11-89-16,23-11-76 0,0 0-65 0,0 0-429 15,0 0-591-15</inkml:trace>
  <inkml:trace contextRef="#ctx0" brushRef="#br0" timeOffset="-74611.99">22870 14137 310 0,'17'-12'393'0,"0"-4"-8"15,-4 4-16-15,5-1-24 0,-6 1-19 0,6-1-27 16,-6 1-28-16,9 2-31 0,-5 1-27 16,4-3-29-16,0 5-17 0,-20 7-20 0,47-9-17 15,-47 9-12-15,39-3-6 0,-39 3-9 0,51 7 7 16,-24 2 5-16,-4 3-1 0,0 3 3 0,0 4-21 15,-2 4-16-15,-2 3-6 0,-2 0-11 16,-4 3-3-16,-2 3-12 0,-2 0-4 0,-2-1-10 16,0 0-6-16,0 2-7 0,-1-8-2 0,-3 3-2 15,1-6-3-15,2 1-3 0,-2-4 7 0,-4-19 45 16,7 31 69-16,-7-31 48 0,6 22-21 0,-6-22-28 16,0 0-16-16,0 0-13 0,-13 15-15 0,13-15-12 15,0 0-17-15,-34 2-7 0,34-2-11 0,-40 3-10 16,10-1-8-16,0 1 1 0,-3 2-11 0,0 0 1 15,-7 2-3-15,-1 0-2 0,8 2-1 16,-3 0 0-16,6-1-7 0,3 2-41 0,0-3-69 16,5 1-79-16,1 0-77 0,1-1-75 0,20-7-79 15,-30 13-51-15,30-13-37 0,-24 10-70 0,24-10-645 16,0 0-686-16</inkml:trace>
  <inkml:trace contextRef="#ctx0" brushRef="#br0" timeOffset="-70135.8">28704 9917 214 0,'0'0'423'0,"3"-20"0"0,-3 20-4 0,0-21-10 15,0 21-16-15,3-19-4 0,-3 19 1 0,-3-22-11 16,3 22-3-16,0-17-5 0,0 17-3 0,-3-18-23 16,3 18-46-16,0 0-47 0,-4-20-49 0,4 20-42 15,0 0-35-15,0 0-26 0,0 0-19 0,0 0-7 16,0 0-4-16,0 0 10 0,-26 14 19 0,18 2 9 16,2 6 6-16,-4 1-11 0,4 7-4 0,-5 2-15 15,2 1-12-15,2 4-11 0,1 2-7 0,-2 0-11 16,2 2-3-16,2-5-4 0,4 4-4 0,0-3-1 15,0 1-9-15,4-5-51 0,-1-6-136 16,0-1-135-16,0-2-150 0,5-2-175 16,-2-4-222-16,4-6-829 0,0 4-1111 0</inkml:trace>
  <inkml:trace contextRef="#ctx0" brushRef="#br0" timeOffset="-69042.98">29131 10118 261 0,'0'0'367'15,"0"0"-7"-15,0 0-7 0,0 0-6 0,0 0-7 16,0 0-11-16,0 0-9 0,0 0-11 15,0 0-16-15,0 0-14 0,0 0-22 0,0 0-16 16,0 0-28-16,0 0-28 0,0 0-30 0,0 0-21 16,0 0-22-16,0 0-17 0,0 0-19 0,0 0-14 15,0 0-12-15,0 0-9 0,0 0-8 0,0 0-7 16,0 0-5-16,0 0-3 0,39 0-3 0,-39 0-1 16,34-3 0-16,-34 3-2 0,39-2-2 0,-39 2-3 15,44-3-14-15,-44 3-86 0,40 0-85 0,-40 0-83 16,33-3-86-16,-33 3-84 0,0 0-65 0,44 0-75 15,-44 0-438-15,0 0-483 0</inkml:trace>
  <inkml:trace contextRef="#ctx0" brushRef="#br0" timeOffset="-68795.38">29147 10277 183 0,'0'0'520'0,"0"0"-19"0,-30 5-23 0,30-5-33 15,0 0-52-15,0 0-61 0,-27 3-61 0,27-3-48 16,0 0-46-16,0 0-37 0,0 0-27 0,0 0-18 16,0 0-22-16,0 0-13 0,17 12-16 0,-17-12 0 15,33 2-6-15,-33-2-7 0,43-2 1 0,-43 2-6 16,54-3-6-16,-54 3-6 0,60-2-1 16,-60 2 1-16,57-2-2 0,-57 2 5 0,53-5-8 15,-53 5-37-15,50-5-84 0,-50 5-80 16,50-8-90-16,-50 8-81 0,43-12-68 0,-43 12-78 15,44-12-308-15,-44 12-303 0</inkml:trace>
  <inkml:trace contextRef="#ctx0" brushRef="#br0" timeOffset="-67671.51">30168 9869 371 0,'0'0'410'0,"0"0"-16"0,0 0-9 16,0 0-9-16,0 0-17 0,0 0-21 0,-3-17-16 15,3 17 0-15,0 0-13 0,0 0-14 0,0 0-15 16,0 0-26-16,0 0-26 0,0 0-25 0,0 0-31 16,0 0-26-16,0 0-31 0,0 0-25 0,0 0-23 15,0 0-14-15,0 0-11 0,0 0-5 0,0 0-5 16,0 0-3-16,3 21-2 0,-3-21 1 16,3 24 4-16,-3-24 9 0,-3 33 3 15,3-13 7-15,0 2 1 0,-3 0 3 0,-1 3 4 16,0 3 6-16,1-1-5 0,0 0-2 0,-1-1-6 15,1 4 4-15,0-5-12 0,0 3-1 0,-1-3-9 16,1-3 2-16,-1 1-8 0,4-1-4 0,-3-5-1 16,3-17-10-16,-3 33 7 0,3-33 2 0,0 25 8 15,0-25 16-15,0 23 2 0,0-23 17 0,0 0 7 16,3 25-4-16,-3-25-11 0,0 0-15 0,0 0-4 16,14 15-7-16,-14-15-8 0,0 0-47 0,0 0-86 15,0 0-87-15,27-5-74 0,-27 5-88 0,0 0-91 16,9-16-99-16,-9 16-87 0,0 0-76 15,0 0-583-15,0-19-754 0</inkml:trace>
  <inkml:trace contextRef="#ctx0" brushRef="#br0" timeOffset="-65539.97">30225 9950 61 0,'0'0'365'0,"0"0"-4"15,0 0-10-15,0 0-14 0,0 0-16 0,0 0-7 16,0 0-18-16,0 0-14 0,0 0-26 0,0 0-23 15,22-8-10-15,-22 8-27 0,0 0-7 0,0 0-14 16,0 0-10-16,-6-18-20 0,6 18-10 0,0 0-7 16,-13-22-10-16,13 22-5 0,-11-17-14 15,11 17-6-15,-16-23 0 0,2 10-9 0,4-1-9 16,-6-2 5-16,2-2-1 0,-2 4-11 0,-1-4-12 16,-6 1-7-16,3-3-15 0,-7 2-5 0,4-2-4 15,-4 3-4-15,-3 0-5 0,3-1 1 16,-3 0-2-16,0 1-5 0,-3 0 2 0,0 0-2 15,-1 1 0-15,1-1 2 0,-3 2-3 0,2 0-1 16,-3-1 2-16,0 4-2 0,1-3-1 0,-4 0-2 16,0 0 1-16,0 3 2 0,-3-2-1 0,-1 2-2 15,1 0 2-15,-1 0 2 0,1-1-2 0,4 1 2 16,-5-2 5-16,1 2 2 0,-1-2 0 16,4 4 8-16,-4-5 10 0,4 3 6 0,4-1 2 15,-4-3-2-15,3 4 3 0,4-2-9 0,-4 3-3 16,4-4-8-16,-4 3 2 0,4-1-9 0,0-2-5 15,0 6-1-15,-5-6-4 0,2 4 0 0,-1-1-1 16,1-1-1-16,-5 3-1 0,5-3 1 0,-4 4-2 16,0-1-1-16,3-4 0 0,0 5 1 15,-3-1 2-15,4 0 2 0,-1 0-9 0,-3 0 5 16,0 1 0-16,-1-2 0 0,2 1 0 0,-1 2 0 16,-4-4-1-16,4 5-1 0,-3-4 3 0,0 4-3 15,0-2 0-15,-1 0 1 0,-2 1 0 0,2 4-2 16,1-4 1-16,-1 3-13 0,1-2 5 15,3 2 1-15,-1 0 3 0,2-3 0 0,-1 7 3 16,4-5 5-16,1 4-2 0,-1-2 2 0,-1 1 3 16,4 0-5-16,-3-3 4 0,-1 4-1 0,0 2-1 15,3-2 0-15,-2-2 1 0,-1 3-4 0,4 1 2 16,-3 0-1-16,1 0 0 0,2 0 0 0,0 0-3 16,33 0 2-16,-63 0-1 0,33 1 2 0,-4-1 1 15,34 0-2-15,-56 6-5 0,56-6 6 0,-54 6-4 16,54-6 4-16,-53 5-2 0,53-5 0 15,-50 7 1-15,50-7-2 0,-47 8 1 0,47-8-1 16,-43 9-2-16,43-9 4 0,-43 8 0 0,43-8 1 16,-44 9 4-16,25-4-4 0,19-5 1 15,-47 12 0-15,47-12 0 0,-51 14-1 0,51-14 2 16,-46 10-2-16,19-2 4 0,4-7-1 0,-4 7 3 16,0-3-1-16,4 0-1 0,0 0 0 0,-4 2 2 15,4-1-3-15,-4-1 0 0,27-5 1 0,-46 9 1 16,19-3-4-16,3 1 2 0,-3-2 2 0,1 2-1 15,0-1 4-15,-1 1 0 0,-3 1-2 0,6-4-1 16,-2 4 4-16,-1 0 5 0,0-1-5 0,3-1-1 16,2-1-1-16,22-5-2 0,-41 15 2 0,41-15-7 15,-36 9 2-15,36-9 0 0,-37 15 0 16,37-15-2-16,-33 18 2 0,33-18-2 0,-37 15 1 16,37-15 0-16,-33 18 1 0,33-18 0 15,-27 17-4-15,27-17 10 0,-26 14-12 0,26-14 3 16,-27 15 0-16,27-15 0 0,-21 17-1 0,21-17 1 15,-19 12 2-15,19-12-3 0,-17 17 1 0,17-17 1 16,-20 17-2-16,20-17 10 0,-20 21-7 0,20-21-4 16,-20 20 4-16,20-20 3 0,-20 24 1 0,20-24 2 15,-20 22-2-15,20-22-4 0,-17 23 0 0,17-23 1 16,-13 25-1-16,13-25 0 0,-17 24 1 0,17-24-1 16,-13 26-1-16,13-26-1 0,-14 30 2 0,14-30-1 15,-9 27 4-15,9-27-2 0,-13 31 0 0,13-31-1 16,-11 27-4-16,11-27 3 0,-6 26-1 15,6-26 2-15,-10 24 1 0,10-24-1 16,-8 22-2-16,8-22 1 0,-6 20 2 0,6-20-2 16,-3 21-3-16,3-21 3 0,-3 17 0 0,3-17 3 15,0 0-1-15,-7 20 2 0,7-20-2 0,0 0 4 16,-3 17 0-16,3-17 0 0,0 0 6 0,0 0-6 16,0 0 2-16,-8 21 6 0,8-21 5 0,0 0-11 15,0 0-55-15,0 0-97 0,0 0-88 0,0 0-93 16,0 0-82-16,0 0-80 0,0 0-77 0,0 0-94 15,0 0-141-15,0 0-299 0,0 0-565 0</inkml:trace>
  <inkml:trace contextRef="#ctx0" brushRef="#br0" timeOffset="-64947.38">24555 9653 250 0,'0'0'399'0,"0"0"-24"0,0 0-14 15,3-21-13-15,-3 21-16 0,0 0-21 0,0 0-28 16,0 0-25-16,0-17-16 0,0 17-21 0,0 0-3 16,0 0-7-16,0 0-10 0,0 0-7 0,0 0-23 15,7-15-29-15,-7 15-27 0,0 0-24 0,0 0-19 16,0 0-19-16,0 0-10 0,0 0-3 0,0 0-6 15,20 7-1-15,-20-7-2 0,10 12 1 16,-10-12 13-16,10 23 28 0,-10-23 17 0,13 26 5 16,-6-9-3-16,3 0 1 0,-3 0 13 0,-1 7 16 15,1-7 5-15,-1 5-3 0,5-4 1 0,-5 0-1 16,-3-1-4-16,4 0 10 0,-7-17 1 0,11 24 12 16,-11-24 27-16,12 24 39 0,-12-24 45 0,10 15 29 15,-10-15-14-15,0 0-64 0,24 4-205 16,-24-4 0-16,27-7 0 0,-27 7 0 0,30-19 0 15,-10 8 0-15,-4-7 0 0,8-2 0 0,-1 1 0 16,1-6 0-16,2-1 0 0,-3 2 0 0,4-1 0 16,0-3 0-16,-4 3 0 0,4 3 0 15,-4-1 0-15,0 3 0 0,1 1-130 0,-4 4-238 16,-4 2-41-16,5 2-15 0,-21 11-16 0,36-14-15 16,-36 14-37-16,33-3-44 0,-33 3-33 0,37 3-24 15,-37-3-43-15,41 7-432 0,-16 0-539 0</inkml:trace>
  <inkml:trace contextRef="#ctx0" brushRef="#br0" timeOffset="-63419.96">29714 3297 226 0,'33'-10'314'0,"-33"10"-14"0,0 0-20 0,27-7-8 16,-27 7-8-16,0 0-23 0,27-5-12 15,-27 5-9-15,0 0-9 0,23-5-12 0,-23 5-10 16,0 0-13-16,0 0-11 0,0 0-7 0,30-6-4 16,-30 6-3-16,0 0-18 0,0 0 11 0,0 0-8 15,0 0-1-15,0 0-2 0,0 0 2 0,0 0-8 16,0 0-13-16,0 0-1 0,0 0-11 15,0 0 5-15,0 0 6 0,0 0 9 0,0 0 4 16,-26 16-7-16,26-16 6 0,-33 14 0 0,12-6-1 16,1 2 9-16,-4-1-3 0,-2 3 1 0,-4 0-22 15,0 0-8-15,-7 1 2 0,4 1-6 0,-4 2-9 16,-3 1-7-16,-3 1-6 0,-4 2-5 0,0-4-6 16,4 5-7-16,-4-1-3 0,4 0-6 0,-1 0-2 15,1 0 5-15,4 0 8 0,1-3 1 16,2-1-3-16,3 1-5 0,-1-2-6 0,4 0-6 15,0 0-3-15,0 0-2 0,0 0-3 0,7-2-4 16,0-1-3-16,-1-2-1 0,1 2 0 0,2-1-8 16,2-1 0-16,2 0-2 0,17-10 0 15,-27 12 0-15,27-12 2 0,-23 13 4 0,23-13 4 16,-20 10 13-16,20-10 6 0,0 0-5 0,-23 12-38 16,23-12 0-16,0 0 0 0,0 0 0 0,-16 8 0 15,16-8 0-15,0 0-34 0,0 0-210 0,0 0-100 16,0 0-113-16,12-13-116 0,-12 13-146 0,24-15-106 15,-5-2-874-15,2 4-1133 0</inkml:trace>
  <inkml:trace contextRef="#ctx0" brushRef="#br0" timeOffset="-62767.96">29033 2310 241 0,'0'0'351'0,"0"0"-11"0,8-18-11 16,-8 18-6-16,0 0-5 0,9-16-8 0,-9 16-13 16,0 0-11-16,7-19-3 0,-7 19-1 15,0 0 3-15,0 0-4 0,3-20-11 0,-3 20-16 16,0 0-22-16,0 0-29 0,0 0-27 0,0 0-27 16,3-15-17-16,-3 15-20 0,0 0-22 0,0 0-15 15,0 0-14-15,0 0-10 0,0 0 0 0,0 0-2 16,0 0 3-16,0 0 1 0,0 22 10 0,0-22 3 15,0 18 0-15,0-18-5 0,-3 26 4 0,3-26-1 16,0 29-1-16,-3-12 5 0,3 4-6 0,0-1-4 16,0-1-7-16,3 5-4 0,-3-3 2 0,3 2-6 15,-3-3-2-15,4 3-5 0,0-3 8 0,-4-1-6 16,3 1-4-16,-3-20 0 0,3 31-2 16,-3-31 1-16,3 30-7 0,-3-30 2 0,4 21-3 15,-4-21-4-15,3 21 7 0,-3-21-6 0,0 0 12 16,3 22-12-16,-3-22 7 0,0 0-2 0,0 0-6 15,3 20-59-15,-3-20-97 0,0 0-134 0,0 0-131 16,0 0-162-16,0 0-199 0,0 0-194 0,0 0-479 16,0 0-885-16</inkml:trace>
  <inkml:trace contextRef="#ctx0" brushRef="#br0" timeOffset="-58235.95">13366 14375 89 0,'0'0'403'16,"0"0"-24"-16,0 0-8 0,0 0 5 0,-34 2-9 15,34-2 0-15,0 0-24 0,0 0-21 0,0 0-12 16,-33-5-25-16,33 5-14 0,0 0-17 0,0 0-20 15,0 0-32-15,0 0-31 0,-27-2-32 0,27 2-29 16,0 0-24-16,0 0-19 0,0 0-15 0,0 0-15 16,0 0-8-16,0 0-3 0,0 0-2 0,0 0-6 15,0 0-2-15,21 14-2 0,-21-14 0 0,30 7-2 16,-30-7-4-16,39 9 0 0,-39-9-2 16,54 9-3-16,-24-6 2 0,7 2 0 0,2 0 0 15,8 0 5-15,4-2-1 0,-2 1-2 0,8-1 3 16,0-1-1-16,9-2 0 0,1 3-4 0,-7-3-1 15,0 0 1-15,0 0 0 0,-3 0-2 16,3 0 0-16,0 0-1 0,-3 0-2 0,-4 0 3 16,4 3-2-16,0-3 1 0,-4 0-1 0,0 0 0 15,4 2-1-15,0 1 1 0,-4-3 0 0,3 2-2 16,1-2 0-16,0 2 3 0,3-2-4 0,-3 3 2 16,3-3 2-16,-3 2-1 0,9-2 2 0,-3 4-3 15,4-4 2-15,0 2-2 0,0-2 0 0,-1 1-1 16,1-1 2-16,-1 0 1 0,2 0-1 15,2 0 2-15,-4 0-1 0,4-1 1 0,4 1 0 16,-8-2-2-16,4-2 0 0,4 2 3 0,-4-1-1 16,-4 1 1-16,4 0-1 0,1-1-2 0,-2 1-2 15,1-1 1-15,4 0 2 0,-7 1-1 0,2-1 1 16,2 1 1-16,2 0-1 0,-3-1-1 16,4 1 2-16,-5 2-1 0,4-3-3 0,1 1 1 15,-1-1 3-15,1 1-1 0,-1-1 0 0,1 3-1 16,-1-3 0-16,-3 3-1 0,1-1 3 0,-5 1 0 15,4 0-1-15,-7-3-2 0,-3 3 0 0,0 0 1 16,7-2 2-16,0 2-1 0,-4-3 1 0,4 3-2 16,-4-3 0-16,7 1 2 0,1 2-2 15,-5-4 2-15,7 3-1 0,1-1-1 0,-1-2-1 16,4 4-2-16,-1-2 3 0,2-1-4 0,1 3 6 16,-2-2-4-16,6 0 2 0,-3-1-3 0,10 1 4 15,0-1-1-15,0 0 2 0,4-2-3 0,-4 1 4 16,3-1-2-16,-3 0-2 0,7-3 2 0,-1 1 0 15,2-1-4-15,-2-1 3 0,4 0-2 0,0 2 0 16,1-1-1-16,-2 1 1 0,1 0 1 16,1 2-2-16,-5-3 4 0,1 1-1 0,-1-1-1 15,1 1 1-15,0-1 0 0,-3 1-1 0,2-4 1 16,-6 4 1-16,7-3 0 0,-7 0 0 16,3 1-1-16,-3-3 0 0,0 0-1 0,1 3 2 15,-5-4 1-15,4 3-2 0,-3-3-1 0,-4 1 2 16,-3 3-2-16,1-4 3 0,-12 2-1 0,-2 2 0 15,-1-4 1-15,5 4-2 0,-8-3 2 0,4-2-1 16,-1 2 0-16,4-6 0 0,1 0-2 0,-8 5 2 16,0-4 1-16,-2 0-1 0,-1 2-1 0,0-2-1 15,-4-4 1-15,1 4-1 0,-1 0-1 0,-2 0 1 16,3-1 0-16,-4-2-1 0,-3 2-1 0,3 0 2 16,-6 0 1-16,3 2-1 0,-3-2-2 0,-4 1 1 15,1-2 1-15,2 0 1 0,-2-1-5 16,-5 3 5-16,4-2-2 0,-5 0-1 15,-2 4 2-15,-2-2 0 0,-1 0 3 0,0-4-3 16,-3 3-1-16,0 1 4 0,-3 0 18 0,0-4 24 16,0 4 7-16,-4-3-4 0,0 3-8 0,-3-4-6 15,4 1 0-15,-8 1-7 0,1-1-5 0,-4-1-3 16,1 1-2-16,-1 1 1 0,-3-3-2 0,0-1 5 16,0 0-4-16,-4 1 1 0,1-3-4 0,-3-3 0 15,-4 3-3-15,3-2 0 0,-6-3-1 0,3 3-2 16,-7-6 3-16,3-1 2 0,-2 0 10 0,-4 2 2 15,0-1-1-15,-4-2-6 0,1 3-2 0,0-1 11 16,-4 1 85-16,4-1-9 0,0-2-20 0,-8-2-17 16,5-2-15-16,-1-2-11 0,-3 1-8 15,4 0-6-15,-2-3-6 0,-1 1-5 16,-1-1-6-16,3 4-1 0,-3-7-2 0,0 5 0 16,0-3-7-16,0-1 4 0,-3 0-4 0,2 3 2 15,-1-3-2-15,-2 2-2 0,1-1 5 0,-1 0-2 16,5 1-3-16,-5 2 6 0,0-2-4 0,1 1 4 15,0-1-3-15,3 1 0 0,-4 2 0 0,1 0 1 16,0-3 3-16,0 2-5 0,2 5 1 0,-6-4 0 16,8 2 5-16,-4-2-8 0,-4 5 0 0,3-2 2 15,-3-1-2-15,1 2 5 0,0 2-7 0,-1 2 2 16,-3-1 2-16,0 0-1 0,0-1-1 16,-3 4 4-16,-5 0-3 0,2-1 3 0,-4 5-4 15,0-5-2-15,0 4 3 0,-7-1 0 0,4 3-3 16,-4-5 3-16,0 4 0 0,1 2 2 0,-1-1-3 15,1-1 0-15,-5 2 1 0,4-1 0 16,1-1 4-16,-4 7-9 0,4-3 1 0,-2 0 3 16,2 1 0-16,-1 1 3 0,1 0-3 0,-1 0 0 15,0 2-5-15,1-2 4 0,2 3 3 0,-3 0-1 16,8-1 1-16,-2 3-4 0,5 3 5 0,-4-3 0 16,-1 0-4-16,1-1 4 0,4 7-2 0,-4-4 1 15,3 1 0-15,0 4 0 0,1-1-6 0,-4-2 11 16,-1 2-6-16,8 0 4 0,-7 2-4 15,1-1 2-15,-2-1-2 0,1 1-1 0,-3 1 4 16,-4 0-2-16,0-1-1 0,1-1 0 0,-1 6 0 16,-3-3 2-16,3-1-1 0,1 2 0 0,-1-1 2 15,4 1-3-15,-1 3 0 0,1-3 5 0,-1 3 1 16,8-1-2-16,-1-2 2 0,1 5 1 16,-1-2 7-16,3-4 0 0,1 5 2 0,-4 1 9 15,7-3 3-15,0 1-3 0,0-1-4 0,-3 3 0 16,3-3-3-16,0 2-3 0,30 1-5 0,-57-5 0 15,57 5-1-15,-49 0-2 0,49 0-2 0,-44 0 0 16,44 0 3-16,-40 0-2 0,40 0-1 0,-44 0-2 16,44 0 4-16,-33 6-5 0,33-6 2 15,-40 3-5-15,40-3 5 0,-39 8 2 0,15-4 0 16,-3 1 6-16,4 3 1 0,-4-1 2 0,1 3 0 16,-1 0-4-16,0 3 2 0,4-3-1 0,-1-1-9 15,-2 7 4-15,3-7-4 0,-1 7 6 0,1-3-4 16,2 2-3-16,-1-1 3 0,2 1-4 0,-1 0 1 15,5 3 0-15,-8 0 3 0,7-4-4 0,1 3 3 16,-1 1-5-16,4 0 2 0,-4-1 5 16,4 0 0-16,-1-1 2 0,5 0-4 0,-1 1 1 15,-1-3 4-15,11-14-2 0,-16 25 6 0,16-25-5 16,-14 25-2-16,14-25 3 0,-6 20-4 16,6-20 2-16,-10 22-4 0,10-22 5 0,-6 18-1 15,6-18-2-15,-4 18 1 0,4-18 0 0,0 0 2 16,-7 20 0-16,7-20-1 0,0 0 2 0,-3 17 2 15,3-17-5-15,0 0 3 0,0 0 0 0,-7 17 1 16,7-17-19-16,0 0-47 0,0 0-58 0,0 0-55 16,0 0-56-16,-3 18-61 0,3-18-64 0,0 0-72 15,0 0-90-15,0 0-110 0,0 0-122 0,0 0-534 16,0 0-740-16</inkml:trace>
  <inkml:trace contextRef="#ctx0" brushRef="#br0" timeOffset="-57731.95">20036 10400 31 0,'0'0'315'16,"0"0"-14"-16,13-15-14 0,-13 15-8 0,0 0-7 15,17-13-8-15,-17 13-4 0,0 0 2 0,20-15 11 16,-20 15 0-16,13-13 5 0,-13 13-7 0,0 0-7 15,17-18-7-15,-17 18-13 0,0 0-20 0,13-9-24 16,-13 9-29-16,0 0-36 0,0 0-27 0,0 0-24 16,0 0-24-16,0 0-9 0,0 0 6 0,0 0 18 15,27 8 5-15,-27-8 0 0,3 18 9 0,-3-18 7 16,7 24 18-16,-7-24 1 0,7 27-11 16,-7-27-12-16,3 33-12 0,-3-33-11 0,10 30-7 15,-10-30 1-15,10 28 4 0,-10-28 7 0,10 27 3 16,-10-27 16-16,10 23 14 0,-10-23 35 15,13 15 28-15,-13-15 0 0,20 7-25 0,-20-7-31 16,43-6-19-16,-16 3-19 0,6-8-10 0,8-2-10 16,5-4-14-16,5-5-76 0,5-3-116 0,4-3-125 15,0-4-129-15,0-1-139 0,-3-2-163 0,0 0-168 16,-4-5-775-16,0 0-1086 0</inkml:trace>
  <inkml:trace contextRef="#ctx0" brushRef="#br0" timeOffset="-56295.95">28867 8427 90 0,'0'0'356'0,"24"-12"-16"0,-24 12-18 0,0 0-9 15,16-10-13-15,-16 10-15 0,0 0-14 0,0 0-9 16,20-12-7-16,-20 12 0 0,0 0-3 0,0 0-5 16,0 0-2-16,0 0-5 0,13-11-6 0,-13 11-8 15,0 0-18-15,0 0-10 0,0 0-10 0,0 0-23 16,0 0-12-16,0 0-26 0,0 0-23 0,0 0-21 15,0 0-18-15,0 0-7 0,-27 8 1 0,27-8 11 16,-22 10 7-16,22-10 5 0,-27 10 5 0,6 0 8 16,2 0-9-16,-5 0-4 0,1 0-8 15,-1 2-10-15,-6 3-5 0,0 0-10 16,0 0-4-16,0 3 1 0,0-3 3 0,0 2 2 16,0-2-3-16,3-1-1 0,2 3 3 0,-2-2 12 15,3-6 9-15,4 4 8 0,-4-4 6 0,5 3 5 16,-1 0 0-16,3-3-7 0,-3 2 2 0,20-11-6 15,-30 17 0-15,30-17-5 0,-30 12-8 0,30-12-6 16,-27 13-6-16,27-13-8 0,-20 9-20 0,20-9-26 16,-20 9 0-16,20-9 0 0,0 0 0 0,-20 12 0 15,20-12 0-15,0 0 0 0,0 0 0 0,-20 10 0 16,20-10 0-16,0 0 0 0,0 0 0 0,0 0 0 16,0 0 0-16,0 0 0 0,0 0-140 15,0 0-137-15,0 0-113 0,0 0-114 0,0 0-107 16,27-10-114-16,-7 2-80 0,4 1-121 15,2-1-371-15,8-2-755 0</inkml:trace>
  <inkml:trace contextRef="#ctx0" brushRef="#br0" timeOffset="-55691.95">29730 8232 110 0,'0'0'418'0,"0"0"-7"0,0 0-1 16,0 0-2-16,0 0-9 0,0 0-4 0,0 0-5 15,0 0-4-15,0 0-2 0,0 0-3 16,0 0-8-16,0 0-30 0,0 0-18 0,0 0-16 16,0 0-26-16,0 0-25 0,0 0-29 0,0 0-25 15,-6-15-32-15,6 15-27 0,0 0-25 0,0 0-24 16,0 0-18-16,0 0-26 0,0 0-7 16,0 0-6-16,-13 11 26 0,13-11 14 0,0 0 0 15,0 0 2-15,-3 24 6 0,3-24-1 0,-4 20-6 16,4-20-7-16,-4 28-6 0,4-28-13 0,-6 32 2 15,6-15-9-15,-3 7 1 0,-1-2-6 0,1 0-4 16,3 3-4-16,-3-5-22 0,3 5-12 0,-3-5 0 16,3 4 0-16,-4-5 0 0,4-19 0 0,0 32 0 15,0-32 0-15,4 30 0 0,-4-30 0 0,0 23 0 16,0-23 0-16,3 22 0 0,-3-22 0 0,0 0 0 16,3 18 0-16,-3-18-224 0,0 0-288 15,0 0-240-15,0 0-290 0,0 0-883 0,0 0-1347 16</inkml:trace>
  <inkml:trace contextRef="#ctx0" brushRef="#br0" timeOffset="-53199.94">16898 11463 229 0,'-41'2'338'0,"41"-2"-16"0,0 0-19 16,-33 3-16-16,33-3-9 0,0 0-16 0,-36 4 0 15,36-4 0-15,0 0-1 0,-37 5-6 0,37-5-3 16,0 0 0-16,-41 8-3 0,41-8-2 0,-22 5-6 15,22-5-9-15,0 0-19 0,-27 7-15 16,27-7-11-16,0 0-13 0,-27 5-8 0,27-5-5 16,0 0-4-16,0 0-10 0,0 0-13 15,-27 5-8-15,27-5-10 0,0 0-8 0,0 0-5 16,0 0 0-16,0 0-10 0,0 0 2 0,0 0 39 16,0 0 25-16,0 0-3 0,24 7-9 0,-24-7-15 15,37-2-6-15,-11-3-8 0,4 0-12 0,10 0-16 16,7-2-12-16,10-3-11 0,3 1-10 0,0-2-49 15,10 1-8-15,-4-1 0 0,15-1 0 0,-11 2 0 16,-1 3 0-16,5-1 0 0,-4 0 0 0,0 2 0 16,0 0 0-16,-3-1 0 0,-1 1 0 0,4-1 0 15,-7 2 0-15,8-2 0 0,-8 1 0 0,1-1 0 16,-1 2 0-16,-3-2 0 0,-10 1 0 16,0 5 0-16,-3-4 0 0,-4 2 0 15,-6 0 0-15,0 1 0 0,-4-2 0 0,-33 4 0 16,60 0 0-16,-60 0 0 0,46 0 0 0,-46 0 0 15,41 4 0-15,-41-4 0 0,36 2 0 0,-36-2 0 16,0 0 0-16,43 0 0 0,-43 0 0 0,0 0 0 16,34 3 0-16,-34-3 0 0,0 0 0 0,0 0 0 15,0 0 0-15,37 0 0 0,-37 0 0 0,0 0 0 16,0 0 0-16,0 0 0 0,0 0 0 0,0 0 0 16,26-9 0-16,-26 9 0 0,0 0-136 0,0 0-925 15,-29 6-1317-15,29-6-1774 0</inkml:trace>
  <inkml:trace contextRef="#ctx0" brushRef="#br0" timeOffset="-51167.71">16351 11765 48 0,'0'0'458'0,"0"-26"-20"0,0 26-5 0,0 0-2 16,3-20-10-16,-3 20-10 0,0 0-14 0,0 0-20 16,-3-19-19-16,3 19-29 0,0 0-23 0,0 0-24 15,0 0-25-15,0 0-29 0,-3-16-24 0,3 16-35 16,0 0-31-16,0 0-33 0,0 0-29 16,0 0-14-16,0 0-10 0,0 0 12 0,-8 16 13 15,8-16 3-15,-3 22-8 0,3-22-2 0,0 29-3 16,0-29-11-16,3 39-10 0,-3-19-6 0,0 2-2 15,4 4-6-15,-4-4-5 0,4-1-4 0,-4 5-8 16,3-1 0-16,-3-2-1 0,0 2-3 16,0-6-3-16,3 4 4 0,-3-23-2 0,4 35 0 15,-4-35-4-15,3 30 4 0,-3-30 1 0,3 27 1 16,-3-27-2-16,0 24 0 0,0-24 3 0,3 17-1 16,-3-17-9-16,0 0-50 0,7 20-49 0,-7-20-47 15,0 0-49-15,0 0-92 0,0 0-85 0,0 0-90 16,0 0-54-16,0 0-37 0,0 0-25 0,0 0-63 15,0 0-378-15,0 0-492 0</inkml:trace>
  <inkml:trace contextRef="#ctx0" brushRef="#br0" timeOffset="-50923.59">16184 12158 53 0,'0'0'511'0,"-37"0"-13"0,37 0-20 15,-36-3-18-15,36 3-17 0,-41-3-8 0,41 3-12 16,-33-5-14-16,33 5-25 0,-30-1-31 0,30 1-35 15,0 0-43-15,-30-6-46 0,30 6-42 0,0 0-36 16,0 0-24-16,0 0-18 0,0 0-18 16,0 0-11-16,0 0-15 0,0 0-8 0,30 3-10 15,-30-3-5-15,33 7-9 0,-33-7-1 0,44 12-9 16,-17-7-2-16,-3 0 0 0,-2 3-2 0,5-3-3 16,-4-1-4-16,-23-4-45 0,43 11-53 0,-43-11-57 15,41 5-56-15,-41-5-51 0,33 2-51 0,-33-2-88 16,37 0-96-16,-37 0-94 0,33-7-116 0,-33 7-408 15,33-13-572-15</inkml:trace>
  <inkml:trace contextRef="#ctx0" brushRef="#br0" timeOffset="-50707.36">16824 11909 530 0,'-6'-20'595'15,"6"20"6"-15,-10-17-10 0,10 17-34 0,-14-14-27 16,14 14-41-16,-16-12-47 0,16 12-56 0,0 0-66 15,-27-8-65-15,27 8-39 0,-30 8-9 0,13 4-10 16,-10 2-18-16,1 6-30 0,-4 3-23 0,-4 4-26 16,1 3-17-16,-4 0-15 0,4 3-14 0,3 0-1 15,-3-1-5-15,3 2-10 0,0-1-23 0,3-3-87 16,3-5-87-16,5 3-87 0,2-3-104 0,1-4-124 16,2-2-156-16,1-2-149 0,-1 1-622 0,4-3-853 15</inkml:trace>
  <inkml:trace contextRef="#ctx0" brushRef="#br0" timeOffset="-48047.34">24982 11080 466 0,'0'0'546'0,"0"0"-33"0,-13 13-31 15,13-13-34-15,0 0-23 0,0 0-32 0,-14 12-37 16,14-12-25-16,0 0-30 0,0 0-28 16,0 0-24-16,0 0-14 0,0 0-23 0,0 0-34 15,0 0-35-15,0 0-31 0,0 0-20 0,17-11-17 16,-17 11-11-16,16-9-11 0,-16 9-8 0,14-16-2 15,-14 16 21-15,13-17 9 0,-13 17-4 0,10-12-1 16,-10 12 2-16,0 0-15 0,0-18-13 0,0 18-11 16,0 0-11-16,-26-9-3 0,26 9-3 0,-38 0-3 15,38 0-3-15,-46 6-3 0,19 2-1 16,4-3-4-16,-4 3-1 0,3 2 0 0,5-3 0 16,-1 3 0-16,20-10-3 0,-30 18 5 0,30-18-8 15,-21 17 6-15,21-17 2 0,-9 23 3 0,9-23 0 16,9 22-1-16,-9-22 0 0,21 22 3 15,-7-6-4-15,5-1 1 0,-2-3 0 0,2 2-3 16,-1 3-2-16,2-3-1 0,-7-2-2 0,4 6 1 16,-4-4 2-16,-3 4 1 0,0-2 0 0,-3 1 1 15,-7-17 2-15,6 24 0 0,-6-24 3 0,3 31 4 16,-3-31 2-16,-6 25-1 0,6-25-1 0,-10 19-3 16,10-19-31-16,-17 21-70 0,17-21-80 0,-10 15-89 15,10-15-82-15,0 0-105 0,-17 13-83 0,17-13-45 16,0 0-32-16,0 0-30 0,11-13-351 0,-11 13-467 15</inkml:trace>
  <inkml:trace contextRef="#ctx0" brushRef="#br0" timeOffset="-47686.86">25105 11297 338 0,'0'0'459'0,"17"-20"15"16,-17 20 21-16,10-17 8 0,-10 17-7 0,6-16-14 16,-6 16-22-16,0 0-53 0,7-19-64 0,-7 19-70 15,0 0-58-15,0 0-50 0,0 0-34 0,0 0-24 16,0 0-20-16,0 0-18 0,0 0-13 0,14 19-7 15,-14-19-10-15,9 21-4 0,-9-21-4 0,14 20-5 16,-14-20-4-16,13 22-1 0,-13-22-1 0,20 18 1 16,-20-18 2-16,20 15 0 0,-20-15-1 0,20 10-1 15,-20-10-4-15,0 0 1 0,37 0 0 0,-37 0-4 16,23-8 1-16,-23 8-4 16,21-17 0-16,-21 17 2 0,16-24-3 0,-16 24 4 15,14-24 13-15,-14 24 13 0,9-27 14 0,-9 27 7 16,3-31 6-16,-3 31 5 0,4-22 3 0,-4 22-16 15,0-20-18-15,0 20-19 0,0 0-11 0,0 0 0 16,0 0-2-16,0 0-1 0,0 0-4 0,0 0 1 16,-16 13 0-16,16-13 4 0,-5 24-3 0,5-24 0 15,5 36 2-15,-5-19 1 0,3 3 1 0,0 3 4 16,0-6-2-16,0 3-42 0,4-3-77 0,-7-17-80 16,6 30-76-16,-6-30-74 0,14 23-43 0,-14-23-75 15,13 15-71-15,-13-15-55 0,0 0-69 0,0 0-433 16,33-2-553-16</inkml:trace>
  <inkml:trace contextRef="#ctx0" brushRef="#br0" timeOffset="-47183.93">25579 11230 287 0,'0'0'499'0,"6"-18"-8"16,-6 18-11-16,0 0-29 0,4-18-51 0,-4 18-64 16,0 0-69-16,0 0-56 0,0 0 9 0,0 0-11 15,0 0-12-15,0 0-30 0,30 6-29 0,-30-6-24 16,17 17-19-16,-17-17-17 0,13 23-11 0,-13-23-10 15,9 22-8-15,-9-22-10 0,11 25-8 0,-11-25-3 16,10 20 3-16,-10-20 25 0,6 15 41 0,-6-15 36 16,0 0 39-16,7 18 45 0,-7-18 4 15,0 0-45-15,0 0-29 0,0 0-36 0,0 0-21 16,10-13-18-16,-10 13-11 0,4-26-17 0,-4 26-9 16,9-34-7-16,-2 11-5 0,3 5-6 0,-3-1-4 15,2-1-1-15,2 2-9 0,-1 0-7 16,-10 18-8-16,16-19-1 0,-16 19-3 0,20-15 6 15,-20 15 3-15,0 0-1 0,27 5 8 0,-27-5 2 16,13 17 2-16,-13-17 0 0,7 29 0 0,-7-29 2 16,7 29-3-16,-7-29 2 0,3 29 0 0,-3-29-1 15,3 34-2-15,-3-34 1 0,0 25 4 0,0-25 6 16,0 16 4-16,0-16-1 0,0 0-2 16,0 0-5-16,0 21-2 0,0-21-1 0,0 0-2 15,0 0-2-15,0-17-1 0,0 17-1 0,7-20 1 16,-7 20-3-16,7-28-1 0,-7 28 2 0,13-31-1 15,-13 31-2-15,13-21-10 0,-13 21-8 0,11-18 0 16,-11 18 6-16,0 0 2 0,0 0 7 0,0 0-6 16,27 7 11-16,-27-7 3 0,3 25-1 15,-3-25 4-15,3 33-2 0,-3-33 1 0,3 40 6 16,0-22-6-16,1-1 2 0,-1 0-3 0,-3-17 3 16,6 28-12-16,-6-28-92 0,11 22-73 0,-11-22-92 15,6 21-99-15,-6-21-140 0,0 0-154 0,18 12-140 16,-18-12-492-16,0 0-747 0</inkml:trace>
  <inkml:trace contextRef="#ctx0" brushRef="#br0" timeOffset="-46991.52">26433 11243 572 0,'0'0'718'0,"0"0"5"16,0 0-28-16,0 0-47 0,0-21-53 0,0 21-63 15,0 0-64-15,0 0-80 0,0-17-77 0,0 17-65 16,0 0-47-16,19-13-42 0,-19 13-33 15,20-7-22-15,-20 7-20 0,27-8-11 0,-27 8-11 16,30-8-36-16,-30 8-102 0,33-1-105 0,-33 1-112 16,30-8-121-16,-30 8-128 0,30-3-99 15,-30 3-57-15,0 0-49 0,30-6-308 0,-30 6-529 16</inkml:trace>
  <inkml:trace contextRef="#ctx0" brushRef="#br0" timeOffset="-46847.52">26515 11226 234 0,'-19'17'342'0,"2"-8"-5"0,17-9-1 16,-27 17-3-16,27-17-10 0,-19 13-10 0,19-13-13 15,-14 12 0-15,14-12 24 0,0 0-4 0,0 0-25 16,-3 21-42-16,3-21-48 0,0 0-41 0,30 4-31 16,-30-4-23-16,30 0-23 0,-30 0-14 0,43 0-27 15,-43 0-107-15,47-1-102 0,-47 1-122 16,50-5-115-16,-50 5-122 0,49-13-633 16,-49 13-623-16</inkml:trace>
  <inkml:trace contextRef="#ctx0" brushRef="#br0" timeOffset="-42959.92">27337 11067 156 0,'0'0'432'16,"9"-15"-10"-16,-9 15-8 0,0 0-5 0,13-15-8 15,-13 15-22-15,0 0-21 0,0 0-26 0,14-15-25 16,-14 15-22-16,0 0-19 0,0 0-18 15,0 0-26-15,0 0-22 0,10-12-29 0,-10 12-28 16,0 0-22-16,0 0-27 0,0 0-21 0,0 0-17 16,0 0-18-16,0 0-6 0,0 0-6 0,0 0-7 15,0 0-2-15,0 0-1 0,14 17 0 0,-14-17 2 16,3 20 0-16,-3-20-3 0,3 22 0 0,-3-22-2 16,3 31-1-16,-3-31 4 0,4 32 1 0,-4-32 7 15,0 33 6-15,0-33 7 0,3 35 4 16,-3-16-1-16,0-19-5 0,0 33-1 0,0-33-6 15,0 33-4-15,0-33-4 0,0 30-3 0,0-30-2 16,0 25-1-16,0-25-1 0,3 20 1 0,-3-20 4 16,0 0 0-16,0 25 5 0,0-25 3 15,0 0 1-15,0 0-12 0,6 17-72 0,-6-17-105 16,0 0-107-16,0 0-105 0,0 0-103 0,14-17-68 16,-14 17-58-16,17-21-101 0,-7 7-350 0,6-1-527 15</inkml:trace>
  <inkml:trace contextRef="#ctx0" brushRef="#br0" timeOffset="-42651.92">27974 10919 287 0,'0'0'505'0,"0"0"0"0,13-17-24 0,-13 17-27 16,0 0-34-16,12-15-41 0,-12 15-38 15,0 0-38-15,0 0-40 0,0 0-43 0,11-12-45 16,-11 12-33-16,0 0-35 0,0 0-23 0,0 0-16 15,0 0-5-15,0 0 3 0,0 0 8 0,7 17 8 16,-7-17 1-16,0 18 3 0,0-18-4 0,-4 25-2 16,4-25 2-16,-3 34 2 0,0-14 3 0,3 1-1 15,-3 1-11-15,-2 1-9 0,2-2-13 0,3 3-9 16,-3-2-8-16,3 0-8 0,-3-1 2 0,3 1-7 16,0-22-2-16,0 32 0 0,0-32-1 0,0 33 1 15,0-33-3-15,0 25-18 0,0-25-52 0,0 23-59 16,0-23-68-16,0 18-70 15,0-18-89-15,0 0-114 0,0 0-68 0,0 0-42 16,0 0-54-16,0 0-427 0,0 0-516 0</inkml:trace>
  <inkml:trace contextRef="#ctx0" brushRef="#br0" timeOffset="-42467.32">27914 11240 206 0,'-24'-14'482'0,"24"14"20"0,-17-7 7 15,17 7-10-15,-19-9-20 0,19 9-12 0,0 0-23 16,-24-16-35-16,24 16-45 0,0 0-50 0,-17-7-52 15,17 7-54-15,0 0-40 0,0 0-35 0,0 0-27 16,27-15-19-16,-27 15-17 0,39-4-14 0,-39 4-9 16,57-8-5-16,-27 5-10 0,3-3-26 15,-3 5-68-15,4-5-87 0,0 4-90 0,-1-5-92 16,-3 4-100-16,-3-2-85 0,-1-3-80 16,-6 4-618-16,-20 4-676 0</inkml:trace>
  <inkml:trace contextRef="#ctx0" brushRef="#br0" timeOffset="-41023.92">20959 15272 418 0,'0'0'457'0,"-3"-20"-1"0,3 20-9 0,0 0-16 16,0 0-17-16,-6-22-27 15,6 22-26-15,0 0-25 0,-7-18-21 0,7 18-33 16,0 0-33-16,0 0-43 0,-10-15-38 0,10 15-34 16,0 0-29-16,0 0-25 0,0 0-22 0,0 0-6 15,0 0-7-15,0 0-4 0,-7 19 1 0,7-19 0 16,-3 26-5-16,3-26-1 0,0 30-2 0,0-30-6 16,0 33-2-16,0-33-6 0,0 37 0 0,3-17 2 15,-3 1-2-15,3-2-1 0,-3-1 1 0,0-18 1 16,4 35-11-16,-4-35-69 0,7 27-81 0,-7-27-74 15,3 22-72-15,-3-22-76 0,7 16-61 0,-7-16-80 16,0 0-68-16,0 0-545 0,0 0-585 16</inkml:trace>
  <inkml:trace contextRef="#ctx0" brushRef="#br0" timeOffset="-40503.92">21180 15325 397 0,'0'0'464'15,"3"-17"-2"-15,-3 17-9 0,0 0-16 0,7-26-18 16,-7 26-10-16,0 0-16 0,0-23-14 0,0 23-24 15,0 0-29-15,0 0-45 0,-3-22-53 16,3 22-46-16,0 0-41 0,0 0-29 0,0 0-19 16,0 0-20-16,0 0-13 0,0 0-9 0,-18 15-9 15,18-15-8-15,0 20-3 0,0-20-9 0,0 23-2 16,0-23-4-16,8 25-1 0,-8-25-1 16,10 25-3-16,-10-25 0 0,12 21 2 0,-12-21 1 15,14 21 0-15,-14-21 1 0,16 15 1 0,-16-15 0 16,27 10-1-16,-27-10-1 0,0 0 0 0,37-3-2 15,-37 3 1-15,23-11-1 0,-23 11 0 0,27-20-6 16,-17 4-1-16,0 4 1 0,3-4-3 0,-2 2 1 16,-11 14 2-16,13-25 4 0,-13 25 22 0,10-20 11 15,-10 20-4-15,7-18-8 0,-7 18-9 0,0 0-6 16,3-17-5-16,-3 17-4 0,0 0-4 0,0 0-1 16,0 0-4-16,-17 12 3 0,17-12 0 15,-6 20 2-15,6-20-2 0,-3 28 2 0,3-28 0 16,3 30 0-16,3-15 1 0,-6-15 2 15,17 30 0-15,-7-18-2 0,-10-12 4 0,20 20 0 16,-20-20 1-16,30 13 2 0,-30-13-5 0,30 5 3 16,-30-5-2-16,37-3-1 0,-37 3 0 0,30-10 2 15,-30 10-6-15,30-14 4 0,-30 14-5 0,23-23 2 16,-10 10-3-16,-13 13 4 0,13-28 0 0,-13 28 0 16,5-26-4-16,-5 26 0 0,-5-26-4 0,5 26 0 15,-16-17-2-15,16 17-1 0,-27-13 1 0,27 13 1 16,-36-2 1-16,36 2 3 0,-41 7 0 0,41-7-1 15,-40 10-6-15,40-10-63 0,-30 15-86 0,30-15-77 16,-19 15-81-16,19-15-88 0,0 0-87 0,0 0-75 16,0 0-99-16,13 14-542 15,-13-14-669-15</inkml:trace>
  <inkml:trace contextRef="#ctx0" brushRef="#br0" timeOffset="-40091.46">21947 15172 338 0,'0'0'489'0,"36"-14"7"15,-36 14-1-15,30-17-19 0,-30 17-21 0,24-12-33 16,-24 12-23-16,24-12-26 0,-24 12-37 0,16-12-34 16,-16 12-37-16,0 0-35 0,20-15-41 0,-20 15-37 15,0 0-34-15,0 0-26 0,0 0-19 0,0 0-14 16,-10-15-12-16,10 15-8 0,0 0-3 0,0 0-6 16,0 0-3-16,-37 3-2 0,37-3 4 15,0 0 11-15,0 0-8 0,-30 2-2 16,30-2-5-16,0 0-3 0,0 0-4 0,0 0 0 15,0 0-5-15,-23 10 1 0,23-10 3 0,0 0-3 16,0 0 4-16,0 22 3 0,0-22 2 0,3 22-5 16,-3-22-2-16,4 33 2 0,-1-13-2 0,-3 2 1 15,0 2-1-15,0 2-1 0,-7 2-3 0,7 0 3 16,0-1 1-16,-3 3-5 0,0-2-3 0,-1-3 1 16,-3-1-1-16,4 0 0 0,0-2-1 0,0-5 2 15,-1 1 5-15,4-18 31 0,-3 29 42 0,3-29 28 16,-7 23 27-16,7-23 9 0,-3 21-2 15,3-21-31-15,0 0-25 0,0 0-23 0,7 17-17 16,-7-17-15-16,0 0-4 0,0 0-8 0,46 0-6 16,-46 0-7-16,40-8-33 0,-40 8-50 0,44-9-77 15,-44 9-60-15,46-13-56 0,-26 8-57 0,4-3-68 16,-24 8-68-16,36-15-87 0,-36 15-67 0,34-14-80 16,-21 3-660-16,-13 11-806 0</inkml:trace>
  <inkml:trace contextRef="#ctx0" brushRef="#br0" timeOffset="-39698.92">22484 15140 332 0,'0'0'457'0,"0"0"-12"0,0 0-19 16,0 0-10-16,0 0-21 0,0 0-16 0,16-13-22 16,-16 13-24-16,0 0-22 0,0 0-16 0,0 0-26 15,0 0-27-15,11-15-36 0,-11 15-34 0,0 0-35 16,0 0-27-16,0 0-25 0,0 0-18 16,0 0-17-16,0 0-9 0,0 0-8 0,0 0 2 15,0 0 5-15,0 0 12 0,-4 22 6 0,4-22 0 16,-4 19 1-16,4-19-9 0,-6 19-4 0,6-19-8 15,-10 23-10-15,10-23-2 0,-3 25-3 0,3-25-3 16,-11 25-4-16,11-25 0 0,-3 25-4 16,3-25 0-16,-3 25 2 0,3-25-8 0,0 22 6 15,0-22-2-15,0 17 4 0,0-17 0 0,0 0 2 16,0 23 0-16,0-23-48 0,0 0-78 0,0 0-93 16,0 0-104-16,0 21-127 0,0-21-127 0,0 0-113 15,0 0-662-15,0 0-792 0</inkml:trace>
  <inkml:trace contextRef="#ctx0" brushRef="#br0" timeOffset="-39271.92">22607 15070 55 0,'0'0'505'0,"0"0"-12"15,10-18-22-15,-10 18-38 0,0 0-46 0,0 0-47 16,10-18-48-16,-10 18-38 0,0 0-29 0,20-12-13 15,-20 12-18-15,17-10-18 0,-17 10-17 0,23-9-10 16,-23 9-16-16,30-12-12 0,-30 12-17 0,30-7-17 16,-30 7-12-16,30-5-11 0,-30 5-10 15,30-4-10-15,-30 4-9 0,0 0-3 0,44 0-5 16,-44 0 7-16,0 0 23 0,36 7 9 0,-36-7 12 16,17 9 12-16,-17-9 5 0,20 21 2 0,-20-21-7 15,11 28-10-15,-11-28-8 0,6 35-12 0,-6-13-10 16,0 1-9-16,-3 2-5 0,0-3-5 0,-2 3-7 15,2-1-5-15,0 2 0 0,0-1-4 0,3-2-2 16,-4-2 2-16,4-2-5 0,0-19 1 0,0 32 2 16,0-32 5-16,0 28-2 0,0-28 8 15,-3 22 52-15,3-22 33 0,0 17 21 0,0-17-9 16,0 0-15-16,-6 20-18 0,6-20-17 16,0 0-19-16,-17 16-12 0,17-16-11 0,-24 8-5 15,24-8-5-15,-30 9-1 0,30-9-6 0,-37 10 4 16,37-10-9-16,-33 12-22 0,33-12-55 0,-36 11-72 15,36-11-73-15,-37 9-84 0,37-9-100 0,-34 9-117 16,34-9-112-16,-33 7-93 0,33-7-710 0,-33 2-882 16</inkml:trace>
  <inkml:trace contextRef="#ctx0" brushRef="#br0" timeOffset="-37327.92">3254 4734 487 0,'0'0'517'15,"0"0"-1"-15,-16-12-21 0,16 12-27 0,-14-15-21 16,14 15-31-16,-10-19-25 0,10 19-35 0,-6-26-26 16,6 26-26-16,-7-25-21 0,7 25-27 0,-4-29-43 15,4 29-24-15,4-33-17 0,-4 33-20 0,7-33-19 16,-1 12-19-16,1 5-15 0,-1 0-15 15,5-1-17-15,-1 3-14 0,-4 1-12 0,-6 13-7 16,21-23-9-16,-21 23-7 0,23-17-6 0,-23 17-5 16,23-10-3-16,-23 10 0 0,0 0-6 15,44 2 1-15,-44-2 0 0,30 20-1 0,-14-5 2 16,-2 3 2-16,-5 2 2 0,1 2 2 0,1 6 6 16,-2 5-5-16,-2-4 3 0,0 6 1 0,0-2-1 15,-4 2 2-15,3 0 2 0,-2-3-1 0,2 3 15 16,-2-2 1-16,0 0 2 0,-1-9 0 0,0 3-5 15,0-1 0-15,0-4-4 0,1-3-3 0,-1 2 1 16,-3-21 1-16,7 30 5 0,-7-30 4 0,4 24 5 16,-4-24 3-16,6 20 4 0,-6-20-6 0,6 13 2 15,-6-13-9-15,0 0-70 0,0 0-97 0,0 0-105 16,0 0-90-16,0 0-109 0,30-1-91 16,-30 1-75-16,14-15-41 0,-14 15-63 15,10-18-516-15,-10 18-690 0</inkml:trace>
  <inkml:trace contextRef="#ctx0" brushRef="#br0" timeOffset="-36899.92">3421 4952 51 0,'0'0'584'0,"0"0"-2"16,0 0-3-16,-30-2 5 0,30 2-29 0,0 0-28 16,0 0-33-16,-30-8-27 0,30 8-23 0,0 0-24 15,0 0-20-15,-23-5-33 0,23 5-39 0,0 0-46 16,0 0-45-16,0 0-43 0,0 0-39 15,0 0-36-15,-33 0-32 0,33 0-23 16,0 0-15-16,0 0-8 0,0 0-9 0,3 22-2 16,-3-22-8-16,9 24 1 0,-9-24-9 0,14 27 7 15,-4-10 3-15,0 1 6 0,0 3 1 0,3-5 2 16,-3 4-1-16,4-1 1 0,-4 2 3 0,0-3 8 16,0-1 20-16,0-2 18 0,-4 1-52 0,-6-16-30 15,14 21 0-15,-14-21 0 0,13 21 0 0,-13-21 0 16,11 12 0-16,-11-12 0 0,0 0 0 0,0 0 0 15,33 0 0-15,-33 0 0 0,30-17 0 0,-14 4 0 16,4-2 0-16,7-6 0 0,0 0 0 16,3-7 0-16,3 2 0 0,0 0 0 0,1-2 0 15,-1 1 0-15,-3 4 0 0,0 1 0 0,-3-2 0 16,-4 5 0-16,1-1 0 0,-5 5 0 0,-2 0 0 16,-1 3 0-16,2-1 0 0,-5 3 0 15,-13 10 0-15,20-17 0 0,-20 17 0 0,16-17 0 16,-16 17 0-16,11-12 0 0,-11 12-138 0,0 0-336 15,0 0-66-15,0 0-76 0,0 0-93 0,-4-16-83 16,4 16-116-16,0 0-457 0,0 0-820 0</inkml:trace>
  <inkml:trace contextRef="#ctx0" brushRef="#br0" timeOffset="-35179.92">28593 11064 380 0,'0'0'511'0,"0"0"-14"0,0 0-11 0,0 0-30 15,0 0-25-15,-12-12-16 0,12 12-9 0,0 0-5 16,0 0-9-16,0 0-17 0,-14-15-14 0,14 15-24 16,0 0-31-16,0 0-32 0,0 0-41 15,-10-18-34-15,10 18-30 0,0 0-34 0,0 0-20 16,3-25-29-16,-3 25-18 0,10-14-15 0,-10 14-9 16,17-13-11-16,-17 13-8 0,16-12-8 0,-16 12-3 15,21-11-9-15,-21 11 1 0,0 0-3 0,33-4-4 16,-33 4 1-16,0 0 0 0,30 7-2 0,-30-7 3 15,20 10-3-15,-20-10 7 0,13 18-6 0,-13-18-1 16,14 19 4-16,-14-19 1 0,6 25 0 0,-6-25-1 16,4 28 1-16,-4-28 3 0,-4 29 0 0,-2-8 6 15,-2-3-8-15,-1 2 5 0,-1-4-1 0,-4 2 1 16,1 0 2-16,-4-3 0 16,4 2-2-16,-4-4 4 0,4-1 6 0,-1 1-4 15,14-13 10-15,-19 18 13 0,19-18 4 0,-20 12 10 16,20-12-11-16,0 0-5 0,0 0-7 0,0 0-8 15,0 0-2-15,0 0-8 0,0 0-5 0,0 0-5 16,0 0-2-16,0 0-4 0,14-18 0 0,-14 18-3 16,0 0 3-16,39 6 2 0,-39-6 1 0,34 7-2 15,-34-7 0-15,33 12 2 0,-33-12 0 0,36 13-2 16,-36-13 2-16,41 12 4 0,-41-12-10 0,33 13-40 16,-33-13-53-16,33 10-67 0,-33-10-50 0,27 8-72 15,-27-8-79-15,0 0-101 0,43 0-115 0,-43 0-98 16,24-6-110-16,-24 6-540 0,19-9-789 15</inkml:trace>
  <inkml:trace contextRef="#ctx0" brushRef="#br0" timeOffset="-34922.92">29204 11102 117 0,'0'0'584'0,"0"0"-12"0,0 0-15 16,0 0-23-16,0-17-34 0,0 17-39 0,0 0-59 15,0 0-67-15,0 0-48 0,0 0-41 0,0 0-32 16,0 0-32-16,0 0-24 0,0 0-21 16,-7-16-19-16,7 16-15 0,0 0-11 0,0 0-10 0,0 0-10 15,0 0-11-15,0 0-8 0,27-5-10 16,-27 5-9-16,0 0-6 0,27-4-5 0,-27 4-3 16,0 0-1-16,36 0-5 0,-36 0-22 0,0 0-67 15,37-5-94-15,-37 5-104 0,0 0-99 0,33-3-97 16,-33 3-71-16,0 0-54 0,0 0-104 0,30-2-271 15,-30 2-448-15</inkml:trace>
  <inkml:trace contextRef="#ctx0" brushRef="#br0" timeOffset="-34747.92">29240 11151 129 0,'0'0'441'0,"-16"12"5"0,16-12-1 16,0 0-22-16,-17 12-33 0,17-12-51 0,0 0-34 15,0 0-38-15,0 0-33 0,0 0-33 0,0 0-30 16,0 0-26-16,23 7-26 0,-23-7-20 0,0 0-24 15,37-2-11-15,-37 2-16 0,36-5-6 0,-36 5-6 16,41-6-7-16,-14 5-18 0,-27 1-75 0,46-8-86 16,-46 8-85-16,44-9-92 0,-44 9-91 0,36-7-108 15,-36 7-406-15,31-9-411 0</inkml:trace>
  <inkml:trace contextRef="#ctx0" brushRef="#br0" timeOffset="-34047.89">29858 11018 269 0,'0'0'425'0,"0"0"-15"15,0 0-7-15,0 0-5 0,0 0-8 0,-14-11-14 16,14 11-12-16,0 0 2 0,0 0-19 0,-13-13-13 16,13 13-25-16,0 0-22 0,0 0-32 15,-14-12-27-15,14 12-39 0,0 0-35 0,0 0-30 16,0 0-23-16,7-22-24 0,-7 22-9 0,0 0-16 16,17-17-11-16,-17 17-7 0,23-13-7 0,-23 13-8 15,27-13-4-15,-27 13 1 0,30-12-8 0,-30 12 1 16,33-11-5-16,-33 11-3 0,37-4 1 0,-37 4-3 15,33-5-2-15,-33 5 2 0,33 5-1 0,-33-5 0 16,27 7-2-16,-27-7 1 0,24 13 2 0,-24-13-1 16,13 16 4-16,-13-16-2 0,6 18 2 0,-6-18 1 15,-3 21 0-15,3-21-1 0,-7 20-16 0,7-20 7 16,-9 22 4-16,9-22-1 0,-17 20 8 16,17-20 0-16,-20 23 3 0,20-23 11 0,-23 17 27 15,23-17 23-15,-21 15 22 0,21-15 23 0,-16 12 23 16,16-12 16-16,-17 11 11 0,17-11-4 0,0 0-19 15,0 0-28-15,0 0-22 0,-20 10-21 0,20-10-13 16,0 0-15-16,0 0-9 0,0 0-8 0,34-13 10 16,-34 13-24-16,0 0-4 0,33-8-2 0,-33 8-2 15,0 0-1-15,40-1-2 0,-40 1-1 0,0 0-3 16,40 1-1-16,-40-1-1 0,23 8 1 0,-23-8 1 16,21 8-2-16,-21-8 1 0,16 15 0 0,-16-15 1 15,10 19 0-15,-10-19 0 0,4 21 4 0,-4-21 0 16,-4 22 1-16,4-22 0 0,-10 25 2 15,10-25 7-15,-24 28 2 0,11-16 7 0,-4-2 19 16,4 3 31-16,-7-6 20 0,4 3 7 0,16-10 3 16,-37 13 2-16,37-13-14 0,-33 10-86 0,33-10 0 15,-34 4 0-15,34-4 0 0,0 0 0 0,-40 3 0 16,40-3 0-16,0 0 0 0,-27-7 0 0,27 7 0 16,0 0 0-16,-19-10 0 0,19 10 0 0,0 0 0 15,-11-13-18-15,11 13-359 0,0 0-96 0,0 0-101 16,-3-17-94-16,3 17-118 0,0 0-120 0,0 0-587 15,0 0-939-15</inkml:trace>
  <inkml:trace contextRef="#ctx0" brushRef="#br0" timeOffset="-33267.32">25245 11352 22 0,'0'0'332'0,"13"-17"-76"16,-13 17-121-16,0 0-236 0,18-16-118 16,-18 16 74-16</inkml:trace>
  <inkml:trace contextRef="#ctx0" brushRef="#br0" timeOffset="-31667.9">29437 2259 239 0,'0'0'392'0,"0"0"-20"0,0 0-25 15,0 0-25-15,0 0-33 0,0 0-25 0,0 0-26 16,0 0-26-16,0 0-28 0,0 0-21 0,0 0-6 16,0 0-7-16,0 0-9 0,-33 3-12 0,33-3-12 15,-33 14-8-15,33-14-19 0,-41 13-12 0,22-2-9 16,-8 1-11-16,0 3 0 0,-3 1 10 16,0 1-8-16,-3 3 0 0,0 0 2 0,-8 1 2 15,1 3 0-15,4 0 6 0,-5 0 6 0,1 0 1 16,1-2-3-16,2 1-4 0,4-2-1 0,3-2 0 15,0-2-2-15,0-2-4 0,6 3 0 0,1-6 1 16,2-1 5-16,2 1 6 0,19-12 5 0,-30 18 6 16,30-18 2-16,-27 15-1 0,27-15 6 15,-20 13-3-15,20-13-3 0,-16 9-7 0,16-9-3 16,0 0-7-16,-21 10-7 0,21-10-6 0,0 0-5 16,0 0-5-16,-20 10-6 0,20-10-8 0,0 0-3 15,0 0-9-15,0 0-5 0,0 0-40 0,0 0-116 16,0 0-137-16,0 0-163 0,0 0-200 15,20-7-214-15,-20 7-603 0,27-16-907 0</inkml:trace>
  <inkml:trace contextRef="#ctx0" brushRef="#br0" timeOffset="-30140.1">28614 1730 384 0,'0'0'423'0,"0"0"-24"16,0 0-21-16,0 0-22 0,0 0-25 0,-11-13-23 16,11 13-25-16,0 0-22 0,0 0-21 0,0 0-28 15,-6-20-42-15,6 20-22 0,0 0-26 16,0 0-13-16,3-21-17 0,-3 21-19 0,0 0-15 15,14-24-14-15,-14 24-4 0,16-13-11 0,-16 13-3 16,20-14-5-16,-20 14-6 0,30-15-2 0,-30 15-3 16,34-12-3-16,-34 12-3 0,36-14 2 15,-36 14-6-15,33-7 0 0,-33 7-2 0,34-5 2 16,-34 5 0-16,0 0-4 0,40 0-1 0,-40 0 2 16,0 0 1-16,26 12 1 0,-26-12 1 0,0 0 5 15,8 23-4-15,-8-23 0 0,-8 20 1 0,8-20 0 16,-10 23-8-16,10-23 12 0,-12 23 0 0,12-23 4 15,-21 19-6-15,21-19-1 0,-16 18 1 0,16-18 0 16,-14 17 8-16,14-17 15 0,-13 12 35 0,13-12 35 16,0 0 31-16,-17 16 26 0,17-16-3 0,0 0-27 15,0 0-22-15,0 0-22 0,0 0-15 16,0 0-15-16,0 0-8 0,10-16-10 16,-10 16-7-16,17-12-4 0,-17 12-10 0,23-10 0 15,-23 10-3-15,27-7-3 0,-27 7-1 0,26-3-4 16,-26 3 0-16,0 0-3 0,41 3 0 0,-41-3 1 15,27 12-1-15,-27-12 2 0,19 21-1 0,-19-21 0 16,14 27 2-16,-14-27-2 0,10 32 5 0,-10-32-4 16,-4 36 2-16,1-17-1 0,0 1 2 0,-8 1-1 15,1-2 0-15,1 1 2 0,-8-2 4 0,4 0-4 16,-4-2 25-16,1-3 35 0,-2 2 26 0,-1-2 16 16,-1-4 11-16,-4 3 6 0,4-5 0 0,20-7-1 15,-40 6-12-15,40-6-17 0,-40 6-16 0,40-6-13 16,-36-6-8-16,36 6-10 0,-34-4-5 15,34 4-7-15,-29-5-12 0,29 5-87 16,-24-10-152-16,24 10-176 0,0 0-192 0,-30-11-255 16,30 11-858-16,0 0-1133 0</inkml:trace>
  <inkml:trace contextRef="#ctx0" brushRef="#br0" timeOffset="-26711.42">19416 11362 221 0,'-33'5'427'16,"33"-5"-27"-16,-30 5-16 0,30-5 2 0,-35 4-11 15,35-4 0-15,-33 4-20 0,33-4-20 16,-36 2-26-16,36-2-16 0,-37 3-18 0,37-3-10 16,-30 0-21-16,30 0-13 0,0 0-15 0,-39 3-20 15,39-3-16-15,0 0-23 0,-35 0-22 0,35 0-15 16,0 0-16-16,0 0-13 0,0 0-9 0,0 0 5 15,0 0 17-15,0 0 11 0,0 0-2 0,41-12-10 16,-8 12-16-16,13-1-7 0,5-5-14 0,-1 4-11 16,4-3-11-16,-2 5-7 0,5-2-2 15,0-1-5-15,3 3-4 0,3-5-5 0,4 5 0 16,-10-2-5-16,-4 2-4 0,4 0-2 0,-8-3-2 16,-1 6-4-16,-2-3-1 0,-9 0-2 0,0 0 2 15,-1 2-3-15,-6-2 2 0,-30 0-1 0,57 3-2 16,-57-3 4-16,40 2 1 0,-40-2-5 0,36 3 2 15,-36-3-1-15,0 0 5 0,44 2 2 16,-44-2-1-16,0 0 5 0,30 2 7 0,-30-2 20 16,0 0 20-16,0 0 20 0,33 3 16 0,-33-3 10 15,0 0 9-15,0 0 4 0,0 0 2 0,0 0 0 16,37 0-61-16,-37 0-58 0,0 0 0 16,0 0 0-16,0 0 0 0,0 0 0 0,0 0 0 15,0 0 0-15,0 0 0 0,0 0 0 0,0 0 0 16,30-3 0-16,-30 3 0 0,0 0 0 0,0 0 0 15,0 0 0-15,0 0 0 0,0 0 0 0,0 0 0 16,0 0 0-16,0 0 0 0,0 0 0 0,0 0 0 16,0 0 0-16,0 0 0 0,0 0 0 0,0 0 0 15,0 0 0-15,20-9 0 0,-20 9 0 0,0 0 0 16,0 0 0-16,0 0 0 0,0 0-842 16,0 0-389-16,0 0-850 0,4-20-1492 0</inkml:trace>
  <inkml:trace contextRef="#ctx0" brushRef="#br0" timeOffset="-24551.88">30191 8243 270 0,'0'0'396'0,"0"0"-6"0,16-15-9 0,-16 15-22 16,0 0-17-16,0 0-22 0,14-17-17 0,-14 17-21 15,0 0-27-15,0 0-25 0,0 0-23 0,0 0-28 16,0 0-34-16,0 0-30 0,0 0-23 0,-14-9-5 16,14 9-7-16,-26 8-2 0,26-8 2 0,-34 13-2 15,14-4 11-15,-3 2 15 0,-7 3 9 0,0 1 7 16,-3-1 1-16,-4 7-5 0,-3-3-2 0,0 4 1 16,-4-2 0-16,5 0-3 0,-1-5-1 0,2 3-6 15,5-3-2-15,0 3-9 0,0-3-4 16,3-3-10-16,0 0-23 0,0 3-5 15,6-5 0-15,-2 1-1 0,6-2-2 0,-4 4 1 16,5-6-5-16,19-7-6 0,-37 17-3 0,37-17-6 16,-31 11-1-16,31-11-1 0,-22 9-2 0,22-9-2 15,-20 12 4-15,20-12-1 0,0 0 2 0,-24 9-6 16,24-9 7-16,0 0-8 0,0 0 2 0,-20 10-6 16,20-10-2-16,0 0-4 0,0 0-13 0,0 0-68 15,0 0-118-15,20-10-116 0,-20 10-129 0,36-15-141 16,-15 7-157-16,6-2-200 0,-1 0-411 0,4-5-797 15</inkml:trace>
  <inkml:trace contextRef="#ctx0" brushRef="#br0" timeOffset="-23631.87">30411 8285 147 0,'0'0'527'0,"27"-11"-20"0,-27 11-25 16,0 0-17-16,0 0-18 0,16-12-13 0,-16 12-21 15,0 0-28-15,0 0-30 0,0 0-25 0,0 0-20 16,0 0-29-16,14-12-1 0,-14 12 12 16,0 0-7-16,0 0-28 0,0 0-34 0,0 0-28 0,3-19-29 15,-3 19-27-15,0 0-28 0,10-20-20 16,-10 20-21-16,14-12-13 0,-14 12-15 15,19-17-3-15,-19 17-10 0,27-12-8 0,-27 12-6 16,30-13-1-16,-30 13-4 0,33-13-4 0,-33 13-3 16,37-8-4-16,-37 8-2 0,30-1 1 0,-30 1 4 15,27 5-2-15,-27-5 0 0,20 10 1 0,-20-10 0 16,13 18 2-16,-13-18-2 0,3 27-1 0,-3-27 3 16,-10 37 1-16,4-15 0 0,-4 1 2 0,-4 3-2 15,-2 3 0-15,-1-4 2 0,1 0 5 0,-4 3 6 16,-1-6 5-16,5 3 20 0,-4-5 19 15,3 0 12-15,4-2 14 0,0-2 20 0,-1-4 20 16,1 2 20-16,13-14-111 0,-17 20-36 0,17-20 0 16,-16 15 0-16,16-15 0 0,-11 15 0 0,11-15 0 15,0 0 0-15,-10 18 0 0,10-18 0 0,0 0 0 16,0 0 0-16,0 0 0 0,4 17 0 16,-4-17 0-16,0 0 0 0,26 3 0 0,-26-3 0 15,0 0 0-15,37 0 0 0,-37 0 0 0,0 0 0 16,36-3 0-16,-36 3 0 0,0 0 0 0,38 0 0 15,-38 0 0-15,0 0 0 0,33-5 0 0,-33 5 0 16,0 0 0-16,0 0 0 0,37-2 0 0,-37 2 0 16,0 0 0-16,0 0 0 0,0 0 0 15,26-3 0-15,-26 3 0 0,0 0 0 0,0 0 0 16,0 0 0-16,0 0 0 0,0 0 0 0,0 0 0 16,0 0 0-16,0 0 0 0,0 0 0 0,0 0 0 15,0 0 0-15,0 0 0 0,34 3 0 0,-34-3 0 16,0 0 0-16,0 0 0 0,0 0 0 0,0 0 0 15,0 0 0-15,0 0 0 0,0 0 0 0,0 0 0 16,0 0 0-16,0 0 0 0,0 0 0 16,0 0 0-16,0 0 0 0,0 0 0 0,0 0 0 15,0 0 0-15,0 0 0 0,0 0 0 0,0 0 0 16,0 0 0-16,0 0 0 0,0 0 0 0,0 0 0 16,0 0 0-16,0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15,0 0 0-15,0 0 0 0,0 0 0 16,0 0 0-16,0 0 0 0,0 0 0 15,0 0 0-15,0 0 0 0,0 0 0 0,0 0 0 16,0 0 0-16,6-17 0 0,-6 17 0 0,0 0-690 16,-3-18-246-16,3 18-132 0,-10-14-801 0,10 14-1295 15</inkml:trace>
  <inkml:trace contextRef="#ctx0" brushRef="#br0" timeOffset="-21319.55">17134 11768 117 0,'0'0'496'16,"0"0"-34"-16,0 0-24 0,0 0-20 0,0 0-18 15,0 0-28-15,0-21-12 0,0 21-16 0,0 0-17 16,0 0-20-16,0 0-20 0,0 0-23 16,0 0-30-16,-10-15-33 0,10 15-36 15,0 0-35-15,0 0-27 0,0 0-25 0,0 0-18 16,0 0-12-16,0 0-11 0,0 0-7 0,-13 13-3 16,13-13-5-16,-7 18-6 0,7-18-2 0,0 24 0 15,0-24-3-15,-6 27-1 0,6-27 0 0,-4 32 0 16,1-16-2-16,3-16-3 0,0 35-2 0,-3-17 3 15,3-18-1-15,0 32-1 0,0-32 1 0,-3 29-2 16,3-29 0-16,-4 32-1 0,4-32 1 0,0 24 4 16,0-24-1-16,0 19 1 0,0-19 3 0,0 0 1 15,0 24 1-15,0-24 1 0,0 0 1 0,0 0-10 16,4 22-51-16,-4-22-71 0,0 0-102 16,0 0-100-16,0 0-109 0,0 0-85 0,0 0-52 15,0 0-64-15,0 0-424 0,0 0-527 16</inkml:trace>
  <inkml:trace contextRef="#ctx0" brushRef="#br0" timeOffset="-21107.29">16925 12063 52 0,'0'0'548'0,"0"0"-2"0,-27-6-30 0,27 6-28 16,0 0-23-16,-30-10-28 0,30 10-20 0,0 0-25 16,-24-10-41-16,24 10-56 0,0 0-60 0,0 0-50 15,0 0-40-15,-23-5-29 0,23 5-20 0,0 0-20 16,0 0-9-16,14 13-15 0,-14-13-9 15,19 10-10-15,-19-10 0 0,27 13-7 0,-27-13-4 16,30 12-2-16,-30-12-1 0,33 14-3 0,-33-14-2 16,33 13-42-16,-33-13-84 0,38 10-87 15,-38-10-91-15,33 8-109 0,-33-8-95 0,30 1-98 16,-30-1-629-16,37-1-685 0</inkml:trace>
  <inkml:trace contextRef="#ctx0" brushRef="#br0" timeOffset="-20931.88">17442 11970 206 0,'0'0'616'0,"9"-20"-21"0,-9 20-35 16,0 0-47-16,0 0-40 0,-3-20-57 15,3 20-66-15,0 0-61 0,0 0-57 0,-30-8-42 16,30 8-34-16,-30 5-27 0,30-5-24 0,-30 15-21 16,13-7-16-16,1 2-9 0,-1 2-11 0,-4 0-8 15,5 1-87-15,3 0-167 0,-4-1-185 0,4 3-179 16,-4-2-745-16,4 2-781 0</inkml:trace>
  <inkml:trace contextRef="#ctx0" brushRef="#br0" timeOffset="-19407.29">25451 12032 291 0,'0'0'578'16,"0"0"-34"-16,0 0-44 0,0 0-47 15,0 0-37-15,0 0-21 0,0 0-26 0,0 0-30 16,0 0-45-16,0 0-54 0,0 0-43 15,24-5-43-15,-24 5-25 0,0 0-25 0,0 0-23 16,17-12-16-16,-17 12-10 0,0 0-9 0,13-13-4 16,-13 13 14-16,0 0 15 0,0 0 1 0,0 0-4 15,14-14-10-15,-14 14-8 0,0 0-13 0,0 0-9 16,0 0-5-16,-30-4-8 0,30 4 1 0,-27 6-5 16,27-6-2-16,-33 7-2 0,33-7 1 0,-30 5-5 15,30-5-1-15,-27 10-2 0,27-10 0 0,-24 10 2 16,24-10-4-16,-17 13 4 0,17-13-1 0,0 0-2 15,-3 22 4-15,3-22 2 0,11 20-2 0,-11-20 0 16,19 20-1-16,-19-20 1 16,27 23 0-16,-13-11-1 0,-1-1-2 0,-13-11 0 15,20 22 0-15,-20-22-2 0,19 22 2 0,-19-22 0 16,14 22-1-16,-14-22 1 0,10 24 2 0,-10-24 2 16,0 22 2-16,0-22 0 0,-3 20 3 0,3-20-1 15,-13 18 0-15,13-18 0 0,-20 15-2 0,20-15-24 16,-24 9-61-16,24-9-86 0,-24 10-107 0,24-10-112 15,0 0-105-15,-30 3-82 0,30-3-81 0,0 0-462 16,0 0-584-16</inkml:trace>
  <inkml:trace contextRef="#ctx0" brushRef="#br0" timeOffset="-19007.36">25542 12160 243 0,'0'0'527'0,"17"-14"-8"0,-17 14-5 0,13-12-20 15,-13 12-23-15,0 0-48 16,13-14-58-16,-13 14-72 0,0 0-64 0,0 0-50 15,0 0-33-15,0 0-27 0,0 0-25 0,0 0-19 16,21 6-10-16,-21-6-12 0,3 20-10 0,-3-20-8 16,6 16-9-16,-6-16-3 0,10 20 2 0,-10-20-7 15,11 19-2-15,-11-19 0 0,10 17 1 0,-10-17 8 16,16 12-5-16,-16-12-2 0,0 0-2 0,30 7-2 16,-30-7 0-16,0 0-4 0,37-7-1 0,-37 7-3 15,23-12 0-15,-23 12-3 0,23-21 1 0,-23 21-1 16,24-25 1-16,-14 13 1 0,-10 12 10 15,17-26 19-15,-17 26 28 0,13-22 11 0,-13 22 10 16,6-22-4-16,-6 22-5 0,7-18-12 0,-7 18-16 16,0 0-10-16,7-21-8 0,-7 21-6 0,0 0-7 15,0 0-3-15,0 0-3 0,0 0 0 16,0 0-2-16,0 0-1 0,0 0-1 0,0 0 1 16,-20 14-2-16,20-14-1 0,-4 25 3 0,4-25 1 15,-3 30-2-15,3-30 2 0,3 30 1 0,-3-30 2 16,7 30-2-16,-7-30 1 0,10 27-1 0,-10-27-1 15,13 26-22-15,-13-26-46 0,10 17-47 0,-10-17-98 16,0 0-103-16,20 12-120 0,-20-12-86 0,0 0-54 16,0 0-44-16,30-10-450 0,-30 10-535 15</inkml:trace>
  <inkml:trace contextRef="#ctx0" brushRef="#br0" timeOffset="-18495.87">26015 12094 285 0,'0'0'372'0,"7"-17"-1"0,-7 17 10 0,6-18 2 16,-6 18-15-16,0 0-19 0,8-20-21 15,-8 20-34-15,0 0-40 0,3-17-46 0,-3 17-42 16,0 0-40-16,0 0-17 0,0 0-21 0,0 0-14 16,0 0-4-16,0 0-17 0,24 13-4 0,-24-13-6 15,9 20-6-15,-9-20-4 0,13 28-7 0,-13-28-5 16,11 27 2-16,-11-27-9 0,13 24 6 16,-13-24-11-16,14 26-1 0,-14-26 10 0,9 17 61 15,-9-17 60-15,7 18 68 0,-7-18 64 0,0 0 7 16,9 18-44-16,-9-18-32 0,0 0-41 0,0 0-21 15,0 0-22-15,0 0-22 0,14-18-19 0,-14 18-17 16,7-20-13-16,-7 20-7 0,10-23-10 0,-10 23-4 16,13-26-7-16,-13 26-3 0,13-21-5 0,-13 21-1 15,14-18-6-15,-14 18-10 0,10-15 0 0,-10 15 3 16,0 0-3-16,0 0 2 0,0 0 2 16,30 3 1-16,-30-3-1 0,0 0 3 0,20 17-3 15,-20-17 1-15,10 13 2 0,-10-13 1 0,13 9 0 16,-13-9-5-16,0 0 10 0,14 12 0 15,-14-12 3-15,0 0 2 0,0 0 0 0,0 0-3 16,0 0-3-16,0 0-2 0,0 0 1 0,0 0 0 16,0 0-3-16,20-9-1 0,-20 9 0 0,7-15 2 15,-7 15-5-15,12-19-2 0,-12 19 3 0,14-18-2 16,-14 18-1-16,13-18-6 0,-13 18-6 0,0 0 0 16,17-12 3-16,-17 12 1 0,0 0 1 0,0 0 3 15,17 12 4-15,-17-12 1 0,3 21 0 0,-3-21-3 16,7 26 7-16,-7-26 2 0,7 31-3 0,-7-31-3 15,9 30 0-15,-9-30 3 0,14 27 0 16,-14-27-18-16,10 25-70 0,-10-25-82 16,6 20-76-16,-6-20-81 0,10 15-136 0,-10-15-162 15,0 0-136-15,0 0-628 0,0 0-841 0</inkml:trace>
  <inkml:trace contextRef="#ctx0" brushRef="#br0" timeOffset="-18311.71">26752 12138 1 0,'0'0'641'15,"0"0"-16"-15,17-18-10 0,-17 18 8 0,0 0-12 16,10-15-15-16,-10 15-41 0,0 0-47 0,0 0-59 16,6-15-68-16,-6 15-70 0,0 0-58 0,0 0-53 15,21-15-39-15,-21 15-30 0,20-4-32 0,-20 4-18 16,30-6-11-16,-30 6-16 0,37-6-64 16,-37 6-102-16,39-8-113 0,-39 8-111 15,37-4-120-15,-37 4-150 0,34-5-121 0,-34 5-165 16,0 0-333-16,30-3-687 0</inkml:trace>
  <inkml:trace contextRef="#ctx0" brushRef="#br0" timeOffset="-18159.87">26799 12172 189 0,'0'0'446'15,"-26"17"-1"-15,26-17-16 0,-18 12-13 0,18-12-25 16,0 0-32-16,-16 17-7 0,16-17 5 0,0 0-27 16,0 0-43-16,0 0-46 0,16 12-48 0,-16-12-39 15,0 0-27-15,44 0-25 0,-44 0-21 0,34 0-14 16,-34 0-48-16,39-5-95 0,-39 5-112 15,37-4-151-15,-37 4-154 0,34-12-201 0,-34 12-393 16,26-9-557-16</inkml:trace>
  <inkml:trace contextRef="#ctx0" brushRef="#br0" timeOffset="-14675.86">27397 11862 342 0,'0'0'439'15,"-14"13"-4"-15,14-13-4 0,0 0 1 0,0 0-2 16,0 0-5-16,0 0-6 0,0 0-13 0,0 0-11 16,0 0-17-16,0 0-57 0,0 0-43 0,0 0-36 15,0 0-32-15,0 0-32 0,0 0-34 0,-13-13-33 16,13 13-23-16,13-12-17 0,-13 12-18 0,23-12-10 15,-23 12-7-15,34-16-9 0,-34 16-6 0,39-12-7 16,-39 12-2-16,51-8-4 0,-51 8 0 0,43-5-5 16,-43 5 4-16,44 0-4 0,-44 0-1 15,39 5 0-15,-39-5 6 0,33 10-7 16,-33-10 4-16,27 13-5 0,-27-13 1 0,13 18 1 16,-13-18-1-16,0 22 3 0,0-22 2 0,-9 24-4 15,9-24 0-15,-17 26 2 0,17-26 10 0,-17 20-14 16,17-20 6-16,-16 17 16 0,16-17 39 0,-14 15 45 15,14-15 14-15,0 0-16 0,-16 9-15 0,16-9-11 16,0 0-8-16,0 0-11 0,0 0-12 0,0 0-9 16,0 0-9-16,0 0-11 0,0 0-5 0,0 0-4 15,10-12-1-15,-10 12-4 0,0 0-2 0,36 0-1 16,-36 0-6-16,30 8-5 0,-30-8-13 16,30 12-11-16,-30-12-18 0,27 24-8 0,-14-13-4 15,1 5 5-15,-4 0 8 0,-4 4 8 0,-3-4 6 16,1 4 11-16,-4-20-3 0,4 36 11 0,-8-19 2 15,0 0 1-15,-2 3 8 0,-4-4 2 16,0 1 2-16,0-5-1 0,-6 1 4 0,-1-1-1 16,0-3 1-16,-3-1 9 0,20-8 16 0,-43 12 11 15,43-12 13-15,-41 1-3 0,41-1-6 0,-42 0-3 16,42 0-7-16,-34-1-2 0,34 1-6 0,-33-8-4 16,33 8-5-16,-27-12-11 0,27 12-61 0,-20-9-98 15,20 9-106-15,0 0-102 0,-10-17-96 0,10 17-105 16,16-15-81-16,-16 15-85 0,30-20-591 15,-9 10-781-15</inkml:trace>
  <inkml:trace contextRef="#ctx0" brushRef="#br0" timeOffset="-14379.86">28227 11940 50 0,'0'0'579'0,"13"-18"-4"0,-13 18-17 16,7-15-26-16,-7 15-38 0,7-15-23 0,-7 15-40 15,0 0-51-15,9-20-63 0,-9 20-58 0,0 0-50 16,0 0-43-16,7-14-36 0,-7 14-30 16,0 0-15-16,0 0-19 0,0 0-12 0,0 0-6 15,0 0-5-15,10 14 1 0,-10-14 4 0,4 20 2 16,-4-20 2-16,0 26-4 0,0-26-4 0,0 32-7 16,0-32-5-16,0 38-5 0,0-18-16 0,0 2 3 15,-4-1-2-15,4 0-3 0,0-1 2 0,0 0-1 16,0-20 0-16,0 35-2 0,0-35-2 0,0 30 1 15,0-30-9-15,4 24-55 0,-4-24-57 0,3 24-67 16,-3-24-93-16,0 0-110 0,6 17-99 16,-6-17-77-16,0 0-82 0,0 0-491 0,0 0-600 15</inkml:trace>
  <inkml:trace contextRef="#ctx0" brushRef="#br0" timeOffset="-14198.86">28217 12162 356 0,'0'0'500'0,"-34"-10"21"0,34 10 18 0,-30-6 26 15,30 6-8-15,-26-6-19 0,26 6-34 0,-20-8-59 16,20 8-60-16,0 0-65 0,-24-7-61 0,24 7-53 16,0 0-41-16,0 0-33 0,0 0-26 0,17-13-21 15,-17 13-7-15,33-5-28 0,-33 5-4 0,43-2-13 16,-43 2-58-16,54-5-84 0,-54 5-84 0,57-6-100 16,-30 4-107-16,3-3-120 0,0 1-84 0,0-2-142 15,-4 1-444-15,-3 1-656 0</inkml:trace>
  <inkml:trace contextRef="#ctx0" brushRef="#br0" timeOffset="-13331.86">21063 16082 207 0,'0'0'395'0,"0"0"-23"0,-14-20-17 15,14 20-14-15,0 0-23 0,-6-17-8 0,6 17-11 16,0 0-12-16,-7-20-20 0,7 20-3 0,0 0-17 16,0 0-12-16,-6-18-22 0,6 18-28 0,0 0-28 15,0 0-31-15,0 0-22 0,0 0-27 0,0 0-12 16,0 0-14-16,0 0 5 0,0 0 13 15,0 0 18-15,-14 20-2 0,14-20-2 0,-3 31-6 16,3-31-7-16,0 37-12 0,-3-17-11 0,-1 2-8 16,4-2-7-16,0 2-5 0,0-2-4 0,0-2-2 15,0 2-3-15,0-20-2 0,4 29-4 0,-4-29-46 16,6 29-84-16,-6-29-85 0,3 22-85 16,-3-22-118-16,14 15-111 0,-14-15-103 0,0 0-574 15,0 0-657-15</inkml:trace>
  <inkml:trace contextRef="#ctx0" brushRef="#br0" timeOffset="-12791.28">21273 16128 513 0,'0'0'523'15,"0"-24"-8"-15,0 24-13 0,0-22-16 0,0 22-21 16,-3-20-15-16,3 20-48 0,-7-15-67 0,7 15-69 16,0 0-55-16,0 0-41 0,0 0-35 0,0 0-21 15,0 0-23-15,0 0-19 0,-13 18-12 0,13-18-6 16,3 25-9-16,-3-25-10 0,7 30-6 15,0-13-2-15,-1 1-4 0,1-3-5 0,-1 2 0 16,5-1-4-16,-11-16 0 0,16 22 0 0,-16-22-2 16,17 20 7-16,-17-20 1 0,16 15 1 0,-16-15 1 15,0 0-2-15,30 5-6 0,-30-5 1 0,27-8-4 16,-27 8-2-16,27-17 1 0,-14 4-2 0,1-2-2 16,-5 0 0-16,1 0-2 0,1-2 2 0,-2 0 3 15,-2-1 17-15,-7 18 18 0,7-28 5 0,-7 28-1 16,7-25 6-16,-7 25-1 0,3-22-9 0,-3 22-10 15,0 0-8-15,0-23-7 0,0 23-5 0,0 0 1 16,0 0-5-16,0 0-2 0,-24 9-2 0,24-9-3 16,-9 24 2-16,9-24-1 0,-11 30-2 15,11-10 1-15,0-20-2 0,0 37 3 0,4-17-1 16,3-2 0-16,2 3 2 0,-2-5 0 0,7-1 4 16,-1-3 0-16,4 0-3 0,-17-12 2 0,36 20 1 15,-36-20-1-15,40 6-3 0,-40-6 1 0,38-2-2 16,-38 2-2-16,36-7 1 0,-36 7-2 0,36-13 1 15,-36 13 0-15,30-18 1 0,-30 18-2 16,24-20-2-16,-24 20 3 0,13-24-1 0,-13 24-1 16,6-29-2-16,-6 29 0 0,-6-22-1 0,6 22-3 15,-10-20 1-15,10 20-1 0,-23-7-1 0,23 7 2 16,-34 3-1-16,34-3 2 0,-39 12 1 16,18-5 3-16,1 3-5 0,4 0 0 0,-1 3-34 15,17-13-63-15,-20 18-49 0,20-18-51 0,-10 17-59 16,10-17-68-16,0 0-89 0,10 12-86 0,-10-12-71 15,0 0-84-15,43-7-389 0,-19-1-522 0</inkml:trace>
  <inkml:trace contextRef="#ctx0" brushRef="#br0" timeOffset="-12383.86">22130 15998 207 0,'0'0'411'0,"24"-18"-13"16,-24 18-3-16,23-15-9 0,-23 15-11 0,20-18-8 15,-20 18-15-15,17-15-14 0,-17 15-17 16,13-12-14-16,-13 12-15 0,10-12-27 0,-10 12-45 15,0 0-43-15,10-17-36 0,-10 17-24 0,0 0-24 16,0 0-16-16,-14-12-13 0,14 12-9 0,0 0-7 16,0 0-3-16,-26-4 5 0,26 4 8 0,0 0 5 15,0 0 3-15,0 0-3 0,-34 0-7 0,34 0-6 16,0 0-9-16,0 0-5 0,0 0-10 0,0 0-5 16,0 0-4-16,0 0-3 0,-19 7 1 0,19-7 6 15,0 0 6-15,0 21 11 0,0-21 8 0,0 22 6 16,0-22 0-16,0 29-4 0,0-29-4 0,0 38-8 15,0-15-4-15,0-1-4 0,0 2-1 0,0-3-3 16,0 4-1-16,-3-2-2 0,3-3-2 16,-4 0-4-16,4-20 7 0,0 35 6 0,0-35 12 15,0 30 5-15,0-30 10 0,-4 25 6 0,4-25 17 16,-3 20-3-16,3-20 9 0,0 0 8 0,0 25-1 16,0-25-5-16,0 0-9 0,7 15-16 0,-7-15-9 15,0 0-9-15,30 5-11 0,-30-5-3 0,0 0-6 16,40-5-3-16,-40 5-8 0,33-5-39 0,-33 5-75 15,40-8-78-15,-40 8-81 0,38-7-71 0,-38 7-74 16,33-8-62-16,-33 8-99 0,30-6-85 0,-30 6-97 16,22-8-592-16,-22 8-796 0</inkml:trace>
  <inkml:trace contextRef="#ctx0" brushRef="#br0" timeOffset="-9439.85">4775 4577 80 0,'-13'-20'488'0,"13"20"-2"0,-10-22-24 15,10 22-18-15,-14-28-19 0,8 10-26 0,-1-1-24 16,4 1-26-16,-4-4-22 0,4 2-47 15,3-2-38-15,0-1-35 0,0 0-26 0,3 1-16 16,0-2-16-16,4 5-16 0,0-3-29 0,3 2-17 16,0 0-10-16,3 0-13 0,-3 3-9 0,1 2-12 15,-2-2-10-15,4 5-6 0,-13 12-8 0,20-17-3 16,-20 17-3-16,24-7-3 0,-24 7 0 0,24 4-3 16,-24-4 2-16,19 23 3 0,-8-6-5 15,-2 7 1-15,1 3 1 0,-4 1 2 0,5 3 0 16,-4 5 3-16,-4 1 0 0,3-3 2 0,-3 7 7 15,-3-1-3-15,5-3 0 0,-2 3 1 0,-3 1-3 16,0-3 0-16,3-1-4 0,-3-3 2 16,3-1 0-16,-3-3-2 0,4-5 1 0,-4 0 0 15,3-2 1-15,-3-3 5 0,0-20 1 0,3 32 8 16,-3-32 0-16,3 25 0 0,-3-25 0 0,0 0-38 16,3 25-97-16,-3-25-101 0,0 0-108 0,0 0-93 15,0 0-86-15,0 0-85 0,0 0-90 0,0 0-515 16,0 0-648-16</inkml:trace>
  <inkml:trace contextRef="#ctx0" brushRef="#br0" timeOffset="-9051.85">4855 4817 127 0,'-20'-8'478'0,"20"8"-17"0,-23-9-12 0,23 9-6 15,-20-8-16-15,20 8-5 0,-24-10-28 0,24 10-12 16,-20-10-20-16,20 10-18 0,-19-9-35 0,19 9-22 15,0 0-24-15,-27-13-26 0,27 13-39 0,0 0-38 16,-17-8-34-16,17 8-23 0,0 0-27 0,0 0-15 16,0 0-17-16,0 0-8 0,0 0-8 0,0 0-4 15,0 0-4-15,-13 12-2 0,13-12-2 0,10 21-2 16,-10-21 0-16,13 27 10 0,-6-9 15 0,3 0 15 16,0-1 15-16,0 3 12 0,0 0 3 0,0 2 11 15,0-2 5-15,3 0 7 0,-2 0 5 16,-2 0 7-16,-2-2 4 0,3-4 12 15,0 2 21-15,-10-16 41 0,13 22 40 0,-13-22-101 16,17 15-136-16,-17-15 0 0,0 0 0 0,27 8 0 16,-27-8 0-16,27-12 0 0,-11 0 0 0,4-4 0 15,-1-5 0-15,5-1 0 0,3-2 0 0,6-7 0 16,0 1 0-16,1-2 0 0,3-1 0 0,-4 1 0 16,4-1 0-16,-1 4 0 0,-2-2 0 0,-1 4 0 15,-6 5 0-15,-4-2-175 0,1 5-499 0,-8 4-88 16,4 3-127-16,-7-1-132 0,-13 13-567 0,20-16-1030 15</inkml:trace>
  <inkml:trace contextRef="#ctx0" brushRef="#br0" timeOffset="-6283.27">22544 16020 130 0,'0'0'487'0,"0"0"5"0,0 0-5 16,-20-10-16-16,20 10-44 0,0 0-11 0,-13-12-34 15,13 12-31-15,0 0-33 0,-11-15-28 16,11 15-30-16,0 0-27 0,-6-18-34 0,6 18-36 16,0 0-29-16,0 0-27 0,0-20-22 15,0 20-22-15,0 0-7 0,0 0-15 0,9-18-11 16,-9 18-4-16,0 0-5 0,21-10-5 0,-21 10-6 16,0 0-4-16,0 0 2 0,33 0-4 0,-33 0 2 15,0 0-2-15,30 10-1 0,-30-10-2 0,14 15 2 16,-14-15 0-16,10 18 1 0,-10-18-2 0,0 20 3 15,0-20-3-15,-4 22-1 0,4-22 3 0,-13 25-3 16,13-25 2-16,-17 20-5 0,17-20 5 0,-10 20-1 16,10-20-4-16,-10 18 1 0,10-18-2 0,-10 15 2 15,10-15-5-15,0 0 0 0,-10 16 0 0,10-16 0 16,0 0 0-16,0 0 4 0,4 21 2 16,-4-21 0-16,0 0 1 0,16 15 1 0,-16-15 1 15,20 8 1-15,-20-8-7 0,27 5-39 0,-27-5-53 16,0 0-47-16,43 5-63 0,-43-5-58 0,0 0-84 15,33 0-88-15,-33 0-95 0,0 0-139 0,30-10-351 16,-30 10-494-16</inkml:trace>
  <inkml:trace contextRef="#ctx0" brushRef="#br0" timeOffset="-5919.85">22797 15945 393 0,'0'0'458'0,"7"-28"6"0,-7 28-20 0,6-27-26 16,-6 27-41-16,4-25-36 0,-4 25-41 15,13-25-33-15,-13 25-39 0,10-20-33 0,-10 20-30 16,14-20-35-16,-14 20-21 0,16-16-17 0,-16 16-20 16,24-9-10-16,-24 9-9 0,26-5-7 0,-26 5-4 15,30 3-6-15,-30-3-2 0,30 7 6 0,-30-7-8 16,30 22 6-16,-13-9-3 0,-4 2-2 0,0 5-4 16,1 0-5-16,-4 0-2 0,0 2-1 0,0-2-2 15,0 2-5-15,-4 2 0 0,5-4-6 0,-1-1 0 16,-4-1 0-16,-3 0-1 0,-3-18 2 0,14 27 2 15,-14-27 42-15,10 22 47 0,-10-22 44 0,6 18 28 16,-6-18-9-16,0 0-25 0,0 20-30 16,0-20-21-16,0 0-20 0,-12 15-12 15,12-15-14-15,-24 10-6 0,24-10-7 0,-43 12-7 16,20-4-4-16,-1-2-5 0,-3 2-3 0,4 1 1 16,-3-2-4-16,2 3-1 0,4-3 0 0,0 1-3 15,20-8-33-15,-34 10-71 0,34-10-89 0,-26 10-102 16,26-10-93-16,-23 6-112 0,23-6-127 0,0 0-193 15,0 0-349-15,-24 6-634 0</inkml:trace>
  <inkml:trace contextRef="#ctx0" brushRef="#br0" timeOffset="-1531.84">28767 11900 125 0,'0'0'489'0,"0"0"1"16,-14-11-12-16,14 11-37 0,0 0-29 0,-13-14-8 15,13 14-36-15,-10-13-20 0,10 13-28 16,-10-15-30-16,10 15-24 0,0 0-35 0,-6-22-20 15,6 22-32-15,0 0-30 0,0-25-28 0,0 25-27 16,6-17-19-16,-6 17-15 0,10-18-14 0,-10 18-10 16,20-18-10-16,-20 18-6 0,27-17-3 0,-27 17-5 15,30-13-7-15,-30 13-2 0,36-5-1 0,-36 5-5 16,37-2-1-16,-37 2 0 0,33 7-3 0,-33-7-1 16,30 10 4-16,-30-10-8 0,24 18 5 15,-24-18 3-15,17 20 0 0,-17-20 2 0,10 20 0 16,-10-20 0-16,3 25 4 0,-3-25 0 0,-3 22 0 15,3-22 0-15,-7 20 0 0,7-20 0 0,-10 20 8 16,10-20 1-16,-14 15 36 0,14-15 51 0,-12 13 44 16,12-13 19-16,0 0-20 0,-18 9-6 0,18-9-10 15,0 0-20-15,0 0-18 0,0 0-11 0,0 0-20 16,0 0-10-16,0 0-16 0,0 0-6 0,0 0-5 16,0 0-5-16,21 13-8 0,-21-13-7 0,27 5-18 15,-27-5-21-15,33 13-15 0,-14-3-21 0,2-3-10 16,-4 6-11-16,-1-3 4 0,-2 6 12 15,-1-2 13-15,-4 1 13 0,-9-15 7 0,11 26 10 16,-11-26 6-16,-3 32 7 0,3-32 6 0,-14 29 5 16,4-16 2-16,-4 0 2 0,-2-1 1 0,-4-2 10 15,20-10 21-15,-40 15 29 0,40-15 16 0,-44 7 7 16,44-7-1-16,-43 5-4 0,43-5-3 0,-43 0-13 16,43 0-9-16,-37-2-10 0,37 2-3 0,-33-3-2 15,33 3-3-15,0 0-6 0,-40-5-37 0,40 5-80 16,0 0-112-16,-24-7-110 0,24 7-104 0,0 0-100 15,11-18-71-15,-11 18-45 0,26-12-84 0,-9 2-378 16,6 2-572-16</inkml:trace>
  <inkml:trace contextRef="#ctx0" brushRef="#br0" timeOffset="-1294.84">29387 11972 432 0,'0'0'554'0,"0"0"-9"0,0 0-9 0,0 0-20 15,0 0-29-15,0 0-28 0,-3-20-37 0,3 20-43 16,0 0-43-16,0 0-48 0,0 0-39 0,0 0-37 16,0 0-30-16,0 0-33 0,0 0-29 0,0 0-24 15,0 0-14-15,0 0-17 0,17-10-13 0,-17 10-10 16,0 0-6-16,33-5-8 0,-33 5-4 0,30-2-8 16,-30 2 0-16,37-2-24 0,-37 2-70 15,33-3-72-15,-33 3-79 0,30-3-90 0,-30 3-92 16,0 0-71-16,40 0-51 0,-40 0-32 0,0 0-52 15,0 0-380-15,10 15-473 0</inkml:trace>
  <inkml:trace contextRef="#ctx0" brushRef="#br0" timeOffset="-1123.84">29414 12071 91 0,'0'0'416'0,"-27"12"18"16,27-12 21-16,-20 9 12 0,20-9-4 0,0 0-17 16,-23 13-40-16,23-13-60 0,0 0-68 0,0 0-55 15,0 0-50-15,0 0-32 0,0 0-31 0,0 0-22 16,16 15-17-16,-16-15-13 0,0 0-13 15,44 2-3-15,-44-2-9 0,40 0-7 0,-40 0-3 16,46 3 1-16,-46-3-47 0,47-3-89 0,-47 3-105 16,51-2-91-16,-51 2-80 0,46-8-68 0,-46 8-97 15,44-10-400-15,-44 10-432 0</inkml:trace>
  <inkml:trace contextRef="#ctx0" brushRef="#br0" timeOffset="-663.83">30274 11865 460 0,'0'0'472'0,"14"-18"5"0,-14 18-13 0,13-21-33 15,-13 21-30-15,6-14-7 0,-6 14-31 0,0 0-16 16,8-22-47-16,-8 22-20 0,0 0-29 0,0-19-22 15,0 19-21-15,0 0-23 0,-11-20-17 0,11 20-17 16,0 0-13-16,-16-9-5 0,16 9-14 0,0 0-16 16,0 0-9-16,-30-5-3 0,30 5-9 0,-24 8-9 15,24-8-10-15,-23 14-5 0,23-14-7 0,-27 26-2 16,11-11-12-16,2 2-3 0,4 0-4 16,-3 4 1-16,6 1-7 0,-3 1-4 0,7-1 4 15,0 0-3-15,3 24 21 0,6-24-19 0,1-2-2 16,-1-1 4-16,8 2-5 0,-1-3 5 0,4-3-5 15,-1-3-2-15,4 1 4 0,4-5-2 0,0 0-4 16,-2-4 0-16,-22-4-4 0,51 5 3 0,-51-5-6 16,42-3 1-16,-42 3-10 0,41-12 6 0,-41 12 0 15,27-15 0-15,-27 15 0 0,10-25-3 0,-10 25-4 16,-10-28 3-16,-7 13-6 0,-4 0 1 0,-4 3 6 16,-10-1-7-16,-1 4 3 0,-4 1 8 0,-3 1-7 15,-4 4 2-15,0 1 2 0,-6 4-44 0,3 1-112 16,-7 0-122-16,0 3-126 0,-3 2-138 0,5 1-179 15,1 4-157-15,0-3-557 0,1 5-881 16</inkml:trace>
  <inkml:trace contextRef="#ctx0" brushRef="#br0" timeOffset="2248.13">29221 1587 372 0,'0'0'372'0,"0"0"-13"0,0 0-16 15,16-10-28-15,-16 10-34 0,0 0-36 0,0 0-40 16,0 0-31-16,0 0-26 0,0 0 1 0,0 0 23 15,0 0 10-15,-16 16 11 0,16-16 2 0,-30 14 0 16,9-4-10-16,-2 3-24 0,-10-1-8 0,-1 5-5 16,-9 1-8-16,-4 5-4 0,-6-4-7 15,-7 10-15-15,0-5-11 0,0 1-14 0,-1 4-13 16,9-8-16-16,5-1-12 0,4 0-11 16,5-2-5-16,2-1-7 0,6-2-6 0,0-2-3 15,6-1-6-15,2 2 2 0,1-5 6 0,21-9 2 16,-30 15 6-16,30-15 6 0,-27 12 4 0,27-12-1 15,-19 10-2-15,19-10-5 0,0 0-5 0,0 0-5 16,0 0-78-16,0 0-94 0,0 0-113 0,0 0-111 16,0 0-128-16,43-5-114 0,-43 5-148 0,37-10-290 15,-37 10-529-15</inkml:trace>
  <inkml:trace contextRef="#ctx0" brushRef="#br0" timeOffset="3108.16">28320 985 111 0,'0'0'383'0,"0"0"-27"0,-6-23-8 16,6 23-15-16,0 0-15 0,-8-20-22 0,8 20-12 15,0 0-17-15,-10-12-15 0,10 12-13 0,0 0-27 16,0 0-21-16,-12-16-20 0,12 16-22 15,0 0-16-15,0 0-23 0,-21-8-16 0,21 8-12 16,0 0-8-16,-23 6-14 0,23-6 24 0,-23 11 17 16,23-11-2-16,-27 17-12 0,13-5-16 0,1 1-13 15,-4 2-6-15,4 0-7 0,0 3 2 0,0-1 6 16,-1 3-8-16,4 0 0 0,4 2-5 16,-1-2-3-16,4 5 2 0,-1-2-8 0,0-1-2 15,4 2-6-15,0 0-3 0,4-2 1 0,3 1-2 16,0-3 1-16,-1-1 1 0,4 2 5 0,0-4 2 15,3-1 3-15,1-4 3 0,6-3-2 0,0-1-3 16,3-3-4-16,-23-5-4 0,43 3-1 0,-43-3-3 16,51-5-1-16,-28 0-3 0,3-2 1 0,-5-1 6 15,-1-2 23-15,-4-1 24 0,1 2 16 16,-17 9-11-16,16-25-10 0,-16 25-13 0,0-24-8 16,0 24-7-16,-22-24-10 0,5 14-2 0,-7 0-4 15,-3 0-3-15,-3 2-3 0,-10 4-2 0,1-1 4 16,-5 2-5-16,1 2 0 0,3 1 1 0,-4 0-10 15,1 4-88-15,4 1-109 0,-2 2-122 0,1 3-149 16,4 2-178-16,6 4-189 0,0 2-497 16,-4 1-789-16</inkml:trace>
  <inkml:trace contextRef="#ctx0" brushRef="#br0" timeOffset="7252.82">30947 8087 255 0,'0'0'372'0,"0"0"-12"16,0 0-4-16,30-5-3 0,-30 5-14 0,0 0-24 15,0 0-27-15,0 0-22 0,0 0-23 0,0 0-20 16,0 0-24-16,0 0-29 0,0 0-11 0,0 0-7 15,0 0-1-15,0 0-17 0,0 0-9 0,-12 22-1 16,12-22 1-16,-30 20-14 0,13-4-19 0,-9 1-11 16,2 3-9-16,-6 0-6 0,3 2-8 0,-9 4-5 15,2 1-1-15,-3 1-1 0,1-1-7 0,-1-2-5 16,1 4 0-16,-1-3-3 0,7-6 2 16,0 3 0-16,3-3-2 0,0 0 1 0,4-3-10 15,2-1 1-15,2-4-4 0,2 3-1 16,1-5 1-16,16-10 8 0,-24 17 16 0,24-17 4 15,-20 15 3-15,20-15-7 0,0 0-11 0,0 0-1 16,0 0-11-16,0 0-45 0,0 0-82 0,0 0-100 16,0 0-131-16,41-10-138 0,-22-2-137 0,1 2-120 15,4 0-512-15,6-5-703 0</inkml:trace>
  <inkml:trace contextRef="#ctx0" brushRef="#br0" timeOffset="7872.35">31472 8235 213 0,'0'0'493'16,"0"0"-5"-16,6-18-13 0,-6 18-31 0,0 0-32 15,-3-18-26-15,3 18-36 0,0 0-26 0,-6-17-28 16,6 17-31-16,0 0-26 0,-4-20-27 0,4 20-31 15,0 0-32-15,0-20-27 0,0 20-22 0,0 0-21 16,10-18-17-16,-10 18-10 0,16-14-14 0,-16 14-8 16,24-15-8-16,-24 15-3 0,30-13-5 15,-30 13-3-15,36-7-4 0,-36 7-1 0,41-8-4 16,-41 8-2-16,43-6 0 0,-43 6-3 0,44 6-4 16,-44-6 1-16,36 6-4 0,-36-6 5 0,30 9 0 15,-30-9 1-15,20 18-2 0,-20-18 1 0,13 20 0 16,-13-20 5-16,4 22 1 0,-4-22-2 15,-7 26 2-15,7-26-3 0,-14 24 7 0,1-14 17 16,4 5 28-16,-5-1 20 0,1-2 16 0,13-12 29 16,-24 14 29-16,24-14 27 0,-23 17 23 0,23-17 7 15,-16 11 1-15,16-11-3 0,0 0-8 0,-21 13-32 16,21-13-31-16,0 0-23 0,0 0-22 16,0 0-21-16,0 0-15 0,0 0-10 0,0 0-10 15,0 0-7-15,27-6-6 0,-27 6-6 0,0 0-1 16,40 0-6-16,-40 0-6 0,33 2-7 0,-33-2-6 15,33 6-7-15,-33-6-5 0,30 10-2 0,-30-10 2 16,30 15 4-16,-30-15 1 0,21 15 5 0,-21-15-4 16,9 20 2-16,-9-20 6 0,4 22 2 0,-4-22 6 15,-10 25 2-15,0-10-4 0,0-1 8 0,-6 0-5 16,-2-2 6-16,-4 3 23 0,-2-5 29 16,1 2 24-16,-4-1 22 0,-3-4 15 0,3 1 7 15,-3-1 9-15,3-2-5 0,27-5-108 0,-52 6-15 16,52-6 0-16,-44 0 0 0,44 0 0 15,-37-6 0-15,37 6 0 0,-33-5 0 0,33 5 0 16,-27-13 0-16,27 13 0 0,-17-12-327 0,17 12-184 16,-13-15-145-16,13 15-179 0,0 0-162 0,-6-24-658 15,6 24-1091-15</inkml:trace>
  <inkml:trace contextRef="#ctx0" brushRef="#br0" timeOffset="9140.19">17959 11747 205 0,'0'0'410'0,"13"-20"-17"0,-13 20-1 0,9-15-1 16,-9 15-2-16,11-16-21 0,-11 16-20 0,6-16-10 15,-6 16-10-15,0 0-9 0,10-20-12 0,-10 20-24 16,0 0-20-16,0 0-24 0,3-18-22 0,-3 18-28 16,0 0-30-16,0 0-32 0,0 0-29 15,0 0-21-15,0 0-6 0,0 0 16 0,0 0 8 16,-6 22-1-16,6-22-11 0,-10 29-10 0,10-29-14 16,-6 34-5-16,-2-14-12 0,8 1-6 15,-3 1-8-15,0 0-9 0,0 0 1 0,-1 2-3 16,1-5-1-16,3 4 2 0,-3-2 1 0,3-2-6 15,0 1 0-15,0-20 1 0,0 33 0 0,0-33 1 16,-3 26-5-16,3-26-63 0,0 26-60 0,0-26-55 16,3 18-53-16,-3-18-72 0,0 0-96 0,0 0-113 15,0 0-72-15,0 0-28 0,0 0-45 0,0 0-437 16,0 0-556-16</inkml:trace>
  <inkml:trace contextRef="#ctx0" brushRef="#br0" timeOffset="9345.19">17644 12017 263 0,'-33'-7'546'0,"33"7"0"0,-30-8-5 0,30 8-3 16,-23-5-20-16,23 5-36 0,-23-7-48 15,23 7-64-15,0 0-71 0,-27-6-58 0,27 6-24 16,0 0-9-16,0 0-24 0,0 0-28 0,20 12-26 16,-20-12-27-16,37 12-19 0,-18-5-11 0,8 0-12 15,3 1-9-15,10 1-3 0,-3 2-6 0,3-4-8 16,3 1-98-16,-2-1-95 0,-5-2-108 15,1-2-108-15,-1 0-123 0,-6-6-113 0,3 3-113 16,-2-5-461-16,-1 1-650 0</inkml:trace>
  <inkml:trace contextRef="#ctx0" brushRef="#br0" timeOffset="9572.19">18435 11887 144 0,'0'0'581'16,"-10"-15"-15"-16,10 15-22 0,0 0-15 0,-20-10-31 15,20 10-25-15,0 0-42 0,-30-2-46 0,30 2-37 16,-27 5-31-16,27-5-29 0,-33 12-17 0,10-2-32 16,3 3-27-16,-7 2-32 0,0 3-29 15,0-1-25-15,1 3-25 0,0 0-23 0,-1-2-13 16,0 1-6-16,4-1-12 0,2 0-9 0,5-4-6 16,-1-1-2-16,1-1-29 0,2 0-61 0,14-12-60 15,-24 18-59-15,24-18-58 0,-16 14-76 0,16-14-124 16,0 0-115-16,0 0-117 0,0 0-748 0,0 0-869 15</inkml:trace>
  <inkml:trace contextRef="#ctx0" brushRef="#br0" timeOffset="10905.19">21187 16790 183 0,'0'0'402'16,"0"0"-19"-16,-7-16-1 0,7 16-2 0,0 0-6 16,0 0-9-16,-11-17-18 0,11 17-28 0,0 0-2 15,0 0-15-15,0-17-21 0,0 17-26 0,0 0-28 16,0 0-28-16,0 0-28 0,0 0-29 0,0 0-30 16,0 0-23-16,0 0-20 0,0 0 14 0,0 0 26 15,0 0-6-15,0 0-12 0,0 0-14 0,-6 20-12 16,6-20-10-16,0 22-8 0,0-22-8 15,0 26-6-15,0-26-8 0,3 27-1 0,-3-27-3 16,0 27-2-16,0-27 0 0,3 28-2 0,-3-28-16 16,8 25-73-16,-8-25-71 0,6 20-83 0,-6-20-79 15,10 14-66-15,-10-14-53 0,0 0-54 16,17 13-34-16,-17-13-43 0,0 0-53 0,30-4-220 16,-30 4-313-16</inkml:trace>
  <inkml:trace contextRef="#ctx0" brushRef="#br0" timeOffset="11456.19">21390 16835 251 0,'13'-20'396'0,"-13"20"-10"16,7-18 8-16,-7 18 9 0,7-15 1 0,-7 15-3 16,0 0-8-16,3-22-15 0,-3 22-12 15,0 0-31-15,0 0-41 0,0-20-46 0,0 20-48 16,0 0-43-16,0 0-32 0,0 0-25 0,0 0-15 16,0 0-1-16,0 0-3 0,0 0 1 0,0 0-4 15,-20 15-9-15,20-15-7 0,-6 17-6 0,6-17-6 16,-4 22-4-16,4-22-7 0,0 26-3 0,0-26-8 15,0 27-3-15,0-27-2 0,7 27-3 0,-7-27-2 16,6 25-4-16,-6-25 4 0,10 21 0 0,-10-21-1 16,14 17 2-16,-14-17 2 0,20 10-3 0,-20-10-1 15,0 0-3-15,40 6-1 0,-40-6 1 0,27-9-3 16,-27 9-1-16,26-12-1 0,-26 12-1 16,26-17-7-16,-26 17 4 0,27-23-2 0,-13 11 1 15,-14 12 0-15,16-20 0 0,-16 20 0 0,17-20 4 16,-17 20 17-16,10-20 21 0,-10 20 2 0,11-15 2 15,-11 15-6-15,0 0-5 0,3-20 2 0,-3 20-1 16,0 0-8-16,0 0-13 0,3-20-7 0,-3 20-8 16,0 0-3-16,0 0 3 0,0 0-3 0,0 0 0 15,0 0-4-15,-24 12 3 0,24-12 2 0,-6 17 0 16,6-17-2-16,-7 21 3 0,7-21-2 0,0 22 3 16,0-22 0-16,0 23-1 0,0-23 2 0,13 23-4 15,-13-23 8-15,13 16-1 0,-13-16-4 0,21 16 4 16,-21-16 2-16,23 9 3 0,-23-9-8 15,27 3 7-15,-27-3 0 0,0 0 0 0,36 0-2 16,-36 0 0-16,0 0 0 0,34-7-2 0,-34 7 5 16,13-10-11-16,-13 10 0 0,10-15-2 0,-10 15-4 15,0-17 4-15,0 17 1 0,-6-18 3 0,6 18 0 16,-14-18-5-16,14 18-1 0,-13-18-2 0,13 18-3 16,-17-12-5-16,17 12-4 0,-19-9-1 15,19 9-35-15,0 0-53 0,-27-9-64 0,27 9-67 16,0 0-96-16,0 0-103 0,-27 9-131 0,27-9-133 15,0 0-762-15,0 0-910 0</inkml:trace>
  <inkml:trace contextRef="#ctx0" brushRef="#br0" timeOffset="13139.8">22391 16658 177 0,'0'0'351'0,"0"0"-10"0,0 0-10 0,0 0-3 16,0 0 2-16,0 0-2 0,0 0-1 0,0 0-4 16,0 0-2-16,0 0-4 0,0 0-10 0,0 0-18 15,0 0-22-15,0 0-32 0,0 0-29 0,0 0-28 16,0 0-23-16,0 0-31 0,0 0-26 0,0 0-17 16,0 0-16-16,0 0-11 0,0 0 0 0,-27 4 5 15,27-4 6-15,0 0 8 0,-33 3 5 0,33-3 11 16,0 0 6-16,-38 5 0 0,38-5 7 15,0 0 6-15,-30 4 0 0,30-4-1 0,0 0 0 16,-30 3-8-16,30-3-4 0,0 0-5 0,0 0-9 16,0 0-8-16,-33 5-10 0,33-5-8 0,0 0-7 15,0 0-10-15,0 0-10 0,0 0-8 0,0 0-8 16,-23 5-6-16,23-5-3 0,0 0 3 0,0 0-3 16,0 0 7-16,-4 17 8 0,4-17-2 0,0 0 11 15,0 20 4-15,0-20 7 0,0 0 4 0,4 28-2 16,-4-28 1-16,0 22 6 0,0-22 0 0,7 25 8 15,-7-25-5-15,0 28-4 0,0-28-9 0,3 27-2 16,-3-27-5-16,0 29-3 0,0-29-4 16,0 24-2-16,0-24 0 0,0 22-1 15,0-22-1-15,0 24 0 0,0-24 4 0,0 17-8 16,0-17-15-16,0 0 0 0,0 22 0 0,0-22 0 16,0 0 0-16,0 0 0 0,0 23 0 0,0-23 0 15,0 0 0-15,0 0 0 0,0 0 0 0,7 18 0 16,-7-18 0-16,0 0 0 0,23 7 0 0,-23-7 0 15,0 0 0-15,43 0 0 0,-43 0 0 0,41 0 0 16,-41 0 0-16,49-4 0 0,-22 1 0 0,-27 3 0 16,50-5-122-16,-50 5-215 0,43-12-102 0,-43 12-96 15,41-6-118-15,-41 6-126 0,30-11-108 0,-30 11-623 16,19-12-955-16</inkml:trace>
  <inkml:trace contextRef="#ctx0" brushRef="#br0" timeOffset="13984.61">22701 16602 121 0,'0'0'503'0,"0"0"5"0,0 0-2 15,0 0-8-15,-7 15-3 0,7-15-3 0,0 0-7 16,0 0-14-16,0 0-27 0,0 0-57 16,0 0-68-16,0 0-49 0,0 0-37 0,0 0-33 15,0 0-33-15,0 0-29 0,0 0-25 0,4-19-23 16,-4 19-20-16,9-12-15 0,-9 12-10 0,17-14-11 15,-17 14-4-15,16-12-12 0,-16 12-3 0,24-11-6 16,-24 11-7-16,24-7 2 0,-24 7-5 0,0 0-4 16,0 0 3-16,43 3-1 0,-43-3-1 0,0 0 0 15,13 17 5-15,-13-17-4 0,4 18 0 0,-4-18 2 16,-4 19-1-16,4-19-1 0,-10 23 4 0,10-23-2 16,-13 22 2-16,13-22 3 0,-14 18-6 0,14-18 4 15,-13 18 1-15,13-18 4 0,0 0 3 0,-10 17 3 16,10-17 4-16,0 0-4 0,0 0-5 15,0 0-1-15,0 0-1 0,4 19-1 0,-4-19-1 16,0 0-2-16,0 0 1 0,36 0-4 0,-36 0-1 16,0 0-3-16,37 0-3 0,-37 0 1 0,0 0-4 15,36 6-1-15,-36-6 0 0,17 11 1 0,-17-11 2 16,13 15-3-16,-13-15 4 0,8 19 7 0,-8-19-4 16,-5 27 5-16,5-27 1 0,-6 29 4 0,6-29 4 15,-13 24-3-15,13-24 3 0,-17 25 1 0,17-25 0 16,-20 23 2-16,20-23-18 0,-20 20-63 0,20-20-75 15,-27 14-81-15,27-14-84 0,-23 8-72 0,23-8-84 16,0 0-71-16,-30 4-65 0,30-4-68 0,0 0-470 16,-13-14-606-16</inkml:trace>
  <inkml:trace contextRef="#ctx0" brushRef="#br0" timeOffset="14344.2">23074 16557 153 0,'17'-20'536'0,"-1"0"-28"0,1 2-11 15,-1 1-27-15,2 0-35 0,-2 0-25 0,1-1-30 16,0 0-32-16,-1 3-37 0,1 0-49 0,-1 3-49 16,1 3-46-16,-17 9-32 0,30-14-15 0,-30 14 4 15,31-6 5-15,-31 6-9 0,30 6-4 0,-30-6-1 16,30 15 17-16,-18-4-8 0,6 3 1 16,-6 1-7-16,2-1-7 0,-1 7-17 0,-3-1-10 15,-3 0-19-15,3 2-10 0,-7 2-2 0,1 0-4 16,-1-1-8-16,0 2-11 0,-3 0 1 0,3-4-5 15,-3 3-4-15,0-4-6 0,0-20-1 0,3 31 0 16,-3-31 20-16,0 32 35 0,0-32 38 0,0 22 30 16,0-22 22-16,0 20 14 0,0-20 4 0,-3 15-30 15,3-15-30-15,-13 12-25 0,13-12-20 0,-30 13-16 16,30-13-14-16,-36 12-7 0,12-5-31 0,4-2-5 16,-3 3 0-16,0-4 0 0,-1 4 0 0,1-2 0 15,-1 1 0-15,1-2 0 0,23-5 0 0,-40 10-47 16,40-10-152-16,-34 10-90 0,34-10-85 0,-22 5-89 15,22-5-103-15,0 0-124 0,-30 5-107 16,30-5-824-16,0 0-1060 0</inkml:trace>
  <inkml:trace contextRef="#ctx0" brushRef="#br0" timeOffset="15400.52">6046 4617 3 0,'0'0'469'0,"20"-15"6"0,-20 15 0 0,0 0-12 16,10-18-17-16,-10 18-10 0,0 0-16 0,9-19-9 16,-9 19-19-16,0 0-23 0,5-20-34 0,-5 20-23 15,0 0-22-15,0 0-34 0,3-18-38 0,-3 18-40 16,0 0-39-16,0 0-27 0,0 0-34 0,0 0-16 16,0 0-10-16,0 0-1 0,-3 20 6 0,3-20 5 15,-5 33 7-15,5-13 3 0,0 2-9 16,0 3-6-16,0 3-12 0,5-3-7 15,-5 2-3-15,6 0-12 0,-3 1 0 0,4-1 1 16,-1-1 0-16,2-1 1 0,-2-1 1 0,4 0-14 16,-4-2-83-16,2-2-80 0,1-3-89 0,-2-1-78 15,-7-16-67-15,9 24-57 0,-9-24-79 0,8 18-57 16,-8-18-68-16,0 0-91 0,0 0-286 0,0 0-498 16</inkml:trace>
  <inkml:trace contextRef="#ctx0" brushRef="#br0" timeOffset="15740.2">5966 4957 175 0,'0'0'557'16,"-20"-12"-12"-16,20 12-14 0,-21-13-19 0,21 13-13 15,-23-16-27-15,23 16-26 0,-23-16-27 16,23 16-32-16,-23-18-27 0,23 18-31 0,-17-17-22 16,17 17-24-16,-16-12-35 0,16 12-51 0,0 0-40 15,-21-15-39-15,21 15-24 0,0 0-22 0,0 0-13 16,0 0-3-16,0 0-1 0,0 0 2 0,24 17 4 15,-24-17 11-15,30 20 5 0,-14-5 2 0,1-3-12 16,3 6 1-16,3-1-1 0,1 0 0 0,-4 4-1 16,3-1-1-16,0 0 2 0,-3-1 18 0,-2-1 13 15,1-3 5-15,-5 0 7 0,2 0-6 16,-2-5-104-16,-1 3 0 0,-13-13 0 0,23 18 0 16,-23-18 0-16,21 9 0 0,-21-9 0 0,0 0 0 15,33 0 0-15,-33 0 0 0,27-14 0 0,-8 1 0 16,-2-3 0-16,10-6 0 0,-4-2 0 0,7-7 0 15,0-1 0-15,0 2 0 0,0-3 0 16,-7 9 0-16,1-2 0 0,-8 6-543 0,1 3-325 16,-17 17-150-16,17-24-942 0,-17 24-1378 0</inkml:trace>
  <inkml:trace contextRef="#ctx0" brushRef="#br0" timeOffset="16445.12">2475 6125 310 0,'0'0'556'0,"0"0"-13"0,0 0-17 15,0 0-16-15,0 0-32 0,0 0-29 0,0 0-42 16,0 0-46-16,0 0-46 0,0 0-43 0,0 0-41 16,0 0-40-16,0 0-32 0,0 0-31 0,0 0-21 15,0 0-22-15,0 0-12 0,0 0-16 0,0 0-9 16,0 0-10-16,0 0-6 0,0 0-3 0,0 0-4 16,0 0-5-16,0 0 0 0,0 0-7 0,0 0-8 15,0 0-105-15,0 0-124 0,0 0-142 0,30-8-159 16,-30 8-132-16,25-15-743 0,-25 15-852 0</inkml:trace>
  <inkml:trace contextRef="#ctx0" brushRef="#br0" timeOffset="16648.2">3611 5992 374 0,'0'0'635'15,"0"0"-24"-15,0 0-19 0,0 0-50 0,-23-10-57 16,23 10-55-16,0 0-51 0,-20-12-63 0,20 12-61 16,0 0-49-16,-14-12-46 0,14 12-36 0,0 0-31 15,0 0-111-15,0 0-111 0,0 0-135 0,14-18-186 16,-14 18-167-16,30-8-650 0,-30 8-726 16</inkml:trace>
  <inkml:trace contextRef="#ctx0" brushRef="#br0" timeOffset="16812.72">4712 5847 458 0,'0'0'710'16,"0"0"-27"-16,0 0-36 0,0 0-74 0,0 0-93 16,-30-2-92-16,30 2-78 0,0 0-68 0,0 0-175 15,0 0-220-15,17-25-283 0,2 13-270 0,5 1-404 16,12-2-579-16</inkml:trace>
  <inkml:trace contextRef="#ctx0" brushRef="#br0" timeOffset="16957.2">6219 5678 509 0,'0'0'551'0,"0"0"-111"0,0 0-85 0,0 0-68 16,13-12-69-16,-13 12-124 0,0 0-166 0,0 0-227 15,3-24-410-15,-3 24-201 0</inkml:trace>
  <inkml:trace contextRef="#ctx0" brushRef="#br0" timeOffset="20197.21">27073 13297 371 0,'0'0'485'0,"0"0"-1"16,0 0-8-16,-24 8-16 0,24-8-10 0,0 0-23 15,0 0-14-15,0 0-25 0,-27 2-25 0,27-2-26 16,0 0-28-16,0 0-30 0,0 0-29 0,0 0-35 16,0 0-30-16,0 0-35 0,0 0-31 0,0 0-23 15,0 0-21-15,0 0-17 0,0 0-9 16,0 0-8-16,0 0-6 0,27-5-8 16,-27 5-10-16,40-5-63 0,-13 0-73 0,-27 5-78 0,50-5-88 15,-50 5-95-15,51-7-98 0,-51 7-77 16,42-3-46-16,-42 3-54 0,34 0-448 0,-34 0-573 15</inkml:trace>
  <inkml:trace contextRef="#ctx0" brushRef="#br0" timeOffset="20332.21">27220 13387 217 0,'0'0'287'0,"-17"17"-12"0,17-17 14 15,-13 17 17-15,13-17 22 0,-11 12 9 0,11-12-6 16,0 0-1-16,-10 14-8 0,10-14-22 0,0 0-37 16,0 0-33-16,24 5-49 0,-24-5-33 0,0 0-33 15,49 0-23-15,-49 0-9 0,44-5-19 0,-44 5-112 16,51-5-147-16,-26 3-159 0,-1-4-159 15,3 2-639-15,-27 4-620 0</inkml:trace>
  <inkml:trace contextRef="#ctx0" brushRef="#br0" timeOffset="20880.72">25959 13362 480 0,'0'0'544'0,"-34"0"-13"0,34 0-29 15,0 0-48-15,0 0-33 0,-33-7-36 0,33 7-41 16,0 0-39-16,-17-9-48 0,17 9-40 0,0 0-30 16,-13-17-26-16,13 17-30 0,0 0-23 0,-6-17-23 15,6 17-16-15,0 0-14 0,3-28-11 0,-3 28-8 16,3-21-4-16,-3 21-7 0,7-24-3 16,-7 24-3-16,3-22-3 0,-3 22-3 0,0-20-4 15,0 20-4-15,-7-15-4 0,7 15-1 0,-16-12-2 16,16 12 0-16,-27-6 0 0,27 6 2 0,-40 3-1 15,17 2-2-15,23-5 1 0,-50 12 0 0,29-3-4 16,-2 0-2-16,4 1 2 0,1 0 0 0,2 0 0 16,2 3 0-16,5 1 0 0,9-14 0 15,-13 25 2-15,13-25 1 0,0 30-1 0,9-12 3 16,-2 0-1-16,7 2 1 0,-1-3-1 0,4 3 1 16,-1 1-3-16,1 1 1 0,-1-2-2 0,-2-2 3 15,-1 2-3-15,-3-3 2 0,0 3 3 0,-6-2 4 16,2-3 4-16,-6-15 3 0,0 29 0 15,0-29-1-15,-6 27 2 0,6-27 1 0,-7 24 1 16,7-24 2-16,-14 19-1 0,14-19-20 0,-13 12-76 16,13-12-112-16,0 0-131 0,-20 8-114 0,20-8-95 15,0 0-100-15,0 0-476 0,-3-20-579 0</inkml:trace>
  <inkml:trace contextRef="#ctx0" brushRef="#br0" timeOffset="21265.21">25938 13445 443 0,'0'0'547'0,"11"-20"-8"0,-11 20-14 0,10-21-9 16,-10 21-30-16,6-20-34 0,-6 20-44 0,0 0-65 16,8-22-69-16,-8 22-60 0,0 0-51 15,0 0-42-15,0 0-21 0,0 0-21 0,0 0-15 16,0 0-13-16,0 0-8 0,0 0-11 0,6 25-4 16,-6-25-5-16,3 20 0 0,-3-20-6 0,7 23 1 15,-7-23-1-15,6 17-3 0,-6-17-1 0,8 17 0 16,-8-17 5-16,0 0 3 0,9 18 1 0,-9-18-2 15,0 0-4-15,0 0-1 0,0 0-4 0,0 0-1 16,24-10-1-16,-24 10-3 0,10-17 0 0,-10 17-3 16,6-22 1-16,-6 22-2 0,6-29 1 0,-6 29-1 15,5-27-2-15,-5 27-1 0,0-22-3 16,0 22 1-16,0-21-6 0,0 21-4 16,0 0-8-16,0-20-1 0,0 20 4 0,0 0 2 15,0 0 3-15,0 0 2 0,0 0 1 0,-8 24 3 16,8-24 4-16,-6 27-1 0,6-27 4 0,0 30 0 15,0-30 3-15,0 33 2 0,3-16 1 0,-3-17 2 16,3 34 2-16,-3-34 4 0,3 30-2 0,-3-30-18 16,5 25-86-16,-5-25-76 0,3 20-66 0,-3-20-70 15,0 0-112-15,0 0-88 0,6 17-78 0,-6-17-551 16,0 0-601-16</inkml:trace>
  <inkml:trace contextRef="#ctx0" brushRef="#br0" timeOffset="21728.96">26166 13295 16 0,'0'0'458'0,"9"-27"4"0,-9 27 1 16,11-23-7-16,-11 23-34 0,6-20-46 0,-6 20-65 16,0 0-60-16,10-17-56 0,-10 17 35 0,0 0-14 15,0 0-17-15,0 0-18 0,20 17-17 0,-20-17-7 16,10 25-10-16,-10-25-29 0,10 30-17 0,-3-10-18 16,0-3-16-16,-1 0-12 0,-3 4-5 0,-3-21-12 15,11 27-3-15,-11-27-4 0,7 27 2 0,-7-27 18 16,6 21 75-16,-6-21 37 0,0 0-10 0,13 15-29 15,-13-15-28-15,0 0-17 0,0 0-16 0,23-15-10 16,-12 3-18-16,-1-6-4 0,-1 0-7 0,5-5-4 16,-1-2-6-16,1 0-8 0,-1 0 4 15,-3 4-1-15,4 0-7 0,-5 4-9 0,1 1-9 16,-10 16-4-16,17-19 2 0,-17 19 8 0,0 0-2 16,0 0 4-16,24 10 1 0,-24-10 0 15,6 25 5-15,-6-25 0 0,3 29 3 0,-3-29-1 16,4 36 1-16,-4-36 1 0,3 30-1 0,-3-30 4 15,3 23 9-15,-3-23 8 0,3 16 0 0,-3-16-7 16,0 0 0-16,0 0-6 0,0 0-3 0,0 0 0 16,0 0-2-16,30-4-2 0,-30 4 2 0,14-21-6 15,-14 21-1-15,16-25 0 0,-16 25 0 0,17-22-2 16,-17 22-8-16,10-16-9 0,-10 16 1 16,0 0 0-16,0 0 5 0,0 0 4 0,0 0 8 15,24 16-1-15,-24-16 2 0,0 30 2 0,3-13 2 16,-3 4-60-16,6-1-66 0,-1-3-56 0,1 0-57 15,0-1-59-15,4-4-80 0,-10-12-84 0,24 20-92 16,-24-20-140-16,27 13-422 0,-27-13-583 0</inkml:trace>
  <inkml:trace contextRef="#ctx0" brushRef="#br0" timeOffset="22696.21">29267 13080 156 0,'0'-22'526'0,"0"22"-3"16,0 0-8-16,0-18-21 0,0 18-24 0,0 0-27 15,3-20-33-15,-3 20-33 0,0 0-38 0,0 0-43 16,0 0-48-16,-3-20-48 0,3 20-42 0,0 0-37 16,0 0-29-16,0 0-20 0,0 0-11 15,0 0 3-15,0 0 49 0,0 0-3 0,0 22-2 16,0-22 2-16,-3 21 0 0,3-21 5 0,-3 24-19 16,3-24-26-16,-4 28-5 0,4-28 0 0,-6 27-10 15,6-27 0-15,-4 30-11 0,4-30 2 0,-4 24 3 16,4-24 12-16,-3 21 22 0,3-21 28 0,-3 18 25 15,3-18 14-15,0 0 13 0,-3 22 6 0,3-22 4 16,0 0-6-16,0 0-25 0,0 0-82 0,0 0-60 16,13 13 0-16,-13-13 0 0,0 0 0 0,34-8 0 15,-34 8 0-15,30-10 0 0,-30 10 0 16,43-12 0-16,-16 7 0 0,-1-2 0 16,4 1-80-16,0 0-183 0,4 0-57 0,-4 0-59 15,0-2-67-15,-3 4-76 0,-1-1-74 0,-26 5-52 16,40-10-42-16,-40 10-73 0,30-7-422 0,-30 7-650 15</inkml:trace>
  <inkml:trace contextRef="#ctx0" brushRef="#br0" timeOffset="22932.79">29697 13082 114 0,'0'0'480'0,"0"0"-8"16,-13-17-4-16,13 17-15 0,-6-15-13 0,6 15-3 16,-11-18-31-16,11 18-15 0,-6-18-22 0,6 18-19 15,-7-14-10-15,7 14-39 0,0 0-60 16,-10-20-52-16,10 20-49 0,0 0-37 0,0 0-20 15,0 0-15-15,0 0-7 0,-17 12-13 0,17-12-2 16,-9 33-4-16,5-11-5 0,-3 3-1 16,-3 4-4-16,4 4-4 0,-1 0-5 0,0 0 2 15,0 1-5-15,4 0 1 0,-3-5 3 0,-1 3-1 16,0-2-1-16,4-5 1 0,-4 0-46 0,1-1-89 16,-1-5-85-16,3-1-75 0,-2-4-82 0,6-14-108 15,-20 25-98-15,20-25-76 0,-23 18-636 0,23-18-732 16</inkml:trace>
  <inkml:trace contextRef="#ctx0" brushRef="#br0" timeOffset="23276.28">28744 13212 414 0,'3'-19'477'0,"-3"19"-3"0,3-21-12 0,-3 21-12 16,0 0-24-16,0-25-15 0,0 25-21 0,0 0-27 15,0-17-26-15,0 17-29 0,0 0-31 0,0 0-53 16,0-21-45-16,0 21-41 0,0 0-32 16,0 0-28-16,0 0-20 0,0 0-10 0,0 0-2 15,0 0 19-15,-3 18 26 0,3-18 7 0,0 28-4 16,0-11-7-16,-3 7-12 0,3-3-11 0,0 4-8 15,0 1-10-15,0-2-6 0,0 1-4 0,3 4-1 16,0-5-6-16,0 1 1 0,4 1-2 0,-3-5-1 16,2-1-14-16,-2 0-100 0,2 1-93 0,-3-4-102 15,-3-17-90-15,11 25-80 0,-11-25-59 0,6 20-34 16,-6-20-94-16,0 0-556 0,0 0-658 16</inkml:trace>
  <inkml:trace contextRef="#ctx0" brushRef="#br0" timeOffset="23436.47">28624 13537 185 0,'0'0'537'0,"-34"-15"20"16,34 15 15-16,-30-14 6 0,30 14-44 0,-23-12-68 16,23 12-77-16,-16-14-63 0,16 14-44 0,0 0-20 15,0 0-13-15,9-20-22 0,-9 20-31 0,30-5-45 16,-30 5-26-16,57-5-20 0,-24 0-19 0,10 3-16 16,1-1-9-16,2 1-27 0,5-1-123 0,-2 0-150 15,1 2-163-15,1-2-188 0,-5 1-146 0,1-1-603 16,-7 0-794-16</inkml:trace>
  <inkml:trace contextRef="#ctx0" brushRef="#br0" timeOffset="25044.17">27999 13287 129 0,'14'-15'333'0,"-7"-3"0"0,2 3-5 0,-9 15-2 16,11-30 4-16,-11 30 14 0,13-27 8 0,-13 27 7 16,6-27-9-16,-6 27-12 0,4-25-36 0,-4 25-25 15,0-23-30-15,0 23-22 0,-7-18-26 0,7 18-24 16,-16-12-23-16,16 12-13 15,0 0-3-15,-53 3-1 0,29 4-2 0,-6 6-18 16,0 5-5-16,-3 1-6 0,-1 8-9 0,1 5-12 16,6-1-9-16,1 1-6 0,9 1-16 0,0 0-5 15,11 0-4-15,-1-2-5 0,11-2-5 0,2 0-3 16,4 1 1-16,7-2-2 0,-1-3-5 0,8-5 2 16,2 1 1-16,1-8-1 0,0 3 0 0,0-9-4 15,3 0-6-15,-30-7 11 0,49 6-6 0,-49-6-4 16,44-8 0-16,-44 8-7 0,33-15 3 0,-33 15 0 15,20-17-12-15,-20 17-2 0,4-23-2 0,-4 23-11 16,-14-15 10-16,14 15 1 0,-36-12-1 0,36 12 2 16,-54-3 0-16,24 3 2 0,-3 3 1 15,-1-1-4-15,4 3 3 0,0 0-78 16,0-2-81-16,30-3-59 0,-39 7-51 0,39-7-78 16,-24 7-89-16,24-7-110 0,0 0-98 0,0 0-767 15,33-2-862-15</inkml:trace>
  <inkml:trace contextRef="#ctx0" brushRef="#br0" timeOffset="25552.79">30054 13242 300 0,'0'0'549'0,"0"0"-4"15,0 0-17-15,0 0-17 0,0 0-18 16,0 0-31-16,0 0-28 0,0 0-32 0,0 0-28 15,-16-10-31-15,16 10-37 0,0 0-28 0,0 0-60 16,0 0-37-16,0 0-41 0,0 0-32 0,0 0-23 16,0 0-19-16,0 0-11 0,0 0-11 15,0 0-9-15,30-2-8 0,-30 2-1 0,26-3-3 16,-26 3-16-16,37-5-60 0,-37 5-81 0,43-5-90 16,-19 0-98-16,-24 5-92 0,46-7-106 0,-46 7-87 15,33-8-90-15,-33 8-517 0,27-7-677 0</inkml:trace>
  <inkml:trace contextRef="#ctx0" brushRef="#br0" timeOffset="25736.22">30134 13329 13 0,'-20'14'612'0,"20"-14"-19"16,-13 12-21-16,13-12-36 0,0 0-43 0,-17 12-65 16,17-12-75-16,0 0-69 0,0 0-60 15,0 0-44-15,0 0-32 0,0 0-32 0,0 0-25 16,10 17-9-16,-10-17-15 0,0 0-19 0,50 0-8 15,-50 0-4-15,43-2-4 0,-43 2-24 0,50-5-105 16,-50 5-106-16,54-7-125 0,-30 2-119 0,1-2-111 16,-4-1-572-16,2-2-599 0</inkml:trace>
  <inkml:trace contextRef="#ctx0" brushRef="#br0" timeOffset="26084.22">30674 13012 480 0,'0'0'550'0,"4"-22"-7"0,-4 22-23 15,3-19-24-15,-3 19-26 0,0-20-24 0,0 20-20 16,0 0-30-16,0-21-33 0,0 21-44 0,0 0-52 16,0 0-52-16,-3-22-43 0,3 22-41 0,0 0-36 15,0 0-25-15,0 0-17 0,0 0-9 0,0 0-10 16,0 0-1-16,0 0-7 0,0 22-4 0,0-22-2 15,0 24 1-15,0-24-2 0,3 33 3 0,-3-13 0 16,0 2 1-16,0 1 3 0,0 2 5 16,-3-2-5-16,3 4 3 0,0-2-5 0,-4-1-2 15,4 2-4-15,-3-3-1 0,3-1-12 0,-3 2 9 16,3-3 0-16,0-21-2 0,0 33 2 0,0-33-2 16,0 30 3-16,0-30 0 0,0 25-2 0,0-25 2 15,3 20-1-15,-3-20-30 0,0 0-47 0,7 21-87 16,-7-21-119-16,0 0-158 0,0 0-167 15,0 0-124-15,0 0-777 0,23-6-943 0</inkml:trace>
  <inkml:trace contextRef="#ctx0" brushRef="#br0" timeOffset="26524.73">31021 13014 281 0,'0'0'529'0,"0"0"-13"0,0-19-22 0,0 19-42 16,0 0-19-16,-3-18-53 0,3 18-27 0,0 0-20 15,0 0-24-15,-6-20-25 0,6 20-25 0,0 0-27 16,0 0-31-16,-8-12-37 0,8 12-37 16,0 0-30-16,0 0-20 0,0 0-17 0,0 0-14 15,0 0-9-15,-30 6-8 0,30-6-5 0,-13 17-6 16,13-17 0-16,-17 19-3 0,17-19 0 0,-13 30 0 15,4-9-2-15,1-4-2 0,-2 3-1 16,4 2 2-16,3-1-6 0,-4 1 4 0,3-3 0 16,1 1 2-16,3-20 1 0,0 33 6 0,0-33-1 15,7 30 11-15,-7-30 38 0,16 26 22 0,-16-26-1 16,24 16-9-16,-24-16-10 0,30 11-12 0,-30-11 0 16,37 2-16-16,-37-2-5 0,39-2-6 0,-39 2 0 15,41-11 12-15,-41 11 10 0,40-19-6 0,-23 8-4 16,-1-4-1-16,-2 1-9 0,-5-6-10 0,1-1-2 15,-3 1-7-15,-3-4-2 0,-1-1 0 0,-6 2-10 16,-1-2 1-16,-3 4-2 0,1-3-4 16,-4 4-3-16,-1 2 2 0,-5 5-1 0,-1-4-87 15,-6 8-99-15,0 1-120 0,-7 1-146 0,0 4-184 16,-3 6-181-16,-5-1-672 0,-5 3-943 16</inkml:trace>
  <inkml:trace contextRef="#ctx0" brushRef="#br0" timeOffset="30496.23">31955 8130 260 0,'0'0'360'16,"17"-15"-30"-16,-17 15-21 0,13-15-18 15,-13 15-16-15,13-13-10 0,-13 13-19 0,0 0-21 16,21-14-20-16,-21 14-18 0,0 0-10 0,13-12-8 16,-13 12-12-16,0 0-19 0,0 0-37 0,0 0-16 15,0 0-12-15,0 0 32 0,0 0 9 0,-13 14-6 16,13-14-5-16,-30 22-17 0,9-7 1 0,-2 8-10 16,-4-1-7-16,-6 3-10 0,3 4-8 0,-4 3-9 15,1-5-5-15,3 3-6 0,0 0-7 0,3-5-1 16,5-2-2-16,1 1-2 0,1-4-3 0,4 0-2 15,2-5 1-15,4-2 1 0,10-13-13 0,-17 22-31 16,17-22-73-16,0 0-97 0,3 19-121 0,-3-19-112 16,0 0-80-16,38-1-98 0,-19-7-344 15,8-2-430-15</inkml:trace>
  <inkml:trace contextRef="#ctx0" brushRef="#br0" timeOffset="30820.45">32365 8117 401 0,'14'-10'502'0,"-14"10"28"0,19-20 14 0,-19 20-12 16,11-18-37-16,-11 18-34 0,10-12-70 0,-10 12-66 16,0 0-65-16,9-17-53 0,-9 17-45 0,0 0-34 15,0 0-22-15,0 0-16 0,0 0-11 0,0 0-8 16,0 0-11-16,-9 25-6 0,9-25-6 0,-10 25-5 16,10-25-3-16,-14 30-2 0,11-15-6 15,-7 3-4-15,4-1 1 0,6-17 0 0,-11 27-2 16,11-27 8-16,-10 28 16 0,10-28 42 0,-6 18 53 15,6-18 52-15,-7 17 42 0,7-17 22 16,0 0 9-16,-10 17-9 0,10-17-23 0,0 0-32 16,0 0-42-16,0 0-31 0,10 15-31 0,-10-15-30 15,0 0-73-15,43 0 0 0,-43 0 0 0,40-6 0 16,-40 6 0-16,51-1 0 0,-51 1-176 0,60-5-67 16,-30-1-56-16,-4 4-46 0,4-3-52 0,-3 3-58 15,-1-3-60-15,-2-1-72 0,-24 6-53 0,47-11-26 16,-47 11-84-16,33-12-311 0,-33 12-532 15</inkml:trace>
  <inkml:trace contextRef="#ctx0" brushRef="#br0" timeOffset="31076.24">32876 8085 365 0,'0'0'492'16,"-7"-24"19"-16,7 24-4 0,-6-16-15 0,6 16-19 16,-8-16-22-16,8 16-14 0,-10-17-19 15,10 17-35-15,0 0-22 0,-12-20-36 0,12 20-47 16,0 0-54-16,-11-15-46 0,11 15-39 0,0 0-42 15,0 0-25-15,0 0-6 0,0 0-15 0,-27 13-8 16,27-13-5-16,-16 32 0 0,5-9-5 0,-2 5-12 16,4 1 6-16,-5 5 5 0,-2 7-15 15,2 1 0-15,1 1-1 0,-1 2-4 0,4-3 0 16,1 2 3-16,2-5 2 0,0-3-7 0,0-2 1 16,4 1 3-16,3-7 7 0,-3-1-5 0,3-4-1 15,0-3-35-15,0-20-61 0,0 34-82 0,0-34-107 16,-3 26-183-16,3-26-231 0,-4 17-206 0,4-17-533 15,-23 10-874-15</inkml:trace>
  <inkml:trace contextRef="#ctx0" brushRef="#br0" timeOffset="32036.23">18719 11622 161 0,'0'0'454'0,"0"0"-25"0,0 0-21 0,16-13-15 15,-16 13-8-15,0 0-16 0,14-14-13 0,-14 14-2 16,0 0-17-16,0 0-17 0,10-18-25 0,-10 18-35 16,0 0-39-16,0 0-44 0,0 0-33 0,0 0-32 15,0 0-23-15,0 0-21 0,0 0-14 0,0 0-4 16,0 0-9-16,0 0 1 0,9 12 5 0,-9-12 23 16,0 20 15-16,0-20-2 0,4 28-1 0,-4-28-8 15,4 35-3-15,-1-14-1 0,0 1-1 0,-3 0-12 16,0 4-10-16,3-2 0 0,1 1-2 0,-1 1-8 15,-3-2-2-15,0 1-7 0,0 1 0 16,3-4-4-16,-3-2-1 0,0 1 0 16,0-21-3-16,3 34 4 0,-3-34-6 0,0 27-44 15,0-27-60-15,8 20-63 0,-8-20-71 0,0 0-75 16,3 23-102-16,-3-23-96 0,0 0-66 0,0 0-44 16,0 0-80-16,0 0-377 0,0 0-531 0</inkml:trace>
  <inkml:trace contextRef="#ctx0" brushRef="#br0" timeOffset="32228.29">18635 11988 519 0,'-20'-12'540'0,"20"12"11"16,0 0-3-16,-24-9-6 0,24 9-23 0,0 0-26 15,-19-12-50-15,19 12-63 0,0 0-74 0,0 0-62 16,0 0-46-16,0 0-33 16,0 0-2-16,0 0-23 0,0 0-21 0,0 0-21 15,30 9-16-15,-30-9-10 0,40 11-12 0,-17-10-17 16,4 7 2-16,3-2-6 0,0-3-17 0,0 1-75 15,4-1-93-15,-1-1-113 0,-3-2-102 0,-30 0-117 16,63-2-89-16,-30-1-85 0,-3-4-646 0,0 1-755 16</inkml:trace>
  <inkml:trace contextRef="#ctx0" brushRef="#br0" timeOffset="32416.23">19405 11810 491 0,'4'-20'562'0,"-4"20"-19"16,0 0-29-16,0 0-31 0,-20-13-49 0,20 13-43 15,0 0-24-15,-36 10-17 0,15-3-24 0,1 6-28 16,-10 5-34-16,0 0-33 0,0 4-39 16,-10 2-33-16,7 5-27 0,-8 0-16 0,5 0-27 15,-1 3-14-15,4-1-10 0,0 1-3 0,3-3-27 16,0 1-93-16,6-5-108 0,-3 0-121 0,8 0-145 16,-4-3-150-16,2 1-148 0,5-9-605 0,-1 2-790 15</inkml:trace>
  <inkml:trace contextRef="#ctx0" brushRef="#br0" timeOffset="33392.22">17481 13830 177 0,'-26'7'440'0,"2"-2"-17"15,-3 0-5-15,0 2-4 0,5 2-7 0,-8-1-10 16,3-4-6-16,-3 1-8 0,0 2-3 0,3-2-1 15,0-2 0-15,4 2-4 0,23-5-22 16,-40 7-32-16,40-7-36 0,-30 5-44 0,30-5-41 16,-30 8-30-16,30-8-35 0,0 0-28 0,-20 7-14 15,20-7-6-15,30 2-3 0,7-4-9 0,33-3-13 16,39-5-10-16,29-5-6 0,42-2-11 0,20-9-6 16,30 2-2-16,67-10-7 0,13-3-5 0,7 6 0 15,6-2-5-15,1 3 2 0,0-1-2 16,-1 2-1-16,-6 2-5 0,-14-1-1 0,-56 8 2 15,-14-1-2-15,-16 8 2 0,-24-4-1 0,-39 5 1 16,-21 2-4-16,-16 0-1 0,-27 3-2 0,-16 1-5 16,-11 0-18-16,-14 0-48 0,-5 2-83 0,-14-1-109 15,-30 5-116-15,37-11-132 0,-37 11-167 0,0 0-165 16,-3-22-699-16,-11 9-987 0</inkml:trace>
  <inkml:trace contextRef="#ctx0" brushRef="#br0" timeOffset="34292.61">25522 14975 127 0,'0'0'528'16,"0"0"-17"-16,-33 0-13 0,33 0-14 16,0 0-51-16,0 0-18 0,-33-3-14 0,33 3-28 15,0 0-61-15,-21-13-45 0,21 13-46 0,0 0-37 16,0-19-38-16,0 19-28 0,10-24-23 0,1 12-19 16,2-2-14-16,4-4-13 0,-4 4-7 0,4-4-7 15,-1 0-6-15,-2 1-5 0,-1 2 2 0,-4 0 8 16,2-1 13-16,-11 16 13 0,13-22-14 15,-13 22-16-15,-3-17-6 0,3 17-6 0,-24-11-6 16,24 11 0-16,-46 0-4 0,13 3-2 0,-2 2-2 16,-4 3 0-16,-1 1-1 0,-1 2-3 0,5-2 0 15,-1 2-3-15,7 2-3 0,0-1 1 0,4 0 0 16,6 1 1-16,0-1 2 0,6 2 4 16,4 3 4-16,10-17 2 0,-3 26-1 0,3-26 1 15,20 31-2-15,-3-16 2 0,6 0-4 0,7 2-2 16,0 0-2-16,0-1 1 0,0 1-4 0,0 1 2 15,-3-1-1-15,0 2 4 0,-8-1 1 0,2 3 3 16,-9-4 4-16,2 2 1 0,-7 2 1 0,-4-1-1 16,0 0 3-16,-6 0 0 0,-3 0 0 0,-4 0-5 15,-4-3-46-15,1 1-75 0,-1-3-72 0,4-2-80 16,10-13-101-16,-20 17-83 0,20-17-80 16,0 0-67-16,0 0-70 0,0 0-251 0,0 0-397 15</inkml:trace>
  <inkml:trace contextRef="#ctx0" brushRef="#br0" timeOffset="34653.24">25552 15102 6 0,'16'-19'425'0,"1"1"13"0,-4 0 14 0,1 1 2 16,-4 2-5-16,4 0-3 0,-8-1-4 0,-6 16-9 15,16-25-26-15,-16 25-48 0,14-19-70 0,-14 19-60 16,7-12-51-16,-7 12-36 0,0 0-28 0,0 0-21 16,0 0-20-16,0 0-13 0,0 0-12 0,9 22-9 15,-9-22-7-15,7 20-5 0,-7-20-6 0,11 25-3 16,-11-25-1-16,9 22-2 0,-9-22-2 0,14 17 6 15,-14-17 5-15,16 18 8 0,-16-18 2 0,17 10 1 16,-17-10-4-16,0 0 1 0,34 0-3 16,-34 0 0-16,23-10-2 0,-23 10-3 15,26-20-1-15,-15 8 1 0,-2-3-2 0,1-3 6 16,1 1 1-16,-5-1-3 0,-3-1 17 0,-3 19 22 16,7-33 2-16,-7 33 13 0,3-25-10 0,-3 25-17 15,-3-22-16-15,3 22-12 0,0 0-9 0,0 0-6 16,0 0 3-16,0 0 0 0,0 0-1 0,-27 17-3 15,27-17-4-15,-10 32 3 0,7-12-3 0,0 3 2 16,3-3 3-16,0 2-1 0,3 0-4 0,0 1 5 16,1-3-12-16,2 0-34 0,-2 0-81 0,3-3-110 15,-7-17-106-15,9 25-74 0,-9-25-52 0,13 21-77 16,-13-21-64-16,0 0-74 0,0 0-472 16,0 0-612-16</inkml:trace>
  <inkml:trace contextRef="#ctx0" brushRef="#br0" timeOffset="35132.81">26079 14892 306 0,'6'-20'415'0,"2"1"16"16,-8 19 22-16,6-28-4 0,-6 28-20 0,7-23-46 16,-7 23-76-16,0 0-68 0,3-19-43 0,-3 19-11 15,0 0 1-15,0 0-21 0,14 17-22 0,-14-17-9 16,13 25 3-16,-7-9 2 0,5 2-6 0,-5 0-22 16,1 0-18-16,-1-1-16 0,5 1-13 0,-5-3-12 15,-6-15-8-15,10 27-5 0,-10-27 2 16,14 19 21-16,-14-19 41 0,9 18 43 0,-9-18 21 15,0 0-33-15,0 0-26 0,0 0-17 0,0 0-20 16,0 0-14-16,27-12-10 0,-27 12-12 0,7-27-7 16,2 7-4-16,-2 0-5 0,0-3-11 0,3 0 0 15,0 4-3-15,-3-1-1 0,3 2-3 16,-10 18-8-16,13-25-9 0,-13 25 1 0,14-15 2 16,-14 15 2-16,0 0 6 0,0 0-2 0,23 10 0 15,-23-10 4-15,10 23 1 0,-10-23-1 0,9 25 4 16,-9-25-2-16,4 27 3 0,-4-27-2 0,7 23 0 15,-7-23 6-15,3 20 4 0,-3-20 3 0,7 18 21 16,-7-18-8-16,0 0-5 0,0 0-2 0,0 0-4 16,0 0-6-16,0 0 0 0,13-17-3 15,-13 17-4-15,7-21 2 0,-7 21-1 0,10-28-6 16,-10 28 3-16,13-27-1 0,-13 27-2 0,10-25-11 16,-10 25 4-16,13-15-2 0,-13 15 2 0,0 0 1 15,0 0 2-15,37 7 1 0,-37-7 4 0,20 22 2 16,-13-4 2-16,2 0-2 0,2-1 4 0,-1 3 4 15,-4 0-3-15,5 0 0 0,-2-3 3 0,-2 3 2 16,4-4-28-16,-2-2-51 0,-9-14-95 16,13 23-107-16,-13-23-109 0,17 18-119 0,-17-18-155 15,0 0-217-15,27 4-353 0,-27-4-686 0</inkml:trace>
  <inkml:trace contextRef="#ctx0" brushRef="#br0" timeOffset="35292.74">26919 14915 36 0,'0'0'623'0,"13"-18"-5"0,-13 18 17 0,4-20-22 15,-4 20-29-15,7-18-26 0,-7 18-47 0,3-18-59 16,-3 18-81-16,7-16-74 0,-7 16-61 0,16-18-49 16,-16 18-38-16,27-17-30 0,-27 17-23 0,40-15-16 15,-20 6-14-15,3 2-14 0,1 0-48 0,-24 7-92 16,43-10-137-16,-43 10-141 0,36-8-145 0,-36 8-90 16,30-2-84-16,-30 2-611 0,0 0-755 0</inkml:trace>
  <inkml:trace contextRef="#ctx0" brushRef="#br0" timeOffset="35444.75">26999 14920 412 0,'0'0'441'0,"-26"17"3"16,26-17 5-16,-14 15-1 0,14-15-22 0,0 0-37 15,-13 13-5-15,13-13-12 0,0 0-33 0,0 0-46 16,23 7-34-16,-23-7-37 0,37 0-39 0,-7-2-36 16,0-3-27-16,7 2-24 0,6-2-17 0,-2 0-29 15,1 0-88-15,6-2-145 0,-5 1-160 0,-1 0-192 16,2 0-202-16,-4-4-527 0,-3 0-725 0</inkml:trace>
  <inkml:trace contextRef="#ctx0" brushRef="#br0" timeOffset="39061.25">28647 1135 267 0,'10'-13'496'0,"3"-2"6"0,-3 3-5 15,-3-3-15-15,-7 15-36 0,13-28-7 0,-13 28-40 16,4-22-62-16,-4 22-56 0,-8-20-59 0,8 20-44 15,-22-12-32-15,22 12-20 0,-44 3-8 0,14 3-11 16,-7 4-13-16,-10 5-15 0,-2 5-14 16,-1 4-10-16,-10 2-9 0,3 2-8 15,0 2-5-15,11-3-7 0,-1-2-4 0,4 2-2 16,3-2 0-16,-1 0-1 0,11-1 0 0,0-5-6 16,8-1-54-16,-2-4-86 0,7-1-99 0,1-2-86 15,16-11-103-15,-21 12-117 0,21-12-102 0,0 0-490 16,0 0-593-16</inkml:trace>
  <inkml:trace contextRef="#ctx0" brushRef="#br0" timeOffset="39352.82">27346 662 478 0,'-6'-20'491'0,"-5"4"-12"16,5 0-24-16,6 16-34 0,-13-25-39 0,13 25-17 16,-17-22-24-16,17 22-30 0,-13-20-57 0,13 20-51 15,-14-16-46-15,14 16-36 0,0 0-23 0,0 0-20 16,0 0-16-16,-37 12-12 0,31 4-2 0,-5 1-8 16,2 5-2-16,-1 4-8 0,4 3-3 0,-5 3-3 15,4 0-5-15,1-1 0 0,-1 5 3 0,0-4 1 16,4-1-4-16,0-2 1 0,3-1-46 0,3-5-106 15,0 1-113-15,0-4-86 0,8-2-75 16,2-2-79-16,1-4-89 0,-14-12-404 0,33 9-456 16</inkml:trace>
  <inkml:trace contextRef="#ctx0" brushRef="#br0" timeOffset="39664.54">27643 677 468 0,'4'-22'487'0,"-1"-1"12"16,-3 23-15-16,0-32-18 0,0 32-46 0,-7-26-63 15,7 26-62-15,-14-17-50 0,14 17-14 0,0 0 1 16,-42 3 5-16,18 7-20 0,-3 7-26 16,4 6-25-16,0 5-24 0,-1 3-17 0,4 5 29 15,7-1-7-15,2-2-19 0,5 1-18 0,3 2-21 16,3-7-10-16,3 1-10 0,7 0-3 0,4-5-4 16,2-1-5-16,11-4-4 0,3-6-6 0,3-4-7 15,8-5 5-15,-5-5-22 0,11-3-3 0,-4-4-4 16,0-6-3-16,1-5-2 0,-1-2 0 15,-10-4 2-15,-6-1-4 0,-4-3 0 0,-5 1-3 16,-9-7-1-16,-5 3-3 0,-8-1-2 0,-5 1-6 16,-5-1 4-16,-2 4-4 0,-8 3-7 0,-6 3-22 15,0 4-27-15,0 3-53 0,-7 5-65 0,7 5-77 16,-7 3-85-16,4 4-97 0,-7 8-97 16,4 3-76-16,-1 8-115 0,0 0-366 0,3 7-564 15</inkml:trace>
  <inkml:trace contextRef="#ctx0" brushRef="#br0" timeOffset="41084.64">27900 14584 189 0,'0'0'285'0,"9"-14"-26"0,-9 14-19 16,11-15-3-16,-11 15-4 0,6-15 8 0,-6 15 13 16,10-18 2-16,-10 18 1 0,0 0 10 15,11-20 3-15,-11 20 7 0,0 0 15 0,3-18 10 16,-3 18-13-16,0 0-13 0,0 0-22 0,0 0-28 15,0-19-35-15,0 19-37 0,0 0-31 0,0 0-28 16,0 0-21-16,0 0-14 0,0 0-9 0,-17 10-4 16,17-10-4-16,-13 25-3 0,7-11 10 0,-2 6 2 15,-2 4-4-15,4 0-1 0,-5 3-7 16,5 4-4-16,-4-1-4 0,4 0-6 0,-2 0-4 16,5-3-1-16,0 0-1 0,0-2-2 0,3 0 2 15,0 0-7-15,0-4-13 0,3-1-81 0,-3-20-113 16,3 30-107-16,-3-30-82 0,11 22-87 0,-11-22-116 15,16 13-136-15,-16-13-465 0,0 0-652 0</inkml:trace>
  <inkml:trace contextRef="#ctx0" brushRef="#br0" timeOffset="41417.25">28190 14691 248 0,'3'-16'514'0,"-3"16"15"0,4-30 5 0,-4 30-9 15,-4-25-13-15,4 25-21 0,-3-23-21 0,3 23-58 16,-7-17-76-16,7 17-68 0,0 0-57 0,-10-18-42 15,10 18-30-15,0 0-24 0,0 0-16 0,0 0-18 16,-16 15-11-16,16-15-9 0,-4 25-6 0,4-25-8 16,7 31-7-16,0-12-4 0,2-1-4 0,2 2 0 15,2-2-8-15,0-1-4 0,4 0 1 0,-4-2 0 16,4 0 1-16,-4-4-2 0,7-2-3 0,-20-9-1 16,33 8 0-16,-33-8-6 0,37-5-1 0,-37 5-4 15,33-17 1-15,-19 4-2 0,-1-2 2 16,-6-1-1-16,0-3-2 0,-7 1 5 0,-3-4-5 0,-8 2 0 15,1-2 4-15,-10-2-5 0,-3 2 0 16,0 5-1-16,-7 0 1 0,0 2-3 0,-3 2 2 16,-1 5-1-16,1 3-3 0,3 2 4 15,30 3-3-15,-64 5-3 0,34 3-47 0,4 2-63 16,6-1-76-16,-1 5-74 0,12-2-70 0,9-12-80 16,-4 22-85-16,4-22-86 0,30 18-710 0,-6-10-755 15</inkml:trace>
  <inkml:trace contextRef="#ctx0" brushRef="#br0" timeOffset="41660.25">28894 14472 462 0,'16'-15'570'15,"1"3"6"-15,-4 1 12 0,-13 11-6 0,17-22-21 16,-17 22-8-16,13-17-24 0,-13 17-43 0,11-16-69 16,-11 16-81-16,0 0-67 0,6-15-59 0,-6 15-40 15,0 0-32-15,0 0-29 0,0 0-17 0,-10 26-14 16,6-8-19-16,1 1-6 0,-4 6-11 0,4 1-6 15,-3 8-4-15,3 1-4 0,-5 0-4 16,5 3-1-16,0-1 1 0,-1 3-7 0,4-3 5 16,0 1 0-16,4-3-8 0,-1-2-9 0,0-3-58 15,1-5-88-15,0 0-106 0,-1-3-98 0,3-5-72 16,1-1-59-16,-7-16-99 0,10 22-91 16,-10-22-173-16,13 11-307 0,-13-11-612 0</inkml:trace>
  <inkml:trace contextRef="#ctx0" brushRef="#br0" timeOffset="41808.78">28877 14884 23 0,'-20'-17'596'16,"3"-3"6"-16,4 5 17 0,-1-2-8 0,1 2-42 16,7-2-51-16,-5 0-80 0,11 17-77 0,-3-24-70 15,3 24-52-15,7-25-45 0,-7 25-35 0,26-22-31 16,-9 14-23-16,7-2-20 0,2 5-16 0,7-3-10 16,8 3-15-16,5 1-84 0,8 1-149 0,9-2-164 15,3 0-188-15,5 5-182 0,-8-8-591 0,1 4-772 16</inkml:trace>
  <inkml:trace contextRef="#ctx0" brushRef="#br0" timeOffset="43924.25">21533 17273 322 0,'0'0'563'0,"0"0"-22"0,0 0-24 16,-23-8-33-16,23 8-27 0,0 0-28 0,0 0-31 16,0 0-41-16,-20-7-52 0,20 7-58 0,0 0-49 15,0 0-41-15,0 0-33 0,0 0-27 16,0 0-19-16,-24 10-18 0,24-10-9 0,0 0-7 15,-3 24-6-15,3-24-4 0,0 30-6 0,0-30-4 16,0 38 0-16,3-16-2 0,1 1-2 0,-1-1-4 16,0 3-3-16,1 1 0 0,3-5 1 0,-4 4-4 15,3-2 2-15,-2 0 0 0,2-1-1 0,-2-4-50 16,3 0-63-16,-7-18-74 0,10 24-67 0,-10-24-91 16,13 13-97-16,-13-13-74 0,0 0-67 0,0 0-87 15,43-5-246-15,-43 5-385 0</inkml:trace>
  <inkml:trace contextRef="#ctx0" brushRef="#br0" timeOffset="44432.25">21806 17406 496 0,'0'0'512'0,"8"-19"6"0,-8 19 5 0,3-20-4 15,-3 20-6-15,-3-18-28 0,3 18-43 0,0 0-53 16,-8-18-68-16,8 18-69 0,0 0-52 0,0 0-37 16,0 0-31-16,0 0-22 0,-30 6-19 0,30-6-8 15,-6 18-8-15,6-18-12 0,-10 30-8 0,7-16-9 16,3-14-7-16,0 36-6 0,0-36-7 0,3 34-3 15,-3-34-5-15,7 33 3 0,-7-33 2 0,9 27-1 16,-9-27 4-16,18 24-2 0,-18-24 2 0,16 12 1 16,-16-12-4-16,23 5-5 0,-23-5-2 0,27-8-3 15,-27 8-1-15,27-20-5 0,-14 7-2 0,-3-4 3 16,7 0-3-16,-7-4 1 0,0 1-3 16,0-2 0-16,-3 2-2 0,-1 2 0 0,-2 1 3 15,-4 17 7-15,6-29 4 0,-6 29-4 0,3-24-6 16,-3 24-10-16,0 0 0 0,0 0 0 0,0-17 5 15,0 17-3-15,0 0 3 0,-13 23 0 16,13-23-1-16,-3 27 1 0,3-27 1 0,0 35-3 16,0-15 7-16,3 0-3 0,4 0 0 0,-1 0 1 15,1-2 2-15,3-3-2 0,3 0 5 0,1 0-1 16,-1-6 5-16,-13-9-2 0,30 18 3 0,-30-18-3 16,33 6-1-16,-33-6-3 0,37-3 2 0,-37 3 0 15,37-12-4-15,-17 1 2 0,0-2-4 0,-4-1 3 16,1-3 2-16,-4-3-3 0,-2-1 2 0,-5 1 1 15,1 1-3-15,-4-5 11 0,-3 24 7 16,0-29 0-16,0 29-1 0,-10-28-4 0,10 28-5 16,-13-13-5-16,13 13-1 0,0 0 1 0,-47 0-4 15,47 0 1-15,-33 19 0 0,16-7-4 0,4 3 2 16,-1 2-8-16,4 1-6 0,1 0-52 0,2-1-79 16,7-17-98-16,-7 32-82 0,7-32-87 0,7 23-87 15,-7-23-91-15,23 15-96 0,-23-15-599 0,33 0-743 16</inkml:trace>
  <inkml:trace contextRef="#ctx0" brushRef="#br0" timeOffset="44844.93">22734 17285 189 0,'0'0'562'0,"20"-15"-6"0,-20 15-6 16,13-15-17-16,-13 15-23 0,13-13-36 0,-13 13-35 15,0 0-39-15,8-18-49 0,-8 18-50 0,0 0-43 16,-4-17-39-16,4 17-40 0,0 0-25 0,-14-14-19 15,14 14-17-15,0 0-16 0,-20-13-16 0,20 13-13 16,0 0-10-16,-19-8-16 0,19 8-1 0,0 0-6 16,0 0-1-16,-30-4-11 0,30 4-6 0,0 0 0 15,0 0-5-15,-24 6 2 0,24-6-1 0,-10 13 8 16,10-13 4-16,-10 18-8 0,10-18-3 16,-7 24-2-16,7-24-2 0,-3 33 1 0,0-15-5 15,3 4 0-15,0 0-3 0,-3 3-2 0,-1 0 0 16,4 4 0-16,0-2-5 0,-3 0 4 0,0 2-1 15,-1 0-1-15,1-4 0 0,3 3 1 0,-4-6 0 16,1 0-4-16,0 2 3 0,3-24 2 0,-3 31 6 16,3-31 13-16,-4 25 6 0,4-25 41 15,0 26 28-15,0-26 9 0,0 0-18 0,7 19-18 16,-7-19-16-16,0 0-11 0,0 0-11 0,30 8-5 16,-30-8-7-16,0 0-3 0,43-5-15 0,-43 5-21 15,33-5-34-15,-33 5-48 0,41-8-69 0,-41 8-67 16,36-9-55-16,-36 9-50 0,34-7-71 15,-34 7-75-15,30-14-84 0,-30 14-64 0,26-15-83 16,-26 15-464-16,17-20-645 0</inkml:trace>
  <inkml:trace contextRef="#ctx0" brushRef="#br0" timeOffset="45420.49">22994 17322 53 0,'0'0'594'0,"0"-23"-23"0,0 23-7 0,0-22-18 16,0 22-29-16,-4-22-31 0,4 22-26 15,-3-18-37-15,3 18-47 0,0 0-58 0,-3-22-63 16,3 22-52-16,0 0-43 0,0 0-38 0,-10-20-27 16,10 20-20-16,0 0-15 0,0 0-11 0,0 0-9 15,0 0-8-15,-14 20-4 0,14-20-8 0,-6 20-2 16,6-20-2-16,-7 26 0 0,7-26-3 0,-3 24 0 15,3-24 1-15,-6 27 3 0,6-27 2 0,-8 25 11 16,8-25 18-16,-6 20 14 0,6-20 22 0,-7 20 23 16,7-20 21-16,0 0 26 0,-6 20 13 0,6-20 3 15,0 0-2-15,0 0-6 0,-3 18-12 0,3-18-22 16,0 0-26-16,0 0-22 0,0 0-12 16,30-4-18-16,-30 4-10 0,27-8-20 0,-27 8-42 15,33-11-56-15,-33 11-72 0,33-13-81 0,-33 13-73 16,37-9-56-16,-37 9-62 0,33-10-56 0,-33 10-48 15,33-11-35-15,-33 11-36 0,24-9 8 0,-24 9 19 16,23-12 54-16,-23 12 47 0,13-13 63 0,-13 13 75 16,0 0 79-16,14-20 130 0,-14 20 89 0,0 0 60 15,3-18 44-15,-3 18 44 0,0 0 27 0,-3-22 31 16,3 22 32-16,-4-18 24 0,4 18 27 16,-7-17 19-16,7 17 9 0,-6-18 14 0,6 18 6 15,-10-12 0-15,10 12-23 0,0 0-35 16,-14-16-47-16,14 16-43 0,0 0-33 0,0 0-27 15,0 0-17-15,0 0-15 0,0 0-10 0,-19 19-2 16,19-19 4-16,0 27 9 0,0-27 10 0,0 41 3 16,0-20-4-16,0 4-7 0,3 4-10 0,-3-5-7 15,0 3-9-15,0 1-4 0,3-3-7 0,-3-3-2 16,4 2-2-16,-1-5-5 0,-3-19-22 0,3 32-55 16,-3-32-66-16,6 25-96 0,-6-25-123 0,0 0-144 15,14 15-120-15</inkml:trace>
  <inkml:trace contextRef="#ctx0" brushRef="#br0" timeOffset="45772.71">23384 17215 353 0,'7'-20'601'0,"0"3"-14"0,-1-1-24 0,1 0-32 16,-1 0-42-16,5 2-53 0,-2-2-50 0,1 0-49 15,1 3-46-15,2-2-43 0,1 5-43 0,-1-1-39 16,-1 0-33-16,-12 13-29 0,30-15-16 0,-30 15-19 15,27-7-11-15,-27 7-9 0,30 5-8 0,-30-5-1 16,24 14 10-16,-10-1-7 0,-5 3 1 0,1 4-2 16,-3-1-3-16,3 1-6 0,-7 5-3 0,4-2-6 15,-1 2-2-15,2 2-5 0,-5-2-1 0,0 0-2 16,0 0-2-16,1-2 0 0,-1-1-2 16,0-1-2-16,4-1 2 0,-7-20 2 0,4 29 8 15,-4-29 36-15,6 22 65 0,-6-22 39 0,0 21-10 16,0-21-25-16,0 0-25 0,-17 17-19 0,17-17-18 15,-30 12-14-15,11-4-10 0,-5 2-8 0,-3 1-5 16,-6-2-6-16,0 2-3 0,0 1-5 0,3-2-1 16,0 2-3-16,3-2-29 0,0-3-76 0,3 0-101 15,24-7-107-15,-30 14-121 0,30-14-101 0,-23 7-118 16,23-7-137-16,0 0-681 0,0 0-911 0</inkml:trace>
  <inkml:trace contextRef="#ctx0" brushRef="#br0" timeOffset="46808.68">7544 4313 209 0,'0'0'535'0,"13"-26"-19"0,-13 26-26 16,3-25-46-16,-3 25-23 0,-3-21-24 16,3 21-11-16,-4-24-31 0,4 24-51 0,-3-15-48 15,3 15-53-15,0 0-43 0,-6-20-36 0,6 20-26 16,0 0-17-16,0 0-15 0,0 0-10 0,0 0-10 15,0 23-3-15,0-23-2 0,3 28-2 0,3-8 1 16,-2 2-6-16,2 3-3 0,-3 0-2 16,4 5-3-16,3 3-2 0,-3-1-4 0,-1 0 1 15,5 1-3-15,-5 2 0 0,4-2 2 0,0-2 4 16,0 2-1-16,-3-3 2 0,3 0-4 0,0-2-2 16,0-8-69-16,0 0-127 0,0 1-101 0,-3-7-100 15,-7-14-115-15,20 20-117 0,-20-20-641 16,13 9-711-16</inkml:trace>
  <inkml:trace contextRef="#ctx0" brushRef="#br0" timeOffset="47096.28">7497 4705 171 0,'0'0'525'0,"-27"-13"-8"16,27 13-21-16,-30-13-17 0,30 13 5 15,-24-17-27-15,24 17-18 0,-27-12-39 0,27 12-65 16,-19-10-70-16,19 10-57 0,0 0-43 0,0 0-35 15,-33 2-23-15,33-2-15 0,-11 17-10 0,11-17 0 16,0 29 13-16,0-12 13 0,3 3 7 0,5 0 3 16,1 2 8-16,9 1 23 0,1-1 29 15,1-1 28-15,10-4 21 0,0-2 11 0,0-3-6 16,7-2-5-16,-7-5-4 0,3-1-13 0,0-5-19 16,1-2-77-16,6-5-114 0,-3-4 0 0,9-5 0 15,1-5 0-15,10-9 0 0,-4-1 0 0,3-8 0 16,9-5 0-16,-2-5 0 0,-14 5 0 0,-2 2 0 15,0 1-160-15,-14 9-410 0,-3 3-185 0,-10 5-209 16,-3 5-989-16,-17 20-1372 0</inkml:trace>
  <inkml:trace contextRef="#ctx0" brushRef="#br0" timeOffset="48265.38">7280 5271 231 0,'0'0'353'0,"-14"-29"-17"16,8 15-26-16,-4-1-36 0,-1-3-26 15,-2 5-21-15,-4-2-16 0,1 2-23 0,-4 4-27 16,-3-1-22-16,0 4-11 0,-7-2-8 0,-1 8-13 15,-2 0-7-15,0 4-2 0,-8 6-8 0,2 2-7 16,-9 8-7-16,6 3-5 0,-6 7-3 16,2 7-5-16,-1 6-1 0,7 3-3 0,1 8 0 15,9 0 6-15,0 8 14 0,9-1 9 0,5 2-11 16,9-6 5-16,7 0 10 0,7 2-7 0,6 2-10 16,11-1-8-16,2-4-11 0,8-1-8 0,9-8-8 15,0 1-2-15,4-9-4 0,6-3-2 0,4-4 7 16,-3-12 24-16,2-2 10 0,7-8-9 0,4-5-8 15,6-8-8-15,11-7-9 0,3-4-8 0,12-14-7 16,-2-5-4-16,3-7-2 0,1-4-7 16,-8-9-5-16,-3-7 2 0,-11-3-1 0,-2-4-8 15,-10-2 2-15,-7-5-2 0,-13-1-3 0,-10-1 8 16,-14 1-4-16,-13 6 0 0,-17 1-7 16,-13 4 2-16,-16-6-7 0,-21 7 1 0,-16 6 0 15,-14 10-1-15,-14 3 1 0,-5 13 0 0,-4 11 0 16,-7 7-1-16,17 13 4 0,-17 7 2 0,4 13 3 15,0 10 0-15,-1 10 10 0,-6 18-1 0,6 4 2 16,15 8 0-16,18-5 1 0,11 5 2 0,10 5 1 16,14 0-2-16,6-2-52 0,17-9-86 0,9-2-102 15,11-8-138-15,9-4-134 0,8 0-136 0,6-5-507 16,3 0-612-16</inkml:trace>
  <inkml:trace contextRef="#ctx0" brushRef="#br0" timeOffset="49661.11">29704 14388 73 0,'0'0'438'16,"23"-18"-11"-16,-23 18 0 0,20-13-12 0,-20 13-19 15,18-12-27-15,-18 12-43 0,0 0-36 0,16-15-25 16,-16 15-8-16,0 0-1 0,0 0-7 0,0 0-21 16,3-17-44-16,-3 17-36 0,0 0-25 15,-27-9-13-15,27 9-12 0,0 0-7 0,-49 0-6 16,49 0 2-16,-41 0-1 0,41 0-4 15,-37 3-5-15,37-3-11 0,-39 2 8 0,39-2 9 16,-37 4 13-16,37-4-2 0,-34 2-7 0,34-2-15 16,0 0-13-16,-36 5-16 0,36-5-8 0,0 0-4 15,-27 10-8-15,27-10 11 0,-13 15-16 0,13-15 0 16,-7 22-3-16,7-22-2 0,0 28 2 0,0-28 0 16,0 37-1-16,4-15-2 0,-1 2-2 0,0-2-4 15,0 0 2-15,4 3 0 0,-3-2 0 0,-1-1 2 16,0-1-5-16,1-4 3 0,-1-2 3 0,-3-15 19 15,0 27 44-15,0-27 49 0,6 25 45 0,-6-25 43 16,0 18 18-16,0-18 10 0,0 0-18 0,7 17-39 16,-7-17-46-16,0 0-136 0,0 0 0 15,0 0 0-15,27-2 0 0,-27 2 0 0,30-8 0 16,-30 8 0-16,40-10 0 0,-40 10 0 16,46-7 0-16,-46 7 0 0,40-2 0 0,-40 2 0 15,41 0 0-15,-41 0 0 0,33 6 0 0,-33-6 0 16,27 16 0-16,-27-16 0 0,16 20 0 0,-16-20 0 15,11 25 0-15,-11-25 0 0,-3 27 0 0,3-27 0 16,-8 28 0-16,8-28 0 0,-13 28 0 0,4-16 0 16,-5 3 0-16,1-3 0 0,-1-2 0 0,-2 0 0 15,16-10-152-15,-34 16-105 0,34-16-88 0,-30 12-75 16,30-12-98-16,-30 5-97 0,30-5-132 16,0 0-121-16,0 0-584 0,-30-8-901 0</inkml:trace>
  <inkml:trace contextRef="#ctx0" brushRef="#br0" timeOffset="49913.27">30108 14625 422 0,'0'0'586'0,"0"0"-26"16,16-16-31-16,-16 16-32 0,0 0-40 0,0 0-46 15,17-14-48-15,-17 14-48 0,0 0-44 0,0 0-29 16,0 0-23-16,0 0-18 0,10-15-17 15,-10 15-19-15,0 0-18 0,0 0-25 0,0 0-21 16,0 0-15-16,17-10-16 0,-17 10-13 0,0 0-14 16,23-8-8-16,-23 8-8 0,0 0-2 0,37-4-6 15,-37 4-2-15,33-3-23 0,-33 3-84 0,33-2-103 16,-33 2-110-16,0 0-108 0,40-6-86 0,-40 6-84 16,0 0-76-16,33-2-511 0,-33 2-633 0</inkml:trace>
  <inkml:trace contextRef="#ctx0" brushRef="#br0" timeOffset="50100.84">30211 14679 1 0,'0'0'553'0,"-20"11"-20"0,20-11-28 15,0 0-32-15,-23 15-35 0,23-15-34 0,0 0-44 16,-21 12-50-16,21-12-50 0,0 0-42 0,0 0-21 16,0 0-22-16,0 0-26 0,0 0-25 0,18 17-22 15,-18-17-17-15,30-2-14 0,-30 2-15 0,39-5-12 16,-39 5-5-16,54-7-9 0,-27 2-10 0,3-1-58 15,-5 2-92-15,2-1-105 0,0-4-110 0,3 2-112 16,-6 0-89-16,2 2-609 0,-5-5-622 0</inkml:trace>
  <inkml:trace contextRef="#ctx0" brushRef="#br0" timeOffset="50440.27">30741 14395 248 0,'10'-25'501'0,"-10"25"8"16,7-23-1-16,-7 23-23 0,6-22-22 0,-6 22-15 16,4-18-12-16,-4 18-18 0,3-18-23 0,-3 18-33 15,0 0-34-15,4-19-61 0,-4 19-44 0,0 0-45 16,0 0-35-16,0-17-34 0,0 17-24 0,0 0-18 16,0 0-12-16,0 0-12 0,0 0-3 0,0 0-9 15,-7 24 1-15,7-24 3 0,0 27 2 16,0-27 8-16,-4 36 9 0,4-17-3 0,0 4-2 15,-3 3-7-15,3-2-4 0,0 3-7 0,-3-2-6 16,3 3-5-16,-4 0 5 0,4-3-10 0,0-1 0 16,0 2-3-16,0-1 0 0,4-6-1 0,-4 4-3 15,3-5 4-15,-3-18 2 0,3 30 6 0,-3-30-3 16,4 22 7-16,-4-22-2 0,7 20 6 0,-7-20-4 16,0 0-44-16,9 18-117 0,-9-18-144 0,0 0-152 15,0 0-151-15,27-10-164 0,-27 10-187 16,21-15-399-16,-21 15-790 0</inkml:trace>
  <inkml:trace contextRef="#ctx0" brushRef="#br0" timeOffset="51092.27">31581 14212 303 0,'0'0'479'15,"17"-10"-10"-15,-17 10-19 0,0 0-29 0,16-10-31 16,-16 10-40-16,0 0-34 0,0 0-35 0,14-12-25 16,-14 12-17-16,0 0-21 0,0 0-15 0,0 0-9 15,0 0-13-15,0 0-8 0,0 0-12 0,0 0-28 16,0 0-28-16,-6-15-20 0,6 15-19 16,0 0-10-16,0 0-10 0,-38-6-8 15,38 6-7-15,0 0-1 0,-43 4 5 0,43-4 18 16,-36 0 7-16,36 0 6 0,-30 2 2 0,30-2 2 15,-30 1 3-15,30-1 9 0,0 0 7 0,-37 4 10 16,37-4 5-16,0 0-29 0,-33 2-9 0,33-2-3 16,0 0-15-16,0 0-9 0,-34 6-9 0,34-6-7 15,0 0-1-15,0 0-4 0,-23 6-4 0,23-6 2 16,0 0 4-16,-20 16 0 0,20-16 4 0,-13 14 5 16,13-14 11-16,-14 20 15 0,14-20 10 0,-13 25 9 15,13-25 5-15,-17 30-3 0,11-15-2 16,-1 3-4-16,1 0-4 0,-2-1-1 0,2 3-11 15,0-2 2-15,2-1-10 0,-2 1-4 0,6-18-4 16,-8 33-4-16,8-33-4 0,-6 24-1 0,6-24 5 16,-3 22 16-16,3-22 31 0,-7 20-28 0,7-20-53 15,0 0 0-15,-3 24 0 0,3-24 0 0,0 0 0 16,0 0 0-16,0 0 0 0,0 0 0 0,0 0 0 16,16 9 0-16,-16-9 0 0,24-9 0 15,-24 9 0-15,27-13 0 0,-27 13 0 0,36-11 0 16,-36 11 0-16,43-12 0 0,-43 12 0 0,50-8 0 15,-50 8 0-15,47-2 0 0,-47 2 0 16,47 0 0-16,-47 0 0 0,44 7 0 0,-22 1 0 16,-5-1 0-16,-1 5 0 0,-2 5 0 0,-4-3 0 15,-4 3 0-15,-1 3 0 0,-5-20 0 0,-8 38 0 16,-1-18 0-16,-1 3 0 0,-11-1 0 0,1-2 0 16,-2 2 0-16,-8-1 0 0,0-1 0 0,-8-3 0 15,2 3 0-15,-1-5 0 0,-3 0 0 0,-4-2 0 16,5-1 0-16,-4-2 0 0,-1 0 0 0,-2-5-190 15,2 3-617-15,1-6-179 0,5-2-227 0,-5 3-486 16,-3-3-1133-16</inkml:trace>
  <inkml:trace contextRef="#ctx0" brushRef="#br0" timeOffset="54000.28">28070 485 267 0,'20'-9'296'0,"-3"-5"4"0,-17 14-3 0,26-15 15 15,-26 15-11-15,17-15-10 0,-17 15-32 0,0 0-32 16,17-15-41-16,-17 15-36 0,0 0-34 0,0 0-21 15,0 0-14-15,0 0-4 0,-30 5 8 16,9 5 14-16,-5 2 19 0,-5 4 2 0,-8 6 2 16,-4 3 16-16,-11 7 9 0,-3 3-6 0,-6 3-2 15,-7 5 0-15,-4 3-6 0,-2-3-1 0,-1 3-7 16,1-5-8-16,2 5-8 0,1-5-12 0,10-7-7 16,6-1-13-16,3-1-10 0,8-7-11 15,5-3-9-15,8-1-9 0,3-6 0 0,0 0-2 16,10-3-1-16,0 0-2 0,0 0 1 0,20-12-1 15,-27 12-5-15,27-12-4 0,-19 9-26 0,19-9-51 16,0 0-75-16,0 0-83 0,0 0-89 0,0 0-89 16,30-8-81-16,-30 8-71 0,33-7-86 15,-33 7-438-15,40-9-537 0</inkml:trace>
  <inkml:trace contextRef="#ctx0" brushRef="#br0" timeOffset="55588.28">26599 512 144 0,'0'0'350'0,"23"-15"-5"0,-23 15-10 0,18-12-14 15,-18 12-16-15,12-15-22 0,-12 15-28 0,7-14-30 16,-7 14-35-16,0 0-31 0,0-19-22 16,0 19-21-16,-10-15-14 0,10 15-11 0,-17-9-4 15,17 9 0-15,-19-11-11 0,19 11-8 0,-27-7-8 16,27 7-5-16,-36-2-5 0,36 2-4 16,-41 0 2-16,41 0 1 0,-40 2-1 0,40-2 2 15,-40 6 7-15,40-6 1 0,-37 1 4 0,37-1 0 16,-30 3-3-16,30-3-20 0,0 0-5 0,-37 5-6 15,37-5-4-15,0 0-3 0,-26 5-8 0,26-5 0 16,0 0-1-16,-20 9 1 0,20-9-1 0,0 0 1 16,-14 16 4-16,14-16 4 0,-6 15 11 0,6-15 4 15,-3 21 5-15,3-21-2 0,-4 23 5 0,4-23-3 16,0 31-3-16,0-31-5 0,0 30 2 0,0-30-1 16,4 32 0-16,-4-32-1 0,6 31 0 15,-6-31 1-15,3 24 1 0,-3-24 6 16,4 22 14-16,-4-22 19 0,3 20 22 0,-3-20 21 15,0 0 17-15,7 21 21 0,-7-21 21 0,0 0-19 16,0 0-13-16,13 12-29 0,-13-12-21 0,0 0-23 16,27-5-12-16,-27 5-14 0,24-10-9 0,-24 10-7 15,26-12-4-15,-26 12-5 0,30-10-11 0,-30 10 4 16,27-10-3-16,-27 10-4 0,30-6-1 0,-30 6-6 16,0 0 3-16,43 3 0 0,-43-3 0 0,27 9 2 15,-27-9-6-15,24 20 4 0,-12-8 0 0,-2 2 6 16,1 1-7-16,-5 3-2 0,-3 2 9 0,1 0-7 15,-4 2 0-15,-7 1 5 0,1-1-3 0,-5 1 2 16,-2 5-2-16,-7-4 5 0,-4 1 0 16,-2-3 0-16,0 2 19 0,-4-7 24 15,0 3 21-15,0-6 17 0,-4 2 19 0,1-4 18 16,-1-2 8-16,4-5 0 0,1-2-11 0,29-3-14 16,-60 0-19-16,33-5-16 0,0-3-13 0,0-1-11 15,7-3-45-15,1-2-5 0,1-1 0 0,6 3-20 16,12 12-199-16,-18-22-137 0,18 22-143 0,-6-18-128 15,6 18-120-15,0 0-115 0,13-15-791 0,-13 15-1091 16</inkml:trace>
  <inkml:trace contextRef="#ctx0" brushRef="#br0" timeOffset="56868.54">25835 432 185 0,'-6'-17'389'0,"6"17"-33"0,-10-30 6 0,10 30-3 16,-10-30-8-16,10 30-5 0,-10-25-11 0,10 25-22 15,-10-24-36-15,10 24-54 0,-7-14-48 0,7 14-39 16,0 0-32-16,0 0-18 0,-10-15-20 0,10 15-12 15,0 0 2-15,-6 25 26 0,2-4 16 16,1 3 33-16,-4 9 23 0,-6 11 28 0,3 8-7 16,-4-1-18-16,1 12-9 0,-1-1-1 0,2 3 1 15,-2 0-10-15,1-2-13 0,3-2-11 0,-1-7-13 16,2-1-10-16,2-4-7 0,1-4-15 0,-2-4-10 16,5-7-7-16,0-2-4 0,3-4 0 0,-3-3 0 15,3-3-5-15,0-4 6 0,0-18 1 16,0 32 6-16,0-32-11 0,6 23-9 0,-6-23-9 15,14 11-19-15,-14-11-64 0,0 0-77 0,0 0-78 16,37-3-89-16,-37 3-84 0,0 0-92 0,30-14-80 16,-30 14-88-16,16-12-134 0,-16 12-361 0,14-12-606 15</inkml:trace>
  <inkml:trace contextRef="#ctx0" brushRef="#br0" timeOffset="58768.28">33155 7842 413 0,'0'0'418'0,"0"0"-28"16,0 0-19-16,-9-18-30 0,9 18-39 0,0 0-42 16,0 0-45-16,0 0-35 0,0 0-15 0,-30-2 25 15,30 2 27-15,-37 14-15 0,10 0-2 0,-9 4-1 16,-5 6-9-16,-16 7-33 0,2 3-15 16,-19 9-14-16,4 2-18 0,-4 3-19 0,1 1-12 15,0-1-12-15,-1-1-7 0,8 1-12 0,-1-1-9 16,10-10-7-16,7 1-4 0,7-9-4 0,3 3-4 15,6-8-1-15,4-6-1 0,4 0 1 16,6-3 3-16,3-1 4 0,1-4 2 0,16-10 2 16,-24 18-8-16,24-18-56 0,0 0-99 0,0 0-132 15,0 0-119-15,0 0-101 0,33-8-66 0,-6 1-95 16,6-6-362-16,7-1-484 0</inkml:trace>
  <inkml:trace contextRef="#ctx0" brushRef="#br0" timeOffset="59244.28">33242 8210 418 0,'0'0'465'0,"27"-11"-2"15,-27 11-5-15,20-12-13 0,-20 12-13 0,17-10-21 16,-17 10-27-16,0 0-39 0,20-9-38 0,-20 9-41 16,0 0-42-16,0 0-37 0,0 0-33 15,10-15-27-15,-10 15-41 0,0 0-17 0,0 0-16 16,-24-9-8-16,24 9-8 0,0 0-6 0,-30 0-5 15,30 0 1-15,0 0 10 0,-33 4 7 0,33-4 5 16,0 0-1-16,-34 5-6 0,34-5-3 16,-23 9 0-16,23-9 12 0,-30 20 10 0,17-7 7 15,-4 2 0-15,4 6 6 0,0-2 2 0,2 1-1 16,2 2 4-16,2 4-14 0,0-2-2 0,0 3-6 16,4-1-4-16,0-1-11 0,0-1-16 0,-1 0 2 15,4 0 3-15,0-5-11 0,0-19 7 0,4 39 4 16,-4-39 3-16,0 24 30 0,0-24 42 0,3 26 33 15,-3-26-12-15,17 12-27 0,-17-12-14 0,26 6-24 16,-26-6-10-16,41 2-12 0,-41-2-10 0,36 0-7 16,-36 0-3-16,36 2-10 0,-36-2-4 15,34 5-2-15,-34-5-4 0,30 15 0 0,-30-15-4 16,17 19 8-16,-17-19-6 0,6 32 2 16,-9-15-2-16,-3 0 6 0,-8 6-3 0,-6-1 0 15,0 0 0-15,-7 1 2 0,0 0 0 0,-3-3 5 16,0 0-3-16,0 0 3 0,0-2 2 0,-3-4 6 15,3-2-3-15,-3 4-2 0,3-7-33 0,-3 4-78 16,3-5-111-16,3-4-120 0,0 4-121 0,0-3-148 16,27-5-184-16,-46 8-130 0,46-8-556 0,-40 2-918 15</inkml:trace>
  <inkml:trace contextRef="#ctx0" brushRef="#br0" timeOffset="60400.28">17701 9927 335 0,'14'-12'407'0,"-14"12"-3"15,0 0 0-15,10-18 2 0,-10 18-9 0,0 0-33 16,3-16-32-16,-3 16-35 0,0 0-35 0,-13-21-24 16,13 21-20-16,-17-11-23 0,17 11-21 0,-27-9-23 15,27 9-27-15,-27-8-22 0,27 8-21 0,-33-5-11 16,33 5-15-16,-36 0-9 0,36 0-3 0,-40 0 1 15,40 0 3-15,-30 0-1 0,30 0-2 0,-30 5-6 16,30-5-6-16,0 0-2 0,-33 3-4 0,33-3-5 16,0 0-4-16,-27 5 2 0,27-5 0 15,0 0 2-15,0 0 6 0,-20 9 2 0,20-9 7 16,0 0 1-16,0 0 2 0,3 20-5 16,-3-20 2-16,10 21-5 0,-10-21-7 0,13 20 1 15,-3-6-6-15,-10-14 0 0,14 27-1 0,-8-9-5 16,4-2-2-16,-7 1 1 0,8-2-3 0,-11-15-1 15,6 27 1-15,-6-27 3 0,10 23-1 0,-10-23 1 16,3 25 3-16,-3-25 4 0,4 18 9 0,-4-18 24 16,0 0 17-16,4 22 11 0,-4-22-2 0,0 0-5 15,0 0-4-15,3 17-7 0,-3-17-9 0,0 0-9 16,0 0-11-16,0 0-9 0,10 15-6 0,-10-15-8 16,0 0-43-16,0 0-45 0,0 0-45 0,0 0-29 15,17 11-6-15,-17-11 7 0,0 0 10 16,0 0 14-16,0 0 11 0,0 0 15 15,0 0 15-15,0 0 15 0,0 0 9 0,30 1 1 16,-30-1-6-16,0 0-15 0,0 0-13 0,0 0-18 16,0 0-15-16,0 0-14 0,0 0-2 0,0 0-21 15,0 0-43-15,0 0-50 0,0 0-39 0,0 0-32 16,-17 9-48-16,17-9-103 0,0 0-324 0,0 0-290 16</inkml:trace>
  <inkml:trace contextRef="#ctx0" brushRef="#br0" timeOffset="61028.63">17494 9957 50 0,'0'0'400'0,"-6"-18"-29"15,6 18-22-15,-10-20-16 0,10 20-24 0,-17-14-14 16,17 14-14-16,-13-15-10 0,13 15-16 0,-14-14-10 15,14 14-22-15,0 0-13 0,-16-16-19 16,16 16-26-16,0 0-25 0,-17-11-25 0,17 11-32 16,0 0-13-16,0 0-11 0,0 0 14 0,-19 8 8 15,19-8 2-15,-8 18 13 0,8-18-4 0,-6 19-7 16,6-19-11-16,-7 28-4 0,7-28 5 0,-3 29 6 16,3-29 3-16,-3 29-1 0,3-29-6 0,-3 27-2 15,3-27-4-15,-5 24-6 0,5-24-5 0,-3 19-1 16,3-19 5-16,0 0 10 0,0 22 11 15,0-22 12-15,0 0-6 0,0 0 0 0,0 20-5 16,0-20-3-16,0 0-11 0,0 0-18 0,0 0-4 16,30 2-12-16,-30-2-7 0,27-7-5 0,-27 7-4 15,30-10-7-15,-30 10-4 0,33-5-2 0,-33 5-4 16,30-5-3-16,-30 5 1 0,34 2-6 0,-34-2 2 16,26 8-3-16,-26-8-8 0,21 12 5 15,-21-12 4-15,13 18-1 0,-13-18 0 0,7 20 3 16,-7-20 3-16,-7 25-4 0,7-25 2 0,-13 24 0 15,3-7 7-15,-4-5-4 0,1 0-1 0,-1 1 0 16,-2-1 5-16,-1-3 0 0,1 0-2 16,-1 0-3-16,17-9-20 0,-30 16-37 0,30-16-58 15,-27 7-68-15,27-7-71 0,0 0-94 0,-27 10-84 16,27-10-100-16,0 0-79 0,0 0-49 0,0 0-571 16,17-25-690-16</inkml:trace>
  <inkml:trace contextRef="#ctx0" brushRef="#br0" timeOffset="61380.28">17908 9930 55 0,'16'-13'487'0,"-2"-2"-6"16,-14 15-19-16,24-17-23 0,-24 17-36 0,16-16-41 15,-16 16-56-15,0 0-52 0,17-17-47 16,-17 17-39-16,0 0-37 0,0 0-16 0,0 0-27 16,0 0-19-16,0 0-8 0,0 0-7 0,-11 15-9 15,11-15-12-15,-6 21-2 0,6-21-11 0,-16 22 3 16,5-8-1-16,-2 1 5 0,4-3 8 0,-5 5 4 15,4-5-1-15,-4 0 4 0,14-12 21 0,-13 18 27 16,13-18 38-16,-17 16 28 0,17-16 22 0,0 0 11 16,-13 17 1-16,13-17-26 0,0 0-33 0,0 0-27 15,0 0-24-15,0 0-16 0,0 0-15 0,0 0-7 16,0 0-10-16,37 1-10 0,-37-1-6 0,0 0-2 16,36 8-4-16,-36-8-2 0,33 8-2 0,-12-1-2 15,-1 3-2-15,-4 2 2 0,1-1-2 16,4 4 5-16,-5-3-1 0,-2 3-1 15,2-5 1-15,-2 5 0 0,-5-1 2 0,-9-14-2 16,21 19-4-16,-21-19-22 0,16 15-38 0,-16-15-54 16,14 9-93-16,-14-9-128 0,0 0-156 0,0 0-114 15,0 0-101-15,0 0-577 0,19-7-741 0</inkml:trace>
  <inkml:trace contextRef="#ctx0" brushRef="#br0" timeOffset="61764.28">18501 9827 13 0,'14'-17'467'16,"-4"1"-12"-16,-10 16-13 0,17-22-17 0,-17 22-40 15,10-20-41-15,-10 20-32 0,6-20-44 16,-6 20-44-16,0-18-37 0,0 18-36 0,-3-17-29 16,3 17-25-16,0 0-19 0,-13-20-18 0,13 20-12 15,0 0-10-15,-24-8-9 0,24 8-4 0,0 0-8 16,0 0 2-16,-33 8-5 0,33-8 5 0,-23 10-3 15,23-10 10-15,-24 15 13 0,24-15 18 0,-23 21 11 16,23-21 15-16,-17 20 16 0,17-20 14 0,-13 24 8 16,13-24-3-16,-7 20-4 0,7-20-6 0,-3 23-8 15,3-23-15-15,0 20-13 0,0-20-11 0,3 22-11 16,-3-22-3-16,11 17-4 0,-11-17 1 0,16 16 2 16,-16-16-4-16,17 9-3 0,-17-9-13 15,24 11-5-15,-24-11-3 0,22 10-4 0,-22-10-3 16,20 12 0-16,-20-12 3 0,21 17 4 15,-21-17 5-15,9 28 7 0,-2-10 5 0,-7-18 1 16,0 36-2-16,-7-15-2 0,4-1-1 0,-3 5-4 16,-2-2 3-16,-1-3-4 0,-1 2-18 0,-4-3-113 15,1 2-158-15,-4-1-204 0,-9 2-274 0,3-1-857 16,-14 4-1039-16</inkml:trace>
  <inkml:trace contextRef="#ctx0" brushRef="#br0" timeOffset="62244.63">14870 11432 298 0,'0'0'577'0,"10"-25"0"16,-10 25-4-16,6-25-25 0,-6 25-30 16,0-22-31-16,0 22-39 0,5-20-50 0,-5 20-64 15,0 0-63-15,-5-22-56 0,5 22-46 0,0 0-35 16,0 0-22-16,0 0-22 0,-30 17-15 16,24-2-16-16,-7 4 0 0,-1 12 7 0,-5 6 9 15,2 3 1-15,-4 8-3 0,2-4-13 0,-5 12-4 16,4-1-10-16,1 0-4 0,-2 2-4 0,4-9-7 15,1-1 0-15,3 1-6 0,-1-3 2 0,8-8-59 16,-8-3-101-16,7 0-108 0,4-7-99 0,0-5-88 16,-3 2-87-16,6-24-145 0,-7 27-782 0,7-27-891 15</inkml:trace>
  <inkml:trace contextRef="#ctx0" brushRef="#br0" timeOffset="62429.28">14423 11785 544 0,'0'-30'576'0,"-6"2"12"0,-1 9-12 0,4 1-67 16,3 18-89-16,-8-30-79 0,8 30-65 0,0 0 0 16,8-18-6-16,-8 18-7 0,19 10-5 0,-2 5 17 15,13 2-15-15,10 11-33 0,14 5-40 0,6 5-30 16,13 4-27-16,1 0-24 0,2 4-20 0,1-2-85 16,-4-1-135-16,1-1-121 0,-1-1-127 0,0-2-180 15,-13-6-182-15,0-1-701 0,-3 2-895 0</inkml:trace>
  <inkml:trace contextRef="#ctx0" brushRef="#br0" timeOffset="63016.86">10742 14370 129 0,'-24'-25'486'0,"0"0"-23"0,2 2 6 16,-2 1-30-16,-3 0-45 0,1 1-31 0,-4 1-45 16,-4 3-19-16,4 2-29 0,-6 5-31 0,-1 3-34 15,0 3-8-15,-6 8-3 0,-4 3-6 16,-6 7 0-16,-10 9 6 0,-1 4-7 0,-3 9-7 15,1 9-14-15,-1 7-7 0,7 6 14 0,0 7-4 16,6 3-10-16,8 2-25 0,6 5-18 0,10 2 0 16,6 1-5-16,11-8-9 0,3 2-4 0,14 0-7 15,2 1 1-15,7-3-2 0,7-3 6 0,14 3 12 16,-4-10 9-16,10-7-2 0,6-6-1 0,2-4-10 16,4-3-12-16,5-8-11 0,0-7-9 0,0-5-10 15,-4-2-11-15,7-8-50 0,0-5-1 0,-3-3 0 16,10-7 0-16,-1-2 0 0,1-2 0 0,-1-5 0 15,5-1 0-15,-11-2 0 0,0 2-53 0,-7 1-98 16,-6-2-28-16,-4 3-35 0,-10 3-35 0,1-3-45 16,-8 6-52-16,-2-3-58 15,-4 4-66-15,-20 6-91 0,33-20-84 0,-33 20-88 16,13-16-591-16,-13 16-780 0</inkml:trace>
  <inkml:trace contextRef="#ctx0" brushRef="#br0" timeOffset="63408.3">10685 15287 400 0,'-30'-12'506'0,"6"-1"-12"0,5 3 1 16,-5 3-30-16,4-5-19 0,-1 4-15 16,2-2-7-16,19 10-25 0,-30-15-44 0,30 15-64 15,-23-13-61-15,23 13-47 0,-21-7-41 0,21 7-29 16,0 0-18-16,0 0-3 0,0 0-3 15,-6 17-4-15,6-17 0 0,20 25 8 0,-4-10 10 16,1 3-10-16,7-1-10 0,3 2-6 0,3 2-11 16,0-3-7-16,3-1-6 0,3-2-4 0,1-2-5 15,3-1-2-15,0-4-8 0,0-1 0 0,0-4-4 16,-3-3-3-16,0-3 1 0,-4-1-7 0,3-4-6 16,-6 1 0-16,1-1 8 0,-8-1 39 0,-23 9 45 15,40-9 1-15,-40 9-22 0,23-5-20 16,-23 5-13-16,0 0-13 0,0 0-11 0,-17 28-4 15,-2-8-7-15,-5 5 1 0,-6 8-6 0,-3 1 0 16,0 10-5-16,-8-1-1 0,8 3-1 0,0-1 2 16,6-3-4-16,4 1 0 0,3-3-4 0,6 1 4 15,4-7-3-15,4 1-36 0,-1-6-93 0,11-1-113 16,-1-3-102-16,10 0-119 0,7-5-164 0,4-7-221 16,6-5-788-16,6-8-1074 0</inkml:trace>
  <inkml:trace contextRef="#ctx0" brushRef="#br0" timeOffset="64912.86">2134 11613 467 0,'0'0'509'0,"-4"-24"-18"15,4 24-22-15,-9-20-29 0,9 20-23 0,-21-22-26 16,21 22-20-16,-19-21-31 0,19 21-33 16,-27-16-36-16,27 16-40 0,-30-16-26 15,30 16-26-15,-33-7-19 0,33 7-20 0,-41-4-16 16,41 4-18-16,-40 4-17 0,40-4-8 0,-47 10-14 16,25 0-5-16,-2 0-18 0,4 5-9 0,0-1-6 15,0 2-3-15,3 2-5 0,4 2 4 0,3 1-9 16,0-2 0-16,3 3 0 0,1-2 2 0,3 0 0 15,3-3 2-15,0-17 2 0,3 32 5 0,-3-32 4 16,10 32 1-16,-10-32 8 0,20 19-5 0,-20-19 3 16,23 20-4-16,-23-20-1 0,30 10-6 0,-30-10-23 15,37 6 3-15,-37-6 4 0,40-6-1 0,-40 6 2 16,39-15 4-16,-18 3 4 0,-1-1 2 16,-4-2-3-16,1-3 2 0,-4 1 8 0,1-3 15 15,-1 0 20-15,-3 2 11 0,-3 1 5 16,-4-3 3-16,4 3 0 0,-7 17 3 0,3-33-5 15,-3 33-9-15,3-30-8 0,-3 30-9 0,0-27-6 16,0 27-9-16,0-26-6 0,0 26-5 0,0-22-5 16,0 22-4-16,0 0-3 0,-3-24-1 0,3 24-9 15,0 0-1-15,0 0-3 0,-3-21-2 0,3 21 2 16,0 0-2-16,0 0-2 0,0 0 4 0,0 0-3 16,0 0 2-16,-13 16-4 0,13-16 4 0,0 20-2 15,0-20 2-15,3 29-1 0,0-11 0 16,4 2 2-16,-1-1 0 0,1 4 0 0,7 0 2 15,-5 2 4-15,8-1-1 0,-4 0-2 0,4 0 3 16,3-1 3-16,0-3-1 0,0 0 0 0,3-3 1 16,1 1 4-16,2-3 2 0,4-2-4 15,-3-4-18-15,0 2-76 0,-3-4-100 0,-24-7-106 16,49 7-96-16,-49-7-122 0,44 0-118 0,-44 0-135 16,33-5-116-16,-33 5-551 0,24-15-876 0</inkml:trace>
  <inkml:trace contextRef="#ctx0" brushRef="#br0" timeOffset="65296.87">2200 11657 41 0,'0'0'413'0,"-16"-15"-4"0,16 15 4 0,-17-15-17 16,17 15-8-16,-26-14 1 0,26 14-22 15,-34-13-35-15,34 13-34 0,-46-8-35 0,46 8-26 16,-54 5-20-16,24-1-17 0,-3 13-19 0,-1 0-20 16,1 8-20-16,0 3-19 0,3 1-11 0,6-1-19 15,7 2-5-15,4-3-5 0,10 3 4 0,3-4 5 16,7-4-9-16,13-1 2 0,4-1-14 16,12-6-7-16,4-7-8 0,7-5-9 0,2-4-7 15,2-3-7-15,2-7-4 0,0-4-19 0,0-1-1 16,-5-6 0-16,-9 1 3 0,-2-3-1 0,-10 3 9 15,-7-3 19-15,-7 0 4 0,-3 0-8 0,-10 2-5 16,-7-3-6-16,-6 10-9 0,-7-4-2 0,-10 7-6 16,-7 8-2-16,-10 8-2 0,-16 7 1 0,-10 7 0 15,-14 15-1-15,0 6 0 0,0 5-4 16,8 4-67-16,5 3-82 0,7 3-103 0,21-6-112 16,13 1-112-16,16-8-130 0,20-3-191 0,17-2-415 15,20-7-676-15</inkml:trace>
  <inkml:trace contextRef="#ctx0" brushRef="#br0" timeOffset="66480.3">1724 13392 292 0,'0'0'513'16,"-14"-15"-21"-16,14 15-16 0,-16-15-21 0,16 15-26 16,-21-19-25-16,21 19-28 0,-23-18-29 0,23 18-42 15,-23-18-39-15,23 18-34 0,-26-15-31 0,26 15-30 16,-24-12-24-16,24 12-31 0,-27-9-24 16,27 9-21-16,-23-6-14 0,23 6-12 0,0 0-4 15,-40 7-8-15,40-7-7 0,-27 11-2 0,27-11-3 16,-27 14-4-16,14-4 1 0,-1 3 0 0,2-1 1 15,2 3-3-15,-1 0 1 0,2 0-1 0,2 3-3 16,7-18-3-16,-7 33 0 0,7-33 2 16,0 31-1-16,0-31 4 0,7 31 0 0,-7-31 2 15,10 30 4-15,-10-30 4 0,9 25 11 0,-9-25 10 16,14 20 6-16,-14-20-4 0,16 15 11 0,-16-15 5 16,18 10 0-16,-18-10-2 0,0 0-7 0,0 0 1 15,39-7-8-15,-39 7-12 0,21-12-5 16,-21 12-4-16,16-24-7 0,-6 11-4 0,0-4-6 15,-3 3 1-15,0-5-4 0,-1 2-3 0,1-3 2 16,-4 3 3-16,-3 17 1 0,7-33 13 0,-7 33 10 16,3-32 14-16,-3 32 0 0,4-25-15 0,-4 25-2 15,3-20-10-15,-3 20-3 0,0 0-6 0,0 0-1 16,10-15-6-16,-10 15 12 0,0 0-10 0,16 20 4 16,-16-20-3-16,20 22 1 0,-6-7-1 0,-1 0 4 15,0 3-5-15,4 0 3 0,-4-1-1 16,4 0-1-16,-4 0-33 0,4 1-85 0,-4-3-97 15,4-3-85-15,-4 1-87 0,-13-13-65 0,24 17-75 16,-24-17-91-16,20 8-87 0,-20-8-580 0,0 0-736 16</inkml:trace>
  <inkml:trace contextRef="#ctx0" brushRef="#br0" timeOffset="66785.3">1910 13375 143 0,'0'0'482'15,"4"-32"16"-15,-4 32 23 0,3-34 7 0,-3 34 21 16,0-32-27-16,0 32-24 0,0-26-41 0,0 26-65 15,0-21-85-15,0 21-63 0,0 0-48 0,3-22-40 16,-3 22-16-16,0 0-9 0,0 0-1 0,33 9-3 16,-33-9-19-16,27 20-18 0,-13-3-14 15,2 0-12-15,1 2-11 0,-1 3-4 0,2-2-10 16,-2 3-9-16,1-3-6 0,-4 0 4 0,4-2-6 16,-7-1-6-16,3 0-2 0,-3-2 27 15,0-2 105-15,-10-13 95 0,17 21 80 0,-17-21 14 16,0 0-13-16,0 0-171 0,0 0-151 0,0 0 0 15,10-17 0-15,-14 2 0 0,1-4 0 0,0-5 0 16,0-5 0-16,-4-1 0 0,4-3 0 0,-4 1 0 16,3 6 0-16,4 0 0 0,-3 1 0 0,3 2 0 15,-3 1 0-15,3 22 0 0,3-33-371 0,-3 33-241 16,10-24-54-16,-10 24-68 0,27-23-57 0,-10 12-56 16,2 2-571-16,8 1-870 0</inkml:trace>
  <inkml:trace contextRef="#ctx0" brushRef="#br0" timeOffset="67268.31">2628 12959 46 0,'0'0'483'0,"16"-12"-5"0,-16 12 0 0,10-15 4 16,-10 15-16-16,0 0-8 0,0-24-12 0,0 24-19 15,-7-15-34-15,7 15-41 0,-13-14-50 0,13 14-42 16,0 0-40-16,-33-3-36 0,33 3-26 0,-27 12-26 16,10-3-25-16,1 3-17 0,2 4-15 0,1 1-19 15,-1 0-8-15,5 7-4 0,2-2-9 0,4-1-2 16,3 3-6-16,0-2 0 0,0 3-3 0,3-4-2 15,4 1 1-15,-1-5-5 0,2 1 4 0,-8-18 2 16,12 25-2-16,-12-25 0 0,17 12-3 16,-17-12-4-16,0 0-4 0,37-10 5 0,-37 10-9 15,23-26 3-15,-9 9-5 0,-5-5-2 0,5 0 3 16,-4-4-2-16,3-1-2 0,-6 5 2 16,3-1 4-16,-4 3 2 0,1 3-1 0,0 0-3 15,-7 17-9-15,10-26 2 0,-10 26-2 0,13-15 1 16,-13 15 5-16,0 0 0 0,20 10 3 0,-20-10-2 15,17 25-1-15,-10-5 1 0,-1 5-1 0,1 5 3 16,-1 3 1-16,1 2-4 0,0 2-3 0,-1 2-1 16,-2 2 4-16,-1-1 1 0,-3 3 0 0,-3 0 1 15,-7-2 1-15,0 5-1 0,-10-4 4 0,-4-5 1 16,-2 1-2-16,-5-5 2 0,1-4 4 16,0-9-6-16,-3 1 17 0,0-6 37 0,3-5 29 15,3-5 20-15,0-3 3 0,27-2-10 0,-39-2-21 16,39 2-17-16,-34-10-13 0,34 10-12 0,-17-15-10 15,17 15-6-15,4-17-4 0,-4 17-4 16,26-24-4-16,-5 15 0 0,5-4-1 0,8 1 1 16,2 3-41-16,5-3-97 0,-1 3-108 0,-1-2-115 15,5-1-132-15,-4 2-134 0,0-4-159 0,3 1-194 16,-6-2-415-16,-1-3-836 0</inkml:trace>
  <inkml:trace contextRef="#ctx0" brushRef="#br0" timeOffset="67445.3">3281 13072 527 0,'0'0'669'0,"-3"-25"27"16,3 25-29-16,-7-27-44 0,7 27-58 0,-6-25-68 15,6 25-83-15,0-23-82 0,0 23-66 0,6-22-51 16,-6 22-44-16,20-23-34 0,-6 11-26 0,2 2-19 16,1 1-20-16,3-3-70 0,-4 3-112 15,5 1-115-15,-2 0-125 0,-19 8-138 0,30-12-124 16,-30 12-140-16,27-5-445 0,-27 5-661 0</inkml:trace>
  <inkml:trace contextRef="#ctx0" brushRef="#br0" timeOffset="67576.3">3388 13026 252 0,'-14'17'504'0,"14"-17"45"15,-13 22 58-15,13-22 38 0,-17 15-13 0,17-15-32 16,0 0-79-16,-13 12-95 0,13-12-87 0,0 0-66 16,0 0-55-16,0 0-42 0,34-10-36 0,-34 10-24 15,43-10-29-15,-20 3-105 0,4 0-125 0,0-1-143 16,6-2-132-16,3-1-138 0,4 2-185 0,1-6-593 15,-1 2-791-15</inkml:trace>
  <inkml:trace contextRef="#ctx0" brushRef="#br0" timeOffset="69564.3">3954 12575 3 0,'4'-30'461'16,"-4"30"-10"-16,0-27 3 0,0 27-15 0,-4-26-27 16,4 26-27-16,-6-25-11 0,6 25-11 0,-3-21-24 15,3 21-36-15,-7-20-54 0,7 20-56 0,0 0-41 16,-6-19-32-16,6 19-26 0,0 0-19 0,0 0-10 15,0 0 0-15,22 19 9 0,-11-2 4 0,2 5 7 16,0 2 11-16,1 9-2 0,-1 0-9 16,4 9-10-16,-4 0-11 0,4 3-8 0,-1 1-9 15,1 1-7-15,0-2-8 0,-1-3-2 0,2 2-5 16,1-5 0-16,-5-6-4 0,2-6-1 0,-2 0-4 16,-1-6-5-16,1-1-40 0,-5-6-95 0,-9-14-143 15,21 15-149-15,-21-15-165 0,0 0-145 0,30-12-576 16,-30 12-760-16</inkml:trace>
  <inkml:trace contextRef="#ctx0" brushRef="#br0" timeOffset="70028.31">4642 12315 157 0,'6'-15'450'0,"-6"15"9"16,14-28-14-16,-14 28-19 0,7-25-27 0,-7 25-35 15,6-26-40-15,-6 26-38 0,0-26-30 0,0 26-24 16,-3-23-28-16,3 23-29 0,-7-20-26 0,7 20-27 16,-13-14-24-16,13 14-20 0,-20-13-16 0,20 13-15 15,-27-3-1-15,27 3 1 0,-33 0 6 0,33 0 5 16,-41 10 1-16,41-10-4 0,-43 14-7 16,23-5-7-16,1 1-5 0,2 2 3 0,-4 3 0 15,5 2 3-15,2 1 0 0,1 2 15 16,4 3 8-16,-2 0 0 0,5-1-2 0,-1-2-5 15,4 2-5-15,3 1-7 0,0-23-9 0,0 34-3 16,0-34-1-16,3 29-1 0,-3-29 1 0,7 24 10 16,-7-24 20-16,12 15 5 0,-12-15-6 0,24 7-12 15,-24-7-7-15,33-2-8 0,-33 2-7 0,38-7-6 16,-38 7-5-16,43-13-4 0,-20 8-7 0,-23 5-1 16,40-10-2-16,-40 10 0 0,40-2-4 0,-40 2 3 15,37 2-3-15,-37-2 0 0,33 20 3 0,-16-5 3 16,0 3 0-16,-8 7 3 0,5 5 2 0,-7 3 0 15,-4-1-3-15,0 2 2 0,-3 2 3 0,0-1-4 16,0 0 1-16,-3-5 2 0,0-3 1 0,-1 1 1 16,1-3 0-16,-1-3-3 0,1-2-18 15,-4 0-78-15,1-6-80 0,6-14-99 0,-10 21-115 16,10-21-120-16,0 0-108 0,0 0-88 0,0 0-600 16,-23-7-753-16</inkml:trace>
  <inkml:trace contextRef="#ctx0" brushRef="#br0" timeOffset="70324.36">5048 11817 231 0,'4'-40'464'0,"0"5"13"16,-1 8 5-16,0 0-16 0,-3 1-31 16,0 1-24-16,0 6-33 0,0 19-56 0,0-33-66 15,0 33-54-15,0-25-45 0,0 25-31 0,0 0-28 16,0 0-15-16,0 0 23 0,-3 32 1 0,6-3 3 15,-3 10 15-15,3 11-8 0,1 8-12 0,2 8-5 16,-3 7-12-16,5 4-15 0,-2 14-7 0,4-1-10 16,-4 2-5-16,5 1-8 0,-1-5-8 0,-1-11-4 15,2-2-7-15,-1-6-1 0,3-2-3 0,-3-6-4 16,0-11-3-16,0-5 2 0,0-7-1 0,0-8 5 16,-4-3 7-16,1-4 5 0,4-9-7 15,-11-14-62-15,12 15-116 0,-12-15-132 16,0 0-125-16,24-17-126 0,-17 2-129 0,-7-7-672 15,6-2-794-15</inkml:trace>
  <inkml:trace contextRef="#ctx0" brushRef="#br0" timeOffset="70792.84">5739 11822 362 0,'10'-20'453'0,"-6"3"-15"15,-4 17-23-15,9-30-25 0,-9 30-31 0,7-23-25 16,-7 23-24-16,3-20-34 0,-3 20-32 0,0 0-38 16,0-22-31-16,0 22-37 15,0 0-32-15,-10-14-15 0,10 14-24 0,0 0-14 16,0 0-5-16,-33-1-6 0,33 1 10 0,0 0 15 16,-30 9 12-16,30-9 10 0,-23 12 4 0,23-12-3 15,-24 12 5-15,24-12-5 0,-27 17-12 0,27-17 0 16,-22 20 2-16,22-20 5 0,-21 26 5 0,12-14 8 15,9-12 7-15,-17 24 8 0,17-24 0 0,-13 25 4 16,13-25-26-16,-11 28-16 0,11-28-4 0,-7 22-17 16,7-22-5-16,0 25-7 0,0-25-6 0,4 20-1 15,-4-20 1-15,9 17 0 0,-9-17-1 0,27 11 4 16,-27-11-10-16,41 2-5 0,-41-2-2 16,49-2-8-16,-49 2 0 0,51-3-10 0,-51 3-2 15,47 3-2-15,-47-3-2 0,46 9-8 0,-26 2 4 16,0-2-2-16,-3 4 7 0,-1 2 0 15,-5 3 0-15,-2-1 4 0,-2 1 1 0,0 2-2 16,-7-20-2-16,-4 37 4 0,1-16-4 0,-4-2 3 16,-2 4-3-16,-5-3 3 0,-6 2-3 0,0 3 2 15,-4-2 2-15,-2 2 6 0,0-3-8 0,-1-2-62 16,3 1-93-16,4-4-94 0,4-5-102 0,-1 1-110 16,4-1-175-16,13-12-153 0,-24 9-623 0,24-9-862 15</inkml:trace>
  <inkml:trace contextRef="#ctx0" brushRef="#br0" timeOffset="71221.31">6319 11682 367 0,'0'0'342'0,"0"0"-29"0,0 0-30 16,0 0-24-16,0 0-27 0,0 0-24 0,0 0-12 15,0 0-16-15,-27 6-7 0,27-6-1 16,0 0 1-16,0 0 4 0,0 0 11 0,0 0 13 16,0 0 6-16,0 0 19 0,0 0 13 0,0 0 4 15,0 0-2-15,0 0-8 0,0 0-14 0,0 0-19 16,0 0-23-16,0 0-27 0,0 0-32 0,0 0-24 16,0 0-17-16,0 0-15 0,17-18-13 15,-17 18-7-15,24-15-6 0,-24 15-5 0,30-15-26 16,-11 2-70-16,-2 7-79 0,3-6-79 0,-3 3-80 15,3-2-92-15,-4 2-90 0,2-2-88 0,-18 11-95 16,26-14-440-16,-26 14-577 0</inkml:trace>
  <inkml:trace contextRef="#ctx0" brushRef="#br0" timeOffset="71408.31">6419 11739 29 0,'0'0'471'0,"-13"18"-19"0,13-18-21 16,-10 15-19-16,10-15-36 0,0 0-45 15,-10 18-45-15,10-18-42 0,0 0-29 0,0 0-29 16,0 0-18-16,7 17-18 0,-7-17-23 0,0 0-17 16,30-2-22-16,-30 2-12 0,33-8-12 0,-10 1-11 15,0 0-8-15,4-1-5 0,-3-2-39 0,3-4-99 16,3 2-111-16,-4 0-126 0,0-3-123 0,4 0-184 16,-3-6-247-16,0 5-371 0</inkml:trace>
  <inkml:trace contextRef="#ctx0" brushRef="#br0" timeOffset="72052.25">7010 11294 167 0,'0'0'510'0,"-24"-17"5"16,24 17-11-16,-27-25-22 0,14 16-39 0,-1-4-40 16,-2 0-30-16,2 1-21 0,2-1-36 0,-1 1-42 15,2 0-45-15,1-5-41 0,1 3-33 0,9 14-30 16,-14-27-25-16,14 27-20 0,-3-28-16 0,3 28-16 15,0-30-9-15,0 30-8 0,12-30-7 0,2 15-5 16,-1 0-2-16,1 0-6 0,2 5-2 0,5 0 1 16,-1-3-3-16,-1 7-1 0,-19 6-4 0,37-12 2 15,-37 12-2-15,40-1-1 0,-40 1-1 0,34 5 0 16,-34-5-3-16,36 17 4 0,-22-4-1 16,-1 2 2-16,-3-1 0 0,-3 7 1 0,0-4 1 15,-4 8-1-15,-3-2 0 0,0-1-1 16,-3 3 2-16,-1-3-3 0,1 3 2 0,-4-2-1 15,3-3 2-15,-2 0 1 0,6-20 4 0,-6 30 36 16,6-30 63-16,-7 25 55 0,7-25 41 0,-4 14-31 16,4-14-34-16,0 0-28 0,0 0-24 0,0 0-15 15,0 0-13-15,0 0-20 0,0 0-5 0,4-19-8 16,-4 19-4-16,16-20-6 0,-16 20-4 0,17-18 2 16,-17 18-12-16,23-18-2 0,-23 18-4 0,27-12-1 15,-27 12 4-15,27-7-3 0,-27 7-2 16,30-2 3-16,-30 2-2 0,30 7 5 0,-30-7-8 15,33 14 1-15,-16 0-1 0,-1-2 7 0,1 5-1 16,4 6 0-16,-5 0-4 0,1 4 5 0,-4 0 1 16,-4 4 1-16,5 1-2 0,-7 1 1 0,-1 2-5 15,-6-3 4-15,3 3 1 0,-6-1-1 16,0 0 2-16,-4-5 0 0,1 3-1 0,-8-6 0 16,4 2 4-16,-2-6 6 0,-2-2 22 0,1-2 38 15,-4-3 33-15,-4 0 18 0,5-3 9 0,-4-2 18 16,20-10 3-16,-37 10-11 0,37-10-18 0,-36-3-25 15,16-6-19-15,7-4-18 0,-1-2-10 0,7-5-14 16,1 0-10-16,6 0-26 0,0-1 0 0,6 2 0 16,4-1 0-16,4 1 0 0,-1 1 0 15,7 3 0-15,0 2-68 0,3 1-56 0,1 4-43 16,2 2-52-16,1 0-51 0,-27 6-46 0,46-2-48 16,-46 2-45-16,44 0-55 0,-44 0-76 0,43 9-58 15,-43-9-77-15,30 15-678 0,-30-15-807 0</inkml:trace>
  <inkml:trace contextRef="#ctx0" brushRef="#br0" timeOffset="74780.32">30791 5279 5 0,'0'0'198'15,"0"0"-12"-15,0 0-10 0,0 0-16 0,0 0-7 16,0 0-9-16,0 0-14 0,0 0-5 0,17-9 1 16,-17 9 1-16,0 0 1 0,0 0 0 0,0 0-1 15,0 0 0-15,0 0-9 0,0 0-4 0,0 0-4 16,0 0-3-16,0 0-7 15,0 0-13-15,0 0-17 0,0 0-14 0,0 0-10 16,0 0-10-16,0 0-9 0,0 0-4 0,0 0-3 16,10-16-5-16,-10 16-2 0,0 0-1 0,0 0-2 15,0 0-1-15,0 0-2 0,0 0 1 0,0 0-1 16,0 0 10-16,0 0 9 0,0 0 7 0,0 0 4 16,0 0 4-16,0 0 2 0,0 0-1 0,0 0-3 15,0 0-4-15,0 0-1 0,0 0-10 0,0 0-2 16,0 0-6-16,0 0-5 0,0 0-1 0,0 0 0 15,0 0-5-15,0 0-2 0,0 0 2 0,14-9 0 16,-14 9 2-16,0 0 8 0,0 0 9 16,0 0 3-16,0 0-1 0,0 0-4 0,0 0-3 15,0 0-3-15,0 0-4 0,0 0-1 0,0 0-2 16,0 0-2-16,0 0-3 0,0 0 3 16,0 0 13-16,0 0 23 0,0 0 16 0,0 0 11 15,0 0 2-15,0 0 3 0,0 0-1 0,0 0 4 16,0 0-4-16,0 0-5 0,0 0-8 0,0 0-2 15,0 0-11-15,0 0-3 0,0 0 14 0,0 0 16 16,-24 7 13-16,24-7 5 0,-20 7-1 0,20-7 6 16,-34 12 0-16,14-4-5 0,-3 4-8 0,-3 1-4 15,-4 3 1-15,-7-2 1 0,4 6-4 0,-11 4-6 16,4-2-2-16,-4 2-8 0,1 2-6 16,4-1-13-16,-2-1-7 0,1 2-4 0,1-1-1 15,9-5-9-15,0 1-1 0,0-5-4 0,3 2-3 16,6-3-4-16,1-3-1 0,4 2 0 0,-1-5 3 15,1 1 2-15,16-10 1 0,-24 17 3 16,24-17 6-16,-20 13 3 0,20-13 6 0,-13 9 6 16,13-9 1-16,0 0-3 0,0 0-5 0,0 0-8 15,0 0-19-15,0 0-91 0,0 0-111 0,0 0-146 16,0 0-135-16,30-15-166 0,-30 15-151 0,33-17-555 16,-13 7-805-16</inkml:trace>
  <inkml:trace contextRef="#ctx0" brushRef="#br0" timeOffset="75724.32">31888 5216 152 0,'0'0'442'0,"-19"-6"-6"0,19 6-1 0,-27-11-21 16,27 11-21-16,-24-9 0 0,24 9-16 16,-23-13-9-16,23 13-29 0,-23-12-30 0,23 12-24 15,-17-12-30-15,17 12-25 0,-16-15-29 0,16 15-30 16,-11-13-31-16,11 13-24 0,0 0-26 16,0-25-18-16,0 25-16 0,14-21-11 0,-14 21-13 15,23-16-4-15,-3 5-7 0,0 4-7 0,4-1-2 16,2 0-4-16,4 1-4 0,-4 2-2 0,4 3-2 15,-30 2-1-15,54-5-1 0,-54 5-5 0,54 5-3 16,-31 2-3-16,-3 0-2 0,0 1 1 0,-4 5 0 16,1 0 7-16,-4 2-3 0,-2-1 2 0,-5 1 2 15,-6-15 3-15,10 34 1 0,-10-34-1 0,-3 29 3 16,-4-12 1-16,1 0 0 0,-2-1 0 0,-1 1 0 16,-1-2 1-16,-4-2 4 0,4 1 1 0,10-14 8 15,-23 21 23-15,23-21 42 16,-16 15 47-16,16-15 37 0,-17 12 7 0,17-12-23 15,0 0-21-15,0 0-20 0,0 0-18 0,0 0-22 16,0 0-15-16,0 0-9 0,-17-10-7 0,17 10-7 16,0 0-9-16,20-14-17 0,-20 14 1 0,0 0 0 15,30-11-1-15,-30 11-6 0,0 0 0 0,41 0-4 16,-41 0-5-16,33 8 0 0,-33-8-23 0,33 17-18 16,-14-7-10-16,-1 3-10 0,-1 1-2 0,-1 2 4 15,-2 4-3-15,-1-3 8 0,-4 3 6 0,-1 3 9 16,-2-1 17-16,-6 1-1 0,-3 2 6 0,0-3 3 15,-5 3 8-15,-5 0 5 0,-4 0 2 0,1 0 3 16,-7-1 3-16,-1-5 1 0,-3 0 2 16,0-1 5-16,-3-2 0 0,-3-4 4 0,0 0 18 15,3-4 36-15,0-3 29 0,-3-1 39 16,33-4-3-16,-61 0-3 0,35-4 1 0,0-4-3 16,2 1-14-16,4-3-13 0,4-2-18 0,2-2-16 15,14 14-10-15,-10-27-14 0,10 27-9 0,7-27-6 16,2 11-7-16,8 4-4 0,7-1-2 0,3 1-3 15,-1 5-4-15,4-3 1 0,0 5-3 0,0 1 0 16,3-2 3-16,-3 6-3 0,-30 0-1 0,64 3 1 16,-35 0-4-16,-2-2-2 0,0 4-1 0,0 2 0 15,-4 1 0-15,-2-3 1 0,-2 3 2 0,-19-8 3 16,33 12-5-16,-33-12-3 0,24 9-1 16,-24-9-3-16,23 8 1 0,-23-8-2 0,0 0-14 15,27 12-18-15,-27-12-19 0,0 0-32 0,0 0-28 16,27 6-43-16,-27-6-62 0,0 0-68 15,0 0-81-15,0 0-67 0,0 0-101 0,0 0-81 16,0 0-88-16,0-18-521 0,0 18-701 0</inkml:trace>
  <inkml:trace contextRef="#ctx0" brushRef="#br0" timeOffset="77112.32">14800 16724 251 0,'0'0'331'0,"-37"-2"-10"15,37 2 8-15,-30-3 9 0,30 3-1 0,0 0-4 16,-43-3-14-16,43 3-8 0,0 0-9 0,-36-1-1 15,36 1 3-15,0 0-1 0,0 0-8 0,-37-3-4 16,37 3-14-16,0 0-17 0,0 0-25 0,0 0-17 16,0 0-24-16,-34 0-21 0,34 0-22 0,0 0-24 15,0 0-18-15,0 0-18 0,0 0-13 0,0 0-17 16,0 0-8-16,0 0-5 0,0 0 13 0,0 0 28 16,30-2 6-16,0-1-5 0,17 0-11 0,-1-2-12 15,18-2-13-15,9 0-9 0,11-1-13 0,3 1-3 16,3-1-4-16,3 1-5 0,1-1-2 15,-1-2-5-15,0 2-2 0,4 1-3 0,-4-3 1 16,0 3-4-16,-3 0-1 0,-6-1-2 0,-11 4 4 16,-10-2-3-16,1 0-2 0,-14 4-3 0,-3-4 3 15,-10 5-1-15,-1-2 2 0,-6 3 1 0,0-2 7 16,-30 2 12-16,47-3 26 0,-47 3 18 16,37-3 15-16,-37 3 1 0,33 0 1 0,-33 0 0 15,0 0-6-15,36-2-7 0,-36 2-12 0,0 0-58 16,0 0 0-16,37 0 0 0,-37 0 0 0,0 0 0 15,0 0 0-15,0 0 0 0,33-3 0 0,-33 3 0 16,0 0 0-16,0 0 0 0,0 0 0 0,0 0 0 16,0 0 0-16,0 0 0 0,30-2 0 15,-30 2 0-15,0 0 0 0,0 0 0 0,0 0 0 16,0 0 0-16,0 0 0 0,0 0 0 0,0 0 0 16,0 0 0-16,0 0 0 0,0 0 0 0,0 0 0 15,0 0 0-15,0 0 0 0,0 0 0 0,27-5 0 16,-27 5 0-16,0 0 0 0,0 0 0 0,0 0 0 15,0 0 0-15,0 0 0 0,0 0 0 0,0 0-201 16,0-18-401-16,0 18-136 0,0 0-155 0,0 0-157 16,0-16-551-16,0 16-1041 0</inkml:trace>
  <inkml:trace contextRef="#ctx0" brushRef="#br0" timeOffset="78448.5">17061 16047 418 0,'-17'-10'520'0,"17"10"-19"0,0 0-23 0,-13-15-26 16,13 15-29-16,0 0-20 0,-10-17-32 0,10 17-26 15,0 0-18-15,-6-19-34 0,6 19-36 0,0 0-31 16,0-29-38-16,0 29-36 0,3-23-28 0,-3 23-25 15,10-19-21-15,-10 19-18 0,16-25-11 0,-2 12-11 16,2 3-9-16,1-2-6 0,3 2-5 0,3 1-3 16,-3 1-6-16,-20 8-3 0,40-12-2 0,-40 12-5 15,41-1-4-15,-41 1-3 0,33 0-2 0,-33 0 0 16,27 9 2-16,-27-9 2 0,19 13-1 16,-19-13 2-16,11 18 3 0,-11-18 1 0,0 20 0 15,0-20-1-15,-8 22 0 0,8-22 2 0,-9 26 0 16,9-26 0-16,-13 22 2 0,13-22 1 0,-14 17 2 15,14-17 8-15,-10 16 5 0,10-16 39 0,0 0 43 16,-6 14 19-16,6-14-25 0,0 0-18 0,0 0-23 16,0 0-11-16,0 0-10 0,0 0-8 0,30-12-6 15,-30 12-5-15,30-10-6 0,-30 10 1 0,40-8-5 16,-40 8-3-16,50-5-2 0,-50 5-5 0,46 3-3 16,-19 2-4-16,-7 2-4 0,7 1-2 0,-11 4-6 15,5 1 10-15,-9 4-1 0,2-2 4 0,-4 6 0 16,-4-2-1-16,-6 1 4 0,4 3-2 15,-8-3 4-15,1 2 0 0,-6-2 4 0,-5 3-2 16,-2-1 1-16,-5 1 2 0,-6-3 0 0,5 0 1 16,-12-3 5-16,0-2 4 0,-2 0 7 0,-4-3 15 15,-1 0 22-15,2-8 9 0,-4 1 7 0,6-2 0 16,0-3-4-16,0-3-8 0,1-5-6 0,6 1-10 16,0-3-8-16,3 0-21 0,3 0-76 0,5 0-99 15,-1 2-106-15,20 8-130 0,-30-17-136 16,30 17-95-16,0 0-106 0,-10-16-632 0,10 16-825 15</inkml:trace>
  <inkml:trace contextRef="#ctx0" brushRef="#br0" timeOffset="79272.36">14570 17495 157 0,'-54'3'475'0,"54"-3"-35"0,-43 4-23 0,43-4-17 15,-47 0-10-15,47 0-8 0,-39 3-6 0,39-3-10 16,-37 0-17-16,37 0-31 0,0 0-29 15,-44 0-25-15,44 0-22 0,0 0-18 0,0 0-17 16,-33 0-17-16,33 0-12 0,0 0-8 16,0 0-14-16,0 0-10 0,0 0-12 0,0 0-15 15,-30-6-18-15,30 6-20 0,0 0-12 0,27-9-8 16,-27 9-15-16,39-9 2 0,-9 6-4 0,5-3 8 16,11-1 1-16,7-1-1 0,14 0 0 0,6 1-9 15,7-3-8-15,10 1-3 0,0-2-2 0,1 4-9 16,-5-4-2-16,-2 4-3 0,-11-1-4 0,-3 3-1 15,-7 1-2-15,-6-1-2 0,-10 0-1 0,-1 2-1 16,-2-2-2-16,-11 2-1 0,1 3 1 0,-4-1 0 16,-30 1-1-16,50-5 1 0,-50 5 0 0,36-3 7 15,-36 3 10-15,37-3 10 0,-37 3 18 0,0 0 25 16,40-1 18-16,-40 1 16 0,0 0 12 16,0 0 11-16,36-5 9 0,-36 5-28 0,0 0-111 15,0 0 0-15,0 0 0 0,34-1 0 0,-34 1 0 16,0 0 0-16,0 0 0 0,0 0 0 0,0 0 0 15,0 0 0-15,0 0 0 0,0 0 0 0,0 0 0 16,30-2 0-16,-30 2 0 0,0 0 0 0,0 0 0 16,0 0 0-16,0 0 0 0,0 0 0 0,0 0 0 15,13-13 0-15,-13 13 0 0,0 0-707 0,0 0-221 16,10-20-238-16,-10 20-667 0,7-15-1260 0</inkml:trace>
  <inkml:trace contextRef="#ctx0" brushRef="#br0" timeOffset="80172.7">16854 16790 261 0,'0'0'550'0,"0"0"-16"0,0-25-20 16,0 25-21-16,0 0-33 0,0-28-35 16,0 28-36-16,-3-18-21 0,3 18-30 15,0 0-38-15,-7-22-55 0,7 22-45 0,0 0-41 16,0 0-36-16,-3-20-30 0,3 20-25 0,0 0-18 16,0 0-11-16,0 0-9 0,0 0-4 0,0 0-4 15,0 0-4-15,3 25-4 0,-3-25-1 0,0 26-1 16,0-26-3-16,7 32-1 0,-7-15-1 0,0 5 0 15,0-1 0-15,0 1 1 0,0 1-2 0,3-1 2 16,-3-2-5-16,0 0 2 0,0-3 0 0,0-17 0 16,0 33 0-16,0-33 2 0,0 27 1 0,0-27 4 15,3 24 2-15,-3-24 0 0,4 17 0 0,-4-17-5 16,0 0-52-16,7 15-97 0,-7-15-126 16,0 0-122-16,0 0-101 0,0 0-76 0,13-15-61 15,-13 15-526-15,20-26-620 0</inkml:trace>
  <inkml:trace contextRef="#ctx0" brushRef="#br0" timeOffset="80668.33">17421 16641 140 0,'24'-19'479'16,"-24"19"-20"-16,16-15-1 0,-16 15-11 0,14-12-12 16,-14 12-34-16,0 0-30 0,13-17-36 0,-13 17-31 15,0 0-39-15,0 0-29 0,6-16-26 16,-6 16-37-16,0 0-36 0,0 0-27 0,0 0-21 15,-13-13-19-15,13 13-12 0,0 0-12 0,0 0-8 16,-33-4-4-16,33 4-2 0,0 0 0 0,-36 0 1 16,36 0-3-16,0 0 3 0,-35 0 2 0,35 0 4 15,0 0-3-15,0 0-6 0,-33 4-5 0,33-4-5 16,0 0-4-16,0 0-1 0,-27 11-1 0,27-11 2 16,-16 10-3-16,16-10 2 0,-14 17 3 0,14-17 3 15,-12 23 6-15,12-23 4 0,-13 27-3 0,13-27 0 16,-8 33-4-16,2-13-4 0,2-3-4 0,1 0 0 15,3-17-3-15,-3 33-3 0,3-33 1 16,0 30-2-16,0-30 4 0,0 25 8 0,0-25 42 0,0 20 44 16,0-20 45-16,0 0 38 15,0 25 34-15,0-25-20 0,0 0-36 0,0 0-34 16,30 3-26-16,-30-3-19 0,30-11-19 0,-30 11-16 16,40-12-10-16,-20 5-9 0,-20 7-10 0,40-13-5 15,-40 13-11-15,36-6-7 0,-36 6-3 0,38-3-11 16,-38 3-4-16,30 4-2 0,-30-4 1 0,19 11-1 15,-19-11 5-15,14 19 1 0,-14-19 2 0,3 24 2 16,-3-24 0-16,-3 32 4 0,-8-13 5 0,5-1-1 16,-7 0 4-16,-1 2-3 0,-2-1 3 0,-4 4 2 15,-4-2-2-15,5-2-4 0,-8-2-58 0,0 1-107 16,0-3-101-16,1 3-100 0,-4-4-105 16,-4-2-126-16,4 4-129 0,0-1-146 0,0-5-521 15,0 5-845-15</inkml:trace>
  <inkml:trace contextRef="#ctx0" brushRef="#br1" timeOffset="108168.39">2811 9267 114 0,'-50'8'348'0,"7"-1"-21"0,-1-2-13 15,4 1-2-15,-4 1-7 0,5-5-8 16,2 6-19-16,1-6-21 0,6 5-23 0,0-2-22 16,0 1-17-16,3-1-14 0,3 2-7 0,24-7-10 15,-47 8-1-15,47-8-6 0,-33 10-13 0,33-10-11 16,-30 8-19-16,30-8-17 0,-27 7-13 0,27-7-10 15,0 0-7-15,-23 7 5 0,23-7 38 0,0 0 26 16,0 0 5-16,34 3-9 0,-4-6-25 16,16-4-13-16,31-8-12 0,29-3-7 0,28-7-16 15,39-7-8-15,24-4-9 0,13-1-5 0,14-1-6 16,52-17-3-16,12 5-2 0,12-2-3 0,3-4 0 16,1 5-4-16,3-2-5 0,-4-2-4 0,4 6 2 15,-1 1-2-15,-2 0 0 0,-4 9-2 0,-13-5-1 16,-50 13-3-16,-10-1 1 0,-4 3 3 15,-13 3 0-15,-9-3-3 0,-18 4-1 0,-14 5 0 16,-35-1 1-16,-13 5 2 0,-15 3 0 0,-23 1 0 16,-13 2 2-16,-10 0 2 0,-9 2 7 0,-5 2-1 15,-10 2 2-15,-2-1-2 0,-8 0-3 16,-26 5-40-16,41-7-111 0,-41 7-109 0,0 0-113 16,0 0-134-16,0 0-148 0,-37 2-206 0,7 5-352 15,-14 1-662-15</inkml:trace>
  <inkml:trace contextRef="#ctx0" brushRef="#br1" timeOffset="109196.39">2124 9477 43 0,'0'0'374'15,"-24"-22"-12"-15,24 22-15 0,-19-20-16 0,19 20-16 16,-17-21-12-16,17 21-14 0,-13-15-22 0,13 15-40 15,-11-14-46-15,11 14-39 0,0 0-29 0,0 0-27 16,-9-16-16-16,9 16-5 0,0 0-1 0,6 21 14 16,-6-21 24-16,6 35 14 0,-2-10-5 0,0 7 0 15,2 4 12-15,-2 13 12 0,-1 1-3 0,0 5-17 16,0 4-13-16,1 4-12 0,-1 7 1 16,4-2-9-16,-4-3-7 0,4-7-5 15,-1-3-6-15,1 2-4 0,0-5-6 0,3-2-6 16,-4 0-6-16,5-2-5 0,-5-5-4 0,4-6-6 15,-3 1 0-15,3-6 0 0,-3-1 2 0,6-2 13 16,-3-4 35-16,3-2 38 0,0-5 26 0,7-1 1 16,1-8-10-16,2 2-20 0,7-4-18 0,4-2-13 15,2-5-15-15,7 0-13 0,7-7-7 0,14-1-10 16,13-2 0-16,13-5-9 0,23-5-4 0,13-5-3 16,32-7-2-16,8-1 0 0,8-4-2 0,9-4-7 15,4-4 3-15,13 3 3 0,9-5-1 16,12 2-2-16,46-8-4 0,-44 9 2 0,44-9-4 15,-47 10 6-15,0 3-7 0,4-2 4 0,-1 1 0 16,4 7-3-16,0-4 3 0,-4 3 0 0,-10 5-3 16,-6-1-2-16,-14 4-3 0,-13 0 7 15,-9 5-5-15,-31-1 3 0,-10 6 2 0,-10 1-2 16,-6 3-2-16,-24-1-2 0,-7 4 1 0,-17 2-2 16,-6 1 1-16,-9 0 0 0,-4 2 0 0,-4 0-6 15,-10-1 7-15,0 5 0 0,-3-4 4 0,0-1-3 16,-3 2-4-16,0 1 1 0,3-5 5 0,-3 5-4 15,-1-4-6-15,1 2 6 0,-1-3-1 0,1 4 2 16,-4-1 0-16,1-3 0 0,0 3-1 16,-2-2 4-16,-22 7-2 0,41-12-2 0,-41 12 4 15,36-11 2-15,-36 11 13 0,30-15 32 0,-30 15 31 16,27-15 13-16,-27 15 3 0,19-18-3 0,-19 18-3 16,14-21 4-16,-14 21-4 0,4-31-14 0,-4 31-15 15,-10-35-6-15,2 13-7 0,-4-3-2 0,-5-3-19 16,0-5-31-16,-3 2 0 0,-3-10 0 15,0-1 0-15,-1-1 0 0,-3-13 0 0,1 5 0 16,2-7 0-16,-2 0 0 0,3 0 0 0,2 0 0 16,2 0 0-16,5 8 0 0,1-1 0 0,-1 2 0 15,5 3 0-15,5 7 0 0,-2 1 0 16,-1 3 0-16,3 5 0 0,1 5 0 0,0 0 0 16,0 3 0-16,-1 4 0 0,4 18 0 0,-3-32 0 15,3 32-108-15,-14-16-202 0,14 16-120 0,0 0-133 16,-46 16-159-16,13 1-225 0,-18 5-791 0,-12 7-1171 15</inkml:trace>
  <inkml:trace contextRef="#ctx0" brushRef="#br1" timeOffset="109772.4">3017 9360 368 0,'0'0'445'0,"-3"-33"-5"15,3 33-1-15,-3-27-12 0,3 27-14 0,-3-25-13 16,3 25-27-16,0-20-35 0,0 20-63 0,-4-18-45 16,4 18-52-16,0 0-38 0,0 0-26 0,0 0-8 15,0 0-2-15,0 0 10 0,4 23 10 0,-1-1 8 16,-3 6 1-16,3 12 14 16,-3 2 0-16,3 13 1 0,1 13-3 0,-4 7-13 15,7 0-11-15,-1 15-12 0,4-1-4 0,4-1 0 16,2-3-3-16,1-2-11 0,4-16-7 0,-2 1-16 15,-2-6-11-15,2-2-7 0,2-12-3 0,-4-4-6 16,-4 0-1-16,0-13 0 0,1-4-4 0,-2 4 6 16,-1-11 1-16,-1-3-7 0,-10-17-87 0,13 21-130 15,-13-21-121-15,0 0-124 0,23-5-101 0,-23 5-120 16,14-33-94-16,-4 8-740 0,3-8-928 0</inkml:trace>
  <inkml:trace contextRef="#ctx0" brushRef="#br1" timeOffset="110080.23">4228 9290 20 0,'14'-33'472'0,"-1"1"-4"0,-4-1 6 16,-1 3-15-16,-2 0-28 0,1-3-35 0,-4 6-21 16,0-1-14-16,-3 3-22 0,0 3-28 0,0 0-32 15,0 22-48-15,0-33-47 0,0 33-41 0,0-20-30 16,0 20-22-16,0 0-22 0,0 0-9 0,0 0-8 15,3 22-2-15,-3-2 4 0,8 9 2 0,-5 2-1 16,7 14 5-16,-1 5-3 0,9 13 3 0,-6 4 4 16,6 3 4-16,-1 13-7 0,2 4-4 15,-2 2-7-15,-1-4-4 0,5-4-4 0,-8-7-9 16,4-7-5-16,0-1 0 0,-1-3-4 0,1-8 2 16,-4-6-1-16,0-5-1 0,1-9 1 0,-5-5 0 15,5 0-2-15,-4-10-13 0,-4-3-112 16,5-1-184-16,-11-16-184 0,23 9-206 0,-23-9-191 15,23-9-486-15,-13-7-808 0</inkml:trace>
  <inkml:trace contextRef="#ctx0" brushRef="#br1" timeOffset="110440.39">6129 8815 150 0,'3'-30'437'0,"1"1"-5"0,-4 0-18 16,0 4-20-16,0 1-27 0,0-2-14 0,0 4-15 16,-4 2-19-16,4 2-33 0,0 18-38 15,-3-32-49-15,3 32-44 0,0-25-31 0,0 25-30 16,0-18-17-16,0 18-13 0,0 0-16 0,0 0-5 16,0 0 3-16,0 0 20 0,3 18 5 0,1 4 25 15,5 1 8-15,-1 9-3 0,5 5-7 0,1 7 10 16,-1 5 6-16,7 8 2 0,-4 4 1 15,4 1-2-15,-4 3 0 0,2 1 2 0,2 4-11 16,-1 10 7-16,-5-8 31 0,2-3 27 0,-2 1-1 16,-1 1-19-16,1-7-27 0,-1-1-20 0,-3-7-15 15,3-10-14-15,-3 0-8 0,0-6-10 0,4-8-5 16,-5-2-2-16,-2-7-2 0,4 2 0 0,-5-8 2 16,4-2-36-16,-10-15-150 0,20 14-163 0,-20-14-161 15,27-8-156-15,-14-5-167 0,7-7-187 0,-3-2-443 16,3-7-869-16</inkml:trace>
  <inkml:trace contextRef="#ctx0" brushRef="#br1" timeOffset="110768.39">7643 8510 482 0,'7'-28'480'0,"-1"6"-9"0,1 2-20 0,-3 0-19 16,-1 2-14-16,-3 18-6 0,7-29-25 0,-7 29-40 16,3-26-55-16,-3 26-55 0,3-20-52 0,-3 20-39 15,0 0-33-15,0 0-21 0,0 0-15 16,0 0-6-16,0 0 13 0,7 30 26 16,-4-5 5-16,1 10 6 0,2 10 7 0,4 4 10 15,0 7 1-15,1 7 9 0,1 2 33 0,-1 8 2 16,-1-6 5-16,-1 8-8 0,2-3-14 0,-1 3 0 15,-4 0 1-15,-3-1-15 0,4-2-21 0,-4 0-25 16,-3-12-9-16,4-3-15 0,0-5-12 0,-1-2-8 16,0-7-13-16,0-5-20 0,0-8-91 0,1-3-119 15,-4-2-153-15,3-5-236 0,-3-20-216 0,3 25-247 16,-3-25-708-16,0 0-1173 0</inkml:trace>
  <inkml:trace contextRef="#ctx0" brushRef="#br1" timeOffset="117549.26">9888 3930 326 0,'10'-23'407'16,"-4"3"-3"-16,0 3-4 0,2-1-12 0,-8 18-30 15,10-30-20-15,-10 30-19 0,9-27-25 0,-9 27-25 16,8-25-30-16,-8 25-33 0,6-20-29 0,-6 20-37 16,7-18-30-16,-7 18-22 0,0 0-25 0,6-18-16 15,-6 18-8-15,0 0-7 0,0 0 2 16,0 0 1-16,11 16 9 0,-11-16-3 0,0 29 7 16,0-5-3-16,-4 0 10 0,0 9 5 0,4 5-9 15,-3 1-9-15,0 6-7 0,3 6-5 0,0 3-4 16,0 6-5-16,0 0-2 0,3 13 2 0,0-1 1 15,1 6 10-15,3 12 8 0,-1 2 1 0,1 4 7 16,3 1-7-16,3 2-7 0,-3 8-4 0,4-3-2 16,-1 3 0-16,4 3 0 0,-4 2 2 0,4 1 2 15,-1 20 0-15,1-4-1 0,3 6-3 0,-3-2 4 16,0 3-2-16,-4 2-3 0,3 0-2 0,-2 3 2 16,-1 1-1-16,-3 0 5 0,3 4 1 0,-3-1 10 15,-3 0-7-15,3 5 7 16,-7 3-5-16,1 4-4 0,-4 0-13 0,0 1 7 15,0 1-14-15,-4-1-4 0,-2 2 4 0,-1 1-1 16,-3-2 4-16,0 4 6 0,-3 4-8 0,-1-4-6 16,5-1 2-16,-2-3-1 0,5 0-3 0,2-4 2 15,1-2-1-15,6 1 6 0,1 1-1 0,-1 0 2 16,0 0-6-16,4 2 0 0,0-1-4 0,-4-1-1 16,7 2-1-16,-10 1-5 0,3-2 6 0,-3 6 6 15,-3 2 1-15,-4 6-2 0,-6-3 0 0,0 7 1 16,-7-4-4-16,0 2 3 0,-1-1 0 0,-1 0 14 15,5-1 2-15,-4 0-5 0,5-5-6 0,2-2-10 16,8-7 8-16,-1-11-5 0,7-19-1 16,4-6-2-16,2-5 2 0,5-2-2 0,5-6 1 15,4-4 5-15,4-8 1 0,2-3-3 0,4-7-1 16,0-7 2-16,3-3 0 0,-3-16-52 0,0-3-88 16,4-5-112-16,-4-2-160 0,-4-9-214 0,4 0-244 15,-3-7-628-15,-3-9-936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39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94 224 132 0 0,'-1'-6'2029'0'0,"-3"-14"712"0"0,-1 0 0 0 0,-1 0 0 0 0,-1 0 0 0 0,0 1-1 0 0,-21-36 1 0 0,26 50-1322 0 0,-2-4-438 0 0,0 1 0 0 0,0 0-1 0 0,0 1 1 0 0,-8-10 0 0 0,9 12-777 0 0,0 1 1233 0 0,11 8-971 0 0,105 72 1412 0 0,21 13-875 0 0,280 120-170 0 0,-239-140-5973 0 0,-133-60 522 0 0,-33-8 3192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0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4362 1511 872 0 0,'0'0'5755'0'0,"9"-1"-4757"0"0,0 0-595 0 0,6-1-31 0 0,2 2 4731 0 0,-17 0-5065 0 0,1 0 0 0 0,-1 0 0 0 0,1 0 0 0 0,0 0 0 0 0,-1 1 0 0 0,1-1 1 0 0,-1 0-1 0 0,1 0 0 0 0,-1 1 0 0 0,1-1 0 0 0,-1 0 0 0 0,0 1 0 0 0,1-1 0 0 0,-1 0 0 0 0,1 1 0 0 0,-1-1 0 0 0,1 0 0 0 0,-1 1 0 0 0,0-1 0 0 0,0 1 0 0 0,1-1 0 0 0,-1 1 0 0 0,0-1 0 0 0,1 1 0 0 0,-1-1 0 0 0,0 2 0 0 0,11 9 1561 0 0,-14-6-1016 0 0,-7 13 110 0 0,0-1 0 0 0,-1 0 0 0 0,-1 0 0 0 0,-1-1 1 0 0,-28 28-1 0 0,40-43-673 0 0,-62 61 1741 0 0,-2-4 0 0 0,-125 87 0 0 0,160-126-1451 0 0,-23 16 354 0 0,-2-3 0 0 0,-1-2 0 0 0,-65 24-1 0 0,-185 56 1480 0 0,188-80-1662 0 0,-1-5 0 0 0,-125 9 0 0 0,228-32-452 0 0,-41 2-16 0 0,-31-3-13 0 0,-14-1 0 0 0,18-3 0 0 0,1-3 0 0 0,-1-4 0 0 0,2-4 0 0 0,-122-35 0 0 0,91 12 0 0 0,2-4 0 0 0,-169-88 0 0 0,202 84 0 0 0,1-4 0 0 0,2-3 0 0 0,-131-120 0 0 0,-289-337 0 0 0,294 222 0 0 0,182 258 0 0 0,-202-387 0 0 0,100 175 0 0 0,92 181 0 0 0,9 21 0 0 0,3-1 0 0 0,1 10 0 0 0,3 5 0 0 0,-4 7-1 0 0,13 15-224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1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654 91 1156 0 0,'0'0'1710'0'0,"1"-5"-43"0"0,3-17-31 0 0,-4 16-48 0 0,0 1-91 0 0,-4-17-112 0 0,3 16 1015 0 0,-2 2-1399 0 0,2 3-711 0 0,-12-19 1854 0 0,4 22-1496 0 0,-4 3-352 0 0,0-1 1 0 0,0 2 0 0 0,0 0-1 0 0,0 0 1 0 0,1 1 0 0 0,0 1-1 0 0,1 0 1 0 0,-18 15 0 0 0,-15 21 419 0 0,2 1 0 0 0,-42 59 0 0 0,-63 108 95 0 0,137-198-763 0 0,-117 211 203 0 0,82-130-5753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1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45 219 1392 0 0,'-13'-45'6462'0'0,"-9"-70"0"0"0,19 99-5361 0 0,2 11 92 0 0,-3-13 144 0 0,3-1 286 0 0,9 20-1024 0 0,29 9-67 0 0,-1 2 0 0 0,0 1 0 0 0,0 2 1 0 0,53 32-1 0 0,-12-8-145 0 0,461 204 736 0 0,-261-144-4573 0 0,9-26-7801 0 0,-214-60 3468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2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5337 1430 748 0 0,'9'2'1540'0'0,"24"6"-152"0"0,-25-6 961 0 0,-1 1-1339 0 0,23 8-32 0 0,-23-8 18 0 0,-2 0-32 0 0,-3-1-737 0 0,1 1 0 0 0,0-1 0 0 0,-1 0 0 0 0,1 1 0 0 0,-1-1-1 0 0,0 1 1 0 0,0 0 0 0 0,0 0 0 0 0,0 0 0 0 0,0 0 0 0 0,-1 0 0 0 0,1 0 0 0 0,-1 0 0 0 0,0 1 0 0 0,0-1 0 0 0,0 0 0 0 0,0 1-1 0 0,-1-1 1 0 0,1 1 0 0 0,-1-1 0 0 0,0 1 0 0 0,0-1 0 0 0,0 1 0 0 0,-1-1 0 0 0,0 7 0 0 0,-9 15 404 0 0,-1 0 0 0 0,0-1 0 0 0,-2 0 0 0 0,-1-1 0 0 0,-1-1 0 0 0,-1 0 0 0 0,-1-1 0 0 0,0 0 0 0 0,-32 27 0 0 0,-21 15 707 0 0,-111 75 1 0 0,99-83-822 0 0,-3-3 0 0 0,-2-4 1 0 0,-2-4-1 0 0,-2-4 0 0 0,-125 38 1 0 0,65-36 93 0 0,-1-7 0 0 0,-259 26 0 0 0,201-44 8 0 0,-247-12 0 0 0,309-14-429 0 0,1-6 0 0 0,-218-50 1 0 0,165 14-39 0 0,3-9 0 0 0,3-8 1 0 0,-315-158-1 0 0,359 137-34 0 0,-212-167-1 0 0,332 234-108 0 0,-39-31 30 0 0,3-2 0 0 0,2-4 1 0 0,-66-78-1 0 0,91 89-14 0 0,2-2 0 0 0,2-2 0 0 0,2 0 1 0 0,3-3-1 0 0,-29-69 0 0 0,31 46-33 0 0,2-1 0 0 0,4-1 0 0 0,-13-96 1 0 0,12-40-23 0 0,15 119 1 0 0,2 11-594 0 0,6 20-4298 0 0,0 60 3149 0 0,1-12-3313 0 0,-1 15 4183 0 0,1 1 0 0 0,0-1 0 0 0,-1 1 0 0 0,1 0 0 0 0,0-1 0 0 0,0 1 0 0 0,1 0 0 0 0,-1 0 0 0 0,0-1 0 0 0,7-5-1804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2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886 46 584 0 0,'0'0'3670'0'0,"1"-5"-1884"0"0,-1 3-1194 0 0,0 0 0 0 0,1 0 1 0 0,-1 0-1 0 0,0 1 0 0 0,0-1 0 0 0,0 0 1 0 0,-1 0-1 0 0,1 0 0 0 0,0 0 0 0 0,-1 0 1 0 0,1 1-1 0 0,-1-1 0 0 0,1 0 0 0 0,-1 0 1 0 0,0 1-1 0 0,0-1 0 0 0,-1-1 0 0 0,-14-4-388 0 0,8 11 478 0 0,-42 22 522 0 0,11-1-657 0 0,0 2 1 0 0,2 2-1 0 0,-49 48 0 0 0,-97 118 321 0 0,98-101-632 0 0,-119 153 499 0 0,91-105-5133 0 0,105-132 2021 0 0,-3 3 2203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2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2 227 868 0 0,'0'-91'7395'0'0,"0"72"-6367"0"0,-1 9-201 0 0,1-1 1 0 0,0 1-1 0 0,1-1 1 0 0,0 1-1 0 0,0 0 0 0 0,6-19 1 0 0,1 20 103 0 0,-3 7-731 0 0,0-1 1 0 0,0 1-1 0 0,0 0 0 0 0,1 0 1 0 0,-1 1-1 0 0,1 0 0 0 0,-1 0 0 0 0,1 0 1 0 0,0 0-1 0 0,-1 1 0 0 0,1 0 0 0 0,6 1 1 0 0,37 6 560 0 0,1 3 0 0 0,-1 1 0 0 0,75 30 0 0 0,-36-12-312 0 0,379 128 993 0 0,160 48-4054 0 0,-361-147-4990 0 0,-197-45 3104 0 0,3 3-2487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3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7588 570 1344 0 0,'0'0'1479'0'0,"8"0"-195"0"0,56 1 4745 0 0,-46 1-5995 0 0,-9 0 913 0 0,5 18 848 0 0,-13-19-1722 0 0,0 1 0 0 0,-1-1 0 0 0,1 0 0 0 0,-1 0 0 0 0,1 1 0 0 0,-1-1 0 0 0,1 0 0 0 0,-1 1 0 0 0,0-1 0 0 0,1 0 0 0 0,-1 1 0 0 0,0-1-1 0 0,0 1 1 0 0,0-1 0 0 0,0 0 0 0 0,-1 1 0 0 0,1-1 0 0 0,0 1 0 0 0,-1 1 0 0 0,0 0 150 0 0,-1 8 160 0 0,-1 1-1 0 0,0-1 1 0 0,-1 1 0 0 0,0-1 0 0 0,0-1-1 0 0,-1 1 1 0 0,-1 0 0 0 0,0-1-1 0 0,-13 17 1 0 0,-16 20 630 0 0,-3-2 0 0 0,-79 74 0 0 0,-102 65 597 0 0,204-172-1496 0 0,-124 90 904 0 0,-4-5-1 0 0,-3-8 0 0 0,-5-5 1 0 0,-311 121-1 0 0,231-125-403 0 0,-3-10 0 0 0,-3-11-1 0 0,-2-9 1 0 0,-268 18 0 0 0,121-42-377 0 0,-455-27 0 0 0,458-23-193 0 0,1-17 1 0 0,-400-96-1 0 0,645 103-82 0 0,1-5 1 0 0,3-6-1 0 0,-217-106 1 0 0,242 94 23 0 0,3-5 0 0 0,-135-105 0 0 0,176 114-9 0 0,2-2-1 0 0,3-3 1 0 0,-89-115-1 0 0,84 86-16 0 0,3-3 0 0 0,-68-139 0 0 0,86 134-33 0 0,-34-107 1 0 0,38 80-3069 0 0,38 116 2273 0 0,-1 0-1 0 0,1 0 1 0 0,0 0 0 0 0,1 0-1 0 0,-1 0 1 0 0,1 0 0 0 0,0 0-1 0 0,1 0 1 0 0,0 0-1 0 0,0 0 1 0 0,0 0 0 0 0,0 1-1 0 0,1-1 1 0 0,0 0-1 0 0,0 1 1 0 0,1-1 0 0 0,-1 1-1 0 0,1-1 1 0 0,0 1 0 0 0,1 0-1 0 0,-1 0 1 0 0,1 1-1 0 0,5-6 1 0 0,14-17-4690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3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650 1 1392 0 0,'0'0'11065'0'0,"-4"3"-10247"0"0,-56 63 1607 0 0,37-39-1955 0 0,-244 302 2554 0 0,153-185-2522 0 0,29-27-1261 0 0,31-38-2510 0 0,54-78 3202 0 0,-39 49-5131 0 0,36-45 3076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3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1 296 504 0 0,'6'-161'8745'0'0,"14"56"-3702"0"0,-19 103-4991 0 0,-1 1 0 0 0,1 0 0 0 0,-1 0 0 0 0,1 0 1 0 0,0 0-1 0 0,0-1 0 0 0,-1 1 0 0 0,1 0 0 0 0,0 1 0 0 0,0-1 0 0 0,0 0 0 0 0,0 0 1 0 0,0 0-1 0 0,0 0 0 0 0,1 1 0 0 0,-1-1 0 0 0,0 1 0 0 0,0-1 0 0 0,0 1 0 0 0,1-1 1 0 0,-1 1-1 0 0,2-1 0 0 0,-1 0 4 0 0,0 0 1 0 0,0-1-1 0 0,0 1 0 0 0,1 0 1 0 0,-1 0-1 0 0,0 1 1 0 0,1-1-1 0 0,-1 0 0 0 0,0 1 1 0 0,1 0-1 0 0,-1-1 1 0 0,1 1-1 0 0,-1 0 0 0 0,4 1 1 0 0,2-1 88 0 0,12 1 313 0 0,376 130 1631 0 0,-148-43-1614 0 0,492 113-2047 0 0,-235-112-7865 0 0,-352-68 2798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 0 0,'0'0'1428'0'0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4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7715 181 1552 0 0,'104'-19'5001'0'0,"-56"10"-2463"0"0,-41 8-1477 0 0,4 0-177 0 0,2 2-621 0 0,29-5 1063 0 0,-34 7-560 0 0,21 8-66 0 0,-27-11-653 0 0,-1 1 0 0 0,0-1-1 0 0,1 1 1 0 0,-1-1 0 0 0,0 1-1 0 0,1 0 1 0 0,-1 0 0 0 0,0 0 0 0 0,0 0-1 0 0,1 0 1 0 0,-1 0 0 0 0,0 0-1 0 0,0 0 1 0 0,0 0 0 0 0,0 0-1 0 0,-1 0 1 0 0,1 1 0 0 0,0-1 0 0 0,0 0-1 0 0,-1 1 1 0 0,1 1 0 0 0,1 1 112 0 0,1 1 13 0 0,1 1 1 0 0,-1 1-1 0 0,0-1 0 0 0,-1 0 0 0 0,0 1 1 0 0,0-1-1 0 0,0 1 0 0 0,-1 0 0 0 0,0 0 1 0 0,1 7-1 0 0,-2 69 907 0 0,-4-55-650 0 0,-1 0 1 0 0,-16 49 0 0 0,6-24 13 0 0,-9 31 171 0 0,-3-2 0 0 0,-5-1-1 0 0,-3-2 1 0 0,-3-1 0 0 0,-3-1 0 0 0,-4-3 0 0 0,-3-2 0 0 0,-74 86 0 0 0,49-76-68 0 0,-3-4 0 0 0,-4-3 0 0 0,-2-3 0 0 0,-4-4 0 0 0,-3-4 0 0 0,-113 61 0 0 0,46-42-9 0 0,-4-7-1 0 0,-3-7 1 0 0,-228 64 0 0 0,-331 28-18 0 0,-8-68-318 0 0,9-57-83 0 0,5-38-69 0 0,542-2 18 0 0,1-8 0 0 0,0-7 0 0 0,1-8 0 0 0,2-7 0 0 0,-275-93 0 0 0,247 51-67 0 0,-281-152 0 0 0,360 161 0 0 0,3-6 0 0 0,3-5 0 0 0,-145-131 0 0 0,214 166 0 0 0,1-1 0 0 0,3-2 0 0 0,2-2 0 0 0,2-2 0 0 0,2-1 0 0 0,2-1 0 0 0,3-2 0 0 0,2-1 0 0 0,3-1 0 0 0,2-1 0 0 0,2-1 0 0 0,3-1 0 0 0,3-1 0 0 0,2 0 0 0 0,-3-62 0 0 0,-12-266 0 0 0,25 350 0 0 0,-2-63-75 0 0,-7 9-1189 0 0,11 87 709 0 0,-3-10-1070 0 0,2 4-265 0 0,-26 2-6950 0 0,16 4 6461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4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594 0 520 0 0,'0'0'5943'0'0,"6"2"-4693"0"0,21 9 3236 0 0,-27-11-4441 0 0,1 1 0 0 0,-1 0 0 0 0,0-1 0 0 0,0 1 0 0 0,0-1 0 0 0,0 1 0 0 0,0 0 0 0 0,1-1 0 0 0,-1 1 0 0 0,0-1 0 0 0,0 1-1 0 0,1 0 1 0 0,-1-1 0 0 0,0 1 0 0 0,1-1 0 0 0,-1 1 0 0 0,1-1 0 0 0,-1 0 0 0 0,0 1 0 0 0,1-1 0 0 0,-1 1 0 0 0,1-1 0 0 0,0 1 0 0 0,0-1-7 0 0,0 1 0 0 0,-1-1 0 0 0,1 0 1 0 0,-1 1-1 0 0,1-1 0 0 0,-1 1 0 0 0,1-1 1 0 0,-1 1-1 0 0,1 0 0 0 0,-1-1 0 0 0,1 1 0 0 0,-1-1 1 0 0,0 1-1 0 0,1 0 0 0 0,-1-1 0 0 0,0 1 1 0 0,0 0-1 0 0,1 0 0 0 0,-1-1 0 0 0,0 1 0 0 0,0 0 1 0 0,0-1-1 0 0,0 1 0 0 0,0 0 0 0 0,0 0 1 0 0,0-1-1 0 0,0 1 0 0 0,0 0 0 0 0,0 0 0 0 0,-1 0 1 0 0,-8 32 898 0 0,-2-1 1 0 0,-1 0 0 0 0,-1-1 0 0 0,-2 0 0 0 0,-34 51-1 0 0,10-15-148 0 0,-142 202 977 0 0,65-107-1194 0 0,-12 22-393 0 0,73-114-3528 0 0,48-60 868 0 0,-1 6 2194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5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0 231 124 0 0,'23'-103'7077'0'0,"-19"75"-4489"0"0,2 1-1 0 0,9-29 1 0 0,-13 51-1759 0 0,5 3 46 0 0,23-6 20 0 0,-30 8-859 0 0,1 0 0 0 0,-1-1 0 0 0,1 1 0 0 0,0 0-1 0 0,-1 0 1 0 0,1 0 0 0 0,0 0 0 0 0,-1 0 0 0 0,1 0 0 0 0,0 0 0 0 0,-1 0 0 0 0,1 0 0 0 0,-1 0-1 0 0,1 0 1 0 0,0 0 0 0 0,-1 1 0 0 0,1-1 0 0 0,0 0 0 0 0,-1 0 0 0 0,1 1 0 0 0,-1-1 0 0 0,1 0-1 0 0,0 1 1 0 0,277 157 3789 0 0,12 7-2374 0 0,315 105 219 0 0,-288-166-4182 0 0,9-34-8295 0 0,-217-56 612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8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678 24 556 0 0,'0'0'6227'0'0,"2"-4"-5248"0"0,-1 3-863 0 0,-1 1 0 0 0,0 0 0 0 0,0-1 0 0 0,1 1 1 0 0,-1-1-1 0 0,0 1 0 0 0,0-1 0 0 0,0 1 0 0 0,1-1 0 0 0,-1 1 0 0 0,0 0 0 0 0,0-1 0 0 0,0 1 0 0 0,0-1 1 0 0,0 1-1 0 0,0-1 0 0 0,0 1 0 0 0,0-1 0 0 0,0 1 0 0 0,0-1 0 0 0,0 1 0 0 0,0-1 0 0 0,0 1 1 0 0,-1-1-1 0 0,1 1 0 0 0,0-1 0 0 0,0 1 0 0 0,0-1 0 0 0,-1 1 0 0 0,1-1 0 0 0,0 1 0 0 0,-1 0 0 0 0,1-1 1 0 0,0 1-1 0 0,-1 0 0 0 0,1-1 0 0 0,0 1 0 0 0,-1 0 0 0 0,1-1 0 0 0,-1 1 0 0 0,1 0 0 0 0,-1 0 0 0 0,1-1 1 0 0,0 1-1 0 0,-1 0 0 0 0,1 0 0 0 0,-1 0 0 0 0,1 0 0 0 0,-1 0 0 0 0,0 0 0 0 0,-39 5 1740 0 0,-28 18-1163 0 0,-88 34 950 0 0,91-32-1348 0 0,5 4-89 0 0,-117 43 858 0 0,144-56-459 0 0,27-14-309 0 0,1 0-40 0 0,-18 7-36 0 0,18-7 114 0 0,-1 1-213 0 0,-16 8-29 0 0,17-9 173 0 0,6 5-257 0 0,1-1 0 0 0,0 1 1 0 0,0-1-1 0 0,1 0 1 0 0,0 0-1 0 0,0 0 0 0 0,0 0 1 0 0,1 0-1 0 0,-1-1 0 0 0,2 1 1 0 0,-1-1-1 0 0,0 0 1 0 0,1 0-1 0 0,6 5 0 0 0,28 35 31 0 0,41 84 55 0 0,40 55 212 0 0,-118-181-776 0 0,13 15 1453 0 0,16-22-11740 0 0,-26 2 9906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8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29 1312 0 0,'-5'-2'1747'0'0,"-17"-6"26"0"0,16 6-10 0 0,-1 0-82 0 0,-23-6-135 0 0,23 6 1038 0 0,0 0-1585 0 0,4 2-1203 0 0,-19-2 2123 0 0,22 2-1835 0 0,0 1 1 0 0,0 0-1 0 0,0-1 1 0 0,0 1-1 0 0,0 0 1 0 0,0-1-1 0 0,0 1 1 0 0,0 0-1 0 0,0-1 1 0 0,1 1-1 0 0,-1-1 1 0 0,0 1 0 0 0,0 0-1 0 0,1-1 1 0 0,-1 1-1 0 0,0-1 1 0 0,1 1-1 0 0,-1-1 1 0 0,1 1-1 0 0,-1-1 1 0 0,1 1-1 0 0,-1-1 1 0 0,1 1 0 0 0,-1-1-1 0 0,1 0 1 0 0,-1 1-1 0 0,1-1 1 0 0,0 0-1 0 0,-1 1 1 0 0,2-1-1 0 0,0 2-46 0 0,-1-1 0 0 0,1 1 0 0 0,0-1 0 0 0,0 1 0 0 0,-1-1 0 0 0,1 0 0 0 0,0 0 0 0 0,1 0 1 0 0,-1 0-1 0 0,0 0 0 0 0,0 0 0 0 0,0-1 0 0 0,0 1 0 0 0,1-1 0 0 0,1 1 0 0 0,3 0 61 0 0,19 7 82 0 0,1 0 0 0 0,-1-2 1 0 0,1-2-1 0 0,41 3 0 0 0,-49-5-151 0 0,48 0-610 0 0,-49-3 323 0 0,-6 1-225 0 0,0 0 0 0 0,0 0 0 0 0,0-1 0 0 0,22-5 0 0 0,-11 1-180 0 0,-11 4-369 0 0,-1-1-1 0 0,1-1 0 0 0,-1 0 0 0 0,0 0 0 0 0,0-1 0 0 0,12-6 0 0 0,12-10-5364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9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74 344 988 0 0,'6'-19'1348'0'0,"0"0"0"0"0,-1 0 0 0 0,-2 0 0 0 0,1 0 0 0 0,-2-1 0 0 0,0-27 0 0 0,-12-49 5736 0 0,8 89-5976 0 0,1 2 7 0 0,-7-17-7 0 0,6 16 2 0 0,2 2-12 0 0,-5-21 1655 0 0,3 21-2121 0 0,2 4-553 0 0,0-1-1 0 0,0 0 1 0 0,-1 0 0 0 0,1 1 0 0 0,0-1 0 0 0,-1 0 0 0 0,1 1 0 0 0,0-1-1 0 0,-1 0 1 0 0,1 1 0 0 0,-1-1 0 0 0,1 1 0 0 0,-1-1 0 0 0,1 1 0 0 0,-1-1-1 0 0,1 1 1 0 0,-1-1 0 0 0,0 1 0 0 0,1-1 0 0 0,-1 1 0 0 0,0 0 0 0 0,0-1-1 0 0,-7 12 730 0 0,-2 39-360 0 0,7-34-56 0 0,-13 83 87 0 0,4-1 0 0 0,4 1 0 0 0,5 1 0 0 0,4-1 0 0 0,21 155 0 0 0,-6-173-479 0 0,-3-27 0 0 0,13 46-4554 0 0,-26-95 2459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9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133 178 1768 0 0,'-18'-14'3252'0'0,"1"-2"0"0"0,0 0 0 0 0,-26-33 0 0 0,15 16 854 0 0,24 29-2733 0 0,-1-25 1609 0 0,7 29-2887 0 0,0 0 0 0 0,0-1 0 0 0,0 1 0 0 0,0-1 0 0 0,0 1 0 0 0,0-1 0 0 0,0 0 0 0 0,0 0 0 0 0,0 0 0 0 0,0 0 0 0 0,0 0 0 0 0,1-2 0 0 0,2 0 119 0 0,1 1 452 0 0,9 3-36 0 0,44 8 63 0 0,0 3-1 0 0,106 37 0 0 0,-42 4-80 0 0,162 96 0 0 0,-79-38-5812 0 0,-204-110 4966 0 0,1 1 0 0 0,-1-1 0 0 0,1 0 0 0 0,-1 0 0 0 0,1 0 0 0 0,0 0 0 0 0,-1 0 0 0 0,1 0 0 0 0,0-1 0 0 0,0 0 0 0 0,0 1 0 0 0,-1-1 0 0 0,5 0 1 0 0,2 0-504 0 0,-7 0 448 0 0,0 1 0 0 0,0-1-1 0 0,0 1 1 0 0,1-1 0 0 0,-1 0-1 0 0,0 0 1 0 0,1 0 0 0 0,-1 0-1 0 0,0 0 1 0 0,0-1 0 0 0,1 1 0 0 0,-1-1-1 0 0,0 1 1 0 0,0-1 0 0 0,3-1-1 0 0,2-1-815 0 0,7-2-4009 0 0,23-16-2253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0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1231 125 564 0 0,'6'-9'1141'0'0,"-1"0"0"0"0,0 0 1 0 0,-1-1-1 0 0,0 1 0 0 0,4-12 0 0 0,1-4 2364 0 0,5-7 3837 0 0,-15 33-7179 0 0,0 1 0 0 0,-1-1 0 0 0,1 0-1 0 0,0 1 1 0 0,-1-1 0 0 0,1 0 0 0 0,-1 0-1 0 0,1 0 1 0 0,-1 0 0 0 0,0 0 0 0 0,1 0-1 0 0,-3 0 1 0 0,-5 4 275 0 0,-190 160 5969 0 0,1-4-3794 0 0,-91 75-701 0 0,-9 24-732 0 0,106-79-3400 0 0,169-157 1235 0 0,-13 19-5641 0 0,16-19 458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8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127 128 1308 0 0,'0'0'1487'0'0,"-2"-4"-66"0"0,-45-70 8332 0 0,22 28-5461 0 0,22 42-3421 0 0,-3 28-435 0 0,4-20-354 0 0,0 0 0 0 0,1 1 0 0 0,0-1 0 0 0,-1 0 1 0 0,2 0-1 0 0,-1 1 0 0 0,0-1 0 0 0,1 7 0 0 0,-17 369 2197 0 0,1-2-1348 0 0,21-299-613 0 0,-5-72-245 0 0,1-2 5 0 0,1 1-729 0 0,0 0 2971 0 0,-1-1-3939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8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42 996 0 0,'0'0'1513'0'0,"-6"-4"-68"0"0,-21-13 2668 0 0,21 14-2816 0 0,-30-14 10848 0 0,72 38-10064 0 0,78 42-2579 0 0,-95-52 1221 0 0,366 212 368 0 0,-380-219-1105 0 0,-4-4 18 0 0,0 0-1 0 0,0 0 1 0 0,0 0-1 0 0,0 0 1 0 0,0 0-1 0 0,0 0 0 0 0,0 0 1 0 0,0 0-1 0 0,0 1 1 0 0,0-1-1 0 0,0 0 1 0 0,0 1-1 0 0,0-1 1 0 0,-1 1-1 0 0,1-1 1 0 0,0 1-1 0 0,0 0 1 0 0,0-1-1 0 0,-1 1 0 0 0,2 1 1 0 0,11 5-1024 0 0,8-7-4236 0 0,15-6 3213 0 0,-35 6 1891 0 0,1 0 0 0 0,-1 0 1 0 0,0 0-1 0 0,0-1 1 0 0,0 1-1 0 0,0 0 1 0 0,0-1-1 0 0,0 1 0 0 0,0-1 1 0 0,0 1-1 0 0,0-1 1 0 0,-1 0-1 0 0,1 1 1 0 0,0-1-1 0 0,0 0 1 0 0,0 0-1 0 0,-1 0 0 0 0,1 1 1 0 0,0-1-1 0 0,-1 0 1 0 0,1 0-1 0 0,0 0 1 0 0,-1 0-1 0 0,0 0 1 0 0,1 0-1 0 0,-1 0 0 0 0,1 0 1 0 0,-1 0-1 0 0,0-2 1 0 0,20-34-10092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29 160 0 0,'-11'-29'3212'0'0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8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797 89 904 0 0,'3'-3'1544'0'0,"55"-82"18485"0"0,-102 96-19547 0 0,41-11-428 0 0,0 1 1 0 0,0 0-1 0 0,0-1 1 0 0,0 1-1 0 0,0 0 1 0 0,0 1-1 0 0,0-1 1 0 0,1 0 0 0 0,-1 1-1 0 0,0 0 1 0 0,1-1-1 0 0,0 1 1 0 0,-1 0-1 0 0,-1 3 1 0 0,-6 3 104 0 0,-532 427 5016 0 0,447-347-4970 0 0,13-11-6930 0 0,64-64 1390 0 0,2-7 2580 0 0,8-3 316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22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992 167 364 0 0,'0'0'1881'0'0,"2"-5"-26"0"0,-1 1-1332 0 0,0 0-1 0 0,0 0 1 0 0,0 1-1 0 0,0-1 0 0 0,-1 0 1 0 0,0 0-1 0 0,0 0 1 0 0,0-1-1 0 0,0 1 0 0 0,0 0 1 0 0,-1 0-1 0 0,1 0 1 0 0,-1 1-1 0 0,0-1 0 0 0,-1 0 1 0 0,1 0-1 0 0,-1 0 1 0 0,1 1-1 0 0,-1-1 0 0 0,-4-4 1 0 0,5 6-423 0 0,-4-3 250 0 0,0-1 1 0 0,0 1-1 0 0,0 0 0 0 0,0 0 0 0 0,-1 0 1 0 0,0 1-1 0 0,0 0 0 0 0,-1 0 1 0 0,1 1-1 0 0,-1-1 0 0 0,1 2 0 0 0,-1-1 1 0 0,0 1-1 0 0,-8-2 0 0 0,-86-7 1217 0 0,71 9-1155 0 0,-7 4-188 0 0,-4 4 161 0 0,-9 4-134 0 0,0 2 1 0 0,0 3 0 0 0,-79 34 0 0 0,64-16-39 0 0,1 4 0 0 0,-89 66 0 0 0,105-58-59 0 0,6-12-166 0 0,37-25-37 0 0,2-1-9 0 0,-8 14-623 0 0,9-16 482 0 0,0-1-614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22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210 161 492 0 0,'-3'-4'1237'0'0,"-63"-87"7168"0"0,63 87-7236 0 0,-20-16 1125 0 0,19 15-1201 0 0,3 5-1041 0 0,1 0 0 0 0,-1 0 1 0 0,1 0-1 0 0,-1 0 0 0 0,1 0 0 0 0,-1 0 1 0 0,1 0-1 0 0,-1 0 0 0 0,1-1 0 0 0,-1 1 0 0 0,1 0 1 0 0,0 0-1 0 0,-1-1 0 0 0,1 1 0 0 0,-1 0 0 0 0,1 0 1 0 0,0-1-1 0 0,-1 1 0 0 0,1 0 0 0 0,0-1 1 0 0,-1 1-1 0 0,1-1 0 0 0,0 1 0 0 0,0 0 0 0 0,0-1 1 0 0,-1 0-1 0 0,-16-15 2418 0 0,-5 5-2012 0 0,17 8 499 0 0,0 7-438 0 0,1 0-357 0 0,0 0 1 0 0,0 0-1 0 0,0 0 0 0 0,1 1 1 0 0,-1 0-1 0 0,1 0 1 0 0,0-1-1 0 0,1 2 0 0 0,-1-1 1 0 0,1 0-1 0 0,0 1 1 0 0,0-1-1 0 0,-1 9 0 0 0,0 0 49 0 0,1 0 0 0 0,0 1 0 0 0,1-1 1 0 0,1 1-1 0 0,1 15 0 0 0,4 3 184 0 0,0 1 1 0 0,3-1 0 0 0,0-1 0 0 0,2 0 0 0 0,2 0 0 0 0,18 36 0 0 0,8-9 1112 0 0,-26-48-980 0 0,-5-5-373 0 0,-5-4-105 0 0,0 0 0 0 0,1-1 0 0 0,-1 1 0 0 0,0-1 0 0 0,1 1 0 0 0,0-1 0 0 0,-1 0 1 0 0,1 0-1 0 0,0 0 0 0 0,-1 0 0 0 0,1 0 0 0 0,0-1 0 0 0,3 1 0 0 0,3 3 56 0 0,-5-3-70 0 0,-1 1-1 0 0,0-1 1 0 0,1 0 0 0 0,-1 0-1 0 0,1-1 1 0 0,-1 1 0 0 0,1-1-1 0 0,-1 0 1 0 0,1 1 0 0 0,-1-2-1 0 0,1 1 1 0 0,5-1 0 0 0,41-4-2 0 0,0-2 0 0 0,-1-1 0 0 0,55-19 0 0 0,69-33-3353 0 0,-42 4-2538 0 0,-50 13-3620 0 0,-45 18-427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5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0 111 104 0 0,'0'0'1425'0'0,"4"-4"-33"0"0,10-12-39 0 0,-10 12-27 0 0,0 0-50 0 0,10-13-65 0 0,-10 13-38 0 0,0 1-17 0 0,53-56 7882 0 0,-57 60-9025 0 0,0-1 0 0 0,0 1 1 0 0,0-1-1 0 0,0 1 0 0 0,0-1 1 0 0,0 1-1 0 0,0-1 0 0 0,0 1 0 0 0,0-1 1 0 0,0 1-1 0 0,1 0 0 0 0,-1-1 1 0 0,0 1-1 0 0,0-1 0 0 0,1 0 1 0 0,-1 1-1 0 0,0-1 0 0 0,1 1 0 0 0,-1-1 1 0 0,1 1-1 0 0,-1-1 0 0 0,0 0 1 0 0,1 1-1 0 0,-1-1 0 0 0,1 0 1 0 0,-1 1-1 0 0,1-1 0 0 0,-1 0 0 0 0,1 0 1 0 0,0 1 2 0 0,0-1 1 0 0,0 1 0 0 0,0-1-1 0 0,0 1 1 0 0,0 0 0 0 0,-1-1-1 0 0,1 1 1 0 0,0 0 0 0 0,0 0-1 0 0,-1-1 1 0 0,1 1 0 0 0,0 0-1 0 0,-1 0 1 0 0,1 0 0 0 0,-1 0-1 0 0,1 0 1 0 0,-1 0 0 0 0,0 0-1 0 0,1 0 1 0 0,-1 0 0 0 0,0 0-1 0 0,0 0 1 0 0,1 1 0 0 0,10 139 1931 0 0,-8-71-1268 0 0,0 213 1106 0 0,-5-152-1355 0 0,1-43-193 0 0,1 68 49 0 0,4-54-118 0 0,3 37 120 0 0,-4-111-140 0 0,4 13-1791 0 0,-5-36 484 0 0,6-42-8926 0 0,-19 7 3498 0 0,-2 6 1682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6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38 948 0 0,'-32'-10'1413'0'0,"26"8"-73"0"0,-3-1-69 0 0,-24-8-56 0 0,25 8-77 0 0,3 2-100 0 0,-1-1-596 0 0,-16-3 4793 0 0,21 9-4523 0 0,1-3-674 0 0,-1-1-1 0 0,1 1 1 0 0,-1 0-1 0 0,1 0 0 0 0,0 0 1 0 0,-1 0-1 0 0,1 0 1 0 0,0 0-1 0 0,0 0 1 0 0,0 0-1 0 0,0 0 0 0 0,0 0 1 0 0,0-1-1 0 0,0 1 1 0 0,0 0-1 0 0,0 0 1 0 0,0 0-1 0 0,0 0 1 0 0,1 0-1 0 0,-1 0 0 0 0,0 0 1 0 0,1 0-1 0 0,-1 0 1 0 0,1 0-1 0 0,76 39 1634 0 0,162 58-483 0 0,-79-47-2501 0 0,-104-38-1038 0 0,-47-11 771 0 0,4-3-260 0 0,38-1-375 0 0,-31-2-998 0 0,17-10-966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6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711 17 1336 0 0,'0'0'3187'0'0,"4"-3"-1743"0"0,19-11 2994 0 0,-27 19-2996 0 0,-171 130 6161 0 0,105-84-6298 0 0,-349 312 1842 0 0,354-310-4794 0 0,60-49 585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7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54 164 0 0,'0'0'1563'0'0,"1"-4"-81"0"0,20-31 5826 0 0,-10 20-3861 0 0,-11 16-3425 0 0,0-1 0 0 0,0 1-1 0 0,0-1 1 0 0,0 1 0 0 0,0 0 0 0 0,0-1 0 0 0,0 1 0 0 0,0-1-1 0 0,1 1 1 0 0,-1-1 0 0 0,0 1 0 0 0,0-1 0 0 0,1 1 0 0 0,-1-1 0 0 0,0 1-1 0 0,1-1 1 0 0,-1 1 0 0 0,0-1 0 0 0,1 1 0 0 0,-1-1 0 0 0,1 0-1 0 0,-1 1 1 0 0,1-1 0 0 0,-1 0 0 0 0,1 1 0 0 0,0-1 1 0 0,0 1 0 0 0,-1-1 0 0 0,1 1 1 0 0,-1-1-1 0 0,1 1 0 0 0,0-1 0 0 0,-1 1 0 0 0,1-1 0 0 0,-1 1 1 0 0,1 0-1 0 0,-1-1 0 0 0,0 1 0 0 0,1 0 0 0 0,-1-1 1 0 0,0 1-1 0 0,1 0 0 0 0,-1 0 0 0 0,0-1 0 0 0,0 1 1 0 0,0 0-1 0 0,0 0 0 0 0,0 0 0 0 0,1-1 0 0 0,-1 1 1 0 0,-1 0-1 0 0,1 0 0 0 0,0-1 0 0 0,0 1 0 0 0,0 0 1 0 0,-1 1-1 0 0,-30 286 3902 0 0,-5 17-2229 0 0,22-169-1278 0 0,-9 162 416 0 0,22-232-4310 0 0,3 3-3898 0 0,-19-102-2044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7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59 220 0 0,'-27'-14'1703'0'0,"21"11"-62"0"0,0 0-51 0 0,-26-14 2810 0 0,27 13-3171 0 0,-18-13 3851 0 0,29 21-4774 0 0,105 71 1203 0 0,164 80 0 0 0,-226-129-1386 0 0,204 102-1683 0 0,-245-126 372 0 0,1 1 651 0 0,7 3 7 0 0,1-5-3634 0 0,-15-1 3818 0 0,0 0 0 0 0,1-1 0 0 0,-1 1 0 0 0,1-1 0 0 0,-1 0 0 0 0,0 0 0 0 0,0 0 0 0 0,0 0 0 0 0,1 0 0 0 0,-1 0 0 0 0,0-1 0 0 0,2-1 0 0 0,1-1-646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8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930 17 1336 0 0,'33'-16'12119'0'0,"-34"18"-11991"0"0,1 1-1 0 0,-1 0 1 0 0,0 0-1 0 0,0-1 1 0 0,0 1-1 0 0,0-1 1 0 0,0 1-1 0 0,-1-1 1 0 0,1 1-1 0 0,-1-1 1 0 0,0 0-1 0 0,-3 4 1 0 0,1-1 114 0 0,-16 18 430 0 0,-1-1 0 0 0,-1-1 0 0 0,0-1 0 0 0,-39 25 0 0 0,14-10-45 0 0,34-24-469 0 0,-524 426 3391 0 0,366-291-2709 0 0,166-142-863 0 0,-15-26-8031 0 0,19 9 4504 0 0,5-12-845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8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1 260 668 0 0,'0'0'984'0'0,"3"-4"-98"0"0,41-69 2779 0 0,-42 68-3377 0 0,13-24-8 0 0,0 12-244 0 0,-12 13 146 0 0,2 1-36 0 0,13-11 45 0 0,-13 11 240 0 0,0-2-207 0 0,13-11-6 0 0,-14 12 143 0 0,1-1-292 0 0,-1 0 0 0 0,0 0 0 0 0,1 1 0 0 0,0 0 1 0 0,0 0-1 0 0,1 0 0 0 0,5-3 0 0 0,-6 4 47 0 0,0-1-21 0 0,13-10 59 0 0,-13 11 589 0 0,-1-1-432 0 0,-3 4-114 0 0,0-2-47 0 0,0 1 0 0 0,1-1 1 0 0,-1 1-1 0 0,0-1 0 0 0,1 1 0 0 0,0 0 1 0 0,-1 0-1 0 0,1 0 0 0 0,-1 0 1 0 0,1 0-1 0 0,0 0 0 0 0,2-1 0 0 0,-2 3-98 0 0,0-1 0 0 0,0 0-1 0 0,-1 1 1 0 0,1-1-1 0 0,0 1 1 0 0,-1 0-1 0 0,1-1 1 0 0,0 1-1 0 0,-1 0 1 0 0,1 0-1 0 0,-1 0 1 0 0,3 3-1 0 0,0-2 77 0 0,1 1 341 0 0,-2 37 762 0 0,-1-27-789 0 0,0 1 0 0 0,-2 0 0 0 0,0-1 1 0 0,0 1-1 0 0,-3 15 0 0 0,-106 453 3926 0 0,71-302-3802 0 0,17-68-286 0 0,14-57-157 0 0,6-45-88 0 0,1 0-1 0 0,-2 0 1 0 0,0 0-1 0 0,0 0 1 0 0,-5 14-1 0 0,4-12 28 0 0,0 0 1 0 0,1 0-1 0 0,0 1 0 0 0,1-1 0 0 0,1 21 0 0 0,-1-9-60 0 0,0-18-277 0 0,-16-46-16527 0 0,17 6 11983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2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327 285 684 0 0,'-4'-3'1500'0'0,"-11"-11"-53"0"0,12 11-44 0 0,-2-1-64 0 0,-13-10-107 0 0,13 11-118 0 0,0 1-97 0 0,-17-6-72 0 0,16 6 666 0 0,-1 0-957 0 0,-23-7-113 0 0,23 7 525 0 0,-2 4-852 0 0,3-2-194 0 0,0 0 18 0 0,1 1 0 0 0,-1 0-1 0 0,0 0 1 0 0,0 0 0 0 0,1 0-1 0 0,-1 1 1 0 0,1 0 0 0 0,0 0 0 0 0,-1 1-1 0 0,1-1 1 0 0,0 1 0 0 0,-7 5-1 0 0,3 1-14 0 0,0 0 0 0 0,1 0-1 0 0,0 0 1 0 0,1 1-1 0 0,-1 1 1 0 0,2-1 0 0 0,0 1-1 0 0,0 0 1 0 0,1 0 0 0 0,0 1-1 0 0,-3 12 1 0 0,6-18-19 0 0,-2 3 11 0 0,0 1 1 0 0,1 1-1 0 0,1-1 1 0 0,0 0-1 0 0,0 1 1 0 0,0 10-1 0 0,1 2 13 0 0,2-1-1 0 0,0 0 1 0 0,1 1-1 0 0,2-1 1 0 0,0 0-1 0 0,1-1 1 0 0,10 28-1 0 0,-9-29 31 0 0,-5-17-4 0 0,0 0 0 0 0,0 0 0 0 0,0 0-1 0 0,0 0 1 0 0,1-1 0 0 0,-1 1 0 0 0,1 0-1 0 0,-1-1 1 0 0,1 1 0 0 0,0-1 0 0 0,0 0-1 0 0,0 1 1 0 0,0-1 0 0 0,1 0-1 0 0,-1 0 1 0 0,0-1 0 0 0,1 1 0 0 0,-1 0-1 0 0,1-1 1 0 0,0 1 0 0 0,4 1 0 0 0,44-10 304 0 0,-49 7-346 0 0,-1 0 0 0 0,1 0 0 0 0,0 0-1 0 0,0-1 1 0 0,0 1 0 0 0,-1-1 0 0 0,1 1 0 0 0,0-1 0 0 0,0 1 0 0 0,-1-1 0 0 0,1 0 0 0 0,0 0 0 0 0,-1 0 0 0 0,1 0 0 0 0,-1 0 0 0 0,1 0 0 0 0,-1 0 0 0 0,3-3 0 0 0,-1 0 25 0 0,8-7 63 0 0,1-12-58 0 0,0-1 0 0 0,-2 0 0 0 0,-1-1 0 0 0,-1 0 1 0 0,0-1-1 0 0,3-31 0 0 0,-2 3 85 0 0,-4-1 1 0 0,0-56-1 0 0,-11 44 408 0 0,2-9 31 0 0,-19-62 515 0 0,23 132-1035 0 0,-3 12-42 0 0,1-2-2 0 0,0-2-2 0 0,1 1 0 0 0,0-1 1 0 0,0 1-1 0 0,0 0 1 0 0,0-1-1 0 0,0 1 0 0 0,0 0 1 0 0,1 0-1 0 0,-1-1 1 0 0,1 1-1 0 0,0 0 0 0 0,0 0 1 0 0,0 0-1 0 0,0 0 1 0 0,0 0-1 0 0,1-1 0 0 0,-1 1 1 0 0,1 0-1 0 0,0 0 0 0 0,0-1 1 0 0,1 4-1 0 0,4 8-5 0 0,-1 0 0 0 0,2 0 0 0 0,0-1 0 0 0,1 0 0 0 0,0-1 0 0 0,1 0 0 0 0,0 0 0 0 0,1-1 0 0 0,0 0 0 0 0,1 0 0 0 0,0-1 0 0 0,0-1 0 0 0,1 0 1 0 0,1 0-1 0 0,-1-1 0 0 0,24 10 0 0 0,8-2-547 0 0,-21-11-443 0 0,67-11-2054 0 0,-72 3 1021 0 0,1 0 1 0 0,-1-1 0 0 0,28-9-1 0 0,-7-4-4089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9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17 20 0 0,'0'0'1639'0'0,"-6"-3"-107"0"0,-21-11 8122 0 0,31 17-8894 0 0,152 72 2750 0 0,-47-25-2516 0 0,62 41 79 0 0,51 25-3631 0 0,-211-112 1396 0 0,-1 0 1 0 0,1 0 0 0 0,0-1-1 0 0,0 0 1 0 0,0-1 0 0 0,1-1 0 0 0,14 1-1 0 0,-19-1 574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49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1122 1 1572 0 0,'0'0'5555'0'0,"-6"2"-3906"0"0,-37 22 398 0 0,1 1 0 0 0,2 2 0 0 0,-56 47 0 0 0,25-19-762 0 0,-586 518 3273 0 0,586-506-4334 0 0,17-6-468 0 0,49-57-362 0 0,-31-21-13345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75 220 0 0,'4'-4'1600'0'0,"28"-37"2791"0"0,-29 37-3166 0 0,13-21 3481 0 0,14 32-3878 0 0,-23-4-657 0 0,-7-3-151 0 0,1 0 0 0 0,-1 0 0 0 0,1 0 0 0 0,-1 0 0 0 0,1 1 1 0 0,-1-1-1 0 0,1 0 0 0 0,-1 0 0 0 0,0 0 0 0 0,1 0 0 0 0,-1 1 1 0 0,1-1-1 0 0,-1 0 0 0 0,0 0 0 0 0,1 1 0 0 0,-1-1 0 0 0,1 0 1 0 0,-1 1-1 0 0,0-1 0 0 0,0 0 0 0 0,1 1 0 0 0,-1-1 0 0 0,0 1 1 0 0,0-1-1 0 0,1 0 0 0 0,-1 1 0 0 0,0 0 0 0 0,8 18 464 0 0,0 2 0 0 0,-1-1 0 0 0,-2 1 0 0 0,0 0 0 0 0,-1 0 0 0 0,-1 0 0 0 0,0 25 0 0 0,-6 167 1557 0 0,-1-86-1114 0 0,-7 154 93 0 0,21-66-576 0 0,-7-187-691 0 0,4 14-4905 0 0,-5-37 3065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0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10 252 0 0,'0'0'4354'0'0,"-9"-2"-3145"0"0,1 0-702 0 0,-13-4-308 0 0,4 7 4100 0 0,15 0-4173 0 0,0 0-1 0 0,-1-1 1 0 0,1 1-1 0 0,1 0 1 0 0,-1 0-1 0 0,0 1 1 0 0,0-1 0 0 0,0 0-1 0 0,0 1 1 0 0,-1 1-1 0 0,-2 0 1137 0 0,6 2-698 0 0,2 6-377 0 0,-1 0-1 0 0,2 0 1 0 0,0 0 0 0 0,0 0-1 0 0,1-1 1 0 0,0 0-1 0 0,1 0 1 0 0,0 0-1 0 0,0-1 1 0 0,1 0 0 0 0,1 0-1 0 0,-1-1 1 0 0,1 0-1 0 0,1 0 1 0 0,-1-1-1 0 0,1 0 1 0 0,19 11 0 0 0,22 14-115 0 0,-40-25-149 0 0,35 14-860 0 0,-35-16 603 0 0,36 9-1949 0 0,-36-10 1605 0 0,11 2-104 0 0,9-6-4035 0 0,20-4-877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0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1284 1 668 0 0,'0'0'3859'0'0,"-11"3"-2059"0"0,-41 18-83 0 0,2 3-1 0 0,0 1 1 0 0,-75 53 0 0 0,42-26-746 0 0,-47 31-270 0 0,3 6 0 0 0,5 5 0 0 0,-213 212 0 0 0,305-275-1409 0 0,-52 56-2526 0 0,29-27-2210 0 0,20-23-283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3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5 1108 0 0,'0'0'6338'0'0,"-9"0"-4873"0"0,-37 4 9596 0 0,44-4-10983 0 0,1-1 0 0 0,0 1 0 0 0,0 0 0 0 0,-1 0 0 0 0,1 0 0 0 0,0 0 0 0 0,0 1 0 0 0,-1-1 0 0 0,1 0 0 0 0,0 0 0 0 0,0 1 0 0 0,0-1 0 0 0,-1 1 0 0 0,1-1 0 0 0,0 1 0 0 0,0-1 0 0 0,0 1-1 0 0,0 0 1 0 0,0 0 0 0 0,0-1 0 0 0,0 1 0 0 0,-1 2 0 0 0,3-2 29 0 0,0 0-1 0 0,0-1 0 0 0,0 1 1 0 0,0 0-1 0 0,0 0 1 0 0,1-1-1 0 0,-1 1 1 0 0,0 0-1 0 0,1-1 1 0 0,-1 1-1 0 0,0-1 0 0 0,1 0 1 0 0,-1 1-1 0 0,0-1 1 0 0,2 0-1 0 0,4 2 11 0 0,3-2 10 0 0,30 0-5 0 0,-30 0-6 0 0,1 0-17 0 0,33 0-12 0 0,-33 0-9 0 0,0-1-8 0 0,33-2-5 0 0,-33 2 3 0 0,1 1-17 0 0,54-5 79 0 0,-38 1 310 0 0,40-6-5173 0 0,-10 5-6198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3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199 190 876 0 0,'2'-7'2019'0'0,"4"-22"1880"0"0,0-1 0 0 0,2-52 0 0 0,-8 77-2808 0 0,0-1-203 0 0,0-19-179 0 0,0 19 977 0 0,-5 9-1406 0 0,-18 8-16 0 0,13 1 18 0 0,-21 53 54 0 0,3 2 0 0 0,3 1 0 0 0,2 0-1 0 0,4 2 1 0 0,3 1 0 0 0,-9 80-1 0 0,10 114-7973 0 0,15-229 2501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10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0 162 236 0 0,'2'-5'1217'0'0,"6"-14"-20"0"0,-7 14-49 0 0,2 1-20 0 0,8-16-6 0 0,-8 15-34 0 0,0 1-8 0 0,8-16 12 0 0,-9 16-4 0 0,0-1-8 0 0,24-48 5478 0 0,-24 49-5972 0 0,-2 3-529 0 0,0 0 0 0 0,0 1 0 0 0,0-1 0 0 0,1 0 0 0 0,-1 1 0 0 0,0-1 0 0 0,0 1 0 0 0,1-1 0 0 0,-1 0 0 0 0,0 1 1 0 0,1-1-1 0 0,-1 1 0 0 0,1-1 0 0 0,-1 1 0 0 0,1-1 0 0 0,-1 1 0 0 0,1 0 0 0 0,-1-1 0 0 0,1 1 0 0 0,-1 0 0 0 0,1-1 0 0 0,-1 1 1 0 0,1 0-1 0 0,0-1 0 0 0,-1 1 0 0 0,1 0 0 0 0,-1 0 0 0 0,2 0 0 0 0,9 14 275 0 0,-8-3-247 0 0,0 0-1 0 0,0 1 0 0 0,2 21 1 0 0,3 282 886 0 0,-2-34-688 0 0,-2-221-601 0 0,10 141 1168 0 0,1-75-4948 0 0,-14-120 2385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11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75 644 0 0,'-27'-17'1739'0'0,"21"13"-36"0"0,0 1-5 0 0,-58-31 4637 0 0,57 30-4923 0 0,2 2-90 0 0,-23-8 4192 0 0,23 12-5282 0 0,-17 6 1 0 0,22-8-229 0 0,0 0 0 0 0,0 0 0 0 0,0 0 0 0 0,0 0 0 0 0,0 1 0 0 0,0-1 0 0 0,0 0 0 0 0,0 0 0 0 0,1 0 0 0 0,-1 0 0 0 0,0 0 0 0 0,0 0 0 0 0,0 0 0 0 0,0 0 0 0 0,0 1 0 0 0,0-1 0 0 0,0 0-1 0 0,0 0 1 0 0,0 0 0 0 0,0 0 0 0 0,0 0 0 0 0,0 0 0 0 0,0 1 0 0 0,0-1 0 0 0,0 0 0 0 0,0 0 0 0 0,0 0 0 0 0,0 0 0 0 0,0 0 0 0 0,0 0 0 0 0,0 1 0 0 0,0-1 0 0 0,0 0 0 0 0,0 0 0 0 0,0 0 0 0 0,0 0 0 0 0,0 0 0 0 0,0 0 0 0 0,0 0 0 0 0,0 1 0 0 0,-1-1 0 0 0,1 0 0 0 0,0 0 0 0 0,0 0 0 0 0,0 0 0 0 0,0 0 0 0 0,0 0 0 0 0,0 0 0 0 0,0 0 0 0 0,0 0 0 0 0,-1 0 0 0 0,1 0 0 0 0,0 0 0 0 0,0 1 0 0 0,0-1 0 0 0,42 25 256 0 0,1-2 1 0 0,1-1-1 0 0,51 17 1 0 0,-86-36-230 0 0,84 36 110 0 0,79 30-5313 0 0,-166-67 4201 0 0,-4-1 757 0 0,0 0-1 0 0,0 0 1 0 0,0 0-1 0 0,0 0 1 0 0,1-1-1 0 0,-1 1 1 0 0,0 0-1 0 0,0-1 1 0 0,1 0-1 0 0,-1 0 1 0 0,0 1-1 0 0,1-1 1 0 0,-1-1-1 0 0,3 1 1 0 0,15-2-4641 0 0,21-2-1343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11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739 18 1116 0 0,'2'-4'5819'0'0,"0"-9"-502"0"0,-15 20-2772 0 0,-29 34-1060 0 0,29-28-553 0 0,-370 378 4341 0 0,343-347-5451 0 0,-84 87-4189 0 0,103-113 895 0 0,0-1-1 0 0,-32 20 1 0 0,21-17-2197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4:54:14.29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66FF"/>
    </inkml:brush>
    <inkml:brush xml:id="br3">
      <inkml:brushProperty name="width" value="0.05292" units="cm"/>
      <inkml:brushProperty name="height" value="0.05292" units="cm"/>
      <inkml:brushProperty name="color" value="#0F6FC6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8810 1262 67 0,'0'0'549'0,"0"0"9"16,0-23 4-16,0 23-14 0,0 0-31 0,-3-25-23 15,3 25-28-15,0 0-30 0,-3-20-39 0,3 20-47 16,0 0-60-16,0 0-54 0,-10-12-15 0,10 12 12 16,0 0 10-16,-11 12-13 0,11-12-2 15,-9 18-6-15,9-18-9 0,-10 27-15 0,3-9-23 16,3 0-18-16,-2 2-17 0,3-1-17 0,-4 4-19 16,4-4-17-16,0 5-18 0,3-4-14 0,-3-1-32 15,3-19-23-15,-5 33 0 0,5-33 0 0,-3 30 0 16,3-30 0-16,0 24 0 0,0-24 0 15,-3 20 0-15,3-20 0 0,0 0 0 0,0 0 0 16,0 0-210-16,0 0-138 0,0 0-119 0,0 0-119 16,0 0-146-16,11-17-109 0,-11 17-78 0,9-27-471 15,-6 9-844-15</inkml:trace>
  <inkml:trace contextRef="#ctx0" brushRef="#br0" timeOffset="260.2">8764 932 466 0,'0'0'462'0,"-7"-20"-17"15,7 20-39-15,0-18-53 0,0 18-57 0,4-19-47 16,-4 19-42-16,6-20-22 0,-6 20-19 16,16-24-5-16,-2 12-5 0,-14 12-5 0,20-22 6 15,-20 22 16-15,17-20 10 0,-17 20-4 0,17-25-16 16,-17 25-15-16,10-25-19 0,-10 25-21 15,0-26-22-15,0 26-17 0,-7-26-17 0,7 26-7 0,-17-23-13 16,17 23-11-16,-16-14-39 0,16 14-63 16,-20-8-75-16,20 8-81 0,0 0-86 0,-30 8-94 15,30-8-103-15,-18 17-100 0,18-17-358 0,-3 22-456 16</inkml:trace>
  <inkml:trace contextRef="#ctx0" brushRef="#br0" timeOffset="735.15">9020 1100 454 0,'0'0'546'0,"0"0"-24"0,0 0-30 15,10 17-43-15,-10-17-56 0,0 0-28 0,0 0-40 16,0 0-37-16,0 0-37 0,14 14-33 0,-14-14-30 16,0 0-32-16,0 0-29 0,0 0-25 0,0 0-23 15,13 17-3-15,-13-17 26 0,0 0 0 0,7 16 19 16,-7-16 0-16,0 0 1 0,4 25-8 0,-4-25-17 15,-4 23-12-15,4-23-16 0,-4 27-11 0,4-27-11 16,-6 28-9-16,6-28-4 0,-10 28-8 0,10-28-6 16,-6 25-2-16,6-25-1 0,-8 22-4 0,8-22 50 15,-3 17 65-15,3-17 51 0,0 0-1 0,0 0-10 16,0 0-19-16,0 0-21 0,0 0-26 0,0 0-20 16,0 0-15-16,7-24-15 0,3 6-12 15,0 2-7-15,0-4-7 0,3 1-5 16,0-1-5-16,4 1-4 0,-4 1-1 0,4-2-3 15,0 2-6-15,0 3-4 0,0 2-3 0,-4-1-3 16,4 4-1-16,-17 10-1 0,26-15 0 0,-26 15 2 16,23-5 1-16,-23 5 2 0,0 0 4 0,33 10 2 15,-33-10 0-15,14 22 2 0,-14-22 3 0,7 36 2 16,-4-17-3-16,-3 4 0 0,0-1-4 0,-3 1 0 16,3-1 3-16,-4 1-1 0,4-4 0 0,-3 2 1 15,0-1-2-15,3-20 2 0,0 30 2 0,0-30 0 16,-3 27-9-16,3-27-15 0,0 19-29 0,0-19-53 15,0 0-71-15,3 21-94 0,-3-21-130 16,0 0-156-16,0 0-175 0,0 0-121 0,36-7-709 16,-36 7-999-16</inkml:trace>
  <inkml:trace contextRef="#ctx0" brushRef="#br0" timeOffset="1510.89">9861 1223 145 0,'-10'-13'432'0,"10"13"-11"0,0 0 2 16,0 0-11-16,0 0-15 0,0 0-21 0,-20-10-14 16,20 10-23-16,0 0-24 0,0 0-19 0,-10-15-22 15,10 15-16-15,0 0-14 0,0 0-20 0,0-22-23 16,0 22-34-16,0 0-27 0,7-20-21 15,-7 20-24-15,6-18-17 0,-6 18-15 0,13-15-13 16,-13 15-10-16,14-13-9 0,-14 13-9 0,0 0-7 16,19-15-6-16,-19 15-1 0,0 0-4 0,0 0-2 15,30 3 4-15,-30-3-2 0,0 0 0 0,21 17 0 16,-21-17 1-16,14 17-1 0,-14-17 3 0,3 26 4 16,-3-26-4-16,3 25 1 0,-3-25-1 0,0 24-1 15,0-24 1-15,-3 26 0 0,3-26 1 16,-3 19 2-16,3-19 4 0,-8 18 13 0,8-18 52 15,0 0 50-15,-6 20 33 0,6-20 11 0,0 0-2 16,0 0-8-16,0 0-10 0,0 0-20 0,0 0-23 16,0 0-16-16,-10-17-24 0,10 17-13 0,7-21-12 15,-7 21-10-15,9-25-7 0,-9 25-6 16,17-29-6-16,-7 11-6 0,1 3 0 0,-2 0-5 16,4-3-5-16,1 6 1 0,2-3-3 0,-2 3-2 15,-1 0-2-15,-13 12-1 0,24-18-6 0,-24 18-3 16,23-10-3-16,-23 10 0 0,0 0 0 0,30-8-1 15,-30 8 5-15,0 0 2 0,20 10 4 16,-20-10 0-16,7 18 1 0,-7-18 4 0,3 22-1 16,-3-22-6-16,-6 28-5 0,6-28-6 0,-8 33 1 15,5-16-2-15,-3 0 2 0,-1 0 6 0,1 1 3 16,-2-3 2-16,8-15 3 0,-9 28 3 0,9-28 5 16,-13 20 7-16,13-20 9 0,-11 18 3 0,11-18 3 15,0 0 0-15,0 0 0 0,0 0-3 0,0 0-4 16,0 0-5-16,0 0 1 0,3-21-6 0,-3 21-3 15,21-30-2-15,-12 14-2 0,5-4 0 16,-1 3 0-16,1 0-2 0,-1 0 2 0,1-1-2 16,-1 3-4-16,3 0 2 0,-2 0-4 15,-1 3-1-15,1 2-2 0,-14 10-3 0,26-18-1 0,-26 18-1 16,20-10 2-16,-20 10-2 0,0 0 1 16,0 0 6-16,37 2 4 0,-37-2 4 0,13 20 1 15,-13-20 2-15,7 28 0 0,-7-28 0 0,3 33 2 16,-3-10 1-16,0-4 3 0,0 1 1 0,0 3-4 15,-3-3 1-15,3-3-8 0,0 0-19 0,0-17-42 16,-4 34-48-16,4-34-54 0,-3 24-49 0,3-24-45 16,0 20-51-16,0-20-69 0,0 0-96 0,-3 17-123 15,3-17-88-15,0 0-54 0,0 0-428 0,13-15-636 16</inkml:trace>
  <inkml:trace contextRef="#ctx0" brushRef="#br0" timeOffset="2075.25">10552 1027 386 0,'0'0'485'0,"0"-25"1"0,0 25-3 16,3-25-31-16,-3 25-35 0,0-25-30 0,0 25-30 16,-3-20-29-16,3 20-40 0,0 0-45 0,-8-22-48 15,8 22-48-15,0 0-23 0,0 0-5 0,0 0-2 16,0 0-13-16,-19 17-16 0,19-17-15 0,-11 28-12 16,8-11-11-16,0 4-11 0,-4-1-5 0,7-1-3 15,0-19-5-15,0 36-3 0,0-36-3 0,0 29-2 16,0-29-4-16,7 28 3 0,-7-28 1 0,9 18 1 15,-9-18-2-15,21 9-4 0,-21-9 1 16,0 0-6-16,36-4 0 0,-36 4-2 16,38-18-3-16,-22 7 2 0,1-3-1 0,2-1-3 15,2-2 2-15,-4-1 0 0,-1 0 1 0,1 1 4 16,-1 2 21-16,-2-3 19 0,-1 6 23 0,1-3 7 16,-14 15 13-16,19-20-1 0,-19 20 7 0,14-17 0 15,-14 17-9-15,10-13-17 0,-10 13-9 0,0 0-12 16,0 0-8-16,0 0-7 0,0 0 7 0,0 0 10 15,0 0-6-15,-17 10-12 0,17-10-2 0,-13 25-6 16,0-8-4-16,5 6-2 0,-1-1-3 0,2 3 0 16,1 5 2-16,6 5-2 0,-4-1-3 15,4 2 3-15,0 3-5 0,4 0-4 0,-4 3 6 16,0-2-4-16,0 3 2 0,-4-3 0 0,0 2-2 16,-2 3 0-16,-4-4-4 0,-4-2-5 0,-2 1-1 15,-4-5-1-15,0-5-1 0,-3-2 4 16,-1-7-3-16,-2 3 6 0,-1-7-4 0,-3-4 7 15,3-6-5-15,0-2 2 0,27-5 0 0,-46 0-1 16,46 0 6-16,-44-12-3 0,44 12-1 0,-30-21-1 16,30 21-2-16,-13-25-1 0,13 25-6 0,0-27-4 15,10 12 1-15,4 0 3 0,5 3-4 0,5-2 4 16,6 2 2-16,3 0-1 0,3 2 5 0,2 2-5 16,-2 1-25-16,1 2-41 0,-4 1-61 15,0 1-66-15,1 1-75 0,0-2-80 0,-4 2-87 16,-1-1-108-16,1-1-106 0,-3-1-104 0,0-3-519 15,-4 1-735-15</inkml:trace>
  <inkml:trace contextRef="#ctx0" brushRef="#br0" timeOffset="2539.25">11388 1090 177 0,'0'0'508'0,"0"0"-10"0,0 0-19 0,0 0-34 16,3-20-39-16,-3 20-43 0,0 0-49 0,0 0-46 15,0 0-39-15,0 0-38 0,0 0-41 0,0 0-24 16,0 0-16-16,11-15-9 0,-11 15-7 0,0 0-16 16,0 0-3-16,26-3-11 0,-26 3-5 0,0 0-13 15,34-10-6-15,-34 10-8 0,23-7-3 0,-23 7-4 16,27-10-5-16,-27 10-3 0,23-10 1 15,-23 10-7-15,20-13-1 0,-20 13-1 0,20-9 14 16,-20 9 15-16,17-13 9 0,-17 13 17 0,0 0 12 16,13-13 8-16,-13 13 2 0,0 0-6 0,0 0-11 15,0 0-14-15,0 0-11 0,0 0-8 16,0 0-9-16,-16-10-5 0,16 10 0 0,-24 8 12 16,24-8 10-16,-30 12 1 0,30-12 1 0,-33 18 2 15,16-8-10-15,1 2 1 0,-5 1 1 0,5 1-6 16,2 2-1-16,-2 0-5 0,2 0-5 0,5 4-2 15,-1-2-3-15,2 0-2 0,5-2 1 0,0 2-2 16,3-18 0-16,0 36 1 0,0-36-4 0,10 29-8 16,0-14-26-16,3 0-27 0,1-5-49 0,2 1-64 15,-16-11-81-15,33 9-79 0,-33-9-83 16,37 6-65-16,-37-6-50 0,41-6-12 0,-41 6-4 16,39-9 25-16,-18 0-333 0,-2 0-329 0</inkml:trace>
  <inkml:trace contextRef="#ctx0" brushRef="#br0" timeOffset="2808.04">11775 1175 308 0,'10'-15'192'15,"1"3"9"-15,-11 12 21 0,16-23 32 0,-16 23 26 16,9-23 32-16,-9 23 16 0,5-20 6 0,-5 20-9 16,0-20-27-16,0 20-17 0,-8-18-29 0,8 18-22 15,0 0-35-15,-13-14-26 0,13 14-25 0,0 0-20 16,0 0-19-16,-33 7-13 0,33-7-12 0,-20 19-14 16,10-5-11-16,-1 4-7 0,5-1-8 0,-1 3-5 15,4 0-3-15,0-2-4 0,3-18-6 0,0 34-4 16,0-34-1-16,3 29 2 0,-3-29 2 0,10 21 2 15,-10-21 41-15,0 0 60 16,27 10 55-16,-27-10 35 0,23-10 12 0,-23 10 21 16,24-17-5-16,-24 17-16 0,13-25-33 0,-7 9-35 15,-6 16-33-15,8-34-24 0,-8 34-19 0,3-30-20 16,-3 30-27-16,3-30-54 0,-3 30-83 0,0-25-113 16,0 25-118-16,3-18-121 0,-3 18-69 0,0 0-80 15,0 0-57-15,0 0-92 0,0 0-529 0,0 0-741 16</inkml:trace>
  <inkml:trace contextRef="#ctx0" brushRef="#br0" timeOffset="3351.25">11916 1223 168 0,'0'0'311'16,"0"0"-5"-16,9 16-11 0,-9-16-4 0,0 0-6 16,13 13-3-16,-13-13 0 0,0 0-5 15,0 0-13-15,27 8-16 0,-27-8-14 0,0 0-16 16,24-8-12-16,-24 8-21 0,20-13-22 0,-20 13-17 15,19-13-16-15,-19 13-24 0,24-26-22 0,-14 11-13 16,4 0-17-16,-5-3-6 0,1-3-14 0,4 5-6 16,-8-2-4-16,4 1-1 0,-3-1 18 0,0 0 14 15,-7 18 10-15,13-27 8 0,-13 27 9 0,3-24 3 16,-3 24-2-16,4-24-7 0,-4 24-14 0,0 0-16 16,0-24-15-16,0 24-8 0,0 0-11 0,0 0-3 15,0 0-2-15,0 0-2 0,0 0 0 16,-37 10-1-16,37-10 1 0,-13 22-2 0,6-6 2 15,0 1 2-15,0 3 1 0,4 0 0 0,0 0 2 16,0 2-1-16,3-22 0 0,0 35 1 16,0-35-2-16,3 33 2 0,-3-33 2 0,10 25 4 15,-10-25 0-15,17 20 0 0,-17-20-3 0,20 9 0 16,-20-9 0-16,0 0-3 0,40-4-2 0,-40 4-1 16,36-16-2-16,-19 7-1 0,3-4 2 0,-3-2 0 15,2-3-2-15,-2 4-1 0,4-6-1 0,-8 0-1 16,4 3-1-16,-8-4 2 0,4 1 0 0,-2 3 0 15,-1 0 0-15,-4-1 3 0,-6 18 2 0,11-25-2 16,-11 25-3-16,6-20-6 0,-6 20-3 16,0 0-1-16,0 0-2 0,-3-16 3 0,3 16 1 15,0 0 1-15,-20 13 4 0,20-13 2 0,-21 20 1 16,8-5 1-16,4 3 1 0,-2 3 1 0,1-2 3 16,1 3-2-16,1-2 6 0,5 3-5 0,0-3 1 15,-4 2 3-15,7-22-2 0,0 36-4 16,0-36-8-16,7 29-28 0,-7-29-37 0,6 26-65 15,-6-26-97-15,14 17-104 0,-14-17-138 0,0 0-103 16,30 7-92-16,-30-7-463 0,24-7-597 0</inkml:trace>
  <inkml:trace contextRef="#ctx0" brushRef="#br0" timeOffset="3700.23">12509 1125 175 0,'0'0'423'0,"0"0"-19"0,6-18-3 15,-6 18-16-15,0 0-25 0,0 0-37 0,4-22-48 16,-4 22-39-16,0 0-39 0,0 0-32 0,7-15-29 15,-7 15-28-15,0 0-21 0,0 0-16 0,16-14-12 16,-16 14-13-16,0 0-4 0,0 0-11 0,33-6-3 16,-33 6-8-16,0 0 0 0,30-6-2 0,-30 6-2 15,27-7-2-15,-27 7 0 0,27-10-5 16,-27 10 0-16,27-12-1 0,-27 12 2 0,23-14-3 16,-23 14-3-16,23-16-1 0,-23 16 3 0,17-20-2 15,-17 20 8-15,13-18 16 0,-13 18 14 16,11-17 19-16,-11 17 6 0,0 0 1 0,3-20-5 15,-3 20-10-15,0 0-8 0,-10-16-6 0,10 16-9 16,0 0 0-16,0 0-1 0,0 0 0 0,-44 3-5 16,44-3 7-16,-23 13-2 0,23-13-1 0,-27 20-4 15,11-8-3-15,2 3-3 0,1 3 0 0,0 0-2 16,2 2 2-16,-2-3-6 0,7 3 0 0,-5 0 0 16,5 0-10-16,3 0-22 0,-1-3-67 0,4-17-67 15,-3 28-83-15,3-28-86 0,7 22-81 0,-7-22-57 16,16 12-62-16,-16-12-418 0,0 0-420 15</inkml:trace>
  <inkml:trace contextRef="#ctx0" brushRef="#br0" timeOffset="4179.25">12953 1056 237 0,'9'-12'325'0,"1"-2"-7"16,1-1-19-16,-5 1 7 0,4-2 1 0,-10 16-2 16,6-30-1-16,-6 30-4 0,8-28-9 0,-8 28-20 15,0-22-23-15,0 22-26 0,-8-20-35 0,8 20-35 16,-9-13-23-16,9 13-19 0,0 0-19 0,-34 0-18 15,34 0-12-15,-26 15-9 0,13-5-10 0,-8 5-14 16,9 0 5-16,-2 3-6 0,4 2-1 0,-4 0-4 16,11-3-4-16,-7 3 3 0,7-2-7 15,3-18-3-15,-7 30 2 0,7-30-1 0,0 25 1 16,0-25 2-16,10 17 0 0,-10-17-3 16,0 0-3-16,0 0-1 0,33 3-2 0,-33-3 2 15,24-13-1-15,-24 13-2 0,24-20 1 0,-12 6-2 16,1 1 1-16,1-5-2 0,-4 3 1 0,4 0 4 15,-5 1 12-15,1-2 6 0,-10 16 2 0,17-22-4 16,-17 22-2-16,13-17-10 0,-13 17-4 0,0 0-6 16,0 0 3-16,0 0 3 0,0 0-1 0,0 0-3 15,-6 24 0-15,-4-6 5 0,-1 3-3 0,-5 5 4 16,2 3 1-16,1 5-4 0,4 1 3 0,-8 4-1 16,4 2-4-16,-1 1-2 0,4 0 3 15,-4 1-3-15,1 1 3 0,-4-6-2 0,4-1 2 16,0-8 0-16,3 0 0 0,-6 0-1 0,-1-7 5 15,7-2 10-15,-7-5 53 0,4 0 30 0,13-15 11 16,-27 15 6-16,27-15 7 0,0 0-10 16,0 0-19-16,-33-5-18 0,33 5-16 0,-7-15-16 15,7 15-12-15,7-21-7 0,-7 21-6 0,9-20-5 16,-9 20-4-16,24-22-18 0,-11 10-40 0,4 2-72 16,3-1-105-16,0 2-126 0,-3-2-156 0,3-1-147 15,3 2-149-15,-3-2-451 0,4 0-711 0</inkml:trace>
  <inkml:trace contextRef="#ctx0" brushRef="#br0" timeOffset="4540.16">13160 1189 172 0,'0'0'354'0,"3"-17"-17"16,-3 17-40-16,0 0-35 0,6-20-36 0,-6 20-31 16,0 0-39-16,10-15-26 0,-10 15-17 15,0 0-11-15,20-10 5 0,-20 10-1 0,0 0-2 16,27-5-5-16,-27 5 1 0,0 0-4 0,40-5-11 15,-40 5-11-15,27-2-8 0,-27 2-5 0,30-5 4 16,-30 5 3-16,23-8 3 0,-23 8 2 0,27-10-4 16,-27 10-2-16,23-12-3 0,-23 12 6 15,20-12 6-15,-20 12-4 0,17-18-2 0,-17 18-4 16,10-18-7-16,-10 18 4 0,10-17-1 0,-10 17-12 16,0 0 11-16,0-22-7 0,0 22-1 0,0 0-7 15,-13-18-4-15,13 18 1 0,0 0-17 0,-27-8-2 16,27 8 0-16,0 0-6 0,-40 8 0 0,40-8-4 15,-34 14-1-15,18-2 7 0,-5 2 3 0,5 1 9 16,-4 2-6-16,7 0 1 0,-4 4-9 0,7 1 4 16,0-2-5-16,0 4-2 0,7-5 4 15,-4 0 2-15,7 2-1 0,0-21-2 0,3 35-10 16,-3-35-38-16,7 27-100 0,-7-27-139 0,17 21-156 16,-17-21-151-16,0 0-648 0,33 8-687 0</inkml:trace>
  <inkml:trace contextRef="#ctx0" brushRef="#br0" timeOffset="4843.26">13890 1025 224 0,'13'-12'354'0,"-13"12"-22"0,0 0-29 0,13-12-25 15,-13 12-16-15,0 0-16 0,0 0-17 16,17-14-10-16,-17 14-3 0,0 0 5 0,0 0 0 15,0 0 7-15,0 0-7 0,0 0-5 16,0 0-12-16,0 0-12 0,0 0-15 0,13 15-21 16,-13-15-5-16,0 0-7 0,-7 23-13 0,7-23-13 15,-3 19-7-15,3-19-7 0,-3 26-3 0,3-26-15 16,-6 27-14-16,6-27-11 0,-7 30-11 0,7-30-7 16,-4 30-6-16,4-30-7 0,0 28-5 0,0-28 0 15,0 27-4-15,0-27 1 0,-3 26 0 0,3-26-2 16,3 19-16-16,-3-19-39 0,0 0-61 0,0 20-93 15,0-20-132-15,0 0-195 0,0 0-167 0,0 0-690 16,0 0-827-16</inkml:trace>
  <inkml:trace contextRef="#ctx0" brushRef="#br0" timeOffset="5031.99">13933 780 474 0,'3'-24'469'0,"0"5"-4"0,4 4-17 0,-7 15-25 16,4-29-39-16,-4 29-49 0,0-28-56 0,0 28-54 16,0-25-45-16,0 25-37 0,0-17-28 0,0 17-29 15,0 0-38-15,0 0-79 0,0 0-87 0,-17-11-80 16,17 11-95-16,0 0-90 0,0 0-123 0,-10 20-360 16,10-20-349-16</inkml:trace>
  <inkml:trace contextRef="#ctx0" brushRef="#br0" timeOffset="5623.25">14366 918 15 0,'0'0'368'0,"11"17"-17"0,-11-17-9 16,0 0-15-16,6 15-21 0,-6-15-26 0,0 0-27 15,0 0-20-15,10 15-19 0,-10-15-16 0,0 0-18 16,0 0-15-16,0 0-25 0,24 7-24 16,-24-7-20-16,0 0-17 0,26-15-17 0,-26 15-8 15,24-25-13-15,-11 5-10 0,7-5-8 0,-4-2-2 16,5-8-6-16,-1-2-5 0,-1-4-3 16,2 4-2-16,-5-1-4 0,1 4 3 0,-4 1 0 15,1 0-4-15,-8 4 3 0,4 1 1 0,-3 5 17 16,0 1 14-16,-4 2 6 0,-3 20 0 0,7-30-11 15,-7 30-4-15,0-25-6 0,0 25-6 0,0 0-3 16,-17-14 1-16,17 14 0 0,0 0 11 0,-23 20 8 16,9-6 15-16,-2 8 17 0,-5 5 19 15,5 11 5-15,-1 5 10 0,1 2-3 0,-1 5-10 16,4-1-10-16,-4 9-9 0,4-5-11 0,2-1-8 16,-2 1-8-16,3-3-8 0,0-3-3 0,0-5-5 15,4-4-3-15,2-5-4 0,-3-3 1 0,4-5 34 16,0-3 62-16,-4-2 22 0,7-20-1 0,-3 27-10 15,3-27-5-15,-3 18-5 0,3-18-21 0,0 0-11 16,0 0-12-16,0 0-19 0,0 0-10 16,16-18-9-16,-16 18-7 0,17-25-4 0,-7 8-2 15,7 2-8-15,-4 0 0 0,0-1-6 0,4 0-1 16,-4 3-12-16,1 1 5 0,2-1 1 0,-16 13-7 16,20-12 1-16,-20 12 4 0,0 0-4 0,33-3 2 15,-33 3 3-15,21 13 0 0,-21-13 2 16,6 22 1-16,-6-22 1 0,10 28 1 0,-10-28 4 15,3 32-3-15,-3-32-7 0,4 35-26 0,-4-35-43 16,0 30-60-16,0-30-65 0,0 25-79 0,0-25-74 16,4 20-125-16,-4-20-133 0,0 0-124 0,0 0-459 15,0 0-656-15</inkml:trace>
  <inkml:trace contextRef="#ctx0" brushRef="#br0" timeOffset="6036.04">14997 1035 64 0,'0'0'424'0,"3"-28"-11"16,-3 28-1-16,6-27-11 0,-6 27-14 0,4-23-10 16,-4 23-27-16,-4-22-46 0,4 22-14 0,0 0-36 15,-6-21-21-15,6 21-16 0,0 0-14 0,0 0-20 16,-40 4-26-16,40-4-17 0,-30 17-17 0,16-5-15 16,-2 6-21-16,-1-2-17 0,1 10-9 0,5-1-10 15,-2-1-7-15,7 0-6 0,-5 1-6 0,8-3-7 16,0-1-4-16,0-2-1 0,-1-1-4 0,4-18 2 15,0 27 1-15,0-27-4 0,7 18 1 0,-7-18-4 16,0 0-1-16,0 0-5 0,20 5 1 0,-20-5-3 16,16-12-1-16,-16 12 0 0,21-21 0 15,-12 8 0-15,2-4-2 0,2 0-2 16,-7-3 1-16,8 0-1 0,-4-3-1 0,1 4 2 16,-2 1-3-16,1-2 1 0,-4 5-1 0,-6 15 0 15,14-27-4-15,-14 27-4 0,10-21-3 0,-10 21 0 16,0 0 0-16,0 0 4 0,0 0 1 0,0 0 2 15,0 0 5-15,0 0 1 0,14 21 3 0,-14-21-1 16,3 24 5-16,-3-24-3 0,7 33 4 0,-4-15 1 16,0 2 0-16,0-3 3 0,4-3 1 0,-7-14-7 15,7 32-18-15,-7-32-59 0,10 24-81 0,-10-24-77 16,3 17-107-16,-3-17-108 0,0 0-81 0,0 0-54 16,0 0-518-16,0 0-569 0</inkml:trace>
  <inkml:trace contextRef="#ctx0" brushRef="#br0" timeOffset="6336.04">15110 1082 246 0,'7'-32'245'16,"-7"32"7"-16,3-30 14 0,-3 30 10 0,7-33 13 16,-7 33 11-16,7-27 4 0,-7 27-2 0,3-28-19 15,-3 28-26-15,3-22-40 0,-3 22-34 0,0 0-4 16,7-18-6-16,-7 18 3 0,0 0-8 0,0 0-15 16,17 13-3-16,-17-13-10 0,6 25-19 0,-2-8-19 15,-1 3-15-15,3 2-11 0,-2 4-14 0,-1-1-8 16,1-1-9-16,-1 2-10 0,4-4-8 0,-4 1-1 15,3-1-4-15,1-2 2 0,-3-3 62 16,-4-17 79-16,13 29 83 0,-13-29 47 0,6 16 18 16,-6-16 1-16,0 0-16 0,0 0-21 0,0 0-24 15,27-13-22-15,-27 13-32 0,10-32-32 16,-3 10-62-16,3-2-105 0,0-7 0 0,0 2 0 16,0-4 0-16,3 0 0 0,-2 4 0 0,-2 1 0 15,1 3 0-15,1 5 0 0,-2 0-88 0,1 2-272 16,-10 18-110-16,11-25-97 0,-11 25-89 0,0 0-130 15,13-9-95-15,-13 9-610 0,0 0-937 0</inkml:trace>
  <inkml:trace contextRef="#ctx0" brushRef="#br0" timeOffset="6682.99">15407 987 432 0,'0'0'453'16,"0"0"-13"-16,0 0-20 0,0 0-42 0,0 0-40 15,0 0-39-15,20 8-29 0,-20-8-25 0,0 0-28 16,36-2-21-16,-36 2-29 0,38-6-32 0,-38 6-26 15,33-2-20-15,-33 2-20 0,43-5-13 16,-43 5-9-16,44-8-7 0,-44 8-9 0,46-7-6 16,-46 7-2-16,44-10-7 0,-44 10 3 0,36-8-8 15,-36 8 1-15,34-12-6 0,-34 12 3 0,30-12-2 16,-30 12 4-16,23-13 5 0,-23 13 4 0,16-16 9 16,-16 16 3-16,10-14 8 0,-10 14 3 0,0 0-3 15,4-20-4-15,-4 20-5 0,0 0-5 16,-10-12-6-16,10 12-1 0,0 0-2 0,-34 3-2 15,34-3 2-15,-33 9 7 0,17 1 2 0,-8 5 5 16,1 0 5-16,-4 5-2 0,3 2 2 0,5 3-1 16,-4 3-4-16,2-1-3 0,5 1-3 0,-1-1-2 15,4 3-2-15,7-2-1 0,-5-6-1 0,11 1 0 16,-7-1 1-16,7-22-5 0,0 33-27 0,0-33-57 16,10 27-117-16,-10-27-161 0,20 18-156 15,-20-18-107-15,40 7-123 0,-10-9-272 0,7-2-480 16</inkml:trace>
  <inkml:trace contextRef="#ctx0" brushRef="#br0" timeOffset="7071.2">16677 805 153 0,'11'-20'367'0,"-5"5"-13"15,-6 15-2-15,13-23-7 0,-13 23-19 0,11-17-21 16,-11 17-26-16,0 0-20 0,3-17-2 0,-3 17 3 15,0 0-1-15,0 0-16 0,-23 12-10 0,23-12-4 16,-24 25-18-16,8-7-15 0,-1 4-21 16,-7 5-31-16,8 4-23 0,-8 3-21 0,4 4-15 15,7 2-12-15,-4 1-15 0,7-7-8 0,4 1-6 16,3 0-9-16,-4-3-3 0,7-5-6 16,0 1-2-16,4-6-2 0,-1-1-3 0,3-4-2 15,-6-17-3-15,17 25-1 0,-17-25-2 0,23 12-1 16,-23-12-3-16,0 0 0 0,44-4-3 0,-44 4-2 15,30-16 0-15,-17 7-1 0,-3-6 1 0,0 0-1 16,-7-3 1-16,4 0-2 0,-7 18 2 0,0-30-1 16,0 30-2-16,-10-29-3 0,10 29-2 0,-23-20-1 15,23 20 2-15,-34-13 1 0,34 13-1 0,-39 0 3 16,39 0-1-16,-51 10 0 0,24-3-15 0,7 4-25 16,-6-2-46-16,6 3-61 0,3-3-60 0,-3 3-72 15,20-12-80-15,-17 17-83 16,17-17-84-16,0 0-157 0,0 0-293 0,14 16-456 15</inkml:trace>
  <inkml:trace contextRef="#ctx0" brushRef="#br0" timeOffset="7387.26">16941 952 396 0,'17'-14'456'0,"-4"2"15"0,-3-2 12 0,-10 14-15 15,17-22-26-15,-17 22-19 0,17-18-33 0,-17 18-45 16,6-15-49-16,-6 15-59 0,0 0-44 0,0 0 9 15,0 0-8-15,0 0-14 0,0 0-11 16,-10 30 1-16,0-11-14 0,-3 5-27 0,2 6-23 16,2-1-18-16,-1 2-16 0,-1 1-11 0,8-2-9 15,0-2-10-15,0-3-5 0,3-3-6 16,0-2 2-16,0-20 0 0,3 29-2 0,-3-29-7 16,17 17 2-16,-17-17 30 0,0 0 24 0,40-3 10 15,-40 3 9-15,30-18 4 0,-14 5-12 0,-2-1-14 16,-1-4-16-16,-3-2-6 0,-3 0-12 0,-1 0-10 15,-2 0-6-15,-1 3-7 0,-3 17-12 0,-3-33-8 16,3 33-23-16,-10-22-41 0,10 22-37 0,-17-18-55 16,17 18-53-16,-27-10-77 0,27 10-96 15,-33-2-117-15,33 2-150 0,-40 2-137 0,40-2-617 16,-43 3-854-16</inkml:trace>
  <inkml:trace contextRef="#ctx0" brushRef="#br0" timeOffset="8439.79">17748 817 185 0,'0'0'508'16,"10"14"-27"-16,-10-14-20 0,0 0-25 0,0 0-19 15,13 14-35-15,-13-14-45 0,0 0-56 0,0 0-44 16,27-10-31-16,-27 10-23 0,20-16-14 0,-7 7-19 16,1-6-17-16,2 2-8 0,-2-5-3 15,2 1-4-15,1-3-4 0,-4 0-10 0,1 2-15 16,-4-2-15-16,-1 0-4 0,2 1 0 0,-8-1-9 15,4 0-1-15,-7 20-4 0,0-33-4 16,0 33-8-16,-10-30-8 0,-4 15-7 0,1 2-8 16,-4 4-4-16,-2 1-3 0,19 8-5 0,-51-9 0 15,51 9-5-15,-56 4-2 0,29 4-2 0,-6 4-1 16,6 6 1-16,0 2 4 0,1 8 1 0,9 1 1 16,0 5 0-16,7 2 2 0,4 3 2 0,6 2 0 15,3-1 1-15,3 8-1 0,5-1-5 0,2 2-9 16,0-3-11-16,4 2-11 0,-7-4-5 0,0-1-4 15,0-5 4-15,0-3 3 0,-7-1 3 0,1-3 6 16,-4-4 4-16,-4 2 8 0,-6-5 30 16,4-2 36-16,-11 4 35 0,-3-4 25 15,0-5 4-15,-7-2 0 0,-3 1-13 0,3-7-13 0,1 2-21 16,0-4-22-16,-1-2-1 0,27-5-8 16,-44 7-17-16,44-7-49 0,-30 3-84 0,30-3-116 15,0 0-144-15,-27-8-153 0,27 8-179 0,11-14-140 16,5 2-504-16,1-5-798 0</inkml:trace>
  <inkml:trace contextRef="#ctx0" brushRef="#br0" timeOffset="8679.26">18118 942 281 0,'10'-19'505'0,"1"2"19"16,-5 3-14-16,-6 14-37 0,13-25-37 0,-13 25-40 15,11-19-47-15,-11 19-64 16,6-17-50-16,-6 17-19 0,0 0 7 0,0 0 8 15,0 0-4-15,0 0-3 0,-6 26-9 0,-5-8-25 16,1 4-33-16,4 4-30 0,-5 3-23 0,5 4-12 16,-4-1-17-16,0 6-20 0,3-3-4 0,-3 2-8 15,4-1-6-15,-5-2-9 0,8-1-31 0,0-1-40 16,-4-7-55-16,4 1-51 0,3-7-56 0,0-19-41 16,-3 32-59-16,3-32-106 0,0 21-101 0,0-21-61 15,0 0-46-15,0 0-444 0,0 0-535 0</inkml:trace>
  <inkml:trace contextRef="#ctx0" brushRef="#br0" timeOffset="9159.26">17972 1293 223 0,'0'0'369'0,"-24"-16"-26"0,24 16-15 15,-19-15-23-15,19 15-31 0,-14-17-29 16,14 17-30-16,-7-15-37 0,7 15-28 0,7-20-22 16,-7 20-20-16,23-21-16 0,-7 9-18 0,5-1-13 15,-1 1-13-15,4-1-8 0,2-1-6 0,-3 1 12 16,4 1 6-16,-4 0 11 0,4 0 18 0,-7 0 14 15,3 3 21-15,-2-2 15 0,-2 4-1 0,-19 7 11 16,27-15 12-16,-27 15 1 0,23-9 0 0,-23 9-12 16,0 0-19-16,24-11-8 0,-24 11 9 15,0 0 12-15,0 0-1 0,10 18-16 0,-10-18-20 16,-4 22-18-16,4-22-13 0,-6 34-13 0,-1-15-11 16,4 1-6-16,-1 0-5 0,4 0-6 0,-7 0-5 15,7-1 0-15,0-19-4 0,0 32-4 0,0-32-2 16,0 26 5-16,0-26 1 0,0 23 0 15,0-23-1-15,0 0-2 0,14 14-6 0,-14-14 1 16,0 0-4-16,20-9 1 0,-20 9-3 0,17-20-2 16,-11 7 0-16,8-4-3 0,-4 1 0 0,0-1 1 15,0 0-1-15,0 0-2 0,0-1 1 0,0 0 3 16,-3 3 3-16,-7 15 3 0,9-27 1 0,-9 27-2 16,14-21-5-16,-14 21-7 0,0 0-2 0,10-17 3 15,-10 17 2-15,0 0 0 0,0 0 4 16,0 26-2-16,0-26 3 0,-10 34 2 0,6-14-2 15,1 4 2-15,-4-3 0 0,4 4-1 0,0-2 0 16,3-1 1-16,-3 0-1 0,3-5 4 0,3 3 1 16,-3-20 0-16,3 31 3 0,-3-31-5 0,10 20-21 15,-10-20-55-15,17 12-101 0,-17-12-124 0,0 0-127 16,33-2-107-16,-33 2-68 0,30-18-56 16,-9 4-501-16,-2-2-622 0</inkml:trace>
  <inkml:trace contextRef="#ctx0" brushRef="#br0" timeOffset="9528.15">18819 967 54 0,'6'-20'330'16,"-3"3"2"-16,-3 17 2 0,7-28 12 0,-7 28 3 16,4-22 3-16,-4 22-8 0,0-23-27 0,0 23-40 15,0 0-39-15,0-18-24 0,0 18-4 0,0 0-6 16,0 0-17-16,0 0-2 0,-20 21-15 0,20-21-27 16,-10 30-26-16,3-10-19 0,0 5-17 0,-3 0-15 15,7 4-7-15,-7 4-13 0,3-3-10 0,4 3-6 16,-4-1-4-16,4-4-7 0,3-1 2 0,0-5-2 15,-3 2-3-15,3-4 12 0,0-20 42 16,0 29 46-16,0-29 11 0,0 20-20 0,0-20-20 16,0 0-16-16,0 0-14 0,0 0-10 15,0 0-8-15,19-7-10 0,-19 7-5 0,4-25-4 16,-4 25-5-16,4-29 0 0,-4 29-1 0,0-37-1 16,-4 20 13-16,4 17 18 0,-7-29 3 0,7 29-10 15,-6-26-13-15,6 26-8 0,-13-15-6 0,13 15-2 16,0 0 3-16,0 0-4 0,-41 10-2 0,25 0 4 15,2 5-3-15,1 0-1 0,-1 5 2 0,1 0-3 16,-1 0 0-16,8 3-7 0,-4-3-9 0,7 0-9 16,0-2-15-16,3-18-15 0,0 29-21 0,0-29-36 15,6 25-74-15,-6-25-92 0,13 12-92 0,-13-12-119 16,0 0-86-16,41-3-79 0,-41 3-553 0,33-14-668 16</inkml:trace>
  <inkml:trace contextRef="#ctx0" brushRef="#br0" timeOffset="9855.99">18909 1200 286 0,'0'0'417'0,"6"-18"-7"16,-6 18-18-16,0 0-27 0,0 0-33 0,10-15-40 16,-10 15-37-16,0 0-30 0,0 0-32 0,0 0-27 15,11-15-27-15,-11 15-22 0,0 0-19 0,0 0-18 16,23-13-7-16,-23 13-4 0,23-8-9 0,-23 8-9 16,23-12-4-16,-23 12-13 0,24-12 1 0,-24 12-10 15,30-17-2-15,-14 7-5 0,-2 0 0 0,-1-4-6 16,1 2-1-16,-1 0 1 0,-4 0 6 0,-9 12-9 15,17-25 8-15,-17 25 2 0,10-26 8 16,-10 26 1-16,3-22 6 0,-3 22-2 0,-3-17-2 16,3 17-4-16,0 0-2 0,-16-16 2 15,16 16-4-15,0 0-1 0,0 0 5 0,-47 6 0 16,47-6-3-16,-27 15 1 0,14-3-7 0,-4 1 9 16,4 4-5-16,3-1-1 0,0 4 1 0,3-3-5 15,-2 3 3-15,2 0-3 0,7 0 1 0,0-3-6 16,-4 1 1-16,4-18-1 0,4 30-16 0,-4-30-23 15,13 25-79-15,-13-25-105 0,13 14-111 0,-13-14-91 16,20 6-64-16,-20-6-47 0,27-3-428 0,-27 3-432 16</inkml:trace>
  <inkml:trace contextRef="#ctx0" brushRef="#br0" timeOffset="10259.26">19225 1035 176 0,'14'-22'308'0,"-14"22"8"0,10-20 0 15,-10 20-7-15,6-16-24 0,-6 16-38 16,0 0-45-16,14-20-43 0,-14 20-34 0,0 0 5 15,0 0 12-15,0 0 4 0,0 0 0 0,0 0-10 16,33 8 2-16,-33-8 1 0,13 16-20 0,-13-16-18 16,11 24-20-16,-11-24-15 0,6 30-6 0,-6-30-16 15,7 33-8-15,-7-33-7 0,3 29-3 0,-3-29-4 16,3 30 0-16,-3-30-4 0,-3 28 4 0,3-28 26 16,0 20 48-16,0-20 15 0,0 0 8 0,-10 19 9 15,10-19 3-15,0 0 4 0,0 0-4 16,0 0-4-16,0 0-8 0,-20-7-14 0,20 7-18 15,0 0-16-15,3-24-12 0,-3 24-11 0,11-26-12 16,-8 8-6-16,10 4-6 0,-2-3-4 0,-2 2-5 16,4-2-5-16,-2 3-1 0,2 2-5 0,-13 12-4 15,20-20 1-15,-20 20-8 0,20-15 1 16,-20 15-2-16,23-8-1 0,-23 8 2 0,0 0-1 16,30 8 2-16,-30-8 6 0,14 20-1 0,-14-20-2 15,10 32 3-15,-7-11 1 0,0-1 0 0,0 2-1 16,4-2 2-16,-7 2-1 0,4 1 3 0,-1-4-2 15,-3 1 3-15,0-20-1 0,7 31 2 0,-7-31-2 16,6 27-8-16,-6-27-18 0,0 21-41 16,0-21-84-16,0 0-114 0,10 17-124 0,-10-17-108 15,0 0-81-15,0 0-85 0,20-9-394 0,-20 9-527 16</inkml:trace>
  <inkml:trace contextRef="#ctx0" brushRef="#br0" timeOffset="10492.26">19873 825 151 0,'6'-20'337'0,"4"3"17"16,-10 17 2-16,6-26-7 0,-6 26-17 0,11-22-37 16,-11 22-35-16,0 0-33 0,3-18-8 15,-3 18 12-15,0 0 0 0,0 0-10 0,-6 22 3 0,-5-6-9 16,8 4 13-16,-7 5-23 0,4 5-33 16,-2 2-35-16,-1 3-22 0,-1 3-22 0,-1-1-13 15,5-1-13-15,-4 1-11 0,4-2-8 0,-2-3-7 16,5-1-3-16,-3-7-6 0,2 1-8 0,1-4-15 15,3-21-19-15,0 32-17 0,0-32-55 0,-3 22-95 16,3-22-102-16,0 0-96 0,0 0-78 0,0 0-60 16,0 0-56-16,0 0-405 0,0 0-450 0</inkml:trace>
  <inkml:trace contextRef="#ctx0" brushRef="#br0" timeOffset="10991.26">19756 1175 187 0,'0'0'282'15,"3"-24"-2"-15,-3 24-3 0,3-29-10 0,-3 29-24 16,13-27-22-16,-2 12-23 0,-5-3-21 0,7 3-19 15,1-2-19-15,2 2-9 0,-2 1-4 0,2-2-8 16,5 3-1-16,-4 3-1 0,-17 10 6 0,33-17 9 16,-33 17 12-16,33-5 12 0,-33 5 7 0,0 0 12 15,37 7 7-15,-37-7-4 0,17 22-26 0,-17-22-24 16,3 33-20-16,0-10-20 0,-3-1-16 0,0 4-14 16,0-2-7-16,-3 1-12 0,3-2-6 0,3-1-2 15,-3 0-7-15,0-1 4 0,7-5 5 16,-7-16 39-16,6 29 44 0,-6-29 24 0,17 17 1 0,-17-17-17 15,27 9-20-15,-27-9-7 0,34-1-7 16,-11-7-3-16,-4 0-14 0,8-4-12 16,0-5-12-16,3-4-11 0,0-4-4 0,3-1-8 15,-3-7-7-15,7-2-2 0,-4-8-3 0,0-4-8 16,-3-1 1-16,0 1-6 0,-3 4-1 0,-10-2-5 16,4 3-1-16,-5-1-7 0,-7 1-11 0,2 7-1 15,-8 2-5-15,-3 3 0 0,0 3-5 0,-6 5 11 16,-8-1 1-16,1 3-5 0,-4 5 9 0,-2 2 0 15,-2 6 2-15,21 7 0 0,-47-6 3 0,47 6 0 16,-43 12 5-16,20-3 2 0,-1 8 3 0,5 6 6 16,-2 4-2-16,8 3 1 0,6 2 4 0,4 6-2 15,3-1-6-15,3 4-28 0,4-1-53 16,0 0-39-16,-1 5-20 0,7 0 15 0,4 0 25 16,-4-3 21-16,8 3 16 0,-1 0 11 0,-7-3 12 15,1 2 10-15,-8-10 13 0,1 4 20 16,-4-4 16-16,-6 2 9 0,-4-6 7 0,1 3 11 15,-5-6-8-15,-5-3-1 0,-1 0-5 0,1-3-1 16,-5-3-20-16,4-6-83 0,1-1-158 0,-1-2-235 16,17-9-212-16,-33 6-640 0,33-6-777 0</inkml:trace>
  <inkml:trace contextRef="#ctx0" brushRef="#br0" timeOffset="14199.27">20753 1614 147 0,'7'-13'413'0,"-7"13"-14"0,13-26-11 16,-13 26-27-16,17-25-42 0,-17 25-53 0,16-20-56 16,-16 20-42-16,17-10-38 0,-17 10-3 0,0 0 14 15,30 6 10-15,-30-6-9 0,20 26-14 16,-13-9-15-16,-1 9-5 0,-6 1-12 0,7 6-16 16,-7 1-11-16,0 2-11 0,-7 2-2 0,7-1-13 15,-6 1-16-15,-1-1-53 0,3-4-85 0,-2-2-112 16,-1-2-113-16,4-8-140 0,-7-3-534 0,10-18-484 15</inkml:trace>
  <inkml:trace contextRef="#ctx0" brushRef="#br0" timeOffset="14416.05">21283 1139 390 0,'10'-27'566'0,"0"7"2"16,-3 4-26-16,-7 16-51 0,10-26-73 15,-10 26-82-15,7-18-79 0,-7 18-44 0,0 0 8 16,0 0 32-16,0 0-3 0,-4 32 3 0,-3-4-18 16,1 7-40-16,-4 8-33 0,-4 5-27 15,1 1-22-15,3 4-17 0,0-3-17 0,0-1-50 16,7 2-84-16,0-12-108 0,-5 2-148 0,8-7-159 16,-3-5-118-16,3-3-144 0,-3-6-453 0,3-20-649 15</inkml:trace>
  <inkml:trace contextRef="#ctx0" brushRef="#br0" timeOffset="14703.27">21316 1295 21 0,'11'-26'579'0,"-8"9"33"0,-3 17-28 15,3-29-82-15,-3 29-101 0,4-21-82 0,-4 21 1 16,0 0 7-16,0 0-28 0,0 0-30 16,33 16-22-16,-20-2-21 0,4 4-25 0,3 4-39 15,-4 7-28-15,5-3-24 0,2 6-18 16,0 4-19-16,1-1-10 0,2 2-11 0,-2-4-10 15,-5-3-10-15,-2-3-5 0,4 0-5 0,-5-4 42 16,1-3 122-16,-7-5 141 0,-1-2 67 0,-9-13-27 16,21 9-44-16,-21-9-26 0,17-12-31 0,-17 12-46 15,6-38-189-15,-6 13-31 0,3-4 0 0,-3-5 0 16,0-5 0-16,0 3 0 0,4-3 0 0,-1 3 0 16,3-3 0-16,2 4 0 0,-2 2 0 0,1 2-129 15,2 3-360-15,-1 3-102 0,2 3-104 0,-1 2-105 16,2-1-18-16,2 4 28 0,-4 2 46 0,9 2-322 15,-6 0-539-15</inkml:trace>
  <inkml:trace contextRef="#ctx0" brushRef="#br0" timeOffset="14943.54">21940 1020 679 0,'24'-5'184'0,"-24"5"31"15,0 0 15-15,0 0 30 0,0 0 31 0,0 0 20 16,16 12 2-16,-16-12 13 0,0 0-6 0,-3 25 3 16,3-25 4-16,-7 24-11 0,7-24-33 0,-10 29-46 15,7-12-42-15,3-17-38 0,-4 41-23 0,4-22-27 16,4 4-17-16,3-2-16 0,-1-2-11 0,1-2-8 15,-1 1-8-15,5-3 1 0,-11-15 3 0,19 19 35 16,-19-19 11-16,30 8 8 0,-30-8 5 0,30-5 5 16,-30 5 1-16,27-16-4 0,-14 2-8 15,-2 2-21-15,-5-6-16 0,-6 18-2 0,10-30-28 16,-10 30-1-16,0-27-14 0,0 27-10 0,-7-23-14 16,7 23-43-16,-9-14-60 0,9 14-66 15,0 0-86-15,-24-12-106 0,24 12-129 0,0 0-120 16,0 0-78-16,0 0-693 0,0 0-836 0</inkml:trace>
  <inkml:trace contextRef="#ctx0" brushRef="#br0" timeOffset="15383.27">22260 1080 516 0,'0'0'548'0,"20"-16"-3"0,-20 16-12 0,13-14-24 16,-13 14-25-16,14-13-47 0,-14 13-61 0,0 0-69 15,13-15-69-15,-13 15-53 0,0 0-48 16,0 0-30-16,0 0-18 0,0 0-19 0,0 0-12 15,8 20-11-15,-8-20-5 0,0 26-1 0,0-26-5 16,0 29-3-16,0-11-3 0,3-2-6 0,-3 4-3 16,3-1-2-16,3-2-4 0,-6-17-1 15,7 33 0-15,-7-33 6 0,11 25 8 0,-11-25 59 16,9 15 20-16,-9-15-31 0,0 0-10 0,0 0-12 16,33-8-9-16,-33 8-5 0,27-26-10 0,-14 10-5 15,-2-5-5-15,2 2-4 0,-4 0-2 0,2-2-6 16,-1 1 2-16,-1 2-6 0,-1 3 0 0,-8 15-10 15,10-25-7-15,-10 25-8 0,9-17 2 16,-9 17 6-16,0 0 1 0,0 0-1 0,0 0 7 16,17 9 2-16,-17-9 1 0,13 26 8 0,-2-8-5 15,-5-1-2-15,4 3 1 0,0 3-1 0,0-4-5 16,3 1 0-16,-2-2 2 0,2 0 0 0,-3-2 1 16,0-3 8-16,-10-13 5 0,16 20 8 0,-16-20 13 15,0 0 37-15,27 5 51 0,-27-5 20 16,0 0 11-16,21-20 14 0,-21 20 2 0,6-25-15 15,-6 25-29-15,3-32-24 0,-6 14-23 0,3-1-10 16,-3 1-11-16,3 18-13 0,-3-33-11 0,3 33-57 16,-4-27-126-16,4 27-174 0,0-21-192 15,0 21-145-15,0 0-135 0,7-17-895 0,-7 17-1130 16</inkml:trace>
  <inkml:trace contextRef="#ctx0" brushRef="#br0" timeOffset="15699.27">23567 998 348 0,'0'0'453'0,"17"-18"-26"0,-17 18-32 0,10-15-41 15,-10 15-41-15,0 0-56 0,14-18-54 16,-14 18-45-16,0 0-36 0,0 0-31 0,0 0-16 16,0 0-17-16,0 0-16 0,0 0-7 15,0 0 4-15,0 0 39 0,0 0 37 0,0 0 33 16,10 18 36-16,-10-18 23 0,-10 20 1 0,10-20 0 15,-7 25 12-15,7-25 1 0,-13 30-22 0,6-10-27 16,4 0-19-16,-5 0-11 0,2 2-12 0,0 1-19 16,-1 2-17-16,1-1-12 0,-2 2-15 0,5-1-12 15,0-1-4-15,0 2-27 0,-1-4-5 0,1 0-2 16,0 1 3-16,3-5-3 0,0-18 0 0,0 32-7 16,0-32-23-16,3 27-43 0,-3-27-61 0,10 18-86 15,-10-18-118-15,0 0-124 0,0 0-106 0,0 0-86 16,0 0-140-16,33-9-318 0,-33 9-565 0</inkml:trace>
  <inkml:trace contextRef="#ctx0" brushRef="#br0" timeOffset="15867.29">23361 1155 57 0,'-17'-24'531'0,"0"3"31"0,7 1-10 0,-3 0-28 16,3 0-30-16,0-3-42 0,0 6-48 0,7-6-63 15,3 3-63-15,0 3-53 0,3-6-45 0,7 2-47 16,3 5-28-16,7-4-21 0,7 1-15 0,6 3-18 15,1 3-19-15,6 3-57 0,0 5-61 0,0 3-68 16,-4 2-88-16,5 5-85 0,-1 0-78 0,-4 5-46 16,-6 2-67-16,-3 2-457 0,-7 2-452 15</inkml:trace>
  <inkml:trace contextRef="#ctx0" brushRef="#br0" timeOffset="16051.27">23335 1427 237 0,'-21'10'661'0,"21"-10"18"0,-27 14 6 0,27-14-37 16,0 0-66-16,-26 6-94 0,26-6-92 0,0 0-77 16,0 0-58-16,0 0-51 0,0 0-36 0,36-6-33 15,-36 6-28-15,57-6-20 0,-27 0-18 0,3 4-13 16,5-4-13-16,-2 5-56 0,-3-4-93 0,4 2-111 16,-1-2-132-16,-2 2-146 0,-4-4-127 15,7 2-158-15,-7-2-360 0,-3 0-601 0</inkml:trace>
  <inkml:trace contextRef="#ctx0" brushRef="#br0" timeOffset="16519.27">24315 1037 402 0,'6'-27'510'0,"-6"27"-15"16,3-21-33-16,-3 21-45 0,0 0-42 0,-3-24-50 15,3 24-49-15,0 0-52 0,-13-10-17 0,13 10-6 16,0 0 1-16,-27 10-10 0,27-10-16 0,-23 20-10 15,13-7-27-15,0 2-22 0,0 2-19 16,3 3-17-16,1-2-11 0,-2 2-12 0,8-1-9 16,0-19-7-16,-3 32-8 0,3-32-4 0,0 31 1 15,0-31 5-15,3 22 48 0,-3-22 50 0,0 0 19 16,18 18-21-16,-18-18-18 0,0 0-21 0,30-10-15 16,-30 10-12-16,30-23-14 0,-13 10-13 0,-1-3-6 15,1-1-20-15,-4 1-5 0,4-2-2 16,-4 3 0-16,1 1 0 0,-1 1-3 0,-13 13-7 15,17-20-9-15,-17 20-6 0,16-15 2 0,-16 15 4 16,0 0 4-16,0 0 0 0,24 10 1 0,-24-10 0 16,12 22 4-16,-8-4-5 0,3 0-17 15,3 1-19-15,-4 1-7 0,1-2 7 0,3 1 6 16,0-1 11-16,0-3 11 0,0 0 7 0,-10-15 20 16,20 18 39-16,-20-18 37 0,23 8 60 0,-23-8 55 15,0 0 22-15,34-8 0 0,-34 8-2 0,17-20-6 16,-17 20-13-16,9-30-13 0,-2 10-15 0,-4-1-30 15,-3-1-96-15,4-3-48 0,-4 1 0 0,4-2 0 16,-4 1 0-16,0 3 0 0,3 2 0 0,-3 20 0 16,0-30 0-16,0 30-207 0,3-25-264 15,-3 25-103-15,0 0-128 0,0 0-132 0,0 0-98 16,0 0-589-16,0 0-965 0</inkml:trace>
  <inkml:trace contextRef="#ctx0" brushRef="#br0" timeOffset="17047.89">24925 981 311 0,'0'0'534'0,"0"0"-18"0,17-9-28 0,-17 9-31 16,0 0-42-16,0 0-37 0,0 0-33 0,6-15-42 15,-6 15-46-15,0 0-54 0,0 0-37 0,0 0-26 16,-23 10-19-16,23-10-11 0,-16 18 0 0,16-18-17 16,-24 25-16-16,14-8-9 0,-3 0-18 0,3 3-8 15,-1 4-6-15,5-5-2 0,-1 1-6 0,4 1-6 16,0-2-3-16,3-19 0 0,-8 30 1 15,8-30 5-15,0 26 1 0,0-26 20 16,8 16 31-16,-8-16 9 0,0 0 1 0,19 8 0 16,-19-8-11-16,21-9-9 0,-21 9-12 0,26-20-11 15,-13 4-10-15,4-1-5 0,0-1-9 0,0-4-4 16,0-1-1-16,-1 3-2 0,-2 3-5 0,-1-4-3 16,0 7-4-16,-3-1 2 0,0 2-10 0,-10 13-2 15,17-15-2-15,-17 15 2 0,0 0 1 0,0 0 3 16,0 0 2-16,33 8 2 0,-33-8 1 0,7 20-2 15,-7-20 0-15,6 25 2 0,-6-25-1 0,7 22 4 16,-7-22-4-16,7 23 8 0,-7-23 5 0,3 17 2 16,-3-17 13-16,0 0 51 0,7 21 29 15,-7-21-14-15,0 0-25 0,0 0-12 0,0 0-14 16,0 0-7-16,20-13-7 0,-20 13-7 16,16-18-4-16,-16 18-3 0,21-27-4 0,-8 15-2 15,4-6-5-15,-4 3 0 0,0 2-2 0,0-1-4 16,1 2-3-16,-14 12-7 0,23-20-7 0,-23 20 3 15,20-9-3-15,-20 9 3 0,0 0-4 0,27 13 13 16,-27-13-1-16,13 25 2 0,-10-8 4 0,0 3 4 16,2 3-2-16,-2-1 1 0,0 1-2 0,0-1 10 15,-3 1-2-15,3-3-4 0,-3-3-12 0,0-17-6 16,7 30-21-16,-7-30-22 0,3 23-45 0,-3-23-119 16,0 0-186-16,3 17-189 0,-3-17-138 0,0 0-777 15,0 0-958-15</inkml:trace>
  <inkml:trace contextRef="#ctx0" brushRef="#br0" timeOffset="17280.27">25625 819 308 0,'7'-14'419'16,"3"-1"-8"-16,-10 15-26 0,10-20-44 0,-10 20-55 16,10-14-58-16,-10 14-50 0,0 0-32 0,0 0 6 15,0 0 47-15,0 0 27 0,23 6 10 0,-23-6-11 16,0 26-28-16,0-26-20 0,0 34-20 0,-3-11-17 15,3 4-20-15,-3 1-17 0,3-1-21 16,-3 6-13-16,-1 0-6 0,4 1-13 0,-3-5-7 16,3 0-6-16,0 1-18 0,0-6-31 0,0 1-53 15,0-2-63-15,0-4-76 0,0-19-71 0,0 33-58 16,0-33-85-16,-7 23-85 0,7-23-538 0,0 0-513 16</inkml:trace>
  <inkml:trace contextRef="#ctx0" brushRef="#br0" timeOffset="17436">25562 1160 143 0,'0'0'412'0,"0"-21"7"0,0 21-1 0,0 0-15 16,0-22-36-16,0 22-50 0,0 0-49 15,10-17-27-15,-10 17-25 0,0 0-19 0,26-12-34 16,-26 12-29-16,27-8-33 0,-27 8-10 0,33-4-15 16,-33 4-15-16,37-8-64 0,-37 8-98 0,50-4-91 15,-16 2-122-15,6-4-113 0,10 2-116 0,10-4-289 16,0 1-319-16</inkml:trace>
  <inkml:trace contextRef="#ctx0" brushRef="#br0" timeOffset="17675.05">26769 773 285 0,'-3'-33'466'0,"3"33"2"0,-6-25-19 0,6 25-38 15,-5-20-55-15,5 20-70 0,-6-15-61 16,6 15-34-16,0 0 13 0,0 0 25 0,0 0 10 15,-19 9 6-15,19-9-9 0,-17 28-11 0,10-5 4 16,1 1-6-16,-5 7-9 0,5 4-27 0,-1 2-32 16,-4 8-27-16,5 3-18 0,-4-1-21 0,4 2-13 15,-2 0-10-15,2-2-10 0,-1-7-29 0,1 0-42 16,3-5-61-16,-5-1-66 0,5-5-85 0,0-7-103 16,3 2-90-16,-3-8-111 0,3-16-111 0,-10 25-614 15,10-25-716-15</inkml:trace>
  <inkml:trace contextRef="#ctx0" brushRef="#br0" timeOffset="18043.27">26416 1239 371 0,'0'0'453'0,"10"-27"-43"0,0 12-51 16,3-2-42-16,4 1-45 0,3 0-43 0,6-2-37 15,4 0-30-15,0 1-25 0,3 2-23 0,5-3-19 16,-2 3-19-16,1 0-12 0,-1 3-5 0,2-3 5 15,-5 3 6-15,0-1 4 0,-6 5 2 0,-4-2-9 16,-23 10-9-16,37-12-15 0,-37 12-6 0,26-3 33 16,-26 3 27-16,0 0 19 0,14 15 6 15,-14-15 11-15,-14 27 1 0,1-6-16 16,-4 1-21-16,1 2-19 0,-5 5-14 0,8-2-9 16,0 0-9-16,0 4-6 0,3-9-6 0,3 4-6 15,3-5 0-15,1 0 0 0,6-4-7 0,-3-17 4 16,14 25-6-16,-14-25-6 0,27 12 1 0,-27-12-7 15,36 3 0-15,-36-3 0 0,47-10 11 0,-21 1 37 16,-2-4 37-16,3-5 0 0,-4-2-16 0,-3 0-15 16,0-5-7-16,-4 0-15 0,-2-1-5 0,-4 0-9 15,-4 3-8-15,-2 1-20 0,-4-2-30 0,0 24-42 16,-4-29-56-16,4 29-72 0,-13-25-107 0,13 25-131 16,-20-15-112-16,20 15-121 0,-23-10-462 15,23 10-604-15</inkml:trace>
  <inkml:trace contextRef="#ctx0" brushRef="#br0" timeOffset="18487.27">27806 1287 186 0,'0'0'730'16,"0"0"-4"-16,30-6-25 0,-30 6-33 0,18-9-53 15,-18 9-49-15,19-17-73 0,-19 17-63 0,23-20-86 16,-10 8-52-16,4-5-47 0,4 0-52 0,1-2-27 15,5-3-34-15,3-7-27 0,3 0-20 16,1-6-16-16,6-5-16 0,0-6-13 0,4 3-27 16,-4-3-7-16,-1 1-17 0,1-2-6 0,-2 1-13 15,-5 2-7-15,-3 6 1 0,-7 1 2 0,0-1 3 16,-6 8 2-16,-7-3-3 0,-4 3 4 16,-1 6 0-16,-13-2 5 0,-2 4-3 0,-7 0 8 15,-9 1 0-15,-4 6 2 0,-10 0 2 0,0 6 2 16,-4 3 0-16,8 4 0 0,-7 4 2 0,-1 6 2 15,4 4 2-15,4 5-1 0,-1 9 1 0,7 1 6 16,7 7 2-16,10 7 0 0,5-3 0 0,8 1 2 16,8 10 0-16,1-3 0 0,7 2 1 15,2-1-2-15,5 6 5 0,0 0-6 0,0 0 0 16,1-9 1-16,-4 2 4 0,0-3-6 0,0 1 0 16,-7-1-2-16,-2-6 3 0,-2 1-3 0,-9-4 3 15,0 1 0-15,-6 0 4 0,-4-1 1 0,-7-1 2 16,0 0-1-16,-6 2 4 0,3-7-6 0,-4-4-39 15,1-1-68-15,3 0-64 0,3-9-75 0,1 1-117 16,16-15-138-16,-20 18-115 0,20-18-97 16,0 0-569-16,0 0-735 0</inkml:trace>
  <inkml:trace contextRef="#ctx0" brushRef="#br0" timeOffset="18724">28437 1020 39 0,'13'-31'382'0,"-3"7"-3"0,0 4-15 0,0 1-28 16,-4-1-34-16,-6 20-47 0,14-24-52 0,-14 24-27 16,0 0 5-16,7-17 18 0,-7 17 22 0,0 0 13 15,0 0-10-15,-10 20 2 0,10-20-25 0,-17 25 7 16,7-8 2-16,0 3 5 0,0 2-16 0,0 7-28 16,0-2-30-16,0 3-26 0,3 3-20 15,1-2-19-15,-1 5-10 0,3-2-7 0,1 0-11 16,3-2-37-16,-3-2-68 0,3-5-93 0,-3 0-101 15,3-5-94-15,0-2-67 0,0-18-82 16,-4 27-69-16,4-27-547 0,0 0-580 0</inkml:trace>
  <inkml:trace contextRef="#ctx0" brushRef="#br0" timeOffset="19291.27">28260 1275 187 0,'0'0'346'0,"3"-33"-16"0,-3 17-13 0,7-5-20 16,0 3-32-16,6-2-28 0,0 4-32 0,7-5-26 15,1 3-23-15,1 1-18 0,2-1-19 0,3 1-19 16,-1 1-18-16,4 2-6 0,-3 1 3 0,-3 1 5 16,3 0-3-16,-8 0-1 15,4 3-1-15,-2 2-4 0,-21 7-9 0,26-13-12 16,-26 13-1-16,23-5 43 0,-23 5 8 0,0 0 9 16,0 0-10-16,14 15-4 0,-14-15-26 0,-11 19 3 15,11-19-10-15,-12 32-10 0,2-15-14 0,-1 3-5 16,5 0-7-16,-4 0-4 0,7-3-3 0,-5 3-2 15,8-20-3-15,-6 30 0 0,6-30-2 0,3 28 1 16,-3-28-7-16,8 21 6 0,-8-21 2 0,9 20-3 16,-9-20 1-16,0 0 7 0,27 9 33 0,-27-9 24 15,0 0 16-15,30-9-5 0,-30 9-10 0,19-16-10 16,-19 16-12-16,21-28-10 0,-12 13-11 16,2-1-5-16,-1-5-8 0,0 3-1 0,0-2-9 0,3 4 0 15,-3-4-4-15,0 1 0 0,0 2-5 16,0 2-1-16,0-1-4 0,0 2-1 15,-10 14-1-15,21-20-7 0,-21 20-4 0,19-13 6 16,-19 13-2-16,0 0 0 0,0 0 4 0,37 5-2 16,-37-5 0-16,16 18 2 0,-16-18-2 0,14 30 5 15,-7-10-2-15,-1 0 3 0,-3 0-1 0,1 1 0 16,-1 0 1-16,-3-1 2 0,3-2 0 0,-3-18 0 16,0 32-2-16,0-32 6 0,4 25 10 0,-4-25 1 15,-4 20 24-15,4-20 33 0,0 0 29 0,0 0 12 16,-16 11 14-16,16-11 16 0,0 0 21 0,-14-17-3 15,14 17-5-15,-10-19-19 0,10 19-27 16,-3-27-15-16,3 27-25 0,7-35-11 0,-1 15-15 16,5 0-16-16,-2-1-23 0,5 4-47 0,-1-3-54 15,4 3-61-15,0 0-63 0,0-1-67 16,2 3-64-16,-2 0-79 0,3 5-83 0,0-2-62 16,-20 12-23-16,30-17-37 0,-30 17-500 0,27-4-600 15</inkml:trace>
  <inkml:trace contextRef="#ctx0" brushRef="#br0" timeOffset="19656.05">29243 926 89 0,'18'14'313'0,"-18"-14"40"0,0 0 20 16,16 10 6-16,-16-10-4 0,0 0-7 0,20 12-23 16,-20-12-22-16,0 0-16 0,24 10-21 0,-24-10-21 15,0 0-26-15,26 8-20 0,-26-8-32 16,0 0-38-16,37 1-26 0,-37-1-22 0,33 0-19 16,-33 0-18-16,40-1-11 0,-40 1-9 0,50-5-9 15,-50 5-6-15,57-10 20 0,-30 2 23 0,-4 1 20 16,3-3-15-16,-2 0-6 0,-4 0-4 0,0-4-7 15,-3 2-5-15,0-2-6 0,-4 1-7 16,1-2-1-16,-8 0-7 0,-6 15-6 0,13-25-6 16,-13 25-6-16,3-24-1 0,-3 24-5 0,-3-24-3 15,3 24-3-15,-13-17-2 0,13 17-2 0,-20-15 4 16,20 15-5-16,-30-7 0 0,30 7 0 0,-40-3 8 16,40 3 3-16,-47 13 10 0,20-4 14 0,-3 7 50 15,0 1 38-15,-3 6 43 0,-1 4 11 16,1 3-7-16,3 3-21 0,7 0-14 0,0 1-19 15,6-2-17-15,7 1-12 0,-1 0-10 0,8-6-9 16,3-2-4-16,0 3-16 0,3-6-5 0,1 1-4 16,3-1-5-16,0-4 0 0,-1 0-5 0,4-4-12 15,0 1-81-15,-10-15-119 0,17 20-183 0,-17-20-221 16,0 0-265-16,26 6-246 0,-26-6-455 16,0 0-998-16</inkml:trace>
  <inkml:trace contextRef="#ctx0" brushRef="#br0" timeOffset="20475.28">11518 2082 287 0,'0'0'428'15,"7"-19"-8"-15,-7 19-14 0,7-18-6 0,-7 18-4 16,0 0-15-16,3-20-34 0,-3 20-50 0,0 0-58 16,0 0-50-16,0 0-44 0,0 0-34 15,0 0 25-15,0 0 54 0,0 0-8 0,-17 20-23 16,7-1-21-16,4 2-26 0,-11 6-18 16,4 3-14-16,-1 0-12 0,1 3-11 0,3 1-7 15,-4-2-6-15,5 2-6 0,2-2 2 0,0-2-5 16,4-5-8-16,3 1-29 0,0-5-66 0,3-3-77 15,-3-18-85-15,7 30-106 0,-7-30-89 0,7 21-118 16,-7-21-174-16,0 0-314 0,0 0-504 0</inkml:trace>
  <inkml:trace contextRef="#ctx0" brushRef="#br0" timeOffset="20927.27">11118 2508 171 0,'0'0'483'0,"-33"-3"11"0,33 3 0 0,-27-10-29 16,27 10-35-16,-16-11-63 0,16 11-62 0,0 0-44 15,3-24-30-15,-3 24-18 0,30-22-19 0,-6 10-19 16,6-5-23-16,3 0-22 0,3 2-23 16,7-2-19-16,4 0-16 0,4-1-14 0,-8 3-14 15,0 0-2-15,-3 3-9 0,-3-1-5 0,-1 0-4 16,-6 0 2-16,0 6-4 0,-6-3 6 0,0 3 22 16,-5 0 17-16,-19 7 3 0,30-11-4 0,-30 11-9 15,23-9-9-15,-23 9-16 0,0 0-12 0,24-6-8 16,-24 6-6-16,0 0 1 0,0 0-2 15,3 23-3-15,-3-23 3 0,-6 22-2 0,6-22-1 16,-14 32 0-16,11-11 1 0,-1-1 2 0,-2 2-1 16,3-3 0-16,-5 5-2 0,5-5 4 0,-3 4 0 15,2-5 0-15,4-18 1 0,-6 32 2 0,6-32 5 16,-3 22 14-16,3-22 71 0,0 0 31 0,0 24 0 16,0-24-6-16,0 0-14 0,0 0-16 15,0 0-17-15,3-21-12 0,-3 21-12 0,10-25-10 16,-7 8-9-16,3-1-8 0,5 0-6 0,-5-2-2 15,4 3-10-15,1 0-3 0,-8 1-7 0,-3 16-7 16,16-22-8-16,-16 22 0 0,17-17-5 0,-17 17 2 16,0 0 4-16,0 0 2 0,40 5 4 15,-40-5 4-15,20 20 1 0,-10-6 2 0,1 2 1 0,-2 1-33 16,-2 0-43-16,3 1-56 0,-3 1-65 16,3-6-93-16,-10-13-102 0,17 28-108 0,-17-28-83 15,9 20-79-15,-9-20-593 0,0 0-717 0</inkml:trace>
  <inkml:trace contextRef="#ctx0" brushRef="#br0" timeOffset="21251.3">12092 2375 77 0,'0'0'528'15,"14"-20"-22"-15,-14 20-9 0,6-18-25 0,-6 18-33 16,10-18-41-16,-10 18-38 0,7-14-37 0,-7 14-37 16,0 0-40-16,10-17-45 0,-10 17-39 0,0 0-37 15,13-12-25-15,-13 12-23 0,0 0-14 16,20-14-12-16,-20 14-9 0,17-7-10 0,-17 7-2 15,0 0-4-15,30-13-2 0,-30 13-4 0,23-10 1 16,-23 10 1-16,17-12-5 0,-17 12-4 0,16-12 3 16,-16 12-5-16,20-15-3 0,-20 15-1 0,13-18-3 15,-13 18-1-15,11-18-2 0,-11 18-1 0,3-15-8 16,-3 15 4-16,0 0-4 0,-3-22-6 0,3 22 0 16,0 0 1-16,-24-11-3 0,24 11 1 0,0 0 2 15,-36 5-2-15,36-5 2 0,-30 19 6 16,16-7-1-16,1 3 3 0,3 0-1 0,0 5 10 15,3-1 3-15,1 2 0 0,6 1 3 16,0 1 0-16,3-1-4 0,7-2-61 0,-3 1-84 16,6-4-92-16,4 0-85 0,9-2-101 0,1-5-115 15,0-3-626-15,6-2-623 0</inkml:trace>
  <inkml:trace contextRef="#ctx0" brushRef="#br0" timeOffset="21795.05">12882 2250 491 0,'0'0'541'0,"11"-23"-25"0,-11 23-25 16,6-22-39-16,-6 22-43 0,10-23-50 0,-10 23-48 16,11-22-56-16,-11 22-49 0,9-18-43 0,-9 18-38 15,21-12-23-15,-21 12-26 16,0 0-18-16,33-4-9 0,-33 4-13 0,27 7-3 16,-27-7-5-16,25 14-8 0,-11-1 2 0,-4 2-3 15,4 3-2-15,-8-1 0 0,1 3-1 0,-4 0-4 16,0 0-6-16,-3-20 0 0,0 35-2 0,0-35 1 15,0 29 3-15,0-29 0 0,-6 24 4 0,6-24-2 16,-7 17 8-16,7-17 16 0,0 0 32 0,0 0 27 16,0 0 6-16,0 0-4 0,0 0-6 0,-20-12 3 15,20 12-4-15,3-24-10 0,-3 24-15 0,11-25-8 16,-5 8-12-16,4 0-8 0,1-1-7 16,2 0-5-16,-1-1-7 0,9 2-5 0,-4-7-4 0,2 4-5 15,5 3-2-15,-7 0 0 0,-1 1-4 16,4 2 0-16,-7 1-2 0,5 1-7 0,-18 12-6 15,23-17-3-15,-23 17-3 0,16-12-2 16,-16 12 3-16,0 0 5 0,0 0 7 0,21 14 2 16,-21-14 1-16,-4 25 5 0,4-25 2 0,-14 35 0 15,8-16 1-15,0 2 0 0,-1 1 4 0,3 1-1 16,-3-1 1-16,4 1 0 0,3-5 1 0,0-18 2 16,3 32 0-16,-3-32 2 0,7 25 4 0,-7-25 3 15,17 14 5-15,-17-14 8 0,24 6 24 0,-24-6 34 16,26-8 18-16,-26 8 13 0,27-18-3 0,-11 6-13 15,1-3-7-15,-4-1-10 0,0-3-10 16,-2-1-13-16,-1 0-9 0,-4-1-11 0,1 0-11 16,0 1-5-16,-7 0-8 0,0 20-6 0,3-30-7 15,-3 30-24-15,0-28-51 0,0 28-52 0,0-19-52 16,0 19-46-16,0 0-60 0,0 0-78 16,-10-15-106-16,10 15-84 0,0 0-86 0,0 0-723 15,0 0-812-15</inkml:trace>
  <inkml:trace contextRef="#ctx0" brushRef="#br0" timeOffset="22307.28">13513 2193 99 0,'6'20'401'0,"-6"-20"-15"0,0 0-4 0,0 0-14 16,14 17-11-16,-14-17-11 0,0 0-7 0,0 0-11 16,0 0-7-16,13 12-12 0,-13-12-8 0,0 0-17 15,0 0-30-15,30-3-32 0,-30 3-33 0,23-9-32 16,-23 9-29-16,30-20-24 0,-9 6-19 0,-5 0-15 15,4-1-15-15,4-2-10 0,-8-3-9 0,4-1-6 16,1 1-7-16,-5 1-5 0,-3 1-2 16,-3-2-6-16,-3 5-6 0,3-2-2 0,-10 17-3 15,7-27-2-15,-7 27-3 0,3-21-4 0,-3 21-2 16,0 0-1-16,-3-17 1 0,3 17-1 0,0 0 3 16,-17 7 1-16,17-7 1 0,-20 20 1 15,10-5 1-15,-3 3-2 0,5 1 6 0,-1 4 3 16,2 0-2-16,1-1 5 0,-2 1-4 0,8-1 4 15,-3 1-2-15,6-4 2 0,-3 1 4 0,8-1 4 16,-8-19 2-16,16 24-2 0,-16-24 4 0,27 18 4 16,-27-18 11-16,33 5 12 0,-33-5 1 0,40-8 2 15,-17 0-5-15,1-1-1 0,-4-7-5 0,7 3-3 16,-8-8-6-16,5 1-4 0,-4-2-5 0,-4-2-2 16,2-1-3-16,-5 0-3 0,-4-2-4 15,2 2-2-15,-5 2-1 0,1 2-1 0,-4-3-11 16,0 5 2-16,-3 19-5 0,0-30-5 0,0 30 1 15,-3-18 2-15,3 18 3 0,0 0-4 16,0 0 4-16,0 0 2 0,-23 10 0 0,23-10 1 16,-13 27 2-16,6-9 4 0,4 2 0 0,-4 5 4 15,3 0 1-15,4 0-2 0,-3 3 3 0,3-1 3 16,3 0 2-16,1-1 4 0,0 1 0 0,-1-2-38 16,3-2-66-16,4-1-91 0,-7-2-116 0,8-2-110 15,-5 0-95-15,-6-18-104 0,21 17-694 0,-21-17-761 16</inkml:trace>
  <inkml:trace contextRef="#ctx0" brushRef="#br0" timeOffset="22480.08">14260 2305 127 0,'0'0'552'16,"0"0"-8"-16,0 0-13 0,0 0-33 0,13-10-29 16,-13 10-41-16,0 0-45 0,0 0-58 0,0 0-66 15,20-10-52-15,-20 10-38 0,0 0-33 0,0 0-27 16,37-2-21-16,-37 2-15 0,0 0-16 0,33-3-27 15,-33 3-74-15,0 0-82 0,36-3-106 0,-36 3-116 16,27-7-122-16,-27 7-146 0,24-11-455 0,-24 11-543 16</inkml:trace>
  <inkml:trace contextRef="#ctx0" brushRef="#br0" timeOffset="22863.7">14590 2064 171 0,'0'0'433'0,"0"-21"-23"0,0 21-23 16,0-21-23-16,0 21-22 0,7-17-48 15,-7 17-56-15,0 0-55 0,3-17-31 0,-3 17-35 16,0 0-18-16,0 0-2 0,0 0 9 0,33 12 1 16,-33-12-11-16,17 25-9 0,-7-11-6 0,-4 5-14 15,1 0-13-15,0 4-10 0,3-3-6 0,-7 2-7 16,4-2-5-16,-4 0-2 0,0 0-7 0,-3-20-2 16,8 30 1-16,-8-30 26 0,3 25 79 0,-3-25 73 15,3 19 29-15,-3-19-8 0,0 0-12 0,0 0-10 16,0 0-4-16,0 0-18 0,0 0-24 0,0 0-31 15,13-19-16-15,-13 19-22 0,7-25-14 16,0 7-15-16,3 0-9 0,-1 2-13 0,5-4-8 16,-1-1-7-16,1 3-4 0,-1 2-8 0,4-2-1 15,-4 3-6-15,1 3-1 0,2-2-4 16,-16 14-3-16,23-14-2 0,-23 14 3 0,27-7-6 16,-27 7 2-16,0 0 3 0,30 9 1 0,-30-9 4 15,16 21-2-15,-16-21 7 0,11 32 5 0,-11-12 1 16,3 0-1-16,-3 0 1 0,0 2 5 0,0-2-5 15,0 1-31-15,0-21-52 0,0 34-64 0,0-34-73 16,0 27-82-16,0-27-144 0,0 18-144 0,0-18-145 16,0 0-491-16,0 0-688 0</inkml:trace>
  <inkml:trace contextRef="#ctx0" brushRef="#br0" timeOffset="23187.28">15357 1995 51 0,'10'-19'513'15,"-4"2"27"-15,-6 17-12 0,14-27-37 16,-14 27-49-16,3-19-63 0,-3 19-64 0,0 0-62 16,-3-18-43-16,3 18-25 0,0 0 20 0,-20 10-4 15,20-10-28-15,-24 27-29 0,15-9-27 0,2 5-22 16,-3 1-16-16,6 1-8 0,4 4-12 16,0-3-7-16,8-1-18 0,-2 0-24 0,7 0-15 15,4-2-4-15,-4-3-1 0,7-5 4 0,4-3 4 16,-5-4-1-16,-19-8 1 0,47 7-1 0,-47-7 9 15,51-10 8-15,-32 3 12 0,5-5 2 0,-4-3-1 16,-1-6 3-16,2 1 0 0,-12-2 0 0,2-1-3 16,-1 1-7-16,-7-3-4 0,-3 2-3 0,0-2-5 15,-6 2-2-15,-1 4-5 0,-7-1-6 0,1 5-1 16,-1 5-1-16,14 10-8 0,-30-12-28 0,30 12-32 16,-33 1-56-16,33-1-69 0,-30 11-105 15,30-11-115-15,-30 17-117 0,30-17-174 0,-16 22-287 16,16-22-474-16</inkml:trace>
  <inkml:trace contextRef="#ctx0" brushRef="#br0" timeOffset="23543.96">16454 2014 384 0,'20'-22'600'0,"-20"22"-30"0,13-19-37 15,-13 19-60-15,10-23-41 0,-10 23-55 0,8-18-60 16,-8 18-60-16,0 0-55 0,3-19-46 0,-3 19-32 15,0 0-28-15,0 0-17 0,0 0-15 0,-30 12-13 16,30-12-6-16,-21 25-4 0,15-11-12 16,-4 7-1-16,6 1-1 0,1 1-3 15,3 2-2-15,0 0-4 0,3 0 0 0,1-3-3 16,3 3 0-16,-1-5 2 0,1 1-3 0,3-4 4 16,3-5-3-16,-13-12 0 0,27 15-1 0,-27-15-3 15,0 0-3-15,46-5 2 0,-46 5 4 0,30-19 2 16,-16 1 3-16,-1 0-1 0,-6-2-4 0,0-2-3 15,-4-1-10-15,-6-2 5 0,-4 1-3 0,0 0 0 16,-3 2-5-16,-3 5-4 0,-1 2-4 0,2 0-1 16,12 15 4-16,-34-13 1 0,34 13 4 0,-37 0 0 15,37 0-14-15,-37 13-51 0,37-13-56 0,-33 19-61 16,33-19-84-16,-16 23-58 0,16-23-41 0,-7 22-42 16,7-22-75-16,7 18-514 0,-7-18-474 0</inkml:trace>
  <inkml:trace contextRef="#ctx0" brushRef="#br0" timeOffset="23839.04">17018 1905 222 0,'26'-21'385'0,"-6"1"-7"15,1 3-10-15,-5-3-9 0,1 2 2 0,-4 3-14 16,1-2-15-16,-8 3-31 0,-6 14-41 0,13-24-42 16,-13 24-39-16,4-17-40 0,-4 17-25 0,0 0-15 15,-20-10-13-15,20 10-10 0,-33 10-5 0,12-1-7 16,1 8-7-16,-3 2-7 0,3 3-5 0,0 7 1 15,0 0-3-15,3 1-8 0,4 6-3 0,-1 6-4 16,8-5-5-16,-4 3-3 0,10 3-2 16,0 0-2-16,0-1-3 0,7 0-4 0,-4-2-1 15,-3 1-3-15,0-5 6 0,0 3 17 16,-3-3 19-16,-4-3 9 0,1 0 4 0,-5-4 2 16,-2-1-7-16,3-3-5 0,0-5-5 0,-3 1-6 15,2-4-3-15,-2-5-1 0,13-12-6 0,-17 20-37 16,17-20-74-16,-16 11-92 0,16-11-134 0,0 0-119 15,0 0-113-15,0 0-148 0,-30-6-378 0,30 6-537 16</inkml:trace>
  <inkml:trace contextRef="#ctx0" brushRef="#br0" timeOffset="24004.28">16764 2489 539 0,'0'0'531'16,"14"-27"4"-16,-14 27-7 0,13-27-19 0,-7 12-38 15,5 0-51-15,-1-3-52 0,-1 6-57 0,5-3-56 16,-1 1-46-16,1 0-41 0,2 4-31 15,8 0-26-15,-4 0-22 0,3 0-16 0,0 3-13 16,4-1-12-16,-3 2-26 0,2 3-82 0,1-3-103 16,-1-1-114-16,8 2-130 0,9-6-139 0,0 2-201 15,14-4-336-15,3-2-554 0</inkml:trace>
  <inkml:trace contextRef="#ctx0" brushRef="#br0" timeOffset="24360.05">18079 1889 123 0,'0'0'441'0,"3"-27"0"0,-3 27-5 16,-3-24-8-16,3 24-19 0,-4-24-32 0,4 24-34 16,-7-17-42-16,7 17-58 0,0 0-57 0,-10-15-36 15,10 15-21-15,0 0-6 0,-30 10 0 0,30-10 1 16,-23 28-2-16,7-10-15 0,-1 6-18 16,-1 1-16-16,9 5-9 0,-1 3-9 0,-1 0-6 15,8 1-6-15,0 0-8 0,3-3-5 0,3-4-3 16,0 2-2-16,5-7-1 0,-2 0 5 0,4-2 2 15,1-5 17-15,2-2 12 0,-13-13 0 16,30 12-7-16,-30-12-7 0,36 0-4 0,-36 0-5 16,37-10-4-16,-17 3 0 0,-3-5-4 0,-4 0-4 15,1-5-4-15,-8 5-3 0,-6 12-6 0,13-27-4 16,-13 27-2-16,0-25-5 0,0 25-8 0,-6-20-3 16,6 20 2-16,-17-13 0 0,17 13 3 0,0 0-2 15,-37 2 3-15,37-2 1 0,-33 16 2 0,17-3 1 16,2-1 0-16,1 3-21 0,-1 0-57 0,1 0-54 15,2-1-72-15,5-1-100 0,6-13-86 16,-6 25-70-16,6-25-74 0,0 0-74 0,6 20-388 16,-6-20-472-16</inkml:trace>
  <inkml:trace contextRef="#ctx0" brushRef="#br0" timeOffset="24652.24">18308 2030 395 0,'10'-18'420'0,"4"3"8"16,-8 1-2-16,8-1-6 0,-14 15-10 0,13-24-14 15,-13 24-25-15,10-19-50 0,-10 19-68 0,0 0-57 16,10-20-40-16,-10 20-33 0,0 0-25 0,0 0-12 16,0 0-16-16,-17 20-10 0,17-20-6 0,-13 25-11 15,10-5-5-15,-1-1-6 0,1 4 2 0,3-1-7 16,0-1-1-16,3 1-3 0,1-2-4 0,6-3-1 16,-4-1 1-16,-6-16-4 0,21 22 0 15,-21-22 0-15,23 8-3 0,-23-8 0 16,0 0 0-16,40-8-1 0,-40 8 8 0,19-19 9 15,-19 19 8-15,14-26 1 0,-14 26-5 0,3-30-4 16,-3 30-8-16,-3-32-3 0,0 14-4 0,-8 3-5 16,5 0-2-16,6 15-10 0,-13-24-37 0,13 24-57 15,-24-21-66-15,24 21-76 0,-20-10-94 0,20 10-101 16,0 0-85-16,-33-3-141 0,33 3-292 0,-27 5-431 16</inkml:trace>
  <inkml:trace contextRef="#ctx0" brushRef="#br0" timeOffset="25071.28">18955 1962 560 0,'0'0'612'16,"0"0"-44"-16,34-5-40 0,-34 5-50 0,26-5-63 16,-26 5-62-16,27-8-54 0,-27 8-46 0,33-9-34 15,-33 9-36-15,38-13-30 0,-16 5-26 0,-2 2-25 16,7-4-15-16,-3-1-16 0,-5-1-10 0,8-1-14 15,-7 1-7-15,7 0-8 0,-8-3-5 0,2-2-5 16,-1 3-3-16,-4 2-2 0,-2-4-3 0,-4 3 1 16,-10 13-6-16,13-24-6 0,-13 24-1 15,0-20-5-15,0 20-2 0,-20-12 5 0,20 12-6 16,-33-6 2-16,33 6 0 0,-41 3-3 0,19 2 2 16,-5 3 1-16,0 4 2 0,1 1 0 0,2 5 1 15,0-2 0-15,5 5 1 0,5-1 1 16,1 1 0-16,7 0 2 0,-2 4 2 0,8-2 1 15,0 2 2-15,8-1 0 0,-2 2 0 0,7 1-2 16,-2-2-1-16,2 4-1 0,-4-8-1 0,5 1-1 16,-1 2-2-16,-5-4-2 0,1-3-2 0,-5 3 2 15,-4-20 0-15,6 33 3 0,-6-33 3 0,-10 31-2 16,1-15 2-16,-2-1 1 0,-5-2 3 0,-5-1-3 16,4-2 3-16,1-1-4 0,-4-1-21 0,20-8-43 15,-30 10-66-15,30-10-103 0,0 0-134 16,-30 5-117-16,30-5-100 0,0 0-613 0,0 0-658 15</inkml:trace>
  <inkml:trace contextRef="#ctx0" brushRef="#br0" timeOffset="25292.28">19552 1935 423 0,'17'-21'473'0,"0"8"-2"0,-4-4-13 15,0 5-19-15,-13 12-32 0,17-17-52 0,-17 17-69 16,13-16-60-16,-13 16-51 0,0 0-35 0,0 0-23 15,0 0-4-15,0 0 26 0,0 0 0 16,-13 28-15-16,6-8-3 0,-3 1-9 0,7-2-22 16,-7 6-14-16,3 0-10 0,1 3-8 0,-1-3-8 15,4 3-4-15,-4-4-13 0,4 1-31 0,-4-2-54 16,3-1-77-16,1-2-80 0,0 1-105 0,3-21-75 16,-10 29-79-16,10-29-106 0,-17 22-448 0,17-22-496 15</inkml:trace>
  <inkml:trace contextRef="#ctx0" brushRef="#br0" timeOffset="25759.43">19362 2252 426 0,'0'0'401'0,"0"0"-32"0,0-25-37 15,0 25-45-15,17-17-32 0,-17 17-35 16,26-23-41-16,-9 11-23 0,3 1-20 0,3-1-9 16,1-1-7-16,6 0-8 0,0-1-3 0,0-1-6 15,0 3-5-15,0-1-5 0,-3 1 1 0,0-2 0 16,-5 5 0-16,2 2 3 0,-4-4 3 0,-20 11 7 15,33-14-2-15,-33 14-4 0,27-10-11 0,-27 10-21 16,0 0-19-16,24-10-12 0,-24 10-5 0,0 0-8 16,0 0-4-16,0 0-2 0,-8 20-2 0,8-20-4 15,-13 20 0-15,13-20-3 0,-12 27 1 0,4-12 3 16,8-15-4-16,-10 30-2 0,10-30 1 16,-6 33-8-16,6-33 13 0,0 27-4 0,0-27 1 15,6 25 2-15,-6-25 1 0,13 23-1 16,-13-23-1-16,17 12 1 0,-17-12-2 0,27 8-1 15,-27-8 8-15,34-3 27 0,-34 3 18 0,36-12 3 16,-16 3-6-16,-4-3-10 0,8 0-9 0,-7-5-7 16,-1 2-6-16,1-4-7 0,3 0-4 0,-6-1-3 15,-1 3-2-15,-3-1-2 0,3 0-4 0,-3 3 0 16,-10 15-4-16,14-22-10 0,-14 22-6 0,9-14-2 16,-9 14 2-16,0 0 0 0,0 0 4 0,0 0 5 15,0 0-1-15,-6 22 2 0,6-22-1 0,-13 32 7 16,9-11 0-16,-3-2 3 0,4 1-1 0,0 3 1 15,-4-1-1-15,7-2 1 0,0 0 2 16,0-20-2-16,0 35-5 0,0-35-54 16,4 30-82-16,-4-30-90 0,3 29-94 0,-3-29-67 15,3 16-93-15,-3-16-145 0,0 0-428 0,0 0-525 16</inkml:trace>
  <inkml:trace contextRef="#ctx0" brushRef="#br0" timeOffset="26152.28">20396 1959 200 0,'13'-20'370'16,"1"3"-1"-16,-8 3-3 0,-6 14 1 0,18-27-4 16,-18 27-22-16,12-19-43 0,-12 19-61 0,0 0-50 15,13-17-42-15,-13 17-28 0,0 0-7 0,0 0 20 16,0 0 13-16,5 22 15 0,-5-22-3 16,-8 34-5-16,5-15-18 0,-4 5-21 15,4 2-15-15,-3-1-17 0,-2-1-14 0,5 3-14 16,0-1-6-16,-4-4-9 0,7 2-4 0,0-4 0 15,0-20-4-15,-3 31 16 0,3-31 56 0,0 26 42 16,0-26-5-16,0 0-23 0,3 19-22 0,-3-19-16 16,0 0-12-16,0 0-11 0,0 0-10 0,0 0-9 15,0 0-5-15,13-18-6 0,-13 18-3 0,0-16-6 16,0 16-2-16,0-25-4 0,0 25-2 0,-6-25-2 16,6 25-2-16,-7-23-2 0,7 23-5 0,-9-20-8 15,9 20-6-15,-11-12 1 0,11 12 1 16,0 0 4-16,0 0 2 0,-40 0 2 0,40 0 2 15,-23 12 3-15,23-12 1 0,-27 22 0 0,27-22 3 16,-23 24 0-16,23-24 0 0,-17 24 2 0,17-24 3 16,-9 23-2-16,9-23 2 0,-4 22-34 15,4-22-73-15,0 18-101 0,0-18-102 0,0 0-111 16,7 22-110-16,-7-22-84 0,0 0-625 0,0 0-698 16</inkml:trace>
  <inkml:trace contextRef="#ctx0" brushRef="#br0" timeOffset="26472.03">20450 2155 340 0,'0'0'475'0,"19"-16"-29"0,-19 16-25 0,0 0-25 16,17-9-44-16,-17 9-48 0,0 0-59 0,0 0-49 15,24-9-41-15,-24 9-31 0,0 0-23 0,0 0-20 16,36-1-16-16,-36 1-11 0,0 0-9 0,34 0-8 16,-34 0-5-16,0 0-4 0,39-6-1 0,-39 6 18 15,30-5 3-15,-30 5-3 0,34-12-5 0,-34 12-8 16,33-17-4-16,-16 4-8 0,-4 4 2 15,1-6 1-15,-5 2-5 0,5-3-5 0,-14 16-1 16,13-26 7-16,-13 26 15 0,7-24-2 0,-7 24-3 16,3-22-8-16,-3 22-9 0,0 0-10 15,-10-17 2-15,10 17 1 0,0 0 0 0,0 0-5 16,-43 7 2-16,43-7 4 0,-30 25 4 0,16-9 9 16,-2 0-2-16,-1 7 3 0,1-1 0 0,2 7-1 15,1-5-3-15,3-2 2 0,3 2 0 0,1 0 1 16,-1-4-5-16,4-1-23 0,0-1-72 0,3-18-94 15,-5 30-91-15,5-30-96 0,8 24-91 0,-8-24-127 16,0 0-340-16,16 12-401 0</inkml:trace>
  <inkml:trace contextRef="#ctx0" brushRef="#br0" timeOffset="26863.28">20763 2187 150 0,'0'0'362'0,"17"-23"-13"0,-17 23-10 15,13-22-15-15,-13 22-18 0,17-21-21 0,-17 21-31 16,16-16-46-16,-16 16-41 0,17-13-36 0,-17 13-28 15,0 0-18-15,30-7-14 0,-30 7-11 0,0 0-1 16,30 15 22-16,-30-15 19 0,13 20-7 0,-13-20-12 16,13 27-13-16,-9-7-12 0,-4-3-6 0,7 1-9 15,-7-18-7-15,0 35-2 0,0-35-7 0,0 33-4 16,0-33 0-16,-3 27 4 0,3-27 16 0,-4 20 13 16,4-20 5-16,-7 15 35 0,7-15 21 0,0 0 0 15,0 0-3-15,0 0 1 0,0 0 1 0,0 0-9 16,-19-15-14-16,19 15-20 0,3-22-13 15,-3 22-11-15,6-33-9 0,1 15-8 16,-1-1-8-16,5 2-4 0,-5-2-6 0,4 2-2 16,1 2-8-16,-2 0-2 0,4 3-4 0,-13 12-4 15,24-18-4-15,-24 18-3 0,23-7 3 0,-23 7-1 16,0 0 0-16,40 7 8 0,-40-7-5 0,20 15 5 16,-20-15-3-16,13 25 5 0,-5-10-1 0,-8-15 3 15,6 29 2-15,-6-29 1 0,3 34 0 0,-3-34 2 16,0 34 1-16,0-34 0 0,0 33 6 0,0-33-2 15,-9 30-1-15,9-30-25 0,-8 28-51 0,8-28-74 16,-13 25-101-16,13-25-143 0,-17 14-135 0,17-14-222 16,0 0-317-16,0 0-532 0</inkml:trace>
  <inkml:trace contextRef="#ctx0" brushRef="#br0" timeOffset="27567.19">21394 1937 405 0,'12'-20'430'0,"6"5"-20"16,-6 2-33-16,-12 13-51 0,24-20-63 0,-24 20-54 16,16-12-42-16,-16 12-32 0,0 0-5 0,0 0 49 15,27 5 31-15,-27-5 9 0,3 25-4 0,-3-25-11 16,-3 40-14-16,-4-15-21 0,1 6-21 0,0 0-25 16,-2 6-22-16,-2-3-16 0,4 1-12 0,-4 0-15 15,3-6-3-15,0 1-10 0,1-2-11 16,0-6-20-16,-1-1-35 0,3-1-27 0,-3-3-30 15,7-17-59-15,-16 23-71 0,16-23-72 0,-17 18-43 16,17-18-17-16,-23 9 2 0,23-9 20 16,0 0 35-16,-27 5 49 0,27-5 48 0,0 0 42 15,-20-10 29-15,20 10 65 0,0 0 43 0,-6-24 50 16,6 24 44-16,6-29 20 0,4 12 24 0,0 0 0 16,0-4 6-16,3 1-5 0,4-2-6 0,7 0-5 15,-5 2-9-15,5-3-5 0,-4 4-4 0,6 0-7 16,-2 2-10-16,3 0-5 0,-7 4-8 0,3 1-10 15,-3 3-14-15,0 2-5 0,-20 7-1 16,37-7-4-16,-37 7 41 0,30 2 42 0,-30-2 20 16,23 17 15-16,-23-17 6 0,10 24 2 0,-10-24-14 15,3 34-23-15,-3-10-23 0,0-2-18 0,-3-2-15 16,3 1-12-16,0 0-9 0,0-3-9 0,0-18 0 16,0 33 9-16,0-33 27 0,6 24 61 0,-6-24 40 15,17 20-14-15,-17-20-23 0,30 7-25 16,-30-7-25-16,37-2-15 0,-37 2-13 0,50-10-14 15,-23 3-8-15,3-5-10 0,3 0 2 0,1-7-11 16,2 1 0-16,1-4-9 0,3-6-2 0,0 1-6 16,-3-2-5-16,6-12-14 0,-3 1-18 15,-7-2-9-15,-3 2-10 0,0 0-3 0,-6-1 7 16,-8 4 2-16,-2 5 5 0,-8 1 2 0,1 9-1 16,-4 0 3-16,-3 22 3 0,-10-31 8 0,10 31 4 15,-26-12-1-15,26 12 3 0,-34 0 7 0,14 8-3 16,1 4 4-16,-2 5 1 0,1 4 3 0,1 4 4 15,5 4-1-15,1 2 6 0,2 4-1 0,8-1 5 16,3 4 1-16,7-1 2 0,13 8 8 0,3 3-1 16,14 0-5-16,-4-1 1 0,0-2-1 15,-6-5-3-15,-7-2 3 0,1-1 5 0,-11-4 5 16,-7 2 4-16,-3-7 0 0,-10 3-1 16,-4 0-1-16,-5-4-2 0,-5 1 0 0,-3-7 6 15,-3 3-43-15,-3-5-84 0,-3-3-151 0,-2-3-219 16,-5-4-275-16,0-6-904 0,-1-3-1085 0</inkml:trace>
  <inkml:trace contextRef="#ctx0" brushRef="#br1" timeOffset="30171.28">8884 3630 231 0,'-71'0'353'15,"5"5"-34"-15,-4-2-36 0,0 1-29 0,0 4-6 16,-3-1-13-16,6 0-9 0,-7 1-11 15,5 2-10-15,-9 0-18 0,-1 0-11 0,2 2-11 16,10 1-1-16,4-3-17 0,0 3-20 0,9-4-25 16,4-1-20-16,7 2-10 0,6-2-21 15,4-4-10-15,6 4-7 0,1 0-3 0,26-8-3 16,-27 12 0-16,27-12-3 0,9 13-2 0,21-6-3 16,21-2-1-16,26-2 0 0,29-2-2 0,38-2-3 15,52-2 4-15,35-2 2 0,33-5-4 0,69-3 5 16,23 1-1-16,28-2 5 0,30-4-5 0,8 3-8 15,19-3 2-15,22 1 2 0,21 2-6 0,3-6 0 16,20 7-3-16,20-4-5 0,113-1-1 0,-109-2 2 16,142-4 4-16,4-4 2 0,4-4 4 0,19-3-2 15,4-1-4-15,13-5 6 0,10 2-7 0,-4-5-11 16,21 0 9-16,-1-1-7 0,-12 4-6 0,6 0 0 16,-20 2-2-16,-13 2 3 0,-14 1-3 15,-20 2 0-15,-22 2 8 0,-11 0 17 0,-120 9 25 16,0-3 9-16,-7 1 4 0,-4-1-2 0,-16 2 3 15,-16 0 1-15,-27 2 11 0,-30 1 8 0,-27-1 6 16,-27 3-7-16,-29 3-5 0,-77 2-7 0,-27 0-9 16,-26 0-6-16,-31 2 5 0,-46 1 26 0,-14-1-17 15,-30 4-10-15,-20-4-7 0,-9 0-9 0,-18 0-6 16,-6 1-12-16,-9-3-58 0,-15 0-88 0,-6 15-113 16,-13-33-143-16,-4 16-133 0,-10-2-108 0,-9-7-588 15,-10-1-680-15</inkml:trace>
  <inkml:trace contextRef="#ctx0" brushRef="#br1" timeOffset="48123.04">4979 5288 444 0,'0'-26'461'0,"0"26"14"16,0 0-16-16,-7-22-34 0,7 22-44 0,-11-15-32 15,11 15-20-15,-12-15-18 0,12 15-17 0,-24-15-25 16,24 15-14-16,-27-16-11 0,27 16-11 15,-36-9-7-15,36 9-17 0,-37-10-19 0,37 10-22 16,-39-6-18-16,39 6-20 0,-44-1-15 0,44 1-24 16,-43 1-18-16,43-1-15 0,-51 8-11 0,28-3-13 15,3 5-6-15,-3-3 6 0,-1 5-12 0,1 2-4 16,3-2-2-16,0 3 0 0,4 2-3 0,-5 0 6 16,8 3 2-16,-4-4-6 0,4 4 4 0,3-1 2 15,0 1-2-15,0-1-1 0,3 0-2 0,4-2 1 16,3-17 6-16,-3 33-5 0,3-33 5 0,3 30-2 15,-3-30 1-15,14 24 3 0,-14-24-5 0,19 20 1 16,-19-20-3-16,30 12 1 0,-30-12 1 0,37 7-2 16,-37-7-2-16,40-2 0 0,-40 2 0 15,43-10-2-15,-22 0 3 0,2 1 3 0,-4-3 2 16,2 0 45-16,-5-3 2 0,4 0-6 0,-6 0-6 16,2-3-5-16,-6 1 4 0,4 0 4 0,-4 0 2 15,0-1-1-15,-3-2-5 0,-4 2 0 0,3 0 0 16,-6 18 0-16,7-30-4 0,-7 30-4 0,0-27-4 15,0 27-11-15,3-25-7 0,-3 25-5 0,0-20-8 16,0 20-9-16,0 0-10 0,4-23-6 0,-4 23-2 16,0 0 0-16,0 0 3 0,0 0 5 0,0 0 3 15,0 0 4-15,-14 16 2 0,14-16 2 0,-9 25-2 16,9-25-1-16,-7 34 2 0,3-14-3 0,4 3 4 16,0 0 1-16,0-1 2 0,0 3 1 15,4-2 0-15,3-1-1 0,-1 1 2 0,1-4 4 16,7 2-2-16,-5-1-4 0,4-2 7 0,4-3-2 15,4-1-6-15,-2-2-10 0,1-1-33 0,4-5-40 16,-2 0-62-16,-22-6-77 0,44 6-101 0,-44-6-129 16,46-9-155-16,-19 2-192 0,-3-1-154 0,-4-4-626 15,4 0-1015-15</inkml:trace>
  <inkml:trace contextRef="#ctx0" brushRef="#br1" timeOffset="49211.85">5382 5217 59 0,'0'0'396'0,"0"0"-7"0,3-21-20 16,-3 21-22-16,0 0-22 0,4-17-13 0,-4 17-6 15,0 0-5-15,3-17-12 0,-3 17-3 16,0 0-5-16,7-20-2 0,-7 20 6 0,0 0 3 16,6-17 1-16,-6 17 5 0,0 0-4 0,0 0-10 15,4-21-23-15,-4 21-23 0,0 0-31 0,0 0-35 16,0 0-38-16,0 0-32 0,0 0-24 0,0 0-20 16,0 0-11-16,0 0-5 0,0 0-6 0,0 0 2 15,0 0-2-15,-4 29 0 0,4-29-2 16,0 29 6-16,0-12 4 0,0 6-2 0,0 0-2 15,0-1-5-15,0 5-5 0,0-1 2 0,0-1-4 16,0-1-6-16,0 2-2 0,0-1-5 0,0-4-4 16,0 3 5-16,0-7 0 0,0-17-2 0,0 34 0 15,0-34 6-15,0 29 9 0,0-29 40 0,4 22 14 16,-4-22 6-16,0 18-5 0,0-18-10 16,0 0-11-16,3 18-9 0,-3-18-11 0,0 0-5 15,0 0-33-15,0 0-44 0,0 0-75 0,0 0-109 16,17-9-112-16,-17 9-112 0,0 0-143 0,13-20-145 15,-13 20-112-15,11-17-754 0,-11 17-1046 16</inkml:trace>
  <inkml:trace contextRef="#ctx0" brushRef="#br1" timeOffset="49555.27">5849 5285 240 0,'0'0'367'0,"0"0"-8"15,0 0-15-15,0 0-12 0,0 0-13 16,0 0-10-16,0 0-4 0,0 0-2 0,0 0-10 16,0 0-2-16,0 0 4 0,0 0-2 0,0 0-2 15,0 0-5-15,-37 0-2 0,37 0-11 0,0 0-9 16,0 0-15-16,0 0-21 0,0 0-18 0,0 0-24 15,0 0-33-15,0 0-26 0,0 0-25 0,0 0-21 16,0 0-18-16,0 0-10 0,0 0-9 0,34-6-3 16,-34 6-10-16,33-5-5 0,-33 5-8 0,43-4-23 15,-43 4-35-15,54-3-47 0,-54 3-44 0,49-2-46 16,-49 2-50-16,44-3-57 0,-44 3-74 0,40-3-85 16,-40 3-71-16,36 0-63 0,-36 0-29 0,0 0-25 15,35 3-383-15,-35-3-488 16</inkml:trace>
  <inkml:trace contextRef="#ctx0" brushRef="#br1" timeOffset="49764.3">5895 5442 461 0,'0'0'541'0,"-30"5"-5"0,30-5-35 0,-26 6-41 16,26-6-52-16,0 0-58 0,-30 4-52 0,30-4-40 15,0 0-19-15,0 0-5 0,0 0-9 0,0 0-32 16,0 0-30-16,0 0-29 0,23 15-26 0,-23-15-19 15,33 3-15-15,-33-3-10 0,48 2-10 16,-48-2-8-16,53 0-11 0,-53 0-19 0,56-2-31 16,-29-1-62-16,-27 3-94 0,50-7-94 15,-50 7-131-15,46-11-129 0,-46 11-142 0,38-9-480 16,-38 9-613-16</inkml:trace>
  <inkml:trace contextRef="#ctx0" brushRef="#br1" timeOffset="51040.06">6733 5175 70 0,'0'0'241'0,"6"-13"0"0,-6 13-12 16,0 0-4-16,0 0-14 0,0 0 3 0,13-17 17 16,-13 17 6-16,0 0 16 0,0 0 1 0,11-16 9 15,-11 16 4-15,0 0-1 0,0 0 7 0,6-14-1 16,-6 14 1-16,0 0-1 0,0 0-2 0,0 0-11 15,7-15-7-15,-7 15-9 0,0 0-7 0,0 0-23 16,0 0-20-16,0 0-26 0,0 0-38 0,0 0-22 16,0 0-26-16,0 0-17 0,0 0-10 15,0 0 18-15,0 0 46 0,0 0 1 0,0 20 2 16,0-20-6-16,-3 21-13 0,3-21-18 0,-4 26-12 16,1-9-15-16,0 3-10 0,3 4-7 0,-3-2-6 15,0-1-3-15,-2 5-5 0,5-3-1 16,-3 2-6-16,3 0-1 0,-3-3-2 0,3-2-3 15,0 1-2-15,0-21 3 0,-3 29 2 0,3-29 8 16,0 28 6-16,0-28 6 0,3 20 2 0,-3-20-5 16,0 0-6-16,11 15-4 0,-11-15-17 0,0 0-39 15,0 0-63-15,22-8-109 0,-22 8-107 0,17-9-101 16,-17 9-111-16,16-18-103 0,-16 18-69 0,24-18-38 16,-24 18-36-16,30-19-433 0,-13 8-667 0</inkml:trace>
  <inkml:trace contextRef="#ctx0" brushRef="#br1" timeOffset="51407.31">7173 5210 100 0,'0'0'342'0,"14"-26"3"15,-14 26-2-15,9-19 12 0,-9 19 12 16,3-20-1-16,-3 20-8 0,4-16-15 0,-4 16-9 16,0 0-31-16,-4-22-16 0,4 22-15 0,0 0-23 15,-12-15-19-15,12 15-14 0,0 0-15 0,-30-5-10 16,30 5-10-16,-27 5-3 0,27-5-14 15,-37 15-18-15,20-5-21 0,-3 2-23 0,0 4-21 16,3 1-14-16,1 0-9 0,-1 6-11 0,4-3-6 16,3 3-5-16,0-1-4 0,3 2-1 0,4-3-4 15,3-1-6-15,0 0-2 0,3 0-2 0,1-2-2 16,-4-18 0-16,16 25 0 0,-16-25-3 0,23 18-1 16,-23-18 0-16,30 9-1 0,-30-9-5 0,37-1 0 15,-37 1 0-15,37-17 5 0,-17 8-8 0,0-6-2 16,-3 0 7-16,-4-3-10 0,0-3 4 15,1 2-1-15,-8-1-1 0,4 1-2 0,-7 1-6 16,-3 18-2-16,4-30-3 0,-4 30-2 0,-10-24-5 16,10 24-25-16,-13-21-35 0,13 21-53 15,-21-13-65-15,21 13-69 0,0 0-76 0,-26-12-92 16,26 12-83-16,0 0-53 0,0 0-39 0,0 0-8 16,0 0-331-16,0 0-428 0</inkml:trace>
  <inkml:trace contextRef="#ctx0" brushRef="#br1" timeOffset="51716.06">7487 5117 322 0,'0'0'423'0,"27"-15"14"0,-27 15 8 0,19-15 1 15,-19 15-16-15,17-12-11 0,-17 12-29 0,0 0-43 16,10-15-53-16,-10 15-43 0,0 0-34 16,0 0-28-16,0 0-30 0,0 0-17 15,-27 10-14-15,27-10-16 0,-24 22-19 0,12-7-13 16,-6 3-16-16,5 2-8 0,4 2-10 0,-5 6-2 15,7-6-9-15,1 3-7 0,3 3 0 0,0-6-7 16,3 3-3-16,3-5-5 0,3 1-2 0,1-4 1 16,-7-17-1-16,17 22-3 0,-17-22 2 0,27 12-2 15,-27-12-2-15,36 0-1 0,-36 0 2 0,37-9 8 16,-21-1 44-16,1-1 12 0,-4-2-6 0,-3-4-12 16,0 2-11-16,-7-4-9 0,-3 19-5 0,4-30-8 15,-4 30-8-15,-10-31-5 0,10 31-34 0,-17-25-70 16,17 25-90-16,-26-19-108 0,26 19-118 0,-30-14-132 15,30 14-132-15,-38-6-656 0,38 6-789 16</inkml:trace>
  <inkml:trace contextRef="#ctx0" brushRef="#br1" timeOffset="52483.3">4545 6170 63 0,'0'0'465'16,"4"-18"4"-16,-4 18-11 0,0 0-35 0,-7-20-42 15,7 20-33-15,0 0-21 0,-20-15-20 0,20 15-10 16,0 0-8-16,-43-1-17 0,43 1-18 0,-38 4-12 15,19 4-26-15,-5-1-14 0,1 5-29 16,2 0-31-16,-1 3-26 0,-2 3-21 0,4 2-17 16,4 0-16-16,-1 0-10 0,4 1-9 0,2 1-3 15,5-2-8-15,2 0 0 0,1-1-4 0,3-19-1 16,3 36 0-16,-3-36 1 0,13 27-1 0,-13-27 0 16,24 20-5-16,-24-20-2 0,33 10 1 0,-33-10-3 15,41 0-1-15,-19-5-2 0,2-2-4 0,3-5 2 16,-4-1 3-16,1-2 44 0,-1-3 8 15,-3-2 10-15,-3 4 7 0,-1-3 11 0,-5-1 2 16,-1 3 1-16,-1-2 7 0,-6 0-6 0,-3 19-5 16,7-32-12-16,-7 32-11 0,-3-24-16 15,3 24-16-15,-7-21-12 0,7 21-16 0,0 0-2 16,0 0-2-16,-19-8-6 0,19 8-1 0,-17 15 1 16,17-15-1-16,-10 30 3 0,3-10 5 0,7 2 3 15,0 2-3-15,4 0 1 0,-1 1 0 0,7 1 0 16,-1 1-2-16,5 0-34 0,-1 0-55 0,4-4-77 15,-1-1-80-15,2 2-62 0,-2-10-88 0,1 1-104 16,3-2-109-16,-20-13-81 0,37 12-52 0,-37-12-547 16,36 0-741-16</inkml:trace>
  <inkml:trace contextRef="#ctx0" brushRef="#br1" timeOffset="52799.02">4966 6273 33 0,'6'-15'300'0,"-6"15"3"0,7-31-1 16,-7 31-1-16,6-29-3 0,-6 29 0 0,11-28-8 15,-11 28-14-15,9-28-20 0,-9 28-31 0,16-22-23 16,-16 22-31-16,21-18-22 0,-21 18-17 0,23-12-15 16,-23 12-7-16,0 0-13 0,34-3-8 0,-34 3-14 15,23 8-7-15,-23-8-10 0,16 15 1 0,-16-15-3 16,8 27 6-16,-8-27 4 0,-8 33-1 0,5-12-11 16,-7 0-7-16,-3-1 2 0,0 6 50 0,-4-2 28 15,-3-2 26-15,3-2 14 0,4 1 6 0,-4-4 6 16,4-2 9-16,-1 0 2 0,5-3-9 0,9-12-17 15,-18 21-19-15,18-21-27 16,-12 17-18-16,12-17-17 0,0 0-12 0,0 20-10 16,0-20-11-16,23 5-5 0,-23-5-6 0,37 3-2 15,-37-3-15-15,43 0 0 0,-43 0-25 0,56-5-31 16,-29 2-36-16,3-2-63 0,-3 0-63 0,0 0-74 16,-4-2-120-16,0-1-142 0,1 1-138 0,-4-1-115 15,-4-1-555-15,4-2-795 0</inkml:trace>
  <inkml:trace contextRef="#ctx0" brushRef="#br1" timeOffset="53004.3">5603 6261 560 0,'0'0'649'0,"0"0"1"16,-21-7-22-16,21 7-47 0,0 0-51 0,0 0-54 16,0 0-43-16,-23-7-54 0,23 7-51 15,0 0-48-15,0 0-41 0,0 0-38 0,23-10-35 16,-23 10-29-16,30-5-23 0,-30 5-25 0,37-5-13 15,-37 5-14-15,44-5-4 0,-44 5-17 0,49-5-30 16,-49 5-65-16,54-5-93 0,-54 5-104 0,46-2-141 16,-46 2-144-16,41-3-100 0,-41 3-62 0,30-4-54 15,-30 4-344-15,0 0-566 0</inkml:trace>
  <inkml:trace contextRef="#ctx0" brushRef="#br1" timeOffset="53152.3">5766 6285 203 0,'0'0'310'0,"-34"17"-2"16,34-17 5-16,-20 13-3 0,20-13 2 0,-19 9-1 15,19-9-6-15,0 0 12 0,-14 12-15 0,14-12-25 16,0 0-33-16,0 0-37 0,27 9-33 16,-27-9-35-16,0 0-22 0,50 0-24 0,-50 0-17 15,40-3-9-15,-40 3-27 0,39-6-74 0,-39 6-157 16,41-3-177-16,-41 3-165 0,40-13-589 0,-40 13-591 16</inkml:trace>
  <inkml:trace contextRef="#ctx0" brushRef="#br1" timeOffset="53431.3">6366 6095 70 0,'0'0'407'0,"13"-20"-18"16,-13 20-6-16,10-18-2 0,-10 18 8 0,14-15-8 16,-14 15-15-16,0 0-10 0,13-15-25 0,-13 15-17 15,0 0-35-15,0 0-38 0,0 0-28 16,0 0 19-16,0 0 30 0,0 0-4 0,0 0-22 15,0 0-35-15,13 18-30 0,-13-18-25 0,0 30-19 16,0-13-24-16,0 2-11 0,0 5-20 0,0 0-17 16,0 2-6-16,4-1-5 0,-4 2-6 15,3-3-6-15,0 2 1 0,0-1-11 0,1-1 8 16,-1 0-8-16,1-5-1 0,3 1-22 0,-7-20-43 16,6 29-40-16,-6-29-61 0,3 22-124 0,-3-22-156 15,0 0-185-15,0 0-139 0,10 15-754 0,-10-15-949 16</inkml:trace>
  <inkml:trace contextRef="#ctx0" brushRef="#br1" timeOffset="53928.3">6733 6108 83 0,'0'0'475'0,"6"-16"9"0,-6 16-5 16,0 0-24-16,7-20-26 0,-7 20-25 0,0 0-22 15,0-19-23-15,0 19-23 0,0 0-38 0,-7-17-43 16,7 17-40-16,0 0-36 0,0 0-27 15,0 0-9-15,-30 6-15 0,30-6-12 16,-20 15-20-16,7-2-16 0,-1 1-15 0,1 4-12 16,4 0-8-16,-2 2-9 0,1-1-3 0,4 1-3 15,3 4-5-15,-1-5-1 0,8 4-1 0,-4-7-2 16,6 5-6-16,1-3-1 0,2-3 0 0,2-3-2 16,-11-12 2-16,23 21-3 0,-23-21 1 0,30 6-4 15,-30-6-1-15,37-1-1 0,-37 1-2 0,40-12 0 16,-20 0-1-16,-1 0-2 0,-1-3 3 0,-1-2-3 15,-4-1 0-15,-4-2 1 0,2 0 2 0,-5 3-4 16,-2-2-6-16,-4 19 3 0,-4-32 0 0,4 32-2 16,-9-24-2-16,9 24 2 0,-21-18 0 15,21 18 1-15,-23-15-1 0,23 15-16 0,-24-5-29 16,24 5-44-16,0 0-64 0,-36-2-71 16,36 2-77-16,0 0-95 0,-34 4-89 0,34-4-82 15,0 0-114-15,-20 9-331 0,20-9-492 0</inkml:trace>
  <inkml:trace contextRef="#ctx0" brushRef="#br1" timeOffset="54567.56">7130 6027 281 0,'0'0'433'0,"0"0"14"0,9-15 6 0,-9 15-9 15,0 0-15-15,0 0-24 0,7-17-27 0,-7 17-36 16,0 0-42-16,0 0-44 0,0 0-48 0,0 0-38 15,0 0 25-15,0 0 29 0,0 0 11 0,0 0 7 16,7 17-11-16,-7-17-6 0,-3 24-20 0,3-24-31 16,-4 31-22-16,1-11-19 0,-1 3-21 15,4-1-19-15,-3 0-13 0,0 1-16 0,3 0-9 16,-3-1-7-16,3 1-6 0,0-2-2 0,0-21-3 16,0 31-5-16,0-31-41 0,0 30-63 15,0-30-90-15,3 21-92 0,-3-21-176 0,0 0-229 16,6 22-234-16,-6-22-701 0,0 0-1034 0</inkml:trace>
  <inkml:trace contextRef="#ctx0" brushRef="#br1" timeOffset="55279.31">4395 7095 108 0,'0'0'472'0,"-6"-16"14"0,6 16-2 0,-8-14-23 15,8 14-31-15,-13-15-37 0,13 15-44 0,-14-15-33 16,14 15-34-16,-16-10-29 0,16 10-25 0,-26-5-15 16,26 5-16-16,-34 0-18 0,34 0-17 0,-44 9-16 15,19 2-13-15,-2 3-24 0,0 2-21 0,0 0-19 16,0 5-9-16,4 1-11 0,3 3-9 0,3 0-6 16,4 0-7-16,3 0 1 0,3-1-2 15,7-2-3-15,0 0 3 0,4-2-2 0,2-2 1 16,5-1-3-16,2-4 0 0,4-1-6 0,2-4 0 15,-19-8-2-15,44 7-4 0,-44-7 2 16,46-2-1-16,-19-6-4 0,0 0 2 0,0-4-1 16,-1-5-1-16,-2 0 1 0,3-4 19 0,-8-4 15 15,1 0 0-15,-3 0-7 0,-4-3-10 0,0 2-3 16,-2-3-4-16,-1 5-1 0,-7 2 0 0,3-2 18 16,-6 4 0-16,0 20-7 0,4-30-9 0,-4 30-9 15,-7-19-6-15,7 19 4 0,0 0-10 0,0 0 1 16,0 0 0-16,-30 1 1 0,30-1 0 15,-10 26 2-15,10-26-2 0,-6 37 6 0,6-16 0 16,3 1 2-16,0 1 3 0,7 2 0 0,-3 0 8 16,6 0-1-16,0-4 1 0,4 3-9 0,-4-5-47 15,4 1-78-15,0-4-94 0,-3-2-131 0,2-1-153 16,1-3-166-16,-17-10-104 0,30 13-583 16,-30-13-800-16</inkml:trace>
  <inkml:trace contextRef="#ctx0" brushRef="#br1" timeOffset="55687.84">4802 7157 120 0,'-4'-20'389'0,"4"-2"3"0,0 2-3 16,4-1-17-16,-4-3-18 0,3 2-22 15,4 2-25-15,0-4-42 0,-1 5-40 0,7-1-28 16,-2 2-34-16,2 3-29 0,1 0-24 0,2 3-17 16,1 0-18-16,-17 12-16 0,33-13-5 0,-33 13-14 15,33-6-9-15,-33 6-2 0,30 6-3 0,-30-6-7 16,27 13-1-16,-27-13 1 0,16 22-2 0,-16-22 0 15,11 29-5-15,-14-11-1 0,-5 2 1 0,-1 0-11 16,-1 0 8-16,-4 1 2 0,-5-2 34 16,2-2 65-16,-4 1 39 0,5-3 32 0,-4-3 19 15,-1 1 15-15,5-3 13 0,16-10 4 0,-30 15-20 16,30-15-38-16,-23 12-36 0,23-12-27 0,0 0-24 16,0 0-19-16,0 0-12 0,0 0-12 0,0 0-10 15,20 13-14-15,-20-13-14 0,43 0-12 16,-43 0-9-16,54 6 2 0,-24-4-2 0,0 2-1 15,-4 2 2-15,1 1-2 0,0 3 1 0,-8 3 1 16,2 1 2-16,-8 2 5 0,1 1-1 0,-11 3-2 16,0 0 5-16,-6 3 10 0,-7 2-10 0,-4-3 1 15,-2 1 4-15,-4-1 0 0,-7 1 4 0,0-3-1 16,0-1 9-16,-3-3-8 0,0 1-1 0,3-5 3 16,5-1-6-16,-2-1-42 0,24-10-86 0,-33 15-154 15,33-15-188-15,0 0-183 0,0 0-128 0,0 0-620 16,0 0-852-16</inkml:trace>
  <inkml:trace contextRef="#ctx0" brushRef="#br1" timeOffset="55879.7">5696 7290 382 0,'6'-25'556'0,"-6"25"30"0,4-23-12 16,-4 23-40-16,0-22-47 0,0 22-49 0,0-20-54 15,0 20-68-15,3-21-58 0,-3 21-51 16,14-18-43-16,-14 18-30 0,22-12-25 0,-22 12-20 15,37-12-15-15,-17 4-14 0,-20 8-12 0,54-4-6 16,-54 4-5-16,53-5-16 0,-53 5-47 0,50 0-85 16,-50 0-122-16,47 0-141 0,-47 0-133 0,33 5-92 15,-33-5-642-15,24 7-704 0</inkml:trace>
  <inkml:trace contextRef="#ctx0" brushRef="#br1" timeOffset="56047.31">5775 7328 211 0,'-26'12'398'0,"6"-2"10"0,0 0-6 0,20-10-28 15,-27 14-33-15,27-14-4 0,-19 16 2 0,19-16-21 16,0 0-24-16,0 17-37 0,0-17-39 0,26 5-32 16,-26-5-37-16,43 3-32 0,-43-3-15 15,57-3-30-15,-23 1-9 0,-1-4-11 0,0 5-7 16,3-7-11-16,1-1-29 0,0 2-101 0,0-2-141 16,-1-4-142-16,-2 1-129 0,2-1-168 15,-6 1-285-15,-3 2-440 0</inkml:trace>
  <inkml:trace contextRef="#ctx0" brushRef="#br1" timeOffset="56415.06">6733 6902 127 0,'0'0'410'0,"0"0"5"0,-3-17 4 0,3 17-2 15,0 0 0-15,0 0-5 0,-3-18-11 0,3 18-11 16,0 0-12-16,0 0-19 0,0 0-33 0,-8-18-39 16,8 18-46-16,0 0-50 0,0 0-33 0,0 0 49 15,0 0 2-15,-13 18-15 0,13-18-25 0,-6 25-23 16,2-5-10-16,0 3-12 0,-2 2-18 0,-1 5-21 15,4 3-8-15,-3-2-13 0,2 1-10 0,0 4-10 16,1-4-5-16,3-4-5 0,0 2-2 0,0-2 0 16,0-3 0-16,0 0-10 0,0-4-4 15,3 0-35-15,1-3-49 0,-4-18-61 0,4 27-58 16,-4-27-82-16,3 23-145 0,-3-23-145 16,0 0-144-16,16 15-69 0,-16-15-614 0,0 0-838 15</inkml:trace>
  <inkml:trace contextRef="#ctx0" brushRef="#br1" timeOffset="56735.64">7143 6995 304 0,'7'-20'426'15,"3"-1"14"-15,-7 7 12 0,-3 14 3 0,6-28-13 16,-6 28-22-16,4-25-26 0,-4 25-42 0,-4-20-39 16,4 20-34-16,-12-9-21 0,12 9-21 15,0 0-26-15,-41 9-20 0,25 2-27 0,-5 6-29 16,-2 3-24-16,-3 7-19 0,2 3-16 0,1 2-10 15,3 1-10-15,7 0-9 0,3-3-4 16,-1-1-9-16,8-1-6 0,3-6-2 0,3 1-7 16,5-5-1-16,1-2-4 0,-9-16 0 0,24 21-4 15,-24-21-2-15,33 3 0 0,-33-3-2 0,43-10-3 16,-19 0 0-16,-1-3-3 0,0-4 0 0,-3-3 3 16,1-3 1-16,-5-2-1 0,-2 0-1 0,-5 3-1 15,-2-6 1-15,-4 3-4 0,0 3 0 0,-6-1-1 16,3 3-3-16,-3 0-4 0,-4 5-19 0,7 15-31 15,-16-20-39-15,16 20-68 0,-20-10-75 16,20 10-82-16,0 0-113 0,-40 3-114 0,40-3-104 16,-27 7-564-16,27-7-681 0</inkml:trace>
  <inkml:trace contextRef="#ctx0" brushRef="#br1" timeOffset="57343.63">7563 6892 155 0,'0'0'379'0,"0"0"-7"16,0 0-8-16,-24-7-6 0,24 7-9 0,0 0-6 16,-25-7-1-16,25 7-6 0,0 0-14 15,-24-13-12-15,24 13-6 0,-20-11-5 0,20 11-7 16,-13-14-11-16,13 14-13 0,-17-18-16 0,17 18-13 15,-13-18-26-15,13 18-29 0,-8-19-37 0,8 19-28 16,-3-20-28-16,3 20-15 0,11-18-17 0,-11 18-13 16,19-18-10-16,-19 18-12 0,30-14 4 0,-30 14-11 15,38-7-1-15,-38 7-1 0,46-4-5 0,-46 4-3 16,53 7-4-16,-26-1 1 0,0 5-1 0,-4-2-4 16,0 1 4-16,-2 5 0 0,-2 0-5 0,-5 6-2 15,-5-4 4-15,-2 5 0 0,-7 1 6 16,-3-1-3-16,-4 3 0 0,-6 4 2 0,-4 0 1 15,-3 1 1-15,-6 3-4 0,-4-2 3 16,3 0 3-16,-6-1 5 0,3-1 27 0,3-5 40 16,0-5 32-16,4 1 13 0,2 0-7 0,5-4-6 15,-4-4-15-15,7 3-3 0,13-15-8 0,-24 17-6 16,24-17-12-16,-9 18-12 0,9-18-9 0,0 0-9 16,13 15-5-16,-13-15-3 0,33 0-5 0,-33 0-3 15,57 0-15-15,-27-5-23 0,3 2-30 0,3 1-52 16,5-3-63-16,-4-3-73 0,-1 5-73 0,-6-4-104 15,0 2-148-15,-3-3-184 0,0 4-151 0,-8-4-656 16,-19 8-992-16</inkml:trace>
  <inkml:trace contextRef="#ctx0" brushRef="#br1" timeOffset="58303.02">4485 8130 119 0,'0'0'522'15,"-10"-28"10"-15,10 28-10 0,-13-27-30 0,6 12-45 16,-3 0-55-16,10 15-46 0,-20-20-57 0,20 20-45 16,-27-18-43-16,27 18-24 0,-33-4-15 0,33 4-20 15,-44 9-12-15,17 1-9 0,2 5-9 16,-2 5-11-16,3 5-17 0,4 0-17 15,4 3-9-15,2 5-10 0,7-4-9 0,4 6-6 16,3-7-3-16,3 4-4 0,4 1-2 0,7-3-2 16,-5-3-1-16,9-2-1 0,-6-8 2 0,9-1 0 15,-5-3-3-15,8-6-2 0,-24-7-3 0,42 0-4 16,-18-4 0-16,0-10-4 0,6-1 0 0,-4-5-2 16,1-5 1-16,-7 0 0 0,0-2 6 0,0 0 6 15,-7-2 20-15,1 0 18 0,-4 9 24 0,-4-3 7 16,1 3-3-16,-4 6-21 0,-3 14-14 0,4-24-11 15,-4 24-8-15,0 0-8 0,0 0-4 16,0 0-1-16,-30 13-3 0,30-13-2 0,-14 30-3 16,8-10 4-16,6 4-2 0,0-3 2 0,0 1 0 15,3 4 2-15,3-1 0 0,2-5-3 0,2 2 1 16,-1-2-18-16,1-2-38 0,4-3-47 16,2-3-75-16,1 0-136 0,-17-12-154 0,37 9-163 15,-37-9-103-15,36-3-633 0,-12-5-810 0</inkml:trace>
  <inkml:trace contextRef="#ctx0" brushRef="#br1" timeOffset="58607.31">5021 8032 174 0,'0'0'390'0,"0"-25"6"16,0 25-7-16,-3-17-26 0,3 17-36 0,0 0-35 16,0-20-8-16,0 20 8 0,0 0 6 0,0 0-3 15,0 0-2-15,0 0 11 0,-13 22-8 0,13-22-21 16,-6 26-26-16,6-26-23 0,-11 31-11 0,8-11-13 15,-3 4-13-15,2-5-21 0,-2 1-6 0,-2 1 2 16,2 1-3-16,0-5-13 0,-1 2-2 16,1 1 3-16,6-20 6 0,-11 26 15 0,11-26 15 15,-10 23 20-15,10-23 9 0,-6 18-1 0,6-18-25 16,0 0-174-16,0 0-14 0,0 0 0 0,0 0 0 16,0 0 0-16,0 0 0 0,36-6 0 15,-36 6 0-15,40-15 0 0,-16 5 0 0,2 0 0 16,1 0 0-16,0 0-2 0,3 1-290 0,-3-2-42 15,-1 4-43-15,-3-4-60 0,1 4-78 0,-4-3-76 16,-20 10-50-16,33-14-28 0,-33 14-48 0,23-11-513 16,-23 11-692-16</inkml:trace>
  <inkml:trace contextRef="#ctx0" brushRef="#br1" timeOffset="58828.17">5279 8049 289 0,'0'0'315'0,"-14"-14"13"0,14 14 20 0,-13-15 22 16,13 15 13-16,0 0-9 0,-13-13-25 0,13 13-40 15,0 0-44-15,0 0-39 0,-17-13-37 0,17 13 26 16,0 0 9-16,-10 18-3 0,10-18-2 16,-3 25-20-16,3-5-29 0,-4 4-29 0,4-1-22 15,0 5-17-15,-3 2 5 0,-1 5 1 0,4 0-13 16,-3 0-17-16,3 1-15 0,0-2-10 0,0-4-8 16,0 3-6-16,0-9-3 0,3 2-3 0,1-1-2 15,-1-5-8-15,1 0-32 0,-4-20-43 0,13 28-114 16,-13-28-180-16,24 9-208 0,-24-9-153 0,33-2-732 15,-33 2-890-15</inkml:trace>
  <inkml:trace contextRef="#ctx0" brushRef="#br1" timeOffset="59027.31">5949 8235 343 0,'0'0'695'0,"-6"-18"28"0,6 18 16 15,-14-20-11-15,14 20-15 0,-16-20-15 0,16 20-43 16,-18-15-59-16,18 15-76 0,-9-12-81 0,9 12-83 15,0 0-70-15,-10-18-61 0,10 18-48 0,0 0-31 16,23-15-31-16,-23 15-78 0,37-10-37 0,-37 10 0 16,50-5 0-16,-50 5 0 0,56-5-24 0,-56 5-220 15,57-2-69-15,-57 2-77 0,57-2-104 0,-57 2-143 16,43 2-136-16,-43-2-76 0,41 2-670 0,-41-2-965 16</inkml:trace>
  <inkml:trace contextRef="#ctx0" brushRef="#br1" timeOffset="59187.31">6132 8225 138 0,'-20'10'439'0,"20"-10"9"16,-30 17 11-16,30-17-6 0,-22 13-22 0,22-13-37 16,-21 9-44-16,21-9-39 0,0 0-35 0,-14 11-24 15,14-11-43-15,0 0-38 0,0 0-34 0,41 0-22 16,-41 0-23-16,36-3-15 0,-9-2-13 0,0 2-12 16,0-1-17-16,6-4-39 0,4 0-105 0,-4 1-134 15,7-3-129-15,-3-2-117 0,-1 4-129 0,1-7-426 16,-1 3-516-16</inkml:trace>
  <inkml:trace contextRef="#ctx0" brushRef="#br1" timeOffset="59763.31">6923 8000 371 0,'0'0'436'0,"-3"-23"4"16,3 23-3-16,0-20-16 0,0 20-22 0,-4-14-20 15,4 14-21-15,0 0-41 0,-6-24-49 0,6 24-42 16,0 0-49-16,0 0-27 0,0 0 48 16,0 0 9-16,0 0 2 0,0 0-18 0,-11 18-13 15,11-18-6-15,-6 35-19 0,6-13-18 0,-3 4-17 16,-1 1-24-16,1 8-10 0,0-2-15 0,0 2-13 15,-2 0-4-15,5-1-8 0,-3 1-3 16,3-4-5-16,-3-4-5 0,3 3-23 0,0-7-47 16,3-1-62-16,-3-22-62 0,3 33-96 0,-3-33-149 15,11 20-158-15,-11-20-113 0,27 4-99 0,-27-4-400 16,36-8-642-16</inkml:trace>
  <inkml:trace contextRef="#ctx0" brushRef="#br1" timeOffset="60064.01">7359 7994 25 0,'8'-20'409'0,"-8"3"11"0,0 17 21 16,0-29 5-16,0 29-22 0,-3-21-28 16,3 21-27-16,-14-15-11 0,14 15-4 15,0 0-14-15,-37 3-7 0,17 7-10 0,0 2-35 16,0 3-46-16,0 3-46 0,0 6-33 0,0 2-32 16,3-1-20-16,4 5-21 0,3-3-10 0,3 3-15 15,0-6-18-15,7 2-1 0,4-3-5 0,3-1-7 16,3-4-5-16,-1-8-6 0,9 0-1 0,-18-10-1 15,36 7-8-15,-36-7-2 0,43-9-1 0,-19-2-5 16,2-4 1-16,1-3 0 0,-6-4-3 0,-5-2 1 16,-2-5-2-16,-5 5 0 0,-6 2-2 0,-3-4-2 15,-3 3 0-15,-3 1-4 0,-5 7 0 0,-5-3 2 16,-1 9-2-16,-3-2 3 0,20 11-20 0,-37-9-43 16,37 9-65-16,-40 5-91 0,40-5-109 15,-33 10-133-15,16 2-130 0,4 1-123 16,13-13-559-16,-17 22-736 0</inkml:trace>
  <inkml:trace contextRef="#ctx0" brushRef="#br1" timeOffset="60399.32">7607 7882 408 0,'16'-17'423'0,"1"2"-31"16,-4 0-41-16,4 0-50 0,-1 2-57 0,1 1-51 15,3-1-36-15,0 4-31 0,4-3-24 0,-24 12-23 16,43-9-15-16,-43 9-14 0,40-5-6 0,-40 5-8 15,37 2 3-15,-37-2 2 0,27 11 15 16,-27-11 2-16,19 21 3 0,-19-21-3 0,7 23-7 16,-7-23-8-16,-4 36-4 0,-5-16-3 15,-1 2 28-15,-4-2 25 0,1 1 22 0,-1-1 10 16,1-3 17-16,0-3 4 0,3 4 13 0,0-4 9 16,10-14 5-16,-17 19-7 0,17-19-14 0,0 0-23 15,3 24-26-15,-3-24-17 0,27 8-16 0,-27-8-12 16,41 10-12-16,-19-2-8 0,2-2-6 0,-1 0-7 15,1 7-6-15,0-3-6 0,-5 4-4 0,1 2-1 16,-7 1-4-16,-2 1 2 0,-5 2-1 0,-6 2 0 16,-3 4-5-16,-3-4-4 0,-12 3-17 15,-2 0-35-15,-7-3-68 0,-3 1-91 0,-6-1-120 16,-7-2-125-16,-1-5-121 0,1-2-664 0,-14 1-709 16</inkml:trace>
  <inkml:trace contextRef="#ctx0" brushRef="#br1" timeOffset="60655.32">4805 9000 623 0,'11'-15'709'0,"-11"15"24"0,0 0-22 0,3-25-29 15,-3 25-39-15,0 0-40 0,3-20-77 0,-3 20-98 16,0 0-86-16,3-15-70 0,-3 15-60 0,0 0-49 16,0 0-32-16,0 0-22 0,0 0-21 0,0 0-27 15,0 0-65-15,0 0-98 0,0 0-119 0,24 10-165 16,-24-10-233-16,6 22-260 0,-6-22-762 16,0 24-1079-16</inkml:trace>
  <inkml:trace contextRef="#ctx0" brushRef="#br1" timeOffset="60808.07">4792 9602 433 0,'-20'25'725'0,"3"-8"-10"0,0-1-47 15,4 1-44-15,0-4-54 0,3-1-74 0,10-12-88 16,-17 24-67-16,17-24-67 0,-13 24-48 0,13-24-36 16,0 24-35-16,0-24-85 0,6 24-139 0,-6-24-217 15,21 21-275-15,-8-8-255 0,-13-13-600 0,23 20-867 16</inkml:trace>
  <inkml:trace contextRef="#ctx0" brushRef="#br1" timeOffset="60952.31">4812 10387 177 0,'-17'20'626'0,"4"-2"-52"0,3-3-34 0,-3-3-37 16,13-12-41-16,-17 23-38 0,17-23-71 0,-10 19-65 15,10-19-49-15,0 0-45 0,6 25-38 0,-6-25-74 16,21 11-173-16,-21-11-238 0,30 5-207 0,-30-5-710 15,36 4-706-15</inkml:trace>
  <inkml:trace contextRef="#ctx0" brushRef="#br1" timeOffset="61087.31">4999 10727 343 0,'0'0'625'0,"-11"25"-27"16,5-10 6-16,-4 0-25 0,-4-3-19 0,5 4-26 16,-1 1-52-16,-1-2-78 0,11-15-76 15,-16 26-59-15,16-26-52 0,-11 22-38 16,11-22-32-16,-3 20-48 0,3-20-97 0,3 16-176 15,-3-16-256-15,5 18-321 0,-5-18-819 0,0 0-1011 16</inkml:trace>
  <inkml:trace contextRef="#ctx0" brushRef="#br1" timeOffset="62147.67">4055 11996 219 0,'0'0'426'15,"0"0"-5"-15,0-26-14 0,0 26-36 0,-10-18-23 16,10 18-27-16,-13-15-24 0,13 15-23 0,-17-15-23 15,17 15-24-15,-24-13-17 0,24 13-14 0,-23-8-8 16,23 8-10-16,0 0-9 0,-44 8-1 0,44-8-11 16,-36 16-20-16,16-6-20 0,0 5-21 15,0 2-19-15,0 4-24 0,0 1-9 0,3 0-6 16,4 5-6-16,3 1-4 0,0-3-2 0,7 1-4 16,-1-2 0-16,8 1 1 0,-1 1 0 0,7-4 2 15,0 0 1-15,3-4-1 0,4 0-3 0,3-6 1 16,0 0-4-16,0-4-2 0,-20-8-2 0,43 7-2 15,-43-7-2-15,47-5-3 0,-23-2-2 0,-5-5-1 16,2 0-2-16,-5-8-1 0,1-1 3 16,-1-1-4-16,-2-4 1 0,-4-1-4 0,0 5 0 15,-3-4 0-15,-4 4 0 0,0-3 0 0,-3 5 0 16,0 0-1-16,0 20-2 0,-3-33-1 0,3 33-3 16,-7-22-5-16,7 22-2 0,0 0 3 0,-20-14 2 15,20 14 1-15,0 0 6 0,-17 21 24 16,17-21 17-16,-6 28 8 0,6-11-10 0,0 6-3 15,3 2-3-15,4-1-4 0,3 8-3 0,-4-6 0 16,8 3 0-16,-4 3-2 0,3-5 6 0,1-3-3 16,-1 2-1-16,1-4-21 0,-2-3-33 0,2-2-33 15,-1 0-58-15,0-5-103 0,-13-12-158 0,30 13-164 16,-30-13-116-16,33 4-707 0,-33-4-824 0</inkml:trace>
  <inkml:trace contextRef="#ctx0" brushRef="#br1" timeOffset="62547.31">4642 11975 229 0,'0'0'404'0,"3"-33"7"16,-3 33 3-16,7-33 3 0,-7 33 5 0,3-27 6 16,-3 27-41-16,0-22-23 0,0 22-51 0,0 0-51 15,-3-26-50-15,3 26-28 0,0 0-9 0,0 0-9 16,-27 13-9-16,14 0-15 0,3 4-14 0,-4 3-18 15,1 5-19-15,-1 0-18 0,5 4-11 0,-1 3-9 16,3-1-9-16,0 2-5 0,4 0-8 0,0-6 2 16,3 3-6-16,0-3-5 0,3-1-2 15,0-4-3-15,0 1-2 0,5-7-1 16,-2 4-2-16,7-8-2 0,-13-12-4 0,27 12-1 16,-27-12 0-16,33 0-2 0,-33 0 2 0,30-10-3 15,-13 0-1-15,-4-2-1 0,1-4-1 0,-7 1 1 16,2-2-2-16,-9 17-3 0,7-33 3 0,-7 33-1 15,-3-30-4-15,3 30 0 0,-13-25-2 0,13 25 0 16,-17-18-1-16,17 18-2 0,-30-8 2 0,30 8 3 16,-40 6 1-16,16 2 0 0,-3 2-1 0,1 2 5 15,0 6 2-15,-1 2 0 0,3 1-28 0,1-2-49 16,7 3-72-16,2-4-79 0,4-1-95 0,4 1-85 16,6-18-87-16,3 24-56 0,-3-24-60 0,16 11-389 15,-16-11-476-15</inkml:trace>
  <inkml:trace contextRef="#ctx0" brushRef="#br1" timeOffset="62875.67">5002 12047 111 0,'13'-20'396'0,"-2"5"39"0,-5-1 19 0,-6 16 7 16,7-26-9-16,-7 26-18 0,-4-23-34 0,4 23-35 16,-17-14-29-16,17 14-26 0,0 0-32 0,-39 0-32 15,39 0-33-15,-37 14-33 0,17-1-34 0,4 2-26 16,-2 3-23-16,6 1-16 0,-2 4-11 0,4-1-12 15,4 4-4-15,1-2-8 0,5 1-7 16,5-2-5-16,-2-1-10 0,3 1-8 0,1-2-5 16,2-5-7-16,2-1-1 0,2-3 1 0,-13-12-3 15,30 16 1-15,-30-16 0 0,36 0-3 0,-36 0 1 16,41-10-2-16,-25-3 2 0,1 1-3 0,0-3 0 16,-7-2 3-16,0-4-3 0,-4 1 1 0,-6-2-1 15,0-2-1-15,-6 5 0 0,-1-1 0 16,-2 4-3-16,-2 0-2 0,-5 3 2 0,16 13 2 15,-27-17 1-15,27 17 0 0,-27-8-1 0,27 8-11 16,0 0-48-16,-39 5-79 0,39-5-95 0,0 0-103 16,-27 13-104-16,27-13-125 0,0 0-143 15,0 0-404-15,16 20-585 0</inkml:trace>
  <inkml:trace contextRef="#ctx0" brushRef="#br1" timeOffset="63067.59">5723 12063 400 0,'0'0'644'15,"0"0"6"-15,26-8-5 0,-26 8-9 0,0 0-25 16,10-13-23-16,-10 13-21 0,0 0-44 0,0 0-60 16,10-15-75-16,-10 15-73 0,0 0-69 0,17-10-48 15,-17 10-42-15,23-5-32 0,-23 5-22 0,40-10-19 16,-40 10-12-16,50-5-27 0,-20 4-61 0,-30 1-90 16,57-3-88-16,-57 3-92 15,60-3-93-15,-60 3-115 0,56 0-152 0,-56 0-113 16,48 3-87-16,-48-3-418 0,36 4-725 0</inkml:trace>
  <inkml:trace contextRef="#ctx0" brushRef="#br1" timeOffset="63203.66">6126 12090 206 0,'0'0'437'0,"-27"12"12"15,27-12 7-15,-23 10-21 0,23-10-36 0,-21 10-47 16,21-10-42-16,0 0-41 0,-22 12-50 0,22-12-38 16,0 0-33-16,0 0-28 0,0 0-23 0,0 0-12 15,27 12-18-15,-27-12-19 0,0 0-52 0,49-3-128 16,-49 3-148-16,36-5-149 0,-36 5-152 15,41-8-389-15,-14 3-448 0</inkml:trace>
  <inkml:trace contextRef="#ctx0" brushRef="#br1" timeOffset="63707.31">6989 11697 217 0,'0'0'276'16,"0"0"-14"-16,11-21-12 0,-11 21-11 0,0 0-3 15,10-16 4-15,-10 16 2 0,0 0 0 0,6-16 0 16,-6 16-2-16,0 0-11 0,0 0-13 0,0 0-16 16,7-17-13-16,-7 17-15 0,0 0-17 0,0 0-26 15,0 0 11-15,0 0 40 0,0 0-7 16,0 0 0-16,0 0 1 0,0 0-12 0,0 25-10 15,0-25-15-15,-4 28-11 0,4-28-6 0,0 35-6 16,0-13-17-16,-3 0-17 0,3 4-11 0,0 1-8 16,0 1-16-16,0-1-4 0,0 3-7 0,0 0-5 15,-3 0-3-15,3-3-6 0,0-1-4 16,0 1-2-16,0-5-5 0,0 2 2 0,0-5 2 16,0-1 0-16,0-18 3 0,3 30 3 0,-3-30-2 15,3 22 2-15,-3-22-20 0,4 17-48 0,-4-17-75 16,0 0-130-16,0 0-184 0,20 11-224 15,-20-11-220-15,0 0-432 0,13-15-772 0</inkml:trace>
  <inkml:trace contextRef="#ctx0" brushRef="#br1" timeOffset="66208.03">7539 11700 213 0,'0'0'402'0,"0"0"-7"0,-3-18-6 16,3 18-24-16,0 0-34 0,-27-7-25 0,27 7-26 16,-30 7-12-16,30-7-21 0,-39 15-6 0,15 0-5 15,-3 0-8-15,2 8 8 0,-2 2-14 0,-3 2-14 16,3 9-11-16,0-2-36 0,4 3-29 0,6 1-29 16,3-3-17-16,5-2-18 0,2-1-12 15,4 1-6-15,3-3-7 0,3-2-4 0,4-4-4 16,2-1-2-16,9-3-1 0,-2-3-1 15,4-4-3-15,4-3-2 0,-2-3-4 0,5-4-2 16,-27-3-2-16,54-3-3 0,-31-4-4 0,-2-1-2 16,-2-4-1-16,-2 2-5 0,-4-4 2 0,-13 14-6 15,11-21 0-15,-11 21-1 0,-5-20-2 0,5 20 0 16,-19-13-1-16,19 13-1 0,-36-7 1 0,36 7 3 16,-48 0-2-16,48 0 1 0,-53 6-13 0,26-2-33 15,27-4-56-15,-49 10-70 0,49-10-55 0,-34 10-57 16,34-10-54-16,-23 12-69 0,23-12-67 0,0 0-85 15,0 0-496-15,0 0-529 0</inkml:trace>
  <inkml:trace contextRef="#ctx0" brushRef="#br1" timeOffset="66484.32">7810 11852 241 0,'17'-26'404'0,"-4"2"41"0,-3 5 17 15,0 1-9-15,-3 0-32 0,-7 18-52 0,9-25-69 16,-9 25-35-16,0 0-19 0,0 0 1 0,0 0-12 15,0 0-20-15,-30 5-29 0,17 13-31 0,0 2-28 16,3 2-23-16,6 3-18 0,1 1-14 0,6 3-10 16,4 1-8-16,7 0-7 0,2 0-4 15,4-3-4-15,1-1-8 0,1-4-2 0,5-4-1 16,-7-3-4-16,4-8-1 0,0 1-6 0,-24-8 1 16,39 0 36-16,-39 0 25 0,30-12 7 0,-17-1-11 15,-13 13-14-15,8-33-12 0,-13 13-7 0,-1-2-10 16,-7-3-2-16,-4 3-11 0,-7-2-25 0,2 2-41 15,-8 4-79-15,0 7-86 0,-8-1-81 0,-1 6-94 16,-1 6-109-16,-11 6-122 0,-9 0-671 16,-9 14-748-16</inkml:trace>
  <inkml:trace contextRef="#ctx0" brushRef="#br1" timeOffset="66708.07">4462 13305 614 0,'-81'9'746'15,"8"-1"-31"-15,4-4 22 0,-2 2 5 0,1-4-12 16,4-2-19-16,9 4-31 0,6-4-59 0,5 2-89 16,10 1-101-16,36-3-91 0,-54 0-65 0,54 0-45 15,0 0-143-15,43-14-87 0,38 2 0 0,45-10 0 16,75-8 0-16,99-18 0 0,46-2 0 0,45-4 0 16,59-1 0-16,133-13 0 0,15 0 0 15,31 5 0-15,-5 5 0 0,-10 4 0 0,-7 2 0 16,-120 8-420-16,-17 8-213 0,-30-7-198 0,-20-4-278 15,-50 2-659-15,-49-1-1198 0</inkml:trace>
  <inkml:trace contextRef="#ctx0" brushRef="#br0" timeOffset="72867.63">8017 4995 389 0,'20'-25'378'0,"-7"5"-4"16,1 2 2-16,-1 3-7 0,-13 15-26 0,17-22-42 15,-17 22-45-15,13-18-49 0,-13 18-42 0,0 0-23 16,0 0 8-16,0 0 2 0,-13 27 8 0,-4 4 13 16,-13 17-2-16,-13 21-10 0,-21 29 1 15,-9 11-12-15,-11 14-20 0,-6 11-13 0,-23 35-8 16,-10 18 6-16,-14 18 17 0,-17 20-7 0,-19 15-8 15,-14 18-6-15,-57 62-1 0,-12 12 16 16,-1-2-13-16,4-2-8 0,13-6-9 0,43-54 5 16,-37 56-14-16,51-58-1 0,3-4-11 0,3 1-5 15,0-11 8-15,8 4-10 0,5-7-11 0,4-6-8 16,3-8-10-16,10-10-6 0,0-10-4 0,8-5-6 16,-5-10 7-16,7-6-7 0,4-6-3 0,3-15-1 15,26-38-3-15,5-11-3 0,8-13 0 0,11-14-1 16,20-22-2-16,7-13 0 0,9-14-2 0,14-10 0 15,0-8-44-15,4-12-98 0,9-9-90 0,17-9-85 16,-23-6-69-16,16-14-78 0,4-6-66 0,0-15-60 16,6-16-64-16,0-12-638 0,1-24-743 0</inkml:trace>
  <inkml:trace contextRef="#ctx0" brushRef="#br0" timeOffset="73367.32">3034 5025 295 0,'-9'-42'338'0,"1"4"-23"16,-1 1 0-16,-1 1 6 0,-1 5-10 0,5-3-10 15,-4 5-21-15,4 5-26 0,-2 2-31 0,5 2-44 16,-4 3-40-16,7 17-30 0,-9-25-26 0,9 25-16 16,0 0-10-16,0 0-12 0,0 0-8 0,19 21-7 15,2 8-2-15,12 21 12 0,14 21 22 0,19 25 7 16,11 21 10-16,13 19 32 0,27 41 14 0,6 15 10 15,8 19 8-15,2 19 34 0,4 17 5 16,2 16 13-16,5 6-12 0,-5 19 14 0,5 10-33 16,-3 7-16-16,-2 5 9 0,2 2-1 0,22 71 7 15,-33-76-15-15,0-4 1 0,-7-3-3 0,1-9-8 16,-4-3 3-16,-6-8-21 0,-5-14-15 0,-5-11-17 16,-11-15-15-16,-3-13-11 0,-3-17-12 0,-14-9-4 15,-13-44-8-15,-3-10-6 0,0-6-5 0,-11-15-5 16,-2-10-1-16,-8-24-6 0,-2-12-1 0,-1-7-4 15,-10-18-10-15,-2-10-56 0,-5-15-111 0,-5-3-128 16,-2-12-97-16,-9-15-117 0,0 0-123 0,0 0-94 16,30-2-147-16,-26-16-490 0,2-4-818 15</inkml:trace>
  <inkml:trace contextRef="#ctx0" brushRef="#br0" timeOffset="89831.34">336 1100 331 0,'-36'0'433'0,"3"0"13"0,2 0-2 15,31 0-4-15,-56-8-9 0,29 6-13 0,27 2-28 16,-46-5-44-16,46 5-47 0,-35-5-53 0,35 5-52 16,-25-3-36-16,25 3-34 0,0 0-22 0,0 0-19 15,0 0-15-15,46-17-8 0,14 7-9 0,23-5-23 16,41-5 1-16,45-10-6 0,38-3-1 15,73-9 14-15,31-3 20 0,29-3 2 0,27 4-9 16,17-2-9-16,12 4-7 0,1-1-6 0,7 3-1 16,-8 5-4-16,-12-1-4 0,-24 7-4 0,-37 3-2 15,-72 5 0-15,-28 3-1 0,-30 1-2 0,-46 7 1 16,-20-2 12-16,-26 3 80 0,-16 1 30 0,-14 2 3 16,-11-2-21-16,-10 3-20 0,-10-5-24 0,-3 3-20 15,-14-3-48-15,-3 2-104 0,-20 8-148 0,10-15-159 16,-10 15-143-16,-26-10-108 0,26 10-117 15,-81 0-437-15,18 3-678 0</inkml:trace>
  <inkml:trace contextRef="#ctx0" brushRef="#br0" timeOffset="90579.08">9 1097 181 0,'0'-24'429'16,"-9"-2"7"-16,9 6-4 0,0-2-17 0,0 4-20 15,0 18-24-15,0-35-50 0,0 35-73 16,0-22-54-16,0 22-38 0,0 0-37 0,0-24-33 15,0 24-18-15,0 0-6 0,0 26-3 0,0-1 13 16,0 13 4-16,0 9-16 0,0 11-2 0,0 17 48 16,0 14-9-16,0 9-15 0,0 3-16 0,0 3-10 15,0 6 26-15,0 2 30 0,0 4-18 0,0 18-12 16,0 2-10-16,0-6-10 0,0-2 7 0,0-22 30 16,9 0-16-16,18-4-16 0,0-5-11 0,0-2-10 15,3-4-6-15,-4-7-7 0,-2-6 2 0,-1-12-7 16,0-10-1-16,1-3 2 0,-4-10 5 15,3-6 6-15,7-4 7 0,3-6 4 16,14-7 7-16,7-8-15 0,15-9 0 0,21-11-1 16,34-6-12-16,36-17-2 0,17-6-7 0,12-7-4 15,18-4-5-15,43-15-4 0,14-2 0 0,3 3-3 16,3 0-2-16,4 4-1 0,-4 5-3 0,-44 11-2 16,-2 1 3-16,-1 7 0 0,-6 4-1 0,-13 5 0 15,-8 2-3-15,-13 8 1 0,-6 3 4 0,-33 1-3 16,-8 7 3-16,-5-4-2 0,-8 3-1 0,-23 3 2 15,-7-4-1-15,-20 5 0 0,-2 1 2 0,-8-3 0 16,-9 1 3-16,-5-1-2 0,-2 0 1 0,-4 1 4 16,-2-3 6-16,-4-1 36 0,-1 1 43 15,-3 1 25-15,-3-4-2 0,0 0-15 0,0-1-16 16,0-4-5-16,0-2 7 0,-3-3-2 0,0 1-9 16,-3-5-15-16,-2-3-10 0,-1-3-11 15,-1-1-1-15,-1-7-8 0,-2-3 6 0,-4-7-2 16,1-1-1-16,-7-6-5 0,-1-2-3 0,-3-5-2 15,-3-10 6-15,-3-3 10 0,-3-2-2 0,-7-9 1 16,-1-2 4-16,-2 2 18 0,-8-1-2 0,4 0-7 16,-7 1-3-16,3 1-3 0,2-4-10 0,-2 6-3 15,1 0-6-15,7 14-2 0,-2 4-8 0,9 9-4 16,-2 4-2-16,1 4-2 0,4 7 0 0,0 3-3 16,1 4-2-16,2 5-9 0,0 2-19 15,0 0-44-15,-1 5-75 0,4-1-116 0,0 21-108 16,-3-29-54-16,3 29-42 0,3-18-119 0,-3 18-192 15,0 0-944-15,0 0-1151 0</inkml:trace>
  <inkml:trace contextRef="#ctx0" brushRef="#br0" timeOffset="91703.02">937 1545 29 0,'-7'-15'506'0,"0"-3"16"0,-3 3 4 0,1 0-24 16,-2 0-30-16,4 0-35 0,7 15-40 0,-16-22-49 15,16 22-54-15,-17-20-56 0,17 20-47 0,-13-15-45 16,13 15-35-16,0 0-22 0,-23-7-21 0,23 7-13 15,-17 9-12-15,17-9-10 0,-17 17-5 0,17-17-10 16,-17 23-4-16,11-8-1 0,6-15-1 0,-7 30-1 16,7-30 1-16,-6 32 0 0,6-32-3 0,0 25 1 15,0-25 2-15,0 23 8 0,0-23 8 0,0 0 23 16,10 18 20-16,-10-18-2 0,0 0-10 16,23-8-6-16,-23 8-12 0,20-25-1 0,-13 8-7 15,3-1 13-15,-4-5-5 0,4 4-7 0,-3-3 1 16,-4-1 12-16,4 3 7 0,-4 3 22 0,-3 17 9 15,7-32-12-15,-7 32-20 0,3-24-21 16,-3 24-24-16,0 0-5 0,0 0-4 0,0 0 1 16,0 0 1-16,10 27 2 0,-6-4 8 0,-1 5-10 15,3 1 3-15,5 7-1 0,-1-2 2 0,-1 2 5 16,9-1 0-16,-6-1 6 0,2-1-4 0,2-3-3 16,2 0-14-16,-2-6-34 0,1 2-44 0,-4-6-56 15,4-5-45-15,-4-1-51 0,4-2-76 0,-17-12-106 16,33 9-109-16,-33-9-56 0,33-7-42 15,-15-1-447-15,-2-7-543 0</inkml:trace>
  <inkml:trace contextRef="#ctx0" brushRef="#br0" timeOffset="91891.7">1321 1344 200 0,'3'-24'368'16,"-3"6"33"-16,0 18 11 0,0-30-10 16,0 30-39-16,0-22-44 0,0 22-52 0,0 0-19 15,0 0 29-15,0 0-6 0,0 0-22 0,0 0-34 16,-14 12-41-16,14-12-29 0,0 39-15 0,0-15-17 15,3 1-21-15,-3 2-12 0,3 6-12 0,2 0-9 16,1-1-3-16,1-2-4 0,-1 0-6 0,0-1-25 16,2-4-51-16,-2 0-90 0,4-4-96 0,-4-1-97 15,5 1-95-15,-1-8-79 0,-10-13-69 16,20 18-430-16,-20-18-462 0</inkml:trace>
  <inkml:trace contextRef="#ctx0" brushRef="#br0" timeOffset="92295.34">1406 1470 278 0,'-16'-19'344'0,"-1"-2"10"0,4 3-9 16,3-2-30-16,-3 1-28 0,3-2-28 0,4 1-28 15,-2 1-30-15,5-1-28 0,3 2-16 0,3-2-28 16,0 0-20-16,8 3-17 0,5-4-11 0,8-1-13 16,3-1-9-16,9 1-10 0,8-3-8 15,2 2-7-15,5 1-7 0,1 2-7 0,2 0-2 16,-1 1-2-16,1 3-6 0,0 0-4 0,-12 9 1 15,1 0-1-15,1 2-3 0,-7 2 4 0,-1 6 9 16,1 2 18-16,0 0-2 0,-4 4 5 0,1 3 4 16,-7 2 12-16,3 1 11 0,-8 2 5 0,2 0-7 15,-4 7 6-15,-4-2 5 0,-2 0-1 0,-4 5 0 16,-4-2-12-16,2 0-8 0,-5 4-9 0,0-2-7 16,0-3-2-16,-3 2-7 0,4-1-4 15,-4-1-3-15,0-4 1 0,0 1 1 0,0-21 30 16,-4 32 86-16,4-32 44 0,-9 28-7 15,-2-16-25-15,-5 3-22 0,-8-2-17 0,-6 2-19 16,-6-1-15-16,-11 4-13 0,-6 0-14 0,-1-1-8 16,-2 3-8-16,-1-2-8 0,3-1-4 0,2 0-2 15,4-1-5-15,9-1-2 0,1-3-18 0,5-2-52 16,6 3-69-16,5-6-78 0,-2 3-76 0,4-2-85 16,20-8-112-16,-30 13-108 0,30-13-90 0,-27 8-473 15,27-8-614-15</inkml:trace>
  <inkml:trace contextRef="#ctx0" brushRef="#br0" timeOffset="92636.08">1204 1310 235 0,'0'0'227'0,"0"0"-16"0,-8-23-4 0,8 23 5 15,0 0 1-15,-6-20-3 0,6 20 15 0,0 0 1 16,0 0 6-16,-3-17-3 0,3 17-7 0,0 0-13 16,0 0-24-16,0 0-29 0,0 0-36 15,0 0-13-15,0 0 56 0,0 0 23 0,-10 14-4 16,10-14-11-16,0 31-20 0,0-12-2 15,0 2-37-15,3 0-18 0,0 5-11 0,1-1-18 16,-1-1-5-16,3 2-5 0,2-3-5 0,-2 2-8 16,4-4-35-16,1-2-68 0,1-2-98 0,9 1-112 15,-2-5-170-15,5-4-188 0,3-4-539 0,3 1-635 16</inkml:trace>
  <inkml:trace contextRef="#ctx0" brushRef="#br0" timeOffset="93080.24">2891 1202 295 0,'14'-17'379'0,"-5"2"-7"16,-2 0-9-16,-7 15-22 0,10-25-10 0,-10 25-20 15,7-25-16-15,-7 25-20 0,0-17-29 0,0 17-33 16,0 0-29-16,-11-20-27 0,11 20-21 0,0 0-14 15,-22-6-16-15,22 6-26 0,0 0-25 0,-27 11 1 16,27-11-14-16,-21 17-7 0,21-17-8 0,-16 22 5 16,6-7-9-16,6 3-8 0,-2 0-1 0,3-1 2 15,3-17-2-15,0 32 1 0,0-32 0 16,0 33-2-16,0-33 4 0,6 24 10 0,-6-24 53 16,7 24 60-16,-7-24 35 0,0 0 4 0,20 12-14 15,-20-12-21-15,0 0-22 0,27-7-18 0,-27 7-11 16,16-13-18-16,-16 13-5 0,17-23-7 0,-17 23-8 15,16-27-7-15,-16 27-6 0,11-25 15 16,-11 25 10-16,9-23-15 0,-9 23-15 0,7-17-20 16,-7 17-22-16,0 0-3 0,0 0 0 0,0 0 4 15,0 0 6-15,0 0-1 0,11 22 2 0,-11-22 3 16,0 34 3-16,0-34 4 0,3 31-11 0,3-11-29 16,-2-2-49-16,-4-18-48 0,6 30-41 15,-6-30-57-15,11 25-43 0,-11-25-38 0,9 20-40 16,-9-20-63-16,0 0-89 0,17 10-46 0,-17-10-31 15,0 0-407-15,26-12-457 0</inkml:trace>
  <inkml:trace contextRef="#ctx0" brushRef="#br0" timeOffset="93491.33">3151 1218 19 0,'10'-21'158'0,"-4"1"31"15,-2 3 25-15,0-4 29 0,-4 21 16 0,6-32 12 16,-6 32-4-16,7-30-10 0,-7 30-18 16,6-25-29-16,-6 25-24 0,11-25-24 0,-11 25-29 15,13-20-28-15,-13 20-19 0,9-12-17 0,-9 12-12 16,0 0-2-16,0 0 5 0,24-8 2 15,-24 8 0-15,0 0 1 0,10 20 0 0,-10-20-1 16,4 25-11-16,-4-25-3 0,0 32-7 0,-4-8-5 16,4-2-4-16,-4-1-3 0,1 5-6 0,0-6-1 15,3 0-6-15,0-20-2 0,0 33-2 0,0-33-2 16,3 27 6-16,-3-27 5 0,11 18 1 0,-11-18-14 16,19 10-31-16,-19-10-73 0,0 0-87 0,44-4-85 15,-44 4-51-15,33-14-31 0,-13 4-3 0,-3-2 11 16,-1-1 27-16,4 1 49 0,-3-3 48 0,0-1 41 15,-3 2 36-15,2 2 49 0,-2-3 60 0,-5-2 38 16,1 5 50-16,1-2 45 16,-11 14 49-16,12-25 38 0,-12 25 39 0,7-25 24 15,-7 25 9-15,7-23-5 0,-7 23-15 0,4-17-21 16,-4 17-42-16,0 0-37 0,0 0-29 0,0 0 12 16,0 0 6-16,0 0-5 0,0 0 9 0,0 0-9 15,-4 25-8-15,4-5-25 0,4 2-14 0,-4 6-8 16,3-1-8-16,0 0-7 0,0 6-5 0,4-3 1 15,-1-2-6-15,-2-3-25 0,3-3-57 0,-4 1-84 16,4-4-82-16,-1-1-79 0,-6-18-83 0,6 20-78 16,-6-20-85-16,0 0-299 0,18 13-315 0</inkml:trace>
  <inkml:trace contextRef="#ctx0" brushRef="#br0" timeOffset="93815.1">3695 1077 229 0,'0'0'283'0,"3"-30"1"15,-3 30-12-15,3-25-13 0,-3 25-13 0,7-20-11 16,-7 20-24-16,17-21-22 0,-17 21-11 0,27-16-11 16,-11 6-14-16,7 0-2 0,1 0-7 0,3-2 2 15,3 1 3-15,3-1 7 0,4 2 7 0,-1 0-3 16,1-3-5-16,-1 6-14 0,1-2-16 0,-3 3-21 16,-1 0-23-16,-3 4-19 0,-30 2-14 0,57 2-10 15,-35 4-1-15,2 1-7 0,-4 4-6 0,1 1 2 16,-8 3 3-16,-1 1 5 0,-4 8-8 15,-5-2-1-15,-3 3 0 0,-3 0-4 0,-5 5 2 16,-1 0-2-16,-7 0-4 0,-1 0-3 0,-4 0 0 16,-6 3-2-16,2-4-2 0,-2-4-3 15,0-2 4-15,0 0 1 0,0-3 0 0,1-3 4 16,-1 0 16-16,7-4 0 0,0-1 2 0,0 0-8 16,20-12-2-16,-34 13-2 0,34-13-16 0,-22 11-76 15,22-11-137-15,0 0-190 0,0 0-177 0,-30-8-162 16,30 8-341-16,0 0-549 0</inkml:trace>
  <inkml:trace contextRef="#ctx0" brushRef="#br0" timeOffset="94987.07">4585 1068 118 0,'0'0'454'16,"10"-28"-5"-16,-10 28-30 0,0-25-40 0,0 25-42 15,-4-26-47-15,4 26-45 0,-3-20-50 0,3 20-40 16,-9-12-32-16,9 12-26 0,0 0-23 15,0 0-14-15,-34 3-10 0,34-3-10 0,-20 15-9 16,20-15-6-16,-16 27-4 0,8-9-2 0,5-1 0 16,0 2-6-16,3 1 0 0,0-1-1 0,3-2-1 15,-3-17-3-15,3 31 4 0,-3-31 9 0,11 27 54 16,-11-27 52-16,13 17 29 0,-13-17-19 0,0 0-22 16,30 5-16-16,-30-5-17 0,24-10 3 0,-24 10-11 15,23-19-13-15,-10 4-8 0,0-2-6 16,-2-2-6-16,2-1-5 0,0-4-4 0,-3-2-4 15,3-1-13-15,-2 7 3 0,-5 0-7 0,4 2-3 16,-3 1-9-16,-7 17-8 0,10-20-4 0,-10 20 1 16,0 0 4-16,0 0-2 0,0 0 4 0,0 0 1 15,10 20 3-15,-10-20 5 0,-4 32-5 0,8-15 10 16,-4 4 2-16,0-1-6 0,3-3 2 16,-3 0 0-16,0-17 4 0,3 33-6 0,-3-33 6 15,4 25-10-15,-4-25-9 0,3 21-14 0,-3-21-22 16,0 0-53-16,4 17-36 0,-4-17-9 15,0 0 6-15,0 0 16 0,0 0 18 0,0 0 19 16,9-21 14-16,-9 21 13 0,4-22 11 0,-4 22 13 16,6-27 2-16,-6 27 3 0,8-34 9 0,-8 34 0 15,9-31 4-15,-6 13 2 0,4 0 3 0,0 1-1 16,-7 17 0-16,13-25-4 0,-13 25 3 0,16-21 3 16,-16 21 0-16,21-20-3 0,-21 20 5 0,17-12 1 15,-17 12 1-15,0 0 1 0,30-4 5 0,-30 4 11 16,0 0 16-16,27 7 9 0,-27-7-1 0,13 13-7 15,-13-13 1-15,6 17-2 0,-6-17-6 16,3 23-1-16,-3-23 8 0,0 19 8 0,0-19 5 16,3 18 9-16,-3-18 8 0,0 0 17 15,5 23 17-15,-5-23 5 0,0 0-6 0,0 0-11 16,0 0-17-16,30 5-12 0,-30-5-8 0,19-13-9 16,-19 13-12-16,27-15-1 0,-27 15-10 0,20-12 1 15,-20 12-5-15,20-10-6 0,-20 10-9 0,0 0-3 16,0 0-4-16,0 0 5 0,0 0 3 0,26 4-1 15,-26-4 2-15,0 20 4 0,0-20 3 0,4 24 2 16,-4-24-2-16,0 24 6 0,0-24-8 0,0 19 0 16,0-19-22-16,0 0-28 0,4 24-39 0,-4-24-61 15,0 0-50-15,0 0-36 0,0 0-27 0,0 0-12 16,0 0 21-16,0 0 35 0,0 0 37 0,9-18 37 16,-9 18 22-16,7-20 22 15,-7 20 18-15,10-32 18 0,-6 9 30 0,2 1 31 16,1-5 34-16,-4-5 42 0,3 3 23 0,1 4 15 15,-3 3-3-15,-1 2-23 0,-3 20-25 0,10-30-14 16,-10 30-5-16,0 0 16 0,6-18 14 0,-6 18 12 16,0 0 10-16,0 0 7 0,4 26 8 0,-4-26 10 15,3 27 8-15,-3-27-3 0,4 37-10 0,-1-17 10 16,1 2-4-16,-1-2-11 0,0 4-11 0,0-5-18 16,4 1-9-16,-7-20-12 0,3 33-8 0,-3-33-2 15,4 27 16-15,-4-27 65 0,3 19 3 0,-3-19-19 16,0 0-15-16,0 0-1 0,0 0-16 15,0 0-14-15,0 0-13 0,-3-21-11 0,-1 3-8 16,4-4-6-16,0-6-6 0,0 1-6 0,4-1-2 16,-1 1-2-16,1-6-6 0,2 3 0 15,0 0-11-15,5 2-15 0,-1 1-8 0,3 3-15 16,4 0-8-16,-1 4-13 0,-2 3-1 0,6 3-6 16,-4-1-9-16,5 2 5 0,-2 3 3 0,1 2 8 15,-20 8 5-15,37-10 10 0,-37 10 9 0,41 0-2 16,-41 0 6-16,36 10 7 0,-17-2 5 0,-1 4 5 15,2 2 4-15,-4 2-3 0,-2 2 3 0,2 2 4 16,-5 1 4-16,-2-2-1 0,-2 3 3 0,-1-2 9 16,-6 3 0-16,-3 2 2 0,-3-4 28 15,-7 5 24-15,-4-3 26 0,-4 2 13 0,-1-4 4 16,-5 0 11-16,-3-1 14 0,3-2 7 0,-3-2-11 16,3-2-12-16,4-2-17 0,-1 1-17 0,5-3-18 15,-2 0-12-15,21-10-9 0,-26 16-12 16,26-16-5-16,-20 12-4 0,20-12 3 0,-17 9-4 15,17-9-15-15,0 0-30 0,0 0-56 0,0 0-71 16,0 0-101-16,7 18-119 0,-7-18-181 0,0 0-132 16,0 0-630-16,0 0-776 0</inkml:trace>
  <inkml:trace contextRef="#ctx0" brushRef="#br0" timeOffset="95447.35">1593 2685 321 0,'0'0'434'0,"-49"4"19"15,49-4 2-15,-37 3-19 0,37-3-30 0,-33 0-48 16,33 0-42-16,0 0-18 0,-37 5-23 15,37-5-22-15,0 0-30 0,0 0-34 0,-31 3-27 16,31-3 0-16,0 0-5 0,0 0-12 0,24-8-20 16,3 1-20-16,16-3-19 0,14-2-18 0,13-8-10 15,13-1-8-15,18-4-12 0,2-2-22 0,4-4-28 16,-1 5-27-16,1-3-27 0,-7 5-20 0,-3-1-2 16,-17 8 16-16,-20 1 13 0,-3 3 2 0,-14 4 2 15,-3 1 9-15,-7 0 6 0,-6 4 6 0,-27 4 8 16,43-8 2-16,-43 8 10 0,31-1-4 15,-31 1 8-15,0 0-1 0,0 0 1 0,42 0-1 16,-42 0 4-16,0 0 1 0,0 0 9 0,48 0 13 16,-22-6 32-16,14 0 6 0,23-6-11 15,27-3-9-15,27-5-1 0,13-4-5 0,37-7-4 16,3-1-6-16,0 2 2 0,-3-3-3 0,-11 5-3 16,-28 3 0-16,-16 6-22 0,-11 0-25 0,-25 2-38 15,-12 5-48-15,-11 2-52 0,-10 0-101 0,-5 0-102 16,-8 3-82-16,-8-1-81 0,2 4-525 0,-24 4-535 15</inkml:trace>
  <inkml:trace contextRef="#ctx0" brushRef="#br2" timeOffset="116567.4">16977 4535 163 0,'8'-23'544'0,"-8"23"8"0,0-20 0 0,0 20-31 16,-4-20-25-16,4 20-23 0,-4-18-31 0,4 18-48 15,0 0-68-15,-6-20-72 0,6 20-55 0,0 0-41 16,0 0-27-16,0 0-3 15,-3 20 5-15,3-20-17 0,0 35-13 0,0-12-9 16,0 6-17-16,0 0-14 0,-3 5-11 0,-1 2-7 16,4 3-7-16,-3 2-9 0,0-1 5 0,-1-3-7 15,0 4-4-15,1-4-3 0,0 1-3 0,0-6-2 16,-4-6-4-16,4 0 9 0,3-1 66 0,-3-5 90 16,3-20 47-16,-11 28-33 0,11-28-27 0,0 0-18 15,-16 8-1-15,16-8-9 0,-20-18-12 0,10 0-7 16,-1-4-8-16,-2-7-14 0,4-8-17 0,-5-4-14 15,4-10-11-15,4-2-12 0,-5-2-34 0,8-11-6 16,-4 8 0-16,7-2 0 0,0-1 0 0,0 4 0 16,7 2 0-16,-4 3 0 0,4 2 0 0,0 5 0 15,-1 4 0-15,4 7 0 16,1 1 0-16,-5 1 0 0,7 7 0 0,1-1 0 16,2 9 0-16,1 5 0 0,-1 2 0 0,-16 10 0 15,41-7 0-15,-41 7 0 0,43 15 0 0,-13 2-2 16,-6 3-5-16,2 12 0 0,1 3 1 0,-1 5 4 15,-6 5 1-15,7 8 4 0,0 5 1 0,-7-1 3 16,0 3-1-16,-3-3-1 0,-1 3-5 0,-2-9 0 16,-8-2 0-16,7 1 0 0,-5-4 0 0,-2-7 0 15,-3-1 0-15,7-3 0 0,-7-5 0 0,0-2 0 16,5-6 0-16,-5-1 0 0,-3-1-19 0,0-20-37 16,10 26-63-16,-10-26-78 0,6 17-90 15,-6-17-96-15,0 0-113 0,0 0-108 0,0 0-138 16,0 0-112-16,0 0-654 0,0 0-954 0</inkml:trace>
  <inkml:trace contextRef="#ctx0" brushRef="#br2" timeOffset="116748.37">17015 4795 396 0,'-27'-10'515'0,"4"0"23"16,2 1-3-16,2-3-20 0,-1 3-20 0,2-2-22 15,18 11-27-15,-30-14-54 0,30 14-67 0,-19-15-69 16,19 15-53-16,-11-14-40 0,11 14-33 15,11-16-21-15,-11 16-21 0,36-16-17 0,-9 9-38 16,3 0-64-16,10 2-82 0,0-3-102 0,0 4-110 16,3-2-147-16,1 1-109 0,-4 4-136 0,-7-5-381 15,0 0-569-15</inkml:trace>
  <inkml:trace contextRef="#ctx0" brushRef="#br2" timeOffset="117683.18">17505 4521 123 0,'0'0'411'0,"0"0"25"0,-3-24 11 0,3 24-2 15,-8-19-14-15,8 19-20 0,-6-24-18 0,6 24-28 16,-3-17-31-16,3 17-48 0,0 0-44 0,3-25-48 16,-3 25-37-16,0 0-25 0,14-12-12 15,-14 12-7-15,0 0-11 0,36 5-17 0,-36-5-15 16,37 12-13-16,-17-2-9 0,-1 3-7 0,5-1-5 16,0 6-4-16,-1 1-2 0,-7 1-3 0,5 0-6 15,-5 4-1-15,-6-5 0 0,0 1-5 0,-7 4-2 16,4-5 1-16,-7 3-3 0,0-22-2 0,-3 35 0 15,3-35-1-15,-7 30-3 0,7-30 3 0,-13 28-1 16,13-28 0-16,-17 20 6 0,17-20 67 16,-20 12 26-16,20-12 9 0,0 0-1 0,-30 3-4 15,30-3-1-15,-20-10-11 0,20 10-12 0,-17-23-10 16,17 23-15-16,-6-30-15 0,6 30 1 0,0-34-18 16,3 13-3-16,0-1-11 0,7 2-1 0,4-3-5 15,-1-2-5-15,7 3 0 0,-3 0 7 16,6-2-10-16,-3 2 2 0,7 2-6 0,0 3-5 15,0-1 10-15,-1 3-4 0,0 5-4 0,1 0 0 16,0 4-5-16,-4 3 2 0,-23 3 6 0,46 3-5 16,-19 1 7-16,-3 6-1 0,-4 2 2 0,-7 5 2 15,4 1-1-15,-4 2 4 0,-2 5 0 0,-5-2-2 16,4 2 1-16,-7 0 2 0,0 0-12 0,-3 0 9 16,4 0-8-16,-4-5-4 0,0 0 4 0,0-20 3 15,-4 32-2-15,4-32 9 0,-3 25-1 16,3-25 1-16,-10 16-1 0,10-16 3 15,0 0 2-15,0 0 1 0,0 0 3 0,-20-16 8 16,20 16-1-16,3-30 4 0,5 10 8 0,-2-2-3 16,4-3-10-16,4-4 0 0,-1-3-3 0,4 3-2 15,2-5-3-15,2 0-4 0,2-1 1 0,-4 3-4 16,8-3-2-16,-3 7 0 0,-4 1 0 0,6 1 2 16,-2 2-10-16,-1 1-6 0,1 4-15 0,-2 1-8 15,5 0-1-15,-7 5-2 0,4 2 2 0,-5 3 1 16,2-2 7-16,-21 10 1 0,33-10 5 0,-33 10 1 15,27-8 3-15,-27 8 3 0,0 0-2 0,30 4 7 16,-30-4 4-16,0 0 2 0,6 24-1 0,-6-24 3 16,-6 27 0-16,-1-9 5 0,-2 2-5 15,-2 0-2-15,-2 5 2 0,-1-1-4 16,1 2 6-16,-4 1 1 0,4-1-4 0,-1 1 4 16,1-3-1-16,7 2 3 0,-5-4-2 0,5 1 0 15,-1-3 2-15,4 2-1 0,0-4 1 0,3-18-1 16,-3 31 2-16,3-31 4 0,6 24-1 0,-6-24 2 15,16 15-1-15,-16-15 0 0,27 5 2 0,-27-5 10 16,30-5 11-16,-30 5 13 0,33-18 6 0,-12 9-1 16,-1-7-6-16,-4 1-6 0,1-2-6 0,4-5-2 15,-5-4-9-15,1 1-5 0,-4 1-4 0,1-5 1 16,-5 5-3-16,-2-1-2 0,-1-1-2 0,2 4-1 16,-5-2-2-16,0 1 0 0,-3 0 0 15,0 3-2-15,0 20-2 0,0-35 0 0,0 35-4 16,-3-27-6-16,3 27-7 0,-3-19 0 15,3 19-2-15,0 0 5 0,0 0-1 0,0 0 5 16,0 0 0-16,-14 19 2 0,14-19 8 0,0 42 2 16,3-16 2-16,-3 5 8 0,7 2 2 0,0 2 0 15,-4 4 2-15,7-5 6 0,-4 1-4 0,8-3-26 16,-4 1-42-16,3-5-41 0,-2-4-56 0,1-5-52 16,2 1-48-16,-1-6-75 0,4-4-93 0,-17-10-133 15,30 7-92-15,-30-7-85 0,27-5-546 0,-27 5-734 16</inkml:trace>
  <inkml:trace contextRef="#ctx0" brushRef="#br2" timeOffset="118199.71">19138 4137 139 0,'-3'-27'367'0,"0"2"16"0,-4 2 11 16,4 3 15-16,-3 0 10 0,-2 2-7 16,8 18-30-16,-6-27-50 0,6 27-62 0,-10-17-44 15,10 17 17-15,0 0-1 0,0 0-12 0,-17 15-2 16,17-15-13-16,3 35-26 0,2-10-29 0,4 5-28 15,1 2-21-15,4 1-21 0,-1 0-14 0,1-4-10 16,-2 0-11-16,9-3-9 0,-5-1-4 0,1-7-2 16,-1-4-7-16,1-1 0 0,7-5 0 15,-24-8 36-15,36 3 20 0,-12-11-1 0,-1 1-11 16,0-10-7-16,1-2-9 0,-1-3-4 0,-3-4-6 16,0-3-6-16,-3 1 3 0,-1-4 6 0,1 2 4 15,-4-1 4-15,-3 2 2 0,-3 1 12 0,3 6 13 16,-4-1 2-16,1 3-16 0,0 4-22 0,-7 16-22 15,7-26-15-15,-7 26-3 0,0 0-6 16,0 0 2-16,0 0 0 0,0 0 1 0,16 20-4 16,-12 5-2-16,-4 7 2 0,0 6 0 0,0 3 2 15,0 13 2-15,3-1 2 0,1 4-4 0,2-2 3 16,-3 2 0-16,7 1-5 0,-6-3-5 0,6 0-1 16,-4-5 2-16,-6 1 2 0,0-12-3 15,-3 1 1-15,-10-5 2 0,-1-2-2 0,-9-6 1 16,-4-2 0-16,-3-5-1 0,-7-5 5 0,4-5 0 15,0-5 7-15,-4-3 12 0,4-4 31 0,3-3 4 16,-3-5-9-16,6-5-12 0,7 1-8 0,4-2-7 16,8 1-10-16,8 15-5 0,8-32-5 0,8 16-3 15,14 1-2-15,6 3 2 0,8 0 1 0,-1 4-4 16,7 1-16-16,4 2-18 0,-1 1-23 0,4 4-45 16,-1 0-47-16,4 0-26 0,-3 4-45 15,-3-2-55-15,-5 4-45 0,-2-2-55 0,-7 1-61 16,-10 2-133-16,-10 1-128 0,0 2-798 15,-20-10-944-15</inkml:trace>
  <inkml:trace contextRef="#ctx0" brushRef="#br2" timeOffset="118599.73">15107 5929 261 0,'-83'13'501'0,"-1"-1"23"0,8 0 4 16,8-3 0-16,5 1 4 0,3-3-6 0,14-2-9 16,2 2-29-16,4-2-41 0,10 1-45 0,0-1-49 15,30-5-47-15,-46 7-40 0,46-7 42 0,0 0 28 16,0 0-9-16,0 0-30 0,43-10-38 0,23-10-28 15,45-10-37-15,55-12-134 0,38-11-60 0,72-20 0 16,45-9 0-16,59-3 0 0,40-5 0 0,127-25 0 16,36 5 0-16,21 3 0 0,6-1 0 0,21 6 0 15,-4 4 0-15,-17 1 0 0,-3 4 0 0,-14 1 0 16,-32 7 0-16,-124 16 0 0,-20 0 0 0,-27 2 0 16,-29 7 0-16,-48 5 0 0,-83 15 0 15,-33 2 0-15,-30 1 0 0,-47 8 0 16,-20 0 0-16,-31 4 0 0,-22 3 0 0,-20 4 0 15,-11 3 0-15,-16 15-182 0,-3-21-387 0,-17 7-228 16,-7 7-307-16,-16-4-780 0,-20 2-1307 0</inkml:trace>
  <inkml:trace contextRef="#ctx0" brushRef="#br1" timeOffset="165819.31">16291 6345 87 0,'0'0'365'0,"13"-16"-12"15,-13 16-11-15,0 0-6 0,10-14-13 0,-10 14-22 16,0 0-13-16,0 0-19 0,10-15-21 0,-10 15-21 16,0 0-24-16,0 0-20 0,0 0-28 0,0 0-26 15,10-13-19-15,-10 13-21 0,0 0-16 0,0 0-16 16,0 0-9-16,0 0-15 0,0 0-5 15,0 0-6-15,0 0-6 0,0 0 4 0,0 0 4 16,0 0 34-16,0 0 16 0,0 17 6 0,0-17 1 16,0 20 7-16,0-20 6 0,0 26-3 0,0-26-12 15,-3 29-12-15,3-29-13 0,-7 37-4 16,7-18-9-16,-3 0-5 0,0 1-9 0,-1 1-2 16,0-4-7-16,1 0 1 0,3 1-4 0,0-18 0 15,-3 32-6-15,3-32 1 0,-3 30 1 0,3-30-4 16,-7 26-2-16,7-26 6 0,0 25 3 0,0-25 27 15,-3 17 29-15,3-17 17 0,0 0 16 0,0 22 6 16,0-22 15-16,0 0 12 0,-3 18 11 0,3-18 10 16,0 0 3-16,0 0-12 0,0 0-19 15,0 0-24-15,0 0-18 0,0 0-17 0,0 0-13 16,0 0-12-16,0 0-8 0,0 0-7 0,0 0-7 16,0 0-6-16,0 0-2 0,-14-9-4 0,14 9 0 15,0 0-3-15,-10-21-2 0,10 21-4 0,0 0 4 16,-14-20-4-16,14 20 0 0,-6-14 0 15,6 14 1-15,-10-17-4 0,10 17 1 0,-10-14 0 16,10 14 0-16,-10-13 0 0,10 13-2 0,0 0 2 16,-13-19 2-16,13 19 2 0,0 0-5 0,-14-15 2 15,14 15 5-15,0 0-6 0,-16-14 2 0,16 14 1 16,0 0 0-16,-17-9 7 0,17 9 1 0,0 0 0 16,-16-7-2-16,16 7-1 0,0 0-3 15,0 0 1-15,-30-5-3 0,30 5 1 0,0 0 0 16,-27 2-3-16,27-2-2 0,-20 7 2 0,20-7-1 15,-24 12 2-15,24-12 0 0,-16 17-3 0,16-17 2 16,-24 19 1-16,24-19 0 0,-20 23-2 0,13-8 4 16,1-2-8-16,-4 1 6 0,10-14 1 0,-14 30-2 15,14-30 1-15,-6 28-2 0,6-28 3 0,-3 25 2 16,3-25-3-16,-3 22 0 0,3-22 5 16,3 19 3-16,-3-19-1 0,6 18 2 0,-6-18 1 15,13 13 0-15,-13-13-3 0,17 10-1 0,-17-10-1 16,27 5-2-16,-27-5 0 0,30 5 1 0,-30-5-1 15,30 0-2-15,-30 0 3 0,37-3 0 16,-37 3-2-16,36-5 2 0,-36 5 0 0,41-7 0 16,-41 7 0-16,33-7-2 0,-33 7 0 0,33-11 1 15,-33 11-4-15,30-9 2 0,-30 9-6 0,27-10-23 16,-27 10-47-16,23-11-49 0,-23 11-51 0,20-9-54 16,-20 9-53-16,17-13-59 0,-17 13-52 0,10-15-58 15,-10 15-56-15,0 0-32 0,13-20-7 0,-13 20-18 16,7-15-30-16,-7 15-367 0,0 0-436 0</inkml:trace>
  <inkml:trace contextRef="#ctx0" brushRef="#br1" timeOffset="168679.33">16651 6498 18 0,'0'0'368'16,"0"0"-25"-16,0 0-15 0,7-19-24 0,-7 19-22 16,0 0-19-16,0 0-25 0,0 0-23 15,-7-17-23-15,7 17-15 0,0 0-17 0,0 0-14 16,0 0-10-16,-10-15-11 0,10 15-8 0,0 0-15 16,0 0-9-16,0 0-11 0,-27-7-7 0,27 7-8 15,0 0-7-15,0 0-14 0,-30 7-7 0,30-7-9 16,-19 7-2-16,19-7-6 0,-21 13-6 0,21-13-7 15,-17 16 4-15,17-16-3 0,-13 20-2 0,13-20-3 16,-13 22 1-16,13-22 1 0,-7 24-1 0,7-24-1 16,-10 29 0-16,10-29-1 0,0 24 0 0,0-24 5 15,0 22-4-15,0-22 0 0,7 24-1 16,-7-24 6-16,6 17-1 0,-6-17-1 0,11 17 7 16,-11-17 6-16,0 0 4 0,16 17 3 15,-16-17 3-15,0 0-2 0,23 11 3 0,-23-11-4 16,0 0 5-16,0 0-2 0,34 1 5 0,-34-1 5 15,0 0-7-15,23-7 8 0,-23 7-2 0,21-9-5 16,-21 9-8-16,16-18-3 0,-16 18-3 0,17-17-2 16,-17 17-6-16,13-24-6 0,-13 24 4 0,9-24-1 15,-9 24-1-15,14-22-5 0,-14 22 0 0,10-25-1 16,-10 25 3-16,6-23 20 0,-6 23 12 0,8-20 2 16,-8 20 12-16,6-18 8 0,-6 18 0 0,0 0 4 15,7-21 3-15,-7 21 0 0,0 0-6 0,3-18-9 16,-3 18-11-16,0 0-8 0,0 0-9 15,3-18-7-15,-3 18-3 0,0 0-2 16,0 0-2-16,0 0-1 0,0 0-3 0,0 0 0 16,3 20-1-16,-3-20 1 0,0 18-4 0,0-18-1 15,-3 25 4-15,3-25-1 0,-3 30-1 0,3-30-1 16,0 33-1-16,0-16 0 0,0 2 1 0,0-1 0 16,3 3-1-16,-3-2 1 0,3 1-2 0,-3 1 1 15,8-4-1-15,-8-17 1 0,3 29-1 0,-3-29 0 16,10 29 2-16,-10-29 5 0,6 21 4 0,-6-21 9 15,11 21 17-15,-11-21 7 0,0 0 1 0,16 12-4 16,-16-12-3-16,0 0-1 0,0 0-1 0,33-3-1 16,-33 3-4-16,17-9-5 0,-17 9 0 0,24-18-4 15,-24 18-6-15,23-22-2 0,-13 4 0 16,3 3 4-16,1-2-3 0,-1-3-4 16,-7 0-3-16,8 0 0 0,-4-2-2 0,-4 2 0 15,5-6-2-15,-1 4 0 0,-4-2 0 0,5 3 6 16,-8-2-9-16,0 1-2 0,4 1 2 0,-4-1 0 15,0 5-1-15,4-2 0 0,-7 19-2 0,3-34 2 16,-3 34 0-16,0-29 0 0,0 29-2 0,4-24 5 16,-4 24-4-16,0-22 1 0,0 22-2 0,0 0-2 15,0-25 0-15,0 25-3 0,0 0-1 0,0 0 2 16,0 0 2-16,0 0 1 0,0 0 1 0,0 0 1 16,-20 8 2-16,20-8-3 0,-10 25 4 15,10-25-5-15,-3 30 7 0,-4-10-3 0,3-1 0 16,4 1 1-16,-3 1-7 0,3 1 8 0,0 1 2 15,0-3-3-15,0 2 2 0,3-2-2 0,-3 0 1 16,7 1 8-16,-3-2-10 0,-4-19 0 16,3 32 3-16,-3-32 0 0,10 29 4 0,-10-29-5 15,6 24 4-15,-6-24-4 0,10 20-8 0,-10-20-70 16,11 14-120-16,-11-14-109 0,0 0-71 0,0 0-56 16,23 12-15-16,-23-12-21 0,0 0-25 0,0 0-23 15,16-15-54-15,-16 15-249 0,0 0-304 0</inkml:trace>
  <inkml:trace contextRef="#ctx0" brushRef="#br1" timeOffset="169463.42">16998 6529 107 0,'0'0'359'0,"0"0"-10"15,0 0-7-15,0 0-3 0,-27-4-14 0,27 4-15 16,0 0-27-16,0 0-39 0,0 0-40 0,0 0-39 15,0 0-36-15,-13-10-22 0,13 10-22 0,0 0-9 16,13-11-13-16,-13 11-8 0,0 0-7 0,33-9-11 16,-33 9-4-16,30-9-5 0,-30 9-5 0,40-7-1 15,-40 7-7-15,44-7-1 0,-44 7-3 16,43-10 0-16,-43 10-1 0,44-8 5 0,-44 8 19 16,33-9 14-16,-33 9 10 0,33-10 7 0,-33 10-1 15,27-7 6-15,-27 7 6 0,24-8 0 0,-24 8-8 16,0 0-4-16,25-9-5 0,-25 9-9 0,0 0-1 15,21-7-9-15,-21 7-8 0,0 0-8 0,0 0-6 16,0 0-2-16,0 0-2 0,0 0-4 0,0 0 6 16,0 0 3-16,0 0 10 0,-27 4 1 15,27-4 7-15,0 0-12 0,-27 9-2 0,27-9-3 16,-19 8-3-16,19-8 0 0,-20 12 0 0,20-12-4 16,-21 15-3-16,21-15 4 0,-19 20-1 15,19-20 5-15,-21 20 2 0,21-20-3 0,-12 25 1 16,12-25-4-16,-18 25-3 0,18-25 5 0,-6 28-5 15,6-28 0-15,-10 27-1 0,10-27 0 0,-4 27 1 16,4-27 5-16,0 24 8 0,0-24 21 0,11 22 29 16,-11-22 18-16,6 14 7 0,-6-14 0 0,17 13-3 15,-17-13-4-15,0 0 2 0,26 11-5 0,-26-11-7 16,0 0-14-16,0 0-7 0,41 0-9 0,-41 0-13 16,0 0-3-16,30-9-5 0,-30 9-3 0,19-9-8 15,-19 9 0-15,17-15-2 0,-17 15-2 16,16-15-4-16,-16 15-5 0,21-18-2 15,-21 18 1-15,14-20 0 0,-14 20-2 0,9-20-3 16,-9 20 1-16,13-24-5 0,-13 24 7 0,11-26-1 16,-11 26 2-16,3-23 7 0,-3 23 6 0,7-22 10 15,-7 22 1-15,3-22 1 0,-3 22-8 0,3-18-2 16,-3 18-1-16,0 0-2 0,0-22-3 0,0 22-3 16,0 0-6-16,3-20-1 0,-3 20 0 0,0 0-6 15,0 0 1-15,0 0 0 0,0 0 0 0,0 0 1 16,0 0 1-16,0 0-1 0,0 0-3 0,0 0 6 15,0 0-1-15,-13 20 0 0,13-20-1 0,-6 22-3 16,6-22 5-16,-3 31 0 0,-1-14-1 0,4-17 1 16,-4 34-1-16,4-34-2 0,0 33 3 15,0-33 2-15,8 33-5 0,-8-33-6 16,6 27 13-16,-6-27 3 0,13 25-3 0,-13-25 1 16,24 17 2-16,-24-17 2 0,30 13-4 0,-30-13-4 15,33 7-38-15,-33-7-84 0,33-2-89 0,-33 2-85 16,41-7-66-16,-41 7-56 0,33-13-57 0,-14 6-47 15,-5-6-42-15,6 4-43 0,-20 9-517 0,23-24-588 16</inkml:trace>
  <inkml:trace contextRef="#ctx0" brushRef="#br1" timeOffset="169827.41">17842 6353 133 0,'13'-12'414'15,"-13"12"-11"-15,0 0-13 0,10-14-12 0,-10 14-13 16,0 0-20-16,0 0-24 0,13-12-22 0,-13 12-23 16,0 0-26-16,0 0-27 0,0 0-30 0,0 0-30 15,0 0-35-15,0 0-20 0,0 0-4 0,0 0 12 16,0 0 2-16,0 0 7 0,0 0 1 15,-6 18-5-15,6-18-12 0,-11 24-11 0,11-24-10 16,-13 33-10-16,10-15-13 0,0 2-7 0,-4-1-10 16,3 4-2-16,-2-3-11 0,2 0-5 0,1 2-4 15,0-2-4-15,3-2 1 0,-3-1-2 0,3-17-3 16,-3 33 4-16,3-33-6 0,-4 28-4 16,4-28 0-16,0 22-6 0,0-22-48 0,0 0-95 15,4 25-115-15,-4-25-78 0,0 0-68 0,0 0-40 16,0 0-41-16,0 0-44 0,0 0-12 0,0 0-417 15,12-13-430-15</inkml:trace>
  <inkml:trace contextRef="#ctx0" brushRef="#br1" timeOffset="170459.42">17778 6560 43 0,'0'0'343'0,"-13"-13"2"0,13 13 2 16,0 0-17-16,-20-15-15 0,20 15-11 0,0 0-25 15,-14-17-38-15,14 17-44 0,0 0-33 0,-3-15-29 16,3 15-25-16,0 0-18 0,10-17-9 0,-10 17-9 15,20-13-2-15,-20 13-5 0,24-11-7 0,-24 11-5 16,33-12-8-16,-33 12-7 0,33-12-5 16,-9 5 0-16,-24 7 14 0,43-12 11 0,-43 12 10 15,39-14 12-15,-39 14 4 0,38-12 10 0,-38 12-7 16,27-8-9-16,-27 8-21 0,26-10-14 0,-26 10-6 16,0 0-3-16,26-2-4 0,-26 2 2 15,0 0 8-15,21 14 8 0,-21-14-5 0,6 20-7 16,-6-20-7-16,3 24-8 0,-3-24-1 0,8 26 0 15,-8-26-3-15,6 25 1 0,-6-25-4 0,10 28 5 16,-10-28 16-16,14 22 16 0,-14-22 17 0,19 18 9 16,-19-18 3-16,17 14 0 0,-17-14-9 0,27 9-10 15,-27-9-8-15,0 0-8 0,37 0-7 0,-37 0-5 16,30-10-7-16,-14-1-7 0,1-1-3 0,-1-3-2 16,4 0-3-16,-6-2-6 0,2 1 1 15,1-1-2-15,-4 2 0 0,1 1-2 0,-4 2 0 16,-10 12 2-16,16-26 0 0,-16 26 2 15,14-18 1-15,-14 18 0 0,10-18-3 0,-10 18-2 16,0 0-1-16,0 0 0 0,0 0-1 0,0 0-2 16,0 0 1-16,0 0 2 0,0 0 1 0,-13 18 0 15,13-18-2-15,-14 27-2 0,7-6 3 0,4-1-1 16,0 5 8-16,3 0-3 0,0 5 1 0,0 2 0 16,0 6-4-16,0-1 3 0,0 1-2 0,0 1-1 15,-3 2 2-15,-1-3-2 0,1 1 1 0,-4-1 2 16,-3-3-1-16,0-1 1 0,0-3 3 0,-3-4-2 15,-4-3 3-15,1-3-2 0,2-8 1 0,-6-4-4 16,20-9 0-16,-33 8-3 0,33-8 0 0,-37-12 1 16,17-1-4-16,0 1 0 15,4-3 2-15,-5 0 9 0,4-3 25 0,4 3 10 16,4 1-7-16,-5-1-8 0,14 15-6 0,-10-24-4 16,10 24-2-16,7-22-6 0,-7 22 0 0,26-12-1 15,-2 4 3-15,3 6-8 0,3-2-1 0,-30 4-71 16,56 0-138-16,-56 0-148 0,53 4-146 0,-53-4-104 15,51 2-99-15,-51-2-653 0,36 0-808 0</inkml:trace>
  <inkml:trace contextRef="#ctx0" brushRef="#br1" timeOffset="170931.42">18645 6477 361 0,'0'0'410'0,"3"-27"-9"0,-3 27-13 15,8-22-22-15,-8 22-53 0,6-20-61 0,-6 20-50 16,0 0-43-16,3-21-31 0,-3 21-23 0,0 0 14 16,0 0 6-16,0 0 3 0,13 12 14 0,-13-12-2 15,11 24 15-15,-11-24 14 0,6 34-2 0,4-12-12 16,-7 6-16-16,5-3-17 0,-2 4-5 0,-3 5 2 16,1-7-1-16,-1 4-7 0,0-7-10 0,-3 1-9 15,3 1-1-15,-3-7 16 0,0 1 48 0,0-20 72 16,0 31 93-16,0-31 1 0,0 19-52 15,0-19-37-15,0 0-30 0,0 0-24 0,0 0-19 16,-22-14-18-16,14-4-25 0,2-2-17 0,-4-3-21 16,7-4-13-16,-8-6-14 0,8 1-9 0,0-1-12 15,0-2-26-15,3 2-4 0,3-1 0 16,0 2 0-16,0 1 0 0,8 2 0 0,-5-2 0 16,7 4 0-16,-2 7 0 0,5-3-44 0,-2 5-68 15,2 1-15-15,4 5-13 0,1-2-2 0,-2 7 5 16,-19 7 13-16,33-9 17 0,-33 9 18 0,37 4 19 15,-37-4 13-15,23 12 9 0,-23-12 9 0,18 29 9 16,-12-12 7-16,-3 3 4 0,-6 3 6 0,3-1 2 16,-6 1 3-16,-1-1 5 0,-7 1 0 15,5-4 3-15,-2 5 4 0,-5-4 2 0,2-3 2 16,1-3 4-16,0 1 2 0,-1 1-6 0,14-16-40 16,-19 20-112-16,19-20-159 0,-17 15-137 0,17-15-161 15,0 0-108-15,0 0-96 0,0 0-509 0,0 0-771 16</inkml:trace>
  <inkml:trace contextRef="#ctx0" brushRef="#br1" timeOffset="171332.42">18992 6522 376 0,'0'0'437'0,"23"-10"-17"15,-23 10-28-15,0 0-40 0,27-12-44 0,-27 12-38 16,0 0-40-16,23-10-35 0,-23 10-27 0,0 0-17 16,24-11-8-16,-24 11-11 0,0 0-9 15,24-5-11-15,-24 5-19 0,0 0-9 0,25-4-6 16,-25 4-7-16,0 0-11 0,30-3-6 0,-30 3-10 15,0 0-4-15,38-2-5 0,-38 2-4 0,0 0-3 16,40-3-4-16,-40 3 0 0,26-5-3 0,-26 5-4 16,30-5 31-16,-30 5 19 0,24-10 2 0,-24 10 11 15,19-10 10-15,-19 10 9 0,14-12 6 0,-14 12 0 16,13-16-5-16,-13 16-11 0,0 0-10 0,3-22-4 16,-3 22-8-16,0 0-7 0,-3-22-6 15,3 22-6-15,-10-15-10 0,10 15-2 0,0 0-6 16,-13-18-4-16,13 18-4 0,0 0-9 15,-20-10-2-15,20 10-3 0,0 0-3 0,0 0 0 16,-44 3-2-16,44-3-1 0,-27 9 0 0,27-9 9 16,-25 21 31-16,8-9 27 0,-1 3 11 0,5 3 2 15,-4 3 5-15,4 3 33 0,4 6 25 0,-2 0 21 16,5 2 10-16,-1 1-3 0,7-1-25 0,0 0-22 16,0 1-17-16,7 0-19 0,-1-3-12 0,8-3-11 15,2 4-4-15,4-7-8 0,7-4-7 0,3 0-12 16,4-6-103-16,5-5-229 0,5-4-299 0,9-5-299 15,-3-10-1170-15,7-8-1476 0</inkml:trace>
  <inkml:trace contextRef="#ctx0" brushRef="#br1" timeOffset="173439.42">20626 6504 330 0,'0'0'379'0,"0"0"-8"16,-10 13-2-16,10-13 7 0,0 0 7 0,0 0 12 16,0 0 18-16,-13 10-46 0,13-10-32 15,0 0-27-15,0 0-12 0,0 0-26 0,-20-12-24 16,20 12-24-16,0 0-26 0,-7-20-14 0,7 20-19 15,0 0-27-15,-3-25-23 0,3 25-21 0,0 0-19 16,7-25-15-16,-7 25-12 0,9-17-10 16,-9 17-7-16,17-12-10 0,-17 12-3 0,20-8-2 15,-20 8-7-15,27-4 2 0,-27 4-2 0,33 6-4 16,-33-6 1-16,34 18-3 0,-18-6 0 0,1 2 2 16,-4 2 3-16,1 0-1 0,-4 5-2 0,-1-1-2 15,2 0 3-15,-8 3-4 0,4-3 2 0,-7-1-2 16,3-1-1-16,-3-18 2 0,0 33 2 15,0-33 2-15,0 24 1 0,0-24-2 0,-10 20-2 16,10-20 3-16,0 0 0 0,-14 16 5 0,14-16 0 16,0 0 4-16,0 0-2 0,0 0 2 0,-23-12-4 15,23 12 5-15,-7-21-3 0,7 21-2 0,0-25-3 16,0 25 0-16,14-33-5 0,-7 16 2 0,2-3-3 16,2 3-1-16,-1 0 0 0,3-1 0 0,1 3-1 15,-2 0 1-15,2 3-4 0,3-1-3 16,-17 13-3-16,30-18 1 0,-30 18 3 0,30-10-2 15,-30 10 0-15,0 0 10 0,43 5-2 0,-43-5-4 16,26 17-3-16,-15-4 3 0,-5 2 3 0,4 0 0 16,-2 3 0-16,-2 2 3 0,-3-2 0 15,0-1-5-15,-3-17 6 0,7 32-1 0,-7-32 2 16,3 30-2-16,-3-30 0 0,3 25-2 0,-3-25-48 16,8 22-66-16,-8-22-76 0,3 16-95 0,-3-16-107 15,0 0-106-15,0 0-74 0,0 0-58 0,0 0-98 16,36-5-270-16,-36 5-475 0</inkml:trace>
  <inkml:trace contextRef="#ctx0" brushRef="#br1" timeOffset="173899.87">21340 6474 55 0,'6'-15'365'0,"-6"15"-9"0,11-24-14 0,-11 24-7 16,6-27-4-16,-6 27-6 0,7-24-4 15,-7 24-17-15,3-17-20 0,-3 17-26 0,0 0-33 16,0-22-31-16,0 22-32 0,0 0-39 0,0 0-23 15,-10-18-21-15,10 18-16 0,0 0-11 0,0 0-10 16,0 0-6-16,-26 8-5 0,26-8-4 0,-17 13 3 16,17-13 3-16,-17 19-3 0,17-19 0 0,-17 25-3 15,11-9-3-15,-4 1-2 0,3-2-3 0,0 2-2 16,7-17-3-16,-13 28-4 0,13-28 1 0,-3 27-2 16,3-27 1-16,-3 22 4 0,3-22 3 0,-4 24 2 15,4-24 12-15,4 17 8 0,-4-17 3 0,6 15 5 16,-6-15-1-16,0 0 0 15,17 12-2-15,-17-12 1 0,0 0-5 0,0 0-3 16,0 0-8-16,33-5 3 0,-33 5-2 0,17-12 4 16,-17 12 6-16,17-18 4 0,-17 18 6 0,13-22 1 15,-13 22-5-15,13-25-6 0,-13 25 2 0,10-25-2 16,-10 25 8-16,7-23 6 0,-7 23 9 0,6-20 5 16,-6 20-5-16,4-17-12 0,-4 17-13 0,0 0-5 15,3-18-9-15,-3 18-5 0,0 0-3 0,0 0-5 16,0 0-1-16,0 0-2 0,0 0 0 0,11 15-4 15,-11-15 3-15,3 22 1 0,-3-22-3 0,9 25 1 16,-9-25 4-16,7 28 0 0,-7-28-1 0,11 27-9 16,-11-27-91-16,9 26-97 0,-9-26-92 0,7 19-68 15,-7-19-60-15,0 0-80 0,10 21-71 16,-10-21-73-16,0 0-463 0,0 0-566 16</inkml:trace>
  <inkml:trace contextRef="#ctx0" brushRef="#br1" timeOffset="174495.12">21493 6485 128 0,'0'0'324'0,"3"-20"5"0,-3 20-2 0,0-20-4 16,0 20-12-16,0-20 3 0,0 20-11 0,4-17-13 16,-4 17-29-16,0 0-34 0,3-24-45 0,-3 24-40 15,0 0-26-15,0 0-26 0,11-12-16 0,-11 12-9 16,0 0-12-16,0 0-1 0,26 10-5 0,-26-10-5 16,13 15-4-16,-13-15 0 0,17 19-9 15,-17-19 0-15,10 21-13 0,-10-21 3 0,13 22-2 16,-13-22-4-16,7 24 0 0,-7-24-2 0,7 20 0 15,-7-20 2-15,3 17 21 0,-3-17 34 16,0 0 45-16,7 20 51 0,-7-20 26 0,0 0-16 16,0 0-23-16,0 0-11 0,0 0-1 0,0 0-10 15,0 0-16-15,0 0-14 0,0 0-16 0,-4-23-17 16,4 23-10-16,7-19-11 0,-7 19-10 0,6-26-7 16,-6 26-5-16,14-25-5 0,-14 25-5 0,16-22-5 15,-16 22 1-15,21-21-9 0,-21 21 0 0,23-14-7 16,-23 14 5-16,21-11-3 0,-21 11 1 15,0 0 0-15,0 0 2 0,42 5 0 0,-42-5 2 16,13 13 0-16,-13-13-2 0,8 19 2 0,-8-19 3 16,3 21-2-16,-3-21-1 0,3 25 0 0,-3-25 4 15,-3 23-2-15,3-23 0 0,-3 22 1 0,3-22 4 16,-8 20-1-16,8-20 1 0,-6 18 1 0,6-18 1 16,0 0 0-16,-13 15 2 0,13-15-1 15,0 0 3-15,0 0 5 0,0 0-5 0,0 0 1 16,-17-18 2-16,17 18-6 0,6-20-4 0,-6 20 0 15,14-24-5-15,-4 9 2 0,-4 2-2 0,8-3 0 16,-4 4-2-16,-10 12-4 0,20-22 3 0,-20 22-2 16,16-21-6-16,-16 21-3 0,21-12 4 15,-21 12 1-15,0 0 6 0,27-5-4 0,-27 5 2 16,16 10 2-16,-16-10 0 0,10 19 1 0,-10-19-2 16,10 31 3-16,-7-11 3 0,1 1 0 0,-1-1 1 15,1 2-4-15,-1-2 2 0,0 2 2 0,-3-2-2 16,4 0 2-16,-4-20 2 0,6 29-1 0,-6-29 1 15,3 29-1-15,-3-29-13 0,7 19-77 0,-7-19-131 16,0 0-125-16,4 18-117 0,-4-18-98 0,0 0-84 16,0 0-154-16,19-12-286 0,-19 12-551 15</inkml:trace>
  <inkml:trace contextRef="#ctx0" brushRef="#br1" timeOffset="174892.28">22143 6477 102 0,'0'0'485'0,"4"-18"-10"15,-4 18-14-15,0 0-31 0,0 0-39 0,4-17-46 16,-4 17-45-16,0 0-62 0,0 0-47 0,0 0-40 16,0 0-32-16,9-14-22 0,-9 14-17 0,0 0-20 15,0 0-6-15,0 0-16 0,0 0-4 0,34 0-9 16,-34 0-3-16,0 0-6 0,0 0 0 0,30 0 2 16,-30 0-8-16,0 0 3 0,0 0 0 0,30-5-6 15,-30 5 10-15,0 0-9 0,23-12-2 16,-23 12-2-16,0 0 0 0,24-12-2 15,-24 12-1-15,0 0 16 0,16-15 32 0,-16 15 19 16,0 0 10-16,14-17 10 0,-14 17 6 0,0 0-3 16,3-14-16-16,-3 14-13 0,0 0-14 0,0 0-8 15,-6-20-8-15,6 20-9 0,0 0-2 0,0 0-7 16,-24-6-2-16,24 6-4 0,0 0 0 0,-27 8-4 16,27-8 0-16,-20 13-2 0,20-13 0 0,-24 17 0 15,24-17-1-15,-19 25 4 0,8-11-3 0,2 2-2 16,2 1 3-16,-3 0 1 0,6 3 1 0,4-20 2 15,-6 33 1-15,6-33-1 0,3 30-1 0,-3-30 9 16,7 28 0-16,-7-28-1 0,17 22 3 0,-17-22-10 16,23 17-78-16,-23-17-101 0,27 8-127 0,-27-8-116 15,36-3-110-15,-36 3-151 16,40-9-356-16,-20 1-505 0</inkml:trace>
  <inkml:trace contextRef="#ctx0" brushRef="#br1" timeOffset="175247.97">22717 6300 439 0,'0'0'461'0,"0"-21"3"16,0 21-14-16,0 0-21 0,-7-25-31 0,7 25-25 15,0 0-60-15,-9-17-38 0,9 17-41 0,0 0-35 16,-21-10-34-16,21 10-26 0,0 0-19 0,-26 5-17 16,26-5-11-16,-17 17-12 0,17-17-14 0,-20 30-8 15,10-12-13-15,0 5-1 0,3-1-9 16,4 1-4-16,-3 2-3 0,2-4-1 0,4 5-2 15,0-4-1-15,0-2-6 0,4 1 0 16,2-4 1-16,-6-17-1 0,14 25-3 0,-14-25 0 16,19 18-4-16,-19-18-2 0,30 5 1 0,-30-5-3 15,30-5 0-15,-30 5-1 0,37-13 0 0,-20 3-2 16,-4-2 4-16,4-1 4 0,-4-1 3 0,-2-1 4 16,-2-3-1-16,1 0-4 0,-3 0-2 0,-7 18 0 15,7-32-3-15,-7 32-4 0,3-30-3 0,-3 30-1 16,-3-25-3-16,3 25 2 0,-7-18-1 0,7 18 1 15,0 0-1-15,-20-12-33 0,20 12-66 16,0 0-81-16,0 0-77 0,-40 3-87 0,40-3-77 16,0 0-57-16,-23 7-67 0,23-7-55 0,0 0-228 15,0 0-315-15</inkml:trace>
  <inkml:trace contextRef="#ctx0" brushRef="#br1" timeOffset="175551.42">23047 6186 13 0,'0'0'429'15,"30"-16"-11"-15,-30 16 14 0,24-16 16 0,-24 16 8 16,20-14 11-16,-20 14-11 0,13-11-20 0,-13 11-55 16,0 0-68-16,14-12-64 0,-14 12-50 15,0 0-37-15,0 0-31 0,0 0-26 0,-20 18-22 16,10-3-13-16,-1 0-12 0,-2 5-12 0,3 5-4 16,0 2-6-16,4 3-8 0,-4 5-4 0,6 4 1 15,4-1-1-15,7 11-8 0,6 0 0 0,4 6-5 16,2 5 0-16,8-2-1 0,-3-4-2 0,-1 4 0 15,-3-5 0-15,-3-8 0 0,0-1 2 0,-7-8-2 16,-1-1 4-16,-2-2 2 0,-4-9 1 16,-3 1 4-16,-3-3-5 0,0-1 4 0,-7-6-3 15,3-1-1-15,7-14 1 0,-20 20-2 0,20-20 2 16,-20 12-4-16,20-12-41 0,0 0-85 0,0 0-90 16,-40-4-94-16,40 4-104 0,-13-15-99 15,13 15-83-15,-14-22-667 0,8 6-713 0</inkml:trace>
  <inkml:trace contextRef="#ctx0" brushRef="#br1" timeOffset="175720.83">22947 6879 185 0,'0'0'647'15,"0"0"-12"-15,-20-12-7 0,20 12-31 0,0 0-60 16,-16-18-78-16,16 18-82 0,0 0-73 0,3-20-57 16,-3 20-48-16,21-12-35 0,-2 2-32 15,4 6-23-15,4-4-25 0,3-1-12 0,0 2-11 16,4 2-16-16,-4 1-99 0,3-4-108 15,0 0-110-15,4 1-127 0,-7 2-108 0,0-5-95 16,0 3-584-16,-4-3-650 0</inkml:trace>
  <inkml:trace contextRef="#ctx0" brushRef="#br1" timeOffset="176763.58">23747 6440 80 0,'0'0'325'0,"0"0"-27"0,0 0-3 0,11-15-15 16,-11 15-1-16,0 0-15 0,0 0 2 0,0 0-3 16,0 0-4-16,0 0-9 15,0 0-14-15,0 0-28 0,0 0-39 0,0 0-32 16,0 0-30-16,0 0-10 0,0 0-14 0,0 0-5 16,-33 7-1-16,33-7 0 0,-21 20 3 0,21-20 2 15,-17 27-5-15,11-8-2 0,-1-2-10 0,1-3-4 16,-1 4-6-16,3 0-4 0,4-18-5 0,-3 30-8 15,3-30-4-15,0 25-3 0,0-25-5 0,0 22 2 16,0-22-4-16,0 20 14 0,0-20 25 0,0 0-12 16,7 17-7-16,-7-17-10 0,0 0-5 0,0 0-5 15,0 0-4-15,26-4-4 0,-26 4-1 0,17-18-2 16,-7 6-3-16,1-4-3 0,-1 2-3 0,-1-4 0 16,2 0 0-16,-1-1-5 0,-1-1 1 15,-2 2 1-15,3-1 0 0,0 1-2 0,-4 0-3 16,5 3 1-16,-1 0-1 0,-10 15-2 15,16-26-3-15,-16 26 0 0,17-16 0 0,-17 16 1 16,20-13 1-16,-20 13 1 0,0 0-2 0,0 0 7 16,40 5-2-16,-40-5 3 0,13 15-4 0,-13-15 2 15,14 26 2-15,-14-26-1 0,10 26 0 0,-7-8 4 16,-3-18 0-16,7 32 1 0,-7-32-2 0,7 30 0 16,-7-30 1-16,6 31 1 0,-6-31-1 0,3 22 2 15,-3-22 6-15,4 20 25 0,-4-20 49 0,0 0-4 16,3 22-12-16,-3-22-15 0,0 0-8 15,0 0-9-15,0 0-6 0,0 0-5 0,0 0-4 16,20-20-6-16,-20 20-1 0,13-19-2 0,-13 19-7 16,20-29 1-16,-10 13-3 0,1-2-6 0,-2 1-12 15,5-3-7-15,-1 0-10 0,0-3-7 16,-2 1-6-16,5-1-1 0,-2 3 1 0,-1 0 1 16,1 0 6-16,-5 2 4 0,4 3 0 0,-2 1-10 15,-11 14-11-15,16-20-8 0,-16 20 20 0,17-14 3 16,-17 14 8-16,0 0 8 0,0 0 2 0,0 0 3 15,30 6 3-15,-30-6 5 0,7 18-2 0,-7-18 5 16,6 19-1-16,-6-19 1 0,3 31 6 0,-3-31-2 16,4 32 2-16,-4-15 2 0,4 3-1 15,-4 1 1-15,3-1 0 0,0 0 0 0,-3-2 3 16,0-18-2-16,7 29-1 0,-7-29 4 0,3 28 0 16,-3-28 19-16,6 21 38 0,-6-21 16 0,8 17-9 15,-8-17-12-15,0 0-8 0,0 0-8 0,19 7-9 16,-19-7-6-16,0 0-4 0,21-12-5 0,-21 12-2 15,16-19-5-15,-16 19-3 0,14-20-8 16,-14 20-15-16,16-24-13 0,-16 24-2 0,10-27 2 16,-10 27 0-16,7-29 4 0,-7 29 2 0,3-25 3 15,-3 25 1-15,0-21 3 0,0 21 0 0,-3-24 4 16,3 24-2-16,-7-14 3 0,7 14 2 0,0 0-3 16,-6-20 2-16,6 20 0 0,0 0 0 15,0 0 2-15,-8-17 0 0,8 17-2 0,0 0 9 16,0 0-1-16,0 0-1 0,0 0 6 0,18-11-2 15,-18 11 3-15,0 0-1 0,0 0 4 0,33-7-4 16,-33 7 2-16,0 0 0 0,33-13-4 0,-33 13 4 16,27-10-4-16,-27 10-1 0,27-13 0 0,-27 13 0 15,23-9-3-15,-23 9 5 0,20-10-2 0,-20 10-2 16,0 0-4-16,20-11-3 0,-20 11 4 0,0 0 0 16,0 0 7-16,0 0 4 0,3 21 5 15,-3-21 0-15,-9 22 3 0,1-7 2 0,-2 2-2 16,4 4 4-16,-4-1 2 0,0 2 0 15,3 1 1-15,-3-1 0 0,0 0-3 0,3 1-1 16,1-2-1-16,-4 1 2 0,6-2-1 0,-2 0-2 16,2-2-20-16,4-18-120 0,-9 26-107 0,9-26-95 15,0 18-130-15,0-18-118 0,0 0-135 0,0 0-313 16,0 0-498-16</inkml:trace>
  <inkml:trace contextRef="#ctx0" brushRef="#br1" timeOffset="177459.67">24925 6260 420 0,'6'-18'455'0,"-2"1"5"0,-4 17-6 16,7-22-29-16,-7 22-50 0,0-20-66 15,0 20-59-15,0 0-54 0,-7-13-39 0,7 13-26 16,0 0-12-16,-23 9-5 0,23-9-5 0,-24 24-14 16,11-10-10-16,3 3-4 0,0 3-3 0,-1 4-12 15,2-2-8-15,6 0-12 0,-4 1-8 0,1-1-12 16,1-2 7-16,5-3-7 0,0-17 5 0,-3 31 49 15,3-31 48-15,-3 22 22 0,3-22-20 0,0 0-25 16,11 15-19-16,-11-15-15 0,0 0-14 0,22-7-10 16,-22 7-10-16,21-18-8 0,-4 3-5 0,-4-1-6 15,0-5-6-15,0-2-6 0,4 1-4 0,-4-4 0 16,-3 4-2-16,1 2-2 0,-2-1-2 0,-2 5-6 16,-7 16-7-16,14-23 0 0,-14 23 1 15,0 0 4-15,0 0 2 0,0 0 3 16,0 0 2-16,0 0 2 0,0 27 2 0,-4-9 1 15,4 2 2-15,-4 2 0 0,4 2 0 0,4-4-2 16,-4 2 2-16,4-5 4 0,-1 1-2 0,-3-18 2 16,7 30 6-16,-7-30 6 0,12 22 0 0,-12-22-1 15,18 12 0-15,-18-12-1 0,0 0-3 0,33 0-5 16,-33 0 3-16,30-9-3 0,-14-2-1 0,1 2-3 16,3-7 1-16,-3 3-3 0,3-6 1 0,0 1 0 15,0-1-1-15,0 1-2 0,-4 0 0 0,-2 1-1 16,2 2 2-16,-2 1-3 0,-4-3 0 0,-10 17-3 15,20-19-4-15,-20 19-3 0,13-17-1 16,-13 17 2-16,0 0 1 0,14-10 0 0,-14 10 4 16,0 0 0-16,0 0 2 0,0 0 2 15,-3 25 0-15,3-25 4 0,-18 33-2 0,12-14 0 16,-8 9 2-16,1 5 4 0,4 1 3 0,-5 11 2 16,1 2 1-16,6 3 1 0,0 3-1 0,0 1-1 15,7 2 0-15,-3-1 0 0,-3 1-2 0,2-5 4 16,-6-1 6-16,0-1-1 0,-7-7 4 0,-2-5-6 15,-5-2 2-15,1-10 2 0,-4-2-6 0,0-9 32 16,4-1 38-16,0-6 25 0,23-7 7 0,-43-4 0 16,26-7-10-16,0-3-18 0,4-6-19 15,3-6-17-15,7-1-14 0,3-3-6 0,6-3-9 16,4 3-5-16,4 3-9 0,2 0-11 0,4 2-6 16,7 8-5-16,3-1-3 0,-4 10-5 0,8 3-2 15,-4 5-42-15,3 5-45 0,4 5-58 0,-4 6-72 16,-3-1-80-16,0 4-108 0,-3 1-138 15,0-3-127-15,-5 2-699 0,-1-2-845 0</inkml:trace>
  <inkml:trace contextRef="#ctx0" brushRef="#br1" timeOffset="178919.43">26339 5932 195 0,'16'-12'474'0,"-16"12"-5"0,14-13 0 15,-14 13-13-15,0 0-7 0,13-21-26 0,-13 21-20 16,0 0-26-16,10-16-24 0,-10 16-26 15,0 0-39-15,-3-20-40 0,3 20-54 0,0 0-32 16,-20-18-25-16,20 18-24 0,-30-7-4 0,30 7-3 16,-44-5-1-16,44 5-5 0,-46 0 0 0,46 0-6 15,-57 0 0-15,57 0-6 0,-47 3-12 0,47-3-7 16,-43 5-17-16,43-5-8 0,-33 4-9 0,33-4-2 16,-30 10-5-16,30-10 3 0,-27 15 7 0,27-15 20 15,-20 26 14-15,10-11 14 0,4 2-3 0,-2 2 3 16,5 5-6-16,0 0 1 0,0 3-7 15,3 5-6-15,0 4-11 0,3 3-7 0,3-1-9 16,2 8-6-16,-2 1-12 0,1 1 1 0,-1 2-2 16,5-3-1-16,-5 1-6 0,-3-2-2 0,4 2-1 15,-4-4 0-15,0-5-2 0,-3-2 0 0,0 1 0 16,0-2 0-16,0-7 4 0,-3-1-2 16,0-3 2-16,3-3 14 0,-3 0 22 0,3-3 22 15,0-19 21-15,-4 31 23 0,4-31-116 0,-3 25 0 16,3-25 0-16,0 24 0 0,0-24 0 0,0 17 0 15,0-17 0-15,0 0 0 0,10 17 0 0,-10-17 0 16,27 8 0-16,-27-8 0 0,47 0 0 0,-47 0 0 16,66-3 0-16,-26-2 0 0,4 0 0 15,-1-2 0-15,0-1 0 0,4-2 0 0,-4 1 0 16,4-3 0-16,-4 0 0 0,-2-3-383 0,-2 1-201 16,-2-2-115-16,-1 2-155 0,-1-2-160 0,-5-4-570 15,-8 3-1025-15</inkml:trace>
  <inkml:trace contextRef="#ctx0" brushRef="#br1" timeOffset="179999.43">28740 5802 436 0,'0'0'486'15,"0"0"-6"-15,0 0-15 0,0 0-21 0,-14-12-30 16,14 12-34-16,0 0-38 0,0 0-36 0,0 0-41 16,0 0-39-16,0 0-34 0,0 0-30 15,0 0-29-15,0 0-24 0,8-18-18 0,-8 18-13 16,26-2-11-16,-26 2-8 0,44-5-8 0,-14 2-9 16,3 1-10-16,10-4-1 0,1 5-8 0,2-4-7 15,4-1-1-15,-3 5-5 0,3-5 1 0,0 4-1 16,-4-4 1-16,2 3 19 0,-6 1 16 15,-4 0 12-15,-2-1 1 0,-2 3 2 0,-1 0-3 16,-33 0-11-16,54 0-7 0,-54 0-9 0,46 0-6 16,-46 0-1-16,40 7 1 0,-40-7 4 0,37 17 12 15,-21-8 33-15,-2 3 10 0,-4 5 10 0,-1 1 12 16,-5 5-5-16,0-1-4 0,-1 6-8 0,-3 2-13 16,0 4-7-16,-3 7 17 0,3-1 21 0,0 10-13 15,0 2 32-15,0 3 27 0,3 2-9 0,0-1-24 16,4 1-21-16,-1 0-7 0,0-2-18 0,5-2-9 15,-4 0-13-15,-1-6-8 0,2-6-7 0,-2-5-6 16,-3 0-6-16,4-6-4 0,-4-3 3 0,0-4 3 16,0-1-8-16,2-2-19 0,-5-20 0 15,0 28 0-15,0-28 0 0,-5 22 0 0,5-22 0 16,-9 15 0-16,9-15 0 0,-27 13 0 0,27-13 0 16,-50 7 0-16,16-1 0 0,-6-3 0 0,-2 3 0 15,-6 0 0-15,-2 0 0 0,1 0 0 0,-2 1 0 16,2-2 0-16,2 2 0 0,-4 1 0 0,8-3 0 15,1 2 0-15,1-2 0 0,4 1 0 0,4-1 0 16,3-3 0-16,30-2 0 0,-50 8 0 0,50-8-15 16,-37 7-709-16,37-7-234 0,0 0-314 0,-23-7-504 15,23 7-1206-15</inkml:trace>
  <inkml:trace contextRef="#ctx0" brushRef="#br1" timeOffset="189779.44">26755 6232 55 0,'0'0'456'15,"0"0"-13"-15,0 0-9 0,0 0-17 16,0 0-24-16,0 0-30 0,0 0-40 0,0 0-46 15,0 0-41-15,0 0-33 0,0 0-25 0,0 0-25 16,0 0-8-16,0 0-10 0,0 0-14 0,0 0-13 16,0 0-11-16,24-7-4 0,-24 7-5 0,0 0-1 15,27-10-3-15,-27 10-1 0,0 0 10 16,23-11 10-16,-23 11 7 0,0 0-1 0,24-12-5 16,-24 12 4-16,0 0 0 0,0 0-1 0,19-13-2 15,-19 13-10-15,0 0-14 0,0 0-1 0,0 0-11 16,0 0-12-16,4-17-12 0,-4 17-9 0,0 0-8 15,0 0-4-15,-17-10-8 0,17 10-2 0,0 0-3 16,0 0-3-16,-33-2-3 0,33 2-2 0,0 0-2 16,-33 2 0-16,33-2 1 0,-24 7-2 0,24-7 2 15,-26 8-1-15,26-8-1 0,-24 10 1 16,24-10 1-16,-19 9 2 0,19-9-2 0,-21 12-3 16,21-12 7-16,-14 9 2 0,14-9 3 15,0 0 6-15,-6 20-1 0,6-20 0 0,6 18-2 16,-6-18-2-16,11 16-6 0,-11-16 2 0,24 18 2 15,-11-5-2-15,-1-3-2 0,6 3 0 0,-1-1-4 16,-1 2 0-16,1-5-3 0,-1 3 2 0,1-2-9 16,-4 2-4-16,-13-12 3 0,24 20 0 0,-24-20 5 15,16 21 2-15,-16-21 4 0,10 20 3 0,-10-20-2 16,4 20-1-16,-4-20-1 0,-7 18 0 0,7-18 1 16,-10 15 0-16,10-15 1 0,-17 12 2 0,17-12-3 15,-23 10 6-15,23-10 11 0,-27 7 1 0,27-7 12 16,-27 7 4-16,27-7 10 0,0 0-8 15,-39-2 4-15,39 2-6 0,0 0-4 16,-37-7-8-16,37 7-4 0,0 0-3 0,-23-13-11 16,23 13-41-16,0 0-42 0,-4-17-45 0,4 17-61 15,10-16-66-15,-10 16-78 0,20-17-64 0,-20 17-88 16,27-17-76-16,-14 7-75 0,4 0-135 0,-1-4-324 16,1 5-559-16</inkml:trace>
  <inkml:trace contextRef="#ctx0" brushRef="#br1" timeOffset="190107.44">27119 6232 421 0,'0'0'426'0,"0"0"-5"16,14-15-9-16,-14 15-11 0,0 0-27 16,0 0-27-16,0 0-26 0,10-14-28 0,-10 14-26 15,0 0-29-15,0 0-23 0,0 0-20 0,0 0-33 16,0 0-28-16,0 0-19 0,0 0-10 0,0 0 16 15,0 0 14-15,0 0 12 0,0 0 6 0,0 0 7 16,0 0 4-16,3 24-1 0,-3-24-9 0,-3 18-11 16,3-18-13-16,0 25-5 0,0-25-9 0,-4 27-7 15,4-27-14-15,0 27-5 0,0-27-15 0,0 30-7 16,0-30-8-16,4 30-5 0,-4-30-7 0,3 27-17 16,-3-27 4-16,3 26-7 0,-3-26-6 15,3 20 1-15,-3-20 0 0,8 17-2 0,-8-17 0 16,0 0-17-16,9 18-28 0,-9-18-47 0,0 0-70 15,0 0-98-15,0 0-98 0,0 0-106 0,0 0-105 16,27-2-92-16,-27 2-94 0,0 0-691 16,7-23-875-16</inkml:trace>
  <inkml:trace contextRef="#ctx0" brushRef="#br1" timeOffset="190271.58">27152 6140 59 0,'-16'-20'600'0,"-1"2"38"0,1 3 38 15,-4-2-31-15,3 1-47 0,0-2-67 0,4 4-58 16,-1-1-61-16,2 0-81 0,1 2-69 0,11 13-56 16,-10-25-46-16,10 25-63 0,3-20-72 0,-3 20-87 15,21-12-103-15,-21 12-97 0,36-7-134 0,-36 7-125 16,47 0-108-16,-47 0-622 0,47 5-712 0</inkml:trace>
  <inkml:trace contextRef="#ctx0" brushRef="#br1" timeOffset="190595.66">27440 6004 124 0,'0'0'494'0,"0"0"6"0,0 0-36 0,0 0-43 16,0 0-62-16,0 0-54 0,30 5-41 15,-30-5-36-15,0 0-31 0,20 11-19 0,-20-11-9 16,16 13-4-16,-16-13-13 0,17 20-7 0,-17-20-7 16,16 29-6-16,-9-12-7 0,-3 4-6 0,-1 1 2 15,-3 1 1-15,-3-2-11 0,3 5 6 0,-7-1 14 16,3-1 7-16,-2 2 8 0,-4-4 3 0,3 4 2 15,-3-4 1-15,0-2-1 0,4 0 2 0,-5 0-2 16,5-2-3-16,-1-3 2 0,7-15 14 0,-13 24 15 16,13-24 13-16,-7 21 0 0,7-21-17 15,0 0-31-15,0 0-25 0,3 20-27 0,-3-20-15 16,0 0-14-16,34 0-39 0,-34 0-24 0,33-8 0 16,-33 8 0-16,40-9 0 0,-40 9 0 15,43-12-77-15,-19 5-42 0,3 0-56 0,-7 2-51 16,-20 5-58-16,43-15-53 0,-23 8-56 0,-20 7-67 15,34-16-71-15,-34 16-80 0,22-13-74 0,-22 13-139 16,21-19-356-16,-21 19-645 0</inkml:trace>
  <inkml:trace contextRef="#ctx0" brushRef="#br1" timeOffset="190768.18">27553 6312 546 0,'0'0'626'0,"-37"-3"6"0,37 3-11 0,-30-7-31 16,30 7-39-16,-30-5-63 15,30 5-57-15,0 0-68 0,-30-5-72 0,30 5-60 16,0 0-50-16,0 0-31 0,0 0-31 0,20-7-26 16,-20 7-33-16,37-3-57 0,-37 3-66 0,47 0-95 15,-47 0-108-15,50 0-111 0,-50 0-125 0,46-3-134 16,-46 3-716-16,47-1-806 0</inkml:trace>
  <inkml:trace contextRef="#ctx0" brushRef="#br1" timeOffset="191219.44">27969 6215 221 0,'0'0'638'0,"0"0"1"0,0 0-13 0,0 0-38 16,0 0-55-16,0 0-69 0,0 0-75 15,0 0-72-15,0 0-65 0,21-8-50 0,-21 8-42 16,0 0-30-16,0 0-23 0,0 0-19 16,33 0-16-16,-33 0-5 0,0 0-1 0,30-4 4 15,-30 4 3-15,27-5 5 0,-27 5 0 0,27-6 2 16,-27 6 4-16,0 0-7 0,33-7 12 0,-33 7 4 15,0 0 0-15,27-6 12 0,-27 6 8 0,0 0 1 16,0 0 5-16,23-7-21 0,-23 7-17 0,0 0-19 16,0 0-9-16,0 0-13 0,7-18-12 0,-7 18-4 15,0 0-3-15,-10-14-2 0,10 14 10 0,-11-15 12 16,11 15 15-16,-13-14 14 0,13 14 8 0,-17-14 11 16,17 14 5-16,-19-15 4 0,19 15-3 15,-24-12 3-15,24 12-7 0,-23-13-8 0,23 13-65 16,-24-7-18-16,24 7 0 0,-23-8 0 0,23 8 0 15,0 0 0-15,-37-1 0 0,37 1 0 16,-27 4 0-16,27-4 0 0,-22 12 0 0,5 1 0 16,4-1 0-16,-1 3 0 0,1 4 0 0,-1 0 0 15,4 3 0-15,1 0 0 0,-2 3 0 0,5 0 0 16,-1 0 0-16,4 0 0 0,3 0 0 0,-3 0 0 16,6-1 0-16,3-2 0 0,1-2 0 0,4-4 0 15,5 1 0-15,1-5 0 0,2-2 0 0,5-3 0 16,3-5 0-16,-27-2 0 0,60 0 0 0,-30-5-278 15,6-4-467-15,1-1-226 0,13-5-251 16,0-3-470-16,0-5-1127 0</inkml:trace>
  <inkml:trace contextRef="#ctx0" brushRef="#br1" timeOffset="193016.12">17101 7785 392 0,'-57'10'405'0,"-2"-3"2"16,-1 3 0-16,0-2-1 0,3-1-4 15,7 1-5-15,-4-3-18 0,11-1-21 0,-4 2-21 16,4 0-11-16,10-5-18 0,0 4-24 0,2-2-27 16,31-3-19-16,-50 10-24 0,50-10-24 0,-36 2-28 15,36-2-16-15,-30 5-11 0,30-5 25 0,0 0 42 16,0 0 15-16,0 0-13 0,0 0-17 0,50-3-14 16,-1-4-27-16,32-5-18 0,28-4-18 0,25 2-22 15,46-6-16-15,20-3-12 0,10 1-13 0,14-1-6 16,23-1-4-16,56-8-9 0,14 6-2 0,6-2-10 15,8-2-3-15,5 3 0 0,17-3-4 0,25-3-3 16,6 0-4-16,8-1-2 0,16-1 4 0,22-3 0 16,10 3-4-16,3-3-4 15,5 1 6-15,5 2 0 0,1 0-1 0,-15 0-4 16,-8-2 2-16,-11 3-2 0,-16 0 0 0,-21 2 0 16,-29-1 1-16,-30 0-1 0,-78 8 11 0,-29 3 33 15,-27 2-25-15,-46 6-16 0,-18-1 0 0,-20 2 0 16,-22 2 0-16,-13 2 0 0,-12 1 0 0,-9 1 0 15,-6 1 0-15,-4 2 0 0,-7-1 0 0,-3 2 0 16,-3-3 0-16,-27 6 0 0,46-7 0 0,-46 7 0 16,27-5 0-16,-27 5 0 0,0 0-24 0,0 0-558 15,0 0-120-15,-27-7-173 0,27 7-172 0,-49 3-640 16,12-1-1123-16</inkml:trace>
  <inkml:trace contextRef="#ctx0" brushRef="#br3" timeOffset="210731.97">17995 8802 57 0,'0'0'327'0,"0"0"-2"0,0 0 4 16,0 0 9-16,0 0 6 0,0 0-1 0,0 0 0 15,0 0-2-15,13-15 0 0,-13 15 7 0,0 0 5 16,0 0-4-16,0 0 4 16,0 0-9-16,0 0-13 0,0 0-26 0,0 0-32 15,0 0-42-15,0 0-45 0,0 0-45 0,0 0-38 16,0 0-20-16,0 0-15 0,0 0-12 0,-13 18-14 15,13-18-4-15,-11 30-7 0,8-13-6 0,3 5 0 16,-3 2-5-16,3-3-2 0,0 4-2 0,-3 4-4 16,3-2-1-16,0-3 0 0,0 2-5 0,3-1 2 15,-3-1-7-15,0-4 4 0,0 4 2 0,0-24 2 16,3 31-7-16,-3-31 8 0,0 29 8 0,0-29 6 16,0 22 0-16,0-22-5 0,0 0-2 0,14 17 0 15,-14-17-5-15,0 0 0 0,0 0-28 0,0 0-40 16,0 0-54-16,24-5-63 0,-24 5-72 15,0 0-80-15,6-19-83 0,-6 19-102 16,3-18-63-16,-3 18-58 0,0-26-110 0,0 26-369 16,0-24-580-16</inkml:trace>
  <inkml:trace contextRef="#ctx0" brushRef="#br3" timeOffset="211247.76">17818 8442 466 0,'0'0'558'0,"0"0"-12"0,-20-10-31 16,20 10-47-16,0 0-65 0,0 0-70 0,-23-8-54 15,23 8-15-15,0 0-19 0,-20 16-19 0,20-16-24 16,-10 17-35-16,10-17-23 0,-7 23-13 0,7-23-20 15,0 27-18-15,0-27-12 0,7 25-13 0,-7-25-9 16,13 25-6-16,-13-25-4 0,24 17 8 0,-24-17 4 16,33 11-1-16,-33-11-7 0,36 0-10 15,-9-5-5-15,0-1-4 0,-3-6-7 0,-2 2-2 16,2-7-5-16,-4-1-1 0,-1-4-2 0,-5-3-2 16,-1 3-3-16,-5-2-5 0,-5 0 0 0,-6 2-1 15,-5 1-2-15,2-1 0 0,-7 5-7 0,-1 2 0 16,-5 2-3-16,-2 3 2 0,21 10 0 15,-44-10-26-15,44 10-49 0,-46 2-78 0,23 3-77 16,-1 4-85-16,5 5-85 0,-2-4-47 0,8 5-2 16,13-15 2-16,-10 27-13 0,10-27-36 0,3 30-319 15,4-15-306-15</inkml:trace>
  <inkml:trace contextRef="#ctx0" brushRef="#br3" timeOffset="211820.11">18215 8775 357 0,'0'0'546'16,"0"0"-18"-16,0 0-14 0,0 0-30 0,0 0-26 16,0 0-25-16,0-19-37 0,0 19-32 0,0 0-31 15,0 0-40-15,6-20-46 0,-6 20-44 0,0 0-44 16,0 0-31-16,0 0-24 0,21-12-21 0,-21 12-14 15,0 0-7-15,0 0-13 0,30 11-1 0,-30-11-7 16,20 15-10-16,-20-15-1 0,23 18-4 0,-23-18-2 16,20 24-1-16,-13-6-4 0,3-3 0 0,-7 3-5 15,4 1-2-15,-4 1 2 0,0-2-4 16,4 0 1-16,-7-18-1 0,0 34 1 16,0-34-3-16,3 30 0 0,-3-30-1 0,-3 25 7 15,3-25 2-15,0 20 1 0,0-20 8 0,0 0 32 16,-7 17 25-16,7-17 11 0,0 0 3 0,0 0-5 15,0 0-6-15,-13-14 4 0,13 14-4 0,0-23-12 16,0 23-10-16,10-32-9 0,-7 14-8 0,7-2-9 16,-3-2-4-16,3-1-5 0,3-2-8 0,1 1-3 15,2-2-5-15,-2 1-4 0,2 3-1 0,1 5-4 16,-4-1-6-16,4 0-2 0,-4 3-5 0,4 6-1 16,-17 9 2-16,27-15 1 0,-27 15 8 0,0 0-4 15,33 0 2-15,-33 0 0 0,13 15 1 0,-13-15 1 16,14 24 2-16,-14-24 5 0,3 36-3 15,-6-14-2-15,3 2 0 0,0 0 2 16,-6 0-3-16,-2 1 3 0,8 3-1 0,-6-3 0 16,3-1-1-16,-1 0 1 0,1-3-2 0,0 2 1 15,0-5 1-15,3-18-1 0,-5 33-1 0,5-33 3 16,8 26 2-16,-8-26-11 0,13 23-29 0,-13-23-36 16,17 14-56-16,-17-14-66 0,0 0-64 0,40 4-73 15,-40-4-75-15,30-10-92 0,-30 10-85 0,36-18-52 16,-19 3-69-16,-1 0-488 0,1 0-656 0</inkml:trace>
  <inkml:trace contextRef="#ctx0" brushRef="#br3" timeOffset="212131.42">19072 8585 259 0,'0'0'425'0,"3"-23"-6"0,-3 23-13 15,0-17-26-15,0 17-33 0,0 0-45 0,-3-20-45 16,3 20-45-16,0 0 9 0,0 0 17 0,0 0 5 15,0 0 0-15,0 0-5 0,0 0 0 0,6 25-2 16,-6-25 1-16,0 27-17 0,0-10-31 0,0 7-31 16,0 0-29-16,-3 3-19 0,0 4-22 0,-4 1-15 15,4 4-12-15,0-5-10 0,-7 5-11 0,6-4-8 16,1 1-7-16,-4-6-7 0,7-2-3 16,-3 1-2-16,3-4 8 0,0-3 47 0,0-2 55 15,0-17 26-15,7 32-11 0,-7-32-23 0,13 19-21 16,-13-19-16-16,26 15-13 0,-26-15-12 0,27 8-26 15,-27-8-50-15,30 7-45 0,-30-7-84 0,33-3-66 16,-33 3-60-16,35-4-61 0,-35 4-51 16,36-16-62-16,-20 9-45 0,1-3-12 0,-1-2-10 15,-2 0-15-15,-1-2-512 0,1-1-519 0</inkml:trace>
  <inkml:trace contextRef="#ctx0" brushRef="#br3" timeOffset="212332.12">19059 8935 181 0,'-37'-3'484'0,"37"3"11"0,-56 0 5 16,56 0 6-16,-48-2 3 0,48 2-4 0,-36-3-18 16,36 3-27-16,-33 0-41 0,33 0-55 0,0 0-48 15,-37 0-3-15,37 0-13 0,0 0-38 0,0 0-41 16,0 0-39-16,30-2-35 0,-30 2-30 0,43-7-19 16,-13 1-17-16,0 4-10 0,4-2-29 15,-1-2-48-15,4-2-66 0,0 1-93 0,-1-1-78 16,-6 0-92-16,0 1-106 0,0 0-149 0,-6-4-125 15,-2 2-813-15,-1-1-973 0</inkml:trace>
  <inkml:trace contextRef="#ctx0" brushRef="#br3" timeOffset="-205489.25">20173 8702 274 0,'0'0'435'0,"0"0"-4"15,0 0-9-15,0 0-5 0,-11-15-7 0,11 15-15 16,0 0-8-16,0 0-10 0,0 0-8 0,-6-18-19 16,6 18-19-16,0 0-14 0,0 0-20 0,0 0-30 15,0 0-33-15,-3-17-45 0,3 17-25 0,0 0-35 16,0 0-26-16,0 0-17 0,0 0-20 15,16-10-10-15,-16 10-14 0,0 0-7 0,0 0-10 16,34-5-5-16,-34 5-8 0,0 0 2 0,33 8 2 16,-33-8-4-16,30 10-1 0,-30-10 0 0,30 12-3 15,-10-1 6-15,-3-2-9 0,-1 4-1 0,1-1 2 16,-4 3 3-16,4 0-2 0,-4 3-1 0,1-3 2 16,-1 2-4-16,-7-2 2 0,8 3 0 15,-11 0 2-15,4-1-5 0,-1 0 5 0,-6-17 0 16,0 33-1-16,0-33 4 0,0 32-3 0,0-32-1 15,-6 33 1-15,6-33 0 0,-13 25 6 0,13-25 12 16,-11 22 16-16,11-22 16 0,-16 14 16 0,16-14 25 16,-17 14 8-16,17-14-3 0,0 0-7 15,-30 3-9-15,30-3-8 0,-19-11-8 0,19 11-14 16,-17-18-12-16,17 18-13 0,-10-27-5 0,3 12-7 16,7 15-8-16,0-38-1 0,7 19-4 0,-4-3-4 15,4 1-3-15,2-1-1 0,5-1-1 0,-1 3 0 16,4-3 1-16,-1 4-3 0,1 1 1 0,-4-3-10 15,4 7-24-15,1-1-35 0,-2 1-47 0,-7 3-59 16,-9 11-70-16,24-21-68 0,-24 21-83 0,20-12-84 16,-20 12-86-16,0 0-62 0,24-9-63 15,-24 9-125-15,0 0-330 0,0 0-616 0</inkml:trace>
  <inkml:trace contextRef="#ctx0" brushRef="#br3" timeOffset="-205129.26">20670 8598 166 0,'0'0'448'0,"0"0"-5"0,13-16-5 16,-13 16-5-16,0 0-5 0,0 0-22 0,10-12-21 15,-10 12-28-15,0 0-34 0,0 0-26 0,0 0-37 16,0 0-34-16,0 0-32 0,0 0-20 0,-20 7-16 16,20-7-11-16,-17 15-16 0,17-15-10 0,-20 23-9 15,10-8-10-15,0 0-11 0,0 1-10 0,4 5-18 16,-5-3-11-16,5 4-9 15,3-2-5-15,-1 3-2 0,4-3-8 0,0 2-4 16,0-1-4-16,7 1 1 0,-4-5-4 0,3 1-2 16,-6-18 3-16,14 27 0 0,-14-27 1 0,13 23 3 15,-13-23 5-15,21 12 20 0,-21-12 29 0,0 0 27 16,33 2 10-16,-33-2-2 0,23-12-1 0,-23 12-6 16,17-19-9-16,-10 4-16 0,-1-3-12 0,-2-2-15 15,-1-1-12-15,-3 21-5 0,0-34-6 0,0 34-10 16,-3-33-7-16,3 33-1 0,-7-29-8 0,7 29-23 15,-3-28-37-15,3 28-69 0,-4-20-79 0,4 20-79 16,-7-18-72-16,7 18-84 0,0 0-100 0,-13-13-92 16,13 13-92-16,0 0-672 0,0 0-848 15</inkml:trace>
  <inkml:trace contextRef="#ctx0" brushRef="#br3" timeOffset="-204440.59">20787 8770 183 0,'12'17'380'0,"-12"-17"-25"16,0 0-20-16,0 0 3 0,4 20-2 0,-4-20-12 16,0 0-13-16,3 18-18 0,-3-18-16 0,0 0-14 15,-3 27-16-15,3-27-18 0,-4 20-20 0,4-20-20 16,4 20-11-16,-4-20-19 0,3 20-13 16,-3-20-14-16,4 20-6 0,-4-20-13 0,7 15-7 15,-7-15-8-15,9 14-4 0,-9-14-3 0,0 0-6 16,21 17-9-16,-21-17-9 0,0 0-9 0,30 4-8 15,-30-4-8-15,26-9-8 0,-26 9-4 16,26-21-6-16,-9 9-6 0,0-3-2 0,-4-7-5 16,4 1-4-16,3-4-1 0,-6 3-2 0,-1-3 0 15,-4 0 0-15,2 5 3 0,-5-3 3 0,1 5 16 16,-1-4 23-16,-6 22 3 0,0-33-5 0,0 33-3 16,0-27-8-16,0 27-6 0,-6-24-9 0,6 24-4 15,-13-24-7-15,13 24-5 0,-14-12-2 0,14 12-2 16,0 0 0-16,-27-8-2 0,27 8 1 15,-16 11 0-15,16-11 2 0,-14 21-1 0,5-7 2 16,5 3-1-16,-2 3-1 0,-1 1 5 0,3 1 10 16,4 2-13-16,0-4 2 0,0 4 0 0,0-5 1 15,4 4-2-15,3-5 2 0,-1-2 0 0,1 2 4 16,-1-3 0-16,-6-15 4 0,24 23-3 0,-24-23 4 16,23 18-1-16,-23-18-2 0,30 7-1 15,-30-7 0-15,30 0-4 0,-30 0 2 0,37-7-1 16,-20-4 0-16,2 2-2 0,-5-4-2 0,6-5-3 15,-3 1 1-15,0-1-1 0,-4-3 0 0,4 2 0 16,-7-3-1-16,-1 2 4 0,2-3 0 0,-5 1 6 16,1-1 12-16,-1 2 9 0,-6 2 5 15,4-1-3-15,-4 20 1 0,0-36-11 0,0 36-3 16,0-29 3-16,0 29-6 0,-4-25-1 0,4 25-10 16,0-22-8-16,0 22-7 0,-3-18-12 0,3 18 3 15,0 0 7-15,0 0 4 0,0 0-3 0,0 0 2 16,-27 15 6-16,27-15-3 0,-13 28 1 0,10-8 4 15,-4 2 1-15,0 1 1 0,1 4 0 0,-1 1 2 16,4-1-1-16,0 1 4 0,-5 2-5 16,8-2 2-16,0-2 2 0,0-1 1 0,0 0 0 15,4 0 1-15,0-2 2 0,2-3-5 0,-2 0-21 16,2-3-30-16,-6-17-29 0,17 26-60 16,-17-26-67-16,20 15-99 0,-20-15-101 0,26 7-111 15,-26-7-105-15,0 0-86 0,41-4-611 0,-41 4-772 16</inkml:trace>
  <inkml:trace contextRef="#ctx0" brushRef="#br3" timeOffset="-204244.42">21530 8932 20 0,'0'0'683'16,"0"0"-5"-16,0 0-14 0,0 0-28 0,0 0-42 16,0 0-66-16,0 0-78 0,0 0-81 0,0 0-76 15,0 0-57-15,0 0-49 0,0 0-38 16,20 10-29-16,-20-10-22 0,0 0-18 0,30 2-10 15,-30-2-13-15,0 0-14 0,43-2-42 16,-43 2-51-16,33-5-69 0,-33 5-79 0,41-10-97 16,-41 10-108-16,36-15-91 0,-15 6-86 0,-2-2-126 15,-5 1-352-15,2-3-531 0</inkml:trace>
  <inkml:trace contextRef="#ctx0" brushRef="#br3" timeOffset="-203792.64">21880 8687 186 0,'0'0'432'0,"-3"-18"-6"0,3 18 5 15,-3-17-8-15,3 17-9 0,0 0-24 0,-8-20-50 16,8 20-46-16,0 0-54 0,0 0-49 16,-3-20-44-16,3 20-27 0,0 0-11 0,0 0 6 15,0 0 1-15,0 0-7 0,17 10-2 16,-17-10 5-16,10 15-8 0,-10-15-14 0,14 23-15 16,-14-23-9-16,6 33-10 0,1-16-9 0,-4 3-9 15,4 0-7-15,0-2-10 0,-4 1 4 0,0 1-6 16,4-4 4-16,-7-16 12 0,10 27 23 0,-10-27 15 15,7 24 34-15,-7-24 38 0,6 20 53 0,-6-20 52 16,0 0 35-16,7 21-33 0,-7-21-35 0,0 0-31 16,0 0-23-16,0 0-28 0,0 0-20 0,0 0-19 15,10-23-20-15,-10 23-11 0,7-25-13 0,-1 10-13 16,1-2-7-16,-1-1-8 0,5-5-3 16,-4 4-5-16,5 0-7 0,-1-2 0 0,-1 3-5 15,-1-2-4-15,1 5-2 0,1 0-5 0,-2 0-4 16,-9 15 3-16,21-20-5 0,-21 20-3 15,19-12 1-15,-19 12 3 0,0 0-4 0,0 0 1 16,34 7 4-16,-34-7 0 0,13 20 0 0,-13-20-2 16,10 28 5-16,-10-28 1 0,7 35 0 0,-7-13 0 15,4-1 2-15,-1 1-2 0,0 0 1 0,-3-2 3 16,3 3-1-16,1-3 4 0,-4-3 2 0,3 0 0 16,-3-17-30-16,3 31-38 0,-3-31-54 0,3 24-41 15,-3-24-46-15,0 0-61 0,8 20-119 0,-8-20-123 16,0 0-94-16,0 0-73 0,0 0-65 15,0 0-611-15,22-12-808 0</inkml:trace>
  <inkml:trace contextRef="#ctx0" brushRef="#br3" timeOffset="-203464.64">22473 8637 368 0,'11'-17'458'16,"-4"0"6"-16,-1 0 0 0,-6 17-12 0,14-24-19 15,-14 24-18-15,6-22-29 0,-6 22-42 0,10-15-51 16,-10 15-51-16,0 0-57 0,0 0-13 0,6-18 26 15,-6 18-7-15,0 0-16 0,-9 21-21 0,9-21-26 16,-10 32-21-16,-1-12-19 0,8 3-14 0,-3 1-15 16,3 6-8-16,-1-5-10 0,1 3-7 15,0-3-6-15,3 0-6 0,3-3-2 0,-3-2-1 16,7-3 1-16,-1 1-2 0,-6-18 2 0,17 23-4 16,-17-23-3-16,27 9 2 0,-27-9-5 0,33 5-2 15,-33-5-2-15,40-12 0 0,-20 5 0 0,0-4 0 16,-3-1 0-16,-1-3-2 0,-2-3-4 0,-5 1-2 15,-2-5-4-15,-7 4-3 0,0-4 0 16,-7 2-2-16,1 2 0 0,-4 1 2 0,-4 1-1 16,1 2 1-16,-4 1-11 0,1 1-19 0,-4 5-29 15,3-4-46-15,17 11-59 0,-40-10-83 0,40 10-86 16,-43-2-109-16,43 2-97 0,-44 0-158 16,44 0-459-16,-46 2-632 0</inkml:trace>
  <inkml:trace contextRef="#ctx0" brushRef="#br3" timeOffset="-195792.65">23244 8303 11 0,'17'-11'293'0,"-17"11"3"0,13-10-5 16,-13 10-14-16,17-15-10 0,-17 15 0 0,13-13-9 16,-13 13-4-16,13-11 0 0,-13 11-1 0,0 0-10 15,10-18-14-15,-10 18-24 0,0 0-20 16,4-18-21-16,-4 18-23 0,0 0-24 0,0 0-24 16,-7-15-19-16,7 15-15 0,0 0-12 0,0 0-5 15,-33-7-7-15,33 7-5 0,0 0 2 16,-40 2-1-16,40-2 3 0,-30 5 12 0,30-5 16 15,-27 3 8-15,27-3 13 0,-30 2 4 0,30-2 10 16,-27 2 7-16,27-2 4 0,0 0-1 0,-33 6 0 16,33-6 3-16,0 0 1 0,-33 2 0 0,33-2-5 15,0 0-14-15,0 0-14 0,-34 4-17 0,34-4-14 16,0 0-8-16,0 0-10 0,0 0-4 0,-30 8-6 16,30-8-3-16,0 0 0 0,-13 13-4 0,13-13-3 15,0 0 0-15,-17 18-1 0,17-18-3 0,-6 17 4 16,6-17 9-16,-6 19 0 0,6-19 10 0,0 32 9 15,0-32 7-15,0 34 9 0,0-11 2 16,0-3-10-16,3 5-3 0,0 5-5 0,0-5-4 16,0 7-5-16,4 4-8 0,-1-2 2 15,2 1-2-15,-2 2-6 0,-3-1 0 0,7 1 0 16,-7 1-3-16,5-6-2 0,-2 4 2 0,-3-2 0 16,4-2-3-16,-4 1 4 0,0-5-5 0,1-1 7 15,-4 1-5-15,4-3-1 0,-4-3 4 0,0-2 2 16,3 2 6-16,-3-4 13 0,0-18 25 0,0 35 2 15,0-35 4-15,0 33-8 0,0-33-8 0,0 25-4 16,0-25-4-16,-3 22-5 0,3-22 1 0,0 17 7 16,0-17 11-16,0 0 5 0,0 26-2 0,0-26-1 15,0 0 0-15,0 0 0 0,0 22 4 0,0-22-3 16,0 0-5-16,0 0-5 16,0 0-6-16,-8 20-6 0,8-20-7 0,0 0-5 15,0 0-3-15,0 0-4 0,0 0-12 0,0 0-4 16,0 0 0-16,4 18 0 0,-4-18 0 0,0 0 0 15,0 0 0-15,30 7 0 0,-30-7 0 0,0 0 0 16,50 0 0-16,-50 0 0 0,36-6 0 0,-36 6 0 16,51-1 0-16,-51 1 0 0,53-5 0 0,-23 2 0 15,1 0 0-15,-5-2 0 0,-26 5 0 0,50-7 0 16,-50 7 0-16,47-2 0 0,-47 2 0 0,36-8 0 16,-36 8 0-16,34-2 0 0,-34 2 0 0,26-7-18 15,-26 7-136-15,24-8-84 0,-24 8-108 0,0 0-120 16,19-18-136-16,-19 18-141 0,0 0-143 15,4-25-725-15,-4 25-1052 0</inkml:trace>
  <inkml:trace contextRef="#ctx0" brushRef="#br3" timeOffset="-194729.25">24838 8172 229 0,'0'0'372'0,"0"0"-15"16,0 0-11-16,0 0-6 0,0 0-20 0,0 0-16 15,0 0-15-15,0 0-11 0,0 0-14 0,0 0-19 16,0 0-17-16,0 0-15 0,0 0-7 0,0 0-5 16,0 0-18-16,0 0-20 0,0 0-23 0,0 0-18 15,30-4-13-15,-30 4-17 0,37 0-15 0,-37 0-18 16,43-6-7-16,-43 6-7 0,57 0-13 15,-57 0-4-15,60 0-4 0,-26-2-6 0,-34 2 0 16,60 0-4-16,-60 0 0 0,60 0 6 0,-60 0 18 16,46 0 23-16,-46 0 4 0,44 0 1 15,-44 0 3-15,36 2 2 0,-36-2 6 0,33 0-2 16,-33 0-1-16,27 6 1 0,-27-6 5 0,27 7 5 16,-27-7 5-16,19 10 4 0,-19-10-5 0,18 14-3 15,-18-14-6-15,12 26 1 0,-12-26-9 0,11 27-7 16,-8-9-12-16,1 2-7 0,-4 0-1 0,3 2-10 15,-3 3-5-15,0 0-1 0,0 0 0 0,0 3-3 16,0-3-6-16,0 2 2 0,-3 3-4 0,3-4 0 16,0 3 2-16,0-1 2 0,0-1 3 0,-4 3 3 15,4-2 2-15,0-1 4 0,-3 1-3 16,3 0-2-16,0-4-7 0,-3 1-2 16,3 1-2-16,0-7-2 0,0 4-3 0,0-23 0 15,0 34 0-15,0-34-1 0,-3 30 1 0,3-30 2 16,0 29 7-16,0-29 8 0,0 22 4 0,0-22 2 15,0 19-2-15,0-19 2 0,0 0 0 0,0 25-9 16,0-25 1-16,0 0 0 0,0 24-4 0,0-24 0 16,0 0 0-16,0 0 2 0,-5 17 3 0,5-17 7 15,0 0 17-15,0 0-29 0,0 0-24 0,-3 17 0 16,3-17 0-16,0 0 0 0,0 0 0 0,0 0 0 16,-9 12 0-16,9-12 0 0,0 0 0 0,-30 11 0 15,30-11 0-15,-30 7 0 0,30-7 0 0,-51 11 0 16,24-7 0-16,-3 1 0 0,1 0 0 15,-5 0 0-15,4 0 0 0,-3-3 0 16,3 3 0-16,0-2 0 0,3 2 0 0,1-2 0 16,26-3 0-16,-47 1 0 0,47-1 0 0,-40 6 0 15,40-6 0-15,0 0 0 0,-44 0 0 0,44 0-547 16,0 0-2052-16,-36-6-1982 0</inkml:trace>
  <inkml:trace contextRef="#ctx0" brushRef="#br3" timeOffset="-166841.02">24215 8349 409 0,'0'0'442'0,"0"0"-10"16,19-9 3-16,-19 9-24 0,0 0-22 15,17-13-20-15,-17 13-11 0,0 0-21 0,0 0-20 16,0 0-37-16,13-15-30 0,-13 15-31 0,0 0-31 15,0 0-35-15,0 0-32 0,-16-14-22 16,16 14-19-16,0 0-13 0,-33-4-11 0,33 4-12 16,-38 4-5-16,38-4-1 0,-39 2 2 0,39-2 4 15,-50 6 2-15,24-5 2 0,26-1 1 0,-54 8 7 16,24-5 5-16,30-3 9 0,-54 7 3 0,54-7 20 16,-53 2 20-16,53-2 21 0,-43 5 9 0,43-5 2 15,-37 0-4-15,37 0-8 0,-36 3-4 0,36-3-5 16,-30 0-8-16,30 0-12 0,0 0-13 15,-41 2-18-15,41-2-14 0,0 0-14 0,-27 5-8 0,27-5-7 16,0 0-6-16,0 0-6 0,-30 7-3 16,30-7-4-16,0 0-1 0,-16 18-2 0,16-18 0 15,-10 20-3-15,10-20-1 0,-7 25 1 0,7-25-1 16,-6 32 0-16,6-14-1 0,-4 2-1 16,4 0 1-16,4 3-1 0,-4-3 2 0,3 2-2 15,0-3-4-15,-3 2 4 0,3-3 0 0,-3-18-2 16,4 30 2-16,-4-30 0 0,4 26 5 0,-4-26 36 15,3 19 64-15,-3-19 51 0,0 0-150 0,0 24-8 16,0-24 0-16,0 0 0 0,0 0 0 0,0 0 0 16,0 0 0-16,0 0 0 0,0 0 0 0,0 0 0 15,19-7 0-15,-19 7 0 0,17-17 0 16,-17 17 0-16,21-18 0 0,-5 5 0 0,-16 13 0 16,33-20 0-16,-12 11 0 0,2 1 0 0,-4-4 0 15,8 4 0-15,0 2 0 0,0 0 0 0,0-2 0 16,-4 2 0-16,-23 6 0 0,53-4 0 0,-53 4 0 15,50 0 0-15,-50 0 0 0,54 4 0 0,-27 2 0 16,-5 2 0-16,2-1 0 0,-4 4 0 16,-1-4 0-16,2 3 0 0,-4 2 0 0,-1 1 0 15,-2 0 0-15,-4 1 0 0,-1-1 0 0,-9-13 0 16,8 32 0-16,-8-32 0 0,0 30 0 16,-4-15 0-16,-3 2 0 0,-3 0 0 0,-3 4 0 15,-4-6 0-15,0 0 0 0,-2 0 0 0,-1 0 0 16,-4 0 0-16,-3-3 0 0,-3 1 0 0,4-3 0 15,0 0 0-15,-4-2 0 0,3-1 0 0,0 1 0 16,0-5 0-16,27-3 0 0,-50 7 0 0,50-7 0 16,-43 0 0-16,43 0 0 0,-33 0 0 0,33 0 0 15,0 0 0-15,-40 0 0 0,40 0 0 0,0 0 0 16,-24-7 0-16,24 7-868 0,0 0-493 0,-6-18-667 16,6 18-1442-16</inkml:trace>
  <inkml:trace contextRef="#ctx0" brushRef="#br3" timeOffset="-163549.22">25962 8450 175 0,'0'0'327'0,"0"0"1"0,0 0 9 16,0 0 0-16,-27 7 0 0,27-7-12 0,0 0-6 16,0 0-2-16,0 0-2 0,-22 3-2 0,22-3-9 15,0 0-10-15,0 0-16 0,0 0-15 0,-38 2-14 16,38-2-12-16,0 0-8 0,0 0-7 15,0 0-6-15,-33 6-8 0,33-6-15 0,0 0-9 16,0 0-9-16,0 0-11 0,0 0-13 0,-27 2-7 16,27-2-9-16,0 0-8 0,0 0-7 0,0 0-6 15,0 0-8-15,0 0-9 0,0 0-7 0,0 0-10 16,0 0-16-16,0 0-9 0,27-2-7 0,-27 2-12 16,30-8-9-16,-30 8-3 0,44-4-2 15,-44 4-9-15,52-8 0 0,-25 2-2 0,0 4-7 16,0-3 2-16,0 2-1 0,-1-2 0 0,-26 5 2 15,51-3-5-15,-51 3 0 0,39-7-3 0,-39 7 3 16,37-2-2-16,-37 2 1 0,30-5 0 0,-30 5-3 16,0 0 0-16,33-3-8 0,-33 3-7 15,0 0-12-15,0 0-15 0,33-5-21 0,-33 5-34 16,0 0-36-16,0 0-42 0,0 0-41 0,0 0-29 16,0 0-38-16,0 0-46 0,0 0-42 0,0 0-40 15,0 0-37-15,0 0-29 0,0 0-11 0,0 0-14 16,0 0-16-16,0 0-11 0,0 0-400 0,0 0-410 15</inkml:trace>
  <inkml:trace contextRef="#ctx0" brushRef="#br3" timeOffset="-163188.22">25998 8652 59 0,'0'0'361'0,"-16"9"5"0,16-9 9 15,0 0 3-15,-27 14-6 0,27-14-7 0,-17 7-4 16,17-7-4-16,-22 11-1 0,22-11-11 0,-24 7-4 16,24-7 0-16,-23 7-6 0,23-7 1 0,0 0-1 15,-34 10 6-15,34-10-13 0,0 0-11 16,-30 7-19-16,30-7-19 0,0 0-19 15,0 0-21-15,-23 6-28 0,23-6-26 0,0 0-27 16,0 0-28-16,0 0-68 0,0 0-62 0,0 0 0 16,0 0 0-16,33 5 0 0,-33-5 0 0,47-3 0 15,-20-2 0-15,6 2 0 0,0-1 0 0,7-4 0 16,1 3 0-16,2-2 0 0,-4 0 0 0,2-1 0 16,2-2-35-16,-6 2-308 0,3-2-107 0,-3 2-118 15,-4-1-154-15,-6-1-179 0,0-2-858 0,-4 1-1190 16</inkml:trace>
  <inkml:trace contextRef="#ctx0" brushRef="#br3" timeOffset="-159213.22">26939 7882 368 0,'0'0'398'15,"0"0"-16"-15,0 0-19 0,0 0-23 16,0 0-19-16,0 0-20 0,0 0-22 0,0 0-19 16,0 0-27-16,0 0-36 0,0 0-23 0,0 0-13 15,0 0-14-15,0 0-5 0,14-12-2 0,-14 12-4 16,0 0-3-16,13-13-14 0,-13 13-11 0,0 0-8 15,17-15-12-15,-17 15-3 0,0 0-8 0,16-18-6 16,-16 18-5-16,11-17-3 0,-11 17-5 0,9-12-5 16,-9 12 0-16,7-14 1 0,-7 14 3 0,0 0 3 15,10-20 1-15,-10 20 2 0,0 0-4 0,0 0-5 16,4-19-8-16,-4 19-10 0,0 0-5 16,0 0-8-16,0 0-4 0,-11-15-7 0,11 15-1 0,0 0-1 15,0 0-4-15,-30-7-2 0,30 7 0 16,0 0-4-16,-40 0 4 0,40 0-2 15,-30 5 0-15,30-5 0 0,-33 2 0 0,33-2-1 16,-30 5 0-16,30-5-1 0,-30 5 0 0,30-5 2 16,-24 5-2-16,24-5 3 0,-27 7-2 0,27-7-1 15,-22 8 0-15,22-8 0 0,-24 8-1 0,24-8 2 16,-20 10 0-16,20-10-1 0,-19 10 1 0,19-10 2 16,-17 12-2-16,17-12 3 0,-13 13-4 0,13-13 5 15,-14 12 1-15,14-12 0 0,-7 13 6 0,7-13 1 16,0 0-3-16,-6 22-1 0,6-22-2 15,0 0 4-15,3 20-3 0,-3-20 1 0,6 18-2 16,-6-18 1-16,10 15 0 0,-10-15 0 0,14 18 0 16,-14-18-1-16,16 17 0 0,-16-17-6 0,21 17 6 15,-21-17-1-15,20 18-2 0,-20-18-2 0,19 18 2 16,-19-18-2-16,17 17 0 0,-17-17 0 16,21 17 3-16,-21-17-3 0,13 20 1 0,-13-20 0 15,9 23 2-15,-9-23-2 0,8 18 0 0,-8-18 2 16,6 17 2-16,-6-17 1 0,0 0 1 0,3 26 0 15,-3-26 1-15,0 20 4 0,0-20-2 0,0 0 4 16,-6 23-2-16,6-23 0 0,-11 18-3 0,11-18-1 16,-13 14-2-16,13-14 4 0,-17 17-2 15,17-17-3-15,-13 15 1 0,13-15-1 0,-17 14-1 16,17-14 1-16,-13 13-2 0,13-13 0 0,-17 12 0 16,17-12 0-16,0 0 1 0,-19 12 2 0,19-12 5 15,0 0 24-15,-14 13 23 0,14-13 24 0,0 0 12 16,0 0 13-16,0 0 4 0,-16 11 2 0,16-11-1 15,0 0-13-15,0 0-12 0,0 0-17 16,0 0-16-16,0 0-11 0,0 0-2 0,0 0-16 16,0 0-5-16,22-8-7 0,-22 8-2 0,0 0 0 15,30-3-3-15,-30 3-6 0,0 0-1 0,30-4-1 16,-30 4-1-16,0 0 0 0,30 4-3 0,-30-4 1 16,0 0-3-16,27 5 3 0,-27-5 0 15,0 0-1-15,21 13 0 0,-21-13 1 0,0 0-1 16,13 20 1-16,-13-20 2 0,3 16 0 0,-3-16 1 15,-3 21 0-15,3-21-1 0,-7 25 2 0,7-25 1 16,-10 28-3-16,10-28 0 0,-13 27 1 0,3-9 0 16,3-3 2-16,1 1-1 0,-2 4 0 0,2-6-1 15,0 3 0-15,-1 1 2 0,1 0 0 0,6-18-7 16,-8 32 6-16,5-13-5 0,3-19 4 0,-3 33 0 16,0-15 0-16,3-18 1 0,0 32 0 15,0-32 1-15,3 36-2 0,0-17 2 0,3 1-2 16,-1 1 2-16,4-5-2 0,-2 7 2 15,2-5-2-15,2 0 2 0,2-2 0 0,1 0 0 16,2-2 8-16,1 1-6 0,3-1 3 0,0-5 0 16,3-2 3-16,1-1-3 0,-24-6-3 0,46 5 1 15,-46-5-6-15,51-5-30 0,-25-2-80 0,0-1-121 16,-2-2-170-16,-1 2-187 0,1-4-212 0,-5-1-228 16,-5 1-577-16,-14 12-1044 0</inkml:trace>
  <inkml:trace contextRef="#ctx0" brushRef="#br3" timeOffset="-156740.58">32079 7524 336 0,'0'0'369'0,"0"0"-16"0,0 0-9 0,0 0-17 16,0 0-18-16,0 0-21 0,0 0-15 0,0 0-21 15,0 0-16-15,0 0-16 0,0 0-13 0,0 0-8 16,0 0-13-16,0 0-7 0,0 0-13 16,0 0-9-16,0 0-10 0,0 0-23 0,0 0-20 15,0 0-23-15,9-17-11 0,-9 17-8 0,0 0-12 16,0 0-3-16,21-7-3 0,-21 7-8 15,0 0 2-15,27-8-6 0,-27 8-5 0,0 0-6 16,25-7-1-16,-25 7-3 0,0 0-5 0,38-6 2 16,-38 6-5-16,0 0-5 0,33-1 1 0,-33 1-2 15,0 0 0-15,37 0-2 0,-37 0 3 0,0 0-10 16,33 7 11-16,-33-7-3 0,27 7-2 0,-27-7 1 16,23 10 0-16,-23-10 0 0,24 13-2 0,-24-13 6 15,19 14-7-15,-19-14 4 0,20 21-1 0,-20-21 2 16,21 20-1-16,-21-20 2 0,13 22-2 15,-13-22 5-15,13 23-3 0,-13-23-4 0,10 22 3 16,-10-22-1-16,7 23 6 0,-7-23-3 0,3 22-4 16,-3-22 3-16,3 18 2 0,-3-18 2 0,-3 20 3 15,3-20-2-15,-3 17 1 0,3-17-2 16,-10 20 1-16,10-20-2 0,-11 18 0 0,11-18-1 16,-13 20 2-16,13-20-4 0,-20 20 1 0,20-20 2 15,-19 17-5-15,19-17 5 0,-21 18-2 0,21-18-3 16,-23 18 2-16,23-18-1 0,-20 14 0 0,20-14-1 15,-20 15 1-15,20-15 0 0,-17 13-1 0,17-13 0 16,0 0 0-16,-19 15 1 0,19-15 2 0,0 0 7 16,0 0 13-16,-17 12 22 0,17-12 11 0,0 0-10 15,0 0 1-15,0 0-9 0,0 0-8 16,0 0-3-16,0 0-8 0,23 10-4 0,-23-10-4 16,0 0-3-16,40-2 2 0,-40 2-4 0,33-2-2 15,-33 2 1-15,37-3-4 0,-37 3-1 0,34-5 0 16,-34 5-2-16,33-3 4 0,-33 3-4 0,0 0 0 15,40 0-1-15,-40 0 0 0,0 0 1 16,33-1-1-16,-33 1-2 0,0 0 3 0,0 0-2 16,0 0 0-16,30 1 2 0,-30-1-2 0,0 0 2 15,0 0 3-15,0 0 2 0,3 18-1 0,-3-18 1 16,0 0 2-16,-9 15-1 0,9-15-1 16,0 0 4-16,-11 20-2 0,11-20-1 0,-10 15 2 0,10-15-1 15,-6 18-5-15,6-18 6 0,-10 24-1 16,10-24 1-16,-7 25-1 0,7-25 0 0,-4 30 0 15,1-12-2-15,3-1 1 0,0-17-2 0,0 40-1 16,0-20 0-16,3 3-1 0,-3-3 2 0,0 2 2 16,0-2-2-16,-3 3 2 0,3-3 0 0,-3 2 2 15,-3-3 1-15,-1 5-2 0,-4-2 4 0,-1 3 4 16,-6 0-1-16,-1-2-2 0,-1-4 6 16,-1 1 3-16,-1-2 33 0,1-5 48 0,1-1 58 15,-4 0 49-15,5-4 19 0,19-8-3 0,-41 10-12 16,41-10 2-16,-33 2-16 0,33-2-18 15,0 0-74-15,-40 0-107 0,40 0 0 0,0 0 0 16,0 0 0-16,-26-2 0 0,26 2 0 0,0 0 0 16,0 0 0-16,0 0-346 0,0 0-373 0,33 0-232 15,-33 0-232-15,27-6-515 0,-27 6-1132 0</inkml:trace>
  <inkml:trace contextRef="#ctx0" brushRef="#br3" timeOffset="-155105.08">32885 7690 193 0,'0'0'268'0,"0"0"-20"0,0 0-18 16,0 0-9-16,0 0 4 0,0 0 8 0,0 0 22 16,0 0 18-16,0 0 24 0,0 0 24 0,0 0 24 15,0 0 13-15,0 0 10 0,0 0 13 16,0 0 21-16,0 0 17 0,0 0 13 0,-16 10-15 16,16-10-1-16,0 0-8 0,0 0-12 0,0 0-16 15,0 0-19-15,0 0-53 0,0 0-272 0,0 0-36 16,-17-14 0-16,17 14 0 0,0 0 0 0,0 0 0 15,0 0 0-15,3-19 0 0,-3 19 0 0,0 0 0 16,0 0 0-16,17-15 0 0,-17 15 0 0,0 0 0 16,0 0 0-16,21-9-320 0,-21 9-325 15,0 0-97-15,0 0-49 0,0 0-22 0,33 7-28 16,-33-7-533-16,0 0-827 0</inkml:trace>
  <inkml:trace contextRef="#ctx0" brushRef="#br3" timeOffset="-154649.22">32939 8018 137 0,'0'0'559'0,"0"0"12"0,0 0-3 15,0 0-9-15,0 0-27 0,-13-12-23 0,13 12-16 0,0 0-20 16,0 0-44-16,0 0-27 0,0 0-35 15,-14-14-44-15,14 14-45 0,0 0-45 0,0 0-40 16,0 0-39-16,0 0-31 0,0 0-24 0,0 0-19 16,24-12-12-16,-24 12-20 0,0 0-8 0,36 2-13 15,-36-2-3-15,33 4-4 0,-33-4-4 0,41 14-4 16,-18-7-2-16,-6 4-4 0,3-4-6 0,-20-7 7 16,30 17-2-16,-30-17 4 0,16 19 0 0,-16-19 10 15,10 21-3-15,-10-21 3 0,-7 22 1 0,-2-9-3 16,-8-3-9-16,-3 5-59 0,-10-4-102 0,-6 4-162 15,-8-6-200-15,-7 6-249 0,-1-5-243 0,-8-1-584 16,0 5-1031-16</inkml:trace>
  <inkml:trace contextRef="#ctx0" brushRef="#br3" timeOffset="-141341.22">27239 8060 188 0,'0'0'296'0,"0"-18"3"0,0 18-10 16,0 0-14-16,0 0-4 0,0 0-13 0,-3-17 3 15,3 17-8-15,0 0-5 0,0 0-9 0,0 0 2 16,-7-15 0-16,7 15 2 0,0 0 4 0,0 0 3 15,0 0 1-15,0 0 3 0,0 0-1 0,-9-16-1 16,9 16 7-16,0 0-2 0,0 0-7 0,0 0-14 16,0 0-18-16,0 0-23 0,0 0-30 0,0 0-27 15,0 0-26-15,0 0-26 0,0 0-18 16,0 0-13-16,0 0-12 0,0 0-4 0,0 0-7 16,-24 9 1-16,24-9-7 0,0 0-4 15,-3 22-2-15,3-22-4 0,0 17 0 0,0-17-2 16,3 27 0-16,-3-27 0 0,0 31-7 0,0-31 3 15,0 35-2-15,3-17 3 0,-3 4-6 0,0-5-2 16,0 2-2-16,0 2 0 0,0-21 1 0,4 33-1 16,-4-33-1-16,0 29 1 0,0-29 1 0,0 28-1 15,0-28-4-15,0 23-1 0,0-23 6 0,3 16 0 16,-3-16-1-16,0 0 0 0,0 26-1 16,0-26 2-16,0 0 2 0,0 20-2 0,0-20 3 15,0 0 2-15,0 0 1 0,0 0 3 0,6 17-2 16,-6-17 4-16,0 0 2 0,0 0-3 0,0 0 1 15,0 0 4-15,0 0 0 0,0 0-1 0,0 0-3 16,0 0-4-16,0 0-26 0,0 0-36 16,0 0-40-16,0 0-61 0,0 0-55 0,27-7-64 15,-27 7-63-15,14-15-68 0,-14 15-57 0,13-20-76 16,-13 20-49-16,14-21-37 0,-14 21-42 0,13-24-441 16,-13 24-575-16</inkml:trace>
  <inkml:trace contextRef="#ctx0" brushRef="#br3" timeOffset="-140744.62">27546 8010 123 0,'0'0'399'0,"0"0"-11"0,4-18 5 0,-4 18-2 15,0 0-14-15,0 0-13 0,0 0-23 0,0 0-27 16,0 0-13-16,0 0-30 0,-4-18-13 0,4 18-10 16,0 0-11-16,0 0-18 0,0 0-17 15,0 0-23-15,0 0-16 0,0 0-15 0,0 0-18 16,0 0-19-16,0 0-13 0,0 0-2 0,0 0 16 16,-26 8 13-16,26-8 5 0,0 0-7 0,-14 12-15 15,14-12-8-15,-13 13-12 0,13-13-11 0,-10 18-16 16,10-18-6-16,-10 17-2 0,10-17-3 0,-10 19-9 15,10-19 1-15,-10 24-11 0,10-24-3 0,-7 25-5 16,7-25-4-16,0 26 0 0,0-26-5 0,-3 26-2 16,3-26-2-16,0 30-2 0,0-30-2 0,3 25 2 15,-3-25-3-15,7 26 0 0,-7-26 0 16,7 22-1-16,-7-22 0 0,10 20 5 16,-10-20-2-16,9 22-2 0,-9-22 4 0,14 15 2 15,-14-15-4-15,16 15 4 0,-16-15-3 0,21 10 4 16,-21-10 2-16,20 8-5 0,-20-8 1 0,0 0-4 15,37 0-1-15,-37 0 5 0,23-6-3 0,-23 6 4 16,26-9-3-16,-26 9 5 0,27-15 16 0,-27 15 2 16,26-19 5-16,-26 19 3 0,24-26-1 0,-11 13-4 15,-2-2 1-15,-11 15 17 0,16-24 13 0,-16 24 4 16,10-26-6-16,-10 26-7 0,4-23-8 0,-4 23-12 16,-8-22-7-16,8 22-5 0,-16-22-8 0,16 22-3 15,-30-18-2-15,10 8-1 0,20 10-5 0,-46-12-2 16,46 12 2-16,-51-10-1 15,51 10-1-15,-43-7-9 0,43 7-32 0,-37-5-44 16,37 5-63-16,-33-6-76 0,33 6-82 0,0 0-90 16,-40-2-92-16,40 2-93 0,0 0-138 0,0 0-122 15,-30 2-603-15,30-2-892 0</inkml:trace>
  <inkml:trace contextRef="#ctx0" brushRef="#br3" timeOffset="-137104.62">27987 8285 303 0,'0'0'498'0,"0"0"-14"0,0 0-23 16,-21-11-33-16,21 11-39 0,0 0-48 0,0 0-42 15,0 0-38-15,0 0-34 0,0 0-27 0,0 0-21 16,0 0-19-16,0 0-9 0,0 0-3 0,0 0 1 15,0 0 1-15,0 0 5 0,0 0 1 16,0 0-2-16,0 0-4 0,0 0-9 0,0 0-10 16,0 0-13-16,0 0-15 0,0 0-14 0,0 0-11 15,0 0-9-15,0 0-11 0,0 0-8 16,30-2-9-16,-30 2-5 0,0 0-5 0,0 0-1 16,17 10 0-16,-17-10 0 0,0 0-3 0,16 12 8 15,-16-12 0-15,0 0-1 0,14 16 11 0,-14-16 4 16,7 15 1-16,-7-15-4 0,0 0 0 0,3 24 4 15,-3-24-6-15,0 20-6 0,0-20 4 0,-10 24-6 16,10-24-5-16,-17 17 1 0,17-17-2 0,-22 22-7 16,22-22-22-16,-27 18-59 0,27-18-102 15,-30 12-110-15,9-4-137 0,21-8-157 0,-47 10-206 16,47-10-911-16,-43 10-1117 0</inkml:trace>
  <inkml:trace contextRef="#ctx0" brushRef="#br3" timeOffset="-135360.62">28383 8081 282 0,'0'0'301'16,"0"0"-13"-16,0 0-8 0,0 0-11 0,0 0-7 15,0 0-9-15,0 0-2 0,0 0-1 0,0 19 5 16,0-19 4-16,0 0 4 0,0 0-1 16,0 0-3-16,0 0 1 0,0 0 2 0,0 0-7 15,0 0-24-15,0 0-36 0,0 0-30 0,0 0-23 16,0 0-22-16,0 0-15 0,0 0-17 15,0 0-16-15,-13-15-14 0,13 15-11 0,0 0-11 16,10-18-6-16,-10 18-6 0,13-18-5 0,-13 18-3 16,14-14-5-16,-14 14-1 0,16-17-6 0,-16 17-2 15,17-15-2-15,-17 15 0 0,16-11-4 0,-16 11-1 16,21-10-3-16,-21 10 0 0,0 0-2 0,30-8 2 16,-30 8 0-16,0 0 2 0,33 6 1 0,-33-6-1 15,20 10 2-15,-20-10 0 0,16 17 2 0,-16-17 0 16,17 18 4-16,-17-18-3 0,10 27 4 0,-10-27 3 15,8 29 0-15,-8-29-4 0,0 31 1 0,0-31-1 16,-5 32 2-16,2-14 2 0,-3 2 1 16,-1-3-1-16,1 1 0 0,-5 0 5 15,1-3 4-15,1 2 14 0,-2-4 8 0,-2-1 11 16,4 3 6-16,9-15 5 0,-24 18 15 0,24-18 20 16,-20 15 16-16,20-15 2 0,-17 9-17 0,17-9-10 15,0 0-12-15,-26 8-14 0,26-8-11 0,0 0-12 16,0 0-5-16,0 0-7 0,-21-8-5 0,21 8-8 15,0 0 3-15,0 0-11 0,0 0 3 0,0-24-4 16,0 24 3-16,0 0-3 0,13-18-3 0,-13 18 2 16,0 0-7-16,14-13 0 0,-14 13-4 0,0 0-4 15,20-9 7-15,-20 9-4 0,0 0 1 16,0 0 6-16,40 0-7 0,-40 0 1 0,24 7 3 16,-24-7-3-16,19 11 8 0,-19-11 1 0,24 17-1 15,-24-17 2-15,23 22-3 0,-23-22 4 0,21 23 1 16,-8-10 3-16,-13-13-4 0,20 22-6 0,-20-22 2 15,16 20-11-15,-16-20-10 0,17 16-16 0,-17-16-17 16,16 17-23-16,-16-17-20 0,0 0-31 0,17 15-35 16,-17-15-77-16,0 0-91 0,0 0-96 0,0 0-92 15,34 0-80-15,-34 0-72 0,13-15-511 0,-13 15-650 16</inkml:trace>
  <inkml:trace contextRef="#ctx0" brushRef="#br3" timeOffset="-134829.22">29050 8057 31 0,'0'0'353'0,"0"0"2"0,0-20-12 0,0 20-8 16,0 0-10-16,0 0-11 0,-3-19-17 0,3 19-17 15,0 0-6-15,0 0-13 0,-6-15-9 0,6 15-12 16,0 0-11-16,0 0-15 0,0 0-16 0,-14-11-13 15,14 11-17-15,0 0-18 0,0 0-17 0,0 0-15 16,0 0-13-16,0 0 5 0,0 0 4 0,-37 2 2 16,37-2-1-16,0 0-1 0,-23 16-5 15,23-16-5-15,-16 12-5 0,16-12-13 0,-14 15-5 16,14-15 3-16,-20 20-10 0,20-20-10 0,-17 21 2 16,17-21 0-16,-13 22 4 0,13-22-9 0,-10 27-7 15,10-27-6-15,-10 30-6 0,10-30-8 0,-6 35-7 16,6-35-8-16,0 33 3 0,0-33-6 0,3 29 2 15,-3-29-5-15,3 28 1 0,-3-28-4 0,10 25 4 16,-10-25 0-16,14 20 0 0,-14-20-2 0,16 15 5 16,-16-15-4-16,20 10-3 0,-20-10 0 0,0 0-2 15,33 5 0-15,-33-5-2 0,0 0 1 0,37-8 1 16,-37 8-1-16,23-12 4 0,-23 12 9 16,21-12 24-16,-21 12 7 0,16-18 3 0,-16 18 3 15,14-21 1-15,-14 21-2 0,6-24-8 0,-6 24-7 16,-3-25-5-16,3 25-6 0,-7-27-8 0,0 12-2 15,7 15-7-15,-10-25-2 0,10 25 0 0,-13-26-6 16,13 26-3-16,-17-20 0 0,17 20-2 0,-17-14 0 16,17 14-16-16,-9-15-29 0,9 15-28 0,-13-13-43 15,13 13-43-15,0 0-57 0,-18-13-42 0,18 13-47 16,0 0-56-16,0 0-71 0,0 0-83 0,-20-8-76 16,20 8-46-16,0 0-65 0,0 0-429 0,0 0-598 15</inkml:trace>
  <inkml:trace contextRef="#ctx0" brushRef="#br3" timeOffset="-134568.22">29314 8202 39 0,'0'0'527'0,"0"0"0"15,0 0-7-15,27-7-28 0,-27 7-40 0,0 0-47 16,0 0-55-16,22-8-50 0,-22 8-50 0,0 0-39 15,0 0-25-15,31 5-12 0,-31-5-10 0,0 0-17 16,20 15-3-16,-20-15-10 0,6 16-11 0,-6-16-12 16,7 20-5-16,-7-20-4 0,-3 24-6 15,3-24-11-15,-10 25-12 0,10-25-10 0,-17 30-9 16,7-15-8-16,10-15-7 0,-20 24-14 0,7-10-46 16,13-14-87-16,-24 20-116 0,24-20-148 0,-30 15-208 15,30-15-205-15,-33 12-526 0,33-12-769 0</inkml:trace>
  <inkml:trace contextRef="#ctx0" brushRef="#br3" timeOffset="-131109.22">29674 7940 191 0,'0'0'502'0,"0"0"-21"0,0 0-32 0,0 0-25 16,0 0-25-16,0 0-13 0,0 0-11 15,-23-8-13-15,23 8-11 0,0 0-14 0,0 0-12 16,0 0-24-16,0 0-31 0,-24-7-35 0,24 7-44 15,0 0-35-15,0 0-29 0,0 0-25 0,3-20-20 16,-3 20-17-16,0 0-15 0,18-15-10 0,-18 15-8 16,19-13-6-16,-19 13-8 0,27-7-4 0,-27 7-5 15,30-8-4-15,-30 8-1 0,30-5-4 0,-30 5 0 16,33-1-4-16,-33 1-4 0,0 0-4 16,44 1 3-16,-44-1 1 0,23 5 0 0,-23-5 1 15,23 8 1-15,-23-8 2 0,14 12 0 0,-14-12 4 16,10 15-1-16,-10-15 4 0,0 0-1 0,3 26 5 15,-3-26-18-15,-6 20 3 0,6-20 2 0,-10 19 5 16,10-19-2-16,-17 20 5 0,17-20 6 0,-17 21 16 16,17-21 18-16,-13 15 32 0,13-15 45 15,-13 14 29-15,13-14 7 0,0 0-5 0,-14 13-5 16,14-13-25-16,0 0-24 0,0 0-21 0,0 0-19 16,0 0-14-16,0 0-10 0,0 0-10 0,0 0-6 15,0 0-12-15,0 0-10 0,0 0-8 0,36-3-6 16,-36 3-9-16,0 0 2 0,30-2-2 15,-30 2 0-15,0 0-5 0,34 0 1 0,-34 0 1 16,0 0 1-16,26 5 5 0,-26-5 1 0,0 0 3 16,24 15 2-16,-24-15 5 0,6 15 2 0,-6-15 4 15,0 0 2-15,0 25-1 0,0-25 4 0,-6 20 2 16,6-20 0-16,-10 22 6 0,10-22 6 0,-20 18 15 16,20-18 3-16,-24 19 12 0,24-19 5 0,-26 16 8 15,26-16 8-15,-30 12-6 0,30-12 3 0,-34 8-5 16,34-8-5-16,-33 4-8 0,33-4-2 15,0 0-9-15,-46-2-6 0,46 2-2 0,-27-6-14 16,27 6-35-16,-23-9-45 0,23 9-77 0,-17-7-92 16,17 7-100-16,-17-13-98 0,17 13-83 15,0 0-97-15,-9-22-77 0,9 22-99 0,3-16-510 16,-3 16-765-16</inkml:trace>
  <inkml:trace contextRef="#ctx0" brushRef="#br3" timeOffset="-130744.61">30131 7902 393 0,'26'-12'427'0,"-26"12"-9"0,17-8-6 15,-17 8-13-15,0 0-16 0,21-12-17 16,-21 12-21-16,0 0-27 0,0 0-38 16,0 0-15-16,0 0-2 0,0 0-1 0,0 0-13 15,0 0-15-15,-4 22-25 0,4-22-31 0,-14 18-29 16,14-18-29-16,-16 22-33 0,16-22-18 0,-14 30-11 15,8-12-10-15,-1 0-8 0,7-18-7 0,-10 29-3 16,10-29-6-16,-3 33 0 0,3-33-3 0,0 27-2 16,0-27 2-16,10 23 0 0,-10-23 1 0,16 14-5 15,-16-14-1-15,30 8-2 0,-30-8 2 0,0 0-3 16,48 0 4-16,-48 0 19 0,33-8 22 0,-33 8 31 16,30-14 30-16,-30 14 9 0,19-17-14 0,-19 17-15 15,11-24-16-15,-11 24-17 0,0-22-15 16,0 22-10-16,-7-22-9 0,7 22-9 0,-13-18-6 15,13 18-2-15,-17-15-18 0,17 15-37 16,-23-12-54-16,23 12-65 0,-21-10-66 0,21 10-84 16,-23-5-101-16,23 5-114 0,0 0-124 0,-40-5-104 15,40 5-638-15,0 0-843 0</inkml:trace>
  <inkml:trace contextRef="#ctx0" brushRef="#br3" timeOffset="-130509.2">30541 8065 93 0,'0'0'616'0,"0"0"-11"0,30-5-26 15,-30 5-44-15,0 0-65 0,0 0-84 0,0 0-79 16,0 0-45-16,40 1-15 0,-40-1-14 0,0 0-23 16,17 17-21-16,-17-17-16 0,0 0-19 15,3 26-12-15,-3-26-12 0,-3 23-16 0,3-23-13 16,-10 23-14-16,10-23-15 0,-14 25-11 0,14-25-5 15,-16 24-6-15,16-24-6 0,-20 18-36 0,20-18-69 16,-24 18-115-16,24-18-150 0,-33 10-201 0,33-10-191 16,-43 7-682-16,43-7-852 0</inkml:trace>
  <inkml:trace contextRef="#ctx0" brushRef="#br3" timeOffset="-127777.18">30892 7860 254 0,'0'0'336'0,"0"0"-4"15,0 0-1-15,0 0 0 0,0 0-5 0,12-16 1 16,-12 16-4-16,0 0 1 0,0 0-7 0,0 0-7 16,0 0-12-16,0 0-25 0,0 0-17 0,0-17-26 15,0 17-22-15,0 0-17 0,0 0-16 0,0 0-21 16,0 0-17-16,0 0-14 0,0 0-18 15,0 0-19-15,0 0-17 0,0 0-14 0,0 0-13 16,0 0 1-16,0 0 19 0,0 0 21 0,-6 23-1 16,6-23-7-16,-3 18-10 0,3-18-12 0,-3 24-6 15,3-24-7-15,-4 25-25 0,4-25 2 0,-4 33-4 16,4-33 1-16,-6 32 2 0,6-32-2 16,-7 36-3-16,7-36 2 0,-6 31 4 0,6-31 20 15,-7 32 30-15,7-32 13 0,-7 23 17 0,7-23 17 16,-7 20 9-16,7-20 17 0,-3 18 9 0,3-18 6 15,0 0 1-15,-6 20 1 0,6-20 2 0,0 0-12 16,0 0-130-16,0 20-17 0,0-20 0 0,0 0 0 16,0 0 0-16,0 0 0 0,23 8 0 0,-23-8 0 15,0 0 0-15,34-5 0 0,-34 5 0 16,30-3 0-16,-30 3 0 0,33-7 0 0,-33 7 0 16,36-5 0-16,-36 5 0 0,40-10 0 0,-40 10-54 15,44-7-188-15,-44 7-60 0,40-13-43 0,-20 5-49 16,-20 8-49-16,36-15-38 0,-36 15-35 15,27-17-31-15,-27 17-23 0,24-15-16 0,-24 15-66 16,19-18-389-16,-19 18-513 0</inkml:trace>
  <inkml:trace contextRef="#ctx0" brushRef="#br3" timeOffset="-127469.18">31271 7935 237 0,'0'0'431'0,"-6"-18"5"0,6 18-2 16,0 0-20-16,-10-18-13 0,10 18-10 0,0 0-4 15,-7-17-17-15,7 17-23 0,0 0-40 16,0 0-33-16,-10-17-35 0,10 17-42 0,0 0-39 16,0 0-35-16,0 0-30 0,0 0-14 15,0 0-7-15,0 0 17 0,0 0 14 0,-16 10 5 16,16-10 8-16,-8 20 15 0,8-20-11 0,-3 28-16 16,0-14-24-16,3 6-8 0,-3 0-28 0,0 3-6 15,-1 2-5-15,1-3-6 0,0 4-3 0,-1-2 5 16,0 1-2-16,1 1 8 0,0-4-12 0,0 3 0 15,-1-3 2-15,1 1-6 0,3-3-4 0,-3-3-3 16,3-17 11-16,0 35-6 0,0-35 0 0,0 28-10 16,0-28-35-16,0 20-41 0,0-20-57 0,3 18-75 15,-3-18-118-15,0 0-131 0,0 0-124 0,0 0-95 16,0 0-104-16,0 0-432 0,0 0-668 16</inkml:trace>
  <inkml:trace contextRef="#ctx0" brushRef="#br3" timeOffset="-127111.78">31395 8010 268 0,'0'0'452'0,"3"-24"15"15,-3 24-1-15,3-19-23 0,-3 19-26 0,0 0-32 16,4-20-44-16,-4 20-51 0,0 0-53 0,0 0-45 16,0-16-40-16,0 16 21 0,0 0 21 0,0 0 18 15,0 0 0-15,-10 16-2 0,10-16-6 16,-10 23-32-16,10-23-20 0,-14 33-19 0,8-11-27 15,-1-2-19-15,1 2-14 0,-1 4-12 0,3-2-12 16,1-5-8-16,0 7-4 0,3-6-5 16,0-20-1-16,0 35-1 0,0-35-5 0,10 28 9 15,-10-28-7-15,16 20-5 0,-16-20-2 0,24 9-3 16,-24-9-3-16,0 0 10 0,40-4-17 0,-40 4 0 16,30-13 0-16,-13 1 1 0,-4 2-1 0,1-2-1 15,-5-4 2-15,-9 16-9 0,10-28 6 0,-10 28-6 16,3-29-2-16,-3 29-1 0,-6-23-2 0,6 23-4 15,-16-20 5-15,16 20-6 0,-21-14-29 0,21 14-39 16,-27-15-49-16,27 15-60 0,-23-9-65 16,23 9-86-16,-23-4-70 0,23 4-54 0,0 0-53 0,-30-5-39 15,30 5-49-15,0 0-397 0,0 0-476 16</inkml:trace>
  <inkml:trace contextRef="#ctx0" brushRef="#br3" timeOffset="-126840.56">31679 8122 55 0,'0'0'515'0,"0"0"1"0,0 0-9 0,0 0-29 0,26-5-35 16,-26 5-41-16,0 0-45 0,0 0-68 15,0 0-60-15,0 0-48 0,0 0-24 0,0 0-11 16,26 7-6-16,-26-7-22 0,0 0-2 0,11 26-10 15,-11-26-17-15,3 25-14 0,-3-25-13 0,3 24-9 16,-3-24-10-16,-3 32-4 0,3-32 0 0,-3 29-7 16,3-29-3-16,-11 26 1 0,11-26 0 15,-13 26-4-15,13-26-16 0,-17 23-70 0,17-23-127 16,-22 14-156-16,22-14-172 0,-27 8-197 0,27-8-477 16,-30 3-653-16</inkml:trace>
  <inkml:trace contextRef="#ctx0" brushRef="#br3" timeOffset="-124140.56">32191 7755 61 0,'0'0'283'0,"0"0"-16"0,0 0-16 16,0 0-15-16,0 0-10 0,0 0-13 0,0 0-6 15,0 0-4-15,0 0-6 0,0 0-7 0,0 0-14 16,0 0-9-16,27 2-5 0,-27-2 5 0,0 0 4 15,0 0 1-15,0 0-5 0,-22 12-15 0,22-12-13 16,0 0-13-16,-30 12-17 0,30-12-8 0,-24 4-5 16,24-4-2-16,-27 8-4 0,27-8 0 15,-23 7-1-15,23-7 5 0,-27 4 7 0,27-4 8 16,-20 6 4-16,20-6 4 0,0 0 2 0,-26 7 2 16,26-7-6-16,0 0-9 0,0 0-28 15,-27 7-4-15,27-7-11 0,0 0-11 0,0 0-16 16,0 0-8-16,-20 8-10 0,20-8-4 0,0 0-1 15,0 0-3-15,0 0 0 0,-7 18 6 0,7-18 4 16,0 0 11-16,0 0 4 0,-6 25 19 0,6-25 2 16,0 0 4-16,0 24-3 0,0-24 5 0,3 20-4 15,-3-20-7-15,3 24-3 0,-3-24-5 0,3 19-5 16,-3-19-3-16,4 20-3 0,-4-20-9 16,3 18-1-16,-3-18 0 0,0 0-6 0,3 25 3 15,-3-25 31-15,0 0 41 0,4 15 34 0,-4-15 28 16,0 0 20-16,0 0 11 0,0 0-20 0,0 0-31 15,13 12-23-15,-13-12-21 0,0 0-20 0,0 0-14 16,20-10-51-16,-20 10-4 0,0 0 0 0,13-13 0 16,-13 13 0-16,0 0 0 0,0 0 0 15,24-11 0-15,-24 11 0 0,0 0 0 0,0 0 0 16,0 0 0-16,40 2 0 0,-40-2 0 0,20 7 0 16,-20-7 0-16,19 15 0 0,-19-15 0 0,24 15 0 15,-24-15 0-15,17 18-24 0,-17-18-7 0,13 20 2 16,-13-20 3-16,6 22 4 0,-6-22 4 15,5 25 3-15,-5-25 3 0,-5 26 2 0,5-26 2 16,-9 19 5-16,9-19 1 0,-13 20 0 0,13-20 4 16,-17 18 1-16,17-18 0 0,-21 12-1 0,21-12 3 15,-25 13-4-15,25-13 3 0,-27 7 5 0,27-7-2 16,-24 5 3-16,24-5 0 0,0 0 1 0,-33 5 0 16,33-5-3-16,0 0 2 0,0 0-1 0,-40-5-3 15,40 5-8-15,0 0-29 0,0 0-49 16,-23-10-60-16,23 10-73 0,0 0-93 0,0 0-69 15,-11-17-78-15,11 17-79 0,0 0-62 0,11-18-56 16,-11 18-30-16,6-15-49 0,-6 15-399 0,13-15-595 16</inkml:trace>
  <inkml:trace contextRef="#ctx0" brushRef="#br3" timeOffset="-123565.2">32302 7970 171 0,'0'0'277'0,"17"-13"-24"0,-17 13-11 0,0 0-3 15,0 0 5-15,0 0 7 0,0 0 5 0,16-7 9 16,-16 7 2-16,0 0 7 0,0 0 3 0,0 0 4 15,0 0-3-15,0 0-1 0,0 0-9 0,0 0-16 16,0 0-22-16,0 0-16 0,0 0-18 0,0 0-33 16,0 0-14-16,0 0-18 0,0 0-10 0,0 0-14 15,0 0-17-15,0 0 10 0,0 0 11 0,-16 10 12 16,16-10-3-16,0 0-12 0,-20 17-13 0,20-17-9 16,-13 13-5-16,13-13-7 0,-14 17-10 0,14-17-7 15,-13 18-3-15,13-18-13 0,-11 20-4 0,11-20-4 16,-6 22-10-16,6-22 3 0,-3 23-2 15,3-23-3-15,0 22 4 0,0-22-9 16,6 20 0-16,-6-20-1 0,3 21 0 0,-3-21 1 16,11 15 3-16,-11-15 3 0,10 14-3 0,-10-14 1 15,0 0-4-15,26 13 2 0,-26-13-2 0,0 0-1 16,30 4-1-16,-30-4 1 0,0 0-2 0,40-7-3 16,-40 7 2-16,27-10-5 0,-27 10 0 0,23-12 5 15,-23 12-4-15,24-13 4 0,-24 13 0 0,16-15 6 16,-16 15 12-16,14-15 10 0,-14 15-11 0,7-15-7 15,-7 15-3-15,0-17-6 0,0 17 0 0,-11-17-5 16,11 17-5-16,-13-17-1 0,13 17 0 0,-16-12-3 16,16 12-1-16,-24-12-1 0,24 12 3 15,-23-5-2-15,23 5 0 0,-27-7-7 0,27 7-12 16,-30 0-27-16,30 0-48 0,-33 0-68 16,33 0-82-16,-37 4-85 0,37-4-104 0,-44 8-116 15,44-8-148-15,-40 12-187 0,40-12-517 0,-42 11-854 16</inkml:trace>
  <inkml:trace contextRef="#ctx0" brushRef="#br0" timeOffset="-111845.18">17001 8267 253 0,'0'0'413'16,"0"-22"-1"-16,0 22-3 0,0-20-2 0,0 20-11 15,3-18-17-15,-3 18-16 0,0 0-21 0,-3-25-23 16,3 25-27-16,0 0-33 0,0-14-35 0,0 14-43 15,0 0-41-15,0 0-27 0,0 0-26 0,0 0 12 16,0 0 12-16,0 0-2 0,0 0 5 0,-3 17-1 16,3-17-8-16,0 32 6 0,0-6 6 15,0 3-5-15,0 9-14 0,0 7-11 0,0 7-8 16,0 6-14-16,0 2-8 0,0 7-13 0,0 8-1 16,3-2 12-16,-3-2 9 0,0 4-4 15,0-1-9-15,0 1-5 0,3-5-2 0,4-1 8 16,-3-3-10-16,-1-12-3 0,4 2-5 0,-4-12-13 15,0-3 2-15,4-4-4 0,-4-3 1 0,0-8 13 16,1-1 5-16,-4-4 2 0,0-21-6 0,10 24-10 16,-10-24-17-16,0 0-44 0,0 0-52 0,0 0-86 15,27-14-90-15,-18-1-89 0,1-6-90 0,1 1-109 16,-2-6-91-16,5-3-84 0,-1-1-602 0,-3 0-786 16</inkml:trace>
  <inkml:trace contextRef="#ctx0" brushRef="#br0" timeOffset="-107949.02">17178 8185 244 0,'0'0'276'0,"0"0"-11"15,-36 5-7-15,36-5-4 0,-27 2-2 0,27-2-3 16,0 0 2-16,-37 7-6 0,37-7-17 16,0 0-5-16,-30 8-14 0,30-8-10 0,0 0-10 15,-30 4-11-15,30-4-17 0,0 0-13 0,-23 8-15 16,23-8-19-16,0 0-26 0,0 0 8 0,0 0-3 15,0 0 15-15,0 0 27 0,0 0 7 16,0 0-6-16,0 0-11 0,0 0-10 0,23 6-5 16,-23-6-5-16,33-2-12 0,-33 2-12 0,43-6-13 15,-43 6-11-15,57-6-10 0,-27 2-4 0,0 2-7 16,7-1-6-16,-1 0-5 0,5-4-2 0,-1 2-4 16,-1 3-2-16,5-4-3 0,-1 2-1 0,1-1-2 15,-1 0-1-15,0 0 0 0,1 1-2 0,-4-2-4 16,0-2 2-16,3 2 2 0,-3 2-5 15,-3-4 0-15,0 4 0 0,-4 1 0 0,0-4 3 16,4 1-3-16,-4 2 2 0,-3-1-4 0,0 0 1 16,3-3 1-16,-3 4 2 0,4-1-2 0,-1-1-1 15,-3-1 2-15,0 2 0 0,4-1 1 0,-4-1-1 16,0 2 1-16,0 0-2 0,0-2 2 0,-1 2-3 16,1 3 0-16,0-6 0 0,-3 5-2 15,3-1 0-15,-3-1 2 0,3-1-1 0,-3 4 4 16,-4-3-3-16,4 2 0 0,3-2 0 0,-3 2 0 15,0-1 2-15,-1 1-2 0,0-2 0 0,1 0 2 16,0 2-2-16,0-1 0 0,-27 4-2 0,50-5 0 16,-50 5-2-16,46-8 1 0,-46 8 2 15,43-2-1-15,-43 2 0 0,44-3 0 0,-44 3 5 16,43-4-2-16,-43 4-3 0,41-3 7 0,-41 3 9 16,46-8 8-16,-46 8 4 0,50-7 0 0,-23 4-4 15,-27 3-6-15,50-8-3 0,-24 6-2 0,-26 2-3 16,54-5-2-16,-54 5-4 0,50-7 0 0,-50 7 1 15,43-3-2-15,-43 3-1 0,44-5 2 0,-44 5-1 16,46-2 1-16,-46 2 2 0,47-3-5 0,-47 3 4 16,56-7-1-16,-29 4 0 0,3 1-1 15,0-1-1-15,0-1-1 0,0 1 0 0,0 1-3 16,-30 2 0-16,57-6 1 0,-57 6 0 16,50-6 1-16,-50 6 2 0,43-1-2 0,-43 1 2 15,44-3 1-15,-44 3 2 0,43-2-3 0,-43 2-3 16,51-6 5-16,-51 6 1 0,52-4-3 0,-52 4-2 15,54-5 1-15,-31 2-1 0,-23 3 5 0,57-5-5 16,-57 5 0-16,54-5 0 0,-24 3 1 0,-30 2-1 16,49-5 9-16,-49 5-9 0,54-5 1 0,-54 5-1 15,50-5 3-15,-50 5-3 0,46-3 4 0,-46 3-3 16,54-7 0-16,-54 7 0 0,50-6-2 0,-50 6 0 16,53-4 0-16,-53 4-1 0,50-5 2 0,-50 5-2 15,47-3 4-15,-47 3-3 0,53-8 1 16,-53 8 0-16,50 0-1 0,-50 0 1 15,54-4 0-15,-54 4 1 0,46-3-2 0,-46 3-1 16,51-2 7-16,-51 2-6 0,56-3 3 0,-56 3 0 16,57-5-1-16,-57 5-1 0,60 0 0 0,-30-5 0 15,0 5 1-15,-30 0-3 0,60-2 4 0,-30-3-1 16,-30 5 0-16,60-2 0 0,-30-1 0 0,-30 3-1 16,56-5 0-16,-56 5 1 0,54-3 0 0,-54 3-1 15,53-4 1-15,-53 4 0 0,51-3-1 0,-51 3 0 16,52-5 1-16,-52 5-2 0,57-5 1 0,-27 1 1 15,-30 4 1-15,57-1-2 0,-27-2-5 0,-30 3 3 16,57 0 4-16,-57 0-2 0,54-2 3 0,-54 2-3 16,49-3 0-16,-49 3 0 0,47 0 0 15,-47 0 2-15,40-3-1 0,-40 3 0 16,44 0-2-16,-44 0 4 0,43-2 0 0,-43 2 0 16,50-5-1-16,-20 3 0 0,0-1 0 0,0 1 0 15,3-1-2-15,1 3 2 0,-1-5-5 0,3 3 4 16,-6-1-1-16,7-1 1 0,-7 1 0 0,3 0-1 15,-3 1 0-15,-30 2-1 0,60-3 1 0,-30 2 0 16,-30 1-1-16,54-6-1 0,-54 6 0 0,53-2 4 16,-53 2-2-16,57-3 4 0,-27 0-4 0,-30 3-1 15,57-2 1-15,-27-2-2 0,-30 4 4 0,63 0-3 16,-63 0 1-16,60-1-3 0,-60 1 4 16,67 0-1-16,-67 0 0 0,60 0 1 0,-60 0-2 15,60 0 1-15,-60 0-2 0,57 0 4 0,-57 0 0 16,57 0-4-16,-57 0 6 0,56-3-2 0,-56 3 2 15,60 0-2-15,-30-3-2 0,-30 3 0 16,56-2 0-16,-22 2 2 0,-34 0-2 0,57-3 0 16,-57 3 0-16,53-2 0 0,-53 2 5 0,57-2-8 15,-57 2 5-15,46-3-4 0,-46 3 4 0,47-2-2 16,-47 2 0-16,46-5 4 0,-46 5-6 0,54-3 2 16,-54 3 0-16,54-5-2 0,-54 5 2 0,56-2-2 15,-56 2 1-15,54-3 2 0,-54 3-1 0,57-2-1 16,-57 2 1-16,52-3-1 0,-18 1 0 15,-34 2-2-15,60-3 3 0,-60 3-3 0,63 0 4 16,-33-2 2-16,-30 2-2 0,63 0-2 0,-63 0-1 16,57 0 1-16,-57 0 1 0,54 0 0 0,-54 0-1 15,47 0-4-15,-47 0 4 0,43 0 2 0,-43 0 0 16,40 0 1-16,-40 0-1 0,0 0 0 16,47 0 1-16,-47 0 2 0,0 0-3 0,39 0-1 15,-39 0 1-15,0 0 0 0,37 0-1 0,-37 0 0 16,0 0 0-16,34 0 3 0,-34 0-2 0,0 0-1 15,33-3-2-15,-33 3 2 0,0 0-3 0,34 0 4 16,-34 0-3-16,0 0 4 0,0 0-2 0,39 0 2 16,-39 0-4-16,0 0 2 0,0 0 1 15,37 0-3-15,-37 0 3 0,0 0 1 0,33-3-1 16,-33 3-1-16,0 0 3 0,38-1-4 0,-38 1 6 16,0 0-6-16,33-3-2 0,-33 3 1 0,0 0 0 15,33 0-2-15,-33 0-2 0,0 0 4 0,0 0 0 16,33 0-2-16,-33 0 3 0,0 0 8 0,0 0-9 15,0 0 0-15,0 0 0 0,37 0 0 0,-37 0 0 16,0 0 0-16,0 0 0 0,0 0 0 16,0 0-1-16,0 0 3 0,33 0-1 0,-33 0-3 15,0 0 1-15,0 0 1 0,0 0-2 0,0 0 1 16,0 0-4-16,24 7 5 0,-24-7 1 16,0 0 2-16,0 0 0 0,0 0-9 0,0 0 8 15,9 18 1-15,-9-18-1 0,0 0 2 0,0 0-2 16,0 0-1-16,8 17-3 0,-8-17 5 0,0 0 1 15,0 0-2-15,0 0 0 0,3 19 0 0,-3-19 0 16,0 0 1-16,0 0 1 0,-3 24-3 0,3-24 1 16,0 0-2-16,-4 22 0 0,4-22 2 0,0 0 0 15,-4 20-2-15,4-20 6 0,0 0-3 0,-3 21-1 16,3-21 1-16,0 0 0 0,0 20 2 0,0-20-3 16,0 0 2-16,-3 17-1 0,3-17-1 15,0 0 0-15,0 22 1 0,0-22 0 0,0 0 5 16,0 18-5-16,0-18-2 0,0 0 2 0,3 18-4 15,-3-18 5-15,0 0 1 0,0 0-1 0,3 24-3 16,-3-24 0-16,0 0 1 0,4 18 6 16,-4-18-7-16,0 0 0 0,0 21-3 0,0-21 4 15,0 0 3-15,4 21-2 0,-4-21-1 0,0 0 0 16,3 25 0-16,-3-25-2 0,0 0 2 0,3 26 1 16,-3-26 0-16,7 17-1 0,-7-17 3 0,3 17 0 15,-3-17-3-15,6 20 3 0,-6-20-5 0,4 18 1 16,-4-18 0-16,7 18 1 0,-7-18 0 0,3 17-3 15,-3-17 4-15,3 17-2 0,-3-17 4 0,4 17-3 16,-4-17 5-16,0 0-5 0,6 26-1 0,-6-26-1 16,0 0-3-16,7 22 6 15,-7-22-4-15,0 0 1 0,4 18 4 0,-4-18 0 16,0 0-2-16,6 21 0 0,-6-21 0 0,0 0-4 16,3 19 6-16,-3-19-1 0,0 0-2 0,7 17 0 15,-7-17 1-15,0 0-1 0,3 23 3 0,-3-23-2 16,0 0-1-16,11 22-1 0,-11-22 2 0,6 17-1 15,-6-17 3-15,7 20-4 0,-7-20 0 0,6 18 2 16,-6-18 1-16,10 23 2 0,-10-23-3 0,7 22 0 16,-7-22-1-16,7 24 1 0,-7-24 0 0,3 26 1 15,-3-26 1-15,6 25-6 0,-6-25 4 0,7 30 0 16,-7-30 0-16,4 28 0 0,-4-28-2 16,3 29 0-16,-3-29 2 0,7 29 1 0,-7-29 1 15,3 29-2-15,-3-29-2 0,3 23 7 0,-3-23-6 16,3 26 4-16,-3-26-5 0,0 21 6 15,0-21-4-15,4 22-1 0,-4-22 0 0,0 18 1 16,0-18 0-16,3 18 2 0,-3-18-2 0,0 0 0 16,-3 27 3-16,3-27-3 0,0 0-1 0,0 28 1 15,0-28-2-15,0 20 2 0,0-20 0 0,-4 17 0 16,4-17 1-16,0 17-1 0,0-17 0 0,0 21-1 16,0-21 1-16,0 20-2 0,0-20 2 0,-3 22-2 15,3-22 4-15,0 23-2 0,0-23 0 0,0 27 0 16,0-27-8-16,0 25 11 0,0-25-4 15,3 28 1-15,-3-28 6 0,4 27-5 0,-4-27 0 16,3 30-1-16,-3-30 0 0,7 33 1 0,-7-33 0 16,7 27-2-16,-7-27-1 0,6 33 3 0,-6-33-1 15,7 33 0-15,-7-16 0 0,0-17 0 16,7 32-1-16,-7-32 3 0,7 33 1 0,-7-33-3 16,3 35-2-16,-3-35 9 0,6 33-7 0,-6-33-2 15,4 29 4-15,-4-29-2 0,3 28-4 0,-3-28 5 16,7 27-3-16,-7-27 2 0,0 25 0 0,0-25 2 15,3 23-1-15,-3-23 2 0,0 18 0 0,0-18 5 16,0 0-4-16,4 22 3 0,-4-22-8 0,0 0 11 16,0 17 1-16,0-17 0 0,0 0-2 15,0 0 2-15,0 0-4 0,0 21 6 0,0-21-11 16,0 0 0-16,0 0-2 0,0 0-2 0,-17 15-1 16,17-15 4-16,0 0-4 0,-24 4 6 0,24-4-6 15,0 0 2-15,-40 5-2 0,40-5 1 0,-36 8 0 16,36-8 1-16,-37 5 1 0,37-5-1 0,-47 7 0 15,20-2 1-15,27-5-2 0,-52 8 4 16,25-6 0-16,-3 3-1 0,0-3 0 0,0 4 1 16,-3-3 0-16,-2 4 1 0,-1-4 0 0,-4 2-5 15,-3 2 3-15,-1-2 0 0,1 0-2 0,-4 2 4 16,1-2-1-16,-1 0 2 0,1 3-1 16,-5-4-2-16,1 1 3 0,-4 4-4 0,5-5 3 15,-5 2 2-15,4-1-8 0,-3-1 9 0,3 1-4 16,-4-2 1-16,2 2-1 0,-2 0 7 0,-3-3 6 15,4 0 1-15,-10 3 6 0,3-2-1 0,-4 2-2 16,1-2 5-16,3 1-2 0,-3-1-4 0,-1-1-6 16,1 4-1-16,0-5-3 0,-1 5 6 0,0-3-6 15,4 2 2-15,-3-2 1 0,10-2-1 0,0 5 2 16,-1-4 6-16,4 3 7 0,0-2 3 16,0 2 2-16,4-5 0 0,-1 2-3 0,4-2-2 15,2 2-3-15,1-2-5 0,4 0 0 0,-1 0-4 16,-3 0-2-16,3 0-6 0,-2 0 1 15,-2 0-1-15,1 0-2 0,-6 0 2 0,-8 3-3 16,4-1-1-16,-4-2 0 0,2 3 0 0,-8-3-3 16,-4 5 3-16,-3-2 4 0,0-1-7 0,4 0 4 15,-3 1-3-15,2-1 2 0,-2 4-1 0,-2-5 0 16,5 5 0-16,-7-3-2 0,7 0 4 0,0 2-2 16,-4-4 0-16,0 2 1 0,0 2-1 0,4-2 0 15,0-1 5-15,9 1-2 0,-3-1 0 0,8 1-3 16,2-1 3-16,-3-2-4 0,3 2 1 0,4-2-7 15,-1 3 5-15,8-1 0 0,-4-2 1 0,3 3 3 16,0-3-2-16,-2 3 0 0,2-1-4 16,-4 1 2-16,5-3 0 0,-7 4-2 15,2-1 4-15,-2-1 2 0,4 4 0 0,-5-5 2 16,4 5-4-16,0-3 0 0,-7 2 0 0,8-2 2 16,-5-2 0-16,-3 5-2 0,4-6 2 0,-4 2 0 15,0-2-1-15,4 3 4 0,-7-1 1 0,1-2 3 16,-2 0 4-16,1 0 3 0,0 0 2 0,0 3 4 15,0-3 0-15,0 0 0 0,3 0-2 0,1 0-5 16,5 0 0-16,5 0-4 0,-1 0 3 0,1 0-1 16,36 0-6-16,-68 0 5 0,68 0-3 0,-60 2-2 15,60-2-3-15,-59 3 2 0,59-3 0 0,-57 0-2 16,57 0 0-16,-56 2 0 0,56-2-2 16,-64 2 2-16,64-2 0 0,-60 0 0 0,60 0 2 15,-66 3-2-15,32-3 1 0,0 0-2 16,4-3 0-16,30 3 0 0,-63 0-2 0,30 0 3 15,33 0-1-15,-60-2 2 0,60 2 2 0,-57 0 4 16,57 0 1-16,-57 0 5 0,57 0 0 0,-49-2 6 16,49 2-1-16,-48-5 3 0,48 5 0 0,-39-3 1 15,39 3 6-15,-40-2 5 0,40 2 1 0,-41-3-5 16,41 3-6-16,-33-2-3 0,33 2-6 0,-33-6-4 16,33 6-4-16,-37-1-1 0,37 1-2 0,-33 0-1 15,33 0-2-15,-33-3 2 0,33 3 0 0,-33 0-3 16,33 0 4-16,-38-2-4 0,38 2-2 15,-33-3 2-15,33 3-2 0,-37 0 2 0,37 0 0 0,-30-3 1 16,30 3 1-16,-30-1 2 0,30 1 2 16,0 0 2-16,-36-5 4 0,36 5 0 15,0 0 4-15,-40-1-1 0,40 1-2 0,0 0 0 16,-34-8-2-16,34 8-4 0,0 0 0 0,-37-5-4 16,37 5-2-16,0 0-2 0,-39-5 0 0,39 5-4 15,-27-2 2-15,27 2-4 0,-30-3 6 0,30 3-4 16,0 0 2-16,-46-3-1 0,46 3 1 0,0 0 3 15,-41 0-1-15,41 0 2 0,0 0 0 0,-33-5-3 16,33 5 2-16,0 0-3 0,-37-2 4 0,37 2-5 16,0 0-2-16,-39 0 3 0,39 0 0 15,0 0 2-15,-41-2-1 0,41 2 3 0,0 0 1 16,-40-5-1-16,40 5 4 0,0 0 0 0,-33-5 1 16,33 5 1-16,0 0-2 0,-30-11-2 0,30 11-1 15,-17-9 1-15,17 9-2 0,-13-10 0 0,13 10-4 16,-14-15 3-16,14 15-3 0,-13-18 1 15,13 18-1-15,-9-23 0 0,9 23-2 0,-8-21 3 16,8 21-1-16,-3-31 1 0,3 31-1 0,0-27-2 16,0 27 2-16,3-35 0 0,-3 35-1 0,8-33 0 15,-8 33-9-15,6-30-12 0,-6 30-20 0,3-27-37 16,-3 27-53-16,3-28-63 0,-3 28-79 16,7-20-109-16,-7 20-141 0,0-25-148 0,0 25-149 15,3-23-883-15,-3 23-1139 0</inkml:trace>
  <inkml:trace contextRef="#ctx0" brushRef="#br2" timeOffset="-106001.16">20619 9924 30 0,'0'0'378'16,"-3"-17"-13"-16,3 17-14 0,0 0-10 0,-3-22-7 15,3 22-14-15,0 0-20 0,0 0-26 0,-3-23-21 16,3 23-23-16,0 0-23 0,0 0-40 0,0 0-28 15,0 0 0-15,0 0 12 0,0 0 2 0,0 0 2 16,0 0 4-16,0 0-2 0,0 0 0 0,9 28 5 16,-9-28 0-16,4 29-4 0,-1-9-12 15,1 1-10-15,-1 4-11 0,0 0-15 16,1 5-18-16,-1-3-15 0,0 0-13 0,0 6-11 16,-3 0-13-16,4 0-5 0,-1 1-1 0,1-4-11 15,-1-2-3-15,0 1-1 0,1 0-4 0,-1-3 3 16,0-1-2-16,0-1-1 0,-3-2-1 0,4-2 1 15,-4-20-5-15,7 33-17 0,-7-33-26 0,3 26-33 16,-3-26-50-16,0 18-109 0,0-18-118 0,0 0-135 16,0 0-106-16,0 0-96 0,0 0-608 0,0 0-747 15</inkml:trace>
  <inkml:trace contextRef="#ctx0" brushRef="#br2" timeOffset="-105753.16">20352 10400 286 0,'-16'-11'519'0,"-1"2"5"0,17 9-20 16,-27-15-15-16,27 15-18 0,-19-15-27 0,19 15-42 15,-17-15-55-15,17 15-63 0,0 0-60 0,-20-12-42 16,20 12-24-16,0 0 1 0,0 0-11 0,0 0-27 16,0 0-18-16,43 3-18 0,-43-3-12 0,34 14-13 15,-11-4-10-15,1-3-6 0,-2 3-11 0,5-3-3 16,-3 4-2-16,-1-2-5 0,4 4 0 15,0-2-4-15,-5-2-2 0,2-1-47 0,-4 1-72 16,4-1-69-16,-5 0-78 0,-19-8-92 0,37 9-121 16,-37-9-125-16,34 4-134 0,-34-4-363 0,33-4-555 15</inkml:trace>
  <inkml:trace contextRef="#ctx0" brushRef="#br2" timeOffset="-105497.16">21049 10268 145 0,'0'0'562'16,"0"0"-4"-16,-6-20-19 0,6 20-39 0,-16-11-50 16,16 11-58-16,0 0-48 0,-27-10-50 15,27 10-27-15,0 0-27 0,-37 8-13 0,37-8-19 16,-34 16-13-16,15 1-13 0,-1-3-9 0,-1 6-18 16,-5-3-26-16,6 7-18 0,-4-2-18 0,5 0-19 15,-1 1-13-15,-1 2-10 0,5-5-9 0,-1 0-5 16,4-1-7-16,-1-3-6 0,1 1-1 0,7-2 0 15,6-15-1-15,-17 23 0 0,17-23-6 0,-17 17-35 16,17-17-60-16,-10 12-78 0,10-12-138 16,0 0-152-16,0 0-201 0,0 0-199 0,0 0-410 15,0 0-719-15</inkml:trace>
  <inkml:trace contextRef="#ctx0" brushRef="#br2" timeOffset="-104625.16">19606 11018 319 0,'-10'-24'498'0,"10"24"5"15,-14-19-1-15,14 19-10 0,-9-18-21 0,9 18-25 16,-14-17-21-16,14 17-27 0,-13-15-28 15,13 15-48-15,0 0-46 0,-14-18-47 0,14 18-48 16,0 0-40-16,-13-13-34 0,13 13-22 0,0 0-10 16,0 0 52-16,0 0 12 0,-10 16-14 15,10-16-12-15,0 25-11 0,0-25-4 0,0 34-1 16,4-11 0-16,-1 3-7 0,0-2-13 0,0 3-13 16,0 6-11-16,8 0-9 0,-8 1-7 0,4-1-3 15,-1-3-6-15,1 0-3 0,0-3-2 0,-4-1-4 16,4-4 0-16,-1-2 2 0,-2-2-9 0,-4-18-19 15,6 27-24-15,-6-27-37 0,7 23-64 0,-7-23-93 16,0 0-83-16,10 14-87 0,-10-14-100 0,0 0-120 16,0 0-90-16,10-17-110 0,-10 17-371 0,3-20-652 15</inkml:trace>
  <inkml:trace contextRef="#ctx0" brushRef="#br2" timeOffset="-104269.47">19356 11194 29 0,'0'0'465'0,"-24"-19"-13"15,24 19 1-15,-17-25-11 0,4 10-29 0,7-1-23 16,-5 2-26-16,5-1-30 0,6 15-35 16,-10-30-31-16,10 30-38 0,-11-33-43 0,11 33-30 15,5-30-30-15,-5 30-25 0,9-28-24 0,1 11-18 16,4 5-13-16,5-2-11 0,-2 5-2 0,10-1-9 15,0 5-9-15,3 0-1 0,-30 5-1 0,63 2-1 16,-33 4-3-16,7 3 1 0,-1 3 0 0,-6 6-2 16,0 0 3-16,0 5 10 0,-3-1-4 0,-6 3-2 15,-2 0-9-15,-5 3 0 0,-8-1 3 0,-3 0-1 16,1-1-4-16,-4-1-6 0,0-3-5 16,-4-2 4-16,1 0 2 0,-3 0 8 0,-8 0 0 15,-5-2 4-15,1-3 0 0,-2-3-4 0,1 1 0 16,-2-6-1-16,21-7-18 0,-30 12-29 15,30-12-53-15,0 0-80 0,-33-2-98 0,33 2-98 16,0 0-91-16,-13-23-83 0,13 23-576 0,7-19-589 16</inkml:trace>
  <inkml:trace contextRef="#ctx0" brushRef="#br2" timeOffset="-103821.16">20056 11097 375 0,'0'0'474'0,"0"0"-16"0,0 0-29 0,0 0-40 16,0-21-53-16,0 21-51 0,0 0-47 15,0 0-50-15,0 0-37 0,0 0-30 0,0 0-28 16,0 0-18-16,7-14-12 0,-7 14-11 0,0 0-8 16,0 0-9-16,0 0-6 0,26-5-4 0,-26 5-4 15,0 0-5-15,0 0 1 0,27-7-2 0,-27 7-3 16,0 0 9-16,0 0 5 0,23-8 16 0,-23 8 4 15,0 0 4-15,0 0 2 0,14-15-5 0,-14 15 5 16,0 0 5-16,0 0 1 0,0-17-1 0,0 17-2 16,0 0-5-16,-10-18 6 0,10 18 5 0,0 0-6 15,-14-15 0-15,14 15-10 0,0 0-12 0,-16-10-5 16,16 10-4-16,0 0-5 0,0 0-6 16,-34-2 1-16,34 2 1 0,0 0 12 15,-30 10 9-15,30-10 8 0,-23 10 2 0,23-10 1 16,-27 16 13-16,18-2 5 0,-5-2 20 0,1 3-2 15,2 0-15-15,2 3-14 0,2 0-9 0,-4-1-6 16,5 0-7-16,6-17-4 0,-6 30-10 0,6-30 2 16,-4 30-5-16,4-30 3 0,7 27 4 0,-7-27 0 15,17 26 2-15,-17-26-2 0,27 17-4 0,-27-17-44 16,33 12-53-16,-33-12-64 0,33 6-68 0,-33-6-89 16,40-3-105-16,-40 3-103 0,36-7-79 0,-15-1-128 15,-5 1-284-15,-16 7-474 0</inkml:trace>
  <inkml:trace contextRef="#ctx0" brushRef="#br2" timeOffset="-103389.02">20319 10994 101 0,'-6'-17'465'0,"6"17"-3"0,0 0 6 16,-7-22-17-16,7 22-25 0,0 0-25 0,-10-15-40 15,10 15-44-15,0 0-50 0,0 0-51 0,-7-15-48 16,7 15-38-16,0 0 28 0,0 0 8 0,0 0-3 15,0 0-11-15,0 0-13 0,0 0-13 0,3 19-10 16,-3-19-9-16,0 0-1 0,14 21-9 0,-14-21-21 16,13 15-15-16,-13-15-14 0,11 14-6 15,-11-14-11-15,9 13-3 0,-9-13-4 0,0 0-3 16,13 15 2-16,-13-15 3 0,0 0-3 0,0 0 5 16,17 13-3-16,-17-13 2 0,0 0-2 0,0 0-4 15,0 0-4-15,0 0-5 0,0 0-2 16,0 0 0-16,13-16 1 0,-13 16-4 0,0 0-2 15,-6-18-1-15,6 18 0 0,0 0-2 0,-10-19 2 16,10 19 7-16,0 0 1 0,-14-17 0 0,14 17 2 16,0 0-7-16,-16-15-6 0,16 15 3 0,0 0-4 15,0 0-1-15,0 0-3 0,-40 2 1 0,40-2 1 16,0 0 0-16,-20 17 6 0,20-17 6 16,-10 20 11-16,10-20-3 0,-10 26-6 0,10-26-1 15,-7 27 0-15,7-27 7 0,0 33 0 0,0-33 2 16,10 30 0-16,-10-30-1 0,11 30-5 0,-11-30-36 15,16 25-63-15,-16-25-74 0,23 17-69 0,-23-17-88 16,27 13-123-16,-27-13-119 0,0 0-104 0,43 0-662 16,-43 0-781-16</inkml:trace>
  <inkml:trace contextRef="#ctx0" brushRef="#br2" timeOffset="-102953.16">20543 11127 119 0,'0'0'528'0,"0"0"-23"0,0 0-31 15,0 0-39-15,0 0-40 0,0 0-45 0,0 0-42 16,0 0-32-16,0 0-45 0,0 0-38 0,0 0-33 16,0 0-18-16,0 0-16 0,0 0-4 0,0 0-13 15,0 0 4-15,0 0 13 0,0 0 0 0,0 0-11 16,0 0-11-16,0 0-15 0,16-12-13 0,-16 12-7 16,11-13-14-16,-11 13-7 0,10-20-9 0,-10 20-5 15,9-22-4-15,-9 22-1 0,14-25-4 0,-14 25 9 16,3-22-2-16,-3 22 4 0,7-24-2 15,-7 24-1-15,3-24-2 0,-3 24-6 0,0-22 1 16,0 22-5-16,-3-21 0 0,3 21-3 0,-3-20-4 16,3 20-2-16,0 0-4 0,-7-20 1 15,7 20-4-15,0 0-3 0,-6-19-1 0,6 19-6 16,0 0 0-16,0 0 0 0,-11-13-3 0,11 13 0 16,0 0-3-16,0 0 2 0,0 0 3 0,0 0-1 15,-24 7 2-15,24-7 0 0,0 0 1 0,-3 18 3 16,3-18 1-16,-3 17-1 0,3-17 1 0,3 22 2 15,-3-22 3-15,3 26 0 0,-3-26 1 0,11 27 2 16,-11-27 0-16,10 25 2 0,-10-25 1 0,17 26-1 16,-17-26-3-16,16 22 4 0,-16-22-1 0,20 17-23 15,-20-17-35-15,24 12-50 0,-24-12-55 0,26 7-67 16,-26-7-79-16,0 0-96 16,37 0-86-16,-37 0-73 0,0 0-74 0,34-9-405 15,-34 9-507-15</inkml:trace>
  <inkml:trace contextRef="#ctx0" brushRef="#br2" timeOffset="-102140.6">20923 10905 206 0,'0'0'335'0,"0"0"-11"0,-7-18-11 16,7 18-22-16,0 0-18 0,-6-19-10 0,6 19-8 16,0 0-13-16,-7-18-10 0,7 18-10 0,0 0-11 15,-10-15-18-15,10 15-10 0,0 0-21 0,0 0-17 16,-13-13-21-16,13 13-17 0,0 0-9 15,0 0-1-15,0 0-2 0,0 0-1 0,-33 5-1 16,33-5 7-16,0 0 0 0,-21 17 1 16,21-17-5-16,-9 16-6 0,9-16-12 0,-11 22-17 15,11-22-7-15,-3 20-1 0,3-20-8 0,-4 24-6 16,4-24-8-16,7 26-4 0,-7-26-1 0,7 25-6 16,-7-25 1-16,10 23-4 0,-10-23 1 0,13 18-1 15,-13-18 2-15,14 14-3 0,-14-14 1 0,16 10 2 16,-16-10-3-16,0 0 0 0,27 2 0 0,-27-2-4 15,0 0-3-15,27-2 1 0,-27 2-3 0,13-12-3 16,-13 12 1-16,13-15-1 0,-13 15-3 0,7-21 1 16,-7 21-2-16,6-25 2 0,-6 25 0 15,4-25 1-15,-4 25-1 0,7-27-1 0,-7 27 1 16,0-25 0-16,0 25-2 0,3-23 2 0,-3 23-2 16,3-19 2-16,-3 19 0 0,0-20-3 15,0 20 2-15,0 0-3 0,4-20-2 0,-4 20-4 16,0 0-4-16,0 0-3 0,3-17-2 0,-3 17 4 15,0 0 3-15,0 0 0 0,0 0 5 0,0 0 1 16,0 0 1-16,6 22 1 0,-6-22 2 0,4 20-1 16,-4-20 4-16,10 25 0 0,-10-25 0 0,13 22 0 15,-13-22-1-15,11 20 0 0,-11-20 3 0,13 23 0 16,-13-23 1-16,9 18 5 0,-9-18-1 16,14 9 4-16,-14-9 1 0,0 0 1 0,24 13-1 15,-24-13-2-15,0 0 4 0,0 0-3 0,0 0 2 16,30-5-1-16,-30 5 0 0,0 0-3 0,6-16-2 15,-6 16-2-15,0 0-2 0,0-27 0 0,0 27-4 16,-3-23 1-16,3 23 0 0,-3-22 0 0,3 22 0 16,-8-21-3-16,8 21 0 0,-3-21 2 15,3 21 4-15,-3-20-8 0,3 20-1 0,3-20-2 16,-3 20 0-16,3-23 2 0,-3 23 1 0,11-23-3 16,-11 23-1-16,13-19-2 0,-13 19-5 0,17-24-2 15,-17 24 0-15,19-16-1 0,-19 16 0 0,18-16 0 16,-18 16-1-16,20-9 1 0,-20 9 2 15,0 0 2-15,30-3 2 0,-30 3-4 0,0 0 4 16,23 10 4-16,-23-10 2 0,10 18-2 0,-10-18 0 16,10 16 1-16,-10-16 0 0,3 26 3 0,-3-26-1 15,3 30 2-15,-3-30 1 0,7 28 0 0,-7-28 2 16,4 27 1-16,-4-27 0 0,6 25 3 0,-6-25 0 16,13 23 2-16,-13-23 8 0,14 17 0 0,-14-17 0 15,16 15 2-15,-16-15 0 0,24 10 1 16,-24-10-3-16,0 0-23 0,36 3-55 0,-36-3-75 15,24-6-77-15,-24 6-81 0,24-9-102 0,-24 9-79 16,22-15-63-16,-22 15-47 0,20-24-461 0,-20 24-521 16</inkml:trace>
  <inkml:trace contextRef="#ctx0" brushRef="#br2" timeOffset="-101437.16">21670 10657 2 0,'10'-19'357'0,"-10"19"-11"0,6-19-16 15,-6 19-18-15,11-17-11 0,-11 17-11 0,6-17-8 16,-6 17-10-16,0 0-13 0,0-16-24 0,0 16-30 16,0 0-31-16,0 0-13 0,-9-12-13 0,9 12-17 15,0 0-9-15,0 0-3 0,0 0-1 16,-33 3-11-16,33-3-15 0,-18 12 0 16,18-12-2-16,-17 18 0 0,17-18-10 0,-19 20-13 15,8-4-10-15,5 1-11 0,-1 0-4 0,1 0-6 16,6-17-6-16,-7 33-5 0,7-33-6 0,4 32 1 15,-4-32 0-15,6 25-2 0,-6-25 2 0,13 21 0 16,-13-21 0-16,17 12-2 0,-17-12-1 0,0 0-1 16,33 5-3-16,-33-5 0 0,30-5-7 0,-30 5 2 15,30-15-1-15,-30 15 2 0,27-16-4 0,-27 16 3 16,24-25-2-16,-15 13-2 0,4-2-1 0,-5-3-3 16,-2 1 2-16,1 0-2 0,-7 16 2 0,9-26-3 15,-9 26-2-15,0-26 3 0,0 26-2 0,4-23-2 16,-4 23 0-16,-4-19-2 0,4 19 0 15,0 0 2-15,-6-18-4 0,6 18 2 16,0 0 1-16,0 0 0 0,0 0 5 0,0 0 2 16,-27 11 6-16,27-11 7 0,-10 17 11 0,10-17 0 15,-3 27-2-15,3-27 0 0,0 32-3 0,3-11-5 16,4-4 0-16,-1 1-4 0,5 0 4 0,-1-4-1 16,-1-2 0-16,5 4 4 0,2-7 3 0,-16-9 0 15,34 16-2-15,-34-16 0 0,40 5-2 0,-40-5-2 16,37-5-1-16,-37 5-2 0,43-12-3 0,-20 3 0 15,-2-3-2-15,-1 0 0 0,-4-3 0 0,1 0-2 16,-1-6-2-16,-2 1 0 0,2-5-4 0,-6 0 0 16,1 0 2-16,-5 0-4 0,1 0 0 15,-4-2-2-15,-3 3 3 0,3 0-4 0,-6-1 2 16,3 6 1-16,-3-5-4 0,0 8-3 16,-4 0 1-16,7 16-1 0,-10-25-2 0,10 25-7 15,-10-18 6-15,10 18 0 0,0 0 1 0,-20-9 4 16,20 9 0-16,0 0 1 0,-17 9 2 0,17-9 4 15,-9 21 3-15,9-21 8 0,-4 27 6 0,4-27 1 16,-4 33-1-16,8-13-4 0,-4 2 1 0,4-2 2 16,-1 5-2-16,3-4 0 0,-3 1 0 0,4 1 0 15,0-6 0-15,3 3 2 0,-4-3-1 0,1 1-1 16,0-3-2-16,-7-15-28 0,17 25-42 0,-17-25-53 16,13 20-50-16,-13-20-55 0,13 13-109 15,-13-13-113-15,0 0-95 0,0 0-81 0,0 0-517 16,0 0-598-16</inkml:trace>
  <inkml:trace contextRef="#ctx0" brushRef="#br2" timeOffset="-101084.15">22070 10655 167 0,'0'0'359'0,"0"0"-9"0,-27-5-16 0,27 5-23 16,0 0-20-16,0 0-23 0,-23-10-26 0,23 10-36 15,0 0-31-15,0 0-19 0,0 0-16 0,11-21-18 16,-11 21-12-16,23-9-14 0,-23 9-17 15,26-16-12-15,-26 16-12 0,33-17-12 0,-13 9-7 16,1-1-8-16,2-1-4 0,-3-1-2 0,0 2 20 16,0-2 27-16,-3 2 16 0,3 1 17 0,-20 8 16 15,30-17 7-15,-30 17 3 0,24-12 9 0,-24 12 2 16,22-13-3-16,-22 13-9 0,17-11-19 0,-17 11-19 16,0 0-20-16,16-9-18 0,-16 9-17 0,0 0-5 15,0 0-5-15,0 0-7 0,0 0-6 16,17 12-4-16,-17-12-2 0,0 0 0 0,4 23 1 15,-4-23-3-15,3 22 1 0,-3-22 1 0,3 27 2 16,-3-27-2-16,3 27 2 0,-3-27 2 0,11 31-3 16,-11-31 4-16,7 28 4 0,-7-28-2 15,9 25 2-15,-9-25-33 0,7 22-63 0,-7-22-59 16,10 17-50-16,-10-17-71 0,0 0-118 0,0 0-119 16,10 15-113-16,-10-15-495 0,0 0-576 0</inkml:trace>
  <inkml:trace contextRef="#ctx0" brushRef="#br2" timeOffset="-100929.16">22447 10292 257 0,'-7'-23'511'15,"-2"4"0"-15,2 1-23 0,7 18-40 0,-14-25-64 16,14 25-73-16,-10-22-70 0,10 22-50 0,-9-18-33 16,9 18-33-16,0 0-21 0,0 0-41 15,0 0-84-15,0 0-95 0,0 0-89 0,0 0-98 16,0 0-119-16,19 21-505 0,-19-21-407 0</inkml:trace>
  <inkml:trace contextRef="#ctx0" brushRef="#br2" timeOffset="-100405.16">22607 10265 161 0,'0'0'450'16,"20"-8"4"-16,-20 8-16 0,0 0-39 0,0 0-40 16,0 0-41-16,0 0-39 0,0 0-28 0,0 0-23 15,-3 18-25-15,3-18-18 0,-7 17-8 0,7-17-7 16,-10 25-21-16,10-25-18 15,-6 33-22-15,6-33-12 0,-4 35-10 0,1-19-14 16,3-16-10-16,-4 34-13 0,4-34-7 0,4 32-8 16,-4-32-6-16,0 27-6 0,0-27 3 0,3 23 0 15,-3-23 50-15,0 18 49 0,0-18 5 0,0 0-21 16,0 0-20-16,10 15-19 0,-10-15-12 0,0 0-12 16,17-15-11-16,-17 15-3 0,13-20-7 0,-3 5-6 15,0-3-3-15,0 3-4 0,0-3-3 0,0 1-3 16,1 0-4-16,-2 2-2 0,-9 15-4 0,17-23-4 15,-17 23-7-15,16-17 2 0,-16 17 1 0,0 0 4 16,27-8 1-16,-27 8 0 0,0 0 5 0,24 13-2 16,-24-13 2-16,9 17 0 0,-9-17 0 15,14 19 2-15,-14-19-1 0,17 26-2 0,-17-26 1 16,13 20 2-16,-13-20 6 0,13 20 13 16,-13-20 47-16,10 15 47 0,-10-15 45 0,0 0 37 15,17 15-2-15,-17-15-36 0,0 0-31 0,0 0-21 16,27-3-17-16,-27 3-23 0,16-14-8 0,-16 14-11 15,20-28-7-15,-2 11-12 0,-6 0-21 0,1-7-20 16,4-1-15-16,0 3-8 0,-4 1 4 0,0 5-2 16,1 0-16-16,-14 16 0 0,24-17 6 0,-24 17 8 15,22-9 6-15,-22 9 2 0,0 0 6 0,27 17 2 16,-27-17 4-16,17 29 4 0,-10-11-3 16,-1 2 7-16,-3-3 3 0,5 3 6 0,-2 1 0 15,1-4 3-15,-1-2 2 0,-6-15-5 0,17 25 10 16,-17-25-40-16,13 18-117 0,-13-18-128 0,24 9-167 15,-24-9-234-15,0 0-201 0,40 0-592 16,-40 0-918-16</inkml:trace>
  <inkml:trace contextRef="#ctx0" brushRef="#br0" timeOffset="-98289.15">26422 7599 43 0,'0'0'343'0,"0"0"-14"0,0 0-14 0,-3-20-22 16,3 20-11-16,0 0-3 0,-3-17-5 0,3 17-9 16,0 0-10-16,0 0-11 0,0 0-11 0,-7-17-12 15,7 17-19-15,0 0-21 0,0 0-26 0,0 0-23 16,0 0-20-16,0 0-36 0,0 0-8 0,0 0-20 16,0 0-7-16,0 0 9 0,0 0 8 0,0 0 4 15,-10 22-7-15,10-22-6 0,4 28-2 0,-4-28-3 16,3 33-1-16,0-11-10 0,0-2-5 0,1 5 5 15,-1 0-3-15,4 0-5 0,-4-1-4 0,1 7-5 16,2-1-3-16,-3 0 2 0,4 2 2 0,0-1-6 16,0-2 0-16,-1 4-4 0,-3-3-3 15,4 0 1-15,0 0 1 0,0-5-7 0,-1 2 4 16,-3-1-1-16,4-2 0 0,-4 1 1 16,4 1-1-16,-3-2-2 0,-1-2 6 0,3 4 0 15,-2-4 0-15,-4 1 4 0,3-1 2 0,0 1 3 16,-3-1 3-16,3-2 1 0,-3 5 0 0,5-5-2 15,-5 2-2-15,0-4-3 0,3 5-2 0,-3-3-3 16,3 2 1-16,0-1-3 0,-3 1-1 0,3 2 2 16,-3-4-2-16,4 4 0 0,-4-2-2 0,3-1 0 15,-3 3 0-15,3-2 2 0,-3-2-2 0,3 3-3 16,-3-4 2-16,0 4 2 0,0-4 0 16,0 2-3-16,0-1 2 0,5 2 0 0,-5-4 4 15,0 0-4-15,0-18 1 0,0 34 2 0,0-34-2 16,0 34 0-16,0-34-2 0,3 32 1 0,-3-32 1 15,0 26-1-15,0-26-1 0,0 29 1 16,0-29-3-16,0 27 3 0,0-27 1 0,-3 25 0 16,3-25-2-16,0 20 4 0,0-20-5 0,0 20 2 15,0-20 2-15,0 0 3 0,-5 25-4 0,5-25 1 16,0 0 6-16,0 0 1 0,0 21 2 0,0-21 5 16,0 0 6-16,0 0-5 0,0 0-3 0,0 0 0 15,0 0-4-15,0 0-6 0,0 0-52 0,24-18-85 16,-24 18-106-16,14-28-129 0,-5 11-132 15,-2-4-111-15,4-1-627 0,-5 0-698 0</inkml:trace>
  <inkml:trace contextRef="#ctx0" brushRef="#br0" timeOffset="-95957.04">26399 7587 61 0,'0'0'194'0,"0"0"-23"0,0 0-19 16,-37-2-13-16,37 2-1 0,0 0 1 0,0 0 8 15,-26-8 11-15,26 8-2 0,0 0-2 0,0 0 1 16,-27-5-14-16,27 5-8 0,0 0-11 0,0 0-4 15,0 0-4-15,0 0-2 0,0 0-3 0,0 0-6 16,-26-5-2-16,26 5 0 0,0 0-7 0,0 0-8 16,0 0 5-16,0 0 32 0,0 0 9 0,0 0-8 15,0 0-9-15,49-2-11 0,-49 2-20 0,53-5-11 16,-19-1-13-16,10 2-9 0,2 2-9 0,4-4-7 16,4 0-4-16,6-1-10 0,3 2-1 0,0 1-3 15,1-1-2-15,2 0-8 0,-3-1 0 16,1 2 1-16,2-4-1 0,-1 3-3 15,-2 0 5-15,3-2-8 0,1-1-2 0,-1 2 3 16,1-1-1-16,4 0 0 0,-2 0 2 0,1-1-6 16,1 1 6-16,2-3 2 0,-4 2-1 0,2 1-2 15,-1-3 1-15,0-1 1 0,7 2 2 0,2-1-2 16,-2 0 0-16,-7 0 1 0,1-1-2 0,-5 2 5 16,1-1-6-16,-1-1 0 0,1 4-6 0,0-3 6 15,-3 3 0-15,-1-3 6 0,-3 2-5 0,3 1 0 16,-3-1-3-16,0 1 0 0,0-1-1 0,-10 3-2 15,0 0 3-15,4-2-1 0,-5 1-1 0,1 2 5 16,4-1-2-16,-4 0-2 0,3 2 0 16,-3-2 4-16,7 1-4 0,0-1 0 0,3-3-1 15,0 3 3-15,3-1-2 0,-10 4 3 0,7-5-6 16,-6 4 3-16,-1-2 0 0,7-3 0 0,0 4 0 16,0-1 1-16,0 0-2 0,1 0 0 0,-1-1 1 15,-7 2-2-15,0-1 2 0,0 0-2 0,-2 0 3 16,-2 2-4-16,-2 0 2 0,-1-2-1 0,-2 5 6 15,-4-4-1-15,-3 1-2 0,0 1 3 0,-4-4 0 16,1 4 1-16,-1-1-6 0,-3 1 4 0,3 0-1 16,-3-1 0-16,3 1 1 0,1-1-2 0,2-2-2 15,2 3-1-15,4-1 0 0,1 0 2 0,5 2 0 16,-1-2-3-16,-1 1 0 0,4-1 0 16,-4 0 4-16,5 1-3 0,-5-2 4 0,1 3-1 15,0-1 1-15,-10-2-1 0,2 4-3 0,-5-2 3 16,-1 2-2-16,-3-3 2 0,-30 3 2 0,57 0 0 15,-57 0-1-15,44-2-5 0,-44 2 8 0,43-2-3 16,-43 2-1-16,36-3 2 0,-36 3 0 0,41-2-3 16,-41 2 0-16,36-3-1 0,-36 3-1 0,40-3 3 15,-40 3 3-15,36 0-5 0,-36 0-1 0,41-2 2 16,-41 2-5-16,40 0 4 0,-40 0 3 0,43 2-2 16,-43-2 1-16,44 0 2 0,-44 0-2 0,39-2-2 15,-39 2 6-15,43 0-2 0,-43 0 0 0,38 0-1 16,-38 0-2-16,33 0 2 0,-33 0-3 15,0 0 4-15,40 2-7 0,-40-2 3 0,0 0 0 16,33 0-2-16,-33 0 0 0,0 0-2 0,0 0 2 16,33 0 2-16,-33 0-6 0,0 0-1 0,0 0 6 15,0 0-5-15,33 6 4 0,-33-6 2 0,0 0-3 16,0 0 7-16,24 7-8 0,-24-7 2 0,0 0 4 16,0 0-4-16,20 13 2 0,-20-13-1 0,0 0 0 15,13 13-1-15,-13-13 4 0,0 0 0 0,14 22-2 16,-14-22 3-16,7 17 1 0,-7-17-3 0,6 20 2 15,-6-20 0-15,7 25-2 0,-7-25 1 0,4 30 2 16,-1-13-1-16,3 4-3 0,-2-1 2 16,-1 0 6-16,0 1-6 0,4 3-4 0,-4-2 9 15,4 3-8-15,0 0 4 0,-4 0 0 0,3 3 3 16,1 2-2-16,0 0-2 0,3 0 2 0,-4 2 2 16,1-3-4-16,0 5 2 0,0-2 4 0,2-2-6 15,-2 3 1-15,0-3 1 0,0 2-1 0,-1-2 0 16,1 0 4-16,0 0-4 0,0-3 1 0,-4-1 2 15,3-1 2-15,-3 3 1 0,1-1-4 0,-1-3 1 16,1 2-1-16,-1-1 2 0,1 2 0 0,-4-4 1 16,3 2-4-16,0-1 1 0,-3 2-3 0,0-6 7 15,3 2-5-15,-3-3 1 0,0 2-1 0,0-21-3 16,0 35 0-16,0-35 3 0,0 33 2 16,0-33-4-16,0 35 2 0,0-35-2 0,0 34-2 15,0-34 1-15,0 36 3 0,0-17-2 0,0-19-1 16,4 33 1-16,-4-33 2 0,-4 35 2 0,4-35-7 15,0 36 2-15,0-36 2 0,0 34 3 0,0-34-3 16,0 32 2-16,0-32-1 0,0 33 5 0,0-33-10 16,0 28 5-16,0-28-1 0,0 26-1 0,0-26 6 15,0 19-11-15,0-19 6 0,0 20 4 0,0-20-5 16,0 0 1-16,0 22-1 0,0-22 2 0,0 0 0 16,0 0-4-16,0 23 4 0,0-23 0 0,0 0 4 15,0 0-1-15,0 0 3 0,0 20 0 0,0-20 1 16,0 0 5-16,0 0 6 0,0 0 6 15,0 0 35-15,0 0 3 0,0 0 4 0,0 0-10 16,0 0-6-16,-3 14-6 0,3-14-6 0,0 0-1 16,0 0 29-16,0 0-37 0,0 0-4 0,0 0-11 15,0 0 1-15,0 0-1 0,0 0-6 0,-27 6-1 16,27-6-5-16,0 0 1 0,0 0 2 0,-36-3-3 16,36 3 0-16,0 0-1 0,-40-3-2 0,40 3 0 15,-37 0-1-15,37 0 2 0,-37-2-1 0,37 2 1 16,-43-3-3-16,43 3 3 0,-47-2-1 0,47 2-3 15,-57 0 4-15,57 0 2 0,-63 0-1 0,30 0 2 16,-4 0-1-16,1 0 2 0,-1 0 0 16,-3 0-2-16,0 0 4 0,-7 0-1 0,4 0 3 15,-4 2 4-15,0-2 0 0,4 3-2 0,-4-1 6 16,0-2-2-16,1 3 2 0,-1-3 0 0,1 3-4 16,-1-1 0-16,-3 1-1 0,0-3-7 0,3 1 6 15,-3 3-3-15,0-2-1 0,0 0-2 0,-3 4 1 16,6-3-1-16,-4 0 0 0,5 1 2 0,-1-4-3 15,1 2-3-15,2 4 3 0,1-5-2 0,-4 2 1 16,4 0-3-16,0-1 1 0,2 3 1 0,-1-2-1 16,-2-1 2-16,4 3-3 0,-3 0 1 0,-1 0-1 15,1 0 4-15,-1-1-4 0,1 2 3 0,4 2 0 16,-5-5 0-16,1 4-3 0,-1-5 5 16,1 4-1-16,3 1-2 0,-1-5 0 0,5 3 2 15,0-2 0-15,-1-1-3 0,0 3 2 0,0-5 1 16,1 5-4-16,-4-3 4 0,-1 1 3 0,2 0-2 15,-4-1 0-15,2 1 2 0,-5-3 0 0,2 1 2 16,-2-1-4-16,-1 3 1 0,0 0 0 0,0-3 0 16,1 0 2-16,-1 0 3 0,-2-3 0 0,1 3 3 15,-2-3-2-15,1 3 2 0,-2 0-3 0,-2-1 1 16,3 1 1-16,0 0 0 0,0 0 1 0,0 0-4 16,3 0 3-16,1 0-6 0,-1 0 1 0,1 0-4 15,-2 1 4-15,5-1-4 0,0 6-2 0,3-6 1 16,3 2-2-16,-3 2 1 0,3-2 0 15,1-2 2-15,-1 6 0 0,4-5-1 0,-5 2-4 16,2-3 5-16,3 2-1 0,0 4-3 0,-4-6 1 16,4 1 1-16,0-1-2 0,-5 6 1 0,5-6-2 15,0 0 2-15,-4 2 0 0,4 1-1 0,0-1 2 16,-1 1-2-16,1-3-2 0,3 2 3 0,-4 1-1 16,1-1-1-16,-1-2 1 0,1 2 1 0,0 1-2 15,0-1 2-15,-1 1-3 0,1 2 1 0,0-2-1 16,0-2 1-16,-2 2 2 0,2 0 0 0,0-1-1 15,0 4 2-15,-1-3 1 0,4 0 1 0,-3 1 0 16,0-4 4-16,0 2 3 0,2 4 11 16,1-6 13-16,4 4 4 0,26-4 2 0,-57 3-5 15,57-3-17-15,-54 5 0 0,54-5 0 0,-52 5-5 16,52-5-2-16,-54 2-2 0,54-2 0 0,-54 5 0 16,54-5-2-16,-53 2 1 0,53-2 0 0,-54 5-2 15,54-5 2-15,-52 3 7 0,52-3 12 0,-48 5 13 16,48-5-1-16,-46 3-2 0,46-3-6 0,-47 1-5 15,47-1-4-15,-40 6-2 0,40-6-3 0,-43 2 2 16,43-2 3-16,-40 6 7 0,40-6 18 16,-40 3 8-16,40-3 2 0,-36 3-4 0,36-3-5 15,0 0-8-15,-44 1-2 0,44-1-9 0,0 0-9 16,0 0-43-16,-37-1-153 0,37 1-175 0,0 0-221 16,0 0-347-16,16-12-770 0,5 3-1121 15</inkml:trace>
  <inkml:trace contextRef="#ctx0" brushRef="#br0" timeOffset="-91385.15">24311 10444 161 0,'0'0'475'0,"0"0"1"16,-23 13 10-16,23-13 9 0,0 0-12 0,-27 7-14 15,27-7-17-15,0 0-10 0,-30 5-16 0,30-5-27 16,0 0-24-16,-30 7-36 0,30-7-37 0,0 0-36 16,0 0-36-16,-27 9-36 0,27-9-32 0,0 0-28 15,0 0-26-15,0 0-17 0,0 0-17 0,0 0-12 16,0 0-15-16,33 0-5 0,-33 0-11 0,57-9-5 16,-23 8-5-16,0-5 0 0,9 4-3 15,0-5-5-15,4 2 0 0,-1-3-16 0,1 3-20 16,0-2-20-16,-4-1-29 0,0 0-25 0,-2 2-50 15,-1 0-52-15,-10-1-49 0,0 1-60 16,-4-3-100-16,1 1-119 0,-7 0-138 0,0 1-201 16,-20 7-402-16,27-12-727 0</inkml:trace>
  <inkml:trace contextRef="#ctx0" brushRef="#br0" timeOffset="-90781.15">26012 10200 315 0,'0'0'469'0,"-6"-15"9"0,6 15-1 15,0 0-4-15,-14-21-23 0,14 21-21 0,0 0-30 16,-10-17-31-16,10 17-37 0,0 0-41 16,-9-12-46-16,9 12-42 0,0 0-39 0,0 0-39 15,0 0-22-15,0 0 10 0,0 0 16 0,0 0 4 16,-24 12-7-16,24-12-7 0,-3 20-9 0,3-20-7 15,-3 23-9-15,3-23-7 0,-5 29-8 0,5-29-8 16,0 32-4-16,0-11-10 0,0-1-2 0,0-2-14 16,0-2-3-16,0 5-4 0,-3-1-9 0,3-20-2 15,3 33-6-15,-3-33-2 0,-3 30 0 0,3-30 0 16,0 25 0-16,0-25 3 0,3 21 4 0,-3-21 4 16,0 0 3-16,5 24-4 0,-5-24 2 0,0 0-7 15,0 0-36-15,0 0-61 0,0 0-95 16,0 0-94-16,0 0-97 0,0 0-84 15,22-10-85-15,-22 10-75 0,8-21-50 0,-8 21-663 16,6-17-779-16</inkml:trace>
  <inkml:trace contextRef="#ctx0" brushRef="#br0" timeOffset="-90517.15">25995 9910 449 0,'-13'-17'521'0,"13"17"10"0,-6-17-16 0,6 17-36 16,-11-16-34-16,11 16-40 0,-10-18-51 0,10 18-60 15,-6-17-53-15,6 17-48 0,-6-18-40 0,6 18-31 16,0 0-29-16,0-20-21 0,0 20-36 0,0 0-50 15,16-13-72-15,-16 13-80 0,0 0-98 0,36-5-95 16,-36 5-84-16,30 8-144 0,-30-8-428 0,30 15-490 16</inkml:trace>
  <inkml:trace contextRef="#ctx0" brushRef="#br0" timeOffset="-90056.76">26183 10057 41 0,'0'0'568'0,"0"0"-5"16,-17 12 3-16,17-12-8 0,0 0-40 15,0 0-41-15,-24 8-61 0,24-8-64 0,0 0-72 16,0 0-57-16,0 0-45 0,0 0-34 0,0 0-25 16,0 0-17-16,6 23-21 0,-6-23-16 0,18 15-14 15,-18-15-3-15,13 20-8 0,-13-20-4 0,13 29-2 16,-6-11-7-16,-1 0-9 0,-6-18 0 0,8 32-3 16,-5-14-4-16,-3-18-1 0,3 30-2 0,-3-30-2 15,3 27 0-15,-3-27 0 0,4 23 10 0,-4-23 53 16,3 20 57-16,-3-20 60 0,0 0 10 15,3 17-20-15,-3-17-15 0,0 0-8 0,0 0-13 16,0 0-15-16,0 0-19 0,0 0-15 0,3-27-25 16,-3 27-8-16,7-30-13 0,0 12-3 0,0-2-14 15,2-1-8-15,2 2-2 0,-1-3-6 0,-1 5-4 16,5-3-1-16,-1-1-6 0,1 6-5 16,-4 0-3-16,3 3-6 0,-13 12-10 0,23-21 0 15,-23 21 1-15,21-12 0 0,-21 12 4 0,0 0 6 16,23 5-1-16,-23-5 4 0,13 16-1 0,-13-16-1 15,10 21 0-15,-10-21 8 0,7 33 3 0,-7-33-3 16,3 33 1-16,-3-33 1 0,4 34 0 16,-4-16 1-16,0-18 0 0,3 32-1 0,-3-32-1 0,3 30 1 15,-3-30-6-15,0 27-17 0,0-27-34 16,3 24-34-16,-3-24-34 0,4 17-35 0,-4-17-33 16,0 0-35-16,6 18-63 0,-6-18-82 0,0 0-78 15,0 0-66-15,0 0-44 0,0 0-54 0,20-8-79 16,-20 8-265-16,13-17-439 0</inkml:trace>
  <inkml:trace contextRef="#ctx0" brushRef="#br0" timeOffset="-89805.1">26635 10181 255 0,'14'-26'325'0,"-14"26"7"0,10-20-12 0,-10 20-4 16,6-25-9-16,-6 25-18 0,5-18-15 16,-5 18-17-16,6-18-22 0,-6 18-26 0,0 0-33 15,7-17-27-15,-7 17-19 0,0 0 36 0,0 0 27 16,0 0 6-16,0 0 1 0,0 0-11 0,0 0-12 15,9 20-16-15,-9-20-20 0,0 23-21 0,0-23-16 16,-3 27-14-16,3-27-12 0,-3 35-11 0,3-35-13 16,-3 32-8-16,-1-11-10 0,1-4-3 0,3-17-5 15,-3 31-3-15,3-31-8 0,-3 29 2 0,3-29-5 16,-5 25 0-16,5-25-4 0,0 21-16 0,0-21-33 16,0 0-41-16,-3 22-61 0,3-22-99 15,0 0-104-15,0 0-97 0,0 0-86 0,0 0-97 16,0 0-503-16,0 0-595 0</inkml:trace>
  <inkml:trace contextRef="#ctx0" brushRef="#br0" timeOffset="-89653.18">26736 9905 156 0,'-6'-23'509'0,"-2"5"24"0,-1-2-15 0,2 8-23 16,7 12-41-16,-14-25-68 0,14 25-81 0,-13-18-68 15,13 18-40-15,0 0-43 0,-9-17-27 0,9 17-24 16,0 0-20-16,0 0-71 0,0 0-51 0,0 0-99 15,19 8-123-15,-19-8-112 0,20 9-127 0,-20-9-506 16,30 11-482-16</inkml:trace>
  <inkml:trace contextRef="#ctx0" brushRef="#br0" timeOffset="-89432.21">27046 9830 179 0,'0'0'532'0,"0"0"14"15,0 0-10-15,0 0-27 0,0 0-43 0,0 0-64 16,0 0-58-16,10 12-29 0,-10-12-31 0,0 0-31 15,-13 25-39-15,13-25-26 0,-10 26-20 0,6-9-19 16,-3 0-20-16,1 6-21 0,0 2-17 0,2-1-18 16,-3 2-12-16,0 1-9 0,4-2-12 0,0-1-6 15,0 2-4-15,-4-1-3 0,7-1-4 0,-3 0-4 16,-1-5-23-16,4-19-36 0,0 38-56 16,0-38-70-16,0 28-73 0,0-28-51 0,0 22-39 15,0-22-97-15,0 0-89 0,4 19-116 16,-4-19-402-16,0 0-506 0</inkml:trace>
  <inkml:trace contextRef="#ctx0" brushRef="#br0" timeOffset="-89084.15">26906 10219 493 0,'0'0'513'0,"-17"-12"-11"0,17 12-33 0,-17-13-32 16,17 13-49-16,0 0-63 0,-13-12-63 0,13 12-55 15,0 0-38-15,0 0-31 0,7-18-30 0,-7 18-21 16,20-12-16-16,-20 12-13 0,23-10-12 15,-23 10-10-15,34-7-5 0,-34 7-7 0,37-13-3 16,-37 13 0-16,39-12-5 0,-15 3-1 0,-4 2-6 16,0 0 0-16,-20 7-1 0,36-13 1 0,-36 13 41 15,30-12 42-15,-30 12 17 0,27-10 16 16,-27 10 3-16,20-8-2 0,-20 8-10 0,0 0-18 16,24-6-20-16,-24 6-18 0,0 0 8 0,0 0 17 15,19 6 3-15,-19-6-11 0,0 0-9 0,3 21-5 16,-3-21-8-16,0 22-9 0,0-22-5 0,0 28-6 15,0-28-6-15,-3 27-4 0,3-27-3 0,-3 33-4 16,3-33-3-16,-3 32-1 0,3-32 0 16,-4 28-2-16,4-28 0 0,-3 30-4 0,3-30-18 15,0 22-34-15,0-22-50 0,0 0-51 0,0 27-57 16,0-27-79-16,0 0-104 0,0 0-102 0,0 0-93 16,0 0-103-16,0 0-452 0,0 0-604 0</inkml:trace>
  <inkml:trace contextRef="#ctx0" brushRef="#br0" timeOffset="-88933.02">27376 9885 74 0,'-6'-25'537'0,"-2"2"31"0,-1 4 6 0,2 1-34 15,-2 0-47-15,-5 3-42 0,4 0-63 0,10 15-78 16,-14-21-67-16,14 21-52 0,-13-17-36 0,13 17-26 16,0 0-34-16,0 0-57 0,0 0-90 15,0 0-106-15,0 0-127 0,7 18-134 0,-7-18-164 16,14 20-536-16,-1-5-587 0</inkml:trace>
  <inkml:trace contextRef="#ctx0" brushRef="#br0" timeOffset="-88093.14">27680 9917 219 0,'0'0'531'16,"0"0"-7"-16,0 0-6 0,0 0-36 16,0 0-43-16,-24-10-47 0,24 10-44 0,0 0-37 15,-30 3-37-15,30-3-40 0,-30 7-29 0,30-7-38 16,-36 18-27-16,19-9-26 0,0 7-21 15,-3 1-17-15,7 0-14 0,-1 3-13 0,1 1-6 16,3-4-6-16,0 5-5 0,7-4-8 0,-4 3-10 16,7-4-9-16,0-17 0 0,0 30-1 0,0-30 4 15,7 21-3-15,-7-21 3 0,10 12-5 0,-10-12-1 16,0 0-1-16,0 0 4 0,43-3-6 0,-43 3 3 16,27-14-1-16,-14 2-1 0,4 0 0 0,-4-5 0 15,1 0-2-15,-1-3 0 0,0-1 4 0,1-1-2 16,-5-1 0-16,2 1-2 0,-1 4 0 0,-4-5 4 15,1 5 12-15,0 2 8 0,-7 16 18 16,7-25 8-16,-7 25-10 0,6-22-9 0,-6 22-7 16,0 0 0-16,-3-19-4 0,3 19 0 15,0 0 4-15,-17 12-2 0,17-12-2 0,-16 21-1 16,9-6 0-16,0 5-2 0,0 3-1 0,4-3-3 16,-3 2 0-16,2 1-3 0,4-1 2 0,-3-2-3 15,3 0 2-15,3 0 1 0,-3-2-1 0,0-18 0 16,7 27 7-16,-7-27 0 0,13 24 1 0,-13-24-1 15,20 17-3-15,-20-17 0 0,27 1 0 0,-27-1-5 16,33-1-1-16,-33 1-1 0,40-12 1 0,-20-2-4 16,0 2 0-16,6-8 0 0,-5 3-2 0,2-9-3 15,1 1 3-15,-8 1-1 0,4-2 0 0,-4 1-1 16,-2 1 1-16,-1 0-2 0,-2 4 2 16,-5-2-1-16,1 5-2 0,-1-1-2 0,-6 18-4 15,8-27 1-15,-8 27-7 0,-5-21 9 16,5 21-5-16,0 0 4 0,-12-18 2 0,12 18 4 15,0 0 3-15,0 0 7 0,-30 14 1 0,30-14 2 16,-21 20 4-16,15-6 3 0,-4 4-4 0,4 0-1 16,-5 4-2-16,8-2 2 0,-4 4-4 0,4 0-1 15,0-2 1-15,0 0-1 0,3-1 1 0,3-1-1 16,0 0 2-16,3-6-2 0,1 2 7 0,4-1-5 16,-11-15 2-16,25 17-1 0,-25-17-1 0,30 10-1 15,-30-10-2-15,38 0-1 0,-38 0 0 0,40-10-2 16,-17 5 0-16,-3-5-1 0,0 1 1 15,0-3-2-15,0-5 0 0,0 2-3 0,-3-2 2 16,-4 3-2-16,4-4 0 0,-4 0 0 0,-3 1-2 16,0-1 0-16,0 3-1 0,0-3 0 15,-10 18-2-15,10-27 1 0,-10 27 1 0,7-24-1 16,-7 24-1-16,6-21-2 0,-6 21-2 0,0-18 1 16,0 18-1-16,0 0-3 0,0 0-6 0,-9-17 9 15,9 17 0-15,0 0 1 0,-18 10 4 0,18-10 3 16,-12 22 1-16,12-22 4 0,-18 30-1 0,12-9 1 15,0-1-2-15,-1-4 1 0,3 8 0 0,-3-5-1 16,4 1 2-16,3 1 1 0,-3-4 0 16,3-17 2-16,0 33 0 0,0-33-4 0,3 25 2 15,-3-25-20-15,3 25-43 0,-3-25-58 0,4 17-98 16,-4-17-145-16,0 0-176 0,0 0-196 0,0 0-678 16,0 0-861-16</inkml:trace>
  <inkml:trace contextRef="#ctx0" brushRef="#br0" timeOffset="-87928.94">28306 9725 220 0,'-16'-23'637'0,"-1"1"9"0,1 5-17 0,-1-4-41 15,1 6-57-15,-2 0-64 0,2 3-81 0,2-3-81 16,14 15-68-16,-19-18-48 0,19 18-36 16,0 0-28-16,-11-15-40 0,11 15-53 0,0 0-66 15,0 0-101-15,27 12-121 0,-27-12-136 0,27 14-120 16,-10 1-164-16,-4-6-421 0,0 6-567 0</inkml:trace>
  <inkml:trace contextRef="#ctx0" brushRef="#br0" timeOffset="-87621.14">28453 9755 409 0,'0'0'563'0,"0"0"-4"0,0 0-27 0,17-12-56 16,-17 12-59-16,0 0-66 0,10-17-58 0,-10 17-63 15,0 0-49-15,0 0-40 0,20-12-30 0,-20 12-27 16,0 0-14-16,24 5-14 0,-24-5-13 15,19 13-8-15,-19-13-4 0,17 20-4 0,-17-20-7 16,10 28 1-16,-7-14 0 0,0 7 2 0,-6-1-1 16,0 2-2-16,0 2 1 0,-7-3 2 0,4 4 5 15,-5-2 3-15,1-4 18 0,1 4 15 0,-2-3 11 16,1 0 15-16,-4 0 11 0,8-5 8 0,-4 3 4 16,10-18 2-16,-17 25 1 0,17-25 3 0,-10 22-3 15,10-22-2-15,-6 17-13 0,6-17-16 0,0 0-16 16,10 15-16-16,-10-15-9 0,0 0-18 0,39 3-34 15,-39-3-38-15,38-3-57 0,-38 3-61 16,36-4-77-16,-36 4-76 0,40-11-66 16,-40 11-51-16,44-12-46 0,-25 2-43 0,-19 10-56 15,33-12-482-15,-33 12-534 0</inkml:trace>
  <inkml:trace contextRef="#ctx0" brushRef="#br0" timeOffset="-86837.15">28551 10032 80 0,'0'0'426'0,"-35"0"-2"0,35 0 4 0,0 0-12 16,-36-6-24-16,36 6-42 0,0 0-48 0,-27-7-55 16,27 7-45-16,0 0-42 0,0 0-35 0,0 0-19 15,7-20-19-15,-7 20-18 0,20-12-10 0,-20 12-11 16,33-15-12-16,-33 15-5 0,41-16-7 0,-22 4-2 16,8 3-4-16,-3-4-3 0,-1 3-4 15,0 0-1-15,0 1 2 0,-2-3-6 0,-1 0 1 16,-20 12-1-16,33-17 1 0,-33 17 9 0,27-15 32 15,-27 15 17-15,19-10 10 0,-19 10-2 0,0 0-6 16,21-12-8-16,-21 12 2 0,0 0 8 0,0 0 10 16,0 0 6-16,0 0 3 0,0 0-14 0,0 0 0 15,-24 12 1-15,24-12-13 0,-20 15-8 0,20-15-11 16,-23 22-6-16,13-5-7 0,0-4-4 0,0 8-6 16,3-4 0-16,0 2 0 0,1-1-7 0,3 3 0 15,3-21 0-15,-4 33-4 0,4-33 1 0,0 27 5 16,0-27 1-16,7 19-2 0,-7-19-2 15,17 16 0-15,-17-16-4 0,0 0 2 0,30 7-3 16,-30-7 0-16,26-7-2 0,-26 7-1 0,23-11 3 16,-23 11-3-16,30-22-2 0,-16 10 0 0,-1-3 0 15,-3-3-2-15,4 1 0 0,-5-1 4 0,1-3-4 16,1 5 2-16,-5-2-4 0,4 1 1 0,-10 17 0 16,11-31 2-16,-11 31 10 0,6-22 19 0,-6 22 6 15,3-20-8-15,-3 20-9 0,0 0-4 0,0-20 0 16,0 20-1-16,0 0 3 0,0 0 2 0,0 0 1 15,-20 11 0-15,20-11-5 0,-10 19 1 0,10-19-2 16,-9 30-3-16,5-12 1 0,0-1-3 16,1 5 0-16,0-4 1 0,3 5 0 0,0-6-4 15,3 3 2-15,-3-20 4 0,7 33-4 0,-7-33 0 16,10 30 4-16,-10-30 3 0,20 20-2 0,-20-20 2 16,23 13-5-16,-23-13 3 0,30 3-2 0,-30-3-3 15,37-9-1-15,-20 2-2 0,6-4 1 0,-3-3-2 16,3-3 1-16,1-7-2 0,-1-1-1 0,1 0 0 15,-2-5 0-15,2-4-4 0,0-2 2 0,-8 9 0 16,4-5 0-16,-6 2-4 0,2 2 0 0,-6 1 3 16,0 4-5-16,-3-2-1 0,-1 8 1 0,-3-4-5 15,-3 21 1-15,4-29 1 0,-4 29-1 0,-4-20-1 16,4 20 6-16,-9-12-4 0,9 12-1 16,0 0 4-16,0 0 3 0,0 0 10 0,-33 4 5 15,33-4 4-15,-14 20 2 0,4-3-1 0,4 1-1 16,-1 5-3-16,4-1-4 0,-1 3 5 0,-3 3-3 15,7-1-2-15,-3 3 2 0,3-3 0 0,0 3-1 16,3-3-1-16,-3-1 1 0,3 2 1 0,5-2 0 16,-5-5-8-16,4 1-19 0,-4-4-14 0,3 0-19 15,-6-18-23-15,7 25-35 0,-7-25-90 0,10 17-111 16,-10-17-107-16,0 0-95 0,0 0-95 0,0 0-134 16,0 0-355-16,0 0-563 0</inkml:trace>
  <inkml:trace contextRef="#ctx0" brushRef="#br0" timeOffset="-86453.15">29207 9902 250 0,'-33'-8'399'0,"33"8"-10"0,-27-6-4 0,27 6-6 15,-27-6-19-15,27 6-19 0,0 0-21 0,-33-6-22 16,33 6-35-16,0 0-37 0,0 0-41 0,-20-9-37 16,20 9-27-16,0 0-23 0,0 0-22 0,30-12-15 15,-30 12-9-15,31-8-8 0,-31 8-10 0,39-7-6 16,-39 7 1-16,51-13-6 0,-26 11-9 0,5-5-4 15,-3-1 2-15,3-1 2 0,0 6-5 0,0-6 1 16,-3 2-5-16,-3-1 2 0,2 1 41 16,-6 0 45-16,0-1 31 0,-20 8 18 0,37-12 11 0,-37 12-5 15,26-14-4-15,-26 14-17 0,24-9-21 16,-24 9-22-16,0 0-23 0,27-7-17 0,-27 7-13 16,0 0-6-16,0 0-5 0,0 0-3 0,27 7-3 15,-27-7-2-15,0 0-4 0,6 23 1 0,-6-23-2 16,3 25-2-16,-3-25 8 0,0 27-2 0,0-27-1 15,0 35-4-15,0-18 2 0,0 3 0 0,0-2 0 16,0 2-1-16,0-3 1 0,0-17-2 0,0 37 2 16,0-37 1-16,0 31-4 0,0-31 5 0,4 27-2 15,-4-27-10-15,3 24-21 0,-3-24-32 0,3 17-45 16,-3-17-102-16,0 0-100 0,0 0-120 16,0 0-105-16,0 0-88 0,0 0-150 0,0 0-298 15,0 0-534-15</inkml:trace>
  <inkml:trace contextRef="#ctx0" brushRef="#br0" timeOffset="-86300.54">29747 9573 221 0,'-6'-24'498'0,"-5"2"6"0,5 7-11 15,-1 1-26-15,7 14-42 0,-13-26-63 0,13 26-72 16,-13-22-63-16,13 22-49 0,-7-13-34 0,7 13-26 16,0 0-24-16,0 0-18 0,0 0-47 0,0 0-64 15,0 0-78-15,0 0-96 0,-10 20-100 0,10-20-96 16,7 23-190-16,-7-23-242 0,10 23-322 15</inkml:trace>
  <inkml:trace contextRef="#ctx0" brushRef="#br0" timeOffset="-85732.83">30298 9653 447 0,'0'0'516'16,"0"0"-5"-16,0-18-17 0,0 18-38 0,-10-18-38 15,10 18-49-15,-14-15-44 0,14 15-45 0,-19-9-40 16,19 9-37-16,-24-8-27 0,24 8-27 0,0 0-17 15,-47 0-17-15,47 0-15 0,-33 9-8 0,13-1-2 16,0 2-7-16,0 2-7 0,0 1-4 16,3 3-6-16,1-1-8 0,2 4-9 0,1-1-7 15,2 3-6-15,5-3-4 0,0 5-4 0,-1-3-6 16,4 0-2-16,3 13 10 0,0-33-16 0,-4 27 4 16,4-27 14-16,0 21 51 0,0-21 11 0,0 0-14 15,14 14-9-15,-14-14-8 0,0 0-2 0,30-9-13 16,-17-2-6-16,4-4-7 0,-1 0-29 0,4-5 4 15,0-2-5-15,3-3-4 0,1 5 5 0,-4-5-2 16,0 2-3-16,0 0 0 0,0 6-7 0,-7 5-6 16,1 0-5-16,-14 12-3 0,27-18 5 0,-27 18 2 15,0 0 8-15,22 9 4 0,-22-9-5 0,14 25-2 16,-11-4 9-16,1-1-2 0,-1 2 1 16,0 3 2-16,0 0 0 0,0-1-1 0,2-3 2 15,-2 1-4-15,0-4 3 0,-3-18 5 0,7 33 42 16,-7-33 79-16,6 22 11 0,-6-22-24 0,0 0-22 15,14 13-20-15,-14-13-12 0,0 0-12 0,22-8-11 16,-22 8-4-16,24-17-8 0,-10 7-8 0,2-5-12 16,1-3-5-16,3-2-12 0,0-2-9 0,0-2-10 15,4 3-4-15,-2-2-1 0,-1 4 3 0,-1-2 0 16,-1 6-1-16,-1 3 2 0,-2-1-5 0,-16 13 2 16,30-9 0-16,-30 9 12 0,23 4 2 0,-23-4 6 15,21 22 4-15,-12-2 5 0,-2 1-2 0,0 1 5 16,0 1 3-16,-4-2 7 0,3 5 15 15,1-1 12-15,0-4 12 0,0-1 3 0,-4-3 12 16,3-3 4-16,-6-14 9 0,18 26-1 0,-18-26-10 16,22 15-10-16,-22-15-26 0,34 10-80 0,-34-10-149 15,40 2-210-15,-40-2-252 0,49-9-362 0,-25 1-654 16,-4-4-1116-16</inkml:trace>
  <inkml:trace contextRef="#ctx0" brushRef="#br4" timeOffset="-78849.14">16824 12971 314 0,'0'0'607'0,"-3"-29"-29"0,3 29-13 16,-3-30-6-16,-4 14-13 0,4-4-17 0,-8 1-34 16,8-1-40-16,-7 4-34 0,7-4-22 0,-3 3-32 15,6 17-26-15,-11-26-29 0,11 26-49 16,-10-26-51-16,10 26-43 0,-6-18-36 16,6 18-25-16,0 0-20 0,0 0-19 0,0 0-11 15,0 0-10-15,30 11-9 0,-17 7-7 0,4 6-3 16,2 6-5-16,5 7-6 0,-1 5-1 0,11 12 0 15,-4 0-3-15,0 2 0 0,3 1-2 0,-3 3-1 16,0-2 2-16,0-1-5 0,0-3 2 0,-3 2-2 16,-7-10 0-16,3-7 0 0,-3-1-3 0,-7-9 3 15,1 0 7-15,-1-5 50 0,-2-6 93 0,-11-18-136 16,16 22-22-16,-16-22 0 0,0 0 0 16,20-7 0-16,-13-11 0 0,-1-4 0 0,0-11 0 15,2-6 0-15,-5-12 0 0,4-4 0 0,-1-13 0 16,-3-1 0-16,5 1 0 0,-2-4 0 0,1 5 0 15,2-4 0-15,5 6 0 0,2 2 0 16,1 5 0-16,4 12 0 0,-5 3 0 0,1 2 0 16,-1 7 0-16,-2 5 0 0,2 1-8 0,8 5-431 15,-7 6-59-15,-1 2-77 0,4 5-83 0,-20 10-103 16,30 0-146-16,-30 0-571 0,23 12-925 0</inkml:trace>
  <inkml:trace contextRef="#ctx0" brushRef="#br4" timeOffset="-78080.54">17989 12965 281 0,'0'0'518'0,"0"0"-18"15,0 0-14-15,0 0-27 0,-8-20-39 0,8 20-32 16,0 0-37-16,-16-11-31 0,16 11-51 0,0 0-43 15,-27-4-40-15,27 4-33 0,0 0-25 0,-33 4-15 16,33-4-12-16,-30 13-13 0,30-13-6 16,-27 21-13-16,10-9-8 0,4 3-4 0,0 2-3 0,6 0-5 15,-3 4-6-15,0-1-3 0,7 2-5 16,-4 4-3-16,7-4-3 0,0 2-3 0,0 0-3 16,3 0-1-16,1-4-6 0,3-1 4 0,-1 2-2 15,4-3 2-15,1-3 1 0,-11-15 1 0,22 17-3 16,-22-17 0-16,27 7-3 0,-27-7 0 0,30-7-2 15,-13-6 4-15,-1-1 4 0,1-6 10 0,4-5-1 16,-5 0 4-16,1-4 11 0,-4 0 8 16,1-4 0-16,-5 3 11 0,1 1 11 0,-3-3 4 15,-3 1 9-15,-1 3 1 0,-3 1-8 0,0 0 5 16,0 2-1-16,-3 2 4 0,-1 0 1 16,0 4 2-16,4 1-10 0,0 18-17 0,-3-30-14 15,3 30-14-15,-6-20-9 0,6 20-2 0,0 0-6 16,0 0-3-16,0 0-5 0,0 0 0 0,-7 25-2 15,7-25-2-15,0 40 1 0,7-15-3 0,-1 6 0 16,-3 1-3-16,11 2 3 0,-7-1 0 0,2 1-1 16,5-2 4-16,-4-3-2 0,4-1 2 0,-5-1 0 15,1-7 1-15,7-3 3 0,-7 1 3 0,7-6-2 16,-17-12-2-16,27 16 1 0,-27-16-3 0,0 0-2 16,46-3-3-16,-46 3 1 0,33-17-2 0,-12 2-2 15,-2-3 0-15,1-4-1 0,-6-3-1 16,2 0-1-16,1-3 0 0,0 2-1 15,-7-6 1-15,3 2-1 0,-3 0 1 0,-3 1-2 16,-3 1 1-16,-1 3 0 0,-3-2 4 0,3 3-3 16,-6-2 4-16,3 3 2 0,-3 3 2 0,-1 0 1 15,4 20 1-15,0-32-2 0,0 32-3 0,-7-25-1 16,7 25-3-16,-3-20-3 0,3 20 1 0,0 0 0 16,0 0 3-16,0 0 0 0,-20 8 2 0,20-8-3 15,-7 27 2-15,7-8-1 0,-3 6 1 0,3 0 2 16,0 5-3-16,3 3 6 0,0 2-4 0,1 1-2 15,-1 1 9-15,1-2-2 0,2 0-1 0,-3-3-2 16,7 1 0-16,-2-1 0 0,-2-7-4 16,-3 0-34-16,7-2-86 0,-4-3-80 0,2-2-65 15,-8-18-42-15,9 24-50 0,-9-24-53 16,21 13-46-16,-21-13-60 0,0 0-32 0,30-6-20 16,-30 6-29-16,27-19-48 0,-11 7-298 0,-2-3-419 15</inkml:trace>
  <inkml:trace contextRef="#ctx0" brushRef="#br4" timeOffset="-77685.14">18746 13002 75 0,'6'-19'309'0,"4"4"-15"0,-10 15 27 0,3-34 7 16,-3 34 12-16,11-26 4 0,-11 26 5 0,3-29-5 16,-3 29 7-16,0-22-4 0,0 22-9 0,0-20-12 15,0 20-27-15,0 0-56 0,0-22-48 0,0 22-35 16,0 0-26-16,0 0-21 0,0 0 0 16,0 0-14-16,-20 7-4 0,20-7-1 0,-7 25-8 15,7-25-10-15,-6 37-5 0,6-13-9 0,-4 0-10 16,8 1-8-16,-1 2-7 0,0 1-5 15,-3-2-6-15,10-2-3 0,-7 1-4 0,8-3 6 16,-5-4-1-16,7 0 5 0,1-4 3 0,-14-14 0 16,23 16 2-16,-23-16 3 0,0 0-9 0,47-3-3 15,-47 3-4-15,33-20-5 0,-16 8-2 0,-1-7-6 16,1-5 0-16,3-3 0 0,-3-3-5 0,-1-1 0 16,-2 2 1-16,-1-4 0 0,-3 3-2 0,0 3 1 15,0 1 22-15,-4 4 22 0,2 2-1 0,-2 2-7 16,-6 18-2-16,3-24-15 0,-3 24-6 15,0 0-1-15,0 0-2 0,0 0-1 0,0 0-6 16,-20 20 1-16,10 1 2 0,7 0 0 0,-3 7-6 16,-1 2 4-16,3 4 5 0,4 0-4 0,-3 0-1 15,6-4 0-15,-3 0 8 0,4-3-7 0,-1-1 2 16,4-1-2-16,-4-6-10 0,7 1-60 16,-4-2-82-16,-6-18-87 0,14 23-99 0,-14-23-105 15,24 7-116-15,-24-7-122 0,0 0-197 0,36-12-351 16,-36 12-683-16</inkml:trace>
  <inkml:trace contextRef="#ctx0" brushRef="#br4" timeOffset="-77291.98">19399 13007 236 0,'0'0'625'15,"0"0"-11"-15,6-15-26 0,-6 15-23 0,0 0-38 16,0 0-41-16,0 0-71 0,0 0-78 0,7-17-64 16,-7 17-56-16,0 0-43 0,0 0-34 0,0 0-25 15,0 0-13-15,0 0-5 0,0 0 0 0,34-3-8 16,-34 3-9-16,0 0-11 0,37 0-11 0,-37 0-11 15,33 0-6-15,-33 0-6 0,33-1-6 16,-33 1-1-16,37-6-7 0,-37 6 1 0,40-11-3 16,-40 11-4-16,40-12 1 0,-21 4-1 0,-19 8 2 15,38-14 1-15,-22 3 9 0,-2-1 7 0,-14 12 9 16,19-21 13-16,-19 21 5 0,17-19 5 16,-17 19 4-16,7-23-5 0,-7 23-9 0,3-21-8 15,-3 21-10-15,-7-18-11 0,7 18 0 0,-12-15-7 16,12 15-5-16,-24-13-2 0,24 13-3 0,-30-5 2 15,30 5-3-15,-41 5-1 0,41-5-1 0,-43 13 1 16,20-4 2-16,0 3-5 0,6 5 2 0,-7 2-1 16,8 6 0-16,-1 1 2 0,4 1-1 0,6 0-1 15,0 3 2-15,4 0 2 0,6-3 2 0,1 2-2 16,6-3 7-16,0 3 1 0,7-2-3 0,-1-5 3 16,8-2 4-16,3-2-5 0,-1-3 3 15,8-3-1-15,-8-2-33 0,8-5-132 0,-34-5-156 16,52 3-159-16,-52-3-149 0,57-11-166 15,-30 4-883-15,0-3-1097 0</inkml:trace>
  <inkml:trace contextRef="#ctx0" brushRef="#br4" timeOffset="-76977.14">20349 12857 460 0,'0'0'535'16,"0"0"-19"-16,0 0-24 0,0 0-32 0,0 0-35 16,0 0-36-16,0 0-54 15,0 0-38-15,0 0-29 0,0 0-19 0,0 0-13 16,0 0-11-16,27 2-9 0,-27-2-5 0,0 0-4 16,0 0 9-16,0 0-5 0,0 0 9 0,0 0-14 15,0 0-24-15,0 0-27 0,30-2-22 0,-30 2-22 16,0 0-20-16,33-7-17 0,-33 7-15 0,33-10-12 15,-33 10-6-15,44-7-7 0,-20 1-4 0,-2 1-4 16,5 1-6-16,0-1 0 0,0-1-8 0,3 3-54 16,-7-1-94-16,4-1-102 0,-27 5-89 0,46-6-96 15,-46 6-103-15,37-2-92 0,-37 2-74 0,0 0-89 16,37 0-452-16,-37 0-696 0</inkml:trace>
  <inkml:trace contextRef="#ctx0" brushRef="#br4" timeOffset="-76736.77">20643 12957 12 0,'-24'11'504'0,"24"-11"-6"15,-30 15-3-15,30-15-11 0,-27 12-14 0,27-12-30 16,-22 10-34-16,22-10-31 0,-17 9-34 0,17-9-28 16,0 0-23-16,-24 11-25 0,24-11-23 0,0 0-23 15,0 0-18-15,0 0-9 0,0 0-14 0,0 0-14 16,0 0-22-16,27 7-22 0,-27-7-19 15,0 0-19-15,50-3-14 0,-50 3-12 0,43-4-10 16,-43 4-5-16,54-8-7 0,-27 5-6 0,-1-2-80 16,1 1-125-16,3-1-122 0,-3-3-120 0,-4 3-149 15,0-5-152-15,1 1-835 0,-5 0-998 16</inkml:trace>
  <inkml:trace contextRef="#ctx0" brushRef="#br4" timeOffset="-73765.13">21476 12605 183 0,'0'0'545'0,"14"-17"-16"15,-14 17-14-15,13-18-27 0,-13 18-35 0,7-20-42 16,-7 20-33-16,10-15-26 0,-10 15-34 0,0 0-41 15,7-20-48-15,-7 20-44 0,0 0-41 16,0 0-36-16,0 0-27 0,0 0-9 0,0 0 42 16,0 0 21-16,0 0 10 0,6 15-1 0,-6-15-8 15,-3 30-6-15,0-14 6 0,-1 8-18 0,-2-2-16 16,-1 3-18-16,7 3-17 0,-7 2-15 0,0-1-4 16,1 4-8-16,3-3-8 0,-4 0-8 0,3-2-3 15,1-4 0-15,-4 2-1 0,7-4-2 0,0-2 3 16,0-20-13-16,-3 30-41 0,3-30-65 15,3 23-85-15,-3-23-94 0,0 0-90 0,0 0-106 16,18 7-95-16,-18-7-56 0,0 0-72 0,9-20-517 16,-9 20-675-16</inkml:trace>
  <inkml:trace contextRef="#ctx0" brushRef="#br4" timeOffset="-73365.13">21313 12707 342 0,'0'0'442'16,"0"0"-21"-16,-27-10-25 0,27 10-22 0,-13-14-27 16,13 14-18-16,-13-18-18 0,13 18-14 0,-7-23-23 15,7 23-20-15,-6-27-15 0,6 27-4 0,0-27-26 16,0 27-19-16,6-28-18 0,-6 28-29 0,14-33-27 15,-4 19-29-15,6-4-15 0,4 3-14 0,0 2-14 16,10 1-10-16,4 0-12 0,2 3-4 16,-3 5-5-16,1 0-3 0,2 8-3 0,5 0-4 15,-5 5-4-15,1 6 3 0,-4-1-1 0,0 6 2 16,-6 3 2-16,-7 4-1 0,1 1 0 16,-5 4 0-16,-10 0 0 0,2 2 0 0,-8-5 0 15,-8 4 0-15,5 2 4 0,-10-5 2 0,-4 2 1 16,1-4 0-16,-8-1 2 0,-2-1 0 0,-1-2-1 15,0-5 2-15,-3 2-2 0,3-6 2 0,1 0-3 16,3-5 3-16,-1 0-42 0,24-10-76 0,-36 12-98 16,36-12-87-16,0 0-99 0,-30-2-71 0,30 2-63 15,0 0-71-15,6-20-446 0,-6 20-513 0</inkml:trace>
  <inkml:trace contextRef="#ctx0" brushRef="#br4" timeOffset="-72689.14">22083 12690 276 0,'11'-13'506'0,"-11"13"-11"16,13-22-12-16,-13 22-23 0,10-23-47 0,-10 23-38 15,4-20-35-15,-4 20-37 0,0-16-23 0,0 16-38 16,-8-16-32-16,8 16-34 0,0 0-31 0,-22-16-23 16,22 16-15-16,0 0-11 0,-37 6-13 0,37-6 5 15,-27 12 0-15,13-1-9 0,-2 1-11 0,2 3-10 16,1-1-8-16,3 3-6 0,0 4-8 0,0-1-6 15,7 2-1-15,-4-2-5 0,4 1-3 0,3-1-1 16,0-20-1-16,0 34-2 0,0-34 3 16,7 28 3-16,-7-28 1 0,13 20-5 15,-13-20-2-15,23 10-1 0,-23-10-1 0,0 0-5 16,40-3-1-16,-40 3-1 0,30-14 0 0,-13 4-2 16,-1-3 0-16,2-1 0 0,-6-4-2 0,2-2-4 15,-1 3 12-15,-3-3-2 0,1-1-1 0,-2 1-2 16,-2 0 0-16,-4 0 2 0,0 2 50 0,-3 18 25 15,4-30 18-15,-4 30 6 0,4-27 11 0,-4 27-11 16,-4-22-23-16,4 22-20 0,0 0-25 0,0-20-7 16,0 20-7-16,0 0-4 0,0 0-2 0,-10 17 2 15,10-17-6-15,-3 27-2 0,6-9-1 0,-3 5 3 16,3 2-2-16,0-3 1 0,5 3-5 0,1-2 3 16,-2 0-4-16,3-1 4 0,0-5 5 15,0 1 6-15,0-5 3 0,7-1-3 0,-17-12-2 16,33 9-5-16,-33-9 2 0,36-1-8 15,-36 1-3-15,41-15 2 0,-22 1-2 0,5 2-3 16,0-5-4-16,-4-3 5 0,2-5 2 0,-1 0-1 16,-4-5 0-16,-1 0-2 0,-2-3-1 0,-1 1-4 15,0-1 3-15,-3 1-4 0,-3 2-3 0,-1 3 2 16,-2 1 1-16,-1 1-3 0,-3 3 0 0,4 2 2 16,-4 20-1-16,0-33-4 0,0 33-3 0,-4-24-2 15,4 24 0-15,-7-15 3 0,7 15-4 0,0 0 8 16,0 0-4-16,0 0 5 0,-30 12-2 15,30-12 5-15,-13 27 4 0,10-4 3 0,-4-1-2 16,3 6 8-16,1 5-2 0,3 1 0 0,-3 1 3 16,3 3 0-16,-3-3 1 0,3 0-5 0,3-5 5 15,-3 0 0-15,0-3-17 0,3-4-49 16,-3-1-64-16,0-2-37 0,0-20-22 0,3 30-46 16,-3-30-92-16,8 18-96 0,-8-18-106 0,0 0-62 15,0 0-66-15,0 0-107 0,0 0-398 0,0 0-614 16</inkml:trace>
  <inkml:trace contextRef="#ctx0" brushRef="#br4" timeOffset="-72121.13">22477 12647 22 0,'0'0'502'15,"-13"-13"12"-15,13 13-4 0,-13-12-16 0,13 12-37 16,0 0-44-16,-17-14-58 0,17 14-57 0,0 0-55 16,0 0-53-16,-3-20-25 0,3 20-30 0,12-12-24 15,-12 12-21-15,27-9-16 0,-27 9-17 0,33-10-9 16,-33 10-7-16,41-15-5 0,-14 10-5 0,-4-2-6 15,3-2-2-15,1 1-10 0,3-4 3 16,-3 6-4-16,0-2 0 0,-4 1 0 0,-23 7 0 16,43-13-2-16,-43 13 6 0,30-12 31 0,-30 12 11 15,24-9 2-15,-24 9-6 0,0 0-8 0,23-14-3 16,-23 14 16-16,0 0 7 0,0 0 11 16,0 0 11-16,0 0 1 0,-10-18 0 0,10 18-1 15,0 0-1-15,0 0 0 0,-33 8 3 0,33-8 0 16,-24 10-10-16,24-10-9 0,-27 20-11 0,14-7-7 15,-4 2-8-15,4 0-8 0,0 5-6 0,-1-2-3 16,8 1-4-16,-4 1-5 0,3 4-5 0,0-5 3 16,4 0 1-16,3-2-4 0,0-17 0 0,0 33 1 15,0-33 2-15,3 28 2 0,-3-28-1 0,18 20 1 16,-18-20-6-16,19 14 4 0,-19-14-2 0,0 0-1 16,37 1-8-16,-37-1 4 0,30-7-2 15,-30 7-1-15,30-15-5 0,-30 15 5 0,30-25 0 16,-13 12 0-16,-4-3 0 0,-3-4 0 15,3 1-4-15,-6 2 0 0,3-5 0 0,-3 4 0 16,-1-2-2-16,-3 0 0 0,2 3 0 0,-5 17 3 16,3-33-5-16,-3 33-2 0,0-25-4 0,0 25-1 15,0-20-6-15,0 20-1 0,0 0-2 0,-8-18 4 16,8 18-2-16,0 0 3 0,0 0 4 0,-16 21-1 16,16-21 2-16,-10 24 3 0,10-24 3 0,0 34 8 15,0-10-2-15,0-2 1 0,4 1 1 0,2 0-2 16,-3-1 9-16,4-3 0 0,4 2-1 0,1-1 0 15,-2-3-3-15,7-2-13 0,-1-2-71 0,5-3-77 16,2-2-92-16,1-3-88 16,-24-5-94-16,49 3-121 0,-19-6-74 0,-3-6-78 15,3 0-589-15,3-4-745 0</inkml:trace>
  <inkml:trace contextRef="#ctx0" brushRef="#br4" timeOffset="-71860.13">23558 12450 51 0,'0'0'435'0,"3"-18"-14"0,-3 18 2 15,0 0 0-15,3-20-20 0,-3 20-26 0,0 0-24 16,-3-20-23-16,3 20-37 0,0 0-42 0,0 0-45 16,-7-17-37-16,7 17-25 0,0 0 40 0,0 0 3 15,0 0 1-15,-17 12-4 0,17-12 4 0,-6 15-2 16,6-15-1-16,-10 24-15 0,10-24-11 16,-6 32-19-16,1-13-19 0,2 1-21 0,3 1-16 15,-3-2-15-15,3 1-12 0,-3-1-11 16,3-19-1-16,0 36-20 0,0-36 2 0,0 30-5 15,0-30-1-15,0 29 1 0,0-29 2 0,0 19 10 16,0-19-7-16,0 0-2 0,3 19-31 0,-3-19-107 16,0 0-111-16,0 0-121 0,0 0-131 0,0 0-120 15,0 0-84-15,0 0-142 0,0-19-381 0,0 19-667 16</inkml:trace>
  <inkml:trace contextRef="#ctx0" brushRef="#br4" timeOffset="-71613.13">23474 12245 37 0,'0'0'378'0,"0"0"-34"16,0 0-32-16,0 0-40 0,-10-15-44 0,10 15-37 16,0 0-22-16,0 0 3 0,4-17 12 0,-4 17 8 15,0 0-2-15,13-21 2 0,-13 21-4 0,10-12-7 16,-10 12-7-16,7-18-11 0,-7 18-21 0,3-16-26 15,-3 16-20-15,3-21-26 0,-3 21-7 0,0-20-13 16,0 20-14-16,0 0-10 0,3-22-33 16,-3 22-80-16,0 0-57 0,0 0-59 0,3-20-53 15,-3 20-62-15,0 0-102 0,0 0-509 0,0 0-409 16</inkml:trace>
  <inkml:trace contextRef="#ctx0" brushRef="#br4" timeOffset="-71353.13">23804 12158 460 0,'0'0'447'0,"0"0"-8"0,0 0-9 16,34 4-15-16,-34-4-23 0,0 0-35 0,0 0-33 15,0 0-46-15,30 5-57 0,-30-5-38 0,0 0-42 16,0 0 29-16,10 15 23 0,-10-15-7 16,0 19-10-16,0-19 1 0,-7 29-7 0,4-9-17 15,-1 2-23-15,1 3-19 0,-3 3-19 0,2 4-11 16,-3 1-15-16,1 2-10 0,2 0-10 0,1-3-6 15,0 1-5-15,0-3-5 0,3-3-5 0,-4 0-1 16,4-2-10-16,4-2-55 0,-4-3-54 0,3-2-47 16,-3-18-41-16,0 27-69 0,0-27-92 0,6 21-83 15,-6-21-57-15,0 0-42 0,0 0-36 0,0 0-461 16,0 0-496-16</inkml:trace>
  <inkml:trace contextRef="#ctx0" brushRef="#br4" timeOffset="-70941.16">23818 12655 127 0,'0'0'328'16,"-17"-21"-9"-16,17 21-5 0,-16-22 10 15,16 22 1-15,-20-19-5 0,20 19-3 0,-14-23-4 16,14 23-14-16,-13-20-20 0,13 20-32 0,-7-17-28 16,7 17-41-16,0 0-24 0,4-28-23 0,-4 28-16 15,9-13-29-15,-9 13-9 0,21-12-14 0,-21 12-12 16,26-5-7-16,-26 5-4 0,30 0-5 0,-30 0-9 16,34 2-4-16,-34-2-3 0,39 3-1 0,-39-3 4 15,37 5 9-15,-37-5 3 0,41 2 13 0,-41-2 16 16,36 0 11-16,-36 0 11 0,33 0-1 0,-33 0-18 15,33-5-10-15,-33 5-8 0,27-5-6 16,-27 5-7-16,27-10-4 0,-27 10-7 16,24-12-8-16,-24 12-5 0,19-17-3 0,-19 17 0 15,17-21-4-15,-17 21 0 0,10-25-1 0,-10 25-4 16,9-24-1-16,-9 24-1 0,0-23-2 0,0 23 1 16,-3-23-2-16,3 23 0 0,-9-20-1 0,9 20-2 15,-13-14 1-15,13 14-5 0,0 0 0 0,-27-12 1 16,27 12 3-16,-24 6-1 0,24-6 3 0,-26 15 3 15,13-2 29-15,-5 2 33 0,9-1-5 0,-2 4-13 16,1 5-6-16,1-3-4 0,2 5-2 0,3 0-3 16,1 0-3-16,0 0 0 0,6 0 0 0,0 0-1 15,1-3-1-15,3 2 3 0,-1-5-5 0,4-2-4 16,1-2-51-16,1 1-71 0,-12-16-94 0,24 14-85 16,-24-14-120-16,30 6-83 15,-30-6-66-15,30-6-104 0,-30 6-420 0,30-14-551 16</inkml:trace>
  <inkml:trace contextRef="#ctx0" brushRef="#br4" timeOffset="-70357.13">24335 12387 203 0,'0'0'407'15,"6"-30"-5"-15,-6 30 13 0,0-22 3 0,0 22-12 16,4-23-24-16,-4 23-41 0,3-16-60 0,-3 16-58 16,0 0-50-16,0 0-15 0,3-16 0 0,-3 16 7 15,0 0-2-15,0 0 22 0,14 22-9 0,-14-22-30 16,7 25-27-16,-1-5-21 0,-3 1-17 15,0 1-11-15,1 0-15 0,0 4-13 0,2-4-9 16,-2 3-3-16,-1-3-7 0,0 1-5 0,0-3 0 16,-3-3 1-16,0-17 3 0,3 30 8 15,-3-30 59-15,4 25 59 0,-4-25 0 0,0 0-17 16,-4 20 15-16,4-20 3 0,0 0 4 0,0 0-6 16,0 0-30-16,-6-15-16 0,6 15-24 0,-3-22-16 15,3 22-8-15,0-33-5 0,3 13-7 0,0-2-8 16,4-1-9-16,3-2-7 0,0-2-5 0,0 2-2 15,4-3 0-15,-5 3-11 0,5 3-4 0,-4 4-6 16,3 1-7-16,-3 2-1 0,-10 15-9 0,20-21-1 16,-20 21 2-16,20-8 7 0,-20 8-1 15,0 0 3-15,24 20 5 0,-24-20 1 0,13 26 3 16,-7-9-4-16,-2 3 5 0,3 4 7 0,-7-2-1 16,3 3 8-16,0 0-7 0,-3-3 2 0,0 2 0 15,0 0-1-15,0-4 0 0,-3-3 2 0,3-17 6 16,-3 31 7-16,3-31 4 0,-7 24-2 15,7-24 6-15,-10 15 4 0,10-15-2 0,0 0 8 16,0 0-9-16,0 0 1 0,0 0-7 0,-27-10-2 16,27 10-1-16,3-26-3 0,4 6-2 0,0 1-7 15,-1-5-6-15,4-4-19 0,4 0-10 0,2 1-9 16,-2-1 3-16,-1 3-7 0,1 5-16 16,-1 6-11-16,1-2 5 0,-14 16 6 0,22-17 7 15,-22 17 12-15,0 0 1 0,33 0 12 0,-33 0 0 16,18 20 7-16,-9-5 5 0,-1 3 6 0,1 1-1 15,1 4 8-15,1 4 4 0,2 1 3 0,-1-1 1 16,-1 1 3-16,-1 1 1 0,4 0-6 0,-8-7-88 16,4 0-95-16,0-4-86 0,-3-1-76 0,3-2-81 15,-10-15-95-15,17 18-128 0,-17-18-738 0,0 0-839 16</inkml:trace>
  <inkml:trace contextRef="#ctx0" brushRef="#br4" timeOffset="-69824.58">25355 12310 251 0,'0'0'382'0,"3"-30"-2"16,-3 30-6-16,0-25-13 0,0 25-35 0,-10-18-34 15,10 18-13-15,0 0-9 0,-23-7-8 0,23 7-3 16,-24 12 17-16,8-2-20 0,3 2-36 0,-4 4-31 16,4 1-35-16,-1 1-27 0,1 2-24 0,6 2-12 15,-3 1-9-15,7-3-7 0,0 2-3 0,0-4-4 16,3-18-3-16,0 32 10 0,0-32 30 0,3 25 44 15,-3-25 28-15,6 18-5 0,-6-18-23 16,0 0-18-16,21 10-22 0,-21-10-20 16,0 0-14-16,19-12-20 0,-19 12-5 0,17-21-10 0,-7 6-6 15,1 0-3-15,-2-1-9 0,4-4-4 16,-2 4-4-16,2-4-3 0,-4 1-5 0,5-1-2 16,-4 1-5-16,4 2-5 0,-5 2 2 0,4-1-4 15,-13 16-6-15,21-24-2 0,-21 24 0 0,20-15 3 16,-20 15-1-16,24-5 2 0,-24 5-2 0,0 0 3 15,36 10 4-15,-36-10 2 0,27 22 2 0,-14-6 3 16,4 4-3-16,-4-1 2 0,4 4 2 0,-1 2 2 16,-2 0 3-16,-1 0-6 0,1 2 2 0,-4-4-3 15,-4-3 6-15,-3 3-6 0,0-4 5 0,-3-19 3 16,-6 35 11-16,-4-19-1 0,0-4 35 16,10-12 30-16,-26 17 40 0,26-17 13 0,-34 8 15 15,34-8 1-15,-34-3-7 0,34 3-14 16,-30-10-10-16,30 10-19 0,-22-24-15 0,14 8-19 15,8 16-14-15,-3-35-12 0,6 13-14 0,8-1-8 16,2 1-25-16,7-2-39 0,0 0-33 0,6 2-32 16,1-1-27-16,0 3-26 0,3 0-18 0,0 3-20 15,0-1-12-15,0 4-15 0,0 1-13 0,-3 0-14 16,-4 3-28-16,0 3-31 0,1-1-39 0,-1 1-43 16,-23 7-56-16,40-9-44 0,-40 9-44 0,30-3-627 15,-30 3-633-15</inkml:trace>
  <inkml:trace contextRef="#ctx0" brushRef="#br4" timeOffset="-68932.59">26529 12375 219 0,'0'0'503'0,"0"0"-43"0,0 0-31 16,0 0-21-16,0 0-27 0,0 0-39 0,0 0-42 16,0 0-46-16,24 8-42 0,-24-8-27 0,0 0-18 15,27-8-15-15,-27 8-13 0,19-10-15 0,-19 10-17 16,20-14-18-16,-20 14-14 0,21-14-8 0,-21 14-18 16,19-22-11-16,-19 22-8 0,17-22-6 0,-17 22-6 15,13-23 0-15,-13 23 21 0,3-23 7 16,-3 23 20-16,0-20-2 0,0 20-2 15,-9-18-4-15,9 18 1 0,-18-12 11 0,18 12 2 16,-25-5 9-16,25 5 3 0,-35 3 0 0,35-3-2 16,-39 14-3-16,18-2 5 0,2 2 0 0,-1 3-13 15,3 6-9-15,0 2-10 0,4 0-4 0,6 5-5 16,4-2-4-16,3-1-6 0,0 3-6 0,7 0-2 16,3-3-2-16,0 1-3 0,3-3 0 0,0-5-1 15,0-2-1-15,4-4-6 0,1-4 3 0,4-5-1 16,-22-5 0-16,44 3 0 0,-17-8-1 0,0-2 13 15,3-5 26-15,0-8 14 0,0 1-10 0,3-5-3 16,0-8-9-16,0 1-4 0,-3-5-15 0,-3-1-3 16,-4-1-3-16,0-1-3 0,-5-1-6 15,-2 0-2-15,-2 1-4 0,-8 5 1 16,4-1 0-16,-7 3-2 0,1 3-1 0,-4 0 3 16,0 4-1-16,-4 4-7 0,1 0 2 0,-1 3-4 15,4 18-4-15,-9-30-1 0,9 30-7 0,-14-12 5 16,14 12 4-16,0 0-1 0,0 0 5 0,-30 6 1 15,30-6 16-15,-13 23 4 0,3-3 6 0,7 4-3 16,-1 0 2-16,1 6 2 0,-1 3-6 0,4 2-3 16,4 2 4-16,-1 1 0 0,1-1-6 0,-1 1 6 15,1-2-5-15,2-2 6 0,-3-1-7 0,4-4 2 16,-4-4-4-16,4-2-38 0,-3-1-38 16,2-4-39-16,-6-18-35 0,10 27-63 0,-10-27-105 15,7 20-121-15,-7-20-124 0,0 0-78 0,0 0-64 16,19 8-672-16,-19-8-821 0</inkml:trace>
  <inkml:trace contextRef="#ctx0" brushRef="#br4" timeOffset="-68540.13">27139 12377 374 0,'0'0'494'16,"0"0"1"-16,0 0-7 0,-3-18-23 0,3 18-19 16,0 0-27-16,0 0-26 0,-6-14-29 0,6 14-34 15,0 0-40-15,0 0-37 0,0 0-48 0,0 0-41 16,0 0-36-16,6-18-22 0,-6 18-22 15,0 0-15-15,24-10-16 0,-24 10-9 0,22-5-5 16,-22 5-6-16,30-7-4 0,-30 7-6 0,27-9-2 16,-27 9-4-16,30-12-3 0,-30 12 1 0,27-12-7 15,-27 12 1-15,24-12-1 0,-24 12-6 0,23-13 3 16,-23 13-2-16,16-14-3 0,-16 14 0 16,11-15-1-16,-11 15-1 0,3-18 2 0,-3 18-2 15,0 0 1-15,-6-23-1 0,6 23 0 0,-14-12-2 16,14 12 3-16,-24-10-1 0,24 10-1 0,-22-8 2 15,22 8-5-15,0 0 6 0,-48 3-4 0,48-3 3 16,-33 10-2-16,16-3 6 0,1 3 13 16,-4 2 8-16,3 4 1 0,4 1 2 0,-4 1 4 15,7 2-1-15,0 0 0 0,7 0-3 0,-4 2-5 16,7 1-1-16,0-3-1 0,4 0 1 0,2 0-2 16,4-3-1-16,0-1-4 0,3-4-26 0,0 0-61 15,-13-12-68-15,30 18-73 0,-30-18-88 0,30 5-84 16,-30-5-79-16,35-3-62 0,-35 3-40 0,30-12-55 15,-14 2-362-15,1-3-462 0</inkml:trace>
  <inkml:trace contextRef="#ctx0" brushRef="#br4" timeOffset="-67945.13">27466 12255 79 0,'0'0'302'16,"7"-20"-4"-16,-7 20 1 0,3-20-3 16,-3 20 2-16,3-23-1 0,-3 23-10 0,7-20-5 0,-7 20-14 15,4-14-17-15,-4 14-38 0,0 0-44 16,6-18-36-16,-6 18-25 0,0 0-4 0,0 0 0 15,0 0-5-15,0 0-2 0,0 0-11 0,24 10-8 16,-24-10-3-16,6 22-11 0,-6-22-14 0,4 29-8 16,-4-29-8-16,3 36-6 0,-3-13-1 0,0-3-3 15,-3 2-17-15,3 1 9 0,0-3 0 0,0-20-4 16,0 35-3-16,0-35 6 0,0 30 69 0,0-30 58 16,-4 24 73-16,4-24 37 0,0 0-12 0,-6 24-8 15,6-24-6-15,0 0-6 0,0 0-17 16,0 0-18-16,-20-11-33 0,20 11-29 0,-7-21-23 15,7 21-19-15,0-29-17 0,0 12-12 16,3-4-13-16,4 1-10 0,-1 1-13 0,5-1 2 16,-1 0-4-16,-1 0-8 0,2 2-4 0,2 1-7 15,-3 1 1-15,4 2-7 0,-14 14-5 0,19-20 0 16,-19 20-1-16,23-10 0 0,-23 10 0 0,0 0 2 16,30 5 3-16,-30-5-1 0,18 15 4 0,-18-15 3 15,12 24 2-15,-12-24-4 0,10 31 0 0,-10-31 2 16,8 30-1-16,-8-30 0 0,3 32 3 0,-3-32-4 15,3 25 5-15,-3-25 7 0,0 23 5 0,0-23 3 16,3 18 2-16,-3-18-1 0,0 0 2 16,0 0-3-16,0 0-2 0,0 0 0 0,0 0-4 15,0 0-2-15,0 0-2 0,0-26 2 16,0 26-1-16,10-32-2 0,-3 12 0 0,3 0-4 16,0 0-1-16,0 0-2 0,0-1-3 0,0 4 0 15,0 0-6-15,-3 2-4 0,-7 15-3 0,16-20-7 16,-16 20 3-16,17-10 3 0,-17 10 3 0,0 0 2 15,21 8 2-15,-21-8 1 0,12 20 3 0,-12-20 3 16,7 31 3-16,-4-11 9 0,0 4-7 0,2-2 0 16,1-1 4-16,-3 5 2 0,4-3 2 0,-1 2 3 15,2-3 1-15,-5-2 2 0,3-2-27 0,-6-18-92 16,10 30-65-16,-10-30-58 0,6 22-80 0,-6-22-116 16,0 0-110-16,18 13-67 0,-18-13-44 15,0 0-95-15,23-10-319 0,-23 10-536 0</inkml:trace>
  <inkml:trace contextRef="#ctx0" brushRef="#br4" timeOffset="-67596.46">28137 12302 382 0,'3'-18'391'0,"-3"18"-4"0,0 0-1 0,0-22-4 15,0 22-16-15,0 0-19 0,0-20-14 0,0 20-19 16,0 0-27-16,0 0-41 0,-3-20-48 0,3 20-41 16,0 0-30-16,0 0-25 0,0 0-17 0,20-13-15 15,-20 13-14-15,0 0-9 0,26-4-8 0,-26 4-6 16,0 0-2-16,41-5-7 0,-41 5 0 15,26-8-1-15,-26 8-4 0,30-7-3 0,-30 7 1 16,30-13-5-16,-30 13-4 0,26-14 0 0,-26 14-2 16,27-18-4-16,-27 18 1 0,17-15-10 0,-17 15 8 15,10-18 0-15,-10 18-1 0,0 0-1 0,0-24-3 16,0 24 2-16,-10-12-4 0,10 12 9 0,-20-14 2 16,20 14 2-16,-24-6 3 0,24 6 5 15,0 0 4-15,-36 0 4 0,36 0 8 0,-30 14 19 16,30-14 14-16,-34 22 7 0,22-4 2 0,-2-1-6 15,1 4-5-15,3-2-11 0,3 4-1 0,3 1-9 16,4 0-2-16,0-2-6 0,4-2-2 16,3 1-2-16,-1-2-5 0,4-2-19 0,0-4-79 15,-10-13-88-15,20 23-99 0,-20-23-109 0,24 12-95 16,-24-12-73-16,0 0-64 0,36-3-500 0,-36 3-573 16</inkml:trace>
  <inkml:trace contextRef="#ctx0" brushRef="#br4" timeOffset="-67172.96">28460 12182 21 0,'4'-22'422'16,"-4"22"12"-16,0-22 10 0,0 22-5 0,0-18-21 16,0 18-18-16,0 0-42 0,0-23-55 15,0 23-67-15,0 0-46 0,0 0-44 0,0 0-25 16,0 0-6-16,0 0-4 0,0 0-9 0,0 0-4 16,27 13-5-16,-27-13-1 0,9 28-11 15,-2-11-13-15,-4 0-14 0,3 0-7 0,-1 3-14 16,1 1-3-16,-3-4-6 0,0 3-7 0,-3-20 1 15,7 30-3-15,-7-30 2 0,3 25 12 0,-3-25 52 16,3 20 33-16,-3-20 21 0,0 0 6 0,0 0 9 16,-6 17 4-16,6-17-5 0,0 0-10 0,0 0-23 15,-10-17-23-15,10 17-20 0,0-22-15 0,0 22-9 16,7-30-6-16,-4 10-12 0,3-3-13 0,2 1 1 16,-2-3-8-16,4 2-4 0,1-2-2 0,-5 5-2 15,7 0-5-15,-7 0-6 0,5 5-7 0,-11 15-4 16,16-26-4-16,-16 26 3 0,14-9-1 0,-14 9 4 15,0 0 2-15,0 0 2 0,23 15 3 16,-23-15 0-16,7 28 5 0,-7-11 3 0,3 3 3 16,-3 4-2-16,0 0 4 0,0-2 2 15,0 4 0-15,0-4-1 0,0 0 0 0,0 0 4 16,0-22 0-16,4 36 1 0,-4-36 3 0,0 30 3 16,0-30-3-16,0 22-41 0,0-22-59 0,0 0-103 15,3 23-110-15,-3-23-91 0,0 0-81 0,0 0-52 16,0 0-23-16,23-12-46 0,-23 12-538 0,20-20-601 15</inkml:trace>
  <inkml:trace contextRef="#ctx0" brushRef="#br4" timeOffset="-66901.13">28994 11882 286 0,'0'0'421'16,"9"-22"14"-16,-9 22-5 0,4-14-31 0,-4 14-51 15,0 0-60-15,0 0-51 0,0 0 23 0,0 0 24 16,0 0 3-16,0 0 2 0,0 0-12 0,-13 12-1 15,13-12-3-15,-10 34 0 0,7-11-28 0,-1-1-34 16,-3 5-49-16,7 2-20 0,-3 3-26 0,-1 2-15 16,1-1-15-16,3 1-7 0,0-2-6 0,0-3 6 15,0-1-1-15,0 2-6 0,3-5-5 0,-3 1-4 16,4-5 9-16,-1 1 16 0,4-4 4 16,0 0-9-16,3-3-13 0,3-3-8 0,0 0-10 15,-13-12-9-15,34 12-15 0,-34-12-67 0,39 8-93 16,-39-8-85-16,41-2-74 0,-41 2-82 0,46-10-84 15,-22 5-90-15,-1-5-57 0,-3 0-50 0,0 0-106 16,-3-5-313-16,-4 0-543 0</inkml:trace>
  <inkml:trace contextRef="#ctx0" brushRef="#br4" timeOffset="-66733.13">28927 12222 353 0,'-44'0'588'16,"4"0"31"-16,4 0 15 0,-1 0-3 0,7-1 0 15,30 1-37-15,-53 0-34 0,53 0-51 0,-43-3-63 16,43 3-85-16,0 0-72 0,-33-5-60 15,33 5-48-15,0 0-40 0,36-6-25 0,-9 0-22 16,6 2-18-16,7-1-14 0,7 0-12 0,9 0-16 16,11-2-100-16,3-3-108 0,10-3-105 0,0 1-106 15,-3-2-117-15,-4 0-153 0,-10 2-148 0,-6-5-671 16,0 2-922-16</inkml:trace>
  <inkml:trace contextRef="#ctx0" brushRef="#br4" timeOffset="-64233.13">27729 7836 271 0,'0'0'400'15,"0"0"-6"-15,11-16-14 0,-11 16-19 0,0 0-20 16,0 0-21-16,-3-20-20 0,3 20-20 16,0 0-18-16,-21-15 1 0,21 15-14 0,-20-10-15 15,20 10-19-15,-19-8-24 0,19 8-28 0,-30-7-16 16,30 7-15-16,-34-3-12 0,34 3-8 0,-40 0-9 15,40 0-6-15,-50 0-15 0,23 3-2 0,-3-2-4 16,0 5-6-16,0 2-6 0,0-1-8 16,-3 1-6-16,0 4-1 0,0-2-8 0,-2 5-8 15,2 0 0-15,3 0-4 0,0 5-5 0,3-2 0 16,5 4-7-16,-2-2-3 0,0 5 3 0,5-1-2 16,2 2-4-16,4-1-2 0,-1 5 2 0,1-2-3 15,3 1-1-15,0 4-3 0,0-3 3 0,3 0-2 16,0 3 0-16,4-1-1 0,0-7 0 0,3 3 0 15,-3-2 0-15,6 3-2 0,-3-2 1 0,3-2-1 16,0-5 2-16,1 3 3 0,3-1 2 16,3-1-1-16,-1-4 2 0,2 0 1 0,2-2-2 15,0 0-1-15,1 0 0 0,6-4 0 0,-4-4 0 16,5 3 0-16,1-3-2 0,-22-7 0 16,47 7-2-16,-47-7 0 0,57 3-2 0,-57-3-1 15,57-3-2-15,-27 3 3 0,-3-4-2 0,3 1 0 16,0-4 1-16,0 2-1 0,-4-3 1 0,4-2-1 15,-3 1 0-15,3-2 0 0,0-4 2 0,-4 3-2 16,1-3-1-16,-3-3 0 0,-1-4-1 0,0 2-1 16,0-2 2-16,1-6-3 0,-4 0 0 0,0-2 0 15,-3-3 6-15,2-1-3 0,-5 1 1 0,-1-2 1 16,-2-1 15-16,-2 2 28 0,-5 1 5 0,-4 6-2 16,0-3-3-16,-7 0-3 0,1-2-7 15,-8 7-8-15,-2-5-4 0,-5 7-8 0,-2 1-2 16,-7-1-1-16,0 6-6 0,-4 0-1 15,1 5-2-15,-3 0-1 0,-1 3-5 0,4 6 6 16,-1-2-3-16,1 2-9 0,-1 6-33 0,4 0-42 16,0 2-61-16,0 0-47 0,0 3-64 0,3 1-85 15,2-1-121-15,4 2-127 0,-2 2-140 0,2 0-568 16,5-1-757-16</inkml:trace>
  <inkml:trace contextRef="#ctx0" brushRef="#br4" timeOffset="-62556.53">28960 7882 182 0,'0'0'395'0,"-6"-22"-12"0,6 22-16 15,-7-18-10-15,7 18-28 0,-10-18-20 0,10 18-21 16,-13-20-27-16,13 20-29 0,-14-17-16 15,14 17-25-15,-16-18-24 0,16 18-14 0,-21-14-13 16,21 14-8-16,-26-15-10 0,26 15-12 0,-27-13-14 16,27 13-8-16,-33-9-2 0,33 9-9 0,-37-6-6 15,37 6-11-15,-43 3-4 0,16 0-2 0,-3 4 7 16,0 0 7-16,0 3-2 0,-3 5 1 0,3 3 7 16,0 2 8-16,3 5 0 0,-3 5 8 0,3 5-11 15,4-1-9-15,3 7-10 0,3-1-12 0,4 2-8 16,3 3-6-16,6-5-7 0,4 3 1 15,0-2-4-15,7 8-4 0,0-2 0 0,3-2-1 16,3-2 0-16,-2-2-4 0,2-2 0 0,4-7-1 16,-4-4-2-16,7 2-3 0,-1-9 1 0,5 3 0 15,-1-7-2-15,1-4 2 0,3-4-6 0,0-3 0 16,3-4-3-16,-1-4 2 0,5-4-1 0,6-3-2 16,-1-6 2-16,8-4-5 0,0-10 1 0,6-3-2 15,1-6 2-15,3-1-3 0,-8-2 3 0,-2-4 3 16,-4 0-3-16,-2 2 1 0,-11 3 1 0,-8 1-2 15,-1-1 0-15,-8 7-2 0,-9-2 0 0,-4 6-2 16,-4-4-1-16,-9 0-1 0,-4 3 5 0,-6 2-3 16,-7-1-1-16,-3 3 2 0,-5 2-1 15,-1 2-1-15,2 5 0 0,-3 5-3 0,3 0-17 16,0 7-25-16,1 0-29 0,6 3-38 0,-3 4-35 16,-1 3-48-16,1-2-61 0,3 4-63 15,-3 3-72-15,3 3-83 0,3 0-57 0,7 2-94 16,-4-1-301-16,8-1-412 0</inkml:trace>
  <inkml:trace contextRef="#ctx0" brushRef="#br4" timeOffset="-61572.54">30064 7793 195 0,'20'-15'334'0,"-20"15"-23"0,17-17-8 0,-17 17-5 16,10-12-11-16,-10 12 0 0,10-14-11 0,-10 14-18 15,0 0-17-15,3-23-13 0,-3 23-19 0,0 0-10 16,-10-20-9-16,10 20-35 0,-17-10-9 16,17 10-13-16,-26-12-3 0,26 12 1 0,-33-8-5 15,33 8-1-15,-50-5-9 0,50 5-7 0,-51-3-12 16,51 3-8-16,-60 3-1 0,30 2 2 0,0 0-3 16,-6 2-1-16,2 5 0 0,-2 2-2 0,3 4 14 15,-1-1 11-15,-3 8-7 0,7 2-4 16,3 6-28-16,1 0-9 0,9 1-3 0,4 4-3 15,6-6-10-15,7 5-6 0,3 4-4 0,4-1-2 16,3 2-9-16,7-2 2 0,-1 0-5 0,5-2-1 16,2-3-3-16,3 1 0 0,-2-10 0 0,-1-1-2 15,7-4 3-15,0-2-1 0,0-4-1 0,4-3-2 16,2-4-2-16,-3-4-1 0,5-4-3 0,-5-1 0 16,10-4-1-16,-3-8-3 0,0-2 2 0,7-5-3 15,-4-2 1-15,0-6-7 0,-3-4 8 16,1-6 10-16,-1-5-12 0,-10 6-4 0,-7-5-1 15,-4-1-1-15,-1-2-3 0,-12 8-2 0,-3-4-4 16,-9 4 1-16,-4 2-5 0,-7-2-1 0,-10 4-4 16,-3 3-3-16,-6 6-7 0,-4 3-12 15,-4 1-16-15,1 8-24 0,3-1-38 0,-3 7-40 16,3 0-40-16,3 6-43 0,1-2-51 0,-2 4-53 16,2 4-58-16,-1 0-59 0,4 2-43 0,0 4-82 15,6-4-405-15,4 4-472 0</inkml:trace>
  <inkml:trace contextRef="#ctx0" brushRef="#br4" timeOffset="-60409.12">31541 7832 338 0,'0'0'375'0,"10"-20"-11"16,-10 20-12-16,11-17-22 0,-11 17-15 0,3-17-16 16,-3 17-13-16,-3-18-15 0,3 18-25 0,-8-20-16 15,8 20-12-15,-13-20-10 0,13 20-20 0,-23-17-10 16,23 17-18-16,-33-18-15 0,13 10-10 0,-6 3-9 16,-1-2-7-16,-3 4-7 0,-7 3-8 15,0 0-13-15,0 3-19 0,-6 2-4 0,-1 2 6 16,1 2 5-16,-7 5-9 0,4 4-4 0,-1 1 11 15,1 4 1-15,2 4 0 0,7 1-6 0,1 5-5 16,3 1-19-16,6 3 4 0,0 4-8 16,10 2 2-16,4 1-4 0,3 2-7 0,3-3-2 0,7 0-6 15,0 1-7-15,7-5-3 0,3 6-1 16,0-3 1-16,3 2-2 0,7-10 0 0,-3-1 1 16,3-3 1-16,3-3 0 0,4-7 0 0,6 0 1 15,0-7-1-15,8-1-7 0,2-8-2 0,1 0 2 16,5-8-1-16,1 0 0 0,7-6-3 0,-3-5-2 15,2-2 2-15,-3-6-3 0,1-4 4 0,0-6-5 16,-8-2-1-16,-7-5-8 0,-4 0 6 0,-10 1-9 16,-4-4 13-16,-4-2-8 0,-11 0 0 15,-2 2-6-15,-8 3-1 0,-5-5-14 0,-5 3-6 16,-7 4-2-16,-1 1-2 0,-5 4-1 16,-6 3-3-16,3 8-12 0,0 2-11 0,0 2-28 15,-4 3-33-15,8 6-32 0,-1 0-31 0,27 9-38 16,-47-9-39-16,47 9-61 0,-40 0-59 0,40 0-63 15,-33 7-51-15,33-7-86 0,-21 18-417 0,21-18-476 16</inkml:trace>
  <inkml:trace contextRef="#ctx0" brushRef="#br4" timeOffset="-59584.96">32509 7700 160 0,'0'0'324'0,"9"-18"-8"0,-9 18-8 15,7-17-15-15,-7 17-8 0,0 0-16 0,0-22-19 16,0 22-14-16,0 0 0 0,-13-18-11 0,13 18-8 15,0 0-5-15,-24-10-9 0,24 10-6 0,-30-4-8 16,30 4-5-16,-33 0-7 0,33 0-2 16,-43 6-7-16,20 2-9 0,-1-1-4 0,-3-2-4 15,0 5-3-15,-6 0 1 0,3 7 17 0,0-1-7 16,-3 1 19-16,0 3-6 0,-1 5-22 0,1 4-18 16,3-3-17-16,0 7-28 0,3-1-10 0,7 3-12 15,4-5-7-15,2 5-12 0,4 0-7 0,1-2-5 16,2 2-4-16,7 0-4 0,0-3-2 15,0 1-3-15,7-1 3 0,2-2-3 0,5 0-9 16,2-3 4-16,5 1 1 0,2-3-1 0,3-5-1 16,1-2 1-16,3-1-5 0,3-2 0 0,0-8 6 15,5 1-10-15,-5-5 9 0,4-3-9 0,-1-3-4 16,8-2 0-16,-4-2 0 0,-1-6 2 0,2-1-5 16,2-4 1-16,-3-8 0 0,0 4-4 0,-3-5 7 15,-4-3-4-15,0 0 1 0,-6-3 1 16,-3-4-5-16,-8 3-1 0,-5 2-3 0,-2-5-2 15,-6 2-21-15,-3-5-17 0,-6 5-14 0,0-3-4 16,-8 1-1-16,1 5-10 0,-4 2-11 16,0 5-12-16,-3-1-8 0,0 6-7 0,-7 0-8 0,4 6-17 15,0 6-24-15,-4-1-32 0,0 3-49 16,27 6-53-16,-60-2-62 0,27 7-83 0,-10 3-92 16,-1 1-107-16,-5 4-475 0,-8 4-584 0</inkml:trace>
  <inkml:trace contextRef="#ctx0" brushRef="#br1" timeOffset="-119849.56">15360 15234 13 0,'0'0'624'0,"-3"-19"-50"0,3 19-18 0,0-18-9 15,0 18-11-15,-3-22-30 0,3 22-27 0,-7-20-33 16,7 20-29-16,-4-23-44 0,4 23-44 0,-3-20-43 16,3 20-60-16,3-17-47 0,-3 17-33 0,0 0-30 15,11-23-24-15,-11 23-20 0,19-10-13 16,-19 10-11-16,34-3-12 0,-34 3-3 0,43 3-13 0,-16 1-1 15,0 5-7-15,3 0-4 0,-3 4 1 16,3 5-4-16,-8 1 7 0,5 2-1 0,-3 4 3 16,-7 2-2-16,-4 0 0 0,-7 6-5 0,-3-3 4 15,-3 0-3-15,-3 5-2 0,-3-5 3 0,-4 3-4 16,-1-5 1-16,-1-1 6 0,-2-5 6 0,1-2 9 16,0-2 43-16,-4-3 41 0,0-5 26 0,17-10 4 15,-37 12-16-15,37-12-15 0,-33-2-18 0,33 2-12 16,-37-18-12-16,20 3-16 0,8-3-9 0,-1 1-6 15,3-3-10-15,3-2-3 0,4-3-8 0,11 0-4 16,-5-3-1-16,15-2-4 0,-2 3 0 16,8-6-3-16,0 3-3 0,3 3 1 15,3-1 0-15,-3 0 0 0,0 6-2 0,0 0-2 16,0 2 2-16,0 2-4 0,-3 0-2 0,-7 6-6 16,3-1-2-16,-6 4-4 0,-17 9 4 0,33-13 3 15,-33 13 2-15,27-5 2 0,-27 5 1 0,27 5 1 16,-27-5 0-16,9 13 3 0,-9-13 2 0,10 20 1 15,-10-20-1-15,4 30-1 0,-4-30 0 0,4 37 1 16,-4-15 5-16,0 1-3 0,3 2 1 0,-3 1 1 16,0-2 0-16,3-2 0 0,-3 2 0 0,3-2-1 15,0-5-1-15,-3-17 3 0,7 30 10 0,-7-30 2 16,14 18-4-16,-14-18 1 0,0 0-4 16,0 0 1-16,36-4-1 0,-36 4 2 0,24-26 5 15,-11 8 4-15,-7-4-7 0,8-7-14 16,-11 0 0-16,7 0 0 0,-7 0 0 0,5 2 0 15,-8 3 0-15,0-2 0 0,0 4 0 0,0 0 0 16,-3 4 0-16,-2 0 0 0,5 18 0 0,-3-27-72 16,3 27-102-16,-3-17-95 0,3 17-94 0,0 0-97 15,0 0-116-15,-27-8-132 0,27 8-79 0,0 0-35 16,-13 13-525-16,13-13-802 0</inkml:trace>
  <inkml:trace contextRef="#ctx0" brushRef="#br1" timeOffset="-118985.24">16127 15090 49 0,'14'22'377'0,"-14"-22"-3"0,6 20-2 15,-6-20-6-15,10 23-9 0,-10-23-29 0,7 20-19 16,-7-20 4-16,7 22-13 0,-7-22-11 0,16 23-20 16,-16-23-29-16,14 22-15 0,-14-22-12 0,16 20-7 15,-16-20-8-15,17 17 5 0,-17-17 1 16,24 12 14-16,-24-12 1 0,22 6-14 0,-22-6-11 16,27-6-24-16,-27 6-21 0,30-19-24 0,-16 4-30 15,2-5-18-15,1-2-12 0,0-3-15 0,-4 0-3 16,-3 0-10-16,3 2-5 0,-9-2-4 0,6 3 8 15,-7-1 17-15,0 1 19 0,4 2-4 0,-7 20-9 16,0-33-14-16,0 33-11 0,0-25-9 16,0 25-5-16,-10-13-1 0,10 13-9 0,0 0 0 15,0 0-3-15,-27 13-1 0,27-13-1 0,-13 23 0 16,10-3 1-16,0-1-6 0,3 2 4 0,0 3 3 16,0 0-1-16,0 0-2 0,3-1 1 0,0-1 1 15,7-2-4-15,-7 0 4 0,7-3 7 0,-3-1 4 16,-7-16 1-16,23 17-2 0,-23-17 2 15,30 8-4-15,-30-8 2 0,41-11-4 0,-22 2-6 16,1-7 3-16,4-3-2 0,3-4-3 0,-8-4 0 16,8-8-1-16,-7 0 1 0,4-3-2 0,-8 1-1 15,-2 1 0-15,-4 5 1 0,-1-2-2 16,-1 5 4-16,-2 2-1 0,-3 5-3 0,-3 1-2 16,0 20-1-16,0-28 0 0,0 28-2 0,0 0 2 15,0 0 0-15,0 0-2 0,-33 11 3 0,27 6 0 16,-5 8 4-16,5 5 0 0,-1 5 3 0,1 0-2 15,1 5 0-15,2-2 4 0,0-1-2 0,3-2 3 16,0-1-3-16,3-6-2 0,0 0 3 0,5-3-2 16,-5-6 6-16,7 2 2 0,-4-3-12 0,8-7-54 15,-14-11-75-15,24 20-91 0,-24-20-118 0,22 11-107 16,-22-11-104-16,0 0-78 0,38-8-20 16,-38 8 2-16,22-20 33 0,-11 6 54 0,5-4 44 15,-5 0 83-15,2-2 107 0,-7 0 126 16,8 1 88-16,-4-2 71 0,-4 1 56 0,5 0 52 15,-5 3 40-15,4-1 42 0,-4 1 42 0,5 2 31 16,-8-2 17-16,-3 17 4 0,13-26-7 0,-13 26-17 16,14-23-24-16,-14 23-27 0,13-17-23 0,-13 17-9 15,0 0 18-15,27-8 19 0,-27 8-8 0,0 0 4 16,30 13-11-16,-30-13-18 0,23 23-21 0,-10-11-19 16,1 3-18-16,-4 3-17 0,0-3-10 0,0 2-10 15,0 1-5-15,-7 0-6 0,-3-18-3 0,13 29-4 16,-13-29 0-16,4 28 2 0,-4-28 71 0,7 22 82 15,-7-22 87-15,0 0 36 0,3 20-47 16,-3-20-48-16,0 0-34 0,0 0-35 16,-10-15-25-16,10 15-26 0,4-27-17 0,-1 4-17 15,3 1-11-15,4-1-10 0,-3-4-5 0,6 2-8 16,0 2-12-16,-2 3-6 0,-1 0-10 0,-1 5-12 16,5 3 5-16,-14 12-1 0,16-15-3 0,-16 15 4 15,0 0 0-15,33 7 10 0,-33-7-4 0,21 23 0 16,-15-6 2-16,5 3-2 0,-5 1 7 0,4 1 0 15,-7 0 1-15,8 1 2 0,-8 2 5 0,7-3-5 16,-7-2-36-16,4 1-71 0,0-2-89 0,-4-4-92 16,-3-15-78-16,13 28-61 0,-13-28-112 0,11 14-115 15,-11-14-89-15,0 0-618 0,30-1-812 16</inkml:trace>
  <inkml:trace contextRef="#ctx0" brushRef="#br1" timeOffset="-118709.55">17748 14995 217 0,'17'-25'325'16,"-7"2"40"-16,3 1 33 0,-10 1 35 0,7 1 8 15,-6 3 3-15,-4 17 2 0,7-27-19 0,-7 27-48 16,-3-23-69-16,3 23-56 0,0 0-37 0,0 0-33 16,0 0-29-16,-34 8-26 0,34-8-24 0,-14 25-20 15,11-5-13-15,3 0-12 0,0-1-7 0,3 2-6 16,7 1-8-16,-3-2-1 0,3-2-4 0,7 0-1 16,-1-6-2-16,8-2-3 0,-24-10-4 0,43 10-1 15,-43-10-3-15,47-6-2 0,-23-1 8 16,-2-3 44-16,-5-2 6 0,-1-3 0 0,-2-5-15 15,-4 0-11-15,-3-5-11 0,-3 2-4 0,-12 1-11 16,5 0-7-16,-7 4-4 0,-4 0-7 0,-2 5-2 16,-1 4-4-16,-5 1-9 0,22 8-35 15,-47-2-43-15,47 2-58 0,-54 7-85 0,24-2-90 16,3 2-115-16,1 1-109 0,26-8-82 0,-34 12-130 16,34-12-310-16,0 0-539 0</inkml:trace>
  <inkml:trace contextRef="#ctx0" brushRef="#br1" timeOffset="-118285.55">18458 14450 126 0,'27'-18'485'0,"-14"1"4"0,4 2-7 0,-4-1-28 16,1 2-38-16,-11-1-32 0,-3 15-29 0,10-27-12 16,-10 27-17-16,-7-28-21 0,1 12-23 0,-5 2-27 15,-2 2-28-15,-4-1-20 0,1 2-29 0,2 2-25 16,14 9-26-16,-33-18-22 0,33 18-25 15,-26-10-14-15,26 10-11 0,-27-2-11 0,27 2-6 16,-23 7-7-16,6 5-4 0,4 3-5 0,-1 6 2 16,1 6 4-16,-4 3 16 0,4 13 5 0,-4 2-5 15,4 2-4-15,3 6-12 0,3-1-1 0,-3 1-4 16,7 2-6-16,0-2 0 0,3 1-9 16,3 1 5-16,0-2-4 0,4 2 0 0,0-5-8 15,3 0 6-15,-1-3-2 0,2-4 2 0,-8-5-5 16,4-4 4-16,-1-5-1 0,-3 0 2 0,1-7 8 15,-1 1 8-15,1-2 48 0,-4-21 47 0,0 31 30 16,0-31 13-16,7 24 1 0,-7-24-11 0,6 24-21 16,-6-24-18-16,3 17-21 0,-3-17-18 0,14 13-14 15,-14-13-15-15,26 7-6 0,-26-7-7 16,34 2-7-16,-34-2-5 0,53 0-3 0,-26-2-4 16,6 0-12-16,-3-3-30 0,3 0-44 0,-3 2-54 15,0-2-63-15,-3 0-71 0,-3 1-71 16,-24 4-81-16,39-12-104 0,-39 12-112 0,24-16-90 15,-24 16-99-15,10-18-494 0,-10 18-771 0</inkml:trace>
  <inkml:trace contextRef="#ctx0" brushRef="#br1" timeOffset="-117813.25">18855 14625 234 0,'0'0'439'16,"-3"-30"-1"-16,3 30-10 0,-3-25-12 0,3 25-14 15,-10-25-11-15,10 25-6 0,-14-23-6 0,14 23-4 16,-13-20-16-16,13 20-21 0,-14-18-27 0,14 18-38 16,-13-12-49-16,13 12-38 0,0 0-39 0,-17-9-21 15,17 9 0-15,0 0 13 0,-22 17 5 0,22-17 9 16,-24 27 17-16,14-7-2 0,-3 8-18 0,3-1-22 15,-4 6-21-15,4 2-19 0,4-1-17 0,-2 2-11 16,5 1-6-16,3-2-12 0,3 0-2 0,5 0-8 16,-5-2-6-16,10-3 0 0,1-3 0 0,-1-2-1 15,7-2 1-15,-4-6 2 0,5-2-1 16,2-5 0-16,-3 0-1 0,3-3 10 0,-23-7 25 16,47 3 14-16,-47-3-4 0,43-5-11 15,-22-2-8-15,-2-3-9 0,-2-3-10 0,0-2-33 16,-7 0 0-16,-4-3 0 0,1-2 0 0,-7 20 0 15,-7-34 0-15,1 16 0 0,-4 1 0 0,-7 4 0 16,-3 3 0-16,-3 2 0 0,0 4 0 0,23 4 0 16,-54 3 0-16,24 1 0 0,0 1 0 0,3 5 0 15,0 0 0-15,5 3-31 0,-2-1-99 0,4 1-62 16,-1 2-66-16,9 0-59 0,2 0-42 0,10-15-47 16,-11 21-58-16,11-21-83 0,14 21-71 0,-14-21-71 15,19 10-141-15,-19-10-309 0,35 3-608 16</inkml:trace>
  <inkml:trace contextRef="#ctx0" brushRef="#br1" timeOffset="-117480.55">19089 14841 35 0,'16'-16'449'0,"1"0"-3"15,-4-1 7-15,1 0 2 0,-8-1-2 0,7 0 16 16,-5 1-12-16,-2 0-6 0,4 2-11 0,-10 15-9 16,6-28-24-16,-6 28-59 0,11-22-65 0,-11 22-58 15,0 0-49-15,3-20-34 0,-3 20-29 0,0 0-17 16,-17 17-19-16,17-17-12 0,-13 33-2 0,7-12-13 15,-2 8-6-15,2 1-6 0,-1 3-6 16,4-4-3-16,3 0-4 0,0 0 5 0,0-4-8 16,3 0-3-16,4-3 0 0,-1-5 13 0,8 1 4 15,-1-5 1-15,-13-13-8 0,30 10 19 0,-30-10 32 16,41 0 8-16,-41 0-2 0,40-16-9 0,-20 4-8 16,-4-5-7-16,1-1-1 0,-10-4-2 0,-1-1-5 15,-6-4-15-15,-3 2-7 0,-7-6-7 16,-4 6-9-16,-2 0-4 0,-4 3-3 0,-4 2-2 15,2 6-3-15,-2 1-4 0,-3 2-10 0,0 7-30 16,27 4-46-16,-50-3-63 0,50 3-63 0,-49 5-55 16,22 0-57-16,27-5-79 0,-40 13-85 0,40-13-111 15,-34 10-78-15,34-10-93 0,-23 7-515 16,23-7-745-16</inkml:trace>
  <inkml:trace contextRef="#ctx0" brushRef="#br1" timeOffset="-117077.55">19285 14342 12 0,'3'-22'464'0,"2"2"0"16,1 2 2-16,-3 1-21 0,-3 17-40 15,10-31-24-15,-7 17-26 0,-3 14-31 0,14-30-24 16,-4 18-35-16,4-3-25 0,-5 2-31 0,8-3-15 16,3 4-13-16,0-1-7 0,10 1-18 0,7-1-21 15,-1-1-20-15,4 1-22 0,7 1-17 16,7-3-17-16,6 1-6 0,6 5-12 0,1-1-7 15,-4 0-3-15,0 3 8 0,-3-1 13 0,-6 3 4 16,-7 3-1-16,-4-1-1 0,-7 0 0 0,-2 6 7 16,-1 0 23-16,-3 2 51 0,0 2 29 0,-6 3 28 15,-1 7 17-15,-2 7 6 0,-5 3-8 0,-2 6-17 16,-5 1-7-16,-6 14-18 0,1 2-21 0,-1 5-29 16,-6 0-17-16,3 3-51 0,3-1-47 0,-3 0 0 15,3-1 0-15,0-7 0 0,-3-1 0 0,8-8 0 16,-5-5 0-16,0-3 0 0,-3-4 0 15,0-3 0-15,0-3 0 0,0-1 0 16,-9-4 0-16,-9-2 0 0,-5 2 0 0,-14-2 0 16,-13 0 0-16,-10 0 0 0,-19 3 0 0,-5-1 0 15,-19 4 0-15,-4-2 0 0,4-1 0 0,16-1 0 16,3 1 0-16,8-6 0 0,12 3 0 0,4-2 0 16,7-1-216-16,3 3-757 0,-4 0-1408 0,18-5-1776 15</inkml:trace>
  <inkml:trace contextRef="#ctx0" brushRef="#br1" timeOffset="-115833.55">12016 15533 107 0,'0'0'586'0,"0"0"-7"16,-11-18 0-16,11 18-17 0,-10-15-11 0,10 15-6 16,0 0-6-16,-13-20-17 0,13 20-27 0,-6-13-38 15,6 13-39-15,0 0-50 0,-17-14-61 16,17 14-60-16,0 0-49 0,0 0-42 0,0 0-32 16,0 0-25-16,0 0-18 0,0 0-13 0,-13 14-7 15,13-14-6-15,0 35-7 0,3-13-5 0,0 6-4 16,0 2-9-16,1 8-3 0,2-4-3 0,-3 7-4 15,5-1-2-15,-5-2-4 0,4-1-1 0,-4 1-2 16,3-4-1-16,-3-4-2 0,4-2 2 0,-3-6 4 16,-1 2 6-16,4-8 10 0,-7-16 4 0,6 30-4 15,-6-30-4-15,10 15-49 0,-10-15-102 0,0 0-125 16,0 0-162-16,0 0-158 0,27-7-146 0,-27 7-181 16,3-20-865-16,-3 20-1192 0</inkml:trace>
  <inkml:trace contextRef="#ctx0" brushRef="#br1" timeOffset="-115580.38">11856 15317 470 0,'-21'-12'630'0,"7"-2"4"16,14 14 1-16,-22-16-31 0,22 16-52 0,-24-16-61 16,24 16-64-16,-14-11-64 0,14 11-66 15,-9-15-57-15,9 15-50 0,0-18-36 0,0 18-31 16,9-25-23-16,2 10-16 0,-1-2-14 0,-1-1-10 15,2-2-12-15,-1-3-11 0,-4 4-5 0,2-5-7 16,-2 2-6-16,1 5-2 0,-4-1-10 16,-3 18-7-16,-3-27-4 0,3 27 0 0,-18-20-2 15,18 20-21-15,-25-5-40 0,25 5-53 0,-38 5-61 16,19 2-90-16,-5 6-94 0,-3 4-110 0,4 4-88 16,0 3-97-16,3 1-553 0,6 2-676 0</inkml:trace>
  <inkml:trace contextRef="#ctx0" brushRef="#br1" timeOffset="-115169.85">11886 15420 416 0,'0'0'566'0,"33"12"24"0,-33-12 8 16,0 0-16-16,40 5-25 0,-40-5-29 0,0 0-42 15,36-2-35-15,-36 2-53 0,0 0-57 16,37-8-60-16,-37 8-58 0,0 0-41 0,37 2-36 16,-37-2-21-16,30 8-14 0,-30-8-7 0,37 21-15 15,-21-6-8-15,4-1-16 0,4 6-12 0,-5 3-4 16,1 2-9-16,1-1-8 0,-5 2-3 0,1-1-6 15,-1-1 0-15,-5 0-4 0,-2-4-3 0,1-1 0 16,1-4 2-16,-5 2 22 0,-6-17 75 0,10 24 50 16,-10-24-1-16,0 0-13 0,0 0-1 0,0 0 0 15,0 0-132-15,0 0-18 0,0 0 0 0,-13-26 0 16,13 6 0-16,0-5 0 0,3 1 0 0,4-9 0 16,-1 0 0-16,5-2 0 0,-1 0 0 0,2 3 0 15,2-3 0-15,-1 5 0 0,1 0 0 16,-1 5 0-16,1 5 0 0,-4 4 0 0,-10 16 0 15,23-17 0-15,-23 17 0 0,0 0 0 0,40 13 0 16,-26 2 0-16,-5 6 0 0,8 5 0 0,-7 7 0 16,3 2 0-16,-3 1 0 0,0 7 0 0,0-5 0 15,-3-1 0-15,-4 1 0 0,4-5 0 0,0-1 0 16,-4-7 0-16,0 0 0 0,0-5 0 0,4 1 0 16,-7-21 0-16,7 27 0 0,-7-27 0 0,7 17-82 15,-7-17-405-15,0 0-93 0,0 0-90 0,0 0-83 16,9-20-45-16,2 4-41 0,-1-10-515 0,-4-4-810 15</inkml:trace>
  <inkml:trace contextRef="#ctx0" brushRef="#br1" timeOffset="-114897.55">12885 15315 23 0,'14'-43'276'0,"-4"1"-9"15,4-1 14-15,-1 1 15 0,-4 6 24 0,2 2 25 16,-1 4 22-16,-1 0 15 0,-1 6-1 0,-2 3-24 16,-3 3-31-16,-3 18-36 0,7-27-46 0,-7 27 5 15,0 0 26-15,0 0 25 0,0 0 21 16,0 0 5-16,0 0-9 0,6 27-12 0,-1 0-31 15,-2 6-37-15,0 5-35 0,0 9-35 0,7 3-29 16,-4 3-22-16,5-1-19 0,-1 4-16 0,7-4-12 16,-4-3 1-16,-4 3 24 0,9-9 5 0,-6 1-2 15,2-5-7-15,-1-6 9 0,-2-3-86 16,2-2-13-16,-3-6 0 0,-3-2 0 0,6-3 0 16,-3-1 0-16,-10-16 0 0,26 17 0 0,-26-17 0 15,41 5 0-15,-41-5 0 0,46-5 0 0,-16-3 0 16,-3 1 0-16,6-7 0 0,-3 0 0 0,0-1-379 15,0-5-314-15,-6 2-91 0,3-2-58 0,-8-2-60 16,-5 1-659-16,-1 0-1005 0</inkml:trace>
  <inkml:trace contextRef="#ctx0" brushRef="#br1" timeOffset="-114712.54">13296 15412 112 0,'-47'0'595'16,"4"0"43"-16,0-3 24 0,-4 3 0 15,10 0 3-15,1-2 9 0,-2 2-4 0,5 0-33 16,3-2-56-16,30 2-72 0,-46 0-84 0,46 0-85 15,0 0-69-15,-27-7-52 0,27 7-39 0,40-8-34 16,4 4-28-16,2-4-31 0,11 0-87 0,6 0 0 16,7-2 0-16,13 0 0 0,4-2 0 0,3-1 0 15,4 1-217-15,-8-3-135 0,-2 0-118 0,-4-1-118 16,-7-1-137-16,-12 5-131 0,-8-6-839 16,0 3-1129-16</inkml:trace>
  <inkml:trace contextRef="#ctx0" brushRef="#br1" timeOffset="-112761.55">21746 14437 63 0,'0'0'568'0,"-6"-32"-33"16,6 32-6-16,-7-30-17 0,1 12-30 0,3 1-32 15,-8-1-11-15,5 0-13 0,-1 3-24 0,7 15-36 16,-17-22-33-16,17 22-54 0,-16-20-62 0,16 20-47 16,0 0-33-16,-24-7-20 0,24 7-6 0,-23 19 1 15,10 4-2-15,-1 4-8 0,1 9-10 0,-1 9-12 16,5 2-9-16,-1 8-7 0,-1 0-13 0,5 2-11 16,3 9-3-16,-1-9-5 0,1 0-7 0,3-1-4 15,0-1 3-15,3-5-2 0,1-4-3 16,2-5-3-16,-3-7-69 0,5-3-65 0,-2-6-56 15,1-2-61-15,-1-6-112 0,-6-17-111 0,14 22-133 16,-14-22-95-16,0 0-122 0,0 0-411 16,23-4-682-16</inkml:trace>
  <inkml:trace contextRef="#ctx0" brushRef="#br1" timeOffset="-112409.55">21590 14642 480 0,'-7'-27'574'0,"1"1"9"0,-1 7 12 16,0-1-9-16,-3 2-28 0,4 0-36 0,6 18-67 15,-11-24-84-15,11 24-78 0,-9-18-60 0,9 18-35 16,0 0-9-16,0 0-8 0,6 20-19 16,5-3-29-16,2 6-21 0,4 4-24 0,2 3-12 15,1 1-17-15,1-1-8 0,1-3-11 0,2 1-2 16,-1-6-1-16,1 1 1 0,0-3 1 0,-2-7 7 16,2-4-3-16,-24-9-10 0,47 5-5 0,-25-7-6 15,5-9-8-15,0-3-6 0,0-6 3 16,-4-5-4-16,1-9 9 0,-5 0 7 0,2-7 13 15,-12 2 19-15,5 2 10 0,-10 2 18 0,-1 0 10 16,-3 4 6-16,0 1 0 0,-7 5-10 0,4 3-19 16,-8 2-14-16,-1 6-11 0,12 14-6 0,-31-6-8 15,31 6-6-15,-43 20-4 0,20 2-4 16,-4 11 1-16,0 7-6 0,10 6 0 0,1 3 0 16,5 3 2-16,5 1-3 0,6 1 2 0,3 0-2 15,0-2-4-15,8 1-57 0,-1-6-95 0,-1-4-106 16,5-6-125-16,-4-5-111 0,0-4-81 0,0-6-82 15,0-6-114-15,7-7-829 0,-17-9-1034 0</inkml:trace>
  <inkml:trace contextRef="#ctx0" brushRef="#br1" timeOffset="-110825.55">22184 14895 11 0,'6'-15'551'16,"-6"15"-4"-16,4-25-2 0,-4 25-37 0,0 0-57 16,0-23-66-16,0 23-66 0,0 0-66 0,0 0-49 15,0-17-39-15,0 17-18 0,0 0-2 16,0 0-7-16,0 0-3 0,0 0-2 0,30 5-16 15,-30-5-21-15,0 0-15 0,43 2-11 0,-43-2-10 16,34-2-6-16,-34 2-5 0,33-8-5 0,-33 8-3 16,36-17 9-16,-12 5 13 0,-8-5 26 0,1 1 28 15,-4-2 16-15,1-5 14 0,-4 4 15 0,-4-4 8 16,-3 1 6-16,-3-1-3 0,0 1-7 0,-6 2-11 16,0 2-19-16,-8 1-21 0,1 1-25 0,0 7-16 15,13 9-18-15,-33-11-10 0,33 11-8 0,-38 11-6 16,19 1-6-16,-2 9-7 0,4 3-2 15,4 3-1-15,4 6-2 0,1 2 1 0,8 1-6 16,0 1 5-16,8 1 0 0,-2-4 0 16,7 2-7-16,-2-2-50 0,-2-5-85 0,9 0-91 15,-9-7-104-15,1-2-76 0,1-2-59 0,-11-18-84 16,19 17-48-16,-19-17-15 0,0 0 21 0,36 0 73 16,-36 0 91-16,30-19 83 0,-16 3 67 0,2-1 72 15,-2-6 78-15,2-2 71 0,2-2 64 0,-6-3 59 16,-1-1 54-16,2 2 55 0,-3-1 36 0,0 2 28 15,0-2 25-15,-3 4 27 0,0 5 22 0,-4 1 2 16,0 0-15-16,-3 20-48 0,10-28-51 0,-10 28-42 16,10-20-14-16,-10 20 7 0,0 0-6 0,33-5-20 15,-33 5-18-15,30 18-20 0,-13-6-14 0,-4 6-14 16,4-1-8-16,-4 5-9 16,1-2-6-16,-8 4-6 0,8-2-2 0,-7-2-6 15,-1 2-6-15,-3-2 2 0,1-3-1 0,-4-17 2 16,-4 32 8-16,4-32 32 0,0 26 50 0,0-26 36 15,-6 15 6-15,6-15-2 0,0 0-2 0,0 0-10 16,0 0-8-16,-24-17-22 0,24 17-14 0,0-33-17 16,4 10-12-16,-1 1-10 0,4-6-1 0,0 3-3 15,2-1-7-15,1 0-10 0,4 3-7 0,-1 4-8 16,1 1-9-16,-1 3-5 0,4 3-4 0,-17 12-1 16,30-11-1-16,-30 11-4 0,30 5 5 0,-30-5-6 15,27 20 1-15,-14-7-2 0,0 2-1 16,-3 3 0-16,0 2-2 0,-7-4-1 0,4 2 0 15,-7-18 2-15,7 30 0 0,-7-30 3 0,3 26 6 16,-3-26-1-16,0 0-2 0,0 19 2 16,0-19 2-16,0 0-1 0,0 0 3 0,0 0-2 15,-6-27 0-15,6 27-4 0,6-40-1 0,4 14-2 16,0-3-5-16,4 0 3 0,-2 0 1 0,9 2-1 16,-4 3 0-16,2 0-4 0,-2 9-6 0,-1 3 0 15,-16 12 2-15,34-7 0 0,-34 7 3 0,30 19-3 16,-20-1 3-16,3 9 3 0,-3 6 0 0,4 5 2 15,-4 4-2-15,3 1 2 0,4-1 3 0,-3 1-1 16,2-3 2-16,-2-8-1 0,-2-2-3 16,-2-4-38-16,4-4-30 0,-8-2-46 0,4-6-107 15,-10-14-129-15,17 19-121 0,-17-19-85 0,0 0-67 16,27 2-30-16,-27-2 1 0,24-14 12 0,-8 2 49 16,1-2 59-16,2-6 80 0,2-3 94 0,-4-2 122 15,-1 0 107-15,1-2 80 0,-1-3 62 16,-2-1 58-16,-1-1 47 0,1 0 34 0,-5-4 33 15,-2 4 21-15,-1-4 15 0,5 4 36 0,-8 1 20 16,0 5 19-16,1 1 6 0,-4 1-3 0,3 3-6 16,-3 21-13-16,0-35-27 0,0 35-38 0,-7-27-43 15,7 27-30-15,-6-18-19 0,6 18-2 16,0 0 10-16,-24-10-7 0,24 10-5 0,-13 12-1 16,13-12 6-16,-13 29-9 0,9-10-8 0,4 6-17 15,0 3-15-15,0-1-13 0,4 7-8 0,-1 0-13 16,0-2-5-16,0 1-7 0,1-3-6 0,0-5 0 15,2-3-4-15,-3 0 1 0,-3-2 12 0,0-20 5 16,13 25-7-16,-13-25 1 0,14 13 6 0,-14-13 29 16,0 0 19-16,30-10 0 0,-17-2 6 0,1-6-5 15,-1-2-5-15,1-5-7 0,2-5-9 16,1-2-8-16,3-5-9 0,-3-1-1 0,2-3-9 16,1 7-5-16,1 4-2 0,-5 2-7 0,-2 3-4 15,-1 5-6-15,4 5-6 0,-17 15 0 16,27-15-1-16,-27 15-3 0,0 0 1 0,30 15 1 15,-30-15 0-15,12 30 0 0,-8-8-3 0,-1 1-2 16,-3 0-3-16,0 2-8 0,3-3-1 0,-3 1-4 16,0-23 3-16,0 34 2 0,0-34 8 0,0 29 6 15,0-29 4-15,0 20-5 0,0-20-1 0,0 0 2 16,0 0-1-16,0 0-3 0,0 0 0 0,11-17-1 16,-5 1 3-16,1-2-3 0,3-5 1 0,0-4 0 15,3 0 1-15,1 0 0 0,2-1 1 0,-2 0-1 16,-1 3 2-16,1 5-3 0,-5 5-6 0,4 3-2 15,-13 12 3-15,21-10 2 0,-21 10 3 0,20 10 0 16,-20-10-2-16,16 29 4 16,-9-8 0-16,0 4-2 0,-1 0-1 0,1 0 2 15,3 0 3-15,-3-3-3 0,3-3 0 0,-1 2 7 16,2-6 9-16,-11-15-2 0,19 18-2 0,-19-18 0 16,0 0 1-16,41-3-5 0,-41 3 6 0,30-20 2 15,-14 6-1-15,5-10 0 0,-2-1-2 0,1-4-2 16,4-6-4-16,-4-1-8 0,0-1 2 0,-3 7 0 15,-1 3-1-15,-2-1 0 0,-1 6-1 0,-3 4-6 16,-3 0-9-16,-7 18 0 0,13-15 9 0,-13 15-2 16,0 0 4-16,0 26 2 0,-4-7 2 0,-5 14 0 15,-2 3-1-15,1 13-2 0,1 11 3 16,-2 10-1-16,1 3-1 0,4 4 1 0,-1 13 2 16,0-10 1-16,1-3 0 0,-1-2 1 0,-3-2 1 15,-7-5 0-15,-3-8 0 0,-6-6 4 0,-8-3 2 16,1-13 5-16,-4-9 0 0,-6-3-7 0,-7-9 1 15,4-10 2-15,-5-7 1 0,1-4 20 0,1-4 31 16,5-4-6-16,7-6-57 0,4 0 0 0,6-1 0 16,10-1 0-16,7-1 0 0,10 21 0 0,14-37 0 15,12 17 0-15,15-1 0 0,8 4 0 16,11 0 0-16,14 2 0 0,6 1-244 0,0 2-296 16,-6 5-205-16,-8 0-219 0,4-3-974 0,0 2-1358 15</inkml:trace>
  <inkml:trace contextRef="#ctx0" brushRef="#br1" timeOffset="-110629.55">25325 14695 672 0,'-3'-20'713'0,"-4"0"26"0,4 2-7 0,-3-3-21 16,-2 7-24-16,8 14-38 0,-10-27-53 0,10 27-90 16,-9-22-99-16,9 22-76 0,0-21-69 0,0 21-53 15,22-15-41-15,-22 15-33 0,44-10-25 0,-14 5-22 16,4 0-17-16,-1 3-15 0,6 2-30 0,-1-3-66 15,2 3-101-15,-1-2-115 0,-1 2-123 16,2 2-131-16,-7 1-116 0,0-3-126 16,-33 0-98-16,50 2-617 0,-50-2-916 0</inkml:trace>
  <inkml:trace contextRef="#ctx0" brushRef="#br1" timeOffset="-110485.68">25662 14659 562 0,'-37'20'605'0,"1"-4"20"0,2 1 14 0,1-2-14 15,0-3-19-15,3 3-47 0,6-4-56 0,4-1-70 16,1-2-54-16,19-8-2 0,-18 17 4 0,18-17-36 15,13 15-57-15,-13-15-61 0,54 7-36 0,-21-4-35 16,14-1-33-16,0-2-26 0,0-2-62 0,3 2-107 16,3-3-127-16,0 1-118 0,11-3-136 0,-1-1-193 15,0 2-215-15,-3-4-910 0,0-2-1202 16</inkml:trace>
  <inkml:trace contextRef="#ctx0" brushRef="#br1" timeOffset="-77565.52">27310 14265 266 0,'-14'-20'281'0,"14"20"-1"0,-10-16-17 15,10 16-10-15,0 0-9 0,-14-17-18 0,14 17-20 16,0 0-25-16,0 0-17 0,0 0 23 0,0 0 10 16,0 0-3-16,0 0-11 0,0 0-3 0,-19 10-12 15,19-10-15-15,0 0-7 0,-11 19-8 0,11-19-6 16,-9 17-12-16,9-17-6 0,-16 17-19 16,16-17-11-16,-21 17-11 0,21-17-13 0,-27 17-9 15,27-17-7-15,-26 13-3 0,26-13 17 0,-21 12 23 16,21-12 14-16,0 0-20 0,-26 8-15 0,26-8-14 15,0 0-10-15,-17-9-7 0,17 9-10 0,0 0-4 16,4-24-4-16,-4 24-4 0,17-17-5 0,-17 17-2 16,19-15-4-16,-19 15 0 0,20-12-5 15,-20 12-2-15,0 0 1 0,27-10 5 0,-27 10-2 16,0 0 1-16,0 0 2 0,0 0 2 0,30 7 6 16,-30-7-2-16,0 0 0 0,0 0 2 0,-6 22-2 15,6-22 1-15,0 0 0 0,-14 18 2 0,14-18 1 16,0 0-1-16,0 0 4 0,-10 18-2 0,10-18 3 15,0 0-2-15,0 0 2 0,0 0-2 0,0 0-4 16,-6 14-4-16,6-14-3 0,0 0-5 16,0 0-1-16,0 0-3 0,0 0 4 0,0 0 1 15,3 18 5-15,-3-18-3 0,0 0 1 16,0 0 0-16,0 0 4 0,10 12 1 0,-10-12 5 16,0 0 2-16,0 0 5 0,0 0-3 0,0 0-4 15,0 0-2-15,0 0-2 0,0-19-1 0,0 19 0 16,0-30 1-16,0 10-3 0,6-3 4 0,2-2-2 15,1-2-1-15,4-6 5 0,4 3-1 0,7-2 2 16,3-2-2-16,-2 5-2 0,10 0-1 0,-2 0-3 16,-3 9-2-16,6 3-1 0,1 3-4 0,-1 1 5 15,5 5-1-15,-4 5 2 0,-1 6 0 0,0 5 5 16,1 5 8-16,0 4 5 0,-7 10 4 0,0 6 0 16,-10 4-2-16,-3 8 3 0,-7 2-5 0,-10 8-3 15,-4 3 1-15,-13 10 1 0,-9 9-2 16,-8 1 0-16,-12-1-1 0,-4-2 2 15,-3-2-2-15,-4-6 0 0,-3-4-2 0,3-9 3 16,7-11 4-16,7-3 47 0,2-12 54 0,5-3 16 16,3-11-6-16,3-3-27 0,3-10-19 0,27-1-18 15,-54-7-11-15,32-5-8 0,-2-5-6 0,7-5-16 16,4-7-4-16,7 0-4 0,2 1-7 0,8-2-1 16,2-3-2-16,4 1-5 0,4 2-3 0,2-1-3 15,7 7-5-15,4 2 0 0,3 2 2 0,3 4 1 16,1 7-3-16,-1 4 3 0,3 5-2 0,5 2 3 15,2 10 5-15,4 4 2 0,-1 6 0 16,1 3 1-16,-4 0-1 0,1 5 2 0,-7 0 5 16,-1 0-4-16,1 3 2 0,-7-3-2 0,0 0 5 15,-3-3-3-15,-7-1-4 0,4-4 4 0,-8 0-28 16,1-4-40-16,-1-4-45 0,-2 2-41 0,-1-4-50 16,-13-12-86-16,20 15-129 0,-20-15-118 0,0 0-97 15,33 2-710-15,-33-2-796 0</inkml:trace>
  <inkml:trace contextRef="#ctx0" brushRef="#br1" timeOffset="-77173.52">28477 14152 430 0,'3'-32'520'0,"0"3"-1"0,0 5-3 16,2-1-30-16,-5-1-43 0,3 2-36 0,-3 2-22 15,0-1-21-15,0 23-27 0,0-33-49 0,0 33-54 16,0-27-54-16,0 27-42 0,0-21-31 0,0 21-15 16,0 0 7-16,0 0 19 0,0 0 3 0,-14 17-5 15,14-17-8-15,-10 34-6 0,4-10 11 16,-5 10-5-16,5 4-12 0,-4 6-15 0,-1 2-8 16,2 3-4-16,-1-1 10 0,-1-1-1 0,2 1 11 15,2-6 3-15,-3-4 12 0,3-4 4 16,1-1 4-16,2-9 33 0,1 2 49 0,0-6 42 15,0 0 35-15,3-20-238 0,-4 27-33 0,4-27 0 16,0 0 0-16,7 21 0 0,-7-21 0 0,0 0 0 16,30-5 0-16,-30 5 0 0,36-13 0 0,-12 4 0 15,9-4 0-15,0-2 0 0,4-1 0 0,4 2 0 16,5-3 0-16,4-2 0 0,-4 5 0 0,1-1 0 16,-7 2 0-16,0 1 0 0,-3-2-151 0,-3 5-323 15,-4-1-63-15,-4 0-68 0,0 3-72 0,-2-3-53 16,-4-2-47-16,0 1-665 0,-7 2-892 0</inkml:trace>
  <inkml:trace contextRef="#ctx0" brushRef="#br1" timeOffset="-76881.52">29041 14033 140 0,'-4'-18'467'0,"4"18"-12"0,-4-33-3 0,1 16-1 15,3 17-3-15,-3-31-5 0,0 14-10 0,3 17-6 16,-7-27-16-16,7 27-50 0,-6-24-57 0,6 24-58 15,-4-16-55-15,4 16-35 0,0 0-2 0,0 0 22 16,-23 7 3-16,23-7 2 0,-17 35-3 0,4-7-18 16,-1 7-7-16,1 10-4 0,-1 7-1 0,-2 11-9 15,2 6-9-15,1 5-14 0,0 10-13 16,3 1-12-16,0-7-12 0,0-3 6 0,3 0 5 16,4-3-11-16,-1-2-8 0,4-12-12 0,-3-1-10 15,3-4-6-15,0-10-7 0,0-4-6 0,3-2 0 16,-3-6 2-16,0-5-6 0,0-2-14 0,4-5-40 15,-4-19-76-15,3 25-118 0,-3-25-99 0,0 0-108 16,0 0-112-16,17-9-129 0,-11-7-107 0,8-3-120 16,2-9-523-16,2-2-870 0</inkml:trace>
  <inkml:trace contextRef="#ctx0" brushRef="#br1" timeOffset="-76513.08">29727 14207 167 0,'14'-23'596'0,"-4"2"-18"0,-4 3 4 0,2 0-1 16,-8 18-31-16,0-31-42 0,0 31-33 0,-5-29-53 16,5 29-45-16,-13-22-51 0,13 22-46 0,-23-12-23 15,23 12-15-15,-33 1-9 0,9 7-23 0,-6 5-12 16,0 9-31-16,-3 9-15 0,-7 8-12 0,3 9-16 16,1 7-12-16,-1 10-12 0,7-3-10 0,3-2-15 15,7 3-14-15,3-1-8 0,8-9-9 0,2-4-8 16,4-5 0-16,6-5-3 0,4-3-2 0,5-4 1 15,6-7-3-15,5-6-2 0,7-3 0 0,0-9-9 16,3-7-2-16,7-2-2 0,3-11 0 16,1-4-14-16,2-8-4 0,5-10-4 0,-1-5-6 15,-7-7-3-15,-3-4-6 0,-6-1-9 0,-4-3-3 16,-11 2 1-16,-5 6 8 0,-4 2-2 0,-10 7 1 16,-3 4-6-16,-4 3-8 0,-10 4-4 0,-7 4 0 15,-2 5 5-15,-4 3 2 0,-10 6 2 0,0 6-16 16,4 1-28-16,-8 4-31 0,1 3-39 0,2 5-39 15,1 0-37-15,4 4-56 0,3 3-74 0,6-3-87 16,7 1-114-16,7-2-111 0,13-13-819 0,-4 22-935 16</inkml:trace>
  <inkml:trace contextRef="#ctx0" brushRef="#br1" timeOffset="-75949.52">26899 15920 173 0,'-73'3'633'0,"-4"1"-76"0,-13 1-23 16,-3 3 4-16,-7-1-3 0,-20 0 9 0,3 1 16 16,0 0 2-16,20 0 1 0,11-3-32 0,19-2-58 15,14 1-85-15,6-4-74 0,14 2-63 0,33-2-46 16,0 0-38-16,10-12-31 0,56-2-23 0,58-2-18 15,70-11-14-15,45-1-13 0,91-8-10 0,37-1-16 16,30 2-7-16,26 3-11 0,21 4-13 0,10 1-11 16,12 5 0-16,2 1 0 0,-8 9 0 15,-16 4 0-15,-25 3 0 0,-25 3-16 0,-31 2-64 16,-82 2-64-16,-28 0-101 0,-33 1-122 0,-30 0-131 16,-56 2-114-16,-34-3-98 0,-34-2-103 0,-25 0-788 15,-41 0-1040-15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2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497 389 36 0 0,'-3'-6'1511'0'0,"-6"-8"-517"0"0,-1 0 1 0 0,0 0-1 0 0,-1 1 1 0 0,0 0-1 0 0,-1 1 1 0 0,0 1-1 0 0,-1 0 1 0 0,-1 0-1 0 0,1 1 1 0 0,-2 1-1 0 0,-19-10 1 0 0,28 14-744 0 0,4 3-168 0 0,0 0 0 0 0,0 1 1 0 0,0-1-1 0 0,0 1 0 0 0,0 0 0 0 0,0-1 0 0 0,-1 1 0 0 0,1 0 0 0 0,0 0 0 0 0,-1 0 0 0 0,1 1 0 0 0,-1-1 0 0 0,1 1 0 0 0,-6-1 0 0 0,-1-2 152 0 0,6 2-93 0 0,-1 0 1 0 0,1 0-1 0 0,-1 0 1 0 0,0 1 0 0 0,1-1-1 0 0,-1 1 1 0 0,0 0-1 0 0,1 0 1 0 0,-1 0-1 0 0,-5 2 1 0 0,-42 0 398 0 0,48-2-485 0 0,0 0 1 0 0,1 0-1 0 0,-1 0 1 0 0,0 0 0 0 0,1 1-1 0 0,-1-1 1 0 0,0 1 0 0 0,1-1-1 0 0,-1 1 1 0 0,1 0 0 0 0,-1 0-1 0 0,1 0 1 0 0,-1 0-1 0 0,-3 3 1 0 0,-1 0 102 0 0,4-3-92 0 0,0 0 0 0 0,0 0 0 0 0,0 1 0 0 0,0-1 0 0 0,0 1 0 0 0,0 0 0 0 0,0-1 0 0 0,0 1 0 0 0,0 1 0 0 0,1-1 0 0 0,-5 5 0 0 0,-1 2 84 0 0,1-3-7 0 0,0 0 1 0 0,0 0-1 0 0,1 1 1 0 0,0 0-1 0 0,1 0 0 0 0,-1 1 1 0 0,1-1-1 0 0,1 1 0 0 0,0 1 1 0 0,0-1-1 0 0,0 0 1 0 0,-4 17-1 0 0,5-9 70 0 0,0 0 0 0 0,1 0 0 0 0,1 1 0 0 0,0-1 0 0 0,4 33 0 0 0,-2-40-149 0 0,1 1 0 0 0,0-1 0 0 0,1 0 0 0 0,0 0 0 0 0,0 0 0 0 0,1 0 1 0 0,1-1-1 0 0,6 12 0 0 0,47 59 423 0 0,-49-69-410 0 0,-8-7-53 0 0,1-1 1 0 0,0 0-1 0 0,0 0 0 0 0,0 0 1 0 0,0 0-1 0 0,0 0 0 0 0,0-1 1 0 0,1 1-1 0 0,-1-1 0 0 0,1 1 1 0 0,-1-1-1 0 0,4 1 0 0 0,2 2 40 0 0,-5-2-38 0 0,-1 0-1 0 0,1 0 0 0 0,0 0 1 0 0,0-1-1 0 0,0 1 1 0 0,0-1-1 0 0,0 0 0 0 0,0 0 1 0 0,0 0-1 0 0,4 1 1 0 0,1 0 23 0 0,0 0 92 0 0,3-2-19 0 0,-4 1-112 0 0,-1 0 12 0 0,1 0-1 0 0,0-1 1 0 0,0 0-1 0 0,0 0 1 0 0,0-1-1 0 0,0 1 0 0 0,-1-1 1 0 0,1-1-1 0 0,0 1 1 0 0,0-1-1 0 0,-1-1 1 0 0,0 1-1 0 0,12-7 1 0 0,-9 4-7 0 0,-5 3-5 0 0,0-1 0 0 0,-1 1 0 0 0,1-1 0 0 0,0 0 0 0 0,-1 0 0 0 0,0 0 0 0 0,6-7 0 0 0,1-1 5 0 0,0-1 0 0 0,-1 1 0 0 0,-1-2 0 0 0,0 1-1 0 0,0-1 1 0 0,9-24 0 0 0,-10 16 32 0 0,-2 0-1 0 0,0 0 1 0 0,-1-1 0 0 0,-2 1-1 0 0,0-1 1 0 0,-1 1 0 0 0,-1-1-1 0 0,-1 0 1 0 0,-5-27 0 0 0,-5-8 370 0 0,-2 0 1 0 0,-23-57-1 0 0,30 99-257 0 0,0 1-1 0 0,-1 0 1 0 0,0 0 0 0 0,-17-21 0 0 0,22 32 36 0 0,-1 8-170 0 0,-8 14-13 0 0,11-19-13 0 0,-1 0 0 0 0,1 1-1 0 0,0-1 1 0 0,0 0 0 0 0,0 1 0 0 0,0-1-1 0 0,-1 1 1 0 0,1-1 0 0 0,0 0 0 0 0,0 1-1 0 0,0-1 1 0 0,0 1 0 0 0,0-1 0 0 0,0 0-1 0 0,0 1 1 0 0,0-1 0 0 0,0 1-1 0 0,0-1 1 0 0,0 0 0 0 0,0 1 0 0 0,0-1-1 0 0,0 1 1 0 0,0-1 0 0 0,1 0 0 0 0,-1 1-1 0 0,0-1 1 0 0,0 0 0 0 0,0 1 0 0 0,1 0-1 0 0,11 24 28 0 0,2-1 0 0 0,1 1 0 0 0,0-2-1 0 0,2 0 1 0 0,1-1 0 0 0,0-1 0 0 0,2-1-1 0 0,0 0 1 0 0,1-2 0 0 0,1 0 0 0 0,1-2 0 0 0,0 0-1 0 0,1-1 1 0 0,47 20 0 0 0,-54-29-81 0 0,1-1-1 0 0,0 0 1 0 0,0-1 0 0 0,32 2-1 0 0,-46-5-35 0 0,0-1-1 0 0,0 0 1 0 0,0 0-1 0 0,0 0 1 0 0,0 0-1 0 0,0 0 1 0 0,0-1-1 0 0,0 0 0 0 0,0 0 1 0 0,0 0-1 0 0,6-3 1 0 0,3-1-199 0 0,-3 2-251 0 0,0-1 0 0 0,-1 0 0 0 0,0 0 0 0 0,0-1 0 0 0,0 0 0 0 0,0-1 0 0 0,-1 0 0 0 0,0-1 0 0 0,0 1 0 0 0,-1-1 0 0 0,0-1 0 0 0,0 1 0 0 0,8-13 0 0 0,-9 12-790 0 0,-1 0-1 0 0,0-1 0 0 0,-1 1 0 0 0,1-1 1 0 0,-2 0-1 0 0,1 0 0 0 0,3-16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12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578 712 1488 0 0,'16'-65'6019'0'0,"-15"60"-4763"0"0,2-2-81 0 0,-2 3-917 0 0,12-28 1661 0 0,-8 9 4365 0 0,-15 25-5626 0 0,-9 5-388 0 0,0 1 1 0 0,1 1-1 0 0,0 0 0 0 0,0 1 1 0 0,1 1-1 0 0,-22 19 0 0 0,-99 90 669 0 0,97-82-801 0 0,1 2 0 0 0,2 2-1 0 0,2 1 1 0 0,2 1 0 0 0,1 3 0 0 0,3 0-1 0 0,-26 57 1 0 0,45-66 238 0 0,10-37-356 0 0,1 0 0 0 0,0 1 0 0 0,0-1 0 0 0,-1 0 0 0 0,1 0 0 0 0,0 1 0 0 0,0-1 0 0 0,0 0 0 0 0,0 0 0 0 0,0 1 0 0 0,1-1 0 0 0,-1 0 0 0 0,0 0 0 0 0,1 1 0 0 0,-1-1 0 0 0,0 0 0 0 0,1 0 0 0 0,-1 0 0 0 0,1 0 0 0 0,0 0 0 0 0,-1 0 0 0 0,1 0 0 0 0,1 1 0 0 0,-1 0 50 0 0,7 5 172 0 0,5-4-100 0 0,1 0 0 0 0,0-1 0 0 0,18 0 0 0 0,-28-1-126 0 0,-1-1 0 0 0,1 0 0 0 0,0-1 0 0 0,-1 1 0 0 0,1-1 0 0 0,0 1 0 0 0,-1-1 0 0 0,1 0 0 0 0,-1-1 0 0 0,1 1-1 0 0,-1 0 1 0 0,6-4 0 0 0,5-2 20 0 0,219-70 1628 0 0,-225 74-1273 0 0,14 14-227 0 0,-21-11-163 0 0,-1 0 0 0 0,0 0 0 0 0,0 0 0 0 0,0 0 0 0 0,0 0 0 0 0,1 0 0 0 0,-1 0 0 0 0,0 0 0 0 0,0 0 0 0 0,0 0 0 0 0,0 0 0 0 0,1 0 0 0 0,-1 0 0 0 0,0 0 0 0 0,0 0 0 0 0,0 1 0 0 0,0-1 0 0 0,0 0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0 0 0 0,0 0 0 0 0,0 0 0 0 0,0 1 0 0 0,-1-1 0 0 0,1 0 0 0 0,0 0 0 0 0,0 0 0 0 0,0 0 0 0 0,0 0 0 0 0,0 0 0 0 0,0 1 0 0 0,-1-1 0 0 0,1 0 0 0 0,0 0 0 0 0,0 0 0 0 0,0 0 0 0 0,-1 0 0 0 0,-58 85 154 0 0,19-31-73 0 0,-45 85 1 0 0,75-121-71 0 0,1 1 0 0 0,1 0 1 0 0,1 1-1 0 0,1-1 0 0 0,0 2 0 0 0,2-1 1 0 0,0 0-1 0 0,1 1 0 0 0,0 21 1 0 0,3 29 147 0 0,5-55-84 0 0,13 11-2 0 0,-6-16-8 0 0,-6-6-45 0 0,-4-3-15 0 0,0 0 0 0 0,0-1 0 0 0,0 1 0 0 0,0-1 0 0 0,0 0 1 0 0,0 1-1 0 0,0-1 0 0 0,1 0 0 0 0,-1 0 0 0 0,1-1 1 0 0,-1 1-1 0 0,0 0 0 0 0,1-1 0 0 0,-1 1 0 0 0,5-1 1 0 0,3 3 6 0 0,-6-2-7 0 0,0 0 1 0 0,0 0-1 0 0,0 0 1 0 0,1-1-1 0 0,-1 1 0 0 0,0-1 1 0 0,0 0-1 0 0,0 0 1 0 0,7-2-1 0 0,60-2 54 0 0,29-6 2 0 0,-90 8-43 0 0,21-3-28 0 0,-28 4-4 0 0,0 0 0 0 0,0 0 1 0 0,0 0-1 0 0,0 1 0 0 0,0 0 1 0 0,0-1-1 0 0,0 1 1 0 0,0 0-1 0 0,0 0 0 0 0,0 1 1 0 0,0-1-1 0 0,0 0 0 0 0,6 3 1 0 0,20 2-46 0 0,-22-4 13 0 0,-6 5 7 0 0,0 2 32 0 0,-1-1 0 0 0,-1 1 0 0 0,0 0 0 0 0,0-1-1 0 0,0 1 1 0 0,-1-1 0 0 0,0 1 0 0 0,0-1 0 0 0,-1 0 0 0 0,1 0 0 0 0,-2 0 0 0 0,-5 10 0 0 0,-11 27-6 0 0,0 6 6 0 0,19-37 5 0 0,1 16-1 0 0,-5 28 11 0 0,7-46-11 0 0,1-3 0 0 0,-1-1 1 0 0,-1 0 1 0 0,1 0 0 0 0,1-1 0 0 0,-1 1 0 0 0,1 0 0 0 0,0-1 0 0 0,8 11 0 0 0,-6-9 3 0 0,-5-7-1 0 0,1 1-1 0 0,0-1 0 0 0,0 0 1 0 0,0 0-1 0 0,0 1 1 0 0,0-1-1 0 0,0 0 0 0 0,1 0 1 0 0,-1 0-1 0 0,0 0 1 0 0,0-1-1 0 0,1 1 0 0 0,-1 0 1 0 0,1-1-1 0 0,-1 1 1 0 0,1 0-1 0 0,-1-1 0 0 0,1 0 1 0 0,2 1-1 0 0,-1 0 3 0 0,2 1 0 0 0,7-2-13 0 0,45-2-14 0 0,-42-1 14 0 0,0-1 0 0 0,0 0 0 0 0,-1-2 0 0 0,25-11 0 0 0,8-2-2 0 0,-13 5 5 0 0,-4-3-7 0 0,34-13-122 0 0,-59 27 76 0 0,2-1-10 0 0,18-9 2 0 0,-18 9 11 0 0,-2 2 19 0 0,17-6-7 0 0,-16 6 14 0 0,0-1-12 0 0,20-8 58 0 0,-20 8 25 0 0,17-11 88 0 0,51-35 33 0 0,-2 0-144 0 0,-3-3 0 0 0,87-84 0 0 0,-121 101-41 0 0,-2-1 0 0 0,-2-2 0 0 0,-1-1 0 0 0,-2-1 0 0 0,45-87 0 0 0,-69 118-3 0 0,1 0 0 0 0,-1-1 0 0 0,-1 1 0 0 0,0-1 0 0 0,0 0 0 0 0,-1 0 0 0 0,-1 0 0 0 0,1 0 0 0 0,-1-1 0 0 0,-1 1 0 0 0,0 0 0 0 0,-1 0 0 0 0,0 0 0 0 0,-3-17-1 0 0,3 23 20 0 0,-4-24-7 0 0,4 23 43 0 0,1-1 12 0 0,7-60 95 0 0,0 35-134 0 0,6 2 5 0 0,29-50 0 0 0,1 0-3 0 0,-32 56-11 0 0,-1 0 1 0 0,-2-1 0 0 0,0 0 0 0 0,-1 0-1 0 0,5-42 1 0 0,-11 49-4 0 0,0 0-1 0 0,-1 0 1 0 0,-1 0-1 0 0,0 0 1 0 0,-1 0-1 0 0,-1 0 1 0 0,-1 0-1 0 0,0 0 1 0 0,-9-20-1 0 0,1 9-5 0 0,-2 1-1 0 0,0 0 0 0 0,-2 1 0 0 0,-1 1 1 0 0,-1 1-1 0 0,0 0 0 0 0,-2 1 0 0 0,-37-32 1 0 0,8 14-29 0 0,-1 3 0 0 0,-2 2 0 0 0,-61-32 0 0 0,64 46 10 0 0,-23-14-70 0 0,12 5 43 0 0,54 29 72 0 0,0-3 11 0 0,-16-11 13 0 0,17 12 3 0 0,0 0-10 0 0,-13-9-2 0 0,13 9-19 0 0,-2 2-242 0 0,0-1 76 0 0,5 1 61 0 0,0 1 0 0 0,0 0 1 0 0,0 0-1 0 0,0 1 0 0 0,0-1 1 0 0,0 0-1 0 0,-1 1 0 0 0,1-1 0 0 0,0 1 1 0 0,0 0-1 0 0,-1 0 0 0 0,1 0 1 0 0,0 0-1 0 0,0 0 0 0 0,-1 0 0 0 0,1 1 1 0 0,-4 0-1 0 0,-43 6-2198 0 0,-52 16 0 0 0,-63 26-8883 0 0,100-26 4041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53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34 824 0 0,'0'0'1471'0'0,"-4"5"-60"0"0,-67 77 8792 0 0,64-74-8715 0 0,4-5-929 0 0,-3 5-527 0 0,6-8 13 0 0,0 0 1 0 0,0 0 0 0 0,1 0 0 0 0,-1 0 0 0 0,0 0 0 0 0,0 0 0 0 0,0 0 0 0 0,0 0 0 0 0,1 0 0 0 0,-1 0 0 0 0,0 0 0 0 0,0 0 0 0 0,0 0 0 0 0,0 0 0 0 0,1 0 0 0 0,-1 0-1 0 0,0 0 1 0 0,0 0 0 0 0,0 0 0 0 0,0 0 0 0 0,1 1 0 0 0,-1-1 0 0 0,0 0 0 0 0,0 0 0 0 0,0 0 0 0 0,0 0 0 0 0,0 0 0 0 0,0 0 0 0 0,1 1 0 0 0,-1-1 0 0 0,0 0-1 0 0,0 0 1 0 0,0 0 0 0 0,0 0 0 0 0,0 0 0 0 0,0 1 0 0 0,0-1 0 0 0,0 0 0 0 0,0 0 0 0 0,0 0 0 0 0,0 0 0 0 0,0 1 0 0 0,0-1 0 0 0,0 0 0 0 0,0 0 0 0 0,0 0 0 0 0,0 1-1 0 0,0-1 1 0 0,0 0 0 0 0,0 0 0 0 0,0 0 0 0 0,0 0 0 0 0,0 1 0 0 0,0-1 0 0 0,0 0 0 0 0,0 0 0 0 0,0 0 0 0 0,0 0 0 0 0,-1 0 0 0 0,1 1 0 0 0,0-1 0 0 0,0 0-1 0 0,0 0 1 0 0,0 0 0 0 0,0 0 0 0 0,0 0 0 0 0,-1 0 0 0 0,1 1 0 0 0,12-2 1 0 0,-8 1-38 0 0,-1 0 0 0 0,1 0-1 0 0,0-1 1 0 0,0 1 0 0 0,0-1 0 0 0,0 0 0 0 0,-1 0 0 0 0,1 0-1 0 0,0-1 1 0 0,-1 1 0 0 0,7-5 0 0 0,105-53-2785 0 0,-33 14-4653 0 0,-34 17 180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08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6686 380 0 0,'0'7'377'0'0,"1"-1"-1"0"0,0 1 1 0 0,1-1 0 0 0,0 1 0 0 0,0-1-1 0 0,0 0 1 0 0,0 0 0 0 0,1 0-1 0 0,0 0 1 0 0,1 0 0 0 0,-1-1-1 0 0,1 1 1 0 0,0-1 0 0 0,0 0 0 0 0,1 0-1 0 0,0 0 1 0 0,-1-1 0 0 0,2 0-1 0 0,-1 0 1 0 0,6 4 0 0 0,76 30 2270 0 0,-81-36-2487 0 0,-1 0 1 0 0,1 0-1 0 0,0 0 1 0 0,0 0 0 0 0,0-1-1 0 0,-1 0 1 0 0,7 0-1 0 0,37 4 949 0 0,-33-1-876 0 0,-8-2-83 0 0,1-1-1 0 0,-1 1 1 0 0,0-1-1 0 0,0 0 1 0 0,1-1-1 0 0,12-1 1 0 0,255-15 1481 0 0,-94-14-1513 0 0,-2-7-1 0 0,-1-9 1 0 0,-3-7 0 0 0,-2-8-1 0 0,-3-8 1 0 0,-3-7 0 0 0,-4-7-1 0 0,-3-7 1 0 0,-5-7 0 0 0,173-141-1 0 0,-168 109-124 0 0,-7-7-1 0 0,-6-7 1 0 0,-6-6-1 0 0,-7-6 1 0 0,-7-6-1 0 0,167-275 1 0 0,-201 270-30 0 0,-9-4-1 0 0,-6-4 1 0 0,-9-3 0 0 0,-7-3 0 0 0,44-212 0 0 0,-74 234-11 0 0,-7-1 0 0 0,-7-2 0 0 0,-8 0 0 0 0,-6 0 0 0 0,-7-1 0 0 0,-32-225 0 0 0,16 287-5 0 0,-3 0 0 0 0,-5 1 0 0 0,-5 2 0 0 0,-3 1 0 0 0,-90-172 0 0 0,67 167 8 0 0,-5 4-1 0 0,-3 1 1 0 0,-5 4 0 0 0,-160-162-1 0 0,113 142 8 0 0,-5 5-1 0 0,-4 5 1 0 0,-165-100-1 0 0,257 181 23 0 0,-2 2-1 0 0,0 2 0 0 0,-1 1 1 0 0,0 1-1 0 0,-1 3 0 0 0,-52-11 1 0 0,58 18 7 0 0,-1 1 0 0 0,1 1 0 0 0,-1 2 1 0 0,1 1-1 0 0,-1 2 0 0 0,0 1 0 0 0,1 1 1 0 0,-40 12-1 0 0,26-2 5 0 0,1 2 1 0 0,0 2-1 0 0,1 2 1 0 0,2 2-1 0 0,0 1 0 0 0,1 3 1 0 0,-64 52-1 0 0,18-2 16 0 0,4 4-1 0 0,-78 96 1 0 0,40-25 71 0 0,6 5 1 0 0,7 5-1 0 0,8 5 1 0 0,-120 267 0 0 0,-236 744 419 0 0,448-1153-500 0 0,-60 169 52 0 0,-265 797 188 0 0,252-706-115 0 0,-68 440 0 0 0,138-635-82 0 0,3 0 0 0 0,4 1 1 0 0,4-1-1 0 0,4 1 0 0 0,19 110 0 0 0,-15-152-16 0 0,3-1-1 0 0,2 1 1 0 0,2-2-1 0 0,2 0 1 0 0,2-1 0 0 0,2-1-1 0 0,2-1 1 0 0,2 0-1 0 0,1-2 1 0 0,3-1-1 0 0,37 40 1 0 0,-15-28 0 0 0,3-2 0 0 0,1-3 0 0 0,3-2-1 0 0,2-3 1 0 0,1-3 0 0 0,76 37 0 0 0,-28-26 8 0 0,1-4 0 0 0,2-6-1 0 0,119 27 1 0 0,-52-27-138 0 0,1-7 1 0 0,2-9-1 0 0,1-7 1 0 0,0-9-1 0 0,186-15 1 0 0,-174-9-1455 0 0,-1-8 0 0 0,264-69 1 0 0,-108-21-4510 0 0,-193 49 733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26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46 1524 0 0,'0'0'14723'0'0,"-5"-3"-13187"0"0,-33-15 5809 0 0,20 14-9012 0 0,20 4 1493 0 0,0-1 0 0 0,0 0 0 0 0,0 0 0 0 0,-1 0 0 0 0,1 0 0 0 0,0 0 0 0 0,-1 0 0 0 0,1-1 0 0 0,-1 1 0 0 0,1 0 0 0 0,-1-1-1 0 0,2-1 1 0 0,-3 2-110 0 0,5-2-1397 0 0,20 20-3854 0 0,-12-14 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27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1664 0 0,'0'0'1511'0'0,"7"2"-100"0"0,18 6-81 0 0,-18-6-23 0 0,-7-1-1231 0 0,0 0 0 0 0,0-1 0 0 0,0 1 0 0 0,0 0 0 0 0,0-1 0 0 0,0 1 0 0 0,1-1 0 0 0,-1 1 0 0 0,0 0 0 0 0,0-1 0 0 0,1 1 0 0 0,-1-1 0 0 0,0 1 0 0 0,1 0 1 0 0,-1-1-1 0 0,0 1 0 0 0,1-1 0 0 0,-1 1 0 0 0,1-1 0 0 0,-1 0 0 0 0,1 1 0 0 0,-1-1 0 0 0,1 1 0 0 0,0 0 0 0 0,1-1 45 0 0,-1 1-1 0 0,0 0 0 0 0,1 0 1 0 0,-1 1-1 0 0,0-1 0 0 0,0 0 1 0 0,0 0-1 0 0,0 1 1 0 0,0-1-1 0 0,0 0 0 0 0,-1 1 1 0 0,1-1-1 0 0,1 3 1 0 0,1 8 452 0 0,0-1 1 0 0,-1 1 0 0 0,-1 0-1 0 0,1 0 1 0 0,-2 0-1 0 0,-1 22 1 0 0,-10 69 775 0 0,1-70-1501 0 0,2 2-2567 0 0,8-33 2494 0 0,0-1 1 0 0,-1 1 0 0 0,1-1 0 0 0,-1 1 0 0 0,0 0 0 0 0,1-1 0 0 0,-1 1 0 0 0,0-1 0 0 0,0 0 0 0 0,0 1-1 0 0,0-1 1 0 0,-2 3 0 0 0,1-2-399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27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353 600 1672 0 0,'1'-5'2115'0'0,"2"-14"-26"0"0,-2 14-115 0 0,0 0-186 0 0,-1 4-1553 0 0,0 0 0 0 0,0 1 1 0 0,0-1-1 0 0,0 0 0 0 0,0 0 0 0 0,0 1 0 0 0,1-1 0 0 0,-1 0 0 0 0,0 0 0 0 0,0 1 1 0 0,1-1-1 0 0,-1 0 0 0 0,0 1 0 0 0,1-1 0 0 0,-1 0 0 0 0,1 1 0 0 0,-1-1 0 0 0,1 1 1 0 0,-1-1-1 0 0,1 0 0 0 0,-1 1 0 0 0,1 0 0 0 0,-1-1 0 0 0,1 1 0 0 0,1-1 0 0 0,12 11 2466 0 0,23 50-2236 0 0,-16-24 362 0 0,22 25 115 0 0,80 87-1 0 0,-120-145-908 0 0,1 1 0 0 0,-1-1 0 0 0,1 0 0 0 0,0 0 0 0 0,-1 0 0 0 0,1 0 0 0 0,1-1 0 0 0,-1 0 0 0 0,0 0 0 0 0,1 0 0 0 0,-1 0 0 0 0,1 0 0 0 0,-1-1 0 0 0,1 0 0 0 0,5 1 0 0 0,10-3-1241 0 0,-1-1 0 0 0,33-6 1 0 0,-51 8 1048 0 0,0 0 0 0 0,1 0 0 0 0,-1-1 0 0 0,0 1 1 0 0,0-1-1 0 0,1 1 0 0 0,-1-1 0 0 0,0 1 0 0 0,0-1 0 0 0,0 0 0 0 0,0 0 1 0 0,0 1-1 0 0,1-1 0 0 0,-2 0 0 0 0,1 0 0 0 0,0 0 0 0 0,0 0 1 0 0,0 0-1 0 0,0 0 0 0 0,-1-1 0 0 0,1 1 0 0 0,0 0 0 0 0,0-2 1 0 0,0 1-649 0 0,14-27-11250 0 0</inkml:trace>
  <inkml:trace contextRef="#ctx0" brushRef="#br0" timeOffset="1">215 377 1512 0 0,'-50'-32'6325'0'0,"-89"-77"-1"0"0,137 108-6212 0 0,0-1-1 0 0,1 0 0 0 0,-1 1 1 0 0,0-1-1 0 0,1 0 1 0 0,-1 0-1 0 0,1 0 0 0 0,0 0 1 0 0,0-1-1 0 0,0 1 1 0 0,0 0-1 0 0,0 0 0 0 0,-1-3 1 0 0,0-3 133 0 0,2 8-219 0 0,-1-1 1 0 0,1 1-1 0 0,0-1 0 0 0,-1 1 1 0 0,1-1-1 0 0,0 1 0 0 0,0-1 1 0 0,-1 1-1 0 0,1-1 0 0 0,0 0 1 0 0,0 1-1 0 0,0-1 0 0 0,0 1 1 0 0,0-1-1 0 0,0 0 1 0 0,0 1-1 0 0,0-1 0 0 0,0 1 1 0 0,0-1-1 0 0,0 1 0 0 0,0-1 1 0 0,1 0-1 0 0,-1 0 0 0 0,2-7 69 0 0,1 1-1 0 0,-1 0 0 0 0,1-1 1 0 0,1 1-1 0 0,-1 0 0 0 0,1 0 1 0 0,0 1-1 0 0,1-1 0 0 0,0 1 1 0 0,0 0-1 0 0,0 0 0 0 0,1 1 1 0 0,-1 0-1 0 0,1 0 0 0 0,7-5 1 0 0,6-1-151 0 0,0 0-1 0 0,0 1 1 0 0,36-13 0 0 0,-39 19-734 0 0,-1 0-1 0 0,0 1 1 0 0,1 0 0 0 0,17 0-1 0 0,-17 1 73 0 0,10-1-186 0 0,13 6-3888 0 0,20 4-869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27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2016 0 0,'0'0'1962'0'0,"-1"7"-72"0"0,-4 27 3164 0 0,5-28-3577 0 0,0 21 3694 0 0,0-21-4023 0 0,0 2-732 0 0,0 3 16 0 0,0 1 3361 0 0,6-10-3418 0 0,16 7-75 0 0,-17-7 148 0 0,5-3-294 0 0,26-2-25 0 0,-26 3-54 0 0,-2-2-175 0 0,11-1-1016 0 0,-1-1-1 0 0,0-1 1 0 0,1-1-1 0 0,19-9 0 0 0,-23 8-2576 0 0,-1-1-1 0 0,24-17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28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1 199 172 0 0,'1'-5'14365'0'0,"0"-32"-2838"0"0,-2 26-12072 0 0,0 6 1193 0 0,7 2-123 0 0,157-73-600 0 0,-81 39-6365 0 0,-64 27 1604 0 0,-9 1 2403 0 0,-5 4 275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7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236 174 1008 0 0,'-96'2'8063'0'0,"72"-3"-7891"0"0,12 0 1157 0 0,5 0-110 0 0,-58-20 2363 0 0,60 18-3014 0 0,4 3-543 0 0,1 0 0 0 0,-1 0 0 0 0,1 0-1 0 0,-1 0 1 0 0,1-1 0 0 0,-1 1 0 0 0,1 0 0 0 0,-1 0 0 0 0,1-1 0 0 0,-1 1 0 0 0,1-1 0 0 0,-1 1 0 0 0,1 0 0 0 0,-1-1 0 0 0,1 1 0 0 0,0-1-1 0 0,-1 1 1 0 0,1-1 0 0 0,0 1 0 0 0,-1-1 0 0 0,1 1 0 0 0,0-1 0 0 0,0 1 0 0 0,-1-1 0 0 0,1 1 0 0 0,0-1 0 0 0,0 0 0 0 0,0 0-3 0 0,-1 0 0 0 0,1 0 0 0 0,0 1 0 0 0,0-1 0 0 0,-1 0 0 0 0,1 1 1 0 0,-1-1-1 0 0,1 0 0 0 0,0 1 0 0 0,-1-1 0 0 0,1 0 0 0 0,-1 1 0 0 0,0-1 1 0 0,1 1-1 0 0,-1-1 0 0 0,1 1 0 0 0,-1-1 0 0 0,0 1 0 0 0,1-1 0 0 0,-2 1 1 0 0,1-7 229 0 0,-3-17-53 0 0,4 22-188 0 0,0 1-1 0 0,0 0 1 0 0,0 0 0 0 0,0 0-1 0 0,0 0 1 0 0,1-1 0 0 0,-1 1-1 0 0,0 0 1 0 0,0 0 0 0 0,1 0-1 0 0,-1 0 1 0 0,1 0 0 0 0,-1 0 0 0 0,1 0-1 0 0,-1 0 1 0 0,1 0 0 0 0,0 0-1 0 0,-1 0 1 0 0,1 0 0 0 0,0 0-1 0 0,0 0 1 0 0,0 0 0 0 0,1-1-1 0 0,-1 2 17 0 0,3-5-71 0 0,0 1 1 0 0,0 0-1 0 0,1 0 1 0 0,-1 1-1 0 0,1-1 1 0 0,-1 1-1 0 0,1 0 1 0 0,0 0-1 0 0,1 1 0 0 0,6-3 1 0 0,-7 3-87 0 0,11-7-921 0 0,-13 7 888 0 0,0 0 0 0 0,-1 1 0 0 0,1 0 0 0 0,0 0 0 0 0,0 0-1 0 0,0 0 1 0 0,0 0 0 0 0,0 0 0 0 0,0 1 0 0 0,0 0 0 0 0,0-1 0 0 0,6 2 0 0 0,-5-2-193 0 0,29-2-1496 0 0,-25 3-576 0 0,2 0-881 0 0,41 4-948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7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1 600 0 0,'0'0'16314'0'0,"-3"4"-16256"0"0,-29 41 81 0 0,28-41-116 0 0,0 1-29 0 0,-7 15 22 0 0,0 0 1 0 0,-16 42 0 0 0,25-57-7 0 0,0 2-4 0 0,-5 20 2 0 0,5-20 12 0 0,-4 22 181 0 0,7-24-46 0 0,3 18 28 0 0,-3-18 346 0 0,91-12-18 0 0,-85 6-449 0 0,-5 1-57 0 0,-1 0 0 0 0,1 0 0 0 0,-1 0 0 0 0,1 0 0 0 0,-1 0 0 0 0,0-1 0 0 0,1 1 0 0 0,-1 0 0 0 0,1-1-1 0 0,-1 1 1 0 0,1-1 0 0 0,-1 0 0 0 0,0 1 0 0 0,2-2 0 0 0,25-11 44 0 0,-18 8-617 0 0,0 0 0 0 0,0-1 0 0 0,0 0-1 0 0,0 0 1 0 0,-1-1 0 0 0,10-9 0 0 0,-16 11-800 0 0,-3 5 1268 0 0,0-1 0 0 0,0 0 0 0 0,0 0-1 0 0,0 1 1 0 0,0-1 0 0 0,0 0 0 0 0,0 0 0 0 0,0 1-1 0 0,0-1 1 0 0,0 0 0 0 0,0 0 0 0 0,0 1 0 0 0,1-1-1 0 0,-1 0 1 0 0,0 0 0 0 0,0 1 0 0 0,1-1 0 0 0,-1 0-1 0 0,1 1 1 0 0,-1-1 0 0 0,0 1 0 0 0,2-2 0 0 0,4-14-4650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2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95 136 0 0,'-3'-4'1850'0'0,"-39"-37"4769"0"0,38 37-5122 0 0,-25-25 4877 0 0,14 12-701 0 0,17 24-5052 0 0,217 405 4753 0 0,-126-245-4385 0 0,-52-100-711 0 0,57 72 0 0 0,-94-134-828 0 0,32-25-10237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8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1 316 0 0,'0'0'4740'0'0,"-4"4"-4145"0"0,-29 35 10705 0 0,58-34-11225 0 0,-18-3-16 0 0,1-4-5 0 0,75-15 73 0 0,-75 15-91 0 0,2 1-21 0 0,27-1 465 0 0,72 0-7151 0 0,-100 3 4825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7:48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13 348 0 0,'0'0'1492'0'0,"-5"3"-77"0"0,-7 4-1118 0 0,-37 16 9182 0 0,44-20-8518 0 0,-8 10 2487 0 0,62-13-2310 0 0,38-11-1124 0 0,-8-4-1936 0 0,-70 14 1552 0 0,41-6-2140 0 0,-7-7-3969 0 0,-11 1 1024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1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496 99 1572 0 0,'0'0'1510'0'0,"2"-5"-72"0"0,5-17-104 0 0,-5 16 971 0 0,-3 1-1313 0 0,-2-17-93 0 0,2 16-108 0 0,-3 2-110 0 0,1 1-477 0 0,-1 0 1 0 0,0 0-1 0 0,1 0 1 0 0,-1 1-1 0 0,0-1 1 0 0,0 1-1 0 0,-1 0 1 0 0,1 0-1 0 0,0 1 1 0 0,-7-2-1 0 0,4 1 756 0 0,-4 3-470 0 0,-54 3 985 0 0,25-1-1005 0 0,30-3-34 0 0,0 3-32 0 0,-19 6-3 0 0,0 2 1 0 0,0 1-1 0 0,-29 16 1 0 0,51-23-341 0 0,0 1 0 0 0,0 0 1 0 0,0 0-1 0 0,1 1 0 0 0,0 0 1 0 0,-9 12-1 0 0,10-12-32 0 0,0-1 42 0 0,1 1 0 0 0,0-1 0 0 0,1 1 0 0 0,-1 0 0 0 0,1-1 0 0 0,0 2 0 0 0,1-1 0 0 0,0 0 0 0 0,-3 15 0 0 0,3-11-11 0 0,-11 47 819 0 0,-7 65 0 0 0,-2 6 134 0 0,21-95-768 0 0,1-32-221 0 0,1 0-1 0 0,-1 1 1 0 0,0-1-1 0 0,0 0 0 0 0,0 0 1 0 0,0 0-1 0 0,0 1 1 0 0,0-1-1 0 0,0 0 0 0 0,-1 0 1 0 0,1 0-1 0 0,-1 0 1 0 0,0 0-1 0 0,0 0 0 0 0,0 0 1 0 0,-1 3-1 0 0,2 2 138 0 0,0 21 27 0 0,0-22 399 0 0,0-6-580 0 0,1 0 0 0 0,-1 0 0 0 0,1 0 0 0 0,-1 1-1 0 0,1-1 1 0 0,-1 0 0 0 0,1 0 0 0 0,-1 0 0 0 0,1 0 0 0 0,-1 0-1 0 0,1 1 1 0 0,-1-1 0 0 0,1 0 0 0 0,-1 0 0 0 0,0 1-1 0 0,1-1 1 0 0,-1 0 0 0 0,1 1 0 0 0,-1-1 0 0 0,0 0 0 0 0,1 1-1 0 0,-1-1 1 0 0,0 1 0 0 0,1-1 0 0 0,-1 1 0 0 0,1 0 0 0 0,-1 0-2 0 0,0-1 1 0 0,1 1 0 0 0,-1 0 0 0 0,1-1 0 0 0,-1 1-1 0 0,1-1 1 0 0,-1 1 0 0 0,1-1 0 0 0,0 1 0 0 0,-1-1-1 0 0,1 1 1 0 0,0-1 0 0 0,-1 0 0 0 0,1 1 0 0 0,0-1-1 0 0,-1 0 1 0 0,1 1 0 0 0,0-1 0 0 0,0 0-1 0 0,0 0 1 0 0,-1 0 0 0 0,1 0 0 0 0,0 0 0 0 0,0 0-1 0 0,-1 0 1 0 0,1 0 0 0 0,0 0 0 0 0,0 0 0 0 0,0 0-1 0 0,-1 0 1 0 0,1 0 0 0 0,0-1 0 0 0,0 1 0 0 0,82-18 111 0 0,-66 14-100 0 0,6-2-17 0 0,-1 1-1 0 0,1 1 0 0 0,44-2 0 0 0,-50 5-6 0 0,9-1-16 0 0,-23 2 21 0 0,0-1-1 0 0,0 1 1 0 0,-1 0-1 0 0,1 0 1 0 0,0 1 0 0 0,0-1-1 0 0,0 0 1 0 0,0 1-1 0 0,4 1 1 0 0,14 3-33 0 0,-11-4 26 0 0,-6-1 7 0 0,-1 0 0 0 0,1 1 0 0 0,0-1-1 0 0,-1 1 1 0 0,1 0 0 0 0,-1 0-1 0 0,1 0 1 0 0,-1 1 0 0 0,0-1 0 0 0,6 4-1 0 0,-1-3-2 0 0,-6-1 3 0 0,1 0 0 0 0,0-1 0 0 0,-1 1 0 0 0,1 0 0 0 0,-1 0-1 0 0,1 1 1 0 0,-1-1 0 0 0,0 0 0 0 0,0 1 0 0 0,1-1 0 0 0,-1 1 0 0 0,0 0-1 0 0,0 0 1 0 0,-1 0 0 0 0,4 3 0 0 0,1 2-1 0 0,0 0-1 0 0,0 1 1 0 0,0-1 0 0 0,-1 1-1 0 0,0 0 1 0 0,-1 1 0 0 0,0-1-1 0 0,0 1 1 0 0,-1 0 0 0 0,0 0-1 0 0,0 0 1 0 0,-1 0 0 0 0,1 11-1 0 0,-5 59-2 0 0,-1-64 8 0 0,0-2 9 0 0,1-1 0 0 0,-2 1-1 0 0,0-1 1 0 0,0 1-1 0 0,-1-1 1 0 0,-1-1 0 0 0,-10 18-1 0 0,-3-2-35 0 0,-29 36 0 0 0,43-57-454 0 0,-1-1 0 0 0,1 1-1 0 0,-1-1 1 0 0,0 0 0 0 0,-1-1 0 0 0,-10 7-1 0 0,14-9 150 0 0,-2 1-1524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1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0 216 2240 0 0,'4'-4'2264'0'0,"18"-17"5803"0"0,15-16-3022 0 0,-34 33-4267 0 0,-2 4-734 0 0,0 0 0 0 0,0 0 0 0 0,0 0 0 0 0,0 0 1 0 0,0-1-1 0 0,0 1 0 0 0,0 0 0 0 0,0 0 0 0 0,0-1 0 0 0,0 1 0 0 0,-1 0 0 0 0,1-1 0 0 0,0 1 0 0 0,0-1 0 0 0,0 1 0 0 0,0-1 0 0 0,-1 1 0 0 0,1-1 0 0 0,0 1 0 0 0,0-2 0 0 0,25-13 600 0 0,48-6 198 0 0,39-8-1172 0 0,-66 18-1371 0 0,-6-4-1370 0 0,-38 14 2816 0 0,43-15-2458 0 0,-7-1-1847 0 0,-6 1-1759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1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81 121 2072 0 0,'2'-6'2327'0'0,"0"-7"-318"0"0,0 0 1 0 0,-1 0-1 0 0,0 0 1 0 0,-2-23-1 0 0,0 31-532 0 0,0 1-264 0 0,1 3-1159 0 0,0 0 0 0 0,0 0 0 0 0,0 0 0 0 0,0 1-1 0 0,0-1 1 0 0,-1 0 0 0 0,1 0 0 0 0,0 0 0 0 0,0 1 0 0 0,-1-1 0 0 0,1 0 0 0 0,0 0 0 0 0,-1 1 0 0 0,1-1 0 0 0,0 0 0 0 0,-1 1 0 0 0,1-1 0 0 0,-1 0 0 0 0,0 1 0 0 0,1-1 0 0 0,-1 1 0 0 0,0-2 0 0 0,-9 14 2334 0 0,-3 38-434 0 0,-13 308 1300 0 0,18-202-2717 0 0,3-31-414 0 0,4-45-2919 0 0,-4-33-2206 0 0,-5-15-3473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4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21 1412 0 0,'0'0'11023'0'0,"-4"-3"-10129"0"0,-14-15 3435 0 0,15 23-3983 0 0,-4 8 119 0 0,0 0 0 0 0,1 1 0 0 0,1 0 0 0 0,1 0 0 0 0,0 0 0 0 0,-3 16 0 0 0,-10 92 757 0 0,15-104-957 0 0,1 0 0 0 0,1 0 1 0 0,3 25-1 0 0,2-8 245 0 0,2 1 0 0 0,21 67 0 0 0,-26-100-445 0 0,-1 0 1 0 0,1 1-1 0 0,0-1 0 0 0,0 0 0 0 0,0 0 0 0 0,0 0 0 0 0,0-1 1 0 0,1 1-1 0 0,-1 0 0 0 0,1-1 0 0 0,0 0 0 0 0,-1 1 0 0 0,1-1 1 0 0,1 0-1 0 0,-1-1 0 0 0,0 1 0 0 0,5 2 0 0 0,-4-3-41 0 0,1 2 183 0 0,3-1-41 0 0,25 6-27 0 0,-24-6-13 0 0,0-3-19 0 0,-3 0-126 0 0,1 1-121 0 0,-1-1 0 0 0,1 0 0 0 0,-1 0 0 0 0,1-1 0 0 0,-1 0 0 0 0,0 0 0 0 0,0-1 0 0 0,0 1-1 0 0,0-1 1 0 0,9-7 0 0 0,-11 8 10 0 0,21-17-1788 0 0,-23 16 1392 0 0,1 1-1 0 0,-1-1 1 0 0,0 0 0 0 0,0 0 0 0 0,0 0-1 0 0,0-1 1 0 0,0 1 0 0 0,-1 0-1 0 0,1-1 1 0 0,1-5 0 0 0,0 0-465 0 0,0-5-258 0 0,1-8-4850 0 0,0-16-1323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4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160 339 908 0 0,'-133'-188'17348'0'0,"129"183"-17006"0"0,1-1 1 0 0,0 0 0 0 0,0 0 0 0 0,0-1-1 0 0,1 1 1 0 0,0 0 0 0 0,0-1 0 0 0,-1-12-1 0 0,2 16-223 0 0,1 0-63 0 0,0 1-1 0 0,0-1 1 0 0,0 0-1 0 0,0 1 1 0 0,0-1-1 0 0,1 1 0 0 0,-1-1 1 0 0,1 1-1 0 0,0-1 1 0 0,0 1-1 0 0,-1-1 1 0 0,2 1-1 0 0,-1 0 1 0 0,0-1-1 0 0,0 1 0 0 0,1 0 1 0 0,-1 0-1 0 0,1 0 1 0 0,0 0-1 0 0,3-3 1 0 0,-3 3-81 0 0,-1 0-11 0 0,1 1 0 0 0,-1 0 0 0 0,0 0 0 0 0,1 0 0 0 0,-1 0 0 0 0,0 0 0 0 0,1 0 0 0 0,-1 0 0 0 0,1 0 0 0 0,0 1 1 0 0,-1-1-1 0 0,1 0 0 0 0,0 1 0 0 0,-1 0 0 0 0,1-1 0 0 0,0 1 0 0 0,-1 0 0 0 0,4 0 0 0 0,-1-1-146 0 0,2-1-385 0 0,0 0 1 0 0,1 0-1 0 0,-1 1 0 0 0,1 0 1 0 0,-1 0-1 0 0,1 1 0 0 0,-1-1 1 0 0,1 1-1 0 0,-1 1 0 0 0,9 0 1 0 0,20 7-6006 0 0,6 3-501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5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1 852 0 0,'0'5'2500'0'0,"0"17"-83"0"0,0-16-107 0 0,0 0-74 0 0,0 19-76 0 0,0-19-73 0 0,0-1-121 0 0,0 23 2678 0 0,1-23-3556 0 0,3 19 1094 0 0,4-23-1718 0 0,25 5-84 0 0,-24-5-80 0 0,3-2-42 0 0,2-2-181 0 0,41-1 230 0 0,-43 5-293 0 0,37-4-325 0 0,12-4-1347 0 0,-25 5 682 0 0,69 3-14238 0 0</inkml:trace>
  <inkml:trace contextRef="#ctx0" brushRef="#br0" timeOffset="1">243 347 1260 0 0,'-5'5'1712'0'0,"-62"69"11305"0"0,69-72-12876 0 0,0-1-1 0 0,-1 1 0 0 0,1 0 0 0 0,-1 0 0 0 0,1 0 0 0 0,-1 0 0 0 0,0 0 0 0 0,0 1 0 0 0,0-1 0 0 0,0 0 0 0 0,1 5 0 0 0,7-7 228 0 0,14-1-189 0 0,1 0 0 0 0,-1-1 0 0 0,0-2 0 0 0,33-8 0 0 0,-27 3-2151 0 0,53-25 0 0 0,-71 29 1248 0 0,23-11-980 0 0,-7-4-2712 0 0,-5 0-1873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5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100 120 2284 0 0,'-16'-29'4297'0'0,"13"23"-2264"0"0,-8-19-77 0 0,8 19-112 0 0,0 1-134 0 0,-10-19 2375 0 0,9 20-3114 0 0,-10-9-444 0 0,10 5 2308 0 0,-2 19-2298 0 0,6-10-520 0 0,-1-1 0 0 0,1 1 1 0 0,-1-1-1 0 0,1 1 0 0 0,-1-1 1 0 0,1 1-1 0 0,-1-1 0 0 0,1 1 1 0 0,0 0-1 0 0,-1-1 0 0 0,1 1 1 0 0,0 0-1 0 0,0-1 0 0 0,0 1 1 0 0,-1 0-1 0 0,1 0 0 0 0,0-1 1 0 0,0 1-1 0 0,0 0 0 0 0,0 0 1 0 0,0-1-1 0 0,0 1 0 0 0,0 0 1 0 0,0 0-1 0 0,0-1 0 0 0,1 1 1 0 0,-1 0-1 0 0,0 0 0 0 0,2 6 74 0 0,5 39 461 0 0,-1 0-1 0 0,-2 1 1 0 0,-2-1 0 0 0,-7 79-1 0 0,-5-46 368 0 0,5-28 1350 0 0,-13 53 1 0 0,18-99-1744 0 0,0-4-516 0 0,0-1 0 0 0,0 1 0 0 0,0 0 0 0 0,0-1 0 0 0,0 1 0 0 0,0 0 0 0 0,0-1 0 0 0,0 1 0 0 0,0 0 0 0 0,0-1 0 0 0,1 1 0 0 0,-1 0 0 0 0,0-1 0 0 0,0 1 0 0 0,1 0 0 0 0,-1-1 0 0 0,0 1 0 0 0,1-1 0 0 0,-1 1 1 0 0,1-1-1 0 0,-1 1 0 0 0,1-1 0 0 0,-1 1 0 0 0,1-1 0 0 0,-1 1 0 0 0,1-1 0 0 0,-1 0 0 0 0,1 1 0 0 0,0-1 0 0 0,3 1-5 0 0,0-1 0 0 0,0 0 1 0 0,-1-1-1 0 0,1 1 0 0 0,0-1 0 0 0,0 1 0 0 0,-1-1 1 0 0,1 0-1 0 0,6-3 0 0 0,18-9-5 0 0,-1-1 0 0 0,0-1 0 0 0,36-28 0 0 0,-7 5 0 0 0,10-3-1593 0 0,111-75-7354 0 0,-151 102 4826 0 0,-14 9 2298 0 0,4-9-4255 0 0,11-14-2271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05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166 116 992 0 0,'-3'-4'2042'0'0,"-49"-66"8900"0"0,49 65-9411 0 0,-12-14-160 0 0,11 14 687 0 0,-1 3-1339 0 0,-17-6-137 0 0,16 6-54 0 0,3 5-378 0 0,1 1 0 0 0,0 0 0 0 0,-1 0 0 0 0,1 0 0 0 0,0 0 0 0 0,1 0 0 0 0,-1 0 0 0 0,1 0 0 0 0,0 1 0 0 0,0-1 0 0 0,0 6 0 0 0,-5 58 736 0 0,5-49-644 0 0,-10 121 1081 0 0,-5 153-155 0 0,16-252-1323 0 0,5 223 1276 0 0,-1-208-2537 0 0,2 0 0 0 0,21 85 0 0 0,-25-134-563 0 0,21 14-3589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32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303 186 804 0 0,'-2'-5'1524'0'0,"-9"-19"1150"0"0,0-1-1 0 0,-2 2 1 0 0,-19-28 0 0 0,29 47-1758 0 0,-1-1-36 0 0,-1 1-768 0 0,-2-2 812 0 0,1 1 0 0 0,0-2 0 0 0,0 1 0 0 0,-9-15-1 0 0,4 24-657 0 0,-33 5 1 0 0,42-8-247 0 0,0 0 0 0 0,0 0-1 0 0,0 0 1 0 0,1 1 0 0 0,-1-1-1 0 0,0 1 1 0 0,0-1 0 0 0,0 1-1 0 0,1 0 1 0 0,-1 0 0 0 0,0 0-1 0 0,1 0 1 0 0,-1 0 0 0 0,1 0 0 0 0,-1 0-1 0 0,1 0 1 0 0,0 0 0 0 0,-1 1-1 0 0,1-1 1 0 0,-1 2 0 0 0,-2 2 48 0 0,-3 0-7 0 0,1 2 0 0 0,0-1 1 0 0,0 1-1 0 0,0 0 0 0 0,1 1 0 0 0,0-1 0 0 0,0 1 0 0 0,1 0 0 0 0,0 0 1 0 0,-5 13-1 0 0,3-4 11 0 0,1 0 1 0 0,1-1-1 0 0,0 2 1 0 0,-1 20 0 0 0,4-20-36 0 0,1 0 0 0 0,1 0 1 0 0,1 0-1 0 0,0 0 1 0 0,1-1-1 0 0,1 1 0 0 0,1 0 1 0 0,1-1-1 0 0,0 0 1 0 0,1-1-1 0 0,0 1 1 0 0,2-1-1 0 0,0-1 0 0 0,1 1 1 0 0,0-2-1 0 0,1 1 1 0 0,1-2-1 0 0,15 16 0 0 0,1-9 117 0 0,-22-17-126 0 0,0 1 56 0 0,4-4-6 0 0,30 3 0 0 0,-38-2-71 0 0,1-1 0 0 0,-1 0-1 0 0,0 0 1 0 0,0 0 0 0 0,0 0 0 0 0,0 0 0 0 0,1 0 0 0 0,-1 0 0 0 0,0-1 0 0 0,0 1-1 0 0,0-1 1 0 0,0 0 0 0 0,0 0 0 0 0,0 1 0 0 0,0-1 0 0 0,0 0 0 0 0,0-1 0 0 0,2 0 0 0 0,1-2 19 0 0,2 1 11 0 0,0-1 1 0 0,-1 0-1 0 0,1 0 1 0 0,-1-1-1 0 0,0 0 1 0 0,0 0-1 0 0,-1 0 0 0 0,0-1 1 0 0,1 0-1 0 0,7-12 1 0 0,-2 1 45 0 0,-1 0 1 0 0,0 0-1 0 0,6-19 1 0 0,-9 17 89 0 0,-2-1 0 0 0,0 0 0 0 0,-1 0 0 0 0,-1 0 1 0 0,-1 0-1 0 0,-1 0 0 0 0,-1-1 0 0 0,-1 1 0 0 0,-5-39 1 0 0,6 56-143 0 0,0 0 1 0 0,-1 0 0 0 0,1 0 0 0 0,0 0-1 0 0,-1 0 1 0 0,0 1 0 0 0,0-1 0 0 0,1 0-1 0 0,-2 0 1 0 0,-1-3 0 0 0,-9-19 293 0 0,-26-70 672 0 0,35 89-892 0 0,2 5-90 0 0,1-1 0 0 0,-1 1 0 0 0,0-1 0 0 0,0 1 0 0 0,0-1 0 0 0,0 1 0 0 0,0 0 0 0 0,0 0 1 0 0,0-1-1 0 0,-1 1 0 0 0,1 0 0 0 0,0 0 0 0 0,-1 0 0 0 0,1 0 0 0 0,-2 0 0 0 0,1 4-11 0 0,1 1 0 0 0,-1 0 0 0 0,1 0 0 0 0,0 0 0 0 0,0 0 0 0 0,0 0 0 0 0,1 0 0 0 0,0 0 0 0 0,-1 0 1 0 0,1 0-1 0 0,1 0 0 0 0,-1 0 0 0 0,1 0 0 0 0,-1 0 0 0 0,1 0 0 0 0,0 0 0 0 0,1-1 0 0 0,2 7 0 0 0,5 15 12 0 0,25 40-1 0 0,-19-37 0 0 0,5 9-2 0 0,2-2-1 0 0,1-1 1 0 0,2 0 0 0 0,2-2-1 0 0,1-1 1 0 0,37 32 0 0 0,-28-30-1968 0 0,2-3 1 0 0,61 38-1 0 0,-98-66 1661 0 0,1 0 0 0 0,-1-1-1 0 0,1 0 1 0 0,-1 0-1 0 0,1 1 1 0 0,0-2-1 0 0,-1 1 1 0 0,1 0 0 0 0,0 0-1 0 0,0-1 1 0 0,0 0-1 0 0,2 1 1 0 0,4 0-538 0 0,13 1-3643 0 0,-5-7 2461 0 0,-11 3 380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2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52 316 0 0,'0'0'13912'0'0,"-3"3"-13695"0"0,-10 14 5583 0 0,7-19-5846 0 0,-21-8 3607 0 0,-1-15-14442 0 0,30 18 8426 0 0,5-20-1198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2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123 183 1472 0 0,'0'0'8304'0'0,"-5"-3"-6528"0"0,-34-27 5483 0 0,28 22-7094 0 0,5 4 1068 0 0,6 4-1172 0 0,-1 0 1 0 0,0 0-1 0 0,1-1 1 0 0,-1 1-1 0 0,0 0 1 0 0,1 0-1 0 0,-1-1 1 0 0,0 1-1 0 0,1 0 1 0 0,-1-1-1 0 0,1 1 1 0 0,-1-1-1 0 0,1 1 1 0 0,-1 0-1 0 0,1-1 1 0 0,-1 1-1 0 0,1-1 1 0 0,-1 0-1 0 0,1 1 1 0 0,-1-1-1 0 0,1 1 1 0 0,0-1-1 0 0,-1 0 1 0 0,1 1-1 0 0,0-1 1 0 0,-1-1-1 0 0,1 2-12 0 0,0-1 0 0 0,0 0 0 0 0,0 1 0 0 0,-1-1 0 0 0,1 1-1 0 0,0-1 1 0 0,-1 0 0 0 0,1 1 0 0 0,0-1 0 0 0,-1 1 0 0 0,1-1-1 0 0,-1 1 1 0 0,1-1 0 0 0,-1 1 0 0 0,1-1 0 0 0,-1 1 0 0 0,1 0 0 0 0,-1-1-1 0 0,0 1 1 0 0,1 0 0 0 0,-1-1 0 0 0,0 1 0 0 0,1 0 0 0 0,-1 0-1 0 0,0-1 1 0 0,0 1 0 0 0,-3-3 699 0 0,1 1-619 0 0,1 0 0 0 0,0-1 0 0 0,-1 1 0 0 0,1 0 0 0 0,0-1 0 0 0,0 0 0 0 0,0 1 0 0 0,0-1 0 0 0,1 0 0 0 0,-1 0 0 0 0,1 0 0 0 0,0 0 1 0 0,0 0-1 0 0,0 0 0 0 0,0 0 0 0 0,0 0 0 0 0,1-1 0 0 0,-1 1 0 0 0,1-6 0 0 0,1 4-228 0 0,0 5 68 0 0,0 0-1 0 0,0 0 0 0 0,1 0 0 0 0,-1 0 0 0 0,0 0 0 0 0,0 0 0 0 0,1-1 1 0 0,-1 1-1 0 0,0 0 0 0 0,0-1 0 0 0,0 1 0 0 0,1-1 0 0 0,-1 1 0 0 0,0-1 0 0 0,0 1 1 0 0,1-2-1 0 0,27-10-1119 0 0,40-5-2658 0 0,-57 14 1937 0 0,1 1-1 0 0,0 1 1 0 0,-1 0 0 0 0,1 0-1 0 0,0 2 1 0 0,23 2-1 0 0,-26-2 1448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13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1368 0 0,'0'0'6961'0'0,"-6"2"-5558"0"0,-21 8 5701 0 0,31-5-6941 0 0,2 4-42 0 0,1-1 0 0 0,0 0 1 0 0,1 0-1 0 0,12 9 0 0 0,-12-10-65 0 0,-1-1 0 0 0,1 1 0 0 0,-1 0 0 0 0,-1 1 0 0 0,1-1 0 0 0,-1 2 0 0 0,0-1 0 0 0,-1 0 0 0 0,0 1 0 0 0,0 0 0 0 0,-1 0 0 0 0,5 16 0 0 0,-5-16-27 0 0,-2-7-18 0 0,-1 1 0 0 0,0 0 0 0 0,0 0 0 0 0,1 0 0 0 0,-2 0 0 0 0,1 0 0 0 0,0 0 0 0 0,-1 0 0 0 0,1 0 0 0 0,-1 0 0 0 0,0 0 0 0 0,0 7 0 0 0,-1 9 3 0 0,0 1 1 0 0,-1-1-1 0 0,0 0 0 0 0,-2 1 0 0 0,0-1 1 0 0,-13 32-1 0 0,15-48-603 0 0,0 0 1 0 0,-1 0-1 0 0,1 0 0 0 0,-1 0 0 0 0,0-1 1 0 0,0 1-1 0 0,0-1 0 0 0,0 1 0 0 0,0-1 1 0 0,0 0-1 0 0,-1 0 0 0 0,1-1 0 0 0,-1 1 1 0 0,1-1-1 0 0,-1 0 0 0 0,-5 2 1 0 0,5-2 203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8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17 104 0 0,'0'0'8087'0'0,"22"-16"1062"0"0,-20 21-9101 0 0,-1-2-18 0 0,0 0 0 0 0,-1 0 0 0 0,1 0 0 0 0,-1 0 0 0 0,1 0 0 0 0,-1 0 1 0 0,0 0-1 0 0,0 0 0 0 0,0 0 0 0 0,-1 0 0 0 0,1 0 0 0 0,-1 0 0 0 0,-1 6 1 0 0,0-4 164 0 0,0 1-1 0 0,-16 52 382 0 0,16-52-487 0 0,1 1-14 0 0,-3 20-12 0 0,3-20-3 0 0,1-1-16 0 0,0 19-4 0 0,0-19 0 0 0,0 0-2 0 0,6 58 482 0 0,-5-62-483 0 0,0 0 0 0 0,0 0 1 0 0,0 0-1 0 0,1 0 0 0 0,-1-1 1 0 0,1 1-1 0 0,-1 0 1 0 0,1-1-1 0 0,-1 0 0 0 0,4 3 1 0 0,-1 0 482 0 0,2 0-390 0 0,16 9-24 0 0,-17-9 120 0 0,3-3-164 0 0,25 1-1 0 0,-24-1 105 0 0,0-2-107 0 0,28-1-14 0 0,-28 1-86 0 0,-4-2-204 0 0,-1 2-71 0 0,-1-1 1 0 0,0 1-1 0 0,1-1 1 0 0,-1 0-1 0 0,0 0 1 0 0,0-1-1 0 0,0 1 1 0 0,-1 0-1 0 0,1-1 1 0 0,0 0-1 0 0,-1 0 1 0 0,0 1-1 0 0,1-1 1 0 0,-1-1-1 0 0,0 1 0 0 0,-1 0 1 0 0,1 0-1 0 0,-1-1 1 0 0,1 1-1 0 0,-1-1 1 0 0,0 1-1 0 0,0-1 1 0 0,0-7-1 0 0,-5-47-6989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8:58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83 156 0 0,'0'0'6373'0'0,"2"4"-5267"0"0,-2-3-918 0 0,1-1 1 0 0,-1 1-1 0 0,0-1 0 0 0,0 1 0 0 0,1 0 0 0 0,-1-1 0 0 0,0 1 0 0 0,0-1 0 0 0,0 1 0 0 0,0 0 0 0 0,0-1 0 0 0,1 1 0 0 0,-1 0 0 0 0,0-1 0 0 0,-1 1 1 0 0,1 0-1 0 0,0-1 0 0 0,0 1 0 0 0,0 0 0 0 0,0-1 0 0 0,0 1 0 0 0,-1-1 0 0 0,1 1 0 0 0,0 0 0 0 0,0-1 0 0 0,-1 1 0 0 0,1-1 0 0 0,-1 1 0 0 0,1-1 1 0 0,0 1-1 0 0,-1-1 0 0 0,1 1 0 0 0,-1-1 0 0 0,1 1 0 0 0,-1-1 0 0 0,1 0 0 0 0,-1 1 0 0 0,0-1 0 0 0,0 1 0 0 0,-3 0 199 0 0,1 0 0 0 0,-1 0-1 0 0,1-1 1 0 0,-1 1 0 0 0,1-1-1 0 0,-1 0 1 0 0,1 0 0 0 0,-7-1 0 0 0,-1 0 199 0 0,0 0 1 0 0,-1-1 0 0 0,1-1-1 0 0,1 0 1 0 0,-20-8 0 0 0,22 6-380 0 0,1 0 0 0 0,-1 0 0 0 0,1-1 0 0 0,-9-7 0 0 0,14 9-76 0 0,6-4 6 0 0,-4 7-132 0 0,0 0 0 0 0,0 1 0 0 0,1-1 0 0 0,-1 0 0 0 0,0 0 0 0 0,0 0 0 0 0,0 0 0 0 0,1 0 0 0 0,-1 0 0 0 0,0 1 1 0 0,1-1-1 0 0,-1 0 0 0 0,1 0 0 0 0,-1 1 0 0 0,1-1 0 0 0,-1 0 0 0 0,1 0 0 0 0,0 1 0 0 0,-1-1 0 0 0,1 1 0 0 0,0-1 0 0 0,-1 1 0 0 0,1-1 0 0 0,0 1 0 0 0,1-1 0 0 0,24-10 22 0 0,-20 8-50 0 0,3 1-138 0 0,24-7-170 0 0,-25 7-161 0 0,1 2-177 0 0,28 0-138 0 0,-28 0-105 0 0,-2 2-85 0 0,23 7-85 0 0,-23-7-120 0 0,-2 1-150 0 0,13 11-148 0 0,-13-11-160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02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 0 0,'0'0'9950'0'0,"22"20"-925"0"0,-19-15-9002 0 0,0-2-12 0 0,-1 0 0 0 0,2 0 0 0 0,-1-1 0 0 0,0 1 1 0 0,1-1-1 0 0,-1 1 0 0 0,1-1 0 0 0,-1 0 0 0 0,1 0 1 0 0,0-1-1 0 0,0 1 0 0 0,5 1 0 0 0,-1-1 36 0 0,-2 0-3 0 0,72 22 77 0 0,249 56 97 0 0,-320-79-197 0 0,44 6 28 0 0,-41-6-18 0 0,-2 1 1 0 0,25 3 0 0 0,-25-4 39 0 0,1 0-38 0 0,24 2 2 0 0,-25-2 263 0 0,-1 0-176 0 0,30 6 3316 0 0,-44-6-3431 0 0,-61 13-3 0 0,60-13-12 0 0,3 2-10 0 0,-17 8 14 0 0,16-8-8 0 0,1 1 6 0 0,-11 8 3 0 0,1 1 0 0 0,1 1-1 0 0,0 0 1 0 0,1 1 0 0 0,0 0 0 0 0,-14 25 0 0 0,20-32 1 0 0,-4 6-6 0 0,-3 11 3 0 0,12-19 5 0 0,-1 0-1 0 0,0-1 1 0 0,-20 50 11 0 0,21-49-8 0 0,1-1-1 0 0,-7 17-5 0 0,5-10 7 0 0,-5 13-1 0 0,-3 8 5 0 0,9-27-4 0 0,2-1-8 0 0,-4 17 4 0 0,3-16 5 0 0,0-1-1 0 0,-3 18-5 0 0,3-18 3 0 0,1 9 0 0 0,-5 6 33 0 0,-8 61 3196 0 0,9-89-2680 0 0,-12-31-5349 0 0,15 36 3649 0 0,0-1 0 0 0,0 1 0 0 0,0 0 0 0 0,0 0 0 0 0,1-1 0 0 0,0 1 0 0 0,-1 0 0 0 0,1 0 0 0 0,1-1 0 0 0,-1 1 0 0 0,1-6 0 0 0,8-18-5994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03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91 248 0 0,'17'23'23067'0'0,"-8"-25"-22722"0"0,-3 0-2209 0 0,1 0 1913 0 0,-2-1-8 0 0,95-46 75 0 0,-95 47-145 0 0,2-1-132 0 0,4-3 747 0 0,66-36-9104 0 0,-73 40 6866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03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83 160 0 0,'-2'4'759'0'0,"-5"13"-63"0"0,5-13 529 0 0,0 1-650 0 0,0 2-1774 0 0,-4 8 2760 0 0,5-13-835 0 0,0 0 0 0 0,1 0 1 0 0,-1 0-1 0 0,1 0 0 0 0,0 0 1 0 0,-1 0-1 0 0,1 0 0 0 0,0 0 0 0 0,0 0 1 0 0,0 0-1 0 0,0 0 0 0 0,1 0 1 0 0,-1 0-1 0 0,2 4 0 0 0,5 4-512 0 0,-3-7 375 0 0,2-5-329 0 0,59-26 385 0 0,-59 25-544 0 0,-3 3-91 0 0,0 0 1 0 0,-1-1 0 0 0,1 1 0 0 0,-1-1 0 0 0,1 0 0 0 0,0 0 0 0 0,-1 0 0 0 0,1 0 0 0 0,-1 0 0 0 0,0 0 0 0 0,5-4-1 0 0,-1 1 12 0 0,3 1 45 0 0,-1 0-25 0 0,70-24 61 0 0,-71 24-120 0 0,1 1-92 0 0,60-22-1914 0 0,-61 21 1083 0 0,-6 3 825 0 0,1-1 0 0 0,-1 1 0 0 0,1 0 1 0 0,-1-1-1 0 0,1 1 0 0 0,-1-1 0 0 0,1 1 0 0 0,-1-1 1 0 0,0 0-1 0 0,1 0 0 0 0,-1 1 0 0 0,0-1 1 0 0,0 0-1 0 0,0 0 0 0 0,0 0 0 0 0,1-2 1 0 0,13-8-1903 0 0,-11 8 1443 0 0,7-3-68 0 0,-1-7-2696 0 0,4-7-39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9:04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50 332 0 0,'0'0'5895'0'0,"-2"-3"-5089"0"0,1 0-158 0 0,-1 1-1 0 0,0 0 0 0 0,1 0 0 0 0,-1-1 1 0 0,0 1-1 0 0,0 1 0 0 0,-1-1 0 0 0,1 0 1 0 0,0 0-1 0 0,-1 1 0 0 0,-4-3 0 0 0,-11 0-308 0 0,13 7-235 0 0,0-1 1 0 0,1 1-1 0 0,0 1 1 0 0,-1-1 0 0 0,1 0-1 0 0,1 1 1 0 0,-8 8-1 0 0,8-9 109 0 0,0 2-23 0 0,-8 14-37 0 0,8-14-22 0 0,-1 1-17 0 0,-18 46 175 0 0,21-48-150 0 0,-1 4 3 0 0,0 7-57 0 0,1 0 0 0 0,0 1 0 0 0,2-1 0 0 0,0 0 0 0 0,0 0 1 0 0,1 1-1 0 0,5 15 0 0 0,-3-18-39 0 0,0 0 0 0 0,1-1-1 0 0,1 1 1 0 0,0-1 0 0 0,0 0 0 0 0,2 0 0 0 0,-1-1-1 0 0,1 0 1 0 0,11 11 0 0 0,2-4 59 0 0,-16-15-81 0 0,0 0 70 0 0,1 2 12 0 0,20 11 2 0 0,-20-12 6 0 0,2-2 9 0 0,21 7 6 0 0,-22-7-5 0 0,1-1-8 0 0,21 4-2 0 0,-22-3 144 0 0,4-3-137 0 0,29-2-9 0 0,-30 3-9 0 0,-4-2-10 0 0,20-3-5 0 0,-19 3-2 0 0,0 0 2 0 0,53-22 168 0 0,-56 22-189 0 0,3-2 0 0 0,5-4 69 0 0,0-1 0 0 0,-1 0 0 0 0,1-1-1 0 0,-2 0 1 0 0,17-20 0 0 0,-24 27-31 0 0,0-3-9 0 0,19-56 244 0 0,-20 56-235 0 0,-1-1 20 0 0,3-17 7 0 0,-3 18-10 0 0,-2-1-9 0 0,-2-11 49 0 0,0 0 1 0 0,-1 1-1 0 0,-1 0 0 0 0,-1 0 1 0 0,-8-18-1 0 0,9 26-142 0 0,0 1 0 0 0,0 0 0 0 0,-1 1 0 0 0,0-1 0 0 0,-1 1 0 0 0,1 0 0 0 0,-2 1 1 0 0,1-1-1 0 0,0 1 0 0 0,-1 1 0 0 0,0-1 0 0 0,-1 2 0 0 0,1-1 0 0 0,-1 1 0 0 0,0 0 0 0 0,-15-4 0 0 0,-12-1-19 0 0,-13 4 1 0 0,-6 1-1 0 0,43 4-50 0 0,-1 0-166 0 0,-80 10-1467 0 0,-14 11-5473 0 0,68-14 1502 0 0,29-6 4042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05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525 290 1716 0 0,'0'-96'6530'0'0,"0"7"-2234"0"0,-5 15-186 0 0,4 69-3511 0 0,-1 1-136 0 0,-5-13-63 0 0,5 13 73 0 0,0 9 63 0 0,-66 129 1327 0 0,-85 251 0 0 0,140-351-1759 0 0,-88 261 605 0 0,28-79-1283 0 0,22-76-2850 0 0,36-111 623 0 0,10-22 2156 0 0,5-6 453 0 0,-1 0-1 0 0,0 0 1 0 0,1 1 0 0 0,-1-1-1 0 0,0 0 1 0 0,0 0 0 0 0,0 0-1 0 0,0 0 1 0 0,0 0 0 0 0,0 0-1 0 0,0 0 1 0 0,0-1 0 0 0,0 1-1 0 0,0 0 1 0 0,-1 0 0 0 0,1-1-1 0 0,0 1 1 0 0,0-1 0 0 0,-1 1-1 0 0,-1-1 1 0 0,0 2-660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3:32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193 443 4 0 0,'-25'-50'4633'0'0,"-49"-72"0"0"0,6 12 1819 0 0,64 103-6130 0 0,0-1-1 0 0,1 0 1 0 0,0 0 0 0 0,0 0-1 0 0,1 0 1 0 0,0-1 0 0 0,-1-10-1 0 0,2 16-284 0 0,1 1-10 0 0,0 0 0 0 0,0 1 1 0 0,0-1-1 0 0,0 0 0 0 0,0 1 0 0 0,0-1 1 0 0,0 0-1 0 0,1 0 0 0 0,-1 1 1 0 0,0-1-1 0 0,1 0 0 0 0,0 1 0 0 0,-1-1 1 0 0,1 1-1 0 0,0-1 0 0 0,0 1 1 0 0,0-1-1 0 0,0 1 0 0 0,0 0 0 0 0,1-2 1 0 0,0 0 55 0 0,-1 1-63 0 0,-1 1 0 0 0,1-1 0 0 0,0 1 1 0 0,0-1-1 0 0,0 1 0 0 0,0-1 0 0 0,0 1 1 0 0,0-1-1 0 0,0 1 0 0 0,0 0 0 0 0,0 0 0 0 0,0 0 1 0 0,1-1-1 0 0,-1 1 0 0 0,0 0 0 0 0,1 1 1 0 0,2-2-1 0 0,0-1 36 0 0,-2 2-42 0 0,-1-1-1 0 0,1 1 1 0 0,-1 0-1 0 0,1 0 0 0 0,0 0 1 0 0,-1 0-1 0 0,1 0 1 0 0,0 0-1 0 0,0 0 0 0 0,0 0 1 0 0,0 1-1 0 0,0-1 0 0 0,0 1 1 0 0,0-1-1 0 0,0 1 1 0 0,0 0-1 0 0,3 0 0 0 0,0 0 25 0 0,-2-1-28 0 0,-1 0-1 0 0,0 1 1 0 0,0-1-1 0 0,0 1 1 0 0,1 0-1 0 0,-1-1 1 0 0,0 1-1 0 0,0 0 0 0 0,1 0 1 0 0,-1 1-1 0 0,0-1 1 0 0,1 0-1 0 0,-1 1 1 0 0,0-1-1 0 0,0 1 1 0 0,0 0-1 0 0,3 1 1 0 0,1 0 18 0 0,11 5 60 0 0,-9-1-43 0 0,1 0 0 0 0,-1 0 0 0 0,0 1 0 0 0,0 0 0 0 0,-1 0 0 0 0,0 0 0 0 0,0 1-1 0 0,-1 1 1 0 0,0-1 0 0 0,0 1 0 0 0,-1 0 0 0 0,0 0 0 0 0,5 13 0 0 0,-4 1 259 0 0,-2 0 0 0 0,0 1 0 0 0,-1-1 0 0 0,0 37 0 0 0,-12 100 1362 0 0,-1 10-119 0 0,10-165-1526 0 0,-1 3 79 0 0,0-1 0 0 0,0 0-1 0 0,1 0 1 0 0,0 1 0 0 0,1-1 0 0 0,-1 0-1 0 0,1 1 1 0 0,1-1 0 0 0,-1 0-1 0 0,1 0 1 0 0,4 8 0 0 0,8 10 236 0 0,-4-16-45 0 0,2-6-167 0 0,1 0 1 0 0,-1 0-1 0 0,0-1 0 0 0,17 0 1 0 0,-5-3-213 0 0,0-1 1 0 0,-1-1 0 0 0,1-1 0 0 0,-1-1 0 0 0,0-1 0 0 0,32-13 0 0 0,2-5-3035 0 0,57-35 0 0 0,-87 44 1367 0 0,57-32-7808 0 0,-51 26 1788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06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232 356 804 0 0,'-212'-318'12328'0'0,"193"281"-8342"0"0,32 38-3211 0 0,25 8-326 0 0,0 2 0 0 0,-1 2 0 0 0,0 1 0 0 0,50 27 1 0 0,-38-17-238 0 0,650 327 1617 0 0,-205-98-4663 0 0,-290-161-1732 0 0,-167-79 871 0 0,70 15-1 0 0,-52-19-1837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4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389 1012 688 0 0,'-27'-14'2271'0'0,"21"11"-67"0"0,0 0-84 0 0,-59-27 7367 0 0,64 46-8733 0 0,1-12-674 0 0,0-1 0 0 0,0 0 1 0 0,0 0-1 0 0,0 0 0 0 0,1 0 1 0 0,-1 0-1 0 0,1 0 0 0 0,0 0 0 0 0,0 0 1 0 0,0 0-1 0 0,0 0 0 0 0,0 0 1 0 0,1 0-1 0 0,-1-1 0 0 0,1 1 1 0 0,2 3-1 0 0,18 33 512 0 0,-1 1 0 0 0,-3 2 1 0 0,-1 0-1 0 0,12 46 0 0 0,-13 3 1106 0 0,-15-73-325 0 0,0-1 0 0 0,-2 0 0 0 0,-4 34-1 0 0,3-46-634 0 0,-5-6-134 0 0,-1-2-468 0 0,0 0 0 0 0,0 0-1 0 0,0-1 1 0 0,1 0 0 0 0,-1 0-1 0 0,1-1 1 0 0,0 0 0 0 0,-10-8-1 0 0,-10-17 34 0 0,1-2-1 0 0,1 0 0 0 0,2-2 1 0 0,-37-71-1 0 0,26 45-81 0 0,13 22-83 0 0,1 0-1 0 0,3-2 1 0 0,1 0-1 0 0,1 0 1 0 0,3-1-1 0 0,1-1 1 0 0,2 0-1 0 0,2-1 1 0 0,-2-63-1 0 0,9 92-61 0 0,1 0 0 0 0,1 1 0 0 0,0-1 1 0 0,0 1-1 0 0,2 0 0 0 0,0 0 0 0 0,0 0 0 0 0,1 0 0 0 0,0 0 0 0 0,11-16 0 0 0,-6 21-67 0 0,19-9 9 0 0,-21 13 5 0 0,3 6 13 0 0,-6-2 88 0 0,1 1-1 0 0,-1-1 1 0 0,0 2 0 0 0,0-1 0 0 0,0 0-1 0 0,1 1 1 0 0,-2 0 0 0 0,1 0 0 0 0,0 1 0 0 0,0-1-1 0 0,-1 1 1 0 0,1 0 0 0 0,-1 1 0 0 0,0-1-1 0 0,0 1 1 0 0,0-1 0 0 0,0 1 0 0 0,-1 0-1 0 0,1 0 1 0 0,-1 1 0 0 0,0-1 0 0 0,-1 1 0 0 0,1 0-1 0 0,-1 0 1 0 0,4 9 0 0 0,0 6-1 0 0,-1-1 1 0 0,-1 1-1 0 0,0 0 0 0 0,-1 0 1 0 0,-2 1-1 0 0,0 29 0 0 0,-18 129-427 0 0,9-110-157 0 0,3-26-32 0 0,1-12-669 0 0,1 1-1 0 0,1 0 0 0 0,4 38 0 0 0,5-42-985 0 0,-4-23 1778 0 0,-1 0-1212 0 0,9-7-117 0 0,0 0 1319 0 0,0-1-1 0 0,0 0 1 0 0,0-1-1 0 0,0 0 1 0 0,-1-1-1 0 0,0 0 1 0 0,0-1-1 0 0,0 0 1 0 0,-1 0-1 0 0,13-11 0 0 0,33-33-1794 0 0,-2-2-1 0 0,66-86 0 0 0,72-129 622 0 0,-121 157 3371 0 0,71-153 0 0 0,-34 8 6760 0 0,-88 218-5194 0 0,-14 43-3063 0 0,-1 1 0 0 0,0 0 0 0 0,0-1 0 0 0,-1 1 0 0 0,0 0-1 0 0,0 1 1 0 0,0-1 0 0 0,-1 1 0 0 0,0-1 0 0 0,1 9 0 0 0,5 19 143 0 0,10 30-85 0 0,3-1 0 0 0,3-1 1 0 0,3-1-1 0 0,2-1 0 0 0,3-1 0 0 0,60 83 0 0 0,17-11-3058 0 0,-36-53-2033 0 0,-68-74 3839 0 0,-8 0 142 0 0,-8 17 139 0 0,11-21 703 0 0,0-1 0 0 0,-1 1 0 0 0,1-1 0 0 0,0 1 0 0 0,-1 0 0 0 0,1-1 0 0 0,-1 0 0 0 0,1 1 0 0 0,0-1 0 0 0,-1 1 0 0 0,1-1 0 0 0,-1 1 0 0 0,1-1 1 0 0,-1 0-1 0 0,1 1 0 0 0,-1-1 0 0 0,0 0 0 0 0,1 0 0 0 0,-1 1 0 0 0,1-1 0 0 0,-1 0 0 0 0,0 0 0 0 0,1 0 0 0 0,-2 0 0 0 0,-46 15-305 0 0,0-3 0 0 0,-1-1 0 0 0,-85 6 0 0 0,-160-9 3447 0 0,237-8-2332 0 0,47 0-514 0 0,1-2-68 0 0,-27-3-26 0 0,26 4-24 0 0,11-1-139 0 0,0 0 0 0 0,0 0 0 0 0,1 0 0 0 0,-1 1 0 0 0,0-1 1 0 0,1 1-1 0 0,-1-1 0 0 0,1 1 0 0 0,-1-1 0 0 0,1 1 0 0 0,-1 0 0 0 0,3-2 1 0 0,-1 1 11 0 0,20-14 32 0 0,0 1 1 0 0,1 1-1 0 0,0 1 1 0 0,36-14-1 0 0,3-1-38 0 0,182-97-2075 0 0,-85 31-4581 0 0,-100 53 1283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5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227 211 1476 0 0,'-1'-5'1424'0'0,"-1"-6"-463"0"0,-1 0 1 0 0,-1 1-1 0 0,1-1 1 0 0,-2 0 0 0 0,0 1-1 0 0,0 0 1 0 0,-1 0-1 0 0,0 1 1 0 0,0-1 0 0 0,-10-10-1 0 0,12 16-37 0 0,-1 1-76 0 0,-13-11-114 0 0,13 10 367 0 0,-3 3-695 0 0,-25-4-70 0 0,25 3-48 0 0,1 6-26 0 0,1 0-195 0 0,0 0 1 0 0,1 1-1 0 0,-1 0 0 0 0,1-1 0 0 0,0 2 0 0 0,0-1 0 0 0,0 1 0 0 0,1-1 0 0 0,0 1 1 0 0,0 0-1 0 0,0 1 0 0 0,1-1 0 0 0,0 1 0 0 0,-4 12 0 0 0,5-1 5 0 0,0-1 0 0 0,2 1 0 0 0,0 1 0 0 0,4 30-1 0 0,-1-21-17 0 0,4-1 32 0 0,36 60 335 0 0,-39-81-247 0 0,5-8-128 0 0,28-7-12 0 0,-23 2-10 0 0,-9 1-17 0 0,1-1 0 0 0,-1 1 0 0 0,0-1 0 0 0,0-1 0 0 0,-1 1 0 0 0,0-1 0 0 0,0 0 0 0 0,-1 0 0 0 0,0 0 0 0 0,3-12 1 0 0,-2-5 228 0 0,-1 1 1 0 0,0-1 0 0 0,-2-34 0 0 0,-22-85 1302 0 0,20 139-1469 0 0,1 5-68 0 0,0-1 1 0 0,0 1-1 0 0,0-1 1 0 0,0 1-1 0 0,-1-1 1 0 0,1 0 0 0 0,0 1-1 0 0,0-1 1 0 0,0 1-1 0 0,-1-1 1 0 0,1 1-1 0 0,0-1 1 0 0,-1 1-1 0 0,1-1 1 0 0,0 1-1 0 0,-1-1 1 0 0,1 1-1 0 0,0-1 1 0 0,-1 1 0 0 0,1 0-1 0 0,-1-1 1 0 0,1 1-1 0 0,-1 0 1 0 0,0-1-1 0 0,0 1 0 0 0,1 0 0 0 0,-1-1 0 0 0,1 1 0 0 0,-1 0 0 0 0,1-1 1 0 0,-1 1-1 0 0,1 0 0 0 0,-1-1 0 0 0,1 1 0 0 0,0-1 0 0 0,-1 1 0 0 0,1-1 0 0 0,0 1 0 0 0,-1-1 0 0 0,1 1 0 0 0,0-1 0 0 0,-1 1 0 0 0,1-1 0 0 0,0 1 0 0 0,0-1 0 0 0,0 0 0 0 0,0 1 0 0 0,0-1 0 0 0,-1 0 0 0 0,1 1-1 0 0,0 1 0 0 0,0-1 0 0 0,0 1 0 0 0,0-1-1 0 0,0 1 1 0 0,0-1 0 0 0,0 0 0 0 0,0 1 0 0 0,0-1-1 0 0,-1 1 1 0 0,1-1 0 0 0,0 1 0 0 0,0-1 0 0 0,-1 0-1 0 0,1 1 1 0 0,0-1 0 0 0,-1 1 0 0 0,1-1 0 0 0,0 0-1 0 0,-1 1 1 0 0,1-1 0 0 0,0 0 0 0 0,-1 0 0 0 0,1 1-1 0 0,-1-1 1 0 0,1 0 0 0 0,-1 0 0 0 0,1 0 0 0 0,-1 1-1 0 0,0-1 1 0 0,0 0 0 0 0,1 0-1 0 0,-1 1 1 0 0,0-1-1 0 0,1 0 1 0 0,-1 1-1 0 0,0-1 1 0 0,1 0-1 0 0,-1 1 1 0 0,1-1-1 0 0,-1 1 0 0 0,0-1 1 0 0,1 1-1 0 0,-1-1 1 0 0,1 1-1 0 0,-1-1 1 0 0,1 1-1 0 0,0 0 1 0 0,-1-1-1 0 0,1 1 1 0 0,0 0-1 0 0,-1-1 1 0 0,1 1-1 0 0,0 0 1 0 0,0-1-1 0 0,0 1 1 0 0,-1 0-1 0 0,1 0 1 0 0,0-1-1 0 0,0 1 0 0 0,0 0 1 0 0,0 1-1 0 0,1 12 24 0 0,0 0 0 0 0,1-1 0 0 0,0 1 0 0 0,1-1 0 0 0,1 1 0 0 0,0-1 0 0 0,1 0-1 0 0,0 0 1 0 0,1-1 0 0 0,0 0 0 0 0,1 0 0 0 0,1 0 0 0 0,11 14 0 0 0,-7-12-286 0 0,1 0 0 0 0,0 0 0 0 0,1-1-1 0 0,1-1 1 0 0,0 0 0 0 0,0-1 0 0 0,1-1 0 0 0,32 16 0 0 0,-46-25 100 0 0,1 1 0 0 0,0-1 0 0 0,0 1 0 0 0,1-1 0 0 0,-1 0-1 0 0,0 0 1 0 0,0-1 0 0 0,0 1 0 0 0,1-1 0 0 0,-1 1 0 0 0,0-1 0 0 0,5 0-1 0 0,2 0-330 0 0,-7 0 275 0 0,0 1 0 0 0,0 0 0 0 0,0-1 0 0 0,0 0 0 0 0,0 0 0 0 0,0 0 0 0 0,0 0 0 0 0,0 0 0 0 0,1-1 0 0 0,-1 1-1 0 0,0-1 1 0 0,0 0 0 0 0,3-1 0 0 0,3-1-421 0 0,9-3-1518 0 0,56-39-4027 0 0,-47 25 1329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5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313 252 1212 0 0,'-1'-7'1588'0'0,"-3"-26"909"0"0,4 20-1502 0 0,-2 0 1 0 0,0-1 0 0 0,0 1-1 0 0,-1 0 1 0 0,-1 0 0 0 0,0 1-1 0 0,0-1 1 0 0,-2 1 0 0 0,1 0-1 0 0,-10-14 1 0 0,7 16-379 0 0,1 1 1 0 0,-2 0-1 0 0,1 0 1 0 0,-13-9-1 0 0,16 15-225 0 0,-2 7-250 0 0,-23 9-24 0 0,29-12-110 0 0,-1 0 0 0 0,1-1-1 0 0,-1 1 1 0 0,1 0 0 0 0,-1 0 0 0 0,1 0 0 0 0,0 0 0 0 0,-1 0-1 0 0,1 0 1 0 0,0 0 0 0 0,0 0 0 0 0,0 1 0 0 0,0-1 0 0 0,0 1-1 0 0,0-1 1 0 0,0 0 0 0 0,1 1 0 0 0,-1-1 0 0 0,0 1 0 0 0,0 2-1 0 0,0 0 19 0 0,-16 23 49 0 0,2 0 1 0 0,1 1-1 0 0,1 0 0 0 0,-17 59 1 0 0,14-26 7 0 0,-10 82 1 0 0,22-110-61 0 0,0 0-1 0 0,3 0 1 0 0,1 0 0 0 0,1 0 0 0 0,1 0 0 0 0,2 0-1 0 0,2 0 1 0 0,1-1 0 0 0,1 0 0 0 0,2 0-1 0 0,17 38 1 0 0,-17-53 9 0 0,0-1 0 0 0,2-1-1 0 0,-1 0 1 0 0,2 0 0 0 0,0-2 0 0 0,1 1-1 0 0,0-2 1 0 0,1 0 0 0 0,27 18 0 0 0,-26-21 22 0 0,13 4-9 0 0,-6-5 23 0 0,-17-5-80 0 0,1 0-93 0 0,0 0 0 0 0,0-1 0 0 0,0 1 0 0 0,0-1-1 0 0,0-1 1 0 0,0 1 0 0 0,0-1 0 0 0,1 0-1 0 0,-1-1 1 0 0,1 0 0 0 0,6 0 0 0 0,-5 0-238 0 0,-6 0 180 0 0,0 0 0 0 0,0 0-1 0 0,-1-1 1 0 0,1 1 0 0 0,0 0 0 0 0,0-1-1 0 0,-1 0 1 0 0,1 0 0 0 0,0 1-1 0 0,-1-2 1 0 0,1 1 0 0 0,-1 0-1 0 0,4-2 1 0 0,11-7-1237 0 0,0 0 1 0 0,21-16-1 0 0,-29 19-131 0 0,0-1 1 0 0,-1 1-1 0 0,12-16 1 0 0,2-6-3870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6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91 1664 0 0,'-33'-91'14553'0'0,"27"94"-13900"0"0,-20 8-37 0 0,26-11-601 0 0,0 0 0 0 0,-1 0 0 0 0,1 0 0 0 0,0 0 0 0 0,-1 0 0 0 0,1 0 0 0 0,0 0 0 0 0,0 0 0 0 0,-1 0 0 0 0,1 1 0 0 0,0-1 0 0 0,0 0 0 0 0,-1 0 0 0 0,1 0 0 0 0,0 0 0 0 0,0 0 0 0 0,-1 1 0 0 0,1-1 0 0 0,0 0 0 0 0,0 0 0 0 0,0 1 0 0 0,0-1 0 0 0,-1 0 0 0 0,1 0 0 0 0,0 1 1 0 0,0-1-1 0 0,0 0 0 0 0,0 0 0 0 0,0 1 0 0 0,0-1 0 0 0,0 0 0 0 0,0 0 0 0 0,0 1 0 0 0,0-1 0 0 0,-1 0 0 0 0,2 1 0 0 0,-1-1 0 0 0,0 0 0 0 0,0 1 0 0 0,0 24 745 0 0,-1-7-442 0 0,0 0 0 0 0,2 1 0 0 0,0-1 0 0 0,2 0 0 0 0,0 0 0 0 0,10 34 0 0 0,-7-35-183 0 0,17 32 258 0 0,-22-47-372 0 0,1 0 0 0 0,0 0 1 0 0,-1 1-1 0 0,1-1 1 0 0,0-1-1 0 0,0 1 1 0 0,0 0-1 0 0,1 0 0 0 0,-1-1 1 0 0,0 1-1 0 0,1-1 1 0 0,-1 1-1 0 0,1-1 0 0 0,-1 0 1 0 0,1 0-1 0 0,5 1 1 0 0,-3-1-28 0 0,1 1 3 0 0,0-1 1 0 0,0 0 0 0 0,1 0-1 0 0,-1-1 1 0 0,0 1-1 0 0,0-1 1 0 0,0-1-1 0 0,0 1 1 0 0,0-1-1 0 0,0 0 1 0 0,11-3-1 0 0,-8 2-136 0 0,-5 1 26 0 0,0 0-1 0 0,0 0 0 0 0,-1 0 1 0 0,1 0-1 0 0,0-1 0 0 0,-1 1 0 0 0,1-1 1 0 0,-1 0-1 0 0,4-3 0 0 0,6-2-602 0 0,-1 0 0 0 0,-1-1 0 0 0,1-1-1 0 0,-1 0 1 0 0,-1 0 0 0 0,1-1 0 0 0,-2-1 0 0 0,0 0 0 0 0,0 0-1 0 0,9-15 1 0 0,9-29-5233 0 0,-16 22 979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6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315 294 180 0 0,'-19'-20'932'0'0,"3"3"332"0"0,0 0-1 0 0,-2 1 1 0 0,0 1-1 0 0,-24-16 0 0 0,-75-32 3994 0 0,87 48-4102 0 0,25 10-967 0 0,-1 2 283 0 0,2-1-111 0 0,-15-9-59 0 0,15 9-111 0 0,7-1-640 0 0,27-25-1673 0 0,7 12-3594 0 0,14 1 512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6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83 596 0 0,'6'-4'2027'0'0,"105"-67"7233"0"0,-106 68-8685 0 0,3 2-116 0 0,25-2-93 0 0,-31 3-338 0 0,-1 0-1 0 0,1 0 1 0 0,0 0 0 0 0,0 0-1 0 0,0 0 1 0 0,0 0-1 0 0,-1 0 1 0 0,1 0 0 0 0,0 1-1 0 0,0-1 1 0 0,0 1-1 0 0,-1-1 1 0 0,1 1-1 0 0,0 0 1 0 0,-1 0 0 0 0,1 0-1 0 0,-1 0 1 0 0,1 0-1 0 0,1 1 1 0 0,1 1 69 0 0,2 0-28 0 0,-1 0 1 0 0,0-1-1 0 0,0 2 0 0 0,0-1 1 0 0,-1 1-1 0 0,1-1 0 0 0,-1 1 1 0 0,0 0-1 0 0,7 8 0 0 0,2 4 117 0 0,0-2-66 0 0,-2 0 0 0 0,0 1-1 0 0,0 0 1 0 0,-1 1 0 0 0,-1 1-1 0 0,10 24 1 0 0,33 113 300 0 0,-22-61-276 0 0,87 205 1271 0 0,-114-291-970 0 0,1 1 1 0 0,-2 0 0 0 0,1 0-1 0 0,-1 0 1 0 0,2 12 0 0 0,-3-11-42 0 0,-1-7-362 0 0,0-1-1 0 0,0 1 1 0 0,0-1 0 0 0,0 0-1 0 0,0 1 1 0 0,0-1-1 0 0,-1 1 1 0 0,1-1 0 0 0,-1 0-1 0 0,1 1 1 0 0,-1-1 0 0 0,1 0-1 0 0,-1 0 1 0 0,0 1 0 0 0,1-1-1 0 0,-1 0 1 0 0,0 0 0 0 0,0 0-1 0 0,0 0 1 0 0,-2 2 0 0 0,2-3 48 0 0,-2 5-24 0 0,-1 0-1 0 0,0 0 1 0 0,-1 0 0 0 0,1-1 0 0 0,-1 0 0 0 0,0 0 0 0 0,0 0 0 0 0,0-1-1 0 0,-1 1 1 0 0,1-1 0 0 0,-8 2 0 0 0,-14 11 98 0 0,-114 67-781 0 0,12-8-4625 0 0,53-26-2661 0 0,43-29 896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19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1478 7476 748 0 0,'-494'37'9285'0'0,"440"-27"-8337"0"0,41-6-757 0 0,10-4-122 0 0,1 1 0 0 0,0-1 0 0 0,-1 0 0 0 0,1 1 0 0 0,0 0 0 0 0,-1-1 0 0 0,1 1-1 0 0,0 0 1 0 0,0 0 0 0 0,-1 1 0 0 0,1-1 0 0 0,0 0 0 0 0,0 1 0 0 0,1-1 0 0 0,-1 1 0 0 0,-2 1 0 0 0,-1 3 157 0 0,4-6-198 0 0,1 0 0 0 0,-1 0 0 0 0,1 1 0 0 0,-1-1-1 0 0,1 0 1 0 0,-1 1 0 0 0,1-1 0 0 0,-1 0 0 0 0,1 1 0 0 0,0-1 0 0 0,-1 1 0 0 0,1-1 0 0 0,0 0 0 0 0,-1 1 0 0 0,1-1 0 0 0,0 1 0 0 0,0-1-1 0 0,-1 1 1 0 0,1 0 0 0 0,0-1 0 0 0,0 1 0 0 0,0-1 0 0 0,0 1 0 0 0,-1 0 0 0 0,0 3 47 0 0,1 0 0 0 0,-1 0 0 0 0,1 0 0 0 0,-1 0 1 0 0,1 0-1 0 0,0 0 0 0 0,0 0 0 0 0,1 0 0 0 0,-1 0 0 0 0,1 0 0 0 0,0 0 1 0 0,0 0-1 0 0,0 0 0 0 0,1-1 0 0 0,-1 1 0 0 0,1 0 0 0 0,0-1 1 0 0,0 1-1 0 0,0-1 0 0 0,1 0 0 0 0,-1 1 0 0 0,1-1 0 0 0,3 3 0 0 0,9 8 102 0 0,0 0 0 0 0,1-1 0 0 0,0-1 0 0 0,1-1-1 0 0,1 0 1 0 0,0-1 0 0 0,0-1 0 0 0,39 14 0 0 0,15-1 193 0 0,81 15 1 0 0,-150-37-362 0 0,157 29 389 0 0,1-8-1 0 0,294 2 1 0 0,327-61 127 0 0,664-177 27 0 0,-33-159-265 0 0,-1029 247-187 0 0,415-202 0 0 0,-501 181-15 0 0,507-339 1 0 0,-467 239-89 0 0,415-396 1 0 0,228-365-105 0 0,-178 64-212 0 0,-664 760 227 0 0,126-221-1 0 0,-204 297 54 0 0,-4-3 0 0 0,-6-2 1 0 0,62-198-1 0 0,-100 261 18 0 0,-1 0 1 0 0,-3-1-1 0 0,-2 1 0 0 0,-3-2 1 0 0,-2 1-1 0 0,-2 0 1 0 0,-2-1-1 0 0,-3 1 1 0 0,-2 0-1 0 0,-2 1 0 0 0,-2 0 1 0 0,-3 0-1 0 0,-1 1 1 0 0,-3 1-1 0 0,-2 1 1 0 0,-3 0-1 0 0,-1 2 0 0 0,-2 1 1 0 0,-2 1-1 0 0,-36-44 1 0 0,8 22-15 0 0,-2 2-1 0 0,-4 2 1 0 0,-1 3 0 0 0,-80-55 0 0 0,50 48-11 0 0,-4 5-1 0 0,-173-81 1 0 0,106 73 3 0 0,-3 8 0 0 0,-3 7 0 0 0,-1 7 0 0 0,-181-24 0 0 0,85 34-13 0 0,-1 11 0 0 0,-377 13 1 0 0,254 34-17 0 0,-398 72 1 0 0,304-6-15 0 0,-830 260-1 0 0,965-223 69 0 0,7 15 0 0 0,5 14 0 0 0,-316 199 0 0 0,233-90-24 0 0,-558 455 1 0 0,727-502 41 0 0,9 12 0 0 0,10 10 0 0 0,-228 303 0 0 0,314-343-6 0 0,9 6 1 0 0,9 6-1 0 0,9 5 1 0 0,-113 283 0 0 0,169-328 15 0 0,7 3 1 0 0,-42 218-1 0 0,73-245 6 0 0,6 1 0 0 0,7 1 0 0 0,6 172 0 0 0,10-222 1 0 0,5 0 1 0 0,4-1-1 0 0,5 0 0 0 0,51 170 1 0 0,-49-211 1 0 0,3 0-1 0 0,3-1 1 0 0,1-1 0 0 0,3-1-1 0 0,2-2 1 0 0,2-1 0 0 0,3-2-1 0 0,1-1 1 0 0,51 48 0 0 0,-46-56 10 0 0,2-2 0 0 0,1-2 0 0 0,2-2 1 0 0,1-2-1 0 0,73 34 0 0 0,-50-34 8 0 0,0-3 1 0 0,2-3-1 0 0,112 22 0 0 0,-34-22 15 0 0,1-8-1 0 0,0-6 1 0 0,252-16-1 0 0,-25-27-204 0 0,558-121-1 0 0,363-175-573 0 0,1900-769-2920 0 0,-990 103-3843 0 0,-1528 649 2675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0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1044 0 0,'2'-6'2322'0'0,"8"-24"1644"0"0,-3 11-239 0 0,-1-1 0 0 0,7-36-1 0 0,-13 50-1831 0 0,0-1-117 0 0,-4-51 3193 0 0,3 53-3211 0 0,1 12-1181 0 0,47 554 1984 0 0,-16-296-1854 0 0,33 318-2162 0 0,-63-575 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1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598 1687 1456 0 0,'-64'-21'2482'0'0,"2"-4"-1"0"0,1-2 1 0 0,-89-54-1 0 0,130 69-2108 0 0,2-1-1 0 0,-1-1 1 0 0,2 0-1 0 0,0-1 1 0 0,0-1-1 0 0,2-1 0 0 0,0 0 1 0 0,1-1-1 0 0,0-1 1 0 0,2 0-1 0 0,0 0 1 0 0,2-1-1 0 0,0-1 0 0 0,-9-25 1 0 0,11 20-215 0 0,1-1 0 0 0,2 1 0 0 0,0-1-1 0 0,2-1 1 0 0,1 1 0 0 0,1 0 0 0 0,1-1 0 0 0,2 1 0 0 0,0 0 0 0 0,8-30 0 0 0,1 10-75 0 0,2 2 0 0 0,2 0 0 0 0,3 0 0 0 0,1 2 0 0 0,2 0 0 0 0,1 1 1 0 0,3 1-1 0 0,1 2 0 0 0,51-60 0 0 0,-38 57-48 0 0,1 2 1 0 0,1 1 0 0 0,3 3-1 0 0,1 1 1 0 0,1 2-1 0 0,2 2 1 0 0,94-45-1 0 0,-96 56-27 0 0,0 3 0 0 0,1 1-1 0 0,1 2 1 0 0,0 2 0 0 0,1 2 0 0 0,0 3-1 0 0,1 2 1 0 0,-1 1 0 0 0,54 5 0 0 0,-63 2 9 0 0,0 1 1 0 0,0 3-1 0 0,-1 1 1 0 0,0 2 0 0 0,-1 2-1 0 0,0 1 1 0 0,-1 2-1 0 0,0 1 1 0 0,-1 2 0 0 0,-1 2-1 0 0,62 46 1 0 0,-76-48-12 0 0,0 0 0 0 0,-1 0-1 0 0,-1 2 1 0 0,-1 1 0 0 0,0 0 0 0 0,-2 1 0 0 0,-1 1 0 0 0,0 0-1 0 0,-2 1 1 0 0,17 42 0 0 0,-22-44-3 0 0,-1 1-1 0 0,-2-1 1 0 0,0 1-1 0 0,-1 1 1 0 0,-1-1-1 0 0,-1 0 1 0 0,-1 1-1 0 0,-2 0 1 0 0,0-1 0 0 0,-1 0-1 0 0,-1 1 1 0 0,-13 42-1 0 0,1-20 2 0 0,-2 0 0 0 0,-3-1 0 0 0,-1 0 0 0 0,-2-2 0 0 0,-35 48 0 0 0,6-19 52 0 0,-124 131 1 0 0,131-159 174 0 0,-1-2 0 0 0,-2-2 0 0 0,-65 41 0 0 0,82-61-16 0 0,0-2-1 0 0,-2-1 1 0 0,0-2 0 0 0,-1-1 0 0 0,0-1 0 0 0,-61 12-1 0 0,91-24-193 0 0,-1 0-1 0 0,1 0 0 0 0,-1 0 1 0 0,1-1-1 0 0,-1 0 0 0 0,1 0 1 0 0,-1 0-1 0 0,1-1 0 0 0,-1 1 1 0 0,-4-2-1 0 0,-4-1 15 0 0,9 3-25 0 0,0 1 1 0 0,0-2-1 0 0,1 1 0 0 0,-1 0 1 0 0,0-1-1 0 0,0 0 0 0 0,0 0 0 0 0,1 0 1 0 0,-1 0-1 0 0,-6-4 0 0 0,0 1 6 0 0,8 3-12 0 0,0 1 0 0 0,-1-1-1 0 0,1 1 1 0 0,0-1 0 0 0,-1 0-1 0 0,1 0 1 0 0,0 0 0 0 0,0-1-1 0 0,0 1 1 0 0,0 0 0 0 0,0-1-1 0 0,0 1 1 0 0,0-1 0 0 0,0 0-1 0 0,-2-2 1 0 0,-1-2 4 0 0,4 5-7 0 0,-1 0 0 0 0,1 0 0 0 0,0-1 0 0 0,-1 1 0 0 0,1 0 0 0 0,0-1-1 0 0,0 1 1 0 0,0-1 0 0 0,0 1 0 0 0,0-1 0 0 0,1 0 0 0 0,-2-2 0 0 0,-6-5-25 0 0,11 4-9 0 0,8-17 6 0 0,-11 21 26 0 0,0 1 1 0 0,0 0-1 0 0,0-1 0 0 0,1 1 0 0 0,-1 0 1 0 0,0-1-1 0 0,0 1 0 0 0,0 0 0 0 0,1-1 1 0 0,-1 1-1 0 0,0 0 0 0 0,1-1 0 0 0,-1 1 1 0 0,0 0-1 0 0,1 0 0 0 0,-1-1 0 0 0,0 1 1 0 0,1 0-1 0 0,-1 0 0 0 0,0 0 0 0 0,1 0 1 0 0,-1-1-1 0 0,1 1 0 0 0,-1 0 0 0 0,0 0 1 0 0,1 0-1 0 0,-1 0 0 0 0,1 0 0 0 0,-1 0 1 0 0,1 0-1 0 0,22-2-4 0 0,-1 0 0 0 0,1 2 1 0 0,-1 1-1 0 0,1 0 0 0 0,0 2 1 0 0,-1 1-1 0 0,0 0 0 0 0,0 2 1 0 0,0 0-1 0 0,22 11 0 0 0,15 7 57 0 0,-2 3 0 0 0,80 51 0 0 0,-43-13 167 0 0,159 143 0 0 0,-98-73-2186 0 0,-100-98-1350 0 0,-17-16-6047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4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2391 1640 0 0,'0'0'1558'0'0,"-3"-4"-47"0"0,-24-38 4155 0 0,24 38-4412 0 0,-8-20 3066 0 0,11 23-4184 0 0,0 0-1 0 0,0 0 0 0 0,-1 0 1 0 0,1 0-1 0 0,0 0 0 0 0,-1 0 1 0 0,-8-10 4494 0 0,9 38-4463 0 0,0-25-155 0 0,0-1 0 0 0,0 1 0 0 0,0-1 0 0 0,1 0-1 0 0,-1 1 1 0 0,0-1 0 0 0,1 1 0 0 0,-1-1 0 0 0,1 1 0 0 0,0-1 0 0 0,-1 0 0 0 0,1 0-1 0 0,0 1 1 0 0,0-1 0 0 0,0 0 0 0 0,0 0 0 0 0,0 0 0 0 0,0 0 0 0 0,0 0 0 0 0,0 0-1 0 0,0 0 1 0 0,2 1 0 0 0,-2-1 26 0 0,36 43 246 0 0,1-2 1 0 0,2-2 0 0 0,2-1 0 0 0,2-2 0 0 0,78 50 0 0 0,-105-77-143 0 0,1-1 0 0 0,0-1 0 0 0,29 10 0 0 0,-25-11 112 0 0,-4-4 74 0 0,-3-1-221 0 0,51-1 386 0 0,-6-7-271 0 0,0-3 1 0 0,-1-2 0 0 0,113-37-1 0 0,352-195 170 0 0,-20-40-264 0 0,-231 127-55 0 0,-228 131-65 0 0,866-476 57 0 0,-296 160 114 0 0,409-230-185 0 0,-965 538 7 0 0,182-105 47 0 0,-78 38 175 0 0,-159 97-141 0 0,2-1 31 0 0,16-13 36 0 0,-17 13 47 0 0,0 2 21 0 0,13-6-2 0 0,-13 6 201 0 0,-2-3-221 0 0,43-32 3482 0 0,-45 33-3639 0 0,2-17-34 0 0,-9-5-4 0 0,-13 6 0 0 0,3-4 0 0 0,1 1 0 0 0,-9 4 0 0 0,5 3-41 0 0,15 12-363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1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204 519 1928 0 0,'-197'-76'17146'0'0,"190"74"-16096"0"0,7-4-677 0 0,0-16-72 0 0,0 22-294 0 0,0-1 0 0 0,0 1 0 0 0,0 0 0 0 0,0-1 0 0 0,0 1 0 0 0,0 0 0 0 0,0-1 0 0 0,0 1 1 0 0,0 0-1 0 0,0-1 0 0 0,0 1 0 0 0,0 0 0 0 0,1 0 0 0 0,-1-1 0 0 0,0 1 0 0 0,0 0 0 0 0,0-1 0 0 0,0 1 0 0 0,0 0 0 0 0,1 0 0 0 0,-1-1 0 0 0,0 1 0 0 0,0 0 1 0 0,1 0-1 0 0,-1-1 0 0 0,0 1 0 0 0,0 0 0 0 0,1 0 0 0 0,-1 0 0 0 0,0 0 0 0 0,0-1 0 0 0,1 1 0 0 0,-1 0 0 0 0,1 0 0 0 0,54-38 497 0 0,78-49-316 0 0,-124 81-186 0 0,0 0 0 0 0,-1-1 0 0 0,1 0 1 0 0,-1-1-1 0 0,13-17 0 0 0,10-14-5 0 0,-27 31 4 0 0,-2 0-2 0 0,0 4-2 0 0,-1-1-1 0 0,1 0 1 0 0,-1 0-1 0 0,0 0 0 0 0,0 0 1 0 0,-1 0-1 0 0,1 0 1 0 0,-1-1-1 0 0,-1-6 0 0 0,1 3 7 0 0,-1 6 8 0 0,1 0-1 0 0,-1 0 1 0 0,-1-1-1 0 0,1 1 1 0 0,0 0-1 0 0,-1 0 1 0 0,1 0 0 0 0,-1 1-1 0 0,0-1 1 0 0,0 0-1 0 0,0 1 1 0 0,0-1-1 0 0,-1 1 1 0 0,1-1 0 0 0,-5-2-1 0 0,3 2 7 0 0,-50-35 150 0 0,49 35-159 0 0,-3 2-14 0 0,1-1 1 0 0,4 1 3 0 0,1 1-1 0 0,0-1 1 0 0,-1 1 0 0 0,1-1 0 0 0,-1 1-1 0 0,1 0 1 0 0,-1 0 0 0 0,1 0 0 0 0,-1 0-1 0 0,1 0 1 0 0,-1 1 0 0 0,1-1 0 0 0,0 1-1 0 0,-5 1 1 0 0,2-1 1 0 0,1 0-2 0 0,0 0 0 0 0,0 0 0 0 0,0 0 0 0 0,0 1 0 0 0,0-1-1 0 0,0 1 1 0 0,0 0 0 0 0,1 0 0 0 0,-1 0 0 0 0,1 1 0 0 0,0-1 0 0 0,-1 1 0 0 0,1 0-1 0 0,0 0 1 0 0,1 0 0 0 0,-4 5 0 0 0,1 0 13 0 0,1 0 0 0 0,0 0-1 0 0,1 1 1 0 0,-1 0 0 0 0,2-1-1 0 0,-1 1 1 0 0,2 0 0 0 0,-1 0 0 0 0,1 1-1 0 0,0-1 1 0 0,1 0 0 0 0,0 0 0 0 0,2 13-1 0 0,0-1 32 0 0,2 1-1 0 0,0-1 0 0 0,2 1 0 0 0,16 39 0 0 0,-15-46-11 0 0,1 0 0 0 0,1-1 0 0 0,0 1-1 0 0,1-2 1 0 0,0 0 0 0 0,1 0 0 0 0,1-1 0 0 0,0 0-1 0 0,21 15 1 0 0,-11-10-625 0 0,1-2 1 0 0,0 0-1 0 0,2-2 1 0 0,46 20-1 0 0,-60-29-697 0 0,-7-3 1036 0 0,-1 1-1 0 0,0-1 0 0 0,1 0 0 0 0,-1 0 0 0 0,0-1 1 0 0,1 1-1 0 0,-1-1 0 0 0,1 1 0 0 0,-1-1 0 0 0,1 0 1 0 0,-1-1-1 0 0,1 1 0 0 0,4-1 0 0 0,-3 0-402 0 0,4 2-213 0 0,8-1-161 0 0,6-7-3860 0 0,13-7-510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1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17 463 588 0 0,'-1'-7'2108'0'0,"-9"-51"3629"0"0,10 52-4130 0 0,-1 1-213 0 0,-4-23 844 0 0,5 28-2189 0 0,0-1 1 0 0,0 1 0 0 0,1-1-1 0 0,-1 0 1 0 0,0 1-1 0 0,0-1 1 0 0,1 1-1 0 0,-1-1 1 0 0,0 0-1 0 0,1 1 1 0 0,-1-1 0 0 0,0 1-1 0 0,1-1 1 0 0,-1 1-1 0 0,1-1 1 0 0,-1 1-1 0 0,1 0 1 0 0,-1-1-1 0 0,1 1 1 0 0,-1 0-1 0 0,1-1 1 0 0,0 1 0 0 0,-1 0-1 0 0,1 0 1 0 0,0-1-1 0 0,0 1 22 0 0,-1 0 0 0 0,1 0-1 0 0,0-1 1 0 0,-1 1 0 0 0,1 0-1 0 0,-1 0 1 0 0,1-1 0 0 0,-1 1-1 0 0,1 0 1 0 0,-1-1 0 0 0,1 1-1 0 0,-1-1 1 0 0,0 1 0 0 0,1 0-1 0 0,-1-1 1 0 0,1 1 0 0 0,-1-1-1 0 0,0 1 1 0 0,1-1 0 0 0,-1 1-1 0 0,0-1 1 0 0,0 0 0 0 0,0 1-1 0 0,1-1 1 0 0,-1 1 0 0 0,0-1-1 0 0,0 0 1 0 0,9 1 613 0 0,28 3-57 0 0,-35-3-574 0 0,0 0-1 0 0,0 0 0 0 0,0 0 1 0 0,0 1-1 0 0,0-1 0 0 0,0 0 0 0 0,0 1 1 0 0,0-1-1 0 0,0 1 0 0 0,0 0 1 0 0,0 0-1 0 0,0 0 0 0 0,-1 0 1 0 0,1 0-1 0 0,0 0 0 0 0,-1 0 0 0 0,4 3 1 0 0,-1 0 105 0 0,20 11 220 0 0,0 1-1 0 0,-1 1 0 0 0,-1 1 1 0 0,33 34-1 0 0,11 10 175 0 0,5 1 640 0 0,14 11 8137 0 0,-80-77-8931 0 0,13-17-339 0 0,-17 17-59 0 0,0 0 0 0 0,0-1 0 0 0,-1 1 0 0 0,1 0 0 0 0,-1 0 0 0 0,1-1 0 0 0,-1 1 0 0 0,0 0 0 0 0,-1-5 0 0 0,-25-229 36 0 0,4 48-221 0 0,20 103-6629 0 0,2 77 5931 0 0,-4-28-4175 0 0,-4 6-4519 0 0,-1 7 1147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2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0 946 492 0 0,'3'5'1604'0'0,"-1"-2"-1170"0"0,-1 0-102 0 0,0-1 0 0 0,0 0 1 0 0,0 1-1 0 0,1-1 0 0 0,-1 0 0 0 0,1 0 0 0 0,0 0 1 0 0,0 0-1 0 0,-1 0 0 0 0,1-1 0 0 0,0 1 0 0 0,0 0 1 0 0,1-1-1 0 0,-1 0 0 0 0,0 1 0 0 0,0-1 0 0 0,1 0 0 0 0,-1 0 1 0 0,1 0-1 0 0,-1 0 0 0 0,1-1 0 0 0,-1 1 0 0 0,1-1 1 0 0,-1 0-1 0 0,4 1 0 0 0,-3-1-299 0 0,8 0 314 0 0,0-1-1 0 0,0 1 1 0 0,-1-2 0 0 0,1 1-1 0 0,-1-2 1 0 0,17-5 0 0 0,-18 5-218 0 0,0-1 0 0 0,-1 0 0 0 0,0-1 0 0 0,0 0 0 0 0,0 0 1 0 0,0-1-1 0 0,-1 0 0 0 0,0 0 0 0 0,11-13 0 0 0,-6 4-40 0 0,0-2 0 0 0,-1 0 0 0 0,-1 0-1 0 0,9-21 1 0 0,-8 12 90 0 0,-1-1 0 0 0,-1 0 0 0 0,-1-1 0 0 0,-1 0 0 0 0,3-31 0 0 0,6-9 447 0 0,-15 63-454 0 0,1 12-152 0 0,1 4-15 0 0,3 9 20 0 0,-1 1-1 0 0,2 24 0 0 0,8 26 70 0 0,-2-19-5 0 0,1 8 157 0 0,2-2-1 0 0,34 81 1 0 0,-26-76-42 0 0,45 76 665 0 0,-60-122-518 0 0,-8-15-296 0 0,0-1 1 0 0,0 1-1 0 0,0 0 1 0 0,0 0-1 0 0,0-1 0 0 0,0 1 1 0 0,0-1-1 0 0,0 1 1 0 0,0-1-1 0 0,1 0 1 0 0,-1 1-1 0 0,1-1 1 0 0,-1 0-1 0 0,1 0 0 0 0,2 1 1 0 0,1 1 96 0 0,0 2 260 0 0,2-7-72 0 0,-3 2-303 0 0,0 0 4 0 0,0-1-1 0 0,-1 1 1 0 0,1-1 0 0 0,0 0-1 0 0,0 0 1 0 0,-1 0 0 0 0,1 0 0 0 0,-1-1-1 0 0,1 0 1 0 0,-1 1 0 0 0,1-1-1 0 0,-1 0 1 0 0,0-1 0 0 0,0 1 0 0 0,0 0-1 0 0,0-1 1 0 0,-1 0 0 0 0,1 0-1 0 0,3-5 1 0 0,11-22 41 0 0,-2 0 1 0 0,-2-1-1 0 0,0-1 1 0 0,10-42-1 0 0,-7 8-8 0 0,9-89-1 0 0,-23 143-62 0 0,13-164 88 0 0,-10 90-299 0 0,-5 80 149 0 0,0 12-159 0 0,2 10 205 0 0,1-1 0 0 0,0 1 1 0 0,1-1-1 0 0,0 1 0 0 0,1-1 0 0 0,12 24 0 0 0,1-3 33 0 0,32 51-1 0 0,-44-79 96 0 0,0 0 0 0 0,0 0 0 0 0,1-1 0 0 0,0 0 0 0 0,0 0 0 0 0,14 9-1 0 0,-21-16-121 0 0,5 4 337 0 0,4-3-44 0 0,28 5-54 0 0,-35-6-222 0 0,0 1-1 0 0,0-1 1 0 0,0 0-1 0 0,0 1 1 0 0,1-1-1 0 0,-1 0 1 0 0,0 0-1 0 0,0-1 1 0 0,0 1-1 0 0,0 0 1 0 0,0-1-1 0 0,0 1 1 0 0,0-1-1 0 0,0 0 1 0 0,0 1-1 0 0,0-1 1 0 0,3-2 0 0 0,1 0 32 0 0,-3 2-35 0 0,0 0-1 0 0,0 0 1 0 0,-1 0 0 0 0,1 0 0 0 0,0 0 0 0 0,-1 0 0 0 0,1-1 0 0 0,-1 0 0 0 0,1 1 0 0 0,-1-1 0 0 0,0 0 0 0 0,1 0 0 0 0,-1 0 0 0 0,2-3 0 0 0,5-4 22 0 0,4-3-4 0 0,-1 0 1 0 0,0-1-1 0 0,-1 0 0 0 0,0-1 1 0 0,-1-1-1 0 0,0 1 0 0 0,-1-2 1 0 0,10-24-1 0 0,-4 5 4 0 0,-3-1 1 0 0,16-67 0 0 0,-22 76-35 0 0,-2 0 1 0 0,-1-1 0 0 0,-1 1 0 0 0,-1-1 0 0 0,-1 0-1 0 0,-9-53 1 0 0,7 66-14 0 0,-2 1 0 0 0,0-1 0 0 0,0 0 0 0 0,-2 1 0 0 0,0 0 0 0 0,0 0 0 0 0,-1 1 0 0 0,-1 0-1 0 0,0 0 1 0 0,-1 1 0 0 0,0 0 0 0 0,-1 0 0 0 0,0 1 0 0 0,-13-11 0 0 0,15 16-9 0 0,-1 0 0 0 0,0 0 0 0 0,0 0 0 0 0,0 1 0 0 0,-1 1-1 0 0,1 0 1 0 0,-20-6 0 0 0,21 8-15 0 0,-3 2 7 0 0,-33 0-2 0 0,33 0 5 0 0,3 3 14 0 0,-21 11 16 0 0,29-14-6 0 0,-1 0 0 0 0,1 0 0 0 0,0 0 0 0 0,-1 0 0 0 0,1 1 0 0 0,0-1 0 0 0,-1 0 0 0 0,1 0 0 0 0,0 0 0 0 0,-1 0 0 0 0,1 0 0 0 0,0 1 0 0 0,-1-1 0 0 0,1 0 0 0 0,0 0 0 0 0,0 1 0 0 0,-1-1 1 0 0,1 0-1 0 0,0 0 0 0 0,0 1 0 0 0,0-1 0 0 0,-1 0 0 0 0,1 1 0 0 0,0-1 0 0 0,0 0 0 0 0,0 1 0 0 0,0-1 0 0 0,0 0 0 0 0,0 1 0 0 0,-1-1 0 0 0,1 0 0 0 0,0 1 0 0 0,0-1 0 0 0,0 0 0 0 0,0 1 0 0 0,0-1 0 0 0,0 0 1 0 0,1 1-1 0 0,-1 27 12 0 0,4-15 2 0 0,23 17 16 0 0,0-1 1 0 0,2-1 0 0 0,42 31-1 0 0,30 28-6 0 0,-75-61-25 0 0,-1 0-1 0 0,-2 1 0 0 0,0 2 1 0 0,-2 0-1 0 0,-1 2 0 0 0,25 49 1 0 0,-35-58 2 0 0,-2 0-1 0 0,0 1 1 0 0,-1 0 0 0 0,-1 0 0 0 0,-2 1 0 0 0,0 0-1 0 0,-1-1 1 0 0,-2 1 0 0 0,0 0 0 0 0,-5 45 0 0 0,-3-25-57 0 0,-1-1 0 0 0,-3-1 1 0 0,-16 42-1 0 0,-6-1-2925 0 0,31-77 1224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3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276 640 720 0 0,'4'-4'2238'0'0,"39"-70"8314"0"0,-40 70-8843 0 0,-1-5-1034 0 0,0 0 0 0 0,1 0 1 0 0,0 0-1 0 0,0 1 0 0 0,1 0 1 0 0,0-1-1 0 0,0 1 0 0 0,1 0 1 0 0,10-12-1 0 0,-8 10-366 0 0,1 1-139 0 0,0 0 0 0 0,0 1-1 0 0,0 1 1 0 0,1 0 0 0 0,0 0 0 0 0,20-11 0 0 0,-12 8-93 0 0,-1 0 0 0 0,0-1 1 0 0,0 0-1 0 0,-1-1 0 0 0,-1-1 0 0 0,22-24 0 0 0,-32 31-69 0 0,-1-1 0 0 0,1 1 0 0 0,-1-1 0 0 0,0 0 0 0 0,0 0 0 0 0,2-13 0 0 0,-2 11-6 0 0,-1 4 7 0 0,-1-1 1 0 0,0 1-1 0 0,0-1 0 0 0,0 0 0 0 0,-1 1 0 0 0,1-1 1 0 0,-1 0-1 0 0,-1 1 0 0 0,1-1 0 0 0,-3-7 1 0 0,3 8 14 0 0,0 3-12 0 0,0 0 1 0 0,0 0 0 0 0,0 0 0 0 0,0 0 0 0 0,0 0 0 0 0,0 1 0 0 0,0-1 0 0 0,-1 0 0 0 0,1 0 0 0 0,-1 0-1 0 0,0 0 1 0 0,1 1 0 0 0,-1-1 0 0 0,0 0 0 0 0,-2-2 0 0 0,-9-18 203 0 0,10 17-195 0 0,0 0-1 0 0,0 0 0 0 0,-1 0 0 0 0,0 0 1 0 0,0 0-1 0 0,-1 1 0 0 0,1-1 0 0 0,-1 1 1 0 0,0 0-1 0 0,0 0 0 0 0,0 1 1 0 0,-1-1-1 0 0,1 1 0 0 0,-1 0 0 0 0,0 0 1 0 0,0 0-1 0 0,0 1 0 0 0,0-1 1 0 0,0 1-1 0 0,0 1 0 0 0,-1-1 0 0 0,1 1 1 0 0,-1 0-1 0 0,1 0 0 0 0,-1 0 1 0 0,0 1-1 0 0,1 0 0 0 0,-1 0 0 0 0,0 0 1 0 0,-7 2-1 0 0,-15 6 64 0 0,1 0 1 0 0,0 2-1 0 0,1 1 1 0 0,0 1-1 0 0,-43 28 1 0 0,47-24-4 0 0,0 1 0 0 0,1 1 0 0 0,2 1 0 0 0,0 1 0 0 0,0 1 1 0 0,2 0-1 0 0,-22 36 0 0 0,28-38-42 0 0,1-1-1 0 0,2 1 1 0 0,0 1 0 0 0,0-1 0 0 0,2 1-1 0 0,1 1 1 0 0,0-1 0 0 0,1 1 0 0 0,2-1-1 0 0,-1 30 1 0 0,3-19 11 0 0,2-1 0 0 0,1 0 0 0 0,1 0 1 0 0,2 0-1 0 0,1 0 0 0 0,1-1 0 0 0,15 36 0 0 0,-19-54-50 0 0,1 0-1 0 0,1 0 1 0 0,-1 0 0 0 0,2-1-1 0 0,0 0 1 0 0,0 0 0 0 0,0-1 0 0 0,1 0-1 0 0,1 0 1 0 0,0-1 0 0 0,0 0-1 0 0,0 0 1 0 0,1-1 0 0 0,0-1 0 0 0,1 1-1 0 0,-1-2 1 0 0,1 1 0 0 0,0-1-1 0 0,1-1 1 0 0,21 6 0 0 0,-9-8-448 0 0,0-1 0 0 0,0 0 0 0 0,42-6 0 0 0,-35 0-392 0 0,0-1 0 0 0,-1-2 1 0 0,0-1-1 0 0,0-1 0 0 0,-1-1 1 0 0,46-26-1 0 0,-35 13-3961 0 0,68-50 1 0 0,-44 25-3295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4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397 145 1356 0 0,'-5'-3'1990'0'0,"-37"-17"2304"0"0,0 2 0 0 0,-60-17 0 0 0,95 33-3628 0 0,-3 1-140 0 0,-31-2-110 0 0,31 2-96 0 0,2 3-65 0 0,3 0-230 0 0,-1-2 15 0 0,1 2 0 0 0,0-1-1 0 0,0 0 1 0 0,0 1-1 0 0,0 0 1 0 0,0 0 0 0 0,1 1-1 0 0,-1-1 1 0 0,1 1-1 0 0,-1 0 1 0 0,1 0 0 0 0,0 0-1 0 0,0 1 1 0 0,-4 4-1 0 0,-33 61 249 0 0,39-66-278 0 0,1-1-1 0 0,0 1 1 0 0,-1 0-1 0 0,1 0 1 0 0,1 0-1 0 0,-1 0 1 0 0,0 0-1 0 0,1 0 1 0 0,-1 1-1 0 0,1-1 0 0 0,0 0 1 0 0,0 0-1 0 0,1 4 1 0 0,-1 5 9 0 0,0 5 3 0 0,1 1 0 0 0,0-1-1 0 0,1 0 1 0 0,0 1-1 0 0,2-1 1 0 0,0 0-1 0 0,1-1 1 0 0,8 21-1 0 0,-1-11 243 0 0,0-1 0 0 0,2 0 0 0 0,0-1 0 0 0,19 23 0 0 0,-29-42 622 0 0,37-5-255 0 0,-40 0-621 0 0,-1 0-1 0 0,1 0 1 0 0,-1 0 0 0 0,1 0 0 0 0,0 0 0 0 0,-1 0 0 0 0,1 0 0 0 0,-1 0-1 0 0,1 0 1 0 0,0 0 0 0 0,-1-1 0 0 0,1 1 0 0 0,-1 0 0 0 0,1 0 0 0 0,0 0 0 0 0,-1-1-1 0 0,1 1 1 0 0,-1 0 0 0 0,1-1 0 0 0,-1 1 0 0 0,0-1 0 0 0,1 1 0 0 0,0-1-1 0 0,8-8 51 0 0,0 0-1 0 0,-1-1 1 0 0,0 0-1 0 0,0-1 1 0 0,-1 1-1 0 0,-1-1 0 0 0,0-1 1 0 0,0 1-1 0 0,-1-1 1 0 0,-1 0-1 0 0,0 0 0 0 0,0-1 1 0 0,-1 1-1 0 0,-1-1 1 0 0,2-14-1 0 0,-3-4 93 0 0,0-1 0 0 0,-5-34 0 0 0,-3 15 215 0 0,-1 18-42 0 0,-2-4 224 0 0,-21-67 202 0 0,29 99-693 0 0,0 11-61 0 0,1 2 5 0 0,0 0 0 0 0,0 0 1 0 0,1 0-1 0 0,0 1 0 0 0,1-1 0 0 0,-1 0 0 0 0,2 0 0 0 0,-1 0 1 0 0,1 0-1 0 0,0 0 0 0 0,1 0 0 0 0,0-1 0 0 0,0 1 0 0 0,0-1 1 0 0,1 0-1 0 0,0 0 0 0 0,8 10 0 0 0,10 14 10 0 0,1-1 0 0 0,41 42 0 0 0,-41-48-407 0 0,1-1-1 0 0,1-1 1 0 0,49 33 0 0 0,-59-46-337 0 0,0 0 1 0 0,1-2-1 0 0,29 10 0 0 0,-30-13-532 0 0,0 0 0 0 0,0-1 0 0 0,1-1 0 0 0,29 1-1 0 0,-42-3 1115 0 0,14 0-1293 0 0,1 0-1 0 0,-1-2 0 0 0,1 0 0 0 0,22-6 0 0 0,4-5-4768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5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1024 92 0 0,'-2'-6'1976'0'0,"0"-1"-1295"0"0,0-1 1 0 0,0 1 0 0 0,-1 0 0 0 0,0 0 0 0 0,0 0 0 0 0,-1 0 0 0 0,0 0 0 0 0,0 1 0 0 0,0 0 0 0 0,-1 0 0 0 0,0 0 0 0 0,0 0 0 0 0,-1 1 0 0 0,0 0-1 0 0,0 0 1 0 0,0 0 0 0 0,0 1 0 0 0,-1 0 0 0 0,-7-4 0 0 0,8 5 129 0 0,-14-1 144 0 0,19 4-895 0 0,-1-1 0 0 0,0 1 0 0 0,0-1 0 0 0,0 1 0 0 0,1 0 0 0 0,-1-1-1 0 0,0 1 1 0 0,0 0 0 0 0,0 0 0 0 0,0 1 0 0 0,0-1 0 0 0,1 0 0 0 0,-1 1 0 0 0,0-1 0 0 0,0 1 0 0 0,0-1 0 0 0,1 1-1 0 0,-3 1 1 0 0,-3-1 33 0 0,5-1-69 0 0,0 0 0 0 0,0 1 0 0 0,0-1 0 0 0,0 1 0 0 0,-1-1 0 0 0,1 1 0 0 0,0 0 0 0 0,0 0 0 0 0,1 0 0 0 0,-1 0 0 0 0,0 0 1 0 0,0 0-1 0 0,0 0 0 0 0,1 1 0 0 0,-1-1 0 0 0,0 1 0 0 0,-1 1 0 0 0,-3 2 42 0 0,4-4-43 0 0,0 0 0 0 0,0 1 0 0 0,0-1-1 0 0,0 1 1 0 0,0-1 0 0 0,1 1 0 0 0,-1 0-1 0 0,1 0 1 0 0,-1 0 0 0 0,1 0 0 0 0,0 0-1 0 0,-1 0 1 0 0,1 0 0 0 0,-1 4 0 0 0,-4 8 36 0 0,1 1 0 0 0,1-1 0 0 0,0 1 0 0 0,1 0-1 0 0,0-1 1 0 0,1 2 0 0 0,1-1 0 0 0,1 0 0 0 0,0 0 0 0 0,0 0 0 0 0,6 27 0 0 0,0-11 29 0 0,1-1 1 0 0,2 0-1 0 0,0-1 1 0 0,27 54-1 0 0,-35-81-83 0 0,-1-1 0 0 0,1 0 0 0 0,0 1 0 0 0,0-1 0 0 0,-1 0 0 0 0,1 1 0 0 0,0-1 0 0 0,0 0 0 0 0,0 0 0 0 0,0 0 0 0 0,1 0 0 0 0,-1 0 0 0 0,0 0 0 0 0,0 0 0 0 0,1 0-1 0 0,-1-1 1 0 0,0 1 0 0 0,3 0 0 0 0,0 1 11 0 0,0 1 91 0 0,3-5-58 0 0,18-6-10 0 0,-21 6-14 0 0,-1-1 0 0 0,0 0 0 0 0,0 0 0 0 0,0 0 0 0 0,-1 0-1 0 0,1 0 1 0 0,-1 0 0 0 0,0-1 0 0 0,0 1 0 0 0,0-1 0 0 0,0 0 0 0 0,0 1 0 0 0,-1-1 0 0 0,0 0 0 0 0,1-5 0 0 0,2-2 82 0 0,0 0 1 0 0,-1 0-1 0 0,0 0 1 0 0,-1-1 0 0 0,2-22-1 0 0,0-1 132 0 0,0 14 58 0 0,-1-6-91 0 0,-4 9 48 0 0,1-85 474 0 0,0 98-700 0 0,11-6-8 0 0,-11 10-19 0 0,1 1 0 0 0,-1-1 0 0 0,0 1 0 0 0,0-1 0 0 0,0 1 1 0 0,1-1-1 0 0,-1 1 0 0 0,0 0 0 0 0,1-1 0 0 0,-1 1 0 0 0,0-1 0 0 0,1 1 0 0 0,-1-1 1 0 0,1 1-1 0 0,-1 0 0 0 0,1-1 0 0 0,-1 1 0 0 0,1 0 0 0 0,-1 0 0 0 0,1-1 0 0 0,-1 1 1 0 0,1 0-1 0 0,-1 0 0 0 0,1 0 0 0 0,-1 0 0 0 0,2-1 0 0 0,5 3 6 0 0,1 0 0 0 0,0 0 0 0 0,0 0 0 0 0,-1 1 0 0 0,1 0 0 0 0,-1 1 0 0 0,0 0 0 0 0,0 0 0 0 0,-1 0 0 0 0,10 8 1 0 0,49 28 43 0 0,-6-9 138 0 0,-52-28 151 0 0,31 9 749 0 0,-36-13-1059 0 0,0 0-1 0 0,0-1 1 0 0,0 0-1 0 0,0 1 1 0 0,-1-1-1 0 0,1 0 1 0 0,-1 0-1 0 0,1 0 1 0 0,1-3-1 0 0,-1 0-5 0 0,0 1 0 0 0,0-1-1 0 0,0 0 1 0 0,-1 0 0 0 0,1 0-1 0 0,-1 0 1 0 0,0 0 0 0 0,-1 0-1 0 0,1 0 1 0 0,-1 0 0 0 0,0-7-1 0 0,0 10-17 0 0,9-76 84 0 0,-5 34-79 0 0,2 1 0 0 0,23-82-1 0 0,20-15-302 0 0,-46 134 234 0 0,1 2 10 0 0,-3 2 41 0 0,1 0 0 0 0,-1 0 1 0 0,1 0-1 0 0,0 0 0 0 0,-1 1 1 0 0,1-1-1 0 0,0 0 0 0 0,0 1 1 0 0,0 0-1 0 0,4-3 0 0 0,-1 7-24 0 0,-1 0 25 0 0,1 0-1 0 0,-1 1 1 0 0,0-1 0 0 0,0 1-1 0 0,0 0 1 0 0,-1 0-1 0 0,1 0 1 0 0,-1 1 0 0 0,0-1-1 0 0,0 1 1 0 0,2 4 0 0 0,22 63-13 0 0,-11-25 7 0 0,-16-46 12 0 0,84 197-3 0 0,-81-192 19 0 0,1-1 0 0 0,-1 0 0 0 0,1 0 0 0 0,0-1-1 0 0,0 1 1 0 0,1-1 0 0 0,-1 0 0 0 0,1 0 0 0 0,0 0 0 0 0,11 6 0 0 0,-14-9-11 0 0,3 3 43 0 0,6-4 14 0 0,29 3 11 0 0,-23-6-33 0 0,1-5-20 0 0,-1-2 0 0 0,-1 0 0 0 0,0-1 0 0 0,15-13 0 0 0,-17 13-2 0 0,-2-2 1 0 0,22-25-1 0 0,-24 24-11 0 0,-1 1-1 0 0,-1-1 1 0 0,0-1 0 0 0,-1 1-1 0 0,-1-1 1 0 0,0-1 0 0 0,-1 1-1 0 0,0-1 1 0 0,-1 0 0 0 0,-1 0-1 0 0,-1 0 1 0 0,1-22 0 0 0,-3 15-11 0 0,-1 0 1 0 0,-1 0 0 0 0,-1 0-1 0 0,-6-24 1 0 0,-19-45-54 0 0,25 85 36 0 0,0 0 1 0 0,0 0-1 0 0,-1 0 0 0 0,0 0 1 0 0,0 1-1 0 0,-1 0 1 0 0,0-1-1 0 0,0 2 0 0 0,0-1 1 0 0,-1 1-1 0 0,0 0 1 0 0,0 0-1 0 0,0 0 0 0 0,0 1 1 0 0,-1 0-1 0 0,0 0 1 0 0,-11-4-1 0 0,11 6-23 0 0,-1 3 0 0 0,-25 4 9 0 0,31-5 33 0 0,1 1 0 0 0,-1-1-1 0 0,1 0 1 0 0,-1 0 0 0 0,1 0-1 0 0,0 1 1 0 0,-1-1-1 0 0,1 1 1 0 0,-1-1 0 0 0,1 1-1 0 0,0 0 1 0 0,0-1 0 0 0,-1 1-1 0 0,1 0 1 0 0,0 0-1 0 0,0 0 1 0 0,0 0 0 0 0,0 0-1 0 0,0 0 1 0 0,0 0 0 0 0,0 0-1 0 0,0 1 1 0 0,0-1 0 0 0,0 2-1 0 0,-1-1-4 0 0,-9 15-6 0 0,11-17 13 0 0,-1 0-1 0 0,1 1 1 0 0,0-1 0 0 0,0 0 0 0 0,0 1-1 0 0,-1-1 1 0 0,1 0 0 0 0,0 0-1 0 0,0 1 1 0 0,0-1 0 0 0,0 0-1 0 0,0 1 1 0 0,0-1 0 0 0,0 0 0 0 0,0 1-1 0 0,0-1 1 0 0,0 0 0 0 0,0 1-1 0 0,0-1 1 0 0,0 0 0 0 0,0 1 0 0 0,0-1-1 0 0,0 0 1 0 0,0 0 0 0 0,0 1-1 0 0,0-1 1 0 0,0 0 0 0 0,1 1-1 0 0,-1-1 1 0 0,0 0 0 0 0,0 0 0 0 0,0 1-1 0 0,1-1 1 0 0,0 4-1 0 0,0-1 4 0 0,0 0 0 0 0,0 0 0 0 0,0 0 0 0 0,1-1 0 0 0,-1 1 0 0 0,1 0-1 0 0,0-1 1 0 0,-1 1 0 0 0,1 0 0 0 0,0-1 0 0 0,1 0 0 0 0,-1 0 0 0 0,0 0-1 0 0,1 0 1 0 0,-1 0 0 0 0,1 0 0 0 0,-1 0 0 0 0,1-1 0 0 0,0 1-1 0 0,5 1 1 0 0,70 14 113 0 0,-73-16-111 0 0,-1 0 0 0 0,1 0 0 0 0,-1-1 0 0 0,0 0-1 0 0,1 1 1 0 0,-1-2 0 0 0,1 1 0 0 0,-1 0 0 0 0,8-3 0 0 0,0 1 6 0 0,-7 2-5 0 0,0 0 0 0 0,0 0 0 0 0,0-1-1 0 0,-1 0 1 0 0,1 0 0 0 0,0 0 0 0 0,0-1 0 0 0,0 1 0 0 0,7-5 0 0 0,4-1 1 0 0,10-2 7 0 0,-1-1-1 0 0,0-1 1 0 0,-1-1-1 0 0,0-1 1 0 0,-1-1-1 0 0,39-32 1 0 0,-29 17 6 0 0,-1-1 0 0 0,-2-2 1 0 0,34-47-1 0 0,-45 56-47 0 0,-2-2 0 0 0,-1 0 0 0 0,19-39 0 0 0,-34 60-27 0 0,-6 15-105 0 0,-9 10 101 0 0,-3 27 8 0 0,-12 60-1 0 0,24-85 54 0 0,1 0-1 0 0,1 0 0 0 0,2 1 1 0 0,0-1-1 0 0,3 32 0 0 0,5-5-54 0 0,1-1-1 0 0,2 0 0 0 0,28 76 0 0 0,-27-97-1685 0 0,27 48 0 0 0,-28-67 220 0 0,16 2-277 0 0,-19-8-185 0 0,3-6-119 0 0,-10 3 2080 0 0,64-22-3180 0 0,-57 19 2224 0 0,0-1 1 0 0,1 0-1 0 0,-1-1 0 0 0,11-9 0 0 0,9-13-3682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6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1334 280 0 0,'11'-28'1188'0'0,"-2"0"-1"0"0,0 0 1 0 0,-2-1-1 0 0,-1 0 1 0 0,-1-1-1 0 0,-2 1 1 0 0,-1-1 0 0 0,-1 0-1 0 0,-2 0 1 0 0,-6-49-1 0 0,-2 43 912 0 0,-3 10-509 0 0,-20-29 753 0 0,29 51-1378 0 0,-6 5-572 0 0,-28 1-25 0 0,36-2-355 0 0,1 0 1 0 0,-1 0-1 0 0,0 0 1 0 0,1 0 0 0 0,-1 0-1 0 0,1 0 1 0 0,-1 0 0 0 0,0 1-1 0 0,1-1 1 0 0,-1 0 0 0 0,1 0-1 0 0,-1 0 1 0 0,0 1-1 0 0,1-1 1 0 0,-1 0 0 0 0,1 0-1 0 0,-1 1 1 0 0,1-1 0 0 0,-1 1-1 0 0,1-1 1 0 0,0 0-1 0 0,-1 1 1 0 0,1-1 0 0 0,-1 1-1 0 0,1-1 1 0 0,-1 2 0 0 0,-6 7 96 0 0,0 0 0 0 0,1 0 0 0 0,0 1 0 0 0,0 0 1 0 0,1 0-1 0 0,1 0 0 0 0,-5 15 0 0 0,5-6-37 0 0,1-1-1 0 0,1 1 1 0 0,1 0 0 0 0,0 0-1 0 0,2 0 1 0 0,0 0-1 0 0,1 0 1 0 0,1-1 0 0 0,0 1-1 0 0,2-1 1 0 0,0 1 0 0 0,1-1-1 0 0,1-1 1 0 0,15 28-1 0 0,-20-41-48 0 0,1 1-1 0 0,-1-1 0 0 0,1 1 0 0 0,1-1 1 0 0,-1 0-1 0 0,0-1 0 0 0,1 1 0 0 0,0 0 1 0 0,0-1-1 0 0,0 0 0 0 0,0 0 0 0 0,0 0 1 0 0,1-1-1 0 0,-1 1 0 0 0,1-1 0 0 0,0 0 0 0 0,0 0 1 0 0,0-1-1 0 0,9 3 0 0 0,1-4 40 0 0,-4-4-46 0 0,1 0 0 0 0,-1-1 1 0 0,0 0-1 0 0,-1-1 0 0 0,1 0 0 0 0,-1-1 1 0 0,0 0-1 0 0,0 0 0 0 0,-1-1 0 0 0,0-1 1 0 0,-1 1-1 0 0,14-18 0 0 0,-8 7-10 0 0,-1-1 0 0 0,-1-1 1 0 0,-1 0-1 0 0,-1 0 0 0 0,-1-1 0 0 0,7-24 0 0 0,6-38 109 0 0,-4-2 0 0 0,8-106 0 0 0,-21 150 57 0 0,-4 34-78 0 0,3 45-54 0 0,-3-11-32 0 0,6-2 15 0 0,1 1 1 0 0,0-1-1 0 0,2-1 1 0 0,1 0-1 0 0,1 0 1 0 0,0-1-1 0 0,2-1 1 0 0,1 0-1 0 0,0-1 0 0 0,2-1 1 0 0,24 24-1 0 0,-28-33 33 0 0,0 0-1 0 0,1-1 1 0 0,1 0-1 0 0,17 8 1 0 0,-24-14 6 0 0,3-4-5 0 0,37-5-10 0 0,-29 0-9 0 0,-6-3-30 0 0,-1-1 0 0 0,-1-1 1 0 0,0 0-1 0 0,-1 0 0 0 0,0-1 0 0 0,0 0 0 0 0,-2-1 1 0 0,1 0-1 0 0,-2 0 0 0 0,1-1 0 0 0,5-15 0 0 0,10-32-10 0 0,21-86-1 0 0,-21 65-6 0 0,-13 47 13 0 0,-8 22-55 0 0,2-1 0 0 0,-1 2 1 0 0,1-1-1 0 0,1 0 1 0 0,0 1-1 0 0,1 0 0 0 0,11-18 1 0 0,-7 33 39 0 0,26 11 10 0 0,-35-14 0 0 0,0 0 0 0 0,0 1 1 0 0,-1-1-1 0 0,1 0 0 0 0,0 0 1 0 0,-1 1-1 0 0,1-1 0 0 0,0 1 1 0 0,-1-1-1 0 0,1 0 0 0 0,0 1 0 0 0,-1-1 1 0 0,1 1-1 0 0,-1-1 0 0 0,1 1 1 0 0,-1 0-1 0 0,1-1 0 0 0,-1 1 1 0 0,1 0-1 0 0,-1-1 0 0 0,0 1 1 0 0,1 1-1 0 0,8 14 5 0 0,72 117 77 0 0,-73-122-52 0 0,0 1 0 0 0,1-1 0 0 0,1 0 0 0 0,0-1 0 0 0,0 0 1 0 0,1-1-1 0 0,0 0 0 0 0,21 12 0 0 0,20-1 134 0 0,-32-17-85 0 0,-9-1-57 0 0,-7-1-14 0 0,0-1 1 0 0,0 1-1 0 0,0-1 1 0 0,0 0-1 0 0,0 0 1 0 0,0 0-1 0 0,0-1 1 0 0,0 1-1 0 0,0-1 1 0 0,0 0-1 0 0,6-2 1 0 0,7-2 8 0 0,0-1 1 0 0,-1 0-1 0 0,0-2 1 0 0,0 1-1 0 0,-1-2 1 0 0,0 0-1 0 0,0-1 1 0 0,-1 0 0 0 0,18-17-1 0 0,-14 7-7 0 0,-1 0-1 0 0,-1-1 0 0 0,-1-1 1 0 0,-1 0-1 0 0,0-1 1 0 0,-2-1-1 0 0,12-33 1 0 0,1-16-1 0 0,18-89 1 0 0,-27 96-3 0 0,-10 45 11 0 0,1-2-82 0 0,-2 0 0 0 0,4-31 0 0 0,-2 60 56 0 0,1 3 8 0 0,0 0-1 0 0,-2 0 0 0 0,1 0 1 0 0,-1 1-1 0 0,0 0 1 0 0,-1 1-1 0 0,0-1 1 0 0,-1 1-1 0 0,0 0 1 0 0,3 14-1 0 0,207 532 124 0 0,-152-408-89 0 0,243 458 139 0 0,-24-53 86 0 0,-258-500-201 0 0,-2 1 0 0 0,23 98 0 0 0,-39-129-36 0 0,-1 1 0 0 0,-1-1 0 0 0,-1 0 1 0 0,-2 1-1 0 0,0-1 0 0 0,-1 1 1 0 0,-2-1-1 0 0,0 0 0 0 0,-10 33 0 0 0,6-34-2 0 0,-1 0-1 0 0,-1 0 1 0 0,-1 0-1 0 0,-1-1 1 0 0,-1-1-1 0 0,-1 0 1 0 0,-1-1-1 0 0,-1 0 1 0 0,0-1-1 0 0,-1-1 0 0 0,-2 0 1 0 0,1-1-1 0 0,-2-1 1 0 0,0-1-1 0 0,-1 0 1 0 0,-1-2-1 0 0,0 0 1 0 0,-1-2-1 0 0,0 0 1 0 0,0-1-1 0 0,-30 8 1 0 0,23-10-5 0 0,-1-2 0 0 0,0 0 0 0 0,-1-2 0 0 0,1-2 0 0 0,-1 0 0 0 0,1-2 0 0 0,-1-1 0 0 0,0-2 0 0 0,1-1 1 0 0,0-1-1 0 0,0-2 0 0 0,0-1 0 0 0,1-1 0 0 0,0-1 0 0 0,-45-24 0 0 0,45 18-12 0 0,1-1 0 0 0,1-1-1 0 0,1-2 1 0 0,0 0 0 0 0,1-2 0 0 0,2-1-1 0 0,0 0 1 0 0,2-2 0 0 0,0 0 0 0 0,2-2-1 0 0,1 0 1 0 0,1-1 0 0 0,1-1-1 0 0,-18-46 1 0 0,19 30-17 0 0,1-1-1 0 0,3-1 1 0 0,2-1-1 0 0,2 1 0 0 0,1-1 1 0 0,3 0-1 0 0,3 0 1 0 0,1 0-1 0 0,2 0 1 0 0,16-80-1 0 0,-5 64-17 0 0,2 1-1 0 0,3 1 1 0 0,3 1-1 0 0,3 1 1 0 0,2 1 0 0 0,2 1-1 0 0,50-72 1 0 0,-50 91 21 0 0,1 0-1 0 0,2 2 1 0 0,2 1 0 0 0,1 2-1 0 0,2 2 1 0 0,1 1 0 0 0,1 1 0 0 0,2 3-1 0 0,1 1 1 0 0,1 2 0 0 0,0 2-1 0 0,2 2 1 0 0,1 2 0 0 0,0 2 0 0 0,83-17-1 0 0,-76 23-324 0 0,1 3-1 0 0,0 2 0 0 0,0 2 1 0 0,0 3-1 0 0,103 12 0 0 0,-103-3-651 0 0,-1 3 1 0 0,-1 1-1 0 0,0 3 0 0 0,-1 2 0 0 0,-1 2 0 0 0,50 28 0 0 0,-66-29-3307 0 0,47 33-1 0 0,-36-16-3627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8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335 120 1472 0 0,'0'0'1809'0'0,"0"-7"-24"0"0,0-21-48 0 0,0 21-51 0 0,-1 2-86 0 0,-3-17-98 0 0,3 16-106 0 0,-4-23 3680 0 0,0 15-4121 0 0,-2 13-218 0 0,6 3-698 0 0,-1 0 1 0 0,1 1-1 0 0,0-1 0 0 0,0 1 1 0 0,0-1-1 0 0,0 1 0 0 0,0 0 1 0 0,0-1-1 0 0,1 1 0 0 0,-1 0 1 0 0,1 4-1 0 0,-5 69 168 0 0,4 1 0 0 0,15 126 0 0 0,1 39 54 0 0,0-37 47 0 0,-14-198-347 0 0,0-1-69 0 0,3 16-65 0 0,-3-17-33 0 0,-1-12-339 0 0,-3-28 414 0 0,-2-1 1 0 0,-1 1 0 0 0,-19-60-1 0 0,14 56 70 0 0,-11-31 168 0 0,-37-77 0 0 0,15 42 1177 0 0,-5 1 198 0 0,47 100-1208 0 0,9 9-215 0 0,47 37 69 0 0,-3 1 0 0 0,-1 4 0 0 0,63 74 0 0 0,-8-8 82 0 0,50 44-1527 0 0,-57-59-4230 0 0,-79-75 3002 0 0,-16-20 1291 0 0,-25 18-2681 0 0,11-20 3534 0 0,-2 2 305 0 0,-40 1-150 0 0,-15-3 546 0 0,-12 3 632 0 0,-29 3 533 0 0,-167 6 7691 0 0,267-12-8887 0 0,-1 0 280 0 0,-1 0 1 0 0,1-1 0 0 0,0 0 0 0 0,0-1-1 0 0,0 0 1 0 0,0 0 0 0 0,-16-5-1 0 0,4-2 108 0 0,21 7-621 0 0,0 1 0 0 0,0-1 0 0 0,0 1 0 0 0,1-1 0 0 0,-1 0 0 0 0,0 1 0 0 0,0-1 0 0 0,0 0 0 0 0,1 0 1 0 0,-1 1-1 0 0,0-1 0 0 0,1 0 0 0 0,-1 0 0 0 0,1 0 0 0 0,-1 0 0 0 0,1 0 0 0 0,-1 0 0 0 0,1 0 0 0 0,0 0 0 0 0,-1 0 0 0 0,1 0 0 0 0,0 0 0 0 0,0 0 0 0 0,0-2 0 0 0,0 3 10 0 0,1-11 296 0 0,7-2-251 0 0,1 0 0 0 0,0 1-1 0 0,1 1 1 0 0,0-1 0 0 0,1 1 0 0 0,0 1 0 0 0,14-10 0 0 0,100-66 198 0 0,-87 61-232 0 0,468-309-3834 0 0,-343 218-158 0 0,-55 35-2670 0 0,-80 61 3717 0 0,37-27-6046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29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415 392 312 0 0,'2'-6'2142'0'0,"3"-19"-167"0"0,8-64 10405 0 0,-11 72-12081 0 0,-2 10 1611 0 0,-9-17-728 0 0,7 19-308 0 0,2 6-837 0 0,0 0-1 0 0,0 0 1 0 0,0 0-1 0 0,0 0 1 0 0,0-1-1 0 0,0 1 1 0 0,0 0-1 0 0,0 0 1 0 0,0 0 0 0 0,-1 0-1 0 0,1 0 1 0 0,0 0-1 0 0,-1-1 1 0 0,1 1-1 0 0,0 0 1 0 0,-1 0 0 0 0,1 0-1 0 0,-1-1 1 0 0,0 2-1 0 0,-13 26 721 0 0,-1 17-154 0 0,-23 76 780 0 0,19-35-861 0 0,-15 60 181 0 0,-24 240 0 0 0,43-245-27 0 0,15-134-127 0 0,-1-14-511 0 0,-18-120-11 0 0,-6 0 0 0 0,-5 2 0 0 0,-56-149 0 0 0,29 112-173 0 0,54 155 82 0 0,-3-5-2 0 0,6 3-2 0 0,198 195 90 0 0,8 13 53 0 0,-73-67-16 0 0,-84-79-57 0 0,-45-49-39 0 0,-6-3-6 0 0,0 1 36 0 0,0-1 1 0 0,1 1 0 0 0,-1 0-1 0 0,0-1 1 0 0,1 1-1 0 0,-1 0 1 0 0,1 0 0 0 0,-2 4-1 0 0,-1-2-8 0 0,-10-5-9 0 0,-2 1 13 0 0,-51-6-37 0 0,-298-55 100 0 0,321 49 14 0 0,35 8-52 0 0,-3-3 16 0 0,11 7-29 0 0,0-1 0 0 0,0 0 0 0 0,0 0 0 0 0,0-1 0 0 0,0 1 0 0 0,0 0 0 0 0,0 0-1 0 0,1 0 1 0 0,-1-1 0 0 0,0 1 0 0 0,1 0 0 0 0,-1-1 0 0 0,0-2 0 0 0,1 2-1 0 0,1-1 0 0 0,-1 1 0 0 0,1-1 1 0 0,-1 1-1 0 0,1 0 0 0 0,0-1 0 0 0,0 1 0 0 0,0 0 1 0 0,0 0-1 0 0,0 0 0 0 0,1 0 0 0 0,-1 0 0 0 0,1 0 1 0 0,-1 0-1 0 0,1 0 0 0 0,0 0 0 0 0,0 1 0 0 0,2-3 0 0 0,45-32 15 0 0,-34 25-9 0 0,105-65 15 0 0,147-69 0 0 0,-136 77-15 0 0,31-15-158 0 0,112-63-1402 0 0,-102 37-2498 0 0,-110 61-209 0 0,-25 13-1706 0 0,-7-2-3863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3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1 368 2096 0 0,'77'-109'4344'0'0,"72"-99"4727"0"0,-105 162-6946 0 0,-39 41-1657 0 0,2 10-80 0 0,-3-3-348 0 0,0 0 1 0 0,-1 1-1 0 0,1 0 1 0 0,-1 0 0 0 0,0 0-1 0 0,0 0 1 0 0,0 0-1 0 0,0 1 1 0 0,0-1-1 0 0,-1 1 1 0 0,3 5 0 0 0,1 3 60 0 0,-1 0 0 0 0,-1 0 0 0 0,6 20 0 0 0,11 76 426 0 0,-4 1 0 0 0,4 199 1 0 0,-15 1353 2471 0 0,-71 5-468 0 0,32-927-1468 0 0,0 107 227 0 0,-49 1023 903 0 0,58-1427-1844 0 0,-46 694 376 0 0,17-213-348 0 0,57 2-102 0 0,-3-895-274 0 0,20 250-20 0 0,-15-237-43 0 0,2-1 1 0 0,1 0 0 0 0,2-1 0 0 0,25 59 0 0 0,-32-91-221 0 0,0-2 1 0 0,0 1-1 0 0,0 0 0 0 0,1-1 1 0 0,0 0-1 0 0,1 0 1 0 0,-1 0-1 0 0,1-1 0 0 0,1 1 1 0 0,-1-2-1 0 0,1 1 0 0 0,10 6 1 0 0,-12-9-193 0 0,0-1-1 0 0,0 0 1 0 0,1 0 0 0 0,-1 0 0 0 0,0 0 0 0 0,1-1 0 0 0,-1 0-1 0 0,1 0 1 0 0,0-1 0 0 0,-1 1 0 0 0,1-1 0 0 0,0 0 0 0 0,-1-1-1 0 0,1 1 1 0 0,-1-1 0 0 0,1 0 0 0 0,-1-1 0 0 0,1 1 0 0 0,9-5-1 0 0,34-20-6566 0 0,1-9-3360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380 124 700 0 0,'3'-4'1142'0'0,"37"-59"3891"0"0,-38 59-4133 0 0,0-1-8 0 0,9-17 9 0 0,-8 16 872 0 0,1 1-533 0 0,2-9 4365 0 0,-9 14-5470 0 0,2 0-94 0 0,-1 0 0 0 0,0 0 1 0 0,1 0-1 0 0,-1 0 0 0 0,0 0 0 0 0,1 0 0 0 0,-1 0 0 0 0,0 1 0 0 0,1-1 1 0 0,-1 1-1 0 0,1-1 0 0 0,-1 1 0 0 0,1-1 0 0 0,-1 1 0 0 0,1 0 0 0 0,-1 0 1 0 0,1 0-1 0 0,0 0 0 0 0,0 0 0 0 0,-3 2 0 0 0,-58 72 899 0 0,3 2 1 0 0,-69 118-1 0 0,123-187-918 0 0,-119 202 267 0 0,91-144-3000 0 0,30-62 1608 0 0,40-14-8034 0 0,-25 1 7642 0 0,31-43-2194 0 0,-30 28 1363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45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30 404 0 0,'0'0'-28'0'0,"17"-29"-188"0"0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2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74 1420 0 0,'3'-4'2097'0'0,"30"-31"5199"0"0,-9 1 3809 0 0,-53 68-10610 0 0,2 2 0 0 0,1 0 0 0 0,1 2 0 0 0,3 1 0 0 0,1 1 0 0 0,2 1 0 0 0,-20 61 0 0 0,32-74-258 0 0,1 1 0 0 0,1-1 0 0 0,2 1 0 0 0,1 0 0 0 0,2 45 0 0 0,0-48-44 0 0,0-24-167 0 0,-1 1-1 0 0,1-1 1 0 0,0 0-1 0 0,0 1 1 0 0,1-1-1 0 0,-1 1 1 0 0,1-1-1 0 0,-1 0 1 0 0,1 1-1 0 0,0-1 1 0 0,-1 0-1 0 0,1 1 1 0 0,2 2-1 0 0,9 20 410 0 0,-11-19-325 0 0,-1-4-75 0 0,1 0 0 0 0,-1 1 1 0 0,1-1-1 0 0,-1 0 0 0 0,1 0 1 0 0,0-1-1 0 0,0 1 0 0 0,-1 0 1 0 0,1 0-1 0 0,1 0 0 0 0,-1 0 1 0 0,0-1-1 0 0,0 1 0 0 0,1 0 1 0 0,-1-1-1 0 0,3 3 0 0 0,0 1 57 0 0,-3-3-67 0 0,0 0-1 0 0,0-1 0 0 0,0 1 0 0 0,0 0 1 0 0,0-1-1 0 0,1 1 0 0 0,-1-1 1 0 0,1 1-1 0 0,-1-1 0 0 0,1 0 0 0 0,0 0 1 0 0,0 0-1 0 0,-1 1 0 0 0,1-2 1 0 0,0 1-1 0 0,0 0 0 0 0,0 0 0 0 0,3 0 1 0 0,82 23 514 0 0,-82-22-520 0 0,0-1 0 0 0,0 0 0 0 0,0 0 0 0 0,-1-1 0 0 0,1 1 0 0 0,0-1 0 0 0,0 0 0 0 0,0 0 0 0 0,7-2 0 0 0,1 0-1 0 0,3 2-477 0 0,0-2 1 0 0,-1 1-1 0 0,1-2 0 0 0,-1 0 0 0 0,1-1 1 0 0,-1-1-1 0 0,15-7 0 0 0,-16 6-1793 0 0,0-1 1 0 0,0 0-1 0 0,17-14 0 0 0,-11-23-13511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2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287 351 448 0 0,'-38'-21'2251'0'0,"-20"-10"2884"0"0,2-2 1 0 0,-67-54-1 0 0,122 87-5078 0 0,0-1-1 0 0,0 0 1 0 0,0 0 0 0 0,1 0-1 0 0,-1 0 1 0 0,0 0 0 0 0,0 0 0 0 0,1 0-1 0 0,-1 0 1 0 0,0-1 0 0 0,1 1-1 0 0,-1 0 1 0 0,1 0 0 0 0,-1 0-1 0 0,1-1 1 0 0,0 1 0 0 0,0 0 0 0 0,-1-1-1 0 0,1 1 1 0 0,0 0 0 0 0,0-1-1 0 0,0 1 1 0 0,0 0 0 0 0,1-3-1 0 0,-1 2 118 0 0,0 0-124 0 0,0 0 0 0 0,0 0 0 0 0,0 0 0 0 0,0 0 0 0 0,0 0 0 0 0,1 0 0 0 0,-1 0 0 0 0,1 0 0 0 0,-1 0 0 0 0,1 0 0 0 0,0 0 0 0 0,-1 0 0 0 0,1 1 0 0 0,0-1 0 0 0,0 0 0 0 0,1 0 0 0 0,-1 1 0 0 0,0-1 0 0 0,0 0 0 0 0,1 1 0 0 0,-1 0 0 0 0,1-1 0 0 0,-1 1 0 0 0,1 0 0 0 0,3-2 1 0 0,46-20 216 0 0,-49 23-247 0 0,47-15-960 0 0,0 3 0 0 0,64-7-1 0 0,30 4-4672 0 0,-84 9 1872 0 0,22-2-3512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2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507 1 1124 0 0,'0'0'2063'0'0,"8"1"-58"0"0,10 2-1426 0 0,47 8 6893 0 0,-57-10-4554 0 0,14 20-500 0 0,-26-15-1759 0 0,-8 13-345 0 0,-1-1 1 0 0,-1-1-1 0 0,-1 0 0 0 0,-1-1 0 0 0,0 0 0 0 0,-23 16 0 0 0,-124 80 234 0 0,66-48-225 0 0,22-12 1638 0 0,-83 43 0 0 0,152-92-625 0 0,14-5-1297 0 0,1-1-31 0 0,-6 2-7 0 0,0 0 0 0 0,0 1 1 0 0,0-1-1 0 0,0 0 1 0 0,1 1-1 0 0,-1 0 0 0 0,0 0 1 0 0,0 0-1 0 0,0 0 0 0 0,1 0 1 0 0,2 1-1 0 0,36 6 5 0 0,-26-1-7 0 0,0 0 0 0 0,0 1 1 0 0,-1 1-1 0 0,0 0 0 0 0,0 1 0 0 0,-1 1 0 0 0,0 0 0 0 0,24 24 0 0 0,-2 2 29 0 0,53 71-1 0 0,9 41 74 0 0,-67-96-84 0 0,2-2 0 0 0,49 56 0 0 0,-36-58-2489 0 0,13-55-7968 0 0,-41-1 5098 0 0,19-23-2382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3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479 220 1600 0 0,'10'-9'1558'0'0,"-1"0"0"0"0,-1-1 0 0 0,1 0 0 0 0,-2 0 1 0 0,1-1-1 0 0,9-20 0 0 0,-5 10 804 0 0,-9 16-1018 0 0,-2-1-173 0 0,2-19-185 0 0,-2 19-155 0 0,-2 1-142 0 0,-7-18-121 0 0,6 18-111 0 0,-3 1-73 0 0,-17-13-44 0 0,16 13-24 0 0,-3 3-16 0 0,-28-5 2 0 0,28 5 4 0 0,-1 1 24 0 0,4 0-303 0 0,-4-1 125 0 0,1 1 0 0 0,-1 1 0 0 0,1 0 0 0 0,-1 0 0 0 0,1 1 0 0 0,0 0 0 0 0,0 0 0 0 0,-11 5 0 0 0,8-1 54 0 0,1 0 1 0 0,-1 1-1 0 0,1 1 0 0 0,1 0 0 0 0,-1 0 0 0 0,1 1 1 0 0,1 0-1 0 0,0 1 0 0 0,0 0 0 0 0,1 0 0 0 0,0 1 0 0 0,1 0 1 0 0,0 0-1 0 0,0 1 0 0 0,2 0 0 0 0,-1 0 0 0 0,2 0 1 0 0,-1 1-1 0 0,-2 15 0 0 0,-1 12 267 0 0,3-16-154 0 0,1 1 0 0 0,0-1 0 0 0,1 33 0 0 0,3 121 542 0 0,0-177-847 0 0,0 0 1 0 0,0 1-1 0 0,0-1 0 0 0,0 0 0 0 0,0 0 1 0 0,0 1-1 0 0,0-1 0 0 0,1 0 1 0 0,-1 0-1 0 0,0 1 0 0 0,1-1 0 0 0,-1 0 1 0 0,1 0-1 0 0,-1 0 0 0 0,1 0 0 0 0,0 0 1 0 0,-1 0-1 0 0,2 2 0 0 0,0 0 36 0 0,0 1 98 0 0,-1-4-138 0 0,1 0 1 0 0,-1 0-1 0 0,0 0 0 0 0,0 0 0 0 0,0 0 1 0 0,0 1-1 0 0,0-1 0 0 0,1 0 1 0 0,-1 1-1 0 0,0-1 0 0 0,0 1 0 0 0,0-1 1 0 0,0 1-1 0 0,0-1 0 0 0,0 1 1 0 0,1 1-1 0 0,-1-2-5 0 0,0 1 0 0 0,0 0 0 0 0,0 0 0 0 0,0-1 0 0 0,0 1 0 0 0,1-1 0 0 0,-1 1 0 0 0,0-1 0 0 0,1 1 1 0 0,-1-1-1 0 0,0 0 0 0 0,1 0 0 0 0,-1 0 0 0 0,0 0 0 0 0,1 0 0 0 0,-1 0 0 0 0,0 0 0 0 0,1 0 0 0 0,-1 0 0 0 0,0 0 0 0 0,1-1 0 0 0,-1 1 0 0 0,0-1 0 0 0,2 0 0 0 0,121-32 187 0 0,-119 31-192 0 0,0 0 0 0 0,0 0 1 0 0,1 1-1 0 0,-1-1 1 0 0,1 1-1 0 0,-1 1 1 0 0,9-1-1 0 0,0 0-3 0 0,-9-1-1 0 0,1 1-1 0 0,0 0 0 0 0,-1 1 1 0 0,1-1-1 0 0,0 1 0 0 0,0 0 0 0 0,8 1 1 0 0,-1 1-7 0 0,-9-3 2 0 0,1 1 1 0 0,0 0-1 0 0,-1 0 0 0 0,1 1 1 0 0,0-1-1 0 0,-1 1 1 0 0,1 0-1 0 0,-1 0 1 0 0,5 2-1 0 0,2 1-10 0 0,8 4-42 0 0,-18-8 59 0 0,4 3-7 0 0,-1-1-1 0 0,1 1 0 0 0,-1 0 0 0 0,1 0 1 0 0,-1 0-1 0 0,0 1 0 0 0,0-1 1 0 0,0 1-1 0 0,-1 0 0 0 0,1 0 1 0 0,-1 1-1 0 0,0-1 0 0 0,0 0 0 0 0,-1 1 1 0 0,1 0-1 0 0,-1 0 0 0 0,0 0 1 0 0,0 0-1 0 0,-1 0 0 0 0,1 0 0 0 0,-1 0 1 0 0,0 1-1 0 0,-1-1 0 0 0,1 9 1 0 0,-4 6-4 0 0,0-2 1 0 0,-2 1-1 0 0,0 0 1 0 0,-1-1-1 0 0,-1 0 1 0 0,-1 0-1 0 0,0-1 1 0 0,-1 0-1 0 0,-1-1 1 0 0,-15 20-1 0 0,-18 20 16 0 0,-71 69-1 0 0,108-118 0 0 0,-196 184-38 0 0,127-123-992 0 0,-17 14-4965 0 0,82-73 4912 0 0,4-5-1051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6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374 541 1976 0 0,'-4'-4'4916'0'0,"-10"-8"-2566"0"0,0 1-1 0 0,-1 0 1 0 0,-21-11-1 0 0,19 13-1133 0 0,0 1-1 0 0,-1 1 1 0 0,-21-6-1 0 0,32 11-592 0 0,-4 2-121 0 0,3 1-451 0 0,0-1 57 0 0,0 0-1 0 0,0 0 1 0 0,-1 1 0 0 0,1 1-1 0 0,0 0 1 0 0,0 0 0 0 0,0 0-1 0 0,0 1 1 0 0,1 0-1 0 0,-10 5 1 0 0,11-5-65 0 0,1 1-1 0 0,-1 0 0 0 0,1 0 1 0 0,0 1-1 0 0,0-1 1 0 0,1 1-1 0 0,-1 0 1 0 0,1 1-1 0 0,0-1 0 0 0,0 1 1 0 0,1-1-1 0 0,0 1 1 0 0,0 0-1 0 0,0 0 1 0 0,1 1-1 0 0,0-1 0 0 0,0 0 1 0 0,0 1-1 0 0,1-1 1 0 0,0 1-1 0 0,0 10 1 0 0,0-11-14 0 0,1 0 0 0 0,0 1 0 0 0,1-1 0 0 0,0 0 0 0 0,0 0 0 0 0,0 0 0 0 0,0 1 0 0 0,1-2-1 0 0,3 8 1 0 0,-2-5 9 0 0,-3-7-29 0 0,1 1 1 0 0,-1 0-1 0 0,1-1 1 0 0,0 1-1 0 0,-1 0 1 0 0,1-1-1 0 0,0 1 1 0 0,0-1-1 0 0,0 1 0 0 0,1-1 1 0 0,-1 0-1 0 0,0 1 1 0 0,0-1-1 0 0,1 0 1 0 0,-1 0-1 0 0,1 0 1 0 0,1 1-1 0 0,1 1 22 0 0,9 4 71 0 0,-5-3-73 0 0,-5-3-20 0 0,-1 0 0 0 0,1 0 1 0 0,0 0-1 0 0,0 0 0 0 0,-1 0 0 0 0,1-1 0 0 0,0 1 0 0 0,0-1 0 0 0,0 0 1 0 0,0 0-1 0 0,0 0 0 0 0,0 0 0 0 0,0 0 0 0 0,2-1 0 0 0,18-1 81 0 0,0-1 0 0 0,-1-2 0 0 0,0 0-1 0 0,0-1 1 0 0,0-1 0 0 0,-1 0 0 0 0,0-2-1 0 0,-1-1 1 0 0,0-1 0 0 0,0 0 0 0 0,-1-1-1 0 0,24-21 1 0 0,-28 20 74 0 0,0 0 0 0 0,-1-1 0 0 0,-1-1 0 0 0,0 0 0 0 0,-1-1 0 0 0,-1 0 0 0 0,0 0 0 0 0,-1-2-1 0 0,-1 1 1 0 0,-1-1 0 0 0,-1 0 0 0 0,0-1 0 0 0,-1 0 0 0 0,-1 0 0 0 0,3-22 0 0 0,-6 17 94 0 0,-2 0-1 0 0,0 1 1 0 0,-6-42 0 0 0,-1-17 314 0 0,7 79-556 0 0,0 0 1 0 0,0 0 0 0 0,0 1-1 0 0,0-1 1 0 0,-1 0 0 0 0,1 0-1 0 0,-1 1 1 0 0,0-1 0 0 0,0 1-1 0 0,0-1 1 0 0,0 0-1 0 0,-3-3 1 0 0,0-2 16 0 0,-10-15 80 0 0,9 9-36 0 0,-2 13-36 0 0,-23-5-16 0 0,30 6-25 0 0,-1 0 1 0 0,1 0 0 0 0,0 0 0 0 0,-1 0-1 0 0,1 0 1 0 0,-1 0 0 0 0,1-1 0 0 0,-1 1-1 0 0,1 0 1 0 0,0 0 0 0 0,-1 0 0 0 0,1 1-1 0 0,-1-1 1 0 0,1 0 0 0 0,-1 0 0 0 0,1 0-1 0 0,-1 0 1 0 0,1 0 0 0 0,0 0 0 0 0,-1 1-1 0 0,1-1 1 0 0,-1 0 0 0 0,1 0 0 0 0,0 1-1 0 0,-1-1 1 0 0,1 0 0 0 0,0 0 0 0 0,-1 1-1 0 0,1-1 1 0 0,-1 1 0 0 0,-7 7 6 0 0,-1 0 1 0 0,1 1 0 0 0,1 0-1 0 0,-1 0 1 0 0,2 1 0 0 0,-1 0-1 0 0,1 0 1 0 0,1 1-1 0 0,0-1 1 0 0,0 1 0 0 0,1 0-1 0 0,0 1 1 0 0,-3 16 0 0 0,4-5 9 0 0,0-1 0 0 0,1 1 1 0 0,1 0-1 0 0,1 0 0 0 0,1 0 1 0 0,1 0-1 0 0,1 0 1 0 0,1-1-1 0 0,1 1 0 0 0,1-1 1 0 0,1 0-1 0 0,1-1 1 0 0,1 0-1 0 0,1 0 0 0 0,0-1 1 0 0,2 0-1 0 0,0 0 1 0 0,2-2-1 0 0,0 0 0 0 0,0 0 1 0 0,2-1-1 0 0,35 29 1 0 0,-18-19-117 0 0,2-2 1 0 0,1-2-1 0 0,1-1 1 0 0,1-1-1 0 0,65 24 1 0 0,-70-34-1133 0 0,-1-1 1 0 0,2-1-1 0 0,-1-2 1 0 0,40 3-1 0 0,-64-9 573 0 0,0 0-1 0 0,0-1 0 0 0,0 0 0 0 0,0-1 1 0 0,0 0-1 0 0,12-2 0 0 0,3-2-359 0 0,-10 4-532 0 0,0-1 1 0 0,0 0-1 0 0,-1-1 0 0 0,1-1 1 0 0,14-6-1 0 0,16-9-6593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6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259 173 852 0 0,'90'-152'14723'0'0,"-83"131"-8881"0"0,-108 320-2947 0 0,37-116-2163 0 0,-44 202 0 0 0,77-223-161 0 0,8 0 1 0 0,6 2-1 0 0,8 0 1 0 0,7 0-1 0 0,6 1 1 0 0,9-1 0 0 0,36 180-1 0 0,-46-326-566 0 0,1-1-1 0 0,0 1 1 0 0,2-1 0 0 0,12 29-1 0 0,-17-45-85 0 0,0 1 0 0 0,0 0 0 0 0,0-1 0 0 0,0 1 1 0 0,1-1-1 0 0,-1 1 0 0 0,0-1 0 0 0,1 1 0 0 0,-1-1 0 0 0,1 0 0 0 0,-1 0 0 0 0,1 0 0 0 0,-1 0 0 0 0,1 0 0 0 0,0 0 0 0 0,2 1 0 0 0,1 0-271 0 0,-5-2 296 0 0,0 1 1 0 0,1-1-1 0 0,-1 0 1 0 0,1 1 0 0 0,-1-1-1 0 0,0 0 1 0 0,1 0 0 0 0,-1 1-1 0 0,1-1 1 0 0,-1 0-1 0 0,1 0 1 0 0,-1 0 0 0 0,0 1-1 0 0,1-1 1 0 0,-1 0-1 0 0,1 0 1 0 0,-1 0 0 0 0,1 0-1 0 0,-1 0 1 0 0,1 0 0 0 0,-1 0-1 0 0,1 0 1 0 0,-1 0-1 0 0,1 0 1 0 0,-1-1 0 0 0,1 1-1 0 0,0 0 1 0 0,6-3-507 0 0,1 1 0 0 0,0-2 0 0 0,-1 1 0 0 0,0-1 0 0 0,0 0 0 0 0,0 0 0 0 0,0-1-1 0 0,-1 0 1 0 0,1 0 0 0 0,-1-1 0 0 0,-1 0 0 0 0,1 0 0 0 0,-1 0 0 0 0,8-12 0 0 0,5-10-2754 0 0,-1 0-1 0 0,21-46 1 0 0,-10 5-3540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7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314 537 1304 0 0,'-10'-4'1665'0'0,"-2"-1"-1116"0"0,-36-9 2137 0 0,-43-7 1705 0 0,19 1-563 0 0,43 15-2714 0 0,21 4-118 0 0,1-2-123 0 0,-22-8-113 0 0,21 8 871 0 0,10-2-1279 0 0,5-18-74 0 0,-6 23-271 0 0,-1-1-1 0 0,0 1 1 0 0,0 0 0 0 0,1-1-1 0 0,-1 1 1 0 0,0-1-1 0 0,0 1 1 0 0,1-1 0 0 0,-1 1-1 0 0,1-1 1 0 0,-1 1-1 0 0,0 0 1 0 0,1-1 0 0 0,-1 1-1 0 0,1 0 1 0 0,-1 0 0 0 0,1-1-1 0 0,-1 1 1 0 0,1 0-1 0 0,-1 0 1 0 0,1-1 0 0 0,-1 1-1 0 0,1 0 1 0 0,-1 0-1 0 0,1 0 1 0 0,-1 0 0 0 0,1 0-1 0 0,-1 0 1 0 0,1 0-1 0 0,-1 0 1 0 0,1 0 0 0 0,0 0-1 0 0,818-109 724 0 0,-736 101-700 0 0,3144-219 106 0 0,-158 158-77 0 0,-3002 69-57 0 0,1059 29 63 0 0,-775 2-14 0 0,-283-21-6 0 0,0 2 0 0 0,0 4-1 0 0,70 26 1 0 0,-119-35 17 0 0,-1 1 0 0 0,1 0 1 0 0,-1 2-1 0 0,-1 0 0 0 0,0 1 1 0 0,-1 0-1 0 0,0 1 0 0 0,0 1 1 0 0,-1 1-1 0 0,-1 0 1 0 0,-1 1-1 0 0,0 1 0 0 0,0 0 1 0 0,-2 0-1 0 0,0 1 0 0 0,-1 1 1 0 0,-1 0-1 0 0,0 0 0 0 0,-1 0 1 0 0,-2 1-1 0 0,0 1 0 0 0,0-1 1 0 0,-2 1-1 0 0,2 21 0 0 0,7 87 999 0 0,-8 228-1 0 0,1 21 77 0 0,79 307 239 0 0,-19-343-844 0 0,-33-181-187 0 0,-5-4 2794 0 0,-28-144-2576 0 0,0-9-554 0 0,-1 0 0 0 0,1-1 0 0 0,-1 1 0 0 0,1-1 0 0 0,-1 1 0 0 0,0 0 0 0 0,0-1 0 0 0,0 1 0 0 0,-1-1 0 0 0,-1 3 0 0 0,1-3-9 0 0,0 0 0 0 0,0 0 0 0 0,0-1 0 0 0,0 1 0 0 0,0-1 0 0 0,-1 1 0 0 0,1-1 0 0 0,0 0 0 0 0,-1 0 0 0 0,1 0 0 0 0,-1 0 0 0 0,1-1 0 0 0,-1 1 0 0 0,0 0 0 0 0,-4-1 0 0 0,-18 0 0 0 0,-1-2 0 0 0,1-1 0 0 0,0-1 0 0 0,1-1 0 0 0,-38-12 0 0 0,-9-1 0 0 0,-447-85 0 0 0,-798-55 0 0 0,-537 152 0 0 0,3 180 0 0 0,12 81 0 0 0,1707-236 0 0 0,-928 109 0 0 0,994-123-2381 0 0,-98-7 0 0 0,144 1 1743 0 0,-1-1-1 0 0,1-1 0 0 0,0-1 1 0 0,0 0-1 0 0,0-2 0 0 0,1 0 1 0 0,-1-1-1 0 0,2-1 0 0 0,-26-14 1 0 0,37 18-826 0 0,0-1 1 0 0,1 0-1 0 0,0 1 1 0 0,0-2-1 0 0,0 1 1 0 0,-8-12-1 0 0,-4-8-8054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8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1 195 1936 0 0,'27'-54'6084'0'0,"-5"11"-2013"0"0,-3-1 1376 0 0,-6-5-1102 0 0,-12 45-2385 0 0,-3 11-1521 0 0,-8 39 155 0 0,2 0 0 0 0,2 1 1 0 0,-1 58-1 0 0,-12 396 945 0 0,0 6-200 0 0,22-264-331 0 0,11 0 1 0 0,51 273-1 0 0,-37-368-803 0 0,-21-113-205 0 0,-6-33 0 0 0,-1 0 0 0 0,1 0 0 0 0,-1 0 0 0 0,1-1 0 0 0,0 1 0 0 0,-1 0 0 0 0,1-1 0 0 0,0 1 0 0 0,0 0 0 0 0,0-1 0 0 0,1 0 0 0 0,-1 1 0 0 0,0-1 0 0 0,1 1 0 0 0,1 0 0 0 0,-3-2-25 0 0,1 1 0 0 0,-1-1 0 0 0,1 0 0 0 0,-1 0 0 0 0,1 0 1 0 0,0 0-1 0 0,-1 0 0 0 0,1 0 0 0 0,-1 0 0 0 0,1 0 0 0 0,0 0 0 0 0,-1 0 0 0 0,1 0 0 0 0,-1 0 0 0 0,1 0 1 0 0,-1 0-1 0 0,1 0 0 0 0,0-1 0 0 0,-1 1 0 0 0,1 0 0 0 0,-1 0 0 0 0,1-1 0 0 0,-1 1 0 0 0,1 0 0 0 0,-1-1 0 0 0,1 1 1 0 0,-1-1-1 0 0,0 1 0 0 0,1 0 0 0 0,-1-1 0 0 0,1 0 0 0 0,7-24-1876 0 0,-7 16 1065 0 0,-1-1 0 0 0,0 0 1 0 0,0 0-1 0 0,-2-12 0 0 0,-7-15-5488 0 0,-17-48 0 0 0,24 78 5129 0 0,-15-40-8996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8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126 111 740 0 0,'1'-5'2395'0'0,"0"-37"6393"0"0,-2 29-8802 0 0,0 7 2245 0 0,-6 9-1252 0 0,5-3-941 0 0,-49 24 1798 0 0,47-22-1711 0 0,0 1 0 0 0,0 0 0 0 0,0 0 0 0 0,0 0 0 0 0,1 0-1 0 0,-1 0 1 0 0,1 1 0 0 0,0 0 0 0 0,0-1 0 0 0,0 1 0 0 0,0 0 0 0 0,-3 7 0 0 0,-12 68 647 0 0,21-62-551 0 0,3-3-125 0 0,1 0-1 0 0,0-1 1 0 0,1-1 0 0 0,13 18 0 0 0,-16-24-58 0 0,1 0 1 0 0,0 0-1 0 0,0 0 1 0 0,0-1 0 0 0,0 0-1 0 0,1-1 1 0 0,0 1-1 0 0,0-1 1 0 0,0 0 0 0 0,1-1-1 0 0,-1 0 1 0 0,1 0 0 0 0,8 2-1 0 0,32 6 52 0 0,-23-9-18 0 0,-3-4-32 0 0,-1 0 0 0 0,1-1 0 0 0,-1-2-1 0 0,1 0 1 0 0,-1-1 0 0 0,39-17 0 0 0,-52 19 5 0 0,0 0 0 0 0,0 0 0 0 0,-1-1 1 0 0,1 0-1 0 0,-1 0 0 0 0,0-1 1 0 0,0 0-1 0 0,-1 0 0 0 0,0-1 0 0 0,0 0 1 0 0,0 0-1 0 0,-1 0 0 0 0,0 0 1 0 0,0-1-1 0 0,-1 0 0 0 0,0 0 1 0 0,0 0-1 0 0,-1-1 0 0 0,0 1 0 0 0,2-13 1 0 0,-4 15-22 0 0,-1 0 1 0 0,0 0-1 0 0,0 0 1 0 0,0 0 0 0 0,0 0-1 0 0,-1 0 1 0 0,0 0 0 0 0,-1 1-1 0 0,1-1 1 0 0,-1 0-1 0 0,0 1 1 0 0,0-1 0 0 0,-1 1-1 0 0,0 0 1 0 0,0 0-1 0 0,0 0 1 0 0,0 0 0 0 0,-5-5-1 0 0,1 3-8 0 0,1 0 1 0 0,-1 1-1 0 0,0-1 0 0 0,-1 2 1 0 0,1-1-1 0 0,-1 1 0 0 0,0 0 1 0 0,-1 0-1 0 0,-11-4 0 0 0,2 6 18 0 0,6 0-23 0 0,8 2-7 0 0,-1 0 0 0 0,1 1 0 0 0,0-1 0 0 0,0 1 0 0 0,-1 0 0 0 0,1 0 0 0 0,0 0 0 0 0,-1 0 0 0 0,1 1 0 0 0,0 0 0 0 0,-1 0 0 0 0,-3 1 0 0 0,-11 3-218 0 0,0 0-1 0 0,1 1 1 0 0,0 0 0 0 0,0 2-1 0 0,0 0 1 0 0,1 1-1 0 0,1 0 1 0 0,-28 21 0 0 0,33-19-432 0 0,0-1 0 0 0,1 2 0 0 0,0-1 1 0 0,1 1-1 0 0,0 1 0 0 0,-8 15 0 0 0,11-18-536 0 0,1 1 0 0 0,1-1 0 0 0,0 1-1 0 0,0 0 1 0 0,-2 14 0 0 0,3 17-6167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5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2156 0 0,'11'-21'1183'0'0,"0"0"0"0"0,13-37 0 0 0,-6 6 2016 0 0,-16 47-2071 0 0,-2-1-36 0 0,5-54 4520 0 0,4 63-5252 0 0,6 4-217 0 0,-1 0 1 0 0,1 1 0 0 0,-1 0 0 0 0,0 2 0 0 0,-1-1 0 0 0,0 2 0 0 0,11 11-1 0 0,50 38 166 0 0,31 23-1095 0 0,-10-7-4406 0 0,-71-55 2174 0 0,-21-16 2278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9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106 211 704 0 0,'5'-7'2154'0'0,"6"-11"367"0"0,0-1 0 0 0,-1 0 0 0 0,8-24 1 0 0,-2-23 3707 0 0,-15 60-5036 0 0,-1 4-1029 0 0,1-1 0 0 0,-1 1 0 0 0,0 0 1 0 0,1-1-1 0 0,0 1 0 0 0,-1 0 0 0 0,1 0 1 0 0,0-1-1 0 0,0 1 0 0 0,4-8 2505 0 0,-7 20-2365 0 0,-29 149 1240 0 0,-61 350 1017 0 0,35 9-939 0 0,51-338-942 0 0,7-1-1 0 0,32 235 1 0 0,-34-402-657 0 0,2 0-21 0 0,16 31-6 0 0,-4-16-108 0 0,-10-22-571 0 0,29-22-8134 0 0,-31 17 8685 0 0,-1 0 1 0 0,0 0-1 0 0,1 0 1 0 0,-1-1 0 0 0,1 1-1 0 0,-1 0 1 0 0,1-1-1 0 0,-1 1 1 0 0,0 0-1 0 0,1-1 1 0 0,-1 1 0 0 0,0 0-1 0 0,1-1 1 0 0,-1 1-1 0 0,0 0 1 0 0,1-1-1 0 0,-1 1 1 0 0,0-1-1 0 0,0 1 1 0 0,1-1 0 0 0,-1 1-1 0 0,0-1 1 0 0,0 1-1 0 0,0-1 1 0 0,0 1-1 0 0,0-1 1 0 0,0 1 0 0 0,0-1-1 0 0,7-39-6815 0 0,-10-3-3593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9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57 177 712 0 0,'17'-85'7071'0'0,"-8"23"-2737"0"0,-8 56-3312 0 0,8-17 4196 0 0,-54 179-971 0 0,26-77-3276 0 0,-7 85 0 0 0,23-126-1387 0 0,5-6-1423 0 0,-2 1-151 0 0,5-16-1097 0 0,20 19-3029 0 0,-6-10-3126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9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26 1180 0 0,'0'0'2573'0'0,"9"-2"-36"0"0,32-9 4492 0 0,-4 1-3576 0 0,-30 8-404 0 0,-7 2-3023 0 0,0 1-1 0 0,0-1 1 0 0,0 0-1 0 0,0 0 0 0 0,0 1 1 0 0,0-1-1 0 0,1 0 1 0 0,-1 1-1 0 0,0-1 1 0 0,0 0-1 0 0,0 1 1 0 0,0-1-1 0 0,1 0 1 0 0,-1 0-1 0 0,0 1 1 0 0,0-1-1 0 0,0 0 1 0 0,1 0-1 0 0,-1 0 1 0 0,0 1-1 0 0,1-1 0 0 0,-1 0 1 0 0,0 0-1 0 0,0 0 1 0 0,1 0-1 0 0,-1 1 1 0 0,0-1-1 0 0,1 0 1 0 0,-1 0-1 0 0,0 0 1 0 0,1 0-1 0 0,-1 0 1 0 0,0 0-1 0 0,1 0 1 0 0,-1 0-1 0 0,1 0-7 0 0,0 0 0 0 0,-1 0 0 0 0,1 0-1 0 0,-1 0 1 0 0,1 0 0 0 0,0 1 0 0 0,-1-1 0 0 0,1 0 0 0 0,-1 0 0 0 0,1 1-1 0 0,-1-1 1 0 0,1 0 0 0 0,-1 1 0 0 0,1-1 0 0 0,-1 0 0 0 0,1 1 0 0 0,-1-1-1 0 0,1 1 1 0 0,-1-1 0 0 0,1 1 0 0 0,-1-1 0 0 0,0 1 0 0 0,1-1 0 0 0,-1 1-1 0 0,0-1 1 0 0,0 1 0 0 0,1 0 0 0 0,-1-1 0 0 0,0 1 0 0 0,0-1 0 0 0,0 1-1 0 0,0 0 1 0 0,0-1 0 0 0,0 1 0 0 0,0 0 0 0 0,0-1 0 0 0,0 2 0 0 0,-35 372 2163 0 0,23-285-1909 0 0,-119 606 3765 0 0,13-86-1649 0 0,110-555-2237 0 0,-19 119 540 0 0,-5 240 0 0 0,36-377-2761 0 0,-3-30 53 0 0,31-46-8746 0 0,-19 4 4755 0 0,-3-8-3106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0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25 447 296 0 0,'-6'-24'1404'0'0,"2"1"-1"0"0,0 0 1 0 0,2-1 0 0 0,1 0-1 0 0,0 0 1 0 0,6-46 0 0 0,-3 56-1070 0 0,0 1 1 0 0,1-1-1 0 0,1 1 1 0 0,0 0-1 0 0,0 0 1 0 0,1 1-1 0 0,1-1 1 0 0,0 1-1 0 0,1 0 1 0 0,0 1-1 0 0,1 0 1 0 0,0 0-1 0 0,12-12 1 0 0,-13 17-253 0 0,0 0-1 0 0,0 1 1 0 0,0 0 0 0 0,1 0 0 0 0,0 1 0 0 0,0 0 0 0 0,0 1 0 0 0,12-4 0 0 0,-16 5-75 0 0,4 0 104 0 0,2 2-25 0 0,30 3-20 0 0,-24 2-6 0 0,6 11 19 0 0,-15-5 53 0 0,-5 2-35 0 0,-1-1-1 0 0,-1 0 0 0 0,0 0 0 0 0,0 1 0 0 0,-2-1 0 0 0,1 0 0 0 0,-2 0 0 0 0,1 0 0 0 0,-2 0 0 0 0,1 0 0 0 0,-2-1 0 0 0,1 0 0 0 0,-8 12 0 0 0,-17 34 626 0 0,-43 62 0 0 0,62-104-566 0 0,-16 25 216 0 0,2 1 1 0 0,1 1-1 0 0,2 1 1 0 0,-16 50 0 0 0,35-88-326 0 0,0 0 1 0 0,1 0 0 0 0,0 0-1 0 0,0 0 1 0 0,0 0 0 0 0,0 0 0 0 0,1 1-1 0 0,0-1 1 0 0,0 0 0 0 0,0 0 0 0 0,1 1-1 0 0,0-1 1 0 0,0 0 0 0 0,0 0 0 0 0,0 0-1 0 0,1 0 1 0 0,0 0 0 0 0,0 0-1 0 0,0-1 1 0 0,1 1 0 0 0,0-1 0 0 0,0 1-1 0 0,0-1 1 0 0,0 0 0 0 0,1 0 0 0 0,-1 0-1 0 0,1 0 1 0 0,0-1 0 0 0,0 0-1 0 0,0 0 1 0 0,8 4 0 0 0,9 5 23 0 0,2-2-1 0 0,-1-1 1 0 0,1 0 0 0 0,1-2-1 0 0,33 6 1 0 0,-54-12-73 0 0,363 67-3845 0 0,-118-37-5401 0 0,-144-20 1359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0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13 1016 0 0,'0'0'9286'0'0,"4"-2"-7742"0"0,19-9 8391 0 0,-21 13-9824 0 0,0-1 1 0 0,0 1-1 0 0,0-1 1 0 0,-1 1-1 0 0,1 0 1 0 0,0 0-1 0 0,-1 0 1 0 0,0 0 0 0 0,3 3-1 0 0,-1 10 458 0 0,-21 310 1897 0 0,8-197-1613 0 0,-22 1129 4530 0 0,92-631-4783 0 0,-53-593-600 0 0,1 0-141 0 0,-6-27-740 0 0,-1-25-5189 0 0,-2 7 4283 0 0,0-1 0 0 0,-1 1 0 0 0,0 0 0 0 0,-5-15 0 0 0,2 5-2060 0 0,-6-30-7190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0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5 459 680 0 0,'-2'-16'847'0'0,"1"0"1"0"0,0 0-1 0 0,1 0 1 0 0,0 0-1 0 0,2 0 1 0 0,0-1-1 0 0,1 2 1 0 0,7-25-1 0 0,-5 24-587 0 0,2 1 0 0 0,0-1 1 0 0,0 2-1 0 0,2-1 0 0 0,0 1 0 0 0,0 0 0 0 0,1 1 1 0 0,1 0-1 0 0,0 1 0 0 0,1 0 0 0 0,0 1 0 0 0,1 0 1 0 0,18-12-1 0 0,-8 9-171 0 0,-1 1 1 0 0,2 1-1 0 0,0 1 1 0 0,0 2-1 0 0,1 0 1 0 0,0 1-1 0 0,34-5 1 0 0,-49 11-21 0 0,45 9 193 0 0,-53-7-245 0 0,0 0 0 0 0,1 0 0 0 0,-1 0 0 0 0,0 1 0 0 0,0-1 1 0 0,0 0-1 0 0,0 1 0 0 0,0 0 0 0 0,0 0 0 0 0,-1-1 1 0 0,1 1-1 0 0,0 0 0 0 0,0 0 0 0 0,0 1 0 0 0,-1-1 0 0 0,1 0 1 0 0,-1 0-1 0 0,1 1 0 0 0,1 1 0 0 0,1 2 53 0 0,-2-4-52 0 0,-1-1 0 0 0,0 1 0 0 0,0 0 1 0 0,0 0-1 0 0,0 0 0 0 0,0 0 0 0 0,0 0 0 0 0,0 0 0 0 0,-1 0 1 0 0,1 0-1 0 0,0 1 0 0 0,0-1 0 0 0,-1 0 0 0 0,1 0 0 0 0,-1 1 1 0 0,1-1-1 0 0,-1 0 0 0 0,0 1 0 0 0,1-1 0 0 0,-1 0 1 0 0,0 1-1 0 0,0-1 0 0 0,0 3 0 0 0,0-2 41 0 0,1 0-34 0 0,-1 0-1 0 0,1 0 0 0 0,-1 0 1 0 0,1 0-1 0 0,-1 1 0 0 0,0-1 0 0 0,0 0 1 0 0,0 0-1 0 0,0 1 0 0 0,0-1 1 0 0,-1 0-1 0 0,1 0 0 0 0,0 1 1 0 0,-1-1-1 0 0,0 0 0 0 0,-1 3 1 0 0,-1 3 47 0 0,0 4 29 0 0,-1 1 0 0 0,-1-1 0 0 0,0 0-1 0 0,-1-1 1 0 0,0 1 0 0 0,0-1 0 0 0,-16 20 0 0 0,-66 65 572 0 0,58-65-421 0 0,24-25-195 0 0,-22 22 573 0 0,-44 61 0 0 0,60-65-308 0 0,11-18-265 0 0,1-5-45 0 0,0 0 0 0 0,0 0 0 0 0,0 0 0 0 0,0 0 0 0 0,0 0-1 0 0,0 0 1 0 0,1 0 0 0 0,-1 0 0 0 0,0 0 0 0 0,1 0 0 0 0,-1 0 0 0 0,1 0 0 0 0,-1 0 0 0 0,1 0 0 0 0,-1-1 0 0 0,1 1 0 0 0,0 0-1 0 0,-1 0 1 0 0,1 0 0 0 0,0-1 0 0 0,0 1 0 0 0,-1 0 0 0 0,3 0 0 0 0,9 7 93 0 0,36 10-14 0 0,1-3 0 0 0,69 14 0 0 0,-64-18-83 0 0,-1 3 1 0 0,0 2 0 0 0,53 24-1 0 0,-92-33 11 0 0,0 0-1 0 0,-1 0 0 0 0,0 1 1 0 0,0 1-1 0 0,-1 1 1 0 0,0-1-1 0 0,0 2 0 0 0,-1 0 1 0 0,-1 0-1 0 0,0 1 0 0 0,0 0 1 0 0,-1 0-1 0 0,-1 1 0 0 0,0 1 1 0 0,9 21-1 0 0,-13-22 53 0 0,0 1 0 0 0,0 0-1 0 0,-2 1 1 0 0,0-1 0 0 0,0 0 0 0 0,-2 1-1 0 0,1-1 1 0 0,-2 1 0 0 0,0-1 0 0 0,-1 0-1 0 0,0 1 1 0 0,-1-1 0 0 0,-1 0 0 0 0,-6 17-1 0 0,-11 22 170 0 0,-2-1-1 0 0,-38 63 1 0 0,40-76-159 0 0,5-10-121 0 0,-10 16-689 0 0,2 2 1 0 0,-31 87-1 0 0,54-131 432 0 0,0-1 0 0 0,1 1 1 0 0,-1 0-1 0 0,1-1 0 0 0,-1 1 0 0 0,1 0 1 0 0,0 0-1 0 0,0 0 0 0 0,0-1 1 0 0,0 1-1 0 0,0 0 0 0 0,1 3 0 0 0,1 2-749 0 0,1 6-3766 0 0,16 14-2062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1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71 740 0 0,'4'-4'1897'0'0,"28"-29"5041"0"0,-23 25-6395 0 0,-5 4 1155 0 0,-3 2-1357 0 0,17-17 7773 0 0,-16 27-7825 0 0,0 1 0 0 0,0 0 1 0 0,-1 0-1 0 0,0 0 1 0 0,0 0-1 0 0,-1 0 1 0 0,0-1-1 0 0,-2 11 0 0 0,-13 82 1299 0 0,10-60-446 0 0,1 0 0 0 0,2 63 0 0 0,2-78-340 0 0,0 40 2318 0 0,0-59-2420 0 0,2-3-468 0 0,-1-3-231 0 0,-1 0 0 0 0,1 0 0 0 0,-1 0 0 0 0,1 0 0 0 0,0 0 0 0 0,-1 0 0 0 0,1-1 0 0 0,0 1 0 0 0,0 0 0 0 0,0 0 0 0 0,-1-1 1 0 0,1 1-1 0 0,0 0 0 0 0,0-1 0 0 0,0 1 0 0 0,0-1 0 0 0,0 1 0 0 0,0-1 0 0 0,0 1 0 0 0,0-1 0 0 0,1 0 0 0 0,0 1 0 0 0,9 0-1 0 0,-1-1 0 0 0,0 0 0 0 0,0 0 0 0 0,18-3 0 0 0,48-11-1304 0 0,0-4-1 0 0,107-40 1 0 0,-19 5-954 0 0,-76 24-5766 0 0,-63 20 3304 0 0,-12 2 2540 0 0,-4 3 147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1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248 174 1696 0 0,'-16'-48'7244'0'0,"12"36"-6749"0"0,2 6 1262 0 0,1-1-60 0 0,-14-75 7109 0 0,11 69-8750 0 0,2 8 1421 0 0,2 5-1448 0 0,0 1 0 0 0,0 0 1 0 0,0-1-1 0 0,0 1 0 0 0,0 0 0 0 0,0 0 0 0 0,0-1 1 0 0,0 1-1 0 0,0 0 0 0 0,0-1 0 0 0,0 1 0 0 0,-1 0 0 0 0,1-1 1 0 0,0 1-1 0 0,-1-1 0 0 0,1 1 0 0 0,0 0 0 0 0,-1-1 0 0 0,1 1 1 0 0,-1-1-1 0 0,1 1 0 0 0,-1 0 0 0 0,-1 0 25 0 0,1 1 1 0 0,0 0-1 0 0,-1 0 0 0 0,1-1 1 0 0,0 1-1 0 0,0 0 0 0 0,0 0 0 0 0,0 0 1 0 0,0 0-1 0 0,1 0 0 0 0,-1 0 1 0 0,0 4-1 0 0,-91 335 3132 0 0,59-203-2326 0 0,-19 176 0 0 0,44-111-2504 0 0,9-188-1021 0 0,7-1 3146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1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17 170 940 0 0,'0'0'1105'0'0,"2"-4"-82"0"0,9-12-111 0 0,-8 11 685 0 0,-2 0-936 0 0,0-5-245 0 0,-1 0 0 0 0,-1 0 0 0 0,0 0 0 0 0,0 0 0 0 0,-1 0 0 0 0,-4-15 0 0 0,4 20-258 0 0,2 5-152 0 0,0-1 1 0 0,0 1 0 0 0,0 0-1 0 0,-1-1 1 0 0,1 1 0 0 0,0-1-1 0 0,0 1 1 0 0,0-1 0 0 0,-1 1-1 0 0,1 0 1 0 0,0-1 0 0 0,-1 1-1 0 0,1-1 1 0 0,0 1 0 0 0,-1 0-1 0 0,1 0 1 0 0,-1-1 0 0 0,1 1-1 0 0,0 0 1 0 0,-1-1 0 0 0,1 1-1 0 0,-1 0 1 0 0,1 0 0 0 0,-1 0-1 0 0,1 0 1 0 0,-1-1 0 0 0,0 1-1 0 0,1 0-84 0 0,-1 0 0 0 0,1 0 0 0 0,-1 0 0 0 0,1 0 0 0 0,-1-1-1 0 0,1 1 1 0 0,-1 0 0 0 0,0 0 0 0 0,1-1 0 0 0,-1 1 0 0 0,1 0 0 0 0,0-1 0 0 0,-1 1-1 0 0,1 0 1 0 0,-1-1 0 0 0,1 1 0 0 0,0-1 0 0 0,-1 1 0 0 0,1-1 0 0 0,0 1-1 0 0,-1-1 1 0 0,1 1 0 0 0,0-1 0 0 0,0 1 0 0 0,-1-1 0 0 0,1 1 0 0 0,0-1-1 0 0,0 0 1 0 0,0 1 0 0 0,0-1 0 0 0,0 1 0 0 0,0-1 0 0 0,0 0 0 0 0,0 1 0 0 0,0-1-1 0 0,0 0 1 0 0,5-23-2832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2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512 33 252 0 0,'0'0'4849'0'0,"-3"-3"-3923"0"0,-16-14 2872 0 0,11 15-2929 0 0,-25-7-41 0 0,25 7 715 0 0,-2 4-818 0 0,-17 3-96 0 0,0 2 0 0 0,1 1 0 0 0,-1 1-1 0 0,-38 19 1 0 0,51-20-487 0 0,1 1 0 0 0,-1 0 0 0 0,2 1 0 0 0,-1 0-1 0 0,2 1 1 0 0,-1 0 0 0 0,2 1 0 0 0,-1 1 0 0 0,2-1 0 0 0,-1 2 0 0 0,-12 24-1 0 0,21-36-128 0 0,0-1-1 0 0,0 1 0 0 0,1 0 1 0 0,-1 0-1 0 0,0 0 0 0 0,1 0 1 0 0,-1 0-1 0 0,1 0 0 0 0,-1 0 1 0 0,1 0-1 0 0,0 0 0 0 0,0 0 1 0 0,0 0-1 0 0,0 0 0 0 0,0 0 1 0 0,1 0-1 0 0,-1 0 0 0 0,1 2 0 0 0,1 2 33 0 0,2 40 254 0 0,2-33-172 0 0,-3-6-89 0 0,-2-5-25 0 0,0 0-1 0 0,0 0 1 0 0,0 0-1 0 0,0 0 0 0 0,1 0 1 0 0,-1 0-1 0 0,1 0 1 0 0,-1 0-1 0 0,1-1 0 0 0,0 1 1 0 0,-1-1-1 0 0,1 1 1 0 0,0-1-1 0 0,0 0 0 0 0,3 2 1 0 0,3 4 24 0 0,-5-5-18 0 0,0 1-1 0 0,1-1 1 0 0,-1 1 0 0 0,1-1-1 0 0,0 0 1 0 0,-1 0-1 0 0,1 0 1 0 0,5 1-1 0 0,-1 2 12 0 0,-5-3-18 0 0,0-1 0 0 0,0 1 1 0 0,0-1-1 0 0,0 1 0 0 0,0-1 1 0 0,0 0-1 0 0,0 0 0 0 0,1 0 1 0 0,-1-1-1 0 0,0 1 0 0 0,6-1 1 0 0,3 3 13 0 0,36 1 84 0 0,-39-2-90 0 0,-6-2-12 0 0,0 1 0 0 0,0-1 0 0 0,0 1-1 0 0,0-1 1 0 0,-1 0 0 0 0,1 0 0 0 0,0-1-1 0 0,0 1 1 0 0,0 0 0 0 0,0-1 0 0 0,0 0 0 0 0,0 0-1 0 0,4-2 1 0 0,71-28 388 0 0,-76 31-388 0 0,-1-1 0 0 0,0 1 0 0 0,0-1 0 0 0,0 1 0 0 0,0-1 0 0 0,1 0 0 0 0,-1 0 0 0 0,0 0 1 0 0,0 0-1 0 0,0 0 0 0 0,0 0 0 0 0,-1 0 0 0 0,1 0 0 0 0,0 0 0 0 0,0 0 0 0 0,-1 0 0 0 0,1 0 1 0 0,0 0-1 0 0,-1-1 0 0 0,0 1 0 0 0,1 0 0 0 0,-1-1 0 0 0,1-1 0 0 0,-1 1 18 0 0,1 1-22 0 0,0-1 1 0 0,0 1-1 0 0,-1 0 1 0 0,1 0-1 0 0,-1-1 1 0 0,1 1-1 0 0,-1 0 1 0 0,0-1-1 0 0,0 1 1 0 0,1-1-1 0 0,-1 1 1 0 0,0 0-1 0 0,0-1 1 0 0,0 1-1 0 0,0-1 1 0 0,-1 1 0 0 0,1 0-1 0 0,0-1 1 0 0,-1-1-1 0 0,0 0 8 0 0,-4-8 11 0 0,-27-12-5 0 0,17 15-9 0 0,-1 0 0 0 0,0 1 1 0 0,0 1-1 0 0,-1 1 0 0 0,1 0 1 0 0,-31-4-1 0 0,4 3-953 0 0,-69 1 1 0 0,72 7-864 0 0,4 0-2515 0 0,-1-2 2541 0 0,28 0-309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6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88 112 1128 0 0,'-2'-4'1744'0'0,"-35"-65"9811"0"0,14 35-8825 0 0,19 30-1259 0 0,4 4-1455 0 0,0 1 0 0 0,0 0-1 0 0,0-1 1 0 0,-1 1 0 0 0,1-1 0 0 0,0 0 0 0 0,0 1 0 0 0,0-1 0 0 0,-1 1 0 0 0,1-1 0 0 0,0 1 0 0 0,0-1 0 0 0,-1 1 0 0 0,1-1-1 0 0,0 0 1 0 0,-1 1 0 0 0,1-1 0 0 0,0 0 0 0 0,-1 1 0 0 0,1-1 0 0 0,-1 0 0 0 0,1 1 0 0 0,-1-1 0 0 0,1 0 0 0 0,-1 0 0 0 0,1 0 0 0 0,-1 1-1 0 0,0-1 1 0 0,1 0-2 0 0,-1 0-1 0 0,0 1 1 0 0,1-1-1 0 0,-1 0 1 0 0,0 0-1 0 0,1 1 1 0 0,-1-1-1 0 0,1 0 0 0 0,-1 1 1 0 0,1-1-1 0 0,-1 1 1 0 0,1-1-1 0 0,-1 1 1 0 0,1-1-1 0 0,-1 1 1 0 0,1-1-1 0 0,-1 1 1 0 0,1 0-1 0 0,0-1 0 0 0,-1 1 1 0 0,1-1-1 0 0,0 1 1 0 0,0 0-1 0 0,0-1 1 0 0,-1 1-1 0 0,1 0 1 0 0,0-1-1 0 0,0 1 1 0 0,0 0-1 0 0,0-1 1 0 0,0 1-1 0 0,0 0 0 0 0,0 0 1 0 0,0-1-1 0 0,1 2 1 0 0,17 226 1251 0 0,-16-192-1145 0 0,1 19-13 0 0,21 279 283 0 0,-20-291-405 0 0,3 24-58 0 0,29 124 1 0 0,-13-136-2174 0 0,-20-51 904 0 0,29 7-3897 0 0,-25-9 3000 0 0,15-19-6135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2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67 704 0 0,'9'-4'1474'0'0,"119"-43"5193"0"0,-122 44-5603 0 0,1 1-144 0 0,1-1-572 0 0,6-3-120 0 0,1 5 2868 0 0,-17 7-2733 0 0,-1 1-270 0 0,0 0-1 0 0,-1-1 1 0 0,0 1 0 0 0,-1-1-1 0 0,1 1 1 0 0,-1-1-1 0 0,-1-1 1 0 0,-10 11 0 0 0,2-2-44 0 0,-141 122 678 0 0,72-66 1140 0 0,79-66-1250 0 0,3-3-552 0 0,-1 0-1 0 0,1 0 1 0 0,0 1-1 0 0,0-1 0 0 0,-1 0 1 0 0,1 0-1 0 0,-1 0 1 0 0,1-1-1 0 0,0 1 0 0 0,-1 0 1 0 0,0-1-1 0 0,-2 2 1 0 0,2-1 49 0 0,-3 1 1006 0 0,10-5-1065 0 0,13-11-29 0 0,-13 11-22 0 0,6 5-36 0 0,-3-1 31 0 0,1 0-9 0 0,-1 0 1 0 0,1 1-1 0 0,0 0 1 0 0,-1 0-1 0 0,0 1 1 0 0,1 0-1 0 0,-1 1 0 0 0,0 0 1 0 0,-1 0-1 0 0,8 5 1 0 0,7 9 26 0 0,-2 1 1 0 0,0 1 0 0 0,-1 1-1 0 0,-1 0 1 0 0,-1 2 0 0 0,0 0-1 0 0,21 42 1 0 0,16 23-1880 0 0,-47-78 1238 0 0,-4-5-488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3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358 169 176 0 0,'69'-95'10536'0'0,"-58"78"-9144"0"0,-8 13-242 0 0,-4-1-215 0 0,-3-17-166 0 0,3 16-104 0 0,-1 6-590 0 0,1-1 0 0 0,-1 1 0 0 0,0 0 0 0 0,0-1 0 0 0,1 0 0 0 0,-1 1 0 0 0,0-1 0 0 0,1 0 0 0 0,-1 0 0 0 0,0 0 0 0 0,1 0 0 0 0,-3-2 0 0 0,1 0 89 0 0,-3 0 345 0 0,-3 3-44 0 0,-1-1-328 0 0,7 0-80 0 0,-1 1 1 0 0,1 0-1 0 0,-1 0 0 0 0,1 0 0 0 0,-1 0 1 0 0,1 0-1 0 0,-1 0 0 0 0,1 1 0 0 0,-1 0 1 0 0,-5 2-1 0 0,-78 24 666 0 0,58-15-469 0 0,-42 23 1 0 0,61-30-240 0 0,-49 24 214 0 0,8 2 71 0 0,47-28-164 0 0,-1 0 10 0 0,-13 11 8 0 0,13-10 113 0 0,12-2-166 0 0,56 15 95 0 0,-44-13-172 0 0,-1 1-1 0 0,0 0 0 0 0,0 1 0 0 0,0 1 1 0 0,-1 1-1 0 0,18 11 0 0 0,-33-18-19 0 0,1 1-1 0 0,-1-1 1 0 0,0 1-1 0 0,0-1 1 0 0,0 1-1 0 0,-1 0 1 0 0,1 0 0 0 0,0-1-1 0 0,-1 1 1 0 0,1 0-1 0 0,-1 1 1 0 0,0-1-1 0 0,1 0 1 0 0,-1 0 0 0 0,0 0-1 0 0,1 4 1 0 0,1 3 9 0 0,0-4 2 0 0,-1 1 0 0 0,0 1 1 0 0,0-1-1 0 0,0 0 0 0 0,-1 0 0 0 0,0 1 1 0 0,0-1-1 0 0,0 1 0 0 0,-1-1 1 0 0,0 0-1 0 0,-2 9 0 0 0,2-10-17 0 0,-1 13 34 0 0,-2-1 0 0 0,0 1 0 0 0,-1 0 0 0 0,-1-1 0 0 0,0 0-1 0 0,-15 30 1 0 0,-3-1 74 0 0,-31 42-1 0 0,31-52-29 0 0,-35 45-113 0 0,13-21-3379 0 0,42-55 1727 0 0,53-30-13520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3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0 413 1584 0 0,'21'-25'1066'0'0,"17"-19"5854"0"0,55-84 0 0 0,-77 112-5707 0 0,-15 16-1119 0 0,-1 0 0 0 0,1 0 1 0 0,-1 0-1 0 0,0-1 1 0 0,1 1-1 0 0,-1 0 1 0 0,1 0-1 0 0,-1-1 1 0 0,0 1-1 0 0,1 0 1 0 0,-1-1-1 0 0,1 1 1 0 0,-1 0-1 0 0,0-1 1 0 0,0 1-1 0 0,1-1 0 0 0,-1 1 1 0 0,0 0-1 0 0,0-1 1 0 0,1 1-1 0 0,-1-1 1 0 0,0 1-1 0 0,0-1 1 0 0,0 1-1 0 0,0-1 1 0 0,0 0-1 0 0,6 14 660 0 0,-6-12-726 0 0,1-1 0 0 0,0 1-1 0 0,-1 0 1 0 0,1 0 0 0 0,-1-1-1 0 0,0 1 1 0 0,1 0 0 0 0,-1 0-1 0 0,1-1 1 0 0,-1 1 0 0 0,0 0-1 0 0,0 0 1 0 0,1 0 0 0 0,-1 0-1 0 0,0 0 1 0 0,0-1 0 0 0,0 1-1 0 0,0 0 1 0 0,0 0 0 0 0,0 0-1 0 0,0 0 1 0 0,0 0 0 0 0,-1-1-1 0 0,1 1 1 0 0,-1 1 0 0 0,-4 55 1800 0 0,0 69 0 0 0,6-125-1662 0 0,-1 1 0 0 0,1 0-1 0 0,0-1 1 0 0,0 1 0 0 0,-1-1 0 0 0,1 1 0 0 0,0-1-1 0 0,0 1 1 0 0,0-1 0 0 0,1 1 0 0 0,-1-1 0 0 0,0 0-1 0 0,0 0 1 0 0,1 0 0 0 0,-1 0 0 0 0,1 0 0 0 0,-1 0-1 0 0,2 1 1 0 0,48-2 1429 0 0,-29-4-1005 0 0,53-25-123 0 0,-1-4 1 0 0,128-77-1 0 0,-30-4-5713 0 0,-14-8-10147 0 0,-130 100 5768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4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1033 1128 0 0,'-27'-21'2198'0'0,"21"17"-31"0"0,4-5 154 0 0,0 1 0 0 0,-1 0 1 0 0,0 0-1 0 0,-8-16 0 0 0,10 23-2045 0 0,-1-4 1506 0 0,-12-19 2674 0 0,4 3 534 0 0,13 42-4649 0 0,1 0 0 0 0,2-1 1 0 0,0 1-1 0 0,13 29 0 0 0,-7-21 138 0 0,-9-20-199 0 0,1-1-1 0 0,-1 1 0 0 0,2-1 0 0 0,-1 0 0 0 0,1 0 0 0 0,7 9 0 0 0,16 6-254 0 0,-24-21-25 0 0,1 0 0 0 0,-1-1 0 0 0,1 0 0 0 0,-1 0 0 0 0,1 0 0 0 0,0 0 0 0 0,-1-1 0 0 0,1 0 0 0 0,0 0 0 0 0,6-1 0 0 0,25-4 0 0 0,0-2 0 0 0,-1-1 0 0 0,0-2 0 0 0,-1-1 0 0 0,62-30 0 0 0,165-100 0 0 0,-258 140 0 0 0,287-183-1321 0 0,308-254 0 0 0,-433 292-4931 0 0,-62 38-4033 0 0,-50 49-1447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5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77 1044 0 0,'0'0'3541'0'0,"-3"-5"-1833"0"0,-11-23 2831 0 0,14 23-3229 0 0,-4-8-92 0 0,-2-13 4218 0 0,19 47-3998 0 0,3 19-932 0 0,-3 0 1 0 0,-1 1 0 0 0,7 46-1 0 0,0-4-183 0 0,27 68 55 0 0,-19-91-3598 0 0,-26-59 2945 0 0,0 0-1 0 0,0 1 0 0 0,0-1 1 0 0,1 0-1 0 0,-1 0 1 0 0,0 0-1 0 0,1 0 1 0 0,-1-1-1 0 0,1 1 1 0 0,-1 0-1 0 0,1 0 0 0 0,2 0 1 0 0,-1 0-349 0 0,45-23-13055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6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74 1240 0 0,'13'-14'967'0'0,"-8"7"576"0"0,0 0 1 0 0,1 1-1 0 0,-1 0 0 0 0,2 0 1 0 0,-1 0-1 0 0,1 0 0 0 0,0 1 1 0 0,10-6-1 0 0,-19 17-1222 0 0,-43 97 1036 0 0,-28 32 616 0 0,71-131-536 0 0,10-5-1313 0 0,21-2-28 0 0,-22 3 3 0 0,5 0-81 0 0,36 0-21 0 0,-46-1 2 0 0,0 1-1 0 0,0 0 1 0 0,0-1 0 0 0,0 1-1 0 0,0 0 1 0 0,0 0-1 0 0,0 1 1 0 0,-1-1-1 0 0,1 0 1 0 0,0 1-1 0 0,0-1 1 0 0,0 1 0 0 0,0-1-1 0 0,0 1 1 0 0,-1 0-1 0 0,3 1 1 0 0,14 8-16 0 0,18 10 8 0 0,-6 3 29 0 0,-1 1 1 0 0,39 43-1 0 0,-6-6-1960 0 0,-57-57 798 0 0,17 8-1775 0 0,-17-10 2215 0 0,29-16-12271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6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266 167 272 0 0,'3'-7'1852'0'0,"36"-84"6759"0"0,-37 86-7095 0 0,-1-1-134 0 0,-1 1-977 0 0,1 0-1 0 0,-1-1 1 0 0,0 1-1 0 0,-1 0 1 0 0,1 0-1 0 0,-1 0 1 0 0,0 0-1 0 0,-2-6 1 0 0,1 7 103 0 0,-6 3-87 0 0,-3 0-268 0 0,0 1 1 0 0,1 0-1 0 0,-1 1 1 0 0,0 0-1 0 0,0 0 1 0 0,1 1-1 0 0,-1 1 1 0 0,1 0-1 0 0,0 0 1 0 0,0 1-1 0 0,-10 5 1 0 0,-44 35 298 0 0,53-34-339 0 0,1-1 0 0 0,1 1 0 0 0,0 1 1 0 0,0-1-1 0 0,1 2 0 0 0,0-1 1 0 0,1 1-1 0 0,0 0 0 0 0,-4 13 1 0 0,8-19-63 0 0,0-1 103 0 0,3 1 0 0 0,0-3-128 0 0,0 1 0 0 0,0-1-1 0 0,0 0 1 0 0,1 0-1 0 0,-1 0 1 0 0,1 0 0 0 0,-1 0-1 0 0,1 0 1 0 0,0 0-1 0 0,0 0 1 0 0,0-1 0 0 0,1 1-1 0 0,-1 0 1 0 0,1-1-1 0 0,0 1 1 0 0,-1-1 0 0 0,1 1-1 0 0,0-1 1 0 0,0 0-1 0 0,1 1 1 0 0,-1-1 0 0 0,0 0-1 0 0,1-1 1 0 0,-1 1-1 0 0,1 0 1 0 0,0-1 0 0 0,-1 1-1 0 0,1-1 1 0 0,6 2-1 0 0,69 21 148 0 0,21 5-204 0 0,-97-29 30 0 0,0 1 0 0 0,0-1 0 0 0,0 1-1 0 0,0 0 1 0 0,0 0 0 0 0,0-1-1 0 0,-1 1 1 0 0,1 1 0 0 0,0-1 0 0 0,0 0-1 0 0,-1 0 1 0 0,1 1 0 0 0,-1-1-1 0 0,1 1 1 0 0,-1-1 0 0 0,3 4 0 0 0,0 1 0 0 0,-2-5 5 0 0,1 2 0 0 0,-1-1 0 0 0,1 0 0 0 0,-1 0 0 0 0,0 1 0 0 0,0-1 0 0 0,0 1 0 0 0,0 0 0 0 0,2 4 0 0 0,0 0 10 0 0,-3-5-8 0 0,1-1 1 0 0,-1 1-1 0 0,0 0 0 0 0,0 0 1 0 0,0-1-1 0 0,0 1 1 0 0,0 0-1 0 0,0 0 1 0 0,0 0-1 0 0,-1 0 0 0 0,1 0 1 0 0,-1 0-1 0 0,1 0 1 0 0,-1 0-1 0 0,0 0 0 0 0,0 2 1 0 0,1 3 14 0 0,1 3 6 0 0,-1 0 1 0 0,0-1-1 0 0,0 1 0 0 0,-1 0 0 0 0,-1 0 0 0 0,1 0 0 0 0,-2 0 0 0 0,-2 11 0 0 0,2-8-12 0 0,-6 25 37 0 0,-1-1 0 0 0,-15 39 0 0 0,18-61-204 0 0,-10 21-1221 0 0,13-30 208 0 0,-6 16-1606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6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1 364 332 0 0,'11'-16'2810'0'0,"-1"-1"0"0"0,0-1 0 0 0,-1 0-1 0 0,11-33 4088 0 0,-14 66-5656 0 0,7 4-181 0 0,-7 3-276 0 0,-4-10-111 0 0,1 0-1 0 0,1 0 1 0 0,9 21 0 0 0,15 15 2788 0 0,-26-43-1505 0 0,9-7-1198 0 0,12-4-444 0 0,-1-1-1 0 0,0-2 1 0 0,-1 0-1 0 0,0 0 1 0 0,30-21-1 0 0,217-162-1690 0 0,-182 124-2431 0 0,0-1-3425 0 0,-62 49 45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7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1 101 1368 0 0,'4'-4'4929'0'0,"19"-16"-25"0"0,-23 19-4767 0 0,0 0 1 0 0,0 0-1 0 0,0 1 0 0 0,1-1 1 0 0,-1 0-1 0 0,0 1 0 0 0,0-1 0 0 0,0 0 1 0 0,1 1-1 0 0,-1-1 0 0 0,0 0 1 0 0,1 1-1 0 0,-1-1 0 0 0,0 0 1 0 0,1 1-1 0 0,-1-1 0 0 0,1 1 0 0 0,-1-1 1 0 0,1 1-1 0 0,-1-1 0 0 0,1 1 1 0 0,0 0-1 0 0,0-1 0 0 0,8-8 1213 0 0,-3-1 2531 0 0,14-32 5636 0 0,-36 274-8510 0 0,37 38-1041 0 0,-20-263-1043 0 0,0 0-1813 0 0,3-1 3696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8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88 170 24 0 0,'0'0'4539'0'0,"-7"-1"-2307"0"0,-30-2 1836 0 0,34 1-3507 0 0,-1 0 0 0 0,1-1 0 0 0,-1 1-1 0 0,1-1 1 0 0,0 0 0 0 0,0 0 0 0 0,0 0 0 0 0,0 0 0 0 0,1-1 0 0 0,-1 1 0 0 0,1-1-1 0 0,-3-6 1 0 0,2 5 367 0 0,8-22 477 0 0,-4 22-1328 0 0,1 0 1 0 0,-1 0-1 0 0,1 1 0 0 0,1-1 0 0 0,-1 1 0 0 0,1-1 0 0 0,-1 1 1 0 0,1 0-1 0 0,0 0 0 0 0,1 0 0 0 0,-1 0 0 0 0,1 1 0 0 0,-1-1 1 0 0,1 1-1 0 0,0 0 0 0 0,1 0 0 0 0,-1 0 0 0 0,0 1 0 0 0,1-1 1 0 0,-1 1-1 0 0,1 0 0 0 0,0 1 0 0 0,0-1 0 0 0,0 1 0 0 0,0 0 1 0 0,9-1-1 0 0,-3 3-46 0 0,33 5-4 0 0,-41-6-24 0 0,-1 0-1 0 0,1 0 0 0 0,-1 0 0 0 0,1 1 1 0 0,-1-1-1 0 0,0 1 0 0 0,1 0 1 0 0,-1-1-1 0 0,0 1 0 0 0,1 0 0 0 0,-1 0 1 0 0,0 1-1 0 0,0-1 0 0 0,0 0 0 0 0,0 1 1 0 0,0-1-1 0 0,1 3 0 0 0,3 1 5 0 0,-2-3-3 0 0,0 1 0 0 0,0-1 0 0 0,-1 1 1 0 0,1 0-1 0 0,-1 0 0 0 0,0 1 0 0 0,0-1 0 0 0,0 1 0 0 0,0-1 0 0 0,4 9 0 0 0,1 0 8 0 0,-4 0 5 0 0,0 6-5 0 0,-2 0-1 0 0,0 0 0 0 0,-2 1 0 0 0,0-1 0 0 0,0 1 0 0 0,-2-1 1 0 0,0 0-1 0 0,-2 0 0 0 0,1 0 0 0 0,-2 0 0 0 0,-1-1 1 0 0,-9 22-1 0 0,5-14 21 0 0,2-5 203 0 0,1 0 0 0 0,1 0 0 0 0,-6 34 0 0 0,11-49 219 0 0,-1 2-22 0 0,-1 0-311 0 0,-3 21 388 0 0,28-8 23 0 0,6-15-373 0 0,7 4-51 0 0,57 5-232 0 0,-60-10-1330 0 0,1-2-1 0 0,37-1 1 0 0,-50-2-1231 0 0,-1-1 0 0 0,29-7 0 0 0,-31 3-2194 0 0,24-15-2028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149 422 212 0 0,'0'0'3860'0'0,"-9"0"-1989"0"0,-67 2 6966 0 0,56-1-9012 0 0,9 0 2364 0 0,-11 6-1392 0 0,17-4-647 0 0,-1-1 781 0 0,8 3-543 0 0,0-1-302 0 0,1 1 0 0 0,-1-1-1 0 0,1 0 1 0 0,0 0 0 0 0,0 0-1 0 0,1-1 1 0 0,-1 1 0 0 0,1-1-1 0 0,0 0 1 0 0,-1 0 0 0 0,1 0-1 0 0,1 0 1 0 0,-1-1 0 0 0,6 4 0 0 0,79 29 267 0 0,-78-31-291 0 0,51 16 64 0 0,2-1-620 0 0,-8-7-1101 0 0,-44-9 1212 0 0,36 1-2008 0 0,-39-2 1797 0 0,-6-2 304 0 0,0 1 1 0 0,0-1 0 0 0,0 0 0 0 0,0 0-1 0 0,1 0 1 0 0,-1 0 0 0 0,0 0-1 0 0,0 0 1 0 0,0-1 0 0 0,0 0 0 0 0,0 0-1 0 0,6-2 1 0 0,27-8-3808 0 0</inkml:trace>
  <inkml:trace contextRef="#ctx0" brushRef="#br0" timeOffset="1">1124 29 1568 0 0,'-2'-4'6827'0'0,"-7"-21"-1643"0"0,-2 27-3871 0 0,-33 3-110 0 0,21 2-113 0 0,-48 30 0 0 0,1 2 0 0 0,3 4 0 0 0,-74 60 0 0 0,-187 176 248 0 0,286-241-1187 0 0,-45 47-582 0 0,9-6-3891 0 0,15-28-6071 0 0,36-30 4361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8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248 108 1008 0 0,'4'-7'1867'0'0,"36"-93"13430"0"0,-50 102-14862 0 0,-30 6-68 0 0,38-8-343 0 0,0 0-1 0 0,0 1 1 0 0,0-1 0 0 0,1 0 0 0 0,-1 1-1 0 0,0 0 1 0 0,0-1 0 0 0,0 1 0 0 0,1 0 0 0 0,-1 0-1 0 0,0 0 1 0 0,1 0 0 0 0,-1 0 0 0 0,1 0 0 0 0,-1 0-1 0 0,1 0 1 0 0,0 1 0 0 0,-1-1 0 0 0,0 2-1 0 0,-2 2 52 0 0,-28 21 552 0 0,-50 52-1 0 0,-5 8 2743 0 0,85-82-2656 0 0,12-3-656 0 0,30 1-17 0 0,-30-1-16 0 0,-2 0-12 0 0,5 0-18 0 0,-1 1 0 0 0,1 1 0 0 0,-1 0 0 0 0,0 1 0 0 0,0 0 0 0 0,0 0 1 0 0,-1 1-1 0 0,0 1 0 0 0,13 8 0 0 0,-15-9 6 0 0,-5-2 2 0 0,0-1 0 0 0,-1 1 0 0 0,1-1 0 0 0,0 1 0 0 0,-1 0 0 0 0,1 1 0 0 0,4 5 0 0 0,96 119-74 0 0,-81-98-757 0 0,-19-25 205 0 0,-4-5 596 0 0,0 1-1 0 0,0-1 1 0 0,0 1-1 0 0,1 0 0 0 0,-1-1 1 0 0,0 1-1 0 0,0-1 1 0 0,0 1-1 0 0,1-1 1 0 0,-1 1-1 0 0,0-1 1 0 0,1 1-1 0 0,-1-1 1 0 0,0 1-1 0 0,1-1 0 0 0,-1 0 1 0 0,1 1-1 0 0,-1-1 1 0 0,0 1-1 0 0,1-1 1 0 0,-1 0-1 0 0,1 1 1 0 0,-1-1-1 0 0,1 0 0 0 0,-1 0 1 0 0,1 1-1 0 0,0-1 1 0 0,9 6-2125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9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281 63 108 0 0,'0'0'2859'0'0,"6"-4"-1534"0"0,22-13 3545 0 0,-24 14-3769 0 0,19-15 7648 0 0,-46 1-7538 0 0,19 14-144 0 0,-7 4-593 0 0,-85 9 967 0 0,87-9-1179 0 0,6 1-223 0 0,-1-1 1 0 0,1 1-1 0 0,0-1 1 0 0,-1 0-1 0 0,1 0 1 0 0,-1-1 0 0 0,1 1-1 0 0,-6-1 1 0 0,-1 2 21 0 0,1 0 97 0 0,1 0-27 0 0,-21 6-29 0 0,22-6-21 0 0,0 1-15 0 0,-18 11-5 0 0,18-10-14 0 0,3 0-3 0 0,-1 2-25 0 0,0-1 0 0 0,0 1 1 0 0,1 0-1 0 0,0 0 1 0 0,0 0-1 0 0,1 0 0 0 0,0 1 1 0 0,0-1-1 0 0,0 1 0 0 0,1 0 1 0 0,-3 13-1 0 0,-1 24 96 0 0,2 77 0 0 0,4-114-46 0 0,1-2 98 0 0,0 0 143 0 0,1 0 0 0 0,-1-1 0 0 0,2 1 1 0 0,-1 0-1 0 0,0-1 0 0 0,1 1 1 0 0,5 6-1 0 0,-4-6 5 0 0,25-12 37 0 0,0-1 0 0 0,47-20 0 0 0,-52 19-353 0 0,60-9 13 0 0,-78 17-51 0 0,3 1-12 0 0,28 0-5 0 0,-28 0 1 0 0,-2 4 15 0 0,23 10 4 0 0,-29-14 35 0 0,0 1-1 0 0,0-1 1 0 0,1 1-1 0 0,-1-1 0 0 0,0 1 1 0 0,0 0-1 0 0,0 0 1 0 0,0 0-1 0 0,0 0 0 0 0,0-1 1 0 0,0 1-1 0 0,0 1 1 0 0,0-1-1 0 0,-1 0 0 0 0,1 0 1 0 0,0 0-1 0 0,-1 0 1 0 0,1 0-1 0 0,0 1 0 0 0,-1-1 1 0 0,0 0-1 0 0,1 1 1 0 0,-1 0-1 0 0,1 1-3 0 0,0-2 4 0 0,-1 1 0 0 0,1-1 0 0 0,0 1 0 0 0,-1-1 0 0 0,1 1 0 0 0,-1-1 0 0 0,1 1 0 0 0,-1-1 0 0 0,0 1 0 0 0,0 0 0 0 0,1-1 0 0 0,-1 1 0 0 0,0-1 0 0 0,-1 1 0 0 0,1 0 0 0 0,0-1 0 0 0,0 1 0 0 0,-1 2 0 0 0,0 0 1 0 0,0 2 3 0 0,0 0-1 0 0,0 0 1 0 0,0 0-1 0 0,-1 0 1 0 0,0 0 0 0 0,0 0-1 0 0,0 0 1 0 0,-1-1-1 0 0,0 1 1 0 0,-6 8-1 0 0,6-9 1 0 0,-10 14-62 0 0,0 1 1 0 0,-2-2-1 0 0,0 0 1 0 0,-2 0-1 0 0,0-2 0 0 0,0 0 1 0 0,-34 22-1 0 0,44-32-1231 0 0,-12 7 1667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19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8 313 868 0 0,'5'-33'5770'0'0,"-6"28"-4524"0"0,-3-23 5695 0 0,2 25-6125 0 0,-4-7 2460 0 0,11 23-607 0 0,-4-9-3322 0 0,1 0 1047 0 0,1 3-36 0 0,15 51 543 0 0,0-11-129 0 0,-9-28-413 0 0,-9-15-210 0 0,2 0 0 0 0,-1 0 0 0 0,0 0 0 0 0,1-1 0 0 0,-1 1 0 0 0,1 0 0 0 0,0-1 0 0 0,0 1-1 0 0,1-1 1 0 0,-1 0 0 0 0,1 0 0 0 0,0 0 0 0 0,-1 0 0 0 0,1 0 0 0 0,0 0 0 0 0,1-1-1 0 0,-1 0 1 0 0,0 1 0 0 0,1-1 0 0 0,0-1 0 0 0,-1 1 0 0 0,1 0 0 0 0,0-1 0 0 0,0 0 0 0 0,0 0-1 0 0,-1 0 1 0 0,1 0 0 0 0,0-1 0 0 0,1 1 0 0 0,6-1 0 0 0,3-2 405 0 0,0-1 0 0 0,1 0 1 0 0,-2-1-1 0 0,1 0 0 0 0,0-1 0 0 0,-1-1 1 0 0,13-7-1 0 0,32-19-567 0 0,-2-3 0 0 0,-2-3 1 0 0,95-84-1 0 0,-100 80-103 0 0,-38 33-361 0 0,87-77-4006 0 0,-69 57-412 0 0,-5 1-3530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0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144 153 448 0 0,'0'0'3788'0'0,"-5"-2"-1873"0"0,-31-16 4876 0 0,27 12-6275 0 0,4 4 1106 0 0,3 1-1249 0 0,0 0 0 0 0,0 0 0 0 0,0 0 0 0 0,0 0 0 0 0,0-1 0 0 0,0 1 0 0 0,1 0-1 0 0,-1-1 1 0 0,0 1 0 0 0,1-1 0 0 0,-1 0 0 0 0,1 1 0 0 0,0-1 0 0 0,-3-4 0 0 0,-4-7 518 0 0,5 9 889 0 0,3-2-1113 0 0,0-19-128 0 0,0 19-102 0 0,1 4-382 0 0,0 0 1 0 0,1 0-1 0 0,-1 1 0 0 0,0-1 0 0 0,1 0 0 0 0,-1 1 0 0 0,1-1 1 0 0,-1 1-1 0 0,1-1 0 0 0,3-2 0 0 0,-2 2-17 0 0,0-1 1 0 0,1 1-1 0 0,-1-1 1 0 0,1 1-1 0 0,0 0 1 0 0,-1 1-1 0 0,1-1 0 0 0,0 0 1 0 0,0 1-1 0 0,0 0 1 0 0,0 0-1 0 0,1 0 0 0 0,-1 1 1 0 0,0-1-1 0 0,0 1 1 0 0,7 0-1 0 0,-6 0-48 0 0,4 0 54 0 0,2 0-9 0 0,33 3-22 0 0,-41-3-12 0 0,-1 0 0 0 0,0 0-1 0 0,1 0 1 0 0,-1 0-1 0 0,1 1 1 0 0,-1-1-1 0 0,0 1 1 0 0,1-1-1 0 0,-1 1 1 0 0,0 0 0 0 0,0 0-1 0 0,0 0 1 0 0,1 0-1 0 0,-1 0 1 0 0,0 0-1 0 0,3 4 1 0 0,1-1-1 0 0,-4-3-1 0 0,0 0 0 0 0,1 0 0 0 0,-1 0 0 0 0,0 0 0 0 0,0 0 0 0 0,0 0 0 0 0,0 1 0 0 0,0-1 0 0 0,-1 1 0 0 0,1 0 0 0 0,0-1 1 0 0,-1 1-1 0 0,1 0 0 0 0,2 4 0 0 0,0 0-1 0 0,-3-5 3 0 0,1 1 0 0 0,-1-1 0 0 0,1 0 0 0 0,-1 1 0 0 0,0-1 0 0 0,1 1 0 0 0,-1 0 0 0 0,0-1 0 0 0,0 1 0 0 0,0 0 0 0 0,-1 0 0 0 0,1 0 0 0 0,0 0 0 0 0,-1 0 0 0 0,2 3 0 0 0,-1 1 4 0 0,1 1 0 0 0,0-1-1 0 0,0 0 1 0 0,-1 1-1 0 0,0-1 1 0 0,0 1 0 0 0,-1-1-1 0 0,0 1 1 0 0,0-1-1 0 0,0 1 1 0 0,-1-1-1 0 0,0 1 1 0 0,0-1 0 0 0,0 0-1 0 0,-1 1 1 0 0,0-1-1 0 0,-1 0 1 0 0,1 0 0 0 0,-4 6-1 0 0,-5 7 18 0 0,0 0-1 0 0,-1-1 0 0 0,-24 28 1 0 0,-60 62 59 0 0,-35 44 458 0 0,127-147-380 0 0,4 19 131 0 0,0-24-287 0 0,0 0-1 0 0,0 1 1 0 0,0-1 0 0 0,0 0-1 0 0,0 0 1 0 0,0 1 0 0 0,0-1-1 0 0,0 0 1 0 0,0 0-1 0 0,0 1 1 0 0,0-1 0 0 0,0 0-1 0 0,0 0 1 0 0,0 1 0 0 0,1-1-1 0 0,-1 0 1 0 0,0 0-1 0 0,0 1 1 0 0,0-1 0 0 0,0 0-1 0 0,0 0 1 0 0,1 0 0 0 0,-1 1-1 0 0,0-1 1 0 0,0 0-1 0 0,0 0 1 0 0,1 0 0 0 0,-1 0-1 0 0,0 0 1 0 0,0 1 0 0 0,1-1-1 0 0,-1 0 1 0 0,0 0-1 0 0,0 0 1 0 0,1 0 0 0 0,-1 0-1 0 0,0 0 1 0 0,0 0-1 0 0,1 0 1 0 0,-1 0 0 0 0,0 0-1 0 0,0 0 1 0 0,1 0 0 0 0,-1 0-1 0 0,87 10 275 0 0,-27-13-1612 0 0,-1-2 1 0 0,0-3-1 0 0,76-21 0 0 0,2-6-4619 0 0,-49 4-1733 0 0,-43 14 541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1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50 175 596 0 0,'-4'-4'5911'0'0,"-14"-13"-814"0"0,17 15-4913 0 0,1 1 0 0 0,0-1 0 0 0,-1 0 0 0 0,0 1 0 0 0,1-1 0 0 0,-1 1 0 0 0,0-1-1 0 0,0 1 1 0 0,0-1 0 0 0,0 1 0 0 0,0 0 0 0 0,-2-3 0 0 0,-2-3 2435 0 0,3 2-1741 0 0,-5-17-150 0 0,5 16 341 0 0,3 0-691 0 0,-1 4-372 0 0,0-1 42 0 0,0 0-1 0 0,0 0 1 0 0,1 0-1 0 0,-1 0 1 0 0,1 1-1 0 0,-1-1 0 0 0,1 0 1 0 0,0 0-1 0 0,0 1 1 0 0,0-1-1 0 0,0 1 1 0 0,0-1-1 0 0,1 1 1 0 0,-1-1-1 0 0,1 1 1 0 0,0 0-1 0 0,0 0 0 0 0,0-1 1 0 0,0 1-1 0 0,0 1 1 0 0,3-3-1 0 0,10-3 5 0 0,1 2-1 0 0,26-7 1 0 0,2 9-48 0 0,-34 4-5 0 0,-5-1 0 0 0,0 1 0 0 0,0 0 1 0 0,0-1-1 0 0,0 2 0 0 0,0-1 0 0 0,-1 0 1 0 0,1 1-1 0 0,-1 0 0 0 0,1 0 1 0 0,-1 0-1 0 0,9 6 0 0 0,-7-4-2 0 0,-2-1 6 0 0,0 0 0 0 0,0 1 0 0 0,-1-1 1 0 0,1 1-1 0 0,-1 0 0 0 0,0 0 1 0 0,0 0-1 0 0,0 0 0 0 0,-1 0 1 0 0,1 1-1 0 0,-1-1 0 0 0,0 1 0 0 0,0-1 1 0 0,-1 1-1 0 0,1 0 0 0 0,-1 0 1 0 0,1 6-1 0 0,-1-6 13 0 0,0 1 0 0 0,7 19 1 0 0,-6-19 7 0 0,3 23 118 0 0,6 0 48 0 0,-9-29-188 0 0,0 0 0 0 0,-1 1 0 0 0,1-1 0 0 0,0 1 0 0 0,0-1 0 0 0,-1 1-1 0 0,1 0 1 0 0,0 0 0 0 0,-1-1 0 0 0,1 1 0 0 0,2 3 0 0 0,-4-4-1 0 0,5 2-19 0 0,3 1-104 0 0,25 8 59 0 0,-25-8 6 0 0,-8-3 54 0 0,0 0 0 0 0,0 1 1 0 0,0-1-1 0 0,0 1 1 0 0,0-1-1 0 0,1 1 1 0 0,-1-1-1 0 0,0 1 1 0 0,0-1-1 0 0,0 1 0 0 0,0-1 1 0 0,1 1-1 0 0,-1-1 1 0 0,0 0-1 0 0,0 1 1 0 0,1-1-1 0 0,-1 1 1 0 0,0-1-1 0 0,1 0 0 0 0,-1 1 1 0 0,0-1-1 0 0,1 0 1 0 0,-1 0-1 0 0,1 1 1 0 0,-1-1-1 0 0,0 0 1 0 0,1 0-1 0 0,-1 1 0 0 0,1-1 1 0 0,0 0-1 0 0,0 0 1 0 0,0 1 0 0 0,-1-1 0 0 0,1 0 0 0 0,0 1 0 0 0,0-1 0 0 0,0 1 0 0 0,-1 0 0 0 0,1-1 0 0 0,0 1 0 0 0,-1-1 0 0 0,1 1 0 0 0,0 0 0 0 0,-1 0 0 0 0,1-1-1 0 0,-1 1 1 0 0,1 0 0 0 0,-1 0 0 0 0,1 0 0 0 0,-1-1 0 0 0,0 1 0 0 0,0 0 0 0 0,1 0 0 0 0,-1 0 0 0 0,0 1 0 0 0,1 7 8 0 0,0-1 0 0 0,-1 1 1 0 0,0-1-1 0 0,-1 1 0 0 0,0 0 0 0 0,0-1 1 0 0,-1 1-1 0 0,0-1 0 0 0,0 0 0 0 0,-1 0 1 0 0,0 0-1 0 0,0 0 0 0 0,-6 8 0 0 0,-9 15 124 0 0,-39 52-1 0 0,23-36 4 0 0,-3-4-378 0 0,24-30-204 0 0,9-9-363 0 0,48-20-17265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2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89 1132 0 0,'3'-5'2064'0'0,"8"-15"-6"0"0,-8 16-23 0 0,-1-2-68 0 0,0 1-1713 0 0,1-1 1216 0 0,0 1-1 0 0,-1-1 1 0 0,0 0-1 0 0,0 1 1 0 0,-1-1-1 0 0,2-8 0 0 0,-20 22-1233 0 0,1 2 0 0 0,0 0 0 0 0,1 1-1 0 0,-22 19 1 0 0,-23 30 111 0 0,60-59-339 0 0,-1 1 0 0 0,0-1-1 0 0,0 1 1 0 0,0-1 0 0 0,0 0 0 0 0,0 0-1 0 0,0 1 1 0 0,0-1 0 0 0,0 0 0 0 0,0 0 0 0 0,-1 0-1 0 0,1 0 1 0 0,0 0 0 0 0,-1-1 0 0 0,1 1-1 0 0,-3 1 1 0 0,-21 16 131 0 0,-38 51 1264 0 0,59-65-568 0 0,18-5-713 0 0,0-1 0 0 0,0 0 0 0 0,15-5 0 0 0,-19 4-121 0 0,-3 2 51 0 0,3 2 8 0 0,-3 0-47 0 0,0-1 9 0 0,0 1 1 0 0,0-1-1 0 0,0 2 1 0 0,0-1-1 0 0,0 1 1 0 0,0 0-1 0 0,0 1 1 0 0,0-1-1 0 0,-1 1 1 0 0,1 1-1 0 0,7 4 1 0 0,16 16 82 0 0,0 2 1 0 0,34 38-1 0 0,29 53-622 0 0,-61-84-1217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2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209 236 24 0 0,'17'-29'2011'0'0,"-8"15"-499"0"0,0 0 0 0 0,-1-1 0 0 0,-1 0 1 0 0,0-1-1 0 0,-2 1 0 0 0,1-1 0 0 0,2-18 0 0 0,-7 32-1303 0 0,-1 0 0 0 0,0-1 0 0 0,0 1 0 0 0,0 0 0 0 0,-1-1 0 0 0,1 1 0 0 0,0 0 0 0 0,-1 0 0 0 0,0-1 0 0 0,1 1 0 0 0,-1 0 0 0 0,0 0 0 0 0,0 0 0 0 0,0 0 0 0 0,-2-3 0 0 0,-3-12 1055 0 0,-2 15-744 0 0,-21-7-66 0 0,22 7-63 0 0,-3 6-59 0 0,-86 36 388 0 0,87-33-642 0 0,-1-1 0 0 0,1 2 0 0 0,0-1-1 0 0,1 1 1 0 0,0 1 0 0 0,0-1 0 0 0,1 1-1 0 0,0 0 1 0 0,1 1 0 0 0,0 0-1 0 0,0 0 1 0 0,1 0 0 0 0,0 1 0 0 0,1 0-1 0 0,0 0 1 0 0,1 0 0 0 0,-2 12 0 0 0,5-21-40 0 0,0 1 0 0 0,0-1 0 0 0,1 1 0 0 0,-1-1 0 0 0,1 1 0 0 0,0-1 0 0 0,0 0 0 0 0,0 1 0 0 0,0-1 0 0 0,0 0 0 0 0,0 0 0 0 0,1 1 1 0 0,-1-1-1 0 0,1 0 0 0 0,-1 0 0 0 0,1-1 0 0 0,0 1 0 0 0,-1 0 0 0 0,1 0 0 0 0,0-1 0 0 0,0 1 0 0 0,1-1 0 0 0,-1 0 0 0 0,0 0 0 0 0,0 0 0 0 0,1 0 0 0 0,-1 0 1 0 0,0 0-1 0 0,1 0 0 0 0,-1-1 0 0 0,1 1 0 0 0,2-1 0 0 0,9 4 70 0 0,7 1 19 0 0,0 0 1 0 0,30 14 0 0 0,-43-15-67 0 0,0 0-1 0 0,-1 0 1 0 0,1 1 0 0 0,-1 0 0 0 0,0 1 0 0 0,-1-1 0 0 0,1 1 0 0 0,-1 0 0 0 0,-1 1 0 0 0,7 8 0 0 0,-7-6 71 0 0,0 0 0 0 0,0 0 0 0 0,-1 0 1 0 0,0 1-1 0 0,-1 0 0 0 0,0-1 0 0 0,-1 1 1 0 0,0 0-1 0 0,0 1 0 0 0,-1-1 0 0 0,-1 0 0 0 0,1 0 1 0 0,-2 0-1 0 0,1 1 0 0 0,-2-1 0 0 0,-3 17 1 0 0,-3 5 306 0 0,-1 0 0 0 0,-2 0 0 0 0,-24 49 1 0 0,-27 34 364 0 0,19-47-3741 0 0,21-42-1373 0 0,16-21 3181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3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45 549 1796 0 0,'-2'-4'6783'0'0,"-2"-6"-5563"0"0,-10-17 7707 0 0,-2 1-371 0 0,8 19-7675 0 0,9 13-528 0 0,-1-1-275 0 0,2 13 298 0 0,1 1 0 0 0,1-1 1 0 0,0 0-1 0 0,1 0 0 0 0,1 0 0 0 0,0-1 0 0 0,14 26 1 0 0,-14-33 264 0 0,9 9-200 0 0,-12-17-435 0 0,1 0 1 0 0,-1-1 0 0 0,0 1 0 0 0,1-1 0 0 0,-1 0-1 0 0,1 0 1 0 0,-1 0 0 0 0,1 0 0 0 0,0-1-1 0 0,-1 0 1 0 0,5 1 0 0 0,4-2-7 0 0,0-1 0 0 0,0 0 0 0 0,0-1 0 0 0,0 0 0 0 0,-1 0 0 0 0,15-8 0 0 0,75-36 0 0 0,-79 36 0 0 0,70-39-1937 0 0,-2-5-1 0 0,111-87 1 0 0,150-149-9578 0 0,-347 287 11380 0 0,76-68-13314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4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140 170 1148 0 0,'-5'-27'1878'0'0,"5"21"-7"0"0,-2 0-14 0 0,-6-14 927 0 0,-1 0-1 0 0,-1 0 1 0 0,-17-25 2273 0 0,24 41-4147 0 0,-16-17 2078 0 0,14 24-2788 0 0,-17 11 4 0 0,21-13-190 0 0,0-1 0 0 0,0 1 0 0 0,0 0 0 0 0,0 0 1 0 0,0 0-1 0 0,0 0 0 0 0,0-1 0 0 0,0 1 0 0 0,1 0 0 0 0,-1 0 0 0 0,0 0 0 0 0,1 1 0 0 0,-1-1 0 0 0,1 0 0 0 0,-1 0 0 0 0,1 0 0 0 0,-1 0 0 0 0,1 1 0 0 0,0-1 0 0 0,0 0 1 0 0,-1 0-1 0 0,1 3 0 0 0,0-2 30 0 0,-3 8 37 0 0,1 0-1 0 0,-1 1 0 0 0,2-1 0 0 0,0 1 0 0 0,0 18 1 0 0,0-19-58 0 0,-2 13 72 0 0,4 3-51 0 0,1-5 14 0 0,14 123 2059 0 0,-16-139-1269 0 0,2 0 31 0 0,7 19 1103 0 0,1-24-1560 0 0,30 0-79 0 0,-38 0-318 0 0,0 1-1 0 0,0-1 1 0 0,0 0 0 0 0,0 0 0 0 0,0 0 0 0 0,0 0-1 0 0,0 0 1 0 0,0-1 0 0 0,0 1 0 0 0,-1 0-1 0 0,1-1 1 0 0,0 0 0 0 0,0 1 0 0 0,0-1 0 0 0,-1 0-1 0 0,3-1 1 0 0,27-11 176 0 0,-19 10-190 0 0,37-13-73 0 0,16-12-984 0 0,16-10-2145 0 0,10-12-6410 0 0,-75 34 5319 0 0,-10 10 2624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4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105 112 688 0 0,'0'0'1162'0'0,"-2"-6"18"0"0,-25-52 4104 0 0,23 52-3776 0 0,2 2-852 0 0,1 1-1 0 0,-1 0 0 0 0,0 0 1 0 0,0-1-1 0 0,-1 1 0 0 0,1 1 1 0 0,-1-1-1 0 0,1 0 0 0 0,-1 1 1 0 0,0-1-1 0 0,0 1 0 0 0,0 0 1 0 0,-5-3-1 0 0,7 6-579 0 0,-1-1 0 0 0,0 0-1 0 0,0 1 1 0 0,0-1 0 0 0,1 1 0 0 0,-1 0 0 0 0,0 0-1 0 0,1-1 1 0 0,-1 1 0 0 0,1 0 0 0 0,-1 0-1 0 0,-2 3 1 0 0,1-2 90 0 0,3-2-153 0 0,-1 0 1 0 0,1 0-1 0 0,0 0 0 0 0,-1 0 1 0 0,1 0-1 0 0,0 1 0 0 0,0-1 1 0 0,-1 0-1 0 0,1 0 1 0 0,0 0-1 0 0,0 0 0 0 0,-1 0 1 0 0,1 1-1 0 0,0-1 0 0 0,0 0 1 0 0,0 0-1 0 0,-1 0 1 0 0,1 1-1 0 0,0-1 0 0 0,0 0 1 0 0,0 0-1 0 0,0 1 0 0 0,0-1 1 0 0,0 0-1 0 0,-1 0 0 0 0,1 1 1 0 0,0-1-1 0 0,0 0 1 0 0,0 1-1 0 0,0-1 0 0 0,0 0 1 0 0,0 0-1 0 0,0 1 0 0 0,0-1 1 0 0,0 0-1 0 0,0 1 1 0 0,0-1-1 0 0,5 45 742 0 0,1-1 0 0 0,24 83-1 0 0,-17-79-656 0 0,3-10-823 0 0,-14-35 420 0 0,-1 0-1 0 0,1 1 0 0 0,-1-1 1 0 0,1 0-1 0 0,-1 0 1 0 0,0 1-1 0 0,0-1 0 0 0,0 1 1 0 0,0 6-1 0 0,0-8-7 0 0,0-1 0 0 0,0 1 0 0 0,0 0 0 0 0,1 0 0 0 0,-1-1-1 0 0,0 1 1 0 0,1 0 0 0 0,0-1 0 0 0,-1 1 0 0 0,4 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7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2709 932 0 0,'0'0'15246'0'0,"-4"-3"-14363"0"0,-9-5 1323 0 0,12 16 994 0 0,2 8-3366 0 0,5-12 425 0 0,53 34 382 0 0,195 106 625 0 0,41 21-375 0 0,-283-159-572 0 0,15 4 86 0 0,0-4 441 0 0,-18-2-626 0 0,-6-3-126 0 0,0 0 0 0 0,0 0 0 0 0,0 0 1 0 0,1 0-1 0 0,-1 0 0 0 0,0-1 0 0 0,0 1 1 0 0,1-1-1 0 0,-1 0 0 0 0,0 0 0 0 0,5 0 1 0 0,3 1 114 0 0,-5-1-88 0 0,-1 1-1 0 0,0-1 1 0 0,1 0 0 0 0,-1 0 0 0 0,0-1-1 0 0,0 1 1 0 0,9-3 0 0 0,29-6 427 0 0,-2-2 1 0 0,74-29-1 0 0,30-31-13 0 0,201-132 0 0 0,120-121-361 0 0,-119 79-88 0 0,675-428-31 0 0,-657 435-20 0 0,572-444-52 0 0,-524 323 282 0 0,-389 336-265 0 0,7-7 0 0 0,1 0 0 0 0,-4 3 0 0 0,-4 4 0 0 0,1-1 0 0 0,-2 3 0 0 0,-2 0 0 0 0,-4-3 0 0 0,-7 3-139 0 0,-8 17-916 0 0,-103 34-17908 0 0,48-6 8209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4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117 195 928 0 0,'69'-147'9690'0'0,"-67"141"-8670"0"0,4-31 3083 0 0,-14 36-3722 0 0,-25-1-46 0 0,31 1-316 0 0,1 1 1 0 0,0 0 0 0 0,0 0-1 0 0,-1 0 1 0 0,1 0 0 0 0,0 0-1 0 0,-1 0 1 0 0,1 1 0 0 0,0-1-1 0 0,0 0 1 0 0,-1 0 0 0 0,1 1-1 0 0,0-1 1 0 0,0 1 0 0 0,0 0-1 0 0,0-1 1 0 0,-1 1 0 0 0,1 0-1 0 0,0-1 1 0 0,0 1 0 0 0,0 0-1 0 0,1 0 1 0 0,-3 2 0 0 0,1-1 48 0 0,-14 9 205 0 0,0 2 1 0 0,0 0 0 0 0,-16 19-1 0 0,7-7 204 0 0,21-22-222 0 0,1 1 53 0 0,2-3-246 0 0,0-1 0 0 0,1 0 0 0 0,-1 1 0 0 0,1-1 0 0 0,0 0 0 0 0,-1 1 0 0 0,1-1 0 0 0,-1 1 0 0 0,1-1 0 0 0,-1 1 0 0 0,1-1 0 0 0,0 1 0 0 0,-1-1 0 0 0,1 1 0 0 0,0-1 0 0 0,0 1 0 0 0,-1-1 0 0 0,1 1 0 0 0,0-1 0 0 0,0 1 0 0 0,0 0 0 0 0,0-1 0 0 0,0 1 0 0 0,0-1 0 0 0,0 1 0 0 0,0 0 0 0 0,0-1 0 0 0,0 1 0 0 0,0-1 0 0 0,0 1-1 0 0,0 0 1 0 0,0-1 0 0 0,0 1 0 0 0,1-1 0 0 0,-1 1 0 0 0,0-1 0 0 0,1 2 0 0 0,21 4 1998 0 0,-16-5-2583 0 0,3 0 1005 0 0,2 0-298 0 0,-4-1-163 0 0,0 0 22 0 0,1 0-1 0 0,-1 0 0 0 0,1 1 0 0 0,-1 0 0 0 0,1 0 1 0 0,-1 0-1 0 0,0 1 0 0 0,0 0 0 0 0,0 1 1 0 0,13 6-1 0 0,-2 4 33 0 0,-1 0 1 0 0,0 1-1 0 0,0 1 1 0 0,-2 1-1 0 0,0 0 0 0 0,23 32 1 0 0,-23-25-42 0 0,0-2-122 0 0,-1 1 0 0 0,16 35 0 0 0,-3-2-4155 0 0,-24-50 2301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5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276 136 2040 0 0,'2'-7'2006'0'0,"0"-1"-1127"0"0,0 0-1 0 0,-1 0 0 0 0,0 0 0 0 0,0 0 1 0 0,0-1-1 0 0,-1 1 0 0 0,0 0 1 0 0,-1 0-1 0 0,-2-11 0 0 0,2 17-677 0 0,0-1 0 0 0,-1 1 0 0 0,1 0 0 0 0,-1 0 0 0 0,1 0 0 0 0,-1 0 1 0 0,0 0-1 0 0,0 0 0 0 0,0 0 0 0 0,0 1 0 0 0,0-1 0 0 0,0 1 0 0 0,-1-1 0 0 0,1 1 0 0 0,0 0 0 0 0,-1 0 0 0 0,1 0 0 0 0,-1 0 0 0 0,1 0 0 0 0,-1 1 0 0 0,0-1 0 0 0,-4 1 0 0 0,5-1-288 0 0,-5-1 649 0 0,-3 4-86 0 0,2-1-418 0 0,-1 0 62 0 0,1 1 0 0 0,-1 0 0 0 0,0 0 0 0 0,1 1 0 0 0,-1 0 0 0 0,1 0 0 0 0,0 1 0 0 0,0 0 0 0 0,-8 6 0 0 0,4-1 48 0 0,2 0 0 0 0,0 0-1 0 0,0 1 1 0 0,0 1 0 0 0,1 0 0 0 0,1 0 0 0 0,0 0 0 0 0,1 1-1 0 0,0 0 1 0 0,0 1 0 0 0,-4 13 0 0 0,9-21 280 0 0,4 1 54 0 0,6 19-20 0 0,-7-19-70 0 0,95 17 618 0 0,-79-21-977 0 0,1 1 1 0 0,-1 1-1 0 0,0 0 0 0 0,0 1 0 0 0,-1 1 0 0 0,1 1 0 0 0,-1 0 1 0 0,19 12-1 0 0,-28-14-35 0 0,0 1 1 0 0,0 0-1 0 0,0 0 1 0 0,-1 1-1 0 0,0 0 0 0 0,-1 0 1 0 0,1 0-1 0 0,-1 1 1 0 0,0-1-1 0 0,-1 1 1 0 0,0 0-1 0 0,0 1 1 0 0,-1-1-1 0 0,0 1 0 0 0,-1 0 1 0 0,3 13-1 0 0,-2 0 33 0 0,-1 1-1 0 0,0 0 1 0 0,-2 0-1 0 0,-1 0 1 0 0,-1 0-1 0 0,0 0 1 0 0,-10 34-1 0 0,-5 8 111 0 0,-32 77 0 0 0,36-110-637 0 0,-1-1-1 0 0,-24 37 1 0 0,-16 9-7480 0 0,8-36-6871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5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0 442 924 0 0,'1'-5'2315'0'0,"9"-109"12536"0"0,-10 109-13026 0 0,0 0-182 0 0,0-23 5095 0 0,1 34-6079 0 0,2 10-38 0 0,1-1-1 0 0,0 1 0 0 0,1-1 1 0 0,1 0-1 0 0,8 15 1 0 0,5-1-532 0 0,10 4-89 0 0,-24-30 0 0 0,-1 0 0 0 0,1 0 0 0 0,-1 0 0 0 0,1-1 0 0 0,0 0 0 0 0,0 0 0 0 0,10 2 0 0 0,11 1 0 0 0,0 0 0 0 0,0-2 0 0 0,0-2 0 0 0,0 0 0 0 0,0-1 0 0 0,44-7 0 0 0,164-40 0 0 0,-207 40 0 0 0,136-35-3210 0 0,177-72-1 0 0,-229 69-728 0 0,-2-5 0 0 0,143-89 0 0 0,-184 94-8734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2084 500 0 0,'0'0'1920'0'0,"-9"2"-110"0"0,-28 3-93 0 0,28-3-57 0 0,3-1-49 0 0,-20 5-87 0 0,20-5 1125 0 0,-1 1-1559 0 0,-19 6-145 0 0,20-6 593 0 0,0 0-942 0 0,-16 7-50 0 0,17-7 827 0 0,11 25-209 0 0,-3-20-948 0 0,5 6 416 0 0,11 0-271 0 0,0 0-1 0 0,0 0 1 0 0,1-2 0 0 0,0-1-1 0 0,29 11 1 0 0,124 37 681 0 0,-123-43-865 0 0,195 55 272 0 0,2-11 0 0 0,297 31 0 0 0,-350-73-353 0 0,1-8-1 0 0,0-9 0 0 0,280-35 1 0 0,567-161-9 0 0,-836 143-44 0 0,371-148-1 0 0,-467 152-36 0 0,-2-5 1 0 0,-2-5-1 0 0,-3-4 1 0 0,168-136-1 0 0,-193 132 83 0 0,88-98-1 0 0,-141 137 36 0 0,-2 0 1 0 0,-1-2-1 0 0,-1 0 1 0 0,-2-1-1 0 0,-1-2 1 0 0,-1 1-1 0 0,13-40 1 0 0,-24 54-55 0 0,-1 0 0 0 0,-1-1 0 0 0,-1 1 0 0 0,0-1 0 0 0,-1 0 0 0 0,-1 0 0 0 0,-1 0 0 0 0,-1 0 0 0 0,-1 0 0 0 0,0 0 0 0 0,-9-31 0 0 0,3 25-31 0 0,-1 0 1 0 0,-1 0-1 0 0,-1 2 1 0 0,-1-1-1 0 0,-1 1 0 0 0,-2 1 1 0 0,-27-34-1 0 0,2 13 10 0 0,-1 1 0 0 0,-3 2 1 0 0,-1 2-1 0 0,-2 2 0 0 0,-2 2 0 0 0,-93-50 0 0 0,36 33 107 0 0,-2 4 0 0 0,-2 4 0 0 0,-1 6 1 0 0,-136-27-1 0 0,39 25-23 0 0,-303-18 1 0 0,256 45-68 0 0,1 11 0 0 0,-387 48 0 0 0,447-18-30 0 0,1 8 1 0 0,2 9 0 0 0,-343 130-1 0 0,445-138 0 0 0,3 3-1 0 0,1 4 0 0 0,2 4 1 0 0,2 4-1 0 0,-80 67 0 0 0,122-87 5 0 0,1 2 0 0 0,1 1-1 0 0,2 2 1 0 0,2 1-1 0 0,2 2 1 0 0,1 1 0 0 0,2 2-1 0 0,2 0 1 0 0,2 2 0 0 0,2 0-1 0 0,-17 57 1 0 0,31-75 19 0 0,1 0 0 0 0,1 0 0 0 0,2 1 0 0 0,1 0 0 0 0,1 0 0 0 0,2-1 1 0 0,0 1-1 0 0,2 0 0 0 0,2 0 0 0 0,8 39 0 0 0,-2-34 11 0 0,1 0-1 0 0,2 0 1 0 0,1-2 0 0 0,1 1 0 0 0,2-2-1 0 0,1 0 1 0 0,44 55 0 0 0,-24-41-70 0 0,2-3 0 0 0,2-1 0 0 0,2-1 0 0 0,1-3 0 0 0,2-2 0 0 0,2-2 0 0 0,88 45 0 0 0,-20-23 0 0 0,2-5 0 0 0,177 48 0 0 0,-157-60-1196 0 0,1-6 0 0 0,2-7 0 0 0,1-5 0 0 0,144-1-1 0 0,-181-18-8 0 0,-1-4 0 0 0,1-5 0 0 0,-2-5-1 0 0,0-4 1 0 0,-1-5 0 0 0,122-42 0 0 0,-137 28-5403 0 0,-9-1-3278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29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133 107 480 0 0,'0'0'3184'0'0,"-9"0"-2298"0"0,-10 1-1020 0 0,-49 5 6747 0 0,60-4-4120 0 0,6-2-2455 0 0,0 1 0 0 0,0-1 0 0 0,0 1-1 0 0,1 0 1 0 0,-1 0 0 0 0,0 0 0 0 0,1 0 0 0 0,-1 0 0 0 0,0 0 0 0 0,1 0 0 0 0,-3 3 0 0 0,4-4 2 0 0,-5 3 612 0 0,10 1-553 0 0,4-1-50 0 0,-1 1 1 0 0,0-1-1 0 0,1 0 0 0 0,0-1 1 0 0,-1 0-1 0 0,10 1 0 0 0,-9-2 18 0 0,4-2 6 0 0,4 1-49 0 0,45-5 86 0 0,-1-4-81 0 0,1-4-691 0 0,-47 10 449 0 0,40-16-1205 0 0,-43 15 1220 0 0,51-23-2178 0 0,-55 23 1555 0 0,1-1 0 0 0,-1 0 0 0 0,0 0 1 0 0,-1-1-1 0 0,1 1 0 0 0,8-10 0 0 0,11-16-2126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0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5 1288 0 0,'0'0'2548'0'0,"-9"-1"-1379"0"0,-28-1-83 0 0,28 1 1730 0 0,-1 2-2064 0 0,-40 2 1665 0 0,48-3-2346 0 0,1 1 1 0 0,0-1-1 0 0,0 1 1 0 0,0-1 0 0 0,0 1-1 0 0,-1-1 1 0 0,1 1-1 0 0,0 0 1 0 0,0 0-1 0 0,0-1 1 0 0,1 1 0 0 0,-1 0-1 0 0,0 0 1 0 0,0 0-1 0 0,0 0 1 0 0,1 0-1 0 0,-1 0 1 0 0,0 0-1 0 0,1 0 1 0 0,-2 3 0 0 0,28 0 240 0 0,45 2 0 0 0,-59-6-268 0 0,-4 2-16 0 0,25 6 2 0 0,-30-7-26 0 0,0 1 1 0 0,-1-1 0 0 0,1 0-1 0 0,0 1 1 0 0,-1 0 0 0 0,1 0-1 0 0,-1 0 1 0 0,0 0 0 0 0,0 0-1 0 0,0 0 1 0 0,0 0 0 0 0,0 1-1 0 0,0-1 1 0 0,0 1 0 0 0,-1-1-1 0 0,1 1 1 0 0,-1 0 0 0 0,0-1-1 0 0,0 1 1 0 0,1 3 0 0 0,-1-4-1 0 0,1 3 2 0 0,0 1 0 0 0,0-1-1 0 0,-1 0 1 0 0,1 0 0 0 0,-1 1-1 0 0,-1-1 1 0 0,1 0 0 0 0,-1 11 0 0 0,2 6 10 0 0,-1-18-11 0 0,0 0 0 0 0,-1 0 1 0 0,0 1-1 0 0,1-1 1 0 0,-1 0-1 0 0,-1 0 0 0 0,1 1 1 0 0,-1-1-1 0 0,0 5 0 0 0,-2 10 11 0 0,4 22-334 0 0,1 1 1 0 0,9 48-1 0 0,-7-69-663 0 0,1-1-1 0 0,1 1 1 0 0,0-1-1 0 0,2 0 1 0 0,16 31-1 0 0,-18-39-1630 0 0,7 26-622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0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121 225 300 0 0,'-98'59'9056'0'0,"91"-56"-7189"0"0,3 0-1142 0 0,-8 9 752 0 0,14-7-571 0 0,29-8-345 0 0,42-15-1220 0 0,-71 17 685 0 0,26-7-1100 0 0,0-1 0 0 0,-1-2 1 0 0,0-1-1 0 0,35-21 0 0 0,-56 28 972 0 0,0 0 0 0 0,0 0 0 0 0,-1-1 0 0 0,0 1 0 0 0,0-1 0 0 0,-1-1 0 0 0,1 1 0 0 0,-1 0 0 0 0,-1-1-1 0 0,1 0 1 0 0,2-9 0 0 0,-4 11 259 0 0,-1-3 93 0 0,3-22 108 0 0,-3 23 94 0 0,-3 0 50 0 0,-6-17 49 0 0,7 17 20 0 0,-3 3 4 0 0,-7-13-435 0 0,-6-4 2642 0 0,14 23-1635 0 0,4 16-1072 0 0,5-8 130 0 0,58 35 290 0 0,-52-38-428 0 0,1 0 0 0 0,-1-1 0 0 0,1-1-1 0 0,0 0 1 0 0,15 4 0 0 0,-16-6-43 0 0,48 20 177 0 0,-55-19-188 0 0,3 0 5 0 0,-1 1-1 0 0,1-1 1 0 0,0 0 0 0 0,15 5-1 0 0,-23-3 2 0 0,0-2-68 0 0,-1 1 1 0 0,0-1-1 0 0,0 0 1 0 0,0 0-1 0 0,0 0 1 0 0,-1 0-1 0 0,0 0 1 0 0,0 0-1 0 0,0 0 1 0 0,0-1-1 0 0,-1 1 1 0 0,1-1 0 0 0,-1 1-1 0 0,0-1 1 0 0,-5 5-1 0 0,-64 50-2338 0 0,52-43 1606 0 0,-6 6-1764 0 0,2 1-1 0 0,-26 31 0 0 0,23-25-688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1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41 276 196 0 0,'-41'40'13099'0'0,"73"-42"-11706"0"0,49-19-1844 0 0,-80 21 454 0 0,222-84-891 0 0,-174 64-698 0 0,-2-4-1 0 0,55-33 0 0 0,-95 52 1389 0 0,0 0-1 0 0,-1 0 0 0 0,1-1 1 0 0,-1 0-1 0 0,0 0 1 0 0,6-9-1 0 0,-9 12 133 0 0,0-1 48 0 0,-3-2 185 0 0,0-19 89 0 0,0 19 496 0 0,-4 2-322 0 0,4 3-295 0 0,-1 0-1 0 0,1 1 1 0 0,-1-1 0 0 0,1 0-1 0 0,-1 0 1 0 0,0 1 0 0 0,1-1-1 0 0,-1 0 1 0 0,0 1 0 0 0,1-1 0 0 0,-1 1-1 0 0,0-1 1 0 0,0 1 0 0 0,0-1-1 0 0,1 1 1 0 0,-1-1 0 0 0,0 1-1 0 0,0 0 1 0 0,0 0 0 0 0,0-1 0 0 0,-1 1-1 0 0,-4 19 1003 0 0,6-19-1133 0 0,0 0 1 0 0,0 1 0 0 0,0-1-1 0 0,0 0 1 0 0,-1 0 0 0 0,1 1 0 0 0,0-1-1 0 0,0 0 1 0 0,0 0 0 0 0,0 1 0 0 0,0-1-1 0 0,0 0 1 0 0,0 1 0 0 0,0-1 0 0 0,1 0-1 0 0,-1 0 1 0 0,0 1 0 0 0,0-1 0 0 0,0 0-1 0 0,0 0 1 0 0,0 1 0 0 0,0-1-1 0 0,0 0 1 0 0,1 0 0 0 0,-1 1 0 0 0,0-1-1 0 0,0 0 1 0 0,0 0 0 0 0,0 0 0 0 0,1 1-1 0 0,-1-1 1 0 0,0 0 0 0 0,0 0 0 0 0,1 0-1 0 0,-1 0 1 0 0,0 1 0 0 0,1-1 0 0 0,11 9 122 0 0,2 0 0 0 0,-1 0 1 0 0,1-1-1 0 0,25 9 0 0 0,-9-7 24 0 0,0-1 0 0 0,35 4-1 0 0,27-6 11 0 0,-95-1-479 0 0,0-1 28 0 0,0 1 0 0 0,-1-1 1 0 0,1 0-1 0 0,-1 0 0 0 0,0 0 0 0 0,-1 0 1 0 0,1-1-1 0 0,-1 0 0 0 0,0 0 0 0 0,0 0 1 0 0,-10 6-1 0 0,-53 41-4371 0 0,45-29 721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1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100 327 1612 0 0,'-6'2'1868'0'0,"-38"17"3618"0"0,13-6-1118 0 0,18-8-4435 0 0,8-3 735 0 0,12-4-434 0 0,146-65-812 0 0,159-94 0 0 0,-287 147-1047 0 0,-1 0 1 0 0,-1-2 0 0 0,-1-1 0 0 0,40-38 0 0 0,-40 34-1412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1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46 812 0 0,'-61'-31'3830'0'0,"56"29"-2256"0"0,-3 0-884 0 0,-28-8 4285 0 0,42 14-4669 0 0,-2 0-222 0 0,-2-2-62 0 0,-1 0 1 0 0,1-1 0 0 0,-1 0-1 0 0,1 1 1 0 0,0-1 0 0 0,0 0 0 0 0,-1 0-1 0 0,1 0 1 0 0,0 0 0 0 0,0 0 0 0 0,0 0-1 0 0,0 0 1 0 0,0-1 0 0 0,0 1 0 0 0,0-1-1 0 0,0 0 1 0 0,4 1 0 0 0,86 13 468 0 0,-53-13-340 0 0,3 0 506 0 0,50 13 609 0 0,-85-13-958 0 0,-8 2-295 0 0,1 0 1 0 0,-1 0-1 0 0,0-1 1 0 0,1 1-1 0 0,-2-1 1 0 0,1 1-1 0 0,0-1 1 0 0,0 1-1 0 0,-1-1 1 0 0,1 0-1 0 0,-1 1 1 0 0,-3 2-1 0 0,1 1 14 0 0,-1 0-30 0 0,0 0 0 0 0,0 0 0 0 0,-1 0 1 0 0,0 0-1 0 0,-13 8 0 0 0,-11 13-414 0 0,-9 14-775 0 0,-33 38-2165 0 0,29-23-1666 0 0,25-27 1130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00:53.28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F6FC6"/>
    </inkml:brush>
    <inkml:brush xml:id="br3">
      <inkml:brushProperty name="width" value="0.05292" units="cm"/>
      <inkml:brushProperty name="height" value="0.05292" units="cm"/>
      <inkml:brushProperty name="color" value="#FF66FF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13266 545 107 0,'0'0'511'0,"0"0"-15"0,6-23-4 0,-6 23-12 16,0 0-16-16,4-20-22 0,-4 20-35 0,0 0-50 15,-4-17-48-15,4 17-51 0,0 0-48 0,0 0-41 16,0 0-35-16,0 0-28 0,0 0-23 16,0 0-11-16,0 0-5 0,0 0 19 0,0 0 11 15,-3 22-6-15,0-4-2 0,3 2-5 0,-7 5-10 16,7 2-9-16,-3 2-5 0,0 2-5 0,-1 5-8 16,1 1-7-16,-1-3-6 0,1 4-5 15,0-3-2-15,3 3-4 0,0-7-2 0,0 1 0 16,-3-3 1-16,3-3-5 0,3-2-2 0,-3-1-2 15,0-3-3-15,0-20-23 0,3 28-77 0,-3-28-118 16,7 17-117-16,-7-17-120 0,0 0-115 0,0 0-65 16,0 0-97-16,20-23-365 0,-20 23-558 0</inkml:trace>
  <inkml:trace contextRef="#ctx0" brushRef="#br0" timeOffset="471.97">13302 600 126 0,'0'0'514'0,"-3"-35"-28"0,0 18-10 0,3 17-20 16,-3-33-30-16,-4 15-25 0,7 18-29 0,-3-29-23 16,3 29-33-16,-7-28-34 0,7 28-41 15,-7-23-45-15,7 23-40 0,-3-15-29 0,3 15-28 16,0 0-22-16,0 0-14 0,0 0-2 0,0 0 5 16,-13 13 16-16,13-13 12 0,-4 32-4 0,4-9-3 15,4 4-7-15,-1 7-11 0,4 2-11 0,-1-1-5 16,1 3-6-16,0-3-5 0,3 0-7 15,-4-3-6-15,4 2-6 0,1-5 2 0,-5-4-3 16,4-3 3-16,-3-2 25 0,3-2 46 0,-4-3 53 16,-6-15 22-16,24 21-1 0,-24-21-25 0,0 0-29 15,33-3-21-15,-33 3-18 0,33-23-16 0,-16 0-13 16,3-3-8-16,0-6-7 0,0-5-8 0,0-3-5 16,0 0-6-16,-7 3-4 0,1 2 0 0,-1-1-3 15,-7 2-2-15,2 1-3 0,-5 3 1 16,0 3-2-16,0 1-11 0,1 4 12 0,-1 1-2 15,-3 1-7-15,0 20-5 0,0-26-1 0,0 26-5 16,0-20 4-16,0 20 4 0,0 0 4 16,0 0-2-16,0 0 1 0,0 0 1 0,-7 30 0 15,4-14 5-15,0 8-1 0,0 3 6 0,-5 9 0 16,5 1-2-16,0 1 0 0,0-1 3 0,-1 1-1 16,1 1-2-16,3-1 3 0,-3-3 0 0,3-5 0 15,3 0 1-15,-3-3-2 0,0-1-48 0,3-4-77 16,1-2-87-16,-4-20-96 0,6 29-108 0,-6-29-113 15,11 21-155-15,-11-21-84 0,0 0-723 0,0 0-933 16</inkml:trace>
  <inkml:trace contextRef="#ctx0" brushRef="#br0" timeOffset="855.99">13783 782 25 0,'0'0'555'0,"3"-20"-21"0,-3 20-8 15,0 0-26-15,0-18-18 0,0 18-37 0,0 0-44 16,0 0-50-16,0 0-53 0,0-19-47 0,0 19-45 15,0 0-38-15,0 0-33 0,0 0-25 0,0 0-23 16,10-18-12-16,-10 18-13 0,0 0-6 0,20-6-8 16,-20 6-9-16,24-12-7 0,-24 12-1 0,26-9-10 15,-26 9-1-15,34-13-2 0,-34 13-3 0,33-15 1 16,-33 15-2-16,30-17-2 0,-30 17 0 0,27-15-2 16,-27 15 0-16,20-20-1 0,-20 20 2 0,13-18 3 15,-13 18 4-15,6-17 9 0,-6 17-1 0,0 0-1 16,4-22-4-16,-4 22-3 0,0 0-5 15,-10-16-2-15,10 16-2 0,0 0-3 16,-17-10-2-16,17 10-1 0,0 0-1 0,-30 5-2 16,30-5 0-16,-23 13 1 0,23-13-1 0,-20 17 2 15,7-4 0-15,-1-1 1 0,4 5 0 0,0 1-2 16,0 2 3-16,0 0 2 0,4 0 0 0,2 1 1 16,1 1 2-16,3-22 1 0,0 35 2 0,3-17 1 15,1-4 1-15,9 4 4 0,-7-6 0 0,11 1-2 16,-4-3-32-16,-13-10-86 0,37 10-116 0,-37-10-121 15,30 3-130-15,-30-3-74 0,34-11-41 0,-34 11-50 16,29-20-394-16,-18 8-502 0</inkml:trace>
  <inkml:trace contextRef="#ctx0" brushRef="#br0" timeOffset="1495.99">14116 614 273 0,'0'0'356'0,"-3"-20"3"0,3 20 6 15,0 0-6-15,0-24-9 0,0 24-8 0,0 0-23 16,0-22-31-16,0 22-42 0,0 0-49 0,0 0-34 15,3-23-36-15,-3 23-26 0,0 0-17 0,0 0-15 16,0 0-13-16,0 0 4 0,0 0 16 0,0 0 12 16,30 10 5-16,-30-10 1 0,17 17-3 0,-17-17-18 15,20 25 2-15,-14-10-12 0,5 3-5 0,-8-1-10 16,7 1-6-16,-7-1-6 0,0 2-5 16,-3-19-4-16,8 34-3 0,-8-34-3 0,3 29 1 15,-3-29 20-15,0 29 34 0,0-29 46 0,3 19 46 16,-3-19 37-16,0 0 7 0,0 20 8 0,0-20-4 15,0 0-10-15,0 0-18 0,0 0-26 0,0 0-27 16,-14-12-27-16,14 12-20 0,-3-23-21 16,3 23-11-16,3-27-9 0,-3 27-10 0,8-35-5 15,-5 15-8-15,3 0-9 0,4 0-2 0,1 0-3 16,-2 3-3-16,1-1-3 0,1 3-5 0,-11 15-4 16,16-22-3-16,-16 22-1 0,17-15 5 0,-17 15-6 15,0 0 6-15,30-5-2 0,-30 5 2 0,19 9 2 16,-19-9 0-16,21 13 0 0,-21-13 2 15,17 22 4-15,-17-22-6 0,13 23 1 0,-13-23 2 16,10 28-1-16,-10-28 1 0,7 27 3 0,-7-27-4 16,0 28 0-16,0-28 3 0,0 27-1 0,0-27 2 15,-4 22-2-15,4-22 3 0,-7 18 2 0,7-18 3 16,0 0 1-16,-13 13-4 0,13-13-1 0,0 0 2 16,0 0-2-16,-10-21-5 0,10 21 3 15,0-25-1-15,0 25-3 0,4-29 2 0,2 11-6 16,1-2 3-16,-1 0-2 0,1 0-2 0,0 2-8 15,3-2 11-15,-4 5-2 0,5 0-4 0,-11 15-2 16,13-25 1-16,-13 25-3 0,13-20 0 16,-13 20 0-16,0 0 1 0,20-10 0 0,-20 10 4 15,0 0 1-15,24 15 2 0,-24-15 0 0,9 25 6 16,-2-5-1-16,-3 3 0 0,-1-1 3 0,-3 6-3 16,0-3 2-16,0 1-2 0,0 3 3 0,0-2 1 15,0 0 2-15,0-1-2 0,0-1-1 0,-3-3-2 16,3 1 1-16,0-6-20 0,0-17-61 0,0 33-77 15,0-33-81-15,0 22-102 0,0-22-95 0,0 0-93 16,7 20-105-16,-7-20-71 0,0 0-98 0,0 0-410 16,12-12-672-16</inkml:trace>
  <inkml:trace contextRef="#ctx0" brushRef="#br0" timeOffset="2447.98">14826 597 24 0,'0'0'439'15,"11"-23"-17"-15,-11 23-10 0,6-19-17 0,-6 19-22 16,0 0-21-16,7-24-25 0,-7 24-38 0,0 0-40 16,-7-16-37-16,7 16-38 0,0 0-21 0,0 0-28 15,-12-13-12-15,12 13-2 0,0 0-8 0,0 0-3 16,-27 10-12-16,27-10-5 0,-14 15-2 0,14-15-4 16,-16 24-1-16,16-24-6 0,-14 26-5 0,14-26 5 15,-10 29-2-15,10-29-5 0,-3 34-2 0,3-34 0 16,0 32 4-16,0-32 1 15,3 30-5-15,-3-30 2 0,10 28-4 0,-10-28-3 16,6 25 0-16,-6-25-5 0,14 18-6 0,-14-18-4 16,16 17 0-16,-16-17 5 0,14 12 12 0,-14-12 0 15,0 0-1-15,21 8-5 0,-21-8-10 0,0 0-7 16,22-13-6-16,-22 13-6 0,14-17-2 0,-14 17-3 16,16-28-2-16,-5 11 0 0,-5-1-4 0,4 2-2 15,1-5 0-15,-2 1-4 0,1 0-1 0,1-2-4 16,-2 1 1-16,4 1 0 0,1 3-2 0,-4-4 0 15,-1 7 2-15,2-4-2 0,2 3-4 0,-3 3 1 16,-10 12-4-16,20-20 3 0,-20 20-2 16,20-13 2-16,-20 13-1 0,0 0-1 0,27-5 2 15,-27 5 3-15,20 10-1 0,-20-10 2 16,13 18 1-16,-13-18 0 0,10 25 0 0,-10-25 0 16,10 32 2-16,-10-32-1 0,4 30 1 0,-4-30 1 15,3 30-1-15,-3-30-2 0,0 27 2 0,0-27 4 16,-3 24-1-16,3-24 7 0,-4 17-5 0,4-17-1 15,0 0 1-15,0 0 0 0,-13 12 0 0,13-12-5 16,0 0 4-16,-10-15-4 0,10 15-1 0,-3-22-2 16,3 22-3-16,6-30-2 0,-6 30-3 0,7-33 0 15,-1 17 2-15,5-5-1 0,-5 3 0 0,1 3 2 16,3 0-3-16,-10 15-2 0,13-26-4 16,-13 26 0-16,13-14 2 0,-13 14 0 0,0 0 4 15,0 0 2-15,0 0 2 0,34 10 0 0,-34-10 4 16,14 21 0-16,-14-21 1 0,12 29-2 0,-2-14 5 15,1 3 0-15,-2-2 0 0,1-2-1 16,4 1 0-16,-14-15 5 0,20 22 1 0,-20-22 6 16,20 21 7-16,-20-21 17 0,20 12 13 0,-20-12 4 15,24 7 0-15,-24-7-7 0,0 0-8 0,36-4-1 16,-36 4-4-16,30-15-11 0,-9 4-2 0,-5-4-7 16,4 0-3-16,-4 0-4 0,1-1 3 0,-1-4-9 15,5 4 1-15,-8 0 3 0,1-1-6 0,-2 3 1 16,-1 1 4-16,-11 13 0 0,16-23 4 15,-16 23-6-15,17-19 0 0,-17 19-2 0,0 0 4 16,13-18-8-16,-13 18 1 0,0 0-3 0,0 0 5 16,0 0-2-16,-3 18 4 0,3-18-3 0,-10 27 6 15,7-11-5-15,-8 8 4 0,2 6 1 0,-1-1 2 16,-4 6-5-16,1 5 3 0,3 6 1 0,0-4-3 16,-3 6 1-16,-1-3 0 0,1-1 5 15,-4 2-2-15,1-4 2 0,-1 0-4 0,1-4 3 16,-8-3-1-16,7-4-1 0,-6-7 5 0,3-2-3 15,0-6 0-15,0-3-3 0,0-6 1 0,20-7-1 16,-40 2-6-16,40-2 0 0,-37-9 4 16,24-2 0-16,-1-1 1 0,1-1-1 0,13 13 1 15,-9-30-1-15,9 30-3 0,3-27 0 0,0 9-6 16,13 3 6-16,-2 0 1 0,13-3-2 0,-4 4 0 16,7-1 0-16,7 2-62 0,-7 1-88 0,6 4-106 15,1-1-132-15,-7 1-132 0,0 3-157 0,0 0-97 16,-3-3-664-16,3 3-889 0</inkml:trace>
  <inkml:trace contextRef="#ctx0" brushRef="#br0" timeOffset="3084">16271 552 69 0,'9'-13'372'0,"-9"13"1"15,21-20-4-15,-21 20-8 0,17-17-8 0,-17 17-8 16,13-17-18-16,-13 17-33 0,9-12-46 0,-9 12-45 15,0 0-41-15,0 0-24 0,18-11 3 0,-18 11 4 16,0 0-3-16,0 0 0 0,9 20-3 0,-9-20 5 16,4 25 5-16,-1-7 12 0,-3 2-4 0,0 2-13 15,4 3-18-15,-4 1-8 0,3-2-16 0,-3 1-10 16,0 1-5-16,0-4-1 0,0-2-2 0,0 0-2 16,0-20 9-16,-3 33 20 0,3-33 32 0,0 24 44 15,0-24 36-15,-4 19 6 0,4-19-12 16,0 0-19-16,0 0-21 0,-10 14-23 15,10-14-29-15,0 0-24 0,-13-20-21 0,13 20-16 16,-7-33-13-16,3 14-9 0,1-4-8 0,0-5-7 16,3 1-7-16,3-1-3 0,0-7-6 0,1 0-1 15,3 1-6-15,3-2-3 0,0 4-6 0,0-3-9 16,3 5-7-16,1 1-9 0,-4 3-8 0,-1 3-14 16,5 3-10-16,-1 2-14 0,0 4-4 0,-2 1 2 15,-11 13 0-15,23-15 8 0,-23 15-1 0,0 0 9 16,37-2-2-16,-37 2 8 0,16 10 11 0,-16-10 5 15,17 17 9-15,-17-17 4 0,6 26 3 0,-6-26 8 16,7 32 4-16,-10-15 1 0,-4 6 3 16,4-3 5-16,-11 2 0 0,4-3 2 0,-6 7-2 15,2-6 2-15,-2-3 5 0,2-1-3 16,1 0 0-16,3-4 5 0,10-12 1 0,-23 14 1 16,23-14-3-16,-17 10 1 0,17-10-3 0,0 0-2 15,0 0-1-15,-30-2-6 0,30 2-3 0,0 0-2 16,0 0 0-16,-3-20 0 0,3 20-4 0,0 0-2 15,0 0 4-15,13-17-2 0,-13 17-1 0,0 0 7 16,0 0-3-16,0 0 0 0,37 7 4 0,-37-7 4 16,23 15-1-16,-23-15 3 0,20 22 2 0,-7-8 1 15,-2 7 5-15,-2-3 0 0,5 4-2 0,-4-2 4 16,0 3 1-16,-4-3-1 0,5 2 4 16,-5-1 0-16,4-2-2 0,-3-1-5 0,-7-18-69 15,10 29-102-15,-10-29-109 0,6 24-125 0,-6-24-130 16,0 0-152-16,7 17-112 0,-7-17-609 15,0 0-856-15</inkml:trace>
  <inkml:trace contextRef="#ctx0" brushRef="#br0" timeOffset="3460.99">16631 680 430 0,'0'0'506'0,"0"0"-13"16,3-23-19-16,-3 23-35 0,0 0-51 0,4-17-61 15,-4 17-58-15,0 0-52 0,0 0-42 0,6-17-35 16,-6 17-29-16,0 0-16 0,0 0-11 15,17-11 4-15,-17 11-4 0,0 0-12 0,27-7-5 16,-27 7-12-16,0 0-8 0,33-11-10 0,-33 11-8 16,27-7-1-16,-27 7-3 0,27-10-4 0,-27 10-4 15,30-12-1-15,-30 12-1 0,22-14-2 0,-22 14-2 16,24-16-2-16,-24 16-2 0,17-18 0 16,-17 18-5-16,16-20 5 0,-16 20-2 0,11-17-1 15,-11 17-1-15,3-20-1 0,-3 20 0 0,-3-18-2 16,3 18 5-16,0 0-3 0,-14-22-2 0,14 22-2 15,0 0 0-15,-20-15 1 0,20 15 0 0,0 0-1 16,0 0 0-16,-40 2 2 0,40-2 0 0,-24 10-3 16,24-10 4-16,-19 20 3 0,5-7 0 15,1 1 14-15,2 7 18 0,5-1 11 0,-4 2 1 16,7 3-3-16,-3-3-4 0,1 6-4 0,5-4-4 16,0-1-4-16,5 0 1 0,1 0-2 0,-3-3-3 15,7-3-2-15,-4-2-21 0,5 0-68 0,-11-15-91 16,16 18-132-16,-16-18-150 0,0 0-145 0,38 5-685 15,-38-5-729-15</inkml:trace>
  <inkml:trace contextRef="#ctx0" brushRef="#br0" timeOffset="3900.51">17001 462 12 0,'10'-22'459'0,"-10"22"-6"0,7-18-4 15,-7 18-20-15,0 0-35 0,3-21-50 0,-3 21-56 16,0 0-62-16,0 0-43 0,10-16-30 0,-10 16-3 15,0 0 10-15,0 0 14 0,3 22 4 0,-3-22 2 16,4 28 5-16,-4-8-6 0,0 2-15 0,-4 6-23 16,4 2-25-16,0 2-22 0,-3 3-18 0,3-2-14 15,0 1-5-15,0-5-7 0,-3-2 4 0,3-2 5 16,0 1-1-16,0-10 37 0,0-16 67 0,0 33 65 16,0-33-3-16,0 23-17 0,0-23-16 15,0 0-15-15,0 0-20 0,0 0-22 0,0 0-25 16,0 0-22-16,0 0-16 0,-20-21-14 15,13 4-12-15,4-3-9 0,-4-2-9 0,4-6-6 16,3 1-4-16,0-1-5 0,0-8-3 0,3 5-5 16,4-2-4-16,-1 0-7 0,5 3-8 0,-5 3-12 15,4 2-15-15,0 2-18 0,0 3-19 0,3 3-16 16,1 0-15-16,-1 4-1 0,0 0 20 0,-13 13 3 16,30-15 16-16,-30 15 10 0,30-5 16 0,-30 5 5 15,0 0 5-15,34 10 12 0,-34-10 2 0,16 18 3 16,-16-18 6-16,10 27 3 0,-10-27 6 0,-3 38 2 15,-4-18 1-15,1 2 5 0,-8-2-3 0,4 3-25 16,-6 0-51-16,2-1-69 0,2-5-75 16,-2 2-76-16,1-2-54 0,-1-2-62 15,14-15-65-15,-23 17-57 0,23-17-40 0,-17 10-60 16,17-10-316-16,0 0-428 0</inkml:trace>
  <inkml:trace contextRef="#ctx0" brushRef="#br0" timeOffset="4235.99">17151 557 189 0,'0'0'407'0,"27"-18"-12"0,-27 18-1 0,24-14-20 16,-24 14-30-16,22-18-29 0,-22 18-33 0,27-12-43 16,-27 12-39-16,24-13-29 0,-24 13-21 0,0 0-6 15,33-5-5-15,-33 5-6 0,0 0-7 0,30 11-8 16,-30-11-8-16,20 14-8 0,-20-14-6 0,16 20-14 16,-16-20-12-16,17 30-12 0,-10-15-8 15,-1 3-10-15,2-1-6 0,-8-17-7 16,6 33 3-16,-6-33-7 0,0 30 0 0,0-30-4 15,0 28 17-15,0-28 9 0,-6 24 16 0,6-24 17 16,-11 23 16-16,11-23 17 0,-16 15 27 0,16-15 16 16,-17 9 15-16,17-9 13 0,0 0-7 0,0 0-9 15,-37 0-18-15,37 0-11 0,-17-14-22 0,17 14-18 16,-6-20-21-16,6 20-11 0,0-29-14 0,0 29-13 16,6-36-5-16,5 18-12 0,-1 1-6 0,2-3-16 15,2 2-31-15,2-2-37 0,8 3-36 0,-4-3-38 16,4 2-48-16,-5 0-56 0,5 4-60 15,-7-1-64-15,2 0-67 0,2 2-60 0,-4 1-53 16,-17 12-41-16,22-15-34 0,-22 15-367 0,0 0-468 16</inkml:trace>
  <inkml:trace contextRef="#ctx0" brushRef="#br0" timeOffset="4783.99">17581 492 330 0,'0'0'352'0,"0"0"2"0,0 0 10 15,0 23-3-15,0-23-7 0,0 0-30 0,0 0-42 16,0 0-35-16,0 0-36 0,0 0-28 0,17 7-22 15,-17-7-29-15,0 0-30 0,23-10-16 0,-23 10-16 16,14-13-17-16,-14 13-10 0,16-11-11 16,-16 11-3-16,0 0-7 0,17-15-7 0,-17 15-2 15,0 0-3-15,17-11-5 0,-17 11 1 0,0 0-3 16,0 0-1-16,0 0 1 0,0 0 2 0,0 0 2 16,-14 15 2-16,14-15 6 0,-16 20 6 0,16-20 1 15,-20 25 0-15,10-10-3 0,-4 3 16 0,8-1 16 16,-4 1 7-16,7 2 8 0,-5-3 13 0,5 1 15 15,3-18 12-15,-3 30 1 0,3-30 5 16,-3 27 8-16,3-27 13 0,6 23 4 0,-6-23-5 16,14 15-13-16,-14-15-18 0,30 7-16 0,-30-7-15 15,33 0-12-15,-33 0-12 0,43-10-11 0,-16 3-6 16,-3-6-5-16,2 1-5 0,1-6-2 16,-1 0-4-16,1-4-4 0,-4 1-2 0,1-5 1 15,-5 0-5-15,2 0-2 0,-4 0-1 0,-4 1 0 16,-7 4-8-16,5-3 4 0,-8 4-4 0,0 1-2 15,-3 19-3-15,0-32-1 0,0 32-1 0,-3-24 1 16,3 24 1-16,-17-15 3 0,17 15 2 0,0 0 1 16,-33-7 2-16,33 7 0 0,-27 5 1 0,27-5 1 15,-24 12 0-15,24-12 1 0,-16 20 1 0,16-20 1 16,-6 26 1-16,6-26-1 0,0 24 5 16,0-24-5-16,6 30 1 0,4-12-1 0,-4 0 3 15,8-4-2-15,-4 3 1 0,1 1 2 0,-2 0-3 16,4-1 1-16,-2 1-1 0,-5 2 2 15,1 0-2-15,-1-3 2 0,-3 3-1 0,-3-2 1 16,0-18 4-16,-3 35-3 0,-3-18 6 0,-4 1-13 16,-1 0-36-16,-1-6-47 0,-1 0-50 0,-1 1-65 15,14-13-64-15,-27 15-74 0,27-15-76 0,-27 10-79 16,27-10-61-16,0 0-136 0,0 0-270 0,-36-5-440 16</inkml:trace>
  <inkml:trace contextRef="#ctx0" brushRef="#br0" timeOffset="5128.42">18005 638 416 0,'0'0'463'16,"17"-12"-11"-16,-17 12-18 0,13-14-31 0,-13 14-32 15,0 0-33-15,17-18-46 0,-17 18-48 0,0 0-41 16,16-14-39-16,-16 14-27 0,0 0-32 0,17-13-20 16,-17 13-18-16,0 0-13 0,27-12-7 0,-27 12-9 15,16-10-11-15,-16 10-2 0,27-10-3 0,-27 10-4 16,20-16-4-16,-20 16 0 0,27-14-1 0,-27 14-6 15,19-17 1-15,-19 17 0 0,21-15 4 0,-21 15-6 16,9-18 0-16,-9 18 0 0,11-15 1 0,-11 15 1 16,0 0-8-16,0 0 2 0,0-23 2 0,0 23-1 15,0 0-1-15,0 0-6 0,-30-2 5 0,30 2-4 16,-20 7 8-16,20-7-3 0,-24 15 0 0,11-5 0 16,-1 5 1-16,1 0 3 0,4 3 4 15,-2-1 3-15,1 2 1 0,7 2 6 16,0-1-2-16,0-2 0 0,3-18 0 0,3 33-3 15,-3-33 0-15,3 26 3 0,-3-26-20 0,13 23-62 16,-13-23-83-16,14 17-92 0,-14-17-112 0,0 0-76 16,19 9-65-16,-19-9-82 0,0 0-243 0,18-13-304 15</inkml:trace>
  <inkml:trace contextRef="#ctx0" brushRef="#br0" timeOffset="5528.3">18228 527 218 0,'7'-28'260'0,"-7"28"7"0,13-23-10 0,-13 23-6 16,10-21-5-16,-10 21-10 0,7-20-25 15,-7 20-36-15,10-15-32 0,-10 15-8 0,0 0 11 16,17-13 5-16,-17 13 5 0,0 0 4 0,26 6-3 16,-26-6-3-16,17 14-16 0,-17-14-9 15,17 23-12-15,-17-23-18 0,13 30-12 0,-10-13-14 16,4 3-14-16,-4-2-7 0,1-1-11 0,-4-17-7 16,3 33-6-16,-3-33-1 0,7 27-2 0,-7-27 21 15,0 23 41-15,0-23 17 0,0 0-3 0,-3 22 9 16,3-22 13-16,0 0 3 0,0 0-6 0,0 0-12 15,0 0-7-15,0 0-11 0,-14-12-16 0,14 12-13 16,0-19-12-16,0 19-10 0,7-29-5 16,-4 12-8-16,7-3-7 0,0-1-5 0,0 4-5 15,0-3-3-15,3 3-4 0,-2-4-4 0,-2 7 0 16,4-1-2-16,1 0-4 0,-14 15-2 0,16-19 1 16,-16 19 0-16,24-12-1 0,-24 12 6 0,0 0-2 15,0 0 4-15,33 13-1 0,-33-13 2 0,11 20-1 16,-11-20 3-16,6 33 2 0,-6-12 1 15,0-2 2-15,0 5 1 0,0 0 0 0,-3-2 3 16,3 0-3-16,-3-3 2 0,-5 5 1 0,5-5 0 16,3-1-2-16,0-18-36 0,-10 31-91 0,10-31-99 15,-6 22-97-15,6-22-136 0,-11 15-93 0,11-15-88 16,0 0-519-16,0 0-618 0</inkml:trace>
  <inkml:trace contextRef="#ctx0" brushRef="#br0" timeOffset="5771.99">18716 340 360 0,'0'0'355'0,"16"-20"-14"0,-16 20-10 0,14-18-10 15,-14 18-22-15,9-15-49 0,-9 15-34 16,0 0-34-16,17-13 6 0,-17 13 12 0,0 0 12 16,0 0-9-16,10 13-3 0,-10-13-2 0,0 23 2 15,0-23 3-15,0 35 13 0,-6-13 15 0,2 6-3 16,-3 4-18-16,4 1-34 0,-4 2-31 15,4 1-23-15,0 0-24 0,-8-1-15 0,11-2-14 16,-6-1-13-16,3-4-10 0,-1-3-5 0,1-1-13 16,3-4-66-16,0-2-79 0,0-18-95 0,-3 30-109 15,3-30-135-15,-3 18-103 0,3-18-65 0,0 0-628 16,0 0-713-16</inkml:trace>
  <inkml:trace contextRef="#ctx0" brushRef="#br0" timeOffset="6552">18579 701 310 0,'0'0'442'0,"0"0"-22"16,-4-24-34-16,4 24-38 0,7-15-51 0,-7 15-45 15,14-15-34-15,-14 15-19 0,22-12-22 0,-22 12-27 16,30-12-13-16,-30 12-16 0,34-11-20 0,-11 4-15 16,-23 7-13-16,41-13-16 0,-19 6-14 0,2-1-3 15,-4 1-9-15,3 0-8 0,-3-4 1 0,1 4-6 16,-2-1-3-16,-2-2 1 0,-17 10 9 0,30-12 9 15,-30 12 7-15,24-16 11 0,-24 16 7 0,19-9-5 16,-19 9 21-16,17-10 5 0,-17 10 1 0,0 0 0 16,17-10-1-16,-17 10-10 0,0 0-8 0,0 0-11 15,0 0-9-15,0 0-7 0,0 0-6 0,0 0-4 16,0 0-4-16,0 0 13 0,-20 10 14 16,20-10 1-16,-24 22-4 0,15-7-3 15,-2 3-5-15,1-1-6 0,4 3-6 0,-4 0-3 16,6-2-4-16,-3 2-2 0,4-3-1 0,3-17-2 15,-3 30 3-15,3-30 2 0,3 25 8 0,-3-25 3 16,7 18 3-16,-7-18-3 0,0 0-4 0,20 12-7 16,-20-12-2-16,0 0 0 0,27-5-6 0,-27 5 1 15,20-12-4-15,-20 12 0 0,20-20-2 0,-10 6-1 16,3 0 0-16,-3-4-3 0,-3 1 0 0,3-3-1 16,0 2-1-16,-1-2 0 0,-1 3 1 0,-2-3-2 15,-3 5 1-15,-3 15 0 0,10-27 0 0,-10 27 2 16,8-25 0-16,-8 25 2 0,3-18-1 15,-3 18-3-15,0 0 2 0,0 0-1 0,0 0 2 16,0 0-1-16,0 0 4 0,0 0 3 16,-24 12 16-16,24-12 10 0,-6 33 6 0,-2-15 1 15,5 4 2-15,3-2-5 0,-3 3-3 0,3-1-2 16,0-1-1-16,3-2-3 0,-3-19 1 0,3 33 6 16,-3-33 10-16,14 27 9 0,-14-27 9 0,16 20 0 15,-16-20-8-15,17 10 0 0,-17-10-22 0,0 0-4 16,43-2-8-16,-43 2-3 0,30-13-4 0,-9 1 0 15,-4 0-5-15,-1-4-2 0,4-1-3 0,-4-3 2 16,8-2-7-16,-7-4-6 0,-1 1 1 16,1 3-6-16,0-4 0 0,-4 2 2 0,0 5 0 15,-2-2 2-15,-5 1 1 0,4 0 1 0,-7 6 1 16,-3 14-2-16,11-32-1 0,-11 32-1 0,3-22 0 16,-3 22-3-16,0 0 2 0,0-24 1 0,0 24-2 15,0 0 4-15,0 0 2 0,0 0 0 16,-30 9-10-16,30-9 15 0,-17 25 2 0,7-7-1 15,4 0 0-15,-5 4 1 0,5 0 2 0,-1 3 2 16,1 1-2-16,3-2 1 0,-5 1-2 0,8 1 2 16,-3-4 2-16,3-1 0 0,0-1 0 0,0-20-4 15,0 34 5-15,0-34-15 0,0 25-54 0,0-25-77 16,3 20-104-16,-3-20-111 0,0 0-107 16,0 0-87-16,0 0-52 0,0 0-54 0,0 0-521 15,0 0-640-15</inkml:trace>
  <inkml:trace contextRef="#ctx0" brushRef="#br0" timeOffset="6892">19219 614 183 0,'0'0'378'16,"0"0"-11"-16,-21-9-8 0,21 9-8 15,0 0-15-15,0 0-27 0,-16-13-37 0,16 13-46 16,0 0-42-16,0 0-34 0,0 0-24 0,13-12-15 16,-13 12 1-16,27-8-4 0,-27 8-5 0,30-9-5 15,-30 9-17-15,33-11-12 0,-33 11-11 0,44-13-6 16,-44 13-9-16,46-12-1 0,-22 4-6 0,-4 4 7 15,0-4 19-15,-20 8 15 0,33-12 5 16,-33 12 0-16,30-13 10 0,-30 13 9 0,23-12 2 16,-23 12 2-16,24-10 1 0,-24 10-8 0,0 0-9 15,20-10-17-15,-20 10-13 0,0 0-9 0,0 0-13 16,0 0-5-16,0 0-7 0,0 0-1 0,0 0-3 16,0 0 4-16,13 12 5 0,-13-12 8 0,-3 18 15 15,3-18 8-15,-10 27 6 0,3-7-6 0,0-2-6 16,4 2-9-16,0 2-4 0,0-3-8 15,0 5-6-15,-1-5-3 0,1 1-2 0,3-2-2 16,0-18-1-16,0 33-2 0,0-33-8 16,0 27-55-16,0-27-116 0,0 17-148 0,0-17-155 15,0 0-160-15,0 0-131 0,0 0-542 0,0 0-755 16</inkml:trace>
  <inkml:trace contextRef="#ctx0" brushRef="#br0" timeOffset="7056.56">19589 401 108 0,'0'0'592'0,"7"-34"19"0,-7 34 5 16,0-22-6-16,0 22-46 0,0-22-81 0,0 22-88 16,0 0-83-16,0-23-62 0,0 23-53 0,0 0-38 15,0 0-31-15,10-18-26 0,-10 18-22 0,0 0-46 16,0 0-111-16,0 0-119 16,20 8-112-16,-20-8-103 0,0 0-89 0,10 16-131 15,-10-16-430-15,0 0-532 0</inkml:trace>
  <inkml:trace contextRef="#ctx0" brushRef="#br0" timeOffset="7556">19709 365 312 0,'0'0'447'16,"0"0"0"-16,0 0-11 0,0 0-6 0,0 0-15 15,27-3-22-15,-27 3-49 0,0 0-63 0,0 0-62 16,0 0-41-16,0 0-32 0,0 0-34 0,0 0-12 16,-7 19 2-16,7-19 9 0,-6 26 14 0,6-26 7 15,-8 33 1-15,5-13-8 0,3 2-13 0,0-2-12 16,-3 3-4-16,3-3-8 0,0 2-10 15,3-4-15-15,-3-18-5 0,0 35-6 16,0-35-2-16,3 27 24 0,-3-27 32 0,0 20 51 16,0-20 15-16,0 0-24 0,8 20-26 0,-8-20-20 15,0 0-28-15,0 0-14 0,13-10-11 0,-13 10-4 16,17-20-9-16,-8 5-13 0,4-1-3 0,1-4-8 16,2 1-4-16,-2-3 0 0,2 2-5 0,2 2-1 15,-6 3-6-15,2 0 1 0,-1 3-12 0,-13 12 2 16,27-17-1-16,-27 17 10 0,0 0-4 0,33 2 6 15,-33-2-1-15,17 15 4 0,-17-15-3 0,13 22 2 16,-13-22 3-16,14 30 1 0,-14-30-1 16,13 30 1-16,-13-30 3 0,10 23-1 0,-10-23 19 15,10 20 36-15,-10-20 38 0,10 16 42 0,-10-16 3 16,0 0-14-16,0 0-25 0,14 12-20 0,-14-12-18 16,0 0-11-16,0 0-12 0,16-15-11 15,-16 15-6-15,17-21-7 0,-4 9-8 0,1-6-14 16,-1 3-14-16,4-3-11 0,-4 4-9 0,4-1-6 15,-4 2-12-15,4 4-2 0,-17 9 9 0,26-12 4 16,-26 12 12-16,0 0 5 0,44 1 4 0,-44-1 6 16,23 20 2-16,-6-5 5 0,-8 0 4 0,8 3 2 15,-7 2 3-15,4-3 3 0,-8 3-3 0,7 1-27 16,-5-4-92-16,-2-2-102 0,-6-15-84 16,7 26-85-16,-7-26-119 0,-7 26-159 0,7-26-130 15,-30 18-709-15,7-11-954 0</inkml:trace>
  <inkml:trace contextRef="#ctx0" brushRef="#br0" timeOffset="8040.44">13560 1662 337 0,'-84'11'436'16,"14"-4"-23"-16,3 1-14 0,-3-1-6 0,7-2-8 16,-4 2-27-16,7-2-24 0,10-3-24 0,4 3-16 15,-1-2-12-15,10 0-20 0,4-1-23 16,0 1-23-16,33-3-21 0,-51 1-25 0,51-1-23 15,-39 3-19-15,39-3-20 0,0 0-14 0,-37 3 9 16,37-3 43-16,0 0 27 0,37-3 34 16,9-1 14-16,34-9 10 0,40-2-5 0,51-5-11 15,25-3-13-15,30-4-19 0,78-10-18 0,37-1-20 16,29 1-10-16,20-6-1 0,30 0-5 0,33-2-53 16,18 0-76-16,12 2 0 0,121-13 0 0,-110 13 0 15,-4 1 0-15,-7-1 0 0,-9 3 0 0,-20 0 0 16,-24 4 0-16,-30-3 0 0,-40 3 0 0,-36 0 0 15,-81 6 0-15,-23 5 0 0,-30 0 0 0,-27 3 0 16,-43 4 0-16,-13 0 0 0,-23 3 0 0,-21 3 0 16,-6-3 0-16,-14 6 0 0,-6-5 0 0,-11 4 0 15,-5 0 0-15,-21 10 0 0,9-18 0 16,-9 18 0-16,-33-17-614 0,-7 12-617 16,-13-8-927-16,-10 4-1566 0</inkml:trace>
  <inkml:trace contextRef="#ctx0" brushRef="#br1" timeOffset="18916.03">9330 8205 188 0,'0'0'459'0,"0"0"-25"0,-30 5-13 0,30-5-6 16,0 0-7-16,-30 7-20 0,30-7-22 15,0 0-34-15,-26 8-25 0,26-8-29 16,0 0-28-16,0 0-19 0,0 0-14 0,-26 6-13 16,26-6-10-16,0 0-14 0,0 0-9 0,0 0-30 15,0 0-17-15,0 0-9 0,0 0 12 0,0 0 18 16,0 0-11-16,30 1-14 0,-30-1-20 0,49-1-11 15,-19-2-3-15,7 0-11 0,10-3 3 0,-4 4-6 16,7 0-6-16,4-3-10 0,-1 2-5 0,7-5-5 16,4 4-7-16,-4 1-5 0,3-4-3 0,-3 1-5 15,-7 2-5-15,3-1-4 0,-5 3 5 16,6-1-5-16,-7-2-2 0,6 2 0 0,-3 2 0 16,1-2-3-16,3 0 6 0,0 1 2 0,9-2-5 15,-3 2 2-15,4 2-5 0,-1 0-1 0,2-2-1 16,-2 2-2-16,1 0-2 0,3 0 1 15,-4 2-1-15,5-2 0 0,2 0-1 0,-7 0-3 16,5 2 4-16,-1-2-2 0,-4 0 1 0,4 0 2 16,1-2-1-16,-8 2-2 0,7-2 0 0,-10-2 1 15,0 3-2-15,-7-2 0 0,1 1 0 0,2-4 0 16,-3 4-1-16,1-3 1 0,0 3-1 0,-2-3-2 16,8-1 4-16,5 2-2 0,-5-3 0 0,0 1-2 15,0 1 2-15,3-2-2 0,-3 1 0 0,0 2 0 16,3-4 0-16,-3 3-2 0,4 2 2 15,-4-4-5-15,3 5 5 0,0-3 0 0,1-3 1 16,-1 6-1-16,-3-3 2 0,3 0-4 0,-9 0 2 16,-1 2-1-16,3-1 2 0,-2 1-1 0,-4-3-2 15,4 4 0-15,-5 0-4 0,5-2 4 0,-4 3 2 16,3-2 1-16,-6 3 1 0,7-2-5 16,-5-1 2-16,1 3 0 0,-3-3 1 0,6 3 5 15,-3-2-3-15,4 0-2 0,-5-1-1 0,5 3 1 16,-4-5 0-16,4 3-1 0,-1-1 0 0,0 0 0 15,1 1 0-15,-5 0-3 0,8-3 4 0,-3 3 2 16,-1-1 0-16,10-2-2 0,4 2-1 16,-4-1 1-16,4-1 0 0,-3-1-1 0,6 0 0 15,-7 2 0-15,4-1 1 0,-1 2-2 0,2-1 2 16,-2-1 0-16,-3 0-1 0,4 2 0 0,-4-2 2 16,0 3-2-16,-3-3 1 0,-3 3-1 0,0-4 2 15,0 4-1-15,-8-1 0 0,8 2 2 0,-3-2 0 16,-1 0 0-16,4-3-1 0,0 4-3 0,2-4 3 15,5 2 3-15,-4 2-4 0,4-4 0 0,-1 2-1 16,0 1 2-16,-3-2 0 0,4 0-2 16,-1 0 5-16,0 3-4 0,0-5 2 0,4 1-3 15,-4 1 1-15,0 4 1 0,8-5-1 0,-8 0 2 16,1 2-5-16,2 0 6 0,-6 0-2 16,-3 2-1-16,0-4 2 0,-4 4-2 0,0 0 0 15,-3-3 1-15,4 2 0 0,-5 1 1 0,5-1-1 16,-7 0 0-16,-1-1-1 0,5 4-1 0,-1-5 3 15,-4 3 0-15,1-1 1 0,3-2-3 0,-3 2 0 16,2 2 1-16,-2-2-1 0,7 0 0 0,-5-2 0 16,5 0 1-16,-4 1-3 0,7 0 4 0,-4 2-3 15,11-4 1-15,-4 2 3 0,3 1-1 0,4-2-3 16,-4 0 1-16,7 0 0 0,-7 3-4 0,5-3 3 16,-2 0 0-16,-2 2 0 0,2-2 2 15,-6 4-3-15,-3-5 0 0,-8 4 0 0,2-1 1 16,-4 0 0-16,-1 1 1 0,-2-2-3 15,-1 3 3-15,-7 1 2 0,8-3-5 0,-7 0 5 16,2 3-2-16,5-2-1 0,-1-1 2 0,1 3-1 16,-1-2 0-16,0 0 3 0,4-1-5 0,-4 3 2 15,-2-2 0-15,-5 2 0 0,7 0-2 0,-2-3 1 16,-5 3 1-16,7 0 2 0,-2 0-2 0,-1 0 0 16,6 0-2-16,1 0 2 0,3 0 0 0,0-2 0 15,0 2 3-15,4 0-2 0,-2-3 0 0,5 3 2 16,-3 0-3-16,6-3-2 0,-7 3 2 0,7 0-4 15,-3-2 4-15,3 2 0 0,0 0 0 0,-4 0 0 16,1 0 3-16,-3 0-4 0,-1 0 1 0,1 0-1 16,-2 0 4-16,-1 0-4 0,-1 0-1 15,-4 0 1-15,5 0 1 0,-5 0 0 16,1-2 0-16,3 2 0 0,0 0-1 0,-3 0 2 16,2-3-2-16,5 3 1 0,-4-2 0 0,4 2 0 15,-5-3 2-15,8 3-3 0,-3-2-1 0,3 2 0 16,-1 0 3-16,0-3 0 0,1 3-3 0,0-2-2 15,-4 2 5-15,1-3-2 0,-1 3 1 0,0 0 0 16,-2-3-2-16,-2 3 3 0,1 0-1 0,1 0 0 16,-2-1-1-16,2 1-1 0,-1 0 1 0,-4 0-2 15,4-3 3-15,1 3 0 0,-2 0-1 0,2 0 1 16,-1 0-4-16,-4 0 5 0,4 0 1 16,-3 0-2-16,0 0 0 0,2-2-2 0,-2 2 2 15,-1 0 3-15,2 0-2 0,2 0-2 0,-1 0 0 16,2 0 1-16,2 0-1 0,-3 0 2 15,3 0-1-15,1 0 0 0,0 0-4 0,-2 2 7 16,-2-2-4-16,4 0-1 0,-5 3 0 0,2-3-1 16,-4 1 2-16,-1 2-3 0,-2-3 3 0,2 3 2 15,-2-3 1-15,-4 2-2 0,0-2 1 0,0 3 0 16,-3-3 3-16,2 0 2 0,1 0-2 0,-2 0 2 16,1 0-3-16,-5 0-2 0,2 0-1 0,1 0 1 15,-3 0-2-15,-1 2 1 0,0-2 2 0,4 0-3 16,-4 0 4-16,3 0-1 0,1 0-4 15,4 0 2-15,-2 0 0 0,8 0 0 0,3 0 0 16,-3 3-2-16,7-3 0 0,-5 0 0 0,5 0 0 16,-1 0-1-16,4 0 0 0,-1 2 2 0,1-2-1 15,10 3 0-15,3-3 0 0,3 2-3 16,1-2 7-16,5 2-4 0,2-2 3 0,12 3-4 16,0 0 5-16,4-1-4 0,-1-2 9 0,-1 3 2 15,1-1 14-15,-6 1 27 0,0-1 10 0,-10 0-7 16,-6-2-6-16,-5 3-12 0,-2-1 1 0,-10-2-4 15,-7 3-5-15,-4-3-2 0,-5 3-2 0,-5-3-6 16,-2 0 1-16,-1 0-5 0,-33 0 0 16,50 0-1-16,-50 0-2 0,43 0-4 0,-43 0-6 15,33 0-36-15,-33 0-54 0,0 0-98 0,30-6-123 16,-30 6-142-16,0 0-165 0,-26-12-212 0,3 2-212 16,-21 3-475-16,-19-3-963 0</inkml:trace>
  <inkml:trace contextRef="#ctx0" brushRef="#br1" timeOffset="21292.01">9411 10475 105 0,'0'0'413'15,"-30"7"-38"-15,30-7-11 0,-27 8-15 0,27-8-11 16,-24 10-14-16,24-10-15 0,-19 5-24 0,19-5-20 16,0 0-24-16,-24 10-27 0,24-10-21 0,0 0-15 15,0 0-15-15,-23 7-14 0,23-7-23 0,0 0 10 16,0 0 55-16,0 0 46 0,0 0 3 0,23 10-15 16,-23-10-16-16,40-5-2 0,-13 5-23 0,9-5-9 15,8 0-15-15,6 0-22 0,10-2-11 0,0-1-17 16,7 1-11-16,0-1-8 0,6 1-13 15,-4-1-3-15,2-2-6 0,2 2-7 0,-2 1-5 16,8-3-1-16,5-3-2 0,-4 4 2 0,3 0-4 16,4-3 0-16,-4 3-6 0,4-2-8 0,0 2-3 15,-1 1-6-15,1-1-4 0,0 1-1 0,3-1-4 16,-7 2-4-16,4 2-4 0,-14 1 0 16,4-1-1-16,-4 2-2 0,1-5 1 0,-1 6-4 15,-3 0 2-15,4-3 0 0,-4 2-1 0,-1-2 2 16,2 3 1-16,-1-4 1 0,0 5 1 0,-4-2 4 15,5 1-4-15,-2-1 0 0,1-1-1 0,1-1 0 16,2 2 1-16,-3-3-2 0,0 3-3 16,3-1 1-16,-3 1-4 0,1-2 1 0,-2 2-2 15,4-2 2-15,-2 3-1 0,-1 0-1 0,0-3 0 16,0 2-1-16,0 1 0 0,0-1 1 0,-4-2-1 16,2 1-1-16,-5 4-1 0,0-3 0 0,-6-2 2 15,0 5 0-15,-1-3-1 0,-3-3 0 0,4 6-1 16,0-1 0-16,0 1 0 0,-8-6-2 0,8 4 4 15,0 2-1-15,0-3 0 0,-4-1-1 16,14 4 2-16,-7-5-3 0,3 2 1 0,4-2 2 16,-4 0-3-16,4 3 0 0,0-3 1 0,3 0-3 15,-4 2 3-15,5-5 3 0,2 7-4 0,-3-2 1 16,0-2-3-16,0 2 4 0,3-3-3 16,1 5 1-16,-8-5 3 0,7 4 0 0,-5-1-3 15,2-1 4-15,-4 1-4 0,4-2 1 0,-7 2 2 16,8-2 0-16,-8 1-2 0,7-1 2 0,-7 2-3 15,4-2 3-15,0 3-1 0,-4-5-1 0,1 4 0 16,-1-2-1-16,-3 2 4 0,-3-3-1 0,0 6-4 16,-5-3 3-16,5-3-1 0,0 3 1 0,0-1 1 15,3 1-1-15,3-2 3 0,-3 2-3 0,3-4 0 16,4 5 2-16,-4-6-3 0,8 3 2 0,-5-3-2 16,4 4 1-16,0-4-1 0,4 2 1 15,-8-3 0-15,8 4 0 0,-4-2 0 0,0-1-1 16,-4 1 1-16,5 2-1 0,-4-3 0 15,-1 0 1-15,-3 2-1 0,4 0-3 0,-4-1 3 16,-3-1 0-16,0 3 1 0,-3 0 0 0,-7 0-1 16,4 0 1-16,-5 0 0 0,5 3-1 0,-4-3 2 15,0-3-2-15,0 6 0 0,0-5 0 0,0 4 0 16,0-2-1-16,1 1 2 0,1-2-2 0,-1 0 2 16,2 4-1-16,-3-3-2 0,3 3 4 0,-6-3-4 15,6 2 3-15,-3 0 0 0,-3-2 0 0,0 3-3 16,0 0 5-16,-1-3-3 0,-2 5-1 0,-1-5 0 15,4 2 2-15,-4 1-1 0,1-1-1 0,-1 0 2 16,3 2 1-16,1-2-1 0,3-2-3 16,-4 5 1-16,8-3-2 0,-4 2 5 15,6-4-2-15,-2 5-1 0,3-1-1 0,-4-1 2 16,4-2 1-16,0 2 0 0,-1 2 2 0,-3-3-5 16,1-1 5-16,3 4-2 0,-4-5 3 0,14 2-4 15,-4-5 0-15,0 6 0 0,7-5 0 0,1 4 0 16,-5-2-1-16,7-3 2 0,-3 4-2 0,1-4-2 15,2 4 3-15,-7-5 0 0,5 4 0 0,-4 1 1 16,-1-4-2-16,-6 3 2 0,-3 0-1 0,-7 3-2 16,0-3 3-16,0 0 0 0,-4 2 0 0,-2-2-2 15,-1 1 2-15,1 1-3 0,2-2 3 0,-2 5-1 16,2-4-1-16,1 1 0 0,0-2 2 16,0 1-2-16,2 2-2 0,-2-1 3 0,4-1-1 15,-2 4-1-15,1-3 1 0,-3-2 0 16,0 2 1-16,0 1 0 0,-1-1 0 0,-2 1-1 15,-1 2 2-15,0-2 0 0,4-1-1 0,-1 1-3 16,1-1 2-16,0 1 2 0,-1-1 0 0,5 3-1 16,-2-2 0-16,2-1-2 0,-1 0 2 0,-1 2-1 15,-2 1 0-15,4-3 0 0,-5 0 0 0,-3 1 2 16,1-1 0-16,-1 2 0 0,-6-2 0 0,0 0-2 16,-1 3 2-16,-3-6-3 0,4 4-2 0,-1 2 4 15,-1-3-1-15,1 0-1 0,-3 2 3 0,1 1-3 16,-34 0 1-16,56 0 0 0,-56 0 1 0,61-3 0 15,-61 3 0-15,42 0 0 0,-42 0-1 16,41-2 4-16,-41 2-4 0,40-3 0 0,-40 3 1 16,36 0-1-16,-36 0 1 0,40-3-1 0,-40 3 1 15,54 0-2-15,-54 0 0 0,66 0 1 16,-25-2-1-16,5 2 1 0,4 0-2 0,1 0 0 16,1 2 3-16,5-2-2 0,-3 0-1 0,3 0 1 15,-4 0 0-15,3 3-1 0,-6 0 1 0,4-1-2 16,-8-2 2-16,1 3 1 0,-4-3 0 0,-5 1 0 15,-2 2 2-15,-3 0-1 0,1-3 0 0,-4 0 0 16,-30 0 4-16,60 2-3 0,-60-2-1 16,66 4-1-16,-29-4 1 0,0 0 0 0,3 2-2 15,0-2 0-15,4 0 0 0,2 0-1 0,1 0 2 16,-7 0 0-16,-1 0 0 0,2 0-1 0,-1 3 2 16,-1-3-2-16,2 0 3 0,-4 0-3 0,2 0 0 15,1 0 1-15,1 3-1 0,2-3 2 0,-4 0-2 16,2 1 0-16,-5-1 1 0,1 0 2 15,-4 0 0-15,-33 0 1 0,57 0 0 0,-57 0 1 16,47 3-1-16,-47-3-2 0,43 0 0 0,-43 0 0 16,40 0-2-16,-40 0 2 0,40 0 0 0,-40 0-2 15,40-3 2-15,-40 3-1 0,51 0 0 0,-18 0 0 16,0 3 0-16,4-3 2 0,-1 0-3 0,-3 0 1 16,2 0 0-16,-35 0-2 0,55 0-1 15,-55 0 2-15,51 2 0 0,-51-2 1 0,44 3 0 16,-44-3 0-16,39 3 4 0,-39-3-3 0,40 0 1 15,-40 0-2-15,37 0 1 0,-37 0-1 0,33 1 2 16,-33-1-2-16,37 0 1 0,-37 0 2 0,34 0-1 16,-34 0 1-16,33 0 4 0,-33 0-8 0,0 0 2 15,46 0-2-15,-46 0 2 0,0 0-2 0,47 0-1 16,-47 0 0-16,40 0 1 0,-40 0-2 16,50 0 2-16,-17 3-2 0,1 0 0 0,-1-1 3 15,0-2 0-15,0 3-3 0,-3-1 0 0,-30-2 3 16,57 5-2-16,-57-5 1 0,47 5 0 15,-47-5 2-15,40 0 5 0,-40 0 1 0,33 2 5 16,-33-2 7-16,34 0 32 0,-34 0 36 0,30-2-12 16,-30 2-74-16,26-2 0 0,-26 2 0 0,0 0 0 15,34-8 0-15,-34 8 0 0,0 0 0 0,0 0 0 16,0 0-167-16,-16-22-386 0,-11 15-318 0,-10-4-447 16,-26-1-478-16,-38-8-1226 0</inkml:trace>
  <inkml:trace contextRef="#ctx0" brushRef="#br1" timeOffset="23828.02">10768 8225 130 0,'0'0'358'0,"0"0"-14"0,10-15-2 16,-10 15-11-16,0 0-12 0,14-18-13 0,-14 18-10 16,0 0-7-16,6-17 0 0,-6 17-12 15,0 0 17-15,10-18-12 0,-10 18-10 0,0 0-6 16,6-15-11-16,-6 15-19 0,0 0-26 0,0 0-33 15,0 0-34-15,7-15-27 0,-7 15-25 0,0 0-17 16,0 0-16-16,0 0-15 0,0 0 3 0,0 0 2 16,0 0-6-16,-10 23 0 0,10-23-5 0,-3 25-5 15,3-25-4-15,-3 32 0 0,0-7 1 0,3-3 0 16,-4 4-3-16,4 1-2 0,0 3-4 16,4 2-2-16,-1 4-2 0,-3 1 2 0,0-2-6 15,0 5 0-15,3-2-1 0,0-1-2 0,-3 3 0 16,0 1 1-16,3-2-1 0,-3 2 0 0,0 0 3 15,4 2 9-15,-4 2 9 0,0 5 15 0,0 0-1 16,0 0-7-16,3 0-3 0,-3 0-4 16,0-8-1-16,0 9-5 0,4-7-5 0,-4-1-1 15,3 2-2-15,1-3-3 0,-4 2-1 0,3-2 1 16,0 0-1-16,0 0 0 0,4 1 0 0,-7 1 2 16,7-6-2-16,-4 3 0 0,1 1-2 0,2-4-1 15,-3-1-6-15,4 4 7 0,-4-4-1 16,4-2-3-16,-3 2 3 0,2-4 2 0,-3-1-6 15,4-5 1-15,-4-2-3 0,1 3 2 0,-4-6-2 16,3 2 2-16,1-2 1 0,-1-2 0 0,-3-4-3 16,0-16 4-16,3 34 1 0,-3-34 3 0,3 27 3 15,-3-27 3-15,0 23 5 0,0-23 15 0,7 17 13 16,-7-17 10-16,0 0 8 0,3 22-1 0,-3-22-11 16,0 0-13-16,0 0-8 0,0 0-64 0,0 0-111 15,14-17-157-15,-4 3-152 0,-4-10-164 16,5 2-174-16,-2-10-955 0,-2-1-1174 0</inkml:trace>
  <inkml:trace contextRef="#ctx0" brushRef="#br1" timeOffset="24460.1">11305 8252 276 0,'17'-15'342'0,"-17"15"-7"16,17-14-1-16,-17 14-3 0,13-16-15 0,-13 16-5 16,13-10 0-16,-13 10-3 0,0 0-6 0,14-15-20 15,-14 15-20-15,0 0-25 0,0 0-24 0,0 0-24 16,9-12-23-16,-9 12-19 15,0 0-22-15,0 0-21 0,0 0-22 0,0 0-14 16,0 0 17-16,0 0 41 0,0 0 6 0,7 22 5 16,-7-22 6-16,0 27-3 0,0-3-8 0,3 0-6 15,-3 7-11-15,4 3 1 0,-1 9-9 0,4 6-3 16,-7 4-8-16,6 5-5 0,-3-1-17 0,1 11-8 16,3 2-5-16,0-1-6 0,-1 6-7 0,0 0-7 15,1-2 12-15,-3 4 14 0,6-2 7 0,-7 0-7 16,7-2-7-16,-7-3-5 0,4 3-13 0,0-3-5 15,-4-3-5-15,0-9-4 0,1-1-6 0,-1-5-1 16,-3 4-3-16,3-6-1 0,-3-10-6 16,0-4 0-16,4 3 0 0,-4-12 1 0,3 0 4 15,-3-4 6-15,4-1 16 0,-4-4 17 0,0-18 12 16,3 33-1-16,-3-33-7 0,6 20-11 16,-6-20-10-16,0 0-9 0,0 0-37 0,21 7-71 15,-21-7-108-15,23-23-135 0,-10 9-132 0,0-6-100 16,1-8-128-16,-1-2-93 0,1-3-146 0,-8-1-484 15,1-7-856-15</inkml:trace>
  <inkml:trace contextRef="#ctx0" brushRef="#br1" timeOffset="24940.01">12139 8150 196 0,'0'0'443'0,"3"-18"-6"16,-3 18-7-16,10-17-17 0,-10 17-20 15,3-15-18-15,-3 15-8 0,0 0-22 0,11-18-45 16,-11 18-48-16,0 0-47 0,0 0-40 0,6-21-29 16,-6 21-32-16,0 0-19 0,0 0 10 0,0 0 27 15,0 0 5-15,10 21 0 0,-10-21-5 0,7 28 12 16,-4-6 3-16,4 6-2 0,-4 7 9 0,0 5-4 16,4 7 6-16,-4 8 3 0,1 8-11 15,-1 5-18-15,-3 7-15 0,4 2-14 0,-1 5 25 16,-3 15 29-16,0-2-10 0,3 4-6 0,-3 0-9 15,0-2-16-15,0 1-10 0,0 0-11 0,3-1-11 16,-3-4-8-16,4-15-10 0,-1 0-8 16,-3-8-9-16,3-11-5 0,0-4-3 0,2-5-1 15,-2-13-3-15,-3 1 6 0,3-11 5 0,0-2 4 16,0-2-6-16,-3-23-8 0,7 25-39 0,-7-25-72 16,0 0-111-16,0 0-139 0,20-10-126 0,-10-5-111 15,1-8-136-15,-5-2-112 0,0-7-870 0,1-1-1124 16</inkml:trace>
  <inkml:trace contextRef="#ctx0" brushRef="#br1" timeOffset="25352.53">13323 8018 217 0,'0'0'432'16,"-7"-33"-5"-16,7 33-6 0,-3-25-27 0,3 25-15 15,-4-25-10-15,4 25-16 0,-3-18-11 0,3 18-12 16,-4-18-18-16,4 18-27 0,0 0-40 0,-6-22-51 16,6 22-40-16,0 0-31 0,0 0-24 0,0 0-17 15,0 0-4-15,0 0 9 0,0 18 2 16,0-18 22-16,0 40 24 0,3-10 13 15,-3 5-6-15,3 14-7 0,4 4-7 0,-3 15-14 16,-1 5-7-16,4 4-1 0,-4 13 5 0,3 7 20 16,1 2 12-16,-3 0 1 0,-1 3-3 0,4 1-15 15,-7 2-12-15,3-3-15 0,0 3-8 0,0-3-5 16,4-1-8-16,-3-7-10 0,-1-3-11 0,4-16-12 16,-4-5-4-16,0-15-1 0,4-3-10 0,-4-12 0 15,1-3 3-15,3-7 3 0,-4-5-27 0,0-5-9 16,-3-20-96-16,10 18-138 0,-10-18-141 0,0 0-125 15,20-22-106-15,-10 4-125 0,4-9-87 0,2-8-825 16,-2-2-1081-16</inkml:trace>
  <inkml:trace contextRef="#ctx0" brushRef="#br1" timeOffset="25716.02">14317 7925 462 0,'0'-30'535'0,"3"10"-7"15,-3 20-24-15,0-33-45 0,0 33-43 0,0-30-42 16,0 30-48-16,0-22-58 0,0 22-52 16,0 0-47-16,0-23-28 0,0 23 0 0,0 0 10 15,0 0-2-15,0 23-10 0,0-23 2 0,3 42-6 16,4-12-9-16,-1 7 11 0,5 14 9 0,5 14 8 15,-2 5-5-15,2 20-11 0,-2 2-11 16,2 6-4-16,-2 5 28 0,-4 3 29 0,-1 2 14 16,2 4-3-16,-8 4-15 0,-3-2-3 0,0-3-12 15,3-2-21-15,-3-3-20 0,0-4-20 0,7-7-16 16,-7-15-14-16,3-8-11 0,4-4-21 0,-4-10-38 16,1-10 0-16,2-11 0 0,-2-3 0 0,-1-3 0 15,0-12 0-15,4-1 0 0,-7-18-272 0,0 0-164 16,10 14-122-16,-10-14-120 0,13-19-141 15,-3 2-151-15,-6-8-546 0,6-5-962 0</inkml:trace>
  <inkml:trace contextRef="#ctx0" brushRef="#br1" timeOffset="26048.02">15017 8187 354 0,'13'-34'511'0,"-10"3"-15"0,8 6-24 16,-5 3-33-16,1-1-34 0,-4 3-21 16,3 0-25-16,-6 20-57 0,8-27-53 0,-8 27-49 15,6-25-45-15,-6 25-29 0,0 0-15 0,0 0 26 16,0 0 19-16,0 0-4 0,7 17-15 0,-7 9-1 16,-3 3 6-16,3 14-6 0,0 12-10 0,0 14-5 15,0 12 0-15,3 14-16 0,-3 7-12 0,0 6-4 16,3 4 26-16,-3 2 75 0,-3 10 21 0,-4 18-22 15,1-1-24-15,6-24-9 0,-4 0-8 0,4-5-22 16,4-4-22-16,2-6-18 0,4-9-11 16,0-18-12-16,0-7-11 0,0-4-8 0,4-16-10 15,-8-10-13-15,4-5-55 0,-3-9-107 0,0-4-151 16,-7-20-133-16,16 14-98 0,-16-14-94 16,17-12-107-16,-7-5-77 0,-7-12-708 0,11-7-954 15</inkml:trace>
  <inkml:trace contextRef="#ctx0" brushRef="#br1" timeOffset="26388.02">15480 8342 119 0,'0'-39'481'0,"4"6"-3"0,-1 6-20 15,-3 1-32-15,3 1-43 0,-3 3-47 0,3 0-33 16,-3 1-22-16,8 1-18 0,-8 20-27 15,3-32-40-15,-3 32-36 0,3-26-31 0,-3 26-21 16,0 0-25-16,3-22-6 0,-3 22 24 0,0 0 19 16,10 15 18-16,-10-15 15 0,3 36-4 0,2-7 0 15,-2 12-6-15,0 10-10 0,3 17-10 0,1 7-13 16,-1 15-10-16,5 6-11 0,-5 3-3 0,4 6 0 16,1 0-1-16,-5 2-6 0,1-1 11 0,-1 1 12 15,5-3 32-15,-8-3 8 0,4-1-13 0,-4-7-19 16,0-16-20-16,3-7-14 0,-2-12-13 0,0-3-6 15,-1-10-14-15,0-5 1 0,4-5-2 0,-4-10 0 16,-3-3-40-16,0-22-102 0,3 28-122 16,-3-28-154-16,0 0-128 0,0 0-161 15,0 0-133-15,0-33-856 0,0 12-1090 0</inkml:trace>
  <inkml:trace contextRef="#ctx0" brushRef="#br1" timeOffset="26703.94">15947 8235 351 0,'3'-33'490'0,"-3"6"-2"15,4 5-7-15,0 1-26 0,-1 1-42 0,-3 20-50 16,3-30-73-16,-3 30-57 0,0-25-49 16,0 25-33-16,0 0 1 0,13-12 21 0,-13 12 8 15,11 12 15-15,-5 6 1 0,4 7 26 0,-4 7 8 16,5 15-29-16,2 14-26 0,-3 9-21 15,3 17-14-15,-3 6-13 0,4 3-7 0,-8 11-7 16,4-3-1-16,-7 6 9 0,5 5 73 0,-5 3 15 16,0 2-16-16,0-5-22 0,1-1-12 0,2-1-19 15,-3-8-23-15,8-6-19 0,-5-11-17 0,4-13-11 16,1-4-13-16,-5-19-11 0,4-4-9 0,-7-12-12 16,8-2-53-16,-8-9-101 0,-3-25-142 0,10 25-137 15,-10-25-96-15,0 0-76 0,0 0-111 0,13-33-76 16,-9 8-162-16,-4-13-377 0,3-13-763 15</inkml:trace>
  <inkml:trace contextRef="#ctx0" brushRef="#br1" timeOffset="27028.02">16471 8318 229 0,'0'-36'496'16,"0"4"-2"-16,3 7-1 0,-3-3-23 0,0 3-26 15,0-3-37-15,4 6-40 0,-4 0-26 0,3 0-34 16,-3 22-48-16,0-33-53 0,0 33-44 16,0-25-32-16,0 25-24 0,0 0-17 0,0 0 7 15,0 0 17-15,0 0 4 0,10 32 7 0,-7-3 15 16,0 10-6-16,1 13-12 0,6 16-11 0,-4 10-22 16,4 14-10-16,4 8-13 0,-1 2-8 0,1 10 3 15,2 21 119-15,-2 3 35 0,-1-4-1 0,-3-17-20 16,3 1-3-16,0-10-12 0,-2-1-23 0,-5-4-27 15,4-12-22-15,-4-19-21 0,5-4-13 16,-4-15-12-16,-1-5-8 0,0-10-5 0,2-5-29 16,-5-11-18-16,-3-20-115 0,10 24-125 0,-10-24-137 15,0 0-119-15,14-14-114 0,-11-4-126 0,0-8-80 16,-3-10-817-16,0-6-1071 0</inkml:trace>
  <inkml:trace contextRef="#ctx0" brushRef="#br1" timeOffset="27344.02">16871 8045 479 0,'-3'-27'541'0,"3"1"-14"0,0 4-18 0,0 2-38 16,0 2-30-16,0-3-48 0,0 21-53 0,3-29-63 16,-3 29-59-16,0-25-35 0,0 25-38 15,0 0-25-15,0 0 15 0,0 0 7 0,0 0-6 16,30 25-7-16,-17 3-3 0,-6 7 20 15,3 12-7-15,3 13-10 0,1 12-20 0,-1 15-4 16,1 12 3-16,2 3-1 0,-2 9 33 0,2 18 83 16,1 6 20-16,-4 3-14 0,0-3-3 0,-6-15-15 15,0-3-19-15,-1-3-28 0,4-3-21 0,-6-6-24 16,6-7-22-16,-4-8-48 0,4-17-49 0,1-10 0 16,-5-12 0-16,-3-3 0 0,4-13 0 0,0-2 0 15,0-14 0-15,-7-19 0 0,9 23-140 0,-9-23-253 16,0 0-114-16,24-13-96 0,-18-7-119 0,4-7-87 15,4-8-174-15,-1-16-389 0,4-12-826 0</inkml:trace>
  <inkml:trace contextRef="#ctx0" brushRef="#br1" timeOffset="27644.02">17625 8122 528 0,'0'-29'532'0,"3"1"4"0,-3 8-9 0,0 0-28 15,4 2-58-15,-4 18-66 0,3-27-69 0,-3 27-64 16,0-23-47-16,0 23-33 0,0 0 8 0,0 0 23 16,0 0 12-16,20 5-7 0,-10 15-7 0,-4 8-8 15,4 7-13-15,4 13-20 0,-4 16-10 0,0 7-10 16,6 19-13-16,-2 7-5 0,-1 5-8 16,-3 1 2-16,4 9 63 0,-5 0 44 0,1 4-4 15,1-1-28-15,-5-1-24 0,4-3-18 16,-7-4-25-16,8-7-22 0,-5-7-11 0,-3-18-14 15,7-10-12-15,-2-13-9 0,-2-2-9 0,-3-11-6 16,4-10-7-16,-1-4-56 0,-6-25-99 0,11 25-130 16,-11-25-129-16,0 0-100 0,16-16-87 0,-10-1-112 15,5-10-69-15,-4-11-120 0,2-11-456 0,2-14-789 16</inkml:trace>
  <inkml:trace contextRef="#ctx0" brushRef="#br1" timeOffset="27928.58">18239 7950 239 0,'6'-33'494'0,"-3"8"18"0,0 8 5 16,1-2-19-16,-4 19-28 0,3-34-51 0,-3 34-56 15,4-27-62-15,-4 27-61 0,3-20-49 16,-3 20-31-16,0 0-6 0,0 0 27 0,0 0 19 16,13 27-4-16,-3-2-11 0,-6 10-7 0,9 13-7 15,-3 16-28-15,0 7-23 0,7 16-14 0,-4 9-15 16,0 6-13-16,4 3-11 0,-4 3 39 0,4 6 38 15,-4-1 0-15,1 2-13 0,-1 0-5 0,-3-5-10 16,4-1-3-16,-5-4-15 0,1-4-16 16,7-8-17-16,-7-18-9 0,1-8-8 0,-2-4-6 15,1-17-9-15,-4-5-5 0,5-7-7 0,-8-9-56 16,7-1-96-16,-10-24-119 0,14 17-110 0,-14-17-95 16,0 0-115-16,22-25-129 0,-11 4-105 0,5-16-666 15,-2-5-919-15</inkml:trace>
  <inkml:trace contextRef="#ctx0" brushRef="#br1" timeOffset="28224.02">19035 7950 77 0,'-3'-33'552'0,"0"8"3"0,0 3-1 16,-1 5-34-16,4 17-60 0,-3-33-75 0,3 33-76 15,-4-25-58-15,4 25-50 0,0 0 0 0,0 0 17 16,0 0 14-16,0 0-1 0,4 17-10 0,-1 7-7 15,4 10-5-15,3 13-16 0,0 8-25 0,0 15-13 16,3 15-9-16,4 7-12 0,-4 7-17 0,1 5-7 16,-5 6 60-16,4 0 12 0,-2 8-18 0,-5-4-17 15,1 5 1-15,-1-5-5 0,2-3-21 0,-2-2-21 16,7-5-16-16,1-8-14 0,2-8-14 16,-2-18-8-16,-1-5-9 0,-2-15-8 0,-2-8-6 15,4-8-16-15,-2-8-57 0,-5-6-94 0,-6-20-111 16,24 13-116-16,-24-13-82 0,19-18-81 15,-2 1-95-15,-4-16-50 0,8-7-43 0,-1-18-692 16,-1-6-864-16</inkml:trace>
  <inkml:trace contextRef="#ctx0" brushRef="#br1" timeOffset="28503.92">19709 8082 393 0,'6'-40'388'0,"-1"5"-2"0,1 5-1 16,-3 5-2-16,0 1-8 0,1 3-5 0,-1 1-18 15,-3 20-51-15,3-30-61 0,-3 30-44 16,3-25-37-16,-3 25-15 0,0 0 33 16,0 0 19-16,0 0 10 0,11 16 14 0,-8 6-7 15,-3 10-21-15,3 9-4 0,4 16-7 0,-4 12-8 16,0 24-15-16,2 5-26 0,-2 3-17 0,-3 8-25 16,3 3-10-16,-3 1-15 0,0 3 19 0,-3 5 30 15,-5-3-15-15,5-3-15 0,0-5-12 0,-4-3-10 16,7-9-9-16,0-18-8 0,7-5-4 0,-4-8-7 15,0-17-7-15,5-1-11 0,-5-10-29 0,3-12-72 16,4-4-127-16,-2-8-132 0,-8-15-95 0,22 7-114 16,-22-7-69-16,27-19-73 0,-10-7-742 0,-1-9-888 15</inkml:trace>
  <inkml:trace contextRef="#ctx0" brushRef="#br1" timeOffset="28800.02">20436 7804 422 0,'-7'-29'527'0,"4"3"22"16,0 4 0-16,-3 2-13 0,1 3-58 0,5 17-81 15,-6-28-81-15,6 28-58 0,-7-19-54 0,7 19-38 16,0 0-29-16,0 0-4 0,0 0 7 0,10 22 8 16,-2-1 5-16,1 11-7 0,1 10-21 0,4 8-2 15,-1 15-25-15,7 17-19 0,-4 6-10 0,5 7-9 16,-1 5-11-16,2 5 25 0,-1 3 40 15,-4 1 9-15,-1 2-9 0,-2-4-10 0,-1-2 0 16,0-5 1-16,-3 0-18 0,3-11-15 0,-6-16-8 16,0-3-9-16,-4-18-12 0,4-2-3 15,-1-9-1-15,-2-9-1 0,3-5-32 0,-4-6-82 16,-3-21-104-16,3 20-112 0,-3-20-104 0,0 0-103 16,20-16-112-16,-13-3-84 0,6-8-766 0,4-14-909 15</inkml:trace>
  <inkml:trace contextRef="#ctx0" brushRef="#br1" timeOffset="29096.02">21353 7560 440 0,'4'-31'515'16,"-4"6"25"-16,3 3 8 0,-3 5-13 0,0 17-36 16,0-36-48-16,0 36-76 0,0-26-74 0,0 26-64 15,0 0-46-15,0-18-35 0,0 18-25 16,0 0-21-16,7 27-10 0,-4-7 11 0,3 13 16 15,-2 4 1-15,3 11-5 0,0 9-4 0,2 13-3 16,1 18-1-16,1 4-17 0,-2 8-21 0,5 8 20 16,-4 4 36-16,-4 5 12 0,4 24-9 0,-7-2-10 15,1-18 14-15,-4 1 3 0,0 3-11 0,0-2-20 16,4-3-18-16,2-5-14 0,0-8-14 0,8-7-11 16,3-7-6-16,-4-24-10 0,-3 0-6 15,3-18-7-15,-6-5-14 0,6-14-57 0,-3-5-96 16,4-11-125-16,-14-16-120 0,23 9-98 0,-23-9-101 15,31-17-116-15,-19-3-103 0,9-13-675 0,1-6-927 16</inkml:trace>
  <inkml:trace contextRef="#ctx0" brushRef="#br1" timeOffset="29392.02">22224 7925 139 0,'0'-38'496'0,"3"8"-8"0,0 5 18 15,0 0 4-15,-3 3-20 0,4 2-54 0,-4 20-57 16,0-33-68-16,0 33-66 0,4-25-49 0,-4 25-29 16,0 0 5-16,0 0 4 0,0 0-2 0,9 13-2 15,-5 7-1-15,-1 9-1 0,0 12-4 0,-3 11 5 16,0 18-18-16,-3 8-25 0,-4 19-18 0,7 7-15 16,-6 5-17-16,3 3-12 0,-1 6 15 0,0-3 15 15,-2 0 2-15,3-1-6 0,-4 2-15 0,4-9-9 16,-4-5-12-16,7-4-5 0,0-18-9 15,0-8-4-15,0-14-7 0,4-3-4 0,-1-13-6 16,-3-6-6-16,3-6-61 0,0-10-88 16,-3-20-117-16,10 22-105 0,-10-22-105 0,0 0-119 15,17-15-91-15,-7-5-114 0,-4-9-533 0,8-4-774 16</inkml:trace>
  <inkml:trace contextRef="#ctx0" brushRef="#br1" timeOffset="29683.96">22974 7732 374 0,'-3'-32'505'0,"0"6"18"16,0 9 4-16,3 17-30 0,-5-32-61 0,5 32-69 15,-3-30-68-15,3 30-65 0,-3-20-42 0,3 20-8 16,0 0 21-16,0 0 7 16,0 0-3-16,14 20-9 0,-11-4-17 0,3 16-12 15,4 2-4-15,1 14-19 0,-2 8-13 0,1 13-21 16,-3 16-18-16,3 12-14 0,-3 3-3 0,2 11 39 15,-5 1 37-15,0 3-9 0,-4 0-5 0,-4 2-14 16,0-2-10-16,-2-5-13 0,-1-1-14 0,7-5-13 16,-3-9-15-16,0-18-11 0,3-4-7 0,0-15-5 15,0-9-8-15,0-6-11 0,0-9-7 0,3-6-56 16,0-8-95-16,-3-20-117 0,13 25-93 0,-13-25-76 16,0 0-90-16,30-12-92 0,-16-6-68 0,2-6-119 15,2-7-458-15,5-14-713 0</inkml:trace>
  <inkml:trace contextRef="#ctx0" brushRef="#br1" timeOffset="29976.53">23998 7595 394 0,'0'-33'507'0,"-4"6"2"16,4 4-5-16,0 3-36 0,-3 3-70 0,3 17-77 15,-3-28-65-15,3 28-42 0,0 0-2 0,0 0 21 16,0 0 10-16,0 0-14 0,10 31-11 0,-3-2-6 15,-1 12-15-15,1 10-16 0,3 12-27 0,-3 10-15 16,-1 4-21-16,-3 18-20 0,1 5-12 16,-1 8 29-16,-6 2 28 0,3-3-10 0,-7 3-5 0,1 0 2 15,-1-2-7-15,-3 0-3 0,3-9-9 16,1-5-9-16,-5-2-16 0,8-17-14 0,0-3-16 16,-1-17-6-16,1-3-5 0,3-9-9 15,0-6-3-15,0-5-5 0,0-7-7 0,3-2-54 16,-3-23-93-16,7 22-112 0,-7-22-99 0,0 0-95 15,20-7-110-15,-13-13-110 0,3-2-98 0,6-8-717 16,5-12-915-16</inkml:trace>
  <inkml:trace contextRef="#ctx0" brushRef="#br1" timeOffset="30256.6">24814 7692 364 0,'0'-42'459'0,"-3"3"7"0,3 7 26 16,-3 3 11-16,0 3-39 0,3 2-51 0,-3 3-64 15,3 3-68-15,0 18-56 0,-4-26-22 0,4 26 25 16,0 0 7-16,0 0 19 0,0 0 4 0,7 22-4 16,-4 0-10-16,0 11-11 0,0 9-9 15,2 11-22-15,-2 7-13 0,0 15-10 0,-3 19-22 16,0 10-29-16,-3 5-19 0,0 10 18 0,-5 20 10 16,-1-2-7-16,-1 1-11 0,-4-3 16 0,4-17-10 15,4-6-19-15,-2-2-19 0,8-7-15 0,-3-6-32 16,6-18-40-16,2-5 0 0,-2-17 0 0,0-5 0 15,0-7 0-15,-3-7 0 0,7-10 0 16,-4-5-108-16,-3-23-250 0,14 22-120 0,-14-22-96 16,0 0-113-16,33-15-85 0,-17-3-100 0,5-9-605 15,5-10-924-15</inkml:trace>
  <inkml:trace contextRef="#ctx0" brushRef="#br1" timeOffset="30536.02">25739 7749 56 0,'3'-51'453'0,"0"0"-37"0,-3 8-2 16,0 6 19-16,0 2-23 0,0 7-64 16,0 2-68-16,0 5-55 0,0 21-35 0,0-28 26 15,0 28 24-15,0 0 22 0,0 0 21 0,0 0 12 16,0 31 10-16,0-1 10 0,-6 9 4 0,-1 14 8 16,-7 17-9-16,-2 18-17 0,-7 7-31 0,-1 10-40 15,-3 22-31-15,-3 5-29 0,4 4-2 0,-4-1 2 16,0 2-13-16,7-2-29 0,-4-3-23 0,7-4-6 15,4-20-19-15,2-8-17 0,4-8-61 0,7-12 0 16,-5-12 0-16,5-8 0 0,0-10 0 0,3-10 0 16,0-5 0-16,0-10 0 0,0-25-258 0,3 30-170 15,-3-30-99-15,0 0-84 16,0 0-75-16,24-15-56 0,-18-7-83 0,8-7-574 16,-1-7-852-16</inkml:trace>
  <inkml:trace contextRef="#ctx0" brushRef="#br1" timeOffset="30836.02">26252 7632 359 0,'4'-25'430'0,"-1"5"10"16,0 3-3-16,-3 17-16 0,7-30-15 0,-7 30-29 0,3-23-48 15,-3 23-55-15,4-20-53 0,-4 20-36 0,0 0-4 16,0 0 18-16,0 0 19 0,0 0 22 15,16 20 7-15,-16 3 13 0,0 4 33 16,-3 13 12-16,-3 10-10 0,-1 5-26 0,-4 15-27 16,-2 18-39-16,3 4-38 0,-6 6-27 0,3 7-22 15,-1 0-22-15,1 7 8 0,-4-2 23 0,1 1-2 16,-1-4-21-16,-1-6-14 0,2-2-17 0,-1-9-9 16,8-15-7-16,-1-7-12 0,-1-19-15 0,5 1-31 15,3-11-57-15,-4-10-117 0,7-4-163 0,0-25-165 16,-3 25-145-16,3-25-149 0,0 0-138 0,0 0-652 15,0 0-1030-15</inkml:trace>
  <inkml:trace contextRef="#ctx0" brushRef="#br1" timeOffset="31548.65">26869 8519 664 0,'0'0'642'0,"0"0"-27"0,-23 9-29 0,23-9-44 15,0 0-61-15,-23 9-62 0,23-9-53 0,0 0-47 16,-17 8-47-16,17-8-43 0,0 0-37 16,0 0-16-16,-10 12-19 0,10-12-24 0,0 0-10 15,0 0-35-15,27 13-12 0,-27-13-23 0,36 4-65 16,-36-4-135-16,50 3-174 0,-50-3-175 16,60-3-167-16,-26 3-186 0,-1-4-391 0,1-1-701 15</inkml:trace>
  <inkml:trace contextRef="#ctx0" brushRef="#br1" timeOffset="31704.53">27486 8528 111 0,'27'7'698'0,"-27"-7"-4"16,0 0-13-16,0 0-30 0,0 0-33 0,0 0-51 15,0 0-82-15,0 0-71 0,0 0-76 0,0 0-63 16,0 0-53-16,0 0-45 0,0 0-38 0,0 0-12 16,37 2-35-16,-37-2-66 0,0 0-115 0,43 6-142 15,-43-6-155-15,36 0-163 0,-36 0-124 16,41-6-113-16,-41 6-439 0,50-5-687 15</inkml:trace>
  <inkml:trace contextRef="#ctx0" brushRef="#br1" timeOffset="31832.02">28113 8531 227 0,'0'0'501'15,"0"0"25"-15,27 6 7 0,-27-6-16 0,0 0-16 16,0 0-51-16,0 0-64 0,0 0-71 0,0 0-65 16,-7 15-45-16,7-15-46 0,0 0-25 0,0 0-20 15,0 0-31-15,0 0-111 0,24 13-160 0,-24-13-186 16,0 0-160-16,49 2-156 0,-49-2-360 0,60-7-523 15</inkml:trace>
  <inkml:trace contextRef="#ctx0" brushRef="#br1" timeOffset="32025.02">29204 8511 468 0,'0'0'582'0,"47"-4"2"16,-47 4-48-16,26-5-43 0,-26 5-37 0,0 0-39 16,23-7-52-16,-23 7-64 0,0 0-59 0,0 0-46 15,27-8-36-15,-27 8-26 0,0 0-27 0,33-5-51 16,-33 5-100-16,37-5-105 0,-37 5-99 0,44-2-74 15,-44 2-72-15,53-7-33 0,-53 7-1 0,50-3 27 16,-50 3 29-16,50-5 43 0,-50 5 52 0,40-3 48 16,-40 3 48-16,36 0 39 0,-36 0 42 0,30-4 23 15,-30 4 16-15,0 0-10 0,41-5-48 0,-41 5-128 16,19-12 232-16</inkml:trace>
  <inkml:trace contextRef="#ctx0" brushRef="#br1" timeOffset="32700.28">8083 9624 424 0,'0'0'630'0,"-40"-2"-53"0,40 2-52 16,0 0-27-16,-30-3-5 0,30 3-13 0,0 0-51 15,0 0-69-15,0 0-70 0,-36-2-55 0,36 2-49 16,0 0-35-16,0 0-30 0,0 0-23 0,0 0-18 16,0 0-14-16,0 0-18 0,33 0-92 0,-33 0-143 15,54-2-124-15,-21 2-136 0,0-3-113 0,4 3-137 16,2-2-475-16,-1 2-637 0</inkml:trace>
  <inkml:trace contextRef="#ctx0" brushRef="#br1" timeOffset="32836.01">8777 9694 276 0,'0'0'594'16,"0"0"1"-16,0 0-7 0,0 0-14 0,0 0-38 16,0 0-61-16,0 0-87 0,36-2-77 0,-36 2-63 15,24-7-49-15,-24 7-44 0,40-16-135 0,-13 12-168 16,3-4-192-16,3-5-190 0,7 8-240 0,-3-2-309 15,3-1-549-15</inkml:trace>
  <inkml:trace contextRef="#ctx0" brushRef="#br1" timeOffset="32992.61">9918 9717 535 0,'0'0'613'16,"0"0"-7"-16,3 18 7 0,-3-18 6 0,0 0-21 15,0 0-64-15,0 0-90 0,0 0-86 0,0 0-76 16,24 8-57-16,-24-8-46 0,36-8-55 15,-9 5-131-15,3-3-165 0,3-1-142 0,4 2-101 16,6 1-59-16,1-4-55 0,2 0-88 0,-6 4-472 16,3-1-560-16</inkml:trace>
  <inkml:trace contextRef="#ctx0" brushRef="#br1" timeOffset="44276.5">3058 2172 270 0,'0'0'517'0,"0"0"15"0,0 0 2 0,0-22-31 16,0 22-29-16,0 0-35 0,0 0-29 0,-3-23-35 15,3 23-39-15,0 0-30 0,0 0-33 0,0 0-31 16,-5-18-35-16,5 18-37 0,0 0-31 0,0 0-19 16,0 0-35-16,0 0-8 0,14-12-1 0,-14 12-6 15,0 0-12-15,0 0-16 0,34 0-2 0,-34 0-10 16,23 5-6-16,-23-5-1 0,27 7 1 15,-27-7-8-15,33 17 1 0,-13-8-4 0,-3 1 3 16,3 0-4-16,-4 4-1 0,-2-1-2 0,-1 1 1 16,1 0-1-16,-1 1-3 0,-4 2 1 15,-9-17-1-15,14 28 2 0,-14-28-1 0,4 30 2 16,-4-30-3-16,0 25 2 0,0-25 0 0,-10 26-2 16,10-26 1-16,-11 24 1 0,11-24 1 0,-19 19-1 15,19-19-2-15,-20 18 4 0,20-18 2 0,-24 14 4 16,24-14 23-16,-24 7 17 0,24-7 8 0,0 0 0 15,-33 2-8-15,33-2-11 0,0 0-8 0,-30-9-9 16,30 9-7-16,-13-14-7 0,13 14-3 16,0 0-6-16,0-25 1 0,0 25-2 0,10-23-4 15,0 10 7-15,3-4-8 0,4 2 2 0,0 1-4 16,0-2 4-16,-1 3-2 0,4-1 1 0,-4 2 0 16,2-1-8-16,-2 1 0 0,1 1 2 0,0 2-2 15,-17 9 2-15,33-21-4 0,-33 21 0 16,26-15 4-16,-26 15 2 0,27-12-12 0,-27 12 12 15,27-12 5-15,-27 12-4 0,20-10-3 0,-20 10 6 16,20-9-1-16,-20 9 1 0,0 0 0 0,26-14-1 16,-26 14 3-16,0 0-2 0,20-10 1 0,-20 10-3 15,0 0-1-15,0 0 1 0,21-10 0 0,-21 10 2 16,0 0-2-16,0 0 0 0,0 0-3 0,0 0-1 16,0 0-8-16,0 0 1 0,0 0 0 15,0 0-1-15,0 0 2 0,0 0 2 0,0 0 3 16,0 0 6-16,-11 20 5 0,11-20 2 0,-19 18-4 15,19-18 1-15,-27 25-1 0,13-11 3 0,4 1-5 16,-2 2 0-16,1-4 0 0,1 5 2 0,4 0-2 16,-1-4-1-16,7-14 9 0,-7 31-9 0,7-31 5 15,-3 27-1-15,3-27 4 0,6 24-2 16,-6-24 2-16,14 24 6 0,-14-24 0 0,16 15 0 16,-16-15 1-16,20 7 1 0,-20-7-2 0,0 0 2 15,40-3-4-15,-40 3 5 0,24-12 38 0,-24 12 41 16,23-17 23-16,-23 17-7 0,17-30-19 15,-10 12-18-15,-1 1-14 0,-2-2-15 0,-4 19-8 16,3-34-9-16,-3 34-8 0,0-32-27 0,0 32-38 16,-3-28-53-16,3 28-72 0,-4-25-80 0,4 25-83 15,-3-19-102-15,3 19-117 0,-10-17-146 0,10 17-115 16,0 0-691-16,-20-12-949 0</inkml:trace>
  <inkml:trace contextRef="#ctx0" brushRef="#br1" timeOffset="44876.03">3638 2237 332 0,'0'0'425'0,"7"18"-12"0,-7-18-16 0,0 0-25 15,6 21-31-15,-6-21-31 0,0 0-30 0,6 21-25 16,-6-21-15-16,0 0-16 0,14 17-4 0,-14-17-11 16,0 0-4-16,16 11-15 0,-16-11-27 0,0 0-31 15,30-3-26-15,-30 3-19 0,24-10-15 0,-24 10-14 16,30-17-10-16,-13 5-17 0,-1-1-7 0,-2-5-1 15,2 1-6-15,-2-1-1 0,2-3-5 0,-5 2-2 16,2-1 1-16,-3 1-6 0,0-1 6 0,-3-1 30 16,-1 1 11-16,-6 20 4 0,7-31 12 0,-7 31-4 15,0-24-4-15,0 24-9 0,-4-22-10 0,4 22-10 16,0 0-9-16,-9-17-4 16,9 17 3-16,0 0 9 0,-24 6 13 0,24-6-7 15,-16 18-2-15,16-18-3 0,-17 27-1 0,10-6-4 16,1-1-1-16,3 2-2 0,-1 1-2 0,4 2-1 15,0-3-4-15,0 0 0 0,4 2-2 0,-1-5-1 16,0 1 3-16,4-2 5 0,-7-18 0 0,17 25 0 16,-17-25 6-16,19 17 1 0,-19-17-6 0,33 7-2 15,-33-7-1-15,38 0-5 0,-38 0 2 0,40-7-4 16,-17-3-3-16,0 0 3 0,-3 1-3 0,4-6 0 16,-1-3 4-16,-3-2-7 0,0 0-2 0,0-3 3 15,-4-2-2-15,2 1-2 0,-6-2-3 0,1 1 2 16,1 1 1-16,-7 0-4 0,2 2 1 15,-1 2 0-15,-2 3-3 0,1-1 1 0,-7 18 0 16,9-27 0-16,-9 27-8 0,5-22-2 16,-5 22-7-16,0 0 1 0,0-20-3 0,0 20 8 15,0 0 2-15,0 0 7 0,0 0 10 0,-17 12 15 16,17-12 43-16,-10 20-5 0,-1-3 15 0,5 0-7 16,3 4-10-16,-4 4-6 0,1-3-8 0,1 6-7 15,-1-1-3-15,3 3-5 0,-1 0-1 0,1-3-1 16,3 0-5-16,0 2 4 0,0-2-4 0,3-2-18 15,1 0-32-15,-1-5-50 0,3 1-64 0,2-4-72 16,-2-2-89-16,-6-15-108 0,16 22-132 16,-16-22-108-16,18 15-111 0,-18-15-517 0,0 0-739 15</inkml:trace>
  <inkml:trace contextRef="#ctx0" brushRef="#br1" timeOffset="45040.78">4482 2346 482 0,'0'0'691'16,"0"0"-13"-16,0 0-24 0,0 0-32 0,13-12-52 15,-13 12-56-15,0 0-65 0,0 0-56 0,0 0-81 16,0 0-60-16,0 0-53 0,0 0-33 0,0 0-30 16,27-4-23-16,-27 4-17 0,0 0-15 0,0 0-34 15,46 0-84-15,-46 0-100 0,30-3-123 0,-30 3-142 16,30-5-166-16,-30 5-122 0,34-10-115 16,-34 10-405-16,33-12-672 0</inkml:trace>
  <inkml:trace contextRef="#ctx0" brushRef="#br1" timeOffset="45432.03">4828 2167 152 0,'0'-17'531'0,"0"17"-30"0,0 0-14 0,-3-23-30 16,3 23-46-16,0 0-47 0,-3-20-50 15,3 20-65-15,0 0-52 0,0 0-41 0,0 0-27 16,0 0 4-16,0 0 17 0,0 0-10 0,0 0-21 16,27 5-17-16,-27-5-14 0,9 21-11 0,-9-21-8 15,7 27-11-15,-7-27-12 0,11 27-8 0,-11-27-5 16,6 30-7-16,-6-30 3 0,6 27-7 15,-6-27 5-15,4 26 34 0,-4-26 41 0,3 18 38 16,-3-18 9-16,0 0-1 0,0 22 13 0,0-22 17 16,0 0 6-16,0 0-20 0,0 0-20 0,0 0-22 15,0 0-23-15,0 0-25 0,-13-13-13 0,13 13-14 16,3-20-11-16,-3 20-9 0,10-22-1 0,-10 22-9 16,14-28-2-16,-14 28-6 0,16-26-6 0,-5 9 1 15,-2 5-5-15,-9 12-4 0,24-22-3 0,-24 22-3 16,19-17-2-16,-19 17-5 0,24-13-2 15,-24 13 0-15,0 0 3 0,0 0-1 0,36 7 5 16,-36-7 8-16,11 23 3 0,-11-23 1 16,10 30 1-16,-7-9 1 0,0 0 2 0,-3 1 6 15,3 2-4-15,1-3-7 0,-4 0-39 0,0 1-57 16,4-2-47-16,-4-2-51 0,0-18-59 0,3 32-84 16,-3-32-75-16,6 28-91 0,-6-28-93 0,7 15-91 15,-7-15-556-15,0 0-706 0</inkml:trace>
  <inkml:trace contextRef="#ctx0" brushRef="#br1" timeOffset="45737.51">5559 2135 37 0,'9'-23'535'0,"-1"3"-6"15,-5 3 14-15,-3 17 5 0,3-29-15 16,-3 29-30-16,0-27-34 0,0 27-50 16,-3-19-62-16,3 19-66 0,0 0-22 0,0 0-20 0,-20-8-28 15,20 8-36-15,-16 13-34 0,16-13-27 16,-21 25-23-16,12-9-16 0,1 5-14 0,2-1-12 15,2 0-15-15,1 0 0 0,3 0-15 0,0-20-12 16,3 33-10-16,-3-33-3 0,7 28 0 0,-7-28-1 16,14 19 1-16,-14-19 3 0,19 10-5 0,-19-10 0 15,0 0-1-15,38-7 0 0,-38 7-1 0,22-17 4 16,-11 5 9-16,-1-7 3 0,-4 4-1 0,-3-5 1 16,-3 0-4-16,0 2-2 0,0-4-5 0,-3 5-2 15,3 17-6-15,-6-33-10 0,6 33-29 0,-13-25-48 16,13 25-47-16,-17-17-55 0,17 17-69 15,-21-10-87-15,21 10-93 0,0 0-102 16,-33-8-82-16,33 8-99 0,0 0-338 0,0 0-535 16</inkml:trace>
  <inkml:trace contextRef="#ctx0" brushRef="#br1" timeOffset="46156.03">6090 1689 386 0,'19'-12'396'0,"-19"12"-9"0,33-18-18 0,-33 18-18 16,24-15-15-16,-24 15-8 0,23-14-11 16,-23 14-14-16,16-16-25 0,-16 16-16 0,0 0-15 15,11-16-16-15,-11 16-25 0,0 0-25 0,0 0-19 16,-6-18-20-16,6 18-11 0,0 0-11 0,0 0-7 16,-35 1-13-16,35-1-12 0,0 0-4 15,-25 14 3-15,25-14 9 0,-18 18 3 0,18-18-9 16,-17 29 2-16,8-12-14 0,-1 6-9 0,4 0-6 15,-5 3-11-15,1 6-7 0,-4 2-7 0,5 1-2 16,-8 8-2-16,0-1-5 0,1 0-3 0,-1 4-6 16,0 0 2-16,1-3-4 0,-1 1-1 0,1-5-7 15,2 4 1-15,4-11-6 0,0 4 0 0,0-7-3 16,0 0 4-16,0-5-4 0,3-2 0 16,0-2 6-16,1-2 6 0,0-1 10 0,6-17 39 15,-11 28 9-15,11-28-8 0,-3 20-12 0,3-20-12 16,0 0-6-16,7 22-16 0,-7-22 2 0,16 8-3 15,-16-8-4-15,30 7-1 0,-30-7-5 0,40 5 1 16,-40-5 2-16,44 5-1 0,-44-5 2 16,50 0-27-16,-50 0-40 0,43 0-57 0,-43 0-65 15,43-3-87-15,-43 3-118 0,38-9-129 0,-19 1-153 16,-2-1-105-16,-4-3-628 0,1-2-850 0</inkml:trace>
  <inkml:trace contextRef="#ctx0" brushRef="#br1" timeOffset="46588.53">6539 1835 358 0,'14'-15'391'0,"-5"1"-28"0,-9 14-18 0,18-19-17 16,-18 19-22-16,16-15-22 0,-16 15-20 0,0 0-22 15,14-12-9-15,-14 12-12 0,0 0-8 16,0 0-11-16,0 0-13 0,0 0-14 0,0 0-15 15,0 0-1-15,-27 7 0 0,27-7-8 0,-17 13-3 16,17-13-5-16,-20 17-1 0,20-17-12 0,-17 17 0 16,17-17-2-16,-16 21-4 0,16-21-2 15,-17 17-7-15,17-17 0 0,-13 20-10 0,13-20-7 16,-14 17-15-16,14-17-13 0,-6 19-12 0,6-19-7 16,0 0-1-16,0 24-8 0,0-24-9 0,9 15-8 15,-9-15-3-15,18 12-3 0,-18-12-2 0,16 17-7 16,-16-17-4-16,20 12-3 0,-20-12-2 0,17 14-1 15,-17-14-2-15,13 17 2 0,-13-17 2 0,10 18 5 16,-10-18 18-16,7 21 25 0,-7-21 0 0,0 24 0 16,0-24 11-16,-7 30 8 0,0-15 0 15,1 3-2-15,-4-1-10 0,-4 1-12 0,1-2-2 16,-1 2-4-16,2-2-4 0,-6-2-7 0,6 1-1 16,-6-3-6-16,5 2-23 0,13-14-29 15,-23 17-47-15,23-17-71 0,-20 12-95 0,20-12-110 16,0 0-138-16,-27 8-159 0,27-8-106 0,0 0-116 15,0 0-435-15,0 0-765 0</inkml:trace>
  <inkml:trace contextRef="#ctx0" brushRef="#br1" timeOffset="46972.03">6679 1731 169 0,'7'-14'443'0,"-7"14"-28"16,10-32-38-16,-3 17-45 15,3 0-33-15,-1-1-43 0,5 4-31 0,2-1-18 16,1 1-26-16,4 3-8 0,-2-3-16 0,5 3-17 16,-1 1-10-16,4-1-10 0,3 1 0 0,0 3-9 15,0-2-8-15,0 2 3 0,0 1-8 0,3-2-5 16,-2 4 14-16,-31 2 15 0,60 0-9 0,-60 0-6 16,56 9-7-16,-30-1 11 0,-2 4 12 0,-4 3 18 15,-4 3 4-15,-2 4-13 0,-4 6-4 0,-4 1-14 16,-6 1-18-16,-3 6-14 0,-3 3-15 0,-4 6-12 15,-4 3-6-15,-2 0-7 0,-1 2-6 0,-3-3-7 16,0 2-6-16,3-3-4 0,-2-1-1 16,1-3-2-16,2-4-1 0,2-5 9 0,2-3 7 15,5-8 12-15,-4 1 28 0,5-2 37 0,6-21 16 16,-10 26-11-16,10-26-16 0,-7 20-17 16,7-20-14-16,-10 15-12 0,10-15-6 0,0 0-14 15,-16 15-10-15,16-15-15 0,0 0-46 0,-20 8-55 16,20-8-70-16,0 0-88 0,0 0-103 0,-34 4-120 15,34-4-148-15,0 0-122 0,-26-9-767 0,26 9-956 16</inkml:trace>
  <inkml:trace contextRef="#ctx0" brushRef="#br1" timeOffset="47228.58">7850 1880 243 0,'0'0'513'16,"0"0"-8"-16,0 0 2 0,0 0 0 0,0 0-14 15,0 0-38-15,0 0-36 0,0 0-36 0,0 0-31 16,0 0-33-16,0 0-34 0,0 0-36 0,26-8-43 16,-26 8-35-16,0 0-21 0,27-5-38 0,-27 5-20 15,30-5-15-15,-30 5-13 0,37-5-10 0,-37 5-45 16,43-7-72-16,-43 7-100 0,43-8-111 15,-43 8-110-15,44-10-139 0,-44 10-112 0,34-6-151 16,-34 6-349-16,26-8-603 0</inkml:trace>
  <inkml:trace contextRef="#ctx0" brushRef="#br1" timeOffset="47384.05">8007 1942 423 0,'-20'13'530'0,"7"0"0"16,13-13-14-16,-24 15-14 0,24-15-31 15,-17 14-57-15,17-14-65 0,-13 10-58 0,13-10-28 16,0 0 8-16,0 0-21 0,7 20-39 0,-7-20-36 15,26 7-36-15,-26-7-23 0,37 5-20 0,-37-5-16 16,53 4-18-16,-53-4-54 0,57 0-82 16,-30-4-119-16,-27 4-134 0,49-7-171 0,-25 0-155 15,-4-1-691-15,0 1-800 0</inkml:trace>
  <inkml:trace contextRef="#ctx0" brushRef="#br1" timeOffset="48604.59">8603 1359 466 0,'0'0'508'0,"27"-17"-31"16,-10 7-30-16,-4 0-43 0,1-2-33 0,-14 12-30 16,24-21-34-16,-24 21-24 0,16-20-20 0,-16 20-22 15,14-17-33-15,-14 17-34 0,0 0-38 0,0-20-22 16,0 20-22-16,0 0-13 0,-41-5 5 15,41 5-1-15,-54 5-3 0,21 2 2 0,-3 1-9 16,-4 2-6-16,3 2-12 0,0 4-11 0,7-3-9 16,-3 3-8-16,6 0-3 0,4 1-5 0,3 0-4 15,3 1 3-15,10 0-3 0,7-18 0 0,0 31 1 16,14-11 1-16,6-4 0 0,6 2-2 0,4-1 0 16,7-1-3-16,0 1-2 0,10 0 0 0,-4 0-5 15,4 1-1-15,-3 2 0 0,-5 0-4 0,-6-3 0 16,-3 1-3-16,-3 2 2 0,-7 0 0 0,-3 0 3 15,-11 1 1-15,-3-1 4 0,-6 2 0 16,-10 2 5-16,-7 5 3 0,-10 0-4 16,-3 2 2-16,-10 1 11 0,-8 0 15 0,1 1 1 15,7-6-2-15,-1 2-6 0,1-8-6 0,7 1-5 16,6-2-7-16,3-1-5 0,0-2-3 0,11-3 2 16,-1 4-2-16,7-4 2 0,10-14-2 0,-3 26 1 15,3-26 1-15,23 20-12 0,0-12-8 0,4-1-16 16,3-2-5-16,0 1 8 0,6-3-2 0,-2 3 3 15,-1 0 2-15,0-1-1 0,-3 2 2 0,-3 0-1 16,0 5 1-16,-7 1 4 0,1 3 2 0,-9 1 2 16,-2 3 0-16,-7 2 4 0,2 3 1 0,-5 3 4 15,-8 1 8-15,2 4 4 0,-4-3 7 0,-4 3 2 16,1-3 1-16,-4-1 0 0,4 2-2 16,-1-7-1-16,-2 2-5 0,6-7 2 15,0-1 4-15,0 0-7 0,10-18 1 0,-14 25-2 16,14-25-28-16,-9 20-49 0,9-20-87 0,0 0-116 15,0 0-130-15,13 12-120 0,-13-12-100 0,23-7-142 16,-23 7-303-16,30-17-539 0</inkml:trace>
  <inkml:trace contextRef="#ctx0" brushRef="#br1" timeOffset="48884.37">9144 2034 338 0,'10'-17'449'0,"-10"17"3"0,10-25-16 16,-10 25-28-16,7-19-26 0,-7 19-17 0,6-16-31 15,-6 16-24-15,0 0-31 0,11-20-27 0,-11 20-39 16,0 0-42-16,0 0-24 0,0 0 55 0,0 0 36 16,0 0 0-16,0 0 2 0,-8 22-2 0,8-22-15 15,-9 36-23-15,2-14-24 0,1 6-33 0,-2 2-23 16,2 2-18-16,-1 3-19 0,1 0-8 0,-1 1-6 15,3-2-25-15,1 2-60 0,0-2-73 0,6-6-69 16,-3-1-80-16,3-5-69 0,1-2-78 16,3-1-87-16,-7-19-81 0,16 22-67 0,-16-22-59 15,27 5-481-15,-27-5-626 0</inkml:trace>
  <inkml:trace contextRef="#ctx0" brushRef="#br1" timeOffset="49144.03">9514 2177 24 0,'10'-27'447'16,"-3"4"-7"-16,-1 1 21 0,1 4 8 0,-7 18-5 15,7-32-24-15,-7 32-31 0,3-25-50 0,-3 25-63 16,0-18-52-16,0 18-37 0,0 0-9 0,0 0-4 16,0 0-8-16,-23 5-21 0,23-5-27 0,-13 20-23 15,13-20-23-15,-8 30-13 0,8-30-14 0,-3 30-10 16,3-30-10-16,3 30-7 0,-3-30-3 0,8 28 1 16,-8-28-3-16,10 20 3 0,-10-20-1 15,16 9-2-15,-16-9 7 0,0 0 77 0,0 0 23 16,34-2-5-16,-34 2-15 0,0 0-20 0,0-25-22 15,0 25-11-15,-17-22-14 0,4 8-18 0,-4 2-11 16,0 3-22-16,1-2-52 0,-5 2-73 0,21 9-86 16,-30-13-96-16,30 13-90 0,-23-4-102 15,23 4-100-15,0 0-89 0,0 0-636 0,0 0-779 16</inkml:trace>
  <inkml:trace contextRef="#ctx0" brushRef="#br1" timeOffset="49312.55">9731 2112 19 0,'0'0'539'0,"40"0"4"15,-40 0-10-15,33 0-31 0,-33 0-31 0,0 0-49 16,47 0-61-16,-47 0-60 0,26 6-49 0,-26-6-22 16,21 12 16-16,-21-12-1 0,12 20-17 0,-12-20-35 15,0 30-33-15,0-30-27 0,-3 34-23 0,-3-11-18 16,-1-3-10-16,-2 3-20 0,1-3-39 0,-1-1-73 16,-1-1-105-16,-1 0-121 0,5-3-152 0,6-15-163 15,-10 17-193-15,10-17-394 0,0 0-643 0</inkml:trace>
  <inkml:trace contextRef="#ctx0" brushRef="#br1" timeOffset="49684.37">10391 2075 225 0,'0'0'467'0,"7"-29"-9"15,-7 29-24-15,10-21-47 0,-10 21-54 0,10-23-51 16,-10 23-50-16,14-19-41 0,-14 19-37 0,16-15-28 16,-16 15-25-16,20-16-19 0,-20 16-20 0,30-10-10 15,-30 10-8-15,30-3-11 0,-30 3-5 16,0 0-6-16,40 3 0 0,-40-3 6 16,20 13 16-16,-20-13 10 0,13 18 0 0,-13-18-8 15,3 24-3-15,-3-24-5 0,-6 33-6 0,-4-12-9 16,-4-2 2-16,1 3-6 0,-7-2 40 0,7 1 28 15,-4-4 20-15,1-3 12 0,-1 4 17 0,4-5 11 16,2 0-5-16,11-13-14 0,-19 22-17 0,19-22-18 16,-11 17-19-16,11-17-17 0,0 0-10 0,4 23-8 15,-4-23-6-15,23 18-2 0,-9-6-1 0,5-2-5 16,2 2-29-16,-1 0-57 0,-1-1-86 0,2 2-86 16,-1-4-100-16,-1 1-92 0,-19-10-74 0,38 12-88 15,-38-12-541-15,33 3-597 0</inkml:trace>
  <inkml:trace contextRef="#ctx0" brushRef="#br1" timeOffset="49960.03">11039 2027 447 0,'0'0'479'0,"0"-20"-34"0,0 20-42 0,0 0-25 16,-14-12-27-16,14 12-24 0,0 0-38 0,-24 12-23 15,24-12-28-15,-19 20-30 0,2-8-31 0,7 7-29 16,-4-2-29-16,4 2-17 0,1-1-15 0,5 3-15 15,-3-2-14-15,7-2-12 0,0-17-6 0,0 27-7 16,0-27-2-16,11 24-3 0,-11-24-4 0,16 10-6 16,-16-10-4-16,0 0 43 0,37-3 31 15,-37 3 28-15,23-14 9 0,-23 14-19 0,20-20-19 16,-20 20-17-16,7-26-16 0,-7 26-12 0,0-28-9 16,0 28-12-16,-10-27-38 0,10 27-54 15,-17-20-73-15,17 20-73 0,-16-15-77 0,16 15-73 16,-27-7-88-16,27 7-92 0,0 0-149 0,-30 5-263 15,30-5-437-15</inkml:trace>
  <inkml:trace contextRef="#ctx0" brushRef="#br1" timeOffset="50128.04">11268 2105 75 0,'0'0'595'0,"33"-3"-17"16,-33 3-52-16,0 0-70 0,41 3-77 0,-41-3-53 15,19 4-37-15,-19-4-19 0,21 17-30 0,-21-17-27 16,6 26-34-16,-6-26-34 0,3 32-23 0,-6-11-20 15,0 1-18-15,-3-2-12 0,-1 3-16 0,-4-4-55 16,5 2-85-16,-4-1-109 0,4-5-126 16,6-15-147-16,-14 27-178 0,14-27-377 0,-10 17-496 15</inkml:trace>
  <inkml:trace contextRef="#ctx0" brushRef="#br1" timeOffset="50548.04">11698 2082 263 0,'8'-19'464'0,"-2"1"-1"0,-6 18-30 15,10-28-51-15,-10 28-53 0,17-22-55 0,-17 22-54 16,13-19-44-16,-13 19-37 0,23-19-27 0,-23 19-21 16,34-13-19-16,-34 13-13 0,42-7-11 0,-42 7-9 15,41-2-7-15,-41 2-6 0,40 2-5 16,-40-2-2-16,33 10-2 0,-33-10-4 0,27 10-3 15,-27-10 1-15,13 19-1 0,-13-19-2 0,0 21 2 16,0-21-3-16,-13 28 2 0,0-14-1 16,-4 2 32-16,4-1 36 0,-1-3 15 0,-2 0 8 15,2 1-7-15,14-13 3 0,-23 20-8 0,23-20-9 16,-20 15-9-16,20-15-11 0,-14 15-12 0,14-15-7 16,0 0-9-16,0 0-5 0,3 20-7 0,-3-20-2 15,21 7-5-15,-21-7 0 0,30 11-2 0,-30-11-3 16,30 10-2-16,-30-10-2 0,30 15 3 0,-30-15-7 15,27 17 1-15,-27-17 0 0,16 25 1 0,-16-25 8 16,7 33 0-16,-7-33-1 0,-7 35 10 0,-3-14 7 16,1-2 4-16,-5 0-1 0,1 1 1 0,0-2-8 15,-8 0 1-15,8-3-16 0,-4 0-51 16,0-3-91-16,17-12-116 0,-19 18-119 16,19-18-114-16,0 0-140 0,-17 9-408 0,17-9-509 15</inkml:trace>
  <inkml:trace contextRef="#ctx0" brushRef="#br1" timeOffset="50812.04">12235 2157 174 0,'18'-22'493'0,"-6"5"8"0,1 1-3 15,1 1-26-15,-14 15-55 0,16-20-76 0,-16 20-70 16,11-12-41-16,-11 12-9 0,0 0-27 0,0 0-26 16,0 0-29-16,13 17-23 0,-13-17-17 0,0 25-14 15,0-25-13-15,6 30-17 0,2-15-5 0,1 0-14 16,1-3-8-16,4 1-6 15,2-2-4-15,-16-11-1 0,33 12-2 0,-33-12-4 16,38 3 0-16,-38-3 15 0,30-7 51 0,-30 7 23 16,27-14 12-16,-27 14-4 0,16-18 3 0,-16 18-19 15,0-19-17-15,0 19-16 0,-10-20-16 0,10 20-7 16,-20-21-13-16,20 21-32 0,-27-17-45 0,27 17-68 16,-30-10-85-16,30 10-84 0,-30-7-117 0,30 7-104 15,-30 0-125-15,30 0-511 0,0 0-616 0</inkml:trace>
  <inkml:trace contextRef="#ctx0" brushRef="#br1" timeOffset="50972.21">12656 2094 130 0,'0'0'493'0,"36"-2"-2"0,-36 2-35 0,33 2-46 16,-33-2-42-16,34 6-45 0,-34-6-10 16,23 12-20-16,-23-12-30 0,21 21-34 0,-21-21-33 15,6 29-37-15,-6-29-24 0,0 39-20 0,-3-20-23 16,-4 0-37-16,0 1-86 0,4 1-120 0,-7-4-126 15,0-2-130-15,3 0-143 0,7-15-506 0,-16 18-529 16</inkml:trace>
  <inkml:trace contextRef="#ctx0" brushRef="#br1" timeOffset="51297.04">12909 2022 397 0,'11'-15'486'0,"-11"15"-13"15,19-22-33-15,-19 22-52 0,14-15-63 0,-14 15-56 16,0 0-16-16,16-11 14 0,-16 11 17 16,0 0-1-16,0 0-10 0,0 0-18 0,6 21-16 15,-6-21-26-15,-3 22-31 0,3-22-36 0,-3 28-27 16,3-28-24-16,-7 30-14 0,7-30-16 0,-6 27-11 16,6-27-11-16,0 27-4 0,0-27 17 0,-3 25 55 15,3-25 52-15,3 18 35 0,-3-18 11 0,0 0-2 16,13 20-4-16,-13-20-16 0,0 0-22 15,20 7-31-15,-20-7-25 0,0 0-23 0,37 0-16 16,-37 0-14-16,27-2-9 0,-27 2-14 0,33-5-38 16,-33 5-51-16,36-8-76 0,-36 8-77 0,34-7-88 15,-34 7-85-15,33-7-74 0,-33 7-88 0,23-10-61 16,-23 10-34-16,0 0-13 0,24-12 29 0,-24 12 59 16,0 0-300-16,0 0-347 0</inkml:trace>
  <inkml:trace contextRef="#ctx0" brushRef="#br1" timeOffset="51468.75">13249 2080 685 0,'0'0'51'0,"0"0"25"0,0-20 56 0,0 20 52 15,0 0 53-15,-3-21 38 0,3 21 28 0,0 0 19 16,0 0 6-16,-7-17-8 0,7 17-16 0,0 0-26 16,0 0-32-16,0 0-39 0,0 0-31 15,0 0-11-15,0 0 18 0,0 0-4 0,-23 15-10 16,23-15-23-16,-10 35-19 0,7-15-21 0,-4 6-17 16,0-2-13-16,0 6-11 0,4 0-10 0,-3 3-6 15,-1-4-5-15,4-1-2 0,-4-1-11 0,0-1-38 16,4-4-82-16,0 0-114 0,-1-4-117 0,4-18-149 15,-3 28-135-15,3-28-742 0,0 0-802 0</inkml:trace>
  <inkml:trace contextRef="#ctx0" brushRef="#br1" timeOffset="51728.04">13446 2121 291 0,'7'-14'504'0,"-7"14"2"0,9-22-33 0,-9 22-59 16,0 0-65-16,11-21-44 0,-11 21-18 0,0 0-24 15,0 0-30-15,0 0-37 0,0 0-35 0,3 18-31 16,-3-18-26-16,3 20-9 0,-3-20-16 0,13 24-14 16,-13-24-9-16,21 21-9 0,-21-21-6 0,20 17-5 15,-20-17-1-15,30 11-7 0,-30-11 1 0,30 5 19 16,-30-5 15-16,33-3 1 0,-33 3-5 0,27-10-7 16,-27 10-8-16,19-12-7 0,-19 12-8 0,8-17-8 15,-8 17-6-15,0-20-8 0,0 20-26 16,-17-18-49-16,17 18-60 0,-24-15-51 15,24 15-79-15,-27-10-86 0,27 10-85 0,-30-8-93 16,30 8-573-16,0 0-565 0</inkml:trace>
  <inkml:trace contextRef="#ctx0" brushRef="#br1" timeOffset="51888.04">13732 2082 14 0,'27'5'476'0,"-27"-5"-19"15,27 7-24-15,-27-7-7 0,27 15-11 0,-14-4-21 16,-3 2-43-16,3 4-38 0,-2-3-37 0,-1 6-37 15,-4 1-43-15,-3-1-33 0,-3-1-26 0,0 1-26 16,-3 4-15-16,0-7-53 0,-4 3-82 16,4-6-122-16,3-14-127 0,-17 25-129 0,17-25-161 15,-16 21-462-15,16-21-513 0</inkml:trace>
  <inkml:trace contextRef="#ctx0" brushRef="#br1" timeOffset="52312.04">14633 1835 354 0,'0'0'376'0,"10"-23"-43"16,-10 23-43-16,0 0-32 0,0-23-33 0,0 23-30 16,0 0-23-16,-26-7-25 0,26 7-15 15,0 0-8-15,-34 7-4 0,34-7-2 0,-26 16 6 16,26-16 8-16,-30 18 4 0,10-9 2 0,3 4-3 15,0 2 5-15,0 0 20 0,-2 3-11 16,2 2 1-16,-4 2 4 0,5 0 7 0,-1 6 2 16,1-3-15-16,2 2-10 0,1-1-20 0,4-4-15 15,1 0-14-15,5-2-10 0,-4-5-9 0,7-15-8 16,7 27-8-16,-7-27-10 0,20 18-4 0,-20-18-9 16,37 8-5-16,-37-8-6 0,39 1-3 0,-39-1-6 15,51-1-3-15,-51 1-1 0,50-6-5 0,-50 6-3 16,50-5-10-16,-50 5-5 0,40 3-3 15,-40-3 0-15,34 9 6 0,-34-9-4 0,19 18 5 16,-19-18 4-16,14 23-1 0,-14-23 5 0,0 27-2 16,0-27 3-16,-14 33 1 0,4-16 3 0,1 1-2 15,-2 1 3-15,-2-3 2 0,-4 2-1 0,1-1 6 16,-5 1-2-16,5 0 3 0,-1-4-18 16,1 1-83-16,-1 0-115 0,4-2-130 0,13-13-143 15,-20 18-131-15,20-18-689 0,0 0-756 0</inkml:trace>
  <inkml:trace contextRef="#ctx0" brushRef="#br1" timeOffset="52581.04">14970 2175 144 0,'20'-28'465'0,"-4"7"8"16,-5 0 19-16,2 1-7 0,-3 5-34 0,0-3-53 16,-10 18-76-16,13-22-69 0,-13 22-52 0,0 0-37 15,0 0-21-15,0 0-8 0,0 0-3 0,0 0-19 16,-9 28-19-16,-1-9-16 0,-1 1-10 0,5 3-13 15,-4-1-11-15,7 0-6 0,3-2-7 0,0-20-3 16,0 33-1-16,0-33 0 0,6 22 0 16,-6-22 2-16,16 13 3 0,-16-13-1 0,0 0-2 15,41-8-7-15,-41 8-3 0,27-19-3 0,-11 7-3 16,-2 0-2-16,-4-5-4 0,-1 5-1 0,-9 12-2 16,11-30-8-16,-11 30-28 0,0-24-50 15,0 24-65-15,-14-29-66 0,14 29-84 0,-16-22-89 16,5 7-88-16,11 15-106 0,-19-22-404 0,19 22-460 15</inkml:trace>
  <inkml:trace contextRef="#ctx0" brushRef="#br1" timeOffset="53144.04">15420 1705 111 0,'0'0'433'0,"0"0"-9"0,0 0-4 0,0 0-12 16,0 0-34-16,0 0-35 0,-17-10-44 0,17 10-32 16,0 0-33-16,0 0-30 0,0 0-34 0,4-18-26 15,-4 18-27-15,0 0-22 0,10-13-18 0,-10 13-16 16,0 0-11-16,27-12-9 0,-27 12-8 0,24-8-7 15,-24 8-4-15,33-7-2 0,-33 7-6 0,46-5 2 16,-46 5-6-16,54-2 1 0,-54 2-3 16,60 0 3-16,-30 2-5 0,-4 1-2 15,1 1 0-15,0 4 1 0,-8 0-2 0,-2-1 5 16,-17-7 21-16,23 20 35 0,-23-20 17 0,7 23-3 16,-7-23 19-16,-3 26 3 0,-4-6-1 0,-6-7-2 15,0 5-10-15,-4 0-6 0,4-4-3 0,-7 4-2 16,6 0 1-16,-6-1-10 0,6-3-10 0,5 3-11 15,-1-2-3-15,10-15-2 0,-17 22 4 0,17-22 9 16,-6 20 11-16,6-20-2 0,0 0-5 0,6 22-12 16,-6-22-4-16,24 11-8 0,-24-11-6 0,30 7-2 15,-30-7-9-15,36 10-8 0,-9-3-22 0,-7-2-14 16,3 5-10-16,-3 0-2 0,4 4 3 16,-8-2-5-16,1 5-2 0,-4-3 7 0,1 6 7 15,-11 4 5-15,0-2 6 0,-6 0 3 0,0 4 5 16,-8 1 3-16,-5 0 4 0,-1 0-3 15,-2 1 5-15,-5 0 1 0,0-3 4 0,1-1 5 16,-3 2 4-16,-1-1 0 0,4-3-2 0,-1-2 3 16,8-2 1-16,-1-3-15 0,-4 0-107 0,9-6-155 15,12-9-211-15,-24 15-203 0,24-15-707 0,0 0-840 16</inkml:trace>
  <inkml:trace contextRef="#ctx0" brushRef="#br1" timeOffset="53324.04">16454 1977 515 0,'7'-27'611'16,"-1"4"7"-16,1 4-30 0,3-5-73 0,-7 7-78 15,7 0-75-15,1-1-68 0,-5 4-62 0,-6 14-47 16,21-24-33-16,-21 24-30 0,22-14-20 16,-22 14-51-16,20-10-82 0,-20 10-100 0,0 0-98 15,0 0-91-15,40 2-74 0,-40-2-63 0,0 0-98 16,14 17-352-16,-14-17-389 0</inkml:trace>
  <inkml:trace contextRef="#ctx0" brushRef="#br1" timeOffset="53484.02">16614 1995 200 0,'3'27'483'0,"-3"-27"-6"0,4 24-5 0,-4-24-22 16,13 31-39-16,0-14-34 0,-5 1-16 0,1 3-32 16,1-2-18-16,-4 4-5 0,5-2-4 0,-11 5 2 15,0-4 2-15,0 4-15 0,-6-1-28 0,-5-1-39 16,-2 3-35-16,-7-1-36 0,-4-4-24 0,2-2-44 15,-5 4-160-15,0-7-202 0,-3 0-231 16,-3-5-266-16,-1 0-855 0,8-3-1067 0</inkml:trace>
  <inkml:trace contextRef="#ctx0" brushRef="#br1" timeOffset="54512.6">1150 2064 115 0,'0'0'551'0,"0"0"-33"0,-10-13-40 16,10 13-57-16,0 0-56 0,0 0-47 0,0 0-33 15,0 0-26-15,-26 9-12 0,26-9-10 0,-11 22 1 16,11-22-3-16,-10 36-19 0,7-16-18 0,-3 4 3 16,2 3-6-16,-3-2-28 0,4 3-28 0,0 0-27 15,-1-1-20-15,4-2-18 0,-3-1-9 0,3 2-9 16,0-4-8-16,0-2-6 0,3 1-7 0,-3-21 0 15,0 29-1-15,0-29 2 0,4 23 2 0,-4-23-1 16,3 18-27-16,-3-18-67 0,0 0-121 16,0 0-172-16,0 0-169 0,0 0-128 0,0 0-119 15,20-10-452-15,-20 10-680 0</inkml:trace>
  <inkml:trace contextRef="#ctx0" brushRef="#br1" timeOffset="54712.54">1150 1850 521 0,'3'-20'565'0,"-3"2"18"0,0-2-26 0,0-2-68 15,0-3-75-15,0 2-65 0,0 1-53 0,0-1-47 16,4 2-52-16,-4 2-36 0,0 19-33 0,0-32-25 16,0 32-20-16,0-28-45 0,0 28-79 15,0-25-96-15,0 25-99 0,0 0-69 0,3-22-54 16,-3 22-36-16,0 0-28 0,0 0-47 15,0 0-335-15,0 22-293 0</inkml:trace>
  <inkml:trace contextRef="#ctx0" brushRef="#br1" timeOffset="55044.04">1321 2000 147 0,'13'12'510'0,"-13"-12"-9"0,12 25-24 16,-12-25-33-16,14 21-18 0,-14-21-8 0,13 22-26 15,-2-10-6-15,-1 5-52 0,2 1-51 0,-1 0-54 16,2 1-41-16,-3 1-32 0,0 1-28 0,-3-1-20 15,-4 2-15-15,0 2-16 0,1 0-10 0,-4-2-9 16,-4-2-11-16,4-20-5 0,0 33-4 16,0-33 0-16,-3 27 2 0,3-27 0 15,0 17 0-15,0-17-4 0,0 0-4 0,0 0-6 16,0 0-5-16,0 0-5 0,3-17-1 0,-3 17-8 16,14-33 3-16,-4 15-3 0,0-3-2 0,3 1-6 15,0 0 0-15,4 3-8 0,-4-1 0 0,5 3-6 16,1 2-3-16,-2 4-3 0,-17 9 5 0,33-5 2 15,-33 5 10-15,33 12 5 0,-15 0 0 0,-9 8 6 16,1-1-2-16,-3 10 2 0,0 1 1 0,-1 0 3 16,-2-1 1-16,-1 0 1 0,-3-2 0 0,0-3 1 15,3 2 0-15,-3-4-26 0,0-22-44 0,3 33-66 16,-3-33-126-16,0 26-159 0,0-26-175 16,0 0-107-16,0 0-591 0,0 0-740 0</inkml:trace>
  <inkml:trace contextRef="#ctx0" brushRef="#br1" timeOffset="55288.04">2121 1673 425 0,'13'-43'441'0,"-3"8"2"0,-3 2-24 0,2 6-65 16,-2 4-70-16,0 3-61 0,-7 20-45 0,13-22 30 16,-13 22 54-16,0 0 57 0,10 15 58 0,-10-15-12 15,0 45-9-15,-7-8-3 0,1 13-46 0,-1 6-30 16,-3 14-64-16,-3 14-25 0,3 6-29 15,-4 5-28-15,5 0-19 0,-1 6-18 0,-1-4-10 16,8-2-15-16,0 1-7 0,3-3 44 0,3-12-7 16,0-9-11-16,4-4-10 0,0-14-37 0,3-4-72 15,-4-12-96-15,1-3-83 0,0-13-124 16,0-1-173-16,-7-21-173 0,16 15-108 0,-16-15-721 16,0 0-956-16</inkml:trace>
  <inkml:trace contextRef="#ctx0" brushRef="#br1" timeOffset="55449.04">2091 2402 213 0,'-21'-25'583'0,"8"6"38"16,-1-2 20-16,2 6-41 0,2-2-51 0,-1 1-59 15,11 16-73-15,-6-25-85 0,6 25-66 0,6-29-56 16,8 14-41-16,5 0-34 0,8-3-26 0,10 3-22 16,10-2-16-16,7 0-9 0,6-1-28 0,13 0-65 15,4 1-103-15,-4-4-165 0,4 3-203 0,-4 4-185 16,-13-1-652-16,3 0-794 0</inkml:trace>
  <inkml:trace contextRef="#ctx0" brushRef="#br2" timeOffset="68536.05">6366 3722 205 0,'0'0'357'0,"0"0"-10"0,0 0-12 15,-3-20-10-15,3 20-25 0,0 0-20 0,0 0-31 16,0 0-36-16,0 0-24 0,0 0-30 15,3-20-31-15,-3 20-27 0,0 0-19 0,0 0-19 16,0 0-10-16,0 0 1 0,0 0 21 0,0 0 10 16,0 0-6-16,33 7-7 0,-33-7-4 0,24 11-7 15,-24-11 1-15,33 14 4 0,-13-1-2 0,3-1 2 16,7 4 5-16,3 0 9 0,1 2 4 0,10 5-4 16,-1-1-3-16,7 4-5 0,7 1-10 0,0 3-8 15,3 3-2-15,3-1-13 0,-3 2-5 0,3 2-3 16,7 7-7-16,-3 2 1 0,2-3-2 0,-1 5-4 15,-2-1-1-15,-2 1 1 0,-1-2-1 16,-6-2-2-16,6 1 1 0,-6-1 1 0,3 5 0 16,-3-6-1-16,3 6-2 0,-8-6 1 0,8 6-2 15,-6-6 0-15,0 0-4 0,-4 2 3 0,-1-2 1 16,2 0-7-16,-5 0 4 0,1 1-3 16,-1 1 0-16,-2-1-3 0,-1 1 4 0,1-1 0 15,-1 3-4-15,-2 3 3 0,1-3-2 0,-2 2 2 16,1 5 2-16,-1-1 4 0,2 10 8 0,2-2 8 15,-1 3 8-15,1 0 0 0,-1 1 1 0,-3 1 1 16,4 0 5-16,-1 0 2 0,1 3 0 16,-1-4-8-16,-1 2-4 0,-1-3-2 0,-4-9-6 15,-1-1-2-15,-3-1-4 0,5-2-7 0,-5-2-2 16,-6-5 1-16,-1-6-2 0,1 1-3 0,-1-1-1 16,-2-5 0-16,-4-5-1 0,-4 1-2 0,5-6 1 15,-12-1-1-15,5-1 2 0,-1-6 6 0,-3 4 13 16,1-5 33-16,-11-13 30 0,16 22 19 0,-16-22 7 15,14 17-11-15,-14-17-13 0,12 16-17 16,-12-16-8-16,10 13-14 0,-10-13-3 0,0 0-5 16,14 12-1-16,-14-12-28 0,0 0-135 0,0 0-118 15,0 0-95-15,0 0-72 0,0 0-74 0,3-23-85 16,-3 23-69-16,-3-18-123 0,3 18-376 16,-6-22-600-16</inkml:trace>
  <inkml:trace contextRef="#ctx0" brushRef="#br2" timeOffset="69084.05">9324 6849 121 0,'0'0'403'0,"0"0"-39"16,0 0-19-16,0 0-5 0,0 0-10 0,0 0-17 15,0 0-18-15,6 18-16 0,-6-18-18 0,0 0-5 16,0 0-10-16,0 0 2 0,0 0-3 0,0 0-2 15,0 0-11-15,17 11-28 0,-17-11-22 0,0 0-14 16,0 0-15-16,27 4-17 0,-27-4-11 16,0 0-14-16,30 10-8 0,-30-10-7 15,30 10-4-15,-30-10-11 0,37 13-8 0,-14-6-13 16,1 4-8-16,2-4-6 0,1 6-4 0,3-4-2 16,3 4-3-16,-3-1-3 0,0 0-4 0,-3-1 3 15,-4-1 2-15,1-1 15 0,-1-1 16 0,-3 2 38 16,-20-10 43-16,30 12 56 0,-30-12 51 0,27 8 37 15,-27-8 26-15,23 7-12 0,-23-7-305 0,0 0 0 16,0 0 0-16,33-7 0 0,-33 7 0 0,13-17 0 16,-13 17 0-16,11-35 0 0,-8 12 0 0,4-2 0 15,-1-7 0-15,1 1 0 0,3 0 0 0,0-2 0 16,0 0 0-16,0 3 0 0,0 0 0 16,-4 6 0-16,5 0 0 0,-5 2 0 0,1-1 0 15,-1 4 0-15,-2 1-113 0,3 1-480 16,-4-1-128-16,-3 18-179 0,7-33-264 0,-7 33-434 15,-7-22-1040-15</inkml:trace>
  <inkml:trace contextRef="#ctx0" brushRef="#br2" timeOffset="76053.06">670 2870 202 0,'0'0'435'0,"-27"-6"-5"0,27 6-13 16,0 0-36-16,-40-2-43 0,40 2-46 0,0 0-62 15,-36 6-49-15,36-6-36 0,-21 12-16 0,21-12-5 16,-17 17 0-16,17-17-4 0,-6 25-5 0,6-25 16 16,6 33-10-16,5-13 28 0,2-1 5 0,10 1-15 15,4 5 3-15,6 0-8 0,10 0-1 0,5-1-14 16,8 2-7-16,11-3 6 0,-1 0-6 0,8-6-11 16,-1-2-9-16,8-2 1 0,-12-6 7 15,9-2 10-15,-5-5 9 0,3-5-6 0,11-2-1 16,-4-6 0-16,1-4-3 0,9-8-20 0,-3-3-4 15,-3-6 0-15,-4-7-5 0,0-6-10 16,-2-6-14-16,-2-7-35 0,5 0-7 0,6-15-3 16,-10 10-4-16,-7-1 5 0,-6 3-5 0,0 0 5 15,-11-2 7-15,-2 2 12 0,-4 1 4 0,-7-4-10 16,-10 10 1-16,-6-2-11 0,0-3-5 0,-4 2-2 16,-7-3-1-16,-2-1-10 0,-4-3 1 0,1 4-2 15,-5 4 6-15,-3 1-6 0,-3 2 0 0,0 0-1 16,-6 0 0-16,0 3-6 0,-2-4 5 15,-5 6 1-15,-1 0 1 0,-2 0-6 0,-4 0-1 16,0 6 1-16,0-4 0 0,-3 6 2 0,-1 2 0 16,-3 0-1-16,1 3 0 0,0 1-3 0,-1 4 0 15,-7 1-4-15,1 7 1 0,-7-1-2 0,6 8 1 16,-2-1 2-16,-4 5 0 0,-7 1 7 16,-10 2 3-16,-3 5-4 0,-6 0 1 0,-7 5 3 15,-5 3 1-15,-12 1 0 0,0 4 1 0,-3 2-1 16,-13 7-1-16,-5 1-1 0,8 4 5 0,-4 1 4 15,4 5-7-15,-1-1 0 0,4 3 1 0,-3 2 0 16,6 3-1-16,0 3-2 0,4-1 1 16,6 3-2-16,5 5-2 0,1 0 3 0,4 3 1 15,4 4 2-15,3 3 0 0,3 6 1 0,4-1 2 16,6 1 1-16,4 5-2 0,6 1 3 0,4 3 1 16,7 5 7-16,19 2 5 0,17 1-9 0,0 5-2 15,0 1 4-15,0 2 2 0,0-10 0 0,0 4 3 16,0-4-4-16,0 11 6 0,0-1 0 0,0-6 2 15,0 0 0-15,12-8 1 0,36-2 6 0,8-5 3 16,14-5 15-16,7-5 11 0,13-7 4 16,10-7 6-16,14-5-3 0,6-9-4 0,13-1-10 15,7-11-1-15,10-5-3 0,7-8-4 0,30-9-30 16,-1-9-58-16,4-6-98 0,1-10-122 16,-4-3-136-16,-7-10-161 0,-4-5-239 0,-9-12-963 15,-7-10-1199-15</inkml:trace>
  <inkml:trace contextRef="#ctx0" brushRef="#br2" timeOffset="81440.06">1604 3737 193 0,'0'0'560'0,"0"-17"27"16,0 17 8-16,0 0-7 0,0-25-22 16,0 25-27-16,0 0-29 0,-3-23-25 0,3 23-27 15,0 0-50-15,-11-17-53 0,11 17-70 16,0 0-59-16,0 0-45 0,0 0-43 0,0 0-26 15,0 0-21-15,0 0-21 0,0 0-13 0,0 0-11 16,0 0-8-16,0 20-2 0,0-20-12 0,7 27-4 16,-7-27-1-16,10 33-6 0,-4-13-4 0,-2 0 4 15,-1 2-1-15,4 1-2 0,-3-1 5 0,-1 2-1 16,0-3 10-16,-3 1 21 0,3-1 28 0,0-4 15 16,-3-17 10-16,0 30 21 0,0-30 31 0,4 27 36 15,-4-27-51-15,3 21-135 0,-3-21 0 0,0 0 0 16,3 22 0-16,-3-22 0 0,0 0 0 0,0 0 0 15,11 12 0-15,-11-12 0 0,0 0 0 16,19-7 0-16,-19 7 0 0,27-15 0 0,-10 6 0 16,3-3 0-16,3-4 0 0,4-2 0 15,3 3 0-15,0-5 0 0,0 3 0 0,0-4 0 16,0 4 0-16,0 0 0 0,-3 0 0 0,-4 1-25 16,-3 1-481-16,0 2-70 0,-3 1-80 0,-1-1-96 15,-5 1-76-15,-11 12-93 0,16-22-415 0,-16 22-791 16</inkml:trace>
  <inkml:trace contextRef="#ctx0" brushRef="#br2" timeOffset="81752.06">2007 3605 12 0,'-16'-18'587'16,"16"18"11"-16,-17-15 10 0,17 15-5 15,-17-17-37-15,17 17-19 0,-16-16-15 0,16 16-10 16,-14-14-38-16,14 14-34 0,-13-13-39 0,13 13-52 15,0 0-71-15,-16-10-59 0,16 10-51 0,0 0-41 16,0 0-31-16,0 0-25 0,0 0-12 0,-18 10-16 16,18-10-8-16,7 25-7 0,-4-4-5 0,5 1-4 15,-2 3-6-15,4 5-3 0,3 2-6 0,-3 6 3 16,6 2-4-16,2 4-1 0,-2 1 6 0,1 1-3 16,0-5-3-16,-1 2 3 0,1 1-5 0,-4-5 2 15,4-7 0-15,-4-1-2 0,1-1 5 16,-4-4 0-16,-1-5 4 0,2-3 3 0,-5-2 8 15,4 1 5-15,-10-17 6 0,14 22 2 0,-14-22-84 16,10 15-180-16,-10-15-221 0,0 0-206 0,0 0-221 16,0 0-237-16,3-20-479 0,-3 20-1027 15</inkml:trace>
  <inkml:trace contextRef="#ctx0" brushRef="#br2" timeOffset="97720.07">10908 8210 156 0,'0'0'315'16,"0"0"-27"-16,0 0-15 0,-27 7-15 0,27-7-10 16,0 0-6-16,0 0-3 0,0 0 6 0,0 0 0 15,0 0 7-15,-23 6 5 0,23-6 9 0,0 0 1 16,0 0 9-16,0 0-3 0,0 0 0 0,0 0-6 16,0 0-14-16,0 0-10 0,0 0-8 0,-26 2-8 15,26-2-11-15,0 0-12 0,0 0-8 16,0 0-18-16,0 0-8 0,0 0-14 0,0 0-11 15,0 0-12-15,0 0-11 0,0 0-6 0,0 0-7 16,0 0-7-16,0 0-11 0,0 0-9 0,0 0-8 16,0 0-6-16,0 0 10 0,0 0 9 0,0 0 6 15,0 0-3-15,30 3-8 0,-30-3-81 0,33 0-1 16,-33 0 0-16,43-3 0 0,-43 3 0 16,53 0 0-16,-53 0 0 0,60-6 0 0,-26 6 0 15,-4-2 0-15,3 2 0 0,0 0 0 0,5-2 0 16,-5-2 0-16,3 4 0 0,1-1 0 0,-4 1 0 15,4-3 0-15,0 3 0 0,-4 0 0 0,1-2 0 16,-4-1 0-16,3 3 0 0,-3-3 0 16,0 3 0-16,0-2 0 0,-30 2 0 0,57-2 0 15,-57 2 0-15,57-3 0 0,-57 3 0 0,52-5 0 16,-52 5 0-16,51-2 0 0,-51 2 0 0,47-3 0 16,-47 3 0-16,39-3 0 0,-39 3 0 0,40-2 0 15,-40 2 0-15,40-2 0 0,-40 2 0 0,37 0 0 16,-37 0 0-16,37-5 0 0,-37 5 0 0,33 0 0 15,-33 0 0-15,40-2 0 0,-40 2 0 0,30 0 0 16,-30 0 0-16,33-3 0 0,-33 3 0 16,30-3 0-16,-30 3 0 0,0 0 0 0,47-2 0 15,-47 2 0-15,0 0 0 0,43-3 0 0,-43 3 0 16,30 0 0-16,-30 0 0 0,30-4 0 16,-30 4 0-16,30-3 0 0,-30 3 0 0,33-6 0 15,-33 6 0-15,35-2 0 0,-35 2 0 0,30-6 0 16,-30 6 0-16,26-1 0 0,-26 1 0 0,26-3 0 15,-26 3 0-15,27-5 0 0,-27 5 0 0,27-3 0 16,-27 3 0-16,27-7 0 0,-27 7 0 0,30-2 0 16,-30 2 0-16,27-5 0 0,-27 5 0 0,26-3 0 15,-26 3 0-15,27-7 0 0,-27 7 0 0,26-3 0 16,-26 3 0-16,27-4 0 0,-27 4 0 0,30-3 0 16,-30 3 0-16,30-5 0 0,-30 5 0 0,27-3 0 15,-27 3 0-15,26-4 0 0,-26 4 0 16,30-3 0-16,-30 3 0 0,27-6 0 15,-27 6 0-15,27-4 0 0,-27 4 0 0,0 0 0 16,33-8 0-16,-33 8 0 0,0 0 0 0,30-5 0 16,-30 5 0-16,0 0 0 0,30-5 0 0,-30 5 0 15,0 0 0-15,0 0 0 0,30-5 0 0,-30 5 0 16,0 0 0-16,0 0 0 0,24-7 0 0,-24 7 0 16,0 0 0-16,0 0 0 0,0 0 0 0,26-8 0 15,-26 8 0-15,0 0 0 0,0 0 0 0,0 0 0 16,23-2 0-16,-23 2 0 0,0 0 0 0,0 0 0 15,0 0 0-15,0 0 0 0,24-7 0 0,-24 7 0 16,0 0 0-16,0 0 0 0,0 0 0 16,0 0 0-16,0 0 0 0,0 0 0 15,20-8 0-15,-20 8 0 0,0 0 0 0,0 0 0 16,0 0 0-16,0 0 0 0,0 0 0 0,0 0 0 16,0 0 0-16,0 0 0 0,0 0 0 0,0 0 0 15,0 0 0-15,0 0 0 0,0 0 0 0,0 0 0 16,0 0 0-16,0 0 0 0,0 0 0 0,0 0 0 15,0 0 0-15,0 0 0 0,0 0 0 0,0 0 0 16,0 0 0-16,0 0 0 0,0 0 0 0,0 0 0 16,0 0 0-16,0 0 0 0,-3 22 0 0,3-22 0 15,0 0 0-15,-11 17 0 0,11-17 0 0,-6 16 0 16,6-16 0-16,-7 17 0 0,7-17 0 16,-6 18 0-16,6-18 0 0,-7 17 0 0,7-17 0 15,-7 23 0-15,7-23 0 0,-3 20 0 0,3-20 0 16,-7 22 0-16,7-22 0 0,-3 25 0 15,3-25 0-15,-3 24 0 0,3-24 0 0,-4 23 0 16,4-23 0-16,0 26 0 0,0-26 0 0,0 23 0 16,0-23 0-16,4 24 0 0,-4-24 0 0,0 22 0 15,0-22 0-15,3 20 0 0,-3-20 0 0,3 24 0 16,-3-24 0-16,7 17 0 0,-7-17 0 0,0 22 0 16,0-22 0-16,3 18 0 0,-3-18 0 0,3 18 0 15,-3-18 0-15,7 17 0 0,-7-17 0 16,0 0 0-16,4 25 0 0,-4-25 0 0,0 0 0 15,6 22 0-15,-6-22 0 0,0 0 0 0,7 25 0 16,-7-25 0-16,0 0 0 0,6 23 0 0,-6-23 0 16,0 0 0-16,4 26 0 0,-4-26 0 0,0 0 0 15,3 24 0-15,-3-24 0 0,4 17 0 0,-4-17 0 16,3 18 0-16,-3-18 0 0,4 17 0 16,-4-17 0-16,3 18 0 0,-3-18 0 0,0 20 0 15,0-20 0-15,3 16 0 0,-3-16 0 0,0 0 0 16,0 26 0-16,0-26 0 0,3 20 0 0,-3-20 0 15,0 0 0-15,0 25 0 0,0-25 0 0,0 0 0 16,3 25 0-16,-3-25 0 0,0 0 0 0,4 25 0 16,-4-25 0-16,0 0 0 0,3 25 0 15,-3-25 0-15,4 18 0 0,-4-18 0 0,3 19 0 16,-3-19 0-16,4 23 0 0,-4-23 0 0,3 22 0 16,-3-22 0-16,3 26 0 0,-3-26 0 0,3 22 0 15,-3-22 0-15,3 24 0 0,-3-24 0 0,7 26 0 16,-7-26 0-16,4 25 0 0,-4-25 0 0,3 23 0 15,-3-23 0-15,7 22 0 0,-7-22 0 16,0 18 0-16,0-18 0 0,3 19 0 0,-3-19 0 16,3 23 0-16,-3-23 0 0,3 18 0 0,-3-18 0 15,4 20 0-15,-4-20 0 0,3 17 0 0,-3-17 0 16,0 17 0-16,0-17 0 0,0 0 0 16,0 23 0-16,0-23 0 0,0 0 0 0,4 23 0 15,-4-23 0-15,0 0 0 0,0 26 0 0,0-26 0 16,0 0 0-16,0 29 0 0,0-29 0 0,0 20 0 15,0-20 0-15,0 20 0 0,0-20 0 0,3 20 0 16,-3-20 0-16,0 22 0 0,0-22 0 0,0 20 0 16,0-20 0-16,0 22 0 0,0-22 0 0,4 23 0 15,-4-23 0-15,3 23 0 0,-3-23 0 0,0 22 0 16,0-22 0-16,0 21 0 0,0-21 0 0,0 19 0 16,0-19 0-16,3 20 0 0,-3-20 0 15,0 22 0-15,0-22 0 0,3 21 0 0,-3-21 0 16,3 20 0-16,-3-20 0 0,4 22 0 15,-4-22 0-15,3 21 0 0,-3-21 0 0,0 21 0 16,0-21 0-16,4 25 0 0,-4-25 0 0,3 23 0 16,-3-23 0-16,4 26 0 0,-4-26 0 0,3 24 0 15,-3-24 0-15,0 22 0 0,0-22 0 0,3 21 0 16,-3-21 0-16,3 20 0 0,-3-20 0 0,4 19 0 16,-4-19 0-16,0 0 0 0,3 24 0 0,-3-24 0 15,0 0 0-15,3 20 0 0,-3-20 0 0,0 0 0 16,0 19 0-16,0-19 0 0,0 0 0 0,0 0 0 15,4 20 0-15,-4-20 0 0,0 0 0 0,0 0 0 16,0 0 0-16,0 0 0 0,3 19 0 16,-3-19 0-16,0 0 0 0,0 0 0 15,0 0 0-15,0 0 0 0,4 24 0 0,-4-24 0 16,0 0 0-16,0 0 0 0,0 0 0 0,3 19 0 16,-3-19 0-16,0 0 0 0,0 0 0 0,0 0 0 15,0 0 0-15,0 0 0 0,0 0 0 0,0 20 0 16,0-20 0-16,0 0 0 0,0 0 0 0,0 0 0 15,0 0 0-15,0 0 0 0,0 0 0 0,0 0 0 16,0 0 0-16,0 0 0 0,0 0 0 0,0 0 0 16,0 0 0-16,-14 12 0 0,14-12 0 0,0 0 0 15,0 0 0-15,0 0 0 0,0 0 0 0,-40 0 0 16,40 0 0-16,0 0 0 0,-33 0 0 16,33 0 0-16,0 0 0 0,-43 0 0 0,43 0 0 15,0 0 0-15,-47 0 0 0,47 0 0 16,0 0 0-16,-47 0 0 0,47 0 0 0,-33 0 0 15,33 0 0-15,-37-1 0 0,37 1 0 0,-33 0 0 16,33 0 0-16,-33 0 0 0,33 0 0 0,-40-2 0 16,40 2 0-16,-38-4 0 0,38 4 0 0,-43 0 0 15,43 0 0-15,-39-2 0 0,39 2 0 0,-44 0 0 16,44 0 0-16,-46 0 0 0,46 0 0 0,-44 0 0 16,44 0 0-16,-46 0 0 0,46 0 0 0,-48 2 0 15,48-2 0-15,-39 4 0 0,39-4 0 0,-44 2 0 16,44-2 0-16,-40 1 0 0,40-1 0 15,-40 6 0-15,40-6 0 0,-39 3 0 0,39-3 0 16,-44 8 0-16,44-8 0 0,-43 4 0 0,43-4 0 16,-51 5 0-16,51-5 0 0,-47 5 0 0,47-5 0 15,-46 5 0-15,46-5 0 0,-47 5 0 16,47-5 0-16,-46 7 0 0,46-7 0 0,-47 3 0 16,47-3 0-16,-50 8 0 0,50-8 0 0,-50 4 0 15,50-4 0-15,-54 5 0 0,54-5 0 0,-52 7 0 16,52-7 0-16,-54 6 0 0,54-6 0 0,-57 8 0 15,57-8 0-15,-53 4 0 0,53-4 0 0,-57 8 0 16,57-8 0-16,-46 5 0 0,46-5 0 16,-51 8 0-16,51-8 0 0,-46 4 0 0,46-4 0 15,-44 8 0-15,44-8 0 0,-43 8 0 0,43-8 0 16,-40 7 0-16,40-7 0 0,-43 6 0 0,43-6 0 16,-40 3 0-16,40-3 0 0,-41 9 0 0,41-9 0 15,-39 8 0-15,39-8 0 0,-37 1 0 0,37-1 0 16,-33 6 0-16,33-6 0 0,-30 5 0 15,30-5 0-15,-30 5 0 0,30-5 0 0,0 0 0 16,-38 2 0-16,38-2 0 0,0 0 0 0,-30 3 0 16,30-3 0-16,0 0 0 0,-29 2 0 0,29-2 0 15,0 0 0-15,-30 2 0 0,30-2 0 0,0 0 0 16,0 0 0-16,-37 3 0 0,37-3 0 16,0 0 0-16,0 0 0 0,-30 2 0 0,30-2 0 15,0 0 0-15,0 0 0 0,0 0 0 0,-37 3 0 16,37-3 0-16,0 0 0 0,0 0 0 0,0 0 0 15,0 0 0-15,0 0 0 0,0 0 0 0,0 0 0 16,-30 0 0-16,30 0 0 0,0 0 0 0,0 0 0 16,0 0 0-16,0 0 0 0,0 0 0 0,0 0 0 15,0 0 0-15,0 0 0 0,0 0 0 0,0 0 0 16,0 0 0-16,-13-10 0 0,13 10 0 16,0 0 0-16,0 0 0 0,0 0 0 0,-3-20 0 15,3 20 0-15,0 0 0 0,0 0 0 16,0-21 0-16,0 21 0 0,0 0 0 0,3-16 0 15,-3 16 0-15,0 0 0 0,0-23 0 0,0 23 0 16,0 0 0-16,4-24 0 0,-4 24 0 0,3-21 0 16,-3 21 0-16,3-18 0 0,-3 18 0 0,7-19 0 15,-7 19 0-15,3-20 0 0,-3 20 0 0,3-21 0 16,-3 21 0-16,4-20 0 0,-4 20 0 0,3-17 0 16,-3 17 0-16,4-17 0 0,-4 17 0 0,6-21 0 15,-6 21 0-15,3-20 0 0,-3 20 0 0,7-17 0 16,-7 17 0-16,0-17 0 0,0 17 0 0,3-18 0 15,-3 18 0-15,4-23 0 0,-4 23 0 16,0-19 0-16,0 19 0 0,3-24 0 16,-3 24 0-16,0-19 0 0,0 19 0 0,0-22 0 15,0 22 0-15,4-25 0 0,-4 25 0 0,0-21 0 16,0 21 0-16,3-22 0 0,-3 22 0 0,3-23 0 16,-3 23 0-16,0-19 0 0,0 19 0 0,3-23 0 15,-3 23 0-15,0-20 0 0,0 20 0 0,0-22 0 16,0 22 0-16,4-21 0 0,-4 21 0 0,3-22 0 15,-3 22 0-15,0-17 0 0,0 17 0 0,3-19 0 16,-3 19 0-16,0 0 0 0,0-29 0 0,0 29 0 16,0 0 0-16,0-25 0 0,0 25 0 0,0-20 0 15,0 20 0-15,0-21 0 0,0 21 0 0,0-19 0 16,0 19 0-16,0-17 0 0,0 17 0 0,0-19 0 16,0 19 0-16,-3-21 0 15,3 21 0-15,0-20 0 0,0 20 0 0,-3-21 0 16,3 21 0-16,0-19 0 0,0 19 0 0,-4-20 0 15,4 20 0-15,0-20 0 0,0 20 0 0,-3-17 0 16,3 17 0-16,0-20 0 0,0 20 0 0,-3-21 0 16,3 21 0-16,0-17 0 0,0 17 0 0,-3-20 0 15,3 20 0-15,0-21 0 0,0 21 0 0,-4-17 0 16,4 17 0-16,0-20 0 0,0 20 0 0,0-20 0 16,0 20 0-16,0-18 0 0,0 18 0 0,0-20 0 15,0 20 0-15,0-17 0 0,0 17 0 16,-3-20 0-16,3 20 0 0,0-18 0 0,0 18 0 15,0-20 0-15,0 20 0 0,0-17 0 0,0 17 0 16,-4-20 0-16,4 20 0 0,0-18 0 0,0 18 0 16,0-17 0-16,0 17 0 0,0 0 0 15,-3-27 0-15,3 27 0 0,0-15 0 0,0 15 0 16,0 0 0-16,-3-28 0 0,3 28 0 0,-4-20 0 16,4 20 0-16,0 0 0 0,0-25 0 0,0 25 0 15,0 0 0-15,0-22 0 0,0 22 0 0,0 0 0 16,0-23 0-16,0 23 0 0,0 0 0 0,-3-22 0 15,3 22 0-15,0 0 0 0,0-22 0 16,0 22 0-16,0 0 0 0,-3-24 0 0,3 24 0 16,0 0 0-16,-3-17 0 0,3 17 0 0,0 0 0 15,0-20 0-15,0 20 0 0,0 0 0 0,0 0 0 16,-4-20 0-16,4 20 0 0,0 0 0 0,0 0 0 16,0-22 0-16,0 22 0 0,0 0 0 0,0-18 0 15,0 18 0-15,0 0 0 0,-3-20 0 16,3 20 0-16,0 0 0 0,0-22 0 0,0 22 0 15,0 0 0-15,-4-25 0 0,4 25 0 0,0 0 0 16,-3-25 0-16,3 25 0 0,0-18 0 0,0 18 0 16,0 0 0-16,-3-25 0 0,3 25 0 0,-4-17 0 15,4 17 0-15,0 0 0 0,0-25 0 0,0 25 0 16,-3-18 0-16,3 18 0 0,0 0 0 16,-3-22 0-16,3 22 0 0,0 0 0 0,-3-17 0 15,3 17 0-15,0 0 0 0,0 0 0 0,0-26 0 16,0 26 0-16,0 0 0 0,0 0 0 0,-4-18 0 15,4 18 0-15,0 0 0 0,0 0 0 0,-3-22 0 16,3 22 0-16,0 0 0 0,-4-20 0 0,4 20 0 16,0 0 0-16,-3-15 0 0,3 15 0 0,0 0 0 15,0 0 0-15,-7-18 0 0,7 18 0 16,0 0 0-16,0 0 0 0,0 0 0 0,-3-17 0 16,3 17 0-16,0 0 0 0,0 0 0 0,0 0 0 15,0 0 0-15,0 0 0 0,0 0 0 16,-6-17 0-16,6 17 0 0,0 0 0 0,0 0 0 15,0 0-868-15,-34 10-306 0,34-10-917 0,-30 7-1503 16</inkml:trace>
  <inkml:trace contextRef="#ctx0" brushRef="#br2" timeOffset="102004.61">10484 7587 199 0,'0'0'428'0,"0"0"-20"0,0 0-6 0,0 0-5 16,0 0-18-16,-3-17-22 0,3 17-11 0,0 0-15 16,0 0-11-16,0 0-7 0,0 0-20 0,-6-16-13 15,6 16-21-15,0 0-27 0,0 0-23 0,0 0-27 16,0 0-28-16,0 0-28 0,0 0-27 0,0 0-21 15,0 0-16-15,0 0 23 0,0 0 22 16,-21 16-4-16,21-16 3 0,-6 15-10 16,6-15 1-16,-7 22 7 0,7-22-16 0,-6 30-10 15,6-30-15-15,-7 33-9 0,3-17-17 0,1 5-4 16,3 1-4-16,-3-2-6 0,3 4-1 0,0-4-3 16,0 2-7-16,3-2-4 0,-3 1 6 0,0-21-4 15,0 31-1-15,0-31 2 0,3 30-1 0,-3-30-3 16,8 28 0-16,-8-28 2 0,6 22-8 0,-6-22-15 15,10 15-30-15,-10-15-50 0,0 0-68 0,17 10-69 16,-17-10-80-16,0 0-83 0,27-7-102 0,-27 7-86 16,16-13-68-16,-16 13-82 0,14-20-420 0,-14 20-618 15</inkml:trace>
  <inkml:trace contextRef="#ctx0" brushRef="#br2" timeOffset="102912.56">10721 7674 190 0,'0'0'463'0,"0"-24"-8"15,0 24 4-15,-3-25-1 0,3 25-16 0,-3-23-16 16,3 23-20-16,-3-20-24 0,3 20-22 0,-7-17-26 16,7 17-29-16,0 0-39 0,-11-20-44 0,11 20-38 15,0 0-33-15,0 0-14 0,-19-9 5 0,19 9-2 16,0 0-2-16,-27 17-13 0,27-17-19 0,-20 19-15 16,7-6-15-16,2 4-14 0,-2 1-15 0,4 2-4 15,1 0-8-15,2 2-6 0,-1-1-4 0,4 1-1 16,0-2-7-16,3 2 0 0,0-4 0 15,3-1 0-15,-3-17-2 0,7 30 2 0,-7-30-1 16,9 25 4-16,-9-25-3 0,21 18 4 16,-21-18-7-16,30 7 0 0,-30-7-2 0,33-3 2 15,-33 3-4-15,44-14-2 0,-22 5-1 0,2-7-1 16,0 0-2-16,-1-1-4 0,-4-3 2 0,-1 0 0 16,-2 2-1-16,-2 1 1 0,-5-3 3 0,-2 0 17 15,0 2 10-15,-7 18 4 0,3-29 0 0,-3 29-6 16,-7-30-2-16,7 30-1 0,-3-25-5 0,3 25-3 15,-13-20-7-15,13 20-4 0,-10-17-9 0,10 17-4 16,0 0 3-16,-20-13 1 0,20 13-2 16,0 0 3-16,0 0 0 0,-30 8 0 0,30-8 0 15,-13 12 0-15,13-12 2 0,-14 19-2 0,14-19-1 16,-10 28 1-16,10-28 1 0,-3 30 3 0,3-30 0 16,3 33 3-16,4-13 0 0,-1-3 1 0,1 3-2 15,3-2 5-15,0-3-2 0,3 0 2 16,1 0 1-16,-1-3-1 0,1 1-2 0,-14-13 5 15,26 17 0-15,-26-17-3 0,34 8-2 0,-34-8 1 16,36 0 0-16,-36 0 0 0,40-8-3 0,-20 0 1 16,4-4-1-16,-8 2 0 0,4-5-4 0,-4 3 1 15,5-6-1-15,-7 1-2 0,-1 2 0 0,-4-3-1 16,2 1 8-16,-5 1 24 0,-6 16 9 16,10-29-2-16,-10 29-2 0,0-30-5 0,0 30-4 15,-3-28-7-15,3 28-1 0,-10-25-1 0,10 25-4 16,-14-20 1-16,14 20-6 0,-16-18-2 0,16 18-8 15,-17-12-6-15,17 12 5 0,0 0 0 0,-30-2 1 16,30 2 0-16,-19 10-1 0,19-10-1 0,-24 16 1 16,24-16 1-16,-17 26 3 0,17-26 1 0,-10 28-1 15,7-11 0-15,3-17 4 0,-3 33-1 16,3-33 1-16,6 32 1 0,-3-14-2 0,7-2 1 16,1-2 2-16,-11-14 0 0,16 22 5 0,-16-22-4 15,24 18 1-15,-24-18-1 0,26 13-2 16,-26-13 2-16,30 2 0 0,-30-2-4 0,40-6 3 15,-40 6-5-15,44-14 1 0,-25 4-3 0,5-3 2 16,-4-1 0-16,0-1-1 0,-3-3-2 0,0 0 1 16,-1 1-2-16,-2-1 0 0,-1-3 0 0,-7 5 1 15,1 0 5-15,-7 16 14 0,7-29 7 0,-7 29-5 16,3-23-6-16,-3 23-8 0,-10-20-5 0,10 20-3 16,-16-12-2-16,16 12-3 0,0 0 3 0,-40 0-3 15,40 0 0-15,-30 7-1 0,30-7 2 0,-30 18 2 16,9-9 0-16,8 4 4 0,0-1-2 15,0 4 0-15,5-4 5 0,8-12-1 0,-13 28-1 16,13-28 1-16,-6 25 0 0,6-25-5 16,0 22-12-16,0-22-18 0,10 20-33 0,-10-20-52 15,13 13-72-15,-13-13-69 0,0 0-88 0,34 8-103 16,-34-8-127-16,0 0-166 0,43-8-143 0,-43 8-615 16,23-13-944-16</inkml:trace>
  <inkml:trace contextRef="#ctx0" brushRef="#br2" timeOffset="104569.08">11428 8400 91 0,'0'0'325'16,"0"0"-24"-16,0 0-18 0,0 0-24 0,0 0-13 16,0 0-19-16,0 0-22 0,0 0-23 0,0 0-21 15,0 0-23-15,0 0-21 0,0 0-17 0,0 0-17 16,0 0-15-16,0 0-15 0,0 0-8 0,0 0-13 15,0 0-4-15,0 0-6 0,0 0-3 0,0 0 2 16,0 0-1-16,0 0 7 0,0 0 6 0,0 0 10 16,0 0 11-16,0 0 10 0,0 0 8 0,0 0 3 15,0 0 1-15,0 0 0 0,0 0-2 16,0 0-7-16,0 0-5 0,0 0-12 16,0 0-9-16,0 0-7 0,0 0-2 0,0 0-7 15,0 0-3-15,0 0-2 0,0 0-3 0,0 0-4 16,0 0 0-16,0 0-5 0,0 0-4 0,0 0 1 15,0 0 0-15,0 0-2 0,0 0 6 0,0 0-10 16,0 0-2-16,0 0 5 0,0 0-2 0,0 0-4 16,0 0 11-16,0 0-9 0,0 0 1 0,0 0-1 15,0 0 1-15,0 0 0 0,0 0 1 0,0 0 0 16,0 0 0-16,0 0 3 0,0 0-1 0,0 0-1 16,0 0 0-16,0 0 4 0,0 0 0 0,0 0-2 15,0 0-1-15,0 0 1 0,0 0-2 16,0 0 2-16,0 0-4 0,0 0 2 0,0 0-2 15,0 0-1-15,0 0 6 0,0 0 4 16,0 0-2-16,0 0 6 0,0 0 1 0,0 0-7 16,0 0 4-16,0 0-5 0,0 0 0 0,0 0-1 15,0 0-5-15,0 0-3 0,0 0 4 0,0 0 3 16,0 0-2-16,0 0 3 0,0 0-4 0,0 0 0 16,0 0 0-16,0 0-4 0,0 0 6 0,0 0-2 15,0 0-1-15,0 0 4 0,0 0-1 0,0 0 2 16,0 0 4-16,0 0 0 0,0 0 0 0,0 0 0 15,0 0 3-15,0 0-6 0,0 0 5 0,0 0 4 16,0 0 5-16,0 0 5 0,0 0 6 16,0 0 9-16,0 0 8 0,0 0 9 0,0 0 5 15,0 0 0-15,0 0 5 0,0 0 11 0,0 0-5 16,0 0 0-16,0 0 1 0,0 0-7 16,-16 10 0-16,16-10 0 0,0 0-3 0,0 0 3 15,0 0-1-15,0 0-8 0,0 0-5 0,0 0-3 16,0 0-9-16,0 0-6 0,0 0-2 0,0 0-6 15,0 0-3-15,0 0-4 0,0 0-3 0,0 0-3 16,0 0-2-16,0 0-1 0,0 0-1 0,0 0-1 16,0 0-2-16,0 0-1 0,0 0 1 0,0 0 0 15,0 0 2-15,0 0-2 0,0 0 3 0,0 0-4 16,0 0-11-16,0 0-29 0,0 0-42 16,0 0-77-16,0 0-85 0,9-17-94 0,-9 17-75 15,0 0-69-15,21-11-59 0,-21 11-109 0,0 0-326 16,27-13-447-16</inkml:trace>
  <inkml:trace contextRef="#ctx0" brushRef="#br2" timeOffset="105165.07">11976 8332 339 0,'0'0'390'0,"0"0"-21"15,0 0-20-15,0 0-14 0,0 0-16 0,0 0-22 16,0 0-12-16,0 0-16 0,0 0-13 0,0 0-16 16,0 0-23-16,0 0-12 0,0 0-33 15,-11 17-25-15,11-17-24 0,0 0-21 0,0 0-18 16,0 0-14-16,0 0-8 0,0 0 0 0,0 0 6 16,0 0 14-16,0 0 5 0,0 0 8 15,0 0 7-15,0 0-1 0,0 0-4 0,0 0-9 16,0 0-9-16,0 0-9 0,0 0-11 0,0 0-8 15,0 0-8-15,0 0-6 0,0 0-4 0,0 0-2 16,0 0-8-16,0 0-2 0,0 0-6 0,0 0-2 16,0 0-6-16,0 0 2 0,0 0-15 0,24-7-33 15,-24 7-43-15,0 0-56 0,0 0-76 0,0 0-89 16,0 0-112-16,0 0-104 0,6-15-94 0,-6 15-603 16,0 0-678-16</inkml:trace>
  <inkml:trace contextRef="#ctx0" brushRef="#br2" timeOffset="107365.08">10421 7974 57 0,'60'-27'-20'0,"27"-13"7"16</inkml:trace>
  <inkml:trace contextRef="#ctx0" brushRef="#br0" timeOffset="112084.09">11492 8717 393 0,'10'-22'480'0,"-4"2"12"0,1 2 3 0,-7 18-7 15,7-30-5-15,-7 30-9 0,7-24-14 0,-7 24-27 16,3-21-39-16,-3 21-53 0,0 0-60 16,0-22-57-16,0 22-49 0,0 0-30 0,0 0-1 15,0 0 18-15,0 0 5 0,0 0 6 0,-3 26 21 16,3-5 31-16,-4 4 4 0,1 10-9 0,3 0-21 16,-4 5-19-16,4 5-15 0,0 5-7 0,0 5-19 15,0 0-61-15,4 0-78 0,-1 3 0 16,1 1 0-16,2-1 0 0,-3 0 0 0,4 0 0 15,0-3 0-15,3-1 0 0,-4-4 0 0,1 1 0 16,0-5 0-16,0-10 0 0,-1-2 0 0,-3 0 0 16,4-7 0-16,-4-5 0 0,1 2 0 0,3-6 0 15,-7-18 0-15,3 33 0 0,-3-33 0 16,6 23 0-16,-6-23 0 0,0 0 0 0,7 15 0 16,-7-15 0-16,0 0 0 0,0 0 0 0,14-21 0 15,-14 21 0-15,6-25 0 0,-6 25-329 0,13-31-302 16,-5 10-82-16,1-4-114 0,1 1-96 0,4-7-699 15,2 4-1060-15</inkml:trace>
  <inkml:trace contextRef="#ctx0" brushRef="#br0" timeOffset="112600.09">12256 8782 36 0,'6'-22'476'0,"-6"22"14"16,3-18 9-16,-3 18 1 0,7-18-24 0,-7 18-21 15,0 0-22-15,0-17-26 0,0 17-29 0,0 0-23 16,-10-17-15-16,10 17-24 0,0 0-23 0,-17-9-25 16,17 9-23-16,0 0-15 0,0 0-16 0,-43 1-15 15,43-1-6-15,-30 11-7 0,13-4 6 0,-6 5 13 16,0 8 1-16,-7 1-10 0,3 3-23 0,-3 6-29 15,-3 0-58-15,6 2-86 0,-3 6 0 16,6-1 0-16,5 6 0 0,2 0 0 0,4 2 0 16,10-9 0-16,-2 8 0 0,13-5 0 15,2 9 0-15,7-5 0 0,-1-1 0 0,7-1 0 16,7-2 0-16,1-3 0 0,2-10 0 0,-3 5 0 16,3-12 0-16,0-1 0 0,4-6 0 0,-4-4 0 15,4-8 0-15,0-2 0 0,6-4 0 0,1-8 0 16,2-6 0-16,11-10 0 0,-4-8 0 0,7-10 0 15,-3-7 0-15,-4-4 0 0,-6-7 0 0,-4-3 0 16,-6-4 0-16,-10-2 0 0,-11 13 0 0,-6-1 0 16,-7 11 0-16,-6 2 0 0,-7 5 0 0,-3 2 0 15,-10 8 0-15,-7 8 0 0,-10 2 0 0,-7 7 0 16,0 10 0-16,-13 8 0 16,-10 8 0-16,-17 10 0 0,-19 7 0 0,6 10 0 15,0 5 0-15,6 0 0 0,11 5 0 0,10-2 0 16,6 3 0-16,20-2-16 0,7-2-397 0,13-5-98 15,10 1-69-15,11-5-143 0,6-9-187 0,11 1-803 16,8 1-1148-16</inkml:trace>
  <inkml:trace contextRef="#ctx0" brushRef="#br3" timeOffset="117992.09">13323 8190 77 0,'0'0'173'0,"9"-15"-8"0,-9 15-12 0,0 0-10 15,7-15-5-15,-7 15 1 0,0 0 7 0,14-16-17 16,-14 16-6-16,0 0 15 0,6-17 6 0,-6 17 7 15,0 0 6-15,10-17-2 0,-10 17 7 0,0 0 0 16,7-15-2-16,-7 15-2 0,0 0-1 16,0 0-6-16,10-17-6 0,-10 17-3 0,0 0 2 15,0 0 1-15,0 0 5 0,6-18 5 0,-6 18 1 16,0 0-3-16,0 0-11 0,0 0-10 0,0 0-11 16,0 0-10-16,0 0-14 0,0 0-9 0,7-15-14 15,-7 15-18-15,0 0-12 0,0 0-10 16,0 0-6-16,0 0-7 0,0 0-4 0,0 0-3 15,0 0-4-15,0 0 0 0,0 0-1 0,0 0 3 16,-3 16 5-16,3-16 5 0,0 0 22 0,-4 21 16 16,4-21 10-16,0 0 13 0,0 25 5 0,0-25 11 15,-3 17-5-15,3-17-8 0,-3 26-5 16,3-26-5-16,0 25-4 0,0-25-14 0,-3 24-8 16,3-24-6-16,0 26-5 0,0-26-6 0,-3 27-1 15,3-27-4-15,0 30 2 0,0-30-2 0,0 28 0 16,0-28 0-16,0 30 1 0,0-30-2 0,0 29-2 15,0-29-2-15,0 31 2 0,0-31-6 0,3 32-1 16,-3-32 2-16,0 30-3 0,0-30-1 0,0 30-1 16,0-30-7-16,3 31 2 0,-3-31 3 15,0 27-6-15,0-27 0 0,3 24-4 0,-3-24 5 16,0 24-2-16,0-24-2 0,3 22 5 0,-3-22-4 16,0 22-3-16,0-22 8 0,0 25 5 0,0-25 1 15,0 20 9-15,0-20-2 0,4 23-1 0,-4-23 2 16,0 20-5-16,0-20-2 0,0 20 1 0,0-20-6 15,3 18 2-15,-3-18-2 0,0 0-4 16,0 24 0-16,0-24 2 0,0 0-4 0,0 23 2 16,0-23-2-16,0 0-1 0,0 22-3 0,0-22 3 15,0 0-2-15,0 23 6 0,0-23-3 0,0 0-3 16,0 25 4-16,0-25-4 0,0 0 2 0,0 25-1 16,0-25 1-16,0 0-3 0,0 22 1 0,0-22 1 15,0 0-2-15,0 25 3 0,0-25 0 0,0 0-1 16,-3 25 0-16,3-25 0 0,0 0 4 15,-4 23-1-15,4-23-1 0,0 0-1 0,0 19 0 16,0-19 3-16,0 0-2 0,-3 20 1 16,3-20-1-16,0 0 0 0,0 24 3 0,0-24-4 15,0 0-2-15,0 17 0 0,0-17 3 0,0 0-3 16,0 17 5-16,0-17-5 0,0 0 2 0,0 23 0 16,0-23 0-16,0 0-4 0,0 0 3 0,0 22 1 15,0-22-2-15,0 0 1 0,0 0 5 0,0 22-5 16,0-22 3-16,0 0-1 0,0 0-1 0,0 23 3 15,0-23 2-15,0 0 1 0,0 20 5 0,0-20-1 16,0 0 3-16,0 23-3 0,0-23-3 0,0 0-1 16,0 20-3-16,0-20-2 0,0 0 0 0,0 20 0 15,0-20-3-15,0 0 2 0,0 19-1 16,0-19-1-16,0 0 1 0,0 21 0 16,0-21 0-16,0 0 0 0,-3 20 0 0,3-20-2 15,0 0 4-15,0 18-3 0,0-18 0 0,0 0 0 16,0 0-5-16,0 22 2 0,0-22-1 0,0 0 5 15,0 0-2-15,0 24 1 0,0-24 2 0,0 0 1 16,0 0 2-16,-3 26-1 0,3-26 2 0,0 0-3 16,0 19 3-16,0-19-2 0,0 0 0 0,-7 23-1 15,7-23-1-15,0 0 1 0,-3 25 1 0,3-25-2 16,0 0-2-16,-4 26 0 0,4-26 0 0,0 0 0 16,-3 24 1-16,3-24 0 0,-4 18 0 0,4-18-2 15,0 0 1-15,0 28 0 0,0-28-2 16,-3 17 3-16,3-17-2 0,0 17 3 0,0-17-5 15,0 0 6-15,-3 28-5 0,3-28 4 16,0 0 1-16,0 22-2 0,0-22 2 0,0 0 2 16,0 27-3-16,0-27 4 0,0 0 1 0,3 26-2 15,-3-26 0-15,0 0-2 0,0 25 0 0,0-25 0 16,0 0-2-16,0 19 1 0,0-19 1 0,0 0 2 16,3 23-5-16,-3-23-1 0,0 0-1 0,4 23 1 15,-4-23 0-15,0 0-2 0,3 20 2 0,-3-20 0 16,0 0 0-16,0 25 4 0,0-25-4 0,0 0 1 15,4 22-3-15,-4-22 1 0,0 0-1 0,3 18 0 16,-3-18 0-16,0 0 2 0,7 19-2 16,-7-19 3-16,0 0-2 0,0 25 0 0,0-25 0 15,0 0 1-15,3 25 1 0,-3-25 1 0,3 18 0 16,-3-18 1-16,0 0 2 0,3 25 1 0,-3-25-1 16,0 0 4-16,4 20 4 0,-4-20 8 15,0 0 18-15,0 0 29 0,3 18 4 0,-3-18-74 16,0 0 0-16,0 0 0 0,0 0 0 0,0 0 0 15,0 0 0-15,14-19 0 0,-14 19-17 0,6-29-459 16,1 12-171-16,-4-5-165 0,-3-2-173 0,4 0-802 16,-1-6-1216-16</inkml:trace>
  <inkml:trace contextRef="#ctx0" brushRef="#br3" timeOffset="121684.58">13383 8082 179 0,'0'0'307'0,"0"0"-12"0,0 0-6 0,0 0-12 15,0 0-10-15,0 0-16 0,0 0-17 0,0 0-15 16,0 0-16-16,0 0-13 0,0 0-9 0,0 0-18 16,0 0-13-16,0 0-10 0,0 0-5 0,0 0-9 15,0 0-6-15,0 0-1 0,0 0-3 0,0 0-1 16,0 0-2-16,0 0-4 0,0 0-4 0,0 0-3 16,0 0-13-16,0 0-5 0,0 0-12 0,0 0-9 15,0 0-7-15,0 0-8 0,0 0-2 0,0 0 2 16,0 0 5-16,0 0-1 15,0 0 1-15,0 0 1 0,0 0 3 0,0 0 3 16,0 0-1-16,0 0 1 0,0 0-1 0,0 0-7 16,0 0-9-16,0 0-8 0,0 0-2 0,0 0-3 15,0 0 1-15,20-7-3 0,-20 7-2 0,26-8 0 16,-26 8-3-16,27-6-4 0,-27 6 1 0,33-4 1 16,-33 4 2-16,37-8-1 0,-37 8 2 0,40-7 0 15,-40 7-2-15,40-7 2 0,-40 7-2 0,36-8-3 16,-36 8-4-16,38-5-2 0,-38 5-3 0,33-4 0 15,-33 4-4-15,30-6-2 0,-30 6 4 0,30-5-6 16,-30 5 0-16,0 0 0 0,40-1-1 16,-40 1 0-16,0 0-1 0,40-6 2 0,-40 6 4 15,0 0-2-15,40 0 1 0,-40 0-2 0,30-6-1 16,-30 6 0-16,0 0 1 0,40-2 0 16,-40 2-3-16,0 0 2 0,36-6-2 0,-36 6 0 15,0 0 0-15,37-1 1 0,-37 1-3 0,0 0 5 16,33-3-3-16,-33 3 4 0,0 0-4 0,34-5 2 15,-34 5 1-15,0 0-2 0,37-3 1 0,-37 3 1 16,0 0-2-16,30-4-1 0,-30 4 2 0,0 0 0 16,33-5-2-16,-33 5 1 0,0 0-3 0,27-5 4 15,-27 5-3-15,0 0 1 0,0 0 1 0,36-3 1 16,-36 3-3-16,0 0 2 0,0 0 1 16,34-5-3-16,-34 5 2 0,0 0 0 0,0 0 1 15,30-2-1-15,-30 2-2 0,0 0 1 0,0 0 0 16,0 0 0-16,30-5-2 0,-30 5 4 0,0 0-3 15,0 0 0-15,0 0 2 0,33-2-1 0,-33 2-3 16,0 0 4-16,0 0 0 0,27-6-1 16,-27 6 2-16,0 0-2 0,0 0 0 0,0 0 2 15,33-2-3-15,-33 2 2 0,0 0-3 0,0 0 4 16,0 0-3-16,33-3 0 0,-33 3 1 0,0 0 1 16,0 0 0-16,0 0-2 0,37 0 2 0,-37 0-2 15,0 0 1-15,0 0-1 0,0 0 0 16,34 0-1-16,-34 0 7 0,0 0-7 0,0 0 3 15,0 0-1-15,33 0-2 0,-33 0 4 0,0 0-3 16,0 0 1-16,0 0 4 0,37 0-4 0,-37 0 4 16,0 0-6-16,0 0 2 0,0 0 0 0,33 0 1 15,-33 0-2-15,0 0 1 0,0 0 0 0,0 0-2 16,0 0 2-16,33 0-1 0,-33 0 0 0,0 0 3 16,0 0-4-16,0 0 4 0,37 3-2 15,-37-3 2-15,0 0-3 0,0 0-2 0,0 0 3 16,33 0-2-16,-33 0 4 0,0 0-2 0,0 0-3 15,0 0 3-15,33 2 4 0,-33-2-5 0,0 0 1 16,0 0 1-16,0 0-2 0,38 0 1 16,-38 0-2-16,0 0 3 0,0 0 0 0,0 0-3 15,0 0 1-15,36 3 2 0,-36-3-2 0,0 0 2 16,0 0 3-16,0 0-6 0,30 3 4 0,-30-3-2 16,0 0-1-16,0 0 3 0,0 0-4 0,0 0 2 15,40 0-1-15,-40 0 2 0,0 0-2 0,0 0 0 16,0 0 2-16,0 0-3 0,30 2 3 0,-30-2-2 15,0 0 3-15,0 0 0 0,0 0 4 0,33 2-4 16,-33-2-1-16,0 0 0 0,0 0-1 0,0 0 0 16,33 3 2-16,-33-3-1 0,0 0-2 15,0 0-1-15,0 0-1 0,0 0 4 0,38 0-1 16,-38 0 0-16,0 0-1 0,0 0 2 16,0 0 0-16,0 0-1 0,33 0 1 0,-33 0 1 15,0 0 0-15,0 0-5 0,0 0 4 0,33 0-4 16,-33 0 3-16,0 0 0 0,0 0 0 0,0 0 0 15,0 0 0-15,40 0 1 0,-40 0-1 0,0 0 2 16,0 0-3-16,0 0 2 0,0 0 1 0,33 0-3 16,-33 0 1-16,0 0-1 0,0 0-1 0,0 0 2 15,0 0 1-15,37 0 1 0,-37 0-1 0,0 0-1 16,0 0 0-16,0 0 0 0,0 0 1 0,33 0 2 16,-33 0 0-16,0 0-6 0,0 0 1 0,0 0 3 15,0 0-4-15,0 0 2 0,34 0-2 16,-34 0 1-16,0 0 2 0,0 0 0 15,0 0 0-15,0 0 0 0,0 0 4 0,0 0-4 16,40 0 0-16,-40 0 1 0,0 0 2 0,0 0 0 16,0 0-6-16,0 0 0 0,0 0 3 0,30-3-1 15,-30 3 3-15,0 0-3 0,0 0 0 0,0 0 1 16,0 0-1-16,0 0 2 0,40 3 0 0,-40-3-2 16,0 0 4-16,0 0-4 0,0 0 0 0,0 0 0 15,33 0 1-15,-33 0 0 0,0 0 0 0,0 0 0 16,0 0 2-16,0 0 0 0,38 0-3 0,-38 0 3 15,0 0 0-15,0 0-1 0,0 0 4 0,0 0-4 16,36 0-1-16,-36 0-2 0,0 0 0 16,0 0 4-16,0 0-3 0,0 0 3 0,30 0 1 15,-30 0-3-15,0 0 0 0,0 0 0 16,0 0 0-16,33 0 2 0,-33 0-2 0,0 0 1 16,0 0-2-16,0 0 1 0,34-3 0 0,-34 3 0 15,0 0 0-15,0 0-1 0,0 0 1 0,36 0 1 16,-36 0 0-16,0 0-1 0,0 0-1 0,0 0 3 15,33 0-4-15,-33 0 2 0,0 0-2 0,0 0 2 16,0 0 2-16,30 3-1 0,-30-3 0 0,0 0-3 16,0 0 4-16,0 0 0 0,0 0-4 0,41 0 2 15,-41 0 2-15,0 0-1 0,0 0 2 0,0 0-3 16,30-3 2-16,-30 3 0 0,0 0 0 16,0 0-2-16,0 0-1 0,0 0-1 0,36 0-1 15,-36 0 5-15,0 0-2 0,0 0 2 0,0 0-2 16,0 0 1-16,0 0 2 0,34-2-3 0,-34 2 2 15,0 0 2-15,0 0-3 0,30-2 0 16,-30 2 2-16,0 0 2 0,0 0-3 0,27-6-5 16,-27 6 3-16,0 0 1 0,0 0 2 0,0 0-2 15,26-5-1-15,-26 5 2 0,0 0 0 0,0 0 0 16,0 0-2-16,0 0 0 0,0 0-2 0,0 0 2 16,0 0 0-16,30-1-2 0,-30 1 2 0,0 0-1 15,0 0 0-15,0 0 2 0,0 0-1 16,10 12 1-16,-10-12-1 0,0 0-1 0,0 0 2 0,0 24 0 15,0-24 2-15,0 0-1 0,0 27 0 16,0-27 2-16,0 26 4 0,0-26-1 0,0 29-3 16,0-29 0-16,0 33 3 0,0-33-3 0,0 33 0 15,0-16 1-15,3 1 0 0,-3 2-1 0,4 0 0 16,-1 0 4-16,0 2-5 0,0-4 1 16,1 2-2-16,3 2 4 0,-4-4 4 0,-3 4 2 15,7-5 9-15,-4 3 14 0,0-2 11 0,0 2-3 16,5-5-1-16,-8-15-1 0,6 31-5 0,-6-31-5 15,10 32-7-15,-10-32 0 0,3 30 0 0,-3-30-8 16,7 28-3-16,-7-28 2 0,7 29-1 16,-7-29-6-16,3 28-4 0,-3-28 10 0,7 27-6 15,-7-27 0-15,3 28 0 0,-3-28-5 0,3 27 6 16,-3-27-5-16,0 25 4 0,0-25 1 0,3 25 6 16,-3-25-7-16,8 25 0 0,-8-25-2 0,3 25 1 15,-3-25 2-15,3 25-3 0,-3-25 0 0,3 28 2 16,-3-28 8-16,10 27 1 0,-10-27 3 0,3 28-3 15,-3-28-4-15,11 28 1 0,-11-28-7 0,6 24 4 16,-6-24-2-16,10 27 3 0,-10-27 0 16,7 25 1-16,-7-25-4 0,7 28 0 0,-7-28 1 15,10 26-2-15,-10-26 0 0,6 24 8 0,-6-24 8 16,11 22 0-16,-11-22-4 0,6 23-4 0,-6-23-1 16,7 26 0-16,-7-26-2 0,6 19-2 15,-6-19 0-15,3 20-1 0,-3-20-2 0,4 18 5 16,-4-18 1-16,0 0 1 0,4 22 7 0,-4-22 2 15,0 0-2-15,3 20 2 0,-3-20-4 0,0 0-4 16,0 19-1-16,0-19 0 0,0 0-2 0,0 21-3 16,0-21-2-16,0 0 3 0,0 20-2 0,0-20-2 15,0 0 0-15,-3 20 0 0,3-20-4 0,0 0 3 16,-4 20 0-16,4-20 0 0,0 0 3 0,0 26 3 16,0-26-1-16,4 19-4 0,-4-19 3 15,0 20-3-15,0-20-5 0,0 25 7 0,0-25 13 16,3 28 8-16,-3-28-1 0,3 25-6 15,-3-25-3-15,7 30-3 0,-7-30 3 0,3 29 2 16,-3-29 1-16,10 31-5 0,-10-31-2 0,7 27-2 16,-7-27-2-16,7 25-2 0,-7-25-1 0,6 30 1 15,-6-30 3-15,6 25-3 0,-6-25 0 0,11 25-2 16,-11-25-2-16,3 25 2 0,-3-25-3 0,7 20 0 16,-7-20 2-16,3 20-1 0,-3-20-2 0,3 20-2 15,-3-20 3-15,0 0 0 0,3 23 0 0,-3-23-2 16,0 0 2-16,4 20 0 0,-4-20 0 0,0 0 1 15,4 22 0-15,-4-22-1 0,0 0 0 0,-4 18-1 16,4-18 1-16,0 0-2 0,-4 19 0 16,4-19 0-16,0 0 1 0,-3 23-4 15,3-23 0-15,0 0 0 0,0 0 0 0,-3 22 0 16,3-22 0-16,0 0 0 0,0 0 0 0,0 18 0 16,0-18 0-16,0 0 0 0,0 0 0 0,0 0 0 15,-3 18 0-15,3-18 0 0,0 0 0 0,0 0 0 16,0 0 0-16,0 0 0 0,0 0 0 0,0 17 0 15,0-17 0-15,0 0 0 0,0 0 0 0,0 0 0 16,0 0 0-16,0 0 0 0,0 0 0 0,0 0 0 16,0 0 0-16,0 0 0 0,0 0 0 0,0 0 0 15,0 0 0-15,0 0 0 0,0 0 0 0,0 0 0 16,0 0 0-16,0 0 0 0,0 0 0 16,0 0 0-16,-37 0 0 0,37 0 0 0,0 0 0 15,-20-7 0-15,20 7 0 0,0 0 0 0,-30-3 0 16,30 3 0-16,0 0 0 0,-37-5 0 15,37 5 0-15,0 0 0 0,-36 0 0 0,36 0 0 16,0 0 0-16,-44-2 0 0,44 2 0 0,-33 0 0 16,33 0 0-16,-40-3 0 0,40 3 0 0,-40 0 0 15,40 0 0-15,-40-3 0 0,40 3 0 0,-43 0 0 16,43 0 0-16,-44 0 0 0,44 0 0 0,-50 0 0 16,50 0 0-16,-47 0 0 0,47 0 0 0,-49-1 0 15,49 1 0-15,-54 0 0 0,54 0 0 0,-47 0 0 16,47 0 0-16,-49 0 0 0,49 0 0 0,-51 0 0 15,51 0 0-15,-47 1 0 0,47-1 0 16,-46 0 0-16,46 0 0 0,-47 6 0 0,47-6 0 16,-40 0 0-16,40 0 0 0,-39 2 0 0,39-2 0 15,-41 3 0-15,41-3 0 0,-43 2 0 0,43-2 0 16,-43 3 0-16,43-3 0 0,-47 0 0 16,47 0 0-16,-54 5 0 0,54-5 0 0,-53 2 0 15,53-2 0-15,-53 5 0 0,53-5 0 0,-54 5 0 16,28-2 0-16,26-3 0 0,-54 5 0 0,54-5 0 15,-49 7 0-15,49-7 0 0,-51 8 0 0,51-8 0 16,-50 7 0-16,50-7 0 0,-43 8 0 16,43-8 0-16,-43 7 0 0,43-7 0 0,-41 8 0 15,41-8 0-15,-39 10 0 0,39-10 0 0,-40 4 0 16,40-4 0-16,-41 8 0 0,41-8 0 0,-36 10 0 16,36-10 0-16,-40 7 0 0,40-7 0 0,-44 7 0 15,22-1 0-15,-2 0 0 0,-6-1 0 0,3-1 0 16,-3 1 0-16,-3 0 0 0,3 0 0 0,0 0 0 15,-3 0 0-15,-1 0 0 0,4 0 0 16,0-2 0-16,0 1 0 0,0-1 0 0,0-1 0 16,0 2 0-16,0-2 0 0,30-2 0 0,-50 6 0 15,50-6 0-15,-54 4 0 0,54-4 0 0,-43 0 0 16,43 0 0-16,-36 5 0 0,36-5 0 16,-38 3 0-16,38-3 0 0,0 0 0 0,-39 0 0 15,39 0 0-15,0 0 0 0,-34 1 0 0,34-1 0 16,0 0 0-16,0 0 0 0,-36 3 0 0,36-3 0 15,0 0 0-15,0 0 0 0,0 0 0 0,0 0 0 16,-30 3 0-16,30-3 0 0,0 0 0 0,0 0 0 16,0 0 0-16,0 0 0 0,0 0 0 0,0 0 0 15,0 0 0-15,0 0 0 0,0 0 0 0,-24-7 0 16,24 7 0-16,0 0 0 0,0 0 0 0,0 0 0 16,0 0-249-16,0 0-621 0,0 0-240 15,17-17-918-15,-17 17-1442 0</inkml:trace>
  <inkml:trace contextRef="#ctx0" brushRef="#br2" timeOffset="137632.1">11031 8303 246 0,'0'0'379'15,"0"0"-12"-15,4-18-9 0,-4 18-14 0,0 0-19 16,0 0-15-16,10-18-16 0,-10 18-17 0,0 0-27 16,0 0-28-16,0 0-38 0,6-15-33 0,-6 15-36 15,0 0-21-15,0 0-20 0,0 0 20 0,0 0 9 16,0 0-2-16,-6 28-7 0,6-28-9 0,-14 27 0 16,8-9-15-16,-4-1-6 0,4 2-7 0,-5 2-10 15,1 4-2-15,4-5-8 0,-5 3-6 0,5-1-5 16,-4-2-7-16,3-2-2 0,4 0-4 0,3-18 2 15,-7 27 7-15,7-27 26 0,-10 22 36 0,10-22 33 16,0 0 25-16,-3 23-7 0,3-23-18 16,0 0-15-16,0 0-16 0,27-18-16 0,-14 6-11 15,1-6-14-15,2 1-9 0,4-7-7 16,0 5-4-16,3-5-1 0,-3-2-7 0,4 4-4 16,-2-3 0-16,-1-1-3 0,2 2 4 0,-2 4 8 15,-2-2 17-15,-5 4 11 0,-1 3-1 0,1 2-4 16,-1-1-6-16,-13 14-6 0,17-24-7 0,-17 24-5 15,13-12-8-15,-13 12 1 0,0 0-1 0,0 0 2 16,0 0-7-16,-13 12 0 0,2 4-1 0,-2-1 3 16,-7 9-5-16,0 2-1 0,0 1 4 0,-7 6-6 15,4 2 0-15,-1 2 0 0,5-1 0 0,-1 1 0 16,-1 1-1-16,5-9 1 0,-1 2-2 16,4-2 3-16,3-1-3 0,0-6-2 0,0 1 4 15,4-4-1-15,-2-1 6 0,2-3 11 0,6-15 12 16,-7 20 9-16,7-20-3 0,0 0-2 15,0 0-7-15,0 0-2 0,24-7-7 0,-8-6-5 16,1-4-4-16,7-6 1 0,-2-4 0 0,8-6-6 16,0 1-1-16,3-1 2 0,2-2-3 0,-2 1 0 15,-3-2 2-15,0 5 1 0,0-1 0 0,-3 5-8 16,-8 5 6-16,2-1-2 0,-5 3 4 0,1 6-4 16,-8-1 2-16,5 2-2 0,-14 13 0 0,13-16 0 15,-13 16-1-15,0 0 7 0,0 0-6 16,-20 24 0-16,4-7 2 0,-8 5 0 0,-6 10-4 15,-3 4-1-15,-4 9 2 0,-2 0 0 0,-2 3 0 16,1 1 1-16,4 1 0 0,-2 1 3 0,2-8-2 16,3 8-4-16,3-3 2 0,3-9 4 0,0-1-5 15,8-1-1-15,-2-4 3 0,5-5-1 0,-1-3 0 16,4-3 0-16,6-4 0 0,-6-1 5 16,6 1 12-16,7-18-1 0,-10 18 2 0,10-18-5 15,0 0-6-15,0 0 5 0,37-18-2 0,-14 0-2 16,4-6-1-16,6-8-2 0,11-7-1 0,2-6-1 15,1 0 2-15,10-10-2 0,-5 2-2 0,-4 4 4 16,-1 1-2-16,-4-2-2 0,-4 5 1 16,2 3 0-16,-8 5 0 0,1 1 2 0,-8 4-1 15,1 4-1-15,-4 3-2 0,-6 3 1 0,-1 4 2 16,-2 0 2-16,-1 4-16 0,-13 14 1 0,17-17 6 16,-17 17-2-16,0 0 3 0,0 0 0 0,0 0 2 15,-20 27 4-15,-4-3-5 0,-6 12-2 0,-10 9 6 16,-10 12-3-16,-3 3 1 0,0 5-1 0,-1 3 1 15,5-3 3-15,-5 2-4 0,4 1 2 16,4-1-2-16,2 1-2 0,1-4 4 0,-1 4 0 16,11-16 3-16,3 4-2 0,3-9 0 0,4-7-3 15,0-3 6-15,5-8-4 0,6-2-1 0,-2-8 10 16,4 1 8-16,4-4 6 0,6-16-6 16,0 0-3-16,0 0 2 0,0 0-7 0,0 0 3 15,33-28-4-15,-6-4-5 0,6-4 0 0,10-10 0 16,10-12 2-16,7-8-5 0,1-1 2 0,2-3-1 15,-3-2 0-15,0 1-3 0,0-1 3 0,0 3 0 16,-3 2 0-16,0 4 0 0,-8 0-2 0,-5 13 0 16,-4 2 0-16,-4 3 0 0,-6 8-1 0,0 4 1 15,-6 3 1-15,-4 4-2 0,-4 7-5 0,1 2-7 16,-4 2 0-16,-13 15 5 0,17-16-1 0,-17 16 5 16,0 0 1-16,0 0-2 0,-6 31 3 15,-11-7 0-15,-10 12-4 0,-9 11 7 16,-12 13 0-16,-4 5-1 0,-2 3 1 0,1 2 1 15,-4 3-2-15,-7 3 1 0,4-1 1 0,0 0 1 16,4-1-2-16,0-5 2 0,2 1 2 0,4-4-2 16,0-4-1-16,10-12 0 0,3-3-2 0,4-10 1 15,6 0-2-15,4-8 2 0,3-4 4 0,0-3 3 16,6-4 11-16,1-3 23 0,13-15-6 0,-20 15-12 16,20-15-6-16,0 0-6 0,4-18 4 0,9-1-2 15,10-7-4-15,7-14 0 0,10-10-4 0,17-10-5 16,3-4 0-16,7-7-2 0,10-13 0 0,2-3 3 15,1 0-4-15,-13 15 2 0,-1-3 0 0,-2 0-2 16,3 0 2-16,0 5-2 0,-4-1-4 16,-3 10 4-16,-3-2-2 0,-4 8 0 15,-10 8 0-15,-3 7 0 0,-7 5-2 0,-3 7-2 16,-6 3-4-16,0 3-7 0,-8 4-2 0,1 8 5 16,-17 10 4-16,23-14 2 0,-23 14 1 0,0 0 4 15,7 17 4-15,-21 5-3 0,-2 6 3 0,-21 19 0 16,-10 13-2-16,-2 10 3 0,-11 5 0 0,-14 12 0 15,-2 6 0-15,-2-3 2 0,2 3 0 0,-1-1 0 16,4 1 0-16,-1 0-3 0,1 1 9 0,-1 1-5 16,1-2 2-16,17-14-2 0,-1-1-1 0,7-8-2 15,3-2 3-15,11-13-2 0,6-8 0 0,3-7 0 16,7-5-1-16,0-7-2 0,3-1 12 16,7-7 9-16,0-8-3 0,10-12-5 0,0 0 0 15,0 0-2-15,17-9 1 0,3-16-5 16,13-13-2-16,17-19 7 0,10-9-2 0,20-16-2 15,7-8-3-15,3-5 0 0,3-5-3 0,7-2-3 16,0-3 0-16,4-1-1 0,-8 6 2 0,-2 6 0 16,-4 4 0-16,-24 16-2 0,1 7 3 0,-3 5 0 15,-8 5-5-15,-9 9 2 0,-4 3 0 0,1 5 0 16,-11 8-3-16,0-1-7 0,-6 8 0 0,-3 5-5 16,-2-2-9-16,-1 7-10 0,-4 2 1 0,-4 1-1 15,-13 12 12-15,20-8 8 0,-20 8 2 16,0 0 8-16,-3 25-4 0,-14-1 4 0,-7 12 1 15,-12 11 4-15,-18 16-2 0,-3 4 1 0,-6 6 4 16,0 2-1-16,-20 14-3 0,3 3 5 0,-4-1 2 16,0 2-1-16,5 0 0 0,-5 2 6 0,4-2 0 15,-6 1-5-15,6-4 0 0,-1 0-1 16,21-18-2-16,8-6 0 0,-2-4-2 0,13-11 4 16,11-14-1-16,5-2 3 0,1-8 0 0,7-5 13 15,4-4 1-15,13-18-3 0,0 0-2 0,0 0-3 16,0 0-4-16,33-33-2 0,4 2 0 0,7-20 6 15,16-9-2-15,6-12 2 0,21-14-9 0,3-3 3 16,3-3-4-16,1-9-2 0,2 1 0 16,1 1-1-16,-1 0-2 0,1 4 0 0,-10 3 0 15,-4 3 4-15,-16 16-2 0,-1 3 0 0,-6 5 3 16,-3 4 0-16,-3 6 2 0,-14 11-3 0,-7 9 0 16,-3 2 0-16,-3 8-1 0,-7 0-2 0,0 3-3 15,-4 7-4-15,-2-2-5 0,-14 17 3 0,20-17 2 16,-20 17 6-16,0 0-1 0,0 0 3 0,-13 24-2 15,-8-2 3-15,-5 11 2 0,-11 12 0 16,-3 5-1-16,-10 15 1 0,-7 2 0 0,0 8 3 16,-3 0 1-16,-9 15 0 0,-4 3-6 0,-1-3 6 15,-2 2 1-15,-2 1-4 0,-1 0 7 0,2-1-1 16,1-3-2-16,-2-2 0 0,18-13 1 16,0-7-5-16,7-2-2 0,0-5 3 0,12-11 0 15,5-6-1-15,6-6-1 0,6-11 0 0,8-3 8 16,-1-5 1-16,17-18 0 0,0 0-6 0,0 0 0 15,0 0-1-15,27-31 2 0,6-1-8 0,11-18 10 16,16-13-2-16,7-7-3 0,20-17-3 0,-2-1 2 16,5-4-3-16,1-1-1 0,3-5-7 0,-5 4 8 15,1 0-2-15,-3-1 0 0,-4 6 3 0,-2 2 0 16,-18 17-4-16,0 0-2 0,-3 7-4 16,-3-2 6-16,-4 8-7 0,-9 9 1 0,-1 3-1 15,-10 10 5-15,-3 3-4 0,-3 6-1 16,-7 2 0-16,4 2-4 0,-8 5-9 0,-2 5 4 15,-14 12 6-15,16-14 6 0,-16 14-1 0,0 0 1 16,-10 20 6-16,-10 3-3 0,-7 9 8 0,-9 14-2 16,-18 13 0-16,-2 8 0 0,-4 6 3 0,-17 14 2 15,-3 3 4-15,-3 3-3 0,-1-1-4 0,1 2 2 16,-1 5 0-16,-2-2 5 0,-4-2-2 0,3 3-3 16,7-5 2-16,-4-1-4 0,21-20 0 0,6-4-2 15,8-5-1-15,5-16 1 0,7-5-2 0,11-5 1 16,2-8 6-16,8-7 5 0,-1-7 3 0,17-15-2 15,-10 12-2-15,10-12-2 0,20-15-1 0,3-7-1 16,14-14-4-16,13-6 10 16,13-20-6-16,11-6 2 0,16-14-2 0,0-6-6 15,4-4 0-15,2-4-2 0,1-1 0 0,-1-2-1 16,5 0 3-16,-8 4 0 0,0 3-1 0,-6 7 1 16,-17 13-2-16,0 9 3 0,-10 3 1 0,0 6-4 15,-16 8 3-15,2 5-2 0,-13 7 0 0,0 5 4 16,-6 3-1-16,-3 4-1 0,-4 3-7 0,0-1-4 15,-7 8-3-15,0 0 2 0,-13 12 1 0,17-10 10 16,-17 10-3-16,0 0-5 0,-10 22 11 0,-13 2-4 16,-4 5 2-16,-17 17 0 0,-8 11 4 0,-8 5-6 15,0 6 6-15,-11 4-3 0,-12 13 6 0,0 5-5 16,2-3 2-16,2 4-1 0,2-4 0 0,-4 1-1 16,5 4 8-16,-7 0-3 0,-1-1 2 15,1 1-2-15,3-7-2 0,13-12-2 16,4-1-2-16,6-7 4 0,0-5-6 0,18-15 6 15,-2-3-4-15,15-9 4 0,3-4 3 0,2-8 14 16,8-8-11-16,13-13 0 0,0 0-2 0,0 0-5 16,27-13 5-16,-1-13-7 0,21-8 1 0,13-19-4 15,7-4 10-15,2-7-5 0,18-16 0 0,0-2-1 16,3-5-3-16,-3 3 0 0,3-7-1 0,7 7-4 16,-7-7 2-16,0 7 4 0,-3 5-5 0,-18 10 0 15,2 4 0-15,-4 3 4 0,-7 7-3 16,0 3 2-16,-14 9-1 0,-10 11 0 0,-1 3-1 15,-10 5 1-15,-1 2-6 0,0 1-1 0,-8 9 2 16,-16 12-4-16,23-15 4 0,-23 15 1 0,0 0 5 16,-9 22-1-16,-15 1 2 0,-9 12 2 15,-10 12 0-15,-20 13 4 0,-5 5-1 0,-5 5-6 16,-14 14 8-16,0 5-6 0,-3 1 3 0,0 0 6 16,0 4 0-16,3-1-4 0,-3 8 0 0,1-7-1 15,9 1-1-15,-1-10 0 0,25-13 1 0,3-4-5 16,12-15 3-16,5-6-2 0,9-12 2 0,3-1-4 15,8-8 8-15,2-4 8 0,14-22 0 0,0 18 0 16,0-18 0-16,35-7-2 0,-2-11-4 0,10-6 0 16,10-17-6-16,17-11 1 0,7-10-4 15,3-7 15-15,10-10 0 0,3-10-5 0,0 2-4 16,8-3-3-16,-4 1-3 0,-1 4-2 0,-6 0 3 16,-17 14-2-16,-2 9 2 0,-4-1-1 0,-7 5-1 15,-10 15-1-15,-7 2 4 0,-7 8-3 0,-6 6 1 16,-3 2-10-16,-3 8-3 0,-8 2 2 15,-16 15 4-15,23-12 5 0,-23 12-2 0,0 0 2 16,-6 20 3-16,-11-1-3 0,-9 11 4 0,-8 8 2 16,-9 7-2-16,-17 15 1 0,0 4 0 0,0 2 4 15,-7 4 3-15,4 2 2 0,3 3-5 0,-3-2 6 16,-1-1-4-16,11 1-2 0,-1-8-2 16,8-4-3-16,9-5 0 0,3-11-1 0,7-8 0 15,8-1 0-15,-1-12 0 0,7 2 6 0,2-8 4 16,11-18-1-16,-6 14-3 0,6-14 0 0,0 0 1 15,36-14 0-15,-12-6-1 0,12-9-2 0,8-5-2 16,9-9 6-16,7-10 1 0,7-1-2 0,3-4-3 16,3-2 2-16,-2 0-6 0,-2 3 0 0,-2 1 1 15,-4 4-5-15,-9 10-1 0,-11 2 6 16,4 5-2-16,-14 4 5 0,-3 6-6 0,-6 6-2 16,-1 1 5-16,-7 3-4 0,2 3 2 0,-18 12 1 15,0 0-2-15,0 0 0 0,0 0 6 16,0 0-1-16,-27 27 1 0,3-6-4 0,-12 8 2 15,-1 6-1-15,-7 5 4 0,-2 3 2 0,-4 1-3 16,4 5 2-16,-8 2 2 0,10-1-5 0,1-1 1 16,4 0 1-16,-2-6-3 0,11-3 1 0,3-5-1 15,8-8 0-15,-2 1-4 0,5-8 0 0,-1 2 8 16,7-6 4-16,10-16 1 0,-14 17-2 0,14-17-2 16,0 0 0-16,0 0 4 0,31-14-1 0,-11-2 0 15,7-4-3-15,6-7-2 0,7-4 4 0,7-8-2 16,2-2-3-16,8-1 1 0,-3-1-3 0,-1 4-1 15,0 1 0-15,-6 1-2 0,-11 8-1 16,1 5 3-16,-10 2 0 0,-4 4-5 0,1 2-4 16,-8 7 3-16,-16 9 1 0,0 0 1 15,0 0 2-15,0 0-1 0,0 17 4 0,-16 0-2 16,-11 8 8-16,-6 5-2 0,-4 6 0 0,-7 6-3 16,1-1 3-16,7-2-1 0,-2-3-3 0,13-2 0 15,-2-1 1-15,7-6-2 0,2 0-1 0,6-6 2 16,5-1 2-16,7-20 0 0,-3 27-2 0,3-27-2 15,16 16 3-15,-16-16-1 0,30 2 0 0,-3-10 0 16,3 1-1-16,0-4 1 0,6-3-2 0,8-6 0 16,-1-1 0-16,1-1 0 0,-4 2 1 0,-4 0-3 15,-6 5 3-15,-3 0 1 0,0 3 0 16,-11-1-4-16,-16 13 1 0,20-8 0 0,-20 8 2 16,0 0 1-16,-26 23 2 0,2-5-2 15,-6 4-1-15,-7 6 3 0,-2 1 0 0,-1 1-1 16,-1 3-2-16,5-3 3 0,6 0-2 0,-3-3-8 15,6-6-46-15,3 1-32 0,8-7-34 0,-1 0-29 16,4-2-26-16,13-13-30 0,-17 18-66 0,17-18-87 16,0 0-103-16,0 0-119 0,0 0-141 0,30-8-775 15,-30 8-941-15</inkml:trace>
  <inkml:trace contextRef="#ctx0" brushRef="#br3" timeOffset="141788.1">13660 8300 189 0,'0'0'364'0,"6"-18"-26"16,-6 18-28-16,0 0-14 0,3-25-6 15,-3 25-2-15,0 0-7 0,3-20-19 0,-3 20-28 16,0 0-36-16,0 0-32 0,0 0-32 0,0-18-28 15,0 18-16-15,0 0 33 0,0 0 19 0,0 0 11 16,-9 18 5-16,9-18 10 0,-27 30 1 16,11-11 0-16,-8 5-19 0,1 3-15 0,-4 3-21 15,-3 3-20-15,0-3-15 0,0 0-15 0,7-3-12 16,3-4-12-16,-1-1-8 0,9-2-6 0,-2-2-5 16,1-3 3-16,13-15 8 0,-10 21 7 0,10-21 5 15,0 0-6-15,0 0-5 0,43-14-3 0,-16-4-7 16,3-4-3-16,6-5-1 0,11-13-3 0,-4-1-5 15,8-1 6-15,-5-3-6 0,-2-5-3 16,-1 3-3-16,0 2 0 0,-6 0-2 0,3 2 0 16,-10 9-3-16,-3 1 0 0,-4 8 6 0,-7 2 3 15,5 3-3-15,-8 5-3 0,-3 0-2 0,-10 15 2 16,16-12-2-16,-16 12 4 0,0 0 9 0,0 0 14 16,-9 27 22-16,-8-1 16 0,-3 3 8 15,-13 8 16-15,-8 16 5 0,-12 12-8 0,-3 5-9 16,-4 5-10-16,0 3-15 0,3-3-8 0,3 2-3 15,7-4-13-15,8-6 4 0,5-9-13 0,11-3-4 16,0-10-4-16,6-2-2 0,4-11 3 16,2 0 3-16,2-9 9 0,9-3 21 0,0-20 31 15,3 22 8-15,-3-22 1 0,0 0-8 0,47-8-12 16,-17-6-11-16,10-11-9 0,3-3-7 0,4-14-8 16,10-13-8-16,3-3-2 0,0-2-2 0,-4-4-5 15,-3-2-1-15,4 4-4 0,-3-3 2 0,-4 4-1 16,0 4-3-16,-11 8-3 0,-1 3-1 0,-5 6-1 15,-3 7 0-15,-3 2-2 0,-8 5-4 0,-2 4-6 16,-1 2-6-16,-2 7 2 0,-14 13 2 0,16-12 4 16,-16 12 3-16,0 0-2 0,0 0 0 15,-6 25 7-15,-10-3 1 0,-11 12 2 0,-14 9-4 16,-5 15 7-16,-7 10-5 0,-4 2-1 0,-7 5 3 16,-5 12 3-16,-1 5-2 0,-4-1 0 15,14-14 4-15,3 0-4 0,8-2 1 0,-5-2 2 16,10-5-4-16,8-13-2 0,6-5 3 0,7-10 1 15,3-2-3-15,-1-12 0 0,9-1 2 0,1-7 5 16,11-18-1-16,0 0-1 0,14 13-8 0,-14-13 5 16,46-25-3-16,-5-1-1 0,8-13 5 0,14-11 2 15,8-11-3-15,2-11-2 0,17-13 0 0,0-5-2 16,-3 0 2-16,0-3-2 0,3 1-1 0,-6 5 8 16,-2-1-5-16,-11 18-1 0,-5 3-4 0,-2 4 3 15,-7 9 0-15,-15 8-2 0,-5 11-1 16,-7 5-2-16,-3 3 0 0,-4 3-5 15,-2 8-5-15,-5 3 3 0,-16 13 2 0,17-12 3 16,-17 12 0-16,0 0 0 0,-7 20 3 0,-6 0 10 16,-11 13-6-16,-16 16 3 0,-10 11 0 0,-10 12 1 15,-13 19 0-15,-4 1 1 0,-9 8 0 0,-1 0 0 16,-6 3 0-16,-1-1-2 0,4 3 3 0,0-3-3 16,7-2 7-16,2-2-4 0,18-21 1 0,9-4-1 15,5-5-2-15,16-18-3 0,3-7 0 0,3-9-1 16,7-4 8-16,3-4 8 0,7-12 2 0,10-14-1 15,0 0-6-15,0 0-2 0,30 0 0 0,0-22 3 16,20-14-4-16,13-19-4 0,10-4-2 16,25-20-4-16,-2-16 0 0,7-1-2 0,5-9 4 15,1-6-4-15,5 5-2 0,3-5 2 16,-4 6-1-16,0 6 8 0,-9 3 1 0,-8 9-2 16,-5 4 1-16,-19 16-3 0,-1 4 1 0,-4 6 1 15,-7 2-2-15,-14 12-1 0,-9 9 2 0,-7 2-1 16,-4 11-2-16,1-1-6 0,-10 7-3 0,-4 4 0 15,-13 11 0-15,0 0 4 0,0 0-1 0,0 0 4 16,-27 30-2-16,-6 0 6 0,-10 15 3 0,-17 11 0 16,-7 8 3-16,1 5-2 0,-18 20 2 0,4-2-2 15,1 3-1-15,-5 3 0 0,7-2 2 0,-7 4-1 16,5-4 1-16,-5-1-1 0,4 0 1 16,0-3-1-16,14-16 2 0,-2-1 1 0,8-6-3 15,11-6 2-15,5-12-2 0,11-9-4 0,6-8 0 16,4-3 3-16,6-9 0 0,17-17-2 0,-6 17 1 15,6-17 2-15,20-9-1 0,6-9-3 16,8-10 0-16,19-9 2 0,7-15-6 0,6-9 1 16,8-1-2-16,16-20 1 0,7-7 0 0,-7 2-3 15,3-2 6-15,-3 4-5 0,0-5 2 0,0 5 0 16,-3 0 1-16,0 2 8 0,-14 11-5 0,1 4 0 16,-11 7-1-16,1 0-2 0,-8 8 3 0,-13 11-2 15,-6 7 0-15,-4 5 0 0,-9 5-9 0,-4 2-6 16,-1 8 2-16,-19 15 0 0,21-15 3 15,-21 15 1-15,0 0 0 0,-21 20 5 0,-4 5 5 16,-23 18 1-16,-12 15 1 0,-9 8 1 0,-21 22 2 16,-4 7 1-16,-3 2 4 0,-3 4-4 0,-3 4 0 15,-1 0 1-15,4 3-2 0,-6 1 0 0,-1 7 8 16,4-7-2-16,-1-1 0 0,7-6-3 0,14-4-2 16,3-10 1-16,20-19-2 0,3-1-4 15,7-11 5-15,17-9-3 0,3-14-1 0,0-1 5 16,9-8 10-16,9-8 1 0,12-17-2 0,0 0-1 15,0 0-6-15,0 0-4 0,53-22-2 0,0-13-2 16,11-14-2-16,9-7 6 0,7-7-2 16,20-19 0-16,3-3-3 0,8-4 4 0,-1-4-5 15,10-8-2-15,-1-1 1 0,6-3 0 0,-2 0-2 16,-3 3 0-16,-11 7 0 0,-1 4-2 0,-12 9 2 16,-23 14 0-16,1 5 2 0,-14 9 1 0,-11 9 1 15,-5 6 0-15,-7 6 1 0,-7 3-4 0,-7 6-1 16,1 5-5-16,-8 4-6 0,-3 6 0 0,-13 9 2 15,0 0 5-15,0 0 2 0,0 0 1 0,-29 19 0 16,-8 11 2-16,-13 10 0 0,-13 18 6 16,-11 5-3-16,1 3 3 0,-17 18-1 0,0 0 3 15,0 4 0-15,-4-3 3 0,8 4-1 0,-1 4-1 16,-3 0-1-16,-4 4 6 0,4-2-1 16,-3 3 0-16,3-4-5 0,0-1 4 0,3-6-2 15,17-14 0-15,7-5-2 0,6-8-1 0,13-16 3 16,8 2-6-16,2-13 3 0,11-9-3 0,10-4 6 15,13-20 0-15,0 0-2 0,0 0-2 0,27 2 0 16,3-19-2-16,13-9 1 0,7-8-2 0,20-16-1 16,4-7 6-16,2-3-1 0,24-18-4 0,4-1-2 15,2-4 1-15,8-2-3 0,2-4 1 0,8 2-4 16,-11 0 4-16,0 7 0 0,-9 5 0 0,-24 12 0 16,-10 8 1-16,-3 6 3 0,-17 8-5 0,-10 11 6 15,-4 3-1-15,-9 2 0 16,3 8 0-16,-10-2-3 0,0 5-3 0,-20 14 0 15,17-15 3-15,-17 15 0 0,0 0-1 0,-13 15 0 16,-11 0 2-16,1 3 1 0,-17 12-3 0,-7 8 5 16,-10 4-2-16,-9 8 0 0,-4 8 2 0,-4-1 1 15,1 7 2-15,-4-1 1 0,1 4 5 0,2 1-4 16,1-3 2-16,0 2 0 0,2-1-4 0,5-1 0 16,2-5 0-16,11-3-1 0,7-11-2 0,5-7-1 15,11-6-1-15,4-8 1 0,2 0 0 0,7-9 3 16,4-2 3-16,13-14-2 0,0 0-2 0,0 0 0 15,0 0 0-15,47-26-2 0,-7-3-2 0,13-12 8 16,18-10-4-16,8-7-2 0,22-12 0 16,-1-3 0-16,6-2-3 0,1 0-1 0,-4 0 1 15,1 2-1-15,-1-2 0 0,-23 16 0 16,4-1 2-16,-11 3 1 0,-7 1-1 0,-2 5 1 16,-14 15 0-16,-7-3 0 0,-6 13 0 0,-7 3 2 15,-4 3-7-15,1 2-2 0,-10 4-4 0,-17 14 4 16,24-10 2-16,-24 10 3 0,0 0 0 0,-14 20 1 15,-13 2 0-15,-6 6-1 0,-21 12 4 0,-12 10 1 16,-7 2-1-16,-8 3 1 0,5 8 1 0,-4-1-1 16,-1 3 2-16,2-3-3 0,5 6 15 0,1-2-11 15,3-2 1-15,7-7-1 0,6 1-2 0,10-9 1 16,4-6-2-16,10-7-6 0,6-4 4 16,0-7 1-16,7-2-2 0,4-3 1 0,2-6 2 15,14-14 2-15,-10 15-2 0,10-15 0 0,0 0 0 16,40-12 0-16,-10-5-2 0,10-8 2 15,13-8 4-15,7-1-5 0,17-17-2 0,3 3 1 16,0-3 0-16,4 0 0 0,-5-5 0 0,2 7-1 16,-8 2-1-16,-3-1 0 0,-13 8 1 0,-1 5 0 15,-9 3 0-15,-4 7 1 0,-9 0-1 0,-4 7-2 16,-7 1-1-16,1 2-3 0,-7 5 1 0,-17 10 1 16,0 0 3-16,0 0 0 0,0 0-2 0,6 18 4 15,-33-1 2-15,-3 9 0 0,-9 6-2 16,-15 7 1-16,-12 9 0 0,-1 0 1 0,3 6 3 15,-3-1 1-15,4-3-3 0,3 1 2 0,14-2 0 16,2-6-3-16,1-4-1 0,13-3 0 0,3-7-7 16,0-4 1-16,7 0 2 0,7-7 1 0,-1-3-1 15,14-15 1-15,0 0 0 0,8 15 2 0,-8-15-1 16,33-13 1-16,-3 1-3 0,6-5 0 16,7-7 6-16,14-8-1 0,0 0-2 0,3-3 0 15,0-2 1-15,-3 1-2 0,3 0 0 0,-7-1 0 16,0 3 0-16,-3-2 0 0,-6 12 2 0,-4-1-2 15,-10 2 0-15,-3 6-2 0,-3 1 1 0,-5 4 0 16,-2 3 1-16,-17 9 1 0,0 0-2 0,0 0 2 16,0 0 2-16,-11 14-4 0,-8 1 0 15,-8 7 4-15,-9 4-4 0,-5 1 6 0,-2 3 0 16,-4 6 0-16,4-7 0 0,3 2-2 0,7 1-2 16,-4-3-2-16,3-3-8 0,7-4 2 0,8 1-3 15,-1-8 0-15,3 0 0 0,4-3 1 0,13-12 6 16,0 0 1-16,0 0-3 0,13 15 3 0,-13-15 2 15,40-10-3-15,-6-3 0 0,-1-3 3 16,10-2 0-16,4-7 1 0,-1 0-4 0,1 0 6 16,0 0-4-16,3-3 2 0,-6 3 0 0,-1 0-1 15,-4 0 0-15,-1 4 1 0,-8 2 1 0,-8 4 1 16,2 0 0-16,-4 6-2 0,-20 9 0 16,27-14-1-16,-27 14 3 0,0 0-1 0,0 0-1 15,-27 21 1-15,4-6 3 0,-7 4-2 0,-10 6 2 16,-4 6 0-16,-8 4 2 0,-2-2-1 0,0 6-1 15,4-3 2-15,1-2-2 0,8-4-3 0,4-2 2 16,11-3-2-16,3-4-3 0,-1-2 2 0,14-4 2 16,10-15 2-16,-10 17-1 0,10-17 0 0,0 0 2 15,44 3-6-15,-25-11 4 0,18-2 0 0,-4-5-3 16,11-2 4-16,2-6-2 0,1 1 1 0,0 0-4 16,3-4 4-16,-6 1-1 0,-5 5-1 15,-2 4 1-15,-7-1-1 0,-3 5 2 0,-7 0 4 16,-20 12-5-16,16-8-3 0,-16 8 1 15,0 0 3-15,-33 20 2 0,3-3-3 0,-13 7 2 16,-11 0-2-16,-6 7 6 0,-3-2-4 0,3 1 0 16,0-2-2-16,13-3-16 0,4-3-83 0,3-4-99 15,10-3-72-15,0-3-44 0,10 1-67 0,20-13-95 16,-37 9-137-16,37-9-106 0,0 0-156 0,0 0-429 16,-20-12-759-16</inkml:trace>
  <inkml:trace contextRef="#ctx0" brushRef="#br0" timeOffset="144688.1">11799 10568 444 0,'0'0'474'0,"0"0"-7"0,0 0-15 15,0 0-23-15,-8-17-34 0,8 17-37 0,0 0-28 16,0 0-32-16,0 0-41 0,0 0-41 0,0 0-45 16,0 0-37-16,0 0-30 0,0 0-27 0,0 0-11 15,-22 9 18-15,22-9 15 0,0 0 8 16,6 20-7-16,-6-20-9 0,10 19-10 0,-10-19 1 15,17 26 7-15,-4-13-11 0,-2-1-10 16,5 3-12-16,-2-3-8 0,2-2-6 0,-2 3-5 16,2-3-4-16,4-1-1 0,4 2-2 0,-8-1-5 15,11-6-1-15,-27-4 1 0,46 13 6 0,-46-13 29 16,47 3 24-16,-17-8 23 0,-3-1 2 0,6-3 1 16,0-4-6-16,4-1 5 0,-7-5-7 0,3 2-2 15,0 0 0-15,5 0 0 0,-8-1-7 0,-3 0-5 16,-2 1-11-16,2-1-11 0,-3 6-11 0,-7-4-8 15,2 7-16-15,2-4-8 0,-1 3-9 0,-1 0 1 16,2 2-6-16,-21 8-4 0,43-9-4 16,-43 9 0-16,40-3 0 0,-40 3 1 0,40 3-2 15,-40-3 2-15,43 12 0 0,-19-4-1 0,-1 2 2 16,-3-1-3-16,3 2-1 0,1-2 4 0,-4 7-3 16,4-7 2-16,-5 7 1 0,4-4-2 15,-2 1 0-15,1 2-1 0,-1 0-2 0,2-3 7 16,1 1-4-16,-8-1 4 0,4-2 7 0,4 1 6 15,-5-4 2-15,-19-7 3 0,47 10 5 0,-47-10 4 16,50-5 7-16,-20 2-5 0,4-10-3 0,-1 1-6 16,4-3-3-16,6-8-7 0,4-2-2 0,-4 0-5 15,1 0-2-15,-1 0-3 0,-4 0-2 0,-1 8-5 16,-8 0-6-16,3 1-2 0,-6 7-1 16,-1 1-4-16,-3 3-2 0,-23 5 1 0,41-3 4 15,-41 3 0-15,40 8 4 0,-40-8 2 0,33 12 4 16,-33-12-2-16,33 11 1 0,-33-11 3 0,33 13 7 15,-33-13 7-15,40 6 2 0,-40-6 2 0,41 8-2 16,-41-8 0-16,49-2-2 0,-19-4-2 0,-3 2 0 16,3-4 0-16,-3 1-3 0,3-6 2 15,3 0 0-15,-3-1 0 0,-3-2 0 0,3-2-2 16,-6 6-45-16,-4-3-58 0,-1 1-63 0,2-2-66 16,-5 4-77-16,1-3-81 0,-17 15-112 0,17-23-165 15,-17 23-158-15,10-17-793 0,-10 17-1052 16</inkml:trace>
  <inkml:trace contextRef="#ctx0" brushRef="#br0" timeOffset="145572.12">12642 11432 301 0,'0'0'487'0,"4"-22"-10"16,-4 22-24-16,0 0-33 0,3-17-39 16,-3 17-50-16,0 0-66 0,0 0-55 0,0 0-42 15,0 0 13-15,0 0-1 0,0 0-10 0,0 0-11 16,0 0-11-16,16 17-10 0,-16-17 2 0,7 27-12 15,-3-7-12-15,-1 0-17 0,-3 5-13 0,0-2-16 16,4 2-14-16,-4 0-10 0,3 0-6 0,-3 0-8 16,0-3-4-16,-3 1-4 0,3-3 5 0,0-20 43 15,0 32 52-15,0-32 64 0,-4 28 75 0,4-28 56 16,0 18-20-16,0-18-44 0,0 0-31 0,0 0-14 16,0 0-15-16,0 0-26 0,0 0-20 0,-20-21-22 15,20 21-20-15,-3-37-13 0,0 11-61 16,3-1-33-16,0-5 0 0,3-6 0 0,0 1 0 15,0-3 0-15,7-5 0 0,4-1 0 16,-5 2 0-16,5-1 0 0,2 4 0 0,-2-1 0 16,6 5 0-16,-3 4 0 0,-1 0 0 0,1 6 0 15,0 3 0-15,6 0 0 0,-6 7-107 0,2 2-1 16,5 3 0-16,-7 5 2 0,-17 7 4 0,43-5 4 16,-43 5 9-16,33 6 12 0,-12 2 12 0,-9 7 15 15,2 0 7-15,-4 3 11 0,-4 1 6 0,-1 4 10 16,-5 2-2-16,-8 1 4 0,2 3 5 0,-4 0 2 15,-4 2 3-15,-2-1 4 0,2-2-3 0,-2-1 2 16,-1-2 3-16,4-4 3 0,-1-7 20 16,4 3 43-16,-2-1 25 0,1-4 14 0,11-12-2 15,-19 21-10-15,19-21-15 0,-18 9-17 0,18-9-11 16,0 0-15-16,0 0-10 0,0 0-11 16,0 0-14-16,0 0-31 0,0 0-26 0,0 0-20 15,37-5-15-15,-37 5-6 0,33-1-11 0,-33 1 0 16,41 1-5-16,-41-1 9 0,36 5 10 0,-36-5 11 15,37 15 9-15,-37-15 9 0,27 22 16 0,-27-22 7 16,12 29 8-16,-12-29 6 0,-3 29 5 0,-3-9 4 16,-4 1 4-16,-10-1 5 0,-1-1 1 0,-1 4 8 15,-8-5-3-15,0 1 2 0,0-4 0 0,-8 3 3 16,8-4 2-16,1-1 0 0,2-2 6 16,4-4-20-16,23-7-83 0,-40 10-107 0,40-10-119 15,0 0-121-15,-34-6-131 0,34 6-98 0,0 0-142 16,14-23-373-16,-5 9-649 0</inkml:trace>
  <inkml:trace contextRef="#ctx0" brushRef="#br0" timeOffset="145992.1">13182 11595 135 0,'0'0'504'15,"0"0"-40"-15,0 0-37 0,0 0-38 16,0 0-24-16,0 0-26 0,0 0-17 0,0 0-18 15,0 0-23-15,0 0-22 0,17 10-23 0,-17-10-14 16,0 0-17-16,0 0-21 0,20-10-26 0,-20 10-21 16,0 0-14-16,17-18-13 0,-17 18-12 0,17-19-15 15,-7 7-10-15,-4-4-14 0,4-2-9 0,4 0-13 16,-8-4-6-16,4 1-6 0,-3 0 4 0,3-2-5 16,-4 4-2-16,1-5-2 0,-3 2 4 15,-1-1 9-15,1-2 7 0,-4 6 2 0,-4-1-2 16,1 3 4-16,3 17-2 0,-7-31-5 0,7 31-4 15,-13-27-10-15,13 27-5 0,-14-20-6 0,14 20-8 16,-16-16-2-16,16 16-1 0,0 0-2 16,-27-9 1-16,27 9-4 0,0 0 3 0,-30 16 1 15,30-16 1-15,-17 21 5 0,10-6 5 0,1 5 4 16,-1-1 0-16,1 7-1 0,2-1-1 0,4 3 3 16,0 2-3-16,4 2-2 0,-1 1 5 0,7-1 0 15,-7-1-2-15,7-2 0 0,0-1-5 0,0-5-4 16,0-4-19-16,0-1-38 0,0-1-41 0,4-5-51 15,-14-12-80-15,26 18-92 0,-26-18-119 0,30 6-91 16,-30-6-82-16,34-6-134 0,-34 6-326 0,37-18-539 16</inkml:trace>
  <inkml:trace contextRef="#ctx0" brushRef="#br0" timeOffset="146268.1">13633 11289 354 0,'0'0'506'0,"-7"-20"1"0,7 20-13 16,-9-14-34-16,9 14-49 0,-18-11-22 0,18 11-38 15,0 0-14-15,-33 8-32 0,33-8-28 0,-27 17-44 16,14-1-42-16,0-1-35 0,3 4-26 0,-1 2-21 16,8 1-19-16,3 1-14 0,3-3-12 0,1 2-10 15,3-2-9-15,6-2-6 0,-7-3-9 0,8-3 0 16,2-2-6-16,-16-10-3 0,30 12-4 0,-30-12-2 16,30-2-3-16,-30 2-2 0,38-15-2 0,-25 5 0 15,1-5 2-15,-5-2 1 0,1-1 1 16,-7-4 0-16,-3 1-1 0,-3-1-2 15,0 2-3-15,-7 0-3 0,-1 1-6 0,5 0-2 16,-10 7-4-16,2-1-4 0,14 13-39 0,-33-9-54 16,33 9-73-16,-40 0-75 0,40 0-101 0,-41 9-107 15,22-1-96-15,19-8-110 0,-24 15-408 0,24-15-547 16</inkml:trace>
  <inkml:trace contextRef="#ctx0" brushRef="#br0" timeOffset="146576.01">13806 11250 368 0,'0'0'498'0,"27"-12"-27"0,-27 12-39 16,23-12-49-16,-23 12-45 0,20-12-55 16,-20 12-47-16,20-12-47 0,-20 12-38 0,24-10-28 15,-24 10-25-15,19-10-21 0,-19 10-11 16,24-13-14-16,-24 13-9 0,20-12-7 0,-20 12-9 16,20-13-6-16,-20 13 4 0,17-12-13 0,-17 12-5 15,9-15 0-15,-9 15 0 0,0 0 4 0,10-15 14 16,-10 15 0-16,0 0 10 0,0 0 12 0,-10-14 10 15,10 14 7-15,0 0 4 0,0 0 17 0,-33 2 23 16,33-2 3-16,-20 12 1 0,20-12 10 0,-26 23-8 16,12-9 11-16,1 7-12 0,-1-1-17 0,5 7-14 15,-1 4-13-15,6 0-12 0,-3-3-7 0,11 2-5 16,-1 0-3-16,1 1-6 0,9-4-7 16,-3-3-18-16,4 0-56 0,-2-10-63 0,9 3-75 15,-5-6-83-15,4-4-100 0,-20-7-82 0,40 5-81 16,-40-5-83-16,33-10-453 0,-9 0-538 0</inkml:trace>
  <inkml:trace contextRef="#ctx0" brushRef="#br0" timeOffset="146876.12">14336 11117 269 0,'0'0'483'16,"3"-32"16"-16,-3 32 19 0,0-23-7 0,0 23-15 16,-3-20-39-16,3 20-57 0,0 0-73 0,-3-20-70 15,3 20-22-15,0 0 5 0,0 0 8 16,0 0-10-16,-13 20-28 0,13-20-19 0,-3 27-21 15,0-6-31-15,-2-1-23 0,5 5-25 0,-3-3-14 16,3 3-14-16,0 0-8 0,0 0-13 0,-3-5-9 16,3 0-7-16,0-20 0 0,3 35 3 0,-3-35 94 15,0 28 91-15,0-28 57 0,0 0-18 0,0 20-22 16,0-20-17-16,0 0-14 0,0 0-21 16,11-23-119-16,-11 23-60 0,13-31 0 0,-7 12 0 15,5-1 0-15,2-2 0 0,4-4 0 0,-4 2 0 16,4-1 0-16,-1 2 0 0,4 0 0 0,4 1 0 15,-8 1-62-15,4 5-334 0,0 0-68 16,-3 4-57-16,3-1-54 0,0 4-48 0,-20 9-18 16,30-9-32-16,-30 9-57 0,0 0-463 0,0 0-656 15</inkml:trace>
  <inkml:trace contextRef="#ctx0" brushRef="#br0" timeOffset="147048.12">14576 11094 142 0,'0'0'509'15,"0"0"27"-15,-19 13 4 0,19-13 0 0,0 0 15 16,0 0-15-16,-34 3-25 0,34-3-27 0,0 0-55 15,0 0-85-15,0 0-82 0,-26 7-55 0,26-7-39 16,0 0-35-16,6 25-25 0,4-10-19 16,4 3-18-16,2 1-11 0,1 6-7 0,6 0-11 15,-3 3-5-15,7 0-12 0,-3-3-84 0,-2-6-78 16,5 4-98-16,-7-5-82 0,1-9-168 16,-21-9-163-16,26 11-210 0,-26-11-417 0,0 0-732 15</inkml:trace>
  <inkml:trace contextRef="#ctx0" brushRef="#br2" timeOffset="150397.12">10011 7935 52 0,'0'0'473'0,"0"0"-29"16,-30 8-22-16,30-8-32 0,0 0-44 0,-20 7-56 15,20-7-58-15,0 0-49 0,0 0-39 0,-16 17-9 16,16-17 19-16,0 0-1 0,6 25 1 0,-6-25-13 16,20 18-16-16,-3-3-10 0,3-5-4 0,7 0-6 15,3 2-13-15,3 0-12 0,7 1-12 0,3-2-10 16,-3-2-9-16,7-1-9 0,0-1-6 16,2-4-3-16,1 1-4 0,7-4 0 0,0 0-9 15,10-4 4-15,2-4-9 0,2 0-3 0,8-3 2 16,5-7-1-16,0 0-4 0,-2 1-1 0,16-5 0 15,-8-4-3-15,-11 1 0 0,-1 1 3 0,-5-4-4 16,-3 0-2-16,-3-2 3 0,-7 0-4 16,0 0 6-16,-11-2 20 0,5-1 28 0,-18 4 9 15,2-4 6-15,-8 0 2 0,-8-2 2 0,-1-2 3 16,-5 4 1-16,-9 1 0 0,0-3-3 0,-7-1 3 16,-7 2 10-16,-7-4-1 0,-5 1-7 0,-8-4-12 15,-6 4-12-15,-8-1-8 0,-8 1-6 16,-5 4-12-16,-3 3-4 0,-3 3-4 0,7 7-1 15,-4 3-4-15,-6 5-2 0,-1 1-4 0,-5 5-2 16,-1 5 2-16,-7 6-2 0,-13 5 1 0,-16 7 6 16,-8 8 3-16,-3 8 1 0,-27 16 1 0,-3 2 2 15,5 9-4-15,-2 5 3 0,11 0 0 0,10 5 4 16,16-1-6-16,30-6-4 0,13 2 1 0,15 0-2 16,15-5 12-16,11-6-2 0,16-3-5 15,7-6-1-15,10 5 6 0,7-5-2 0,16 3 0 16,7-3 4-16,7-8-8 0,6-2-7 0,1-8-21 15,2-3-25-15,-2-10-30 0,6-4-25 0,0-7-23 16,0-3-24-16,3-3-33 0,1-7-30 16,2-4-19-16,4-4-21 0,-4-8-39 0,-1 2-46 15,-2-1-65-15,-3-5-68 0,-7-3-74 0,-3 7-587 16,-6-3-589-16</inkml:trace>
  <inkml:trace contextRef="#ctx0" brushRef="#br2" timeOffset="154924.63">10961 8857 82 0,'0'0'169'0,"0"0"-34"0,0 0-29 16,0 0-21-16,0 0-19 0,-13-13-26 0,13 13-46 16,0 0-44-16,0 0-48 0,0 0-82 0,20-12 61 15</inkml:trace>
  <inkml:trace contextRef="#ctx0" brushRef="#br2" timeOffset="155260.15">13316 8637 267 0,'0'0'326'16,"-20"-5"-60"-16,20 5-47 0,0 0-47 0,0 0-37 16,-24-12-61-16,24 12-103 0,0 0-155 15,0 0-240-15,0 0 66 0</inkml:trace>
  <inkml:trace contextRef="#ctx0" brushRef="#br2" timeOffset="156701.12">10805 8660 84 0,'0'0'283'0,"0"0"-23"0,0 0 2 16,-10 18-16-16,10-18-6 0,0 0-17 0,0 0 0 15,-7 17-2-15,7-17 1 0,0 0-3 16,-7 15-3-16,7-15-5 0,0 0-10 0,-6 14-11 16,6-14-19-16,0 0-18 0,-13 16-19 0,13-16-21 15,0 0-15-15,-11 16-16 0,11-16-12 0,0 0-10 16,0 0-13-16,-13 14-4 0,13-14-4 0,0 0-5 15,0 0 9-15,0 0 0 0,-6 15 1 0,6-15 0 16,0 0-7-16,0 0-5 0,0 0-4 0,0 0-2 16,0 0-4-16,0 0 0 0,0 0-2 0,0 0-2 15,0 0-4-15,-14 9 0 0,14-9 2 0,0 0-4 16,0 0-6-16,0 0-2 0,0 0-15 16,0 0-30-16,0 0-44 0,0 0-43 0,0 0-71 15,0 0-77-15,0 0-75 0,0 0-71 16,14-17-73-16,-14 17-451 0,16-9-426 0</inkml:trace>
  <inkml:trace contextRef="#ctx0" brushRef="#br2" timeOffset="157412.12">11448 8585 77 0,'0'0'277'0,"0"0"-24"0,0 0-23 0,0 0-25 16,0 0-20-16,-6 15-19 0,6-15-14 0,0 0-17 15,0 0-21-15,0 0-17 0,0 0-5 16,0 0-6-16,0 0-9 0,0 0-9 0,-10 15-8 15,10-15-6-15,0 0-6 0,0 0-3 0,0 0-6 16,0 0-2-16,0 0-5 0,0 0 1 0,0 0-4 16,0 0-3-16,0 0-4 0,0 0 2 15,0 0-9-15,-7 15 2 0,7-15-4 0,0 0 2 16,0 0-8-16,0 0 1 0,0 0-2 0,0 0 3 16,0 0-4-16,0 0 1 0,0 0 0 0,0 0-6 15,0 0 6-15,0 0-1 0,0 0 1 0,0 0-1 16,0 0 1-16,-7 15 4 0,7-15 5 0,0 0 5 15,0 0 3-15,0 0 3 0,0 0 2 0,0 0 1 16,0 0 0-16,0 0-3 0,0 0-4 16,0 0-3-16,0 0-1 0,0 0-3 0,0 0-4 15,0 0-3-15,0 0-29 0,0 0-47 0,0 0-56 16,0 0-65-16,0 0-82 0,0 0-85 0,0 0-348 16,0 0-196-16</inkml:trace>
  <inkml:trace contextRef="#ctx0" brushRef="#br2" timeOffset="158112.12">12155 8517 15 0,'0'0'293'0,"0"0"-31"0,0 0-33 15,0 0-16-15,-19 8-27 0,19-8-27 0,0 0-18 16,0 0-27-16,-14 12-18 0,14-12-8 0,0 0-5 15,0 0-5-15,0 0-4 0,-13 15 0 16,13-15-2-16,0 0 0 0,0 0 0 0,0 0 1 16,-14 15 2-16,14-15 0 0,0 0 4 15,0 0 1-15,0 0 3 0,0 0-5 0,0 0 0 16,0 0-10-16,-13 10-6 0,13-10-5 0,0 0-2 16,0 0-8-16,0 0-7 0,0 0-6 0,0 0-10 15,0 0-1-15,0 0-7 0,0 0-2 0,0 0 0 16,0 0-8-16,0 0 1 0,0 0-3 0,0 0 1 15,-13 13-3-15,13-13 1 0,0 0 2 0,0 0 1 16,0 0 8-16,0 0 12 0,0 0 9 0,0 0 9 16,0 0 0-16,0 0-3 0,0 0-2 0,0 0-1 15,0 0 2-15,0 0-4 0,0 0-1 16,0 0-8-16,0 0-3 0,0 0-6 16,0 0-4-16,0 0-4 0,0 0-1 0,0 0-2 15,0 0-1-15,0 0-8 0,0 0 4 0,0 0-2 16,0 0-8-16,0 0-20 0,0 0-29 0,0 0-36 15,0 0-39-15,0 0-35 0,0 0-38 0,0 0-65 16,0 0-99-16,23-13-97 0,-23 13-264 0,20-10-222 16</inkml:trace>
  <inkml:trace contextRef="#ctx0" brushRef="#br2" timeOffset="158524.12">13246 8422 142 0,'3'20'379'16,"-3"-20"-16"-16,0 0-12 0,0 0-14 0,-7 18-14 15,7-18-20-15,0 0-27 0,0 0-26 0,0 0-24 16,-6 15-33-16,6-15-33 0,0 0-33 0,0 0-23 16,0 0-18-16,0 0-15 0,0 0-27 0,0 0-78 15,0 20-117-15,0-20-136 0,0 0-162 0,0 0-508 16,0 0-436-16</inkml:trace>
  <inkml:trace contextRef="#ctx0" brushRef="#br2" timeOffset="159468.62">13677 7117 331 0,'0'0'478'15,"0"0"-16"-15,-5-22-12 0,5 22-11 0,0 0-16 16,-3-21-3-16,3 21-25 0,0 0-12 0,-3-22-12 16,3 22-18-16,0 0-22 0,-10-20-19 0,10 20-20 15,0 0-39-15,-6-15-49 0,6 15-43 0,0 0-39 16,0 0-31-16,0 0-17 0,0 0-7 0,0 0 21 15,0 0 19-15,-11 20 2 0,11-20 2 0,3 37-1 16,5-11 2-16,-5-1 5 0,0 10-9 16,4 0-3-16,-4 5-11 0,3 0-8 0,2 5-14 15,-2 2-13-15,1-2-9 0,-1 3-9 0,2-8-7 16,-2-4-5-16,4 5-3 0,-7-7-3 0,8 2-8 16,-2-6-2-16,-2 0-9 0,2-8-26 15,-1-2-17-15,-2 0-24 0,-6-20-56 0,13 26-106 16,-13-26-120-16,17 12-118 0,-17-12-122 0,0 0-134 15,24-7-115-15,-24 7-700 0,19-22-979 0</inkml:trace>
  <inkml:trace contextRef="#ctx0" brushRef="#br2" timeOffset="159863.94">14116 7236 35 0,'0'-16'549'0,"0"16"-7"0,0-35-12 15,0 35-18-15,-3-33-28 0,3 33-24 0,-3-27-14 16,3 27-33-16,-11-30-27 0,11 30-35 16,-9-21-50-16,9 21-51 0,-10-15-33 0,10 15-2 15,0 0 9-15,-37 3-15 0,20 7-12 0,1 3-22 16,2 5-22-16,-6 6-17 0,7 3-28 0,-4 4-12 16,4 1-19-16,3 1-15 0,3 4-12 0,4 1-8 15,-1-1-2-15,11 1-6 0,-3-3-4 16,9 0-3-16,-7-3-2 0,8-5-8 0,-1 1-6 15,4-6-4-15,-4-2-1 0,4-4-8 0,-1-6-9 16,-16-10-6-16,37 10 3 0,-37-10-2 0,33-7 2 16,-9-4 2-16,-7-4 2 0,2-5-1 0,-2-5 2 15,1-5 5-15,-6 0-3 0,-2-6 0 0,-2 4 0 16,-2-2-1-16,-6 6 0 0,0 1-4 0,-3-2-2 16,-5 8-1-16,2-2-6 0,-4 6-19 0,1-1-26 15,-9 6-22-15,5-1-33 0,13 13-35 16,-34-15-33-16,34 15-44 0,-26-10-42 0,26 10-44 15,0 0-36-15,-37-4-40 0,37 4-32 0,0 0-47 16,0 0-58-16,0 0-82 0,0 0-377 16,0 0-468-16</inkml:trace>
  <inkml:trace contextRef="#ctx0" brushRef="#br2" timeOffset="160204.54">14396 7115 386 0,'17'-23'491'0,"-17"23"-8"0,13-20-9 0,-13 20-10 15,11-18 0-15,-11 18-30 0,0 0-46 0,6-17-50 16,-6 17-34-16,0 0-25 0,0 0-13 0,0 0-20 16,-23 8-21-16,23-8-27 0,-24 22-25 15,15-4-23-15,-1 4-22 0,-4 3-23 0,1 3-16 16,10 2-17-16,-5 0-11 0,5 0-6 16,3-1-7-16,3 3-8 0,5-1-4 0,-2-1-14 15,4-7-22-15,4-1-13 0,-4-2-12 0,2-3 1 16,2-4 1-16,3-2 0 0,-17-11 4 0,37 4 2 15,-37-4 1-15,33-7 0 0,-10-7 4 0,-6 2 1 16,0-10 4-16,-1-2 3 0,-2-5 8 0,-1 0 6 16,-7-6 2-16,-2 2 0 0,-8 4 5 0,4-4-4 15,-6 3 1-15,-4 6-6 0,0 3-6 0,-3 3 1 16,-1 3 0-16,-6 6 3 0,20 9-6 0,-36-12-14 16,36 12-36-16,-37 6-71 0,17 2-83 0,3-1-100 15,1 6-104-15,2-4-79 0,14-9-72 0,-16 23-105 16,16-23-527-16,0 0-656 15</inkml:trace>
  <inkml:trace contextRef="#ctx0" brushRef="#br2" timeOffset="160529.13">14823 6927 442 0,'0'0'478'0,"14"-15"-16"15,-14 15-35-15,0 0-32 0,10-12-42 0,-10 12-36 16,0 0 7-16,0 0 10 0,0 0-2 0,0 0-2 15,0 0-8-15,3 15-2 0,-3-15-1 0,-7 25-8 16,7-25-30-16,-6 32-39 0,0-9-31 16,-2-1-29-16,5 3-18 0,-4 0-16 0,4 0-16 15,0 3-1-15,-4-3-8 0,3 0-5 0,1-3 1 16,0 1-9-16,-4-2-6 0,4-3 5 16,3-18 20-16,-3 33 25 0,3-33 22 0,-7 24-84 15,7-24-92-15,0 21 0 0,0-21 0 0,0 0 0 16,4 20 0-16,-4-20 0 0,0 0 0 0,33 2 0 15,-33-2 0-15,33-4 0 0,-9-6 0 0,-2 2 0 16,8 1 0-16,0-8 0 0,4 4 0 0,0-6-234 16,-1 2-170-16,0 1-45 0,-3-4-53 0,0 3-56 15,-3-3-62-15,0 3-60 0,-11 1-21 0,8-2-105 16,-11 1-295-16,1 0-571 0</inkml:trace>
  <inkml:trace contextRef="#ctx0" brushRef="#br2" timeOffset="160756.13">15330 6870 188 0,'0'0'447'16,"-9"-23"-1"-16,9 23 1 0,-18-20 2 0,18 20-11 16,-12-20-19-16,12 20-16 0,-18-15-20 0,18 15-38 15,-12-13-51-15,12 13-56 0,0 0-52 0,-18-12-35 16,18 12 30-16,0 0 30 0,-16 18 18 0,13-3 39 16,-4 5 2-16,-3 9-34 0,3 4-29 0,1 7-32 15,-5 8-26-15,-2-1-26 0,7 6-17 16,-8 2-16-16,4-5-11 0,4 2-19 0,-5-2-6 15,5-2-7-15,-1-3-3 0,1-5-6 0,6-1-7 16,-4-6-26-16,1-5-56 0,-1-3-106 0,1-3-121 16,3 0-131-16,0-22-216 0,-3 31-285 0,3-31-793 15,-13 18-1137-15</inkml:trace>
  <inkml:trace contextRef="#ctx0" brushRef="#br4" timeOffset="170600.19">16108 7962 55 0,'0'0'234'0,"0"0"-29"0,0 0-29 0,0 0-35 16,0 0-18-16,0 0-22 0,0 0-24 16,0 0-11-16,0 0 1 0,0 0 1 0,0 0 14 15,0 0 16-15,-27 3 6 0,27-3 13 0,0 0 9 16,0 0 12-16,0 0 12 0,0 0 1 0,0 0-4 16,0 0-2-16,0 0-9 0,0 0-9 0,0 0-3 15,0 0-5-15,0 0-7 0,0 0-7 0,0 0-7 16,0 0-4-16,0 0-6 0,0 0-6 0,-20 9-6 15,20-9-5-15,0 0-1 0,0 0-6 16,0 0-1-16,0 0-7 0,0 0 3 0,0 0-4 16,0 0-1-16,0 0 5 0,0 0-1 0,0 0-3 15,0 0-5-15,0 0 1 0,0 0-9 0,0 0-6 16,0 0-5-16,0 0-7 0,0 0-5 16,0 0-3-16,0 0-7 0,0 0 1 0,0 0-2 15,0 0-1-15,0 0-2 0,0 0-2 0,0 0 2 16,0 0 2-16,0 0-1 0,0 0 1 0,0 0 3 15,0 0 12-15,13 12 41 0,-13-12 16 0,0 0 0 16,0 0-11-16,0 0-10 0,26 6-7 0,-26-6-7 16,0 0-8-16,0 0-6 0,30 2-4 0,-30-2-4 15,0 0-2-15,0 0-2 0,38 4-1 0,-38-4 0 16,0 0-4-16,30 2 0 0,-30-2 2 0,0 0 6 16,33 0 15-16,-33 0 10 0,0 0 2 15,37 0-2-15,-37 0-6 0,0 0-5 0,39-2-3 16,-39 2-6-16,0 0-1 0,41-4-7 15,-41 4 0-15,0 0-4 0,36-2-2 0,-36 2-2 16,0 0 0-16,34-2-4 0,-34 2-2 0,0 0 0 16,33-5 0-16,-33 5-1 0,0 0-1 0,30-3 0 15,-30 3 1-15,0 0-2 0,33-2 0 0,-33 2-1 16,0 0 4-16,40-6 0 0,-40 6-3 0,0 0 0 16,37-4 3-16,-37 4-2 0,0 0-1 0,37-3 0 15,-37 3-1-15,0 0 0 0,36-5-2 0,-36 5 2 16,0 0-2-16,34-5 2 0,-34 5 1 0,0 0 0 15,33-3 0-15,-33 3-2 0,0 0 1 0,30-4 1 16,-30 4 1-16,0 0-3 0,33-3 1 16,-33 3 2-16,0 0-2 0,41-4 0 15,-41 4 0-15,0 0 2 0,36-6-2 0,-36 6 0 16,0 0-1-16,40-2 1 0,-40 2 2 0,0 0-3 16,33-3-1-16,-33 3 4 0,0 0-2 0,27-4 0 15,-27 4 0-15,0 0 0 0,30-3 1 0,-30 3 2 16,0 0-3-16,33-2 4 0,-33 2-1 0,0 0-3 15,40-6 1-15,-40 6-2 0,27-6 1 0,-27 6 4 16,27-1-3-16,-27 1 0 0,26-3 0 0,-26 3-1 16,0 0 0-16,40-8 0 0,-40 8-1 0,0 0 0 15,30-4 5-15,-30 4-4 0,0 0 0 0,34-3-2 16,-34 3 3-16,0 0-2 0,29-5 2 0,-29 5 0 16,0 0-1-16,38-5 1 0,-38 5 0 15,0 0 0-15,33-5 2 0,-33 5-2 16,0 0 2-16,33-5-3 0,-33 5 0 0,0 0 1 15,30-4 2-15,-30 4-3 0,0 0-3 0,30-6 4 16,-30 6-3-16,0 0 2 0,30-5 0 0,-30 5-1 16,0 0 4-16,40-7-3 0,-40 7 0 0,27-6 2 15,-27 6-2-15,33-4 1 0,-33 4-2 0,37-5 1 16,-37 5 0-16,37-3 0 0,-37 3 0 0,33-8 0 16,-33 8-1-16,34-2 1 0,-34 2 0 0,30-5-2 15,-30 5 2-15,26-5 1 0,-26 5-1 0,31-2 0 16,-31 2 1-16,26-3 0 0,-26 3-1 15,0 0 2-15,40-5 0 0,-40 5 0 0,0 0 1 16,33-5-3-16,-33 5 5 0,27-4-3 0,-27 4-4 16,0 0 4-16,40-6-1 0,-40 6-2 0,0 0-1 15,36-5 0-15,-36 5 1 0,0 0 1 16,30-1 0-16,-30 1 0 0,0 0 2 0,34-6 0 16,-34 6 0-16,0 0 0 0,34-6 1 0,-34 6-1 15,0 0 2-15,33-4-4 0,-33 4 3 0,0 0 0 16,33-5-1-16,-33 5-1 0,27-5-2 0,-27 5 1 15,0 0-1-15,30-8 0 0,-30 8 1 0,0 0-2 16,30-5 0-16,-30 5 0 0,0 0 0 16,0 0 2-16,30-7-2 0,-30 7 2 0,0 0-1 15,0 0 0-15,0 0 0 0,0 0-1 0,26-3 3 16,-26 3-6-16,0 0 2 0,0 0-5 0,0 0 4 16,0 0-2-16,0 0 1 0,0 0-3 0,0 0-1 15,0 0 3-15,0 0 0 0,0 0 4 0,0 0 0 16,27 3-1-16,-27-3 1 0,0 0 1 15,0 0 3-15,0 0-5 0,0 0 6 0,-3 17-5 16,3-17 1-16,0 0 3 0,0 0-2 0,-4 26 1 16,4-26-1-16,0 0 1 0,-6 22 0 0,6-22 0 15,-3 17-2-15,3-17 2 0,-4 19 0 16,4-19 0-16,-3 21 0 0,3-21 1 0,-4 18-2 16,4-18 0-16,-3 20 2 0,3-20-1 0,0 22 0 15,0-22-1-15,0 18 1 0,0-18 0 0,-3 22-1 16,3-22 2-16,0 20-4 0,0-20 3 0,3 23 0 15,-3-23 1-15,0 22-3 0,0-22 0 0,3 23 4 16,-3-23 0-16,4 22-2 0,-4-22-2 0,3 26 3 16,-3-26 1-16,7 22-2 0,-7-22-1 0,3 21 1 15,-3-21 0-15,7 24 1 0,-7-24-3 0,3 22 0 16,-3-22 2-16,7 25-1 0,-7-25 1 16,3 21-2-16,-3-21 1 0,0 22 3 0,0-22-2 15,7 24 0-15,-7-24 0 0,0 24 0 16,0-24-1-16,3 22 0 0,-3-22 1 0,0 22 0 15,0-22 2-15,0 25-2 0,0-25 1 0,3 26 1 16,-3-26 0-16,4 24-2 0,-4-24 0 0,3 25-1 16,-3-25 1-16,7 26 3 0,-7-26-4 0,0 27 1 15,0-27 0-15,7 24 0 0,-7-24 1 0,6 26-2 16,-6-26 0-16,3 22 2 0,-3-22-1 0,7 25 0 16,-7-25 6-16,3 23-8 0,-3-23 3 0,4 22-1 15,-4-22 0-15,7 23-1 0,-7-23 0 0,3 22 0 16,-3-22 0-16,3 20 4 0,-3-20-4 0,3 22 0 15,-3-22 2-15,7 26-2 0,-7-26 3 16,3 25-4-16,-3-25 2 0,4 19 0 16,-4-19-1-16,4 25 1 0,-4-25-2 0,3 24 1 15,-3-24 2-15,3 24-2 0,-3-24 1 0,3 23 0 16,-3-23 1-16,3 22-1 0,-3-22 1 0,0 25-1 16,0-25 1-16,7 24-1 0,-7-24 3 0,0 26-4 15,0-26 1-15,3 25-1 0,-3-25 2 0,3 27-1 16,-3-27 0-16,0 29 0 0,0-29-1 0,0 24 3 15,0-24-3-15,5 25 0 0,-5-25 2 0,3 26-1 16,-3-26 1-16,0 26 1 0,0-26 0 0,0 25-2 16,0-25 0-16,0 25 1 0,0-25-2 0,3 23 2 15,-3-23-1-15,0 22-1 0,0-22 3 0,3 23 0 16,-3-23-1-16,3 23 2 0,-3-23-3 16,0 22-1-16,0-22 0 0,7 21 3 15,-7-21 0-15,3 16-2 0,-3-16 1 0,0 18-1 16,0-18-2-16,0 0 2 0,3 24 1 0,-3-24 1 15,0 0-4-15,5 24 1 0,-5-24 2 0,0 0-2 16,3 17 0-16,-3-17 1 0,0 0 1 0,0 0-1 16,0 22 3-16,0-22-7 0,0 0 0 0,3 26 7 15,-3-26-3-15,0 0 1 0,0 27 3 0,0-27 2 16,3 17-2-16,-3-17-2 0,0 0 0 0,0 25 1 16,0-25 1-16,0 0-2 0,0 24-1 0,0-24 0 15,0 0-1-15,0 24 1 0,0-24 1 16,0 0-2-16,0 18 0 0,0-18 0 0,0 0 2 15,0 21-5-15,0-21 0 0,0 0 4 0,0 16-3 16,0-16 3-16,0 0 0 0,0 0 0 0,0 22-1 16,0-22 0-16,0 0 1 0,0 0 2 15,-3 20 0-15,3-20-1 0,0 0-1 0,0 0 0 16,0 0 0-16,-3 21 0 0,3-21 0 0,0 0 2 16,0 0 0-16,-11 15-1 0,11-15 3 0,0 0-5 15,0 0 0-15,-6 15 0 0,6-15-1 0,0 0 4 16,0 0-4-16,0 0 2 0,0 0-2 0,-7 12 1 15,7-12 0-15,0 0 0 0,0 0-1 0,0 0 0 16,0 0 0-16,0 0-1 0,-9 15 1 16,9-15 0-16,0 0 1 0,0 0-2 0,0 0 0 15,0 0 2-15,0 0 2 0,-8 18 2 0,8-18-1 16,0 0 4-16,0 0 9 0,0 0 51 0,0 0 26 16,0 0 28-16,0 0-2 0,0 0-23 0,0 0-13 15,-22 8-18-15,22-8-10 0,0 0-12 0,0 0-8 16,-34 0-7-16,34 0-4 0,0 0-7 15,-37 1-3-15,37-1-4 0,-37 3-2 0,37-3 1 16,-36 3-2-16,36-3-3 0,-40 2-2 0,40-2-1 16,-44 0 0-16,44 0-2 0,-43 5-2 0,43-5 5 15,-47 3-2-15,47-3 1 0,-49 2-1 0,49-2 1 16,-57 3 1-16,57-3-5 0,-57 2 4 16,57-2 4-16,-50 0-4 0,50 0-1 0,-54 2 3 15,54-2-1-15,-49 0-2 0,49 0-1 0,-51 3-1 16,51-3-1-16,-53 2 1 0,53-2 3 0,-46 3-4 15,46-3 1-15,-48 0 1 0,48 0 0 0,-46 5-2 16,46-5 4-16,-47 3 2 0,47-3-2 0,-43 0 1 16,43 0-2-16,-44 2-3 0,44-2 5 0,-43 2-4 15,43-2 2-15,-47 3 1 0,47-3 0 16,-46 2 2-16,46-2-4 0,-44 0 3 0,44 0 3 16,-43 6-5-16,43-6 1 0,-47 1 1 0,47-1-1 15,-40 0 1-15,40 0-4 0,-39 5 1 16,39-5 0-16,-41 1-1 0,41-1 0 0,-40 3 0 15,40-3 2-15,-36 3 0 0,36-3 1 0,-40 2 0 16,40-2 0-16,-41 3 1 0,41-3-2 0,-33 0 2 16,33 0-3-16,-36 1 1 0,36-1 3 0,0 0-4 15,-51 0 1-15,51 0-3 0,-30 3 4 0,30-3 2 16,0 0-1-16,-46 0 2 0,46 0-3 0,0 0-2 16,-40 3 5-16,40-3-2 0,0 0 3 0,-37 0-7 15,37 0 6-15,0 0-6 0,-40 2 6 0,40-2-5 16,0 0 1-16,0 0 0 0,-36 0 0 0,36 0 4 15,0 0-1-15,0 0 2 0,-41 0-4 16,41 0 5-16,0 0 5 0,0 0 4 16,-33-2 9-16,33 2 6 0,0 0-2 0,0 0-3 15,-33-6-4-15,33 6-7 0,0 0-1 0,0 0 0 16,0 0-6-16,-37-1 2 0,37 1-2 0,0 0 4 16,0 0-2-16,0 0 1 0,0 0 2 0,-30-3 3 15,30 3 9-15,0 0 19 0,0 0 18 0,0 0 10 16,0 0 10-16,0 0 11 0,0 0 7 0,-20-8 2 15,20 8-70-15,0 0-32 0,0 0 0 0,0 0 0 16,-10-13 0-16,10 13 0 0,0 0 0 0,0 0 0 16,-6-17 0-16,6 17 0 0,0 0 0 0,-7-20 0 15,7 20 0-15,-3-14 0 0,3 14 0 0,-4-20 0 16,4 20 0-16,-7-21 0 0,7 21 0 16,-3-22 0-16,3 22 0 0,-10-24 0 15,10 24 0-15,-3-26 0 0,3 26 0 0,-11-28 0 16,11 28 0-16,-6-24 0 0,6 24 0 0,-3-26 0 15,3 26 0-15,-3-25 0 0,3 25 0 0,-4-24 0 16,4 24 0-16,-3-29 0 0,3 29 0 0,-3-24 0 16,3 24 0-16,0-31 0 0,0 31 0 0,-4-27 0 15,4 27 0-15,-4-27 0 0,4 27 0 0,-3-30 0 16,3 30 0-16,-3-30 0 0,3 30 0 0,0-30 0 16,0 30 0-16,-3-31 0 0,3 31 0 0,-7-26 0 15,7 26 0-15,-3-26 0 0,3 26 0 16,-3-27 0-16,3 27 0 0,-8-28 0 0,8 28 0 0,-3-27 0 15,3 27 0-15,-3-28 0 0,3 28 0 16,-7-32 0-16,7 32 0 0,-3-31 0 16,3 31 0-16,-3-32 0 0,3 32 0 0,-3-30 0 15,3 30 0-15,-8-32 0 0,5 14 0 0,3 18 0 16,-3-33 0-16,3 33 0 0,-3-31 0 0,-1 13 0 16,4 18 0-16,0-38 0 0,0 38 0 0,0-34 0 15,0 34 0-15,0-36 0 0,0 19 0 0,0 17 0 16,0-35 0-16,4 15 0 0,-1 2 0 0,-3 18 0 15,0-35 0-15,3 17 0 0,-3 1 0 0,0 17 0 16,0-34 0-16,3 16 0 0,-3 18 0 0,0-35 0 16,0 15 0-16,4 2 0 0,-4 18 0 15,4-35 0-15,-4 35 0 0,-4-37 0 0,4 19 0 16,-4-4 0-16,4 2 0 0,-3 2 0 0,3-4 0 16,-3 5 0-16,0-7 0 0,-1 7 0 0,1-3 0 15,0 3 0-15,0-4 0 0,-5 4 0 16,8 17 0-16,-3-32 0 0,3 32 0 0,-6-34 0 15,6 34 0-15,-7-29 0 0,7 29 0 0,-3-29 0 16,3 29 0-16,-11-29 0 0,11 29 0 0,-3-29 0 16,3 29 0-16,-3-26 0 0,3 26 0 0,-7-22 0 15,7 22 0-15,-3-22 0 0,3 22 0 0,-3-18 0 16,3 18 0-16,0 0 0 0,0-22 0 16,0 22 0-16,0 0 0 0,-3-18 0 0,3 18 0 15,0 0 0-15,0 0 0 0,-3-20 0 0,3 20-58 16,0 0-209-16,0 0-79 0,0 0-82 0,0 0-102 15,0 0-126-15,0 0-136 0,0 0-168 0,6 20-453 16,-6-20-864-16</inkml:trace>
  <inkml:trace contextRef="#ctx0" brushRef="#br4" timeOffset="173404.14">16321 8332 131 0,'0'0'498'0,"0"0"-21"0,0 0-15 15,0 0-45-15,0 0-40 0,0 0-42 0,0 0-33 16,0 0-35-16,0 0-35 0,0 0-26 0,-11-14-18 15,11 14-20-15,21-18-9 0,-8 3-15 0,4 2-9 16,0-2-7-16,2-5-16 0,5 0-17 0,-1-2-19 16,4-1-14-16,-1 1-12 0,4-8-9 0,0 3-8 15,4-1-5-15,-4 0-7 0,-4 3-4 16,1 5-2-16,0-2-7 0,-4 2 4 16,-7 2-3-16,5 3 0 0,-4 3-7 0,-1-1 1 15,-16 13-7-15,20-20-5 0,-20 20 1 0,17-10 1 16,-17 10 3-16,0 0 2 0,0 0 3 0,-20 20 3 15,3-5 3-15,-13 5 3 0,-3 8 9 0,-13 9 6 16,-5 3 6-16,1 5-1 0,-7 5-4 0,1 5-4 16,3 1-3-16,9-10-4 0,1 5-3 0,3-3-1 15,7-4-3-15,6-4-2 0,-3-2 1 0,6-2-3 16,4-10 1-16,4 2 4 0,2-6 4 0,1-2 47 16,4-5 68-16,9-15 41 0,-8 19-13 0,8-19-25 15,0 0-21-15,0 0-20 0,44-12-21 0,-14-2-13 16,3-11-7-16,7-3-12 0,10-7-7 15,7-5-10-15,6-10-1 0,7 3 4 16,-7-3-7-16,7 0 3 0,-7 0-8 0,2 1-6 16,-13 13 0-16,2-4 2 0,-7 5-5 0,-7 4 8 15,-4 7-9-15,-6 1-2 0,-3 4 3 0,0 1-3 16,-7 3-3-16,-4 2-3 0,1 1-4 0,-17 12 3 16,20-13 0-16,-20 13 1 0,0 0 4 0,0 0 3 15,-27 28-2-15,-3-6 0 0,-10 6 4 0,-9 9 4 16,-22 11-3-16,-2 7-2 0,-1 2 3 0,-2 3-2 15,-4 3 1-15,4 2 0 0,2-3-1 0,7 0 0 16,4-4-2-16,6-3 0 0,14-9 3 16,2-4-3-16,8-6 2 0,6-7-1 0,5-4 1 15,1 0 6-15,4-8 9 0,4-2 1 0,13-15 0 16,0 0-4-16,10 18 0 0,-10-18-1 0,44-11-4 16,-11-3 2-16,17-11-5 0,14-8-1 15,12-9 0-15,8-8-1 0,6-8-1 0,16-9-2 16,1-1 3-16,-4-5 4 0,1 7 0 0,-21 8-3 15,-3 0 1-15,4 6-1 0,-15-1-2 0,-2 6 3 16,-10 4-2-16,-7 8-2 0,-10 6-1 0,-7 0-2 16,-3 7 1-16,-3 5-8 0,-7-1 0 0,-4 3 0 15,-16 15 5-15,18-10-4 0,-18 10 4 0,0 0-4 16,-40 10 1-16,6 5 2 0,-13 11-4 0,-16 5 8 16,-11 13-1-16,-12 5 2 0,3 8 2 15,-24 14-1-15,4 1 1 0,3 6 0 0,-1 1 2 16,11-4-2-16,14-7 0 0,2-3 3 0,7-4-4 15,7-1-2-15,7-6 0 0,13-11 0 0,4-8 2 16,9-2-3-16,0-9 7 0,3 1 3 16,8-5 13-16,-1-5 8 0,17-15 16 0,-10 17-10 15,10-17-7-15,0 0-1 0,40-4-10 0,-3-11-4 16,10-7-2-16,16-12-4 0,17-7 2 0,11-12-4 16,18-12-1-16,5-5-1 0,-1-3-2 0,4 1-1 15,-4-1 1-15,-3 3 4 0,-7 3-2 16,-19 10 5-16,-7 4 2 0,-4 2-5 0,-10 5-2 15,-6 10-3-15,-10 1-3 0,-4 5 3 0,-10 5-3 16,-3 5 0-16,-3 3-7 0,-6 1-8 0,-5 4 3 16,-16 12-3-16,20-10 4 0,-20 10 7 0,0 0 0 15,-27 20 2-15,-6 0 0 0,-24 13 6 0,-16 9 2 16,-14 8-4-16,-17 15 0 0,-2 5 1 0,-4 5 4 16,-4 5-1-16,8 0-2 0,-5 0 4 0,8-2-2 15,10-1 1-15,13-14 0 0,10-4 2 16,7 0-5-16,3-7 0 0,16-13 0 0,7-3 1 15,4-6 2-15,9-5 2 0,2-3 9 0,5-6 4 16,7-4-4-16,10-12 0 0,0 0-4 16,0 0 0-16,30 0-4 0,0-10-5 0,13-13 0 15,14-4 2-15,19-16 0 0,4-4-3 0,17-8-2 16,13-15 1-16,7-3-1 0,3-2 0 0,-3 0 0 16,-1 0 3-16,-9 5 1 0,-20 13 0 0,-3 3 0 15,-8 0 0-15,-3 4-3 0,-16 16-1 0,-4-2 1 16,-13 6-3-16,1 6 0 0,-8 3-6 0,-6 4-8 15,-8 2 2-15,5 5-2 0,-24 10 8 0,20-9-4 16,-20 9 8-16,0 0-5 0,-17 19 8 0,-13-2 0 16,-24 16 1-16,-15 9 3 0,-15 11-3 0,-25 14 0 15,-5 6 3-15,-6 4-1 0,0 4 3 16,-4 1 0-16,4 0 0 0,7 3 0 0,0-5 0 16,9 0-1-16,4-2 2 0,23-16 0 15,4-4-2-15,13-2-2 0,10-15 2 0,4-3-3 16,12-8 4-16,1-3 6 0,10-7 11 0,2-2-1 15,8-6 3-15,13-12-3 0,0 0-7 0,0 0 0 16,40 0-3-16,-7-15-3 0,21-9-1 0,9-7-1 16,24-13-3-16,6-9-2 0,27-12 1 0,7-3 0 15,-1-7-4-15,5-2 1 0,-1-1 2 0,-10 3 1 16,-3 5 1-16,-8 2-4 0,-19 11 3 0,-6 5-2 16,0 4-4-16,-11 0 4 0,-13 14 0 0,-10 5-3 15,-7 5-4-15,-13 2-5 0,0 5-7 16,-3 6 2-16,-27 11 1 0,33-13 9 15,-33 13 0-15,0 0 4 0,0 0 2 0,-19 31 1 16,-19-4 1-16,-11 8 1 0,-25 13 0 0,-13 7-1 16,1 0 3-16,-18 12-6 0,1 6 7 0,3-2-3 15,3-2 1-15,13-8-1 0,8 2-2 0,-1 0 2 16,11 0 2-16,2-6 2 0,4-3-5 0,17-5 2 16,-1-6 0-16,11-9 3 0,3-4-7 0,11-4 10 15,-5-2 6-15,7-6 15 0,4-3 16 0,13-15 10 16,-6 12-11-16,6-12-8 0,0 0-6 0,49-9-7 15,-12-5-4-15,13-6-2 0,10-6-4 0,17-15-4 16,9 1-2-16,8-5-3 0,3-3 0 16,-4-3 1-16,0-2-6 0,1-2 4 0,-4 2-2 15,-7-2 0-15,-3 5-2 0,-3 1 2 0,-7 1-2 16,-10 10-1-16,-7 3 0 0,-2 3-1 16,-11 4-1-16,-4 6-1 0,-6 4-5 0,-3 1-4 15,-7 4-5-15,-4 3 5 0,-16 10 1 0,24-5 2 16,-24 5 8-16,0 0 1 0,-24 23 0 0,-6-2 1 15,-16 5 0-15,-14 9 0 0,-24 10-1 0,-6 5 3 16,-20 13-1-16,-3 4 3 0,-4 1-1 0,4-1 1 16,2 5-1-16,5-2 6 0,6 3-2 0,17-13 2 15,6-2-1-15,7-4-4 0,3-1 2 0,17-13-2 16,0-5-2-16,13-4-1 0,4-4 9 16,6-8 36-16,0 1 62 0,11-6 35 0,-1-4-26 15,17-10-88-15,0 0-29 0,0 0 0 0,0 0 0 16,17-19 0-16,13 2 0 0,13-8 0 0,17-8 0 15,21-6 0-15,12-6 0 0,3 0 0 0,24-10 0 16,7 2 0-16,-7 2 0 0,-19 5 0 16,-5 0 0-16,1 1 0 0,-7 3 0 0,-6 5 0 15,-5-1 0-15,-16 11 0 0,-6 0 0 0,-6 3 0 16,-12 7 0-16,-6 3 0 0,1-1 0 0,-11 6 0 16,-23 9 0-16,30-4 0 0,-30 4 0 0,0 0 0 15,-3 17 0-15,-20-2 0 0,-17 7 0 16,-17 9 0-16,-19 4 0 0,-11 5 0 0,-11 4 0 15,-5 5 0-15,-17 8 0 0,3 0 0 0,18-7 0 16,2 0 0-16,7-2 0 0,6-1 0 0,8-5 0 16,16-4 0-16,3-3 0 0,14-9 0 0,6-2 0 15,4-4 0-15,3-1 0 0,6-6 0 0,5 0 0 16,19-13 0-16,-24 10 0 0,24-10 0 0,0 0 0 16,27-7 0-16,0-3 0 0,9-5 0 15,21-6 0-15,13-8 0 0,20-6 0 0,6-5 0 16,7-1 0-16,5-1 0 0,-5 0 0 0,-3 0 0 15,0-2 0-15,-10 7 0 0,-3-1 0 0,-8 1 0 16,-11 10 0-16,-8 2 0 0,-11 2 0 16,-5 3 0-16,-7 5 0 0,-4 3 0 0,-6-1 0 15,-4 5 0-15,-23 8 0 0,30-9 0 0,-30 9 0 16,0 0 0-16,0 0 0 0,-20 27 0 0,-7-12 0 16,-19 11 0-16,-11 3 0 0,-20 8 0 0,-10 4 0 15,-3 2 0-15,0 3 0 0,4-1 0 0,3 3 0 16,2-5 0-16,12-3 0 0,12-3 0 0,3-5 0 15,14-7 0-15,4 0 0 0,6-2 0 0,3-5 0 16,7-3 0-16,-1-5 0 0,21-10 0 0,-12 14 0 16,12-14 0-16,0 0 0 0,0 0 0 15,53-5 0-15,-20-4 0 0,7-7 0 0,17 0 0 16,9-10 0-16,5 1 0 0,19-10 0 16,-4 3 0-16,-2-3 0 0,-1 2 0 0,1-2 0 15,-18 8 0-15,1-1 0 0,-7 4 0 0,-10 6 0 16,-3-2 0-16,-7 5 0 0,-10 2 0 0,3 1 0 15,-6 4 0-15,-27 8 0 0,29-7 0 0,-29 7 0 16,0 0 0-16,0 0 0 0,-13 22 0 0,-17-7 0 16,-6 5 0-16,-18 5 0 0,-9 5 0 0,-13 5 0 15,-8 2 0-15,7 1 0 0,1-2 0 0,13-5 0 16,6 2 0-16,6-8 0 0,12 0 0 0,2-4 0 16,7-2 0-16,0-1 0 0,10-6 0 0,3 3 0 15,17-15 0-15,-13 15 0 0,13-15 0 16,0 0 0-16,30 8 0 0,-30-8 0 15,50-9 0-15,-10 1 0 0,3-3 0 0,7-2 0 16,10-4 0-16,-3 0 0 0,13-6 0 0,-4 3 0 16,-2 0 0-16,-11 0 0 0,1 2 0 0,-15 3 0 15,2 3 0-15,-8 2 0 0,-6 1 0 0,-4 1 0 16,-23 8 0-16,0 0 0 0,0 0 0 0,0 0 0 16,-10 17 0-16,-26-4 0 0,-11 4 0 0,-10 4 0 15,-10 3 0-15,-6 1 0 0,7 1 0 0,-5 1 0 16,11-5 0-16,7 1 0 0,6-5 0 0,14-4 0 15,-4-2 0-15,14-1 0 0,-1-2 0 0,24-9 0 16,0 0 0-16,0 0 0 0,0 0 0 0,27 5 0 16,0-10-245-16,3-2-140 0,3-6-69 15,7 1-78-15,-4-2-113 0,5-6-118 16,2-1-143-16,-7-1-543 0,5-1-899 0</inkml:trace>
  <inkml:trace contextRef="#ctx0" brushRef="#br2" timeOffset="186140.16">16401 6924 279 0,'0'0'446'0,"0"0"-3"15,7-22 5-15,-7 22-9 0,0 0-23 0,3-23-19 16,-3 23-4-16,0 0-9 0,0-21-21 0,0 21-20 16,0 0-27-16,0 0-41 0,0-24-45 0,0 24-47 15,0 0-37-15,0 0-30 0,0 0-24 0,0 0-18 16,0 0-12-16,-7 15-5 0,7-15-11 0,-7 29-1 16,4-7-2-16,3 0-7 0,0 4-4 15,0 3-5-15,0 2-5 0,-3-2-3 0,3 4-4 16,0 1 0-16,0-1-2 0,0-3-3 0,0 3 2 15,0-6-2-15,0 0 2 0,0 1-1 0,0-3 2 16,-3 0 0-16,3-5-21 0,0-20-53 0,0 34-65 16,0-34-88-16,0 26-120 0,0-26-130 0,0 0-114 15,6 17-105-15,-6-17-619 0,0 0-760 0</inkml:trace>
  <inkml:trace contextRef="#ctx0" brushRef="#br2" timeOffset="186476.15">16688 7035 461 0,'6'-24'558'0,"4"8"18"0,-7-2-3 16,-3 18-21-16,8-29-33 0,-8 29-61 0,3-24-81 15,-3 24-76-15,0 0-58 0,-14-12-35 0,14 12-25 16,-24 10-14-16,8 4-21 0,3 4-22 0,0 3-22 16,-4 6-20-16,7 0-15 0,0 6-11 0,0 0-12 15,6-1-9-15,4 2-4 0,0-5-3 0,0 1-7 16,0-2-4-16,4-1-1 0,3-5-3 0,-4-2 3 15,3 0 2-15,1-5 3 0,4-2-3 0,-11-13-3 16,22 12-3-16,-22-12 3 16,30-5-7-16,-9-7-4 0,-1-3 5 0,-1-5 22 15,2-6 17-15,-1-3 6 0,-7-5-6 0,-3 2 4 16,-3 1-9-16,-4-2-5 0,0 5-3 0,-6 2-12 16,0 2-1-16,-8 2-14 0,2 2 6 0,-4 2-4 15,-1 6-4-15,-7 1 0 0,21 11-8 0,-36-12-44 16,36 12-60-16,-33 0-77 0,33 0-97 0,-40 12-98 15,23 1-132-15,-6-1-122 0,9 1-86 0,-2-1-568 16,16-12-743-16</inkml:trace>
  <inkml:trace contextRef="#ctx0" brushRef="#br2" timeOffset="186784.65">16898 6999 113 0,'19'-15'534'15,"2"3"3"-15,-4 2 15 0,-17 10 3 0,22-17-25 16,-22 17-38-16,21-12-71 0,-21 12-75 0,0 0-71 15,17-13-54-15,-17 13-33 0,0 0-22 0,0 0-12 16,-4 22-12-16,-6-7-12 0,0 3-21 0,4 4-17 16,-5 1-18-16,5 2-13 0,-4 4-13 0,7 0-10 15,-5-3-3-15,8-1-7 0,-3 0-6 0,3 0-1 16,3-5-1-16,-3 1 3 0,8-4 2 0,-8-17-3 16,13 25 0-16,-13-25-2 0,23 10-6 0,-23-10-1 15,30-5-2-15,-10-2 1 0,0-6 3 16,0-2 11-16,3-6 10 0,-6 2 11 0,0-6 4 15,-1 3-1-15,-6 1-4 0,1-1-4 0,-5-1-6 16,-6 5-3-16,3 2-12 0,-3 16-4 0,-3-28-6 16,3 28-6-16,-13-17-33 0,13 17-46 15,-23-10-80-15,23 10-92 0,0 0-104 0,-41 2-132 16,41-2-128-16,-30 11-85 0,30-11-619 0,0 0-771 16</inkml:trace>
  <inkml:trace contextRef="#ctx0" brushRef="#br2" timeOffset="187160.15">17391 6832 151 0,'27'-15'425'0,"-3"1"-9"16,-5 1 1-16,5 2-12 0,-4 2-20 0,-4 1-25 16,-16 8-59-16,27-15-60 0,-27 15-45 15,24-5-29-15,-24 5 17 0,0 0 25 0,23 10 7 16,-23-10 9-16,0 27 2 0,-7-3-23 0,0 5-35 16,-6 4-32-16,-4 9-25 0,4 4-19 0,-1 0-19 15,1 0-13-15,4-1-11 0,1-8-11 0,2 1-6 16,-1-3-7-16,7-3-4 0,-3-4-2 15,3-3 1-15,3-3 12 0,1-1 43 0,2-4 19 16,5-2-1-16,-11-15-16 0,22 14-12 0,-22-14-13 16,38 5-5-16,-38-5-7 0,36-9-10 0,-13 1-8 15,-3 0-2-15,-6-4-4 0,-1-1-3 0,-13 13-3 16,13-25-2-16,-13 25-6 0,-13-32 1 16,-11 13-4-16,-6-2 1 0,-3 1 0 0,-10 0 5 15,-1 1 8-15,-2-5 14 0,6 2 6 0,3-1 0 16,7 1-6-16,3-1-5 0,5-1-5 0,5-3-2 15,4-2-6-15,5-2-2 0,8-5 3 0,8-1-14 16,5-6-27-16,7 3-24 0,2 0-22 0,8 3-29 16,8 4-31-16,-2 5-41 0,4 7-46 0,-7 3-50 15,8 7-54-15,-8 7-57 0,1 4-67 16,-34 0-65-16,53 9-88 0,-30 2-476 0,-6 5-552 16</inkml:trace>
  <inkml:trace contextRef="#ctx0" brushRef="#br0" timeOffset="194608.28">18869 6807 412 0,'-14'-12'408'0,"14"12"-10"0,0 0-2 0,0 0-13 16,0 0-17-16,-3-18-18 0,3 18-19 0,0 0-20 15,0 0-14-15,-10-15-10 0,10 15-26 0,0 0-29 16,0 0-33-16,0 0-32 0,0 0-36 0,0 0-29 15,0 0-23-15,0 0-13 0,0 0-4 0,0 0 44 16,0 0 4-16,0 0-1 0,-3 24-9 0,3-24-8 16,3 31-11-16,-3-11-7 0,0 3-10 0,0 2-2 15,0 2-2-15,-3 9-1 0,-1-5 1 0,4 7-6 16,-7-1-8-16,4 1-7 0,0-3-3 16,0-1-6-16,0 5-2 0,-1-10-1 0,4 2-2 15,-3-6-1-15,3 0-1 0,0-6 2 16,-3 2-9-16,3-21-42 0,3 24-64 0,-3-24-119 15,0 0-126-15,3 21-116 0,-3-21-120 0,0 0-77 16,0 0-87-16,23-13-430 0,-23 13-633 0</inkml:trace>
  <inkml:trace contextRef="#ctx0" brushRef="#br0" timeOffset="194956.15">19155 6870 149 0,'0'0'572'16,"7"-28"8"-16,-7 28-6 0,-7-20-16 0,7 20-32 0,-3-18-37 15,3 18-56-15,-14-12-67 0,14 12-62 16,0 0-43-16,-30 3-36 0,30-3-28 0,-25 20-23 16,11-6-25-16,-3 6-18 0,4 9-13 0,0-3-18 15,2 6-17-15,1 2-11 0,7-2-18 16,0 3-6-16,0-5-7 0,6 3-6 0,0-8 1 16,0 2 0-16,4-4-2 0,0-3 5 0,6 0-7 15,0-8 2-15,4-3-6 0,-17-9-4 0,30 6 0 16,-30-6-7-16,43-13-3 0,-23 4-1 0,4-9-1 15,-5-5-4-15,2-2-2 0,-4 0 0 0,-7-4-2 16,-1-1-2-16,-6 2 0 0,2 3-1 16,-5 0-1-16,-5 0-1 0,2 3-5 0,-3 4-3 15,-7 0 2-15,-1 4 0 0,1 4-2 0,-7 0 3 16,20 10-1-16,-37-5-18 0,37 5-44 0,-36 0-46 16,36 0-43-16,-38 9-40 0,38-9-45 0,-26 11-52 15,26-11-52-15,-17 14-46 0,17-14-52 0,0 0-51 16,0 0-82-16,7 18-509 0,-7-18-559 15</inkml:trace>
  <inkml:trace contextRef="#ctx0" brushRef="#br0" timeOffset="195212.16">19532 6750 386 0,'17'-21'538'0,"-17"21"-3"0,10-14-11 0,-10 14-15 15,7-16-19-15,-7 16-12 0,0 0-31 0,3-17-50 16,-3 17-62-16,0 0-61 0,0 0-57 0,0 0-44 15,0 0-33-15,0 0-29 0,0 0-14 0,0 0-17 16,-7 15-8-16,7-15 0 0,-7 32 9 0,4-11-5 16,3 3-8-16,-3 6-5 0,3 3-11 0,-3 3-5 15,0-2-6-15,-1 4 1 0,4-1-12 0,0 1-1 16,0-1-2-16,0-2 0 0,0-5-1 16,4-3-2-16,-1 2-1 0,-3-5-46 0,3-2-65 15,-3-4-55-15,0-18-55 0,3 30-94 16,-3-30-98-16,3 18-130 0,-3-18-93 0,0 0-128 15,0 0-457-15,21-11-663 0</inkml:trace>
  <inkml:trace contextRef="#ctx0" brushRef="#br0" timeOffset="195488.15">19835 6820 310 0,'14'-30'523'0,"-4"2"-1"16,1 1-28-16,-2-4-43 0,4 2-52 0,4 2-46 15,-4-1-49-15,8 0-50 0,2 6-49 0,-7-3-39 16,11 7-36-16,-7-2-26 0,0 8-27 0,0 3-15 15,-20 9-13-15,33-7-7 0,-33 7-2 16,27 13-8-16,-27-13-4 0,10 30 6 16,-10-10-8-16,-3 8 0 0,-4 6-3 0,-9 10-1 15,-4-2-4-15,-7 10 0 0,0-2 0 0,4-5-9 16,3-3 0-16,0-4 4 0,-1-5 34 0,9-4 12 16,2 0 6-16,-1-9 22 0,2 2 41 0,9-22 57 15,-4 27-2-15,4-27-25 0,24 13-28 0,-24-13-25 16,36 2-17-16,-36-2-17 0,57-10-16 0,-27 2-62 15,7-4-98-15,-1 4-110 0,-3-1-109 0,1-1-112 16,-4 3-118-16,-3-1-118 0,-27 8-624 0,43-9-753 16</inkml:trace>
  <inkml:trace contextRef="#ctx0" brushRef="#br0" timeOffset="199388.16">18362 8003 273 0,'0'0'375'0,"0"0"-16"16,0 0-13-16,0 0-19 0,0 0-6 15,0 0-14-15,0 0-19 0,0 0-20 0,0 0-29 16,0 0-15-16,0 0-21 0,0 0-12 0,0 0-17 15,0 0-24-15,0 0-21 0,0 0-28 0,0 0-20 16,0 0-16-16,0 0-13 0,3-21 1 0,-3 21 10 16,20-15 4-16,-3 5-3 0,3-4-6 0,0-1 0 15,6-2-3-15,1 1 5 0,-4-2 7 16,4-2 6-16,3 3 8 0,-3 1 8 0,-8-1-2 16,5 5 2-16,-7-1 2 0,-1 4-1 0,-16 9-9 15,27-16-20-15,-27 16-17 0,20-12-9 16,-20 12-6-16,0 0-2 0,0 0 8 0,10 15 3 15,-10-15 4-15,-13 27-2 0,-4-7-3 0,1 5-5 16,-4 3 0-16,-7 4-2 0,3 4-7 0,-6-2-4 16,3 2-6-16,5-2-1 0,-5 1-3 0,7-7-1 15,-1 1-1-15,5-3-2 0,-1-4-5 0,4-2 12 16,3-5 40-16,0 3 54 0,10-18 58 0,-16 20 22 16,16-20-32-16,0 0-26 0,0 0-32 0,0 0-19 15,0 0-18-15,23-10-12 0,-10-2-2 0,14-9-11 16,0 1-4-16,6-9-8 0,0 0-4 0,4-2-2 15,-1-2-4-15,2 0 0 0,-2 4-6 16,1-2-2-16,-4 1 2 0,-3 3-6 16,-3 4 4-16,-4 4-3 0,-7 1 0 0,5 3-7 15,-8 2-7-15,1 1-3 0,-14 12 0 0,16-10 4 16,-16 10 4-16,0 0 0 0,0 0 2 0,-13 15 2 16,-8 2 3-16,2 4 1 0,-8 1-2 0,-9 10-2 15,-5 6 7-15,-5 2 1 0,-1 4 1 0,-4 2-3 16,5-4 1-16,2 3 0 0,5-2-2 0,2-3 0 15,7-5-1-15,0-5 0 0,10-3-5 0,-3-4 2 16,6-1 6-16,4-4 2 0,-1-1 9 0,14-17 14 16,-16 18 2-16,16-18-2 0,0 0-2 0,0 0-6 15,30-5-7-15,-7-8 3 0,7-7-2 0,7-8-1 16,9-6-6-16,8-3 6 0,9-11-2 16,7-3-3-16,-7 2-2 0,8-1-3 15,-4-1-1-15,-1 5 3 0,-3 0-3 0,-9 6-3 16,0 0 0-16,-5 3 2 0,-8 7-3 0,-2 2 1 15,-5 3 1-15,-8 3 1 0,1 5-5 0,-8 2-9 16,-1 2-5-16,-18 13 3 0,23-13 1 0,-23 13 6 16,0 0 1-16,-10 13 2 0,-10 4 1 0,-7 3 1 15,-6 10 1-15,-14 8 2 0,-13 11-4 0,-7 6 10 16,4 3-2-16,-3 3 0 0,-1-1 2 0,-4-2 0 16,8 5-2-16,3-5-2 0,0 0 0 0,14-13-5 15,2 2 4-15,4-6 4 0,7-7-6 16,6-5 1-16,0-3-4 0,7-3 5 0,1-1 1 15,5-6 9-15,1-2 9 0,13-14 2 0,-14 15-7 16,14-15-2-16,0 0-2 0,0 0-2 16,34-17-1-16,-8-1-1 0,8-7-2 0,9-7-4 15,11-11 4-15,9-5-1 0,10-3 4 0,4-7-5 16,-4 0-4-16,11 4-1 0,-8-4-3 0,1 3-2 16,-1 2 3-16,-5 3-2 0,-8 5 4 0,-6 8-6 15,-3-1 3-15,-15 8 1 0,1 5-1 0,0 0-1 16,-10 5-1-16,-7 2 0 0,1 6-8 0,-7-3-9 15,-1 5 0-15,-16 10 9 0,0 0 3 0,0 0 5 16,0 0 2-16,0 0 0 0,-26 29 1 16,-11-3 1-16,-10 9 1 0,-9 5 1 0,-15 13 6 15,-5 4 0-15,-4 3 0 0,-17 15 0 0,7 0-1 16,0 3-1-16,13-13-1 0,4 3 2 0,3-8-1 16,10-3-1-16,7-5-1 0,10-7-1 0,8-12-2 15,2-4 1-15,14-3 0 0,-5-4 5 16,7-4 9-16,1-3 6 0,16-15-1 0,-14 18 0 15,14-18-5-15,0 0-1 0,0 0 3 0,34-11-5 16,-8-10-3-16,7-3 0 0,14-10-1 0,10-7-2 16,13-11-5-16,7-5-9 0,-1-3-4 0,21-11-5 15,-3-1-5-15,-8 9-4 0,-6 3 6 0,1 0 1 16,-5 3 1-16,-6 4 2 0,1 3 2 16,-8 3 1-16,-10 11 3 0,-3 2 0 0,-10 4 0 15,0 5-1-15,-10 5 1 0,0 3-6 0,-6 1-5 16,-5 1-2-16,-2 5 3 0,-17 10 8 0,24-7 4 15,-24 7 2-15,0 0 3 0,-8 15 3 0,-11 2 3 16,-11 4-3-16,-11 8 2 0,-14 14 0 0,-16 6 5 16,-9 9 2-16,-13 12 2 0,-8 7-6 15,2 1 5-15,2 2-3 0,-4 0 0 0,12 0 0 16,-1-3-2-16,16-14-2 0,4 0 1 0,7-6-5 16,6-4 4-16,10-11 0 0,11-8-1 0,2-2 2 15,8-8-2-15,2 1 14 0,5-7 7 0,2-3 8 16,17-15-5-16,-17 17-5 0,17-17-5 15,0 0-4-15,0 0 2 0,40-17-6 0,-13-5 2 16,13-7 2-16,13-10-4 0,17-11-2 0,4-8-3 16,9-2-1-16,17-13-5 0,3 2-6 0,0-2 4 15,-2 5-5-15,-14 8 2 0,-4 3-1 0,0 2 0 16,-2 1-2-16,-2 2 4 0,-5 5 1 0,-4 0-1 16,-10 11 1-16,-7-1 2 0,1 5 2 0,-11 4-4 15,0 4 2-15,-9 3-5 0,-8 4-1 0,1 2-7 16,-4 2-3-16,-6 4-1 0,-17 9 6 15,23-11 5-15,-23 11 3 0,0 0 6 0,-10 20-3 16,-6-5 1-16,-11 7 3 0,-10 10 1 16,-16 7 0-16,-13 11 6 0,-8 5 1 0,-7 5 1 15,-18 15 0-15,-1 0-1 0,-4 5 1 0,1-1 0 16,3 2 1-16,-1-6-4 0,8 0 3 0,17-14-8 16,-1 2 3-16,10-7 3 0,4-4-2 0,13-12-3 15,7-2 4-15,6-8-4 0,10-9 0 0,4 3 6 16,-1-7 12-16,11-2-3 0,13-15-2 0,-14 15 1 15,14-15-3-15,0 0-2 0,24-8-1 0,-4-6 1 16,17-11-3-16,13-11-1 0,13-7-8 0,10-11 6 16,8-6-3-16,19-12-3 0,4-1-3 0,-1 0-3 15,0-2-3-15,-3 3 6 0,0 2-6 16,-13 11 3-16,-8 1-2 0,5 3-1 16,-7 2 4-16,-4 3-2 0,-3 5 1 0,-17 8 1 15,4 4 1-15,-13 3 1 0,-4 3-3 0,-4 4 0 16,-6 6-7-16,-3 3-10 0,-7 0-4 0,0 4 7 15,-20 10 5-15,0 0 7 0,0 0 5 0,0 0 4 16,0 25-2-16,-24 0 3 0,-12 3-4 0,-17 14 13 16,-21 13 0-16,-26 16-5 0,-7 4 2 0,-5 4-1 15,-5 1 2-15,3 3 0 0,0-1-1 0,8 1-2 16,2-1 3-16,1-2-3 0,7-3 0 0,2 4 5 16,17-19 6-16,11 3 1 0,2-10-2 0,8 0-5 15,13-12 0-15,5-5 1 0,8-6-2 16,0-2-3-16,11-8 3 0,-2-2 10 0,9-3 7 0,12-17 3 15,-8 17-7-15,8-17-1 16,0 0-3-16,33-6 0 0,-6-12-5 0,14-4 0 16,8-11-4-16,15-12-2 0,10-7-2 0,5-9-1 15,22-11-3-15,5-6-6 0,1-2-3 0,-1 1-4 16,1-1-5-16,0 2 2 0,0 3-5 0,-11 5 4 16,-12 7 1-16,-5 6-3 0,2 2 5 0,-4 3-8 15,-7 2 1-15,-4 2 0 0,-9 10 4 0,-7 7 2 16,-3-1 0-16,-8 8 0 0,2 2 2 0,-14 1-4 15,3 4-5-15,-11 7-7 0,-2 0 1 0,-17 10 8 16,27-10 6-16,-27 10 4 0,0 0 3 16,-11 20 1-16,-8-5 0 0,-11 13 8 0,-20 11 1 15,-17 12 1-15,-13 6 0 0,-26 14 2 0,-5 7-3 16,-6 1 6-16,0 4-2 0,-3-4-4 0,11 1 2 16,-2 3 1-16,8-8-3 0,7 2 3 15,-2-4 0-15,25-11 2 0,0-6-4 0,10-2 2 16,13-11-3-16,6-8-1 0,4-5 2 0,10-3 8 15,7-8 10-15,0 2 22 0,9-10 4 0,14-11-5 16,0 0-11-16,0 0-2 0,0 0-4 0,27-6-5 16,6-12-2-16,11-9-4 0,12-8-4 0,21-12-2 15,10-14-3-15,19-8-2 0,1-9-4 0,10 0-4 16,-4-4-1-16,-3 2-4 0,4 3 0 16,-5 2-2-16,-8 2 7 0,-14 16-3 0,-8 2 1 15,2 5 4-15,-11 2-4 0,-14 11 1 0,1 4 0 16,-14 5-2-16,-5 6-7 0,-5 1-2 0,-6 5-3 15,-5 3-7-15,-1 6 8 0,-21 7 6 0,0 0 2 16,0 0 3-16,20 7 10 0,-31 10 2 16,-11 3-2-16,-13 13 4 0,-14 7-1 0,-22 15-3 15,-5 5 0-15,-27 15 4 0,-7 3-3 0,-7-1 1 16,0 3 2-16,0 0 1 0,1 0-2 0,-1 0-2 16,7-1 0-16,4 2 4 0,5 0 19 0,4-10 9 15,24-8-6-15,6-8-2 0,7-2-5 0,14-11-6 16,9-9-2-16,4-4-4 0,6-4 4 15,0-1 5-15,10-7 7 0,4-3 4 0,13-14-2 16,0 0-6-16,0 0 0 0,0 0 2 0,37-2-2 16,-4-15-3-16,14-7-6 0,10-13-2 0,23-7-4 15,6-6-2-15,25-15-4 0,-2-1-5 0,5-4-12 16,-4 3-4-16,3-4-2 0,-3 2 2 0,1 2-6 16,-21 11 0-16,-4 4 2 0,-3 0-2 0,-5 5 0 15,-5 3 6-15,-13 7 2 0,-4 7 3 16,-13 3-2-16,-2 4 5 0,-8 2-3 0,-6 5-7 15,-3 3-10-15,-5 6 6 0,-19 7 2 0,0 0 8 16,0 0 4-16,0 0 3 0,-3 22 3 0,-27 0 0 16,-21 16 1-16,-12 8 3 0,-16 3 4 15,-5 9-2-15,-30 7 0 0,5 3 3 0,-8 1 0 16,0 4 1-16,4-1-2 0,-4-1 0 0,7 1 0 16,0-3 2-16,4 1 4 0,22-10-2 0,0-2-1 15,15-5-4-15,5-6 1 0,14-7 0 0,10-10-2 16,7 3 0-16,6-11 0 0,0-2 8 0,10-3 4 15,17-17 6-15,-13 21-5 0,13-21 0 0,0 0-1 16,37-5-3-16,-4-11 4 0,7-1-3 0,13-10-2 16,14-9-1-16,13-9-2 0,14 0-3 15,2-6 0-15,18-10-4 0,-4-1-2 0,3 2-7 16,-19 6 4-16,0 3-4 0,-1-2-4 16,-3-2 0-16,-4 6 0 0,-3 1 0 0,-9 3 6 15,-1 0-1-15,-13 12 2 0,-6 1 2 0,-11 7 0 16,-7-1 4-16,-6 9-4 0,0 0-4 0,-6 5-12 15,-7 1 2-15,-17 11 6 0,0 0 4 0,0 0 2 16,0 0 1-16,-11 18 2 0,-19 4 1 0,-13 6 3 16,-13 5-1-16,-17 10 1 0,-8 6 0 0,-6 3 3 15,-3 3-3-15,-16 8 4 0,-1 1 0 0,17-8-1 16,-20 9 0-16,24-11 2 0,-1 1 2 0,6-2-2 16,2 2-1-16,2-5 1 0,7-5 5 0,13-5-8 15,4-5 2-15,13-7-6 0,3-2 4 0,7-7 5 16,7-2 9-16,2-4 13 15,21-13 6-15,-16 12-3 0,16-12-8 0,0 0-2 16,30-7-3-16,0-9-3 0,13-1-6 0,14-10 7 16,24-8-6-16,4-7-2 0,10-4-3 0,1-1-1 15,24-10-3-15,-3 2-2 0,-17 4-7 0,-3 1 3 16,2 1 0-16,-2-2 0 0,-7 7 1 0,0-2 0 16,-10 5 0-16,-2 5 0 0,-12 3 2 0,-9 3-3 15,-8 8 1-15,-2-1 3 0,-10 5-6 0,-4 4-2 16,-3-2-8-16,-6 7 0 0,-4 2 1 0,-20 7 8 15,0 0 8-15,0 0-2 0,0 0 2 16,3 16 1-16,-30 2 3 0,-9 6-1 0,-18 8 1 0,-9 5-2 16,-17 8 5-16,-4-1-6 0,-6 6 0 15,-7-1 2-15,4 2 1 0,-7 2 5 0,10-3-4 16,0-3 0-16,3 1-2 0,7-5 3 16,10-1-4-16,10-9-2 0,17-8 2 0,-1-3-4 15,14-1 1-15,0-6 6 0,8-1 7 0,1-4 4 16,21-10 1-16,0 0-1 0,0 0 0 0,0 0-1 15,0 0-2-15,54-7-3 0,-18-6 2 0,18-6-1 16,16-10-4-16,10-5 0 0,9-4 0 0,1-4-2 16,8-1-4-16,-5 4 1 0,-3-4-1 0,-3 2-2 15,-4 2 2-15,-3 1-2 0,-17 8 1 0,1 3 0 16,-14 3 1-16,-4 5-8 0,-9 2-3 16,-3 4-6-16,-8 4 2 0,-6 0 5 0,-20 9 4 15,0 0 4-15,0 0 4 0,20 13-4 0,-33-2 6 16,-7 6-1-16,-13 5 0 0,-11 6-2 0,-13 4 0 15,-16 11 0-15,-4-1-5 0,-6 0 9 16,3 6-1-16,3-5 1 0,1 0-3 0,6-2 0 16,10-3-1-16,6-5-2 0,15-6 2 0,1 0 0 15,8-6 0-15,8-1 14 0,4-5 22 0,18-15 3 16,-3 18-4-16,3-18-4 0,0 0-6 0,51 0-5 16,-15-11-6-16,7-2-2 0,14-4 3 0,9-8-2 15,1 1-3-15,7-5-1 0,6-2-3 16,-7-2-1-16,-6 5-2 0,-1-1-1 0,-3 3 0 15,-9 6-4-15,-7 0 1 0,-10 2-2 0,-1 6-3 16,-6-1-2-16,-10 6 2 0,-20 7 0 0,0 0 4 16,0 0 1-16,0 0 2 0,-17 23-1 0,-13-5 0 15,-16 9 4-15,-20 3-1 0,-15 10-1 0,-2-1-2 16,2-1-1-16,18-8-2 0,7 1 2 0,9-9-1 16,4 3-3-16,13-9 0 0,6-2 6 15,24-14 2-15,0 0 0 0,0 0-12 0,30 4-41 16,7-13-43-16,13-9-20 0,20-5 10 0,14-6 18 15,12-4 15-15,1-2 12 0,6 0 10 0,-6 0-46 16,-10 2-36-16,-17 8-42 0,-7 0-46 16,-17 6-90-16,-8 4-135 0,-8 2-133 0,-17 1-134 15,-13 12-235-15,0 0-356 0,0 0-757 0</inkml:trace>
  <inkml:trace contextRef="#ctx0" brushRef="#br1" timeOffset="207668.16">20619 7645 100 0,'-33'7'165'0,"33"-7"-20"0,-33 5-11 16,33-5-11-16,-37 5-12 0,37-5 8 0,-39 5 4 15,39-5 5-15,-38 7 15 0,38-7 11 0,-40 8 6 16,40-8 12-16,-33 4 9 0,33-4 9 0,-30 6 16 15,30-6 8-15,-30 8 10 0,30-8 0 16,-23 7-1-16,23-7-10 0,0 0-14 0,-30 5-9 16,30-5-7-16,0 0-13 0,0 0-9 0,-27 6-13 15,27-6-8-15,0 0-15 0,0 0-15 0,0 0-5 16,0 0 5-16,0 0-3 0,0 0-8 0,36-6-8 16,-36 6-1-16,51-12-3 0,-18 7-3 0,3-4-13 15,11 0-9-15,1 2-10 0,7-3-7 0,10 0-9 16,1 0-8-16,1 2-4 0,2-4-6 0,12 2-3 15,-11 2-4-15,10-2 0 0,-1 0-1 16,5 3-2-16,-4-6 0 0,4 4-2 0,-5 1-2 16,2-2 1-16,-8 2-4 0,-2 1 0 0,1-1 1 15,-5 0 2-15,-4 4-4 0,1-1 0 0,-11 0 0 16,-2 2 1-16,-2 1-2 0,-2-1 3 16,-1 0-3-16,-8 3 2 0,-2-1 0 0,1 1 1 15,-4-3-1-15,0 3 2 0,0 0-2 0,-3-2 4 16,0-1-5-16,-30 3-1 0,57-3 3 0,-57 3-4 15,44 0 0-15,-44 0-2 0,37-2 0 0,-37 2-1 16,33 0 1-16,-33 0 0 0,0 0-1 16,36-4 4-16,-36 4 3 0,0 0 5 0,37 0-4 15,-37 0 3-15,0 0 0 0,44-1 0 0,-44 1-3 16,33-3 1-16,-33 3 0 0,36-3-2 0,-36 3-2 16,37 0 1-16,-37 0-2 0,37-2-2 0,-37 2-1 15,30 0 1-15,-30 0-1 0,0 0-1 0,40 0 3 16,-40 0-4-16,0 0-2 0,33 2 3 0,-33-2 0 15,0 0 1-15,0 0 2 0,30 6-1 0,-30-6 1 16,0 0 2-16,24 5-1 0,-24-5 0 16,0 0 0-16,19 10 1 0,-19-10-4 0,0 0 2 15,0 0 0-15,21 12 1 0,-21-12-3 0,0 0 1 16,9 15 1-16,-9-15 2 0,0 0 0 16,0 27-1-16,0-27 0 0,-3 24 2 0,3-24 0 15,-6 26-1-15,3-6 2 0,-4-2-2 0,4 2 2 16,-1 3-1-16,-3-1 0 0,4 3-3 0,0 3-2 15,-1-2 2-15,1 8 1 0,0 1 2 0,0 0 3 16,-1 2 4-16,0 4 0 0,1-2-2 0,0 4 1 16,-4-1 2-16,7 3-3 0,-3 5 3 0,0-1-4 15,0 7 0-15,-5 2 9 0,5-2 20 0,0-1-1 16,-4 4-6-16,1-4-5 0,3 1-2 0,0-5-3 16,-2 2-2-16,2-3-1 0,0-5-2 15,3-6 0-15,-3 2-3 0,-1-1 0 16,4-5 1-16,0-2 5 0,-3-7-10 0,3 3-1 15,-3-8 4-15,3 4-5 0,0-2 0 0,-3-5-2 16,3-18 0-16,0 32 0 0,0-32 5 0,-3 25-6 16,3-25-1-16,-5 26 0 0,5-26 0 0,0 19 4 15,0-19-1-15,-3 18-1 0,3-18 5 0,-3 14 1 16,3-14-2-16,-7 16 7 0,7-16-6 0,-13 17-3 16,13-17 1-16,-13 15-2 0,13-15 2 0,-13 18 0 15,13-18 2-15,-14 13-5 0,14-13 6 0,0 0-1 16,-20 14 0-16,20-14 2 0,0 0 2 0,-17 13 1 15,17-13 9-15,0 0 10 0,-30 7 26 0,30-7 11 16,0 0-4-16,-39-2-5 0,39 2-5 0,-34-5-4 16,34 5-8-16,-44-7-8 15,21 1-4-15,-7 4-9 0,-3-1-8 0,-4-1 2 16,-13 1-3-16,-3 3-2 0,-4 3-4 0,-12-3 3 16,-5 3 5-16,1-2 4 0,-5 2 10 0,9-3 15 15,-5 0-5-15,4 2 2 0,0 1-6 0,4 0-5 16,9-3-9-16,3 1 0 0,-2 5-5 0,5-4-5 15,2 3-1-15,2-2-2 0,4 4-2 0,3-5 1 16,6 3 1-16,-3-2 0 0,11 2 4 0,26-5 6 16,-47 3 3-16,47-3 25 0,-44 1 27 0,44-1-14 15,-33-1-10-15,33 1-10 0,-33-8-8 0,33 8-6 16,-37-17-5-16,20 7-2 0,1-5-2 16,-1-3-3-16,1-2-3 0,-1-5-2 0,-3-5-3 15,3-2-3-15,0-9-2 0,1-3 2 0,-1-4-4 16,1-12 0-16,2 3-1 0,-2-9-1 15,2 2-1-15,1-4 2 0,0 1 0 0,-1-1-8 16,1 1 6-16,-1-1-2 0,2 4 0 0,1-2-6 16,1 11-12-16,0 5-18 0,7 0-14 0,-4 3-24 15,4 6-45-15,-1 7-69 0,4 5-79 0,7 0-86 16,0 2-81-16,6 0-104 0,4 3-117 0,3 4-130 16,0-2-607-16,0 0-852 0</inkml:trace>
  <inkml:trace contextRef="#ctx0" brushRef="#br1" timeOffset="208168.15">21180 6927 451 0,'0'0'514'0,"0"0"-16"0,-11-20-23 16,11 20-33-16,-9-12-30 0,9 12-23 0,0 0-26 16,-16-17-32-16,16 17-46 0,0 0-48 0,-14-11-46 15,14 11-39-15,0 0-37 0,0 0-24 0,0 0-11 16,0 0 33-16,-21 6 3 0,21-6-3 16,-6 17-4-16,6-17-13 0,-7 30-9 0,4-10 5 15,0 5-1-15,3 0-11 0,0 2-11 0,0 6-7 16,3-1-12-16,0 1-10 0,-3 1-8 0,4-1-4 15,-1 2-2-15,0-2-7 0,0-6 2 0,-3 0-2 16,5 1-1-16,-2-6 0 0,0 1 1 0,0 0-2 16,-3-23 0-16,3 32-17 0,-3-32-34 0,7 25-45 15,-7-25-50-15,3 18-109 0,-3-18-110 0,0 0-111 16,0 0-81-16,0 0-75 0,0 0-108 0,33-15-370 16,-22 2-563-16</inkml:trace>
  <inkml:trace contextRef="#ctx0" brushRef="#br1" timeOffset="208600">21517 6882 183 0,'0'-24'444'16,"0"24"-7"-16,0 0-10 0,0-18 0 0,0 18-7 15,0 0-27-15,-7-15-14 0,7 15-28 0,0 0-31 16,0 0-45-16,0 0-46 16,-20-10-25-16,20 10-9 0,0 0 4 0,-30 17-5 15,17-7-8-15,-4 6-15 0,0 4-20 0,-2 2-19 16,-2 2-25-16,5 2-15 0,2 3-15 0,-2 2-18 16,5-1-8-16,-2 2-6 0,7-1-9 0,2 0-2 15,-3-4-6-15,7 2-1 0,0-4-2 0,0-4 2 16,7 3 0-16,0-7 3 0,3 1-4 0,3-6 0 15,-13-12-1-15,34 13-6 0,-34-13-1 0,40 0-4 16,-17-9-2-16,-3 0 1 0,0-6-5 0,0-5 2 16,3-2-4-16,-6-6-5 0,-1-2-2 0,-8 0-1 15,-2 0-1-15,-3 3-1 0,-6-3 0 0,0 5-2 16,-4 0-4-16,0 2-2 0,-6 5 1 16,-1 1-2-16,1 5-20 0,-4 2-40 0,17 10-39 15,-33-7-37-15,33 7-42 0,0 0-55 16,-43 2-51-16,43-2-62 0,-20 10-65 0,20-10-61 15,0 0-34-15,0 0-32 0,3 17-49 0,-3-17-235 16,0 0-321-16</inkml:trace>
  <inkml:trace contextRef="#ctx0" brushRef="#br1" timeOffset="208845.16">21680 6822 64 0,'14'-15'363'0,"-5"0"-12"15,-9 15-11-15,13-27-11 0,-13 27-6 0,11-25-7 16,-11 25-14-16,10-23-9 0,-10 23-16 0,9-22-16 15,-9 22-30-15,8-18-24 0,-8 18-32 0,6-15-38 16,-6 15-28-16,0 0-33 0,3-14-16 0,-3 14-19 16,0 0-5-16,0 0-7 0,0 0-6 0,0 0-4 15,0 0-2-15,0 0 0 0,0 0 2 16,0 0-3-16,0 0-4 0,0 0-1 0,0 0 1 16,21 6 5-16,-21-6-1 0,0 0-2 0,0 0 3 15,0 0-34-15,0 0-65 0,-8 18-76 0,8-18-63 16,0 0-54-16,0 0-28 0,0 0-48 0,0 0-51 15,8 20-37-15,-8-20-337 0,0 0-266 0</inkml:trace>
  <inkml:trace contextRef="#ctx0" brushRef="#br1" timeOffset="209256.16">21760 6747 263 0,'3'-18'377'0,"-3"18"-33"0,7-14-21 0,-7 14-19 16,6-18-11-16,-6 18-5 0,8-15-9 0,-8 15-7 15,0 0-3-15,6-22-9 0,-6 22-16 0,0 0-13 16,0 0-20-16,4-18-32 0,-4 18-31 0,0 0-32 16,0 0-23-16,0 0 51 0,0 0 24 0,0 0 10 15,-7 18-11-15,7-18-16 0,-11 30-3 0,11-9-2 16,-3 8-15-16,0 3-17 0,-4 6-15 16,4-1-21-16,3 3-17 0,-3 2-3 0,0-1-13 15,-5 0-9-15,5 2-1 0,3-2-3 16,-3-2-5-16,3-3-3 0,-3-2-1 0,3-3 0 15,3-6-2-15,-3 0-18 0,0-6-26 0,3 2-28 16,-3-21-51-16,3 25-103 0,-3-25-112 0,0 0-108 16,14 12-116-16,-14-12-88 0,16-10-115 0,-16 10-402 15,21-27-613-15</inkml:trace>
  <inkml:trace contextRef="#ctx0" brushRef="#br1" timeOffset="209600.16">22177 6595 417 0,'7'-22'451'0,"-1"3"-14"0,1 2-7 0,-7 17-8 16,10-30-8-16,-10 30-8 0,0-24-34 15,0 24-48-15,4-18-63 0,-4 18-53 0,0 0 18 16,0 0 6-16,0 0-4 0,-24 9-3 0,10 9-12 16,-2 7-22-16,-8 10-25 0,4 3-26 0,-2 5-25 15,4 3-18-15,-1 10-18 0,2-6-19 0,4-1-15 16,2 2 3-16,8-1-3 0,6 2-2 0,1-4-3 15,6-6-5-15,3 1-2 0,4-9-6 0,-1-6-5 16,5 0-4-16,2-9-6 0,3 2-4 0,1-14-1 16,0 1-2-16,-27-8-2 0,47-3 0 0,-28-5 0 15,2-1-1-15,-4-7-3 0,-4 2-3 0,-4-6-5 16,-4 0 4-16,-5-6-1 0,-8 6 3 16,-2-2-7-16,-2 5-1 0,-6-1 1 15,-5 3 3-15,-1 3 0 0,-2 4 5 0,-4 0-2 16,0 7-62-16,0-2-67 0,30 3-69 0,-56 4-96 15,26 2-102-15,-1 1-135 0,5 3-133 0,26-10-737 16,-40 15-858-16</inkml:trace>
  <inkml:trace contextRef="#ctx0" brushRef="#br1" timeOffset="213036.17">20826 7945 272 0,'0'0'426'0,"-43"12"-6"0,20-2-2 15,-1-3 0-15,-3 1-4 0,4-4-15 0,0 4-15 16,0-2-27-16,23-6-28 0,-37 10-27 15,37-10-34-15,-33 8-37 0,33-8-33 0,-24 7-34 16,24-7-25-16,0 0-24 0,0 0-13 0,0 0-10 16,0 0-9-16,37-15-11 0,-1 5-13 15,11-8-10-15,7 1-15 0,13-5-2 0,5-4-7 16,15-4-3-16,7 0-4 0,2 0-3 0,-3-2-3 16,1 2-3-16,-4 0-1 0,-13 5 0 0,-4 1-2 15,-6 3-3-15,-11 3-1 0,-9 3 0 0,-4 0-2 16,-5 2 3-16,-8 4 3 0,-4 1 15 0,-3 3 13 15,-23 5 6-15,0 0 9 0,0 0 8 0,0 0 6 16,0 0-2-16,-33 33-6 0,-13-11 5 0,-17 11-18 16,-18 7-9-16,-6 5-4 0,0 2-5 0,-3 4 2 15,0 3-5-15,0-4 0 0,8 3-10 16,4-2 0-16,5 0-3 0,6-3-2 16,14-9-4-16,6 2 0 0,8-11-1 0,5 0-2 15,4-5 0-15,3-5-2 0,7 0 6 0,4-3 9 16,16-17 7-16,-17 18-4 0,17-18 2 0,0 0-5 15,0 0-6-15,47-13-1 0,-14-1 3 0,17-10-6 16,13-5 2-16,17-11 5 0,7-3-4 0,10-2 0 16,2-5-1-16,22-7 0 0,-5-1-2 0,-16 8-3 15,1 4 1-15,-8-3 1 0,-3 2 0 0,-6 2-2 16,-5 4 4-16,-15 4-3 0,-4 7-2 0,-10 5 0 16,-7 0 0-16,-10 8-2 0,1 1-6 0,-8 2-5 15,-2 4-3-15,-24 10 0 0,30-13 5 16,-30 13 3-16,0 0 3 0,0 0 1 0,-33 25 0 15,-1-8-1-15,-22 14 8 0,-28 8 1 16,-13 9 2-16,-26 11-1 0,-3 2 6 0,-4 4 1 16,2 2-4-16,5 4-4 0,7-4 2 0,12 0-1 15,17-9-2-15,11-3-1 0,2-2 4 0,14-5-8 16,7-9 2-16,16-3-2 0,0-9 0 0,14-3 5 16,-3 0 4-16,6-7 7 0,6-3 4 0,14-14-3 15,0 0-1-15,0 0-4 0,0 0-2 0,34-7 2 16,-1-13-2-16,24-10-6 0,16-10 4 0,17-5-2 15,27-12 4-15,6-6 0 0,7-2-3 0,3 0 2 16,1-2-3-16,-11 1 1 0,-2 3-2 16,-5 5 1-16,-22 7-2 0,-4 6 1 0,-7-2 1 15,-3 4-4-15,-6 4-1 0,-14 6-2 0,-8 6 6 16,-8 1-3-16,-7 8-4 0,-4 1-6 0,-6 5-4 16,-4-1-6-16,-23 13 7 0,27-7 5 15,-27 7 2-15,0 0 4 0,-20 17 2 0,-4-2 0 16,-15 10 9-16,-18 11 0 0,-24 7 6 0,-12 11-1 15,-30 13-2-15,-17 5 2 0,0 6 2 0,-10 5-3 16,3 1 0-16,3 2-3 0,8 4 0 0,3-5 0 16,13-2-4-16,9-8 0 0,31-15-4 0,7-6 1 15,3-4-2-15,23-13 1 0,4-6-3 0,10-4 6 16,6-4 5-16,0-4 10 0,10-6 3 16,17-13-6-16,-9 12-3 0,9-12 0 0,0 0 2 15,43-19-4-15,-3 0-4 0,13-15-3 0,24-7 4 16,13-10-7-16,24-14 4 0,9-3-3 0,4-2 0 15,2 0 5-15,1-2 3 0,-2-2-4 0,-5 5-3 16,-6 2-1-16,-8 4-3 0,-15 11 3 16,-7 3 1-16,-7 6-1 0,-4-1-4 0,-16 13 1 15,-3-2 0-15,-13 10-1 0,-8 1-6 0,-6 7-5 16,0 0-4-16,-6 4-5 0,-24 11 10 0,23-7-2 16,-23 7 6-16,0 0 3 0,-20 23 5 0,-7-1 2 15,-13 8 4-15,-20 10 4 0,-20 10 7 16,-27 17-5-16,-13 6 0 0,-7 4 0 0,4 1-4 15,-3 2 1-15,5-1-2 0,5 0 2 0,9-8-4 16,27-10-1-16,7-6-1 0,6-4-1 0,14-12-1 16,12-6-2-16,1-8 6 0,14-1 4 0,2-6 16 15,5 0-1-15,2-10-5 0,17-8-4 0,0 0-2 16,0 0-4-16,0 0 0 0,36-18-4 0,2-5 0 16,14-7-2-16,19-15 1 0,12-1-2 0,7-8-2 15,20-11 2-15,4-2-1 0,-2 2 4 16,5-4-2-16,-10 8 0 0,-10 8-2 0,-10 1-6 15,0 5 1-15,-8-1-8 0,-2 5 2 16,-17 11-1-16,-3-1 3 0,-11 11 2 0,-5-1-8 16,-11 8-3-16,-1 0-5 0,-9 5-3 0,-20 10 7 15,27-12 4-15,-27 12 6 0,0 0 6 0,-17 20 5 16,-6-3 2-16,-17 8 7 0,-13 12 8 0,-24 11-3 16,-10 5 0-16,-30 20-2 0,-9 2-2 0,-7 0 1 15,-1 7-7-15,1 0 4 0,6-4-2 0,7-1 0 16,6-2-2-16,18-2 1 0,15-15-1 0,9-3-5 15,8-4 2-15,14-13 3 0,13-3 1 0,4-4 3 16,6-7 6-16,1-2 8 0,9-4 14 0,0-3 21 16,17-15 2-16,0 0-10 0,0 0-7 0,30 8-6 15,-3-20-10-15,16-6-2 0,14-7-4 16,23-16-6-16,4-3-4 0,9-7 0 16,20-13-4-16,-3-2-7 0,4 0-1 0,-5-5-4 15,-1 7 1-15,-22 8-2 0,1 1-2 0,-11 5 6 16,-2 0-3-16,-4 4-1 0,-13 10 1 0,-8 3-3 15,-5 8 2-15,-7 3-3 0,-7 2-5 0,-3 5-6 16,-7 2-11-16,-20 13 7 0,22-12 4 0,-22 12 9 16,0 0 0-16,-16 17 3 0,-7 4 6 0,-14 6-4 15,-20 5 1-15,-15 18 0 0,-15 0 3 0,-24 18-3 16,-2 1 3-16,-4 4 2 0,1 0-1 0,-1-2 0 16,3 3 1-16,11-7 0 0,20-9-2 0,2-6 2 15,12 0-1-15,12-11-4 0,6-4 2 0,12-10 1 16,2-2 8-16,10-2 9 15,4-5 16-15,3-3 6 0,20-15-7 0,-17 12-4 16,17-12-6-16,0 0-4 0,30-10-1 0,4-5-2 16,13-5-3-16,16-12-3 0,20-9-3 0,11-3-6 15,19-16-12-15,4-6-6 0,-1 2-6 0,4-4-7 16,-6 1 4-16,-1 2 2 0,-6 2 8 0,-17 8 3 16,0 5 1-16,-6 5 1 0,-8 0 6 0,-13 11 2 15,-6 1-2-15,-10 8-1 0,-4 2 1 0,-10 5-7 16,-3 4-5-16,-6 1-4 0,-8 3 4 0,-16 10 5 15,0 0 4-15,0 0 2 0,0 0 3 0,-13 25 5 16,-20-1-1-16,-21 7 0 0,-19 14 0 0,-13 8 3 16,-28 14-2-16,-9 3 3 0,-4 3-2 15,0-1 1-15,1 3 4 0,-2 0 0 0,19-5-4 16,2-5-2-16,27-7 2 0,6-8 2 16,8-3-6-16,16-10 2 0,10-6 2 0,3-4 8 15,14-4 14-15,-4-5 9 0,11-4 9 0,16-14 4 16,-14 17-8-16,14-17-6 0,0 0-3 0,33-5-7 15,-3-4-4-15,3-7-3 0,21-3-1 0,13-12-4 16,19-3-2-16,1-7-2 0,7-3-1 0,2-4-4 16,5 1-1-16,11-14-2 0,5 2-1 0,-23 9-2 15,2 0 2-15,-6 0 3 0,-3 2-4 0,-3 5 4 16,-11 1-3-16,-9 9 1 0,-8 4 2 16,-9 7-2-16,-11-4-2 0,-2 11-9 0,-8 0-8 15,1 3-6-15,-27 12 6 0,27-7 5 0,-27 7 6 16,0 0 0-16,-10 12 4 0,-10 0 2 0,-7 7-3 15,-12 10 5-15,-12 5-1 0,-6 4 1 0,-16 7 0 16,-1 0 0-16,-5 6 0 0,-1-2 3 16,-1 6 1-16,-5-2-2 0,3-2-2 0,-1 3 1 15,4-4 3-15,7-4 1 0,6 3 0 0,10-9 3 16,10-5 2-16,4-9 1 0,13 0 2 0,0-3 7 16,7-9 7-16,3 4 4 0,3-7 5 0,17-11-7 15,0 0-4-15,0 0-2 0,0 0-3 0,30 4-4 16,4-17-2-16,9-4-8 0,13 0-14 15,4-11-12-15,11-2-13 0,5-4-6 0,8-2-2 16,-4-3-1-16,-4 1 4 0,5-5 4 0,-2 5 4 16,-5-1 8-16,-10 3 2 0,-4 2 8 0,-4 1 0 15,-2 1 4-15,-8 7-1 0,-9-1 5 0,-4 9-2 16,-3 0-2-16,-7 2 0 0,-2 1-6 0,-21 14-7 16,23-12 4-16,-23 12 3 0,0 0 4 15,0 0 1-15,-20 11 6 0,-4 2-3 0,-6 7 3 16,-16-1 0-16,-11 11 3 0,-9 3 2 0,-11 9-4 15,-7 1 2-15,-6 3 3 0,0 0 2 16,0 2 1-16,-3 2 2 0,3-1-2 0,-1 2 0 16,12-3 0-16,2-4 2 0,17-8 0 0,6-4-2 15,11-7 2-15,10 0 7 0,3-10 11 0,3 2 12 16,7-7 6-16,20-10-3 0,-13 15-6 0,13-15-6 16,0 0-6-16,33-7 0 0,-6-4-4 0,10-3-2 15,6-9-2-15,17-4-3 0,10-6-4 0,6-2-6 16,5-7-10-16,2 2-8 0,4-2-11 0,-1-4 0 15,-2 2-4-15,3 1 0 0,-1-6 5 0,-5 7 5 16,-5 5 6-16,-13 5 1 0,-6 1 2 0,-10 9 8 16,-7 0-3-16,-7 7-7 0,-9 3-8 15,-5 0-1-15,-19 12 5 0,0 0-3 0,0 0 10 16,0 0 0-16,-16 17 7 0,-17-2 9 16,-11 9 8-16,-16 3 12 0,-7 4 3 0,-12 8 4 15,-5 2-6-15,4-2 1 0,-4 4-9 0,5-2 2 16,5 0-7-16,7-7-2 0,11-2-1 0,9-6 0 15,3 0-3-15,14-3 1 0,0-9 14 0,11 1 6 16,2-1 8-16,17-14-3 0,-10 15-3 0,10-15-3 16,0 0-4-16,34 0 2 0,-11-8-5 0,7 1-2 15,7-4 0-15,9-7-6 0,4 1 2 0,4-3-9 16,-1 0 2-16,7-5-1 0,7 1-4 0,-4-2-2 16,-3 1 0-16,-3 2-5 0,-8 4 2 0,5 1-3 15,-10 1 1-15,-8 2-1 0,-6 2-7 16,-3 7-14-16,-4-2 0 0,-23 8 4 15,23-6 8-15,-23 6 3 0,0 0 6 0,-16 18-2 16,-11-3 9-16,-6 4-6 0,-17 4 3 0,-13 10 0 16,-18 2 2-16,-1 5 1 0,-9-4 0 0,11 5 3 15,0-4-4-15,16-4 2 0,8-3 2 0,9-4-2 16,11-4 2-16,2-5 2 0,11 1 10 0,9-9 4 16,14-9-7-16,0 0 8 0,11 18-3 0,-11-18 0 15,43-2-15-15,-7-5-18 0,8-4-27 0,6-4-12 16,6-2-9-16,11-8-3 0,0 0 5 0,3 0 8 15,-3 0 10-15,-1 0 8 0,-9 2 9 0,-7 5 6 16,-7 2 1-16,-9 2-1 0,-4 2-6 16,-30 12 7-16,30-10-1 0,-30 10 4 0,0 0 7 15,-27 18 0-15,-6-3 3 0,-17 7 2 16,-21 5 0-16,-19 11 13 0,-6 5 21 0,-1-4 3 16,4 2-3-16,9-1-7 0,15-13-7 0,9 3 0 15,12-10 0-15,12-5 4 0,6 3 3 0,6-11 4 16,24-7 0-16,0 0-2 0,0 0-3 0,30 2-19 15,11-11-32-15,-1-2-30 0,13-8-26 0,14-4-15 16,-1-4 0-16,4-1-4 0,-6 1-13 0,3-4-10 16,-7 6-7-16,-11 4-7 0,-5-3-19 0,-10 7-31 15,-1 3-46-15,-13-1-61 0,-4 1-76 0,-16 14-87 16,17-20-87-16,-17 20-141 0,0 0-366 16,-17-17-528-16</inkml:trace>
  <inkml:trace contextRef="#ctx0" brushRef="#br0" timeOffset="-205392.85">11335 9150 247 0,'-23'10'656'0,"23"-10"-31"0,-20 7-44 16,20-7-32-16,0 0-12 0,-27 10-21 0,27-10-37 15,0 0-15-15,-20 8-3 0,20-8-8 16,0 0 1-16,0 0 8 0,0 0-33 0,0 0-82 15,0 0-62-15,0 0-55 0,4-23-39 0,12 11-33 16,7-6-91-16,11-4-67 0,5-3 0 0,12-10 0 16,2-3 0-16,14-7 0 0,-1-4 0 0,-2-2 0 15,-1-5 0-15,-3 5 0 0,-6-7 0 0,-11 11 0 16,-6-1 0-16,-4 1 0 0,-6 4 0 0,-4 3 0 16,-6 5 0-16,-1 0 0 0,-9 3 0 0,0 2 0 15,-7 5 0-15,3-1 0 0,-6 4 0 0,0 0 0 16,-4 4 0-16,3-3 0 0,-6 7 0 15,10 14 0-15,-16-25 0 0,16 25 0 0,-20-15 0 16,20 15 0-16,0 0 0 0,-40 0 0 0,40 0 0 16,-30 20 0-16,13-5 0 0,-7 8 0 0,5 5 0 15,-5 6 0-15,4 7 0 0,4 2 0 16,-1 8 0-16,7-1 0 0,-1 5 0 0,5 2 0 16,3 1 0-16,3 3 0 0,3-1 0 0,3 4 0 15,2 4 0-15,-2-13 0 0,1-1 0 0,2 2 0 16,2-4 0-16,-1-2 0 0,-1-2 0 0,2-4 0 15,2-1 0-15,-7-6 0 0,5-4 0 0,-1-3 0 16,-7-6 0-16,8 0 0 0,-8 1 0 16,3-8 0-16,-6-17 0 0,7 33 0 0,-7-33 0 15,6 25 0-15,-6-25 0 0,8 20 0 0,-8-20 0 16,6 18 0-16,-6-18 0 0,0 0 0 0,7 20 0 16,-7-20 0-16,0 0 0 0,0 0 0 0,0 0 0 15,3 17 0-15,-3-17 0 0,0 0 0 0,0 0 0 16,0 0 0-16,0 0 0 0,0 0 0 15,0 0 0-15,0 0 0 0,10 12 0 0,-10-12 0 16,0 0 0-16,0 0 0 0,0 0 0 0,0 0 0 16,0 0 0-16,0 0 0 0,0 0 0 0,0 0 0 15,0 0 0-15,0 0 0 0,0 0 0 0,0 0 0 16,0 0 0-16,0 0 0 0,0 0 0 16,0 0 0-16,0 0 0 0,0 0 0 0,-7-15 0 15,7 15 0-15,0 0 0 0,0 0 0 0,0 0 0 16,0 0-9-16,-6-17-492 0,6 17-32 0,0 0-41 15,0 0-59-15,0 0-28 0,-7-21-45 0,7 21-91 16,0 0-488-16,-6-17-743 0</inkml:trace>
  <inkml:trace contextRef="#ctx0" brushRef="#br0" timeOffset="-205011.56">11592 9617 319 0,'-37'13'587'0,"37"-13"-21"0,-40 9-13 15,40-9 13-15,-50 11 2 0,50-11-16 0,-50 7-26 16,50-7-24-16,-54 3-20 0,54-3-23 0,-43 5-20 15,43-5-30-15,-39 3-43 0,39-3-54 16,-30 0-49-16,30 0-52 0,0 0-41 0,-38 1-33 16,38-1-25-16,0 0-20 0,0 0-92 15,0 0 0-15,44-1 0 0,-44 1 0 0,63-5 0 16,-20 2 0-16,5-4 0 0,1 4 0 0,11-5 0 16,0 3 0-16,4 0 0 0,-5-3 0 0,-8 3 0 15,-1 1 0-15,-4-1 0 0,-2-3 0 0,-4 6 0 16,-7-4 0-16,-3 5 0 0,-3-7-96 0,-27 8-250 15,47-10-100-15,-24 2-79 0,-23 8-93 0,33-15-107 16,-33 15-100-16,24-20-743 0,-11 6-1010 0</inkml:trace>
  <inkml:trace contextRef="#ctx0" brushRef="#br0" timeOffset="-204552.32">12515 8794 273 0,'8'-26'560'16,"-8"0"-16"-16,3 4-8 0,-3-1-25 0,0 1-36 16,0 2-15-16,0 0-13 0,0 20-29 0,-3-35-32 15,3 35-36-15,-11-26-42 0,11 26-49 0,-10-24-48 16,10 24-39-16,-14-13-22 0,14 13-1 0,0 0 24 16,-33 3 11-16,33-3 9 0,-30 17 13 0,17-2 12 15,-7 3-2-15,4 4-20 0,-5 8-9 16,1 1-11-16,1 6-9 0,2 3-101 0,1 2-66 15,2 6 0-15,1-2 0 0,5 5 0 0,5 2 0 16,3-1 0-16,3-2 0 0,5 1 0 0,-2-2 0 16,7-1 0-16,-2-3 0 0,5-6 0 15,-2-3 0-15,2-4 0 0,1-7 0 0,2 1 0 16,8-9 0-16,-3-8 0 0,3-1 0 0,-27-8 0 16,63 0 0-16,-33-8 0 0,6-1 0 0,5-11 0 15,2-9 0-15,0 0 0 0,1-11 0 0,-11-8 0 16,0-4 0-16,-9-5 0 0,-8-9 0 0,-9 3 0 15,-7-8 0-15,-10 4 0 0,-3-1 0 16,-4 3 0-16,-10 7 0 0,1 6 0 0,-8 7 0 16,4 9 0-16,0 4 0 0,-7 7 0 0,4 7 0 15,0 9 0-15,-4 4 0 0,4 7 0 0,-8 2 0 16,5 10 0-16,-7 6 0 0,2 5 0 0,5 5 0 16,-1 5 0-16,7 3 0 0,7-1-521 0,0 3-234 15,16-5-134-15,0-1-114 0,4-3-705 16,13 1-1143-16</inkml:trace>
  <inkml:trace contextRef="#ctx0" brushRef="#br0" timeOffset="-203468.56">14153 8750 358 0,'0'0'503'0,"17"-15"-35"15,-17 15-34-15,0 0-54 0,0 0-70 0,16-11-39 16,-16 11-4-16,0 0-8 0,0 0 9 0,14 18-9 16,-14-18-11-16,-3 20-7 0,3-20-10 0,-8 25-8 15,8-25-8-15,-13 28-14 0,13-28-21 0,-13 28-21 16,13-28-12-16,-20 22-8 0,20-22-2 0,-17 20-2 15,17-20 11-15,-16 18 37 0,16-18 33 0,-14 12-21 16,14-12-30-16,0 0-34 0,0 0-24 0,0 0-21 16,-19-12-17-16,19 12-15 0,3-18-12 0,-3 18-9 15,13-25-5-15,-13 25-7 0,14-25-6 0,-14 25-4 16,9-18-7-16,-9 18-8 16,10-18-2-16,-10 18 1 0,0 0 0 0,0 0-1 15,0 0 2-15,0 0 3 0,0 0-2 0,0 0 2 16,0 0 0-16,0 0 3 0,0 0 0 0,-10 20-2 15,10-20 4-15,0 0 4 0,-13 16 8 0,13-16 18 16,0 0 24-16,0 0 23 0,0 0 18 0,0 0 4 16,-34-7-6-16,34 7-11 0,-9-18-14 0,9 18-46 15,-4-28-26-15,8 8 0 0,2 0 0 0,1-2 0 16,3-5 0-16,6 1 0 0,1-1 0 0,7-1 0 16,-5 2 0-16,8 2 0 0,0-1 0 0,3 5 0 15,3 0 0-15,-3 5 0 0,3 1 0 16,5 3 0-16,-8 7 0 0,0 4 0 0,0 4 0 15,3 7 0-15,-3 3 0 0,-3 11 0 0,-8 0 0 16,2 13 0-16,-5 2 0 0,-9 5 0 16,0 2 0-16,-10 4 0 0,-4 3 0 0,-4-1 0 15,-1 9 0-15,-9 1 0 0,-2-6 0 0,0-2 0 16,-4-2 0-16,0-9 0 0,4-3 0 0,-4-3 0 16,0-4 0-16,8-6 0 0,-8-3 0 0,0-5 0 15,0-1 0-15,4-8 0 0,-1-2 0 0,5 0 0 16,19-9 0-16,-44 0 0 0,44 0 0 0,-33-11 0 15,20-1 0-15,-1-3 0 0,8 0 0 16,-1-3 0-16,7-3 0 0,0 21 0 0,3-36 0 16,4 18 0-16,-1-3 0 0,5 4 0 0,2 3 0 15,1 2 0-15,2 0 0 0,4 0 0 0,4 4 0 16,-24 8 0-16,39-1 0 0,-39 1 0 0,54 7 0 16,-27 1 0-16,-5 2 0 0,8 7 0 0,-3 0 0 15,0 6 0-15,0 3 0 0,-4-2 0 16,4 9 0-16,0-1 0 0,-8-4 0 0,5-1 0 15,-7 3 0-15,2-5 0 0,2 1 0 0,-5-2 0 16,-2-2 0-16,2-4 0 0,-5 0 0 0,2-3 0 16,-13-15 0-16,20 22 0 0,-20-22 0 0,19 16 0 15,-19-16-252-15,0 0-491 0,0 0-138 0,30-3-80 16,-30 3-860-16,21-33-1248 0</inkml:trace>
  <inkml:trace contextRef="#ctx0" brushRef="#br0" timeOffset="-203067.99">15250 8790 405 0,'7'-37'603'0,"3"4"8"0,-4-2 10 16,1 5-21-16,-4-3-21 0,-3 5-11 15,4 1-19-15,-8 3-24 0,1 0-45 0,0 4-53 16,-7 1-64-16,4 1-62 0,-8 9-48 0,14 9-26 16,-34-11-10-16,34 11-5 0,-49 14-25 0,19 0-25 15,0 8-23-15,-4 11-19 0,4 2-78 16,4 8-42-16,-1 6 0 0,7-1 0 0,4 12 0 15,5-10 0-15,4 7 0 0,4-5 0 0,6 4 0 16,4-4 0-16,7-2 0 0,-1 1 0 0,4-7 0 16,-1-4 0-16,4-3 0 0,4-8 0 0,2-5 0 15,4-7 0-15,4-4 0 0,-4-9 0 0,6-1 0 16,4-7 0-16,3-7 0 0,8-6 0 0,2-5 0 16,-3-14 0-16,3 2 0 0,-6-12 0 0,-4-4 0 15,-6-4 0-15,-7-6 0 0,-10-3 0 0,-6-5 0 16,-14 5 0-16,-11 2 0 0,-5-2 0 15,-4 8 0-15,-10 5 0 0,-10 5 0 0,-4 10 0 16,-2 8 0-16,-4 8 0 0,-4 3 0 16,5 11 0-16,-5 5 0 0,-3 7 0 0,0 8 0 15,8 3 0-15,2 6 0 0,0 8 0 0,10-1 0 16,4 7 0-16,9-3-54 0,8-1-328 0,13 2-112 16,3-5-107-16,13 1-159 0,10-6-152 0,4-3-784 15,13 0-1132-15</inkml:trace>
  <inkml:trace contextRef="#ctx0" brushRef="#br0" timeOffset="-202220.55">16574 8645 180 0,'0'0'655'0,"0"0"0"16,0 0 10-16,-20-10-18 0,20 10-14 0,0 0-43 16,-19-17-39-16,19 17-38 0,-18-18-32 0,18 18-39 15,-9-23-36-15,9 23-43 0,-11-27-41 0,11 27-42 16,0-31-34-16,0 11-35 0,11 1-37 0,-5-4-43 15,7 1-85-15,4-3-46 0,7 2 0 0,-5 1 0 16,11 2 0-16,4 0 0 0,3 5 0 0,-1 3 0 16,4 0 0-16,1 8 0 0,-5 2 0 15,1 4 0-15,-4 2 0 0,0 8 0 0,0 0 0 16,-6 5 0-16,-3 5 0 0,-4 2 0 0,-7 3 0 16,-3 0 0-16,-10 2 0 0,0-3 0 15,-7 9 0-15,-2-2 0 0,-5-1 0 0,-2 1 0 16,-5-3 0-16,5 0 0 0,-4-5 0 0,-4-1 0 15,5-4 0-15,2-2 0 0,-4-5 0 0,5-1 0 16,16-12 0-16,-33 10 0 0,33-10 0 0,-27-5 0 16,27 5 0-16,-17-12 0 0,17 12 0 0,-10-24 0 15,10 24 0-15,10-32 0 0,-3 18 0 16,6-3 0-16,8 5 0 0,-2-2 0 0,5 4 0 16,3 2 0-16,-1 6 0 0,-26 2 0 0,67 5 0 15,-34 4 0-15,-3 8 0 0,3 0 0 0,-6 8 0 16,3 5 0-16,-6 5 0 0,-5 5 0 0,-2 2 0 15,-4 1 0-15,-5 4 0 0,-2-2 0 0,-6 3 0 16,-6 1 0-16,-5 4 0 0,-2 1 0 16,-4 1 0-16,-10 1 0 0,1-4 0 0,-4-4 0 15,0 0 0-15,-4-10 0 0,1-6 0 0,-4 0 0 16,1-5 0-16,-4-4 0 0,7-5 0 0,-5-5 0 16,5-5 0-16,0-4 0 0,3-4 0 0,0-4 0 15,3-8 0-15,0 3 0 0,8-9 0 16,2 3 0-16,4-5 0 0,2 2 0 0,1-2 0 15,10 20 0-15,0-32 0 0,0 32 0 0,14-27 0 16,-1 16 0-16,4-1 0 0,-17 12 0 0,40-15 0 16,-21 11 0-16,-19 4 0 0,41-8 0 0,-41 8-601 15,43-4-96-15,-43 4-91 0,44-6-75 0,-44 6-106 16,43-6-484-16,-43 6-903 0</inkml:trace>
  <inkml:trace contextRef="#ctx0" brushRef="#br0" timeOffset="-201779.78">17608 8712 324 0,'13'-30'533'0,"-2"5"18"16,-2 0 2-16,-6 3-9 0,4-2-14 0,-3 5-5 16,-4-1-17-16,0 20-37 0,-4-32-45 0,4 32-67 15,-10-28-55-15,10 28-46 0,-16-12-9 0,16 12-2 16,-30-3-12-16,30 3-6 0,-33 15 1 0,9 0-3 15,7 8-18-15,-6 2-18 0,3 7-23 0,0 8-26 16,4 5-18-16,-1-2-70 0,7 7-54 0,3 0 0 16,3 2 0-16,4-2 0 0,4-1 0 15,3 2 0-15,3-3 0 0,-1-6 0 16,5-1 0-16,2-10 0 0,5 1 0 0,2-6 0 16,4-6 0-16,6-3 0 0,4-4 0 0,-1-8 0 15,4 1 0-15,4-12 0 0,-1 0 0 0,7-8 0 16,1-9 0-16,1-3 0 0,2-10 0 0,-7-3 0 15,-4-12 0-15,-10-2 0 0,-6-4 0 0,-10-6 0 16,-11 11 0-16,-6-5 0 0,-9 4 0 0,-12-2 0 16,-9 5 0-16,-6 5 0 0,-14 12 0 0,-1 6 0 15,-1 8 0-15,-12 8 0 0,4 4 0 0,-7 8 0 16,0 7 0-16,7 8 0 0,0 1 0 0,0 8 0 16,7 5 0-16,10-2 0 0,3 2 0 0,7 0 0 15,6-1 0-15,6 3 0 0,12-6-319 0,2-1-235 16,11-4-132-16,5 1-195 15,18-5-267-15,-8-7-418 0,8-1-1007 0</inkml:trace>
  <inkml:trace contextRef="#ctx0" brushRef="#br3" timeOffset="-198968.55">19149 8342 447 0,'-17'-17'549'16,"7"4"17"-16,-4 1 9 0,1-3-3 0,4 4-12 16,9 11-20-16,-21-24-24 0,21 24-30 0,-16-19-25 15,16 19-34-15,-17-20-37 0,17 20-45 0,-17-12-52 16,17 12-55-16,-13-12-50 0,13 12-36 16,0 0-28-16,0 0-10 0,-23 5 26 0,23-5 16 15,-17 27 8-15,10-3 1 0,-6 3-142 0,0 9-23 16,-4 7 0-16,4 5 0 0,-7 11 0 0,-1-4 0 15,5 8 0-15,-4-2 0 0,4 1 0 0,-1-2 0 16,4-7 0-16,2-3 0 0,-2 0 0 0,7-8 0 16,-2-1 0-16,2-10 0 0,-4 2 0 15,7-8 0-15,0 0 0 0,-1-4 0 0,4-21 0 16,-4 29 0-16,4-29 0 0,14 12 0 0,-14-12 0 16,0 0 0-16,50-7 0 0,-24-3 0 0,11-5 0 15,10-3 0-15,0-2 0 0,16-7 0 0,4-3 0 16,3 0 0-16,10-4 0 0,-1-2 0 0,-8 6 0 15,-8 3 0-15,1-1 0 0,-14 6 0 0,-4-3 0 16,-2 7 0-16,-11 1 0 0,1 2 0 16,-7 5 0-16,-5-4 0 0,-2 5-32 0,1 2-712 15,-21 7-77-15,22-18-59 0,-22 18-14 16,14-17-50-16,-14 17-374 0,0-18-776 0</inkml:trace>
  <inkml:trace contextRef="#ctx0" brushRef="#br3" timeOffset="-198680.55">19596 8495 105 0,'-20'-18'426'0,"-1"-2"-5"0,2-1-3 0,2 2 1 16,0-5-9-16,1 0-12 0,-1 0-5 0,4 4 2 16,3-2-10-16,-1 1 1 0,2 1 3 0,-1 3 4 15,-1 3-15-15,11 14-45 0,-9-26-58 0,9 26-52 16,-10-23-45-16,10 23-33 0,0 0 15 0,0 0 40 16,0 0 26-16,0 0 13 0,-11 25 10 0,11-1-3 15,8 7-20-15,1 14-51 16,1 5-175-16,4 15 0 0,-1 5 0 0,0 12 0 0,4 5 0 15,0 2 0-15,-7 4 0 0,-1-1 0 16,5-3 0-16,-7-2 0 0,-1-12 0 0,-3-1 0 16,4-7 0-16,0-9 0 0,-7-8 0 0,7-8 0 15,-4-1 0-15,0-10 0 0,0-2 0 0,4-5 0 16,-3-7 0-16,-4-17 0 0,3 23 0 0,-3-23 0 16,0 0 0-16,0 0 0 0,0 0 0 0,4-18-487 15,-1-4-419-15,3-2-157 0,4-12-887 0,4-6-1371 16</inkml:trace>
  <inkml:trace contextRef="#ctx0" brushRef="#br3" timeOffset="-198203.55">20173 8322 199 0,'3'-22'484'0,"7"4"13"16,-10 18-7-16,6-30-26 0,-6 30-23 0,7-27 0 15,-7 27-15-15,4-23-20 0,-4 23-39 0,0 0-41 16,3-25-37-16,-3 25-28 0,0 0 0 0,0 0 9 16,-14-9 7-16,14 9-9 0,0 0-3 0,-23 11 4 15,10 2-3-15,0 2 2 0,-4 6-6 16,-7 3 3-16,5 10-19 0,-8 5-63 0,0 3-183 16,4 13 0-16,-4 0 0 0,3 3 0 0,8 1 0 15,-1 4 0-15,11 0 0 0,-1-6 0 0,4 1 0 16,6-1 0-16,1-5 0 0,5 4 0 15,5-6 0-15,2-1 0 0,1-5 0 0,7-2 0 16,-5-9 0-16,8-7 0 0,0-3 0 0,3-5 0 16,3-10 0-16,-3-4 0 0,0-7 0 0,10-6 0 15,-3-9 0-15,3-7 0 0,0-5 0 0,4-15 0 16,-8-5 0-16,1-17 0 0,-4-2 0 0,-6-9 0 16,-10 0 0-16,-4 6 0 0,-7 1 0 0,-6 7 0 15,-6-4 0-15,-7 3 0 0,-4 4 0 0,-4 15 0 16,2 3 0-16,-8 2 0 0,-3 12 0 15,-3 4 0-15,-3 8 0 0,-2 5 0 0,-2 8 0 16,4 4 0-16,-8 4 0 0,-9 13 0 0,6 0 0 16,-3 5 0-16,-3 9 0 0,3 3 0 0,10-5 0 15,7 5 0-15,3 3-68 0,6-1-428 0,10-5-73 16,5 2-79-16,9-5-131 0,3-3-93 16,3 0-747-16,11 0-1057 0</inkml:trace>
  <inkml:trace contextRef="#ctx0" brushRef="#br4" timeOffset="-196024.54">21560 8067 231 0,'0'0'642'0,"20"-18"-6"0,-20 18 3 15,13-17-27-15,-13 17-45 0,7-14-38 0,-7 14-57 16,0 0-52-16,7-24-71 0,-7 24-66 0,0 0-52 16,-14-17-49-16,14 17-37 0,-23-7-26 0,23 7-24 15,-30-3-11-15,30 3-13 0,-44 3-11 0,44-3-3 16,-46 4-3-16,16-1 2 0,7 2 1 16,-7-2 3-16,3 2 4 0,27-5 8 0,-50 8 11 15,50-8 2-15,-43 5 5 0,43-5 4 0,-34 4 0 16,34-4-2-16,-30 5-10 0,30-5-13 0,0 0-14 15,-36 8-13-15,36-8-9 0,0 0-3 0,-21 9-8 16,21-9 0-16,0 0 4 0,0 20-4 16,0-20 6-16,10 24 3 0,-10-24 5 0,14 29-2 15,-4-11 2-15,-1 4 1 0,2-4 0 0,-1 4-1 16,-1 3-4-16,2-1-2 0,-4-3-4 0,-1 1 4 16,0 4-9-16,2-6-1 0,-2 2-2 0,1-3-7 15,-4 2-11-15,-3-21 0 0,7 28 0 16,-7-28 0-16,7 22 0 0,-7-22 0 0,3 21 0 15,-3-21 0-15,0 0 0 0,0 0 0 0,0 0 0 16,0 0 0-16,0 0 0 0,0 0 0 0,0 0 0 16,0 0 0-16,0 0 0 0,3-29 0 0,-3 29 0 15,20-17 0-15,-20 17 0 0,30-17 0 0,-7 9 0 16,1 4 0-16,-24 4 0 0,57-3 0 0,-27 6 0 16,-3 4 0-16,3 5 0 0,-4 3 0 0,0 5 0 15,-5 1 0-15,-1 3 0 0,-7 6 0 16,-3-2 0-16,0 4 0 0,-10 1 0 0,0-1 0 15,-3 1 0-15,-8 2 0 0,-2-3 0 0,-4 1 0 16,-5 1 0-16,-5 2 0 0,-10-6 0 16,3-1 0-16,-9-1 0 0,-3-3 0 0,-1-5 0 15,0 0 0-15,-3-5 0 0,6-5 0 0,8 0 0 16,-4-5 0-16,4-2 0 0,3-3 0 0,3-3 0 16,3-2 0-16,27 5 0 0,-44-12 0 0,44 12 0 15,-24-17 0-15,24 17 0 0,-6-26 0 0,6 26 0 16,6-25 0-16,8 13 0 0,-4 0 0 0,7-3-541 15,-1 2-344-15,1 0-135 0,-1-2-934 0,1 3-1373 16</inkml:trace>
  <inkml:trace contextRef="#ctx0" brushRef="#br4" timeOffset="-195560.54">21920 8252 555 0,'0'0'588'0,"14"-20"3"0,-14 20-4 16,6-22-24-16,-6 22-21 0,10-20-25 0,-10 20-19 15,0-18-36-15,0 18-31 0,0 0-27 0,-3-28-26 16,3 28-24-16,0 0-27 0,-7-20-34 0,7 20-38 16,0 0-39-16,-6-14-43 0,6 14-35 0,0 0-23 15,0 0-23-15,0 0-27 0,-38 2-18 16,38-2-47-16,-19 23 0 0,5-5 0 15,1 4 0-15,-1 5 0 0,2 8 0 0,2 2 0 16,-1 9 0-16,8 1 0 0,0 6 0 0,3-3 0 16,3-1 0-16,3 2 0 0,2-3 0 0,2-5 0 15,-1-2 0-15,5-7 0 0,2 0 0 0,1-7 0 16,7-5 0-16,-1-4 0 0,0-5 0 0,4-3 0 16,3-5 0-16,-30-5 0 0,60-5 0 0,-27-5 0 15,0-5 0-15,7-10 0 0,-2-8 0 0,1-8 0 16,-5-8 0-16,-1-3 0 0,-10-6 0 0,-2-2 0 15,-8-4 0-15,-7 11 0 0,-6-2 0 0,-3 2 0 16,-7 6 0-16,-7 4 0 0,-5 9 0 16,-8 1 0-16,-8 5 0 0,-5 11 0 0,-1 5 0 15,-5 7 0-15,-5 1 0 0,1 10 0 0,-7 4 0 16,-1 5 0-16,9 2 0 0,-2 6 0 16,4 2-345-16,4 2-210 0,5 6-88 0,5-1-110 15,6-4-79-15,13-3-890 0,7 2-1155 0</inkml:trace>
  <inkml:trace contextRef="#ctx0" brushRef="#br0" timeOffset="-171792.53">10798 8135 48 0,'-10'15'274'15,"10"-15"-19"-15,0 0-17 0,0 0-7 0,0 0-8 16,0 0 0-16,0 0 1 0,0 0 15 0,0 0 6 16,0 0 5-16,0 0-1 0,0 0-6 0,0 0-8 15,7 15-14-15,-7-15-5 0,0 0-11 0,0 0-8 16,0 0-12-16,0 0-8 0,0 0-5 15,0 0-1-15,0 0-7 0,0 0-7 0,0 0 1 16,0 0-4-16,0 0 0 0,0 0 1 0,0 0 0 16,0 0-1-16,0 0-1 0,0 0 6 0,0 0 4 15,0 0 4-15,0 0-12 0,0 0-21 16,0 0-17-16,0 0-11 0,0 0 2 0,0 0-5 16,0 0-4-16,0 0-12 0,0 0-6 0,0 0-6 15,0 0-9-15,-23-8-4 0,23 8-7 0,0 0-3 16,0 0-3-16,0 0-2 0,-14-15 1 0,14 15 3 15,0 0 0-15,0 0-20 0,-10-15-31 0,10 15 0 16,0 0 0-16,-3-15 0 0,3 15 0 0,0 0 0 16,-10-19 0-16,10 19 0 0,0 0 0 0,-7-18 0 15,7 18 0-15,0 0 0 0,-7-26 0 16,7 26 0-16,-6-17 0 0,6 17 0 0,-3-17 0 16,3 17 0-16,-7-23 0 0,7 23 0 0,-3-25 0 15,3 25 0-15,-4-27 0 0,4 27 0 0,0-30 0 16,0 30 0-16,-4-28 0 0,4 28 0 15,0-29 0-15,0 29 0 0,0-31 0 0,0 31 0 16,-3-29 0-16,3 29 0 0,0-32 0 0,0 32 0 16,-3-29 0-16,3 29 0 0,0-32 0 0,0 32 0 15,3-30 0-15,-3 30 0 0,0-27 0 0,0 27 0 16,0-32 0-16,0 32 0 0,3-24 0 0,-3 24 0 16,4-27 0-16,-4 27 0 0,0-28 0 0,0 28 0 15,4-28 0-15,-4 28 0 0,3-26 0 0,-3 26 0 16,3-29 0-16,-3 29 0 0,4-24 0 0,-4 24 0 15,3-25 0-15,-3 25 0 16,3-28 0-16,-3 28 0 0,6-27 0 0,-6 27 0 16,8-28 0-16,-8 28 0 0,6-25 0 0,-6 25 0 15,7-27 0-15,-7 27 0 0,9-29 0 0,-9 29 0 16,8-26 0-16,-8 26 0 0,13-28 0 0,-13 28 0 16,9-25 0-16,-9 25 0 0,14-25 0 0,-14 25 0 15,13-25 0-15,-13 25 0 0,21-28 0 0,-21 28 0 16,16-25 0-16,-2 11 0 0,-5 2 0 0,5-5 0 15,-1 5 0-15,4 0 0 0,-4-3 0 0,7 3 0 16,-3-3 0-16,0 3 0 0,2-1 0 0,1 0 0 16,1 1 0-16,-2-1 0 0,5 4 0 0,-7-3 0 15,2 3 0-15,5-1 0 0,-4 0 0 16,4 0 0-16,-2 3 0 0,2-4 0 0,3 5 0 16,-4-2 0-16,1 1 0 0,6-2 0 15,-8 2 0-15,2 2 0 0,3-3 0 0,-4 4 0 16,0-1 0-16,4 0 0 0,-4-3 0 0,1 4 0 15,3-1 0-15,-27 5 0 0,46-12 0 0,-19 9 0 16,-27 3 0-16,47-11 0 0,-47 11 0 0,49-7 0 16,-49 7 0-16,51-8 0 0,-51 8 0 0,47-5 0 15,-47 5 0-15,46-5 0 0,-46 5 0 0,44-5 0 16,-44 5 0-16,43-5 0 0,-43 5 0 0,43-5 0 16,-43 5 0-16,44-4 0 0,-44 4 0 0,42-3 0 15,-42 3 0-15,48-5 0 0,-48 5 0 16,49-9 0-16,-49 9 0 0,57-3 0 0,-34-3 0 15,7 3 0-15,0-1 0 0,0-1 0 0,4-1 0 16,-4 1 0-16,3-2 0 0,-3 2 0 16,3 0 0-16,1 0 0 0,-1 1 0 0,-3-1 0 15,4-1 0-15,6-1 0 0,-1 1 0 0,2-1 0 16,2 0 0-16,3-1 0 0,-2 1 0 0,2-1 0 16,1 1 0-16,4 0 0 0,-8-1 0 0,4-1 0 15,-4 2 0-15,0 2 0 0,4-2 0 0,-4-1 0 16,-2 1 0-16,-2 2 0 0,1-2 0 0,4-1 0 15,-8 1 0-15,4-1 0 0,1 1 0 0,-5-1 0 16,4 1 0-16,-7-1 0 0,8-2 0 16,-8 3 0-16,0-1 0 0,4-1 0 0,-4 1 0 15,4-2 0-15,-4 2 0 0,1-2 0 0,6 0 0 16,-7 3 0-16,0-3 0 0,7-1 0 0,-7 2 0 16,5-1 0-16,-2-3 0 0,1 3 0 0,-4 0 0 15,3 0 0-15,2 0 0 0,-8-2 0 16,3 2 0-16,-3 2 0 0,-3-2 0 0,3 0 0 15,-4 3 0-15,-3-3 0 0,4-1 0 0,0 5 0 16,-3-6 0-16,-2 3 0 0,5-1 0 0,0 0 0 16,-4 0 0-16,7 0 0 0,0-2 0 0,0-3 0 15,7 2 0-15,-1-2 0 0,8-5 0 16,-1 3 0-16,4-1 0 0,3-2 0 0,-3 3 0 16,0 0 0-16,-1-2 0 0,-6 7 0 0,1-3 0 15,-5 0 0-15,1 3 0 0,-1 0 0 0,-6-2 0 16,3 2 0-16,-3-3 0 0,5 3 0 0,-2 0 0 15,-3-3 0-15,0-1 0 0,3 1 0 0,0 0 0 16,1 0 0-16,2-3 0 0,-3 4 0 0,4-4 0 16,-4 3 0-16,1 0 0 0,0 0 0 15,-1 0 0-15,-3 0 0 0,0 0 0 0,0 3 0 16,-3-4 0-16,0 2 0 0,-2 1 0 0,2-2 0 16,3 0 0-16,-3 1 0 0,0-2 0 0,3 1 0 15,-3 0 0-15,-1 0 0 0,4 3 0 0,-3-3 0 16,-1-1 0-16,4 2 0 0,-6 2 0 15,-1 0 0-15,1-5 0 0,-5 5 0 0,5 0 0 16,-1-3 0-16,1 2 0 0,-5 1 0 0,5-3 0 16,-4 2 0-16,4 1 0 0,-5-1 0 0,1 1 0 15,1 0 0-15,-2-1 0 0,-2 2 0 0,-1 2 0 16,1-4 0-16,0 4 0 0,-17 9 0 0,26-18 0 16,-26 18 0-16,27-18 0 0,-27 18 0 0,27-17 0 15,-27 17 0-15,24-18 0 0,-24 18 0 0,23-15 0 16,-23 15 0-16,16-15 0 0,-16 15 0 15,17-12 0-15,-17 12 0 0,17-11 0 0,-17 11 0 16,0 0 0-16,20-14 0 0,-20 14 0 16,0 0 0-16,0 0 0 0,20-12 0 0,-20 12 0 15,0 0 0-15,0 0 0 0,0 0 0 0,13-11 0 16,-13 11 0-16,0 0 0 0,0 0 0 0,0 0 0 16,0 0 0-16,13 13 0 0,-13-13 0 0,0 0 0 15,7 22 0-15,-7-22 0 0,10 19 0 0,-10-19 0 16,10 26 0-16,-7-11 0 0,8 0 0 0,-5 4 0 15,4 1 0-15,1-1 0 0,-2 0 0 0,4 2 0 16,1-1 0-16,2 2 0 0,-2 1 0 0,6 0 0 16,0-1 0-16,0 0 0 0,-4 0 0 0,8-1 0 15,-1-1 0-15,1-3 0 0,-1 0 0 16,0 1 0-16,4-3 0 0,-7 0 0 16,7-2 0-16,-8-1 0 0,8 2 0 0,0-5 0 15,3 1 0-15,-3 0 0 0,6-1 0 0,0 2 0 16,7-5 0-16,-3 2 0 0,6 1 0 0,1-5 0 15,-1 1 0-15,3 1 0 0,5-2 0 0,-1 1 0 16,0 0 0-16,0 0 0 0,4 0 0 0,-1-3 0 16,3 3 0-16,-6-2 0 0,7 0 0 0,0 2 0 15,0-4 0-15,-5-1 0 0,5 3 0 0,0 0 0 16,-3-3 0-16,3 2 0 0,-1-2 0 0,-3 0 0 16,-3 0 0-16,7 0 0 0,-11 0 0 0,8 0 0 15,-4 0 0-15,-4 0 0 0,5 0 0 16,-1 0 0-16,-4-2 0 0,5 2 0 0,-1 0 0 15,-4-3 0-15,8 3 0 0,-4 0 0 16,3-3 0-16,-3 3 0 0,4-1 0 0,-5 1 0 16,-2 0 0-16,-1 0 0 0,5 0 0 0,-11 0 0 15,0 0 0-15,0 0 0 0,-4 1 0 0,1-1 0 16,0 3 0-16,0-3 0 0,-1 3 0 0,1-3 0 16,-1 2 0-16,2 2 0 0,-2-2 0 0,1 1 0 15,-1 0 0-15,-3-2 0 0,2 4 0 0,-2-2 0 16,0 1 0-16,0-1 0 0,-3 2 0 0,0-2 0 15,4 2 0-15,-1 0 0 0,-3 2 0 0,0-2 0 16,3 0 0-16,-3 2 0 0,0 2 0 16,0-1 0-16,0-2 0 0,7 1 0 0,-4 4 0 15,0-4 0-15,5 3 0 0,-5 0 0 0,0 0 0 16,1-2 0-16,-1 2 0 0,-3-1 0 0,0-1 0 16,0 2 0-16,-3 0 0 0,3-2 0 15,-3 1 0-15,-1 2 0 0,4-1 0 0,-4-2 0 16,1 1 0-16,-3 1 0 0,-1-3 0 0,1 4 0 15,-2-4 0-15,2 4 0 0,-4-3 0 0,1 1 0 16,-2-2 0-16,-19-7 0 0,36 18 0 0,-15-11 0 16,-4 3 0-16,-17-10 0 0,33 18 0 0,-17-8 0 15,1-1 0-15,-17-9 0 0,30 21 0 16,-13-12 0-16,-4 4 0 0,4-2 0 0,0 1 0 16,-1-3 0-16,-2 4 0 0,2-3 0 0,-2 3 0 15,2-1 0-15,-2-3 0 0,2 5 0 0,-2-2 0 16,-1 1 0-16,1-1 0 0,-2-2 0 0,2 3 0 15,3 0 0-15,-4-1 0 0,0-2 0 0,-13-10 0 16,24 22 0-16,-24-22 0 0,23 19 0 0,-23-19 0 16,23 21 0-16,-23-21 0 0,20 20 0 15,-20-20 0-15,24 20 0 0,-24-20 0 0,19 20 0 16,-19-20 0-16,17 20 0 0,-17-20 0 0,18 20 0 16,-18-20 0-16,12 20 0 0,-12-20 0 0,18 18 0 15,-18-18 0-15,12 17 0 0,-12-17 0 0,13 17 0 16,-13-17 0-16,14 18 0 0,-14-18 0 15,13 18 0-15,-13-18 0 0,14 17 0 0,-14-17 0 16,13 18 0-16,-13-18 0 0,10 20 0 0,-10-20 0 16,14 20 0-16,-14-20 0 0,9 20 0 0,-9-20 0 15,11 19 0-15,-11-19 0 0,10 18 0 0,-10-18 0 16,9 20 0-16,-9-20 0 0,11 20 0 0,-11-20 0 16,6 20 0-16,-6-20 0 0,10 20 0 0,-10-20 0 15,7 23 0-15,-7-23 0 0,10 17 0 16,-10-17 0-16,3 20 0 0,-3-20 0 0,10 17 0 15,-10-17 0-15,7 19 0 0,-7-19 0 0,7 14 0 16,-7-14 0-16,6 17 0 0,-6-17 0 16,10 16 0-16,-10-16 0 0,7 15 0 0,-7-15 0 15,7 18 0-15,-7-18 0 0,6 14 0 0,-6-14 0 16,7 15 0-16,-7-15 0 0,10 15 0 0,-10-15 0 16,6 13 0-16,-6-13 0 0,7 15 0 0,-7-15 0 15,10 15 0-15,-10-15 0 0,10 14 0 0,-10-14 0 16,11 16 0-16,-11-16 0 0,6 15 0 0,-6-15 0 15,6 15 0-15,-6-15 0 0,0 0 0 0,18 20 0 16,-18-20 0-16,0 0 0 0,9 20 0 0,-9-20 0 16,7 14 0-16,-7-14 0 0,10 16 0 0,-10-16 0 15,7 17 0-15,-7-17 0 0,6 15 0 16,-6-15 0-16,10 18 0 0,-10-18 0 16,7 16 0-16,-7-16 0 0,10 21 0 0,-10-21 0 15,10 20 0-15,-10-20 0 0,10 22 0 0,-10-22 0 16,10 21 0-16,-10-21 0 0,10 20 0 0,-10-20 0 15,10 20 0-15,-10-20 0 0,13 17 0 0,-13-17 0 16,7 18 0-16,-7-18 0 0,10 17 0 0,-10-17 0 16,10 15 0-16,-10-15 0 0,7 15 0 0,-7-15 0 15,9 15 0-15,-9-15 0 0,0 0 0 0,11 21 0 16,-11-21 0-16,0 0 0 0,10 14 0 0,-10-14 0 16,0 0 0-16,0 0 0 0,0 0 0 0,0 0 0 15,0 0 0-15,0 0 0 0,0 0-79 16,-30-5-1041-16,3-12-1258 0,-13-6-1772 0</inkml:trace>
  <inkml:trace contextRef="#ctx0" brushRef="#br0" timeOffset="-157608.52">20316 12412 139 0,'0'0'592'0,"6"-25"-38"16,-6 25-20-16,0-16-27 0,0 16-23 0,0 0-39 16,0-24-52-16,0 24-63 0,0 0-66 0,0 0-59 15,0 0-36-15,0 0 26 0,0 0 7 0,0 0-5 16,-13 16 7-16,7 4-25 0,3-1-26 0,-5 5-22 16,5 8-22-16,0 2-20 0,-4 1-16 0,7 5-13 15,-3 1-11-15,3 1-11 0,0 0-5 16,0 4-1-16,0-4-8 0,3 3-9 0,1-6 8 15,2 2-2-15,-3-1-28 0,1-8-48 0,3 0-67 16,-1-7-64-16,-2-1-40 0,-4-24-66 0,9 26-103 16,-9-26-98-16,17 11-70 0,-17-11-47 15,0 0-73-15,24-20-273 0,-18 3-435 0</inkml:trace>
  <inkml:trace contextRef="#ctx0" brushRef="#br0" timeOffset="-157396.89">20570 12462 145 0,'6'-37'439'0,"-6"4"-7"0,7 0 5 0,-7 6-5 15,3 0 1-15,-3 2-11 0,0 0-9 0,0 5-8 16,-3 3-40-16,3 17-62 0,0-29-68 0,0 29-42 16,0 0 25-16,0 0-1 0,0 0 2 15,0 0-10-15,-13 16-22 0,13 6-28 0,3 6-29 16,0 7-16-16,-3 5-14 0,10 10-19 0,-7 0-12 16,8 2-12-16,-5 3-9 0,4 1-5 15,-3-2-13-15,3 1-37 0,0-2-57 0,-4-4-72 16,1-1-70-16,0-7-70 0,0-7-50 0,-1-2-71 15,-3-4-39-15,4-6-72 0,-7-22-65 0,4 31-654 16,-4-31-688-16</inkml:trace>
  <inkml:trace contextRef="#ctx0" brushRef="#br0" timeOffset="-157012.59">20403 12859 155 0,'-21'-14'517'15,"8"-1"-6"-15,-4 3-3 0,4-2-31 16,4 2-46-16,-2 0-34 0,11 12-53 15,-13-25-58-15,13 25-53 0,-3-23-44 0,3 23-35 16,16-27-28-16,-2 12-25 0,5 0-19 0,8-1-18 16,6-1-11-16,-3 2-10 0,8-3-7 0,-2 2-9 15,1-1-6-15,-1 3-3 0,1 2-4 0,-3-1-4 16,-8 3-7-16,-3 1-4 0,4 4-2 0,-27 5 49 16,33-8 65-16,-33 8 31 0,0 0 25 0,30 10 9 15,-30-10 13-15,11 20-16 0,-11-20-19 0,-4 27-27 16,-3-7-18-16,4-2-19 0,0 4-17 0,0-2-13 15,3 3-9-15,0-4-10 0,0 2-7 0,0-4-5 16,3 1-3-16,-3-18 1 0,6 27 0 16,-6-27 2-16,14 20-3 0,-14-20-5 0,23 8 4 15,-23-8-7-15,23-6-5 0,-23 6 0 0,31-19-3 16,-18 4 0-16,-6-2 1 0,-1-4 2 16,1-1 3-16,-7-1 2 0,0 2 1 0,0 0 0 15,-7 0-6-15,4 5-8 0,3 16 0 0,-10-31-4 16,10 31-3-16,-17-22-41 0,17 22-72 0,-17-13-101 15,17 13-108-15,0 0-113 0,-29-6-155 0,29 6-145 16,0 0-142-16,0 0-341 0,0 0-684 0</inkml:trace>
  <inkml:trace contextRef="#ctx0" brushRef="#br0" timeOffset="-156560.58">20896 12467 285 0,'0'0'482'0,"20"-12"22"16,-20 12 13-16,13-9-1 0,-13 9-7 0,17-16-31 15,-17 16-24-15,10-13-29 0,-10 13-35 0,0 0-59 16,17-15-62-16,-17 15-61 0,0 0-41 0,0 0-17 15,0 0-5-15,0 0-5 0,27 10-15 16,-27-10-14-16,10 22-8 0,-10-22-12 0,9 36-7 16,-1-17-18-16,-2 1-12 0,1 4-12 0,-1-2-4 15,5 3-8-15,-2-3-3 0,1 1-3 0,1-1 0 16,-2-1-6-16,4-5-2 0,1 2 3 0,-4-3 6 16,4-2 3-16,-14-13 0 0,22 13-3 0,-22-13-3 15,0 0-3-15,44-11-7 0,-31-1 2 16,4-6 3-16,-4-1-6 0,1-7-3 0,2-1-3 15,-5-1 0-15,2-2 2 0,-3 3 41 0,0-3 16 16,-3 7 17-16,-1 1 14 0,-3 2 8 0,4 2-12 16,-7 18-27-16,4-27-22 0,-4 27-12 0,0 0-3 15,0 0-6-15,0 0-5 0,0 0-3 0,-11 15 0 16,11-15-1-16,-3 38 2 0,0-16-7 0,6 5-16 16,0 1-11-16,4 1 0 0,3 3 1 15,3-3 2-15,1-4 2 0,2 0 2 0,5-3 4 16,-1-2 2-16,-4-5 9 0,1-4-1 0,3-2 2 15,-20-9 4-15,30 3 22 0,-30-3 17 16,27-12 41-16,-27 12 29 0,20-29 6 0,-14 10-24 16,-2-5-98-16,-4-5 0 0,0-5 0 0,-4-2 0 15,1 1 0-15,-3 3 0 0,2-1 0 0,-3 7 0 16,4 2 0-16,0-1 0 0,-1 5 0 0,4 20 0 16,0-26-375-16,0 26-137 0,0 0-165 0,0 0-206 15,0 0-255-15,0 0-429 0,13 21-1008 0</inkml:trace>
  <inkml:trace contextRef="#ctx0" brushRef="#br0" timeOffset="-155904.52">22160 12405 63 0,'0'0'557'15,"7"-18"-1"-15,-7 18-9 0,6-16-35 0,-6 16-31 16,4-21-36-16,-4 21-34 0,7-18-37 0,-7 18-41 15,6-15-44-15,-6 15-47 0,0 0-45 0,10-20-41 16,-10 20-32-16,0 0-27 0,20-13-21 0,-20 13-14 16,0 0-15-16,0 0-8 0,40 9-5 0,-40-9-8 15,20 15-6-15,-7-3 0 0,1 0-2 0,-4 3-4 16,4 3 1-16,-8 0-4 0,4 1 8 0,1 1 0 16,-5-2-8-16,0 2-1 0,1-3-1 0,-7-17-5 15,6 28 2-15,-6-28 4 16,11 25 16-16,-11-25 88 0,6 17 68 0,-6-17-25 15,0 0-12-15,0 0 8 0,0 0 15 0,0 0-1 16,0 0-18-16,0 0-9 0,-6-17-14 0,6 17-20 16,0-30-21-16,0 30-14 0,0-40-14 0,3 20-9 15,0-3-12-15,7 1-10 0,-3-1-4 0,3 1-2 16,0 2-9-16,4 2-4 0,-4 2-11 0,2 2-3 16,-12 14-2-16,27-18 1 0,-27 18-2 0,0 0 1 15,41 0 0-15,-41 0-2 0,19 18-5 0,-19-18-11 16,17 26-11-16,-7-9-9 0,0 0-4 0,-6 0 6 15,2 4 12-15,-2-4 4 0,-1 3 5 16,0-5 2-16,-3-15 4 0,3 30 6 0,-3-30 11 16,0 25 15-16,0-25 20 0,-6 18 11 0,6-18 12 15,0 0 14-15,-17 13 3 0,17-13-3 16,0 0-12-16,-16-13-7 0,16 13-11 0,-10-25-6 16,10 25-7-16,-4-33-4 0,4 11-6 0,4-1-4 15,-1 1-3-15,0-1-4 0,7 1-5 0,-3 2-2 16,3 1-8-16,0 3-4 0,0 0 1 0,-10 16-1 15,23-19-1-15,-23 19 1 0,30-5-3 0,-30 5 3 16,27 5 1-16,-27-5 1 0,30 19 0 0,-17-3-3 16,1 1 4-16,2 3 3 0,-2 5-3 0,2 1 2 15,-2-2 3-15,-1 4-2 0,1-2 0 16,-1 0 0-16,-4-3-3 0,5 0-11 0,-4-4-22 16,0-1-28-16,0-1-29 0,0-1-40 0,-10-16-30 15,14 24-28-15,-14-24-38 0,9 15-100 0,-9-15-96 16,0 0-96-16,0 0-90 0,0 0-51 0,0 0-66 15,30-10-495-15,-30 10-691 0</inkml:trace>
  <inkml:trace contextRef="#ctx0" brushRef="#br0" timeOffset="-155436.39">23154 12276 283 0,'0'0'419'16,"7"-24"-5"-16,-7 24-4 0,6-27-7 15,-6 27-26-15,3-28-38 0,-3 28-32 0,8-27-6 16,-8 27-6-16,0-24-13 0,0 24-2 0,-8-26-2 0,8 26 0 15,-3-23-11-15,3 23-26 0,-9-14-32 16,9 14-43-16,-18-12-37 0,18 12-29 0,0 0-23 16,-30-6-12-16,30 6-7 0,-19 7 4 0,19-7 5 15,-23 20-6-15,9-5-6 0,1 3-8 0,3 3-5 16,-1 0-7-16,5 1-9 0,-1 4 5 16,4-1-10-16,3-1 3 0,-3 5-2 0,3-5-4 15,3 1 1-15,0-2-2 0,1-3 0 0,2 0 9 16,-3-5-7-16,-3-15 1 0,17 26-1 0,-17-26 1 15,21 16-2-15,-21-16-1 0,22 5 0 0,-22-5-4 16,0 0 0-16,38-5-2 0,-38 5-4 16,22-15 0-16,-4 2 1 0,-9-1 2 0,2-1-5 15,-1-3-3-15,-1 2 3 0,-2-5-5 0,3 1 0 16,-6 2 2-16,-1 2 2 0,0-4 2 0,-3 20 2 16,3-31 11-16,-3 31 18 0,4-32 3 0,-4 32 0 15,-4-31-2-15,4 31-1 0,-3-22 2 0,3 22-10 16,0-20-19-16,0 20-13 0,0 0-2 0,0 0 1 15,0 0 2-15,0 0 1 0,0 0-4 0,0 0 6 16,7 20 0-16,-4-3 3 0,7 1 2 16,-3 5 1-16,3-4 7 0,0 4 0 0,3-1-2 15,0 1-2-15,4-1-18 0,-4-2-45 16,4-2-69-16,-4 0-75 0,1-4-63 0,2-1-59 16,-16-13-38-16,20 16-98 0,-20-16-93 0,24 8-68 15,-24-8-89-15,0 0-484 0,27-8-655 0</inkml:trace>
  <inkml:trace contextRef="#ctx0" brushRef="#br0" timeOffset="-154571.99">23504 12235 356 0,'0'0'403'16,"-6"-30"3"-16,6 30 7 0,-7-33-5 0,7 33-16 15,-10-29-24-15,10 29-23 0,-4-31-22 0,4 31-48 16,0-29-39-16,0 29-29 0,4-28-30 0,-4 28-27 16,10-23-33-16,-10 23-21 0,19-17-18 15,-19 17-14-15,24-5-7 0,-24 5-7 16,24 5 3-16,-24-5-4 0,26 17-4 0,-13-2-8 15,-2 3-1-15,-1 0-6 0,-1 4-3 0,-1-1-3 16,-5 3-2-16,0-2-4 0,-3 1-4 0,3 0-2 16,-3-6-2-16,0-17 2 0,4 29 6 0,-4-29 21 15,3 26 68-15,-3-26-13 0,0 0-11 0,-7 20 1 16,7-20 7-16,0 0-4 0,0 0-12 0,-3-20-12 16,3 20-13-16,0-33-6 0,3 11-14 0,1-6-1 15,2-2-9-15,5-4-3 0,-2 1-2 0,1-2-4 16,1 2-7-16,-2 3 0 0,1 2-3 0,1 6-7 15,-5 2-11-15,1 5-2 0,-7 15 5 0,9-20 1 16,-9 20 1-16,0 0 6 0,0 0 4 16,0 0 6-16,14 18 2 0,-14-18 0 15,7 27 1-15,-4-7 0 0,3 1 4 0,-6 1-5 16,11 0 1-16,-8-2-1 0,4 0 2 0,2 0 1 16,-1-3 0-16,-2-1 3 0,-6-16 5 0,13 25 4 15,-13-25-1-15,21 15-3 0,-21-15 1 0,19 7-3 16,-19-7-2-16,24-7-5 0,-24 7-4 0,26-20 1 15,-9 2 1-15,0-2-1 0,0-7-1 0,-1-1-2 16,1-2 0-16,-1 0-2 0,-2-3 0 0,-1 4-2 16,1 1-1-16,-8 6 0 0,4-1-5 0,-7 7-14 15,-3 16-1-15,8-21 4 0,-8 21 2 16,0 0 4-16,0 0 4 0,-8 18 1 0,8-18 10 16,-3 34-3-16,3-10 3 0,0 2 3 0,3-1 4 15,1 5-5-15,3-4 2 0,6 1 5 0,-4-3 0 16,9 0 2-16,-1-7 16 0,2 0 37 15,-2-4 27-15,2-3 14 0,-19-10-5 0,38 10-12 16,-38-10-17-16,40 0-9 0,-40 0-13 0,36-16-7 16,-16 2-12-16,-3-1-5 0,3-7-1 0,0-6-5 15,-4-2-1-15,2-2-5 0,-2-1-6 0,-2 0-1 16,-2 3-3-16,2 2 0 0,-4 6-1 0,-3 0-4 16,3 2 0-16,-3 2-14 0,-7 18-4 0,9-28-8 15,-9 28 7-15,0 0 6 0,0 0 0 16,0 0-2-16,0 0 11 0,0 0-3 0,-9 26 4 15,-2-4 3-15,-2 9-1 0,-4 8 4 0,1 5-2 16,2 2-3-16,1 9 3 0,7 8-7 0,2-1 11 16,11 12-3-16,2-2 1 0,5 15 1 0,2-2 2 15,5-3-1-15,-8-9 4 0,1-6-1 0,-8-4 0 16,-3-12-2-16,-6 0 5 0,-7-6 1 16,-7-5 1-16,-6-6-1 0,0-10 1 0,-7-7-2 15,-3-4-3-15,-1-12 3 0,-3-2-7 0,-3-10 2 16,4-3-1-16,-5-11-1 0,5-3-5 0,6-4-2 15,6-1 0-15,8 3 4 0,2 0-4 0,8 3-3 16,9-1-3-16,0 4-3 0,14-2 0 0,4 1-1 16,4 5-3-16,10-1-11 0,1 7-32 15,4-1-64-15,4 2-60 0,-5 4-18 0,4 5-39 16,1-2-65-16,-4 4-78 0,-3-2-92 0,-4 4-52 16,-33 0-43-16,50-2-40 0,-50 2-587 0,37 0-660 15</inkml:trace>
  <inkml:trace contextRef="#ctx0" brushRef="#br0" timeOffset="-153900.52">24955 11684 398 0,'6'-14'546'0,"-6"14"-1"16,11-28-13-16,-11 28-31 0,10-27-31 0,-10 27-26 16,6-23-24-16,-6 23-44 0,3-17-67 0,-3 17-68 15,0 0-53-15,11-15-10 0,-11 15 2 0,0 0 14 16,13 17 0-16,-7 1-22 0,2 5-25 0,-2-1-25 15,4 8-22-15,0 2-18 0,-3 1-12 0,3 4-15 16,-4-2-5-16,-3 4-10 0,4-5-6 16,-3 1-4-16,-1 0-7 0,1-9-4 15,-4 3-4-15,0-4 9 0,0-4 72 0,0-1 86 16,0-20 51-16,-4 26-32 0,4-26-37 0,0 0-33 16,0 0-24-16,0 0-22 0,-23-5-14 0,23 5-14 15,-10-33-8-15,6 11-12 0,8-3-9 0,-1-3-9 16,4-4-7-16,-1 5-4 0,4-1-8 0,1 6-11 15,-2-1-12-15,1 9-15 0,4-2 0 0,-14 16-1 16,27-17 5-16,-27 17 6 0,0 0-1 0,39 7-5 16,-39-7-5-16,24 22 9 0,-14-6 6 0,0 3 3 15,-3 1 0-15,-4 4 5 0,0-2 3 16,-3-2 1-16,0 0 5 0,-3 1 0 0,-4-2 5 16,0-2 3-16,-3 1 1 0,-3-3-9 0,0-3-72 15,-4-2-78-15,0 0-75 0,17-10-66 0,-33 13-79 16,33-13-91-16,0 0-98 0,-36 0-85 15,36 0-49-15,-14-13-90 0,14 13-363 0,0-25-621 16</inkml:trace>
  <inkml:trace contextRef="#ctx0" brushRef="#br0" timeOffset="-153424.39">25388 11717 208 0,'14'-20'537'0,"-1"-1"21"0,-2 7 10 0,-5-4 4 16,-6 18-14-16,7-26-6 0,-7 26-19 0,3-23-35 15,-3 23-65-15,3-18-80 0,-3 18-78 16,0 0-59-16,0 0-37 0,0 0-26 0,0 0-22 15,0 0-24-15,3 32-20 0,0-11-13 0,5 1-10 16,-2 2-11-16,4 2-9 0,1-1-6 0,2-1-2 16,0 0-8-16,0-5-4 0,-3-1 4 0,4-4 4 15,-1-2-3-15,-13-12-9 0,27 9-4 16,-27-9-4-16,26-1-6 0,-26 1 14 0,31-20 12 16,-19 6-2-16,2-4-6 0,2-4-5 0,2-5-4 15,-6-1-2-15,2-1-4 0,-1-2-3 0,-3 1 2 16,1 4 0-16,-5 2 8 0,1 2 34 0,-1 2 13 15,-2 2-11-15,-4 18-16 0,7-25-9 0,-7 25-8 16,0 0-3-16,0 0 0 0,0 0-7 16,0 0 0-16,-37 18 0 0,23 7 4 0,1 5-7 15,3 2 4-15,0 6-2 0,-3 7 2 0,2 5-4 16,5 3 1-16,-4 10 0 0,3-8-3 0,0 14 4 16,4-4 0-16,-6 0-1 0,-1-3 1 0,-1-9-8 15,-5-4-17-15,-4-3-2 0,-4-6 2 0,1-5 6 16,-3-8 2-16,-1-7 1 0,-3-2 3 0,3-8 3 15,0-5-2-15,27-5 1 0,-57-5 4 16,34-3-2-16,-1-1 1 0,5-4-2 0,5-3 0 16,1 4 2-16,3-3-4 0,3-1-2 0,7 16-4 15,0-32-1-15,7 15-1 0,6 3 2 16,8-1 0-16,6-2-11 0,3 3-33 0,3 2-69 16,0-1-62-16,4 3-65 0,-1 4-69 0,-6-2-75 15,0 0-86-15,0 3-93 0,-3-3-70 0,0 1-80 16,-4-1-537-16,0-2-719 0</inkml:trace>
  <inkml:trace contextRef="#ctx0" brushRef="#br0" timeOffset="-153036.04">25856 11522 307 0,'13'-25'335'0,"-13"25"-12"0,13-22 5 16,-13 22-8-16,10-20 2 0,-10 20-11 0,10-18 3 16,-10 18 3-16,11-15 1 0,-11 15 1 0,0 0-2 15,9-20-8-15,-9 20-5 0,0 0-11 0,0 0-6 16,3-17-35-16,-3 17-32 0,0 0-39 0,0 0-38 16,0 0-30-16,0 0-27 0,0 0 6 0,0 0 32 15,0 0 11-15,0 0 1 0,13 17-10 0,-13-17-9 16,8 17-8-16,-8-17-6 0,6 31 0 0,-3-13 18 15,4 1 3-15,4 1-6 0,-2 5-11 16,1 3-11-16,1-1-18 0,1 1-14 0,1 1-16 16,1-1-2-16,-1 2-7 0,1-2-7 15,-4-1-5-15,4 1-3 0,-5-3 0 0,1-3-4 16,1-2-3-16,-2 3-9 0,-2-9-26 0,2 4-32 16,-9-18-36-16,14 20-53 0,-14-20-60 0,10 20-96 15,-10-20-104-15,0 0-112 0,0 0-86 0,0 0-53 16,0 0-23-16,0 0-10 0,0 0-20 0,0 0-336 15,-30-7-512-15</inkml:trace>
  <inkml:trace contextRef="#ctx0" brushRef="#br0" timeOffset="-152872.52">26003 11882 325 0,'0'0'359'0,"-30"-10"34"0,30 10 56 15,-27-12 37-15,27 12 27 0,-27-10 27 0,27 10 4 16,-24-10-7-16,24 10-29 0,-23-14-36 16,23 14-45-16,-13-14-49 0,13 14-36 0,-7-15-51 15,7 15-58-15,7-20-48 0,3 6-35 0,7 1-29 16,2-2-24-16,8-1-38 0,0-1-50 15,3 5-75-15,0-3-94 0,3 0-93 0,-3 2-82 16,0-1-98-16,-3 2-79 0,0 0-100 0,-4 0-79 16,-3 2-99-16,0-2-423 0,-20 12-676 0</inkml:trace>
  <inkml:trace contextRef="#ctx0" brushRef="#br0" timeOffset="-152728.52">26283 11567 142 0,'0'0'355'0,"0"0"-16"0,0 0-18 16,-7 15-17-16,7-15-3 0,0 0-16 15,0 0-14-15,0 0-23 0,0 0-42 0,0 0-43 16,0 0-32-16,0 0-23 0,0 0-29 0,0 0-64 16,0 0-59-16,0 0-79 0,0 0-84 0,23-7-75 15,-23 7-103-15,0 0-373 0,0 0-247 16</inkml:trace>
  <inkml:trace contextRef="#ctx0" brushRef="#br0" timeOffset="-152072.52">26159 11633 2 0,'0'0'535'0,"0"0"2"16,0 0-12-16,0 0-28 0,0 0-25 16,-14 11-35-16,14-11-47 0,0 0-46 0,0 0-37 15,0 0-30-15,0 0-26 0,14 18-31 0,-14-18-30 16,0 0-26-16,30 8-20 0,-30-8-21 0,27 5-17 16,-27-5-18-16,36 0-14 0,-36 0-12 0,37-8-11 15,-37 8-9-15,36-12-7 0,-12 1-6 0,-4 2-7 16,-4-1-5-16,5-2-3 0,-5-1-3 0,1-2-4 15,0 2-1-15,-4-1-1 0,-3-1-3 16,0-2 0-16,-10 17 0 0,13-21 0 0,-13 21-2 16,4-20 4-16,-4 20 6 0,-4-20 6 0,4 20 4 15,-16-14 0-15,16 14 1 0,0 0 5 0,-37-1 22 16,37 1 12-16,-27 10 4 0,11 1 8 16,-1 1 14-16,1 2 7 0,2 6-9 0,-2 6-9 15,5 0-8-15,1 2-8 0,4 2-13 0,3-5-11 16,-1 5 0-16,4-2-6 0,0-1-3 0,4 1 0 15,2-3-4-15,0-3 4 0,1 0 8 0,4-4 28 16,1-1 21-16,6-1 5 0,-2-6-3 0,4-4-15 16,-20-6-9-16,47 8-14 0,-47-8-7 0,53-8-7 15,-23-1-6-15,3-6-5 0,0 0-13 0,8-7 7 16,-8-4-5-16,4-3 1 0,-4-5-2 16,-3 0-1-16,0-3-2 0,-3-3-5 0,-4 0 1 15,-3-2-10-15,-3-4-2 0,-4 5-4 16,-3-5 2-16,-3 9-1 0,-4-1-1 0,-3 6-2 15,-3-1-2-15,-4 5 1 0,-3 3-6 0,0 5 2 16,-6 2 0-16,-1 4-1 0,-7 3 5 0,2 5 2 16,22 6 2-16,-54-3 4 0,27 8 2 0,1-1-2 15,2 9 3-15,0-1 0 0,2 6 3 0,1 5 6 16,9-3 2-16,4 2 0 0,5 2 6 0,6 7-1 16,5-1-2-16,4 2 1 0,9 1-1 0,1 5 0 15,5-1-2-15,0-1 0 0,3-2 0 0,-3 1-3 16,3 0-6-16,-3-2-4 0,-4 0-4 0,-3-4 0 15,-3 2 1-15,-4-2 2 0,-3 0 2 0,-3-3 2 16,-7-1 3-16,-4-1 1 16,-2 2 3-16,-8-1 5 0,1-1 0 0,-7 0 2 15,0-5 2-15,0-3-3 0,-3-4-39 0,-1-2-74 16,5-2-95-16,-5-1-111 0,24-7-128 0,-41 3-143 16,41-3-165-16,-36-4-142 0,17-4-589 0,-2 0-923 15</inkml:trace>
  <inkml:trace contextRef="#ctx0" brushRef="#br0" timeOffset="-143616.52">27947 11217 472 0,'0'0'530'0,"-11"-23"-4"15,11 23-21-15,-13-19-42 0,13 19-36 16,-20-20-52-16,20 20-47 0,-24-13-49 0,24 13-46 15,-30-10-30-15,30 10-34 0,0 0-11 16,-46 3-13-16,46-3-15 0,-36 15-15 0,19-5-15 16,-4 5-12-16,8 0-10 0,-4 2-7 0,7 1-8 15,1 1-8-15,-1 2-8 0,6-1-6 0,1-4-6 16,-1 5-6-16,4-21-3 0,0 35-4 0,0-35 0 16,7 28 2-16,-7-28 2 0,14 17 1 0,-14-17-6 15,19 8-2-15,-19-8-3 0,30-8-2 0,-13-1-2 16,0-8-2-16,3-2-2 0,-3-3-1 0,-1-6-1 15,1 1-2-15,-4-1 1 0,-2 2 14 0,-2 7 90 16,1-1 32-16,-7 2 3 0,-3 18-20 16,8-27-29-16,-8 27-24 0,0 0-12 0,-3-23-16 15,3 23-5-15,0 0-17 0,-21 6 0 0,21-6-1 16,-17 19-7-16,17-19-2 0,-10 31 5 16,10-31-8-16,-6 35 2 0,9-15 2 0,0 0-4 15,1-1 0-15,2 1 5 0,2-2-7 0,1 0 2 16,1-6 6-16,-10-12 3 0,23 20 2 0,-23-20-2 15,30 5-1-15,-30-5-1 0,37-10-4 0,-17-2 0 16,-4-9-5-16,8 2-1 0,-7-9 2 0,2-1-4 16,2-9 0-16,-4 1 0 0,-4 1 0 0,-3-2-2 15,0 4 2-15,-3-1-3 0,-4-1-1 16,3 4 0-16,-6 1 3 0,0 4-1 0,-3 3 5 16,0 0-7-16,0 5-1 0,-1 2-2 0,4 17-8 15,-13-25-4-15,13 25 2 0,0 0 0 0,-20-8 10 16,20 8-3-16,-17 20 6 0,11-3 10 0,-1 8 4 15,4 0 1-15,3 13 3 0,0-2 1 0,6 3-7 16,4 6 1-16,0-3 0 0,4-1 0 16,2-1-1-16,4-3-1 0,-3-7 4 0,3-3-1 15,0-2 3-15,0-7 2 0,3-5 0 0,-3-3-4 16,-20-10-2-16,51 3 0 0,-29-9-1 0,5-7-5 16,0-4 0-16,-4-3-2 0,4-11 3 0,-3-1-2 15,-2-7-1-15,-1-6-1 0,-1-1-4 16,-7 0 1-16,1-5-2 0,-5 6 3 0,1 0-4 15,-2 7 0-15,-5 4-2 0,-3-2 1 0,3 11 1 16,-6 0 1-16,3 0-7 0,-3 5-4 0,3 20-1 16,-8-30-6-16,8 30 2 0,-10-18 3 0,10 18-4 15,0 0 9-15,0 0 0 0,-20 12 6 0,20-12 15 16,-10 31 0-16,7-6 4 0,0 3 1 0,0 7-1 16,3 1-3-16,3 3 4 0,-3 1-2 15,6 2 1-15,-2 1 1 0,2-3 0 0,2 0 1 16,-2-2-8-16,0-3-24 0,4-1-32 0,1-3-36 15,-5-6-53-15,4-3-33 0,-4-1-37 0,5-7-90 16,-11-14-121-16,16 18-114 0,-16-18-82 16,0 0-39-16,41-8-26 0,-22-4-27 0,-2-5-255 15,7-7-437-15</inkml:trace>
  <inkml:trace contextRef="#ctx0" brushRef="#br0" timeOffset="-143363.47">28907 10940 293 0,'14'-33'209'0,"-5"3"28"0,-2 1 58 0,-4 0 34 15,0 4 30-15,-3 0 23 0,-3 5 17 0,0-2 11 16,-1 2-8-16,-2 5-36 0,6 15-51 0,-10-25-48 15,10 25-29-15,0 0-6 0,-26-7-5 0,26 7 1 16,-18 12-3-16,9 1-35 0,-1 3-31 0,-1 8-25 16,5-5-25-16,3 10-19 0,-1-2-12 0,4-3-9 15,4 3-16-15,-1-1-7 0,0-1-9 0,4-5-5 16,0 1 0-16,0-4 4 0,-7-17-6 16,16 20-3-16,-16-20-3 0,20 7-4 0,-20-7-3 15,0 0 4-15,27-10-8 0,-27 10-5 0,9-20 2 16,-9 20-4-16,4-31 0 0,-4 31-6 0,-10-27 2 15,0 13-4-15,-4-2-21 0,2-2-48 0,-2 6-42 16,-6 0-72-16,3 2-69 0,17 10-81 0,-33-15-80 16,33 15-83-16,-33-8-80 0,33 8-82 0,0 0-540 15,-34-4-664-15</inkml:trace>
  <inkml:trace contextRef="#ctx0" brushRef="#br0" timeOffset="-143040.52">29067 10650 396 0,'0'0'548'0,"17"-12"-19"0,-17 12-35 0,0 0-50 16,20-13-61-16,-20 13-66 0,0 0-64 0,19-11-50 16,-19 11-41-16,0 0-32 0,21-9-25 0,-21 9-21 15,0 0-16-15,26-11-7 0,-26 11-12 0,21-9-5 16,-21 9-6-16,22-8-1 0,-22 8-15 0,24-14 0 16,-24 14-14-16,20-15 6 0,-20 15 0 0,20-18-4 15,-20 18-2-15,17-20-8 0,-17 20 12 16,13-16 66-16,-13 16 44 0,7-18 23 0,-7 18 4 15,0 0 1-15,3-19-12 0,-3 19-19 0,0 0-17 16,-17-13-19-16,17 13-20 0,0 0-8 16,-33 13 5-16,20-3 29 0,-4 5 7 0,1 3-2 15,-5 4-7-15,4 6-12 0,1-1-23 0,2 6-9 16,5 0-4-16,-1 1-7 0,7-1-2 0,3 1-2 16,0 2-2-16,3-4-9 0,3 0-39 0,1-1-57 15,4-4-70-15,1-4-92 0,1-5-96 0,1-1-107 16,7-5-117-16,-2-4-101 0,8-3-675 0,-27-5-794 15</inkml:trace>
  <inkml:trace contextRef="#ctx0" brushRef="#br0" timeOffset="-141975.84">29704 10594 300 0,'0'-25'463'0,"-4"0"16"16,1 8 15-16,-3-3-12 0,-4 1-1 0,3 0-44 15,-3 7-27-15,10 12-43 0,-20-22-48 0,20 22-38 16,-26-10-21-16,26 10 4 0,-27 7-8 0,6 1-19 15,9 4-36-15,-6 5-29 0,2 8-21 0,6 0-32 16,0 6-22-16,3 1-15 0,4 0-31 0,3-2-10 16,3 3-1-16,1 0-5 0,2-3-6 0,4-6-7 15,-3 0-5-15,3-5 3 0,0-2 0 0,4-4-1 16,-14-13-4-16,26 13-3 0,-26-13-2 0,30-6-2 16,-10-3 0-16,-3-7-3 0,2-3-4 0,-2-5 3 15,0-5-4-15,0-3 2 0,0-6 2 16,-1-4-7-16,-5 1 0 0,-2 7 1 15,1-2-1-15,-4 5-2 0,-1 5 1 0,-2 1 7 16,0 2-2-16,0 5-8 0,-3 18 1 0,3-24-12 16,-3 24 4-16,0 0 2 0,0 0 4 0,0 0 4 15,-20 12 1-15,20-12 4 0,0 38 1 0,0-13 4 16,8 5 2-16,1 0-4 0,1 2 8 0,4 1-4 16,2 0-1-16,1 0 1 0,2-7 0 0,2-1 5 15,-1 0 6-15,-1-7 9 0,2-3 4 0,2-5 37 16,-3-3 2-16,-20-7-8 0,40 0-7 0,-16-9-7 15,-1 1-8-15,-3-9-8 0,3 0-7 16,-3-9-5-16,0-1-7 0,-3-6 2 0,-1-7-3 16,2-4-4-16,-9-4-2 0,-6-5-4 0,1 0-1 15,-1-1-6-15,-6-1 2 0,-4-3-3 0,1 6 4 16,-5-4-3-16,-2 6-1 0,0 6-3 16,-4-4 1-16,4 10-5 0,-1 6-2 0,1 1-8 15,0 7-4-15,3 7 0 0,0 1 4 0,10 16 2 16,-20-12 7-16,20 12 0 0,0 0 6 0,-24 12 1 15,18 9 5-15,3-1 15 0,-1 8 4 0,4 3 2 16,4 10 3-16,2 1 0 0,4 8-3 0,4-1 2 16,-5 2-2-16,5-1 1 0,2-1-1 0,-2 2-4 15,-1-1 2-15,0-8-4 0,1 4-1 16,-1-10 2-16,-2-2-4 0,-2-2 0 0,1-5 2 16,-3-2 2-16,0-5 3 0,2 1 9 0,-5-4 3 15,-4-17 3-15,10 25-23 0,-10-25-44 0,7 15-22 16,-7-15-18-16,0 0-5 0,0 0 1 0,0 0 9 15,0 0 8-15,0 0 10 0,0 0 9 0,-27-3 1 16,27 3 13-16,-14-15 6 0,14 15 9 16,-16-22-5-16,16 22 6 0,-14-20-1 0,14 20 2 15,-13-27 2-15,13 27 2 0,-6-30-2 0,3 12 6 16,3-2-5-16,0 0-1 0,3-3 8 0,0-2-7 16,3 5 4-16,1-2-3 0,7 0 0 0,-1-3 2 15,1 2 1-15,2-2-1 0,4 3-2 16,0-3 4-16,-3 5-3 0,3-3 0 0,-1 8-1 15,-2-2-2-15,-1 0 3 0,2 5-2 0,-6-2-8 16,2 4-3-16,-14 10-7 0,21-17 11 0,-21 17-12 16,19-8 19-16,-19 8-8 0,0 0 7 0,30-2 4 15,-30 2 1-15,0 0 5 0,24 7 1 0,-24-7 2 16,0 0 4-16,23 7 3 0,-23-7 4 0,0 0 8 16,0 0 3-16,27 3 6 0,-27-3-1 0,0 0-2 15,33-12-6-15,-33 12-17 0,27-17-16 16,-11 5-14-16,-2-2-5 0,2-1 0 0,1-2 6 15,-4-3 3-15,1-1 2 0,-4-1 2 0,0 0 1 16,-4-2 1-16,1 3 1 0,-3-2 1 16,-4 1-2-16,-4 1 3 0,1 4 0 0,3 17-1 15,-17-25 1-15,17 25 2 0,-27-12 1 0,27 12 6 16,-30 5 8-16,11 2 9 0,2 6 14 0,-7 7 10 16,5 1 4-16,2 13-1 0,4-2-6 0,-1 3 2 15,4 5-7-15,7-2-1 0,0 1-6 0,-1 2-2 16,8-1-2-16,-1 0 0 0,4-4 3 0,-1-2-3 15,4-2 1-15,4 1-5 0,-5-6-24 0,5-3-39 16,-1 0-66-16,1-7-64 0,-1-2-87 0,-13-15-119 16,30 12-96-16,-30-12-72 0,0 0-72 0,46-5-25 15,-26-4-1-15,1-6-358 16,2-6-483-16</inkml:trace>
  <inkml:trace contextRef="#ctx0" brushRef="#br0" timeOffset="-141588.39">31028 9690 253 0,'0'-37'329'0,"0"3"29"0,0 8 20 0,-3 2 16 16,3 2 4-16,-4 2-28 0,4 20-58 0,-3-33-60 16,3 33-55-16,0-20 3 0,0 20 34 0,0 0-10 15,0 0 19-15,0 0 8 0,0 0 0 0,-11 29-12 16,11-7-16-16,5 10 3 0,1 4-21 0,7 13-32 16,1 1-19-16,2 10-35 0,1-2-17 0,-1 5-20 15,1-4-16-15,0-9-8 0,-4-1-12 0,0-6-5 16,1 1-10-16,-1-13-2 0,-2-4 8 15,-5-1 72-15,4-4 79 0,-4-4 16 16,-6-18-39-16,14 18-31 0,-14-18-29 0,0 0-20 16,0 0-17-16,16-16-16 0,-16 16-21 0,-3-34-19 15,-3 9-22-15,-4-8-8 0,-4-1-1 0,-2-2-13 16,-4-2 8-16,-1 11-1 0,2 0-1 0,-5 5-7 16,1 4 2-16,-1 5 2 0,-3 8 4 0,27 5 3 15,-49 3-1-15,22 6 7 0,-3 12 2 0,3 1 9 16,1 8-3-16,2 5 3 0,8 5 1 0,2-5 5 15,8 0 5-15,6 3 0 0,3-3-2 0,4-2 5 16,0-2 1-16,6 0 2 0,1-4 1 16,2 1 0-16,1-6-2 0,-1-2-41 0,1-5-115 15,2 0-127-15,-1-3-142 0,2-5-168 0,-20-7-175 16,40 12-129-16,-40-12-562 0,39-6-898 0</inkml:trace>
  <inkml:trace contextRef="#ctx0" brushRef="#br0" timeOffset="-141292.5">31739 9723 405 0,'0'-38'430'0,"0"3"-30"0,0-5-35 0,-4-1-51 16,4-1-44-16,-4-3-42 0,8 0-24 0,0 2-38 15,-1 6-31-15,3-1-26 0,1 4-27 0,3 1-17 16,0 6-7-16,3 2-21 0,4 5-10 0,-1 2-6 15,5 6-5-15,2 5-3 0,4-1-2 0,-27 8 4 16,56 2-10-16,-22 5-5 0,-1 6 0 16,1 4 0-16,-4 1-4 0,0 8 2 0,-3 3 18 15,-8-1 49-15,-2 2 38 0,-7 0 38 0,-7 0 5 16,-6-3 10-16,-4 6-5 0,-10-6-20 0,-2 1-20 16,-5-1-24-16,-3-4-10 0,4-1-39 0,3 1-99 15,0-4-109-15,3 4-83 0,4-1-91 16,7-1-84-16,-1 4-94 0,10 0-435 0,1 0-436 15</inkml:trace>
  <inkml:trace contextRef="#ctx0" brushRef="#br0" timeOffset="-141135.52">32269 10256 412 0,'17'21'552'0,"-4"-1"47"0,-1-7 68 0,-1 2 47 16,-11-15 35-16,24 18-23 0,-24-18-52 0,0 0-61 16,26 9-68-16,-26-9-79 0,0 0-82 0,0 0-74 15,20-12-58-15,-20 12-52 0,0 0-40 0,6-15-72 16,-6 15-92-16,0 0-124 0,0 0-153 15,-6-20-137-15,6 20-127 0,0 0-110 16,-24-11-108-16,24 11-57 0,-30-4-709 0,30 4-975 16</inkml:trace>
  <inkml:trace contextRef="#ctx0" brushRef="#br0" timeOffset="-139947.42">22217 13353 198 0,'-33'6'401'0,"3"5"-23"16,0-4 0-16,-3 5 3 0,3 1 8 16,-7 0-1-16,3 2 1 0,-6-3 1 15,4 3 8-15,-1-2 2 0,4-1 8 0,3-3 5 16,3 3-10-16,3-6-36 0,4 2-49 0,20-8-54 16,-22 8-51-16,22-8-39 0,22-8-31 0,32-6-27 15,42-17-24-15,54-20-19 0,91-24-9 0,52-17-12 16,51-10-14-16,46-12-14 0,154-40 6 0,33-5-17 15,46-9-3-15,44-6-18 0,27-8-3 0,39 0-3 16,14 1-10-16,23 0 10 0,11 7-8 0,-11 4 8 16,17 7-1-16,-22 7-2 0,11 4 1 0,-28 2 6 15,-158 6 8-15,-590 3-33 0,0 28-37 16,0 9-72-16,0-1-93 0,0 12-100 0,0 20-138 16,0 6-221-16,0 0-224 0,0 17-516 0,0 9-886 15</inkml:trace>
  <inkml:trace contextRef="#ctx0" brushRef="#br1" timeOffset="-127876.5">22627 14166 271 0,'0'0'554'0,"0"0"-15"0,0 0-26 16,0 0-26-16,0 0-30 0,0 0-31 15,0 0-28-15,0 0-32 0,0 0-46 0,0 0-52 16,0 0-43-16,4-16-38 0,-4 16-26 0,0 0-23 16,0 0-19-16,13-16-7 0,-13 16-22 0,0 0-13 15,13-14-13-15,-13 14-12 0,14-15-10 0,-14 15-6 16,16-17-6-16,-16 17-4 0,17-21-4 0,-17 21 0 16,16-22-3-16,-16 22-1 0,11-24-1 0,-11 24 0 15,6-26-5-15,-6 26 0 0,0-25-2 0,0 25 0 16,-3-24-2-16,3 24-2 0,-14-26 0 0,14 26-1 15,-19-23 4-15,19 23 19 0,-21-19 11 0,21 19-2 16,-26-19-8-16,26 19-6 0,-27-9-6 16,27 9-5-16,-33-8-4 0,33 8-1 0,-37 0-2 15,37 0-1-15,-36 5 0 0,36-5-3 0,-37 10 1 16,37-10-3-16,-33 18 2 0,19-6 2 16,1 1-2-16,2 1 10 0,5 1-8 0,3 3 1 15,-1 0 0-15,11 1-1 0,-1 4-1 0,2 0 6 16,5 4-6-16,0-2 2 0,4 2 0 0,0 1 2 15,-1 0 7-15,-2-1-12 0,2 1 3 0,1-1-5 16,-4-2 0-16,-3 0-1 0,0-2 0 0,-3-3 2 16,-1-1 4-16,-2 1 0 0,-4-20 3 0,3 30 1 15,-3-30 3-15,0 28-5 0,0-28 16 16,-10 20 39-16,10-20 22 0,-16 15 8 0,16-15-3 16,-17 12-3-16,17-12-11 0,-24 8-9 0,24-8-7 15,0 0-9-15,-33 0-4 0,33 0-10 0,0 0-5 16,-24-9-7-16,24 9-10 0,-12-13-7 0,12 13-34 15,-7-16-58-15,7 16-83 0,0-17-101 0,0 17-106 16,10-20-121-16,-10 20-152 0,20-27-137 16,-10 14-724-16,7-2-957 0</inkml:trace>
  <inkml:trace contextRef="#ctx0" brushRef="#br1" timeOffset="-127460.49">22914 14159 358 0,'16'-12'438'16,"-16"12"-24"-16,17-10-32 0,-17 10-32 0,0 0-37 15,18-15-21-15,-18 15-25 0,0 0-14 0,12-10-13 16,-12 10-13-16,0 0-12 0,0 0-4 0,0 0-4 16,0 0-7-16,13-12 1 0,-13 12 1 0,0 0 1 15,0 0-1-15,0 0-3 0,0 0-4 16,0 0-6-16,0 0-15 0,0 0-13 0,0 0-19 15,0 0-18-15,0 0-18 0,0 0-11 0,0 0-17 16,0 0-11-16,0 0-6 0,0 0-12 16,0 0-8-16,0 0-1 0,0 0-7 0,-30 3-7 15,30-3-1-15,0 0-10 0,0 0-2 0,-13 17-3 16,13-17 1-16,-9 17-2 0,9-17-4 0,-8 22 4 16,8-22-3-16,-9 28-1 0,9-28 4 0,-7 35-7 15,7-35 4-15,-6 33-1 0,6-33 0 0,-4 32 0 16,4-32-3-16,-4 28-2 0,4-28 8 0,0 25-3 15,0-25 1-15,-3 22 6 0,3-22 2 0,0 0 1 16,0 22 0-16,0-22 1 0,0 0 1 0,0 0-10 16,3 21-42-16,-3-21-83 0,0 0-103 0,0 0-107 15,0 0-112-15,0 0-112 16,14-21-79-16,-14 21-70 0,7-20-113 0,-7 20-333 16,6-27-614-16</inkml:trace>
  <inkml:trace contextRef="#ctx0" brushRef="#br1" timeOffset="-127316.49">22957 13982 287 0,'-3'-27'463'0,"-4"1"16"16,7 4 16-16,-6-1-10 0,3-2-9 0,0 3-32 16,-5 0-33-16,5-2-42 0,0 5-56 0,3 19-63 15,-4-32-53-15,4 32-46 0,0-27-33 0,0 27-22 16,4-21-37-16,-4 21-70 0,0 0-109 0,17-15-107 16,-17 15-139-16,0 0-127 0,33 10-190 0,-33-10-403 15,16 22-557-15</inkml:trace>
  <inkml:trace contextRef="#ctx0" brushRef="#br1" timeOffset="-126992.49">23131 13920 221 0,'0'0'523'0,"0"0"-15"15,0 0-22-15,20 7-49 0,-20-7-52 0,0 0-61 16,0 0-55-16,0 0-50 0,33 2-37 0,-33-2-32 16,0 0-23-16,30 11-20 0,-30-11-18 0,24 10-8 15,-24-10-10-15,23 15-10 0,-23-15-2 0,13 22 11 16,-3-9-3-16,-3 3-6 0,-4 5-3 0,-3-1-5 15,0 2-3-15,-3-1 26 0,-1 1 27 0,-2 1 11 16,-1-3 3-16,4-1 9 0,-4-1 9 16,0 0 15-16,1-4 12 0,6-14 6 0,-13 28-13 15,13-28-10-15,-11 20-14 0,11-20-12 0,-6 20-5 16,6-20-13-16,-7 14-11 0,7-14-14 16,0 0-7-16,-3 18-13 0,3-18-3 0,0 0-8 15,0 0-13-15,27 8-3 0,-27-8-3 0,0 0-4 16,43-2-3-16,-43 2-12 0,36-7-27 0,-36 7-36 15,37-8-31-15,-37 8-36 0,33-9-49 0,-33 9-56 16,30-7-63-16,-30 7-87 0,20-12-92 0,-20 12-71 16,18-10-55-16,-18 10-39 0,9-15-556 0,-9 15-655 15</inkml:trace>
  <inkml:trace contextRef="#ctx0" brushRef="#br1" timeOffset="-126820.49">23271 14225 311 0,'0'0'436'0,"-33"0"19"0,33 0 11 0,0 0-16 15,-47 0-11-15,47 0-22 0,0 0-29 0,-37-5-27 16,37 5-44-16,0 0-54 0,-26-3-52 16,26 3-47-16,0 0-34 0,0 0-29 0,0 0-17 15,0 0-13-15,0 0-17 0,12-15-41 0,-12 15-53 16,34-7-78-16,-34 7-96 0,47-11-124 0,-20 5-103 16,-4-2-98-16,3 3-144 0,1-6-255 0,-4 7-418 15</inkml:trace>
  <inkml:trace contextRef="#ctx0" brushRef="#br1" timeOffset="-126412.03">23551 14117 477 0,'0'0'510'0,"0"0"5"16,0 0-13-16,0 0-23 0,0 0-20 0,0 0-29 15,0 0-34-15,0 0-40 0,0 0-47 0,19 8-44 16,-19-8-45-16,0 0-39 0,0 0-36 0,0 0-29 16,0 0-21-16,0 0-21 0,0 0-12 0,0 0-12 15,35 0-7-15,-35 0-8 0,0 0-7 16,33-5-4-16,-33 5-4 0,27-5-5 0,-27 5 1 15,22-7-3-15,-22 7 1 0,27-5-2 0,-27 5-1 16,0 0 3-16,30-7-3 0,-30 7 4 16,0 0 3-16,0 0 2 0,27-12-7 0,-27 12-2 15,0 0-4-15,0 0-1 0,14-14 0 0,-14 14 0 16,0 0-1-16,0 0 1 0,-4-23-1 0,4 23-2 16,0 0 2-16,-7-19 7 0,7 19 9 0,0 0 24 15,-13-19 9-15,13 19-3 0,0 0-2 0,-14-14-9 16,14 14-8-16,0 0-9 0,-19-13-6 0,19 13-2 15,0 0-9-15,0 0-3 0,0 0 0 0,-37 2 3 16,37-2-5-16,-17 11 3 0,17-11 2 0,-20 18 11 16,20-18 5-16,-16 20 4 0,5-6 0 0,5 1-3 15,-1 2-3-15,1 1-2 16,6-18-2-16,-7 33 1 0,7-33 1 0,4 35-7 16,-4-35 4-16,6 32 3 0,4-15-6 0,-4-2-34 15,-6-15-50-15,21 24-78 0,-21-24-99 0,26 17-125 16,-26-17-151-16,24 10-143 0,-24-10-181 0,33 2-430 15,-33-2-739-15</inkml:trace>
  <inkml:trace contextRef="#ctx0" brushRef="#br1" timeOffset="-126035.99">24275 14030 103 0,'0'0'530'15,"10"-17"-8"-15,-10 17-14 0,6-18-13 0,-6 18-20 0,3-18-9 16,-3 18-17-16,0 0-25 0,-3-24-31 15,3 24-38-15,0 0-34 0,-10-15-44 16,10 15-34-16,0 0-36 0,0 0-23 0,-33-6-21 16,33 6-21-16,-23 8-24 0,23-8-25 0,-27 15-14 15,14-5-15-15,-4 2-7 0,4 6-16 0,-1-4-6 16,4 7-7-16,-4-1-2 0,8 0-6 0,0 0-1 16,2-1-1-16,4-19 0 0,-6 33-7 0,6-33-2 15,6 28 0-15,-6-28 4 0,13 20-2 0,-13-20 1 16,24 10-4-16,-24-10-1 0,0 0 0 0,47-3 2 15,-47 3-1-15,33-13-2 0,-13 4 3 0,-3-3-3 16,0-1 2-16,-4-5-4 0,0 1 5 16,-3-1-3-16,-3-2-2 0,-1 0 1 0,-3 0-1 15,-3 20-3-15,0-33 0 0,0 33-5 0,-6-27 2 16,6 27-7-16,-16-22-2 0,16 22-12 0,-17-15-37 16,17 15-24-16,-27-8-46 0,27 8-57 15,0 0-68-15,-43 2-80 0,43-2-77 0,-27 7-69 16,27-7-41-16,0 0-19 0,-20 9-43 0,20-9-572 15,0 0-624-15</inkml:trace>
  <inkml:trace contextRef="#ctx0" brushRef="#br1" timeOffset="-125704.49">24628 13790 163 0,'20'-11'364'0,"-3"2"2"0,-17 9-1 0,26-20 10 15,-26 20 9-15,20-16 11 0,-20 16 23 0,21-12 12 16,-21 12-9-16,10-13-31 0,-10 13-42 0,0 0-39 15,0 0-27-15,3-20-22 0,-3 20-27 0,0 0-34 16,0 0-29-16,0 0-36 0,-37 3-26 0,37-3-16 16,-27 15-21-16,11-1-6 0,-1-1-13 15,0 5-12-15,1 5 0 0,2 5-4 0,1-1-9 16,0 6 2-16,3-1-5 0,0 2-2 0,0 2-4 16,3-1-4-16,4 2 0 0,-1 1 1 0,4-1-7 15,0 1 1-15,4-1-4 0,-1 1 0 16,0-4-2-16,1 4 1 0,-1-2 4 0,1-5-2 15,-4 0-8-15,0-4 5 0,0 1-4 0,-4-3 7 16,4-3 2-16,-3 1 2 0,-1-5 8 0,4-18-2 16,-10 29 4-16,10-29-6 0,-9 22-28 0,9-22-48 15,-14 13-62-15,14-13-77 0,0 0-88 0,0 0-86 16,0 0-99-16,-30-7-84 0,30 7-58 0,-10-18-64 16,10 18-483-16,-10-22-630 0</inkml:trace>
  <inkml:trace contextRef="#ctx0" brushRef="#br1" timeOffset="-125528.49">24435 14422 3 0,'0'0'523'0,"-10"-14"13"16,10 14 10-16,-14-17 7 0,14 17 18 16,-13-12-8-16,13 12-7 0,-14-12-15 0,14 12-31 15,0 0-49-15,-12-17-64 0,12 17-76 0,0 0-64 16,0 0-53-16,3-20-42 0,-3 20-31 0,23-10-27 16,-23 10-19-16,34-7-15 0,-34 7-15 0,42-11-34 15,-42 11-59-15,54-7-68 0,-27 1-82 0,0 1-91 16,3 1-97-16,-3-1-82 0,-1 0-93 0,0-3-65 15,-2 1-59-15,-1-1-646 0,-2-1-777 0</inkml:trace>
  <inkml:trace contextRef="#ctx0" brushRef="#br1" timeOffset="-124984.5">25195 13830 301 0,'0'0'422'0,"17"-21"11"0,-17 21 5 16,16-13-5-16,-16 13 0 0,10-14-7 0,-10 14-21 15,0 0-34-15,14-15-44 0,-14 15-47 0,0 0-44 16,0 0-49-16,0 0-32 0,0 0-4 0,0 0 31 16,0 0 0-16,0 0-23 0,3 17-15 0,-3-17-12 15,-3 24-1-15,3-24 0 0,-3 31-13 16,-1-11-8-16,4 4-13 0,-3 0-16 0,-1 3-15 15,1-2-11-15,3 3-8 0,-3 0-14 0,-1-1-2 16,4-2-7-16,-3-1-4 0,0 0 0 0,3-2-5 16,0-22 4-16,-3 35-7 0,3-35-1 15,0 28 8-15,0-28 7 0,0 25 26 0,0-25 38 16,0 0-14-16,0 22-15 0,0-22-11 0,0 0-10 16,0 0-7-16,0 0-7 0,0 0-4 0,9-13-2 15,-9 13-5-15,7-17-2 0,-7 17-3 0,0-22-4 16,0 22 1-16,3-25-4 0,-3 25 2 0,-3-28-4 15,3 28 4-15,-3-27-6 0,3 27-1 0,-4-27-4 16,4 27 4-16,-9-24-8 0,9 24-2 16,-11-17-2-16,11 17-2 0,-16-13-2 0,16 13 6 15,0 0 2-15,-30-6-3 0,30 6 5 0,0 0-1 16,-33 6 1-16,33-6 0 0,-27 13 1 0,27-13 4 16,-21 17 0-16,21-17 0 0,-19 20 6 0,19-20-3 15,-17 24 2-15,17-24 1 0,-13 26 4 0,13-26-1 16,-3 29 3-16,3-29-3 0,6 27 3 0,-6-27-4 15,13 24 1-15,-13-24-14 0,21 20-49 16,-21-20-56-16,30 16-89 0,-30-16-92 0,36 8-97 16,-36-8-100-16,40-3-114 0,-40 3-86 0,47-10-59 15,-27-1-504-15,3 2-715 0</inkml:trace>
  <inkml:trace contextRef="#ctx0" brushRef="#br1" timeOffset="-124360.49">25555 14013 342 0,'0'0'377'0,"7"-18"-2"15,-7 18 0-15,0 0-5 0,3-23-7 0,-3 23-10 16,0 0-17-16,-10-17-10 0,10 17-16 0,0 0-22 16,-23-14-25-16,23 14-20 0,0 0-12 0,-33-1-15 15,33 1-21-15,-27 7-25 0,27-7-27 0,-27 12-27 16,14-1-19-16,-1 1-17 0,1 3-15 0,4 1-14 16,-2 1-7-16,1 0-7 0,4 0-6 15,3 1-4-15,-2 0-5 0,5-18-2 16,-3 30-5-16,3-30 1 0,0 27-1 0,0-27 1 15,8 21 2-15,-8-21-2 0,12 9-2 0,-12-9 1 16,0 0-6-16,0 0-1 0,40-3 0 0,-40 3-2 16,24-14-2-16,-10 1 3 0,2-2-3 0,-2 0 1 15,-1-4-3-15,0-1 1 0,0-4-2 0,0 5-1 16,-2-4-2-16,-1 3 2 0,-1 2 1 0,-1 1-3 16,-2 0-2-16,-6 17 0 0,10-25-6 0,-10 25-5 15,6-18-2-15,-6 18 4 0,0 0 7 0,0 0 1 16,0 0 10-16,0 0-2 0,0 0 2 0,-13 10 3 15,13-10 2-15,-9 24-4 0,5-6 1 0,-3 3 5 16,7 1-7-16,-3 1 2 0,3-1 0 16,0 1 2-16,0-2-1 0,6 3 2 15,-2-5 2-15,3-1 0 0,3 0 2 0,-1-4 0 16,5-3 2-16,-14-11-3 0,30 14-1 0,-30-14 0 16,34 5 0-16,-34-5 0 0,39-7 3 0,-18 0 3 15,2-3-1-15,0-5 0 0,0-3-4 0,1-2 2 16,-1-2-2-16,0-3-4 0,-3-3-1 0,-2-4-1 15,-2 2-2-15,1-5-2 0,-4 2 1 0,-4 1-4 16,2 3 1-16,-5 3 1 0,-2 1-4 0,-1 2 4 16,0 3-5-16,0 2 2 0,-3 18-6 0,5-26-2 15,-5 26 0-15,-5-18 3 0,5 18 2 16,0 0 1-16,0 0 1 0,0 0 0 0,-30 6 1 16,30-6 1-16,-16 26 5 0,7-9 1 0,-2 7-3 15,4-3 5-15,-2 7-1 0,1 1 2 0,-1 2 0 16,2-1 2-16,4 1-1 0,-4-5 2 15,4-1-2-15,-1 0-1 0,4 0-20 0,-3-2-42 16,3-2-43-16,0-21-56 0,0 31-53 0,0-31-56 16,-3 25-77-16,3-25-111 0,0 0-95 0,0 21-69 15,0-21-638-15,0 0-713 0</inkml:trace>
  <inkml:trace contextRef="#ctx0" brushRef="#br1" timeOffset="-123776.54">25819 14084 390 0,'-17'-20'421'0,"17"20"-3"0,-13-22-5 0,13 22-26 15,-10-20-32-15,10 20-39 0,-10-20-49 0,10 20-42 16,0 0-41-16,3-27-30 0,-3 27-23 0,17-13-19 16,-17 13-17-16,30-9-20 0,-30 9-10 0,37-7-15 15,-37 7-8-15,43-12-6 0,-17 10-4 0,1-3-4 16,0 3-12-16,3-3 4 0,0 2-6 16,-3-2-1-16,3 0-3 0,-3 0 0 0,-2 0-2 15,-25 5 3-15,44-10-4 0,-44 10 6 0,34-9 18 16,-34 9 39-16,26-7 19 0,-26 7 11 0,20-12-1 15,-20 12 11-15,0 0 5 0,20-12 8 0,-20 12 4 16,0 0 2-16,0 0 1 0,0 0 4 16,-9-13-3-16,9 13-12 0,0 0-12 0,0 0-15 15,-37 8-9-15,37-8-3 0,-27 12-10 0,27-12-9 16,-30 21-10-16,13-6-10 0,1 2-4 0,-1 1-4 16,1 3-9-16,2-2-2 0,4 0 0 0,-1 4-4 15,2-2-5-15,2-2 4 0,4 1-5 0,0-3 4 16,3-17-6-16,0 33 6 0,0-33 0 0,6 22-1 15,-6-22 0-15,21 18 1 0,-21-18-1 0,25 13 0 16,-25-13-7-16,30 0-2 0,-30 0 3 0,41-5-3 16,-41 5-2-16,40-13 4 0,-17 0 0 15,-3 1-1-15,0-3-3 0,1-1 3 0,-2-5-1 16,1 1-2-16,-3-2-2 0,-1 2-1 16,-2-1 0-16,-4 4 1 0,0-3 2 0,0 3 1 15,-3-1 4-15,-7 18 23 0,10-28 8 0,-10 28-6 16,3-26-9-16,-3 26-7 0,-3-19-4 0,3 19-4 15,-10-13-4-15,10 13-2 0,0 0-2 0,0 0 3 16,-33 5-3-16,33-5 4 0,-18 20-3 0,18-20 3 16,-16 31-5-16,9-14 4 0,4 5 6 0,-1-1-6 15,4 1 1-15,0 1 2 0,4-2 0 0,3 3 0 16,3-5 4-16,-1 1 3 0,5-2-4 0,3 0 3 16,0-3 0-16,2-3-2 0,5 0 3 0,-4-3 1 15,3-2 2-15,-23-7-25 0,47 5-71 16,-47-5-109-16,39-3-138 0,-39 3-168 0,38-13-201 15,-19 6-192-15,-5-6-665 0,-1-1-993 16</inkml:trace>
  <inkml:trace contextRef="#ctx0" brushRef="#br1" timeOffset="-122036.45">27596 13702 297 0,'17'-20'441'0,"-4"3"3"16,4-1 1-16,-4 0-13 0,4-2-6 0,-4 1-11 15,0 0-31-15,1-2-23 0,-4 1-24 0,0-1-17 16,0 3-8-16,-3 4-23 0,-1-1-10 0,-6 15-21 16,11-25-40-16,-11 25-42 0,6-19-35 0,-6 19-32 15,0 0-16-15,0 0-23 0,0 0-7 0,0 0 6 16,-30 4 37-16,10 11 25 0,-7 7 10 0,-3 9 3 16,-3 6-7-16,-4 8-11 0,-3 5-23 0,-3 10-16 15,-4 5-4-15,3 0-16 0,2 6-8 0,-1-4-10 16,-1-2-7-16,4 2-8 0,10-10-4 0,-3-1-6 15,3-4-1-15,0-2 0 0,6-7-3 0,1-4 0 16,3-3 0-16,3-9 2 0,0 1 7 16,1-6 13-16,6-2 22 0,-4-3 20 15,5 1 10-15,9-18-86 0,-18 25-8 0,18-25 0 16,-12 20 0-16,12-20 0 0,-11 15 0 0,11-15 0 16,0 0 0-16,0 0 0 0,0 0 0 0,0 0 0 15,0 0-234-15,0 0-208 0,0 0-86 0,-7-15-82 16,7 15-72-16,11-22-50 0,-11 22-62 0,16-30-624 15,-6 12-869-15</inkml:trace>
  <inkml:trace contextRef="#ctx0" brushRef="#br1" timeOffset="-121636.48">27003 13650 52 0,'-7'-25'506'0,"0"5"4"0,1-1 2 0,-1 2-18 16,0-1-28-16,-3 0-5 0,1 3-4 0,2-3-4 16,-4 4-9-16,5-1-13 0,-4 2-6 0,10 15-5 15,-14-25-26-15,14 25-37 0,-13-18-50 16,13 18-55-16,-10-17-49 0,10 17-42 0,0 0-31 15,0 0-16-15,0 0 9 0,0 0 30 0,17 17 9 16,0 4-7-16,6 3-106 0,10 11-49 0,8 8 0 16,5 3 0-16,11 13 0 0,3 0 0 0,3 9 0 15,0 0 0-15,-3-1 0 0,3 4 0 0,-2-1 0 16,-1-1 0-16,-4-3 0 0,-2-4 0 0,-4-3 0 16,-7-9 0-16,-6-7 0 0,-7-5 0 15,0-6 0-15,-7-4 0 0,-2-3 0 0,-2-5 0 16,-2-2 0-16,-1-3 0 0,2-3 0 0,-18-12 0 15,23 17 0-15,-23-17 0 0,0 0-272 0,24 7-571 16,-24-7-183-16,0 0-1031 0,6-19-1472 16</inkml:trace>
  <inkml:trace contextRef="#ctx0" brushRef="#br1" timeOffset="-120332.49">28640 13622 447 0,'0'0'605'0,"0"0"-33"16,0 0-38-16,0 0-26 0,0 0-32 0,0 0-26 15,0 0-39-15,0 0-50 0,0-17-57 0,0 17-39 16,10-13-34-16,-10 13-26 0,13-14-29 0,-13 14-24 15,17-19-29-15,-17 19-19 0,20-22-14 0,-20 22-15 16,23-22-10-16,-12 10-10 0,-11 12 3 16,19-24 8-16,-19 24 11 0,14-22-4 0,-14 22-4 15,10-23-10-15,-10 23-13 0,0-19-10 0,0 19-7 16,-13-15-3-16,13 15-8 0,-30-8 0 0,30 8-4 16,-41 0-5-16,41 0-1 0,-60 8 1 0,30-4 0 15,0 5-3-15,0-1 0 0,3 1-2 0,2 3 2 16,1 1 3-16,4 2-6 0,3-1-2 15,4 5 4-15,6 0 2 0,4 1 4 0,3 3-1 16,6 2 2-16,7 5-3 0,1-3-3 0,6 3-1 16,0 0 3-16,3 5-10 0,4-2-12 0,-3 1-12 15,-2-1-12-15,-1-3 2 0,-4 0-2 16,-1 0 2-16,-2-3 4 0,-8-2 5 0,-2-2 7 16,-1 3 9-16,-6-7 4 0,-4 1-1 0,0-2 10 15,-6-3 7-15,-3 0 47 0,-2-3 46 0,1-5 28 16,-5 4 7-16,22-11 5 0,-41 7-3 0,41-7-9 15,-40 2-4-15,40-2-7 0,-39-2-16 0,39 2-19 16,-34-10-17-16,34 10-10 0,-26-13-5 0,26 13-9 16,-21-17-12-16,21 17-15 0,-6-17-41 0,6 17-77 15,10-21-99-15,-10 21-107 0,20-20-120 0,-20 20-110 16,30-19-101-16,-11 9-105 0,5 1-73 0,-4-5-676 16,1 4-939-16</inkml:trace>
  <inkml:trace contextRef="#ctx0" brushRef="#br1" timeOffset="-120048.48">28917 13827 193 0,'0'0'551'0,"13"-12"6"0,-13 12 0 15,0 0-5-15,10-18-28 0,-10 18-5 0,0 0-24 16,11-18-46-16,-11 18-47 0,0 0-52 0,0 0-55 16,0 0-64-16,9-15-42 0,-9 15-45 0,0 0-29 15,0 0-16-15,0 0-11 0,0 0-1 0,7 15-4 16,-7-15-5-16,3 18-4 0,-3-18-1 0,7 25-13 15,-7-25-6-15,4 32-6 0,-1-14-12 0,0 0 0 16,-3-1-14-16,3 3 1 0,-3-20-7 16,4 35-2-16,-4-35 0 0,6 30-3 0,-6-30-4 15,3 29 6-15,-3-29 6 0,4 19 1 0,-4-19 5 16,7 17 1-16,-7-17-10 0,0 0-74 0,0 0-84 16,10 15-81-16,-10-15-83 0,0 0-93 0,0 0-84 15,23-13-86-15,-23 13-59 0,7-17-46 0,-7 17-53 16,13-26-279-16,-6 12-480 0</inkml:trace>
  <inkml:trace contextRef="#ctx0" brushRef="#br1" timeOffset="-119916.49">29110 13800 202 0,'-3'-21'405'0,"-3"-1"8"16,2-1 26-16,-3 2 13 0,-3 0-9 0,1-1-10 15,-2 2-25-15,-2-1-22 0,3 1-21 16,0 3-31-16,0 3-54 0,10 14-56 0,-14-28-47 16,14 28-41-16,-9-20-33 0,9 20-23 0,0 0-57 15,6-21-80-15,-6 21-103 0,0 0-115 0,37 0-136 16,-37 0-114-16,34 11-150 0,-34-11-413 0,39 19-560 15</inkml:trace>
  <inkml:trace contextRef="#ctx0" brushRef="#br1" timeOffset="-119627.49">29360 13655 406 0,'0'0'580'0,"0"0"-2"0,24-8-14 16,-24 8-35-16,0 0-47 0,20-9-47 0,-20 9-44 16,0 0-67-16,0 0-65 0,23-11-56 0,-23 11-40 15,0 0-33-15,0 0-25 0,27 11-17 16,-27-11-15-16,10 17-10 0,-10-17-12 0,7 25-7 15,-7-25-6-15,-7 36-5 0,0-12-15 0,-3-5 0 16,0 10-6-16,-7-5 0 0,4 1-4 0,0-3-1 16,0-1 1-16,-1-1 4 0,4-3 9 0,-3 0 16 15,2-1 17-15,2-1 15 0,9-15 6 0,-13 22 4 16,13-22-9-16,-14 20-10 0,14-20-6 0,-6 15 15 16,6-15-20-16,0 0 1 0,-4 20 2 0,4-20-9 15,0 0-7-15,27 8-4 0,-27-8-3 0,33 0-6 16,-33 0-25-16,43-5-40 0,-43 5-57 0,47-8-51 15,-23 4-53-15,-1-1-64 0,0-2-63 16,-2-1-74-16,-5-3-74 0,-16 11-76 0,26-18-94 16,-26 18-495-16,10-17-609 0</inkml:trace>
  <inkml:trace contextRef="#ctx0" brushRef="#br1" timeOffset="-119460.49">29464 13883 302 0,'0'0'653'0,"-27"-8"21"0,27 8 15 0,-26-10-15 16,26 10-32-16,-27-13-59 0,27 13-49 0,-21-7-55 15,21 7-74-15,0 0-79 0,-26-11-59 0,26 11-53 16,0 0-46-16,0 0-31 0,0 0-31 0,0 0-22 16,23-12-17-16,-23 12-11 0,34 0-43 0,-34 0-74 15,43-2-98-15,-43 2-114 0,43 0-121 16,-43 0-121-16,48-3-123 0,-48 3-89 0,46-8-738 16,-46 8-912-16</inkml:trace>
  <inkml:trace contextRef="#ctx0" brushRef="#br1" timeOffset="-119120.13">29768 13767 438 0,'22'-5'536'0,"-22"5"-13"16,0 0-19-16,0 0-28 0,0 0-36 0,0 0-47 16,0 0-47-16,0 0-47 0,0 0-40 0,0 0-42 15,0 0-31-15,0 0-32 0,0 0-25 0,0 0-19 16,0 0-16-16,0 0-10 0,0 0-16 0,0 0-10 16,0 0-12-16,0 0-5 0,27-10-8 0,-27 10-7 15,0 0-4-15,24-15-3 0,-24 15-1 0,13-12 6 16,-13 12 21-16,13-12 21 0,-13 12 1 15,10-16-5-15,-10 16 1 0,7-15 2 0,-7 15 9 16,0 0 0-16,0-23-7 0,0 23-11 0,0 0-5 16,-13-18-10-16,13 18-8 0,0 0-7 0,-27-7-4 15,27 7-7-15,0 0-2 0,-40 6-3 0,40-6-1 16,-36 13 2-16,15-4-6 0,1 4 1 0,1 1-19 16,2 1 8-16,0 3 2 0,0 2 1 0,4 0 1 15,-1 0 1-15,5 1 15 0,2 1-13 0,3-2 9 16,1 0-1-16,6-2 3 0,1 1-1 0,3-1-1 15,2-4-29-15,1 2-46 0,7-7-63 0,0 2-77 16,3-4-94-16,-20-7-120 0,39 7-114 16,-39-7-85-16,48-4-85 0,-25-1-486 0,7-3-654 15</inkml:trace>
  <inkml:trace contextRef="#ctx0" brushRef="#br1" timeOffset="-118784.23">30285 13728 350 0,'9'-15'497'0,"-2"2"26"0,-7 13 16 16,10-25-1-16,-10 25-9 0,0-25-15 0,0 25-34 15,0-21-39-15,0 21-32 0,0 0-47 0,-7-24-53 16,7 24-55-16,0 0-55 0,-13-15-32 0,13 15-45 16,0 0-22-16,-20 10-19 0,20-10-16 15,-20 20-10-15,10-6-10 0,-3 7-28 0,2-1 2 16,1 2-6-16,1 3 1 0,-2 3-2 0,5-3 2 16,2 0-3-16,-2-3 1 0,6 3 0 0,-3-6 1 15,6-1 8-15,-3-18 4 0,3 28-2 0,-3-28-1 16,13 20-8-16,-13-20 0 0,20 8-4 0,-20-8 2 15,0 0-7-15,40-11 3 0,-40 11-3 0,27-17 1 16,-13 2-2-16,-1 1-2 0,1-4-4 0,-8-2 2 16,4 0 0-16,-7-2-6 0,0-2 4 0,-3 2 0 15,-3-1-6-15,0 4 1 0,-4 1-9 0,1 1 4 16,6 17 2-16,-20-22 5 0,20 22-3 0,-27-17-13 16,27 17-31-16,-30-1-44 0,30 1-58 15,-37 1-66-15,37-1-87 0,-36 14-83 0,36-14-82 16,-34 15-63-16,34-15-35 0,-20 14-27 0,20-14-30 15,0 0-315-15,0 0-420 0</inkml:trace>
  <inkml:trace contextRef="#ctx0" brushRef="#br1" timeOffset="-118308.08">30555 13532 75 0,'30'-17'412'0,"-8"-1"-14"0,8-2 9 16,-6-2 3-16,3 0 9 0,-4 2 3 0,0-4 11 15,-3 2 7-15,1 2 5 0,-5-1-7 0,-2 4-5 16,-5 3-18-16,-2-4-24 0,-7 18-47 0,7-26-55 15,-7 26-57-15,-4-19-39 0,4 19-43 0,-16-10-19 16,16 10-29-16,-27 5-17 0,10 7-16 16,-2 3-8-16,-2 8-9 0,5 7-9 0,-4 9-1 15,0-1-8-15,3 8-6 0,3 1-20 0,5 3 4 16,-1 1 0-16,3 0-1 0,7 2 4 0,0 2-5 16,7-2 0-16,0-1-1 0,-1-2-4 0,4-1 1 15,-3 2-5-15,3-3 0 0,-7-9 1 0,4 2 1 16,-4-7-3-16,-3 2-2 0,0-9 3 0,-3 1 1 15,-1-6 8-15,-2 0 0 0,-4-2 6 0,-1-1-4 16,-1-7 2-16,-2 0 2 0,14-12-10 0,-23 12-27 16,23-12-52-16,0 0-49 0,-33-2-49 0,33 2-45 15,-20-12-55-15,20 12-56 0,-14-20-57 16,14 20-33-16,-7-26-37 0,7 26-29 0,-10-29-21 16,10 29 7-16,-9-30 26 0,9 30 67 0,-8-28 75 15,8 28 65-15,-9-25 52 0,9 25 58 0,-7-20 75 16,7 20 73-16,-10-20 70 0,10 20 60 0,-7-18 73 15,7 18 51-15,0 0 56 0,-6-22 41 0,6 22 35 16,0 0 5-16,-7-16-18 0,7 16-31 0,0 0-48 16,0 0-52-16,0-19-44 0,0 19-34 0,20-10-31 15,-20 10-25-15,50-12 48 0,-23 7-95 0,-27 5-8 16,50-10-14-16,-20 7-21 0,-3-1-68 0,-1-4-79 16,1 4-110-16,3-4-118 0,-4-1-121 0,1-3-102 15,3 0-146-15,-3-3-381 0,0 0-583 16</inkml:trace>
  <inkml:trace contextRef="#ctx0" brushRef="#br1" timeOffset="-118044.49">31115 13578 89 0,'3'-28'377'16,"-3"28"-6"-16,0-23 5 0,0 23 11 0,3-19 0 16,-3 19-10-16,0 0-12 0,0-20-21 0,0 20-24 15,0 0-46-15,0 0-50 0,-6-18-46 0,6 18-35 16,0 0 6-16,0 0 45 0,0 0 4 0,0 0-10 15,-13 18-28-15,13-18 2 0,-4 21-1 0,4-21-18 16,-4 33-19-16,4-10-23 0,0 2-19 16,0-1-14-16,-3 3-13 0,3 2-4 0,0 1-8 15,0 0-4-15,0-3-3 0,-3 4-2 0,3-4-20 16,0 0-1-16,0-3-17 0,-3 2-55 0,3-6-53 16,0-20-45-16,0 35-43 0,0-35-47 0,0 25-71 15,0-25-83-15,0 17-59 0,0-17-38 0,0 0-31 16,0 0-28-16,0 0-356 0,0 0-395 0</inkml:trace>
  <inkml:trace contextRef="#ctx0" brushRef="#br1" timeOffset="-117588.49">31048 13900 115 0,'0'0'340'0,"-17"-16"9"15,17 16 14-15,-19-13 4 0,19 13-11 16,-21-17-6-16,21 17-8 0,-14-12-18 0,14 12-25 16,-12-12-28-16,12 12-54 0,0 0-38 0,-4-21-36 15,4 21-24-15,13-18-17 0,-13 18-20 0,24-14-17 16,-24 14-9-16,33-20-12 0,-13 10-8 0,1 0-8 15,1 1 1-15,2-3 5 0,-1 3 12 0,1-1 16 16,-1 2 16-16,0-1 20 0,1-1 15 0,-4 2 17 16,-20 8 6-16,37-15 6 0,-37 15-14 0,26-9-14 15,-26 9-22-15,20-11-18 0,-20 11-19 0,0 0-3 16,0 0-2-16,0 0 7 0,30 7 5 0,-30-7 2 16,0 19-3-16,0-19-8 0,-3 29-3 0,-1-11-8 15,1 3-8-15,0 0-2 0,0-1-5 0,-1 2-5 16,-3 2-3-16,4-2-2 0,3-2-3 15,-3-4-20-15,3-16 4 0,-4 34 4 0,4-34 6 16,-3 25 17-16,3-25 69 0,0 22 77 0,0-22 52 16,0 0-27-16,0 0-36 0,0 0-32 0,10 12-25 15,-10-12-20-15,14-12-16 0,-14 12-13 0,23-22-12 16,-10 6-9-16,0 4-6 0,1-2-7 0,2-3-5 16,-2 3-5-16,2 1-3 0,-2 1-9 0,-14 12-6 15,27-15-5-15,-27 15-3 0,22-12-1 0,-22 12 0 16,0 0 0-16,30 3 2 0,-30-3 6 0,18 14-2 15,-18-14 2-15,12 22 5 0,-12-22 1 16,8 27 2-16,-8-27 1 0,6 31 2 0,-6-31 0 16,4 32-5-16,-4-32-46 0,3 43-239 0,-3-43 24 15,-3 28-75-15,3-28-81 0,-4 22-88 0,4-22-95 16,-3 15-76-16,3-15-76 0,0 0-588 0,0 0-798 16</inkml:trace>
  <inkml:trace contextRef="#ctx0" brushRef="#br1" timeOffset="-117243.49">31685 13953 208 0,'0'0'444'0,"10"-19"7"0,-10 19 6 0,10-17 2 16,-10 17-8-16,7-17-15 0,-7 17-24 0,0 0-23 16,6-20-36-16,-6 20-40 0,0 0-63 0,13-17-46 15,-13 17-40-15,0 0-34 0,14-16-27 16,-14 16-19-16,0 0-18 0,24-13-12 0,-24 13-11 16,0 0-7-16,33-7-7 0,-33 7-4 0,23-7-4 15,-23 7 3-15,23-8-5 0,-23 8-4 0,27-7-2 16,-27 7-3-16,27-14-3 0,-27 14-2 0,27-14-3 15,-27 14-3-15,23-18 0 0,-23 18-3 0,23-17 2 16,-23 17-1-16,17-20 0 0,-17 20 0 0,13-18-1 16,-13 18-3-16,10-17 1 0,-10 17-4 0,0 0 0 15,-3-20 0-15,3 20 2 0,0 0-1 0,-20-12 2 16,20 12-1-16,0 0 2 0,-37 4 2 0,37-4 2 16,-26 11 0-16,26-11 0 0,-34 17 4 0,17-2-1 15,4-2 3-15,-4 5 1 0,4 1 4 16,3 1-1-16,0-1 0 0,3 5 2 0,1-2 2 0,3-2 2 15,-1 1 1-15,0-2 1 0,4 1-22 16,0-20-72-16,4 33-93 0,-4-33-112 0,4 27-115 16,-4-27-84-16,6 18-100 0,-6-18-666 0,0 0-709 15</inkml:trace>
  <inkml:trace contextRef="#ctx0" brushRef="#br1" timeOffset="-116000.48">32281 13759 211 0,'14'-14'229'0,"-14"14"-22"15,0 0-4-15,0 0-8 0,13-15-3 0,-13 15 1 16,0 0 7-16,0 0-10 0,11-15-3 0,-11 15 2 15,0 0 3-15,0 0 8 0,0 0-2 0,10-15 9 16,-10 15-6-16,0 0 9 0,0 0 24 0,0 0 5 16,0 0 2-16,0 0-25 0,-4-18-16 0,4 18-15 15,0 0-27-15,0 0-24 0,0 0-26 16,-23-7-23-16,23 7-17 0,0 0-13 0,0 0-12 16,-24 7-5-16,24-7-7 0,-16 13-5 0,16-13-4 15,-11 20-4-15,11-20-2 0,-9 25-2 0,9-25-13 16,-7 27 4-16,7-27-3 0,0 30 4 0,0-30 1 15,0 28-1-15,0-28 1 0,4 27 3 0,-4-27 1 16,9 23 2-16,-9-23 3 0,8 17 4 0,-5 0 40 16,-3-17 0-16,0 0 33 0,10 16-2 0,-10-16-20 15,0 0-10-15,0 0-11 0,0 0-8 0,0 0-10 16,0 0-5-16,20-8-5 0,-20 8-3 0,6-15-5 16,-6 15-6-16,7-22 2 0,-7 22-5 0,6-28 2 15,-6 28-4-15,11-27 0 0,-11 27 1 16,10-28-4-16,-10 28 0 0,9-27 1 0,-9 27 0 15,11-25 4-15,-11 25-8 0,13-24 0 0,-13 24 1 16,10-21 1-16,-10 21-7 0,10-18 0 0,-10 18-2 16,10-15-3-16,-10 15 0 0,0 0 3 0,17-12-2 15,-17 12-2-15,0 0-2 0,0 0 2 0,0 0 4 16,19 10 1-16,-19-10 3 0,4 17 0 0,-4-17 2 16,7 25 1-16,-7-25 3 0,3 27-3 0,-3-27-2 15,0 30 5-15,0-30 2 0,3 33 0 0,-3-33 0 16,0 28 2-16,0-28 0 0,4 25-2 0,-4-25-1 15,0 22 1-15,0-22 9 0,6 18 12 0,-6-18 32 16,0 0 12-16,10 17 8 0,-10-17-5 16,0 0-11-16,0 0-5 0,23 5-10 0,-23-5-9 15,0 0-6-15,27-12-6 0,-27 12-2 0,17-17-6 16,-17 17-1-16,23-26-6 0,-12 8 0 0,-2 1 8 16,-2 0-16-16,3 0-5 0,-3-1-10 0,-1 0 7 15,-2 3-4-15,-4 15-4 0,6-33-2 0,-6 33-2 16,4-27 2-16,-4 27 4 0,0-27-1 0,0 27 2 15,3-25-6-15,-3 25-5 0,0-23-6 0,0 23-6 16,4-22-4-16,-4 22-4 0,6-21-2 0,-6 21-5 16,10-17-3-16,-10 17-4 0,0 0 2 0,17-17 7 15,-17 17 8-15,0 0 6 0,0 0-3 16,0 0 6-16,0 0 6 0,36 5 3 0,-36-5 3 16,14 15 6-16,-14-15-1 0,7 20 7 0,-7-20-2 15,3 25 2-15,-3-25 2 0,3 27 1 0,-3-27 1 16,0 30 1-16,0-30 2 0,0 33 1 0,0-33 0 15,-3 29 2-15,3-29-2 0,0 28 1 0,0-28 3 16,0 22 2-16,0-22 13 0,0 20 40 0,0-20 30 16,0 0 18-16,6 21-20 0,-6-21-15 0,0 0-13 15,0 0-12-15,0 0-12 0,27 3-5 0,-27-3-6 16,0 0-3-16,24-12-6 0,-24 12-1 0,16-14-7 16,-16 14-9-16,17-15-11 0,-17 15-7 0,13-22-4 15,-13 22-4-15,14-25-2 0,-14 25-1 16,9-28 4-16,-9 28-2 0,10-32 7 0,-10 32 1 0,3-33 4 15,-3 33 1-15,5-30 1 0,-5 30 0 16,-5-27-1-16,5 27-2 0,-3-26 2 0,3 26-4 16,-6-19 5-16,6 19-4 0,-7-17 0 0,7 17 5 15,0 0 3-15,-14-19-2 0,14 19 1 0,0 0 4 16,0 0 1-16,-16-9 2 0,16 9 1 0,0 0-1 16,0 0 4-16,0 0 2 0,0 0 4 0,0 0-4 15,0 0 4-15,0 0 1 0,7 15-2 0,-7-15 1 16,0 0-2-16,0 0 2 0,26 10 2 0,-26-10 0 15,0 0-1-15,34-3 1 0,-34 3-2 16,23-6-2-16,-23 6 1 0,37-14 0 0,-37 14-3 16,20-15 0-16,-20 15 0 0,19-12-1 0,-19 12-2 15,0 0-3-15,21-13-8 0,-21 13-7 0,0 0-1 16,0 0 3-16,0 0 2 0,0 0 3 0,0 0 4 16,0 0-1-16,-13 18 2 0,13-18 5 0,-17 22-2 15,7-3 5-15,-1-3 3 0,2 4-1 0,-1 0 3 16,-1 3 3-16,2-1-2 0,-1 3 1 0,-1-1 4 15,2 0-1-15,2-2-9 0,-2 1-91 0,1-1-129 16,2-2-157-16,-1-2-134 0,7-18-100 0,-6 25-86 16,6-25-503-16,0 0-664 0</inkml:trace>
  <inkml:trace contextRef="#ctx0" brushRef="#br1" timeOffset="-115224.48">33359 13389 332 0,'3'-22'433'16,"4"5"-4"-16,-7 17-13 0,3-28-43 0,-3 28-63 16,-3-20-61-16,3 20-45 0,0 0-21 0,0 0-1 15,-27-5-4-15,27 5-15 0,-26 17-17 0,9-5-11 16,0 5-11-16,1 2-30 0,-4 3-7 0,7 3-14 16,-1 3-9-16,4-1-7 0,4-1-8 0,-1-4-6 15,3 3-6-15,1-3-4 0,-1-1-3 16,4-21 19-16,0 32-5 0,0-32 63 0,4 26 41 15,-4-26 5-15,10 15-15 0,-10-15-18 0,0 0-18 16,27 5-20-16,-27-5-15 0,23-11-12 0,-23 11-12 16,27-22-8-16,-10 6-8 0,-4 2-6 0,4-6-6 15,-1-1-1-15,1-3-6 0,-4-1-3 0,1-1-1 16,-1 4-4-16,-7 2 0 0,5 1-1 0,-5 1-8 16,1 2-15-16,-7 16-2 0,6-19 6 0,-6 19 2 15,0 0 4-15,0 0 5 0,0 0 4 0,-16 10 0 16,16-10 2-16,-17 27 3 0,10-8 2 0,1 0 3 15,3 0 1-15,0 1 1 0,3 1 1 0,0 1 0 16,3-5 5-16,3 3 4 0,1-1 7 16,2-5 2-16,-9-14 9 0,17 22 30 0,-17-22 11 15,30 13 3-15,-30-13 1 0,34 5-12 0,-34-5-11 16,39-5-12-16,-15 0-9 0,0-5-7 0,2 0-5 16,4-5-4-16,0 0-5 0,-3-5 0 0,3 0-8 15,0 0-1-15,-7-2-4 0,4 2-1 0,-4 0-2 16,-6 4 3-16,-1 3-3 0,2-4-1 0,-5 5-4 15,-13 12-5-15,0-20-4 0,0 20-9 0,0 0-3 16,0-17 4-16,0 17 6 0,0 0 3 0,0 0-1 16,0 0 7-16,0 22 0 0,0-22 6 0,0 30 2 15,-10-7 2-15,-11 2 5 0,2 4 4 16,-8 4 0-16,4 7 0 0,-1 0-2 0,4 3 2 16,0 4 0-16,0 8-10 0,10-1-1 0,0 0-3 15,3 3 8-15,7 1 3 0,0 5-4 0,4 0 2 16,-4 0 2-16,3-5-1 0,1 0 4 0,-1-3-3 15,-3-10 3-15,-7 32 22 0,4-44-6 0,-7-6 15 16,-3-2 22-16,-4-7 29 0,1-6 36 0,-8-4 16 16,24-8 4-16,-53 2-7 0,26-9-23 0,-10-5-11 15,4-7-1-15,-3-6-8 0,1-4-14 0,2-6-16 16,3-5-13-16,7-3-6 0,3-4-11 0,3 2-11 16,7 2-6-16,7 6-3 0,0 1-11 0,6 9-12 15,4 3-8-15,6 3-5 0,4 3 0 0,13 6 2 16,9 5-2-16,5 4-6 0,2 8-11 0,5 0-10 15,2 7-12-15,-2 1-20 0,-2 6-21 16,-2-3-31-16,-10 2-53 0,-4 2-46 0,-3-4-37 16,-3 5-39-16,-4-3-47 0,-3-3-35 0,-3-1-36 15,-7 2-41-15,-10-16-60 0,0 22-70 0,0-22-652 16,0 17-704-16</inkml:trace>
  <inkml:trace contextRef="#ctx0" brushRef="#br1" timeOffset="-112392.02">25165 14945 239 0,'0'0'513'16,"0"0"-17"-16,-13-12-4 0,13 12-17 15,0 0-41-15,0 0-38 0,-27-8-44 0,27 8-36 16,0 0-43-16,0 0-49 0,-33 0-40 16,33 0-35-16,0 0-21 0,-27 12 7 0,27-12 16 15,-17 15-1-15,17-15-8 0,-16 27 4 0,5-11-13 16,5 4-15-16,-4 2-13 0,4 3-14 0,-5 3-13 16,5 4-11-16,-4 1-6 0,-1 2-10 0,2 3-5 15,2-4-3-15,-3 4-3 0,0 2-3 0,0-2 11 16,0-4 33-16,0 3 9 0,3-4-4 0,-2-3 9 15,1-5 15-15,2 0 26 0,-1-5 40 0,1 1 50 16,3-4 34-16,3-17 26 0,-11 25 4 0,11-25-248 16,-3 20-42-16,3-20 0 0,0 0 0 0,0 0 0 15,20 13 0-15,-20-13 0 0,40-8 0 16,-13 3 0-16,9-3 0 0,5-2 0 0,2 0 0 16,10-2 0-16,0-1 0 0,4 0 0 0,0 1 0 15,-4 0 0-15,1-1 0 0,-11 3 0 0,-4 0-198 16,-1 4-211-16,-8-2-41 0,0 0-56 0,-3-2-62 15,-5 2-69-15,-1 1-47 0,-4-4-23 0,-17 11-82 16,22-14-314-16,-22 14-573 0</inkml:trace>
  <inkml:trace contextRef="#ctx0" brushRef="#br1" timeOffset="-112072.48">25639 15250 28 0,'-11'-17'530'0,"5"-1"8"0,-1 0 6 0,1 1-6 15,-1-4-26-15,-3 2-22 0,3-1-9 0,-2 0-10 16,1 3-17-16,2-1-9 0,-4 0-10 0,10 18-28 16,-14-25-48-16,14 25-59 0,-9-22-66 0,9 22-49 15,-13-16-42-15,13 16-23 0,0 0-27 0,-14 13-16 16,14-13-12-16,-3 37-11 0,3-9-10 0,-4 10-8 16,8 3-5-16,-4 10-5 0,3 7 2 0,0 3-3 15,-3 11-6-15,3 3-2 0,5 3 3 0,-5 1 5 16,0 1-1-16,0 0 2 0,1-5-2 0,-1-2-3 15,-3-4-1-15,3-14-2 0,-3-2-2 0,0-11-1 16,3-2 2-16,-3-5 8 0,0-7 10 0,4-3 11 16,-4-3 23-16,4-4-10 0,-4-18-57 15,3 22-2-15,-3-22 0 0,0 0 0 0,0 0-166 16,0 0-134-16,0 0-138 0,13-17-122 0,-13 17-112 16,14-28-119-16,-1 11-125 0,-4-3-563 0,8-5-926 15</inkml:trace>
  <inkml:trace contextRef="#ctx0" brushRef="#br1" timeOffset="-111676.48">26936 15320 314 0,'0'0'402'0,"17"-20"-12"0,-17 20-3 0,13-21-7 16,-13 21 9-16,14-17 10 0,-14 17 9 0,0 0 3 15,9-20 2-15,-9 20-11 0,0 0-17 0,0 0-22 16,7-14-28-16,-7 14-33 0,0 0-28 0,0 0-48 16,0 0-43-16,0 0-35 0,0 0-17 15,0 0 26-15,0 0 15 0,-27 9 7 0,14 9-8 16,-4-1-3-16,-3 11-16 0,-3 4-25 15,-4 6-12-15,0 1-22 0,-6 10-15 0,3 0-14 16,0 1-11-16,0 4-33 0,0-5-20 0,3 0 0 16,5-3 0-16,-2-6 0 0,4 1 0 0,4-5 0 15,-2-3 0-15,1-4 0 0,8-1 0 0,-4-7 0 16,5-2 0-16,-1 1 0 0,2-5 0 0,7-15-44 16,-10 24-187-16,10-24-124 0,0 0-118 0,-7 14-105 15,7-14-90-15,0 0-65 0,0 0-56 0,7-17-680 16,-7 17-918-16</inkml:trace>
  <inkml:trace contextRef="#ctx0" brushRef="#br1" timeOffset="-111448.03">26412 15608 140 0,'-16'-33'509'0,"-1"3"27"0,4 0 25 16,-7-1 15-16,3 2 10 0,1 1 22 0,-2 1 1 16,2-1-3-16,2 3-31 0,5 5-61 0,-1 4-88 15,-1 0-84-15,11 16-71 0,-6-20-43 0,6 20-3 16,0 0 21-16,47 7-9 0,-14 11-29 0,13 7-34 15,15 10-160-15,5 10-14 0,2 5 0 0,-5 2 0 16,-3 3 0-16,0 3 0 0,3 0 0 0,-3-1 0 16,0 0 0-16,0-1 0 0,0-5 0 0,-10-8 0 15,-3-5 0-15,-7-6 0 0,-1-4 0 16,-9-6 0-16,-3-2 0 0,0-2-305 0,-3-6-225 16,-24-12-189-16,33 12-228 0,-33-12-988 0,0 0-1356 15</inkml:trace>
  <inkml:trace contextRef="#ctx0" brushRef="#br1" timeOffset="-109736.11">6265 2787 239 0,'-22'13'446'0,"22"-13"-11"0,-20 10-17 16,20-10-17-16,-21 7-22 0,21-7-23 0,-19 8-22 16,19-8-27-16,0 0-28 0,-30 10-28 0,30-10-19 15,0 0-11-15,0 0-10 0,-24 7-5 16,24-7 0-16,0 0-10 0,0 0-21 0,0 0-29 16,0 0-28-16,0 0-22 0,37-12-20 0,-7 4-18 15,6-1-9-15,11 1-9 0,7-4-6 16,9 1-21-16,1 1 1 0,2-2-3 0,1 4-1 15,2-2-2-15,-4 3 0 0,-10-1-1 0,-4 2-1 16,-12 3-4-16,-4-1 0 0,-5-1-1 0,-30 5-6 16,33 0 5-16,-33 0-2 0,0 0 0 0,-33 16 0 15,-11-2 2-15,-23 7-1 0,-13 1 0 0,-17 6-1 16,-2 1 0-16,-2-4 1 0,8 3 0 0,16-8 1 16,8 0 0-16,12-6 0 0,3 3 0 0,15-8 1 15,1 1 0-15,8 0 4 0,7-2-2 16,23-8 1-16,-33 12 5 0,33-12 3 0,0 0 1 15,0 0 3-15,23 15-1 0,-23-15 1 0,66 0 0 16,-19 0-20-16,1-6-53 0,4 5-85 0,2-5-113 16,-4 1-136-16,-4 1-157 0,-2-1-143 0,-4-1-668 15,-7 1-813-15</inkml:trace>
  <inkml:trace contextRef="#ctx0" brushRef="#br1" timeOffset="-108388.08">28464 15132 344 0,'13'-15'433'16,"-4"0"-15"-16,-9 15-31 0,17-24-29 0,-17 24-34 16,7-21-39-16,-7 21-42 0,0-20-39 0,0 20-39 15,-10-17-25-15,10 17-10 0,-20-12 0 0,20 12 1 16,-24-8 9-16,24 8 10 0,-33-9 10 0,33 9 7 16,-36-1 12-16,36 1 15 0,-37-6 21 0,37 6 7 15,-33-2 11-15,33 2-5 0,-30-3-25 0,30 3-34 16,0 0-37-16,-37 0-27 0,37 0-21 0,-23 8-16 15,23-8-2-15,-24 16 11 0,11-4 25 0,-1 3 32 16,1 2 17-16,0 1-6 0,0 4-3 16,-1 0-7-16,1 6-4 0,3-6-6 15,-4 1-12-15,8-1-7 0,-4-1-16 0,3-1-11 16,0-3-3-16,1 0 3 0,6-17 20 0,-10 29-99 16,10-29 0-16,-7 19 0 0,7-19 0 0,-4 18 0 15,4-18 0-15,0 0 0 0,0 0 0 0,24 9 0 16,-24-9 0-16,40-7 0 0,-10 2 0 0,0-3 0 15,4 6 0-15,6-3 0 0,-1 3 0 0,-2 2 0 16,0 0 0-16,3 7 0 0,-3 1 0 0,-4 4 0 16,0 6 0-16,-6 2 0 0,-7 5 0 0,-4 1 0 15,-5 6 0-15,-8-1 0 0,-6 2 0 16,-8 2 0-16,-2-2 0 0,-10 4 0 0,-7-5 0 16,0 1 0-16,-10-5 0 0,-4-2 0 0,-2-5 0 15,-11-3 0-15,0-3 0 0,-3-6 0 0,-3 0 0 16,-3-5 0-16,2-1 0 0,4-3 0 0,3-3 0 15,1 2 0-15,5-2-357 0,8-2-372 0,7 5-147 16,6-4-147-16,0 2-748 0,30 2-1200 0</inkml:trace>
  <inkml:trace contextRef="#ctx0" brushRef="#br1" timeOffset="-107928.48">26209 16880 583 0,'-13'15'606'0,"13"-15"-13"0,0 0-19 0,0 0-27 16,-17 10-22-16,17-10-29 0,0 0-34 0,0 0-24 15,-23 7-39-15,23-7-20 0,0 0-17 0,0 0-12 16,0 0-12-16,-30 3-13 0,30-3-21 0,0 0-15 15,0 0-19-15,0 0-15 0,0 0-159 0,0 0-96 16,0 0 0-16,0 0 0 0,0 0 0 0,0 0 0 16,16-17 0-16,-16 17 0 0,44-12 0 0,-17 4 0 15,9-1 0-15,1 0 0 0,6 1 0 16,-3-2 0-16,3 0 0 0,1 2 0 0,-4 1-6 16,0 1-451-16,-4-2-67 0,-6 2-68 0,0 0-69 15,-30 6-65-15,47-6-11 0,-47 6-27 0,0 0-503 16,34 2-726-16</inkml:trace>
  <inkml:trace contextRef="#ctx0" brushRef="#br1" timeOffset="-107751.48">26259 17028 552 0,'-33'9'634'0,"3"2"33"15,6-7-18-15,24-4 3 0,-40 10-3 0,40-10-24 16,-33 8-46-16,33-8-66 0,0 0-93 0,-27 4-88 16,27-4-60-16,0 0-51 0,0 0-39 0,34-7-37 15,-34 7-30-15,53-7-20 0,-16-1-19 16,6 4-12-16,7-2-14 0,0 0-14 0,0 0-59 15,3-2-111-15,7 1-103 0,0 2-79 0,0-3-61 16,4 1-92-16,-1-1-124 0,0-2-113 0,1 3-144 16,-4-5-450-16,0 1-759 0</inkml:trace>
  <inkml:trace contextRef="#ctx0" brushRef="#br1" timeOffset="-107060.48">27673 16682 129 0,'0'0'421'15,"0"0"-40"-15,0 0-45 0,0 0-46 0,0 0-29 16,0 0 10-16,0 0-16 0,-3 20-16 0,3-20-11 15,0 0 5-15,-11 20 11 0,11-20-7 0,-23 20 260 16,23-20-244-16,-23 13-2 0,23-13-5 0,-26 10-11 16,26-10 2-16,-31 7 22 0,31-7 16 0,-26 5 17 15,26-5-15-15,0 0-18 0,-37-7-32 16,37 7-39-16,-23-13-29 0,23 13-28 0,-10-17-24 16,10 17-22-16,-7-25-15 0,7 25-14 0,10-30-12 15,-3 12-10-15,2 0-5 0,5 1-9 0,2 0-4 16,8-3-2-16,-4 3-9 0,7-1-1 0,-4 3-5 15,3 5 0-15,1-1-2 0,3 4-2 0,0 2 0 16,0 4 0-16,-30 1-4 0,57 4 6 0,-27 4-2 16,-6 1 1-16,-2 4-1 0,2 4 1 0,-7 4 1 15,-1 3 1-15,-2 1 1 0,-7 4-1 0,-1 0 1 16,-3-3 2-16,-6 10 0 0,-3-3 5 0,-1 5 0 16,-7-4-3-16,-2 7 1 0,-8-4 0 0,1 2 0 15,-7-1 2-15,0-2 1 0,-3-5-1 16,-4 2 1-16,4-5 4 0,0-3 11 0,-1-4 27 15,4-5 26-15,0-3 20 0,3-4 10 0,1-1-62 16,-1-3-43-16,27-5 0 0,-47 0 0 0,47 0 0 16,-40-10 0-16,24 0 0 0,16 10 0 0,-27-19 0 15,27 19 0-15,-14-24 0 0,14 24 0 0,-6-25 0 16,6 25 0-16,3-22 0 0,-3 22 0 0,11-19 0 16,-11 19 0-16,22-18 0 0,-22 18 0 0,33-11 0 15,-33 11 0-15,44-2 0 0,-44 2 0 0,54 10 0 16,-24 0 0-16,0 5 0 0,3 3 0 0,-3 1 0 15,7 10 0-15,-1 0 0 0,1 4 0 16,-4 0 0-16,4 1 0 0,-3 2 0 0,-4-2 0 16,0 0 0-16,-3-5 0 0,-5-2 0 0,2 1 0 15,-4-6 0-15,-1-2 0 0,-1-2 0 0,-2-3 0 16,-2 0 0-16,-1-5 0 0,-13-10 0 0,20 15-76 16,-20-15-431-16,0 0-134 0,0 0-122 0,23-8-94 15,-23 8-127-15,10-20-500 0,-10 20-931 0</inkml:trace>
  <inkml:trace contextRef="#ctx0" brushRef="#br1" timeOffset="-106592.11">28551 16787 287 0,'16'-22'411'0,"-16"22"-21"15,14-17-9-15,-14 17-5 0,6-15-2 0,-6 15-4 16,10-17 0-16,-10 17-6 0,0 0-6 0,3-19-13 16,-3 19-10-16,0 0-11 0,-7-15-12 0,7 15-1 15,0 0-34-15,-12-17-14 0,12 17-12 0,-14-10-7 16,14 10-5-16,-24-8-6 0,24 8-3 0,-27-7-9 16,27 7-13-16,-33-3-18 0,33 3-24 15,-36 3-21-15,36-3-19 0,-40 9-36 0,20 0-90 16,-4 3 0-16,1 5 0 0,0 6 0 0,2 3 0 15,-12 35 0-15,20-26 0 0,6 2 0 0,0 4 0 16,7-2 0-16,4 4 0 0,3-2 0 0,0-4 0 16,2 1 0-16,5-6 0 0,-1 0 0 0,3-6 0 15,4-2 0-15,1-4 0 0,2-7 0 0,3-3 0 16,4-5 0-16,-30-5 0 0,65-5 0 0,-26-2 0 16,-2-9 0-16,10-4 0 0,-7-7 0 0,6-8 0 15,-2-8 0-15,-8-2 0 0,-3-3 0 0,-6-3 0 16,-10 2 0-16,-7 3 0 0,-4-2 0 0,-9 5 0 15,-3 5 0-15,-8 4 0 0,-6 1 0 0,-3 6 0 16,-4 4 0-16,-3 3 0 0,-6 6 0 16,-4 3 0-16,-1 4 0 0,5 5 0 0,-1 2-199 15,-10 2-272-15,4 5-79 0,-10 5-99 0,-1 1-140 16,1 7-137-16,-3 1-641 0,-8 0-1009 0</inkml:trace>
  <inkml:trace contextRef="#ctx0" brushRef="#br1" timeOffset="-37488.42">10814 8385 283 0,'0'0'351'0,"0"0"-11"16,0 0-16-16,-6-16-10 0,6 16-6 0,0 0-2 16,-3-20 5-16,3 20 3 0,0 0 4 0,-7-19-2 15,7 19-2-15,0 0-1 0,-3-20-10 0,3 20-13 16,0 0-14-16,0 0-24 0,-3-20-24 0,3 20-34 16,0 0-25-16,0 0-28 0,0 0-28 15,0 0-27-15,0 0-13 0,0 0-1 16,0 0 43-16,0 0 32 0,0 0 19 0,0 0 10 15,0 0 0-15,13 20 7 0,-13-20 6 0,0 32-5 16,0-7 4-16,0 3 2 0,0 9-22 0,0 1-168 16,0 3 0-16,0 10 0 0,0 2 0 0,3-1 0 15,0 5 0-15,-3 4 0 0,3-3 0 0,-3 5 0 16,0 6 0-16,0 0 0 0,0 4 0 0,0 2 0 16,0 0 0-16,-3-3 0 0,3 3 0 0,0-3 0 15,-3 2 0-15,3 1 0 0,0-16 0 0,0 4 0 16,0-5 0-16,0-4 0 0,0-1 0 0,-3-6 0 15,3-6 0-15,-3-1 0 0,-1-8 0 0,1-4 0 16,0-1 0-16,3-4 0 0,-4-1 0 0,4-2 0 16,-4-3 0-16,4-17 0 15,0 31 0-15,0-31 0 0,0 25 0 0,0-25 0 16,-3 19 0-16,3-19 0 0,0 0 0 0,0 23 0 16,0-23 0-16,0 0 0 0,0 0 0 0,7 23 0 15,-7-23 0-15,0 0 0 0,0 0 0 0,0 0 0 16,0 0 0-16,0 0 0 0,0 0 0 0,23-10 0 15,-23 10 0-15,0 0 0 0,14-23 0 0,-14 23 0 16,7-25 0-16,-7 25-167 0,9-32-328 0,-2 14-87 16,0-4-109-16,0 0-96 0,-1-2-113 15,4-5-654-15,-3-5-997 0</inkml:trace>
  <inkml:trace contextRef="#ctx0" brushRef="#br1" timeOffset="-36852.39">11409 8574 135 0,'-7'-24'153'0,"7"24"-13"0,-7-22-8 0,7 22-3 15,-7-21 2-15,7 21 9 0,-3-22 16 0,3 22 22 16,-3-17 15-16,3 17 15 0,0-24 12 0,0 24 19 15,-3-22 13-15,3 22 9 0,-4-22 3 0,4 22 12 16,-3-27 0-16,3 27 3 0,-3-31 5 16,3 31-3-16,-8-24-6 0,8 24-2 0,-3-26-11 15,3 26-9-15,-3-25-16 0,3 25-23 0,-3-17-34 16,3 17-37-16,0 0-26 0,-3-25-23 0,3 25-16 16,0 0 9-16,0 0 35 0,0 0 11 0,0 0 13 15,0 0 9-15,9 20 0 0,-9-20 4 0,7 37 7 16,-7-9 2-16,0 11 1 0,4 5 0 0,-1 7-60 15,-3 10-109-15,3 8 0 0,4 9 0 16,-1 12 0-16,4 3 0 0,4-1 0 0,-1 0 0 16,1 3 0-16,-5 1 0 0,5-6 0 0,-4-5 0 15,0-10 0-15,-4 0 0 0,1-3 0 0,3-4 0 16,-3-11 0-16,-1-4 0 0,1-6 0 16,-3-4 0-16,2-8 0 0,-3-3 0 0,4-5 0 15,-4-2 0-15,1-2 0 0,-4-23 0 0,10 27 0 16,-10-27 0-16,16 13 0 0,-16-13 0 0,0 0 0 15,27-7 0-15,-27 7 0 0,23-24 0 0,-9 10 0 16,-4-4 0-16,0-1 0 0,-1-5 0 0,-1 5 0 16,-2-6 0-16,1 0-133 0,-4-5-541 0,0-3-83 15,0 3-98-15,5-7-55 0,-5 2-744 0,7 0-1090 16</inkml:trace>
  <inkml:trace contextRef="#ctx0" brushRef="#br1" timeOffset="-36336.42">12092 8442 95 0,'7'-18'262'0,"-7"18"4"15,10-29-2-15,-10 29 5 0,13-28 11 0,-13 28 10 16,7-30 16-16,-7 30 18 0,13-27 6 0,-13 27-1 16,10-25 7-16,-10 25 2 0,7-25 7 0,-7 25-7 15,10-23-12-15,-10 23-28 0,3-18-36 0,-3 18-46 16,0 0-41-16,10-20-34 0,-10 20-20 0,0 0 8 15,0 0 24-15,0 0 21 0,0 0 4 0,20 11 8 16,-20-11 8-16,3 33 19 0,1-11 6 0,-1 13 10 16,-3 5 3-16,3 13-2 0,1 14-87 15,-1 5-143-15,7 16 0 0,0 4 0 0,4 3 0 16,-1 1 0-16,1 1 0 0,-2-3 0 0,9 4 0 16,-5-5 0-16,1 2 0 0,-1-1 0 0,1-4 0 15,-4-4 0-15,1-17 0 0,-1-1 0 16,-2-13 0-16,-2-4 0 0,-2-9 0 0,-1-5 0 15,5-7 0-15,-8-1 0 0,7-8 0 0,-7-6 0 16,-3-15 0-16,14 18 0 0,-14-18 0 0,0 0 0 16,19-8 0-16,-19 8 0 0,11-27 0 0,-5 3 0 15,1 3 0-15,-4-7 0 0,8-5-494 0,-8-1-304 16,10-1-100-16,-7-3-118 0,1-7-679 0,7 3-1131 16</inkml:trace>
  <inkml:trace contextRef="#ctx0" brushRef="#br1" timeOffset="-35912.42">12956 8075 119 0,'6'-23'453'0,"1"8"5"0,-7 15 5 0,6-27-15 16,-6 27-11-16,11-24-17 0,-11 24 3 16,3-19-4-16,-3 19-20 0,10-17-27 0,-10 17-27 15,0 0-32-15,6-18-22 0,-6 18-17 0,0 0-14 16,14-13-2-16,-14 13-9 0,0 0 3 0,0 0-2 16,24 21-1-16,-14-4-8 0,-1 8 11 0,2 11-18 15,2 13-30-15,4 14-96 0,-4 6-108 0,4 18 0 16,2 9 0-16,-2 2 0 0,0 4 0 15,3 9 0-15,-7-2 0 0,7 21 0 0,-3 0 0 16,-1-18 0-16,5 19 0 0,-5-19 0 0,-2-4 0 16,2-6 0-16,1-3 0 0,0-3 0 0,2-11 0 15,-5-15 0-15,-1-9 0 0,-3-14 0 16,4-2 0-16,-8-11 0 0,1-4 0 0,3-7 0 16,-3-5 0-16,-7-18 0 0,16 13 0 0,-16-13 0 15,17-13 0-15,-7-3 0 0,0-3 0 0,0-5 0 16,0-5 0-16,-4-3-444 0,5-1-666 0,2-9-1147 15,-7 1-1659-15</inkml:trace>
  <inkml:trace contextRef="#ctx0" brushRef="#br1" timeOffset="-35380.42">14260 8081 132 0,'0'-20'335'0,"0"20"-6"0,6-32-25 0,-6 32-17 15,7-29-4-15,-7 29-2 0,6-30 4 0,-6 30-8 16,11-25-3-16,-11 25-14 0,6-20-28 0,-6 20-24 16,0 0 20-16,13-18 18 0,-13 18 17 0,0 0 14 15,0 0-6-15,24 12-2 0,-24-12 1 0,11 31 10 16,-5-7 17-16,4 9 19 0,-4 12-11 0,8 7-26 15,-1 14-44-15,4 14-35 0,3 7-30 0,0 0-30 16,-3 4-27-16,-1 1-17 0,4 1-16 0,0-1-11 16,-3 1 8-16,0 0 26 0,-4-2 17 0,4 0-120 15,-4-4 0-15,0-12 0 0,-2-5 0 16,-2-2 0-16,1-10 0 0,-3-9 0 0,0 1 0 16,-4-11 0-16,3-5 0 0,1-5 0 15,-4-4 0-15,5-2 0 0,-2-5 0 0,-6-18 0 16,13 21 0-16,-13-21 0 0,0 0 0 0,27-6 0 15,-27 6 0-15,20-26 0 0,-10 9 0 0,0-5-481 16,0-8-280-16,3 0-158 0,1-6-170 0,-11-3-591 16,7-6-1117-16</inkml:trace>
  <inkml:trace contextRef="#ctx0" brushRef="#br1" timeOffset="-34572.42">15036 8395 473 0,'11'-40'517'16,"-1"5"4"-16,-7 0-39 0,3 2-43 0,2 4-37 16,-8 1-23-16,3 3-14 0,0 5-16 0,-3-3-40 15,0 23-58-15,7-30-59 0,-7 30-39 0,3-16-30 16,-3 16 6-16,0 0 15 0,-3 16 30 0,0 7 4 16,-1 13 6-16,1 10 15 0,0 22-4 0,-1 11-24 15,0 14-16-15,1 10-18 0,0 4-13 16,0 9-11-16,0 1-8 0,-4 0-7 0,4 6-10 15,-1-4-15-15,0-1-12 0,4-3-9 0,0-7-6 16,0-8-8-16,4-18-7 0,0-7-4 16,-4-17-3-16,3-7 10 0,-3-8 13 0,3-5 32 15,4-10-6-15,-7-6-15 0,0-22-36 0,9 19-107 16,-9-19-129-16,14-12-139 0,-4-8-137 0,4-5-141 16,-1-9-151-16,0-11-137 0,-6-10-557 0,6-11-924 15</inkml:trace>
  <inkml:trace contextRef="#ctx0" brushRef="#br1" timeOffset="-34308.23">15517 8510 411 0,'3'-50'452'0,"-3"10"16"15,0 1 4-15,0-2-19 0,-3 4-31 16,-4 1-7-16,4 1 7 0,0 2 9 0,0 9-11 16,-5-1-43-16,5 5-67 0,3 0-64 0,0 20-50 15,-6-23-37-15,6 23-10 0,0 0 7 0,0 0 16 16,-7 33 29-16,7-3 5 0,0 15 5 0,3 17-9 15,-3 16-19-15,7 19-20 0,-1 8-13 0,2 7-12 16,-2 7-18-16,4 20-14 0,-7 4-10 0,5-7-14 16,-5-12-14-16,0-9-12 0,0 0-10 0,0-5-14 15,4-8-32-15,-1-10 0 0,5-17 0 0,-8-4 0 16,7-18 0-16,-7-7 0 0,8-8 0 0,-5-8-36 16,1-11-279-16,-7-19-136 0,20 17-130 0,-20-17-132 15,27-18-136-15,-8-8-935 0,5-10-1214 16</inkml:trace>
  <inkml:trace contextRef="#ctx0" brushRef="#br1" timeOffset="-34004.42">16277 8361 190 0,'11'-49'449'0,"-8"4"26"0,0 3 5 16,-3 2-35-16,7 5-23 0,-7-3-5 0,0 8 8 15,3 0 5-15,-3 5-9 0,0 5-36 0,0-2-56 16,0 22-62-16,0-33-57 0,0 33-42 0,3-20-28 15,-3 20 10-15,0 0 25 0,0 0 15 16,11 18 13-16,-8 6 36 0,0 14-2 0,4 15-14 16,-4 17-9-16,3 20-15 0,2 10 3 0,-5 5-18 15,7 8-20-15,-7 1-16 0,0 4-138 0,-3 7-10 16,0 17 0-16,-3-2 0 0,0-20 0 16,3 1 0-16,-3-7 0 0,3-7 0 0,0-1 0 15,3-14 0-15,0-15 0 0,4-6 0 0,0-17 0 16,-4-6 0-16,0-5 0 0,4-11 0 0,-4-6 0 15,0-9 0-15,-3-17 0 0,17 14 0 0,-17-14-117 16,23-17-543-16,-12-5-162 0,-2-8-175 0,5-15-906 16,-1-5-1325-16</inkml:trace>
  <inkml:trace contextRef="#ctx0" brushRef="#br1" timeOffset="-33692.42">17265 8272 434 0,'16'-47'445'0,"1"-1"19"0,-4 1-7 16,-2 2-31-16,-2 2-22 0,1 4 0 16,-7 3 5-16,5 4 12 0,-5 4 1 0,0 3-26 15,0 0-37-15,1 4-67 0,-1 5-56 0,-3 16-53 16,3-20-33-16,-3 20-6 0,0 0 22 0,0 0 35 16,3 20 14-16,-3 8 23 0,0 11 15 0,0 21-27 15,0 18-11-15,0 21-14 0,3 12-24 0,8 3-21 16,-4 29-59-16,-1-3-97 0,11 5 0 15,-7 3 0-15,-4-1 0 0,8-1 0 0,-1-4 0 16,4-8 0-16,-4-21 0 0,4-10 0 0,3-7 0 16,-3-9 0-16,0-20 0 0,-4-10 0 0,-4-9 0 15,5-6 0-15,-4-9 0 0,-4-13 0 0,5-4 0 16,-11-16 0-16,0 0 0 0,30-1-259 0,-17-14-463 16,0-15-155-16,4-11-125 0,3-13-811 15,7-12-1241-15</inkml:trace>
  <inkml:trace contextRef="#ctx0" brushRef="#br1" timeOffset="-33392.42">18476 7974 310 0,'9'-42'521'0,"-2"9"36"0,-1-1-14 16,-3 1-19-16,2 8-5 0,-2 0 1 0,-3 0-10 15,3 5-45-15,0 3-74 0,-3 17-86 0,0-30-61 16,0 30-45-16,7-16-9 0,-7 16 37 0,0 0 23 15,14 16 14-15,-8 6 14 0,0 13-9 0,4 13-16 16,4 17-11-16,2 20-14 0,1 12-10 0,-1 5-54 16,11 28-164-16,-6 6 0 0,2 1 0 15,-3 3 0-15,0 5 0 0,-6-2 0 16,-1 1 0-16,-4-3 0 0,5-4 0 0,-4-22 0 16,0-5 0-16,0-7 0 0,0-9 0 0,0-19 0 15,0-4 0-15,-3-19 0 0,-1-2 0 0,4-10 0 16,-6-7 0-16,-1-11 0 0,-3-22 0 0,10 23 0 15,-10-23 0-15,10-18-274 0,0-5-589 0,3-14-153 16,14-26-1037-16,3-13-1468 0</inkml:trace>
  <inkml:trace contextRef="#ctx0" brushRef="#br1" timeOffset="-33072.13">19840 7952 497 0,'13'-45'503'15,"-1"0"-20"-15,2 0-21 0,-1 3-40 0,1-1-22 16,-4-4-41-16,4 5-12 0,-5-2-1 0,4 10 2 16,-2-2-9-16,-5 7-1 0,4 2-18 0,-3 3-50 15,0 2-57-15,-1 5-44 0,-6 17-29 0,10-18-15 16,-10 18 22-16,0 0 39 0,10 23 50 0,-6 2 20 16,-4 13 27-16,-4 16-11 0,1 18-26 0,-1 27-20 15,4 8-12-15,0 8-170 0,0 27-44 0,7 8 0 16,0-2 0-16,3 4 0 0,-4-4 0 0,8-2 0 15,-1 3 0-15,4-10 0 0,-1-1 0 16,5-7 0-16,-8-25 0 0,4-5 0 0,-1-11 0 16,1-8 0-16,-4-16 0 0,1-17 0 0,-8-4 0 15,8-10 0-15,-7-9 0 0,2-9 0 16,-9-17 0-16,17 7 0 0,-17-7 0 0,26-24-660 16,-5-12-259-16,5-14-129 0,11-25-844 0,4-7-1316 15</inkml:trace>
  <inkml:trace contextRef="#ctx0" brushRef="#br1" timeOffset="-32776.42">21620 7502 368 0,'10'-37'684'0,"0"4"10"0,-7 1-45 16,4-1-42-16,-7 3-15 0,0 3-4 0,0-1-12 16,0 3-35-16,0 3-66 0,-3-1-86 0,-1 6-78 15,4 17-64-15,0-25-45 0,0 25-25 0,0 0 8 16,0 0 21-16,-6 30-6 0,-1-1-36 0,7 12 7 15,-4 17-6-15,4 14-165 0,0 7 0 16,0 27 0-16,4 4 0 0,3 10 0 0,-1 25 0 16,7 5 0-16,-5 0 0 0,1 2 0 0,-2-2 0 15,-4-2 0-15,-3-3 0 0,0-22 0 0,0-7 0 16,-3 0 0-16,3-9 0 0,0-7 0 0,3-19 0 16,-3-10 0-16,0-8 0 0,0-10 0 0,3-12 0 15,-3-2 0-15,0-12 0 0,8-6 0 16,-8-21 0-16,3 14 0 0,-3-14 0 0,13-12 0 15,1-14-788-15,8-8-283 0,16-22-1082 0,2-16-1562 16</inkml:trace>
  <inkml:trace contextRef="#ctx0" brushRef="#br1" timeOffset="-32492.25">22874 7607 45 0,'7'-47'514'0,"3"-1"-9"16,-4 3 2-16,1 5-11 0,0 3-32 0,-1 1-10 15,1 2-6-15,-1 4 3 0,2 5-8 16,-5 0-27-16,3 5-56 0,-6 0-67 0,0 20-59 16,10-25-46-16,-10 25-2 0,0 0 29 0,0 0 10 15,14 10 4-15,-11 15 43 0,0 10 11 0,4 17 4 16,-1 16-19-16,-2 12-8 0,3 17-112 0,-4 13-148 16,0 11 0-16,4 23 0 0,-7 8 0 0,-3 4 0 15,-1 1 0-15,-5-2 0 0,-5 1 0 0,1-2 0 16,-11-7 0-16,7-4 0 0,-5-5 0 0,1-11 0 15,1-23 0-15,1-10 0 0,2-9 0 0,4-18 0 16,2-13 0-16,1-8 0 0,4-13 0 16,-1-8 0-16,3 0-85 0,4-25-2672 0,0 0-2128 15</inkml:trace>
  <inkml:trace contextRef="#ctx0" brushRef="#br1" timeOffset="-19635.41">2901 1419 125 0,'0'0'237'16,"16"-24"-3"-16,-16 24-7 0,14-25-23 0,-14 25 0 15,7-31-12-15,-7 31-7 0,6-32-1 0,-6 32-5 16,3-32-3-16,-3 32 0 0,-3-36-2 0,0 20-2 16,-3-5-6-16,-2 1-6 0,2 1-11 0,-4 1-1 15,-4-2-1-15,1 0-9 0,-7-3-16 0,1 1-26 16,-8-1-14-16,-7-4-16 0,-6 2-12 0,0 0-14 15,-6 0-8-15,-8 2-13 0,4-2 3 16,-10 1-9-16,3 4-2 0,0-1-2 0,1 4-2 16,-4 0-5-16,0 2 0 0,-3 2 0 0,-1 0-2 15,0 3-4-15,1 0 1 0,3 3-4 0,0 0 4 16,7 4-5-16,-3 0 2 0,2 3-1 0,0 3-1 16,-6 2 2-16,0 5 0 0,0 2 5 0,0 3-6 15,-6 6 1-15,-1 6 1 0,1 0-2 16,-8 11 2-16,-2 3-2 0,2 8 2 0,1-2 4 15,-1 7-8-15,7 2 4 0,1 2-4 0,2-1 1 16,1 3 1-16,10 3 1 0,-1 1-1 0,5 2 2 16,1-1 3-16,9 3-2 0,-1-1 0 0,10-8 0 15,3 2 7-15,0 1-3 0,7 1 2 16,0 0-3-16,7 0 0 0,0 0 2 0,5 5-1 16,5-8 4-16,6 0 0 0,2 10 0 0,8-3 4 15,0-1-2-15,10-1-1 0,1-3 2 0,2-2-3 16,4-2 3-16,7-3 0 0,-1-3 2 0,5-2 2 15,2-2 0-15,3-6 3 0,5-1 5 0,2-7 1 16,7-4-4-16,4-2 2 0,2-6 6 0,4-4-4 16,-3-5 31-16,3-4 33 0,3-6 2 0,4-1-3 15,7-4-5-15,6-5-6 0,3-6-12 16,13-5-6-16,2-4-4 0,-2-5-6 0,1-6 1 16,-4-4-6-16,1-7 10 0,-8-4 11 0,1-3 4 15,9-14-7-15,-5-3-9 0,-5-7-8 0,-5-5-9 16,-5 0 0-16,-6-5-9 0,-10 13-4 15,-9-3-8-15,-1 0 2 0,-11-3-3 0,-2 0 0 16,-10 2 2-16,-7-2-7 0,-4-2 1 0,-13 10 0 16,-2-2-4-16,-11-2 1 0,-7 2-7 0,-10-10-2 15,-13 2-5-15,-6 1 0 0,-11 5 0 0,-10 7-4 16,-10 4-4-16,-13 10 1 0,-9 7-2 0,-12 8 1 16,-8 8 1-16,-11 10 0 0,-11 7 3 0,-2 8 1 15,-4 10-2-15,0 10-1 0,-3 5-10 0,-13 13-12 16,6 4-23-16,10 8-33 0,11 5-59 15,9 8-61-15,24-3-53 0,6 4-78 16,-3 16-85-16,20-2-96 0,7-1-499 0,9 6-500 16</inkml:trace>
  <inkml:trace contextRef="#ctx0" brushRef="#br1" timeOffset="-16235.88">6589 2745 220 0,'0'0'409'16,"-20"15"-14"-16,20-15-12 0,-26 12-4 0,26-12-11 15,-30 15-11-15,30-15-9 0,-30 15-23 0,30-15-24 16,-23 11-25-16,23-11-21 0,-21 9-31 16,21-9-15-16,0 0-21 0,-23 10-25 0,23-10-32 15,0 0-21-15,0 0-20 0,0 0-18 16,0 0-13-16,0 0-11 0,0 0-9 0,0 0-4 15,40-10-7-15,-40 10-6 0,40-12 0 0,-16 4-7 16,-5 1-18-16,-19 7-37 0,34-11-44 0,-34 11-63 16,26-9-72-16,-26 9-97 0,0 0-112 0,27-8-133 15,-27 8-688-15,0 0-711 0</inkml:trace>
  <inkml:trace contextRef="#ctx0" brushRef="#br1" timeOffset="-2036.4">11005 9247 5 0,'0'0'465'0,"0"-28"-29"0,0 28-10 0,-4-27-12 16,1 7-30-16,-7 0-21 0,4 0-24 0,-11-5-35 16,0-2-23-16,-3 0-7 0,-7-7-30 15,1 2-13-15,-8 0-14 0,-2-1-17 0,-11-4-21 16,-3 2-22-16,-3-5-25 0,-7 5-20 0,-18-5-19 15,-4-2-7-15,-5 4-10 0,-10 1-11 0,-7 1-13 16,-5 1-12-16,-8 3-10 0,-6 2-5 0,-4 5-9 16,-10 0-2-16,-3 7-5 0,-3 3-5 0,-31 0-1 15,21 6 1-15,-4 6-3 0,-7-3 1 0,-22 12 2 16,-4 0-2-16,3 6 1 0,4 2 2 0,3 3 3 16,0 9-1-16,6 1 0 0,1 6-1 0,3 7 1 15,-1 4 0-15,-2 7-1 0,3 4 4 16,-1 5-3-16,2 3 3 0,5 4-2 0,1 4 10 15,6 4 19-15,7 8 13 0,3 4-2 0,7 4 5 16,0 6 11-16,3 9 21 0,1 4 13 0,-24 30 6 16,3-5 10-16,3 5-6 0,4 2-5 0,4-2-12 15,6 5-11-15,23-20 6 0,3 5-14 0,11 2-8 16,3 4-8-16,7 1-11 0,6 1-6 0,7-6-6 16,10-2-4-16,7-2-5 0,13-5-4 0,10-9-2 15,13-15 0-15,10 0 4 0,10-7-2 0,11-12 2 16,10 8-1-16,12-9 3 0,14-4-1 0,17-4 1 15,9-9 0-15,15-7-2 0,9-6-1 16,6-5 1-16,7-10-3 0,1-5 1 0,3-10-3 16,0-4 1-16,-14-6 0 0,-7-3-1 0,-9-4 1 15,-7-2-1-15,-3-2 3 0,-11-1 2 0,-5-1-2 16,-1 1 3-16,-10-2-3 0,-4 2-6 0,-3-2-25 16,-6 1-37-16,0 1-46 0,-3-4-67 0,-24 7-68 15,33-8-66-15,-33 8-80 0,27-10-87 0,-27 10-90 16,16-9-59-16,-16 9-67 0,14-14-95 0,-14 14-437 15,13-12-672-15</inkml:trace>
  <inkml:trace contextRef="#ctx0" brushRef="#br1" timeOffset="-1431.98">4789 12515 197 0,'0'0'460'0,"-17"-26"-5"0,17 26-5 0,-17-22-25 16,17 22-18-16,-20-20-21 0,10 7-23 0,-3 1-29 15,13 12-20-15,-27-17-13 0,27 17-11 0,-23-15-29 16,23 15-45-16,-20-13-45 0,20 13-35 15,0 0-30-15,-24-6-20 0,24 6-17 0,0 0-11 16,-13 19-9-16,13-19-6 0,4 22-1 16,2-4 18-16,4-1 20 0,4 1 9 0,2 2-4 15,7 2-5-15,1 1-11 0,3-3-7 0,6 2-7 16,3 2-3-16,1-3-6 0,4-1-5 0,-5-2-7 16,1-1-6-16,-4-2 0 0,-3-2-6 0,-3-1-1 15,-4-2 4-15,-3 0 7 0,-3 1 36 0,-17-11 27 16,30 16 14-16,-30-16-6 0,13 16-14 0,-13-16-13 15,-10 25-12-15,-6-7-5 0,-14 1-10 0,-8 8-2 16,-5 5-7-16,-7 2-5 0,-4 1-5 0,-1 2-5 16,1 1-3-16,0 2-5 0,4-2-2 0,4 1 0 15,2 1-2-15,7-7-2 0,4 2 0 16,3-3-2-16,11-4 2 0,2 2-1 0,4-3-1 16,9-5-30-16,0 2-111 0,8-7-142 0,9 0-164 15,4-4-190-15,9-6-200 0,4-5-954 0,18-4-1211 16</inkml:trace>
  <inkml:trace contextRef="#ctx0" brushRef="#br1" timeOffset="671.61">7650 13509 356 0,'0'0'389'0,"-27"-4"-22"0,27 4-20 0,-27-5-19 15,27 5-20-15,-30-3-20 0,30 3-23 0,0 0-19 16,-36-1-14-16,36 1-14 0,0 0-14 0,0 0-17 16,-37-5-19-16,37 5-12 0,0 0-13 0,0 0-8 15,0 0-3-15,-36 0 3 0,36 0 1 0,0 0-1 16,0 0-1-16,0 0-3 0,0 0-7 0,0 0-2 15,0 0-7-15,0 0-7 0,0 0-18 0,0 0-15 16,0 0-7-16,0 0 0 0,0 0 49 0,0 0 5 16,0 0-2-16,33 0-10 0,-33 0-9 0,43-1-19 15,-43 1-10-15,60-2-8 0,-27 2-10 0,4-4-9 16,3 4 0-16,3-2-6 0,8 2-13 16,-5-3-4-16,4 1-4 0,1 2 2 15,-2 0-7-15,1 0-2 0,1-2-2 0,-5 4-1 16,4-2 2-16,-4 0-6 0,2 0 3 0,-5 2-4 15,4-2 3-15,-1 3-3 0,-2-1 0 0,-1-2 0 16,4 4 2-16,-1-4 0 0,4 2 2 0,-2-2-1 16,-2 0-4-16,4 1 4 0,-1-1-1 0,-1 0 3 15,-2 0-3-15,4 0-1 0,-3 0 2 0,-1 0-4 16,2-1 0-16,1 1 2 0,-2-2 1 0,-1 2-2 16,1-4-1-16,0 2 2 0,0 2-3 0,3-3 3 15,-4 1-3-15,1 2 3 0,0-2-2 16,0-1-1-16,-4 3 2 0,4 0-1 0,-1 0 2 15,1-2 0-15,-7 2-4 0,-1 0 2 0,2 0 1 16,-1 2 0-16,-4-2 0 0,2 0 0 16,-2 0-3-16,1 0 0 0,-1 3 1 0,1-3 2 15,-4 0-2-15,4 0 2 0,0 0 1 0,3 0 3 16,4-3 0-16,2 3-1 0,4-2-2 0,-1 2 2 16,2-3 2-16,2 0-6 0,1 3 4 0,3-2-1 15,-1 2-2-15,4-3 1 0,3 3 2 0,-3-2-2 16,-3 2-6-16,3-2 7 0,-3 2-1 0,0-3-1 15,-4 3 1-15,1 0 1 0,-8-2-2 16,1 2 2-16,-1-3 0 0,1 3 2 0,3-2-1 16,-6 2 0-16,2-3 2 0,4 1 4 0,1-1-4 15,-2 0 3-15,-2 2-4 0,7-2 5 0,-8 1-2 16,1-1-4-16,-1 3 0 0,-6-3 0 0,1 3-5 16,-2 0 0-16,-2 0 0 0,-1 0 1 0,2-1-1 15,-2 1 2-15,4 0 0 0,-4 0 0 16,5-3 2-16,5 3-4 0,1-3 4 0,3 1-1 15,0-2 0-15,4 4 1 0,-4-2-4 0,3-1 0 16,0 1-3-16,4 0 7 0,-3-1-3 0,-2 3-2 16,2-2 3-16,0-1-4 0,-4 3-1 0,-4-3 5 15,1 3-4-15,-7 0 1 0,3 0-2 16,-6 0 4-16,6-2-2 0,0 2 2 0,11 0 1 16,-7-3-2-16,10 3-1 0,-5-2 1 0,5 0 0 15,14 2 1-15,-8-3-4 0,7 1 3 0,-7-1 0 16,-6 3-6-16,3 0 8 0,-3-2-1 0,0 2-2 15,-8-3 0-15,5 3 0 0,-7-2 0 0,-1 2 3 16,-6 0 0-16,-3-3-2 0,3 3-4 0,3-3 9 16,4 2-1-16,-4 1 6 0,1-3-3 0,2 1 0 15,4-1-1-15,1 0-1 0,-2 2 1 16,5 1-2-16,-4-3-1 0,3 0 1 0,0 1-3 16,1-2 1-16,-4 4 0 0,3-2-3 0,-3 2 2 15,-3-3 3-15,0 3-6 0,0-3 1 0,-11 3 3 16,4 0-4-16,4-1 4 0,-8 1-2 15,4 0 1-15,7-3-2 0,-4 3 2 0,4-2 0 16,-1 2-1-16,-2-3 0 0,2 3 2 0,2-3-4 16,-2 3 2-16,-10-2 0 0,5 2-1 0,-5 0 0 15,4-3 2-15,-7 3-1 0,5 0 2 0,-5-2-2 16,-33 2 4-16,63 0-3 0,-33-2 1 0,7-1-1 16,-4 3 1-16,4-2 0 0,-1-1 2 0,8 1-2 15,2-1 1-15,1 1-2 0,4-1 3 0,-2 0-4 16,1 2 3-16,4-2-1 0,-5 0 0 15,5 1 3-15,-4-1-2 0,3 2 0 16,-6-2 2-16,4 0-3 0,-2 1 0 0,-2-2 1 16,-1 2-2-16,8-1 4 0,-4 0 2 0,0 2 1 15,3-2 0-15,1 1-1 0,3-1 2 0,6-2 4 16,0 2-2-16,-3-1-2 0,3 1 4 0,-6 1 2 16,-3-3 4-16,-5 2 2 0,2 1-4 0,-4-4 0 15,-4 5-3-15,-7 1-3 0,-3-3 1 0,4 0-2 16,-7 1 1-16,4-1-4 0,-4 2 1 0,-30 1 2 15,53-3-3-15,-53 3-1 0,44-3 2 0,-44 3 0 16,39-2 1-16,-39 2 1 0,40-4-1 0,-40 4-2 16,30-2 2-16,-30 2 0 0,30-3 0 0,-30 3 4 15,0 0 0-15,47-3 0 0,-47 3 3 16,30-1 2-16,-30 1-5 0,43-3-1 16,-43 3 0-16,51-5-4 0,-51 5 1 0,60 0-4 15,-60 0 1-15,60-3-4 0,-60 3 2 0,57-2-2 16,-57 2 2-16,56-3-5 0,-56 3 0 0,64-2 0 15,-34 0 0-15,-30 2 0 0,57-3 0 0,-57 3 0 16,49-2 0-16,-49 2 0 0,47-3 0 0,-47 3 0 16,37-2 0-16,-37 2 0 0,36-3 0 0,-36 3 0 15,27-5 0-15,-27 5 0 0,0 0 0 0,20-10-25 16,-20 10-397-16,-14-12-221 0,-5 4-207 0,-14-7-274 16,-18 0-620-16,-18-12-1175 0</inkml:trace>
  <inkml:trace contextRef="#ctx0" brushRef="#br1" timeOffset="4259.46">7523 13584 114 0,'0'0'158'0,"0"0"-5"0,0 0 2 0,0 0 5 15,0 0 14-15,0 0-7 0,0 0-1 0,0 0 7 16,0 0-1-16,0 0 8 0,-9-13 21 0,9 13 10 16,0 0 7-16,0 0 15 0,0 0 4 0,-14-14-11 15,14 14-7-15,0 0-12 0,0 0 4 16,-10-15-15-16,10 15-4 0,0 0-3 0,0 0-16 15,-11-15-14-15,11 15-16 0,0 0-11 0,0 0-6 16,0 0-16-16,0 0-16 0,-13-12-14 0,13 12-15 16,0 0-15-16,0 0-11 0,0 0-5 0,0 0-8 15,0 0-7-15,0 0-3 0,0 0 0 16,0 0-3-16,0 0 5 0,-20 12 3 0,20-12 8 16,-6 15 12-16,6-15 4 0,-10 21-2 0,10-21-4 15,-11 24 1-15,5-6 1 0,-1 2 6 0,1 1 0 16,0 0-2-16,-2 4-6 0,2 4-6 0,2 0-4 15,-2 3-2-15,3 1-1 0,3-1-4 16,-3 4-4-16,3-2-2 0,0-1 0 0,0 1-1 16,3 3-4-16,-3-6-1 0,3 5 0 0,0-4 0 15,0-5 0-15,-3 4-4 0,4-2 7 0,-4-2-3 16,3 1 2-16,-3-1 0 0,3 0 0 0,-3 2 2 16,0-2 2-16,0-2-3 0,0 0 6 0,3-2-9 15,-3 2 6-15,-3-3-5 0,3 0 2 0,0-2 0 16,0 1 8-16,-3 1 5 0,3-2 11 15,-3-1 4-15,3 2 0 0,-4-1 1 0,1 0-1 16,3 0-2-16,-3 0-2 0,0 0 3 0,0 0-1 16,-2 1-8-16,2-2-5 0,0-1-4 0,0-1-4 15,3-17-5-15,-4 35-2 0,4-35-1 16,-3 33 0-16,3-33 4 0,-3 34-6 0,3-34-6 16,-3 33 5-16,3-33-2 0,-4 30 1 0,4-30-3 15,0 30-1-15,0-30-1 0,-4 25 4 0,4-25 0 16,-3 26 0-16,3-26-2 0,0 22-3 0,0-22 4 15,0 20-1-15,0-20 2 0,-3 17-3 0,3-17 0 16,0 0-5-16,0 25 5 0,0-25-1 0,0 0 1 16,-3 20 0-16,3-20-2 0,0 0-2 0,-4 18 3 15,4-18-2-15,0 0 3 0,0 0-2 0,0 20 3 16,0-20 0-16,0 0 0 0,0 0 2 16,0 0 0-16,0 0 4 0,-3 17 5 0,3-17 8 15,0 0 5-15,0 0 3 0,0 0 4 16,0 0-1-16,0 0 0 0,0 0 7 0,0 0-6 15,0 0 2-15,0 0 1 0,0 0 2 0,3 20 2 16,-3-20-6-16,0 0-4 0,0 0-3 0,0 0-7 16,0 0-2-16,0 0-6 0,0 0 1 0,0 0-1 15,0 0 1-15,0 0 3 0,27 2-8 0,-27-2 7 16,0 0-4-16,33-2 0 0,-33 2-1 0,27-2-1 16,-27 2 0-16,33-5-2 0,-33 5 2 0,40-5 0 15,-40 5-2-15,41-8 3 0,-41 8 0 0,49-7-2 16,-49 7 0-16,51-8-4 0,-51 8 1 0,56-6-1 15,-56 6 2-15,57-1-3 0,-30-2 2 16,-27 3-3-16,56-3-1 0,-56 3 1 16,57-2-1-16,-57 2 0 0,57 0 3 0,-57 0-3 15,56 0 2-15,-56 0 0 0,51-3 1 0,-51 3 0 16,52 0-1-16,-52 0 0 0,60 0 4 0,-60 0-2 16,64-2 1-16,-64 2 0 0,64 0-2 0,-28-2 3 15,-2 2 0-15,2-3-1 0,1 3-1 0,3-2 2 16,-3 2 0-16,3-3-3 0,-4 3 1 0,5-2 0 15,-5 2-3-15,1 0 0 0,-1 0 0 0,-3 0-2 16,5 0 1-16,-5 0 3 0,4 0-3 0,-4 0 1 16,3 0 0-16,1 0 3 0,0 0-4 0,3 0-2 15,6-3 0-15,1 3 0 0,0-3 0 16,3 3 0-16,0-2 0 0,1 2 0 0,-5-2 0 16,1 2 0-16,-1 0 0 0,-6 0 0 15,0 0 0-15,0 0 0 0,-3 0 0 0,3 2 0 16,0-2 0-16,0 0 0 0,4 2 0 0,2-2 0 15,-2 3 0-15,2-3 0 0,4 0 0 0,-4 3 0 16,5-3 0-16,-4 0 0 0,2 0 0 0,-2 0 0 16,3 2 0-16,-6-2 0 0,-5 0 0 0,1 3 0 15,-2-3 0-15,-2 0 0 0,1 0 0 0,-4 2 0 16,0-2 0-16,0 0 0 0,5 0 0 0,1-2 0 16,4 2 0-16,8-3 0 0,-1 3 0 0,6-2 0 15,1 2 0-15,10-3 0 0,3 3 0 16,3 0 0-16,1 0 0 0,-1 0 0 0,4 0 0 15,-4 0 0-15,0 0 0 0,-2 3 0 0,-2-3 0 16,-2 2 0-16,-1 1 0 0,-9-3 0 0,0 2 0 16,-3-2 0-16,6 3 0 0,-7-3 0 15,4 2 0-15,-1-2 0 0,1 0 0 0,3 2 0 16,-7-2 0-16,4 3 0 0,0-3 0 0,-3 2 0 16,-2-2 0-16,2 3 0 0,-4-3 0 0,-4 3 0 15,2-3 0-15,-9 0 0 0,1 1 0 0,1-1 0 16,-5 0 0-16,1 0 0 0,-1 0 0 0,5-1 0 15,-5 1 0-15,10-3 0 0,5 3 0 16,-1-3 0-16,3 1 0 0,7-1 0 0,-7 3 0 16,14-2 0-16,-4 0 0 0,-3 2 0 0,-3-3 0 15,0 3 0-15,-3-2 0 0,-4 2 0 0,-4 0 0 16,1-3 0-16,-7 3 0 0,-4 0 0 0,1 0 0 16,0-2 0-16,-3 2 0 0,2-3 0 0,4 3 0 15,7-3 0-15,-1-1 0 0,4 1 0 16,4 1 0-16,9-1 0 0,4-2 0 0,-4 3 0 15,0-1 0-15,4 0 0 0,-7 2 0 0,-3 1 0 16,-4-3 0-16,1 3 0 0,3-2 0 0,-5-1 0 16,2 0 0-16,3 3 0 0,-4-2 0 0,11-3 0 15,-1 2 0-15,0 0 0 0,7-2 0 16,1 3 0-16,-2-3 0 0,1 3 0 0,1-1 0 16,2-2 0-16,-7 2 0 0,4 1 0 0,-6 2 0 15,-11-2 0-15,4 2 0 0,-10-3 0 0,-1 3 0 16,1-2 0-16,-7 2 0 0,-7-3 0 0,4 3 0 15,-3-2 0-15,-4 2 0 0,6-3 0 0,1 1 0 16,-4-1 0-16,10-1 0 0,4 1 0 0,0-2 0 16,3 0 0-16,0 1 0 0,4 0 0 0,-5-1 0 15,8 2 0-15,-7-1 0 0,4-1 0 16,-8 2 0-16,4-2 0 0,-3 2 0 0,0 1 0 16,-1-3 0-16,-2 3 0 0,2-3 0 0,-2 2 0 15,2-2 0-15,1 1 0 0,-1-1 0 16,8-1 0-16,-7 0 0 0,9 2 0 0,1-4 0 15,3 4 0-15,0-4 0 0,0 3 0 0,-10-2 0 16,4 2 0-16,-8 0 0 0,1 0 0 0,-4-1 0 16,-2 2 0-16,-8-1 0 0,-3 2 0 0,3-3 0 15,-3 2 0-15,0 1 0 0,-3-2 0 0,-1 3 0 16,1-3 0-16,0 3 0 0,-27 2 0 0,53-8 0 16,-26 5 0-16,0-1 0 0,3 1 0 0,3 1 0 15,-3-3 0-15,3 2 0 0,-3-2 0 0,0 2 0 16,0 2 0-16,-30 1 0 0,54-5 0 0,-54 5 0 15,46-8 0-15,-46 8 0 16,40-5 0-16,-40 5 0 0,44-8 0 0,-44 8 0 16,46-10 0-16,-46 10 0 0,47-10 0 0,-47 10 0 15,46-10 0-15,-46 10 0 0,41-10 0 0,-41 10 0 16,33-9 0-16,-33 9 0 0,37-8 0 0,-37 8 0 16,30-9 0-16,-30 9 0 0,30-9 0 0,-30 9 0 15,33-7 0-15,-33 7 0 0,30-8 0 0,-30 8 0 16,30-8 0-16,-30 8 0 0,30-4 0 0,-30 4 0 15,24-8 0-15,-24 8 0 0,0 0 0 0,30-7 0 16,-30 7 0-16,0 0 0 0,23-7 0 0,-23 7 0 16,0 0 0-16,23-8 0 0,-23 8 0 0,0 0 0 15,23-10 0-15,-23 10 0 0,0 0 0 16,24-15 0-16,-24 15 0 0,0 0 0 0,20-13 0 16,-20 13 0-16,20-10 0 0,-20 10 0 15,0 0 0-15,20-12 0 0,-20 12 0 0,0 0 0 16,17-12 0-16,-17 12 0 0,0 0 0 0,0 0 0 15,16-15 0-15,-16 15 0 0,0 0 0 0,14-13 0 16,-14 13 0-16,0 0 0 0,13-16 0 0,-13 16 0 16,0 0 0-16,13-19 0 0,-13 19 0 0,0 0 0 15,7-20 0-15,-7 20 0 0,0 0 0 0,4-25 0 16,-4 25 0-16,3-18 0 0,-3 18 0 0,-3-19 0 16,3 19 0-16,-4-20 0 0,4 20 0 0,-4-21 0 15,4 21 0-15,-6-22 0 0,6 22 0 16,-7-20 0-16,7 20 0 0,-3-21 0 0,3 21 0 15,-6-20 0-15,6 20 0 0,-7-19 0 0,7 19 0 16,-4-18 0-16,4 18 0 0,-6-18 0 16,6 18 0-16,-4-17 0 0,4 17 0 0,-6-17 0 15,6 17 0-15,-7-20 0 0,7 20 0 0,-7-18 0 16,7 18 0-16,-3-18 0 0,3 18 0 0,-7-17 0 16,7 17 0-16,-6-17 0 0,6 17 0 0,-7-17 0 15,7 17 0-15,-7-21 0 0,7 21 0 0,-3-20 0 16,3 20 0-16,-7-19 0 0,7 19 0 0,-3-19 0 15,3 19 0-15,-3-20 0 0,3 20 0 0,-7-22 0 16,7 22 0-16,0-20 0 0,0 20 0 16,-3-20 0-16,3 20 0 0,0-20 0 0,0 20 0 15,0-23 0-15,0 23 0 0,0-19 0 0,0 19 0 16,0-20 0-16,0 20 0 0,0-18 0 0,0 18 0 16,3-19 0-16,-3 19 0 0,0-18 0 0,0 18 0 15,0 0 0-15,0-28 0 0,0 28 0 16,4-17 0-16,-4 17 0 0,3-17 0 0,-3 17 0 15,0 0 0-15,3-26 0 0,-3 26 0 0,0 0 0 16,3-25 0-16,-3 25 0 0,0 0 0 0,0-24 0 16,0 24 0-16,0 0 0 0,7-26 0 0,-7 26 0 15,0 0 0-15,0-25 0 0,0 25 0 16,0 0 0-16,0-24 0 0,0 24 0 0,0 0 0 16,0-26 0-16,0 26 0 0,0 0 0 0,-3-25 0 15,3 25 0-15,0 0 0 0,0-27 0 0,0 27 0 16,0-21 0-16,0 21 0 0,-4-20 0 0,4 20 0 15,0-19 0-15,0 19 0 0,-3-24 0 0,3 24 0 16,-3-21 0-16,3 21 0 0,-3-20 0 0,3 20 0 16,-4-22 0-16,4 22 0 0,0-21 0 0,0 21 0 15,-3-20 0-15,3 20 0 0,-4-20 0 16,4 20 0-16,-3-20 0 0,3 20 0 0,-4-21 0 16,4 21 0-16,-3-17 0 0,3 17 0 0,-3-14 0 15,3 14 0-15,-6-18 0 0,6 18 0 16,0 0 0-16,-7-20 0 0,7 20 0 0,0 0 0 15,-4-20 0-15,4 20 0 0,0 0 0 0,0 0 0 16,-7-20 0-16,7 20 0 0,0 0 0 0,0 0 0 16,-6-12 0-16,6 12-268 0,0 0-747 0,0 0-1334 15,-43-9-1746-15</inkml:trace>
  <inkml:trace contextRef="#ctx0" brushRef="#br1" timeOffset="6127.3">9335 13587 301 0,'0'0'414'0,"12"-16"-8"0,-12 16-7 15,10-17 1-15,-10 17-10 0,11-12-13 0,-11 12-5 16,0 0-5-16,9-17-1 0,-9 17-10 0,0 0-6 16,0 0-10-16,7-16-12 0,-7 16-18 0,0 0-22 15,0 0-39-15,0 0-31 0,6-13-45 0,-6 13-33 16,0 0-26-16,0 0-25 0,0 0-19 16,0 0-8-16,0 0-15 0,0 0-4 0,0 0-2 15,0 0 7-15,0 0 10 0,-6 19 22 0,6-19 7 16,-3 19-1-16,3-19-8 0,-7 23-11 0,7-23-11 15,-3 27-7-15,3-27-5 0,-3 30-5 16,3-30 1-16,-4 39 1 0,4-20-4 0,0 1-1 16,0 3 0-16,0-1-3 0,0 0-3 0,0-2 0 15,0 4-1-15,0-5-2 0,0 4 0 0,0-2-2 16,4 0-5-16,-1-1 2 0,-3 2-2 0,0-1-1 16,3-1-4-16,-3-1-13 0,3 1-2 0,-3-20 0 15,4 38 0-15,-4-38 0 0,0 35 0 0,0-35 0 16,3 33 0-16,-3-33 0 0,3 32 0 0,-3-32 0 15,0 33 0-15,0-33 0 0,3 29 0 0,-3-29 0 16,4 29 0-16,-4-29 0 0,4 29 0 16,-4-29 0-16,3 28 0 0,-3-28 0 0,3 25 0 15,-3-25 0-15,0 27 0 0,0-27 0 16,4 25 0-16,-4-25 0 0,3 25 0 0,-3-25 0 16,0 25 0-16,0-25 0 0,0 25 0 0,0-25 0 15,0 19 0-15,0-19 0 0,3 24 0 0,-3-24 0 16,0 19 0-16,0-19 0 0,0 18 0 0,0-18 0 15,0 18 0-15,0-18 0 0,0 17 0 0,0-17 0 16,0 0 0-16,0 27 0 0,0-27 0 0,0 0 0 16,-3 26 0-16,3-26 0 0,0 19 0 0,0-19 0 15,-3 18 0-15,3-18 0 0,-4 20 0 0,4-20 0 16,0 18 0-16,0-18 0 0,-3 19 0 0,3-19 0 16,-3 18 0-16,3-18 0 0,0 18 0 15,0-18 0-15,0 0 0 0,-4 27 0 16,4-27 0-16,-4 18 0 0,4-18 0 0,-3 17 0 15,3-17 0-15,-3 15 0 0,3-15 0 0,0 0 0 16,-7 23 0-16,7-23 0 0,0 0 0 0,-3 20 0 16,3-20 0-16,0 0 0 0,-3 19 0 0,3-19 0 15,0 0 0-15,-3 18 0 0,3-18 0 0,0 0 0 16,-4 18 0-16,4-18 0 0,0 0 0 0,-4 17 0 16,4-17 0-16,0 0 0 0,0 0 0 0,-3 22 0 15,3-22 0-15,0 0 0 0,0 0 0 0,-3 23 0 16,3-23 0-16,0 0 0 0,0 0 0 0,0 21 0 15,0-21 0-15,0 0 0 0,0 0 0 16,-3 19 0-16,3-19 0 0,0 0 0 0,0 0 0 16,0 18 0-16,0-18 0 0,0 0 0 15,0 0 0-15,-4 17 0 0,4-17 0 0,0 0 0 16,0 0 0-16,0 18 0 0,0-18 0 0,0 0 0 16,0 0 0-16,0 0 0 0,0 22 0 0,0-22 0 15,0 0 0-15,0 0 0 0,0 0 0 0,0 0 0 16,-3 18 0-16,3-18 0 0,0 0 0 0,0 0 0 15,0 0 0-15,0 0 0 0,0 0 0 0,0 0 0 16,0 19 0-16,0-19 0 0,0 0 0 0,0 0 0 16,0 0 0-16,0 0 0 0,0 0 0 0,0 0 0 15,-3 19 0-15,3-19 0 0,0 0 0 0,0 0 0 16,0 0 0-16,0 0 0 0,0 0 0 16,0 0 0-16,0 0 0 0,0 0 0 0,0 0 0 15,0 0 0-15,-3 17 0 0,3-17 0 0,0 0 0 16,0 0 0-16,0 0 0 0,0 0 0 15,0 0 0-15,0 0 0 0,0 0 0 0,0 0 0 16,0 0 0-16,0 0-298 0,0 0-337 0,0 0-180 16,3-17-188-16,-3 17-847 0,0 0-1276 0</inkml:trace>
  <inkml:trace contextRef="#ctx0" brushRef="#br1" timeOffset="7171.61">7596 12902 2 0,'7'-14'336'0,"-7"14"-6"0,0 0 0 0,0 0 3 15,7-16 0-15,-7 16-3 0,0 0 0 0,0 0-4 16,0 0-1-16,0 0 5 0,7-15 7 0,-7 15-3 16,0 0-14-16,0 0-18 0,0 0-25 0,0 0-31 15,0 0-36-15,0 0-39 0,0 0-32 16,0 0-29-16,0 0-21 0,0 0-11 0,0 0-2 16,0 0-3-16,0 0-1 0,3 22 0 0,-3-22-6 15,0 26-6-15,0-26-7 0,0 29-7 16,0-29-6-16,0 37 1 0,0-21-12 0,0 6-5 15,0-2-4-15,0 3-4 0,3-3 0 0,-3 3-2 16,0-3-2-16,3-1 1 0,-3-19 1 0,4 36 0 16,-4-36 0-16,3 30 3 0,-3-30-13 0,4 25-33 15,-4-25-38-15,6 17-46 0,-6-17-105 0,0 0-116 16,0 0-114-16,17 9-119 0,-17-9-87 0,0 0-116 16,20-14-429-16,-20 14-662 0</inkml:trace>
  <inkml:trace contextRef="#ctx0" brushRef="#br1" timeOffset="8051.61">7930 12888 562 0,'0'0'581'0,"6"-29"-16"15,-6 29-25-15,8-25-23 0,-8 25-15 16,0-25-5-16,0 25-17 0,3-17-33 0,-3 17-42 16,0 0-58-16,0-25-63 0,0 25-56 0,0 0-50 15,0 0-31-15,0 0-23 0,0 0-7 0,0 0-14 16,0 0-10-16,-27 5-11 0,27-5-8 0,-14 23-8 15,8-5-5-15,-1-1-11 0,1 0-6 16,3 6-4-16,-1-3-9 0,0 2-5 0,4 0-6 16,0 1 1-16,0 0-4 0,4-1-2 0,0-2 1 15,-1-2 0-15,-3-18 3 0,10 30 4 0,-10-30 3 16,13 25 5-16,-13-25-1 0,20 14-6 0,-20-14-2 16,0 0-4-16,36 4-3 0,-36-4 0 0,30-9-3 15,-30 9 0-15,30-22-2 0,-13 7-2 0,1-2-3 16,-2-1 1-16,-2-2-3 0,-2 0-1 15,-2-1-2-15,1-3-2 0,-1 2 3 0,-4 2 7 16,0-1 11-16,2 1 12 0,-5 1 10 0,0 4 2 16,-3 15-1-16,4-30-2 0,-4 30-10 0,0-25-2 15,0 25-10-15,3-23-7 0,-3 23-4 16,0 0 1-16,0 0-5 0,-7-14 3 0,7 14-2 16,0 0 0-16,-17 9-1 0,17-9 1 0,-9 20-3 15,9-20 1-15,-10 28 0 0,7-14 1 0,-2 4-1 16,2 2 1-16,0 0-1 0,6 3 1 0,-3-4 0 15,3 2 2-15,2 0-2 0,-2 0 2 0,3-3-1 16,1 1 0-16,-1-2 0 0,5 0 1 0,-5-2 4 16,-6-15 2-16,20 22 1 0,-20-22 0 0,23 17 1 15,-23-17 0-15,27 10 3 0,-27-10-4 0,33 2-3 16,-33-2-2-16,37-8-3 0,-37 8 6 16,40-14 0-16,-16 2-6 0,-5-1 0 0,-1-2-2 15,1 0 0-15,-2 0-2 0,-1-2 2 16,-2 1-2-16,2 0 1 0,-5-2-1 0,-1 0 3 15,-1 1 6-15,-1 2 16 0,-2-1-1 0,-6 16-24 16,10-25 0-16,-10 25 0 0,3-25 0 0,-3 25 0 16,3-19 0-16,-3 19 0 0,4-18 0 0,-4 18 0 15,0 0 0-15,0 0 0 0,-7-20 0 0,7 20 0 16,0 0 0-16,0 0 0 0,-23 10 0 0,23-10 0 16,-17 17 0-16,17-17 0 0,-17 26 0 0,11-11 0 15,-1 2 0-15,4 0 0 0,-3 1 0 0,6-18 0 16,-4 35 0-16,4-35 0 0,4 31 0 0,-4-31 0 15,3 29 0-15,-3-29 0 0,13 25 0 16,-13-25 0-16,14 21 0 0,-14-21 0 16,19 14 0-16,-19-14 0 0,27 7 0 0,-27-7 0 15,0 0 0-15,44 0 0 0,-44 0 0 0,33-9 0 16,-17-1 0-16,1-1 0 0,4-1 0 0,-5-3 0 16,-2 0 0-16,2-1 0 0,-7-4 0 0,5 1 0 15,-7-1 0-15,2 1 0 0,-5-2 0 0,-4 1 0 16,0 20 0-16,-4-31 0 0,4 31 0 0,-13-32 0 15,4 20 0-15,9 12 0 0,-30-18 0 0,30 18 0 16,-33-1 0-16,33 1 0 0,-44 4 0 0,23 4 0 16,-1 2 0-16,1 2 0 0,4 3 0 0,-2 0 0 15,5 0 0-15,1 3 0 0,3-3-142 16,3-1-189-16,7-14-107 0,-3 28-109 0,3-28-146 16,6 20-175-16,-6-20-891 0,21 15-1190 15</inkml:trace>
  <inkml:trace contextRef="#ctx0" brushRef="#br1" timeOffset="9467.82">11181 13477 190 0,'0'0'485'16,"0"0"-12"-16,0-20-16 0,0 20-23 0,0 0-26 16,-3-17-2-16,3 17-9 0,0 0-4 0,-3-18-1 15,3 18-6-15,0 0-11 0,0 0-17 0,0 0-29 16,-3-20-28-16,3 20-38 0,0 0-36 0,0 0-39 15,0 0-36-15,0 0-29 0,0 0-27 0,0 0-17 16,0 0-10-16,0 0 16 0,0 0 19 0,0 0 9 16,0 0-2-16,0 0 2 0,-7 19-10 0,7-19-4 15,0 21-2-15,0-21 0 0,3 33-10 0,-3-33 6 16,0 40-7-16,0-18-64 0,0 4-22 16,0-2 0-16,0 3 0 0,0 0 0 15,0 2 0-15,4-2 0 0,-4 1 0 0,3-1 0 16,-3 3 0-16,0-3 0 0,3 1 0 0,-3 1 0 15,3 0 0-15,-3 1 0 0,3-2 0 0,2-1 0 16,-5 0 0-16,0 3 0 0,3-3 0 0,-3 0 0 16,0 4 0-16,3-6 0 0,-3 3 0 0,0-3 0 15,0 0 0-15,0-3 0 0,0 1 0 0,3-1 0 16,-3 1 0-16,0-4 0 0,0 4 0 0,0-3 0 16,0 3 0-16,0-1 0 0,0-2 0 15,-3 1 0-15,3 0 0 0,0 0 0 0,0-1 0 16,-3-4 0-16,3 2 0 0,0-18 0 0,-3 36 0 15,3-36 0-15,0 33 0 0,0-33 0 0,-5 27 0 16,5-27 0-16,0 27 0 0,0-27 0 16,-3 27 0-16,3-27 0 0,0 25 0 0,0-25 0 15,-3 28 0-15,3-28 0 0,0 28 0 0,0-28 0 16,-3 35 0-16,3-35 0 0,-7 37 0 0,7-17 0 16,-3 0 0-16,0 0 0 0,0 3 0 0,3-1 0 15,-5-2 0-15,2 2 0 0,3-1 0 0,-3-1 0 16,3-4 0-16,0-16 0 0,-3 34 0 0,3-34 0 15,-3 27 0-15,3-27 0 0,-4 26 0 16,4-26 0-16,-3 19 0 0,3-19 0 0,0 0 0 16,-3 25 0-16,3-25 0 0,0 0 0 0,0 18 0 15,0-18 0-15,0 0 0 0,0 0 0 0,0 19 0 16,0-19 0-16,0 0 0 0,0 0 0 0,0 0 0 16,0 0 0-16,0 0 0 0,0 0 0 15,0 0 0-15,0 0 0 0,0 0 0 0,0 0 0 16,6-19 0-16,-6 19 0 0,4-28-384 0,-4 28-655 15,-7-40-1263-15,1 13-1700 0</inkml:trace>
  <inkml:trace contextRef="#ctx0" brushRef="#br1" timeOffset="10008">9474 12975 310 0,'0'0'552'0,"0"-21"-9"0,0 21-21 15,0 0-36-15,0-22-21 0,0 22-18 0,0 0-6 16,-3-20-9-16,3 20-15 0,0 0-18 0,-3-16-29 16,3 16-39-16,0 0-61 0,0 0-54 15,0 0-45-15,-10-17-35 0,10 17-26 0,0 0-18 16,0 0-15-16,-14 18-5 0,14-18 1 0,-6 25 5 16,-1-8-1-16,4 7 2 0,-1-3-5 0,0 7-12 15,-2 3-9-15,3 1-9 0,3 0-8 0,-7 3-3 16,4-2 0-16,3-3-7 0,-3-3 0 0,3 0-5 15,3 1-17-15,-3-6-69 0,0 1-89 0,3-5-66 16,-3-18-58-16,7 25-99 0,-7-25-123 0,13 14-115 16,-13-14-79-16,0 0-74 0,30-5-561 15,-30 5-785-15</inkml:trace>
  <inkml:trace contextRef="#ctx0" brushRef="#br1" timeOffset="10559.61">9721 13007 195 0,'6'-24'525'16,"2"0"12"-16,-5 4-1 0,0 3-9 0,0 0-18 15,-3 17 10-15,0-33 2 0,0 33-3 0,0-25-29 16,0 25-64-16,-3-20-81 0,3 20-71 0,0 0-54 16,-6-18-37-16,6 18-30 0,0 0-23 0,-21 13-18 15,21-13-5-15,-13 25-4 0,9-8-14 0,1 3-13 16,0 4-9-16,3-2-11 0,3 2-7 0,0-1-8 16,1 2-4-16,3-2-6 0,-1-1-1 0,4-2-3 15,-3 0 0-15,3-3-3 0,3 0-1 0,-2-5 2 16,-11-12-1-16,26 14-4 0,-26-14 0 15,30 8-4-15,-30-8-2 0,30-8-6 16,-13-2 2-16,0-2-3 0,-1-6-4 0,1 0 0 16,-4-6-6-16,4-3 5 0,-4-4-2 0,-3-1-1 15,0-1 0-15,0 0 0 0,-7 3 2 0,0 3 0 16,1 2 7-16,-4 2 8 0,0 1 1 0,0 22-6 16,0-32-3-16,0 32-1 0,-13-18-4 0,13 18 1 15,0 0 1-15,-30 2 2 0,30-2-4 0,-21 24 2 16,8-10-2-16,7 9 2 0,-2 0 0 0,2 1 0 15,3 1 0-15,6 4 4 0,-3-3 0 16,6-1-2-16,2 3 2 0,2-3 0 0,3-3 1 16,-3-1 0-16,6-5-1 0,1 0 0 0,0-4 2 15,3-2 2-15,-20-10-6 0,36 4 0 0,-36-4-4 16,51-6 1-16,-31-5-4 0,7-1 1 0,-1-5-2 16,1-4 1-16,-4-1-2 0,-3-3 1 15,0-5 0-15,-3 0-1 0,-4 0-2 0,1-3 4 16,-8 3-2-16,-3 5 4 0,-3 0-2 0,-3 6-3 15,-3 1-2-15,6 18 0 0,-24-17 3 0,24 17 1 16,-36 2-1-16,12 6 3 0,1 7 0 0,-4 5 2 16,1 5 0-16,2 0 0 0,4 5 0 15,0-1 0-15,7 2 0 0,3-1-28 0,-1 0-54 16,5-5-79-16,3 0-67 0,-1-3-53 0,4-4-67 16,0-18-70-16,7 30-110 0,-7-30-127 0,17 14-109 15,-17-14-706-15,0 0-915 0</inkml:trace>
  <inkml:trace contextRef="#ctx0" brushRef="#br1" timeOffset="10884.28">10528 12746 484 0,'10'-24'564'0,"-1"7"1"0,-1-1-14 0,-8 18-11 16,10-28-19-16,-10 28-19 0,6-22-37 0,-6 22-50 16,7-17-71-16,-7 17-71 0,0 0-51 0,0 0-44 15,0 0-16-15,0 0-17 0,0 0-23 0,0 0-13 16,0 0-6-16,-10 27 1 0,10-27-10 15,-7 37-4-15,4-16 0 0,-3 4 0 0,1-3-6 16,2 3-10-16,0 2-1 0,0-1-7 0,0-1-6 16,-1-1 5-16,1-1-3 0,0 0 2 0,3-3 10 15,-3-2 21-15,3-18 34 0,-5 29 34 0,5-29 40 16,0 25 36-16,0-25-232 0,0 0-7 0,5 21 0 16,-5-21 0-16,0 0 0 0,0 0 0 0,33 0 0 15,-33 0 0-15,27-12 0 0,-27 12 0 16,39-17 0-16,-15 8 0 0,-1-4 0 0,0 3 0 15,4-2 0-15,0 1 0 0,-4-1 0 16,1 0-88-16,-2-1-373 0,2 4-55 0,-4-3-51 16,0 0-92-16,-3 3-59 0,-1-4-61 0,-16 13-719 15,27-20-943-15</inkml:trace>
  <inkml:trace contextRef="#ctx0" brushRef="#br1" timeOffset="11128.03">10968 12695 97 0,'0'0'453'0,"-10"-18"-5"16,10 18 2-16,-10-20-6 0,10 20-18 0,-10-18-21 15,10 18 3-15,-13-22-13 0,13 22-2 0,-10-17-1 16,10 17 5-16,-10-16-18 0,10 16-37 0,0 0-58 16,-17-17-57-16,17 17-46 0,0 0-35 15,0 0-13-15,0 0 3 0,-26 9-10 16,26-9-18-16,-11 33-11 0,8-10-1 0,-4 4-2 16,1 6-9-16,-1 5-15 0,0 2-5 0,4-1-7 15,-4 9-8-15,4-5-1 0,0-4-6 0,3 2-3 16,-3-4-6-16,3-2-2 0,-4-5-3 0,8-3-4 15,-4-2 1-15,3-2 1 0,-3-23-1 0,0 33-21 16,0-33-82-16,3 27-156 0,-3-27-188 0,0 0-195 16,3 20-215-16,-3-20-1054 0,0 0-1309 0</inkml:trace>
  <inkml:trace contextRef="#ctx0" brushRef="#br1" timeOffset="12080.2">13293 13447 193 0,'0'0'420'15,"0"0"-16"-15,3-19-6 0,-3 19-3 0,0 0-7 16,0 0-19-16,0 0-19 0,0 0-6 0,3-21-5 16,-3 21 4-16,0 0 0 0,0 0 4 0,0 0-3 15,0 0-2-15,0 0 6 0,0 0-9 0,0 0-10 16,0 0-18-16,0 0-38 0,0-18-36 0,0 18-42 16,0 0-36-16,0 0-31 0,0 0-25 15,0 0-21-15,0 0-16 0,0 0-1 0,0 0 10 16,0 0 6-16,-3 15 0 0,3-15-81 0,0 0 0 15,0 30 0-15,0-30 0 0,0 30 0 16,0-10 0-16,0 4 0 0,0-2 0 0,0 5 0 16,0 3 0-16,3 3 0 0,-3 5 0 0,0-1 0 15,0 1 0-15,0 1 0 0,0 4 0 0,0-4 0 16,0 7 0-16,0 4 0 0,0 2 0 0,0 1 0 16,3 1 0-16,-3 2 0 0,0 1 0 0,4 1 0 15,-4 2 0-15,3 0 0 0,-3 3 0 0,-3 3 0 16,3-3 0-16,-4 7 0 0,4 0 0 0,0-10 0 15,4 1 0-15,-4-7 0 0,3-2 0 0,-3-6 0 16,4-6 0-16,-1-2 0 0,-3-6 0 0,4-6 0 16,-1 0 0-16,-3-3 0 0,0-6 0 15,0-17 0-15,6 27 0 0,-6-27 0 16,7 16 0-16,-7-16 0 0,0 0 0 0,0 0 0 16,0 0 0-16,20-10 0 0,-20 10 0 0,6-20 0 15,-6 20 0-15,4-30 0 0,-4 30 0 0,-4-35-762 16,1 14-312-16,-3-4-1087 0,-4-4-1569 0</inkml:trace>
  <inkml:trace contextRef="#ctx0" brushRef="#br1" timeOffset="13091.64">11568 12725 569 0,'-13'-16'607'16,"13"16"-19"-16,-10-14-24 0,10 14-25 0,0 0-8 15,-13-18-19-15,13 18-32 0,0 0-49 0,-10-14-54 16,10 14-71-16,0 0-61 0,0 0-50 0,0 0-39 15,0 0-25-15,0 0-14 0,0 0 5 0,-20 17 4 16,20-17 3-16,-7 32-5 0,7-10-3 0,4 6-1 16,-1-1-5-16,-3 9-15 0,6-2-2 0,1 3-8 15,-4-3-10-15,8 4-13 0,-5-6-7 16,4 2-12-16,-3-3-8 0,0-4-4 0,-1-1-4 16,4-4-3-16,-3-5 4 0,0 1 8 0,-7-18 1 15,16 25-5-15,-16-25-6 0,27 9-5 0,-27-9-4 16,0 0-3-16,50-4-4 0,-34-4-2 15,4-5-2-15,1-1-3 0,1-6-2 0,-1 0-4 16,-1-6-2-16,-1 2 0 0,2-4 0 0,-4 1 0 16,-1-3 0-16,-2 3 0 0,-1-2-1 0,1 2-3 15,-8 3-1-15,4 0 3 0,-4 2 0 0,2 2 0 16,-2 2 0-16,-6 18 2 0,7-29-3 0,-7 29 1 16,6-28-1-16,-6 28 0 0,3-21-3 0,-3 21-4 15,8-17-1-15,-8 17 3 0,0 0 2 0,0 0 1 16,0 0-1-16,0 0 3 0,0 0 2 15,-27 11 3-15,27-11 3 0,-20 27 5 0,13-9 3 16,-3 1 0-16,3 4-1 0,1 0 4 0,-1-1-2 16,7 2-14-16,0 2 0 0,0-3 0 0,3-1 0 15,4 2 0-15,-1-5 0 0,5-2 0 0,2 1 0 16,1-3 0-16,-1-5 0 0,7-1 0 16,-20-9 0-16,37 8 0 0,-37-8 0 0,39-5 0 15,-15 1 0-15,-1-8 0 0,0-2 0 0,4-6 0 16,-7 0 0-16,4-4 0 0,-8-2 0 0,4 1 0 15,-7-2 0-15,1 1 0 0,-8 4 0 16,1 1 0-16,-1-3 0 0,-6 7 0 0,0 17 0 16,-3-33 0-16,3 33 0 0,-13-25 0 0,13 25 0 15,-23-13 0-15,23 13 0 0,-34 3 0 0,34-3 0 16,-33 13 0-16,20 0 0 0,-1 1 0 0,5 4 0 16,2-1 0-16,7-17 0 0,0 34 0 0,10-15 0 15,-4-2 0-15,8 1 0 0,-1 0 0 0,4-6 0 16,-1 0 0-16,8-2 0 0,-5-5 0 0,-19-5 0 15,44 5 0-15,-44-5 0 0,43-5 0 0,-16-2 0 16,-3-3 0-16,-4-3 0 0,-1 1 0 16,2-3 0-16,-9-3 0 0,-1 1 0 0,-1-1 0 15,-10 18 0-15,3-30 0 0,-3 30 0 16,-10-25 0-16,10 25 0 0,-23-15 0 0,23 15 0 16,-37-2 0-16,37 2 0 0,-50 8 0 0,26-1 0 15,2 5-10-15,-2 0-132 0,4 0-131 0,-4 5-116 16,8-1-105-16,3 0-99 0,13-16-138 0,-7 25-114 15,7-25-758-15,0 0-1044 0</inkml:trace>
  <inkml:trace contextRef="#ctx0" brushRef="#br1" timeOffset="13503.61">12679 12712 462 0,'0'0'541'0,"20"-20"-28"16,-20 20-33-16,17-20-33 0,-17 20-56 15,16-17-41-15,-16 17-42 0,17-18-39 0,-17 18-57 16,13-12-43-16,-13 12-36 0,0 0-22 0,24-10-16 16,-24 10-3-16,0 0 11 0,0 0 19 0,13 17 36 15,-13-17 8-15,0 25-1 0,-7-7-10 0,1 2-5 16,-4 7-12-16,-4 1-10 0,1 2-14 0,0-1-14 16,-1 4-11-16,1 0-14 0,-1-3-12 0,5-1-13 15,-1 2-7-15,3-6-3 0,0-3-9 0,4 0 2 16,0-1 1-16,3-21 1 0,0 32 3 0,0-32-9 15,6 22 2-15,-6-22-2 0,21 13-10 16,-21-13-8-16,0 0-26 0,42 0-28 0,-42 0-7 16,34-7 6-16,-34 7 6 0,23-14 2 15,-23 14 3-15,17-19 3 0,-17 19 7 0,7-24 1 16,-7 24 4-16,-14-33 1 0,1 15 7 0,0-2 12 16,-4-2 17-16,0-1 18 0,1 1 1 0,-1-2 3 15,4 0-6-15,-1 4-3 0,1-2-4 0,7 1-5 16,-1 1-5-16,3 1-6 0,1 1-9 0,6 0-12 15,4-2-47-15,6 3-52 0,11 0-61 0,3 0-66 16,3-1-68-16,3 3-66 0,3 2-98 0,4 4-94 16,1-3-92-16,-8 0-606 0,10 4-719 0</inkml:trace>
  <inkml:trace contextRef="#ctx0" brushRef="#br1" timeOffset="14159.62">15074 13482 257 0,'10'-12'492'0,"-10"12"1"15,20-23-11-15,-20 23-20 0,16-19-19 0,-16 19-7 16,17-19-13-16,-17 19-20 0,16-20-25 0,-16 20-23 16,14-14-32-16,-14 14-40 0,0 0-44 0,16-17-41 15,-16 17-41-15,0 0-30 0,0 0-21 0,0 0 24 16,17-8 36-16,-17 8 21 0,0 0 19 0,10 27 7 15,-10-27-6-15,3 32-6 0,-3-7-9 16,0 3-21-16,0 1-15 0,0 7-15 0,0 3-10 16,0 4-98-16,0 7-33 0,0 4 0 0,0 0 0 15,0 4 0-15,0 4 0 0,0 6 0 16,0 2 0-16,4 5 0 0,-4-3 0 0,3 3 0 16,-3-2 0-16,4-3 0 0,-4-1 0 0,0 4 0 15,0-13 0-15,0 0 0 0,0-4 0 0,-4-5 0 16,4-1 0-16,0-6 0 0,-3-7 0 0,3-5 0 15,0-2 0-15,0-5 0 0,0-2 0 0,0-23 0 16,3 32 0-16,-3-32 0 0,0 22 0 0,0-22 0 16,0 0 0-16,0 0 0 0,0 0 0 0,0 0 0 15,14-20 0-15,-14 20-199 0,0-31-880 0,3 3-201 16,-6-2-636-16,0-6-1337 0</inkml:trace>
  <inkml:trace contextRef="#ctx0" brushRef="#br1" timeOffset="15011.62">13683 12562 421 0,'0'0'565'15,"0"0"-5"-15,0 0-21 0,0 0-21 0,-6-15-24 16,6 15-23-16,0 0-33 0,0 0-61 0,0 0-76 16,0 0-58-16,0 0-17 0,0 0 23 0,0 0 1 15,-11 20-16-15,11-20-5 0,3 30-11 16,-3-10-26-16,3 2-29 0,5 2-24 0,-8 0-17 16,3 3-26-16,0-1-12 0,1 1-14 0,-1 1-13 15,0-1-8-15,-3-2-7 0,6 0-3 16,-6 0-7-16,8-2-16 0,-8-4-80 0,0-19-74 15,6 33-56-15,-6-33-34 0,7 25-63 0,-7-25-71 16,0 0-51-16,6 15-30 0,-6-15 2 0,0 0 20 16,21-12 32-16,-21 12 41 0,20-23 39 0,-7 9 61 15,-3-4 43-15,3-2 43 0,0-5 31 0,4 0 42 16,-4 0 44-16,1-3 42 0,-1 1 38 0,1-1 30 16,2 1 40-16,-2-1 35 0,-1 3 44 0,-3 3 36 15,0 2 37-15,0 0 36 0,-4 3 23 0,1 2 8 16,-7 15-7-16,14-26-32 0,-14 26-52 15,6-17-48-15,-6 17-29 0,0 0 35 0,0 0 15 16,0 0-5-16,0 0-13 0,10 17-9 0,-10-17-20 16,0 38-23-16,0-11-23 0,4 0-18 15,3 9-16-15,-4-1-15 0,3 0-8 0,1 1-10 16,-1 0-9-16,2-3-1 0,-2-1-8 0,-3-7-3 16,4-1-2-16,-4-3 6 0,4-1 2 0,-7-20 8 15,7 28-5-15,-7-28-8 0,10 18-3 0,-10-18-6 16,0 0-4-16,0 0-2 0,17-12-4 15,-17 12-5-15,13-26 0 0,-7 6-4 0,1-3 1 16,3-7-2-16,0-1 0 0,0-3 0 0,-3-1-4 16,6 0 3-16,-10 2 1 0,8 4-4 0,-8 1 2 15,3 3 2-15,1 3-2 0,-7 1-5 0,0 21-9 16,6-29-5-16,-6 29 4 0,0 0 4 0,0 0 5 16,0 0 4-16,0 0 4 0,-6 20 2 0,3 5 2 15,-1 2 5-15,1 5 2 0,0 5-1 0,0-3 3 16,0 4 0-16,-2-1 2 0,2-2 0 15,3 0-3-15,-3-6 2 0,3 0-10 0,0-3-67 16,-3-3-96-16,-1 0-87 0,1-1-86 0,3-22-100 16,-10 30-141-16,10-30-151 0,-10 18-166 0,10-18-538 15,0 0-882-15</inkml:trace>
  <inkml:trace contextRef="#ctx0" brushRef="#br1" timeOffset="15347.48">14314 12780 556 0,'6'-22'579'0,"1"2"-8"0,-1-1-17 0,-3 1-33 15,5 0-52-15,-2 0-54 0,7 0-52 0,-7 0-50 16,8 0-53-16,-4-1-50 0,4 2-41 0,2 2-37 16,-2-1-28-16,-1 3-26 0,4 3-17 0,-1-1-16 15,-16 13-10-15,30-12-8 0,-30 12-6 0,0 0-4 16,44 5 6-16,-44-5-5 0,19 22-1 16,-8-6 2-16,-4 4-3 0,-1-1 5 0,-6 5 17 15,0 5 16-15,-3 0 21 0,-7 5 14 16,-1-2 24-16,2 2 23 0,-5-3 22 0,-6 1 31 15,3 1 24-15,-2-6 17 0,2 4 10 0,0-7 3 16,-3-2-5-16,7-2-10 0,0 1-9 0,-1-6-105 16,4 0-114-16,10-15 0 0,-16 21 0 0,16-21 0 15,-11 21 0-15,11-21 0 0,14 12 0 0,-14-12 0 16,33 6 0-16,-33-6 0 0,54 0 0 0,-24-3 0 16,3-1 0-16,4-2 0 0,-1 1 0 0,1-2 0 15,-1 1 0-15,-6-2 0 0,0 2-325 0,0-2-136 16,-3 1-74-16,-7-3-116 0,1-1-139 0,-21 11-148 15,19-13-589-15,-19 13-973 0</inkml:trace>
  <inkml:trace contextRef="#ctx0" brushRef="#br1" timeOffset="16435.62">16318 12467 165 0,'0'0'502'0,"0"0"-7"0,3-21-14 0,-3 21-10 15,0 0-18-15,10-24 1 0,-10 24-10 0,0 0-9 16,3-20-26-16,-3 20-30 0,0 0-38 0,0 0-52 16,3-17-57-16,-3 17-48 0,0 0-40 0,0 0-29 15,0 0-23-15,0 0-10 0,0 0-15 0,0 27-7 16,0-27 0-16,0 40 8 0,-3-15 2 15,3 5-10-15,0 5-6 0,0 3-5 16,0 2-7-16,3-1-5 0,0 4-4 0,1 1-6 16,0-3-3-16,-1 2-2 0,0-3 2 0,1-2-3 15,-1-4 1-15,0 1 0 0,0-7-12 0,4-7-40 16,-3 3-42-16,-4-24-48 0,3 32-126 0,-3-32-124 16,7 15-118-16,-7-15-111 0,0 0-78 0,0 0-107 15,20-20-425-15,-7 2-671 0</inkml:trace>
  <inkml:trace contextRef="#ctx0" brushRef="#br1" timeOffset="16867.62">16728 12513 436 0,'6'-36'449'16,"5"9"13"-16,-5 2-10 0,-6 2-15 15,7 1-11-15,-4 5-13 0,-3 17-52 0,3-31-67 16,-3 31-62-16,3-20-26 0,-3 20 25 16,0 0 1-16,0 0 4 0,0 0-2 0,-6 30 0 15,3-7-16-15,-1 7-13 0,4 5-23 0,0 5-15 16,0 3-25-16,0 6-24 0,7 1-22 0,-4 3-20 15,4-4-10-15,0 2-7 0,-4-7-11 0,7-3-9 16,-7-3-3-16,4-4-3 0,0-5-4 0,-4-3 3 16,0-3 10-16,4-6 0 0,-7-17-11 0,10 26-7 15,-10-26-4-15,0 0-14 0,0 0-14 0,34-9-12 16,-25-3-10-16,4-8 0 0,1-5-4 0,6-5 1 16,3-8 4-16,-6-4 16 0,7 0-1 15,-8-1 0-15,4-1 1 0,0 3-2 0,-6-1 3 16,-1 7 5-16,-3 3-2 0,3-1 1 0,-3 3-1 15,-3 6 1-15,3 3 1 0,-7 1-5 0,-3 20-6 16,13-26 2-16,-13 26 3 0,0 0 1 16,0 0 8-16,0 0 18 0,0 0 14 0,0 18 10 15,0 2 8-15,-3 5-3 0,-7 5 4 0,7 7-1 16,-4 1 1-16,0 10-5 0,4-3-5 0,-4 3 1 16,4-2-6-16,3-2-2 0,-3-5-4 0,3 1-1 15,-3-5 0-15,3-2 0 0,3-6-1 0,-3-2-5 16,0-2 10-16,3-3-3 0,-3-20-7 0,0 26-85 15,0-26-105-15,0 0-103 0,10 20-100 16,-10-20-119-16,0 0-151 0,10-14-117 0,-10 14-797 0,17-27-1001 16</inkml:trace>
  <inkml:trace contextRef="#ctx0" brushRef="#br1" timeOffset="17355.62">17662 12402 125 0,'19'-15'403'0,"-19"15"-10"0,14-16-6 16,-14 16-25-16,13-16-14 0,-13 16-18 0,10-18-14 15,-10 18-4-15,7-17 12 0,-7 17 17 0,3-18 4 16,-3 18-6-16,0 0-2 0,0-20-24 0,0 20-56 16,0 0-49-16,-13-10-33 0,13 10-15 15,0 0-3-15,-37 8-1 0,17 2 17 0,3 5-8 16,-6 7-7-16,0 2-9 0,0 10-3 0,2 3-13 16,5 3-15-16,2 5-14 0,1 0-12 0,7 3-13 15,2-1-12-15,4-2-10 0,4-3-6 16,-1 4-9-16,10-1-2 0,-7-8-6 0,12-3 0 15,2-3 2-15,-1-4-4 0,8-4-1 0,0-5-4 16,3-6-2-16,0-5-5 0,0-1-3 0,-30-6 0 16,60-6-7-16,-33-3-2 0,-8-4-8 0,5-2 4 15,-7-5-2-15,-8 0-4 0,1-2-1 0,-10-3 0 16,-10-1-1-16,1 2-2 0,-12 2 2 0,-2 1 2 16,-4 4-3-16,-6 4 2 0,-4 4-2 0,1 1 3 15,-1 5-2-15,4 3-37 0,-4 0-55 0,0 3-85 16,7 5-85-16,0-1-64 0,3 3-71 15,5-1-101-15,-2 4-177 0,7 3-166 0,4-4-711 16,2 3-999-16</inkml:trace>
  <inkml:trace contextRef="#ctx0" brushRef="#br1" timeOffset="20431.62">16914 12372 33 0,'0'0'268'0,"-6"-15"-2"0,6 15-6 0,0 0 3 16,0 0-9-16,-10-15 6 0,10 15 18 0,0 0 6 16,0 0-5-16,0 0-8 0,0 0-14 0,-14-12-22 15,14 12-27-15,0 0-24 0,0 0-30 0,0 0-29 16,0 0-28-16,0 0 29 0,-19 9 16 0,19-9 31 16,-14 16 0-16,14-16 1 0,-13 25 13 0,2-10 12 15,5 4 8-15,-7 7-1 0,-1 1-12 16,1 3-9-16,-4 3-8 0,-2 4-21 0,-2 4-19 15,4-4-16-15,4 2-22 0,-1-3-17 0,5-4-16 16,-1 0-6-16,0-1-7 0,6-6-1 0,4-3 2 16,0 0-1-16,4-1-1 0,3-4 5 0,-7-17 2 15,22 23-3-15,-22-23-6 0,35 12-5 0,-35-12-7 16,36 2-3-16,-36-2-6 0,40-9-3 16,-20-2-4-16,4 2-4 0,-5-6-5 0,1-3 1 15,4-3-1-15,-8 0-5 0,-2-4 0 0,-1-4-1 16,-7 5-2-16,2-1 0 0,-8-2-2 0,0 2-5 15,-8 0-1-15,5 0-3 0,-6 0 0 16,-1 2-3-16,-4 1-3 0,1 4-7 0,-1 1-4 16,1 5-19-16,-1 0-27 0,14 12-35 0,-22-14-30 15,22 14-30-15,0 0-37 0,-38-6-40 0,38 6-35 16,0 0-49-16,-30 14-46 0,30-14-60 0,-16 18-50 16,16-18-45-16,-11 22-40 0,11-22-42 0,-6 21-411 15,6-21-494-15</inkml:trace>
  <inkml:trace contextRef="#ctx0" brushRef="#br1" timeOffset="21303.62">14110 12690 412 0,'0'0'427'16,"0"0"-8"-16,-3-22-9 0,3 22-22 0,0 0-21 16,-4-23-25-16,4 23-20 0,0 0-11 0,-7-15-33 15,7 15-31-15,0 0-36 0,0 0-39 16,0 0-29-16,-6-18-26 0,6 18-22 0,0 0-19 15,0 0 2-15,0 0 60 0,0 0 16 0,-17 10 9 16,17-10 5-16,-10 17 18 0,10-17 7 0,-16 32-5 16,5-13-24-16,-2 8-20 0,0 2-24 0,-1 0-21 15,1 3-17-15,6 1-14 0,-3-1-15 0,4 1-3 16,-1-1-9-16,4-1-9 0,3-7 2 0,0 1-5 16,3-2 3-16,4-4-2 0,-4-1 1 0,-3-18 1 15,20 23-7-15,-20-23-3 0,27 7-4 16,-27-7 2-16,29-3-5 0,-29 3-1 0,34-17-3 15,-17 2-2-15,-4-2-4 0,0-6 4 0,-3-2-8 16,1-2-1-16,-8-6-1 0,0 6-1 0,-6-3-2 16,3-3-7-16,-11 1-22 0,2 2-32 0,-1 2-28 15,-7 1-36-15,-3 4-30 0,0 3-43 16,-4 3-48-16,-6 2-53 0,0 5-71 0,-3 2-106 16,0 3-101-16,-4 2-122 0,1 3-591 0,-5 0-753 15</inkml:trace>
  <inkml:trace contextRef="#ctx0" brushRef="#br1" timeOffset="30655.62">6139 14122 451 0,'-7'-26'605'15,"7"26"-11"-15,-12-24-17 0,12 24-35 0,-18-25-33 16,18 25-43-16,-20-19-55 0,20 19-51 0,-22-21-55 16,22 21-49-16,-31-18-42 0,31 18-43 0,-30-9-33 15,30 9-25-15,-40-5-23 0,40 5-17 0,-43 2-15 16,19 3-8-16,-3 2-6 0,4 4-6 0,-7 4 0 15,4 3-4-15,-1-1-2 0,4 5-6 16,2 3-4-16,5 5-3 0,-1 0-2 0,7 0-1 0,4 3-1 16,3 0-3-16,3-4-2 0,0 2 3 15,6-2 0-15,1-1 0 0,2-1 5 16,5-4 9-16,-1-4 48 0,4-4 29 0,-1-3 6 16,5 0-13-16,-21-12-5 0,43 5 15 0,-43-5-2 15,50-13-19-15,-23-3-14 0,3-4-11 0,-3-2-11 16,-1-8-4-16,1-5-8 0,-7-3 5 0,0 4 18 15,-4-3 14-15,-2 1-5 0,-4 0-8 0,-4 4-1 16,2 1 13-16,-8 3 14 0,0 3-9 0,0 0-10 16,-5 2-11-16,-1 1-40 0,3 4-18 0,-7 2 0 15,4-1 0-15,6 17 0 0,-18-22 0 16,18 22 0-16,-20-10 0 0,20 10 0 0,-26 5 0 16,26-5 0-16,-23 23 0 0,9-2 0 0,4 5 0 15,0 6 0-15,3 6 0 0,7 2 0 0,4 12 0 16,3 1 0-16,6 7 0 0,4 0 0 0,2-3 0 15,5-1 0-15,6-4 0 0,3-2 0 16,3-7 0-16,5-4 0 0,-4-6 0 0,10-8 0 16,2-5 0-16,1-5 0 0,7-7 0 0,0-5-106 15,-1-3-362-15,8-8-194 0,3-5-229 0,26-15-194 16,0 2-608-16,1-10-1129 0</inkml:trace>
  <inkml:trace contextRef="#ctx0" brushRef="#br1" timeOffset="55115.68">22503 1980 167 0,'0'0'480'0,"0"0"-1"15,21-12-1-15,-21 12-1 0,0 0-14 0,17-11 10 16,-17 11-15-16,0 0-10 0,0 0-20 0,0 0-23 16,13-13-34-16,-13 13-50 0,0 0-53 0,0 0-54 15,0 0-45-15,0 0-32 0,0 0-28 0,0 0-21 16,0 0-19-16,-10 18-12 0,10-18-16 0,-17 18-5 15,17-18-6-15,-20 22-5 0,10-7 2 16,0 2-9-16,-4 0 3 0,5 2 6 0,-1-2 16 16,-4 3-1-16,5 0 23 0,-5 0 9 0,1 0 3 15,3 0 10-15,-4 1 5 0,1-2-2 0,4-2-9 16,-2 1-7-16,-2 0-10 0,2-3-8 16,11-15-5-16,-13 24-5 0,13-24-6 0,-12 20-4 15,12-20 0-15,-14 16 2 0,14-16 0 0,0 0 1 16,-10 15-37-16,10-15-101 0,0 0-125 0,0 0-123 15,0 0-96-15,-17-10-90 0,17 10-71 0,0 0-46 16,0-26-32-16,0 26-33 0,0-20-529 0,0 20-706 16</inkml:trace>
  <inkml:trace contextRef="#ctx0" brushRef="#br1" timeOffset="55432.05">22220 2075 386 0,'0'0'511'16,"-6"-24"-5"-16,6 24-16 0,-11-26-12 0,11 26-12 15,-13-25-14-15,13 25-13 0,-13-27-14 0,13 27-20 16,-10-21-22-16,10 21-31 0,-7-20-45 0,7 20-51 16,0 0-50-16,-9-22-45 0,9 22-39 0,0 0-33 15,0 0-22-15,-8-15-15 0,8 15-5 0,0 0-13 16,0 0-6-16,0 0-2 0,11 18-3 0,-11-18-2 16,13 22 3-16,-3-7 19 0,0 3 9 0,3 2 6 15,1-1 6-15,2 6-5 0,-2 3-5 0,2-1-6 16,-2 4-2-16,-1 1-6 0,1-2-2 0,-5 3-1 15,4-2-3-15,-2 2-9 0,-5-3 4 0,4 0-7 16,-2-3 0-16,-2-2-3 16,0 0 0-16,-2-1-2 0,2-5 2 0,-3 4-2 15,5-7 4-15,-8-16 1 0,6 31-22 0,-6-31-90 16,3 23-91-16,-3-23-126 0,0 0-142 0,10 18-117 16,-10-18-106-16,0 0-70 0,0 0-86 0,0 0-439 15,3-26-728-15</inkml:trace>
  <inkml:trace contextRef="#ctx0" brushRef="#br1" timeOffset="55683.65">21940 2352 677 0,'-40'-6'700'0,"6"-1"27"0,1 2-3 16,0-2-17-16,0 2-18 0,3 0-24 0,3 0-43 15,3-2-58-15,24 7-77 0,-36-8-84 16,36 8-79-16,-30-8-67 0,30 8-49 0,0 0-33 15,0 0-13-15,0 0-62 0,36-12-100 0,2 11 0 16,11-4 0-16,5 4 0 0,12 1 0 0,5 0 0 16,2-2 0-16,0 2 0 0,-2 0 0 0,-2 0 0 15,-2 0 0-15,-7 0 0 0,-7 0 0 0,-2 0 0 16,-5-4 0-16,-10 4-178 0,2-2-231 0,-5-1-105 16,-3 1-107-16,-4-3-131 0,-6 0-129 15,-20 5-764-15,30-12-1082 0</inkml:trace>
  <inkml:trace contextRef="#ctx0" brushRef="#br1" timeOffset="60076.65">23377 1902 136 0,'0'0'473'16,"0"0"-3"-16,0 0-2 0,0 0-13 0,0 0-20 15,0 0-29-15,0 0-41 0,0 0-31 16,0 0-27-16,0 0-27 0,0 0-30 0,0 0-31 15,0 0-25-15,0 0-25 0,0 0-17 0,7 18-18 16,-7-18-8-16,0 0-8 0,0 0 3 0,0 0-8 16,0 0-3-16,0 0 1 0,0 0 3 0,0 0 15 15,0 0-4-15,0 0-9 0,0 0-18 16,0 0-15-16,27-7-15 0,-27 7-10 0,0 0-9 16,20-18-12-16,-20 18 2 0,13-15-10 0,-13 15 5 15,14-18 1-15,-14 18 17 0,6-20 5 0,-6 20 1 16,7-22 5-16,-7 22-4 0,0-23-5 0,0 23-2 15,-3-20-4-15,3 20-5 0,-7-20-4 16,7 20-3-16,-10-18-2 0,10 18-9 0,-14-14-3 16,14 14-5-16,0 0-6 0,-12-18 1 0,12 18-6 15,0 0-4-15,-24-10 2 0,24 10-2 0,0 0 0 16,-33 3-4-16,33-3 3 0,-30 7 0 0,9 3 1 16,1 0 0-16,-3 2 1 0,-3 4 0 0,-1 4-1 15,-3 2 3-15,3 1-6 0,-6 4 3 0,3 6-2 16,3-3 4-16,0 4 0 0,4-1 2 0,0 2 0 15,6-2-2-15,4-1 2 0,2 0 0 16,5 1 0-16,3-3 4 0,3-1-1 0,3-3 0 16,3-1 0-16,2 0 1 0,8 0 3 0,1-5-5 15,6 1-10-15,0-4-16 0,7-5-20 16,0 1-25-16,3-6-39 0,-3-2-53 0,8-2-59 16,-5-3-50-16,0 0-58 0,4-3-55 0,-7-2-56 15,3-2-86-15,-3-1-71 0,-6-2-39 0,-1 1-57 16,-3-4-462-16,0-2-614 0</inkml:trace>
  <inkml:trace contextRef="#ctx0" brushRef="#br1" timeOffset="60903.65">23657 2014 271 0,'0'0'424'0,"-3"-17"-13"15,3 17-20-15,-10-14-24 0,10 14-29 0,0 0-23 16,-9-21-28-16,9 21-10 0,0 0-23 0,-14-18-13 16,14 18-14-16,0 0-22 0,-16-9-21 0,16 9-17 15,0 0-15-15,0 0 3 0,-35-3-1 0,35 3 3 16,0 0-1-16,-33 10-11 0,33-10 5 0,-27 13-11 16,27-13-19-16,-22 18-18 0,22-18-19 0,-20 19-12 15,20-19-12-15,-21 22-13 0,21-22-5 0,-13 29-7 16,13-29-6-16,-9 29-2 0,9-29-4 0,-4 30 0 15,4-30-4-15,-4 31-4 0,4-31 2 16,4 24-4-16,-4-24 3 0,4 23 1 16,-4-23 3-16,6 21 5 0,-6-21 17 0,0 0 2 15,10 13 0-15,-10-13-7 0,0 0-3 0,0 0 0 16,33-6 1-16,-33 6 12 0,20-19 20 0,-20 19-8 16,21-22 13-16,-8 10 11 0,-4-4-5 0,2 3-2 15,2-6-9-15,-4 4-7 0,2-2 3 0,2 0 9 16,-2-2-5-16,-2 2 0 0,4 0 4 0,-2 1 3 15,-1 0 11-15,-1 0-10 0,2 3-14 0,-11 13-6 16,16-22-11-16,-16 22-12 0,14-20-11 0,-14 20-9 16,13-15-6-16,-13 15-5 0,0 0-3 0,17-10-1 15,-17 10 1-15,0 0 1 0,0 0-1 16,23 16 4-16,-23-16 0 0,14 20 2 0,-14-20 0 16,9 29 3-16,-6-12-2 0,-3 7 0 0,4-2 6 15,-4 0-4-15,0 2 0 0,-4 0 0 16,4-2-3-16,-3 1-2 0,0-1 0 0,-3-4 0 15,2-1-1-15,1 1 6 0,3-18 3 0,-7 25 8 16,7-25 8-16,-7 22 13 0,7-22 6 0,0 0-41 16,-9 17-3-16,9-17 0 0,0 0 0 0,0 0 0 15,0 0 0-15,0 0 0 0,-14-15 0 0,14 15 0 16,0-19 0-16,0 19 0 0,10-30 0 0,-3 15 0 16,2-5 0-16,2-1 0 0,-1 3 0 0,-1-1 0 15,5-3 0-15,-1 2 0 0,4-3 0 16,0 0 0-16,0 1 0 0,-1 0 0 0,1 4 0 15,-4-2 0-15,1 5 0 0,2 0 0 0,-6 0 0 16,3 3 0-16,-13 12 0 0,21-20 0 0,-21 20 0 16,13-16 0-16,-13 16 0 0,0 0 0 0,23-7 0 15,-23 7 0-15,0 0 0 0,13 18 0 16,-13-18 0-16,4 27 0 0,-8-6 0 0,1 1 0 16,-4 2 0-16,4 2 0 0,-6 4 0 0,5 2 0 15,-3-1 0-15,0-5 0 0,4 3 0 0,3-5-76 16,-3 1-2-16,3-5 5 0,0 1 14 0,0-21 6 15,3 31 21-15,-3-31 9 0,13 23 5 16,-13-23-7-16,20 15-28 0,-20-15-35 0,27 3-56 16,-27-3-80-16,30-3-82 0,-30 3-85 0,37-15-85 15,-17 5-85-15,-1-3-72 0,2-1-33 0,-4-1-61 16,-1-2-458-16,1-1-651 0</inkml:trace>
  <inkml:trace contextRef="#ctx0" brushRef="#br1" timeOffset="61267.95">24261 1745 167 0,'0'0'340'16,"11"-15"-4"-16,-11 15 5 0,0 0 9 0,0 0 0 15,13-18-4-15,-13 18-5 0,0 0-4 0,0 0-1 16,0 0-12-16,17-12-20 0,-17 12-16 0,0 0-28 16,0 0-26-16,0 0-32 0,0 0-36 0,0 0-31 15,0 0-30-15,0 0-23 0,0 0-21 0,0 0-1 16,0 0 30-16,0 22 8 0,0-22-19 16,-4 26-5-16,4-26-4 0,-7 34-13 0,4-11-7 15,3-2-3-15,-3 3-12 0,-1-2-7 0,1 4 2 16,0-2 0-16,3 1-6 0,0-2-6 15,-3-1-13-15,3 0-30 0,3-2-41 0,-3-20-43 16,0 33-53-16,0-33-45 0,3 27-55 0,-3-27-56 16,3 26-57-16,-3-26-53 0,7 18-55 0,-7-18-54 15,0 0-80-15,0 0-271 0,14 12-371 0</inkml:trace>
  <inkml:trace contextRef="#ctx0" brushRef="#br1" timeOffset="61659.66">24204 2037 208 0,'0'0'448'0,"-27"-7"-8"16,27 7-4-16,-22-11-18 0,22 11-23 0,0 0-37 15,-27-12-33-15,27 12-38 0,0 0-39 0,-17-10-40 16,17 10-43-16,0 0-27 0,0 0-32 0,0 0-19 16,20-14-7-16,-20 14-14 0,34-6-6 0,-34 6-12 15,39-7-9-15,-39 7-4 0,47-8-4 0,-47 8-1 16,51-7 12-16,-51 7 12 0,49-11 12 0,-49 11 18 15,44-7 10-15,-44 7 12 0,37-7 11 0,-37 7 6 16,30-5 8-16,-30 5 2 0,26-3-10 0,-26 3-2 16,0 0-4-16,30-5-15 0,-30 5-10 0,0 0-6 15,0 0-17-15,0 0-16 0,0 0-12 16,27 5-16-16,-27-5 4 0,0 0 0 0,0 0-1 16,3 20-3-16,-3-20-6 0,0 17 2 15,0-17-2-15,-3 24-2 0,3-24-2 0,-4 29-4 16,4-29 2-16,-3 31 9 0,3-31-17 0,-3 34 4 15,3-34 0-15,-4 35 1 0,4-35-1 0,0 30 0 16,0-30-2-16,0 30 1 0,0-30-2 0,0 23-14 16,0-23-32-16,4 19-39 0,-4-19-47 0,0 0-53 15,6 18-97-15,-6-18-118 0,0 0-141 0,0 0-116 16,0 0-101-16,17-10-512 0,-17 10-723 0</inkml:trace>
  <inkml:trace contextRef="#ctx0" brushRef="#br1" timeOffset="61812.65">24651 1800 8 0,'-6'-30'544'16,"0"5"34"-16,-5 2 24 0,-2-2 3 0,-1 4-17 16,1 0-31-16,0 1-29 0,-1 2-45 15,5 3-80-15,-2 0-81 0,11 15-69 0,-13-23-63 16,13 23-61-16,-10-17-68 0,10 17-88 0,0 0-103 16,0 0-111-16,0 0-139 0,27 5-176 0,-27-5-133 15,26 20-613-15,-6-8-760 0</inkml:trace>
  <inkml:trace contextRef="#ctx0" brushRef="#br1" timeOffset="62299.66">24972 1764 80 0,'30'8'611'0,"-30"-8"12"15,0 0-12-15,0 0-13 0,0 0-32 0,0 0-33 16,0 0-36-16,-24-8-46 0,24 8-72 0,0 0-66 16,-36 6-42-16,36-6-42 0,-37 12-41 0,14-2-35 15,-1 3-25-15,-2 5-22 0,-1 1-15 16,3 6-17-16,5-3-8 0,2 6-20 0,1-3-14 15,5 3-18-15,1-6-18 0,4 3-24 0,-2-5-7 16,5 1-7-16,3-21 9 0,-6 31 8 0,6-31 8 16,3 23 2-16,-3-23 5 0,0 0 0 0,20 9 12 15,-20-9-3-15,27-7 17 0,-11-2 16 16,1-7 20-16,4-3 0 0,-2 0-6 0,5-7-5 16,-1-2 3-16,1 1 15 0,-5 1 18 0,1-1 20 15,-3 5 17-15,0-1 18 0,-4 6 5 0,-3 0-12 16,0 2-31-16,-10 15-28 0,14-23-15 0,-14 23-12 15,0 0-9-15,0 0-4 0,0 0-4 0,0 0-4 16,0 20-1-16,-8-1-2 0,5 6 3 0,0 0-4 16,0 11 1-16,-1 1 2 0,4 3-6 0,0 3-14 15,0 1-14-15,-3 6-7 0,3 4-4 16,-6-3-5-16,-2 2-7 0,-1-4-6 0,-4 5-6 16,-8-2 0-16,-2-8-4 0,-7 7 0 15,0-13 3-15,0-4 10 0,-7-2 8 0,1-8 11 0,6-5 4 16,-3-6 10-16,3-6 7 0,3-3 20 15,27-4 19-15,-51-11 21 0,28 1 14 0,3-5-2 16,7-3-2-16,0 0-9 0,6-1-13 0,0-1-10 16,10-2-9-16,1 1-8 0,6-1-6 0,6 0-5 15,4-2-30-15,7 5-46 0,3 2-84 0,3-1-90 16,4 3-108-16,-1 0-108 0,2 0-125 0,2 5-166 16,-4 0-138-16,0-3-582 0,2 1-918 0</inkml:trace>
  <inkml:trace contextRef="#ctx0" brushRef="#br1" timeOffset="62695.96">25111 2082 505 0,'0'0'515'0,"-9"-12"-20"0,9 12-34 16,0 0-55-16,-14-12-63 0,14 12-65 0,0 0-59 15,0 0-38-15,0 0-37 0,0 0-24 0,0 0-16 16,0 0-12-16,0 0-9 0,7-19-11 0,-7 19-8 15,0 0-2-15,0 0-7 0,34-7-7 0,-34 7-5 16,23-7-3-16,-23 7-8 0,26-11-5 0,-26 11-5 16,27-12 0-16,-27 12-4 0,23-14-6 0,-23 14 6 15,24-15-11-15,-24 15 4 0,16-16-5 16,-16 16-3-16,17-15 20 0,-17 15 28 16,7-15 13-16,-7 15 14 0,0 0-6 0,0-17-7 15,0 17-9-15,0 0-6 0,-24-9 2 0,24 9-1 16,0 0-2-16,-40 0-3 0,40 0-4 0,-36 7-5 15,36-7 5-15,-40 14-12 0,20-4 0 0,-1 0 1 16,5 5 0-16,-1 1 8 0,1-1-2 0,2 2 0 16,1 0 1-16,7 4 0 0,-2-1 0 0,5-1-2 15,0-1-3-15,6 2 0 0,4-1-3 0,3 2-1 16,3-4-5-16,4 1-34 0,3-3-75 0,0 0-84 16,4-3-87-16,-1 1-91 0,0-4-90 0,0-4-76 15,-23-5-60-15,51 7-73 0,-51-7-301 16,49-3-426-16</inkml:trace>
  <inkml:trace contextRef="#ctx0" brushRef="#br1" timeOffset="63004.21">25598 2043 235 0,'0'0'423'0,"0"-31"5"0,0 31 20 0,-9-27 23 16,9 27-1-16,-13-26-16 0,2 14-40 0,11 12-50 16,-23-17-47-16,23 17-50 0,-30-13-29 0,30 13-31 15,-34 0-12-15,34 0-25 0,-36 13-28 0,20-4-33 16,-1 4-17-16,-1 5-15 0,9 1-11 0,-1 4-7 15,4-1-8-15,1 4-6 0,5-1-10 16,0-3-15-16,5 4-15 0,1-4-4 0,0-2-4 16,1-2 3-16,4-1 4 0,2-5 2 0,-1-2 0 15,-12-10-1-15,35 10 0 0,-35-10 0 0,36-5 8 16,-36 5 35-16,33-12 45 0,-16 1 31 0,-4-1 3 16,-3-6 5-16,1 1-10 0,-8-3-18 0,0 0-14 15,-6 0-21-15,0 2-19 0,-5-1-10 16,2 1-9-16,-4 3-10 0,0 0-15 0,0 3-31 15,10 12-72-15,-24-18-72 0,24 18-86 0,-27-4-96 16,27 4-102-16,0 0-125 0,-42 4-68 0,42-4-21 16,0 0-36-16,-21 13-303 0,21-13-481 0</inkml:trace>
  <inkml:trace contextRef="#ctx0" brushRef="#br1" timeOffset="63667.66">25692 1930 392 0,'17'-16'485'0,"-4"4"14"0,-13 12-19 0,20-18-16 15,-20 18-24-15,13-12-57 0,-13 12-74 0,0 0-79 16,0 0-47-16,0 0-22 0,0 0-4 0,0 0-21 16,4 21-14-16,-4-21-13 0,-7 32-19 15,3-10-10-15,1-1-26 0,0 0-6 0,3 4-12 16,-3-5-7-16,3 4 1 0,0-24-4 0,0 31 3 16,0-31 17-16,3 29 35 0,-3-29 40 0,3 21 33 15,-3-21 4-15,7 16-25 0,-7-16-24 16,0 0-22-16,0 0-16 0,30 0-13 0,-30 0-13 15,27-17-9-15,-14 5-10 0,4-2-6 0,0-4-7 16,-1 1-4-16,-2 0-1 0,-1 0-5 0,1 1-1 16,-2 1-2-16,-12 15-9 0,18-20-11 0,-18 20-10 15,12-15-1-15,-12 15 7 0,0 0 5 0,0 0 4 16,0 0 6-16,0 23 3 0,0-23 3 0,-9 32 4 16,6-12 2-16,-2 3 1 0,2-1 3 0,0 1 4 15,0-1 6-15,3 0 7 0,0-2 8 0,3 1 16 16,0-4 20-16,5 0 22 0,-2 1 31 15,-6-18 23-15,13 23 9 0,-13-23-1 16,27 15-13-16,-27-15-12 0,33 7-16 0,-33-7-12 16,44-5-15-16,-17-3-7 0,-2-1-7 0,5-7-3 15,1-1-5-15,-1-5-11 0,7-8-11 0,-4-3-8 16,1-2-11-16,-1-10 2 0,0-5-11 0,0-2-16 16,-3-3-17-16,-3-1-16 0,-7 1 6 0,-3 5 3 15,-4 3-3-15,-6 3 2 0,-1 3 3 0,-6 4-2 16,-6 2-5-16,-1 2-2 0,-10 6 4 0,1 2 1 15,-11 2 7-15,-3 5 1 0,-3 3 2 0,-4 8 3 16,0 2 5-16,1 3 1 0,-1 7 0 0,-3 2 2 16,0 6 3-16,3 5 3 0,4 6 7 0,6 9 2 15,7-3-1-15,10 7 6 0,7 1 0 16,10 8-1-16,10 0-30 0,2 3-64 0,8 2-53 16,0-1-25-16,6 3-5 0,0-3 3 15,0 0 23-15,1-3 21 0,-4 1 19 0,-4-6 20 16,-2-2 8-16,-4-2 13 0,-7-3 9 0,-3-2 11 15,-3-4 14-15,-3-1 21 0,-8-3 29 0,-3-1 29 16,-6 2 12-16,-4-4 7 0,1-2 1 0,-5-2-12 16,2-3-8-16,-1-2-14 0,-4-1 0 0,4-2-9 15,0-3-47-15,0 0-79 0,20-7-112 0,-33 11-139 16,33-11-141-16,-30 2-155 0,30-2-144 0,0 0-545 16,-37-7-788-16</inkml:trace>
  <inkml:trace contextRef="#ctx0" brushRef="#br1" timeOffset="64931.66">26803 1930 380 0,'0'0'612'16,"0"0"-10"-16,0 0-33 0,23-10-36 0,-23 10-35 15,0 0-19-15,0-27-24 0,0 27-46 0,3-21-45 16,-3 21-36-16,7-22-24 0,-7 22-33 0,6-23-51 15,-6 23-38-15,11-21-43 0,-11 21-30 16,10-17-25-16,-10 17-23 0,20-9-20 0,-20 9-3 16,26-5-10-16,-26 5-7 0,34 5-10 15,-34-5-3-15,33 14-3 0,-13-2-5 0,-6 5 6 16,2-2-23-16,-2 2 8 0,-5 3-5 0,1-2-2 16,-3 2 3-16,-3-1 2 0,-1-1 2 0,-3-18-1 15,3 35 4-15,-3-35 0 0,-3 27 6 0,3-27 7 16,-3 25 10-16,3-25 21 0,-7 18 35 0,7-18 29 15,0 0 20-15,0 0 6 0,-20 8 12 0,20-8-16 16,0 0-18-16,-17-18-17 0,17 18-13 0,0-26-13 16,0 26-10-16,7-27-11 0,3 8-10 0,-1 1-4 15,5-2-9-15,3 2-7 0,3-1-4 0,-1 1-5 16,2 2-5-16,-1 7-5 0,-1-1-5 16,-19 10-4-16,35-10-1 0,-35 10-1 15,30 4 2-15,-30-4-4 0,16 18-4 0,-16-18-8 16,9 27-2-16,-9-9-6 0,0 0-2 0,-3 1 1 15,0 1 5-15,-4 1 9 0,1-4 6 0,3 0 0 16,3-17 10-16,-11 29 7 0,11-29 12 0,-10 20 12 16,10-20 10-16,-9 14 15 0,9-14 9 0,0 0 3 15,0 0-2-15,0 0-11 0,-24-10-7 0,24 10-6 16,0-22-7-16,0 22-4 0,13-33-6 0,1 10-5 16,2 2-4-16,1-5-4 0,4 4-3 0,-2 3-5 15,5-2-2-15,-4 3-3 0,-1 6-4 0,2 1-1 16,-21 11-3-16,33-9-2 0,-33 9 2 0,0 0 0 15,40 8 4-15,-40-8-1 0,17 19 8 16,-17-19 1-16,6 32 2 0,-6-32 3 16,0 36 2-16,0-19 1 0,0 5 1 0,0-1-2 15,-3-1-14-15,3 0-30 0,0-2-41 0,0-18-51 16,-3 29-57-16,3-29-67 0,-4 25-60 0,4-25-91 16,-3 17-142-16,3-17-146 0,0 0-79 0,0 0-660 15,0 0-890-15</inkml:trace>
  <inkml:trace contextRef="#ctx0" brushRef="#br1" timeOffset="65332.66">27629 1947 233 0,'0'0'649'0,"0"0"-3"0,-3-22-8 0,3 22-45 16,0 0-35-16,-6-23-42 0,6 23-39 0,0 0-52 16,0 0-59-16,-3-21-55 0,3 21-53 0,0 0-52 15,0 0-42-15,9-14-29 0,-9 14-27 16,0 0-22-16,27-7-19 0,-27 7-10 0,24-5-10 15,-24 5-4-15,30-5-8 0,-30 5-7 0,36-5-6 16,-36 5-2-16,33-7-4 0,-33 7-3 0,34-11-2 16,-34 11-2-16,30-13 1 0,-30 13-5 0,26-12 2 15,-26 12-3-15,21-13-2 0,-21 13 0 0,13-14-5 16,-13 14 8-16,0 0 1 0,9-20 2 0,-9 20-7 16,0 0-2-16,-3-18-1 0,3 18-2 0,0 0 2 15,-22-10 3-15,22 10 2 0,0 0 6 0,-41-2 1 16,41 2 7-16,-33 5 2 0,33-5-2 15,-34 13 2-15,14-5 0 0,4 4 5 0,-4 0-4 16,3 2 6-16,3 2-3 0,-2 2-3 0,6-2-19 16,-3 5 1-16,3-1 2 0,3 1 3 15,3-5 2-15,1 4 4 0,3-20-1 0,3 33 3 16,1-15 0-16,3-4 3 0,6-2-13 0,-3 1-28 16,7-3-53-16,-17-10-72 0,33 15-82 0,-33-15-91 15,37 6-90-15,-37-6-98 0,39-3-91 0,-39 3-51 16,38-10-65-16,-19-1-447 0,-2 2-628 0</inkml:trace>
  <inkml:trace contextRef="#ctx0" brushRef="#br1" timeOffset="65975.66">27996 1869 117 0,'0'0'447'0,"0"-17"23"0,0 17 11 0,0 0-5 16,-3-25-13-16,3 25-16 0,-3-21-21 0,3 21-44 16,-3-17-31-16,3 17-36 0,0 0-34 0,0-25-41 15,0 25-47-15,0 0-41 0,6-13-32 0,-6 13-25 16,0 0-15-16,0 0-13 0,0 0-8 15,44 1-10-15,-44-1-4 0,19 18-10 0,-19-18-2 16,24 22-5-16,-14-8-4 0,-3 6-1 0,-1-4-5 16,1 2-3-16,-4-1-3 0,0 1-2 0,-3-18-2 15,4 32-2-15,-4-32 1 0,0 30-4 16,0-30 2-16,0 26 10 0,0-26 1 0,-4 19 18 16,4-19 12-16,0 0 19 0,-3 17 3 0,3-17 14 15,0 0 1-15,0 0 1 0,0 0 0 0,0 0 0 16,0 0-5-16,-20-17-2 0,20 17-9 0,4-19-12 15,-4 19-10-15,6-28-11 0,1 10-4 0,-1 1-5 16,8-1-6-16,-4-3-5 0,3 4 2 0,1 0-5 16,-1 2-4-16,4-3-6 0,-4 6-4 0,1-1-4 15,-14 13-4-15,30-17 0 0,-30 17 0 0,26-8 0 16,-26 8 2-16,30 3 0 0,-30-3 2 16,23 13 2-16,-23-13 2 0,20 20-8 0,-20-20 10 15,13 23 2-15,-13-23-4 0,11 24 2 16,-11-24 0-16,3 28 0 0,-3-28-4 0,0 26 4 15,0-26 3-15,-3 24-5 0,3-24 9 0,-11 19-5 16,11-19 3-16,-9 18 2 0,9-18 7 0,0 0 3 16,-17 18-5-16,17-18 9 0,0 0 5 0,0 0-3 15,0 0-1-15,0 0-5 0,-17-12 4 0,17 12-8 16,3-21 0-16,-3 21-6 0,14-25-3 0,-4 8 1 16,0 1-4-16,0-1 4 0,3 2-4 0,0 0-5 15,-2 0-2-15,-1 2-1 0,-10 13-4 0,20-22-2 16,-20 22-5-16,19-17 1 0,-19 17-4 0,21-11 6 15,-21 11-6-15,0 0 9 16,0 0 4-16,36 3 0 0,-36-3-1 0,14 15 5 16,-14-15 2-16,10 23-2 0,-10-23 0 0,9 33 2 15,-4-14 0-15,-2 1-2 0,-3 1 2 0,3 1 4 16,-3 0-3-16,0 0 10 0,0 2-3 0,0-5-1 16,0-1 4-16,0-18 0 0,0 35 6 0,0-35-14 15,0 27-32-15,0-27-50 0,0 25-65 0,0-25-72 16,3 18-92-16,-3-18-115 0,0 0-109 0,0 0-74 15,0 0-36-15,0 0-50 0,0 0-483 0,0 0-642 16</inkml:trace>
  <inkml:trace contextRef="#ctx0" brushRef="#br1" timeOffset="67035.66">28850 1875 7 0,'11'-15'375'16,"-11"15"8"-16,16-21-1 0,-16 21-7 15,14-19-9-15,-14 19 0 0,9-18-8 0,-9 18-15 16,3-15-8-16,-3 15-15 0,0 0-29 0,0-20-46 15,0 20-31-15,0 0-39 0,-16-12-9 0,16 12-12 16,0 0-16-16,-33 0-2 0,33 0-2 0,-27 9-15 16,27-9-7-16,-33 18-7 0,16-8-13 0,0 4-10 15,1 0-13-15,2 4-7 0,4-4-6 0,0 3-10 16,4-2 4-16,-2 3-13 0,8-18-3 0,-3 30-5 16,3-30-15-16,-3 27 1 0,3-27 3 15,6 26-1-15,-6-26 2 0,8 20 0 0,-8-20-2 0,10 17 1 16,-10-17-1-16,16 12 0 0,-16-12-1 15,0 0-2-15,27 11-2 0,-27-11-3 0,0 0 1 16,33-6-5-16,-33 6-1 0,27-9-1 0,-27 9 2 16,26-18-6-16,-26 18 5 0,30-23-4 15,-12 11 1-15,-6-1 1 0,6-1-3 0,-6-1 1 16,6-3 0-16,-6 3 0 0,6 0 0 0,-2-3-2 16,1 4-1-16,-1-3 0 0,1 2 9 0,-4 1-9 15,4 2-6-15,-1 0-2 0,-16 12-1 0,27-21-3 16,-27 21 1-16,24-9 1 0,-24 9 1 0,0 0 3 15,30-3 0-15,-30 3 1 0,20 11 2 16,-20-11 2-16,13 17 1 0,-13-17 2 0,6 22 2 16,-6-22 0-16,0 30 2 0,0-30 2 0,-3 32-1 15,0-15-1-15,-4 3-1 0,-2-7 2 0,1 5-5 16,-1-3 1-16,9-15 0 0,-16 23 5 0,16-23 0 16,-14 18 1-16,14-18 0 0,-16 12 4 0,16-12-2 15,0 0-8-15,0 0 7 0,0 0 0 16,0 0-3-16,-31-8-2 0,31 8-4 0,0 0 2 15,4-30-1-15,-4 30 3 0,13-32-6 0,-4 12 4 16,2-1-3-16,5 1-2 0,-2-2 0 0,5 1 3 16,-2 0-1-16,1 3 0 0,-2 1 0 0,-3 2 0 15,4-1-5-15,-17 16 1 0,23-22-1 16,-23 22-1-16,24-10 4 0,-24 10 8 0,0 0 13 16,0 0 7-16,36 7 7 0,-36-7-1 0,10 23 2 15,-10-23-7-15,6 33-2 0,-2-16 1 0,0 5-7 16,-1-1-3-16,0-1 5 0,4-1-2 0,-1 1 2 15,1 1-2-15,3-4 7 0,0-2-3 0,4 0 10 16,-1-2-10-16,4 0 10 0,2-7-3 0,-19-6-3 16,37 11 3-16,-37-11-3 0,44 2-8 0,-44-2-2 15,46-7-2-15,-19 1 2 0,0-3-6 16,-1-1-7-16,4-3 14 0,0-2-10 0,-3 0-3 16,0-2 3-16,-4-4-5 0,0 4-2 0,1-3 2 15,-7 6 8-15,-1-4 26 0,-2 3 15 16,-1-3 8-16,-4 6 3 0,-9 12-2 0,18-24-3 15,-18 24-6-15,9-24-8 0,-9 24-10 0,3-17-7 16,-3 17-3-16,0 0-5 0,0 0-1 0,-9-18-1 16,9 18-1-16,0 0 2 0,-27 8 2 0,27-8 0 15,-20 12 0-15,7 1 1 0,0 1-3 0,2 4-1 16,-2 0-2-16,-1 4 0 0,5 7 1 0,-1 0 0 16,3 3-1-16,3 6 5 0,4 1-3 0,4 9-4 15,6 3-2-15,0 0 0 0,4 12-2 0,-5-1 0 16,1 4-3-16,-3-8 1 0,-3-1-1 15,-4-2-2-15,-4 0 2 0,-6-2-3 16,-6-6-3-16,-5 0-2 0,-9 1 1 0,-3-11 1 0,-3-4 2 16,-8-3-1-16,1-8 9 0,-1-1-4 15,1-9 1-15,-4-4 0 0,1-7 0 0,-1-2 0 16,4-7 0-16,-8-10-2 0,8-5 0 0,7-6 2 16,3-4-6-16,12-5 1 0,7 6-2 0,11-3-3 15,6 0-2-15,11 3-2 0,13-2 0 0,6 5-2 16,10 4 1-16,11 3-1 0,6 4 3 0,0 5 1 15,10 6 0-15,-4 2 0 0,2 5-31 0,-2 3-43 16,-3 2-54-16,-6-1-51 0,-7 4-44 0,-3 2-46 16,-4-3-45-16,-6 5-43 0,0-3-49 0,-11 1-48 15,-3 0-53-15,-23-10-44 0,27 14-37 16,-27-14-47-16,0 0-307 0,14 13-428 16</inkml:trace>
  <inkml:trace contextRef="#ctx0" brushRef="#br1" timeOffset="67795.66">30511 1743 418 0,'10'-21'531'0,"-10"21"14"0,4-20-18 0,-4 20-19 15,3-17-25-15,-3 17-8 0,0 0-31 0,-3-23-44 16,3 23-67-16,0 0-66 0,0 0-53 0,0 0-41 16,0 0-4-16,0 0 4 0,0 0-27 0,0 0-12 15,-11 18-10-15,11-18-9 0,-3 27-12 0,0-7-16 16,-1 1-11-16,1 1-17 0,0 0-13 0,0 4-6 16,-1-5-4-16,-3 4-4 0,4-2-5 15,0 0-3-15,-1-1-17 0,1-2 24 0,3-20 33 16,-6 31 24-16,6-31 35 0,-8 27 27 15,8-27 22-15,-3 22 8 0,3-22-12 0,0 0-26 16,0 23-23-16,0-23-25 0,0 0-20 0,17 15-16 16,-17-15-46-16,30 5-12 0,-30-5 0 0,40 2-72 15,-40-2-118-15,47-2-91 0,-47 2-99 0,53-5-86 16,-30-1-105-16,4 2-131 0,-3-5-88 0,-1 1-102 16,0-3-416-16,-3-2-767 0</inkml:trace>
  <inkml:trace contextRef="#ctx0" brushRef="#br1" timeOffset="68100.09">30977 1785 80 0,'0'0'493'16,"-6"-28"13"-16,6 28 6 0,-13-23 8 0,13 23 6 15,-17-22-8-15,17 22-24 0,-16-17-41 0,16 17-58 16,-17-10-47-16,17 10-25 0,0 0-22 0,-34 0-42 16,34 0-32-16,-23 12-27 0,10 1-24 0,-1 2-31 15,4-1-23-15,1 7-23 0,-2-1-18 0,5 2-10 16,2 2-13-16,1-5-6 0,3 3-5 0,0-5-10 15,0-17-2-15,7 33-1 0,-7-33 2 0,17 25-6 16,-17-25-3-16,23 13-6 0,-23-13-3 0,34 2-4 16,-34-2 5-16,33-10-2 0,-17 0 10 0,4 0 3 15,-7-3 0-15,1 0 0 0,-1-4-6 16,-7 2-5-16,-6 15-6 0,8-27-7 0,-8 27-5 16,0-24-11-16,0 24-7 0,-11-21-15 0,11 21-22 15,-19-15-47-15,19 15-75 0,-27-7-75 16,27 7-95-16,-30-5-90 0,30 5-113 0,-33-3-94 15,33 3-61-15,0 0-62 0,-37-3-387 0,37 3-619 16</inkml:trace>
  <inkml:trace contextRef="#ctx0" brushRef="#br1" timeOffset="68443.61">31094 1714 254 0,'0'0'587'0,"0"0"0"0,34-2-20 15,-34 2-33-15,0 0-31 0,0 0-60 0,30-2-56 16,-30 2-59-16,0 0-56 0,0 0-44 0,0 0-43 15,37-3-34-15,-37 3-29 0,0 0-24 0,30 3-18 16,-30-3-10-16,0 0-16 0,0 0-8 0,40 0-2 16,-40 0-10-16,0 0-5 0,33-8-5 0,-33 8-6 15,20-5-2-15,-20 5-4 0,20-9-2 16,-20 9 0-16,0 0-2 0,23-12 20 0,-23 12 19 16,0 0 7-16,14-14 6 0,-14 14 0 0,0 0-3 15,0 0-8-15,-7-18-6 0,7 18-9 0,0 0-6 16,-20-7-6-16,20 7-2 0,0 0-5 0,-40 7-1 15,40-7 4-15,-37 15-3 0,18-1-2 0,-8 1-1 16,0 2 3-16,4 3-15 0,-1 0 0 0,1 5 4 16,3-3 2-16,3 0 3 0,4 3 0 15,-1-2 0-15,8-4 2 0,3 2 5 0,-1-1-1 16,4-3-3-16,0-17-26 0,10 31-47 0,-10-31-63 16,20 25-81-16,-20-25-94 0,27 15-119 0,-27-15-132 15,33 7-86-15,-33-7-63 0,40-3-454 0,-40 3-620 16</inkml:trace>
  <inkml:trace contextRef="#ctx0" brushRef="#br1" timeOffset="69063.66">31568 1764 101 0,'0'0'443'0,"0"-25"-7"16,0 25-6-16,-6-20-7 0,6 20-2 0,-14-17-18 16,14 17-16-16,-19-13-20 0,19 13-23 0,-24-7-17 15,24 7-26-15,0 0-29 0,-40 7-21 0,40-7-7 16,-26 21-18-16,8-6-34 0,9 5-37 0,-5-1-48 15,4 4-15-15,4-1-23 0,-1 4 2 0,3-4-16 16,1 2-5-16,0 0-13 0,3-4 0 0,3-1-11 16,-3-19 7-16,7 29-5 0,-7-29-2 0,13 19-4 15,-13-19-5-15,24 8 1 0,-24-8-5 0,27-3-7 16,-27 3 1-16,36-14-2 0,-20 4-2 16,1-4 4-16,4-3-5 0,-2-3-4 0,-2-4 0 15,2 1-1-15,-1-5-5 0,-6 1 1 16,2-1 2-16,-4 6-3 0,1 3-2 0,-5-2 0 15,1 3-5-15,-7 18-8 0,9-27 3 0,-9 27 4 16,-3-21 3-16,3 21 4 0,0 0 5 0,0 0 13 16,-30 6 14-16,30-6 5 0,-24 25 4 0,12-8 1 15,-1 2-4-15,2 5-3 0,1 3-3 0,1 0-2 16,1-1 0-16,5 1-3 0,3-2 2 0,0 1 0 16,6-2 0-16,2-2 1 0,5-1 1 0,-4-4 6 15,9 0 4-15,-1-4-3 0,-1-1-2 0,4-5-6 16,-20-7-1-16,43 6-1 0,-43-6-6 0,50-6-2 15,-23-1 0-15,0-2-6 0,3-7 2 16,0-1-2-16,0-3-1 0,3-7 1 16,-3-3-1-16,-3-3-11 0,-1-4-17 0,-2 1-6 15,-1-1 8-15,-6 5 2 0,-4-1 6 0,0 3-4 16,-2 0 2-16,-5 5 18 0,-3 0-22 0,1 4-2 16,-1 4 3-16,-3 17 0 0,-3-29 2 0,3 29 0 15,-10-21 2-15,10 21 9 0,0 0-4 0,0 0 16 16,-30 4 12-16,30-4 26 0,-20 27-7 0,10-8-1 15,0 4-2-15,-4 7-6 0,5 0-4 0,-2 3-4 16,5 1 1-16,-4 4-3 0,3-3 1 0,0 1 1 16,1-2-3-16,2 2 8 0,1-4-6 15,0-5-3-15,3 1-6 0,0-6-35 0,-3 1-51 16,3-3-52-16,0-20-64 0,3 30-90 0,-3-30-114 16,0 22-119-16,0-22-102 0,0 0-66 15,0 0-89-15,0 0-363 0,0 0-604 0</inkml:trace>
  <inkml:trace contextRef="#ctx0" brushRef="#br1" timeOffset="69403.64">31775 1937 125 0,'0'0'392'15,"-23"-15"-2"-15,23 15-6 0,-21-9-23 0,21 9-30 16,0 0-44-16,-13-18-38 0,13 18-26 0,0 0-18 16,21-15-21-16,-21 15-20 0,33-8-25 0,-33 8-26 15,43-8-17-15,-16 4-21 0,3 1-13 16,0 1-11-16,3-3-11 0,-3 2-8 0,7 1-2 15,-1-4-10-15,1 5-4 0,0-5-1 0,-1 4-7 16,-2-1 22-16,-4 2 31 0,-3-2 32 0,-1 0 28 16,-26 3 25-16,43-6 13 0,-43 6 16 15,34-2 11-15,-34 2-4 0,26-6-7 0,-26 6-17 16,0 0-23-16,0 0-19 0,34 0-13 0,-34 0-5 16,0 0 0-16,0 0 4 0,4 21-9 0,-4-21 3 15,-8 18-18-15,8-18-15 0,-6 24-1 0,6-24-1 16,-10 32-6-16,4-16-9 0,2 2-4 0,-3 2-6 15,4-2-5-15,0 1-3 0,3-19-2 16,-4 33 0-16,4-33-4 0,-3 30-2 0,3-30-14 16,0 25-46-16,0-25-57 0,0 20-65 0,0-20-107 15,0 0-146-15,7 18-151 0,-7-18-123 0,0 0-99 16,0 0-537-16,13-13-781 0</inkml:trace>
  <inkml:trace contextRef="#ctx0" brushRef="#br1" timeOffset="69564.47">32472 1555 269 0,'-10'-28'561'0,"0"3"12"0,0 5-4 16,0-2-16-16,0 5-41 0,-3-1-58 0,2 3-84 15,11 15-80-15,-16-25-61 0,16 25-44 0,-14-12-32 16,14 12-31-16,0 0-68 0,0 0-102 16,0 0-119-16,0 0-137 0,0 16-132 0,0-16-105 15,17 23-106-15,-7-10-289 0,4 1-415 0</inkml:trace>
  <inkml:trace contextRef="#ctx0" brushRef="#br1" timeOffset="70136">32645 1577 488 0,'0'0'539'15,"0"0"-30"-15,0 0-42 0,0 0-30 16,4 24-11-16,-4-24-31 0,0 0-35 0,-7 21-42 16,7-21-30-16,-10 28-20 0,7-10-12 0,0 2-27 15,-1-1-34-15,1 4-35 0,-4 2-26 0,7 0-20 16,-3 0-20-16,-1-3-29 0,4 3-9 15,0-2-5-15,0 0 0 0,4-7 5 0,-4-16 6 16,3 33 31-16,-3-33 50 0,0 29 39 0,0-29 0 16,7 13-27-16,-7-13-19 0,0 0-21 0,0 0-23 15,0 0-20-15,0 0-22 0,37-6-2 0,-37 6-9 16,19-24-5-16,-5 9-8 0,2-4-5 0,1 2-6 16,-1-2-8-16,1-1-7 0,1 3 1 0,-6 3-5 15,6-1-2-15,-6-2-3 0,-12 17-6 0,21-19-1 16,-21 19 0-16,19-12 1 0,-19 12 2 15,0 0 5-15,0 0-4 0,30 5 8 16,-30-5-3-16,8 17 1 0,-8-17 0 0,3 26 5 16,-3-26 2-16,3 29 1 0,-3-29 3 0,3 35 3 15,-3-35 11-15,0 30 13 0,0-30 1 0,0 27 27 16,0-27 19-16,4 24 29 0,-4-24 40 0,3 20 30 16,-3-20-2-16,0 0-125 0,6 14-51 0,-6-14 0 15,0 0 0-15,0 0 0 0,27-7 0 0,-27 7 0 16,24-15 0-16,-7 3 0 0,-1-4 0 0,7-1 0 15,1-4 0-15,2 0 0 0,1-3 0 0,-4 5 0 16,4-4 0-16,0 1 0 0,0 2 0 0,-4 2 0 16,-3 3 0-16,-3 2 0 0,-1 4 0 0,-16 9 0 15,23-13 0-15,-23 13-32 0,0 0-3 16,17 10 7-16,-17-10 5 0,-3 25 5 16,-4-7 7-16,-3 4 6 0,0 6 16 0,-3-1 10 15,0 3 4-15,2-2 6 0,1 2 6 0,4-3-10 16,-1-1-27-16,4-2 0 0,-1-4 0 0,8 3 0 15,-1-6 0-15,4 0 0 0,-7-17 0 0,16 23 0 16,-16-23 0-16,24 18 0 0,-24-18-332 0,26 8-217 16,-26-8-170-16,30-3-207 0,-30 3-192 0,37-14-428 15,-17 5-991-15</inkml:trace>
  <inkml:trace contextRef="#ctx0" brushRef="#br1" timeOffset="76579.66">24074 2994 235 0,'0'-27'528'0,"0"27"14"0,0-21 4 0,0 21 0 15,0-21-26-15,0 21-38 0,0 0-71 0,-3-20-88 16,3 20-68-16,0 0-45 0,0 0-9 0,0 0-10 16,-36 12-36-16,19-2-24 0,4 6-23 0,-1-1-19 15,1 2-17-15,3 2-12 0,3 1-10 0,0 4-8 16,4-5-6-16,3 4-3 0,3-3-2 0,4 2-2 15,4-5 1-15,1 1-1 0,2-4 2 0,2 0 3 16,2-4 8-16,-18-10 20 0,39 5 6 16,-39-5 17-16,40-8 7 0,-20 1-9 0,-7-7-12 15,1 0-14-15,-4-4-4 0,-7 1-14 16,-3 17-5-16,0-33-11 0,-10 16-9 0,1 0-4 16,-8 1-12-16,-1 4-63 0,-1-1-82 0,-5 6-96 15,24 7-106-15,-42-13-104 0,42 13-127 0,-41-2-92 16,41 2-105-16,-33 5-378 0,33-5-621 0</inkml:trace>
  <inkml:trace contextRef="#ctx0" brushRef="#br1" timeOffset="77011.68">24201 2927 63 0,'0'0'524'0,"33"-15"1"0,-33 15-1 16,27-12-25-16,-27 12-39 0,27-12-66 0,-27 12-76 16,20-5-64-16,-20 5-34 15,0 0 3-15,33 5-10 0,-33-5-4 0,27 14-23 16,-14 1-24-16,-2 0-26 0,-1 3-25 0,-1 2-29 15,-2-1-12-15,0 4-15 0,-4 0-3 0,4-1-6 16,-4-2 6-16,0-1 4 0,0 2 15 0,-3-21 32 16,4 30 53-16,-4-30 64 0,3 24 91 0,-3-24 36 15,0 0-40-15,0 0-54 0,-7 17-47 0,7-17-40 16,-12-17-29-16,12 17-25 0,-7-32-24 0,4 10-15 16,3-6-18-16,3-4-13 0,0-5-8 0,7 2-8 15,0-4-8-15,4-2-1 0,-2 0-8 0,6 2-9 16,-5 3-11-16,4 4-15 0,-4 2-14 0,0 3-22 15,-3 7-47-15,0 0-44 0,0 5 7 16,-10 15 19-16,20-18 17 0,-20 18 28 0,0 0 9 16,0 0 17-16,27 10 7 0,-27-10 12 15,3 27 5-15,-6-9 9 0,-4 5 6 0,1-1 4 16,-8 6 2-16,-2 1 0 0,-5 1-4 0,-2 6-14 16,-4-1-11-16,1-3 0 0,3 1 5 0,2-6-5 15,2-2-1-15,2 0 5 0,7-5 6 0,7 0 8 16,3-20 5-16,3 29 5 0,7-12 5 0,7-3-2 15,5-2 0-15,8 1 5 0,4-3 2 0,-1-1-8 16,8 3-94-16,-2-3-77 0,-2 1-87 0,4-2-101 16,-5 1-108-16,-3 2-93 0,-3-4-113 0,-6 1-659 15,-8 2-799-15</inkml:trace>
  <inkml:trace contextRef="#ctx0" brushRef="#br1" timeOffset="77568">23284 3872 33 0,'3'-22'583'15,"-3"22"-19"-15,0 0-40 0,0 0-52 16,-6-16-54-16,6 16-32 0,0 0-24 0,0 0-24 16,-27 6-32-16,27-6-43 0,0 0-37 0,-20 15-31 15,20-15-27-15,-10 12-13 0,10-12-13 0,0 0-15 16,-10 15 2-16,10-15 15 0,0 0 18 0,0 0 19 15,-10 13 14-15,10-13 9 0,0 0-23 16,0 0-26-16,0 0-27 0,0 0-21 0,14-17-19 16,-14 17-14-16,13-18-10 0,-13 18-13 0,10-23-6 15,-10 23-3-15,10-30 4 0,-10 30 5 0,6-27 12 16,-6 27-1-16,4-28-3 0,-4 28-12 0,-7-25-7 16,7 25-8-16,-10-22-6 0,10 22-7 0,-10-18-8 15,10 18-3-15,-20-7-3 0,20 7-2 0,-30 2 1 16,30-2 1-16,-47 18-2 0,20-4 1 0,-3 7-2 15,0 1 0-15,0 6 3 0,0-1-2 0,5 6 1 16,1 0-2-16,4-2 1 0,3 1-1 0,7-3-1 16,3 3 3-16,1-4 3 0,6-1 0 0,3-1 5 15,0-2-2-15,7 1 1 0,4 1 2 16,2-4-40-16,4-2-89 0,4-3-90 16,-1-1-101-16,0-7-102 0,4-1-111 0,3-3-106 15,-30-5-101-15,57-2-115 0,-27-4-521 0,6-3-818 16</inkml:trace>
  <inkml:trace contextRef="#ctx0" brushRef="#br1" timeOffset="78139.52">23597 3902 225 0,'0'-20'464'0,"0"20"10"15,4-32-4-15,-4 32-5 0,-7-25-7 0,7 25-9 16,-6-23-25-16,6 23-38 0,-4-19-51 0,4 19-62 16,0 0-55-16,-9-19-33 0,9 19-4 0,0 0 0 15,0 0-11-15,-21 13-16 0,21-13-11 16,-6 23-14-16,6-23-14 0,0 34-18 0,0-13-13 15,3 2-12-15,0 1-9 0,1-1-9 0,-1-1-9 16,0 1-5-16,0-1-6 0,0-1-3 16,-3-21-5-16,8 29 11 0,-8-29 61 0,3 23 66 15,-3-23 7-15,0 0-30 0,10 14-25 0,-10-14-26 16,0 0-14-16,10-17-19 0,-10 17-12 0,17-32-8 16,-8 10-9-16,2-6-6 0,2 1-6 0,1-5 0 15,2 3-6-15,-2 3-2 0,2-3-1 0,-2 2-5 16,-1 6-4-16,-4 2-5 0,5 1-7 0,-4 1-6 15,-10 17 1-15,20-18 2 0,-20 18 1 0,0 0 5 16,34-3 9-16,-34 3 1 0,19 18-1 16,-8-3 2-16,-2 2 5 0,-2 4-2 0,0-1 1 15,0 5-3-15,-1-3 1 0,1 1 3 0,-4-1 1 16,0-2 0-16,4 1 2 0,-7-21-4 0,4 29 13 16,-4-29 8-16,6 25 22 0,-6-25 32 0,3 18-6 15,-3-18-12-15,0 0-10 0,0 0-10 0,0 0-8 16,0 0-6-16,17-14-7 0,-17 14-3 0,17-26-7 15,-7 9-1-15,3-1-3 0,0-2-2 0,1 2-2 16,-1 1-1-16,1 3-4 0,-1-2 0 0,-3 3-8 16,-10 13-9-16,16-20 0 0,-16 20 1 15,21-10 4-15,-21 10 5 0,0 0 4 16,19 10 2-16,-19-10-1 0,8 23 2 0,-8-23 1 16,6 32 4-16,-6-32-3 0,7 33 1 0,-7-33-1 15,3 33 3-15,-3-33-4 0,6 26 4 0,-6-26 0 16,8 26 3-16,-8-26 6 0,6 18 1 0,-6-18 1 15,7 17 2-15,-7-17 1 0,0 0-2 0,12 14-22 16,-12-14-58-16,0 0-101 0,0 0-116 0,0 0-124 16,0 0-128-16,0 0-111 0,0 0-103 0,24-4-100 15,-24 4-614-15,3-18-911 0</inkml:trace>
  <inkml:trace contextRef="#ctx0" brushRef="#br1" timeOffset="80987.67">24268 3930 399 0,'0'0'427'0,"0"0"-20"0,0 0-18 16,-7 20-17-16,7-20-24 0,0 0-19 0,0 0-18 16,0 0-4-16,0 0-16 0,11 12-21 0,-11-12-30 15,0 0-28-15,0 0-23 0,26-9-20 16,-26 9-23-16,20-15-22 0,-20 15-25 0,23-26-18 15,-6 11-18-15,-3-4-10 0,6-7-9 0,-4 1-8 16,1-2-10-16,2-3-8 0,-1-1 0 0,-2 2-5 16,1 1-3-16,-4 1 0 0,-3-1-1 0,0 6-2 15,-3-1 11-15,-1 4 12 0,-2 1 2 0,-4 18-5 16,3-31-6-16,-3 31-5 0,-7-25-4 0,7 25-1 16,-16-18-8-16,16 18-3 0,-24-7-2 0,24 7 2 15,0 0 2-15,-46 6-4 0,46-6-2 0,-33 18 2 16,16-4 1-16,0 1-2 0,4 2 6 0,0 4 1 15,2-1 2-15,5 5 1 0,2 0 2 16,4 0 0-16,0 0-1 0,4 0 0 0,2 2 0 16,5 1-1-16,-1 2-2 0,2-3-1 0,-1 1 2 15,2-1-2-15,1-2-3 0,-1 3 0 0,-4-1 0 16,5 1 0-16,-7-3-2 0,2-3 1 16,-5 3 5-16,3-1 3 0,-4 0 2 0,-3 1 3 15,0-3 4-15,-3 2 1 0,-8-5 0 0,8-2 1 16,-6 1 1-16,-2-3-16 0,1-3-71 0,10-12-97 15,-23 17-102-15,23-17-113 0,-26 8-110 0,26-8-110 16,0 0-148-16,-24-12-303 0,24 12-523 0</inkml:trace>
  <inkml:trace contextRef="#ctx0" brushRef="#br1" timeOffset="81351.75">24508 3930 369 0,'0'0'532'0,"7"-18"-11"0,-7 18-37 0,7-17-49 16,-7 17-46-16,6-15-50 0,-6 15-58 0,0 0-58 15,13-17-46-15,-13 17-27 0,0 0-27 16,24-11-21-16,-24 11-18 0,0 0-14 0,30-6-16 16,-30 6-2-16,0 0-10 0,33-4-6 0,-33 4-6 15,27-5-4-15,-27 5 0 0,30-7-1 0,-30 7-5 16,26-10 7-16,-26 10 20 0,27-13 5 0,-27 13 11 16,24-12-4-16,-24 12-6 0,19-18-3 0,-19 18 8 15,14-20 0-15,-14 20 2 0,10-18-6 16,-10 18-7-16,0 0-9 0,-3-25-7 0,3 25-9 15,0 0-4-15,-18-19-2 0,18 19-7 0,0 0-1 16,-30-6 0-16,30 6-2 0,-25 6 8 0,25-6 4 16,-35 15 9-16,19-5 7 0,-1 5 6 0,-2 0-3 15,5 2-9-15,1 4-5 0,-1-2-1 0,4 4-4 16,4-1-1-16,3 1 1 0,-1 2-1 0,4-4 1 16,4 3-2-16,-1-5-1 0,3 1 4 0,1-2 3 15,4 0 1-15,-2-6-3 0,-9-12-46 0,24 20-91 16,-24-20-115-16,27 7-99 0,-27-7-118 0,25-4-108 15,-25 4-137-15,30-16-467 0,-12 7-628 16</inkml:trace>
  <inkml:trace contextRef="#ctx0" brushRef="#br1" timeOffset="81707.69">24939 3739 201 0,'0'0'572'0,"-4"-17"-14"0,4 17-21 15,0 0-42-15,-7-20-50 0,7 20-72 0,0 0-71 16,0 0-65-16,-6-18-50 0,6 18-33 0,0 0-11 15,0 0-8-15,0 0-13 0,0 0-19 0,0 0-11 16,0 0-13-16,0 0-13 0,0 0-9 0,20 12-6 16,-20-12-2-16,0 0-3 0,0 0-9 0,33 4-5 15,-33-4-5-15,0 0 0 0,34-8-3 16,-34 8-3-16,20-8 0 0,-20 8-3 0,19-7-1 16,-19 7 13-16,0 0 46 0,24-15 32 0,-24 15 8 15,0 0 11-15,13-10 2 0,-13 10-8 0,0 0-16 16,0 0-24-16,0 0-11 0,0 0-16 0,0 0-12 15,-7-14-9-15,7 14-8 0,0 0-7 0,-23 9-3 16,23-9 0-16,-23 17-3 0,9-4-3 0,1 2-1 16,-1 6-4-16,5-2 2 0,-4 4 10 0,2 2-8 15,1 2 1-15,1-2 1 0,5 1 3 0,-3-2 2 16,7-1-2-16,0-1 2 0,0 1-8 16,0-23-35-16,3 32-56 0,-3-32-65 0,11 22-94 15,-11-22-108-15,19 13-100 0,-19-13-88 16,0 0-83-16,41-4-79 0,-41 4-445 0,30-21-614 15</inkml:trace>
  <inkml:trace contextRef="#ctx0" brushRef="#br1" timeOffset="82116.61">25238 3739 112 0,'0'0'432'0,"0"-25"-14"16,0 25-1-16,-3-25-4 0,3 25-10 0,-3-22-1 16,3 22-17-16,-4-20-12 0,4 20-32 0,0 0-51 15,-6-20-59-15,6 20-51 0,0 0-18 0,0 0 5 16,0 0 2-16,0 0-19 0,-27 11-19 0,27-11-22 15,-10 24-16-15,10-24-15 16,-3 30-12-16,-1-12-7 0,4-18-11 0,0 35-8 16,4-16-4-16,-1 0-4 0,-3-19-5 0,7 29 1 15,-7-29 0-15,13 28 0 0,-13-28 2 0,17 20 1 16,-17-20-2-16,20 12-1 0,-20-12-1 0,0 0-2 16,34 0-3-16,-34 0-3 0,25-6 0 0,-25 6-5 15,24-20-2-15,-24 20-1 0,23-24-3 0,-13 12 3 16,1-3 0-16,-5-3 6 0,4 3-6 0,-10 15 1 15,11-30-4-15,-11 30 8 0,6-27 0 0,-6 27 6 16,3-25 0-16,-3 25 4 0,0-23-4 0,0 23-8 16,0 0-3-16,-3-22-6 0,3 22-3 0,0 0-2 15,0 0 12-15,0 0-14 0,0 0 3 16,-30 10 3-16,30-10-1 0,-14 27-2 0,8-7 4 16,2 2 1-16,-2 1 0 0,6 2 1 0,-3 1 2 15,6-2 14-15,-3 1-11 0,3 1 0 0,0-4 4 16,1 0-2-16,2-2-16 0,2 0-71 0,-8-20-56 15,9 28-62-15,-9-28-121 0,13 15-121 0,-13-15-122 16,0 0-103-16,33-6-118 0,-33 6-363 0,27-20-607 16</inkml:trace>
  <inkml:trace contextRef="#ctx0" brushRef="#br1" timeOffset="82344.06">25646 3495 393 0,'0'0'405'16,"0"-28"-10"-16,0 28-8 0,0-22-20 0,0 22-36 15,0 0-53-15,0-25-50 0,0 25-52 0,0 0-41 16,0 0 23-16,0 0 38 0,0 0 15 0,0 0 6 16,0 0-1-16,12 25-8 0,-12-25-21 0,7 35-31 15,-3-10-18-15,-1 2-23 0,1 4-18 0,-1 3-14 16,0-1-13-16,0 1-10 0,-3 2-7 0,3-1-5 16,1-3-8-16,-4-2-11 0,0-5-70 0,0-1-73 15,3 0-60-15,-3-5-46 0,0-19-35 0,0 28-98 16,0-28-92-16,-3 18-81 0,3-18-62 15,0 0-317-15,0 0-387 0</inkml:trace>
  <inkml:trace contextRef="#ctx0" brushRef="#br1" timeOffset="82647.68">25542 3840 289 0,'0'0'468'0,"-10"-23"-6"0,10 23-22 16,-10-20-21-16,10 20-32 0,-3-17-30 0,3 17-56 15,0-21-54-15,0 21-45 0,13-17-39 0,-13 17-25 16,23-17-25-16,-23 17-23 0,34-15-12 0,-14 7-14 15,3 1-10-15,0-1-13 0,1 1 1 0,-1-1-14 16,0 3-3-16,0-2-6 0,1 2-2 0,-4-3 31 16,-20 8 34-16,37-9 24 0,-37 9 20 0,33-8 13 15,-33 8 7-15,27-9 1 0,-27 9-3 16,24-7-14-16,-24 7-14 0,0 0-23 0,25-5-28 16,-25 5-17-16,0 0-9 0,0 0-8 0,21 11-3 15,-21-11-2-15,3 15-4 0,-3-15 0 0,3 25 0 16,-3-25-3-16,0 29 4 0,0-29-4 0,0 36-3 15,0-36 2-15,0 34-1 0,0-16 1 0,0-18 0 16,3 33 2-16,-3-33-3 0,0 27-34 0,0-27-46 16,5 23-49-16,-5-23-82 0,0 0-123 0,-8 18-136 15,8-18-113-15,0 0-109 0,0 0-622 0,-19-15-754 16</inkml:trace>
  <inkml:trace contextRef="#ctx0" brushRef="#br1" timeOffset="82792.13">25862 3417 255 0,'-10'-25'477'0,"0"0"-2"0,3 5-23 16,-2 3-25-16,2-1-25 0,0 3-51 0,7 15-72 16,-10-22-59-16,10 22-56 0,-6-20-36 0,6 20-23 15,0 0-18-15,0 0-56 0,13-16-98 0,-13 16-110 16,0 0-105-16,30 13-88 0,-30-13-142 0,17 18-320 16,-17-18-317-16</inkml:trace>
  <inkml:trace contextRef="#ctx0" brushRef="#br1" timeOffset="83063.68">25932 3439 64 0,'0'0'478'0,"0"0"-26"16,14 18-37-16,-14-18-16 0,13 14-18 0,-13-14-32 16,14 18-23-16,-14-18-34 0,19 25-16 15,-8-9-33-15,1-1-25 0,-2 3-26 16,4 1-21-16,-4 1-18 0,-1-1-10 0,2 5 0 16,2-2-13-16,-2 0-16 0,-2-1 3 0,1-1 2 15,1 0 6-15,-2-3 6 0,1 1 27 0,1-3 39 16,-11-15 63-16,16 22 63 0,-16-22 62 0,14 18 47 15,-14-18 6-15,0 0-43 0,16 12-223 0,-16-12-172 16,0 0 0-16,17-18 0 0,-17 18 0 0,10-29 0 16,-4 9 0-16,1-1 0 0,-4-1 0 0,4 0 0 15,3-3 0-15,-4 5 0 0,1-3 0 16,0 4 0-16,0 0 0 0,-1 2 0 0,1 2 0 16,-7 15-132-16,10-27-600 0,-10 27-115 0,4-23-62 15,-4 23-58-15,3-18-599 0,-3 18-1008 0</inkml:trace>
  <inkml:trace contextRef="#ctx0" brushRef="#br1" timeOffset="83435.67">26336 3483 416 0,'0'0'417'0,"0"0"-1"0,0 0-7 15,0 0 0-15,19 9-21 0,-19-9-26 0,0 0-28 16,0 0-35-16,37 3-30 0,-37-3-34 0,0 0-35 16,41 2-27-16,-41-2-28 0,30 3-14 0,-30-3-16 15,33 0-9-15,-33 0-21 0,36 0-13 16,-36 0-12-16,34 0-6 0,-34 0 0 0,33-5 9 15,-33 5-3-15,33-10-6 0,-33 10-8 0,30-14-5 16,-30 14 1-16,30-14-6 0,-30 14-3 0,27-18-5 16,-27 18-3-16,20-17 1 0,-20 17 0 0,16-20 2 15,-16 20-4-15,14-18-8 0,-14 18-1 0,0 0-5 16,0-20-3-16,0 20-2 0,0 0 0 0,-20-14 1 16,20 14 6-16,0 0 6 0,-40-5 8 0,40 5 7 15,-33 5 8-15,33-5 12 0,-44 12 5 0,22-2-3 16,-2 2-9-16,-3 4-8 0,4 4-4 0,-1-1-4 15,5 6-2-15,-2 3 2 0,8 2 8 16,0 0 13-16,3 5 21 0,7-1 11 0,-1 0 4 16,4 0-1-16,7-1-11 0,3-3 13 0,0 1 3 15,6-4-5-15,5-3-15 0,-2 0-2 0,5-7-11 16,-1 0-6-16,1-2-2 0,-2-5-42 0,-1 0-124 16,-21-10-156-16,36 11-166 0,-36-11-162 0,0 0-218 15,30-5-906-15,-30 5-1156 0</inkml:trace>
  <inkml:trace contextRef="#ctx0" brushRef="#br0" timeOffset="111323.69">9024 2844 93 0,'0'0'323'16,"0"0"-8"-16,-30 11-14 0,30-11-19 0,0 0-26 16,-30 7-30-16,30-7-21 0,0 0-23 0,-27 8-21 15,27-8-22-15,0 0-15 0,-23 7-10 16,23-7-9-16,0 0-7 0,0 0-8 0,-20 8 3 15,20-8 1-15,0 0 0 0,0 0 7 16,0 0 7-16,0 0 8 0,0 0-3 0,0 0-11 16,0 0-10-16,0 0-4 0,0 0 7 0,33 4-9 15,-33-4 5-15,44-4-1 0,-18 2-11 0,7-1-14 16,1-2-7-16,9-2 3 0,4 1 3 0,0-1-4 16,9-1-6-16,4 0-5 0,0 1-7 0,1 0-6 15,-1-1-4-15,0 1-4 0,-11-1-4 0,1 2-6 16,-2 3 0-16,1-3-5 0,-2 1-1 0,-4 3 0 15,4-3-4-15,-7-1 1 0,4 4-3 0,-1-1 1 16,-7 1 1-16,1 0-5 0,0-1 2 0,-4 1-2 16,4-1 2-16,-4 3-1 0,0-2 0 15,1-1-3-15,-1 3 0 0,0 0 0 16,1 0 2-16,-4-2 1 0,-30 2-1 0,64 0 1 16,-64 0-1-16,63 0 2 0,-63 0-2 0,60 0 2 15,-60 0-2-15,60-3 1 0,-60 3-2 0,57 0 2 16,-57 0-3-16,60 0 1 0,-60 0-1 0,56 0 0 15,-56 0 0-15,53-3 2 0,-53 3 2 0,57 0-4 16,-57 0 1-16,60 0 1 0,-60 0-1 0,64 0-2 16,-64 0 2-16,63 0-3 0,-30 0 3 0,4 0 1 15,0 0-1-15,-4 0 1 0,4 0-3 0,-1 0 3 16,1 0-3-16,0 0 2 0,3 0 0 0,-7 0 0 16,7 0 1-16,-7 3-4 0,5-3 4 0,-5 0-1 15,0 0-3-15,0 3 4 0,4-3-4 16,-7 0 2-16,-30 0 2 0,60 2-1 15,-60-2 1-15,60 0 0 0,-60 0 1 0,50 0-2 16,-50 0-2-16,46 0 2 0,-46 0-4 0,51 3 4 16,-51-3 2-16,43 0-4 0,-43 0 2 0,47 0 1 15,-47 0 0-15,46 2-2 0,-46-2 0 0,50 0 0 16,-50 0-1-16,51 3 0 0,-51-3 0 0,46 2 0 16,-46-2-1-16,54 3-2 0,-54-3 2 0,53 2 6 15,-53-2-4-15,60 0 5 0,-30 2-4 0,-30-2 0 16,63 0-2-16,-29 3-1 0,-4-3 2 0,-30 0 0 15,66 0 2-15,-36 2-1 0,7-2 2 16,-37 0 0-16,60 3-2 0,-27-3 2 0,-33 0 4 16,71 0 5-16,-35 0 2 0,4-3 0 0,-4 3 3 15,8 0-4-15,3-2-3 0,0 2-1 0,-1-3 1 16,-2 3 2-16,2 0-5 0,-2-2-1 16,2 0 1-16,-2 2 0 0,-1-3 5 0,1 1 6 15,-8 2 4-15,1-3 4 0,-1 1 4 0,2-1-2 16,-2 1 2-16,1-4 0 0,-1 5-9 0,1-2-3 15,0 1-3-15,-4-1-4 0,7 0-2 0,-7 1-3 16,0-2-1-16,4 3 1 0,-4 1-1 0,1-2-2 16,-4 2-1-16,7-4 0 0,-37 4-2 0,60 0 1 15,-27 0 2-15,4-2-3 0,-4 2 1 16,0 0-2-16,4 0 0 0,-3 0 1 0,-1-3 1 16,0 3-1-16,4 0-1 0,-7 0 0 0,6 0 0 15,-2-2 0-15,-1 2 0 0,0 0-1 0,1 0 1 16,3 0 0-16,-7-2 3 0,3 2-4 0,4 0-2 15,-4 0 5-15,0-3-1 0,0 3-2 16,5 0-1-16,-5 0 4 0,4-2-2 0,-4 2 0 16,0 0-2-16,0-3 5 0,-33 3-2 0,64 0 0 15,-64 0-2-15,57-3 3 0,-57 3-4 0,50 0 4 16,-50 0 0-16,43-2-2 0,-43 2 2 0,44-3 0 16,-44 3 0-16,39 0 2 0,-39 0-2 0,40-2 0 15,-40 2 0-15,41 0 0 0,-41 0-1 16,36 0-1-16,-36 0 2 0,40 0 3 0,-40 0-1 15,33 0 4-15,-33 0 5 0,34-2 9 0,-34 2 15 16,0 0 7-16,40 0 10 0,-40 0 3 0,0 0 11 16,30-3-3-16,-30 3 2 0,0 0-15 0,0 0-5 15,33 0-7-15,-33 0-9 0,0 0-6 0,0 0-4 16,0 0-8-16,0 0 1 0,31-2-10 0,-31 2-40 16,0 0-45-16,0 0-74 0,0 0-79 15,0 0-131-15,0 0-186 0,-34 9-224 0,34-9-701 16,-60 5-923-16</inkml:trace>
  <inkml:trace contextRef="#ctx0" brushRef="#br0" timeOffset="115559.69">7060 3362 425 0,'0'0'516'0,"0"0"-14"0,0 0-24 0,0 0-29 16,10-15-45-16,-10 15-25 0,0 0-32 0,0 0-38 15,0 0-27-15,0 0-38 0,0 0-43 0,0 0-42 16,0 0-34-16,0 0-27 0,0 0-21 0,0 0-14 16,0 0-18-16,0 0-1 0,0 0-1 0,0 0 5 15,-4 20 14-15,4-20 4 0,-3 20 1 0,3-20-7 16,-3 23-10-16,3-23-5 0,0 22-9 0,0-22-6 15,-4 23-3-15,4-23-4 0,0 20-3 0,0-20 1 16,0 17-2-16,0-17 1 0,0 0 10 0,0 22 18 16,0-22 3-16,0 0 3 0,0 0 2 15,4 20-8-15,-4-20-7 0,0 0-8 16,0 0-15-16,0 0-93 0,0 0-104 0,0 0-116 16,16-12-101-16,-16 12-122 0,0 0-82 0,7-22-95 15,-7 22-463-15,0-20-625 0</inkml:trace>
  <inkml:trace contextRef="#ctx0" brushRef="#br0" timeOffset="115904.05">7019 3137 289 0,'0'0'496'0,"0"0"-27"0,0 0-29 16,0 0-33-16,0 0-29 0,-26 5-30 0,26-5-30 16,0 0-31-16,0 0-34 0,-20 8-33 0,20-8-34 15,0 0-33-15,0 0-20 0,0 0-21 0,-17 9-7 16,17-9-9-16,0 0-4 0,0 0 15 0,0 0 24 16,0 0 7-16,0 0-21 0,0 0-12 0,30-4-18 15,-30 4-13-15,24-11-13 0,-24 11-7 0,23-17-11 16,-23 17-6-16,27-22-7 0,-27 22-5 0,16-23-5 15,-16 23-8-15,14-20-7 0,-14 20-11 16,7-17-14-16,-7 17-34 0,0 0-42 0,0-18-51 16,0 18-63-16,0 0-48 0,0 0-80 0,-31 3-83 15,31-3-72-15,-20 15-69 0,20-15-35 16,-20 15-296-16,20-15-376 0</inkml:trace>
  <inkml:trace contextRef="#ctx0" brushRef="#br0" timeOffset="116375.7">7160 3277 141 0,'0'0'542'15,"0"0"-17"-15,13 10-34 0,-13-10-45 0,0 0-44 0,0 0-42 16,0 0-46-16,0 0-53 0,0 0-36 16,0 0-37-16,0 0-40 0,0 0-28 0,0 0-34 15,0 0-16-15,0 0-19 0,0 0-9 0,20 10-11 16,-20-10-7-16,0 0-4 0,10 12 11 15,-10-12 17-15,10 12 14 0,-10-12 2 0,10 18-10 16,-10-18 0-16,7 18-4 0,-7-18-9 0,6 20-3 16,-6-20-2-16,7 19-3 0,-7-19 1 0,4 18 13 15,-4-18 19-15,0 0 21 0,3 21 25 0,-3-21 21 16,0 0 27-16,0 0 31 0,3 17 9 0,-3-17-21 16,0 0-31-16,0 0-23 0,0 0-17 15,0 0-18-15,0 0-15 0,3-20-15 0,-3 20-14 16,7-18-4-16,-7 18-15 0,6-22-3 0,-6 22-7 15,14-22-8-15,-14 22-4 0,13-23-4 0,-13 23-3 16,17-17-2-16,-17 17-4 0,13-18-2 0,-13 18-3 16,0 0 1-16,17-15-2 0,-17 15 7 0,0 0-4 15,0 0 5-15,0 0-1 0,24 12 2 0,-24-12 0 16,3 18 2-16,-3-18 5 0,0 28-2 16,0-28 1-16,0 27 0 0,0-27-5 0,0 31 5 15,0-31 0-15,-3 26-2 0,3-26 3 0,0 25-2 16,0-25-20-16,0 24-41 0,0-24-24 0,0 17-31 15,0-17-30-15,0 0-75 0,0 0-98 16,6 15-86-16,-6-15-95 0,0 0-72 0,0 0-35 16,16-18-55-16,-16 18-415 0,14-22-548 0</inkml:trace>
  <inkml:trace contextRef="#ctx0" brushRef="#br0" timeOffset="116776.7">7613 3120 225 0,'0'0'377'0,"4"-25"11"0,-4 25 16 15,3-20-4-15,-3 20-26 0,0 0-44 0,0-23-58 16,0 23-58-16,0 0-43 0,0 0 12 16,0 0 19-16,0 0 7 0,0 0-2 0,0 0 5 15,-13 23-4-15,13-23 12 0,-11 33 16 16,8-14-27-16,0 4-38 0,0-2-29 0,-1 5-21 16,1-1-21-16,0-1-18 0,-1 2-13 0,4-4-7 15,-4 1-15-15,4-5-8 0,0-18-5 0,0 35-1 16,0-35 32-16,0 26 44 0,0-26 52 0,0 21 27 15,0-21-31-15,0 0-28 0,0 0-24 0,0 0-25 16,0 0-16-16,0 0-11 0,0 0-11 0,18-21-8 16,-18 21-12-16,3-24-3 0,-3 24-4 0,0-30-8 15,0 30 0-15,0-25-2 0,0 25-11 0,-7-25-5 16,7 25-9-16,-10-17 6 0,10 17-6 0,-16-11 2 16,16 11 3-16,0 0-2 0,-34 0 5 15,34 0 0-15,-26 11 0 0,26-11 4 16,-34 17 3-16,20-4 2 0,1-1-1 0,1 4 3 15,-2-2-3-15,4 1-1 0,10-15 1 0,-11 27-8 16,11-27-43-16,-6 25-51 0,6-25-40 0,0 21-48 16,0-21-55-16,11 15-73 0,-11-15-91 0,0 0-93 15,33 5-78-15,-33-5-42 0,30-8-34 0,-30 8-408 16,30-17-539-16</inkml:trace>
  <inkml:trace contextRef="#ctx0" brushRef="#br0" timeOffset="117107.7">7626 3338 92 0,'0'0'310'16,"0"0"0"-16,0 0 7 0,17-11-3 0,-17 11-3 15,0 0-11-15,0 0-26 0,0 0-23 16,0 0-30-16,0 0-37 0,-17 11-29 0,17-11-18 16,0 0-12-16,0 0-8 0,0 0 1 15,0 0 9-15,0 0 4 0,0 0-12 0,21 9-18 16,-21-9-9-16,0 0-17 0,30-5-8 0,-30 5-15 16,26-7-9-16,-26 7-4 0,31-14-10 0,-31 14-5 15,26-14-2-15,-26 14-2 0,27-18-1 0,-27 18-5 16,23-17 11-16,-23 17 15 0,17-17 17 0,-17 17 12 15,13-16-4-15,-13 16-8 0,0 0-13 0,6-20-6 16,-6 20-10-16,0 0-8 0,0 0-5 0,-13-12-3 16,13 12 3-16,0 0 12 0,-30 3 16 0,30-3 5 15,-27 9 9-15,27-9 12 0,-33 20 6 16,17-7-7-16,-1 2-6 0,4 0-4 0,-1 3-11 16,1-1-4-16,3 1-6 0,0-1-7 0,3 1-3 15,1-1-2-15,6-17-1 0,-4 33-2 0,4-33-29 16,4 25-59-16,-4-25-75 0,6 19-94 15,-6-19-114-15,20 11-113 0,-20-11-94 0,0 0-108 16,37-8-451-16,-37 8-583 0</inkml:trace>
  <inkml:trace contextRef="#ctx0" brushRef="#br0" timeOffset="117359.82">8143 3102 438 0,'0'0'420'0,"0"0"-23"0,0 0-46 15,11-13-41-15,-11 13 16 0,0 0 15 0,0 0-12 16,0 0-7-16,-14 21 0 0,14-21-14 0,-19 20-20 16,5-6-49-16,1 1-35 0,-1 6-24 0,1-1-18 15,-4 5-28-15,1 0-22 0,-5 0-17 16,9 5-17-16,-6-2-11 0,1-1-13 0,4 0-6 16,-4 0-6-16,4-2-4 0,4-2-5 0,-2 0-4 15,1-6-2-15,4 3-32 0,-1-5-35 0,7-15-28 16,-10 23-63-16,10-23-95 0,0 0-86 0,0 0-74 15,-10 12-56-15,10-12-32 0,0 0-28 0,0 0-29 16,3-26-346-16,-3 26-359 0</inkml:trace>
  <inkml:trace contextRef="#ctx0" brushRef="#br0" timeOffset="117576.33">7927 3267 211 0,'3'-30'267'0,"-3"30"4"15,-3-25 16-15,3 25 13 0,-4-20 18 0,4 20-21 16,-6-17-38-16,6 17-44 0,0 0-9 0,0 0 5 15,0 0 10-15,0 0 9 0,0 0 3 0,0 0-19 16,-24 13-9-16,24-13 1 0,4 22-10 0,-4-22-12 16,13 27-21-16,-3-12-23 0,-3 3-21 0,6-1-18 15,-3 1-15-15,3-2-17 0,1 5-10 16,-1-3-6-16,1-1-7 0,-1-2-7 0,1 3-42 16,-5-6-80-16,4 1-58 0,-13-13-41 0,17 20-51 15,-17-20-87-15,16 12-91 0,-16-12-74 0,0 0-70 16,0 0-463-16,0 0-493 0</inkml:trace>
  <inkml:trace contextRef="#ctx0" brushRef="#br0" timeOffset="117972.23">8247 3302 164 0,'0'0'366'0,"0"0"-14"16,0 0-11-16,0 0-6 0,0 0-10 0,0 0-15 15,0 0-8-15,-20 10-9 0,20-10-6 0,0 0-4 16,0 0-6-16,0 0-11 0,0 0-13 0,-17 9-20 15,17-9-26-15,0 0-24 0,0 0-25 16,0 0-25-16,0 0-20 0,0 0-22 0,0 0-15 16,0 0-12-16,0 0-2 0,0 0 8 0,0 0 11 15,10 14 1-15,-10-14-10 0,0 0-15 0,0 0-3 16,40 0-9-16,-40 0-8 0,0 0-5 0,40 0-5 16,-40 0-6-16,0 0-6 0,37-5-17 0,-37 5-38 15,0 0-39-15,33-3-44 0,-33 3-53 0,0 0-71 16,27-7-76-16,-27 7-75 0,0 0-85 0,16-13-81 15,-16 13-98-15,0 0-348 0,7-15-486 0</inkml:trace>
  <inkml:trace contextRef="#ctx0" brushRef="#br0" timeOffset="118323.7">8323 3164 68 0,'0'0'421'0,"0"0"-3"0,-9-17 7 16,9 17 0-16,0 0-6 0,0 0-19 0,-14-17-21 15,14 17-27-15,0 0-39 0,0 0-42 0,0 0-42 16,-13-13-46-16,13 13-35 0,0 0-30 0,0 0-22 16,0 0 7-16,0 0 20 0,0 0-2 0,10 18-4 15,-10-18-14-15,20 15-17 0,-20-15-13 0,20 18-9 16,-4-6-12-16,-2-3-7 0,2 4-4 0,2-3-8 16,-2 0 0-16,-16-10-1 0,30 17-2 0,-30-17 0 15,33 13-4-15,-33-13-3 0,30 6-3 16,-30-6-3-16,0 0-10 0,41 0 2 0,-41 0-4 15,0 0-3-15,30-6-2 0,-30 6-9 0,0 0-6 16,0 0 0-16,0 0 1 0,0 0-4 0,0 0 3 16,-27 15 0-16,-10 10-8 0,11-8 11 0,2 1 5 15,-3 2 4-15,4 3-1 0,0-1 1 0,-1-1 1 16,4 1 2-16,7-2 4 0,-1 0-1 0,5-3 0 16,-1 1-14-16,-1-3-53 0,11-15-69 0,-9 25-80 15,9-25-82-15,-4 17-154 0,4-17-158 0,0 0-734 16,0 0-797-16</inkml:trace>
  <inkml:trace contextRef="#ctx0" brushRef="#br0" timeOffset="122827.7">9468 3096 47 0,'0'0'311'0,"0"0"-16"0,0 0-14 16,0 0-18-16,12-9-7 0,-12 9-5 0,0 0-6 16,0 0-6-16,0 0-13 0,0 0-17 0,0 0-8 15,0 0-8-15,0 0-3 0,0 0-1 0,0 0 1 16,0 0-4-16,0 0-1 0,0 0-11 0,0 0-2 16,0 0-2-16,0 0-4 0,0 0-3 15,0 0-9-15,0 0-11 0,0 0-14 0,0 0-17 16,-9-12-13-16,9 12-4 0,0 0-6 0,0 0-7 15,0 0-9-15,0 0-9 0,-24-8-4 0,24 8-2 16,0 0 5-16,0 0-1 0,0 0 10 0,0 0-3 16,-27-5-6-16,27 5-3 0,0 0-11 0,0 0-10 15,0 0-6-15,0 0-9 0,0 0-6 0,-30-5-1 16,30 5-2-16,0 0-7 0,0 0 0 16,0 0-3-16,0 0-1 0,0 0-3 0,-33 5 5 15,33-5 7-15,0 0 4 0,0 0 1 0,0 0-1 16,0 0 0-16,-27 5 2 0,27-5-8 0,0 0-6 15,0 0 3-15,-19 10 1 0,19-10-5 16,0 0 1-16,0 0-1 0,-24 10 2 0,24-10-1 16,0 0-4-16,-17 9-4 0,17-9 5 0,0 0 1 15,-16 14 1-15,16-14 2 0,0 0-1 0,-17 12-4 16,17-12 5-16,0 0 0 0,-13 17 5 0,13-17 2 16,0 0 4-16,-14 18 0 0,14-18 2 0,0 0-4 15,-13 14 1-15,13-14 0 0,0 0 0 0,-9 17-8 16,9-17 0-16,0 0-4 0,-8 12 7 0,8-12-4 15,0 0 1-15,-6 14 0 0,6-14-5 16,0 0 2-16,0 0 0 0,-7 20 1 0,7-20 8 16,0 0-8-16,0 0 0 0,-6 21-3 0,6-21 3 15,0 0 3-15,0 17-5 0,0-17 0 0,0 0-6 16,0 20 3-16,0-20-2 0,0 0 1 16,0 0 1-16,3 22 1 0,-3-22 0 0,0 0-1 15,3 19-5-15,-3-19 6 0,0 0 2 0,0 0 0 16,4 19-2-16,-4-19-2 0,0 0 1 0,0 0 2 15,6 18 0-15,-6-18 1 0,0 0-3 0,0 0 4 16,7 17-2-16,-7-17 2 0,0 0-2 0,10 15-3 16,-10-15 4-16,0 0 2 0,10 12-2 0,-10-12 1 15,0 0 2-15,10 16-1 0,-10-16-1 0,0 0-2 16,0 0 2-16,17 12-1 0,-17-12 1 0,0 0-5 16,0 0 5-16,13 13-1 15,-13-13-2-15,0 0 2 0,0 0 1 0,17 9 1 16,-17-9 0-16,0 0 6 0,0 0 2 0,0 0 8 15,0 0 2-15,20 11-3 0,-20-11 2 0,0 0-8 16,0 0-1-16,0 0-2 0,0 0-6 0,24 5 6 16,-24-5-5-16,0 0 2 0,0 0-4 0,0 0 2 15,0 0 1-15,0 0 8 0,33 3 10 0,-33-3 8 16,0 0-2-16,0 0 3 0,0 0-2 0,26-6-3 16,-26 6-3-16,0 0-1 0,0 0-2 0,23-7-1 15,-23 7-4-15,0 0 1 0,0 0 2 0,24-8 2 16,-24 8 0-16,0 0 4 0,0 0-8 0,20-7 2 15,-20 7-4-15,0 0-2 0,0 0 0 16,16-10 1-16,-16 10-4 0,0 0-1 16,0 0 1-16,0 0-3 0,21-10-1 0,-21 10-2 15,0 0 2-15,0 0-4 0,16-13 7 0,-16 13 6 16,0 0 5-16,0 0 4 0,17-12 4 0,-17 12-1 16,0 0 1-16,0 0-9 0,0 0-22 0,13-14 0 15,-13 14 0-15,0 0 0 0,0 0 0 0,0 0 0 16,14-12 0-16,-14 12 0 0,0 0 0 0,0 0 0 15,9-12 0-15,-9 12 0 0,0 0 0 0,0 0 0 16,11-15 0-16,-11 15 0 0,0 0 0 0,0 0 0 16,13-18 0-16,-13 18 0 0,0 0 0 0,0 0 0 15,10-14 0-15,-10 14 0 0,0 0 0 16,0 0 0-16,0 0 0 0,7-18 0 0,-7 18 0 16,0 0 0-16,0 0 0 0,0 0 0 0,6-18 0 15,-6 18 0-15,0 0 0 0,0 0 0 16,7-17 0-16,-7 17 0 0,0 0 0 0,0 0 0 15,0-17 0-15,0 17 0 0,0 0 0 0,0 0 0 16,0 0 0-16,3-21 0 0,-3 21 0 0,0 0 0 16,0 0 0-16,0 0 0 0,3-20 0 0,-3 20 0 15,0 0 0-15,0 0 0 0,0 0 0 0,0 0 0 16,0-19 0-16,0 19 0 0,0 0 0 0,0 0 0 16,0 0 0-16,0 0 0 0,0 0 0 15,-6-15 0-15,6 15 0 0,0 0 0 0,0 0 0 16,0 0 0-16,-13-12 0 0,13 12 0 0,0 0 0 15,0 0 0-15,-20-13 0 0,20 13 0 0,0 0 0 16,-27-13 0-16,27 13 0 0,0 0 0 0,-30-7 0 16,30 7 0-16,0 0 0 0,-40-5 0 0,40 5 0 15,0 0 0-15,-44-3 0 0,44 3 0 16,0 0 0-16,-40 0 0 0,40 0 0 0,0 0 0 16,-39 3 0-16,39-3 0 0,0 0 0 0,-41 5 0 15,41-5 0-15,0 0 0 0,-33 2-773 0,33-2-269 16,0 0-1126-16,-30 10-1576 0</inkml:trace>
  <inkml:trace contextRef="#ctx0" brushRef="#br0" timeOffset="126360.26">1657 5845 325 0,'0'0'424'16,"0"0"-9"-16,-10-16-20 0,10 16-27 0,0 0-27 15,-13-12-32-15,13 12-34 0,0 0-28 0,0 0-41 16,-17-9-33-16,17 9-29 0,0 0-26 0,0 0 3 16,0 0 6-16,-27 12 7 0,27-12-1 0,-10 17-3 15,10-17-16-15,-13 20-8 0,13-20-4 0,-7 26 1 16,7-26-6-16,-7 27-11 0,7-27-8 0,-3 30-10 15,3-30-9-15,3 27-9 0,-3-27-8 16,7 28-7-16,-7-28-4 0,14 27-3 0,-14-27 2 16,16 23-6-16,-16-23 0 0,17 17-3 0,-17-17 1 15,20 15 1-15,-20-15 2 0,23 5 2 0,-23-5-1 16,0 0-1-16,44-7 5 0,-44 7 12 0,23-15 11 16,-23 15 11-16,23-19 16 0,-23 19 8 15,20-24 13-15,-20 24-8 0,13-25 0 0,-13 25-5 16,8-26-7-16,-8 26-2 0,3-32-8 0,-3 32-5 15,0-30-12-15,0 30-3 0,-3-27-4 0,3 27-7 16,-11-30-8-16,11 30-1 0,-6-24-7 0,6 24-6 16,-7-21-5-16,7 21-2 0,-10-18-3 0,10 18-1 15,-7-14-1-15,7 14-1 0,0 0-2 16,-10-20-1-16,10 20-1 0,0 0-3 0,-9-12 1 16,9 12-6-16,0 0 0 0,0 0-5 0,0 0 3 15,-14-14-1-15,14 14-2 0,0 0 6 0,0 0 0 16,0 0-1-16,0 0 4 0,0 0 7 0,0 0-3 15,-3 26-2-15,3-26-8 0,3 17 6 0,-3-17 1 16,6 23 6-16,-6-23 0 0,8 27-2 0,-8-27-1 16,9 30 0-16,1-15-1 0,-3 2 0 15,3-1 1-15,-3 1 2 0,2-2 1 0,2-2 7 16,2 1-7-16,-13-14 1 0,20 21-2 0,-20-21 6 16,21 20 4-16,-21-20 7 0,19 12 4 15,-19-12 2-15,0 0 4 0,36 5 4 0,-36-5 5 16,0 0 3-16,34-10 1 0,-34 10-7 0,17-17-9 15,-17 17 1-15,13-27-3 0,-13 27-7 0,10-31-1 16,-6 14-4-16,-4 17 0 0,0-36-7 0,-4 19 0 16,1-3-3-16,3 3-2 0,-7-1-1 0,3 0 3 15,4 18-4-15,-6-30 5 0,6 30-4 0,-6-30-5 16,6 30 2-16,-7-24-5 0,7 24-1 0,0-25-6 16,0 25 0-16,0-21-4 0,0 21 4 0,7-20-3 15,-7 20-2-15,9-17 7 0,-9 17-2 16,14-13 1-16,-14 13 2 0,16-9 2 0,-16 9 0 15,0 0 2-15,0 0 0 0,37 0 4 16,-37 0-2-16,17 9 4 0,-17-9 0 0,17 21 4 16,-17-21-4-16,13 24 1 0,-10-6 1 0,4 0-1 15,0-1 3-15,-4 3-1 0,4-1 0 0,-4-3 1 16,-3-16-3-16,6 30 0 0,-6-30 2 0,11 26-1 16,-11-26 1-16,6 22 1 0,-6-22 4 0,10 17 8 15,-10-17-2-15,0 0-1 0,24 13 3 0,-24-13-6 16,0 0 5-16,33-8-1 0,-33 8 0 0,24-12 2 15,-24 12-3-15,22-20 0 0,-11 8 2 0,-2-6-3 16,-2 2 3-16,0-3-5 0,0 0-3 0,-4-2-1 16,0-2-1-16,0 1-2 0,-3-1-1 0,-3 0-2 15,0 1 2-15,0 0 0 16,0-1 2-16,-5 3-3 0,2 0-2 0,-4 2 1 16,4 4 2-16,-5-1-6 0,-2 0-4 0,13 15 0 15,-20-19 4-15,20 19-2 0,-23-17-4 0,23 17-2 16,-24-7-2-16,24 7 2 0,0 0 2 0,-26-5 6 15,26 5-6-15,0 0 7 0,-21 9-5 0,21-9 3 16,0 0 0-16,0 0 5 0,4 24-1 0,-4-24 0 16,17 15 7-16,-17-15-6 0,23 10 2 0,-23-10 5 15,27 9 2-15,-27-9 3 0,33 3 2 0,-33-3 1 16,34-3 3-16,-34 3-4 0,36-9 0 0,-16-1 0 16,0 0 2-16,-3-2-8 0,2-5 0 15,-2 5 0-15,-4-2 2 0,1-3-2 0,-1 2-2 16,-2-2 0-16,-2 3-4 0,-9 14-2 0,10-28 2 15,-10 28-2-15,11-21 5 0,-11 21-2 16,6-21-4-16,-6 21-2 0,3-15-7 0,-3 15-1 16,0 0-1-16,0 0 3 0,0 0-1 0,0 0 8 15,0 0-4-15,-9 20-2 0,9-20 4 0,-11 36 2 16,8-12 2-16,0 1 2 0,-1 2-1 0,1 1 7 16,3 3-5-16,0-2 3 0,0 0 2 0,3 3 2 15,-3-3 2-15,4-3-2 0,-1-2-2 0,0-2-46 16,0 1-79-16,-3-23-66 0,8 30-61 0,-8-30-104 15,6 18-133-15,-6-18-144 0,0 0-112 16,0 0-144-16,0 0-366 0,21-18-709 0</inkml:trace>
  <inkml:trace contextRef="#ctx0" brushRef="#br0" timeOffset="127055.7">2554 5237 266 0,'-3'-17'442'0,"3"17"-4"16,-10-30-24-16,10 30-17 0,-7-28-8 0,7 28-21 15,-10-21-23-15,10 21-61 0,-7-20-40 0,7 20-36 16,0 0-18-16,0 0-15 0,0 0-19 0,-30 6-11 16,30-6-13-16,-12 23-11 0,7-3-15 0,2 0-19 15,0 0-15-15,3 5-9 0,3-3-14 16,5 4-3-16,-2-2-7 0,4-2-3 0,-1-2-2 16,2-2-4-16,-1 0 0 0,-1-6-2 0,-9-12-2 15,27 15-6-15,-27-15 0 0,0 0 0 0,44-5-4 16,-31-5-4-16,4-5-1 0,-4 0-5 0,1-6 5 15,-1-3 2-15,0-3-6 0,-3-3-3 0,-3 0-1 16,3-3-3-16,-7 3 2 0,4 5 2 16,-7-1 2-16,3 5 24 0,-3 0 3 0,0 21-7 15,0-29-10-15,0 29-6 0,-3-18-3 0,3 18-1 16,0 0 0-16,0 0-4 0,-14 13 2 0,14-13 6 16,-3 30 1-16,3-30 2 0,3 40-4 15,1-17 1-15,3-4 0 0,-1 3 1 0,1 1-3 16,3-5 4-16,0 2 2 0,0-6 15 0,-10-14 41 15,20 20 24-15,-20-20-2 0,23 9-13 0,-23-9-14 16,27-6-7-16,-27 6-10 0,26-23-11 0,-8 9-5 16,-6-6-5-16,2-5-2 0,-1-3-8 0,0-1-4 15,-2-5-3-15,-2 2-2 0,-2 0-1 0,0-1-2 16,0 5-3-16,-4 3 14 0,0 3 13 0,1 3 5 16,-4-2-4-16,0 21-8 0,6-32-12 15,-6 32-10-15,3-22-2 0,-3 22-1 0,0 0 1 16,4-18-1-16,-4 18 1 0,0 0 2 0,0 0 0 15,13 18 1-15,-13-18 0 0,7 29 1 16,-1-9 2-16,2 6 0 0,1 3 2 0,1 4 2 16,1 2 0-16,2 7 2 0,4 3-3 0,-4 0 2 15,4 3 1-15,-4-1-2 0,0 1-1 0,4-1 3 16,-4-1-8-16,-3-3 6 0,0-4 1 0,-4-4 0 16,-2-1 4-16,-4-4 0 0,-4-4 5 0,1-1-1 15,-7-3 3-15,1-2 19 0,-5-5 17 0,-2-3 9 16,-1-4 1-16,17-8-1 0,-40 8 16 0,40-8-2 15,-41-5 1-15,41 5 0 0,-39-15-10 0,18 6-12 16,8-3-13-16,13 12-11 0,-17-25-9 0,17 25-6 16,4-26-7-16,3 11-1 0,6-3-2 15,7 0-2-15,7-2-12 0,0 5-78 16,-2-3-98-16,2 3-99 0,3 1-94 0,-3 1-111 16,3-2-116-16,-3 2-108 0,0-1-128 0,0-4-578 15,-1 0-866-15</inkml:trace>
  <inkml:trace contextRef="#ctx0" brushRef="#br0" timeOffset="127467.7">3444 4785 229 0,'0'0'313'15,"0"0"-7"-15,0 0-5 0,0 0 5 0,0 0 1 16,0 0 2-16,7-13 1 0,-7 13 6 0,0 0 2 16,0 0 4-16,0 0-10 0,0 0-11 0,0 0-26 15,0 0-19-15,0 0-29 0,0 0-42 0,0 0-25 16,0 0-27-16,0 0-28 0,0 0-22 0,0 0-17 15,0 0-15-15,0 0-3 0,0 0 4 16,17 13 20-16,-17-13 6 0,0 0 5 0,6 22 2 16,-6-22-6-16,11 18-9 0,-11-18-10 0,13 25-3 15,-13-25-5-15,17 22 2 0,-17-22 3 16,16 24-12-16,-16-24-6 0,17 24-4 0,-17-24-2 16,13 20-1-16,-13-20-4 0,17 17 3 0,-17-17-2 15,10 14-3-15,-10-14-42 0,0 0-77 0,0 0-115 16,14 14-144-16,-14-14-136 0,0 0-160 0,0 0-132 15,-11-14-598-15,11 14-831 0</inkml:trace>
  <inkml:trace contextRef="#ctx0" brushRef="#br0" timeOffset="127672.02">3351 4662 121 0,'-7'-22'445'0,"7"22"-22"0,-6-23-29 0,6 23-38 15,-7-27-47-15,7 27-49 0,0-28-45 16,0 28-37-16,-3-27-37 0,3 27-26 0,0-23-23 16,0 23-19-16,0-20-13 0,0 20-11 0,0 0-10 15,0-25-8-15,0 25-25 0,0 0-43 0,-7-21-55 16,7 21-58-16,0 0-66 0,-13-9-79 0,13 9-90 16,0 0-340-16,-27 8-218 0</inkml:trace>
  <inkml:trace contextRef="#ctx0" brushRef="#br0" timeOffset="128103.7">3494 4667 11 0,'0'0'524'0,"0"0"-33"0,37 3-25 0,-37-3-25 16,0 0-40-16,33-3-53 0,-33 3-46 16,0 0-53-16,30-2-47 0,-30 2-49 0,0 0-28 15,0 0-23-15,44 0-18 0,-44 0-23 0,0 0-4 16,30 10-2-16,-30-10 9 0,24 13 8 0,-24-13 1 15,22 15 1-15,-22-15-6 0,21 17-9 16,-21-17 0-16,23 22-6 0,-23-22-3 0,20 24-7 0,-20-24-10 16,20 19-5-16,-20-19-1 0,14 17 22 15,-14-17 51-15,13 15 51 0,-13-15 45 0,0 0 16 16,9 16-12-16,-9-16-23 0,0 0-23 0,0 0-25 16,0 0-21-16,0 0-17 0,0 0-17 0,0 0-16 15,-6-24-18-15,6 24 0 0,-3-19-9 0,3 19-4 16,-4-27-6-16,4 27-6 0,0-31-3 0,0 31-8 15,4-32-3-15,-4 32-4 0,6-33-3 0,-6 33-6 16,11-25-4-16,-11 25-2 0,9-22 0 16,-9 22 1-16,21-10 0 0,-21 10 5 0,0 0 0 15,33 3 2-15,-33-3-2 0,27 15 6 16,-11-3 2-16,-2 3 8 0,2 0-4 0,-3 3 4 16,1-1 3-16,-4-2 0 0,3 2 4 0,-3 0 1 15,3-1 3-15,-6-1 2 0,-7-15-4 0,17 22-51 16,-17-22-64-16,10 14-83 0,-10-14-112 0,0 0-123 15,0 0-135-15,0 0-98 0,0 0-100 0,0 0-468 16,0 0-683-16</inkml:trace>
  <inkml:trace contextRef="#ctx0" brushRef="#br0" timeOffset="128528.29">3981 4310 183 0,'0'-20'441'0,"3"2"11"16,-3 18 6-16,0-31-7 0,0 31-18 0,4-32-38 15,-4 32-53-15,3-22-71 0,-3 22-61 0,4-15-52 16,-4 15-25-16,0 0 0 0,0 0 3 0,0 0-3 16,0 0 2-16,26 10 13 0,-26-10 0 0,17 27 1 15,-7-7 0-15,4 1 7 0,-1 4-6 0,4 0-15 16,-1 3-11-16,1-4-28 0,3 3-11 0,-4-1-14 16,2 1-11-16,-2-5-9 0,1 2-8 0,-4-5-5 15,1-1-2-15,-1 0 2 0,-4-6 36 0,5 0 48 16,-14-12 34-16,16 18-12 0,-16-18-25 0,0 0-26 15,24 7-17-15,-24-7-13 0,0 0-11 16,14-12-7-16,-14 12-12 0,0 0-7 0,0-28-3 16,0 28-12-16,-11-27-3 0,5 12-3 15,-4 0-4-15,-4 0-5 0,4 3 2 0,-4-1-2 16,14 13-5-16,-19-20-2 0,19 20-7 0,-24-15 0 16,24 15 0-16,-23-5 0 0,23 5 9 0,0 0-9 15,-37 7 1-15,37-7 5 0,-23 15 1 0,23-15 1 16,-23 25 3-16,16-7 3 0,0-1 0 0,1 1 0 15,6-2 3-15,0-16 1 0,0 36 4 0,6-18 3 16,-2 2 0-16,6-2 4 0,0-3 5 0,0-1-34 16,4-1-103-16,-14-13-105 0,22 16-104 0,-22-16-113 15,27 6-110-15,-27-6-110 0,30-6-61 16,-30 6-623-16,27-12-802 0</inkml:trace>
  <inkml:trace contextRef="#ctx0" brushRef="#br0" timeOffset="128891.7">4338 4470 288 0,'0'0'359'0,"-3"-24"4"0,3 24-3 0,-11-19 5 16,11 19-10-16,-6-15-14 0,6 15-18 0,0 0-25 16,-6-21-40-16,6 21-50 0,0 0-39 0,0 0-33 15,0-21-32-15,0 21-20 0,0 0-14 0,12-13-13 16,-12 13-9-16,18-12-6 0,-18 12-6 0,23-13-7 16,-23 13 0-16,24-12-4 0,-24 12-7 15,22-18 3-15,-22 18-4 0,24-20 1 0,-24 20-2 16,20-20-4-16,-20 20-2 0,16-24 0 0,-16 24 6 15,17-29 10-15,-17 29 22 0,7-27 10 0,-7 27-3 16,6-28 0-16,-6 28 1 0,-3-24-1 0,3 24-3 16,-3-23-7-16,3 23-7 0,-10-16-6 0,10 16-7 15,-17-14-5-15,17 14-3 0,0 0-7 0,-23-10-1 16,23 10 3-16,0 0 13 0,-30 8 7 16,30-8 8-16,-20 20 30 0,10-8 15 0,0 6-10 15,3 2 2-15,1 2 6 0,-2 0 2 0,5 6-1 16,3-3-8-16,0 3-19 0,3-2-6 0,5 0-11 15,-5 2-1-15,7-7-1 0,-4 5 0 16,5-3-2-16,-5-3-38 0,4-2-95 0,1-4-91 16,-11-14-98-16,13 20-119 0,-13-20-115 0,0 0-96 15,26 5-102-15,-26-5-403 0,17-12-591 0</inkml:trace>
  <inkml:trace contextRef="#ctx0" brushRef="#br0" timeOffset="129136.02">4642 3962 314 0,'3'-32'424'0,"-3"32"-5"0,7-23-24 16,-7 23-43-16,3-20-46 0,-3 20-50 0,0 0-50 15,3-20-39-15,-3 20 13 0,0 0 34 16,0 0 40-16,0 0 17 0,0 0-6 0,4 28-17 16,-4-28-19-16,-4 35-11 0,4-10-22 0,-3 0-13 15,3 11 10-15,0 0-7 0,0 3-17 0,0 0-18 16,0 1-33-16,3-1-21 0,1-1-11 0,-4 2-12 15,3-5-13-15,1 0-4 0,-1-4-35 0,-3-5-93 16,3-3-93-16,-3 0-85 0,0-23-72 0,0 29-106 16,0-29-95-16,-3 20-67 0,3-20-46 0,0 0-499 15,0 0-601-15</inkml:trace>
  <inkml:trace contextRef="#ctx0" brushRef="#br0" timeOffset="129307.7">4488 4287 278 0,'-17'-27'385'16,"8"2"23"-16,-1 2 23 0,3 3 10 0,-3 3-27 15,3 0-76-15,7 17-75 0,-9-26-58 0,9 26-34 16,0 0 33-16,0 0 27 0,19-7-8 0,-19 7 7 16,33 17-12-16,-6-1-25 0,0 1-20 0,3 3-36 15,3 0-17-15,4 6-21 0,-4-3-9 0,1 3-12 16,-1-3-18-16,-6-4-105 0,3 1-119 0,-4-2-114 16,-2-3-114-16,-4 0-103 0,-7-3-115 0,-13-12-549 15,17 15-624-15</inkml:trace>
  <inkml:trace contextRef="#ctx0" brushRef="#br0" timeOffset="130079.7">1917 6204 260 0,'0'0'413'0,"-24"18"-20"15,24-18-7-15,-19 12-16 0,19-12-24 0,-20 13-27 16,20-13-25-16,-16 13-26 0,16-13-15 0,0 0-1 16,-18 15-1-16,18-15 7 0,0 0-2 0,0 0-2 15,-12 12-3-15,12-12-28 0,0 0-16 0,0 0-29 16,0 0-24-16,0 0-17 0,19-9-9 0,-19 9-7 16,30-18-2-16,-10 7-4 0,4-1-6 15,9-5-10-15,4-3-11 0,9-6-12 0,7-3-8 16,11-6-13-16,10-5-6 0,2-6-4 0,4 0-4 15,-1 0-6-15,5 0-5 0,-3 0-1 0,-1 1-4 16,-4 3-3-16,1-4 1 0,-1 5-7 0,-2-3 0 16,-1 1 5-16,-13 11-8 0,4-2 3 0,-4-2-10 15,0 1 2-15,0 2-1 0,0-1 0 16,3 1-2-16,-3 1 0 0,4-4 1 0,-4 7 0 16,0-3-1-16,0-2 2 0,-4 2 0 0,1 2-3 15,-3 3 5-15,-8 0-2 0,1 1 3 0,-4 1-1 16,4 1 3-16,-7-2-2 0,3 1 6 0,-2 1 6 15,-2-2-2-15,1 1 5 0,1 1-5 16,-5-2-3-16,1-1 0 0,2 2-1 0,-5-1 2 16,3 4 5-16,-7 2-2 0,0-1 4 0,-4 2 6 15,4-1 0-15,-6 4 2 0,2-4-3 0,-2 4-5 16,3-2-5-16,-4 3-2 0,0-3-6 0,-3 4 0 16,4-1-2-16,-5 0-4 0,5 0 5 0,-4-1 0 15,-1 2 21-15,2 1 17 0,-4-2 8 0,-1 3 8 16,4 0 1-16,-7 1 0 0,4-1-5 15,-17 12-2-15,24-18-25 0,-24 18-34 0,19-17 0 16,-19 17 0-16,17-14 0 0,-17 14 0 0,17-14 0 16,-17 14 0-16,0 0 0 0,20-15 0 0,-20 15 0 15,0 0 0-15,20-12 0 0,-20 12 0 16,0 0 0-16,13-11 0 0,-13 11 0 0,0 0 0 16,0 0 0-16,0 0 0 0,10-11 0 0,-10 11 0 15,0 0-282-15,0 0-157 0,0 0-176 0,0 0-172 16,-40 4-133-16,17 3-831 0,-7 1-1182 0</inkml:trace>
  <inkml:trace contextRef="#ctx0" brushRef="#br0" timeOffset="131068.03">990 7297 299 0,'0'0'498'0,"0"0"0"0,4-22-9 15,-4 22-17-15,0 0-29 0,-4-21-27 0,4 21-25 16,0 0-40-16,-4-18-44 0,4 18-53 0,0 0-56 16,0 0-42-16,0 0-35 0,0 0-19 0,0 0 9 15,-22 18 1-15,15 0-1 0,-4 2-13 0,5 3-10 16,-4 7 8-16,3 4 31 0,0 2-13 0,-2 3-18 15,2 2-18-15,0 4-14 0,0 0-25 0,1 2-7 16,3-9-4-16,-4 2-4 0,4-1-3 0,-1-3-2 16,-3-1-1-16,4 1-2 0,3-10 1 0,-3-1 2 15,3-4 4-15,-3-2 9 0,3-19 2 0,0 25-14 16,0-25-70-16,0 0-82 0,0 0-92 16,0 0-93-16,0 0-90 0,23-15-100 0,-16 1-74 15,-1-6-58-15,4-1-66 0,-6-2-271 0,3 1-454 16</inkml:trace>
  <inkml:trace contextRef="#ctx0" brushRef="#br0" timeOffset="131563.7">700 7507 8 0,'-24'-17'483'0,"5"0"9"0,-2-4 16 16,-2-2-33-16,-1-2-37 0,5-2-37 15,-1 0-19-15,-1 2-17 0,5-8-38 0,2 6-46 16,1-3-32-16,4-1-53 0,1 2-35 0,5-1-33 15,3 5-28-15,3-5-18 0,5-1-20 0,1 1-15 16,8 0-6-16,9 1-10 0,4-1-16 0,5 2-2 16,4 1-2-16,1 7-2 0,4 0-4 0,-4 7-1 15,3 3-1-15,-3 3-2 0,-3 7-4 0,2 2-2 16,-2 6-1-16,0 4 4 0,0 5 0 0,-7 4 3 16,-3 8 0-16,-5 3 3 0,-1 7-4 0,-4 3 6 15,-11-5 0-15,1 4-2 0,-4-2 1 0,-6 5 0 16,-1-5-1-16,-2 9 1 0,-5-3 0 0,-5-1-1 15,-1 0-1-15,-2-5 2 0,-2-1 3 0,-2-3 0 16,3-5 0-16,-3-5 2 0,-1-3 4 0,1 1 27 16,0-5 19-16,3-6 0 0,-1-2-4 15,2-3-10-15,-18 1 26 0,37-8-47 0,-30 0-3 16,30 0-7-16,-23-8-5 0,23 8-3 0,-17-14-3 16,17 14-2-16,-7-18-3 0,7 18-4 0,0 0 2 15,7-26 0-15,-7 26-3 0,17-17 2 0,-17 17-4 16,26-10-2-16,-26 10 6 0,34-7 0 0,-34 7 4 15,43 2-1-15,-43-2 3 0,50 8 4 0,-20 2-1 16,-4 0 0-16,4 2 4 0,0 1 1 0,-3 4-2 16,3-2 3-16,-6 3 0 0,-1 2 1 0,1-3-2 15,-5-2 4-15,1-2 1 0,-2 1-1 16,-6 2-1-16,6-3-19 0,-9-1-77 0,-9-12-86 16,21 17-94-16,-21-17-97 0,0 0-109 0,19 10-95 15,-19-10-71-15,0 0-512 0,20-10-615 0</inkml:trace>
  <inkml:trace contextRef="#ctx0" brushRef="#br0" timeOffset="132020.13">1437 7412 418 0,'0'0'432'0,"-4"-30"-3"16,4 30-16-16,-9-30-23 0,2 15-39 0,7 15-29 15,-14-27-34-15,14 27-30 0,-19-23-23 0,19 23-23 16,-20-17-21-16,20 17-4 0,-24-10-16 0,24 10-1 15,0 0-14-15,-43 0 7 0,43 0-16 0,-27 7-17 16,27-7-9-16,-30 15-7 0,16-2-4 0,5-1-20 16,-4 1-17-16,2 4-11 0,5 0-7 0,-1 3-13 15,4 1-6-15,3-1-4 0,0 2-3 0,3 1-1 16,0-4-3-16,4 2 1 0,4-1-4 0,-5 0 1 16,7-3-2-16,-2-2 6 0,-2-2-1 0,-9-13 3 15,24 17-4-15,-24-17 0 0,22 8-4 0,-22-8-3 16,0 0-2-16,41-8-1 0,-41 8 0 0,23-17-11 15,-23 17 3-15,20-28 4 0,-14 13-4 16,2-3 2-16,-5-4 5 0,0 2 16 0,-3-2 14 16,0-1-6-16,0 1 12 0,-3 2 12 0,0-1-8 15,-1 1 7-15,4 20 5 0,-7-29-6 0,7 29-7 16,-6-26-13-16,6 26-13 0,-7-20-10 0,7 20-8 16,0 0-2-16,0 0-3 0,0 0 1 0,0 0-2 15,0 0 2-15,0 25 0 0,7-6-2 0,2 0 5 16,-1 1-4-16,5 3 8 0,0 2 7 0,1 2-5 15,-1-3-10-15,0-3-46 0,0-1-74 0,-2 2-62 16,2-6-62-16,-3-2-51 0,-10-14-44 0,17 21-57 16,-17-21-66-16,13 12-60 0,-13-12-27 0,0 0-7 15,0 0 11-15,0 0-390 0,0 0-411 16</inkml:trace>
  <inkml:trace contextRef="#ctx0" brushRef="#br0" timeOffset="132407.73">1484 7345 338 0,'-7'-20'373'0,"0"2"14"0,0 3 4 15,7 15-18-15,-9-27-17 0,9 27-20 0,-10-29-28 16,10 29-41-16,-7-19-46 0,7 19-46 0,-4-17-36 16,4 17-16-16,0 0-6 0,14-15 157 0,-14 15-124 15,20 7-8-15,-20-7-22 0,26 15-16 0,-9-2-20 16,0 2-14-16,-4 0-11 0,4 5-6 0,-3-3-13 16,-2 3-3-16,2 1-12 0,-7-2 1 15,2 1-3-15,-2-2 0 0,-7-18 0 0,11 30-2 0,-11-30 6 16,3 25 37-16,-3-25 26 0,-3 21 20 15,3-21 6-15,-8 17-4 0,8-17-7 0,0 0-9 16,0 0-17-16,-26 4-12 0,26-4-12 0,-17-17-13 16,11 1-11-16,-1-1-5 0,0-5-5 0,0 2-3 15,4-5-7-15,3 2-2 0,-3-2-4 0,3 3-3 16,3 2-3-16,0-2-4 0,1 4-1 0,-1 0-3 16,-3 18 0-16,14-27-1 0,-14 27-1 0,16-20-1 15,-16 20 0-15,23-10 2 0,-23 10 1 0,0 0 5 16,40 7 3-16,-40-7 3 0,27 23 0 0,-10-6 3 15,-4 3 2-15,1 6-1 0,-1-2 4 16,-3 1-2-16,3 2-1 0,-3-2 5 0,1 0-6 16,-5-4-57-16,4 1-62 0,-4-4-75 0,2-1-70 15,-8-17-67-15,9 22-84 0,-9-22-84 0,13 13-71 16,-13-13-39-16,0 0-494 0,0 0-568 0</inkml:trace>
  <inkml:trace contextRef="#ctx0" brushRef="#br0" timeOffset="132823.7">1997 7127 129 0,'0'-20'431'16,"0"-1"-1"-16,-3 5-17 0,3 16-37 0,-11-25-25 16,11 25-32-16,-16-20-32 0,16 20-19 0,-20-8-3 15,20 8 8-15,-30 8 2 0,14 2-2 16,-5 2-6-16,1 3-17 0,1 8-32 0,-2-4-40 16,4 6-34-16,8-2-29 0,2 0-19 0,1-3-16 15,6 0-11-15,0 0-11 0,0-20-10 0,3 30-3 16,-3-30-3-16,6 27 1 0,-6-27 4 0,7 18 27 15,-7-18 11-15,0 0-5 0,20 7-10 0,-20-7-7 16,16-10-9-16,-16 10-9 0,17-20-9 0,-17 20-6 16,21-25-6-16,-21 25-23 0,16-26 0 0,-16 26-2 15,14-19-4-15,-14 19-8 0,16-17 3 0,-16 17 0 16,0 0 1-16,27-3 1 0,-27 3 4 0,17 15 0 16,-7 0 4-16,-4 6-2 0,0 1 4 15,2 3 2-15,-2 5-1 0,1 2-3 0,2 1-3 16,-1 2 4-16,-2-3-4 0,1 3 1 0,-1-3 2 15,1-2 0-15,-7-2 0 0,4-3 3 0,-4 0 0 16,-4-5 2-16,0-2 2 0,-2-2-1 0,6-16 8 16,-16 24 46-16,16-24 45 0,-20 15 16 0,20-15-2 15,0 0-13-15,-37 2-11 0,37-2-18 0,-23-9-15 16,23 9-14-16,-24-15-8 0,24 15-11 0,-10-18-11 16,10 18-51-16,-3-23-100 0,3 23-111 0,10-25-125 15,-1 8-141-15,5 1-165 0,2-1-129 0,-2 0-706 16,6-3-955-16</inkml:trace>
  <inkml:trace contextRef="#ctx0" brushRef="#br0" timeOffset="133219.7">2211 7265 359 0,'-14'-29'561'0,"14"29"-5"0,-13-24-11 0,6 9-30 16,-3 0-31-16,10 15-22 0,-16-25-39 0,16 25-41 15,-10-20-59-15,10 20-64 0,-11-17-53 0,11 17-46 16,0 0-32-16,0-20-30 0,0 20-13 0,21-14-17 15,-21 14-12-15,23-7-11 0,-23 7-19 0,34-5-4 16,-34 5-3-16,33-7 1 0,-33 7-2 0,36-10 0 16,-36 10-2-16,30-7 2 0,-30 7-4 0,30-13-2 15,-30 13 1-15,27-12-2 0,-27 12 1 16,20-17 1-16,-20 17 0 0,13-21-1 0,-13 21 10 16,10-20 8-16,-10 20 9 0,3-22 9 0,-3 22-2 15,-6-18 2-15,6 18 0 0,-13-18 4 0,13 18 5 16,-20-14 1-16,20 14 2 0,-24-10-6 0,24 10-4 15,-23-7-2-15,23 7-10 0,0 0 0 0,-44 1-7 16,44-1-4-16,-26 11 5 0,26-11 14 0,-30 22 17 16,20-7 5-16,-4 3 6 0,4 2-2 0,4 5-9 15,-1 0-2-15,4 2-7 0,3 1-4 0,3 2-7 16,1 2-9-16,2 1 1 0,4-1-5 0,4-2 1 16,-1 0-2-16,4-5-1 0,-1 3 2 15,4-6 1-15,1-2-14 0,1-2-61 0,-1-6-108 0,-1-2-118 16,3-2-119-16,-23-8-140 0,40 0-155 15,-16-8-133-15,6 1-806 0,-3-11-1062 0</inkml:trace>
  <inkml:trace contextRef="#ctx0" brushRef="#br0" timeOffset="133448.37">2821 6929 351 0,'0'0'635'0,"0"0"11"16,-10-20 0-16,10 20-17 0,0 0-16 0,-17-14-25 0,17 14-27 15,0 0-45-15,-10-13-55 0,10 13-73 16,0 0-71-16,0 0-59 0,0 0-44 0,7-22-39 16,-7 22-31-16,23-13-23 0,-23 13-27 0,31-13-15 15,-12 8-14-15,4-2-17 0,1 0-3 0,0-1-7 16,2 1-42-16,0-3-63 0,-2 3-85 0,3-2-85 16,-1 0-78-16,1 1-86 0,-3-2-87 0,-2 3-93 15,2-4-80-15,-4 5-45 0,-20 6-63 0,30-15-337 16,-30 15-575-16</inkml:trace>
  <inkml:trace contextRef="#ctx0" brushRef="#br0" timeOffset="133631.97">3047 6875 33 0,'-19'22'371'0,"-1"-2"7"15,-1 3-1-15,8-6-1 0,-4 1 0 16,7-1-2-16,-2-1-2 0,1-1 20 0,11-15 32 16,-10 19 18-16,10-19 2 0,0 0-14 0,0 0-21 15,7 20-36-15,-7-20-39 0,0 0-52 0,0 0-44 16,44-5-43-16,-44 5-42 0,36-10-28 0,-12 3-23 15,-2-1-17-15,2 1-16 0,-1-1-15 0,1 1-74 16,-1-1-98-16,0 1-98 0,-3-1-92 0,-20 8-101 16,30-10-116-16,-6 0-962 0,-24 10 84 0,0 0-855 15</inkml:trace>
  <inkml:trace contextRef="#ctx0" brushRef="#br0" timeOffset="137499.7">4038 6254 172 0,'0'0'328'15,"0"0"-3"-15,0 0-2 0,10-17-2 0,-10 17-4 16,0 0-13-16,0 0-9 0,0 0-19 0,0 0-11 16,-7-17-14-16,7 17 1 0,0 0-2 0,-23-10 2 15,23 10-11-15,0 0-26 0,-27-6-12 0,27 6-13 16,0 0-17-16,-37 0-13 0,37 0-17 0,0 0-15 16,-42 6-11-16,42-6-8 0,-30 10-9 0,30-10-6 15,-34 9-2-15,14 2-6 0,4-4-4 0,-5 4-3 16,1 1-8-16,4-3-6 0,-4 7-8 0,2-2-11 15,2 1 0-15,-1 3 13 0,1 0 6 0,2 1-4 16,-2 1-2-16,2 4-7 0,5-2-8 16,-4 0-4-16,5 1-6 0,-2-1-3 0,4 3-9 15,0-2-5-15,2 2-2 0,0-3-4 16,4 4 0-16,0-2 1 0,4 1 0 0,3-3-3 16,-1 3 2-16,1-2-1 0,7-1 4 0,-5 2-4 15,4-2-3-15,1-2-1 0,-1 0 2 0,4-1-2 16,-4-1 0-16,4 0 2 0,-1-4 0 0,1 2 4 15,0-4 0-15,3-2-1 0,-3 0 2 0,-1 0 1 16,-16-10 5-16,41 10-5 0,-41-10 1 0,36 2-3 16,-36-2 8-16,43-2 20 0,-43 2 23 0,41-10 11 15,-22 2-2-15,2 1 0 0,-2 0 3 0,1-4 6 16,-3 2 2-16,0-3-5 0,0-1-1 0,-4-3-2 16,4 2-1-16,-8-1-7 0,5 0-25 15,-4-3-42-15,3 1 0 0,-6-1 0 16,3 1 0-16,-4-3 0 0,1 0 0 0,0 2 0 15,0-3 0-15,-4 5 0 0,0-2 0 0,-3 18 0 16,3-32 0-16,-3 32 0 0,0-33 0 0,0 33 0 16,0-33 0-16,0 33 0 0,0-30 0 0,0 30 0 15,-6-29 0-15,6 29 0 0,-3-28 0 0,3 28 0 16,-11-27 0-16,11 27 0 0,-10-25 0 0,10 25 0 16,-9-24 0-16,9 24 0 0,-14-24 0 0,14 24 0 15,-16-22 0-15,16 22 0 0,-17-20 0 0,17 20 0 16,-17-17 0-16,17 17 0 0,-17-18 0 0,17 18 0 15,-20-15 0-15,20 15 0 0,-19-15 0 16,19 15 0-16,-27-15 0 0,27 15 0 0,-24-12 0 16,24 12 0-16,-27-13 0 0,27 13 0 0,-22-11 0 15,22 11 0-15,-24-9 0 0,24 9 0 16,-20-10 0-16,20 10 0 0,0 0 0 0,-24-11 0 16,24 11 0-16,0 0 0 0,-16-6 0 0,16 6 0 15,0 0 0-15,0 0 0 0,-20-12 0 0,20 12 0 16,0 0 0-16,0 0 0 0,0 0 0 0,0 0 0 15,0 0 0-15,0 0 0 0,0 0-157 0,0 0-273 16,0 0-79-16,24-7-102 0,-24 7-125 0,30 7-105 16,-30-7-828-16,46 14-1105 0</inkml:trace>
  <inkml:trace contextRef="#ctx0" brushRef="#br0" timeOffset="137867.7">4598 6465 238 0,'0'0'587'0,"0"0"-9"16,-3-23-18-16,3 23-24 0,0 0-51 0,0 0-61 15,0-17-73-15,0 17-71 0,0 0-60 0,0 0-47 16,0 0-32-16,0 0-26 0,0 0-21 16,33 3-19-16,-33-3-10 0,20 17-15 0,-6-5-6 15,-4 3-6-15,-4-1-4 0,4 4-6 0,-3 0-3 16,0 2 2-16,-4-1-4 0,-3-19 0 0,0 39 1 15,-6-19-23-15,-5 2-87 0,-5 3-123 16,-8 0-150-16,-3 6-151 0,-6-2-149 0,-3-4-503 16,-4 2-628-16</inkml:trace>
  <inkml:trace contextRef="#ctx0" brushRef="#br0" timeOffset="141479.71">5039 6157 220 0,'0'0'490'0,"0"0"-1"0,0 0 1 0,0 0-17 16,0 0-14-16,-7-15-17 0,7 15-9 0,0 0-6 15,-14-14-4-15,14 14-5 0,-9-17-14 16,9 17-11-16,-7-16-26 0,7 16-30 0,-6-18-28 16,6 18-29-16,-5-20-20 0,5 20-29 0,-3-21-31 15,3 21-23-15,3-16-14 0,-3 16-25 0,0-20-20 16,0 20-68-16,8-15-50 0,-8 15 0 0,0 0 0 15,10-19 0-15,-10 19 0 0,0 0 0 0,23-6 0 16,-23 6 0-16,0 0 0 0,37 10 0 16,-20-1 0-16,-1 4 0 0,1 2 0 0,-4 2 0 15,1 4 0-15,-1-1 0 0,0 7 0 0,-3 1 0 16,0-1 0-16,-4 0 0 0,1 2 0 0,-3-5 0 16,3 1 0-16,-4-2 0 0,0-3 0 15,0 0 0-15,0-2 0 0,-3-18 0 0,4 29 0 16,-4-29 0-16,3 22 0 0,-3-22 0 0,0 0 0 15,-7 18 0-15,7-18 0 0,0 0 0 0,0 0 0 16,-16-18 0-16,16 18 0 0,-7-27 0 0,4 6 0 16,-1 2 0-16,4-6 0 0,0 0 0 0,4-2 0 15,-4-1 0-15,3-5 0 0,1 1 0 0,-1-4 0 16,4 2 0-16,-1 2 0 0,4-1 0 0,-3 0 0 16,3 3 0-16,-4 6 0 0,1-1 0 0,0 2 0 15,0 5 0-15,-1 1 0 0,-6 17 0 16,14-26 0-16,-14 26 0 0,20-19 0 0,-20 19 0 15,26-5 0-15,-26 5 0 0,30 7 0 16,-13 7 0-16,3 1 0 0,0 4 0 0,4 6 0 16,-5 3 0-16,1 1 0 0,1 9 0 0,-2-1 0 15,-2 1 0-15,-4-3 0 0,1-1 0 0,-4 2 0 16,-1-4 0-16,2-1 0 0,-4-7 0 0,-1 2 0 16,0-7 0-16,-1 2 0 0,1-4 0 0,-6-17 0 15,10 28 0-15,-10-28 0 0,9 17 0 0,-9-17 0 16,0 0 0-16,0 0 0 0,27 5-429 0,-27-5-181 15,0 0-116-15,24-17-112 0,-24 17-64 0,14-26-692 16,-5 11-1034-16</inkml:trace>
  <inkml:trace contextRef="#ctx0" brushRef="#br0" timeOffset="141723.71">5925 6072 214 0,'-19'-7'597'0,"19"7"2"0,0 0 0 15,-34-11-17-15,34 11-50 0,-26-9-28 0,26 9-25 16,-20-4-15-16,20 4-20 0,0 0-16 0,-30-14-32 16,30 14-26-16,0 0-36 0,-24-10-46 0,24 10-42 15,0 0-42-15,-6-15-38 0,6 15-27 0,13-17-29 16,-13 17-21-16,26-19-18 0,-5 5-13 0,2 2-11 16,4-1-10-16,3-2-14 0,0 3-35 15,0-3-45-15,0 2-69 0,-1 0-82 0,-2 1-82 16,0 0-77-16,-4 2-91 0,1-2-94 15,0-2-131-15,-5-1-89 0,5-2-757 0,-7 3-973 16</inkml:trace>
  <inkml:trace contextRef="#ctx0" brushRef="#br0" timeOffset="142020.44">6433 5453 288 0,'3'-18'607'0,"0"-2"3"16,0 0-26-16,1 0-26 0,-1-1-22 0,1 1-20 15,-4 3-21-15,0 17-31 0,3-32-22 0,-3 32-25 16,4-28-54-16,-4 28-60 0,3-22-66 16,-3 22-49-16,0 0-39 0,3-19-33 0,-3 19-22 15,0 0 1-15,0 0 27 0,0 0 19 0,10 24 17 16,-7-7 7-16,1 9 6 0,3 6 1 16,-1 5-4-16,0 8-136 0,1 5-32 0,4 5 0 15,-2 0 0-15,-2 0 0 0,3 0 0 0,-3-2 0 16,-1-3 0-16,4 0 0 0,-3-8 0 0,0-4 0 15,3-4 0-15,-4-2 0 0,1-8 0 0,0-2 0 16,-1-1 0-16,1-4 0 0,-7-17 0 0,10 22 0 16,-10-22 0-16,0 0-31 0,13 20-596 0,-13-20-191 15,0 0-221-15,0 0-891 0,0 0-1352 0</inkml:trace>
  <inkml:trace contextRef="#ctx0" brushRef="#br0" timeOffset="143336.03">4729 5421 373 0,'0'0'368'15,"-14"-14"-19"-15,14 14-25 0,-13-15-18 0,13 15-17 16,0 0-13-16,-14-20-20 0,14 20-29 0,0 0-21 16,-6-14-32-16,6 14-27 0,0 0-19 0,0 0-29 15,0 0-22-15,0 0-19 0,0 0-13 16,0 0-10-16,0 0 7 0,-24 20 19 0,21-1 13 15,0 8 6-15,-4 9 12 0,4 3-8 0,3 12-14 16,3 3-7-16,0 2-6 0,11 11-8 16,-1 1 0-16,14 9-6 0,0-2-1 0,6-2-10 15,3-3-1-15,4-3-5 0,4-4-1 0,-4-13 2 16,4-3 1-16,2-7-4 0,4-2 4 0,4-5-5 16,-5-9 2-16,5-4-3 0,3-6-8 0,-1-2-30 15,4-3-60-15,-10-6-60 0,3-3-87 0,-2-6-109 16,-2 0-104-16,5-7-125 0,-1-2-483 0,-2-5-516 15</inkml:trace>
  <inkml:trace contextRef="#ctx0" brushRef="#br0" timeOffset="143692.71">6543 5235 342 0,'-4'-22'391'16,"1"-1"-27"-16,-1 3-28 0,4 20-37 0,0-35-28 15,4 17-30-15,-4 18-26 0,7-30-29 0,-7 30-27 16,13-27-30-16,-13 27-25 0,20-18-20 0,-20 18-12 15,34-2-3-15,-8 7 7 0,4 10 10 0,4 10 2 16,-1 7 3-16,3 16-11 0,-2 7 2 0,-1 17 4 16,-9 6-10-16,-4 2-8 0,-14-5-11 0,1 3-1 15,-7 1 4-15,-7 11-2 0,-7 0-9 16,-2-3-3-16,-4-3-1 0,-4-7-4 0,2-13-20 16,-2-1-80-16,1-5-124 0,-1-5-128 15,1-11-132-15,0-3-182 0,-4-1-330 0,-6-5-433 16</inkml:trace>
  <inkml:trace contextRef="#ctx0" brushRef="#br0" timeOffset="144224.71">2978 8357 12 0,'0'0'541'15,"0"0"-30"-15,-27 4-28 0,27-4-4 0,0 0-12 16,0 0-18-16,-30 6-29 0,30-6-24 0,0 0-23 16,0 0-25-16,0 0-27 0,0 0-36 0,-30 2-28 15,30-2-29-15,0 0-25 0,0 0-39 0,0 0-38 16,0 0-21-16,17-20-22 0,-17 20-17 0,36-17-13 16,-15 5-7-16,9-1-8 0,0-2-8 0,3 0-12 15,3 0-47-15,1 0-75 0,-1 0-82 16,2 2-87-16,-5 1-86 0,-6 2-109 0,-1 3-113 15,-3-1-100-15,-23 8-619 0,37-10-757 0</inkml:trace>
  <inkml:trace contextRef="#ctx0" brushRef="#br0" timeOffset="144396.17">2834 8637 334 0,'-13'10'632'15,"13"-10"-61"-15,-20 10-54 0,20-10-40 0,0 0-36 16,0 0-45-16,0 0-48 0,23-12-39 0,1 2-44 15,6-5-41-15,6 2-40 0,4-2-32 16,7-3-37-16,7 1-20 0,-2-3-12 0,2 2-44 16,-1-2-66-16,1 3-101 0,-5-3-107 0,5 2-135 15,-11-2-132-15,4 3-171 0,-10 3-431 0,-4-4-575 16</inkml:trace>
  <inkml:trace contextRef="#ctx0" brushRef="#br0" timeOffset="146863.4">2177 8345 401 0,'0'0'494'0,"17"-18"-4"0,-17 18-15 0,10-15-33 16,-10 15-34-16,10-12-30 0,-10 12-29 0,0 0-15 16,10-20-13-16,-10 20-19 0,0 0-29 0,0 0-37 15,-4-18-34-15,4 18-35 0,0 0-27 0,-26-5-18 16,26 5-17-16,-37 3-9 0,37-3-2 0,-50 10 4 15,20-6-5-15,0 4-6 0,-7 2-6 16,1-2-12-16,-1 2-7 0,4 0-3 0,-3 0-1 16,1-3-6-16,10 3 2 0,-6 0 10 15,8-6 19-15,-1 4 15 0,1 1 15 0,23-9 1 16,-37 9-3-16,37-9-5 0,-30 10-13 0,30-10-15 16,-27 10-15-16,27-10-15 0,-23 5-7 0,23-5-11 15,0 0-8-15,-26 12-2 0,26-12-4 0,-7 18-2 16,7-18-7-16,-4 20 3 0,4-20-2 0,7 30-1 15,0-12 2-15,0 4 0 0,6-2 0 0,1 5-2 16,2 4-1-16,1-3-6 0,-1-1 10 0,4 3-1 16,-3-1 1-16,0-3 2 0,0 0-1 0,-1 1 2 15,-2-8 0-15,-1 0 8 0,-4 1 13 0,2-3 47 16,-1-2 50-16,-10-13-13 0,17 20-118 16,-17-20 0-16,9 15 0 0,-9-15 0 0,0 0 0 15,0 0 0-15,0 0 0 0,0 0 0 0,0 0 0 16,24-15 0-16,-24 15 0 0,10-25 0 15,-1 8 0-15,-1-1 0 0,5 0 0 0,-4 1 0 16,8-1 0-16,-4-1 0 0,11 1 0 0,-4 0 0 16,7 1 0-16,0 2 0 0,3 3 0 0,0 0 0 15,0 8 0-15,3 4 0 0,0 0 0 0,1 3 0 16,2 6 0-16,1 4 0 0,-1 2 0 0,-2 5 0 16,0-1 0-16,-4 5 0 0,-5 1 0 15,-1 1 0-15,-4 3 0 0,-2 0 0 0,-6 5 0 16,-2-2 0-16,-7 2 0 0,-3 2 0 0,-6 1 0 15,-7 6 0-15,-7 0 0 0,-14 3 0 0,-2-1 0 16,-8 0 0-16,-2-2 0 0,-5-8 0 0,1 0 0 16,4-10 0-16,-1-2 0 0,1-4 0 0,6-6 0 15,-4-5 0-15,4-4 0 0,7-4 0 0,0-2 0 16,0-3 0-16,6-2 0 0,3-4 0 16,7-1 0-16,4-3 0 0,7-3 0 0,9 1 0 15,7-5 0-15,10-2 0 0,10 5 0 0,3-5 0 16,10 0 0-16,1 4 0 0,2 1 0 0,1 1 0 15,3 0 0-15,-6 6 0 0,-1 2-322 16,-3 0-562-16,-3 0-149 0,-4 2-991 0,0 7-1440 16</inkml:trace>
  <inkml:trace contextRef="#ctx0" brushRef="#br0" timeOffset="156424.09">4278 7757 126 0,'0'0'357'0,"10"-15"-9"0,-10 15-15 0,0 0-8 15,0 0-8-15,3-17-6 0,-3 17-8 0,0 0 2 16,0 0-3-16,0 0 3 0,0 0-3 16,3-18 8-16,-3 18-4 0,0 0-17 0,0 0-10 15,0 0-12-15,0 0-8 0,0 0-16 0,-19-7-12 16,19 7-18-16,0 0-15 0,0 0-10 0,-33 7-7 15,33-7-11-15,-24 11-7 0,24-11-7 0,-23 14-5 16,23-14-7-16,-27 20-15 0,11-7-12 0,2 0-5 16,1 2-1-16,3-1-1 0,0 3 1 15,0 3-10-15,0-2-83 0,3 2-18 0,4 5 0 16,-1-4 0-16,4 3 0 0,0 1 0 0,4 1 0 16,2-2 0-16,1 6 0 0,3-2 0 15,0 2 0-15,4-3 0 0,2-1 0 0,1-2 0 16,3 1 0-16,0-2 0 0,3-3 0 0,-2-6 0 15,-2 2 0-15,1-3 0 0,1-4 0 0,-5-1 0 16,-16-8 0-16,36 7 0 0,-36-7 0 0,34-2 0 16,-34 2 0-16,37-13 0 0,-18 1 0 0,2-2 0 15,-4-2 0-15,-1-2 0 0,1 1 0 0,-4-7 0 16,4 0 0-16,-4-1 0 0,-7 3 0 0,5-1 0 16,-4-4 0-16,-4-2 0 0,-3 3 0 0,0-2 0 15,-3-5 0-15,-4 2 0 0,-4-2 0 16,-1 2 0-16,-2 2 0 0,1-1 0 0,-8 3 0 15,5 3 0-15,-4 2 0 0,0 2 0 16,0 3 0-16,3 5 0 0,-2-1 0 0,-2 2 0 16,21 11 0-16,-33-9 0 0,33 9 0 0,-33 0 0 15,33 0 0-15,-33 9 0 0,12-1 0 0,4 5 0 16,-2-1-159-16,2 6-528 0,4-1-125 0,-4 1-126 16,10 4-170-16,7-22-418 0,0 30-971 0</inkml:trace>
  <inkml:trace contextRef="#ctx0" brushRef="#br0" timeOffset="156683.73">4802 7875 237 0,'0'0'658'0,"17"-10"-5"0,-17 10-21 0,19-8-49 16,-19 8-74-16,17-13-78 0,-17 13-72 0,27-12-54 15,-27 12-36-15,27-8-32 0,-27 8-33 0,33-12-25 16,-33 12-24-16,37-5-22 0,-37 5-19 0,36 0-17 15,-36 0 2-15,33 5 23 0,-33-5 18 0,30 23 13 16,-16-8 14-16,-4 3-2 0,-4 1-15 0,2 5-6 16,-5 5-15-16,-3-2-19 0,0 6-18 0,-3-1-17 15,-1 3-7-15,-3-2-11 0,1 2-6 0,-1-2-8 16,-3-4-24-16,0-1-91 0,-3-1-127 0,2-5-143 16,-5-4-180-16,-4 0-201 0,4-3-208 15,-8-8-684-15,1 3-1056 0</inkml:trace>
  <inkml:trace contextRef="#ctx0" brushRef="#br0" timeOffset="161067.73">5319 7222 163 0,'0'0'455'0,"0"-20"-6"0,0 20-15 16,0-20-41-16,0 20-16 0,0 0-16 0,0-22-5 16,0 22-25-16,0 0-18 0,0 0-24 0,3-23-29 15,-3 23-39-15,0 0-30 0,0 0-33 0,0 0-27 16,0 0-22-16,0 0-3 0,0 0 59 0,0 0 17 15,0 0 9-15,0 0 9 0,0 0 3 16,23 12-5-16,-23-12 0 0,14 26-14 0,-4-9-19 16,-4 3-12-16,4 0-11 0,1 5-15 0,-2 3-15 15,1-2-12-15,-2 5-12 0,1 1-8 0,-2-2-8 16,-1 1-3-16,-3-5-19 0,5 0 1 0,-5-3-4 16,0-1 6-16,0-1 13 0,-3-21 31 15,4 32 4-15,-4-32-101 0,3 26 0 0,-3-26 0 16,3 21 0-16,-3-21 0 0,0 0 0 0,3 18 0 15,-3-18 0-15,0 0 0 0,21-10 0 0,-21 10 0 16,26-20 0-16,-5 4 0 0,6-1 0 0,3-3 0 16,0-2 0-16,6-3 0 0,4 0 0 15,0-3 0-15,0 3 0 0,0 0 0 0,0 3 0 16,-7 1 0-16,1 1 0 0,-4 3 0 0,0 3 0 16,-4-2-236-16,-6 4-367 0,1-1-83 0,-5 3-110 15,-16 10-65-15,23-18-52 0,-23 18-480 0,13-18-846 16</inkml:trace>
  <inkml:trace contextRef="#ctx0" brushRef="#br0" timeOffset="161348.07">5966 7086 99 0,'-20'-21'548'0,"20"21"12"0,-17-20-8 0,17 20-17 16,-16-16-10-16,16 16-20 0,-18-12-36 15,18 12-44-15,0 0-50 0,-16-15-51 0,16 15-59 16,0 0-51-16,0 0-31 0,0 0 40 0,0 0 7 15,0 0-8-15,-14 18 2 0,14-18-21 0,14 34-12 16,-4-6-13-16,0 2-13 0,4 7-20 0,-2 6-19 16,2 5-23-16,3 2-12 0,0 7-19 0,-1 3-10 15,1 0-6-15,2 2-13 0,-2-1-2 0,1-1-6 16,-6-10-3-16,1-1-3 0,1-3-4 0,-4-5 0 16,1-5-3-16,-2-6 3 0,1 0 7 0,-4-8-20 15,2-2-12-15,-8-20 0 0,9 26-90 16,-9-26-231-16,0 0-160 0,0 0-138 0,0 0-162 15,0 0-151-15,0-26-757 0,0 26-1125 16</inkml:trace>
  <inkml:trace contextRef="#ctx0" brushRef="#br0" timeOffset="161740.74">6276 6837 26 0,'7'-22'522'0,"-1"5"18"0,0-2-20 16,2 2-52-16,-2-3-45 0,1 3-34 0,-1 0-30 15,5-1-37-15,-1 3-38 0,-1 0-48 0,5 3-41 16,2-1-36-16,-16 13-2 0,41-8 27 0,-15 10 8 16,8 9 3-16,3 6-10 0,2 13-19 0,8 12-21 15,3 19-26-15,-3 10-10 0,-4 13 10 0,-2 6 12 16,-8 4-18-16,0 6-20 0,-9 6-11 0,-5-1-2 16,-8 3-12-16,-8-2-7 0,-11 0-12 15,-1-4 1-15,-12-2 0 0,-4-5-11 0,-10-10 4 16,-1-2-3-16,-10-8-28 0,-1-14-84 15,-7-2-94-15,8-17-87 0,-5-7-99 0,5-9-102 16,-1-9-151-16,1-7-155 0,-1-5-690 0,-4-8-899 16</inkml:trace>
  <inkml:trace contextRef="#ctx0" brushRef="#br0" timeOffset="162128.07">3608 7510 333 0,'13'-20'398'15,"-2"0"-7"-15,-2 4-28 0,-9 16-29 0,16-22-41 16,-16 22-47-16,11-20-49 0,-11 20-24 0,0 0 38 16,0 0 31-16,0 0 31 0,19 15 21 15,-22 7 13-15,0 11-1 0,-3 14 2 0,-1 16-24 16,-4 10-19-16,2 22-22 0,9 5-39 0,0 10-35 16,9 2-27-16,12 17-27 0,6 2-16 0,12-3-10 15,8-12-9-15,13-2-3 0,10-15-5 0,17-12-8 16,6-6-4-16,15-16-7 0,-9-22 0 0,12-8-16 15,1-14-83-15,5-15-93 0,-10-8-91 16,14-16-96-16,-1-7-101 0,-4-10-129 0,11-22-110 16,-4-3-117-16,-10-13-442 0,-6-7-688 0</inkml:trace>
  <inkml:trace contextRef="#ctx0" brushRef="#br0" timeOffset="163499.74">5272 2850 3 0,'0'0'513'0,"0"0"-28"0,-30 9-15 0,30-9 2 16,-23 5 5-16,23-5-3 0,-27 6-17 0,27-6-31 16,-24 5-18-16,24-5-23 0,0 0-8 0,-30 8-15 15,30-8-17-15,0 0-63 0,0 0-43 16,-26 6-49-16,26-6-39 0,0 0-29 0,0 0-25 16,0 0-12-16,0 0 25 0,7 16 30 0,-7-16 2 15,49 5-12-15,-8-5-9 0,8 0-21 0,22-3-14 16,2 1-15-16,20-3-10 0,4 0-12 0,7-1-7 15,16 0-9-15,0 0-7 0,-17 0-2 16,0 3 0-16,-2-1-4 0,-1-1-7 0,-4 3-2 16,1 2-1-16,-17-2-1 0,0 2 0 0,-7-3-3 15,-3 3 1-15,-2-2-1 0,-12 2 1 0,-6 0-1 16,-3-3 1-16,-7 3 4 0,-7 0 7 0,0-3 10 16,-33 3 10-16,51 0-32 0,-51 0-6 0,36-2 0 15,-36 2 0-15,0 0 0 0,20-7 0 16,-20 7 0-16,0 0 0 0,-34-8 0 0,34 8 0 15,-49-2 0-15,49 2 0 0,-67-3 0 0,27 6 0 16,-7-3 0-16,-6 5 0 0,-4-3 0 0,-6 3 0 16,-4 2 0-16,-2 1 0 0,-15 2 0 0,0-2 0 15,1 2 0-15,-4-1 0 0,-2 2 0 0,2 1 0 16,-3-2 0-16,0 0 0 0,3-3 0 16,0 4 0-16,3-3 0 0,11-3 0 0,-1 2 0 15,5-2 0-15,-1-3 0 0,4 3 0 0,12-2 0 16,-3-3 0-16,7 2 0 0,4 0 0 0,5-2 0 15,8 3 0-15,-1-3 0 0,34 0 0 16,-56 2 0-16,56-2 0 0,-43 0 0 0,43 0 0 16,0 0 0-16,-34 3 0 0,34-3 0 0,0 0 0 15,51-5 0-15,-5 2 0 0,20-1 0 0,21-1 0 16,13 0 0-16,20 0 0 0,14-1 0 0,6 2 0 16,0-1 0-16,4 2 0 0,-2 1 0 0,-4-2 0 15,-5 4 0-15,-3 0 0 0,-3-1 0 0,-21 1 0 16,-2-2 0-16,-7 2 0 0,-17 0 0 0,-7-4 0 15,-7 2 0-15,-9-1 0 0,-10 1 0 0,-4-3 0 16,-9 3-219-16,-11-6-599 0,-23 8-231 16,27-10-1027-16,-27 10-1489 0</inkml:trace>
  <inkml:trace contextRef="#ctx0" brushRef="#br0" timeOffset="168315.54">4131 8892 365 0,'-36'2'383'0,"-1"2"7"0,0-2 2 16,0 1 0-16,-2 1 2 0,2-1-3 0,1-1 7 16,2 1-4-16,0 0 4 0,1-2-7 0,3-1-25 15,0 6 2-15,30-6 0 0,-46 0-1 16,46 0-20-16,-41 2-39 0,41-2-52 0,-26-2-50 16,26 2-36-16,0 0-13 0,7-31 5 0,23 11-7 15,19-11-12-15,25-15-11 0,19-1-12 16,31-16-18-16,12 1-21 0,17-6-10 0,21 1-47 15,13-3-24-15,43-10 0 0,1 0 0 0,-35 15 0 16,0 2 0-16,2 0 0 0,-5 6 0 0,-7 2 0 16,-9 5 0-16,-13 3 0 0,-17 9 0 0,-34 9 0 15,-12 3 0-15,-25 6 0 0,-16 5 0 0,-7 1 0 16,-10 3 0-16,-6-1 0 0,-7 7-195 0,-30 5-125 16,27-5-109-16,-27 5-133 0,0 0-127 0,-20 15-126 15,-3-5-131-15,-11 5-494 0,-6-3-891 0</inkml:trace>
  <inkml:trace contextRef="#ctx0" brushRef="#br0" timeOffset="168695.74">4812 8607 403 0,'0'0'440'0,"10"-13"0"0,-10 13 3 0,0 0-12 15,10-17-11-15,-10 17-17 0,0 0-19 16,0 0-27-16,-7-17-26 0,7 17-28 0,0 0-21 16,0 0-20-16,-33 0-14 0,33 0-2 0,-37 14 0 15,14-2-5-15,-7 8-23 0,0-1-14 0,-10 8-18 16,-7 14-16-16,1-2-12 0,-14 14-14 0,0 5-17 15,0 6-21-15,-5 4-14 0,2-1-12 0,0 8-12 16,-13 15-13-16,16-12-8 0,0 5-10 0,6-4-8 16,0 1-4-16,8-5-5 0,2 0-5 0,8-8-1 15,6-10-1-15,3-6-2 0,8-10 2 0,2-7 1 16,4-4 0-16,-1-5 0 0,7-5-16 0,-2-3-32 16,9-17-67-16,-11 24-128 0,11-24-143 15,0 0-156-15,0 0-164 0,0 0-124 0,0 0-878 16,3-17-1128-16</inkml:trace>
  <inkml:trace contextRef="#ctx0" brushRef="#br0" timeOffset="169179.74">2761 10542 544 0,'0'0'560'0,"0"0"-12"0,0 0-7 16,-7-20-9-16,7 20-32 0,0 0-45 0,0 0-36 15,-10-15-49-15,10 15-47 0,0 0-44 16,0 0-51-16,0 0-48 0,0 0-40 0,0 0-7 16,0 0 46-16,0 0 13 0,-10 12-4 0,10-12-17 15,0 23-21-15,0-23-23 0,3 27-12 0,-3-4-24 16,4-3-13-16,-1 3-15 0,1 2-13 0,-1 0-5 15,0 0-5-15,4 0-9 0,-4 0-8 0,4 0 0 16,-4-3 2-16,4 1-3 0,-4-3-3 0,4-2 2 16,-7-18-1-16,10 26 5 0,-10-26 1 0,6 20-7 15,-6-20-33-15,0 0-61 0,11 18-89 0,-11-18-101 16,0 0-100-16,0 0-102 0,0 0-101 0,3-18-67 16,-3 18-50-16,-3-20-60 0,3 20-450 15,-7-25-658-15</inkml:trace>
  <inkml:trace contextRef="#ctx0" brushRef="#br0" timeOffset="169412.74">2634 10469 147 0,'0'0'460'0,"-17"-12"10"0,17 12-16 16,-16-13-44-16,16 13-53 0,-7-17-60 0,7 17-35 15,0-26-17-15,0 26-15 0,14-32-20 0,-8 13-13 16,4-1-22-16,0 0-23 0,-3 2-12 0,-1-5-9 15,1 5-19-15,0-1-14 0,-4 2-15 16,1-1-13-16,-4 18-15 0,0-30-13 0,0 30-13 16,-10-23-8-16,10 23-15 0,-17-12-56 0,17 12-53 15,0 0-64-15,-37 0-54 0,37 0-63 0,-26 20-59 16,5-8-58-16,5 9-81 0,-1 4-471 0,1 0-432 16</inkml:trace>
  <inkml:trace contextRef="#ctx0" brushRef="#br0" timeOffset="169815.74">2628 10490 116 0,'26'7'512'0,"-26"-7"-9"16,0 0-5-16,40 5-17 0,-40-5-35 0,0 0-41 16,43-2-44-16,-43 2-51 0,27-6-43 0,-27 6-41 15,0 0-34-15,50 3-34 0,-50-3-25 16,37 10-24-16,-17-2-14 0,3 4-12 0,-3 3-13 16,1 0-12-16,-2 5-9 0,1 2-8 0,1 2-4 15,-2 0-8-15,-2 1-3 0,-4 1-5 0,-2-5-3 16,-2 2-1-16,1-5-2 0,-4-2-1 0,2 2 18 15,-8-18 78-15,13 25 59 0,-13-25 12 0,3 20-9 16,-3-20-5-16,0 0-5 0,0 0-6 0,0 0-14 16,-13-12-16-16,13 12-16 0,-14-33-22 0,8 14-18 15,-1-9-12-15,1-1-11 0,3-4-9 0,3-2-13 16,0-1-6-16,0 4-6 0,3 0-5 0,3 1-3 16,-2 6-7-16,2 0-4 0,0 8-4 15,5 0-3-15,-1 1-1 0,-10 16 3 0,27-9-1 16,-27 9 3-16,30 5-1 0,-17 5 7 0,4 5-1 15,0 2 3-15,-1 6 0 0,1 4 3 0,-4 5-1 16,4-2 2-16,-4 6-4 0,1-1 0 0,-4 2-3 16,2-4 0-16,-4 1 4 0,2-2-2 0,-1 2 6 15,-2-2 0-15,0-6-1 0,0-4-35 0,-4-2-29 16,3-4-26-16,-6-16-29 0,10 26-67 0,-10-26-94 16,7 17-116-16,-7-17-107 0,0 0-74 0,0 0-51 15,0 0-64-15,17-25-522 0,-17 25-674 0</inkml:trace>
  <inkml:trace contextRef="#ctx0" brushRef="#br0" timeOffset="170228.05">3434 10302 29 0,'-3'-34'439'0,"3"5"-3"0,-3 5 15 0,-4-24 448 16,4 25-473-16,-1 6-21 0,4 17-44 0,-3-27-60 16,3 27-62-16,-7-23-45 0,7 23 6 0,0 0 30 15,0 0 19-15,0 0 5 0,10 15-9 0,1 3-16 16,-2 12-23-16,5-1-30 0,2 12-34 0,2 5-21 15,-2 0-18-15,4 2-19 0,-4 2-13 0,4-6-11 16,-2 5-13-16,-2-5-6 0,1-4-5 0,-4-5-9 16,1-3-1-16,-1-7-3 0,-4 0 10 0,2-4 64 15,-5-6 51-15,-6-15-9 0,13 19-22 16,-13-19-23-16,0 0-18 0,0 0-17 0,0 0-11 16,14-14-7-16,-14 14-9 0,-11-35-6 0,5 12-4 15,0 1-8-15,-7-7-4 0,-1 0-4 0,1 0-2 16,-1 0-6-16,-2 2-6 0,-1 3-6 0,1 0-6 15,-5 4-1-15,4 8-1 0,-2-1 3 0,-5 4-1 16,24 9 0-16,-47-9 3 0,47 9-2 0,-49 6 2 16,22 2 1-16,0 4-2 0,-3 3 0 0,3 3 4 15,0 2 0-15,8 2 2 0,2 3 0 0,4-1 7 16,2 2 0-16,8-1 5 0,3-1 4 0,3 2 2 16,5-1 4-16,5-2 0 0,0 2-2 15,7-6-20-15,4 1-41 0,-1-8-85 0,4 2-85 16,3-4-80-16,3-8-96 0,-3 1-90 0,3-6-107 15,-2-2-61-15,2-2-38 0,0-7-70 0,0 0-293 16,-6-4-531-16</inkml:trace>
  <inkml:trace contextRef="#ctx0" brushRef="#br0" timeOffset="170599.74">3804 10493 163 0,'0'-26'373'0,"0"26"-7"0,-6-18 11 16,6 18 0-16,-10-14-8 0,10 14-6 0,0 0-16 15,-20-17-13-15,20 17-21 0,0 0-28 0,-13-11-31 16,13 11-45-16,0 0-32 0,0 0-30 0,0 0-26 15,0 0-1-15,0 0-1 0,0 0-8 16,0 0-23-16,0 0-14 0,13-15-10 0,-13 15-11 16,0 0-10-16,40-7-4 0,-40 7-3 0,34-8-4 15,-34 8-4-15,36-17-6 0,-16 7 3 0,-3-5-5 16,0 3-6-16,-4-4 0 0,0 1-6 0,1-5 2 16,-5-1-2-16,1 5-2 0,-6-4-2 0,3-2-1 15,-4 2-1-15,-3 20 0 0,-3-38 9 0,3 38 23 16,-7-29 4-16,0 10-2 0,7 19-3 0,-16-22-6 15,16 22-7-15,-27-15 0 0,27 15-1 0,-27-7 15 16,27 7 21-16,-36 9 21 0,15-1 17 0,5 6 8 16,-8 6-6-16,7 5-7 0,-2 5-14 0,5 3-16 15,1 2-9-15,3-1-8 0,3 7-3 16,4 2-8-16,0-4-2 0,3 2-2 0,6-1 0 16,-3-1-1-16,8-3-1 0,2-1 0 0,1-6-14 15,2 2-26-15,1-6-40 0,2-6-44 0,-2-3-62 16,4-3-80-16,-21-13-109 0,36 9-115 0,-36-9-100 15,40-6-63-15,-20-1-103 0,0-5-436 0,7-5-633 16</inkml:trace>
  <inkml:trace contextRef="#ctx0" brushRef="#br0" timeOffset="171028.42">4455 10069 55 0,'7'-25'449'0,"-4"7"-18"0,0-1-5 0,-3 19-14 15,7-32-24-15,-7 32-12 0,4-33-9 16,-4 33-6-16,0-25-12 0,0 25-22 0,-4-20-35 15,4 20-44-15,0 0-45 0,-7-15-20 0,7 15-5 16,0 0-9-16,-19 12-15 0,8 6-19 0,1 2-22 16,1 8-20-16,-2 4-22 0,1 2-7 0,1 9-12 15,-2 3-8-15,1 1-4 0,4 1-8 0,-2 2-1 16,5-3-2-16,-3 3-3 0,3-7-3 0,3-3-13 16,-4-4-38-16,1 3-43 0,0-10-61 0,3 2-63 15,0-7-57-15,-3-4-39 0,-2 1-46 0,5-21-44 16,-3 25-38-16,3-25-3 0,0 0 10 0,0 0 25 15,0 0 40-15,0 0 54 0,-27-13 56 16,27 13 44-16,-16-29 39 0,2 8 31 0,2-6 39 16,-6-4 43-16,-1-3 32 0,-5-7 27 0,1 2 18 15,0-4 14-15,0-1 23 0,-1 0 27 0,4-4 26 16,0 7 31-16,3 0 32 0,4 7 29 0,0 6 17 16,3-2-19-16,3 13-17 0,7 17 14 0,-3-28 26 15,3 28 14-15,10-15 31 0,-10 15-17 0,30 8-33 16,-10 2-36-16,6 7-37 0,1 5-25 0,6 4-22 15,1 4-21-15,3 0-17 0,3 3-9 0,-4-4-10 16,14 6-7-16,-10-7-3 0,1 1-5 0,-2 0-6 16,1-5-32-16,-3-2-78 0,-4-4-116 0,1-3-129 15,-8-2-109-15,-2-6-102 0,-4 0-138 16,-20-7-455-16,33 3-592 0</inkml:trace>
  <inkml:trace contextRef="#ctx0" brushRef="#br0" timeOffset="171523.74">4838 9960 197 0,'0'0'548'0,"0"-28"4"0,0 28-8 16,0-25-26-16,0 25-53 0,0-22-50 0,0 22-62 16,0 0-62-16,0-23-62 0,0 23-43 15,0 0-30-15,0 0 8 0,0 0 0 0,0 0-13 0,20 11-14 16,-10 1-19-16,-2 8-16 0,4 2-15 15,-2 8-12-15,4 3-14 0,-1 3-9 0,1 5-8 16,2-1-7-16,-2 2-7 0,-1-1-1 0,1-7-5 16,-5-1-6-16,1-3-4 0,1 0-1 0,-5-7 27 15,1-3 75-15,-1 0 75 0,-6-20 75 16,7 30 28-16,-7-30-40 0,0 0-44 0,-4 22-22 16,4-22-12-16,0 0-13 0,0 0-22 0,-27-7-19 15,27 7-11-15,-22-24-12 0,8 8-39 0,-2-4-59 16,2-5 0-16,-2-5 0 0,-1 0 0 0,-4-8 0 15,8 1 0-15,-4-4 0 0,1 4 0 16,7-1 0-16,1 4 0 0,-2-2 0 0,7 7 0 16,0-1 0-16,3 5 0 0,0 0 0 0,6 0 0 15,-2 0 0-15,5 5 0 0,2-2 0 0,2 4-72 16,4 0-28-16,-1 3-8 0,5 5 6 0,-1-3 9 16,-20 13 3-16,36-4 12 0,-36 4 13 0,40 4 9 15,-20 7 9-15,-3 1 8 0,-4 6 2 0,0-2 13 16,-5 5 0-16,-2 1 2 0,-3 7 11 0,-6-2 2 15,-3 3 4-15,-5 0 0 0,-2 2 3 0,-4 1 0 16,-2-6-48-16,-2 3-62 0,4-2-59 0,-2-3-58 16,-1-3-60-16,7-4-68 0,-1-3-50 0,14-15-100 15,-13 20-87-15,13-20-84 0,0 0-617 0,0 0-752 16</inkml:trace>
  <inkml:trace contextRef="#ctx0" brushRef="#br0" timeOffset="172167.74">5228 9927 342 0,'7'-15'463'0,"0"0"4"16,-7 15 1-16,7-22 3 0,-7 22-8 0,3-23-22 16,-3 23-35-16,0 0-53 0,-6-17-52 0,6 17-31 15,0 0-17-15,-30 12-34 0,16 1-37 0,-2 3-31 16,-2 10-28-16,-1 4-25 0,2-2-14 0,4 4-13 16,2 2-13-16,2 0-10 0,5-2-8 0,4-2-4 15,0-3-8-15,0-1-6 0,4-4-4 0,-1-2 2 16,-3-20 1-16,6 25-2 0,-6-25-4 15,0 0-2-15,21 9-4 0,-21-9 0 0,13-14-3 16,-3-4 1-16,-3-1 6 0,-1-14-4 0,1 1 11 16,0-5-8-16,0-4-5 0,-4-2-2 0,3-3 3 15,-3 5-3-15,1 7-2 0,-1-2-3 16,1 9-4-16,-1 3-14 0,1 3-3 0,-4 21 1 16,3-25 8-16,-3 25 3 0,0 0 0 0,0 0 3 15,0 0 1-15,3 32 2 0,0-9 5 0,0 2-2 16,1-1 0-16,3 6 0 0,0 3 2 0,2 0 0 15,1-1 0-15,1-5 3 0,2 4-3 16,-3-4 1-16,0-4 0 0,0-5 2 0,0-1 5 16,0 0 14-16,-10-17 13 0,23 15 5 0,-23-15 13 15,30 8-1-15,-30-8-1 0,34-8 3 0,-15-2-3 16,1-5-3-16,4-8 9 0,-5 4 14 0,2-12-1 16,2-3-11-16,-7-2-9 0,2-3-6 0,-6-4-5 15,-1 8-10-15,-8-5-4 0,1 5-8 0,-8-3-6 16,1 4-6-16,-3 1 0 0,-5 3-8 0,-2 2-6 15,-4 3-4-15,4 8-4 0,-7 5 1 16,-1 0 5-16,2 3-5 0,19 9 2 0,-41-2 4 16,41 2 0-16,-36 11 2 0,20 1 3 0,-1 0 2 15,7 3-1-15,3 3 4 0,7-18 0 16,0 40 2-16,7-21-8 0,6 4-9 0,1 0-9 16,2-3-24-16,4 5-9 0,4-4-6 0,-2-2 0 15,2 0 9-15,-1-1 1 0,1 2 7 0,0-2 9 16,-5-3 0-16,1 0 2 0,1-1 7 0,-8 5 2 15,4-2 4-15,-8 0 6 0,1 3 2 0,1-2 6 16,-8 2 0-16,-3-3 7 0,0 3 2 0,-3-2-1 16,3-18-45-16,-11 30-54 0,11-30-53 0,-10 20-66 15,10-20-81-15,0 0-83 0,-14 15-82 0,14-15-57 16,0 0-56-16,0 0-104 0,5-31-275 16,-5 31-431-16</inkml:trace>
  <inkml:trace contextRef="#ctx0" brushRef="#br0" timeOffset="172960.09">5805 9735 270 0,'7'-23'389'16,"0"3"8"-16,-7 20 1 0,10-27-2 0,-10 27-16 16,6-23-27-16,-6 23-40 0,4-15-52 0,-4 15-52 15,0 0 20-15,0 0 25 0,0 0-5 0,0 0-25 16,0 0-28-16,0 23-28 0,0-23-28 0,0 32-25 16,0-9-22-16,0-2-14 0,0 5-12 0,3-1-9 15,-3-1-5-15,4 5-9 0,-1-7-11 0,-3 2-51 16,4-3-70-16,-4-21-82 0,3 33-59 15,-3-33-60-15,0 21-62 0,0-21-53 0,0 0-35 16,0 0-22-16,0 0 22 0,0 0 59 16,-10-12 73-16,10 12 62 0,-11-34 64 0,5 11 84 15,-4-7 88-15,0 3 79 0,-3-6 26 0,-4 1 32 16,0-9 34-16,0 12 39 0,1-1 29 0,-1 2 27 16,4 3 4-16,-1 3-27 0,1 4-43 0,4 3-42 15,-2 3-37-15,11 12-18 0,-13-21-17 0,13 21-11 16,0 0-10-16,0 0-8 0,0 0-5 0,13-9-4 15,-13 9-33-15,27 2-78 0,-27-2-92 0,36 0-94 16,-36 0-63-16,38-2-41 0,-38 2-6 0,43-7 33 16,-43 7 64-16,43-14 85 0,-20 7 93 0,-2-3 91 15,-2 0 89-15,-2 0 80 0,0 2 66 16,-17 8 54-16,26-13 28 0,-26 13 11 0,20-12-25 16,-20 12-45-16,0 0-48 0,24-8 7 0,-24 8 35 15,0 0 10-15,19 14-12 0,-19-14-16 16,11 19-17-16,-11-19-22 0,10 33-20 0,-4-10-23 15,2-1-22-15,1 8-21 0,-2 0-17 0,-1 3-19 16,2 0-10-16,-2 1-5 0,0 1-8 0,1 0-2 16,-1-2-7-16,-1-3-13 0,-2-3-39 0,0-5-52 15,0-1-40-15,0-1-15 0,-3-20-11 0,7 27-58 16,-7-27-42-16,0 0-39 0,-3 19 7 0,3-19 32 16,0 0 42-16,0 0 35 0,0 0 30 0,-30-3 24 15,30 3 17-15,-24-11 15 0,24 11 12 0,-33-13 9 16,33 13 18-16,-33-17 13 0,33 17 17 15,-30-17 15-15,30 17 3 0,-24-21 7 0,24 21 2 16,-19-17-1-16,19 17 3 0,-7-20 11 0,7 20 1 16,7-25 5-16,-7 25 1 0,13-22 7 15,0 6-2-15,0 4 1 0,1-2-2 0,2 2 6 16,1-2 5-16,3-1 7 0,-3 0 16 0,2 3 11 16,2-3 20-16,-4 3 16 0,2-1 16 0,1 0 5 15,-2 1 2-15,-2 2-5 0,-2 0-6 0,-14 10-10 16,25-15-22-16,-25 15-25 0,21-15-19 0,-21 15-21 15,20-8-18-15,-20 8-2 0,0 0-3 16,0 0-2-16,27 8-2 0,-27-8-2 0,13 25-1 16,-10-8-1-16,0 3 1 0,1 2-4 0,0 2 0 15,-1 2-2-15,0-1 3 0,0 3 2 0,-3-3-2 16,4 1 1-16,-1-5 0 0,-3 2-12 0,0-23-41 16,3 33-47-16,-3-33-49 0,3 25-48 0,-3-25-121 15,0 0-115-15,0 0-91 0,0 0-56 0,0 0-35 16,0 0-42-16,0 0-339 0,-16-18-456 15</inkml:trace>
  <inkml:trace contextRef="#ctx0" brushRef="#br0" timeOffset="173092.74">6210 9547 136 0,'-17'-32'274'0,"-1"2"14"15,2 2 24-15,-1 3 21 0,1 0 6 0,2 3-2 16,1 5-20-16,-1 2-46 0,5-2-60 0,9 17-42 16,-21-19-33-16,21 19-24 0,-9-12-24 0,9 12-11 15,0 0-13-15,0 0-12 0,0 0-26 0,0 0-71 16,0 0-94-16,20 12-92 0,-20-12-96 0,24 10-85 15,-24-10-400-15,33 15-300 0</inkml:trace>
  <inkml:trace contextRef="#ctx0" brushRef="#br0" timeOffset="173211.74">6426 9344 297 0,'30'-8'466'0,"-30"8"20"0,0 0-6 16,34-1-26-16,-34 1-36 0,0 0-38 16,0 0-47-16,30 4-45 0,-30-4 33 15,0 0 12-15,12 21-13 0,-12-21-23 0,11 25-25 16,-8-8-41-16,4 6-31 0,-4 2-33 0,3-1-30 15,1 5-27-15</inkml:trace>
  <inkml:trace contextRef="#ctx0" brushRef="#br0" timeOffset="174587.75">6513 9485 304 0,'0'0'483'0,"0"0"-6"0,-7-18-17 15,7 18-14-15,0 0-29 0,-7-23-17 0,7 23-16 16,-3-19-24-16,3 19-27 0,-3-18-32 0,3 18-38 16,3-20-39-16,-3 20-39 0,0 0-39 0,0-18-33 15,0 18-21-15,0 0-15 0,0 0-12 0,0 0-8 16,33-1-11-16,-33 1-4 0,21 17-4 0,-21-17-1 15,23 25 0-15,-13-10-3 16,3 3-1-16,-3-1 1 0,-3 5-4 0,3-1-1 16,-4 1-4-16,-3-3-3 0,5 4-2 0,-2-5-3 15,-6-18 25-15,10 30 70 0,-10-30 89 0,6 20 73 16,-6-20-37-16,0 0-48 0,0 0-43 0,21-13-19 16,-12-4-26-16,2-7-21 0,2-10-16 0,7-6-10 15,1-5-14-15,4-7-6 0,5 2-11 0,0 0-6 16,-3 9-7-16,0 4-2 0,-3 3-11 0,-4 5-11 15,-4 7-9-15,1 7 3 0,-1 6 6 0,-16 9 3 16,0 0 4-16,44 9 5 0,-34 3 2 0,3 11-1 16,1 2 2-16,-1 2 1 0,1 6 4 0,2 0 4 15,4 1-3-15,4 4 4 0,2-8 3 16,0 2 0-16,1-8 1 0,6-2 3 0,1-5 1 16,6-7-1-16,6-2-16 0,5-10-32 15,12-10-64-15,14-5-93 0,-1-2-108 0,14-14-116 16,-3-2-150-16,-3-3-214 0,-5-6-257 0,-19 5-480 15,-6 3-959-15</inkml:trace>
  <inkml:trace contextRef="#ctx0" brushRef="#br1" timeOffset="198884.77">10998 16257 430 0,'0'0'624'0,"0"0"-51"0,0 0-42 15,0 0-38-15,0 0-47 0,0 0-45 0,0 0-51 16,0 0-52-16,-19 8-50 0,19-8-42 0,0 0-32 15,0 0-33-15,0 0-21 0,0 0-19 0,0 0-11 16,0 0-10-16,0 0 5 0,0 0 7 0,0 0-6 16,0 0-14-16,0 0-12 0,0 0-8 0,0 0-7 15,19-15-3-15,-19 15 9 0,14-15 6 0,-14 15-1 16,0 0 9-16,9-23-3 0,-9 23-3 0,4-17 4 16,-4 17-1-16,0-20 1 0,0 20 12 15,-4-23-1-15,4 23-3 0,-9-22 4 0,9 22 0 16,-17-20 1-16,17 20-11 0,-16-18-7 0,16 18-15 15,-24-12-9-15,24 12-9 0,-24-7-11 16,24 7 1-16,-30 2-8 0,30-2-2 0,-36 15-1 16,19-3 0-16,-10 1 8 0,4 8 5 0,0-2-1 15,-1 5 0-15,5 2 0 0,-5 1 0 0,7 1-3 16,-2 2 1-16,5-3-7 0,1 3 2 0,2-2 1 16,5-1 1-16,-1-1 2 0,4-5 4 0,0 2-3 15,6 0 4-15,0-3-1 0,4 0 2 0,3-3 4 16,0-3-2-16,6 3 1 0,5-8 1 0,2 1-6 15,7-2-53-15,-3-3-81 0,6-5-89 16,1 0-77-16,-1-3-76 0,3-4-87 0,4 0-98 16,1-4-86-16,-11-2-56 0,6 1-98 0,-6-3-362 15,0 0-612-15</inkml:trace>
  <inkml:trace contextRef="#ctx0" brushRef="#br1" timeOffset="199180.76">11421 16212 183 0,'-9'-25'554'0,"9"25"11"0,-7-17-1 16,7 17-21-16,-14-18-25 0,14 18-31 0,-9-15-40 16,9 15-50-16,0 0-64 0,-24-15-63 0,24 15-55 15,0 0-33-15,0 0-11 0,-36 11-15 16,36-11-6-16,-27 22-15 0,11-7-27 0,2 2-19 16,1 4-17-16,-4 3-16 0,4 1-10 0,2-2-8 15,2-1-8-15,-1-2-5 0,2 3-3 0,2-3-3 16,3-3 0-16,3-17 11 0,-10 28 12 0,10-28 94 15,-6 23 47-15,6-23-1 0,0 0-25 0,0 0-24 16,0 0-22-16,19-13-19 0,-13-3-19 0,5-3-12 16,-1-4-12-16,4-4-8 0,-5-1-10 0,4 1-28 15,-2 4-49-15,-1 1-63 0,-1 2-81 0,-1 0-83 16,-2 2-84-16,1 3-115 0,-7 15-125 0,17-22-71 16,-17 22-57-16,13-10-54 0,-13 10-412 15,0 0-656-15</inkml:trace>
  <inkml:trace contextRef="#ctx0" brushRef="#br1" timeOffset="199735.76">11465 16327 32 0,'0'0'483'0,"0"22"-10"0,0-22-12 15,-3 24-31-15,3-24-41 0,0 19-35 0,0-19-28 16,0 18-20-16,0-18-24 0,0 0-14 0,3 23-6 16,-3-23-1-16,0 0-8 0,13 15-19 0,-13-15-38 15,0 0-30-15,0 0-28 0,47-6-24 0,-47 6-22 16,34-20-19-16,-15 5-14 0,1-5-8 0,1-5-7 15,2-2-11-15,-7-3-7 0,5-1-4 16,-5-1-1-16,-2 1-6 0,-1-3-4 0,-4 5 0 16,2-3 0-16,-8 6 10 0,4 3 37 0,-4-3 23 15,-3 7 12-15,0-1-9 0,0 20-16 0,-3-32-14 16,3 32-12-16,-10-23-14 0,10 23-10 0,-11-17-3 16,11 17-4-16,0 0-3 0,0 0-1 0,-22 7 0 15,22-7 5-15,-14 25 4 0,11-4 1 0,-1 3 2 16,1 4-3-16,3 2-3 0,3 5-3 0,-3 1 4 15,4-2 0-15,2 1-3 0,-3-3 2 0,5-3-3 16,-2 0-3-16,-3-4 4 0,4-5-1 0,-1 1 12 16,2-5 14-16,-8-16 5 0,16 20-7 0,-16-20-1 15,30 7-7-15,-30-7-3 0,33-7 3 16,-16-3-8-16,7-2-6 0,-5-8 2 0,5-6-3 16,-1-1-1-16,4-5 0 0,-3-6-5 0,-5 1 1 15,2 2-1-15,-9 3 0 0,6-1 1 0,-9 3-1 16,1 2 2-16,-3 3 1 0,0 3 12 0,-1 2 16 15,-3 2-8-15,-3 18-7 0,4-27-10 0,-4 27-3 16,-4-20-10-16,4 20 0 0,0 0-2 0,0 0 2 16,-23 6 2-16,23-6-4 0,-16 29 0 0,6-7 1 15,-4 8 1-15,8 3 3 0,-4 3 2 0,-1-2-2 16,2 7-1-16,-1-5 3 0,3 3 5 0,-3-3-2 16,7 3-2-16,-4-5 3 0,4-5-1 15,0-1 2-15,3-3-3 0,0-3-4 0,3-1-15 16,0-6-30-16,-3-15-54 0,10 22-91 0,-10-22-91 15,27 13-104-15,-27-13-131 0,30-4-158 16,-30 4-73-16,33-17-703 0,-9 8-897 0</inkml:trace>
  <inkml:trace contextRef="#ctx0" brushRef="#br1" timeOffset="200079.76">12286 16290 228 0,'0'0'505'0,"0"0"-8"0,0 0-15 15,0 0-18-15,0 0-25 0,-30-3-35 0,30 3-29 16,0 0-31-16,0 0-33 0,0 0-35 0,0 0-45 15,0 0-45-15,0 0-34 0,0 0-33 16,0 0-19-16,22-17-23 0,-22 17-13 0,27-10-8 16,-27 10-11-16,41-15-6 0,-25 7-7 0,4 1-4 15,1-3-3-15,-2 2-3 0,-2-1-4 0,2-3 0 16,-19 12 1-16,30-16-3 0,-30 16 0 0,24-15-2 16,-24 15-1-16,17-18-5 0,-17 18-4 0,10-14-2 15,-10 14-2-15,0 0-2 0,0-21-1 0,0 21 0 16,0 0-3-16,-27-15 2 0,27 15 1 0,0 0 3 15,-36-5 6-15,36 5 11 0,-34 3 3 0,34-3-2 16,-39 12-1-16,18-4-5 0,-2 2-3 0,7 3-1 16,-5 2-1-16,4 2 1 0,1 0-3 0,2 0 1 15,1 4 0-15,7-1 1 0,-5 2 2 16,8-1-2-16,-4 1 5 0,4-2-2 0,6-4 2 16,1 5-15-16,2-3-61 0,5-3-75 0,-2-3-80 15,-9-12-86-15,30 15-91 0,-30-15-72 0,37 6-47 16,-37-6-73-16,36-8-469 0,-12 3-529 0</inkml:trace>
  <inkml:trace contextRef="#ctx0" brushRef="#br1" timeOffset="200439.77">12699 16185 34 0,'0'0'409'16,"3"-18"-19"-16,-3 18-27 0,0 0-35 0,0 0-37 16,0 0-37-16,0 0-29 0,0 0-25 15,0-17-19-15,0 17-13 0,0 0-17 16,0 0-14-16,0 0-9 0,0 0 6 0,0 0 19 15,17-13-18-15,-17 13-21 0,0 0-16 0,24-7-14 16,-24 7-19-16,16-10-9 0,-16 10-10 0,20-8-12 16,-20 8-3-16,20-10 1 0,-20 10-10 0,0 0-2 15,23-15 26-15,-23 15 21 0,0 0 14 0,14-12 1 16,-14 12-1-16,0 0 1 0,0 0-2 0,3-17-2 16,-3 17 9-16,0 0 4 0,-17-9 0 0,17 9-6 15,0 0-9-15,-30-4-2 0,30 4-6 0,-26 4-14 16,26-4-10-16,-34 12-11 0,15-3-9 15,-2 3-3-15,1 3-5 0,1 3-1 0,-5 4-3 0,7 3-3 16,-3 0-2-16,10 3 3 0,-3-1-1 0,3 1 0 16,4-3 1-16,-2 0-1 0,5-4 0 15,3 3-1-15,3-4 1 0,5-3 1 0,-2 1-2 16,7-5-29-16,-13-13-55 0,27 19-71 0,-27-19-80 16,36 5-86-16,-36-5-85 0,51-5-74 0,-28-2-39 15,4-1-45-15,3-5-484 0,0-4-513 0</inkml:trace>
  <inkml:trace contextRef="#ctx0" brushRef="#br1" timeOffset="200668.83">13149 15992 344 0,'0'0'389'0,"3"-22"22"0,-3 22 6 16,0-20-3-16,0 20-14 0,0 0-26 0,-3-20-49 16,3 20-43-16,0 0-20 0,0 0-8 0,0 0-2 15,-24 10-31-15,24-10-33 0,-16 26-34 0,10-5-24 16,-2-1-24-16,2 5-19 0,0 5-15 0,-1 0-14 15,4 2-10-15,-5-1-5 0,5-1-7 0,0-3-8 16,0 1 1-16,3-2-4 0,0 0-2 0,-3-1-2 16,3-2-18-16,0-5-67 0,0-18-60 0,0 32-51 15,0-32-38-15,0 25-80 0,0-25-96 0,0 0-85 16,-4 18-58-16,4-18-95 0,0 0-225 16,0 0-337-16</inkml:trace>
  <inkml:trace contextRef="#ctx0" brushRef="#br1" timeOffset="200976.77">12893 16380 31 0,'0'0'395'0,"-41"-7"4"16,41 7 6-16,-30-8 1 0,30 8-4 0,-26-7-14 16,26 7-35-16,-23-9-62 0,23 9-54 0,0 0-48 15,-14-17-38-15,14 17-29 0,10-15-22 0,-10 15-19 16,27-17-17-16,-4 7-12 0,4 0-12 0,3 0-6 16,3-3-4-16,0 3-7 0,8-2-3 0,-5 2-2 15,1-3-5-15,2 4-7 0,2-4 5 0,-1 5-5 16,-7-2 0-16,-3 3 3 0,0-1 49 0,-3 1 29 15,-7-1 21-15,-20 8 13 0,37-6 14 16,-37 6-1-16,27-6-5 0,-27 6-11 0,0 0-14 16,26-6-2-16,-26 6 5 0,0 0-8 0,0 0-14 15,10 21-12-15,-10-21-14 0,-3 22-10 0,3-22-10 16,-7 30-6-16,7-30-3 0,-7 35-5 0,7-15-4 16,-3-2-2-16,-1-1-1 0,4-17 2 0,0 35-2 15,0-35-1-15,4 31-4 0,-4-31-62 0,3 24-64 16,-3-24-59-16,4 18-72 0,-4-18-117 0,0 0-143 15,0 0-102-15,26 7-121 0,-26-7-405 0,14-12-599 16</inkml:trace>
  <inkml:trace contextRef="#ctx0" brushRef="#br1" timeOffset="201120.99">13459 15942 222 0,'-13'-25'479'0,"-4"5"24"0,1 2-9 0,2 1-26 15,-2 3-37-15,-1 2-43 0,4-2-68 0,13 14-62 16,-27-20-55-16,27 20-46 0,-17-15-32 0,17 15-19 15,0 0-22-15,0 0-13 0,0 0-95 0,0 0-119 16,23-7-130-16,-23 7-128 0,41 10-118 0,-18-3-484 16,0 3-479-16</inkml:trace>
  <inkml:trace contextRef="#ctx0" brushRef="#br1" timeOffset="201588.11">13696 15925 3 0,'0'0'559'0,"0"0"-7"0,3 17-33 0,-3-17-36 16,-6 15-48-16,6-15-46 0,-13 21-44 0,13-21-54 15,-14 24-40-15,4-6-34 0,7-1-31 0,0 1-27 16,-5 2-35-16,5 2-22 0,0-3-13 0,3 2-21 16,0-3-13-16,0-18-10 0,0 35-7 0,0-35-6 15,0 33-3-15,0-33-1 0,0 24-3 0,0-24 61 16,0 19 55-16,0-19 48 0,0 0-19 0,0 0-32 16,0 0-26-16,0 0-21 0,0 0-18 0,20-6-12 15,-10-9-15-15,4-3-7 0,-1 2-10 0,1-5-6 16,2 3-4-16,-7 1-7 0,5-1-5 0,-1 5-7 15,1 1-9-15,-14 12-7 0,23-17 5 16,-23 17 0-16,20-8 3 0,-20 8 8 0,0 0-3 16,27 13 0-16,-27-13 3 0,13 20-2 0,-13-20 0 15,14 30 3-15,-8-13-2 0,4-2-1 0,-3 2 1 16,3-1 4-16,-10-16-4 0,13 25 4 0,-13-25 8 16,17 20 39-16,-17-20 41 0,13 12-5 0,-13-12-15 15,0 0-13-15,37-6-10 0,-37 6-12 0,30-19-1 16,-10 4-11-16,0-2-3 0,4-8-8 0,-2 0-21 15,5-4-16-15,0 0-15 0,-7 4-11 0,7 4-8 16,-11-3-31-16,4 9-8 0,-2 5 12 0,-18 10 15 16,30-7 13-16,-30 7 10 0,22 10 9 0,-8 2 5 15,-1 6 8-15,-2 4 1 0,-2 6 6 16,1-1 5-16,4 1 0 0,-1-3 6 0,-4 3 6 16,12-6 6-16,-4 0 7 0,2-3 4 0,2-5 2 15,2-2 2-15,4-4-4 0,3-6-75 0,0-2-146 16,13-7-195-16,3-5-242 0,25-14-227 0,2 1-443 15,14-12-769-15</inkml:trace>
  <inkml:trace contextRef="#ctx0" brushRef="#br1" timeOffset="-186740.96">17692 3177 303 0,'-4'-38'449'0,"1"7"-8"15,3 0-2-15,-4 1-12 0,1 3-22 0,-4-1-25 16,4 3-38-16,3 4-54 0,-3 2-55 0,0 2-51 15,3 17-41-15,-4-22-30 0,4 22-19 0,0 0-18 16,0 0-18-16,7 22-5 0,-4 0-10 16,-3 6-1-16,3 9 7 0,-3 13 8 0,4 8 27 15,-4 5 45-15,0 11-2 0,3 5-10 0,-3 20 1 16,0-2 5-16,0 0-8 0,-3 3-13 0,3-4-18 16,0-17-11-16,-4-1-13 0,8-6-8 15,-4-8-9-15,0-7-8 0,3-2-4 0,-3-10-4 16,0-5 1-16,3-3-1 0,-3-4 1 0,4-6 8 15,-4-4 1-15,3-3-2 0,-3-20-2 0,7 26-21 16,-7-26-93-16,0 0-107 0,0 0-135 0,27-6-150 16,-27 6-134-16,19-30-135 0,-8 7-507 0,-2-1-713 15</inkml:trace>
  <inkml:trace contextRef="#ctx0" brushRef="#br1" timeOffset="-186200.93">17488 3277 209 0,'-24'-27'453'0,"8"4"-15"0,-1-2-28 0,7 3-46 15,7-1-62-15,6 1-47 0,14-5-29 0,9-1-17 16,18 0-15-16,20-3-9 0,8 7-15 0,25-3-15 16,10 3-16-16,7 3-11 0,9 1 1 0,40 0-9 15,17 3-15-15,7-1-13 0,4 3-20 0,-5 2-12 16,1 4-7-16,-34 1-8 0,1 3-8 0,-14 1-3 15,-4 3-5-15,-9 1-5 0,-20 1 1 0,-14 3 3 16,-2 1 4-16,-18 0-1 0,-7-1-3 0,-6 2-3 16,-3 1 0-16,-10 3 7 0,-4 3 48 15,-2-1 23-15,-5 6-1 0,-3 2-6 16,-3 5-9-16,-3 5 2 0,-4 7 12 0,-6 4-3 16,-4 6-8-16,-6 3 5 0,-3 5-11 0,-4 5-8 15,-4 7-12-15,1 3-13 0,-1 3-11 0,-6-1-1 16,0 1-8-16,7-1-1 0,-7 1-2 0,3-4 1 15,4 2-2-15,-4-1 3 0,7-9-1 0,-3-6 5 16,0 1 14-16,-1-5 11 0,-3-2-2 0,7-9 7 16,-3-3 39-16,-7-4 70 0,7 0 60 0,-11-6 21 15,5-4-20-15,-12-3-28 0,-1-2-26 0,-5-6-20 16,-11-2-136-16,-4-3-24 0,-9-5 0 0,-15 1 0 16,-11-3 0-16,-16-3 0 0,-11 1 0 15,-19-5 0-15,-10 2 0 0,-8-3 0 0,1 4 0 16,-3-5 0-16,-4 5 0 0,-3-1 0 15,3 0 0-15,4-1 0 0,3 4 0 0,9 0 0 16,28-1 0-16,7 1 0 0,15-1 0 0,12 1 0 16,2-1 0-16,17 3 0 0,4-3 0 0,8 1 0 15,5 0 0-15,3-3 0 0,30 5 0 0,-33-10-54 16,33 10-497-16,-7-16-160 0,20 4-198 0,14-8-202 16,0 3-540-16,0 0-1089 0</inkml:trace>
  <inkml:trace contextRef="#ctx0" brushRef="#br1" timeOffset="-185740.93">18322 3282 167 0,'0'0'375'0,"13"-15"-21"15,-13 15-22-15,0 0-13 0,13-17-15 0,-13 17-13 16,14-11-15-16,-14 11-7 0,0 0 5 0,16-17-4 15,-16 17 18-15,0 0-20 0,17-12-5 16,-17 12-24-16,0 0-25 0,0 0-32 0,13-15-36 16,-13 15-28-16,0 0-25 0,0 0-22 0,0 0-11 15,0 0-12-15,0 0-7 0,4 19-4 0,-4-19-7 16,0 28 1-16,0-28-5 0,0 38 0 0,0-16-2 16,-4 3-5-16,4 0-2 0,0 0-2 15,-3 3 3-15,3-1-3 0,-3-2-2 0,3 1 0 16,-4-4 0-16,4 0-1 0,0 1 1 0,0-23 1 15,0 32 2-15,0-32-2 0,4 27-1 0,-4-27-39 16,3 21-74-16,-3-21-99 0,0 0-116 0,0 0-122 16,7 15-93-16,-7-15-90 0,0 0-541 0,13-15-628 15</inkml:trace>
  <inkml:trace contextRef="#ctx0" brushRef="#br1" timeOffset="-185272.93">18438 3370 121 0,'0'0'485'0,"-16"-20"3"0,16 20-8 16,-17-15-23-16,17 15-34 0,-13-15-38 0,13 15-35 16,-14-18-41-16,14 18-42 0,-10-15-42 0,10 15-35 15,0 0-29-15,0-23-17 0,0 23-19 0,14-14-17 16,-14 14-18-16,23-18-17 0,-6 11-11 0,3-1-5 16,6-2-12-16,1 3-9 0,0 2-4 0,6-2-8 15,-3 2-4-15,3-1-3 0,0 0-3 0,5 5-2 16,-5-5-1-16,0 4 4 0,-3-1 20 0,-30 3 22 15,57-2 3-15,-57 2-3 0,43-2-7 0,-43 2-7 16,44 2-1-16,-44-2-7 0,33 2-2 0,-33-2 4 16,30 11 19-16,-30-11 21 0,27 15 13 15,-27-15-2-15,23 20-11 0,-16-6-9 0,3 1-7 16,-4 3-12-16,4-3-9 0,-7 5-8 0,5-2-4 16,-5 2-9-16,0 0 2 0,0-3-4 0,1 3-1 15,-1-2-2-15,-3-18 0 0,3 35-6 0,-3-35 1 16,0 29 2-16,0-29 5 0,0 31 12 0,0-31 84 15,-6 27 39-15,6-27 33 0,-7 23 29 0,7-23 24 16,-9 19 18-16,9-19 2 0,-21 18-13 0,21-18-220 16,-30 13-24-16,30-13 0 0,-43 12 0 0,16-7 0 15,1 0 0-15,-4-2 0 0,0-2 0 0,-4 3 0 16,4-2 0-16,-3 1 0 0,0 0 0 0,-1-3 0 16,34 0 0-16,-61 2 0 0,61-2 0 0,-49 3 0 15,49-3 0-15,-41 0 0 0,41 0 0 16,-33 0 0-16,33 0 0 0,0 0 0 0,-43 0 0 15,43 0-637-15,0 0-527 0,-30-5-1009 0,30 5-1580 16</inkml:trace>
  <inkml:trace contextRef="#ctx0" brushRef="#br1" timeOffset="-182081.4">18925 3880 297 0,'0'0'352'16,"-23"9"-23"-16,23-9-11 0,0 0-5 0,-20 6-7 15,20-6-7-15,0 0-17 0,-24 7-18 0,24-7-11 16,0 0-13-16,-23 7-7 0,23-7 4 0,0 0-3 16,0 0-5-16,-26 8-13 0,26-8-6 15,0 0-4-15,0 0-9 0,-24 8-2 0,24-8 1 16,0 0 1-16,0 0-8 0,-20 8 3 0,20-8-6 16,0 0 4-16,0 0-11 0,0 0-4 0,0 0 1 15,-27 5-2-15,27-5-5 0,0 0-9 16,0 0-13-16,0 0-9 0,0 0-22 0,0 0-25 15,0 0-18-15,34-8-13 0,-34 8-13 0,44-9-10 16,-14 5-6-16,9-1-8 0,5 0-3 0,16-2-5 16,10-1-15-16,14 1 0 0,1-3 0 0,5 2 0 15,8-1 0-15,-8 1 0 0,-4 3 0 0,1-3 0 16,-13 3 0-16,-8 0 0 0,4 0 0 0,-4 0 0 16,-2 0 0-16,-4 0 0 0,-7 0 0 0,-2 0 0 15,-5 3 0-15,1-4 0 0,-7 2 0 16,-4 2 0-16,-6-1 0 0,0 0 0 0,-30 3 0 15,51-6 0-15,-51 6 0 0,36-4 0 16,-36 4 0-16,33-3 0 0,-33 3 0 0,0 0 0 16,30-5-30-16,-30 5-119 0,0 0-84 0,0 0-76 15,0 0-71-15,0 0-66 0,0 0-75 0,0 0-91 16,-33-2-53-16,33 2-49 0,-33 2-54 0,33-2-376 16,-46 0-612-16</inkml:trace>
  <inkml:trace contextRef="#ctx0" brushRef="#br1" timeOffset="-180648.92">18765 3972 123 0,'0'0'419'0,"0"0"-25"15,0 0-17-15,0 0-23 0,-13-12-18 16,13 12-33-16,0 0-25 0,0 0-24 0,0 0-20 16,0 0-16-16,0 0-28 0,0 0-21 0,0 0-17 15,0 0-17-15,0 0-23 0,0 0-14 0,0 0-16 16,0 0-14-16,0 0-12 0,0 0-7 0,0 0 55 16,0 0 24-16,-17 12 4 0,17-12-6 0,0 0-8 15,0 18-6-15,0-18-9 0,0 0-9 0,3 27-10 16,-3-27-7-16,4 20-6 0,-4-20 0 15,7 22-1-15,-7-22 2 0,3 20-3 0,-3-20-3 16,7 21 5-16,-7-21 4 0,6 17 6 0,-6-17 7 16,0 0 7-16,7 20 12 0,-7-20 11 0,0 0 3 15,7 17 4-15,-7-17-3 0,0 0-8 0,0 0-2 16,10 13-6-16,-10-13-5 0,0 0-4 16,0 0-11-16,23 8-11 0,-23-8-13 0,0 0-10 15,0 0-10-15,40 3-5 0,-40-3-8 0,30-3-4 16,-30 3-6-16,33-3-4 0,-33 3-1 0,37-5-2 15,-37 5-4-15,40-1-1 0,-40 1-3 0,50-3-1 16,-50 3 1-16,50-5-1 0,-50 5 0 0,60-4-1 16,-60 4 0-16,60-2 0 0,-60 2 0 0,60-2 1 15,-60 2-1-15,60-4 1 0,-26 3-1 16,-1 1 0-16,0-3-1 0,-3 3 0 0,-30 0 1 16,60-2-2-16,-30 2 0 0,-30 0 0 0,60 0 2 15,-60 0-2-15,60-3 1 0,-60 3-1 0,60 0 0 16,-60 0 2-16,51 0-1 0,-51 0 0 0,49 0 2 15,-49 0-3-15,44-3 3 0,-44 3 2 0,40 0-2 16,-40 0 0-16,39-2-1 0,-39 2 0 16,41-2-2-16,-41 2 3 0,33-3-3 0,-33 3 1 15,34-5 0-15,-34 5 0 0,33-2-1 0,-33 2 2 16,30-3-1-16,-30 3 0 0,30-3-3 0,-30 3 3 16,0 0-1-16,36-2 1 0,-36 2-2 15,0 0 2-15,30-2-3 0,-30 2 3 0,0 0 0 16,31-5-2-16,-31 5 0 0,0 0 1 0,30-2 0 15,-30 2 0-15,0 0 0 0,30-3 0 0,-30 3 0 16,0 0 0-16,26-3 0 0,-26 3-1 0,0 0 2 16,0 0-5-16,30-2 7 0,-30 2-2 0,0 0 2 15,0 0 0-15,0 0 2 0,30-4-3 0,-30 4-1 16,0 0-1-16,0 0 2 0,27-8 0 0,-27 8 0 16,0 0 1-16,0 0 0 0,27-6-1 0,-27 6 2 15,0 0-1-15,0 0 1 0,0 0 1 16,19-7 1-16,-19 7 2 0,0 0-2 0,0 0 4 15,0 0 0-15,0 0-5 0,0 0 6 16,0 0 1-16,24-8 1 0,-24 8-2 0,0 0-1 16,0 0-2-16,0 0-2 0,20-7 1 0,-20 7-2 15,0 0 1-15,0 0-1 0,0 0 1 0,0 0-2 16,0 0-1-16,16-10-5 0,-16 10-4 0,0 0 10 16,0 0-6-16,0 0 0 0,0 0 1 0,0 0 1 15,0 0 3-15,0 0 0 0,0 0 3 0,21-8-5 16,-21 8-1-16,0 0 0 0,0 0 0 0,0 0 0 15,0 0 0-15,0 0 0 0,0 0 0 0,0 0 0 16,0 0 0-16,0 0 0 0,0 0 0 0,0 0 0 16,0 0 0-16,0 0 0 0,0 0 0 15,9-15 0-15,-9 15 0 0,0 0 0 16,0 0 0-16,0 0 0 0,0 0 0 0,0 0 0 16,0 0 0-16,0 0 0 0,0 0 0 0,0 0 0 15,0 0 0-15,0 0 0 0,0 0 0 0,0 0 0 16,0 0 0-16,0 0 0 0,-3-18 0 0,3 18 0 15,0 0 0-15,0 0 0 0,0 0 0 0,0 0 0 16,-6-14 0-16,6 14 0 0,0 0 0 0,0 0 0 16,0 0 0-16,0 0 0 0,-3-20 0 0,3 20 0 15,0 0 0-15,0 0 0 0,-4-17 0 0,4 17 0 16,0 0 0-16,-3-18 0 0,3 18 0 0,0 0 0 16,-3-18 0-16,3 18 0 0,0 0 0 15,-3-20 0-15,3 20 0 0,0 0 0 0,-5-17 0 16,5 17 0-16,0 0 0 0,0 0 0 15,-3-20 0-15,3 20 0 0,0 0 0 0,0 0 0 16,0 0 0-16,-6-18 0 0,6 18 0 0,0 0 0 16,0 0 0-16,0 0 0 0,-3-20 0 0,3 20 0 15,0 0 0-15,0 0 0 0,0 0 0 0,-4-17 0 16,4 17 0-16,0 0 0 0,0 0 0 0,0 0 0 16,-3-20 0-16,3 20 0 0,0 0 0 0,0 0 0 15,0 0 0-15,3-21 0 0,-3 21 0 0,0 0 0 16,0 0 0-16,0 0 0 0,0 0 0 0,-3-19-443 15,3 19-740-15,0 0-1050 0,-11-15-1635 16</inkml:trace>
  <inkml:trace contextRef="#ctx0" brushRef="#br1" timeOffset="-178036.65">19576 3475 358 0,'0'0'491'0,"20"-11"1"16,-20 11-16-16,0 0-24 0,0 0-34 0,0 0-30 15,0 0-37-15,0 0-35 0,0 0-30 0,0 0-45 16,16-7-36-16,-16 7-38 0,0 0-36 0,0 0-24 16,0 0-25-16,0 0-22 0,0 0-67 0,0 0-84 15,0 0-98-15,0 0-88 0,0 0-94 0,17-10-111 16,-17 10-168-16,0 0-355 0,0 0-480 0</inkml:trace>
  <inkml:trace contextRef="#ctx0" brushRef="#br1" timeOffset="-177395.92">19242 3953 327 0,'13'-11'386'16,"-13"11"-15"-16,0 0-4 0,0 0-4 0,0 0-7 16,0 0-8-16,14-15-7 0,-14 15-11 0,0 0-12 15,0 0-17-15,0 0-13 0,0 0-17 16,0 0-20-16,0 0-23 0,0 0-28 0,7-12-26 16,-7 12-29-16,0 0-31 0,0 0-22 0,0 0-20 15,0 0-16-15,0 0-9 0,0 0-7 0,0 0-8 16,0 0-2-16,3 20-5 0,-3-20 0 0,0 0-1 15,0 22-4-15,0-22 5 0,3 20-4 0,-3-20-4 16,3 23-1-16,-3-23-2 0,0 22 0 0,0-22-7 16,0 23 4-16,0-23 0 0,3 22 0 0,-3-22-3 15,8 21 4-15,-8-21-2 0,0 0 5 16,3 22 10-16,-3-22 13 0,0 0 6 0,7 17-4 16,-7-17-4-16,0 0-2 0,0 0-3 0,0 0-7 15,9 15-40-15,-9-15-75 0,0 0-89 0,0 0-86 16,0 0-92-16,30-10-93 0,-30 10-79 15,14-10-68-15,-14 10-78 0,13-12-426 0,-13 12-572 16</inkml:trace>
  <inkml:trace contextRef="#ctx0" brushRef="#br1" timeOffset="-176864.92">19633 3855 50 0,'0'0'345'0,"0"0"-22"0,0 0-22 16,0 0-10-16,26-5 1 0,-26 5 1 0,0 0 2 16,0 0-2-16,0 0-6 0,0 0-10 0,0 0-12 15,0 0-3-15,0 0-19 0,0 0-13 0,0 0-18 16,0 0-16-16,0 0-18 0,0 0-19 0,0 0-23 16,0 0-21-16,0 0-25 0,0 0-19 0,0 0-13 15,20 10-16-15,-20-10-5 0,0 0-5 0,0 0-1 16,0 0 5-16,3 20 6 0,-3-20 9 0,0 0 0 15,0 22-4-15,0-22-3 0,3 23-3 16,-3-23-1-16,0 25-3 0,0-25-2 0,0 27 0 16,0-27 1-16,4 31 0 0,-4-31-2 0,4 29-1 15,-4-29-1-15,3 28-4 0,-3-28 0 16,0 26-3-16,0-26-3 0,6 21 0 0,-6-21-4 16,0 18-3-16,0-18 2 0,0 0 3 0,7 22-1 15,-7-22 8-15,0 0 1 0,6 15 2 0,-6-15 9 16,0 0-5-16,0 0-2 0,0 0-6 0,21 11-12 15,-21-11-62-15,0 0-61 0,20-11-67 0,-20 11-73 16,13-13-62-16,-13 13-64 0,14-12-49 0,-14 12-61 16,6-17-51-16,-6 17-63 0,10-20-478 0,-10 20-548 15</inkml:trace>
  <inkml:trace contextRef="#ctx0" brushRef="#br1" timeOffset="-176440.65">19999 3834 202 0,'0'0'342'16,"0"0"-28"-16,0 0-21 0,0 0-15 0,13-14-7 15,-13 14-8-15,0 0-3 0,0 0-6 0,0 0-3 16,0 0-11-16,14-13-9 0,-14 13-8 0,0 0-17 15,0 0-13-15,0 0-21 0,0 0-16 0,0 0-15 16,0 0-19-16,0 0-17 0,0 0-13 16,0 0 19-16,0 0 20 0,0 0 7 15,0 0-11-15,13 13-11 0,-13-13-6 0,0 0-10 16,3 14-10-16,-3-14-11 0,0 0-7 0,4 26-11 16,-4-26-7-16,3 20-8 0,-3-20-4 0,4 22-5 15,-4-22-1-15,3 28-2 0,-3-28 5 0,3 27-7 16,-3-27 5-16,7 25-7 0,-7-25-4 0,3 26-5 15,-3-26-1-15,3 22-5 0,-3-22 4 0,7 20-6 16,-7-20 1-16,7 17-2 0,-7-17 2 0,0 0 0 16,7 24 2-16,-7-24-1 0,0 0 0 0,9 14-1 15,-9-14-1-15,0 0-48 0,0 0-61 16,0 0-76-16,0 0-82 0,0 0-72 0,0 0-64 16,37-8-71-16,-37 8-67 0,0 0-58 0,14-20-613 15,-14 20-662-15</inkml:trace>
  <inkml:trace contextRef="#ctx0" brushRef="#br1" timeOffset="-176136.92">20292 3780 257 0,'0'0'438'0,"0"0"-15"16,0 0-28-16,0 0-36 0,0 0-43 0,14-13-47 15,-14 13-32-15,0 0-32 0,0 0-25 0,0 0-11 16,0 0 16-16,0 0 1 0,0 0 16 0,0 0 4 16,16 13 3-16,-16-13 5 0,0 0-6 0,0 22-8 15,0-22-8-15,4 20-11 0,-4-20-9 16,0 24-17-16,0-24-14 0,4 29-18 0,-4-29-21 16,6 27-14-16,-6-27-17 0,3 31-9 0,-3-31-12 15,7 27-10-15,-7-27-2 0,6 24-6 0,-6-24-3 16,8 24-4-16,-8-24-49 0,3 17-75 0,-3-17-79 15,0 0-90-15,6 20-165 0,-6-20-228 16,0 0-274-16,0 0-344 0,0 0-739 0</inkml:trace>
  <inkml:trace contextRef="#ctx0" brushRef="#br4" timeOffset="-165660.88">7903 14859 203 0,'0'0'429'0,"0"0"-17"0,0 0-15 0,0-22-22 15,0 22-26-15,0 0-31 0,0 0-33 0,-3-22-28 16,3 22-25-16,0 0-19 0,0 0-13 0,0 0-21 15,0-18-8-15,0 18-20 0,0 0-12 0,0 0-7 16,0 0-5-16,0 0 0 0,0 0-6 0,0 0-2 16,0 0-3-16,0 0-4 0,0 0-6 0,0 0 6 15,0 0 15-15,0 0 6 0,-37 8-7 16,37-8-12-16,0 0-15 0,-17 15-22 16,17-15-11-16,-13 12-13 0,13-12-11 0,-9 15-4 15,9-15-9-15,-11 15-4 0,11-15-7 0,-7 18 0 16,7-18-4-16,-3 17-3 0,3-17 0 0,0 18-2 15,0-18 3-15,0 0 2 0,3 27-4 0,-3-27 2 16,7 15-1-16,-7-15-4 0,7 15 3 0,-7-15-1 16,0 0 2-16,16 18 3 0,-16-18-1 0,0 0 3 15,21 10-1-15,-21-10 6 0,0 0 2 0,30 3 1 16,-30-3 13-16,0 0 24 0,27-6 12 0,-27 6-7 16,0 0-4-16,22-13-10 0,-22 13-1 15,17-9 4-15,-17 9 22 0,0 0 17 0,13-18-6 16,-13 18 8-16,0 0 1 0,8-17-10 0,-8 17-13 15,0 0-11-15,0-18-16 0,0 18-7 16,0 0-10-16,-14-15-7 0,14 15-6 0,0 0-1 16,-24-12-5-16,24 12-5 0,0 0 0 0,-36-5-1 15,36 5-4-15,-33 0 0 0,33 0 0 0,-34 2-3 16,34-2-6-16,-30 3-10 0,30-3-19 0,0 0-18 16,-39 2-33-16,39-2-44 0,0 0-57 0,0 0-77 15,-30 0-75-15,30 0-46 0,0 0-51 0,0 0-80 16,0 0-130-16,0 0-169 0,42 0-546 0,-42 0-817 15</inkml:trace>
  <inkml:trace contextRef="#ctx0" brushRef="#br4" timeOffset="-164852.91">9671 14725 74 0,'0'0'422'0,"0"0"-29"15,0 0-17-15,0 0-14 0,10-16-14 0,-10 16-16 16,0 0-11-16,0 0-17 0,0 0-20 0,6-14-17 16,-6 14-18-16,0 0-17 0,0 0-19 0,0 0-27 15,0 0-25-15,0 0-21 0,0 0-18 0,0 0-19 16,10-13-14-16,-10 13-15 0,0 0-9 0,0 0-14 15,0 0-9-15,0 0-8 0,0 0-8 0,0 0-8 16,0 0 1-16,0 0 2 0,0 0 30 0,0 0 51 16,0 0 6-16,0 23 4 0,0-23-1 0,0 0-5 15,-3 27-8-15,3-27-7 16,-3 20-8-16,3-20-15 0,0 26-11 0,0-26-9 16,-4 24-10-16,4-24-5 0,0 27-5 0,0-27-6 15,-3 24-5-15,3-24-1 0,0 22-3 0,0-22-2 16,0 0-2-16,0 25 2 0,0-25 2 0,0 0 9 15,0 20 3-15,0-20 8 0,0 0-3 0,0 0 1 16,0 0-4-16,7 14-6 0,-7-14 1 0,0 0-40 16,0 0-99-16,17-9-138 0,-17 9-180 0,9-13-221 15,-9 13-209-15,14-12-645 0,-14 12-955 0</inkml:trace>
  <inkml:trace contextRef="#ctx0" brushRef="#br4" timeOffset="-164088.91">11555 14715 92 0,'0'0'553'0,"0"0"-9"0,-26-7-17 0,26 7-19 16,0 0-29-16,-27-8-21 0,27 8-27 0,0 0-29 15,-20-9-30-15,20 9-40 0,0 0-33 0,0 0-40 16,-24-9-45-16,24 9-38 0,0 0-36 16,0 0-25-16,-13-15-22 0,13 15-18 0,0 0-16 15,0 0-10-15,6-15-11 0,-6 15-8 0,0 0-4 16,21-12-8-16,-21 12-2 0,0 0-2 0,30-10-5 16,-30 10-3-16,0 0 3 0,33-5-5 15,-33 5 1-15,0 0 0 0,37 3-5 0,-37-3 2 16,20 6 0-16,-20-6-4 0,20 13 5 0,-20-13-1 15,13 17 0-15,-13-17 1 0,7 26 1 0,-7-26-3 16,-4 27 2-16,4-27 1 0,-9 28-2 0,-2-11 1 16,1-1 0-16,1-2 0 0,-2 1-4 0,-2 0 4 15,13-15 2-15,-20 25 0 0,20-25 3 0,-20 20 14 16,20-20 32-16,-13 15 34 0,13-15 23 0,-13 15 20 16,13-15 0-16,0 0-8 0,-14 15-12 15,14-15-19-15,0 0-17 0,0 0-17 0,-13 13-15 16,13-13-11-16,0 0-10 0,0 0-3 0,0 0-3 15,33 5-3-15,-33-5-3 0,30 3 0 16,-30-3-1-16,37 1-2 0,-37-1-13 0,40 3-32 16,-40-3-31-16,43 0-54 0,-43 0-49 0,46-3-56 15,-46 3-70-15,44-1-80 0,-44 1-95 0,40-5-120 16,-40 5-119-16,41-13-818 0,-41 13-975 0</inkml:trace>
  <inkml:trace contextRef="#ctx0" brushRef="#br4" timeOffset="-163276.91">13516 14787 536 0,'0'0'508'0,"0"0"-16"0,0 0-22 16,0 0-27-16,-20-9-32 0,20 9-34 0,0 0-26 15,0 0-31-15,0 0-40 0,-10-16-38 16,10 16-39-16,0 0-33 0,0 0-30 0,0 0-26 16,3-17-19-16,-3 17-19 0,0 0-11 0,14-18-13 15,-14 18-12-15,16-12-5 0,-16 12-9 16,27-12-7-16,-27 12 0 0,23-12-7 0,-23 12-3 16,30-9-3-16,-30 9-3 0,27-5 3 0,-27 5-4 15,0 0 0-15,37-2-1 0,-37 2 1 0,0 0 0 16,27 12 1-16,-27-12 0 0,9 13 0 0,-9-13 0 15,11 15 1-15,-11-15 2 0,0 0 0 0,-8 24 2 16,8-24 7-16,-6 20 8 0,6-20 37 0,-16 19 26 16,16-19 21-16,-14 17 19 0,14-17 15 15,-16 12 20-15,16-12 14 0,-14 13 12 0,14-13-2 16,0 0-18-16,-13 9-23 0,13-9-26 0,0 0-25 16,0 0-21-16,0 0-18 0,0 0-12 0,0 0-13 15,0 0-4-15,19 8-12 0,-19-8-20 0,0 0-26 16,44 3-15-16,-44-3-17 0,34 1-15 0,-34-1-15 15,33 9-3-15,-33-9 6 0,30 8 11 16,-30-8 6-16,23 12 5 0,-23-12 21 0,20 17 7 16,-20-17 9-16,7 17 4 0,-7-17 9 0,0 21 2 15,0-21 11-15,-14 20 11 0,14-20 17 0,-23 14 15 16,23-14 10-16,-37 11 6 0,37-11-6 0,-36 5-2 16,36-5-6-16,-43 0-4 0,43 0-9 15,-44-5-1-15,44 5-4 0,-37-8-27 0,37 8-73 16,-33-12-128-16,33 12-166 0,-20-13-179 0,20 13-188 15,-7-15-222-15,7 15-435 0,10-15-850 0</inkml:trace>
  <inkml:trace contextRef="#ctx0" brushRef="#br4" timeOffset="-162568.91">15517 14622 559 0,'0'0'553'0,"0"0"-4"0,3-15-22 16,-3 15-30-16,0 0-43 0,0 0-38 0,0-20-40 15,0 20-48-15,0 0-44 16,0 0-45-16,0 0-38 0,0 0-39 0,0-17-31 15,0 17-28-15,0 0-19 0,0 0-1 0,0 0 11 16,0 0 15-16,0 0 4 0,-16 12-10 0,16-12-6 16,-11 15-9-16,11-15 7 0,-9 16-7 0,9-16 5 15,-10 20-4-15,10-20-2 0,-11 19-11 0,11-19 2 16,-6 20-3-16,6-20 7 0,-13 18 5 0,13-18 13 16,0 0 18-16,-7 19 17 0,7-19 7 0,0 0 7 15,-7 16-9-15,7-16-11 0,0 0-19 0,0 0-29 16,0 0-15-16,0 0-45 0,14 12-21 0,-14-12 0 15,0 0 0-15,33 0 0 0,-33 0 0 16,33-3 0-16,-33 3 0 0,40-4 0 0,-40 4 0 16,47-10 0-16,-20 5 0 0,0-1-40 15,-5 2-158-15,2-4-72 0,0 2-70 0,-1-1-54 16,0 0-50-16,-3 0-60 0,-3-4-73 0,-17 11-55 16,30-17-54-16,-30 17-97 0,26-17-347 0,-26 17-599 15</inkml:trace>
  <inkml:trace contextRef="#ctx0" brushRef="#br4" timeOffset="-162308.91">15874 14502 117 0,'0'0'422'0,"-17"-12"-38"0,17 12-10 15,0 0-14-15,-20-12-9 0,20 12-14 16,0 0-15-16,-17-12-22 0,17 12-34 0,0 0-28 16,0 0-44-16,0 0-34 0,-19-7-33 0,19 7-17 15,0 0 26-15,0 0 9 0,-14 11 1 0,14-11 1 16,-10 14-3-16,10-14-12 0,-6 23-9 15,6-23-13-15,-4 31-7 0,-3-14-7 0,7 3-10 16,-3 2-1-16,3-3 1 0,0 5-2 0,-3-2-9 16,3 0-10-16,0 2-10 0,0-24-7 0,0 34-8 15,0-34-8-15,0 33-4 0,0-33 1 0,0 25-5 16,0-25 1-16,3 22-9 0,-3-22-24 0,0 0-92 16,10 19-120-16,-10-19-156 0,0 0-177 0,0 0-168 15,0 0-688-15,0 0-862 0</inkml:trace>
  <inkml:trace contextRef="#ctx0" brushRef="#br4" timeOffset="-159836.91">5432 6729 157 0,'0'0'338'15,"-27"11"-13"-15,27-11-15 0,-26 12-13 0,26-12-6 16,-30 13 2-16,30-13 2 0,-34 14 4 0,14-7 6 16,-3 2 4-16,3 0-1 0,-4-1-1 0,-2 0-9 15,3 1-6-15,0-1-7 0,-1 0-15 0,0-4-18 16,5 5-21-16,19-9-7 0,-33 9-30 0,33-9-28 16,-27 8-35-16,27-8-18 0,0 0-25 0,0 0-17 15,0 0-4-15,0 0-12 0,27-17 3 16,12 1 8-16,15-4 10 0,16-7 11 0,20-9-3 15,10 0-12-15,4-5-11 0,5-1-9 0,18-11-13 16,0 0-5-16,-4 2-4 0,4-3-4 0,-4 2-5 16,4-1-5-16,-24 8 1 0,4 0-5 0,-4 3-1 15,-2 0-3-15,-5 0 0 0,-6-1-4 16,0 2 1-16,-3 4-1 0,-7-1-2 0,-14 11 2 16,-1 0-1-16,-16 4-3 0,-5 1 2 0,-4 7 2 15,-7 0-3-15,-3 3 3 0,-7 1-3 0,1 1 1 16,-24 10 4-16,33-10 0 0,-33 10 1 0,0 0 4 15,0 0-3-15,0 0 1 0,-3 20-3 0,-14-7 0 16,-10 2-1-16,-3 5 0 0,-10 5 0 16,-7 0 2-16,-10 5 0 0,-3-1 1 0,-3 7 0 15,-10 1 10-15,-4 3 3 0,-6 1 5 0,-4 1 7 16,1-1-2-16,-8 0-4 0,-2 2-4 0,-1-1-1 16,0-2-5-16,0 0 3 0,-3 3-5 0,4-4 3 15,-5-1-1-15,5 3 8 0,-1-4 23 0,1-3 16 16,2 4 7-16,1-6 5 0,3 4 2 0,3-4-26 15,0-1-52-15,14-4 0 0,-1-3 0 0,1 2 0 16,3-1 0-16,3-1 0 0,10-6 0 0,0 2 0 16,8-3 0-16,2-1 0 0,7-1 0 0,4-5 0 15,2 2 0-15,8-2 0 0,-1-2 0 16,6-1 0-16,21-7 0 0,-36 13 0 0,36-13 0 16,-27 9 0-16,27-9 0 0,0 0 0 0,0 0 0 15,37-12 0-15,3-3 0 0,27-8 0 0,26-7 0 16,21-4 0-16,36-14 0 0,13-4 0 15,11-3 0-15,3-3 0 0,3 1 0 0,-4-3 0 16,-3 3 0-16,-10-1 0 0,-2 3 0 0,-11 1 0 16,-10 3 0-16,-14 3 0 0,-22 9 0 0,-10 0 0 15,-4 3 0-15,-21 5-75 0,-5 4-626 0,-7-2-201 16,-4 0-255-16,-16 7-665 0,-7 4-1248 0</inkml:trace>
  <inkml:trace contextRef="#ctx0" brushRef="#br4" timeOffset="-158796.89">19859 14730 63 0,'0'0'558'0,"0"0"-1"16,0 0-6-16,0 0-22 0,-24-10-19 0,24 10-34 16,0 0-35-16,-9-17-38 0,9 17-38 0,0 0-34 15,-10-19-36-15,10 19-38 0,0 0-40 0,-3-20-33 16,3 20-31-16,0 0-37 0,0-19-24 0,0 19-17 16,0 0-17-16,9-17-8 0,-9 17-15 0,0 0-7 15,24-8-5-15,-24 8-4 0,0 0-3 0,33 8-7 16,-33-8 0-16,24 14-2 0,-24-14-4 0,19 28 2 15,-5-14 4-15,-7 2-7 0,-1 1 2 16,-3 0 0-16,-3-17-1 0,11 32-6 0,-11-32 9 16,3 29 3-16,-3-29 2 0,0 27 3 0,0-27 5 15,0 23 51-15,0-23 95 0,0 0 64 16,-3 20-6-16,3-20-29 0,0 0-31 0,0 0-26 16,0 0-24-16,-20-15-21 0,20 15-20 0,-4-28-12 15,4 28-14-15,4-32-9 0,2 12-8 0,-3 0-5 16,8 2-8-16,-5-2-8 0,7 3-8 0,-2 1 0 15,2 1 0-15,4 3 0 0,-17 12 0 0,33-12 0 16,-33 12 0-16,33-3 0 0,-33 3-4 0,40 13-1 16,-23-1 0-16,-1 3 0 0,-2 3 1 0,-1-1 0 15,4 3 2-15,-7-2-1 0,3 2 1 0,-6-3-9 16,3 1-36-16,0-1-37 0,-10-17-46 16,10 28-64-16,-10-28-81 0,10 25-98 15,-10-25-106-15,3 17-139 0,-3-17-177 0,0 0-230 16,0 0-378-16,0 0-856 0</inkml:trace>
  <inkml:trace contextRef="#ctx0" brushRef="#br4" timeOffset="-158611.91">20442 14825 406 0,'0'0'811'0,"0"0"-1"0,-19-18-8 16,19 18-25-16,-14-12-6 0,14 12-46 0,-16-12-73 16,16 12-93-16,0 0-96 0,-17-13-97 0,17 13-70 15,0 0-60-15,0 0-48 0,0 0-37 0,6-18-29 16,-6 18-66-16,30-7-56 0,-30 7 0 0,38-6 0 15,-38 6 0-15,46-5 0 0,-46 5 0 16,54-4-56-16,-54 4-335 0,53-5-175 0,-26 0-163 16,3 0-161-16,-4-2-142 0,-3-1-508 15,4-2-983-15</inkml:trace>
  <inkml:trace contextRef="#ctx0" brushRef="#br4" timeOffset="-158365.05">21019 14450 298 0,'0'0'526'0,"5"-23"16"0,-5 23-10 15,3-18-28-15,-3 18-34 0,0 0-54 0,3-21-64 16,-3 21-64-16,0 0-58 0,0 0-47 0,3-21-40 16,-3 21-28-16,0 0-16 0,0 0 49 15,0 0 33-15,0 0 20 0,3 24 15 0,-3-24-3 16,4 31-14-16,-8-14-15 0,4 7-7 0,0 0-6 16,0 3-14-16,-3 4-16 0,0 1-20 0,3 0-19 15,-3 1-14-15,0-5-15 0,-2 2-12 0,5-3-6 16,0-2-17-16,-3-2 2 0,3-1-2 15,0-2-3-15,0-20 3 0,0 30 1 0,0-30 2 16,0 25-25-16,0-25-128 0,0 0-157 0,0 0-211 16,0 0-209-16,0 0-226 0,0 0-788 0,0 0-1136 15</inkml:trace>
  <inkml:trace contextRef="#ctx0" brushRef="#br4" timeOffset="-157427.57">7160 15542 116 0,'0'0'584'0,"0"0"0"16,0 0 0-16,-17-12-23 0,17 12-38 0,0 0-45 15,-23-10-55-15,23 10-56 0,0 0-49 16,-34 0-41-16,34 0-24 0,-33 4-21 0,13 5-3 16,0 0-29-16,-4 4-26 0,1-1-19 0,0 6-32 15,0 0-21-15,2 2-17 0,2-1-14 0,2-1-13 16,4 2-12-16,-1 0-8 0,4-3-8 0,4 1 2 16,-2 0-3-16,8-18-2 0,-3 29 5 0,3-29 0 15,11 22 0-15,-11-22 2 0,22 16-6 0,-22-16 2 16,35 2-4-16,-35-2 1 0,46-10-5 0,-23 2 0 15,1-1-4-15,-1-4 0 0,0-4-1 0,1-3 1 16,-4 0 2-16,-7 2 0 0,0-2-3 0,1 3-1 16,-8-1 0-16,-6 18-7 0,10-29 1 0,-10 29-2 15,-3-26-7-15,3 26-1 0,-10-18 1 16,10 18-14-16,-20-12-47 0,20 12-62 0,-20-8-70 16,20 8-84-16,0 0-84 0,-30 0-87 0,30 0-101 15,0 0-87-15,-20 16-120 0,20-16-526 0,0 0-739 16</inkml:trace>
  <inkml:trace contextRef="#ctx0" brushRef="#br4" timeOffset="-156319.9">20079 14422 143 0,'0'0'294'0,"7"-22"-4"16,-7 22-3-16,7-23-12 0,-7 23-9 0,6-20 2 16,-6 20 8-16,3-17-6 0,-3 17-4 0,0 0-7 15,4-25-23-15,-4 25-26 0,0 0-22 16,-7-20-15-16,7 20-10 0,0 0-19 0,-16-11-6 16,16 11-10-16,0 0-9 0,-37 0 0 0,37 0 9 15,-37 16 2-15,18-7-8 0,-5 10-1 0,-3 0-6 16,4 6-7-16,-1 8-6 0,-3 1-12 0,8 7-17 15,2 1-12-15,4 3-11 0,2 3-8 0,5-1-6 16,3-4-5-16,6-1-6 0,3 3-1 16,5 0-2-16,-1-5 0 0,10-1 2 0,-1-3-4 15,8-4 2-15,3-1-2 0,0-6-1 0,8-8-15 16,-2-2-91-16,1-3-143 0,2-4-168 0,-5-3-182 16,3-2-160-16,-4-6-582 0,1-2-780 15</inkml:trace>
  <inkml:trace contextRef="#ctx0" brushRef="#br4" timeOffset="-155935.91">21383 14350 304 0,'7'-20'444'0,"0"3"10"0,-4-1-23 16,-3 18-15-16,10-30-41 0,-10 30-37 0,10-27-36 15,-10 27-47-15,10-24-52 0,-10 24-39 0,6-19-41 16,-6 19-21-16,0 0-21 0,21-11-15 0,-21 11-12 15,19 13-2-15,-5-1 5 0,2 11 37 0,-2 4 2 16,2 6-2-16,-2 9 7 0,-4 6 4 0,-4 2 5 16,-2 5-5-16,-11-1-14 0,-6 14-10 15,-7-2-7-15,-10 9-10 0,-10 0-7 16,-7-5-8-16,-6 0-6 0,-7-5 0 0,-3-3-8 16,-5-4-48-16,2-4-159 0,-4-6-207 0,-7-3-265 15,-2-5-803-15,-2-5-897 0</inkml:trace>
  <inkml:trace contextRef="#ctx0" brushRef="#br4" timeOffset="-126848.61">10598 3050 233 0,'14'-12'260'0,"-14"12"-2"0,0 0 0 16,0 0-3-16,0 0-1 0,0 0-2 0,13-13 5 16,-13 13 2-16,0 0 10 0,0 0 7 0,0 0 1 15,13-16-1-15,-13 16-4 0,0 0-7 0,0 0 6 16,7-12 0-16,-7 12 2 0,0 0 0 0,0 0-4 16,0 0-13-16,0 0-18 0,6-15-20 15,-6 15-24-15,0 0-23 0,0 0-27 0,0 0-27 16,0 0-27-16,0 0-18 0,0 0-17 0,0 0-2 15,0 0 4-15,0 0 28 0,0 0 13 0,0 23-1 16,0-23-9-16,0 20-10 0,0-20-12 0,0 22-8 16,0-22-7-16,4 28-7 0,-4-28-10 15,0 30 1-15,0-30-2 0,0 34 1 0,-4-16 2 16,1 2 4-16,3 0-2 0,-3-3-4 0,0 1-2 16,3 0 0-16,0-18-1 0,-4 30-2 0,4-30 1 15,-7 27-2-15,7-27 0 0,-3 23-5 0,3-23 2 16,0 20-4-16,0-20-1 0,0 0-20 0,0 22 0 15,0-22 0-15,0 0 0 0,0 0 0 0,6 12 0 16,-6-12 0-16,0 0 0 0,0 0 0 16,30-12-162-16,-30 12-147 0,17-15-139 0,-17 15-160 15,21-22-190-15,-21 22-145 0,19-26-731 0,-19 26-1111 16</inkml:trace>
  <inkml:trace contextRef="#ctx0" brushRef="#br4" timeOffset="-125760.88">12028 3108 102 0,'0'0'500'15,"0"0"-2"-15,0 0 0 0,-9-13-7 0,9 13-13 16,0 0-19-16,-10-13-23 0,10 13-20 16,0 0-22-16,-11-15-23 0,11 15-18 0,0 0-22 15,-9-15-27-15,9 15-35 0,0 0-33 0,-3-17-45 16,3 17-36-16,0 0-27 0,0 0-35 0,3-21-19 15,-3 21-18-15,0 0-17 0,23-9-4 0,-23 9-8 16,0 0-6-16,43 0-5 0,-43 0-3 0,37 7-5 16,-37-7-4-16,37 13-1 0,-37-13-3 0,40 14 0 15,-27-3-3-15,4 1 7 0,-7 1-2 16,-10-13 6-16,13 27 0 0,-13-27 0 0,0 30 0 16,-3-12-2-16,-4 0 0 0,-6 2 1 0,-4-3-2 15,-3 3 1-15,0 0 2 0,-3-1-5 0,-1-1 2 16,1 0 5-16,3-4 20 0,0-1 32 0,0-1 24 15,3 1 25-15,17-13 14 0,-27 18 10 0,27-18 2 16,-19 14-12-16,19-14-17 0,-17 12-17 16,17-12-18-16,0 0-55 0,-16 17-18 0,16-17 0 15,0 0 0-15,22 12 0 0,-22-12 0 0,41 5 0 16,-15 0 0-16,-26-5 0 0,57 4 0 0,-27-1 0 16,3-3 0-16,1 3 0 0,-1-3 0 15,1 2 0-15,-34-2 0 0,63-2-33 0,-63 2-104 16,60-3-58-16,-60 3-62 0,54-5-72 0,-29 0-61 15,-25 5-59-15,44-10-78 0,-23 2-99 0,-21 8-94 16,33-18-89-16,-33 18-456 0,23-16-725 0</inkml:trace>
  <inkml:trace contextRef="#ctx0" brushRef="#br4" timeOffset="-124888.88">13209 3102 269 0,'0'0'399'0,"0"0"-2"15,0 0 11-15,0 0-3 0,0 0-10 0,-27-6-11 16,27 6 2-16,0 0 9 0,0 0 0 15,-19-12-8-15,19 12-16 0,0 0-16 0,-17-12-13 16,17 12-17-16,0 0-24 0,-13-17-26 0,13 17-35 16,0 0-29-16,-8-17-36 0,8 17-32 0,0 0-28 15,0-20-22-15,0 20-25 0,14-18-13 0,-14 18-13 16,24-15-5-16,-24 15-10 0,33-21-7 0,-10 15-6 16,-3-2-4-16,7 1-2 0,0 1-5 0,-27 6-6 15,43-5-3-15,-43 5 0 0,40 2-4 0,-40-2 3 16,37 9 1-16,-37-9 0 0,30 12 1 0,-30-12 0 15,19 20 1-15,-19-20-6 0,11 22 4 16,-11-22 1-16,3 28 1 0,-3-28 0 0,-10 27 4 16,10-27-1-16,-17 28 1 0,8-13 3 0,9-15 1 15,-21 19 7-15,21-19 21 0,-16 18 33 16,16-18 26-16,-20 15 11 0,20-15-10 0,0 0-15 16,-17 10-13-16,17-10-12 0,0 0-14 0,0 0-11 15,0 0-8-15,0 0-6 0,0 0-5 0,0 0-12 16,44-2-11-16,-44 2-11 0,36 0-8 0,-36 0-8 15,40 7-7-15,-17-1-10 0,1 1-2 0,-8 1 1 16,4 1-2-16,-2 4-3 0,-6 1 1 0,-2 1 5 16,1 3-1-16,-11-18 9 0,0 33 9 0,-3-16 7 15,-8 1 9-15,-2 0 5 0,-4-1 0 16,-7 0 7-16,-2-2 10 0,-4 0 15 0,0 0 20 16,-3-5 10-16,-1 0 7 0,4-5-3 0,0 0-6 15,0-2-7-15,30-3-2 0,-56 2-8 0,56-2-25 16,-41-2-56-16,41 2-111 0,-33-8-134 0,33 8-142 15,-13-12-155-15,13 12-164 0,16-17-148 16,-2 6-524-16,9 1-886 0</inkml:trace>
  <inkml:trace contextRef="#ctx0" brushRef="#br4" timeOffset="-124356.88">14613 3018 155 0,'0'0'435'0,"11"-18"-9"0,-11 18 0 0,0 0-13 16,9-18-12-16,-9 18-15 0,0 0-23 0,13-18-21 15,-13 18-7-15,0 0-23 0,14-18-26 0,-14 18-21 16,0 0-21-16,13-12-21 0,-13 12-24 0,0 0-26 16,0 0-27-16,0 0-19 0,17-9-8 0,-17 9 15 15,0 0 18-15,0 0 15 0,0 0 10 0,10 14-1 16,-10-14-10-16,0 0-13 0,-3 28-11 0,3-28-14 15,-4 25-18-15,4-25-13 0,-6 33-16 0,6-33-12 16,-11 32-12-16,8-14-4 0,-4 0-7 16,4 2-4-16,3-20 20 0,-9 26 16 0,9-26 7 15,-11 29 16-15,11-29 30 0,-7 20-123 16,7-20-8-16,-3 17 0 0,3-17 0 0,0 0 0 16,0 0 0-16,0 20 0 0,0-20 0 0,0 0 0 15,0 0 0-15,0 0 0 0,43-3 0 0,-43 3 0 16,38-8 0-16,-38 8 0 0,49-9 0 0,-22 4 0 15,0-3 0-15,-1 1 0 0,11-3 0 0,-4 3 0 16,0-4 0-16,5 1-107 0,-8 0-373 0,0 0-54 16,-4 0-70-16,-3 1-91 0,4-3-69 0,-10 3-45 15,-1-1-619-15,-16 10-878 0</inkml:trace>
  <inkml:trace contextRef="#ctx0" brushRef="#br4" timeOffset="-124104.88">15147 2914 45 0,'0'0'417'0,"-17"-22"-27"0,17 22 1 16,-16-21 10-16,16 21 9 0,-17-21-3 0,17 21-8 16,-17-20-11-16,17 20-14 0,-14-17-21 0,14 17-35 15,-12-13-52-15,12 13-49 0,0 0-48 0,0 0-20 16,-24-7 38-16,24 7 19 0,-10 15 8 0,10-15-6 16,-14 27-5-16,8-7-9 0,0 2-21 0,-1 3-28 15,0 7-26-15,-3 4-17 0,7-1-20 0,-7 5-13 16,4-1-11-16,-2 4-3 0,-2 1-11 0,4 2-6 15,-5 0-8-15,5-9 2 0,-4 1-9 16,4-4-19-16,-5-1-44 0,5-3-59 0,-1-6-98 16,1 2-111-16,-2-6-147 0,2-3-226 15,6-17-215-15,-13 24-670 0,13-24-1008 0</inkml:trace>
  <inkml:trace contextRef="#ctx0" brushRef="#br4" timeOffset="-121664.88">10041 2077 57 0,'7'-19'353'16,"-1"0"-23"-16,-3-1-20 0,1 3-8 15,0-2-8-15,-4-2-13 0,3-2-12 16,-3 1-18-16,0 0-15 0,-3-1-22 0,-1-2-21 16,0 4-18-16,-2-3-21 0,-4 2-19 0,-4-1 3 15,1 0 1-15,-4-1-12 0,-2 2-13 0,-5 2-15 16,1-4-8-16,-4 7-14 0,-6 0-10 0,0 0-11 15,-4 4-11-15,-3 0-6 0,-7 3-3 0,-3 5 2 16,-7 3 8-16,-6 7 10 0,-7 2 11 0,-10 6 2 16,0 7-3-16,-7 10 5 0,0 7 15 0,4 6 13 15,3 3-9-15,3 5-10 0,11 7-8 0,6 4-3 16,6 4-6-16,11 4 6 0,10 2 11 0,13-7 1 16,10 2-4-16,10-7 4 0,10 5 19 15,10-2-5-15,7 0-9 0,16 0-8 0,7-7-5 16,-4-11-1-16,8-4 2 0,-1-7-7 15,4-4 3-15,-4-7-4 0,4-11-4 0,-1-4 0 16,1-8-4-16,10-11-4 0,10-7-7 0,-7-6 7 16,10-15 16-16,-10-7-4 0,-7-7-8 0,-9-10-14 15,-8-3-3-15,-13-6-10 0,-9-6-11 0,-10 6-7 16,-14-1-4-16,-4 2-6 0,-6 4-7 0,-6 5-30 16,-5 4-60-16,1 14-69 0,-3 5-82 0,-3 8-80 15,-1 13-57-15,0 7-31 0,0 8-66 0,-3 11-118 16,0 13-154-16,-3 4-585 0,0 13-792 0</inkml:trace>
  <inkml:trace contextRef="#ctx0" brushRef="#br4" timeOffset="-120472.88">9227 2912 403 0,'10'-27'475'0,"-10"27"-20"16,7-23-26-16,-7 23-44 0,0-18-35 0,0 18-33 15,0 0-45-15,0-22-51 0,0 22-40 0,0 0-44 16,0 0-25-16,0 0-8 0,0 0-4 16,0 0 3-16,0 0-9 0,-30 10-10 0,30-10-8 15,-10 25-9-15,3-7-4 0,1-1-5 0,-1 5-9 16,3 1-12-16,-2 3-5 0,3 0-8 0,-1 6 2 16,-2 2 1-16,3 4-6 0,-5-1 3 15,5 1-2-15,-4 1-4 0,4 0-1 0,-3 2-5 16,-1 5 4-16,0 1-6 0,0 0 5 0,1 1-3 15,-4 2 0-15,3-3 2 0,0 1-4 0,1-1 3 16,0 3 7-16,-2 0 16 0,5 0 10 0,-4 0 7 16,4 3 2-16,-3-3-2 0,-1 2 6 0,3 1-2 15,-2-1 0-15,2 1-6 0,1 2-8 0,-3 0-3 16,2 0 0-16,-3 0 2 0,1 11 9 0,-4-3-2 16,3 3-2-16,1 1-4 0,-5 3 3 15,2 0 1-15,-5 5 9 0,1 10-1 0,-4 3-4 16,1 0-3-16,-2 2-7 0,2-1 8 15,-1-2-8-15,-2 4-6 0,2-1 0 0,0 0-5 16,1-3-4-16,-2 3-1 0,2 0-2 0,-1 1 0 16,1-1 6-16,-1-1-1 0,1 1-4 0,2 0 3 15,-2 1-11-15,5-4-5 0,-2 3 2 0,3-3-3 16,0 0-3-16,3-9-2 0,1-3 1 0,-1 0 0 16,0 0-1-16,4-2-2 0,0-1-1 0,3 3-5 15,-4-5 8-15,4 3-3 0,0-3 2 0,0 3 2 16,0-4-2-16,0 1 0 0,4 1 6 0,-4-13-6 15,0 13-2-15,0-8-2 0,-4 7 2 0,1-3-1 16,0 3 2-16,0-2-1 0,-1-3 0 0,0 3 2 16,-2-11 4-16,-1 7-1 0,1-6 5 15,-1 0 3-15,0 5 1 0,1-6 4 16,-4 7 2-16,-1-11-2 0,5 5-5 0,-1-4 3 16,-2 1-6-16,1 1 0 0,-2 0-1 0,4-2-1 15,-4 1 3-15,0-1-7 0,0 2 1 0,0-4-3 16,-4 3-1-16,1 6-1 0,3-10-1 0,-3 12 5 15,0-10-1-15,-1 5-3 0,1-7 1 0,-1 4-5 16,1-2 1-16,3-4 5 0,-3 5-4 0,0-2 4 16,2-2 0-16,2 0-4 0,-1 0 5 0,-1 0-4 15,5-2 1-15,-1-1 2 0,1-1-2 0,2-4-2 16,-3-6 2-16,4 5 4 0,0-3-5 0,3-1 4 16,0-3-5-16,0 5-2 0,0-4 5 15,0 0-6-15,0-1 5 0,3-1-2 0,0 0 1 16,0 1 0-16,1-1 0 0,3 3 1 15,-4-5 4-15,1 5-5 0,-1-4-1 0,0 0-2 16,3 1 1-16,-2 2 0 0,0-3-1 0,-1 4 3 16,0-1 0-16,1 0 0 0,-4 0 0 0,3-1 3 15,0 4-1-15,-3-1 0 0,0 1 3 0,3-1-1 16,-3-1 0-16,0-1 2 0,0 0-4 0,3 0-1 16,-3 0 3-16,0-5 1 0,0-3-5 0,4 3 4 15,-4-2-3-15,0-3-1 0,4-1-1 0,-4 2-1 16,0-1 1-16,0-3 1 0,3 1 5 0,-3-1-8 15,0 1-1-15,0-23-1 0,3 35 3 16,-3-35 1-16,0 32-2 0,0-32 6 0,4 33-6 16,-4-33 1-16,0 32-2 0,0-32 3 0,3 33 4 15,-3-33-3-15,0 35 3 0,0-18 5 16,3 4 4-16,-3-1 12 0,0 2 30 0,0-2 19 16,0 2-7-16,0 1-17 0,0-6-4 0,3 1-7 15,-3-18-7-15,0 35-7 0,0-35-4 0,4 30-4 16,-4-30-2-16,7 26 0 0,-7-26-3 0,3 21-2 15,-3-21 2-15,3 20-3 0,-3-20 0 0,0 0-3 16,10 20-12-16,-10-20-27 0,0 0-40 0,0 0-60 16,0 0-80-16,0 0-88 0,24-2-98 15,-24 2-108-15,9-18-127 0,-9 18-110 0,7-22-782 16,-7 22-972-16</inkml:trace>
  <inkml:trace contextRef="#ctx0" brushRef="#br4" timeOffset="-119992.88">7810 12345 151 0,'0'0'490'16,"0"0"-3"-16,0-20-3 0,0 20-11 0,0 0-13 15,0-20-7-15,0 20-20 0,0 0-13 0,-4-23-23 16,4 23-21-16,0 0-29 0,0 0-42 0,-3-20-46 16,3 20-51-16,0 0-39 0,0 0-35 0,0 0-25 15,0 0-25-15,0 0-11 0,0 0-3 0,0 0 0 16,0 0 8-16,27 10-2 0,-27-10-5 16,27 24 9-16,-8-12-10 0,-2 2-4 0,7 3-7 15,-5 3-6-15,5 1 2 0,-4 1 3 0,4 1 13 16,-5 2 3-16,-2 0 6 0,4 0 6 0,-5 0 13 15,-2 0 5-15,2-3 2 0,-2 2 2 16,-5-8 1-16,1 2-3 0,0-1 8 0,0-1-98 16,-10-16-16-16,16 21 0 0,-16-21 0 0,14 18 0 15,-14-18 0-15,13 12 0 0,-13-12 0 0,0 0 0 16,0 0 0-16,30-7 0 0,-30 7 0 0,27-23 0 16,-10 10 0-16,3-8 0 0,0-2 0 0,7-2 0 15,3-5 0-15,3-2 0 0,0-1 0 0,4-2 0 16,7-5 0-16,-1 3 0 0,0-3 0 0,0 2 0 15,5 1 0-15,-12 4 0 0,-3 7 0 0,1-3 0 16,-8 7-510-16,-2 2-194 0,-5 2-180 16,-2 3-164-16,-7 0-668 0,-10 15-1149 15</inkml:trace>
  <inkml:trace contextRef="#ctx0" brushRef="#br2" timeOffset="-117248.86">8167 14037 40 0,'0'0'601'15,"-3"-21"-14"-15,3 21-3 0,-4-19-1 16,4 19 0-16,-3-20-19 0,3 20-24 0,-3-18-16 15,3 18-24-15,0 0-41 0,-11-21-57 0,11 21-66 16,0 0-64-16,-9-13-57 0,9 13-46 0,0 0-31 16,0 0-19-16,0 0-8 0,-21 15 1 0,21-15-2 15,-6 32 8-15,2-9-5 0,4 3-2 0,-3 3-11 16,0 5-11-16,0 2-16 0,0 3-35 0,-2 2-38 16,5-1 0-16,-3 0 0 0,0 0 0 15,0-1 0-15,3-1 0 0,-4-1 0 0,4-5 0 16,-3-3 0-16,3-4 0 0,0-4 0 0,0-21 0 15,0 34 0-15,0-34-58 0,7 20-261 0,-7-20-133 16,0 0-115-16,0 0-123 0,30-3-115 0,-30 3-74 16,27-27-625-16,-11 3-949 0</inkml:trace>
  <inkml:trace contextRef="#ctx0" brushRef="#br2" timeOffset="-116888.88">8543 14045 320 0,'0'0'539'0,"8"-30"5"16,-8 30 4-16,3-23-12 0,-3 23-20 0,-7-15-27 15,7 15-27-15,0 0-35 0,-10-19-52 16,10 19-54-16,0 0-41 0,0 0-18 0,0 0-11 16,-27 1 2-16,27-1-16 0,-27 23-15 0,14-5-22 15,-4 7-25-15,1 2-30 0,-1 5-24 0,1 6-20 16,2 3-17-16,4-4-15 0,4 3-10 0,-1 0-12 16,4-4-8-16,3 3-7 0,0-3-2 0,3-2-1 15,0-5-1-15,4-3 3 0,3-4 1 0,0-4 0 16,6-4-5-16,-16-14-4 0,34 11-6 0,-34-11 0 15,44-7-4-15,-18-6-3 0,0-7-1 16,1-5-3-16,0-8-5 0,0-5-1 0,-4-4 4 16,-7-5-3-16,-2-1-2 0,-4-4-2 15,-4 4 0-15,-6 3 1 0,0 6-2 0,-3 1-2 16,-7 4-2-16,-2 7-4 0,-6 5-2 0,1 5 2 16,-9 7 2-16,0 8-1 0,-8 2 1 0,0 8 0 15,-6 5 6-15,1 8 4 0,-1 3-35 0,6 6-48 16,1 0-71-16,6 2-77 0,11-6-76 0,-1 4-77 15,7-4-79-15,7-4-127 0,3-22-137 0,9 34-160 16,5-21-471-16,2-2-813 0</inkml:trace>
  <inkml:trace contextRef="#ctx0" brushRef="#br4" timeOffset="-113812.88">10832 2735 348 0,'0'0'397'16,"16"-17"-14"-16,-16 17-19 0,14-18-33 0,-14 18-30 15,9-13-34-15,-9 13-27 0,10-12-29 0,-10 12-35 16,0 0-30-16,14-12-33 0,-14 12-26 0,0 0-17 16,0 0-14-16,0 0-13 0,0 0-8 0,27 7-5 15,-27-7-3-15,16 22 18 0,-9-5 34 16,0 7 16-16,2 5-6 0,1 4 6 0,1 2 29 16,-2 6-7-16,5 7-17 0,-1 0-4 0,0 5 13 15,1 7 6-15,-1 4-4 0,1 2-18 0,-1 1-10 16,1 3-6-16,-5 0-13 0,1 2-3 0,-4-1-4 15,2 2-2-15,-2-1-3 0,1 0 2 16,-7 3 3-16,3-2 1 0,0 2-3 0,-3-4 0 16,3 4 4-16,-3-1-3 0,0 1-4 0,5-3-6 15,-5 3 2-15,0 3-5 0,3-2 2 0,-3 3 10 16,0 0 2-16,3 5-6 0,-3-2-1 0,0 10 3 16,0-9 2-16,0 12 0 0,-3 0-6 0,3-2-3 15,-3-1-5-15,-2-12-4 0,2 12-1 0,0 1-1 16,0-3-8-16,0 0 4 0,-4 2-2 15,4-2 2-15,-5-1-2 0,5-8-1 0,-3 9 6 16,3 3 12-16,-4-3-2 0,1-1-1 0,-2 2-6 16,5-11-3-16,0-1 1 0,-4 2 0 15,1-4-1-15,3 1-3 0,-5-1-7 0,2 1-6 16,-1-1 2-16,4-2-2 0,0 0-6 0,-4-2 1 16,3 2 0-16,1-2-3 0,0-1 2 0,-4 0-1 15,4 1-2-15,0-1 0 0,-8 2-1 0,5-5 0 16,-1-2-1-16,1 2-2 0,-8-3-1 0,4-1 2 15,0 0-2-15,3-10-2 0,-3 0 0 0,1-2 0 16,-2-1 0-16,1 1 0 0,1-4 0 0,2 4 0 16,-3-2-2-16,0-2 0 0,-4 6 4 0,4-5-6 15,1 0 1-15,-5 0 3 0,4 0-3 0,-3 3 7 16,2-3-6-16,2 2 4 0,-4 3-1 16,-1-3-1-16,4 11 0 0,-4-2 0 15,5-6 0-15,-1-1-1 0,-1 9 1 0,2-10 2 16,2 4-4-16,-3-5 3 0,0 3-2 0,3-2 1 15,-2-3-2-15,1 5 0 0,2-5 1 0,-4 2 3 16,4-2-4-16,-2 1 2 0,2-2 0 0,-1 1-2 16,4 1 1-16,-3-5-1 0,-2 5 1 0,2-6 3 15,3-3-1-15,-4-1-1 0,4-2-3 0,0-2 5 16,-2 4-3-16,-1-7-3 0,3 4 5 0,0-2 2 16,-1-2-5-16,1-1 1 0,0-3 0 0,0-3 2 15,-2 0-5-15,2-2 3 0,0-2-1 0,0 0 2 16,3-1 0-16,-7-2-2 0,4-2-1 0,3 0 3 15,0-18 1-15,-6 32-4 0,6-32 4 16,-8 26-5-16,8-26 3 0,-6 34-2 16,6-34 1-16,-7 27 0 0,7-27 3 0,-6 28-4 15,6-28 1-15,-8 29-1 0,8-29 1 0,-9 31 1 16,9-31-1-16,-13 33 2 0,13-33-2 0,-11 29 1 16,11-29 0-16,-6 31 1 0,6-31-1 0,-10 32-2 15,10-32 4-15,-6 26-2 0,6-26 1 0,-11 32-2 16,11-32 0-16,-7 29 1 0,7-29-2 0,-6 31 1 15,6-31-1-15,-3 29 0 0,3-29 2 0,-11 29 0 16,11-29 1-16,-6 34 0 0,6-34 2 0,-10 32 2 16,7-15 8-16,3 4 19 0,-7 1 23 15,3-2 4-15,-2 4-8 0,2-5-12 0,1 1-6 0,-3 2-4 16,6 1-8-16,-7 2 1 0,3 8 19 16,-2 1 74-16,-1 3-5 0,-3 4-22 15,3 5-89-15,-3 3 0 0,1 3 0 0,-5 1 0 16,4-2 0-16,0 0 0 0,0-1 0 0,3-2 0 15,-2-3 0-15,5-6 0 0,-2-3 0 0,2-6 0 16,4-3 0-16,-7-4 0 0,7-3 0 0,0-20 0 16,-3 27 0-16,3-27 0 0,0 0 0 0,0 0 0 15,0 0 0-15,0 0 0 0,27-9 0 0,-27 9-206 16,13-24-100-16,-13 24-55 0,3-22-50 16,-3 22-46-16,4-24-52 0,-4 24-100 0,-7-29-110 15,7 29-850-15,-7-31-1011 0</inkml:trace>
  <inkml:trace contextRef="#ctx0" brushRef="#br4" timeOffset="-113423.88">9761 12390 274 0,'-40'-13'533'0,"40"13"1"0,-34-12-9 0,34 12-20 16,-30-14-32-16,30 14-30 0,-26-9-23 15,26 9-16-15,-24-12-29 0,24 12-52 0,-19-8-55 16,19 8-55-16,0 0-43 0,-24-12-34 0,24 12-29 16,0 0-19-16,0 0-12 0,0 0 7 0,-10 15 14 15,10-15 15-15,13 22 15 0,-2-6 1 0,-1 4 6 16,6 4 8-16,1 1-5 0,3 5-2 0,3 5-13 16,0 1-12-16,1 1-8 0,3 1-6 0,-4-1 8 15,3 1 2-15,-2-4-4 0,-1 1-6 16,-2-5-12-16,-5-3-8 0,1-2-3 0,-1-2 2 15,-2-5 8-15,-1 0-83 0,1-6 0 0,-14-12 0 16,26 15 0-16,-26-15 0 0,34-5 0 0,-12-5 0 16,5-7 0-16,6-7 0 0,5-6 0 15,5-9 0-15,3-4 0 0,4-2 0 0,10-7 0 16,4-3 0-16,-4 5 0 0,-3-3 0 0,-7 11 0 16,-1 1 0-16,-2 4 0 0,-10 5 0 0,-4 7-552 15,-3 5-246-15,-6 8-153 0,-4-1-191 0,-20 13-473 16,0 0-1054-16</inkml:trace>
  <inkml:trace contextRef="#ctx0" brushRef="#br4" timeOffset="-111344.86">12352 2646 226 0,'-6'-19'433'16,"-5"4"-14"-16,11 15-18 0,-13-23-27 15,13 23-34-15,-9-19-40 0,9 19-39 0,-14-15-31 16,14 15-37-16,0 0-33 0,-27-11-28 0,27 11-13 16,0 0-4-16,-27 13 1 0,27-13 0 0,-16 28 3 15,6-8 3-15,3 2-19 0,0 3-13 0,4 8 24 16,0 2-5-16,3 2-14 0,0 6 11 0,0 1 17 15,3 7 2-15,-3 0-14 0,3 5-15 0,4 2-6 16,-4 9 0-16,4 3-1 0,3 3 21 0,3 12 10 16,4-1 7-16,-1 4-9 0,1 2-7 15,4 3-8-15,1 2 2 0,-1 0-5 0,6-3-7 16,-4 4 0-16,4-4-2 0,-8 3-6 0,8 0-11 16,0 1-11-16,-7 0-5 0,4 4 5 0,-8 1-4 15,4 3-2-15,-4-1-6 0,1 5-5 16,0-4-5-16,0 5 1 0,-8-5-3 0,5 0 0 15,-4 1 0-15,3-2-6 0,-2 3-1 0,-5-7 2 16,0 4 2-16,1-1 9 0,-3-2 3 0,-1 0-1 16,-3 3-5-16,0-3-6 0,0 0-1 0,-3 0-5 15,-1 0-2-15,4-3-5 0,-7 1-2 0,1-3-1 16,3-1-3-16,0-1-3 0,-1 0 0 0,4-13-2 16,-3 0-2-16,3 2 4 0,0-2-2 15,0 1-3-15,0 1-2 0,3 10-1 0,-3-10-2 16,0 11 1-16,4 2 0 0,-4-12 1 0,0-1 0 15,-4 11 0-15,1-2-2 0,-1 5 0 0,1-3-1 16,-4-1 0-16,1 1 3 0,-4 0 2 0,-1-2 9 16,5 2-4-16,3 5 6 0,-4-2-6 0,0 0-13 15,-3 4 0-15,4-2 0 0,-4-4 0 16,3 4 0-16,0-3 0 0,-3 0 0 0,4-2 0 16,-5-3 0-16,5 0 0 0,-4-3 0 0,0 1 0 15,0-3 0-15,-6 0 0 0,5-13 0 0,-2 0 0 16,-1 2 0-16,5-2 0 0,-4-2 0 0,-1-4 0 15,1 2 0-15,-1 2 0 0,4-7 0 16,-4 0 0-16,8-10 0 0,-4-4 0 0,4 1 0 16,-5 1 0-16,1-5 0 0,4 0 0 0,0-6 0 15,-5-3 0-15,4 1 0 0,1-3 0 0,3-3 0 16,-5 3 0-16,2-2 0 0,-1 3 0 0,1-7 0 16,3 3 0-16,-5-4 0 0,5-3 0 0,0-1 0 15,-4 4 0-15,4-5 0 0,0 1 0 0,0 2 0 16,-5-1 0-16,5 3 0 0,0-4 0 15,-4 1 0-15,1 1 0 0,3-2 0 0,-1 1 0 16,-3 1 0-16,4-2 0 0,0 1 0 0,-1-3 0 16,1 2 0-16,0-2 0 0,0-1 0 15,-1 3 0-15,1-4 0 0,-1-1 0 0,4-1 0 16,0-18 0-16,-3 35 0 0,3-35 0 0,0 28 0 16,0-28 0-16,-3 26 0 0,3-26 0 0,-4 21 0 15,4-21 0-15,-3 17 0 0,3-17 0 0,0 0 0 16,0 20 0-16,0-20 0 0,0 0 0 0,0 0 0 15,0 21 0-15,0-21 0 0,0 0 0 0,0 0 0 16,0 0 0-16,0 0 0 0,0 0 0 0,3 17-245 16,-3-17-120-16,0 0-116 0,0 0-106 0,14-15-109 15,-14 15-53-15,13-12-68 0,-13 12-629 0,10-18-895 16</inkml:trace>
  <inkml:trace contextRef="#ctx0" brushRef="#br4" timeOffset="-110992.61">11942 12634 169 0,'0'0'567'0,"-20"-12"-33"0,20 12-9 15,-14-14-17-15,14 14-29 0,-16-15-24 0,16 15-19 16,-6-17-10-16,6 17-40 0,-11-14-45 0,11 14-41 16,0 0-44-16,-10-17-43 0,10 17-40 0,0 0-36 15,0 0-27-15,-9-15-22 0,9 15-11 0,0 0-12 16,0 0 9-16,0 0 15 0,16 12 11 0,-16-12 7 15,20 25 23-15,-10-8 24 0,7 4 11 16,-4 4-9-16,4 2-16 0,-1 6-7 16,5 2-10-16,-2 2-9 0,-2 1-14 0,3-4-13 15,0-1-5-15,-3-3 7 0,-1-2 6 0,-2-3-87 16,-1-3-8-16,4-4 0 0,-7-1 0 0,3-7 0 16,-13-10 0-16,27 9 0 0,-27-9 0 0,30-6 0 15,-7-2 0-15,-6-7 0 0,2-5 0 0,5-6 0 16,-1-3 0-16,4-5 0 0,3-2 0 0,0-3 0 15,10-4 0-15,-4-1 0 0,5 2 0 0,-1 0 0 16,-7 9 0-16,0 0-100 0,1 4-601 0,-1 3-126 16,-10 0-131-16,1 3-948 0,3 3-1329 15</inkml:trace>
  <inkml:trace contextRef="#ctx0" brushRef="#br4" timeOffset="-109628.86">13503 2827 330 0,'0'0'510'0,"0"-19"-37"0,0 19-42 0,0 0-39 16,3-24-33-16,-3 24-38 0,0 0-34 0,0 0-40 15,0-20-50-15,0 20-37 0,0 0-25 0,0 0-6 16,0 0-4-16,0 0 2 0,10 20-11 0,-10-20-6 16,17 30-7-16,-11-9-9 0,7 3-3 0,1 6-2 15,2 3-1-15,1 5 9 0,4 4 21 0,-5 6 17 16,4 10 1-16,1 4 15 0,-5 5 23 0,1 16 18 16,-1 2-2-16,-2 2-28 15,-1 6-18-15,-4 2-12 0,2 2-5 0,-1 4-11 16,-4-2-8-16,5 3-14 0,-1 6-11 0,-1-3-10 15,5 3-10-15,-1 4-4 0,4 1-10 0,3 16-6 16,0 1-9-16,0 1 1 0,3-1-4 0,-3-4-2 16,-3-15-7-16,6 17 8 0,-9-16 2 0,2-1 1 15,-2 1 4-15,2 1 2 0,-9 1 7 0,3 0 5 16,-3 4 0-16,-4 1-7 0,0-2-6 0,-3-3-5 16,0 4-5-16,0-3-4 0,0 0-6 0,-3-2-3 15,0-1 0-15,-1 1-3 0,1-1 2 0,3-2-1 16,-3 2-5-16,3-4 1 0,-3 2-3 0,-1 1-1 15,0-2-2-15,1 2 1 0,3-7-2 16,-3 1 1-16,3-2-3 0,-7-1 2 0,7-3-1 16,-3 0-1-16,3-4 2 0,0-13-3 15,-3-2 6-15,3 0-3 0,0-3 0 0,-3-2 0 16,-1 0-2-16,4-5 2 0,-4-7 0 0,4-5-2 16,-3-4 0-16,3 1 1 0,0-4-2 0,0-9 3 15,0 1-2-15,0-5-5 0,0-1 5 0,0-5 0 16,0 1 1-16,0-6-2 0,0 3 1 0,0-2 1 15,0-3 1-15,0 0 0 0,0 0 0 0,0 0-3 16,-3 0 3-16,-1 0 1 0,1 0-3 0,-3 3 3 16,6-4 0-16,-7 1-1 0,0 3 0 15,0 1-2-15,1 2 2 0,-4 1 2 0,3-2-2 16,-3 2-8-16,4-2 8 0,-4 3 2 0,6 2-4 16,-6-1 3-16,4 0-1 0,-1-2 1 0,0 1-2 15,0-6 1-15,4-3-3 0,0 2 2 16,3-1-1-16,-3-1 1 0,-1 0 0 0,1-2-2 15,3 0 2-15,-3 2 0 0,3-7 4 0,-4 5-4 16,4-22-3-16,-3 36 2 0,-1-19 1 0,4-17-1 16,-3 32 1-16,3-32-1 0,-3 27 2 0,3-27-2 15,-7 33 0-15,7-33 0 0,0 33 0 0,-3-11 0 16,0 3 0-16,-1 0 0 0,1 0 0 16,-1 0 0-16,1 6 0 0,0 0 0 0,-4 7 0 15,4-3 0-15,0-1 0 0,-1 5 0 0,1-3 0 16,-1 3 0-16,1-3 0 0,0 5 0 0,3-1 0 15,-7 0 0-15,7 1 0 0,-3 8 0 0,0 1 0 16,-1 1 0-16,-3 0 0 0,1 4 0 0,-1-2 0 16,1 0 0-16,-5 2 0 0,5-5 0 0,-4 0 0 15,7-3 0-15,-5-3 0 0,5-8 0 16,0 0 0-16,3-9 0 0,0 0 0 0,0-2 0 16,0-5 0-16,0 0 0 0,0-20 0 0,0 31 0 15,0-31 0-15,6 19 0 0,-6-19 0 0,14 15 0 16,-14-15 0-16,0 0 0 0,13 15 0 0,-13-15 0 15,0 0 0-15,0 0-381 0,0 0-160 16,0 0-119-16,0 0-145 0,0 0-116 0,-16-10-740 16,16 10-1097-16</inkml:trace>
  <inkml:trace contextRef="#ctx0" brushRef="#br4" timeOffset="-109268.86">13229 12507 322 0,'0'0'547'0,"-33"-12"-23"0,33 12 0 16,-27-10-9-16,27 10-20 0,-23-13-29 16,23 13-42-16,-16-10-53 0,16 10-62 0,0 0-61 0,-24-10-50 15,24 10-33-15,0 0 0 0,0 0 25 16,0 0-14-16,0 0-18 0,16 10-11 0,-16-10 8 16,24 23 11-16,-7-8 7 0,-4 3 2 0,4 6-1 15,6 4-6-15,0 4-13 0,1 3-15 0,3 0-18 16,-1 2-13-16,4 4 2 0,0-7 16 0,4 4-3 15,-1-5 8-15,-3-4 3 0,3 2-54 0,-6-9-81 16,0-2 0-16,0-5 0 0,-5-3 0 0,5-6 0 16,-27-6 0-16,47 0 0 0,-17-6 0 0,0-6 0 15,0-6 0-15,0-2 0 0,3-6 0 0,4-10 0 16,-1-3 0-16,5-10 0 0,-1 3 0 16,-4-5 0-16,4 1 0 0,4 1 0 15,-8 1 0-15,1 0 0 0,-1 6 0 0,2 4 0 16,-5 3 0-16,-3 0 0 0,3 5-204 0,-3 0-355 15,-6 8-94-15,-1 2-107 0,-3 2-105 0,-3 3-886 16,-4 3-1184-16</inkml:trace>
  <inkml:trace contextRef="#ctx0" brushRef="#br4" timeOffset="-108172.54">14957 2597 326 0,'-20'-8'423'0,"20"8"-31"0,0 0-20 16,0 0-16-16,0 0-21 0,0 0-34 0,-24-6-40 16,24 6-29-16,0 0-5 0,0 0-1 15,-13 22-6-15,13-22-5 0,-3 34-2 0,6-9 19 16,-3 11-3-16,3-1-25 0,4 7-27 0,-1 8-21 16,5 6-17-16,2 7-11 0,1 9 11 0,2 6-11 15,8 11 4-15,-1 3 20 0,7 3-6 0,0 4-8 16,7 22-16-16,-1 0-14 0,8 0-8 15,-1 2 1-15,0 3-2 0,4 0-9 0,-4 2-6 16,4 5-4-16,-1 1 12 0,-2 8-8 0,-1 2-5 16,1 3-3-16,-4 3 1 0,-1 0-2 0,-1 3-6 15,-5-1 0-15,-3 1-3 0,-3 1 8 0,-1 1 1 16,-6 1-6-16,1 0-5 0,-5-2-8 0,-2-1-5 16,-2-3-9-16,2-3-8 0,-1-2-4 0,0 0-4 15,-5-3-26-15,-2-2 0 0,0 3 0 0,1-3 0 16,-7 3 0-16,3-25 0 0,-3 3 0 15,4 3 0-15,-4-6 0 0,0 1 0 0,0-2 0 16,0-2 0-16,0 2 0 0,-4-4 0 0,4-1 0 16,-3 1 0-16,3-1 0 0,0-2 0 15,0-2 0-15,0 0 0 0,0-7 0 0,0-1 0 16,0 0 0-16,0-2 0 0,3-5 0 0,-3-11 0 16,4 1 0-16,-4-1 0 0,0-1 0 0,-4 0 0 15,4 0 0-15,0-1 0 0,-3 0 0 0,0 12 0 16,-4 0 0-16,4-1 0 0,-7-1 0 0,6-13 0 15,-6-2 0-15,4 3 0 0,3 0 0 0,-8-3 0 16,1-6 0-16,4 6 0 0,-4-5 0 0,3 1 0 16,-3-5 0-16,4 1 0 0,-1 2 0 0,0-2 0 15,0 1 0-15,4-3 0 0,0-5 0 16,-4 0 0-16,7 0 0 0,-3 0 0 0,3 0 0 16,-4 0 0-16,4-2 0 0,0 1 0 15,0-1 0-15,0-4 0 0,0 2 0 0,0-4 0 16,0-7 0-16,0-3 0 0,0-1 0 0,0-4 0 15,0-2 0-15,0-2 0 0,0-6 0 0,0-2 0 16,4-1 0-16,-4 0 0 0,0-4 0 0,0-20 0 16,0 32 0-16,0-32 0 0,0 28 0 0,0-28 0 15,3 25 0-15,-3-25 0 0,0 17 0 0,0-17 0 16,0 0 0-16,0 19 0 0,0-19 0 0,0 0 0 16,0 0 0-16,0 0-292 0,0 0-127 0,-10-16-94 15,10 16-97-15,-3-20-119 0,3 20-101 0,-7-27-802 16,7 27-1070-16</inkml:trace>
  <inkml:trace contextRef="#ctx0" brushRef="#br4" timeOffset="-107804.86">15520 13175 11 0,'0'0'558'0,"-27"-13"-38"0,27 13-12 0,-16-15-6 16,16 15-20-16,-17-13-31 0,17 13-20 0,-16-13-27 15,16 13-34-15,-14-14-49 0,14 14-48 0,0 0-48 16,-16-15-42-16,16 15-38 0,0 0-30 0,0 0-23 16,-14-12-18-16,14 12-8 0,0 0 20 15,0 0 31-15,0 0 12 0,11 20 15 0,-11-20 13 16,16 22 5-16,-6-7 7 0,3 3-8 0,8-1-7 16,-2 4-6-16,5 1-16 0,-1 0-5 15,4-2-1-15,3 3-3 0,-3-6-6 0,-1 3-9 16,-3-3-6-16,4-1 25 0,-3-4-56 0,-4 1-71 15,3-6 0-15,0-2 0 0,-23-5 0 0,37 2 0 16,-37-2 0-16,44-12 0 0,-22 0 0 0,-2-6 0 16,7-4 0-16,0-11 0 0,3-2 0 0,0-2 0 15,-3-7 0-15,6 1 0 0,-6 2 0 0,3 1 0 16,-3 5 0-16,-5 1 0 0,2 2 0 0,-7 8 0 16,2-3 0-16,2 3-323 0,-8 5-370 15,4 2-137-15,-8 4-145 0,-9 13-851 0,21-18-1254 16</inkml:trace>
  <inkml:trace contextRef="#ctx0" brushRef="#br2" timeOffset="-105120.86">10234 14529 22 0,'-9'-12'447'0,"-2"-3"-9"0,1 3 10 15,4-3-11-15,-4-3-27 0,3 0-26 0,-3 1-29 16,4-2-17-16,-1-2-39 0,0 1-31 15,0-2-30-15,1-2-25 0,3 3-23 0,-4-2-29 16,4 1-27-16,-1 1-21 0,4-1-26 0,0 5-17 16,0-3-13-16,4 2-14 0,2 0-7 0,1 4-10 15,2-1-6-15,5 1-4 0,6 7-6 0,-20 7-2 16,37-7 0-16,-37 7 0 0,43 5 1 0,-16 4-1 16,-7 5-1-16,6 1 0 0,-2 4 0 15,-4 5-1-15,0 0 0 0,-7 3-4 0,4 4 2 16,-10-1 0-16,-1 2 2 0,1 3 0 0,-10 0-3 15,-4 0 4-15,-3 0-1 0,0-2-1 0,-3-4 0 16,-1 2 3-16,1-6 2 0,-4-6 2 0,4-1 0 16,-4-4 1-16,1-2 3 0,-5-3 9 0,21-9 47 15,-30 13-1-15,30-13-5 0,-26 5-13 0,26-5-7 16,0 0-12-16,-34 4-9 0,34-4-5 16,0 0-5-16,0 0-5 0,0 0 0 0,0 0-3 15,0 0 0-15,40 8-1 0,-40-8 2 0,44 5-4 16,-44-5 2-16,54 10-3 0,-28-2 1 0,-3-3 2 15,4 3-19-15,-4-2-76 0,1 2-85 16,-24-8-100-16,33 10-87 0,-33-10-72 0,30 5-117 16,-30-5-169-16,27-5-416 0,-27 5-604 0</inkml:trace>
  <inkml:trace contextRef="#ctx0" brushRef="#br2" timeOffset="-104823.86">10838 14255 83 0,'0'-28'547'16,"0"6"7"-16,0 1 15 0,0 21-18 0,-6-32-22 15,6 32-38-15,-7-27-50 0,7 27-66 16,-11-20-73-16,11 20-62 0,-12-14-49 0,12 14-31 16,-24 9-26-16,24-9-25 0,-27 27-19 15,14-9-16-15,-1 7-13 0,5 5-11 0,-1-1-8 16,3 7-6-16,7-1-6 0,4-2 0 0,2 1-3 16,4-1-1-16,4-1 0 0,2-5-2 0,1-2-2 15,2-2 0-15,5-8 1 0,0-5-2 0,-24-10-3 16,46 6-3-16,-23-12-1 0,1-1-3 0,-4-6 0 15,-7-4-3-15,0-3-1 0,-2-3-2 0,-11 1-4 16,-3-5 3-16,-8-1-4 0,-2-2 0 0,-4 1 2 16,-6 2-4-16,3 5-2 0,-4 0-2 0,4 6 0 15,4 4-7-15,-5 2-44 0,21 10-59 0,-30-7-87 16,30 7-131-16,0 0-164 0,-26 12-161 0,26-12-728 16,-4 22-840-16</inkml:trace>
  <inkml:trace contextRef="#ctx0" brushRef="#br2" timeOffset="-104328.57">12095 14190 131 0,'0'0'627'0,"-16"-24"-1"0,6 12-2 0,-4 0-47 15,-2 0-47-15,2-1-47 0,-2-1-46 0,2 1-46 16,-2 0-48-16,2 0-47 0,4 1-47 0,10 12-44 15,-20-19-43-15,20 19-27 0,-13-24-31 16,13 24-20-16,-3-20-15 0,3 20-15 0,10-22-12 16,-10 22-10-16,30-20-3 0,-7 11-6 15,4 0-3-15,-1 5-6 0,8-1-4 0,-4 2 0 16,0 0-4-16,3 6-2 0,-6 2-4 0,3 0 0 16,-7 6-3-16,0-2 0 0,-2 3 1 0,-5 1 5 15,-2 4-2-15,-5 1 1 0,-5 3-2 0,-4-4 3 16,-4 5 1-16,-2-1-3 0,-5-1-2 0,-2-3 4 15,4 0 0-15,-5-2 4 0,-2-2 7 0,-1-3 11 16,17-10 60-16,-27 15 22 0,27-15-14 0,-30 7-17 16,30-7-14-16,0 0-12 0,-27-2-16 15,27 2-1-15,0 0-10 0,0 0-8 0,7-16 0 16,-7 16-4-16,27-6-5 0,-27 6 7 0,40-3-8 16,-40 3-11-16,46 8 2 0,-19-1-3 0,-4 3 1 15,-2 2-3-15,1 8 4 0,-1 3-5 16,-7 2 0-16,-5 2 3 0,-2 3-2 0,-4 0 0 15,-6 6-1-15,-4-2 6 0,-7-1 1 0,2-1 1 16,-12 4 2-16,5-7 2 0,-5-1-1 0,-3-7 0 16,4 3 2-16,-4-7-31 0,4 1-51 0,3-9-58 15,0 2-79-15,20-11-109 0,-30 8-117 0,30-8-98 16,0 0-54-16,-10-16-40 0,16 1-119 0,8-5-322 16,9-4-546-16</inkml:trace>
  <inkml:trace contextRef="#ctx0" brushRef="#br2" timeOffset="-104060.86">12629 14137 193 0,'17'-25'481'0,"-1"4"31"16,-2 5 26-16,-4 0-2 0,-10 16-7 0,13-25-61 16,-13 25-72-16,3-18-77 0,-3 18-57 0,0 0-45 15,0 0-35-15,0 0-33 0,0 0-26 16,-33 12-21-16,23 0-21 0,0 3-12 0,3 2-13 16,-3 2-11-16,7 5-3 0,3-2-7 0,0-2-4 15,3 3-2-15,4-3-3 0,0-3 0 0,6 0-4 16,0-4 5-16,1-2-6 0,-14-11-5 0,36 4 1 15,-36-4-5-15,40-9-3 0,-20-4-1 16,1-2-1-16,-5-5 5 0,-2-2 3 0,-5-4 45 16,-5-1 3-16,-1 0-13 0,-10-9-10 0,1 2-6 15,-8 1-8-15,-2 3-4 0,-1 1-14 0,1 8-2 16,-8 1-17-16,4 4-38 0,-3 10-50 0,0 0-59 16,23 6-79-16,-51 3-112 0,24 6-125 0,4 4-135 15,0 2-730-15,3 7-794 0</inkml:trace>
  <inkml:trace contextRef="#ctx0" brushRef="#br2" timeOffset="-103676.86">14006 13850 111 0,'0'0'517'15,"4"-25"-4"-15,-4 25-8 0,3-22-35 0,-3 22-47 16,0-24-24-16,0 24-24 0,4-17-42 0,-4 17-50 16,0 0-52-16,0-20-46 0,0 20-35 0,0 0-37 15,0 0-21-15,0 0-12 0,0 0 35 0,0 0 21 16,-11 13 1-16,11-13-5 0,-10 29-8 16,7-8-1-16,3 1-6 0,-3 3-10 15,0 1-12-15,-1 3-18 0,4 2-12 0,-3 1-11 16,3-5-8-16,-4 4-10 0,4-4 0 0,0 0-3 15,0-4 22-15,0-1 59 0,0-4 58 0,0-18 53 16,0 33 34-16,0-33 18 0,0 24-4 0,0-24-24 16,4 15-47-16,-4-15-50 0,0 0-152 0,33 8 0 15,-33-8 0-15,43-5 0 0,-16-1 0 0,3-1 0 16,3-3 0-16,4 0 0 0,4-2 0 0,-5 0 0 16,0 1-283-16,1-2-164 0,-7 1-87 0,-3 2-89 15,-4 2-110-15,-3-4-105 0,-20 12-772 0,30-15-1049 16</inkml:trace>
  <inkml:trace contextRef="#ctx0" brushRef="#br2" timeOffset="-103444.74">14493 13947 15 0,'-10'-20'437'15,"10"20"-2"-15,-13-22 17 0,13 22 15 0,-7-21-5 16,7 21-19-16,-13-25-21 0,13 25-30 0,-13-22-17 16,13 22-19-16,-11-17-26 0,11 17-49 0,-13-15-52 15,13 15-47-15,0 0-41 0,-10-14-29 0,10 14-21 16,0 0-18-16,-10 21-13 0,10-21-9 0,0 35 0 15,0-10-8-15,0 10 0 0,-3 4-6 0,0-1-3 16,-1 12-2-16,-2 0-7 0,3 3-1 0,-5 0-2 16,5-2 0-16,-3 0-2 0,-1-1 0 15,4-8-4-15,3-4-16 0,-8-1-50 0,8-9-76 0,-3-1-71 16,3-3-76-16,0-24-129 0,3 29-149 16,-3-29-128-16,0 0-653 0,0 0-789 0</inkml:trace>
  <inkml:trace contextRef="#ctx0" brushRef="#br2" timeOffset="-103132.42">14703 14045 123 0,'7'-30'514'0,"-3"2"28"0,-4 6 21 0,0-2-11 15,-4 5-36-15,0-1-37 0,1 2-42 0,3 18-57 16,-3-27-68-16,3 27-62 0,-10-20-52 0,10 20-37 16,0 0-26-16,0 0-19 0,-36 10-18 15,25 6-16-15,4 4-5 0,1 4-7 0,3 9-10 16,3 2-10-16,3-1-5 0,0 4-4 0,7-1-7 15,1 1-3-15,1-3-5 0,2-2-3 0,-1-3-6 16,4-3 1-16,3-4-3 0,0-9 0 0,0-1-3 16,3-6-2-16,-23-7-4 0,44 0 0 15,-17-7-6-15,-8-3 2 0,1-5 2 0,4-4-2 16,-11-7 4-16,4 1-1 0,-10-5 1 0,-4-3-1 16,-3 3-3-16,-7-4-2 0,1 1-2 0,-8 0 2 15,-2 4-2-15,-5 2-1 0,-2 3-2 0,-1 4-3 16,-6 6-15-16,4 3-40 0,-4 10-45 0,30 1-57 15,-60 0-82-15,26 7-97 0,4 5-132 16,-3 0-101-16,17 3-123 0,-1 2-430 0,7-4-599 16</inkml:trace>
  <inkml:trace contextRef="#ctx0" brushRef="#br2" timeOffset="-102656.86">16698 13689 156 0,'20'-14'569'0,"-7"-2"-3"16,-4 3-20-16,-9 13-55 0,11-26-71 15,-11 26-62-15,0-25-59 0,0 25-47 0,-17-23-50 16,17 23-40-16,-24-20-28 0,24 20-24 0,-25-15-21 16,25 15-17-16,-34-7-11 0,34 7-16 0,-34-3-7 15,34 3-9-15,-33 5-6 0,33-5-4 0,-37 13-2 16,21-4 3-16,2 3 3 0,2 6 37 0,1 0 40 15,1 2-9-15,4-1-10 0,2 7-11 0,-3-1-11 16,7-1-7-16,0 5-4 0,0-2-4 0,-3 1 8 16,3-1-6-16,-3-2-6 0,3 1-3 0,0-4 0 15,0-5 18-15,0-17 93 0,3 33 76 16,-3-33 76-16,0 22-23 0,0-22-54 16,0 0-42-16,20 8-34 0,-20-8-32 0,24-5-22 15,-24 5-19-15,23-13-14 0,-23 13-15 0,30-15-10 16,-30 15-6-16,30-9-10 0,-30 9-7 0,30-9-2 15,-30 9-5-15,34 0-6 0,-34 0-1 0,33 17-2 16,-20-5-1-16,-4 5 1 0,2 3 2 0,-4 6-4 16,-4-2 1-16,-3 6 1 0,-7 4 1 0,1 2 1 15,-11 3 1-15,-7 2 3 0,2-4-1 0,-5 1 1 16,-6-4 1-16,-1-4-1 0,0 1 4 0,1-6 0 16,0-3 1-16,3-5-2 0,3-1-44 0,1-7-89 15,2-1-97-15,24-8-131 0,-33 8-138 0,33-8-145 16,0 0-98-16,0 0-92 0,13-30-572 0,14 10-852 15</inkml:trace>
  <inkml:trace contextRef="#ctx0" brushRef="#br2" timeOffset="-102339.71">17154 13887 380 0,'24'-28'440'16,"-4"3"29"-16,0 0 8 0,-3 4-21 0,-8 0-4 15,1 1-29-15,1 3-30 0,-11 17-45 0,3-28-46 16,-3 28-49-16,-6-20-45 0,6 20-24 0,0 0 9 15,-38 0-3-15,22 10-14 0,-8 5-27 0,4 6-18 16,-2 3-14-16,1 6-6 0,1 8-13 0,7 1-13 16,-1 4-15-16,1 1-10 0,10-6-7 15,0 0-5-15,6-1-5 0,0 0-7 0,7-6-1 16,7-1-2-16,-1-4-3 0,11-7 0 0,6-7-3 16,1-1-3-16,3-9 0 0,6-4 20 15,1-6 48-15,5-7 2 0,-2-4-5 0,-4-7-18 16,-2-4-4-16,-8-6-6 0,-6 0-7 0,-8-4-6 15,-5 0-12-15,-14 3-12 0,0-1-6 0,-14 4-4 16,-2 2-1-16,-11 3-10 0,-6 3 1 0,0 9-3 16,-8 2 1-16,-5 8-5 0,-1 1-41 0,-4 5-94 15,2 2-121-15,-1 5-158 0,-4 4-173 0,-6-1-195 16,4 7-931-16,6 0-1151 0</inkml:trace>
  <inkml:trace contextRef="#ctx0" brushRef="#br2" timeOffset="-76616.83">24474 2680 137 0,'0'0'189'0,"0"0"-24"0,0 0-25 16,-33 0-16-16,33 0-7 0,0 0-2 0,-27 5-5 16,27-5-1-16,0 0 10 0,-19 9 10 0,19-9 17 15,0 0 10-15,0 0 5 0,-23 11 6 0,23-11 2 16,0 0 4-16,-14 9-2 0,14-9-3 0,0 0 3 15,-17 13-7-15,17-13-19 0,0 0-14 0,0 0-11 16,-9 12-8-16,9-12-1 0,0 0-6 0,0 0-3 16,0 0 10-16,-4 18 24 0,4-18 17 15,0 0 1-15,0 0-5 0,13 15-5 0,-13-15-5 16,0 0-8-16,37 10-7 0,-37-10-24 0,40 2-9 16,-40-2-5-16,70-2 4 0,-20 2 4 15,13-5-7-15,11 3-8 0,13-4-7 0,6 1-9 16,0 1-8-16,4-1-7 0,3 0-6 0,4 0-4 15,-1 2 2-15,4-1-4 0,13-1 3 0,3-1 1 16,-3 0 3-16,1 5-9 0,-18-5-1 0,17 1-1 16,0 1-4-16,0-1-4 0,0-1-1 0,3 4-2 15,-3-3-5-15,4 3-2 0,-18-1-4 0,-2 3-3 16,-1-2-2-16,1 2 0 0,-4 2 2 0,-4 1-2 16,-3-3-2-16,4 4 1 0,-4-1 2 15,8-1 1-15,2 1 2 0,4-3-1 0,23 3 8 16,10-1-2-16,3-2-2 0,7 0 3 0,7 0-1 15,0 3 2-15,3-3-3 0,0 2 0 0,0 0-5 16,4-2-1-16,26 5-2 0,-4-1 0 16,4-2-5-16,-2-1 5 0,2 5-5 0,-4-6 0 15,-19 3-1-15,-4-3 6 0,0 0-8 0,-2 3 0 16,-4-3-1-16,-4 0 4 0,-9 0 0 0,-8-3 5 16,-25 3 18-16,-12-3 43 0,-18 3 18 0,-8-2 17 15,-7-2 3-15,-12 3-3 0,-4-1-4 0,-4-2-6 16,-6-1-12-16,-3 3-10 0,-3-3-13 0,-8 3-5 15,0-4-9-15,-26 6-1 0,44-9-10 16,-44 9-37-16,30-10-128 0,-30 10-169 0,13-12-177 16,-13 12-187-16,-16-17-236 0,-1 5-898 0,-13 3-1231 15</inkml:trace>
  <inkml:trace contextRef="#ctx0" brushRef="#br2" timeOffset="-73216.84">27957 4391 426 0,'6'-24'498'16,"-3"4"1"-16,5 1-21 0,-5 1-38 0,0-2-43 15,-3 20-42-15,7-33-33 0,-7 33-26 0,6-30-31 16,-6 30-39-16,6-25-44 0,-6 25-40 16,5-20-29-16,-5 20-26 0,0 0-18 0,6-16-13 15,-6 16-14-15,0 0-2 0,0 0 2 0,13 21 20 16,-10-3 31-16,0 4 5 0,5 8-2 0,-2 8 12 16,1 2 14-16,-1 10-9 0,5 2-14 15,-5 3-12-15,1 0-26 0,-1 11-11 0,1-8-4 16,-7 3-2-16,4-3-5 0,-4 2-9 0,0-6-3 15,-4-1-6-15,4 0 3 0,-3-13-8 0,3 0 2 16,-4-5 1-16,4-6 4 0,-3-4 4 0,3 0 3 16,0-7-1-16,0-18-12 0,-3 25-99 0,3-25-110 15,0 0-139-15,0 0-141 0,0 0-131 0,0 0-94 16,3-22-662-16,4 1-815 0</inkml:trace>
  <inkml:trace contextRef="#ctx0" brushRef="#br2" timeOffset="-72924.84">28513 4335 145 0,'3'-27'479'0,"2"-1"31"15,-5 5 2-15,3-1-22 0,-3 0-32 0,0 2-29 16,-3 2-16-16,3 20-35 0,0-35-44 0,0 35-65 16,0-27-57-16,0 27-49 0,-5-20-34 0,5 20-25 15,0 0-18-15,0 0-15 0,0 0-13 0,-6 22-2 16,3 1 28-16,-1 13 49 0,4 3 14 0,0 11-5 15,0 5-13-15,0 2-21 0,4 13-35 0,-4 0-9 16,0 3-10-16,3-1-7 0,-6 1 0 0,3-1-8 16,-4-2-13-16,1-2 3 0,0-8-2 15,0-5-3-15,-5-3-5 0,5-1 1 16,0-9-4-16,0-2 1 0,-1-5-28 0,4-5-75 16,-3-3-63-16,0-5-82 0,0-4-118 0,3-18-116 15,-4 25-95-15,4-25-62 0,0 0-75 0,0 0-450 16,0 0-613-16</inkml:trace>
  <inkml:trace contextRef="#ctx0" brushRef="#br2" timeOffset="-72560.84">27974 5034 415 0,'-24'-9'597'0,"7"-1"19"0,17 10-32 15,-30-18-55-15,30 18-41 0,-27-14-34 0,27 14-20 16,-22-16-35-16,22 16-57 0,-18-15-45 15,18 15-48-15,-13-12-42 0,13 12-41 0,0 0-40 16,0 0-19-16,-4-18-20 0,4 18-15 0,0 0-10 16,27 6-2-16,-7 1-4 0,4 3 2 0,6 7-6 15,0 0-8-15,3 11 0 0,4 2-4 0,-4 3-5 16,4 1-3-16,-7 4-3 0,7 4-2 0,-11-1-6 16,1-4-2-16,-1 1-3 0,-2-4-3 0,-4-2-5 15,0-6 0-15,-3-1 7 0,-1-1 109 0,1-8 136 16,-1-1 89-16,-2-5 13 0,-14-10-74 0,33 5-288 15,-33-5 0-15,40-10 0 0,-16-5 0 16,-1-5 0-16,7-10 0 0,3-4 0 0,4-12 0 16,-1-3 0-16,5-5 0 0,2 4 0 0,-3 0 0 15,-3 3 0-15,0 2 0 0,-7 8 0 0,0 2 0 16,-3 0 0-16,-8 9 0 0,-2 2 0 0,-1 4-22 16,-5 2-633-16,-11 18-142 0,0-22-152 0,0 22-177 15,-17-11-453-15,17 11-1020 0</inkml:trace>
  <inkml:trace contextRef="#ctx0" brushRef="#br2" timeOffset="-71856.83">25755 5772 46 0,'0'0'617'16,"-3"-15"-5"-16,3 15-9 0,-7-16-28 0,7 16-44 15,-6-19-42-15,6 19-40 0,-3-15-36 0,3 15-55 16,0 0-64-16,-11-20-61 0,11 20-47 0,0 0-39 16,0 0-28-16,0 0-23 0,0 0-8 0,0 0-20 15,-7 25-6-15,7-25 0 0,4 36 5 0,-1-12 3 16,1 1-7-16,3 3-5 0,-4 6-8 0,0-1-9 15,0 2-2-15,0-1-10 0,1 2-2 16,-4-4-7-16,3-1 2 0,-3-7-3 0,0 2 0 16,0-4 31-16,0-2 124 0,0-20 104 0,0 31 101 15,0-31-25-15,-3 20-57 0,3-20-210 0,0 0-87 16,0 0 0-16,-23-8 0 0,23 8 0 0,-14-30 0 16,8 10 0-16,3-2 0 0,-4-6 0 15,3-2 0-15,-3-6 0 0,7 2 0 0,-3-1 0 16,3-3 0-16,3 1 0 0,1 2 0 0,3 1 0 15,0-3 0-15,-1 6 0 0,4 0 0 0,4 1 0 16,-2 6 0-16,2 3 0 0,-1 4 0 0,8 2 0 16,-2 5 0-16,-19 10 0 0,44-5 0 15,-21 10 0-15,0 5 0 0,1 2 0 0,-4 8 0 16,-4 5 0-16,-2 3 0 0,-4 1 0 0,-7 1-28 16,-3 0-40-16,-3 3 14 0,-7 0 10 0,-4 0 13 15,-2-4 2-15,-4 1 9 0,-7 1 4 0,-6-4 4 16,-1 0 5-16,-2-1-1 0,-4-4 2 0,-4 0 4 15,5-2 2-15,2-5-2 0,4 0-22 0,-1-3-103 16,8-4-107-16,5-1-115 0,21-7-117 16,-30 9-102-16,30-9-92 0,0 0-44 0,0 0-49 15,10-18-600-15,14 7-809 0</inkml:trace>
  <inkml:trace contextRef="#ctx0" brushRef="#br2" timeOffset="-70860.73">26025 5910 109 0,'21'-18'538'16,"-4"3"29"-16,-1 3 28 0,-7-1-11 0,-9 13-43 15,14-23-56-15,-14 23-59 0,10-16-70 0,-10 16-70 16,0 0-51-16,0 0-42 0,0 0-26 0,0 0-17 16,0 0-12-16,-30 15-33 0,20-1-17 0,1 3-16 15,4 3-12-15,-1 4-8 0,3-2-9 0,0 2-2 16,3 2-8-16,3-1-6 0,-3-1 1 0,3 2-5 16,0-6-3-16,0 2 1 0,2-4-1 0,-5-18 3 15,9 25-4-15,-9-25-2 0,21 12-2 16,-21-12-3-16,25-5-4 0,-7-5 0 0,-1-6-3 15,2-8-2-15,1-1-3 0,4-9 0 16,-5-2-1-16,2-1-1 0,-1-1-2 0,-7 2 5 16,0 7 56-16,1 0 73 0,-5-2 18 0,-2 9 0 15,0 0-25-15,0 4-27 0,-1 3-28 0,-6 15-9 16,3-18-10-16,-3 18-8 0,0 0-9 0,0 0-3 16,4 22-4-16,-4-22-4 0,0 38-4 0,3-16 0 15,1 4-4-15,-1-1 1 0,1-1-6 0,2 2 4 16,-3-1-4-16,4-3 0 0,-4-2-2 0,4 1 6 15,-7-21 10-15,7 27 1 0,-7-27-3 0,13 17-3 16,-13-17 0-16,0 0-5 0,0 0 0 0,44-8-4 16,-31-6-3-16,4-8-2 0,-1-9-3 15,-2-1 0-15,5-11-2 0,-2-1 2 16,-1-4-2-16,-2 0-1 0,-1 3-1 0,1 3-2 16,-4 9 3-16,-4 3-1 0,2 5-2 0,-2 2-5 15,-6 23 2-15,6-27 5 0,-6 27-3 0,0 0 2 16,0 0 0-16,0 0 4 0,-9 18 0 0,1 4 3 15,2 7-1-15,3 7 7 0,-4 2-2 0,4-1 4 16,-3 5 2-16,1-1 0 0,2 2 1 0,0-4 4 16,0 0-5-16,-1-3-2 0,-2 0-10 0,3-2-65 15,0-9-77-15,-5 0-72 0,2-2-74 0,-1-4-75 16,1-4-54-16,6-15-42 0,-17 21-17 0,17-21 15 16,0 0 48-16,-27 8 53 0,27-8 64 15,0 0 52-15,-27-17 51 0,27 17 49 0,-19-16 52 16,19 16 54-16,-21-23 46 0,12 11 48 15,-5 0 43-15,14 12 29 0,-16-26 20 0,16 26 15 16,-18-22-11-16,18 22-25 0,-9-22-20 0,9 22-26 16,-3-20-17-16,3 20-11 0,12-21-12 0,-12 21-6 15,31-20-3-15,-8 10-10 0,1 1-3 0,9-6-3 16,3 2 1-16,1 0-8 0,4-2 4 0,5-2-3 16,1 0-3-16,-1-1-1 0,-2 0-2 0,-8 3 4 15,1 0 76-15,-7 0 50 0,0 3 37 0,-6 1 26 16,-5 2 17-16,1-1 6 0,-20 10 1 0,30-15-8 15,-30 15-31-15,17-10-33 0,-17 10-26 16,0 0-15-16,0 0-16 0,0 0-13 0,-26 7-9 16,5 4-9-16,5 1-10 0,-7 7-9 0,-1 1-6 15,4 5-5-15,-3 0-6 0,3 6-3 0,3-1-3 16,0 0 1-16,4 3 0 0,3-4-4 16,3 0 2-16,4-3-3 0,0-1-3 0,6-2 3 15,-3-4 1-15,7-1 6 0,-7-18-6 0,17 23-2 16,-17-23-3-16,26 9 0 0,-26-9-3 0,33-2 0 15,-13-5-4-15,4-4-1 0,-1-3-2 0,4-3 6 16,-1-7-6-16,1-5 1 0,-1-4-2 0,1-5-3 16,-3 4 0-16,-5-2 2 0,-2 6-2 15,-4 0-3-15,-2 8-2 0,-1 2 4 0,-4 4-6 16,-6 16 1-16,8-24 0 0,-8 24 4 0,0 0-3 16,0 0 4-16,-18 10 4 0,9 8 3 0,-2 2-2 15,5 5 3-15,-4 5 5 0,-1 2-4 0,5 1 1 16,3-1-2-16,-1 0 0 0,1-3 2 0,3-3 2 15,3 3 3-15,1-5-3 0,-1-2-57 16,3-4-82-16,2 1-106 0,-8-19-130 0,22 16-135 16,-22-16-126-16,30 3-72 0,-30-3-75 0,44-12-439 15,-17-1-676-15</inkml:trace>
  <inkml:trace contextRef="#ctx0" brushRef="#br2" timeOffset="-70656.13">27566 5842 49 0,'17'-19'371'15,"-7"0"40"-15,0 5 22 0,-10 14 12 16,17-28 2-16,-17 28-20 0,9-20-30 0,-9 20-53 15,7-18-59-15,-7 18-54 0,0 0-47 0,7-17-34 16,-7 17-10-16,0 0 27 0,0 0 8 0,-10 15-6 16,10-15-13-16,-7 31-9 0,1-12-3 0,3 4-9 15,-4 2-15-15,3 2-19 0,-3-2-16 0,1 6-15 16,3-5-10-16,-4 3-8 0,4-5-20 0,-4 1-4 16,3-3 0-16,1 2-2 0,0-7-1 15,0 0-25-15,3-17-78 0,-7 24-108 0,7-24-138 16,0 0-150-16,-7 17-109 0,7-17-87 0,0 0-595 15,0 0-725-15</inkml:trace>
  <inkml:trace contextRef="#ctx0" brushRef="#br2" timeOffset="-70500.83">27620 5585 289 0,'-3'-26'566'0,"-1"4"20"0,1 5-11 0,3 17-61 16,-11-28-88-16,11 28-87 0,-6-22-66 0,6 22-58 15,0 0-40-15,-10-16-33 0,10 16-18 0,0 0-27 16,0 0-13-16,7 16-12 0,-7-16-10 0,20 22-7 15,-7-6-7-15,0-4-51 0,4 3-166 0,-4-3-213 16,4 0-148-16,-1-1-146 0,-16-11-304 0,34 7-458 16</inkml:trace>
  <inkml:trace contextRef="#ctx0" brushRef="#br2" timeOffset="-69248.96">28053 5412 313 0,'0'0'563'0,"17"-17"-26"15,-17 17-70-15,0 0-87 0,13-16-76 0,-13 16-60 16,0 0 2-16,0 0 9 0,0 0-20 0,-13 23-12 15,6-8-14-15,-3 9-1 0,0-3-6 0,0 12-26 16,0 1-22-16,0 7-22 0,-4 4-21 0,5 0-7 16,-1-1 0-16,-4 2 2 0,5-4-9 0,2-2-10 15,-4-2-9-15,5-4-6 0,-1-1 0 0,1-3 2 16,0-5-8-16,-2-2 21 0,2-3 59 0,2-2 43 16,4-18-25-16,-12 24-29 0,12-24-20 15,-14 13-27-15,14-13-17 0,0 0-12 16,0 0-12-16,-37 0-12 0,37 0-2 0,-14-15-13 15,14 15-8-15,-13-21-2 0,13 21-4 0,-9-25-8 16,9 25-2-16,-4-25-1 0,4 25-2 0,-4-25-1 16,4 25-1-16,0-19-4 0,0 19 7 0,4-20-10 15,-4 20 6-15,10-18-2 0,-10 18 2 0,20-15 3 16,-20 15 2-16,40-16-5 0,-16 4 7 0,-2 5-1 16,5-3-1-16,0 2 4 0,6-1-3 0,0-1-3 15,1-2 4-15,0 2 1 0,-1-1-1 0,-6 1 0 16,-1 0 3-16,1 0 0 0,-7 0-2 15,4 1 0-15,-8 1-1 0,4-2 3 0,-7-3-2 16,-13 13 1-16,23-18 1 0,-23 18 3 0,21-19-6 16,-21 19 0-16,10-19 0 0,-10 19-4 0,6-21 4 15,-6 21-4-15,-3-18 2 0,3 18 0 16,-13-12 2-16,13 12-3 0,-24-8 2 0,24 8-2 16,-30 0 4-16,30 0-2 0,-39 10 8 0,18 0-6 15,-2 5 2-15,-4 3 2 0,4 1 0 0,0 6 3 16,-1 0-1-16,4 0 0 0,4 3 3 0,2-2 5 15,4 1-4-15,4-5 0 0,-1 0 4 0,4-1 0 16,3-1 4-16,3-6 0 0,4 4 4 0,-1-4-2 16,8-2 1-16,-14-12-7 0,30 17 8 0,-30-17-4 15,36 7-2-15,-36-7-2 0,43-2-2 16,-19-6-20-16,0 1-20 0,2-3-16 0,-3 1 3 16,0-10 1-16,4 1 6 0,-3 1 6 0,-5-4 6 15,2-3 4-15,-1 2 2 0,-4 0 2 0,1-4 6 16,-4 6-1-16,1 3 1 0,-4-1-1 0,-1 0 5 15,2 6-3-15,-11 12-3 0,13-22 0 16,-13 22 1-16,14-12 3 0,-14 12 1 0,0 0 2 16,0 0 1-16,0 0 4 0,16 17 1 0,-16-17-1 15,0 22 0-15,0-22 4 0,0 31-1 0,0-31-2 16,0 31 2-16,0-31-1 0,0 31-4 0,0-31-5 16,-3 27 17-16,3-27-2 0,0 25 14 15,0-25 89-15,0 17 66 0,0-17 47 0,0 0-29 16,0 0-33-16,0 0-31 0,0 0-25 0,0 0-21 15,0 0-18-15,3-22-10 0,0 5-14 0,8-3-10 16,-2-1-6-16,1 1-10 0,4-2-5 0,-1 3-4 16,1-2-4-16,-1 6-6 0,-4 0-11 0,5 3-4 15,-14 12-3-15,16-15 5 0,-16 15 1 0,0 0 3 16,0 0 2-16,27 10 2 0,-27-10 1 0,7 22-1 16,-7-22 6-16,0 30 2 0,0-30 1 0,4 31-1 15,-4-31 1-15,0 29-2 0,0-29 2 0,0 26 3 16,0-26 6-16,0 17-3 0,0-17 4 0,0 0-6 15,0 0-1-15,0 0 0 0,0 0-3 16,0 0-1-16,0 0-4 0,19-9-15 0,-19 9-30 16,17-26-25-16,-7 11-9 0,0-3 1 0,0 2 8 15,3-3 7-15,1 4 8 0,-4 0 7 0,-10 15 3 16,17-20 0-16,-17 20 7 0,13-12 8 0,-13 12 5 16,0 0 6-16,0 0 2 0,13 18 6 0,-13-18 5 15,0 29 2-15,0-9 4 0,0 1 1 0,0 3 2 16,7-1 1-16,-3 2 6 0,5-5-3 0,-2 2 4 15,3-1 5-15,3-6 29 0,0-1 41 0,4-1 11 16,-17-13-5-16,40 12-10 0,-40-12-9 0,41 3-12 16,-15-9-4-16,-3-1-16 0,7-5-9 0,0-3-5 15,0-6-6-15,0 1-2 0,3-7-6 16,-3-6-1-16,0 1-2 0,0-6-4 0,-3-4-4 16,0 0-13-16,-3-8-30 0,-4 2-8 0,-4-3 3 15,-2 2-1-15,-8 2 6 0,1 1 6 0,-7 7 1 16,0 1 2-16,-7 6 1 0,-3 3 2 0,-3 3 5 15,-4 3 2-15,-3 9 4 0,-3 2 3 0,-4 0 3 16,0 8 2-16,27 4 1 0,-60 4 7 0,27 9 4 16,0 7 5-16,-1 10 0 0,8 10 3 0,-1 13 3 15,11 4-1-15,5 8 2 0,5 3 3 0,6 2-6 16,6 2 5-16,11 11-5 0,10-4 6 16,6-1-6-16,4-3 0 0,2-5 0 0,-5-12-3 15,-4-7 0-15,-10-5 1 0,0-8-2 0,-7-6-5 16,-6-1 4-16,-7-7 0 0,-7-2 6 0,-9-2-2 15,-7-2-3-15,-11-6-19 0,-2 1-99 0,-8-8-122 16,1 0-140-16,-7-7-144 0,-1-3-173 0,-5-5-162 16,3-5-776-16,-4-6-1071 0</inkml:trace>
  <inkml:trace contextRef="#ctx0" brushRef="#br2" timeOffset="-68240.83">29958 5317 396 0,'9'-20'576'0,"-9"20"-27"0,0 0-35 16,11-18-41-16,-11 18-27 0,6-14-43 0,-6 14-33 16,0 0-49-16,13-20-52 0,-13 20-48 0,14-16-44 15,-14 16-34-15,23-13-23 0,-6 1-24 0,3 0-12 16,6-1-12-16,4-1-11 0,4-4-5 0,3-4-9 15,6-3-3-15,1 0-11 0,-1-5-3 0,4-3-4 16,2-2-6-16,-2-2-2 0,-4-3-2 0,-6 5-4 16,-3 3-1-16,-8-1-2 0,-3 3 2 15,-6 2 1-15,0 3-4 0,-7 5-1 0,-7-2-3 16,-3 22-4-16,-10-33 1 0,-3 19 0 0,-11 3 1 16,-3 2 0-16,-9 3 1 0,-4 6 0 15,-10 6-1-15,-13 3 0 0,-10 11 4 0,-1 2 2 16,-13 11-4-16,7 7 3 0,3 6 0 0,11 1 2 15,3 8 4-15,9 0 0 0,14 1-1 0,10-2 1 16,13 5 1-16,7-3-4 0,14 1-1 0,5 9 1 16,12 0 0-16,9 6-1 0,6 2 1 0,5-4 0 15,-1-3-3-15,-7-9-1 0,0-3 0 0,-3-1-2 16,-3-1 2-16,-4-10-4 0,-6-1 1 0,-4-1 0 16,-6-7 6-16,-4-1 4 0,-6-3 3 15,-7-3 8-15,-4-1 11 0,-2-2 26 0,-7-4 15 16,-4-1-11-16,-3-6-11 0,-3-2-6 0,3-1-5 15,3-3-1-15,0-2-9 0,27-5-8 0,-46 5-53 16,46-5-111-16,-33 0-161 0,33 0-166 0,0 0-147 16,-11-17-89-16,11 17-719 0,33-22-872 15</inkml:trace>
  <inkml:trace contextRef="#ctx0" brushRef="#br2" timeOffset="-67836.83">30358 5835 534 0,'9'-19'542'16,"-1"2"-14"-16,-2 2-26 0,-6 15-29 0,10-27-50 15,-10 27-31-15,6-22-39 0,-6 22-57 16,8-20-56-16,-8 20-50 0,6-18-37 0,-6 18-32 0,0 0-22 16,10-18-19-16,-10 18-17 0,0 0-17 15,0 0-7-15,23-4-5 0,-23 4-7 0,0 0-3 16,0 0 0-16,30 0-3 0,-30 0-3 0,0 0 2 16,0 0-2-16,34-3-1 0,-34 3-2 0,0 0-3 15,27-12-3-15,-27 12 0 0,20-15 1 16,-20 15 6-16,16-16 25 0,-16 16 21 0,14-17-2 15,-14 17-4-15,10-17 0 0,-10 17-4 0,6-18 0 16,-6 18-11-16,0 0-6 0,-3-23-7 0,3 23-6 16,0 0-6-16,-21-17-3 0,21 17-2 15,-30-2-1-15,30 2-3 0,-39 5-1 0,15 2 0 16,-3 5-1-16,-3 3 2 0,0 6-3 0,3-1 2 16,5 5 0-16,-2 2-1 0,4 1-1 0,7 4 2 15,3-2-1-15,0 3 1 0,6-6 0 0,4 1 2 16,0-3 2-16,4 0 0 0,2 0 2 0,2-5 4 15,5-2 0-15,0-1 1 0,4-5 0 0,3-2-2 16,2-3 3-16,-22-7-4 0,51 5-1 0,-51-5 1 16,50-2-6-16,-26-3-34 0,2-2-91 0,-3-1-118 15,-2-1-139-15,-1-3-153 0,-4-5-113 16,4 5-169-16,-7-3-362 0,-2 3-636 0</inkml:trace>
  <inkml:trace contextRef="#ctx0" brushRef="#br2" timeOffset="-67487.98">30741 5625 50 0,'4'-18'536'16,"-1"2"-8"-16,0-5-18 0,4 3-20 0,-4-2-21 15,0 1-17-15,-3 19-15 0,7-34-31 0,-7 34-39 16,4-25-61-16,-4 25-64 0,3-19-52 0,-3 19-35 16,0 0-31-16,0 0-24 0,0 0-18 0,-7 18-13 15,4-1-13-15,3 8-8 0,-4 2-8 0,1 8-5 16,3 0-8-16,0 2 2 0,0 0-5 0,0-1-2 15,0-5-4-15,0-4 0 16,0 0 1-16,3-4 7 0,-3-4 63 0,0-19 86 16,7 28-5-16,-7-28-27 0,0 0-17 0,0 0-7 15,0 0-10-15,43-10-18 0,-29-8-10 0,-1-1-16 16,4-7-14-16,3-1-11 0,-3-3-9 0,-1 0-7 16,-2-1-1-16,2-1-7 0,-2 2-2 0,-4 5 1 15,2 3-6-15,-4 2-3 0,2 0-4 0,-4 5 1 16,0 0-6-16,-6 15-5 0,11-22 2 0,-11 22-1 15,0 0 0-15,10-18 3 0,-10 18-2 0,0 0-80 16,0 0-90-16,0 0-95 0,-13 18-123 0,13-18-152 16,-11 17-158-16,11-17-98 0,-9 14-646 0,9-14-897 15</inkml:trace>
  <inkml:trace contextRef="#ctx0" brushRef="#br2" timeOffset="-66512.83">30935 5496 109 0,'0'0'407'16,"0"0"-14"-16,0-19-20 0,0 19-34 0,0 0-31 16,-4-17-35-16,4 17-32 0,0 0-39 0,-3-18-31 15,3 18-25-15,0 0-29 0,-10-13-21 0,10 13-18 16,0 0-13-16,-10-12-13 0,10 12-11 0,0 0-6 16,0 0-8-16,-13-13-3 0,13 13-7 15,0 0-1-15,0 0-4 0,0 0-4 0,0 0 0 16,-14-12-1-16,14 12-3 0,0 0 1 0,0 0-1 15,0 0 3-15,0 0-3 0,0 0 2 0,0 0 3 16,0 0 2-16,0 0 12 0,11-14 14 16,-11 14-3-16,0 0-4 0,0 0-6 0,0 0-1 15,19-8-6-15,-19 8-3 0,0 0 0 0,0 0-4 16,0 0-2-16,24-7 1 0,-24 7-5 0,0 0 2 16,0 0-5-16,0 0 1 0,0 0 2 0,23-9-1 15,-23 9-1-15,0 0 4 0,0 0-2 0,0 0 0 16,0 0-1-16,0 0-1 0,0 0 0 0,0 0-2 15,0 0-1-15,0 0 1 0,0 0 3 16,0 0 1-16,0 0 1 0,0 0 1 0,0 0-9 16,0 0 5-16,16-9 0 0,-16 9 2 0,0 0 2 15,0 0 5-15,0 0 2 0,0 0 2 0,0 0 1 16,0 0 10-16,0 0 16 0,0 0 0 0,0 0-6 16,14-13-6-16,-14 13-4 0,0 0-6 0,0 0-2 15,0 0-10-15,0 0 2 0,0 0-5 16,10 17 0-16,-10-17 2 0,6 23 0 0,2-3 8 15,-5 3 12-15,3 7 16 0,-2 4 10 0,2 4-3 16,-3 2-6-16,0 3-7 0,2 3-2 0,-2-2-8 16,3-5 0-16,-2-1-8 0,-1-1-2 0,0-4 1 15,0-8 104-15,-3-1 160 0,4 0 170 16,-4-24 80-16,4 27-68 0,-4-27-82 0,0 0-71 16,0 0-56-16,0 0-36 0,0 0-30 0,19-17-34 15,-12-3-29-15,0-3-102 0,3-7-24 0,-1-4 0 16,5-9 0-16,2-3 0 0,-2 0 0 0,-1-5 0 15,-2 3 0-15,2 4 0 0,-4 4 0 0,-1 7 0 16,-2 0 0-16,1 8 0 0,-1 0 0 0,-3 6 0 16,5-1 0-16,-8 20 0 0,6-25 0 15,-6 25 0-15,4-20 0 0,-4 20 0 0,6-18 0 16,-6 18 0-16,0 0 0 0,10-18 0 16,-10 18 0-16,0 0 0 0,7-14 0 0,-7 14 0 15,0 0 0-15,0 0 0 0,7-16 0 0,-7 16 0 16,0 0 0-16,0 0 0 0,0 0 0 0,0 0 0 15,0 0 0-15,0 0 0 0,0 0 0 0,0 0 0 16,0 30 0-16,0-12 0 0,3 5 0 0,-3 4 0 16,3 6 0-16,0 4 0 0,0 4 0 0,4 5 0 15,-3 2 0-15,3-1 0 0,-1-1 0 0,1-5 0 16,-4-5 0-16,4 0 0 0,0-7 0 0,-4-4 0 16,3-1 0-16,-2-8 0 0,-4-16 0 0,20 20 0 15,-20-20 0-15,0 0 0 0,43-5 0 0,-26-7 0 16,7-6 0-16,-2-7 0 0,5-7 0 15,-4-6 0-15,4-2 0 0,-3-2 0 16,-2 2 0-16,-1-3 0 0,-4 11 0 0,-4 2 0 16,1 2 0-16,-5 6 0 0,1 4 0 0,-10 18 0 15,7-15 0-15,-7 15 0 0,0 0 0 0,-13 30 0 16,6-5 0-16,-7 7 0 0,1 9 0 0,-1 2 0 16,2 1 0-16,2-1 0 0,-1-4 0 0,5-3 0 15,3-2 0-15,-1-3 0 0,4-6 0 0,-3-1 0 16,3 0-43-16,0-24-117 0,-3 29-140 0,3-29-158 15,3 20-135-15,-3-20-124 0,0 0-102 0,0 0-92 16,0 0-514-16,24-7-876 0</inkml:trace>
  <inkml:trace contextRef="#ctx0" brushRef="#br2" timeOffset="-65696.83">31769 5697 232 0,'6'-18'467'0,"-6"18"38"16,10-27 16-16,-10 27-13 0,3-20-32 0,-3 20-40 15,3-20-49-15,-3 20-51 0,0 0-56 0,11-24-61 16,-11 24-42-16,16-17-34 0,-16 17-34 0,30-17-22 15,-9 10-12-15,-2 0-15 0,4-1-7 0,-2 1-8 16,2-2-10-16,0-3-6 0,1 3 2 0,-1-2-3 16,1-1-5-16,-1 0-2 0,-3-3-4 0,0-1-3 15,-1-1-18-15,-2 2 0 0,1-3 3 0,-6 5 0 16,-2-4-8-16,-10 17 6 0,14-24 4 0,-14 24-8 16,3-21 0-16,-3 21 3 0,0 0 0 0,-6-21-1 15,6 21 3-15,0 0-2 0,-21-9 2 16,21 9 0-16,0 0 0 0,-26 11 2 0,26-11-2 15,-24 25 6-15,14-6 0 0,-2 6-1 16,-2 3 3-16,1 2 0 0,2 3 1 0,-2 1 3 16,7 0 0-16,-1-2-4 0,3-6 1 0,-2 0-1 15,2-3 0-15,4-3 13 0,0-20 85 0,-3 32 129 16,3-32 68-16,3 20-29 0,-3-20-49 0,0 0-42 16,24 8-34-16,-24-8-29 0,27-13-24 0,-11 4-18 15,4-6-17-15,-4-2-7 0,8-2-14 0,-1-4-8 16,1-2-7-16,0 0 1 0,-2 0-11 0,2 4-2 15,-4-3-5-15,-4 7-3 0,1 3-2 16,-4-1-17-16,-13 15 0 0,21-14 4 0,-21 14 0 16,0 0 2-16,17 17 3 0,-17-17 6 0,0 38 1 15,0-7 0-15,-4 4 4 0,0 3 0 0,1 1 0 16,3-3 1-16,-3-2-2 0,3-2 7 0,0-3-6 16,0-5 0-16,0-2 5 0,0-1 10 15,3-4 13-15,-3-17 6 0,3 25-6 0,-3-25-7 16,0 0-8-16,11 15-63 0,-11-15-116 0,0 0-152 15,10-12-139-15,-10 12-101 0,13-33-70 0,-6 11-24 16,3-9 16-16,3 0 46 0,0-2 57 0,7-7 87 16,-3-1 81-16,3 4 92 0,-4 5 96 15,2-1 76-15,-2 3 84 0,-2 5 77 0,-5 2 44 0,1 4 8 16,1 1-9-16,-11 18-23 0,13-25-5 16,-13 25 33-16,6-17 34 0,-6 17 33 0,0 0 9 15,0 0 23-15,0 0 8 0,0 0 3 0,0 0 8 16,14 22-44-16,-14-22-25 0,6 24-25 0,-6-24-13 15,14 32-17-15,-4-15-8 0,-4-3-9 0,8-2 17 16,-4 2 52-16,-10-14 39 0,27 19 18 16,-27-19-19-16,27 11-32 0,-27-11-30 0,33 0-24 15,-33 0-22-15,39-11-17 0,-18 4-8 0,1-5-16 16,-1-2-9-16,-4 0-8 0,2-8-4 16,-2 0-4-16,-1-7-8 0,-5 2-3 0,-1-1-2 15,-4 3-4-15,2 3-3 0,-5 3-3 0,-3 19-5 16,0-34-4-16,0 34-2 0,-8-19 2 0,8 19 1 15,0 0 6-15,-25-6-4 0,25 6 6 0,-24 21 0 16,10-4 4-16,-2 8 2 0,-1 5 2 0,1 2 1 16,-1 6 2-16,1 3 0 0,-2-2 2 0,6 2 0 15,-2-7 10-15,1 2-27 0,-1-7-83 0,1 1-114 16,2-2-146-16,2-8-144 0,5-1-82 0,4-19-83 16,-9 26-126-16,9-26-284 0,0 0-540 0</inkml:trace>
  <inkml:trace contextRef="#ctx0" brushRef="#br2" timeOffset="-65356.83">32996 5565 53 0,'9'-18'511'0,"2"3"7"16,-1 3-29-16,-1-4-35 0,2 2-45 0,-1-1-37 15,-1 0-49-15,5 0-56 0,-1 3-50 0,4-1-39 16,-1 0-35-16,2 1-32 0,1-1-17 0,4 3-19 16,1 1-16-16,0-2-9 0,2 1-4 0,-3 0-11 15,4 0-8-15,0 0-2 0,-1 1-4 0,1-2 1 16,-3 2-1-16,3-4-5 0,-5 0 0 0,-2 1 0 15,1-1-6-15,-2 1 1 0,-5 0-4 0,2-4 1 16,-5 3 0-16,-11 13-1 0,10-25-11 0,-10 25 3 16,0-21 5-16,0 21-2 0,-13-21-3 15,13 21-2-15,-24-12 2 0,24 12-1 16,-36-8 1-16,36 8 0 0,-60 0-1 0,19 5 6 16,-2 5-3-16,-7 4-6 0,-4 7 2 0,-6 9-1 15,4 6 16-15,-8 10 12 0,8 10-12 0,2 1 4 16,7 3 1-16,14-5-2 0,3 0 5 0,11-7 0 15,1-4 1-15,9 2 2 0,6-9 4 0,3-1 1 16,3-2-4-16,3 0 10 0,1-8-37 0,2-3-90 16,2-3-126-16,-1-2-157 0,-10-18-131 0,17 22-169 15,-17-22-352-15,13 15-501 0</inkml:trace>
  <inkml:trace contextRef="#ctx0" brushRef="#br2" timeOffset="-65012.83">28033 6486 36 0,'-116'9'555'15,"-1"-4"-39"-15,16 2-27 0,5-4-17 0,2 2-27 16,18-5-24-16,2 2-25 0,8 1-45 0,9-1-34 15,8-2-42-15,5 3-39 0,10-3-29 16,34 0 47-16,-39 2 52 0,39-2 17 0,0 0-2 16,52-5-16-16,22-2-26 0,56-4-29 0,50-3-29 15,30-6-34-15,37 0-20 0,80-7-31 0,30 1-27 16,16 1-21-16,31 1-16 0,26 3-18 0,14 1-12 16,3 3-12-16,6 2-2 0,14 0-5 0,-4 2-1 15,-22-2-7-15,6 3-1 0,-20-4-1 0,-30 3-1 16,-354-6-27-16,-43 19-52 0,0-27-79 0,0 27-94 15,0-28-113-15,0 28-106 0,0-22-157 0,0 22-207 16,0-28-969-16,0 28-1220 0</inkml:trace>
  <inkml:trace contextRef="#ctx0" brushRef="#br0" timeOffset="59931.73">7773 13587 44 0,'0'0'238'0,"0"0"-8"0,0 0-9 16,0 0-4-16,0 0-11 0,0 0-19 15,0 0-12-15,0 0 1 0,0 0-9 0,14-15-11 16,-14 15-10-16,0 0-13 0,0 0-13 0,0 0-7 16,0 0-7-16,0 0-13 0,7-15-8 0,-7 15-6 15,0 0-7-15,0 0 3 0,0 0 3 0,0 0 4 16,0 0 1-16,9-15 1 0,-9 15-4 0,0 0 0 15,0 0-1-15,0 0-6 0,0 0-2 0,0 0-10 16,0 0-6-16,7-17-6 0,-7 17-7 0,0 0-6 16,0 0-8-16,0 0-4 0,0 0-5 0,0 0-4 15,10-13 1-15,-10 13-8 0,0 0-2 16,0 0 2-16,0 0-6 0,0 0 4 0,0 0-1 16,0 0 2-16,0 0 5 0,0 0 3 15,0 0 0-15,0 0 0 0,0 0-2 0,0 0-2 16,0 0 6-16,0 0-8 0,0 0-1 0,0 0-10 15,0 0 7-15,0 0 2 0,0 0 5 0,0 0 7 16,0 0 6-16,0 0-1 0,0 0 0 0,0 0 1 16,0 0 4-16,4 18 2 0,-4-18 6 0,0 0-5 15,0 0-2-15,0 20-3 0,0-20 2 0,0 0-2 16,0 21 5-16,0-21 0 0,0 0 1 0,-4 24-3 16,4-24-5-16,-4 17-2 0,4-17-4 0,0 20-3 15,0-20-4-15,-3 21 0 0,3-21-2 0,0 19-1 16,0-19-1-16,0 20-1 15,0-20-1-15,0 21-1 0,0-21-1 0,0 20-3 16,0-20 3-16,0 17-2 0,0-17 1 0,0 20 0 16,0-20-2-16,3 18-2 0,-3-18 7 0,0 0-5 15,0 24 0-15,0-24 0 0,0 0-1 0,0 25 4 16,0-25-2-16,0 0 0 0,0 22-2 0,0-22 1 16,0 0 1-16,4 21-1 0,-4-21-1 0,0 0 2 15,0 20-1-15,0-20-1 0,0 0 1 0,0 17-4 16,0-17 5-16,0 0 1 0,0 21-3 0,0-21 2 15,0 0-1-15,0 20-2 0,0-20 2 0,0 0-1 16,4 19 2-16,-4-19-5 0,0 0 6 0,0 20-4 16,0-20 1-16,0 0 2 0,0 24-9 15,0-24 11-15,0 0-3 0,0 21 1 0,0-21 2 16,0 0-2-16,0 22 0 0,0-22 0 16,0 0 0-16,3 24-2 0,-3-24 0 0,0 0 0 15,0 21 0-15,0-21 2 0,0 0 2 0,0 23 0 16,0-23-4-16,0 0-1 0,0 22 2 0,0-22 0 15,0 0-2-15,0 24 2 0,0-24-2 0,0 0 1 16,3 19 1-16,-3-19 0 0,0 0-1 0,0 20 2 16,0-20-4-16,0 0 2 0,-3 23 2 0,3-23-5 15,0 0 3-15,0 19 8 0,0-19-9 0,0 0 2 16,3 21-5-16,-3-21 6 0,0 0-5 16,0 24 5-16,0-24-2 0,0 0 1 0,0 26-2 15,0-26 2-15,0 0 1 0,0 25-2 0,0-25 1 16,3 17-1-16,-3-17 0 0,0 0 0 0,0 25 0 15,0-25 3-15,0 0-2 0,0 25-1 0,0-25 4 16,0 0-1-16,0 23-2 0,0-23 1 16,0 0-1-16,0 21 1 0,0-21 1 0,0 0-3 15,-3 21 3-15,3-21-4 0,0 0 3 0,0 20-1 16,0-20 0-16,0 0 1 0,-3 22-1 0,3-22 5 16,0 0-3-16,-3 21-1 0,3-21 2 0,0 0-4 15,-4 20 1-15,4-20 1 0,0 0 0 0,-4 19 1 16,4-19-1-16,0 0-2 0,-3 18 2 15,3-18 0-15,0 0 2 0,-3 21-2 0,3-21 0 16,0 0-1-16,-4 19 2 0,4-19-2 0,0 0 2 16,-3 20 3-16,3-20-2 0,0 0 3 0,-3 20 0 15,3-20-1-15,0 0 3 0,-3 21-4 0,3-21-6 16,0 0 6-16,-3 19-1 0,3-19-1 0,0 0-2 16,0 20 2-16,0-20-1 0,0 0-1 15,-4 19 1-15,4-19 0 0,0 0 0 0,-3 18 0 16,3-18-4-16,0 0 4 0,0 0 2 0,0 21-2 15,0-21 0-15,0 0 1 0,0 0-1 0,-4 20 0 16,4-20-2-16,0 0 3 0,0 0-2 0,0 16 0 16,0-16-3-16,0 0 4 0,0 0-2 15,0 0 2-15,0 21-2 0,0-21 3 0,0 0-3 16,0 0-4-16,0 0 6 0,-3 22-2 0,3-22 0 16,0 0 1-16,0 0 0 0,0 0-1 0,0 20 0 15,0-20 1-15,0 0 1 0,0 0 1 0,0 0-1 16,0 0-3-16,-4 24 2 0,4-24-1 0,0 0 0 15,0 0 1-15,0 0-1 0,0 0 3 0,0 19-3 16,0-19 0-16,0 0-1 0,0 0 1 0,0 0 0 16,0 0 4-16,0 0-3 0,-3 20-3 15,3-20 2-15,0 0 0 0,0 0 0 0,0 0 3 16,0 0-3-16,0 0 1 0,0 0-3 0,0 17 2 16,0-17 1-16,0 0-3 0,0 0 0 15,0 0 1-15,0 0 1 0,0 0 1 0,0 21 0 16,0-21 1-16,0 0-3 0,0 0 0 0,0 0 1 15,0 0-2-15,0 0 2 0,0 20 0 0,0-20 0 16,0 0 1-16,0 0 2 0,0 0-1 0,0 0-2 16,0 0-2-16,0 20 2 0,0-20 0 0,0 0-1 15,0 0 1-15,0 0 0 0,0 0 0 0,-3 17 1 16,3-17 1-16,0 0-3 0,0 0 3 0,0 0 0 16,0 0-3-16,0 0 4 0,0 21-2 0,0-21 1 15,0 0-1-15,0 0-2 0,0 0 2 16,0 0-4-16,0 0 7 0,0 0-5 15,0 0 0-15,-3 17 3 0,3-17-2 0,0 0 0 16,0 0 3-16,0 0-4 0,0 0 2 0,0 0-1 16,0 0-1-16,0 0 1 0,0 0-1 0,0 0 1 15,0 0-1-15,0 0 2 0,0 0-1 0,0 0 1 16,0 0 5-16,0 0-6 0,0 0-1 0,0 0 0 16,-3 17 0-16,3-17 2 0,0 0-1 0,0 0 4 15,0 0-3-15,0 0 4 0,0 0-3 0,0 0 2 16,0 0 2-16,0 0 1 0,0 0 2 0,0 0 3 15,0 0 8-15,0 0 10 0,0 0 8 0,0 0 2 16,0 0-2-16,0 0-8 0,0 0-1 0,0 0-5 16,0 0-7-16,0 0-2 0,0 0-1 15,0 0-3-15,0 0 0 0,0 0-3 16,-7 15-2-16,7-15 2 0,0 0-1 0,0 0 2 16,0 0-1-16,0 0 6 0,0 0 18 0,0 0 22 15,0 0 4-15,0 0-2 0,0 0-5 0,0 0-11 16,0 0-4-16,0 0-7 0,0 0-4 0,0 0-7 15,0 0-2-15,0 0-4 0,0 0-3 0,0 0-2 16,0 0 2-16,0 0-5 0,0 0 0 0,0 0 3 16,0 0-6-16,0 0 5 0,0 0-1 0,0 0 2 15,0 0 1-15,0 0 0 0,0 0 4 0,0 0 1 16,0 0 4-16,0 0-3 0,0 0 0 0,0 0-1 16,0 0-2-16,0 0-3 0,0 0-2 15,0 0-1-15,0 0-2 0,0 0-1 0,-14 13 4 16,14-13-4-16,0 0 0 0,0 0 1 0,0 0-2 15,0 0 1-15,0 0-1 0,0 0-2 16,0 0 1-16,0 0 1 0,0 20-4 0,0-20 6 16,0 0 0-16,0 0-3 0,0 0 2 0,0 0 0 15,0 0-2-15,0 0 1 0,-3 19 2 0,3-19-3 16,0 0 0-16,0 0-1 0,0 0-1 0,0 0 1 16,0 0 3-16,0 0-1 0,0 0 0 0,0 0-1 15,0 0 2-15,-3 18 6 0,3-18-7 0,0 0-2 16,0 0 1-16,0 0 5 0,0 0-4 0,0 0 3 15,0 0-5-15,0 0 6 0,-7 14 2 16,7-14-3-16,0 0-1 0,0 0 6 0,0 0 0 16,0 0 3-16,0 0 2 0,0 0 3 0,0 0 3 15,0 0 1-15,0 0 2 0,0 0-5 0,0 0-24 16,0 0-102-16,0 0-157 0,4-24-190 16,-4 24-205-16,6-17-188 0,-6 17-550 0,10-22-850 15</inkml:trace>
  <inkml:trace contextRef="#ctx0" brushRef="#br0" timeOffset="62271.46">8287 13459 59 0,'0'0'257'15,"0"0"-7"-15,0 0-21 0,0 0-16 0,30 5-17 16,-30-5-21-16,0 0-9 0,0 0-5 16,0 0-2-16,0 0-12 0,0 0-1 15,17 13-5-15,-17-13-7 0,0 0 0 0,0 0-3 16,13 14-5-16,-13-14 6 0,0 0-7 0,6 17-7 16,-6-17 0-16,0 0 2 0,11 22-7 0,-11-22-8 15,0 0-1-15,3 24 4 0,-3-24 9 0,0 21-1 16,0-21-4-16,3 22-5 0,-3-22-1 0,0 25-6 15,0-25-7-15,0 31 2 0,0-31-1 0,-3 29-8 16,3-29-12-16,0 33-10 0,0-33-12 0,-3 30-8 16,3-30-7-16,0 32-6 0,0-32 0 0,-4 31-5 15,4-31 3-15,0 29 2 0,0-29 0 0,0 29-2 16,0-29-5-16,0 29-2 0,0-29-2 0,-3 30-3 16,3-30-1-16,0 28 0 0,0-28-1 15,0 29-2-15,0-29 1 0,0 31 0 16,0-31 1-16,-4 29 2 0,4-29-3 0,0 28 1 15,0-28-2-15,0 27-1 0,0-27-2 0,0 25-2 16,0-25 2-16,-3 28-3 0,3-28 2 0,0 25-3 16,0-25 0-16,0 27 0 0,0-27-1 0,-3 25 0 15,3-25 1-15,0 26 1 0,0-26-3 0,-3 27 2 16,3-27-1-16,-4 24-1 0,4-24 2 0,0 29 1 16,0-29-1-16,-3 24 1 0,3-24 0 0,-3 27-1 15,3-27 2-15,-4 28-2 0,4-28 2 0,0 27-1 16,0-27 0-16,-3 27-1 0,3-27 2 15,-4 29-1-15,4-29 0 0,0 25 2 0,0-25 4 16,-3 25-5-16,3-25 3 0,-3 25-2 0,3-25-1 16,0 22 2-16,0-22-1 0,-3 23-2 0,3-23 2 15,0 22 0-15,0-22-1 0,-4 25 0 16,4-25 0-16,-3 22-1 0,3-22 1 0,0 25 0 16,0-25-1-16,-3 23-1 0,3-23-1 0,0 22 0 15,0-22 2-15,-4 24-2 0,4-24-1 0,0 22 4 16,0-22-5-16,-3 22 2 0,3-22-3 0,0 25 1 15,0-25-2-15,0 23 3 0,0-23-1 0,-4 25 0 16,4-25 1-16,-3 21-2 0,3-21 1 0,0 24-4 16,0-24 0-16,-3 22 4 0,3-22 0 15,0 17-2-15,0-17 2 0,0 0-3 0,-3 29 2 16,3-29-1-16,0 0 1 0,-4 22-1 0,4-22 0 16,0 0 0-16,0 17 3 0,0-17-4 0,0 0 1 15,-3 19 0-15,3-19 3 0,0 0-1 0,0 0 0 16,0 24-3-16,0-24 1 0,0 0 2 15,-3 15-3-15,3-15 1 0,0 0-2 0,0 0 2 16,-4 20 1-16,4-20-3 0,0 0 3 0,0 0-1 16,0 16 0-16,0-16-2 0,0 0 1 0,0 0 2 15,0 0 1-15,-3 24 4 0,3-24-4 0,0 0 4 16,0 0 2-16,0 0 2 0,-4 22 21 0,4-22 23 16,0 0 9-16,0 0-4 0,-3 17-11 15,3-17-1-15,0 0-6 0,0 0-3 0,-3 16-9 16,3-16-10-16,0 0 4 0,0 0 5 0,0 0-10 15,0 0 0-15,0 0 2 0,-3 20 0 0,3-20 4 16,0 0 3-16,0 0 0 0,0 0-16 0,0 0-104 16,-4-24-127-16,4 24-171 0,7-29-160 0,-1 7-157 15,1-2-137-15,3-8-520 0,3 1-819 0</inkml:trace>
  <inkml:trace contextRef="#ctx0" brushRef="#br0" timeOffset="63523.5">8851 13527 51 0,'0'0'252'0,"0"0"-21"0,0 0-12 0,0 0-12 15,10-15-8-15,-10 15-9 0,0 0-10 0,0 0-9 16,0 0-9-16,9-12-8 0,-9 12-9 0,0 0-12 16,0 0-9-16,0 0-7 0,0 0-15 0,0 0-11 15,0 0-13-15,0 0-10 0,0 0-8 0,0 0-7 16,14-10-8-16,-14 10 4 0,0 0 15 0,0 0 11 16,0 0 6-16,0 0 7 0,0 0-4 0,0 0-3 15,10 13 6-15,-10-13 5 0,0 0-2 0,0 0 6 16,6 19-4-16,-6-19 8 0,0 0 3 15,7 20-4-15,-7-20 0 0,0 0-6 0,4 24-2 16,-4-24-4-16,3 21 3 0,-3-21 4 0,0 22 4 16,0-22-8-16,0 29-6 0,0-29-5 15,3 27-5-15,-3-27 2 0,0 32 2 0,0-32 6 16,-3 33-2-16,3-33-7 0,0 34-7 0,0-34-1 16,0 36-6-16,-3-19 0 0,3 3 10 0,0-20 5 15,-4 35-4-15,4-17 0 0,0-18-6 0,-3 35 3 16,-1-19-3-16,4-16-4 0,-3 34-4 0,3-34-6 15,-6 29-7-15,6-29-3 0,-7 33-2 0,7-33-8 16,-3 27-3-16,3-27-2 0,-8 32-7 0,8-32 0 16,-3 26-4-16,3-26-2 0,-6 28-1 15,6-28 0-15,-3 28-7 0,3-28 2 0,-4 27 0 16,4-27-2-16,-3 24 0 0,3-24 1 0,0 24-3 16,0-24 0-16,-3 24 3 0,3-24-6 0,-4 27 3 15,4-27 0-15,0 26-6 0,0-26 5 16,-4 25 0-16,4-25-1 0,-3 24 3 0,3-24 0 15,0 26-2-15,0-26 0 0,-3 25 0 0,3-25-2 16,0 22-1-16,0-22 4 0,-3 26 1 0,3-26-1 16,0 22-1-16,0-22 0 0,0 20 3 0,0-20-5 15,-3 20 0-15,3-20 0 0,0 22 0 0,0-22-1 16,0 20 3-16,0-20-2 0,-4 20 2 0,4-20 0 16,0 20-1-16,0-20 1 0,0 20 1 15,0-20 0-15,0 20-2 0,0-20 0 0,0 20 0 16,0-20 1-16,0 21 1 0,0-21-3 0,0 19 7 15,0-19-5-15,0 17 0 0,0-17 0 0,0 0 2 16,0 27 1-16,0-27-1 0,0 0 3 0,0 26-3 16,0-26-4-16,0 0 6 0,-3 28 0 0,3-28 2 15,0 20 0-15,0-20 0 0,0 18-2 16,0-18 3-16,0 19 1 0,0-19 5 0,0 20 8 16,0-20 9-16,0 0 3 0,0 25 2 0,0-25-2 15,0 0-2-15,-3 25 4 0,3-25-8 0,0 0-6 16,0 23 0-16,0-23-4 0,0 0 0 15,-4 25-2-15,4-25-7 0,0 0 1 0,0 25-2 16,0-25 0-16,0 0-2 0,0 25-2 0,0-25-1 16,0 0-3-16,0 21 3 0,0-21-2 0,0 0 0 15,-4 24-1-15,4-24 1 0,0 0-2 0,0 22 1 16,0-22-2-16,0 0 2 0,0 20-2 0,0-20 2 16,0 0 0-16,0 21 1 0,0-21 2 0,0 0-3 15,0 0 0-15,-3 19 1 0,3-19-2 0,0 0 5 16,0 0-2-16,0 0-5 0,0 0 10 0,0 20-1 15,0-20 4-15,0 0 1 0,0 0 4 16,0 0 1-16,0 0-2 0,0 0-6 0,0 0-80 16,0 0-138-16,14-22-187 0,-7 2-196 15,2-1-213-15,5-8-194 0,-4-6-612 0,3-13-1050 16</inkml:trace>
  <inkml:trace contextRef="#ctx0" brushRef="#br0" timeOffset="64851.28">9371 13534 95 0,'0'0'170'0,"0"0"-23"0,0 0-24 0,0 0-21 16,0 0-15-16,0 0-16 0,0 0-10 0,0 0-7 15,0 0-8-15,0 0-2 0,0 0 1 16,0 0-2-16,0 0-4 0,0 0 4 0,0 0-3 15,0 0-4-15,0 0-5 0,0 0-8 0,0 0-3 16,0 0-1-16,0 0-1 0,0 0-8 0,0 0 0 16,0 0-4-16,0 0 4 0,0 0 4 0,0 0 5 15,0 0 10-15,0 0 7 0,0 0 5 0,0 0 2 16,0 0-1-16,10 13-1 0,-10-13-2 0,0 0 4 16,0 0-13-16,0 0-1 0,6 16-7 15,-6-16-2-15,0 0-4 0,0 0 0 0,3 20-8 16,-3-20 0-16,0 0 1 0,8 22-13 0,-8-22 11 15,3 17-1-15,-3-17-1 0,3 18 1 0,-3-18-2 16,7 22-1-16,-7-22-1 0,3 22 4 0,-3-22-2 16,6 23 0-16,-6-23 0 0,8 23-4 15,-8-23 4-15,6 22-2 0,-6-22 4 0,4 23-12 16,-4-23 12-16,6 22-2 0,-6-22 0 0,3 25-2 16,-3-25 0-16,3 25 1 0,-3-25-2 0,0 24 0 15,0-24-2-15,4 24 2 0,-4-24-1 0,0 22 0 16,0-22 5-16,0 24-7 0,0-24 2 0,0 21-3 15,0-21 4-15,0 22-2 0,0-22 0 16,-4 23 10-16,4-23 15 0,0 23 5 0,0-23-1 16,-3 22 7-16,3-22-9 0,0 20 0 0,0-20-6 15,-3 19 0-15,3-19-7 0,-3 21 4 0,3-21 0 16,-3 20 1-16,3-20-1 0,-4 18-2 0,4-18-1 16,-3 16-2-16,3-16 0 0,-3 21-1 0,3-21 1 15,0 18-2-15,0-18-2 0,-4 17 2 0,4-17 0 16,-4 18-2-16,4-18 6 0,0 18 6 15,0-18 3-15,-3 19 3 0,3-19-2 0,0 20-2 16,0-20 0-16,-3 19-5 0,3-19-2 0,0 21-1 16,0-21-3-16,-3 20 2 0,3-20-3 15,0 20 1-15,0-20 5 0,0 18 9 0,0-18 8 16,0 20 2-16,0-20 1 0,0 19-1 0,0-19-4 16,0 18 0-16,0-18-5 0,0 20-2 0,0-20-6 15,-3 20-2-15,3-20 0 0,-4 20-4 0,4-20 0 16,-3 20 0-16,3-20 0 0,-3 21 5 0,3-21 5 15,-4 22 10-15,4-22 3 0,-7 20 0 0,7-20-1 16,-3 21 0-16,3-21-2 0,-7 24-4 0,7-24-5 16,-6 22-2-16,6-22 2 0,-3 20-13 0,3-20 2 15,-8 23-4-15,8-23 0 0,-3 22-3 16,3-22-2-16,-3 20 1 0,3-20-6 0,-3 19 7 16,3-19 0-16,-4 21 0 0,4-21-2 15,-3 20-4-15,3-20 2 0,0 18-1 0,0-18 0 16,-3 20 2-16,3-20-2 0,-3 20-2 0,3-20 3 15,-3 19 0-15,3-19 1 0,0 20 2 0,0-20-4 16,-5 21 4-16,5-21 0 0,0 22 2 0,0-22 6 16,-3 20-1-16,3-20 3 0,0 23 2 0,0-23 1 15,-3 19 2-15,3-19-1 0,0 21-6 0,0-21-1 16,0 0 1-16,-3 27-2 0,3-27 0 0,0 0-2 16,0 23-2-16,0-23 0 0,0 0-4 0,-4 17 5 15,4-17-1-15,0 0 0 0,0 0-2 0,0 20-18 16,0-20-51-16,0 0-75 0,0 0-102 15,0 0-140-15,0 0-575 0,0 0-436 16</inkml:trace>
  <inkml:trace contextRef="#ctx0" brushRef="#br0" timeOffset="66747.28">9804 13479 299 0,'0'0'351'0,"0"0"-27"0,0 0-30 0,0 0-27 16,0 0-28-16,0 0-30 0,0 0-33 0,0 0-28 16,0 0-18-16,0 0-18 0,0 0-11 0,0 0 7 15,0 0 22-15,0 0 9 0,0 0 6 0,0 0 9 16,10 18 6-16,-10-18-5 0,0 0-6 0,-3 28 7 16,3-28-4-16,-3 27-1 0,3-27-9 15,-7 35-10-15,4-13-11 0,0 1-12 0,-1 3-11 16,0-2-12-16,1 3-8 0,0 4-3 0,-1 1-3 15,4 4-5-15,-3 1-6 0,3 1-4 0,0 1 2 16,0 1 14-16,0 2 10 0,0 1-1 0,3 0-11 16,-3 6-11-16,4-1-15 0,-1-1-4 15,0 1-7-15,1 0-3 0,0-1-5 0,-1-4-6 16,0 0-2-16,0-4-3 0,4 0-2 0,-7 0-1 16,3-4-4-16,0 0 0 0,1-3-4 0,0-2 2 15,-1-3-2-15,-3 0 0 0,3 2 2 0,-3-4 0 16,0 0 1-16,3 0-3 0,-3 0 2 0,0 0-1 15,0 0-2-15,0 0 0 0,0-4 2 0,0 5-3 16,0-3 3-16,0 2-2 0,0-3 1 0,0 0 5 16,-3 3-4-16,6-1-1 0,-6-5 3 15,3 4-2-15,0-7 3 0,0 2 0 0,0-18-1 16,0 33 0-16,0-33-1 0,0 28 3 0,0-28-5 16,0 25 9-16,0-25-7 0,0 20 3 15,0-20 6-15,0 0 5 0,0 20-4 0,0-20 2 16,0 0-4-16,0 0-3 0,0 0-6 0,16-15-37 15,-16 15-68-15,14-30-87 0,-4 10-100 0,-4-3-98 16,2 1-111-16,-5-6-94 0,3-2-104 0,-2-3-516 16,2-1-674-16</inkml:trace>
  <inkml:trace contextRef="#ctx0" brushRef="#br0" timeOffset="67307.53">10418 13484 340 0,'0'0'393'0,"0"0"-14"16,0 0-24-16,6-17-37 0,-6 17-40 0,0 0-39 16,0 0-35-16,0 0-23 0,0 0 0 0,0 0-1 15,0 0 10-15,8 15-4 0,-8-15 1 0,-4 26 5 16,4-26-15-16,-4 37-8 0,1-11-4 0,3-2-8 15,-3 8-8-15,-1 3-11 0,1 3-7 0,0 2-16 16,0 8-9-16,-4 1-14 0,3 1-13 0,1 3-14 16,0-1-9-16,-4 1-7 0,4 2-8 0,0-1-6 15,-4 1-6-15,3-2-2 0,1 1-3 0,-4 0 1 16,4-4-2-16,0-4 1 0,0-3 1 16,3 1 4-16,-3-5 8 0,-1-1 7 0,4-1 5 15,-4-1 4-15,4-5-4 0,-3 0-4 0,3-6-3 16,0 2-8-16,-3-4-3 0,3-1-3 0,0-2-2 15,0-20-6-15,0 33 0 0,0-33-3 16,0 27 0-16,0-27 0 0,0 23-2 0,0-23-1 16,0 19 0-16,0-19-1 0,0 0 2 0,0 24 0 15,0-24-1-15,0 0 0 0,0 0-9 0,0 0-53 16,0 0-85-16,20-13-112 0,-20 13-125 0,16-33-147 16,-8 11-120-16,1-6-174 0,-2-4-420 0,7-3-694 15</inkml:trace>
  <inkml:trace contextRef="#ctx0" brushRef="#br0" timeOffset="67823.28">10862 13284 287 0,'0'0'374'0,"0"0"-23"15,6-19-24-15,-6 19-29 0,0 0-38 0,0 0-37 16,0 0-35-16,0 0 5 0,0 0 15 0,0 0-1 15,0 0 5-15,-3 22 2 0,3-22-7 0,-3 27 1 16,-1-7-7-16,1 4-11 0,-1 2 3 16,1 3-9-16,3 3-5 0,-7 2 10 0,4 4-10 15,0 4-13-15,-4 6-16 0,4 3-15 0,-1 4-13 16,-3 2-16-16,1 7-10 0,0 4-15 16,-1 2-15-16,-4 3-12 0,8-1-11 0,-3 3-1 15,3 0 10-15,-1 3 58 0,4-3 33 0,0 0-19 16,0-5-18-16,0-7-20 0,0-4-14 0,4-1-15 15,-1-3-10-15,0-5-8 0,-3 0-6 0,6-10-5 16,-2-3-2-16,0-2-7 0,-1-7-3 0,0-3 1 16,-3 0 1-16,7-6 7 0,-7-19 6 0,3 32 1 15,-3-32-7-15,6 21 1 0,-6-21-7 0,0 0 0 16,0 0-3-16,0 0-18 0,27-3-65 0,-27 3-87 16,14-25-117-16,-7 8-120 0,-1-5-117 15,4-1-134-15,-7-2-95 0,4-2-809 0,0-3-991 16</inkml:trace>
  <inkml:trace contextRef="#ctx0" brushRef="#br0" timeOffset="68407.28">11154 13409 3 0,'0'0'317'0,"0"0"-2"0,0 0-29 0,0 0-15 15,0 0-14-15,0 0-28 0,5-17-28 0,-5 17-27 16,0 0-20-16,0 0 17 0,0 0 20 16,0 0 16-16,3 21 1 0,-3-21 9 0,3 24-2 15,-6-6 3-15,3 4-5 0,0 6 6 0,0 1-7 16,-3 8 7-16,3-1-7 0,-5 7-15 15,2 7-27-15,3 2-24 0,-3 4-22 0,3 1-22 16,-3 0-17-16,3 5-9 0,0 6-12 0,0 2-8 16,0-8-5-16,0 9-2 0,0-10-2 0,0 0 6 15,0-1 3-15,0 0 2 0,0-2-2 0,0-6 1 16,3 0 1-16,-3-2 8 0,3-7 1 0,-3-3-1 16,3-3 9-16,-3-1-12 0,5-9-6 0,-5 1-5 15,3-3-5-15,-3-3 3 0,0 1 6 0,0-23 17 16,3 32 11-16,-3-32 9 0,3 25-4 15,-3-25-6-15,0 19-13 0,0-19-12 0,0 0-12 16,7 18-7-16,-7-18-16 0,0 0-55 0,0 0-90 16,0 0-87-16,6-22-98 0,-6 22-80 0,3-25-81 15,-3 25-89-15,5-29-68 0,-5 8-69 16,6-1-690-16,-3-1-838 0</inkml:trace>
  <inkml:trace contextRef="#ctx0" brushRef="#br0" timeOffset="69115.48">11622 13450 235 0,'0'0'392'0,"0"0"-19"0,0 0-14 0,0-17-18 15,0 17-27-15,0 0-33 0,0 0-37 0,0 0-39 16,0 0-37-16,0 0-19 0,0 0-1 0,0 0 4 16,0 0 10-16,0 0 3 0,-3 17 8 0,3-17-9 15,-3 34 10-15,-1-10 4 0,0 2-6 0,1 6 5 16,3 7-14-16,-7 2-8 0,4 8-19 0,3 3-15 15,-3 6-14-15,3 2-16 0,-3 13-7 0,3-2-2 16,-4 4 2-16,4 4 0 0,4-1 11 16,-4 1 39-16,0 1 30 0,-4-5-3 15,4-3-27-15,0-3-23 0,0-8-19 0,0-6-13 16,0-3-21-16,0-7-8 0,4-4-8 0,-4-4-9 16,3-2-6-16,-3-5-4 0,0-5 3 0,3-2 6 15,-3-3 10-15,0-20-4 0,3 30-6 0,-3-30-4 16,0 0-7-16,0 0-10 0,0 0-56 0,0 0-87 15,24-16-120-15,-18 2-130 0,1-9-143 0,0 1-173 16,3-8-169-16,-4-2-618 0,1-4-931 0</inkml:trace>
  <inkml:trace contextRef="#ctx0" brushRef="#br0" timeOffset="69503.61">12512 13490 252 0,'0'0'258'0,"-3"-26"-33"0,3 26-20 0,-7-19-19 16,7 19-18-16,-3-20-4 0,3 20-8 0,-3-18-2 16,3 18 0-16,0 0 6 0,-3-20-3 0,3 20 1 15,0 0-14-15,0 0-18 0,-5-17-18 0,5 17 19 16,0 0 25-16,0 0 21 0,0 0 10 0,0 25 22 15,0-25 11-15,0 33 16 0,0-11 4 16,-3 5-6-16,3 8-21 0,0 5-23 0,3 3-22 16,-3 9 2-16,5 3 2 0,-2 2-11 0,0 11-12 15,0 2-8-15,1 3-12 0,-1 2-12 16,-3 0-6-16,0 2 9 0,-3 1 18 0,-1 2 12 16,1-5-9-16,0 0-21 0,0-5-19 0,-5-3-19 15,8-9-12-15,-3-4-16 0,0-1-5 0,3-10-8 16,0-6-7-16,0-2-8 0,0-5-1 0,0-5-3 15,0-2-25-15,0-23-59 0,0 27-83 0,0-27-113 16,0 0-112-16,0 0-119 0,0 0-137 0,0 0-111 16,9-30-822-16,-4 8-1007 0</inkml:trace>
  <inkml:trace contextRef="#ctx0" brushRef="#br0" timeOffset="69867.31">13166 13709 171 0,'-6'-25'576'16,"6"25"-58"-16,-11-19-25 0,11 19-33 15,-10-15-40-15,10 15-44 0,-14-18-50 0,14 18-48 0,0 0-47 16,-9-18-46-16,9 18-40 0,0 0-29 0,0 0-24 16,0 0-12-16,0 0-14 0,-27 13-4 15,27-13 10-15,-6 28 21 0,-1-6 8 0,4 3 4 16,-5 6-2-16,5 3-4 0,0 7 3 0,0 5 6 15,-4 7-7-15,4-1-6 0,3 5-8 0,0 2-5 16,0 0 9-16,0 12 6 0,3-4 0 0,1 3 9 16,-1 3 8-16,0-1 23 0,0 0 33 0,0-1 0 15,2-1-21-15,-2 0-23 0,0 0-16 0,0-13-18 16,4 1-16-16,-7-4-15 0,6 2-11 16,-3-4-12-16,5-4-2 0,-5-9-8 0,4-1-4 15,-4-3-6-15,3-7 0 0,-3-6-2 0,5 1-10 16,-8-23-55-16,6 25-79 0,-6-25-88 15,0 0-96-15,0 0-94 0,0 0-98 0,27-13-114 16,-24-4-96-16,4-5-143 0,-4-6-425 0,7-5-741 16</inkml:trace>
  <inkml:trace contextRef="#ctx0" brushRef="#br0" timeOffset="70307.28">13403 13452 416 0,'3'-15'395'0,"-3"15"-31"16,0 0-24-16,0 0-37 0,7-19-52 0,-7 19-40 15,0 0-16-15,0 0-5 0,0 0-3 0,0 0-3 16,-3 27 1-16,3-27 8 0,-4 39-2 0,4-8 11 16,-3 4 5-16,3 10-5 0,0 7-14 15,0 8-18-15,0 10-22 0,0 7-25 0,3 3-18 16,4 11-15-16,-1 1-14 0,4-2-9 0,-6-13-10 15,6 1-7-15,-4-6-6 0,1-1-8 16,3-6-2-16,-3-7-5 0,-1-7-3 0,4-3-2 16,-3-9-4-16,0-3-3 0,-4-4 0 0,4-7 7 15,-4-2 0-15,0-3-4 0,-3-20-6 0,3 26-44 16,-3-26-65-16,0 0-84 0,0 0-104 0,0 0-144 16,0 0-126-16,0-26-212 0,-3 6-353 0,0-3-587 15</inkml:trace>
  <inkml:trace contextRef="#ctx0" brushRef="#br0" timeOffset="71315.3">14029 13380 51 0,'7'-15'430'0,"-7"15"-4"15,0 0 2-15,3-22 1 0,-3 22-15 0,0 0-18 16,-3-21-25-16,3 21-38 0,0 0-41 0,0 0-43 16,-3-17-43-16,3 17-37 0,0 0-36 0,0 0-25 15,0 0-20-15,-16 9-13 0,16-9 0 0,-18 26 5 16,12-7 14-16,-4 4 21 0,0 8 16 0,0 3 12 16,-3 9 9-16,2 4-3 0,2 6-6 15,-5 12-10-15,4 8-10 0,-3 11-17 0,-1 6-14 16,1 5-12-16,3 5-8 0,-3-2-10 15,3-1-9-15,3 1-8 0,-3-4-7 0,7-3-3 16,-4-14-9-16,4-4-4 0,3-11-4 0,0-4-6 16,0-8 5-16,0-5-3 0,3-8 0 0,-3-2 3 15,4-7 9-15,-1-3 8 0,-3-3 6 0,3-4-3 16,-3-18-6-16,3 20-40 0,-3-20-82 0,0 0-129 16,17-10-127-16,-10-8-133 0,6-4-149 0,-3-8-151 15,10-15-673-15,0-8-901 0</inkml:trace>
  <inkml:trace contextRef="#ctx0" brushRef="#br0" timeOffset="71635.28">14527 13675 480 0,'3'-17'477'0,"-3"17"-12"0,7-31-22 0,-7 31-36 15,3-25-34-15,-3 25-28 0,3-19-40 0,-3 19-51 16,0 0-45-16,3-24-36 0,-3 24-40 0,0 0-19 15,0 0-10-15,0 0-2 0,0 0 11 0,0 0 4 16,11 25 2-16,-11-25 1 0,0 43 11 0,0-12 10 16,0 6-6-16,0 5-12 0,0 12-9 15,0 9 4-15,0 10-8 0,-4 4-17 0,4 3-13 16,-7 14-10-16,4-2-10 0,0-12-7 0,0 0-7 16,-1-5-10-16,1-3-5 0,3-2-4 0,0-12-3 15,0-4-2-15,0-8-4 0,0-6 0 0,0-3-4 16,3-7 8-16,-3-5 7 0,4 0 1 0,-1-5 2 15,-3-20-7-15,0 26-42 0,0-26-91 16,0 0-107-16,0 0-111 0,13-18-95 0,-9-2-105 16,-1-8-63-16,4-10-79 0,-4-8-551 0,3-10-683 15</inkml:trace>
  <inkml:trace contextRef="#ctx0" brushRef="#br0" timeOffset="71891.15">14856 13583 400 0,'0'-20'401'0,"8"-1"-12"0,-8 21-27 16,3-25-39-16,-3 25-40 0,0-20-49 0,0 20-31 16,0 0 8-16,0 0 3 0,0 0-13 0,0 0 6 15,6 23 15-15,-6-1 3 0,0 8 23 0,0 7-20 16,-3 13-20-16,3 7-24 0,-3 15-23 16,3 3-22-16,0 8-16 0,0 8-7 0,0 6-3 15,0-2-7-15,0-11-14 0,0-6-13 0,0 1-12 16,0-8-10-16,0-3-10 0,0-7-7 15,3-9-6-15,0-2-3 0,1-10-1 0,-1-5-2 16,-3-5 2-16,3-5-2 0,0-5-48 0,-3-20-128 16,11 20-161-16,-11-20-178 0,0 0-146 0,13-14-204 15,-7-7-398-15,8-9-696 0</inkml:trace>
  <inkml:trace contextRef="#ctx0" brushRef="#br0" timeOffset="72159.47">15280 13475 261 0,'3'-18'490'0,"-3"18"-31"0,4-27-46 15,-4 27-61-15,0 0-60 0,0-21-24 0,0 21-8 16,0 0-14-16,0 0-2 0,4 25-3 0,-4-7-5 16,0 9-4-16,-4 9-10 0,4 8-25 0,-4 11-27 15,1 13-5-15,3 9-22 0,0 3-10 0,-7 19-6 16,4 0-8-16,-3 1-5 0,-1 1-11 0,0-5-13 15,0-3-12-15,4-3-12 0,0-12-13 0,3-6-8 16,0-9-4-16,3-6-4 0,0-3-4 0,1-5 1 16,2-9-2-16,-2-5-6 0,3-5-6 0,-4-8-62 15,7-7-136-15,-10-15-166 0,0 0-177 0,36-5-151 16,-12-13-785-16,-4-9-907 0</inkml:trace>
  <inkml:trace contextRef="#ctx0" brushRef="#br0" timeOffset="72443.34">16244 13265 391 0,'6'-20'595'0,"-6"20"-8"0,0 0-34 0,8-23-56 15,-8 23-81-15,0 0-81 0,0 0-68 0,0 0-55 16,0 0-38-16,0 0-21 0,0 0 0 0,-8 37 3 15,5-4 4-15,0 7-7 0,0 12-19 16,0 6-17-16,-4 15-14 0,4 2 1 0,-5 17-10 16,5 3 1-16,0 3 8 0,-7-3-3 15,7 2-3-15,0-1-6 0,-5-4-17 0,8-14-12 16,0-3-8-16,0-8-7 0,8-13-9 0,-5-3-46 16,0-11-110-16,4-5-132 0,-1-13-151 0,5-4-180 15,-11-18-184-15,22 10-593 0,-22-10-812 0</inkml:trace>
  <inkml:trace contextRef="#ctx0" brushRef="#br0" timeOffset="72731.12">18375 13012 105 0,'0'0'666'0,"0"0"-72"0,0 0-90 0,0 0-91 16,0 0-56-16,0 0-38 0,17 14-14 0,-17-14-25 16,0 44-22-16,3-10-23 0,-3 4-17 0,7 10-19 15,-1 4-10-15,1 15 22 0,3 6 53 0,-7 4 27 16,4 14 1-16,-7 0-22 0,3 5-39 0,-3-1-34 16,0 0-27-16,4-1-29 0,-4-15-25 15,4 1-24-15,-1-2-13 0,0-6-11 0,0-14-14 16,0-7-24-16,4-10-88 0,-4-7-127 0,0-8-160 15,5-8-163-15,-8-18-172 0,16 9-132 0,-16-9-739 16,20-22-994-16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09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26 228 0 0,'5'-25'19000'0'0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2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61 318 932 0 0,'-6'2'1888'0'0,"3"-1"-1187"0"0,-13 7-400 0 0,3-7 4803 0 0,12-1-5046 0 0,1 0 1 0 0,-1 0-1 0 0,1 0 0 0 0,-1 0 0 0 0,1 0 0 0 0,-1-1 1 0 0,1 1-1 0 0,-1 0 0 0 0,1 0 0 0 0,-1-1 0 0 0,1 1 0 0 0,-1 0 1 0 0,1-1-1 0 0,0 1 0 0 0,-1 0 0 0 0,1-1 0 0 0,0 1 1 0 0,-1-1-1 0 0,1 1 0 0 0,0 0 0 0 0,-1-1 0 0 0,1 1 1 0 0,0-1-1 0 0,0 1 0 0 0,-1-1 0 0 0,1 1 0 0 0,0-1 1 0 0,0 0-3 0 0,0 0 1 0 0,-1 1-1 0 0,1-1 1 0 0,0 0-1 0 0,-1 1 1 0 0,1-1-1 0 0,-1 1 0 0 0,1-1 1 0 0,0 0-1 0 0,-1 1 1 0 0,1-1-1 0 0,-1 1 1 0 0,0 0-1 0 0,1-1 1 0 0,-1 1-1 0 0,1-1 1 0 0,-1 1-1 0 0,0 0 1 0 0,1-1-1 0 0,-2 1 1 0 0,5-7 569 0 0,5-4-423 0 0,1-1-1 0 0,0 1 1 0 0,0 0 0 0 0,1 1-1 0 0,1 0 1 0 0,-1 1 0 0 0,22-14 0 0 0,100-54-421 0 0,-90 54-2297 0 0,56-38 0 0 0,-69 37-490 0 0,-2 3-876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2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1084 0 0,'0'0'12635'0'0,"4"4"-12454"0"0,9 3-93 0 0,0 0-1 0 0,0-1 1 0 0,0-1 0 0 0,1 0-1 0 0,0 0 1 0 0,0-1 0 0 0,18 2 0 0 0,29 9 117 0 0,-54-13-123 0 0,0 0 56 0 0,0 1-81 0 0,23 5 327 0 0,-30-3-293 0 0,0-2-79 0 0,0-1-1 0 0,0 0 1 0 0,0 1 0 0 0,-1-1-1 0 0,1 0 1 0 0,0 1-1 0 0,-1-1 1 0 0,0 0-1 0 0,0 1 1 0 0,-1 2-1 0 0,-26 29 112 0 0,4-7-107 0 0,-26 36 0 0 0,18-8-2330 0 0,28-47 946 0 0,0 0 0 0 0,1 0 0 0 0,0 0-1 0 0,-2 14 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2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1752 0 0,'0'0'13661'0'0,"-8"5"-12507"0"0,-3 1-843 0 0,0 2-1 0 0,1 0 1 0 0,0 0 0 0 0,1 0-1 0 0,0 1 1 0 0,0 1 0 0 0,1 0-1 0 0,0 0 1 0 0,0 0 0 0 0,-7 15-1 0 0,4-5-58 0 0,1 0-1 0 0,1 0 0 0 0,0 1 0 0 0,1 0 0 0 0,2 1 0 0 0,0-1 0 0 0,1 1 0 0 0,1 0 0 0 0,0 26 1 0 0,3-34-160 0 0,1 1 1 0 0,0 0 0 0 0,2 0 0 0 0,0-1 0 0 0,0 1 0 0 0,1-1 0 0 0,1 0 0 0 0,1 0 0 0 0,0 0-1 0 0,0 0 1 0 0,1-1 0 0 0,1 0 0 0 0,1 0 0 0 0,14 19 0 0 0,-18-27-53 0 0,0-1 0 0 0,1 1 0 0 0,0-1 0 0 0,0 0 0 0 0,0 0 0 0 0,0-1-1 0 0,1 0 1 0 0,-1 0 0 0 0,1 0 0 0 0,0 0 0 0 0,6 1 0 0 0,-8-3-31 0 0,4 2 149 0 0,2-3-84 0 0,40 0 69 0 0,-46-3-63 0 0,-3 3-77 0 0,-1-1 1 0 0,1 1 0 0 0,0-1 0 0 0,0 0 0 0 0,-1 1-1 0 0,1-1 1 0 0,0 0 0 0 0,-1 1 0 0 0,1-1 0 0 0,-1 0 0 0 0,1 0-1 0 0,-1 0 1 0 0,1 1 0 0 0,-1-1 0 0 0,0 0 0 0 0,1 0-1 0 0,-1 0 1 0 0,0 0 0 0 0,0 0 0 0 0,0 0 0 0 0,1 0-1 0 0,-1 0 1 0 0,0 0 0 0 0,0 0 0 0 0,0 0 0 0 0,-1 1 0 0 0,1-1-1 0 0,0 0 1 0 0,0 0 0 0 0,0 0 0 0 0,-1 0 0 0 0,1 0-1 0 0,-1 0 1 0 0,1 0 0 0 0,0 0 0 0 0,-1 1 0 0 0,1-1-1 0 0,-1 0 1 0 0,0 0 0 0 0,1 1 0 0 0,-1-1 0 0 0,0 0 0 0 0,1 1-1 0 0,-1-1 1 0 0,-1 0 0 0 0,2 0-7 0 0,-4-3-9 0 0,-3 2-9 0 0,-80-5-1805 0 0,77 7 712 0 0,-41 0-1945 0 0,41 0 1007 0 0,3-2-345 0 0,-1-1 1460 0 0,-6-2-190 0 0,-1 3-3922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3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1576 139 692 0 0,'17'-11'709'0'0,"40"-26"2967"0"0,80-39-1 0 0,-96 63-2441 0 0,-31 12-1010 0 0,6 1 438 0 0,-9 1-507 0 0,-1 1 1 0 0,0 0-1 0 0,0 0 0 0 0,1 0 0 0 0,-2 1 0 0 0,1 0 0 0 0,0 0 1 0 0,0 1-1 0 0,-1-1 0 0 0,0 1 0 0 0,0 0 0 0 0,6 7 0 0 0,-6-5-39 0 0,0 1-1 0 0,-1 0 1 0 0,0 0-1 0 0,0 0 1 0 0,-1 1-1 0 0,0-1 1 0 0,0 1-1 0 0,-1 0 1 0 0,0 0-1 0 0,1 9 1 0 0,1 5 51 0 0,-2 1 0 0 0,0-1 0 0 0,-1 1 1 0 0,-2-1-1 0 0,-3 30 0 0 0,-4-2 74 0 0,-19 63 1 0 0,16-79-90 0 0,-2 0 1 0 0,-1-2-1 0 0,-1 0 0 0 0,-2 0 1 0 0,-1-2-1 0 0,-2 0 0 0 0,-1-1 1 0 0,-1-1-1 0 0,-1-1 0 0 0,-40 35 1 0 0,1-8 147 0 0,-2-2 0 0 0,-3-3 0 0 0,-101 55 0 0 0,76-53 311 0 0,-168 67 1 0 0,201-97-222 0 0,-2-2-1 0 0,0-3 1 0 0,0-2 0 0 0,-75 6-1 0 0,107-18-233 0 0,0 0 0 0 0,1-3 0 0 0,-1 0 0 0 0,0-2 0 0 0,1-1 0 0 0,-1-1 1 0 0,1-1-1 0 0,-45-17 0 0 0,53 15-107 0 0,1-2 0 0 0,0 0 1 0 0,0 0-1 0 0,1-2 1 0 0,0 0-1 0 0,1-1 1 0 0,1-1-1 0 0,0-1 0 0 0,1 0 1 0 0,0-1-1 0 0,2 0 1 0 0,-13-20-1 0 0,15 19-35 0 0,0-1-1 0 0,2 0 0 0 0,0 0 1 0 0,1-1-1 0 0,1 0 1 0 0,1-1-1 0 0,0 0 0 0 0,2 0 1 0 0,0 0-1 0 0,1 0 1 0 0,1-1-1 0 0,1 1 0 0 0,1-1 1 0 0,1 1-1 0 0,1-1 1 0 0,4-21-1 0 0,0 14-35 0 0,2 0 0 0 0,1 0 0 0 0,1 1 0 0 0,2 0 0 0 0,0 1 0 0 0,2 1 0 0 0,0-1 0 0 0,2 2 0 0 0,1 0 0 0 0,37-39 0 0 0,-16 25-300 0 0,2 1 0 0 0,2 3 0 0 0,1 1 1 0 0,2 2-1 0 0,1 2 0 0 0,1 2 1 0 0,1 2-1 0 0,81-29 0 0 0,-73 34-847 0 0,0 3-1 0 0,1 3 1 0 0,1 2-1 0 0,0 2 1 0 0,0 3-1 0 0,1 3 1 0 0,108 5-1 0 0,-133 2-624 0 0,-1 1-1 0 0,37 10 0 0 0,-13 6-2439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3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1104 0 0,'0'0'8025'0'0,"-6"2"-6438"0"0,-16 9-277 0 0,17-8 533 0 0,3 3-1138 0 0,-1 7-333 0 0,1 0 0 0 0,0 0 0 0 0,1 0 1 0 0,1 1-1 0 0,0-1 0 0 0,1 0 0 0 0,3 18 0 0 0,23 102 1079 0 0,-20-104-1150 0 0,146 836 4711 0 0,-136-729-5612 0 0,-10-72-1712 0 0,1-6-3777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3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78 628 380 0 0,'0'0'2703'0'0,"-7"-2"-84"0"0,-18-9-90 0 0,18 8-91 0 0,1 1-147 0 0,0-1-1364 0 0,-20-5 7746 0 0,35 32-7614 0 0,-8-21-1003 0 0,0 0-1 0 0,0 0 0 0 0,1-1 1 0 0,-1 1-1 0 0,1-1 0 0 0,0 1 0 0 0,-1-1 1 0 0,1 0-1 0 0,0 1 0 0 0,0-1 1 0 0,1 0-1 0 0,-1 0 0 0 0,5 2 0 0 0,2 4 88 0 0,27 27 444 0 0,63 69 1601 0 0,-76-78-867 0 0,1-2 0 0 0,0 0 1 0 0,37 26-1 0 0,-59-48-1304 0 0,0-1 0 0 0,1 1 1 0 0,-1-1-1 0 0,1 1 0 0 0,0-1 0 0 0,-1 0 0 0 0,1 0 0 0 0,0 0 0 0 0,5 1 0 0 0,-2-2-17 0 0,0 0 0 0 0,-1-1 0 0 0,1 0 0 0 0,0 0 0 0 0,0 0 0 0 0,-1-1 0 0 0,1 1 0 0 0,-1-1 0 0 0,1-1 0 0 0,-1 1 0 0 0,0-1 0 0 0,0 0 0 0 0,0 0 0 0 0,0-1 0 0 0,0 1 0 0 0,-1-1 0 0 0,0 0 0 0 0,7-8 0 0 0,12-13 0 0 0,-1-1 0 0 0,18-30 0 0 0,-26 36 0 0 0,184-283-3343 0 0,50-69-3089 0 0,-211 326 576 0 0,-20 26 771 0 0,1-5-5110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9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59 2008 0 0,'49'-38'15245'0'0,"-54"32"-14410"0"0,-12-8 80 0 0,-14 18-182 0 0,-1 6-122 0 0,-55 14 578 0 0,20-2-10 0 0,-79 31 1646 0 0,140-51-2581 0 0,0 2-55 0 0,0-1-131 0 0,0 0 1 0 0,1 1-1 0 0,0 0 0 0 0,-1 0 0 0 0,1 0 1 0 0,1 1-1 0 0,-1-1 0 0 0,1 1 0 0 0,-1 0 1 0 0,1 1-1 0 0,1-1 0 0 0,-1 1 1 0 0,1 0-1 0 0,-5 10 0 0 0,4 1 110 0 0,1-1 0 0 0,1 1 0 0 0,0-1-1 0 0,1 1 1 0 0,0 0 0 0 0,2-1 0 0 0,0 1 0 0 0,1 0-1 0 0,7 31 1 0 0,-8-46-157 0 0,0 0-1 0 0,0 0 1 0 0,-1 0 0 0 0,1 0-1 0 0,-1 0 1 0 0,0 1-1 0 0,0-1 1 0 0,0 0 0 0 0,0 0-1 0 0,0 0 1 0 0,0 1-1 0 0,-1 2 1 0 0,1 23 96 0 0,19 60 262 0 0,-17-83-140 0 0,-1-3-81 0 0,-1 1 1 0 0,1-1-1 0 0,0 0 1 0 0,0 1-1 0 0,0-1 0 0 0,0 0 1 0 0,0 0-1 0 0,0 0 1 0 0,1 1-1 0 0,-1-1 0 0 0,1-1 1 0 0,-1 1-1 0 0,1 0 0 0 0,0 0 1 0 0,0-1-1 0 0,0 1 1 0 0,0-1-1 0 0,0 1 0 0 0,0-1 1 0 0,3 2-1 0 0,-4-2-332 0 0,4 1 422 0 0,2-4-72 0 0,30-13-110 0 0,7-6-49 0 0,1-1-7 0 0,4 5 0 0 0,6 4 0 0 0,-1 6-7 0 0,-38 8-45 0 0,0 0 1 0 0,1 1-1 0 0,26 7 0 0 0,-27-5-38 0 0,-13-4 81 0 0,0 1-1 0 0,0-1 0 0 0,-1 1 1 0 0,1 0-1 0 0,0 0 1 0 0,-1 0-1 0 0,1 1 0 0 0,-1-1 1 0 0,1 1-1 0 0,-1-1 0 0 0,0 1 1 0 0,0 0-1 0 0,0 0 1 0 0,4 4-1 0 0,-6-6 9 0 0,5 4-8 0 0,-1 0 0 0 0,0 0 0 0 0,0 0 0 0 0,0 1 0 0 0,-1-1 0 0 0,0 1 0 0 0,0 0 0 0 0,0 0 0 0 0,0 0 0 0 0,-1 1 1 0 0,0-1-1 0 0,0 1 0 0 0,0-1 0 0 0,0 1 0 0 0,-1-1 0 0 0,0 1 0 0 0,-1 0 0 0 0,1 9 0 0 0,-4-3 18 0 0,0-1-1 0 0,-1 0 1 0 0,0 0 0 0 0,-1 0-1 0 0,0-1 1 0 0,-1 1-1 0 0,0-1 1 0 0,-10 13 0 0 0,1-8 19 0 0,0-1 0 0 0,-1 0 0 0 0,0-1 0 0 0,-1-1 1 0 0,-1 0-1 0 0,-34 16 0 0 0,6-7 67 0 0,-69 20 0 0 0,96-34-154 0 0,-5-1 0 0 0,-3-3-384 0 0,22-2 375 0 0,-1 1-316 0 0,0 0 0 0 0,-1-1 0 0 0,1 0 0 0 0,0 0 0 0 0,-1-1 0 0 0,1 0 1 0 0,0 0-1 0 0,0 0 0 0 0,-1-1 0 0 0,1 0 0 0 0,0 0 0 0 0,-10-4 0 0 0,13 3-256 0 0,-10-7-122 0 0,2 7-2488 0 0,8-5 574 0 0,-8-21-182 0 0,11 28 2750 0 0,-1-1 0 0 0,1 1-1 0 0,0 0 1 0 0,0-1 0 0 0,0 1 0 0 0,-1-1 0 0 0,1 1 0 0 0,0 0 0 0 0,0-1-1 0 0,0 1 1 0 0,0-1 0 0 0,0 1 0 0 0,0-1 0 0 0,0 1 0 0 0,0 0 0 0 0,0-1 0 0 0,0 1-1 0 0,0-1 1 0 0,0 1 0 0 0,0-1 0 0 0,0 1 0 0 0,1 0 0 0 0,-1-1 0 0 0,0 1-1 0 0,0-1 1 0 0,0 1 0 0 0,1 0 0 0 0,-1-1 0 0 0,0 1 0 0 0,1-1 0 0 0,15-28-4724 0 0,-3 2-1935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39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44 1044 0 0,'0'0'1458'0'0,"4"-4"-51"0"0,32-35 13135 0 0,-37 47-14222 0 0,0 0 0 0 0,0 0 1 0 0,0-1-1 0 0,-1 1 0 0 0,0 0 0 0 0,-1-1 0 0 0,1 1 1 0 0,-2-1-1 0 0,1 0 0 0 0,-1 1 0 0 0,-5 7 0 0 0,-114 177 2597 0 0,28-50-1522 0 0,55-86-42 0 0,38-52-916 0 0,-1 2 148 0 0,3-5-561 0 0,0-1 0 0 0,-1 0 1 0 0,1 0-1 0 0,-1 0 0 0 0,1 1 0 0 0,0-1 0 0 0,-1 0 0 0 0,1 1 1 0 0,0-1-1 0 0,0 0 0 0 0,-1 1 0 0 0,1-1 0 0 0,0 0 0 0 0,0 1 1 0 0,0-1-1 0 0,-1 1 0 0 0,1-1 0 0 0,0 0 0 0 0,0 1 0 0 0,0-1 1 0 0,0 1-1 0 0,0-1 0 0 0,0 1 0 0 0,0-1 0 0 0,0 1 0 0 0,0-1 0 0 0,0 0 1 0 0,0 1-1 0 0,0-1 0 0 0,0 1 0 0 0,0-1 0 0 0,0 1 0 0 0,0-1 1 0 0,1 0-1 0 0,-1 1 0 0 0,0-1 0 0 0,0 0 0 0 0,0 1 0 0 0,1-1 1 0 0,-1 1-1 0 0,0-1 0 0 0,1 0 0 0 0,-1 1 0 0 0,0-1 0 0 0,1 0 1 0 0,-1 0-1 0 0,0 1 0 0 0,1-1 0 0 0,-1 0 0 0 0,0 0 0 0 0,1 0 1 0 0,0 1-1 0 0,11-2-26 0 0,37 3-65 0 0,-40-1 65 0 0,1-1-13 0 0,0 1 1 0 0,-1 1 0 0 0,1-1 0 0 0,0 2 0 0 0,-1-1 0 0 0,1 1 0 0 0,13 7 0 0 0,42 31-32 0 0,132 124 54 0 0,-106-92 139 0 0,-86-71-277 0 0,0 1-201 0 0,17 8-279 0 0,-16-8-421 0 0,3-8-2917 0 0,17-12-136 0 0,-18 7-297 0 0,-7 7 3286 0 0,1 0-1 0 0,-1 0 1 0 0,0 0 0 0 0,2-5-1 0 0,6-27-7242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40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118 201 1292 0 0,'4'-6'2007'0'0,"21"-31"1277"0"0,31-51 4914 0 0,-53 83-6942 0 0,1 0-112 0 0,11-14-105 0 0,-12 14 748 0 0,3-24 1853 0 0,-13 27-3338 0 0,0 0-106 0 0,0 1 1 0 0,0 0-1 0 0,-1 1 1 0 0,1 0 0 0 0,0 0-1 0 0,0 0 1 0 0,-1 1-1 0 0,-7 2 1 0 0,7-1 167 0 0,1 0-4 0 0,-19 6 3 0 0,20-6 4 0 0,-17 12 278 0 0,18-11-332 0 0,0 2 69 0 0,-2 0-192 0 0,1 2 0 0 0,0-1 0 0 0,1 1 0 0 0,-1 0 0 0 0,1 0 0 0 0,0 0 0 0 0,1 1 0 0 0,0-1 0 0 0,0 1 0 0 0,0 0 0 0 0,-2 13 0 0 0,1 2 30 0 0,2 1 0 0 0,0 0 0 0 0,2 0 0 0 0,3 46 0 0 0,10 5 25 0 0,-4-14 39 0 0,26 91 0 0 0,-30-143-231 0 0,-3-7-53 0 0,1 0 1 0 0,-1-1 0 0 0,0 1 0 0 0,0-1 0 0 0,1 1-1 0 0,-1-1 1 0 0,1 1 0 0 0,0-1 0 0 0,-1 0-1 0 0,1 0 1 0 0,2 1 0 0 0,1 0-1 0 0,0-1 0 0 0,-1 1 0 0 0,1-1 0 0 0,0 0 0 0 0,0-1 0 0 0,0 1 0 0 0,9-1 0 0 0,40-10 0 0 0,53-20 0 0 0,-48 13 0 0 0,-2 10 0 0 0,-2 14 0 0 0,-52-6 0 0 0,0 0-1 0 0,-1 0 1 0 0,1 0 0 0 0,0 0-1 0 0,-1 1 1 0 0,1-1 0 0 0,-1 1 0 0 0,0-1-1 0 0,0 1 1 0 0,1 0 0 0 0,-1 0-1 0 0,2 3 1 0 0,-1-1-2 0 0,-1 0 1 0 0,0 1-1 0 0,-1-1 1 0 0,1 0-1 0 0,-1 1 0 0 0,0 0 1 0 0,0-1-1 0 0,0 1 0 0 0,-1 0 1 0 0,0-1-1 0 0,0 1 1 0 0,0 6-1 0 0,-9 57 18 0 0,4-45-125 0 0,-1-1 0 0 0,-1 0 0 0 0,-1-1 0 0 0,-1 1 0 0 0,-1-1 0 0 0,-1-1 1 0 0,-1 0-1 0 0,0-1 0 0 0,-26 30 0 0 0,19-27-1926 0 0,-2-1 0 0 0,-34 27 1 0 0,27-26-5323 0 0,-53 30 1 0 0,44-35-1640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40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74 1768 0 0,'-1'-6'1782'0'0,"-9"-62"8590"0"0,13 69-10232 0 0,0-1 1 0 0,0 1-1 0 0,0 0 1 0 0,-1 0-1 0 0,1 0 0 0 0,0 0 1 0 0,-1 0-1 0 0,1 0 1 0 0,-1 1-1 0 0,0-1 0 0 0,1 1 1 0 0,-1 0-1 0 0,0 0 1 0 0,0 0-1 0 0,0 0 0 0 0,0 0 1 0 0,0 0-1 0 0,-1 1 1 0 0,1-1-1 0 0,-1 0 1 0 0,3 5-1 0 0,27 65 1734 0 0,-25-54-1355 0 0,256 745 6084 0 0,-105-288-5321 0 0,-47-193-661 0 0,-80-218-1116 0 0,3-2 1 0 0,53 78-1 0 0,-79-132-171 0 0,0 0 0 0 0,1-1 0 0 0,0 0-1 0 0,1 0 1 0 0,0-1 0 0 0,-1 0 0 0 0,2 0 0 0 0,-1-1 0 0 0,17 7 0 0 0,-10-10-1867 0 0,17-8-590 0 0,-17-1-1907 0 0,21-20-2193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23 922 724 0 0,'0'0'12480'0'0,"-4"3"-11811"0"0,-14 14 1747 0 0,22-13-1925 0 0,15 9-35 0 0,-15-9-52 0 0,7-2-169 0 0,-1 0 0 0 0,0 0 0 0 0,0 2 0 0 0,0-1-1 0 0,12 7 1 0 0,-15-7-170 0 0,37 9 264 0 0,0-2-1 0 0,1-3 1 0 0,47 4-1 0 0,-54-8-214 0 0,572 23 584 0 0,-202-48-523 0 0,-404 22-175 0 0,381-48 133 0 0,-340 39-109 0 0,-1-2 0 0 0,0-1 0 0 0,0-3 0 0 0,-1-2 0 0 0,-1-1 0 0 0,55-33 0 0 0,-69 32 15 0 0,0-1 0 0 0,-1-1 0 0 0,43-44 0 0 0,-57 51 14 0 0,0-1 0 0 0,-2 0 0 0 0,0 0 0 0 0,0-1 0 0 0,-1-1 0 0 0,-1 0 0 0 0,-1 0 0 0 0,8-24 0 0 0,-8 20 102 0 0,-6 15-108 0 0,1 0 1 0 0,-1 0-1 0 0,-1 0 1 0 0,1-1-1 0 0,-1 1 1 0 0,0 0-1 0 0,0-1 1 0 0,-1-6-1 0 0,2 4 8 0 0,-2 7-34 0 0,1-1 1 0 0,-1 0-1 0 0,0 0 0 0 0,1 0 1 0 0,-1 0-1 0 0,-1 1 1 0 0,1-1-1 0 0,0 0 1 0 0,-1 0-1 0 0,1 0 1 0 0,-1 1-1 0 0,0-1 1 0 0,-2-5-1 0 0,-3-10 116 0 0,-2 0-1 0 0,0 0 1 0 0,-1 1 0 0 0,-1 0 0 0 0,0 1-1 0 0,-1 0 1 0 0,-1 1 0 0 0,0 0-1 0 0,-1 0 1 0 0,-1 2 0 0 0,0 0-1 0 0,-1 0 1 0 0,-23-14 0 0 0,-6 0 15 0 0,-2 1 0 0 0,-1 3 0 0 0,-1 2 0 0 0,-1 2 0 0 0,-1 2 0 0 0,0 2 0 0 0,-1 3 0 0 0,-1 1 0 0 0,-86-5 0 0 0,1 9 399 0 0,0 7 0 0 0,-203 24 0 0 0,249-13-112 0 0,2 4 0 0 0,-112 33 1 0 0,143-29-275 0 0,0 2 0 0 0,-66 36 0 0 0,98-43-99 0 0,-1 2 0 0 0,2 2 0 0 0,1 0 1 0 0,0 1-1 0 0,1 1 0 0 0,-37 44 0 0 0,32-29 69 0 0,1 1 1 0 0,3 1-1 0 0,-38 74 1 0 0,61-110-131 0 0,0 1 0 0 0,1-1 1 0 0,-1 1-1 0 0,0-1 0 0 0,0 1 1 0 0,1-1-1 0 0,-1 1 0 0 0,0 0 1 0 0,1-1-1 0 0,0 1 0 0 0,-1 0 1 0 0,1 0-1 0 0,0-1 0 0 0,0 1 1 0 0,0 2-1 0 0,-3 23 72 0 0,1-16-44 0 0,-1-1-1 0 0,2 0 1 0 0,-1 1 0 0 0,1-1-1 0 0,1 1 1 0 0,0-1 0 0 0,0 1-1 0 0,1 0 1 0 0,1-1 0 0 0,-1 0-1 0 0,2 1 1 0 0,-1-1 0 0 0,2 0-1 0 0,3 10 1 0 0,-4-15-15 0 0,0-1 0 0 0,0 0 0 0 0,0 0 0 0 0,0 0 0 0 0,1-1 0 0 0,-1 1 0 0 0,1-1 0 0 0,0 0 0 0 0,0 0 0 0 0,0 0 0 0 0,1 0 0 0 0,3 2 0 0 0,-2-2 7 0 0,4 3 15 0 0,0-1 0 0 0,1-1-1 0 0,-1 1 1 0 0,1-2-1 0 0,0 1 1 0 0,20 2 0 0 0,-25-4-34 0 0,5 0-19 0 0,34 3 56 0 0,3-6-590 0 0,202-17-4479 0 0,18-22-9693 0 0,-175 23 4451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41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2433 1360 0 0,'-18'-4'822'0'0,"-24"-5"2600"0"0,-76-27 1 0 0,110 33-2997 0 0,-1 0 0 0 0,1-1 1 0 0,0 0-1 0 0,0 0 1 0 0,1-1-1 0 0,-1 0 1 0 0,1 0-1 0 0,0-1 1 0 0,0 0-1 0 0,1 0 1 0 0,-1 0-1 0 0,1-1 1 0 0,1 0-1 0 0,0 0 1 0 0,-6-10-1 0 0,12 2 390 0 0,4 0-651 0 0,1 0-1 0 0,1 1 1 0 0,0-1 0 0 0,0 2 0 0 0,2-1 0 0 0,0 1 0 0 0,0 0 0 0 0,1 1 0 0 0,1 0 0 0 0,15-13 0 0 0,36-30 332 0 0,127-88 0 0 0,87-27 19 0 0,447-194 202 0 0,27 58-313 0 0,-26 30-74 0 0,242-94-56 0 0,-330 113 779 0 0,-491 199-347 0 0,73-32 434 0 0,-203 85-1068 0 0,-1 0-1 0 0,1 1 1 0 0,27-3 0 0 0,-40 7-75 0 0,2-1 19 0 0,-1 1-1 0 0,1-1 0 0 0,0 1 0 0 0,-1-1 1 0 0,1 1-1 0 0,0 0 0 0 0,-1 1 0 0 0,1-1 1 0 0,-1 1-1 0 0,1-1 0 0 0,6 4 1 0 0,1-1 26 0 0,7 3 102 0 0,-3 6-63 0 0,0 0 1 0 0,-1 1-1 0 0,0 0 1 0 0,-2 1 0 0 0,1 0-1 0 0,18 29 1 0 0,59 113 404 0 0,-53-88-353 0 0,401 851 1294 0 0,-393-816-1276 0 0,-20-50-32 0 0,-3 1 0 0 0,-2 1 0 0 0,-2 0 0 0 0,18 95 0 0 0,-36-148-109 0 0,0 1 1 0 0,1-1-1 0 0,-1 1 1 0 0,0-1-1 0 0,0 1 1 0 0,0-1-1 0 0,-1 1 1 0 0,1-1-1 0 0,0 1 1 0 0,-1-1-1 0 0,0 1 1 0 0,0-1-1 0 0,1 0 1 0 0,-3 4-1 0 0,-1 3 23 0 0,1-3-13 0 0,1 0 0 0 0,-1 0 1 0 0,0-1-1 0 0,0 1 0 0 0,-1-1 0 0 0,1 0 0 0 0,-1 0 0 0 0,0 0 0 0 0,-1 0 0 0 0,1-1 0 0 0,-1 0 0 0 0,0 0 0 0 0,-8 6 0 0 0,-7 2 25 0 0,-1-1-1 0 0,-29 12 1 0 0,26-13-13 0 0,-751 270 443 0 0,563-212-237 0 0,-2439 867 1734 0 0,1423-441-1617 0 0,853-341-1314 0 0,132-59-5850 0 0,204-83 1736 0 0,29-9 3651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48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4887 1132 712 0 0,'-13'-31'884'0'0,"-2"0"1"0"0,-1 1-1 0 0,-2 1 0 0 0,0 0 1 0 0,-2 2-1 0 0,-1 0 0 0 0,-1 1 1 0 0,-2 1-1 0 0,0 2 0 0 0,-1 0 1 0 0,-52-35-1 0 0,44 37-415 0 0,-1 2 0 0 0,-2 0 0 0 0,0 3 0 0 0,0 1 0 0 0,-1 2 0 0 0,-1 1 0 0 0,0 2 0 0 0,-1 1 0 0 0,-76-5 0 0 0,32 11-77 0 0,1 5 1 0 0,0 3-1 0 0,0 3 0 0 0,0 4 0 0 0,-104 29 1 0 0,8 12 289 0 0,-221 96 1 0 0,239-78-358 0 0,3 6 0 0 0,4 8 0 0 0,-210 152 0 0 0,264-162-206 0 0,3 5 0 0 0,4 3 0 0 0,4 5 1 0 0,3 3-1 0 0,-122 172 0 0 0,166-200-80 0 0,2 1 1 0 0,4 2-1 0 0,2 2 1 0 0,4 1-1 0 0,2 1 1 0 0,-20 87-1 0 0,34-96 19 0 0,2 0-1 0 0,2 1 1 0 0,4 1-1 0 0,2-1 0 0 0,3 1 1 0 0,3-1-1 0 0,18 109 0 0 0,-8-105 18 0 0,4 1 0 0 0,2-2 0 0 0,3 0 0 0 0,3-2 0 0 0,47 86 0 0 0,-45-102-20 0 0,2-1-1 0 0,3-2 0 0 0,1-1 0 0 0,2-2 0 0 0,1-1 0 0 0,3-2 1 0 0,58 46-1 0 0,-42-45 62 0 0,1-2 0 0 0,1-2 1 0 0,2-3-1 0 0,106 41 0 0 0,-81-44 17 0 0,2-3 1 0 0,0-4-1 0 0,94 11 0 0 0,-31-18 15 0 0,1-6-1 0 0,1-6 1 0 0,-1-7 0 0 0,150-24 0 0 0,-39-11 40 0 0,372-105 1 0 0,233-155 71 0 0,-652 209-197 0 0,222-132 0 0 0,-302 143-51 0 0,-4-6-1 0 0,196-167 0 0 0,-249 179-23 0 0,-2-4-1 0 0,-4-2 1 0 0,-3-4-1 0 0,-4-3 1 0 0,-4-2-1 0 0,-4-3 1 0 0,-4-3-1 0 0,-4-1 1 0 0,-4-3 0 0 0,-5-1-1 0 0,-3-2 1 0 0,-6-1-1 0 0,-3-2 1 0 0,18-156-1 0 0,-40 206-6 0 0,-3 0 1 0 0,-2 0-1 0 0,-2-1 0 0 0,-3 1 0 0 0,-2 1 0 0 0,-3-1 0 0 0,-1 1 0 0 0,-3 1 0 0 0,-38-92 1 0 0,25 86-5 0 0,-2 1 1 0 0,-3 2-1 0 0,-2 1 1 0 0,-2 2-1 0 0,-3 1 1 0 0,-1 2-1 0 0,-3 2 0 0 0,-52-44 1 0 0,31 38-5 0 0,-2 2 0 0 0,-2 3 0 0 0,-3 3 0 0 0,-1 4 0 0 0,-2 2 1 0 0,-1 4-1 0 0,-2 3 0 0 0,-2 3 0 0 0,-106-23 0 0 0,55 25-10 0 0,-1 6 0 0 0,0 6 0 0 0,-1 6 1 0 0,0 5-1 0 0,-156 16 0 0 0,53 13 8 0 0,2 10 0 0 0,1 10 0 0 0,3 10 0 0 0,-237 91-1 0 0,152-25 61 0 0,5 14-1 0 0,-366 219 0 0 0,369-168 58 0 0,-308 247-1 0 0,408-267-50 0 0,8 9-1 0 0,-206 235 1 0 0,318-311-10 0 0,4 3 0 0 0,-133 222 1 0 0,183-263-2 0 0,2 0 1 0 0,-38 119 0 0 0,55-136-11 0 0,3 0 0 0 0,1 0-1 0 0,2 1 1 0 0,2 0 0 0 0,2 49 0 0 0,4-59-4 0 0,2-1 0 0 0,1 0 0 0 0,2 0 1 0 0,1 0-1 0 0,2-1 0 0 0,1 0 0 0 0,2-1 0 0 0,20 40 1 0 0,-11-32 6 0 0,2-2 0 0 0,2 0 0 0 0,1-2 1 0 0,2 0-1 0 0,57 55 0 0 0,-29-41 13 0 0,2-3 0 0 0,2-2-1 0 0,2-3 1 0 0,1-3 0 0 0,2-3 0 0 0,2-2-1 0 0,109 37 1 0 0,-56-32-12 0 0,3-6-1 0 0,1-6 0 0 0,1-4 1 0 0,137 5-1 0 0,-17-16-615 0 0,283-24 0 0 0,685-156-5288 0 0,-335-30-3192 0 0,-470 84 1072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0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7364 1463 292 0 0,'0'-25'1086'0'0,"-1"0"-1"0"0,-1 0 0 0 0,-2 0 1 0 0,0 0-1 0 0,-2 1 1 0 0,-16-45-1 0 0,14 49-652 0 0,-2 0-1 0 0,0 1 0 0 0,-1 1 1 0 0,-1 0-1 0 0,-1 0 0 0 0,-1 1 0 0 0,0 1 1 0 0,-23-20-1 0 0,-18-11 211 0 0,-1 3 1 0 0,-3 3-1 0 0,-2 2 1 0 0,-97-46-1 0 0,20 23 192 0 0,-159-48 0 0 0,120 57-365 0 0,-2 7 1 0 0,-1 9-1 0 0,-3 7 1 0 0,-190-5 0 0 0,146 28-44 0 0,1 10 1 0 0,-430 62 0 0 0,429-23-187 0 0,2 11 0 0 0,3 9-1 0 0,3 9 1 0 0,3 11 0 0 0,4 8 0 0 0,3 10 0 0 0,6 9 0 0 0,-310 220-1 0 0,373-223-74 0 0,6 6 0 0 0,-235 254 0 0 0,278-261-99 0 0,6 4 0 0 0,4 4 1 0 0,6 4-1 0 0,-77 158 0 0 0,113-193-18 0 0,5 2 0 0 0,3 1 0 0 0,-33 145 0 0 0,53-171-14 0 0,2 1 0 0 0,3 0 0 0 0,2 0 0 0 0,4 1 0 0 0,1-1 0 0 0,16 93 0 0 0,-4-85 2 0 0,3-1 1 0 0,4 0-1 0 0,2-1 0 0 0,3-1 0 0 0,3-1 1 0 0,3-2-1 0 0,2-1 0 0 0,67 93 0 0 0,-53-93 37 0 0,2-3 0 0 0,3-2 1 0 0,2-2-1 0 0,3-2 0 0 0,1-4 0 0 0,3-1 0 0 0,118 67 0 0 0,-83-65 72 0 0,2-4 0 0 0,1-5-1 0 0,2-4 1 0 0,2-5 0 0 0,1-4-1 0 0,1-5 1 0 0,180 15 0 0 0,-64-26 55 0 0,0-9-1 0 0,375-45 1 0 0,-281-3-15 0 0,473-130 1 0 0,278-183 106 0 0,25-130-205 0 0,-876 371-114 0 0,-6-8-1 0 0,362-288 0 0 0,-76-53-165 0 0,-404 365 120 0 0,-4-3 0 0 0,140-224 0 0 0,-192 266-2 0 0,-2-2 0 0 0,-3-1 0 0 0,-3-1 0 0 0,-3-1 0 0 0,-3-1 0 0 0,-3-2 0 0 0,-4 1 0 0 0,-2-2 0 0 0,-3 0 0 0 0,-1-103-1 0 0,-10 119 32 0 0,-1 1 0 0 0,-3 0 0 0 0,-3 0 0 0 0,-2 1 0 0 0,-2 0 0 0 0,-3 1 0 0 0,-1 0 0 0 0,-4 2 0 0 0,-1 0-1 0 0,-3 2 1 0 0,-1 0 0 0 0,-3 2 0 0 0,-2 1 0 0 0,-40-46 0 0 0,18 35 6 0 0,-3 3-1 0 0,-1 2 1 0 0,-4 2 0 0 0,-1 3 0 0 0,-2 3-1 0 0,-2 3 1 0 0,-116-53 0 0 0,60 42-11 0 0,-3 4 0 0 0,-2 7 1 0 0,-218-42-1 0 0,124 47-6 0 0,-2 10 0 0 0,0 10-1 0 0,-311 17 1 0 0,216 22-19 0 0,-559 115 0 0 0,500-49 19 0 0,3 16 0 0 0,6 17 0 0 0,-362 173 0 0 0,449-159 39 0 0,6 12 0 0 0,6 12 0 0 0,8 11 0 0 0,-293 251 0 0 0,-43 139 2 0 0,471-423 9 0 0,5 5-1 0 0,-133 207 1 0 0,207-274 20 0 0,3 2 0 0 0,-48 122 0 0 0,72-147 2 0 0,3 0 1 0 0,2 1-1 0 0,2 0 0 0 0,-9 97 1 0 0,20-117-6 0 0,1-1 1 0 0,2 1-1 0 0,2 0 1 0 0,0-1-1 0 0,3 1 1 0 0,1-1-1 0 0,1 0 1 0 0,1-1-1 0 0,3 0 1 0 0,0-1-1 0 0,2 0 1 0 0,1-1-1 0 0,1 0 1 0 0,28 37-1 0 0,-13-28 10 0 0,1-2-1 0 0,2-1 1 0 0,1-1-1 0 0,1-2 1 0 0,3-1-1 0 0,0-3 0 0 0,2-1 1 0 0,1-1-1 0 0,49 22 1 0 0,5-7-72 0 0,1-3-1 0 0,3-5 1 0 0,0-5 0 0 0,2-3 0 0 0,197 22-1 0 0,-33-27-1077 0 0,300-15 0 0 0,484-86-4079 0 0,-371-26-1981 0 0,-302 35-659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2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0 580 0 0,'0'0'1037'0'0,"-5"3"-122"0"0,-36 28 2516 0 0,37-28-2239 0 0,2-2-1164 0 0,-1 0 1 0 0,1 0-1 0 0,0 1 0 0 0,-1-1 1 0 0,1 1-1 0 0,0-1 1 0 0,0 1-1 0 0,0 0 0 0 0,0 0 1 0 0,0 0-1 0 0,0 0 1 0 0,1 0-1 0 0,-1 0 1 0 0,1 0-1 0 0,-1 0 0 0 0,1 1 1 0 0,0-1-1 0 0,-1 3 1 0 0,0-1-397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2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 2484 0 0,'0'0'11409'0'0,"-22"21"-5212"0"0,-16-9-8405 0 0,-6 5-13818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5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3035 595 1116 0 0,'24'-60'1869'0'0,"118"-338"10793"0"0,-95 268-8249 0 0,-45 123-2799 0 0,-2 18-1049 0 0,-4 32 0 0 0,-2-1-1 0 0,-2 0 0 0 0,-20 64 0 0 0,13-48-178 0 0,-49 159 691 0 0,-10-3 1 0 0,-8-3-1 0 0,-125 225 0 0 0,-396 559 1366 0 0,566-940-2409 0 0,-696 1058 686 0 0,64 41-341 0 0,537-881-379 0 0,-152 462 0 0 0,243-615 0 0 0,26-90 0 0 0,-3-6-81 0 0,18-24 67 0 0,0 0 0 0 0,0 1-1 0 0,0-1 1 0 0,0 0-1 0 0,-1 0 1 0 0,1 1 0 0 0,0-1-1 0 0,0 0 1 0 0,0 0-1 0 0,-1 0 1 0 0,1 1 0 0 0,0-1-1 0 0,0 0 1 0 0,0 0 0 0 0,-1 0-1 0 0,1 0 1 0 0,0 0-1 0 0,0 1 1 0 0,-1-1 0 0 0,1 0-1 0 0,0 0 1 0 0,-1 0-1 0 0,1 0 1 0 0,0 0 0 0 0,0 0-1 0 0,-1 0 1 0 0,1 0 0 0 0,0 0-1 0 0,-1 0 1 0 0,1 0-1 0 0,0 0 1 0 0,0 0 0 0 0,-1 0-1 0 0,1 0 1 0 0,0-1-1 0 0,-1 1 1 0 0,1 0 0 0 0,0 0-1 0 0,0 0 1 0 0,-1 0-1 0 0,1 0 1 0 0,0-1 0 0 0,0 1-1 0 0,-1 0 1 0 0,-7-4-628 0 0,0-1-1 0 0,0 1 1 0 0,0-2-1 0 0,1 1 1 0 0,-1-1 0 0 0,1 0-1 0 0,0 0 1 0 0,1-1-1 0 0,0 0 1 0 0,0 0 0 0 0,-7-12-1 0 0,-11-18-3899 0 0,-21-47-1 0 0,29 54 1091 0 0,-25-40-6485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382 1008 488 0 0,'-328'-824'13069'0'0,"279"689"-10290"0"0,48 134-2739 0 0,1-1-1 0 0,-1 1 1 0 0,1 0 0 0 0,-1 0-1 0 0,1-1 1 0 0,-1 1 0 0 0,1 0-1 0 0,0-1 1 0 0,0 1-1 0 0,-1 0 1 0 0,1-1 0 0 0,0 1-1 0 0,0 0 1 0 0,0-1 0 0 0,1 1-1 0 0,-1 0 1 0 0,0-1-1 0 0,0 1 1 0 0,1 0 0 0 0,0-3-1 0 0,0 3-14 0 0,-1 1 0 0 0,0-1 0 0 0,1 0 0 0 0,-1 1 0 0 0,0-1 0 0 0,0 0 0 0 0,0 1 0 0 0,0-1 0 0 0,0 0 0 0 0,1 0 0 0 0,-1 1 0 0 0,0-1 0 0 0,-1 0 0 0 0,1 0 0 0 0,0 1 0 0 0,0-1 0 0 0,0 0 0 0 0,0 0 0 0 0,0 1 0 0 0,-1-1 0 0 0,1 0 0 0 0,0 1 0 0 0,-1-1 0 0 0,0 0 0 0 0,13 3 458 0 0,6 4-285 0 0,0 0 1 0 0,-1 1 0 0 0,0 1-1 0 0,-1 0 1 0 0,1 1-1 0 0,24 19 1 0 0,102 89 846 0 0,-89-72-711 0 0,305 272 1527 0 0,-17-14-440 0 0,201 130 935 0 0,663 402 1 0 0,-924-655-2001 0 0,511 333 1691 0 0,-24 34-723 0 0,-206-68-1324 0 0,-417-344 0 0 0,-112-102 0 0 0,-4-3 0 0 0,-4-6 0 0 0,-3-1 0 0 0,-1 3 0 0 0,1-4 0 0 0,-22-21 0 0 0,0 0 0 0 0,0 0 0 0 0,0 0 0 0 0,0 0 0 0 0,0 0 0 0 0,0-1 0 0 0,0 1 0 0 0,0 0 0 0 0,0-1 0 0 0,0 1 0 0 0,0-1 0 0 0,0 1 0 0 0,0-1 0 0 0,1 1 0 0 0,-1-1 0 0 0,2 0 0 0 0,-2-1 0 0 0,-1-1 0 0 0,0 0 0 0 0,0 0 0 0 0,-1 0 0 0 0,1 0 0 0 0,0 1 0 0 0,-1-1 0 0 0,1 0 0 0 0,-1 0 0 0 0,1 1 0 0 0,-1-1 0 0 0,0 0 0 0 0,0 1 0 0 0,-1-3 0 0 0,-54-90-6802 0 0,-6-12-5862 0 0,34 43 1219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56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154 438 1496 0 0,'0'0'1820'0'0,"-7"-2"-38"0"0,-22-6-50 0 0,21 6 1432 0 0,0 1-1754 0 0,-33-2 3888 0 0,31 3-4530 0 0,-31 0-50 0 0,31 0 972 0 0,18-2-749 0 0,492-93 2277 0 0,150-28-5288 0 0,-537 103 1047 0 0,470-97-9348 0 0,-333 53 1654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6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13 636 192 0 0,'-6'-86'4742'0'0,"2"63"-3475"0"0,2 0-1 0 0,1 1 1 0 0,3-35 0 0 0,8-11 1887 0 0,-9 62-816 0 0,3 9-1450 0 0,0 0-592 0 0,-1 0 1 0 0,0 1-1 0 0,0-1 1 0 0,0 1-1 0 0,0 0 1 0 0,-1-1-1 0 0,1 1 0 0 0,-1 1 1 0 0,0-1-1 0 0,0 0 1 0 0,-1 0-1 0 0,3 8 1 0 0,-2-5 190 0 0,0 0 0 0 0,1 0-1 0 0,0 0 1 0 0,0 0 0 0 0,1-1 0 0 0,0 0 0 0 0,0 1 0 0 0,0-1 0 0 0,1-1 0 0 0,10 11 0 0 0,-11-12-113 0 0,1 0 1 0 0,0 0-1 0 0,0-1 0 0 0,0 1 0 0 0,1-1 0 0 0,-1 0 1 0 0,1-1-1 0 0,0 1 0 0 0,-1-1 0 0 0,1 0 1 0 0,0 0-1 0 0,0-1 0 0 0,1 0 0 0 0,-1 0 1 0 0,0-1-1 0 0,0 1 0 0 0,0-1 0 0 0,9-1 1 0 0,41-11-310 0 0,-25 3-80 0 0,0-1 1 0 0,-1-2-1 0 0,0-1 0 0 0,-1-1 0 0 0,-1-2 1 0 0,0-1-1 0 0,25-20 0 0 0,175-158-533 0 0,-139 114 122 0 0,-10 10-5585 0 0,-30 27-3833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39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781 70 756 0 0,'0'0'1882'0'0,"0"-5"-92"0"0,0-23 4017 0 0,-6 25-4694 0 0,-49-21 2150 0 0,50 22-2657 0 0,-5 1-72 0 0,-2-2-372 0 0,-36-1 578 0 0,-48 8 483 0 0,16 1-83 0 0,-12 5-111 0 0,42-5-421 0 0,41-4-340 0 0,0 1-18 0 0,5-1-252 0 0,-15 3 283 0 0,-1 0-1 0 0,-32 1 0 0 0,50-4-274 0 0,0-1 0 0 0,-1 0 1 0 0,1 1-1 0 0,0-1 0 0 0,0 1 0 0 0,0 0 1 0 0,0-1-1 0 0,0 1 0 0 0,1 0 0 0 0,-1 0 1 0 0,0 0-1 0 0,-2 2 0 0 0,0 0 7 0 0,-3 0 19 0 0,3 2-8 0 0,-2 2 1 0 0,0 0 0 0 0,1 1 0 0 0,0 0-1 0 0,1 0 1 0 0,0 0 0 0 0,0 0 0 0 0,1 1 0 0 0,0 0 0 0 0,0-1 0 0 0,1 1-1 0 0,0 0 1 0 0,-1 13 0 0 0,1 14 253 0 0,2 63 1 0 0,1-54-42 0 0,1-10 2 0 0,-5 5 62 0 0,-1 73 1018 0 0,4-107-836 0 0,0 1 93 0 0,0 17 56 0 0,0-17 660 0 0,0-2-704 0 0,5 23 1067 0 0,3-28-1506 0 0,25 3-31 0 0,-24-2-28 0 0,0-2-25 0 0,28-2-18 0 0,-28 3-19 0 0,1 0-8 0 0,30 0-17 0 0,-30 0-8 0 0,0 2-6 0 0,-4-2 10 0 0,0 1-2 0 0,0-1 1 0 0,0 1 0 0 0,0 0-1 0 0,0 1 1 0 0,0 0 0 0 0,0 0-1 0 0,0 0 1 0 0,-1 0 0 0 0,1 1-1 0 0,-1 0 1 0 0,1 0 0 0 0,7 6-1 0 0,-13-8 2 0 0,3 1 2 0 0,0 0-1 0 0,0 1 1 0 0,0 0-1 0 0,0-1 1 0 0,-1 1 0 0 0,1 0-1 0 0,-1 0 1 0 0,0 0-1 0 0,0 1 1 0 0,0-1-1 0 0,0 1 1 0 0,-1-1 0 0 0,1 1-1 0 0,-1-1 1 0 0,0 1-1 0 0,0 0 1 0 0,1 6-1 0 0,-4 1 8 0 0,0 0-1 0 0,-1 0 0 0 0,0 0 1 0 0,0-1-1 0 0,-1 0 0 0 0,-1 1 1 0 0,0-2-1 0 0,0 1 0 0 0,-1 0 1 0 0,-8 9-1 0 0,4-7 16 0 0,0 0 0 0 0,-2-1 0 0 0,1 0-1 0 0,-2-1 1 0 0,1 0 0 0 0,-1-1 0 0 0,-27 14 0 0 0,-81 30-319 0 0,37-22-3887 0 0,77-29 2107 0 0,-29-16-12676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5:24:11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0 343 1068,'0'0'7457,"72"-4"-5777,16-16-992,-16 7-116,10-8-100,12-3-160,22-5-456,10-4-504,1-4-500,22-9-532,16-12-1256,6 1-901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0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562 139 356 0 0,'4'-4'1685'0'0,"54"-62"6043"0"0,-54 62-6257 0 0,-3 2-1377 0 0,0 0 0 0 0,0 0 0 0 0,0 0 0 0 0,1 1 0 0 0,-1-1 0 0 0,1 0 1 0 0,-1 1-1 0 0,1-1 0 0 0,-1 1 0 0 0,8-7 3190 0 0,-14 5-3067 0 0,-41-14 4506 0 0,32 14-5174 0 0,8 1 621 0 0,9-1-135 0 0,11-8 240 0 0,-22 24 571 0 0,-35 36 65 0 0,-63 47-210 0 0,-206 143 0 0 0,268-207 149 0 0,28-20 396 0 0,0-1 1 0 0,-29 15 0 0 0,39-23 541 0 0,14-3-1772 0 0,-2 1-14 0 0,-1-1 1 0 0,1 0 1 0 0,-1 1-1 0 0,1-1 1 0 0,-1 1 0 0 0,0 1-1 0 0,1-1 1 0 0,-1 1-1 0 0,0 0 1 0 0,0 0-1 0 0,0 0 1 0 0,0 1-1 0 0,6 5 1 0 0,13 11 8 0 0,-1 2 0 0 0,0 1 0 0 0,32 42-1 0 0,52 90 50 0 0,42 87 13 0 0,-92-159 217 0 0,-54-79-215 0 0,1 1-10 0 0,-2-2-67 0 0,0-1 0 0 0,0 1 0 0 0,1-1 0 0 0,-1 0 0 0 0,1 1 0 0 0,-1-1-1 0 0,1 0 1 0 0,-1 0 0 0 0,1-1 0 0 0,0 1 0 0 0,-1 0 0 0 0,1-1 0 0 0,0 0 0 0 0,0 0 0 0 0,-1 0 0 0 0,1 0 0 0 0,0 0-1 0 0,3-1 1 0 0,10 1-387 0 0,-14-1 231 0 0,-1-1-1 0 0,1 1 0 0 0,0-1 0 0 0,0 0 0 0 0,-1 0 1 0 0,1 1-1 0 0,-1-1 0 0 0,1 0 0 0 0,1-4 0 0 0,3-3-1428 0 0,0-1 0 0 0,0 1 0 0 0,-1-1-1 0 0,0-1 1 0 0,-1 1 0 0 0,0-1 0 0 0,-1 1-1 0 0,0-1 1 0 0,2-17 0 0 0,-1 10-2036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1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507 25 324 0 0,'0'0'3178'0'0,"7"-3"-2182"0"0,25-11 11284 0 0,-40 13-11556 0 0,-79-6 1554 0 0,77 7-1837 0 0,-1 0-35 0 0,-54 0 680 0 0,-31 4 582 0 0,86-4-925 0 0,2 0-443 0 0,-1-1-205 0 0,6 1-32 0 0,0-1-1 0 0,0 1 0 0 0,0 0 0 0 0,-1 0 0 0 0,1 0 1 0 0,0 0-1 0 0,0 0 0 0 0,0 1 0 0 0,0 0 0 0 0,-6 1 1 0 0,0 2-36 0 0,7-3-15 0 0,-1 0 0 0 0,0 0 0 0 0,0 0 0 0 0,0 0 0 0 0,0-1 0 0 0,0 1 0 0 0,0-1 0 0 0,1 1 1 0 0,-6-1-1 0 0,6 1-1 0 0,0 1 0 0 0,1-1 0 0 0,-1 1 1 0 0,0-1-1 0 0,0 1 0 0 0,1 0 1 0 0,-1 0-1 0 0,1 0 0 0 0,-2 3 0 0 0,-1 0 7 0 0,0 1 0 0 0,1-1-1 0 0,0 0 1 0 0,0 1 0 0 0,0 0 0 0 0,-3 11-1 0 0,3-10-17 0 0,-6 21 65 0 0,0 0 0 0 0,2 0 1 0 0,1 1-1 0 0,-3 46 0 0 0,-18 185 1422 0 0,26-225-773 0 0,1-30-146 0 0,-1 2 141 0 0,-3 17 122 0 0,3-18 1448 0 0,8-4-2045 0 0,29 1-203 0 0,4-16-31 0 0,0-4 0 0 0,9-2 0 0 0,5 6 0 0 0,1 6 0 0 0,0 7 0 0 0,-2 8 0 0 0,-8 9 0 0 0,-8 11 0 0 0,-34-24 0 0 0,0-1 0 0 0,-1 1 0 0 0,1 0 0 0 0,-1-1 0 0 0,0 1 0 0 0,0 0 0 0 0,3 8 0 0 0,-4-8 0 0 0,1 0 0 0 0,-2 1 0 0 0,1-1 0 0 0,0 1 0 0 0,-1 0 0 0 0,0-1 0 0 0,0 1 0 0 0,0 4 0 0 0,-3 6-262 0 0,0 0 0 0 0,-2 0 1 0 0,1-1-1 0 0,-1 0 0 0 0,-1 0 0 0 0,-1 0 1 0 0,0 0-1 0 0,-1-1 0 0 0,0 0 0 0 0,-1-1 1 0 0,0 0-1 0 0,-1 0 0 0 0,0-1 0 0 0,-1 0 1 0 0,0-1-1 0 0,-25 17 0 0 0,-1-2-969 0 0,-1-1 1 0 0,-2-2-1 0 0,0-2 1 0 0,-63 23-1 0 0,21-22-9335 0 0,38-13 824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7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733 133 892 0 0,'0'0'1520'0'0,"-2"-6"-81"0"0,-5-16-101 0 0,5 17-97 0 0,-4 1-107 0 0,-12-5-435 0 0,0 0 0 0 0,0 2 0 0 0,0 0 0 0 0,-1 1 1 0 0,0 1-1 0 0,0 1 0 0 0,-1 0 0 0 0,-23 0 0 0 0,-154-19 2951 0 0,190 22-3014 0 0,-51-8 2129 0 0,25 3-2423 0 0,25 5 139 0 0,2 3-312 0 0,2 0-136 0 0,0 1 0 0 0,-1 0 0 0 0,1 0 0 0 0,0 0 0 0 0,0 0 0 0 0,1 1 0 0 0,-1-1 0 0 0,1 1 0 0 0,0 0 0 0 0,0 0 0 0 0,0 0 0 0 0,0 1 0 0 0,1-1 0 0 0,0 1 0 0 0,-1-1 0 0 0,2 1 0 0 0,-3 5 0 0 0,-5 18 251 0 0,-9 53 0 0 0,15-70-208 0 0,-25 137 414 0 0,-43 193 175 0 0,45-184 1791 0 0,26-152-1151 0 0,1 0-846 0 0,9 19 194 0 0,-3-25-427 0 0,139-45 376 0 0,-140 43-609 0 0,3 2-22 0 0,-5 1 27 0 0,0-2-7 0 0,1 1 1 0 0,0 0-1 0 0,-1 1 1 0 0,1-1-1 0 0,0 1 1 0 0,-1 0-1 0 0,1 0 1 0 0,0 0-1 0 0,-1 1 1 0 0,1-1-1 0 0,-1 1 1 0 0,1 1-1 0 0,0-1 1 0 0,-1 0-1 0 0,0 1 1 0 0,1 0-1 0 0,-1 0 1 0 0,0 0-1 0 0,0 1 1 0 0,5 4-1 0 0,-6-5 9 0 0,-1 1 0 0 0,0 0 0 0 0,0 0 0 0 0,0 0 0 0 0,0 0 0 0 0,0 1 0 0 0,-1-1 0 0 0,1 0 0 0 0,-1 1 1 0 0,0-1-1 0 0,0 1 0 0 0,0 0 0 0 0,0-1 0 0 0,-1 1 0 0 0,0 0 0 0 0,1-1 0 0 0,-1 1 0 0 0,-1 0 0 0 0,1-1 0 0 0,0 1 0 0 0,-3 5 0 0 0,0 7 13 0 0,-2 0 1 0 0,0-1-1 0 0,-11 21 0 0 0,14-31-10 0 0,-16 29 14 0 0,-2-2 0 0 0,-42 52-1 0 0,12-36-1911 0 0,44-43 516 0 0,0-3-373 0 0,1 1 955 0 0,-9 5 259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7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69 684 0 0,'0'0'16172'0'0,"-5"3"-15426"0"0,-7 7 4332 0 0,19-8-2994 0 0,41-12-2503 0 0,0 0 774 0 0,44-7-217 0 0,-12 1-628 0 0,-3 4-1363 0 0,-12 1-2702 0 0,-22 4-1850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8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1 172 0 0,'-7'3'1668'0'0,"-2"2"-818"0"0,-57 33 4515 0 0,21-2 4246 0 0,51-7-7632 0 0,4-27-1535 0 0,34 3-75 0 0,1-1 0 0 0,47-3 1 0 0,-31-5-1711 0 0,-49 4 952 0 0,36-6-2150 0 0,-38 5 1892 0 0,-5 1 148 0 0,0-1-1 0 0,0 0 1 0 0,-1 0-1 0 0,1 0 1 0 0,-1-1-1 0 0,1 1 1 0 0,6-4-1 0 0,22-9-3830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8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87 1792 0 0,'-4'-4'7253'0'0,"-18"-23"988"0"0,4 13-1713 0 0,23 10-6168 0 0,13-13-73 0 0,-13 13-56 0 0,5 3-44 0 0,102-10-701 0 0,-23 7-3181 0 0,-80 4 1865 0 0,3 0-248 0 0,35 0-147 0 0,-35 0-444 0 0,27 8-7343 0 0</inkml:trace>
  <inkml:trace contextRef="#ctx0" brushRef="#br0" timeOffset="1">210 170 244 0 0,'-70'47'3793'0'0,"37"-25"-22"0"0,-53 42 0 0 0,82-61-3078 0 0,2 2 89 0 0,0-3-498 0 0,1 0-129 0 0,-1-1 0 0 0,1 0 0 0 0,0 0 0 0 0,0 1-1 0 0,0-1 1 0 0,0 1 0 0 0,1-1 0 0 0,-1 1 0 0 0,0-1 0 0 0,1 1 0 0 0,-1-1 0 0 0,0 4-1 0 0,6-1 422 0 0,7 1-294 0 0,0-1-1 0 0,-1 0 1 0 0,1 0-1 0 0,24 3 1 0 0,-25-6-103 0 0,2-2-247 0 0,2 2-45 0 0,-8-1-46 0 0,1 0 0 0 0,-1 0 0 0 0,1 0 0 0 0,-1-1 0 0 0,0-1 0 0 0,8-1 0 0 0,-3 1-197 0 0,39-11-1954 0 0,-34 8 1680 0 0,16-6-2813 0 0,49-23 1 0 0,-45 14-741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48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1053 112 564 0 0,'0'0'1877'0'0,"2"-4"-82"0"0,9-36 5066 0 0,-9 28-6802 0 0,-1 7 864 0 0,-4 1-128 0 0,-4-1-510 0 0,1 1 1 0 0,0 0 0 0 0,-1 0-1 0 0,0 1 1 0 0,0-1 0 0 0,0 1-1 0 0,0 1 1 0 0,0-1-1 0 0,-1 2 1 0 0,-8-3 0 0 0,2 1-21 0 0,6 1 82 0 0,-1 1 1 0 0,-138-3 2430 0 0,138 5-2534 0 0,2 2 4 0 0,5-2-234 0 0,-7 2 100 0 0,0 1-1 0 0,0 0 1 0 0,1 1-1 0 0,0 0 1 0 0,0 0-1 0 0,0 1 1 0 0,0 0-1 0 0,1 0 1 0 0,-8 10-1 0 0,-2 9 173 0 0,2 0 1 0 0,1 1-1 0 0,1 1 0 0 0,1 0 0 0 0,-8 30 0 0 0,-1 11 885 0 0,-11 71 0 0 0,24-78-307 0 0,-6 42 1551 0 0,13-98-1643 0 0,3 0-51 0 0,-1-1-502 0 0,8 16 1108 0 0,1-19-985 0 0,5 1-198 0 0,15-2 193 0 0,74-15-165 0 0,-48 7-172 0 0,3 5 0 0 0,-3 7 0 0 0,-2 9 0 0 0,-48-12 0 0 0,-1 0 0 0 0,1 1 0 0 0,-1 0 0 0 0,0 1 0 0 0,1-1 0 0 0,-1 1 0 0 0,0 0 0 0 0,-1 0 0 0 0,1 0 0 0 0,0 1 0 0 0,-1 0 0 0 0,0 0 0 0 0,0 0 0 0 0,0 0 0 0 0,0 1 0 0 0,-1-1 0 0 0,0 1 0 0 0,0 0 0 0 0,0 0 0 0 0,0 0 0 0 0,-1 1 0 0 0,0-1 0 0 0,0 0 0 0 0,0 1 0 0 0,-1 0 0 0 0,0-1 0 0 0,0 1 0 0 0,0 0 0 0 0,-1-1 0 0 0,0 1 0 0 0,0 0 0 0 0,0 0 0 0 0,-1-1 0 0 0,1 1 0 0 0,-2 0 0 0 0,1-1 0 0 0,-1 1 0 0 0,1-1 0 0 0,-1 1 0 0 0,-5 7 0 0 0,-9 18 1 0 0,-2 0 0 0 0,-1-2 0 0 0,-2 0 0 0 0,-1-1 0 0 0,-1-1 0 0 0,-1-2 0 0 0,-40 35 0 0 0,-204 138-199 0 0,267-198 197 0 0,-47 32-1991 0 0,-2-3 0 0 0,-1-1 0 0 0,-79 29 0 0 0,88-42-2903 0 0,0-3 0 0 0,-76 14-1 0 0,63-18-3170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1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18 621 388 0 0,'-2'-4'3862'0'0,"-14"-33"11768"0"0,18 62-15463 0 0,15 187 3093 0 0,19 160 1202 0 0,-22-305-2546 0 0,4-6 445 0 0,-9-52-1757 0 0,25 7-487 0 0,22-3-117 0 0,19-6 0 0 0,390-36 0 0 0,-319 14 0 0 0,823-93 0 0 0,-353 35 0 0 0,734-121 0 0 0,-844 124 0 0 0,-456 65 0 0 0,21-2 0 0 0,-2-2 0 0 0,-12 2 0 0 0,-4 1 0 0 0,3-1 0 0 0,-9 2 0 0 0,0-3 0 0 0,-9-3 0 0 0,-36 9 0 0 0,0 1 0 0 0,0-1 0 0 0,0 0 0 0 0,0 0 0 0 0,0 0 0 0 0,0 0 0 0 0,-1 0 0 0 0,1 0 0 0 0,-1 0 0 0 0,0 0 0 0 0,2-3 0 0 0,5-24 0 0 0,-3-5 0 0 0,-5-1 0 0 0,-4 4 0 0 0,2-2 0 0 0,-1-4 0 0 0,1-3 0 0 0,-3 2 0 0 0,0-3 0 0 0,-1 0 0 0 0,2 0 0 0 0,2 3 0 0 0,-3-2 0 0 0,0 1 0 0 0,-2-1 0 0 0,-2 3 0 0 0,3 0 0 0 0,0 3 0 0 0,1 2 0 0 0,-1 2 0 0 0,1 1 0 0 0,4 28 0 0 0,1 0 0 0 0,0-1 0 0 0,0 1 0 0 0,0-1 0 0 0,0 1 0 0 0,-1-1 0 0 0,1 1 0 0 0,-1-1 0 0 0,1 1 0 0 0,-1 0 0 0 0,0-1 0 0 0,1 1 0 0 0,-1 0 0 0 0,0 0 0 0 0,0-1 0 0 0,-2-1 0 0 0,2 3 0 0 0,-1 0 0 0 0,0 0 0 0 0,1 0 0 0 0,-1 0 0 0 0,0 0 0 0 0,1 0 0 0 0,-1 0 0 0 0,0 0 0 0 0,1 1 0 0 0,-1-1 0 0 0,1 1 0 0 0,-1 0 0 0 0,1-1 0 0 0,-1 1 0 0 0,1 0 0 0 0,-1 0 0 0 0,-1 1 0 0 0,-72 39-3545 0 0,-54 28-10166 0 0,54-29 56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2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 43 1976 0 0,'3'-3'5929'0'0,"11"-14"1531"0"0,-18 14-6483 0 0,0 0-718 0 0,-1 1-1 0 0,1-1 1 0 0,-1 1-1 0 0,1 0 1 0 0,-1 1 0 0 0,0-1-1 0 0,1 1 1 0 0,-1 0-1 0 0,0 0 1 0 0,0 0-1 0 0,0 1 1 0 0,0-1 0 0 0,0 1-1 0 0,0 1 1 0 0,0-1-1 0 0,-5 2 1 0 0,-65 1 950 0 0,-140 5 2618 0 0,204-8-3496 0 0,1 1-5 0 0,-26 2-43 0 0,27-2 221 0 0,-1-1-291 0 0,-77 11 499 0 0,79-10-293 0 0,11 44 823 0 0,17 82-1 0 0,-4-33-774 0 0,-6-28-221 0 0,-10-60-38 0 0,1 0 134 0 0,0 0-220 0 0,5 20 213 0 0,-6-25-335 0 0,0-1 0 0 0,1 1 0 0 0,-1 0 0 0 0,1 0 0 0 0,-1 0 1 0 0,1 0-1 0 0,-1-1 0 0 0,1 1 0 0 0,0 0 0 0 0,-1 0 0 0 0,1-1 0 0 0,0 1 0 0 0,0-1 0 0 0,-1 1 0 0 0,1 0 1 0 0,0-1-1 0 0,0 1 0 0 0,0-1 0 0 0,0 0 0 0 0,0 1 0 0 0,3-1 0 0 0,0 0 0 0 0,-1 0 0 0 0,1 0 0 0 0,-1-1 0 0 0,0 0 0 0 0,1 1 0 0 0,-1-1 0 0 0,1 0 0 0 0,3-3 0 0 0,37-14 0 0 0,0 1 0 0 0,0 1 0 0 0,2 4 0 0 0,10 9 0 0 0,9 10 0 0 0,-13 6 0 0 0,-14 11 0 0 0,-10 5 0 0 0,-13 8 0 0 0,-14 4 0 0 0,-3-32 0 0 0,0 1 0 0 0,-1-1 0 0 0,0 0 0 0 0,-1 0 0 0 0,1-1 0 0 0,-2 1 0 0 0,1-1 0 0 0,-1 0 0 0 0,-1 0 0 0 0,0-1 0 0 0,0 1 0 0 0,0-1 0 0 0,-1 0 0 0 0,0-1 0 0 0,-8 7 0 0 0,-15 10 0 0 0,-2-1 0 0 0,-45 23 0 0 0,76-44 0 0 0,-103 44 0 0 0,66-30 0 0 0,-16 3 0 0 0,2-5 0 0 0,1-6 0 0 0,2-9-221 0 0,47 2 71 0 0,0 0-1 0 0,-1 0 0 0 0,1 0 1 0 0,-1 0-1 0 0,1-1 0 0 0,0 1 0 0 0,-1-1 1 0 0,1 1-1 0 0,0-1 0 0 0,-1 0 1 0 0,1 0-1 0 0,0 0 0 0 0,0 0 1 0 0,0-1-1 0 0,0 1 0 0 0,-2-2 1 0 0,-2-2-472 0 0,4 4 188 0 0,-1 0 1 0 0,2-1-1 0 0,-1 0 0 0 0,0 1 0 0 0,0-1 0 0 0,0 0 0 0 0,1 0 0 0 0,-1 0 0 0 0,1 0 0 0 0,-1 0 0 0 0,1 0 1 0 0,0 0-1 0 0,0 0 0 0 0,0 0 0 0 0,0-1 0 0 0,0 1 0 0 0,1-1 0 0 0,-1 1 0 0 0,1 0 0 0 0,-1-1 0 0 0,1-2 1 0 0,-1 0-528 0 0,0-13-3833 0 0,4 3 2565 0 0,-1 9 284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3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513 67 1464 0 0,'3'-3'1829'0'0,"60"-60"11768"0"0,-69 65-13231 0 0,-14 9 136 0 0,0 0 0 0 0,1 1 0 0 0,0 2 0 0 0,-32 28 1 0 0,-25 19 465 0 0,-230 161 2695 0 0,281-201-2870 0 0,-12 4 3870 0 0,39-26-4650 0 0,1 0 0 0 0,-1 1 0 0 0,0-1 0 0 0,0 1 0 0 0,0-1 0 0 0,1 1 0 0 0,-1 0 0 0 0,0-1 0 0 0,0 1 0 0 0,1 1 0 0 0,3-1 0 0 0,0 1 12 0 0,1-2 37 0 0,1 0-16 0 0,-2-2-33 0 0,-4 2-8 0 0,0 0-1 0 0,0 0 1 0 0,0 1-1 0 0,0-1 1 0 0,0 1-1 0 0,0-1 1 0 0,0 1-1 0 0,0 0 1 0 0,0 0-1 0 0,0-1 1 0 0,0 2-1 0 0,0-1 1 0 0,0 0-1 0 0,1 0 1 0 0,-1 1-1 0 0,0-1 1 0 0,3 2-1 0 0,1-1-2 0 0,0 0 3 0 0,1 0 0 0 0,0 1 0 0 0,-1 0 0 0 0,1 0 0 0 0,-1 1-1 0 0,0-1 1 0 0,0 1 0 0 0,0 1 0 0 0,0-1 0 0 0,9 8 0 0 0,-3 1 4 0 0,-1 0 1 0 0,-1 1-1 0 0,0 0 1 0 0,0 0-1 0 0,-2 1 1 0 0,1 0-1 0 0,9 25 1 0 0,42 124 39 0 0,-12-29 106 0 0,-21-71 366 0 0,-24-58-399 0 0,-3-4-96 0 0,0 0-1 0 0,0-1 1 0 0,0 1-1 0 0,0 0 1 0 0,0-1-1 0 0,0 1 1 0 0,1 0-1 0 0,-1-1 1 0 0,0 1-1 0 0,0 0 1 0 0,1-1-1 0 0,-1 1 1 0 0,0 0-1 0 0,1-1 1 0 0,-1 1-1 0 0,1-1 1 0 0,-1 1-1 0 0,1-1 1 0 0,-1 1-1 0 0,1-1 1 0 0,-1 1-1 0 0,2 0 1 0 0,6 13-4397 0 0,-2-17 2281 0 0,16-8-283 0 0,-15 3-185 0 0,23-58-8465 0 0,-17 39 3491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5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58 172 0 0,'0'0'11106'0'0,"-1"-5"-9799"0"0,-25-48 3186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3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116 176 1172 0 0,'0'0'8811'0'0,"-6"-2"-6833"0"0,-27-8 4923 0 0,26 9-5394 0 0,-8-1-1525 0 0,-22-6 7718 0 0,25 5-6820 0 0,6 1-304 0 0,13-1-372 0 0,35-14 63 0 0,1 2 0 0 0,60-11-1 0 0,36-11-1958 0 0,-83 21-517 0 0,22-5-2931 0 0,-72 19 2913 0 0,5 1-825 0 0,11-8 1466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3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77 145 732 0 0,'-4'4'1990'0'0,"-47"34"6200"0"0,29-13 2547 0 0,28-23-10141 0 0,0 1-479 0 0,0-1-1 0 0,0 1 1 0 0,0-1-1 0 0,0-1 0 0 0,0 1 1 0 0,0-1-1 0 0,1-1 1 0 0,-1 1-1 0 0,1-1 1 0 0,-1 0-1 0 0,0 0 0 0 0,8-2 1 0 0,-1 2-43 0 0,42-5 244 0 0,30-8-112 0 0,156-29-414 0 0,-200 31-1687 0 0,75-28 0 0 0,-92 28 722 0 0,67-31-4138 0 0,-36 3-1282 0 0,-32 15 1167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4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634 116 108 0 0,'4'-4'1812'0'0,"65"-50"7595"0"0,-65 50-8095 0 0,1 0-58 0 0,18-13 3065 0 0,-21 13-3535 0 0,-2 3-740 0 0,1 1 1 0 0,-1-1 0 0 0,0 1-1 0 0,0-1 1 0 0,1 1-1 0 0,-1-1 1 0 0,0 1-1 0 0,0-1 1 0 0,0 0 0 0 0,1 1-1 0 0,-1-1 1 0 0,0 0-1 0 0,0 1 1 0 0,0-1 0 0 0,0 1-1 0 0,0-1 1 0 0,0 0-1 0 0,0 1 1 0 0,-1-1 0 0 0,1 0-1 0 0,0 1 1 0 0,0-1-1 0 0,0 1 1 0 0,-1-1 0 0 0,1 0-1 0 0,0 1 1 0 0,-1-1-1 0 0,1 1 1 0 0,0-1 0 0 0,-1 1-1 0 0,1-1 1 0 0,-1 1-1 0 0,1 0 1 0 0,0-1-1 0 0,-1 0 1 0 0,-22-5 1089 0 0,17 5-1420 0 0,-3 0 595 0 0,0 2-132 0 0,-27 5 32 0 0,26-5 32 0 0,2 1 12 0 0,-25 3-8 0 0,25-3 15 0 0,0-1 8 0 0,-21 5 0 0 0,22-5-11 0 0,0 1-15 0 0,-52 19 556 0 0,53-19-656 0 0,1 0-3 0 0,-17 9 19 0 0,16-8 39 0 0,6-2-182 0 0,0 0 0 0 0,0 0 0 0 0,0 0 0 0 0,0 0 0 0 0,0-1 0 0 0,-1 1 0 0 0,1 0 0 0 0,0 0 0 0 0,-1 0 0 0 0,1 0 0 0 0,0-1 0 0 0,-1 1 0 0 0,1 0-1 0 0,-1 0 1 0 0,1-1 0 0 0,-1 1 0 0 0,1 0 0 0 0,-1-1 0 0 0,0 1 0 0 0,1-1 0 0 0,-2 1 0 0 0,-13 19 304 0 0,3 8 236 0 0,1 1 0 0 0,2 0 0 0 0,0 0 0 0 0,-5 39 0 0 0,3-15 23 0 0,-25 201 1939 0 0,35-243-2184 0 0,1 13-78 0 0,0-22-251 0 0,0 0-1 0 0,0 0 1 0 0,0 0-1 0 0,0 0 1 0 0,0 0-1 0 0,1 0 1 0 0,-1 0-1 0 0,1-1 1 0 0,-1 1-1 0 0,1 0 1 0 0,-1 0-1 0 0,1 0 1 0 0,2 2-1 0 0,-2-3-3 0 0,1 1 0 0 0,-1-1 0 0 0,0 0 0 0 0,1 0 0 0 0,0-1 0 0 0,-1 1 0 0 0,1 0 0 0 0,-1 0 0 0 0,1-1 0 0 0,0 1 0 0 0,0-1 0 0 0,-1 0 0 0 0,1 1 0 0 0,0-1 0 0 0,0 0 0 0 0,-1 0 0 0 0,1 0 0 0 0,0 0 0 0 0,2 0 0 0 0,47-15 0 0 0,0-2 0 0 0,-2 0 0 0 0,2 2 0 0 0,2 6 0 0 0,1 2 0 0 0,9 11 0 0 0,-16 9 0 0 0,-14 11 0 0 0,-30-21 0 0 0,0 0 0 0 0,-1 0 0 0 0,1 1 0 0 0,-1-1 0 0 0,0 1 0 0 0,0-1 0 0 0,2 8 0 0 0,-2-3 0 0 0,0-1 0 0 0,-1 1 0 0 0,-1 0 0 0 0,1 0 0 0 0,-1 0 0 0 0,0 0 0 0 0,-1 0 0 0 0,0 0 0 0 0,0 0 0 0 0,-1 0 0 0 0,0-1 0 0 0,0 1 0 0 0,-1 0 0 0 0,0-1 0 0 0,0 0 0 0 0,-1 0 0 0 0,0 0 0 0 0,-7 10 0 0 0,-5 6 0 0 0,-1 0 0 0 0,-1-1 0 0 0,-41 38 0 0 0,29-35-617 0 0,-1-1-1 0 0,0-1 1 0 0,-2-2 0 0 0,-1-1-1 0 0,-1-1 1 0 0,-39 14 0 0 0,-8-2-3035 0 0,-140 32 0 0 0,162-51-4075 0 0,-1-7-3832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7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1916 164 0 0,'0'0'9258'0'0,"4"-4"-7742"0"0,-3 2-1258 0 0,0 0 1 0 0,1 0-1 0 0,-1 0 0 0 0,1 0 0 0 0,-1 0 0 0 0,1 0 0 0 0,0 1 1 0 0,-1-1-1 0 0,4-2 0 0 0,-6-3 769 0 0,-77-222 7876 0 0,14 49-7440 0 0,11-35-223 0 0,45 150-583 0 0,7 57-617 0 0,-2-10 181 0 0,1 1-1 0 0,0 0 1 0 0,2-1 0 0 0,2-29 0 0 0,-1 45-215 0 0,-1 0-1 0 0,1 1 1 0 0,0-1 0 0 0,-1 0 0 0 0,1 1-1 0 0,0-1 1 0 0,0 1 0 0 0,0-1 0 0 0,0 1-1 0 0,0 0 1 0 0,0-1 0 0 0,1 1 0 0 0,-1 0-1 0 0,0 0 1 0 0,1 0 0 0 0,-1 0-1 0 0,3-2 1 0 0,-1 1 10 0 0,14-7 28 0 0,61-15-18 0 0,162-27 0 0 0,101 10-28 0 0,-135 18 6 0 0,696-82-36 0 0,420-55-9 0 0,-14-72 72 0 0,-408-10-43 0 0,-581 141-2 0 0,-219 70-2 0 0,-25 11-49 0 0,-68 18 50 0 0,1 3 11 0 0,28 6 10 0 0,-33-6-5 0 0,-1 1 1 0 0,0-1-1 0 0,0 1 0 0 0,0 0 0 0 0,0 0 1 0 0,0-1-1 0 0,0 2 0 0 0,0-1 0 0 0,-1 0 0 0 0,1 0 1 0 0,-1 0-1 0 0,1 1 0 0 0,-1-1 0 0 0,0 1 0 0 0,0-1 1 0 0,0 1-1 0 0,0-1 0 0 0,-1 1 0 0 0,1-1 1 0 0,-1 1-1 0 0,1 4 0 0 0,3 10 28 0 0,10 62 551 0 0,-3 0 1 0 0,2 146 0 0 0,-11-145-77 0 0,3 139 610 0 0,3 65 228 0 0,-6-260-1342 0 0,12 102 0 0 0,-9-82 0 0 0,2-4 0 0 0,1-16-341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9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1312 0 0,'0'0'1528'0'0,"4"-4"-5"0"0,44-66 7892 0 0,-45 65-8243 0 0,0 1-58 0 0,6-13-184 0 0,2-2 5840 0 0,-10 21-6651 0 0,0-1-1 0 0,-1 0 1 0 0,1 0-1 0 0,-1 0 1 0 0,1 1 0 0 0,-1-1-1 0 0,1 0 1 0 0,-1 0-1 0 0,1 1 1 0 0,-1-1 0 0 0,0 0-1 0 0,0 1 1 0 0,0-1-1 0 0,0 0 1 0 0,0 1-1 0 0,0-1 1 0 0,0 1 0 0 0,0-1-1 0 0,0 0 1 0 0,-1 2-1 0 0,5 66 966 0 0,25 131-1 0 0,-2-25-571 0 0,16 132-92 0 0,3 35-178 0 0,-35-267-153 0 0,-1 26 164 0 0,-10-95-174 0 0,1-1 6 0 0,9 47 205 0 0,-10-48-85 0 0,11 25-44 0 0,-9-29-329 0 0,0-1 1 0 0,0 1-1 0 0,0-1 1 0 0,0 0-1 0 0,-1 0 0 0 0,1 0 1 0 0,0 0-1 0 0,-1 0 1 0 0,1 0-1 0 0,0 0 1 0 0,-1 0-1 0 0,0-1 0 0 0,1 1 1 0 0,-1-1-1 0 0,0 1 1 0 0,0-1-1 0 0,1 1 1 0 0,-1-1-1 0 0,-1 0 0 0 0,2-2 1 0 0,22-47-6144 0 0,-22 44 5247 0 0,52-106-11116 0 0,-39 84 6353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59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83 668 0 0,'0'-38'7433'0'0,"-1"35"-6516"0"0,0 0 0 0 0,-1 0 0 0 0,0 0 1 0 0,1 1-1 0 0,-1-1 0 0 0,0 0 0 0 0,0 1 1 0 0,0-1-1 0 0,-1 1 0 0 0,1-1 0 0 0,-16-12 5137 0 0,18 39-5619 0 0,0-19-80 0 0,0 0 52 0 0,44 185 3495 0 0,159 852-478 0 0,-163-902-3424 0 0,-29-111 0 0 0,5 8 0 0 0,7-8 0 0 0,3-13-273 0 0,-20-14-1358 0 0,5-7-3114 0 0,3-4 3177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04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4550 770 1712 0 0,'0'0'8041'0'0,"-1"-6"-6687"0"0,-6-7-345 0 0,1-1 1 0 0,-2 1-1 0 0,1 1 0 0 0,-2-1 1 0 0,0 1-1 0 0,0 1 0 0 0,-14-14 1 0 0,20 22-896 0 0,-179-185 4695 0 0,-126-76-1809 0 0,275 241-2874 0 0,0 1-1 0 0,-56-26 1 0 0,48 29-82 0 0,-1 3 0 0 0,-1 1 0 0 0,-87-17 0 0 0,74 23-54 0 0,-1 3 0 0 0,-1 2 1 0 0,1 3-1 0 0,0 2 0 0 0,-106 16 0 0 0,101-5 10 0 0,0 3 0 0 0,1 3 0 0 0,-83 35 0 0 0,48-9-8 0 0,-113 69-1 0 0,132-64 39 0 0,73-46-37 0 0,-8 5 223 0 0,0-1 1 0 0,0 0 0 0 0,0 0-1 0 0,-1-1 1 0 0,-21 6 0 0 0,8-19 49 0 0,20 4-224 0 0,-1 1 72 0 0,6 0-102 0 0,1 0 1 0 0,-1 0-1 0 0,0 0 0 0 0,0 0 1 0 0,0 1-1 0 0,-1-1 1 0 0,1 0-1 0 0,0 1 1 0 0,-1-1-1 0 0,1 1 0 0 0,-1-1 1 0 0,-1-1-1 0 0,2 3 5 0 0,-18-26 94 0 0,3 4-50 0 0,-1 1 1 0 0,-19-19-1 0 0,34 39-64 0 0,1 0 1 0 0,0 0-1 0 0,-1 0 0 0 0,1 0 1 0 0,0 0-1 0 0,-1 0 0 0 0,0 1 1 0 0,1-1-1 0 0,-1 0 0 0 0,1 1 1 0 0,-1-1-1 0 0,0 1 0 0 0,1 0 1 0 0,-1 0-1 0 0,0-1 0 0 0,1 1 1 0 0,-1 0-1 0 0,-2 1 1 0 0,0-1-4 0 0,0-1 5 0 0,0 0 1 0 0,0 0-1 0 0,0 1 0 0 0,0-1 0 0 0,0 1 1 0 0,0 0-1 0 0,-1 0 0 0 0,1 1 0 0 0,0-1 1 0 0,0 1-1 0 0,-5 2 0 0 0,-5 0 1 0 0,-36 7-2 0 0,0 1 1 0 0,1 3-1 0 0,-55 24 1 0 0,-132 70 17 0 0,154-68-9 0 0,-259 143-18 0 0,225-125 511 0 0,110-55-406 0 0,-2-4-24 0 0,-21-5-14 0 0,27 5-51 0 0,0 1-1 0 0,0-1 1 0 0,0 0-1 0 0,0-1 0 0 0,0 1 1 0 0,1 0-1 0 0,-1 0 0 0 0,0-1 1 0 0,1 1-1 0 0,-1-1 0 0 0,1 0 1 0 0,0 1-1 0 0,-1-1 0 0 0,1 0 1 0 0,0 0-1 0 0,0 1 0 0 0,0-1 1 0 0,0 0-1 0 0,0 0 0 0 0,1 0 1 0 0,-1-1-1 0 0,1 1 1 0 0,-1 0-1 0 0,1 0 0 0 0,-1-3 1 0 0,-4-12 13 0 0,3 11-16 0 0,-65-146-14 0 0,61 142-12 0 0,0 0 0 0 0,-1 1-1 0 0,0-1 1 0 0,-1 1 0 0 0,0 1 0 0 0,0-1-1 0 0,-1 1 1 0 0,-11-7 0 0 0,17 12 12 0 0,0 1 1 0 0,0 0-1 0 0,-1-1 1 0 0,1 1-1 0 0,-1 1 1 0 0,0-1-1 0 0,0 0 1 0 0,-7-1-1 0 0,1 0-7 0 0,6 0 10 0 0,0 1-1 0 0,0 1 1 0 0,0-1 0 0 0,0 1 0 0 0,0-1-1 0 0,0 1 1 0 0,0 1 0 0 0,-1-1-1 0 0,-6 0 1 0 0,-1 0-7 0 0,-9 1-24 0 0,-1 4 25 0 0,0 1 0 0 0,0 1-1 0 0,1 1 1 0 0,0 1-1 0 0,0 1 1 0 0,-32 18-1 0 0,15 2 13 0 0,2 2 0 0 0,0 1 1 0 0,2 2-1 0 0,2 2 0 0 0,1 0 0 0 0,2 2 0 0 0,2 2 0 0 0,-28 51 0 0 0,27-38 14 0 0,1 2 0 0 0,4 1 0 0 0,2 1 1 0 0,2 1-1 0 0,3 1 0 0 0,-9 63 0 0 0,19-86 23 0 0,2 1 0 0 0,2-1-1 0 0,1 1 1 0 0,1 0-1 0 0,3-1 1 0 0,1 1 0 0 0,1-1-1 0 0,2 0 1 0 0,14 41-1 0 0,-19-70-12 0 0,0 0 0 0 0,1 0 0 0 0,0-1 0 0 0,0 1 0 0 0,0-1 0 0 0,1 1 0 0 0,0-1 0 0 0,1 0 0 0 0,-1 0 0 0 0,1-1 0 0 0,0 0 0 0 0,0 1 0 0 0,1-2 0 0 0,0 1 0 0 0,0-1 0 0 0,0 0 0 0 0,0 0 0 0 0,12 5 0 0 0,-10-4-1 0 0,-6-3-15 0 0,1-1 1 0 0,-1 1 0 0 0,1-1-1 0 0,0 0 1 0 0,-1 0 0 0 0,1 0-1 0 0,0 0 1 0 0,0 0 0 0 0,-1 0-1 0 0,1-1 1 0 0,0 1 0 0 0,0-1-1 0 0,0 0 1 0 0,0 0 0 0 0,3-1-1 0 0,5 2 9 0 0,33-3 52 0 0,84-23 40 0 0,-122 23-107 0 0,17-1-77 0 0,4 1-102 0 0,-8 13 26 0 0,-15-8 131 0 0,1 6-28 0 0,5 114-49 0 0,-8-83 89 0 0,1 0 1 0 0,1-1-1 0 0,20 76 0 0 0,-16-90 29 0 0,2-1 0 0 0,0-1 1 0 0,1 0-1 0 0,1 0 0 0 0,1-1 0 0 0,2-1 0 0 0,0 0 0 0 0,1-1 0 0 0,18 19 0 0 0,-20-27 6 0 0,0 0 0 0 0,0-1-1 0 0,1 0 1 0 0,1-1 0 0 0,0-1-1 0 0,0 0 1 0 0,1-1 0 0 0,-1-1-1 0 0,2-1 1 0 0,-1 0 0 0 0,1-1-1 0 0,0-1 1 0 0,27 2 0 0 0,-10-3 1 0 0,1-3 0 0 0,0 0 0 0 0,0-3 0 0 0,63-12 0 0 0,137-47 18 0 0,-49-6-46 0 0,205-104 0 0 0,-201 83-140 0 0,-176 82 82 0 0,-11 4 38 0 0,1 1 1 0 0,-1 0-1 0 0,0 0 0 0 0,1 0 1 0 0,-1 1-1 0 0,1-1 1 0 0,0 1-1 0 0,-1 0 0 0 0,1 0 1 0 0,0 1-1 0 0,0 0 0 0 0,-1-1 1 0 0,1 1-1 0 0,5 1 0 0 0,34 5-24 0 0,-43-6 45 0 0,0 0 1 0 0,-1 0-1 0 0,1 0 0 0 0,0 0 0 0 0,-1 0 0 0 0,1 0 0 0 0,0 0 1 0 0,-1 0-1 0 0,1 0 0 0 0,0 1 0 0 0,-1-1 0 0 0,1 0 1 0 0,0 0-1 0 0,-1 1 0 0 0,1-1 0 0 0,0 0 0 0 0,-1 1 1 0 0,1-1-1 0 0,-1 1 0 0 0,1-1 0 0 0,-1 1 0 0 0,1-1 1 0 0,0 2-1 0 0,10 15-11 0 0,-1 0 0 0 0,-1 1 0 0 0,0 0 0 0 0,-1 0 1 0 0,9 33-1 0 0,13 31 11 0 0,-18-54 41 0 0,2-1 1 0 0,0-1-1 0 0,1 0 0 0 0,2-1 0 0 0,1-1 0 0 0,0 0 0 0 0,2-2 1 0 0,41 37-1 0 0,-59-57-27 0 0,1 0 0 0 0,0 0 0 0 0,-1 0 0 0 0,1 0 0 0 0,0-1-1 0 0,0 1 1 0 0,0-1 0 0 0,0 0 0 0 0,1 0 0 0 0,-1 0 0 0 0,5 1 0 0 0,2 0 14 0 0,-6-1-18 0 0,-1 1 0 0 0,1-1 1 0 0,0 0-1 0 0,0 0 1 0 0,-1 0-1 0 0,1 0 1 0 0,0-1-1 0 0,0 1 1 0 0,0-1-1 0 0,0 0 1 0 0,0 0-1 0 0,7-2 1 0 0,4 0 9 0 0,1 1-4 0 0,0-2 0 0 0,0 0 1 0 0,-1 0-1 0 0,1-2 0 0 0,-1 0 1 0 0,0 0-1 0 0,0-2 0 0 0,23-12 1 0 0,1-5 9 0 0,61-48 1 0 0,-19 1-40 0 0,135-151 1 0 0,-162 162-5 0 0,74-68-305 0 0,-121 122 307 0 0,0 1 0 0 0,1 0 0 0 0,0 1 0 0 0,-1 0 0 0 0,2 0 0 0 0,-1 0 0 0 0,0 1 1 0 0,1 0-1 0 0,-1 1 0 0 0,1 0 0 0 0,0 0 0 0 0,0 1 0 0 0,17 0 0 0 0,-15 0 2 0 0,2 2 7 0 0,63 2 23 0 0,-62-2-9 0 0,46-3 37 0 0,-8-4-4 0 0,0-3 1 0 0,-1-1-1 0 0,73-26 0 0 0,-73 13-15 0 0,-1-1-1 0 0,0-3 1 0 0,-2-2-1 0 0,-2-2 1 0 0,0-2-1 0 0,-3-2 0 0 0,0-1 1 0 0,52-60-1 0 0,-62 58 77 0 0,-2 0-1 0 0,-1-2 1 0 0,-2-2 0 0 0,-1 0-1 0 0,-3-2 1 0 0,-1-1-1 0 0,-3 0 1 0 0,-1-2 0 0 0,20-80-1 0 0,-35 106-45 0 0,0-1 0 0 0,-1 0 0 0 0,-1 0 0 0 0,-2 0 0 0 0,0 0-1 0 0,-1 0 1 0 0,-1 0 0 0 0,-1 0 0 0 0,-1 0 0 0 0,-1 1 0 0 0,-1 0 0 0 0,-1 0 0 0 0,0 0-1 0 0,-15-25 1 0 0,13 29-117 0 0,-1 1-1 0 0,-1 0 1 0 0,0 1-1 0 0,-2 0 1 0 0,1 1-1 0 0,-2 1 1 0 0,0 0-1 0 0,0 0 1 0 0,-1 1-1 0 0,-1 1 1 0 0,0 1-1 0 0,0 0 1 0 0,-1 1-1 0 0,0 1 1 0 0,-1 1-1 0 0,-35-10 1 0 0,18 9-1067 0 0,-1 2 0 0 0,0 1 0 0 0,0 2-1 0 0,0 1 1 0 0,0 3 0 0 0,-57 6 0 0 0,-217 51-11867 0 0,159-22 4008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06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29 140 0 0,'0'0'3340'0'0,"-49"-4"-2956"0"0,76-21-2048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08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545 207 92 0 0,'61'-77'5442'0'0,"-56"71"-4795"0"0,-3 2 9 0 0,26-45 2577 0 0,-25 45-2339 0 0,-1-2-31 0 0,9-16-40 0 0,-8 17 647 0 0,-3-1-849 0 0,0-16-113 0 0,0 17 604 0 0,-3 9-1009 0 0,-9 17 133 0 0,1 1 1 0 0,-16 46-1 0 0,17-40-81 0 0,-2 0-1 0 0,-20 37 1 0 0,-249 425 818 0 0,210-346-1356 0 0,-80 231 0 0 0,117-244-2793 0 0,18-47-1710 0 0,16-73 1481 0 0,5 20-1116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09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56 228 884 0 0,'-6'-37'2992'0'0,"-19"-60"0"0"0,2 8 1088 0 0,22 84-3096 0 0,23 24-167 0 0,45 60-118 0 0,-41-46-512 0 0,33 33 1 0 0,11-3 12 0 0,3-2 0 0 0,124 78 0 0 0,179 74-1787 0 0,-95-80-4048 0 0,-147-72 290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25 440 0 0,'0'0'8937'0'0,"-16"-25"-13302"0"0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7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269 103 68 0 0,'-5'-20'1717'0'0,"-17"-30"10752"0"0,14 39-12123 0 0,5 6 1253 0 0,-4 2-196 0 0,-19-8-164 0 0,20 8-124 0 0,-1 5-93 0 0,-2 0-714 0 0,0 1 0 0 0,0 0 0 0 0,1 0 0 0 0,0 1 0 0 0,-1 1 0 0 0,2-1 0 0 0,-1 1 0 0 0,0 0 0 0 0,1 1 0 0 0,0 0 0 0 0,-10 10 0 0 0,8-4-123 0 0,0 1 1 0 0,0 0 0 0 0,2 0 0 0 0,0 0 0 0 0,0 1 0 0 0,1 0-1 0 0,1 0 1 0 0,0 1 0 0 0,1 0 0 0 0,0 0 0 0 0,1 0 0 0 0,0 20-1 0 0,2-14-80 0 0,2 0-1 0 0,0 1 0 0 0,1-1 1 0 0,2 0-1 0 0,0 0 0 0 0,1 0 1 0 0,14 36-1 0 0,-18-54-85 0 0,0-1-1 0 0,0 1 1 0 0,0-1 0 0 0,0 1 0 0 0,0-1-1 0 0,1 0 1 0 0,-1 1 0 0 0,1-1 0 0 0,0 0-1 0 0,0 0 1 0 0,2 2 0 0 0,2 2 23 0 0,7 3 82 0 0,20 2-20 0 0,-17-10-17 0 0,-7-1-61 0 0,-6 0-15 0 0,1 0-1 0 0,-1 0 1 0 0,0 0 0 0 0,0-1-1 0 0,0 1 1 0 0,0-1 0 0 0,0 0-1 0 0,0 0 1 0 0,0 0 0 0 0,0 0-1 0 0,5-4 1 0 0,1 2 10 0 0,-1-1 0 0 0,1-1 0 0 0,-1 0 1 0 0,1 0-1 0 0,-1-1 0 0 0,-1 0 0 0 0,1 0 0 0 0,-1 0 0 0 0,0-1 0 0 0,-1 0 1 0 0,0-1-1 0 0,0 1 0 0 0,0-1 0 0 0,-1-1 0 0 0,0 1 0 0 0,-1-1 0 0 0,1 1 1 0 0,-2-1-1 0 0,1 0 0 0 0,2-13 0 0 0,1-11 24 0 0,-7 17-14 0 0,-13-39-15 0 0,8 47-19 0 0,0 2 1 0 0,4 4-2 0 0,0 1 1 0 0,1-1-1 0 0,-1 1 1 0 0,0-1 0 0 0,0 1-1 0 0,-1-1 1 0 0,1 1 0 0 0,0-1-1 0 0,0 1 1 0 0,-1 0-1 0 0,1 0 1 0 0,-1 0 0 0 0,1 0-1 0 0,-1 0 1 0 0,1 0-1 0 0,-1 0 1 0 0,-3-1 0 0 0,1 0-25 0 0,2 1-12 0 0,1-1 0 0 0,-1 1 0 0 0,0 0 0 0 0,1 0 0 0 0,-1-1 0 0 0,0 2 0 0 0,0-1 0 0 0,0 0 0 0 0,0 0 0 0 0,0 0 0 0 0,0 1 1 0 0,-3-1-1 0 0,-1-1-136 0 0,0 0-657 0 0,-3 2-370 0 0,-28 0-403 0 0,28 0-512 0 0,-18 14-3929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7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0 137 436 0 0,'249'-122'15908'0'0,"-244"120"-15037"0"0,33-11 1483 0 0,-36 14-2263 0 0,-1 1 0 0 0,0-1 0 0 0,0 0 0 0 0,1 1 0 0 0,-1-1 0 0 0,0 1-1 0 0,0-1 1 0 0,-1 1 0 0 0,1 0 0 0 0,0-1 0 0 0,0 1 0 0 0,-1 0 0 0 0,1-1 0 0 0,-1 1 0 0 0,0 0 0 0 0,1 3 0 0 0,-13 22 307 0 0,-2 0 1 0 0,0 0-1 0 0,-2-1 1 0 0,-1-1 0 0 0,0-1-1 0 0,-22 22 1 0 0,-101 114 1577 0 0,134-154-1519 0 0,5-5-348 0 0,0 0 0 0 0,-1 0 0 0 0,1 0 0 0 0,0 0 0 0 0,0 0 0 0 0,0 1 0 0 0,0-1 0 0 0,0 0 0 0 0,0 1 0 0 0,1-1 0 0 0,-1 0 0 0 0,0 1 0 0 0,1-1 0 0 0,-1 1 0 0 0,0 2 0 0 0,6 20-13 0 0,-5-19-74 0 0,6-2-12 0 0,2 0-8 0 0,41 26-13 0 0,5 10-222 0 0,-2 4-1 0 0,77 78 1 0 0,-128-119 171 0 0,0-1 1 0 0,0 1 0 0 0,1-1-1 0 0,-1 0 1 0 0,0 1 0 0 0,1-1-1 0 0,-1 0 1 0 0,1 0 0 0 0,-1 0 0 0 0,1 0-1 0 0,-1 0 1 0 0,1-1 0 0 0,0 1-1 0 0,3 1 1 0 0,18 10-1351 0 0,-10 0 918 0 0,12-8-9049 0 0,-11-7 7172 0 0,-6 0 160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7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309 196 956 0 0,'2'-5'2122'0'0,"6"-10"462"0"0,0 0 1 0 0,-2-1 0 0 0,0 0-1 0 0,7-28 1 0 0,-12 39-1267 0 0,-8-20 489 0 0,4 19-1505 0 0,2 0 495 0 0,-5 1-130 0 0,-16-14-86 0 0,17 14-61 0 0,-4 3-57 0 0,-24-6-60 0 0,25 6-57 0 0,-2 2-40 0 0,3 0-274 0 0,0-1 35 0 0,0 1 1 0 0,-1 0 0 0 0,1 0 0 0 0,0 1 0 0 0,0 0-1 0 0,0 1 1 0 0,-1-1 0 0 0,1 1 0 0 0,1 0-1 0 0,-12 6 1 0 0,-46 26 280 0 0,58-30-312 0 0,0 0 0 0 0,1 0 0 0 0,-1 1-1 0 0,1 0 1 0 0,0 0 0 0 0,-6 7 0 0 0,-2 2 37 0 0,10-11-41 0 0,0 1 1 0 0,0 0-1 0 0,0-1 1 0 0,0 1-1 0 0,1 0 1 0 0,0 0-1 0 0,-1 1 1 0 0,-1 5-1 0 0,0-1 51 0 0,2-5 132 0 0,3 1-93 0 0,4 23 82 0 0,0-25-123 0 0,64 22 34 0 0,-49-19-83 0 0,-1 1 0 0 0,0 0 0 0 0,29 16 0 0 0,-36-15-36 0 0,0 1 0 0 0,0 0 0 0 0,-1 1-1 0 0,18 18 1 0 0,-23-21 2 0 0,-1 0 0 0 0,1 0 0 0 0,-1 1 0 0 0,0-1 0 0 0,-1 1 0 0 0,1 0 0 0 0,-2 1 0 0 0,1-1 0 0 0,-1 0 0 0 0,3 15 0 0 0,-3-8 16 0 0,-1 0 0 0 0,-1 0 0 0 0,-1 0 0 0 0,0 0 0 0 0,0 0 0 0 0,-2 0 0 0 0,0 0 0 0 0,0 0 0 0 0,-2 0 0 0 0,0-1-1 0 0,-7 20 1 0 0,7-26-69 0 0,0 1-1 0 0,0-1 0 0 0,-1 0 1 0 0,1 0-1 0 0,-2 0 0 0 0,1-1 1 0 0,-1 0-1 0 0,-1 0 0 0 0,-7 7 1 0 0,9-11-916 0 0,-4-4-627 0 0,-27-5-688 0 0,21 0-1107 0 0,-12-15-2871 0 0,-1 5-3136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8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0 180 0 0,'0'0'19720'0'0,"-8"4"-18877"0"0,-21 9 24 0 0,28-12-835 0 0,1-1 1 0 0,-1 0-1 0 0,1 0 1 0 0,-1 0-1 0 0,1 1 0 0 0,-1-1 1 0 0,1 0-1 0 0,-1 1 1 0 0,1-1-1 0 0,-1 0 0 0 0,1 1 1 0 0,0-1-1 0 0,-1 0 1 0 0,1 1-1 0 0,-1-1 0 0 0,1 1 1 0 0,0-1-1 0 0,-1 1 1 0 0,1-1-1 0 0,0 1 0 0 0,0-1 1 0 0,-1 1-1 0 0,1-1 1 0 0,0 2-1 0 0,-13 36 702 0 0,2 1 0 0 0,1 0-1 0 0,2 0 1 0 0,-4 58 0 0 0,3 159-1391 0 0,13-212-1594 0 0,-4-43 2116 0 0,0 0 1 0 0,0 0-1 0 0,0 0 0 0 0,1 0 1 0 0,-1 0-1 0 0,0 0 1 0 0,1 0-1 0 0,-1 0 0 0 0,0 0 1 0 0,1 0-1 0 0,-1 0 1 0 0,1 0-1 0 0,-1 0 0 0 0,1 0 1 0 0,0 0-1 0 0,-1 0 1 0 0,1 0-1 0 0,0 0 1 0 0,0-1-1 0 0,0 1 0 0 0,0 0 1 0 0,1 0-1 0 0,0 1-451 0 0,47-6-9737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9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188 186 80 0 0,'126'-161'16498'0'0,"-112"141"-15127"0"0,-11 16-169 0 0,-7 7-689 0 0,-173 179 2646 0 0,54-59-1572 0 0,100-104-1064 0 0,19-16 159 0 0,12-1-641 0 0,21 6-11 0 0,-22-6-8 0 0,4 0-12 0 0,76 11-27 0 0,-78-10 16 0 0,1 0 0 0 0,0 0 0 0 0,-1 1 0 0 0,0 1 0 0 0,0-1 0 0 0,0 1 0 0 0,14 12 0 0 0,-9-8 0 0 0,233 155-128 0 0,-242-160-337 0 0,2-3-1956 0 0,23 4 258 0 0,-23-3-526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9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148 240 1672 0 0,'123'-144'13761'0'0,"-117"137"-12861"0"0,0 0 0 0 0,1 0 1 0 0,0 1-1 0 0,9-8 1 0 0,-9 9-883 0 0,-3 1 698 0 0,0-3-48 0 0,0 1 0 0 0,0 0 0 0 0,0 0 0 0 0,0 1 0 0 0,7-7 1 0 0,-9 8 447 0 0,-11 5-978 0 0,-27 2-12 0 0,26-3-4 0 0,0 3 3 0 0,-160 47 793 0 0,163-49-758 0 0,0 2-7 0 0,-23 8-30 0 0,23-8-21 0 0,1-1-18 0 0,-49 22 158 0 0,50-21-144 0 0,3 2-54 0 0,1 3-21 0 0,0 0 0 0 0,0 0 1 0 0,1 0-1 0 0,0 0 0 0 0,1 0 0 0 0,0 0 0 0 0,0-1 0 0 0,1 1 0 0 0,-1 0 0 0 0,6 13 0 0 0,25 61 72 0 0,25 49 441 0 0,-55-127-168 0 0,4-1-9 0 0,16 11-56 0 0,-17-11-60 0 0,4-4-45 0 0,27-7-43 0 0,0-2-1 0 0,53-22 0 0 0,-83 30-295 0 0,4 0-32 0 0,26-3-21 0 0,-34 4 179 0 0,-1 1 0 0 0,1-1 0 0 0,-1 1 0 0 0,1 0 0 0 0,-1 0 0 0 0,1 0 1 0 0,-1 0-1 0 0,1 0 0 0 0,-1 0 0 0 0,1 0 0 0 0,-1 1 0 0 0,1-1 0 0 0,-1 0 0 0 0,1 1 0 0 0,-1-1 0 0 0,0 1 0 0 0,1 0 0 0 0,-1-1 0 0 0,1 1 0 0 0,-1 0 0 0 0,2 1 0 0 0,0 1-42 0 0,-2-3 43 0 0,1 1 0 0 0,-1-1 0 0 0,1 1 0 0 0,-1 0 0 0 0,0 0 0 0 0,1-1 0 0 0,-1 1 0 0 0,0 0 0 0 0,0 0 0 0 0,0 0 0 0 0,0 1 0 0 0,0-1 0 0 0,0 0 0 0 0,0 0 0 0 0,0 0 0 0 0,0 1 0 0 0,-1-1 0 0 0,1 1 0 0 0,1 2 0 0 0,-1-1-23 0 0,2 2 11 0 0,0 1-1 0 0,-1-1 0 0 0,1 1 0 0 0,-1 0 0 0 0,-1 0 1 0 0,1 0-1 0 0,-1 0 0 0 0,0 0 0 0 0,0 0 1 0 0,-1 0-1 0 0,1 0 0 0 0,-2 10 0 0 0,3 25-25 0 0,3 51-1266 0 0,-5-88 532 0 0,-1 3-266 0 0,-4 23-2407 0 0,-18-16-2661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0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84 277 1416 0 0,'-6'-3'694'0'0,"1"0"-1"0"0,-1-1 1 0 0,1 1 0 0 0,0-1 0 0 0,0 0-1 0 0,0 0 1 0 0,1-1 0 0 0,-1 0-1 0 0,1 1 1 0 0,0-1 0 0 0,1-1-1 0 0,-1 1 1 0 0,1 0 0 0 0,0-1-1 0 0,0 0 1 0 0,1 0 0 0 0,-1 0-1 0 0,1 0 1 0 0,1 0 0 0 0,-1 0-1 0 0,1 0 1 0 0,0-1 0 0 0,1 1-1 0 0,-1 0 1 0 0,1-10 0 0 0,0 13-567 0 0,0-3 72 0 0,0 0 1 0 0,0-1 0 0 0,0 1 0 0 0,1 0-1 0 0,-1 0 1 0 0,1 0 0 0 0,1 1 0 0 0,-1-1-1 0 0,1 0 1 0 0,0 0 0 0 0,1 1 0 0 0,-1-1-1 0 0,1 1 1 0 0,0 0 0 0 0,4-6 0 0 0,11-5 19 0 0,-13 11-50 0 0,2 3-38 0 0,23-6-27 0 0,-23 6-24 0 0,0 6-21 0 0,-1-1-42 0 0,-4-2-12 0 0,0-1 0 0 0,1 1 0 0 0,-1 0 1 0 0,0 0-1 0 0,0 0 0 0 0,-1 1 0 0 0,1-1 0 0 0,0 0 0 0 0,0 1 0 0 0,-1 0 0 0 0,1-1 1 0 0,0 1-1 0 0,-1 0 0 0 0,0-1 0 0 0,2 4 0 0 0,5 8 13 0 0,0 1-1 0 0,-1-1 0 0 0,-1 1 1 0 0,0 1-1 0 0,-1-1 0 0 0,0 1 1 0 0,-1 0-1 0 0,-1 0 1 0 0,0 0-1 0 0,-2 1 0 0 0,1-1 1 0 0,-2 0-1 0 0,-1 21 0 0 0,-4 18 86 0 0,-1 1-1 0 0,-21 79 0 0 0,-28 69 5797 0 0,54-199-5486 0 0,17 21 384 0 0,-8-25-702 0 0,84 0-1124 0 0,-59-3-369 0 0,0-1-1 0 0,0-2 1 0 0,-1-2 0 0 0,0-1-1 0 0,0-1 1 0 0,35-17 0 0 0,-18 4-4382 0 0,52-35 0 0 0,-51 28-1377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1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298 261 1156 0 0,'11'-31'2921'0'0,"23"-42"0"0"0,-5 14 1333 0 0,-12-6 921 0 0,-9 33-1688 0 0,-17 35-3162 0 0,-24 11-41 0 0,32-14-261 0 0,-1 1 0 0 0,0-1 0 0 0,1 1 0 0 0,-1 0 1 0 0,0-1-1 0 0,1 1 0 0 0,-1 0 0 0 0,1 0 0 0 0,-1 0 1 0 0,1 0-1 0 0,-1 0 0 0 0,1 1 0 0 0,0-1 1 0 0,-1 0-1 0 0,1 1 0 0 0,0-1 0 0 0,-2 3 0 0 0,-10 15 355 0 0,-53 54 1244 0 0,-79 68 0 0 0,101-101-798 0 0,16-20 356 0 0,20-16-927 0 0,2 0 469 0 0,0 3 80 0 0,-3 2-768 0 0,9-9-12 0 0,0 0 1 0 0,0 0-1 0 0,0 0 1 0 0,0 1-1 0 0,-1-1 1 0 0,1 0-1 0 0,0 0 1 0 0,0 0-1 0 0,0 0 0 0 0,0 0 1 0 0,0 0-1 0 0,0 0 1 0 0,0 1-1 0 0,0-1 1 0 0,0 0-1 0 0,0 0 1 0 0,0 0-1 0 0,0 0 1 0 0,0 0-1 0 0,0 0 1 0 0,0 1-1 0 0,0-1 1 0 0,0 0-1 0 0,0 0 1 0 0,0 0-1 0 0,0 0 1 0 0,0 0-1 0 0,0 0 1 0 0,0 0-1 0 0,0 1 1 0 0,0-1-1 0 0,0 0 1 0 0,1 0-1 0 0,-1 0 1 0 0,0 0-1 0 0,0 0 1 0 0,0 0-1 0 0,0 0 1 0 0,0 0-1 0 0,0 1 1 0 0,0-1-1 0 0,0 0 1 0 0,0 0-1 0 0,1 0 1 0 0,-1 0-1 0 0,0 0 1 0 0,0 0-1 0 0,0 0 1 0 0,0 0-1 0 0,0 0 0 0 0,0 0 1 0 0,1 0-1 0 0,-1 0 1 0 0,0 0-1 0 0,0 0 1 0 0,0 0-1 0 0,0 0 1 0 0,0 0-1 0 0,0 0 1 0 0,1 0-1 0 0,-1 0 1 0 0,0 0-1 0 0,0 0 1 0 0,0 0-1 0 0,0 0 1 0 0,0 0-1 0 0,0 0 1 0 0,0 0-1 0 0,1-1 1 0 0,12 0 6 0 0,40 0 107 0 0,-40 0-129 0 0,-7 1-2 0 0,0 0 0 0 0,0 0 1 0 0,0 1-1 0 0,0-1 0 0 0,0 1 0 0 0,9 3 0 0 0,86 20 23 0 0,-85-20-22 0 0,-8-2-3 0 0,-1-1 1 0 0,0 1 0 0 0,0 1-1 0 0,0-1 1 0 0,12 8 0 0 0,51 24-9 0 0,58 20-3651 0 0,-122-52 1974 0 0,45-2-7287 0 0,-36-3 3212 0 0,8-14-2533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1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138 173 548 0 0,'91'-136'14451'0'0,"-88"132"-13235"0"0,2-25 3176 0 0,-37 26-3292 0 0,26 2-644 0 0,-3 5-29 0 0,-42 25 849 0 0,-61 46 0 0 0,107-71-1117 0 0,2 0 23 0 0,2-2-108 0 0,-1 0 1 0 0,1 0-1 0 0,0 0 1 0 0,-1 0-1 0 0,1-1 0 0 0,-1 1 1 0 0,0 0-1 0 0,0-1 1 0 0,-3 3-1 0 0,6-4-65 0 0,-1 0 1 0 0,1 0-1 0 0,-1 0 1 0 0,1 0-1 0 0,-1 0 1 0 0,1 0-1 0 0,-1 0 0 0 0,1 0 1 0 0,-1 0-1 0 0,0 0 1 0 0,1 0-1 0 0,-1 0 1 0 0,1 1-1 0 0,-1-1 0 0 0,1 0 1 0 0,-1 0-1 0 0,0 0 1 0 0,1 1-1 0 0,-1-1 1 0 0,1 0-1 0 0,-1 0 0 0 0,0 1 1 0 0,1-1-1 0 0,-1 0 1 0 0,0 1-1 0 0,0-1 0 0 0,1 1 1 0 0,-1 0-1 0 0,1 0 6 0 0,0 0 0 0 0,0 0 0 0 0,0 0 0 0 0,0 0 0 0 0,0 0 0 0 0,0-1 0 0 0,0 1 0 0 0,0 0 1 0 0,0 0-1 0 0,1-1 0 0 0,-1 1 0 0 0,0 0 0 0 0,0-1 0 0 0,1 0 0 0 0,-1 1 0 0 0,0-1 0 0 0,1 0 0 0 0,-1 1 0 0 0,0-1 0 0 0,3 0 0 0 0,13 3 6 0 0,1 1 0 0 0,-1 1 0 0 0,-1 1 0 0 0,1 0 0 0 0,-1 1 0 0 0,0 1 0 0 0,0 0 0 0 0,-1 2 0 0 0,18 13 0 0 0,-19-9 41 0 0,0 1-1 0 0,-1 1 1 0 0,-1 0 0 0 0,0 1 0 0 0,-1 0 0 0 0,-1 1 0 0 0,-1 0-1 0 0,0 0 1 0 0,-2 1 0 0 0,0 0 0 0 0,-1 1 0 0 0,0 0-1 0 0,1 20 1 0 0,-5-25 65 0 0,-1-1 1 0 0,-1 1-1 0 0,0-1 0 0 0,-1 0 1 0 0,-3 16-1 0 0,3-20-94 0 0,-1 16 169 0 0,2-23-188 0 0,0-1 0 0 0,-1 1 0 0 0,1 0 0 0 0,-1 0 1 0 0,1-1-1 0 0,-1 1 0 0 0,0 0 0 0 0,0-1 1 0 0,0 1-1 0 0,0-1 0 0 0,-3 5 0 0 0,1-2 27 0 0,-18 30-461 0 0,14-25-839 0 0,1 0 1 0 0,-1-1 0 0 0,-15 15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2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60 260 1392 0 0,'0'0'2200'0'0,"-5"2"-69"0"0,-23 9 4917 0 0,24-15-5823 0 0,-15-10-226 0 0,19 14-985 0 0,0 0 1 0 0,0 0-1 0 0,-1 0 1 0 0,1 0-1 0 0,0 0 1 0 0,0 0-1 0 0,0 0 1 0 0,0 0-1 0 0,-1 0 1 0 0,1 0-1 0 0,0 0 1 0 0,0 0 0 0 0,0-1-1 0 0,0 1 1 0 0,0 0-1 0 0,0 0 1 0 0,-1 0-1 0 0,1 0 1 0 0,0 0-1 0 0,0-1 1 0 0,0 1-1 0 0,0 0 1 0 0,0 0-1 0 0,0 0 1 0 0,0 0-1 0 0,0 0 1 0 0,0-1-1 0 0,0 1 1 0 0,0 0-1 0 0,-1 0 1 0 0,1 0-1 0 0,0-1 1 0 0,0 1-1 0 0,0 0 1 0 0,0 0 0 0 0,0 0-1 0 0,1 0 1 0 0,-1-1-1 0 0,0 1 1 0 0,0 0-1 0 0,0 0 1 0 0,0 0-1 0 0,0 0 1 0 0,0-1-1 0 0,0 1 1 0 0,0 0-1 0 0,0 0 1 0 0,0 0-1 0 0,0 0 1 0 0,1-1-1 0 0,-1 1 1 0 0,0 0-1 0 0,0 0 1 0 0,0 0-1 0 0,10-12 215 0 0,0 1-1 0 0,0 0 0 0 0,1 0 0 0 0,0 2 1 0 0,1-1-1 0 0,0 1 0 0 0,1 1 0 0 0,0 0 0 0 0,16-7 1 0 0,137-55 177 0 0,-146 63-306 0 0,111-39 78 0 0,-57 27-137 0 0,-62 19-34 0 0,-3-2 9 0 0,24 9 3 0 0,-25-4-13 0 0,-8-3-6 0 0,1 0 1 0 0,-1 0-1 0 0,0 0 1 0 0,1 0-1 0 0,-1 0 0 0 0,0 0 1 0 0,0 0-1 0 0,1 0 0 0 0,-1 0 1 0 0,0 0-1 0 0,1 0 1 0 0,-1 1-1 0 0,0-1 0 0 0,0 0 1 0 0,1 0-1 0 0,-1 0 1 0 0,0 0-1 0 0,0 0 0 0 0,1 0 1 0 0,-1 1-1 0 0,0-1 0 0 0,0 0 1 0 0,1 0-1 0 0,-1 0 1 0 0,0 1-1 0 0,0-1 0 0 0,0 0 1 0 0,1 0-1 0 0,-1 1 1 0 0,0-1-1 0 0,0 0 0 0 0,0 0 1 0 0,0 1-1 0 0,0-1 0 0 0,0 0 1 0 0,0 1-1 0 0,1-1 1 0 0,-1 0-1 0 0,0 0 0 0 0,0 1 1 0 0,0-1-1 0 0,0 0 1 0 0,0 1-1 0 0,0-1 0 0 0,0 0 1 0 0,-1 1-1 0 0,0 7 7 0 0,0 1-1 0 0,-1-1 0 0 0,0 1 1 0 0,0-1-1 0 0,-1 1 1 0 0,0-1-1 0 0,-1 0 1 0 0,1-1-1 0 0,-2 1 1 0 0,-9 14-1 0 0,-66 78-21 0 0,55-72 20 0 0,-139 162-62 0 0,125-141 48 0 0,35-43 23 0 0,7-1 6 0 0,8 17-6 0 0,-11-21-14 0 0,0-1 1 0 0,0 0-1 0 0,0 1 0 0 0,1-1 1 0 0,-1 1-1 0 0,0-1 1 0 0,1 1-1 0 0,-1-1 0 0 0,0 0 1 0 0,1 1-1 0 0,-1-1 1 0 0,0 0-1 0 0,1 1 1 0 0,-1-1-1 0 0,1 0 0 0 0,-1 0 1 0 0,0 1-1 0 0,1-1 1 0 0,-1 0-1 0 0,1 0 0 0 0,-1 0 1 0 0,1 0-1 0 0,-1 1 1 0 0,1-1-1 0 0,-1 0 0 0 0,1 0 1 0 0,-1 0-1 0 0,2 0 1 0 0,8 3 3 0 0,37 5 9 0 0,25 0-7 0 0,0-3-12 0 0,74 16 181 0 0,-145-21-147 0 0,0 1-1 0 0,0-1 1 0 0,0 0 0 0 0,0 1 0 0 0,0-1 0 0 0,0 1 0 0 0,0 0 0 0 0,0-1 0 0 0,0 1-1 0 0,0 0 1 0 0,0-1 0 0 0,0 1 0 0 0,0 0 0 0 0,-1 0 0 0 0,1 0 0 0 0,0 0-1 0 0,-1 0 1 0 0,1 0 0 0 0,0 0 0 0 0,-1 0 0 0 0,1 0 0 0 0,-1 0 0 0 0,0 0-1 0 0,1 0 1 0 0,-1 1 0 0 0,1 0 68 0 0,0 8 322 0 0,-8 5-268 0 0,-1 0 0 0 0,0-1 0 0 0,-1 0-1 0 0,0 0 1 0 0,-1-1 0 0 0,-1-1 0 0 0,0 1 0 0 0,-21 16 0 0 0,-17 23-1780 0 0,45-47 177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17 129 904 0 0,'0'0'10551'0'0,"-1"-5"-9336"0"0,-14-52 4978 0 0,15 52-6011 0 0,1 0 0 0 0,-1 1 0 0 0,1-1 0 0 0,0 1 0 0 0,1-1 1 0 0,-1 1-1 0 0,1-1 0 0 0,0 1 0 0 0,0 0 0 0 0,5-8 0 0 0,-4 7 9 0 0,4 4-140 0 0,22-1-14 0 0,-21 1-8 0 0,-1 4-17 0 0,5 4-2 0 0,-1 0-1 0 0,1 1 1 0 0,-2 0 0 0 0,1 1-1 0 0,-1 0 1 0 0,0 1-1 0 0,-1 0 1 0 0,0 0 0 0 0,-1 1-1 0 0,0 0 1 0 0,-1 1 0 0 0,8 15-1 0 0,9 28 16 0 0,-19-43-18 0 0,-2-6 20 0 0,-1-1 17 0 0,9 17 80 0 0,-8-16 165 0 0,-1-2 141 0 0,5 12 42 0 0,-5-12 983 0 0,1-8-1177 0 0,31-61 459 0 0,-24 43-687 0 0,1 1 1 0 0,1-1-1 0 0,21-26 0 0 0,4 7-218 0 0,-34 37 110 0 0,6 8-35 0 0,24 9 66 0 0,-32-12 26 0 0,1-1 0 0 0,-1 1 0 0 0,0-1-1 0 0,1 1 1 0 0,-1 0 0 0 0,0 0-1 0 0,1-1 1 0 0,-1 1 0 0 0,0 0 0 0 0,0 0-1 0 0,1 0 1 0 0,-1 0 0 0 0,0 1 0 0 0,0-1-1 0 0,0 0 1 0 0,-1 0 0 0 0,1 1 0 0 0,0-1-1 0 0,0 0 1 0 0,-1 1 0 0 0,2 1 0 0 0,-1 1-2 0 0,4 4 4 0 0,0-1-1 0 0,-1 1 0 0 0,0 0 0 0 0,0 1 1 0 0,-1-1-1 0 0,4 15 0 0 0,-5-14 1 0 0,32 93 122 0 0,-32-98-55 0 0,4 19 302 0 0,1-60-377 0 0,11-15 1 0 0,-9 30-20 0 0,14-26-190 0 0,-20 44 124 0 0,5 6-135 0 0,25 6 168 0 0,-32-8 58 0 0,-1 0-1 0 0,1 0 1 0 0,-1 0 0 0 0,1 1 0 0 0,-1-1-1 0 0,1 0 1 0 0,-1 0 0 0 0,0 0 0 0 0,1 0-1 0 0,-1 0 1 0 0,1 1 0 0 0,-1-1 0 0 0,1 0-1 0 0,-1 0 1 0 0,0 1 0 0 0,1-1 0 0 0,-1 0-1 0 0,0 0 1 0 0,1 1 0 0 0,-1-1 0 0 0,0 1-1 0 0,1-1 1 0 0,-1 0 0 0 0,0 1 0 0 0,0-1-1 0 0,0 0 1 0 0,1 1 0 0 0,-1-1 0 0 0,0 1-1 0 0,0-1 1 0 0,0 1 0 0 0,90 277-751 0 0,-64-196-2705 0 0,-24-79 3213 0 0,2 10-1283 0 0,2 0 1 0 0,0-1 0 0 0,0 0-1 0 0,14 19 1 0 0,32-27-9448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3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199 157 972 0 0,'104'-157'15429'0'0,"-108"162"-14941"0"0,-10 11-85 0 0,1 1 1 0 0,1 1-1 0 0,-12 22 1 0 0,-23 34 633 0 0,-132 155 2356 0 0,175-223-2990 0 0,-1 18 219 0 0,4-19-214 0 0,34 2-131 0 0,-27-6-172 0 0,3-2-17 0 0,1-1-61 0 0,-5 1-7 0 0,-1 1 0 0 0,0-1-1 0 0,0 1 1 0 0,0-1 0 0 0,1 1-1 0 0,-1 1 1 0 0,0-1-1 0 0,0 1 1 0 0,5 0 0 0 0,4 1-5 0 0,5-1 28 0 0,0 1-1 0 0,0 1 1 0 0,-1 1 0 0 0,1 0-1 0 0,-1 2 1 0 0,33 14 0 0 0,168 128-1100 0 0,-214-145-106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3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212 125 1388 0 0,'42'-91'8930'0'0,"-40"87"-7604"0"0,-2-25 3624 0 0,-9 29-4129 0 0,-24 3-24 0 0,32-3-733 0 0,-1 0-1 0 0,0 0 0 0 0,1 0 1 0 0,-1 1-1 0 0,0-1 1 0 0,0 0-1 0 0,1 1 0 0 0,-1-1 1 0 0,1 1-1 0 0,-1 0 0 0 0,1-1 1 0 0,-1 1-1 0 0,1 0 1 0 0,-1 0-1 0 0,1 0 0 0 0,-1 0 1 0 0,1 0-1 0 0,0 0 0 0 0,-2 3 1 0 0,0-1 149 0 0,-14 10 332 0 0,0 0 0 0 0,1 2 0 0 0,1 0 0 0 0,1 0 0 0 0,0 1 0 0 0,-13 21 0 0 0,-1 17 837 0 0,19-32-964 0 0,8-22-409 0 0,-15 48 874 0 0,15-46-839 0 0,0 1 1 0 0,1-1-1 0 0,-1 1 0 0 0,0-1 1 0 0,1 1-1 0 0,0-1 1 0 0,0 1-1 0 0,0 0 0 0 0,0-1 1 0 0,0 1-1 0 0,0 0 0 0 0,1-1 1 0 0,0 1-1 0 0,-1-1 0 0 0,1 1 1 0 0,0-1-1 0 0,0 1 0 0 0,0-1 1 0 0,0 0-1 0 0,1 0 0 0 0,0 3 1 0 0,3-1-4 0 0,-1-1 1 0 0,1 1-1 0 0,-1-1 1 0 0,1 0-1 0 0,0 0 1 0 0,0-1-1 0 0,0 1 1 0 0,1-1-1 0 0,-1 0 1 0 0,0-1-1 0 0,1 1 1 0 0,10 0-1 0 0,75 9 96 0 0,-63-10-133 0 0,-24-1-5 0 0,-1 0 0 0 0,0 0 0 0 0,0 1 0 0 0,1-1 0 0 0,-1 1 0 0 0,0 0 0 0 0,0 0 0 0 0,0 0 0 0 0,0 0 0 0 0,4 3 0 0 0,5 1-8 0 0,-2-3 3 0 0,-7-1 3 0 0,0 0 0 0 0,1 0 0 0 0,-1 0 0 0 0,0 1 0 0 0,0-1 0 0 0,0 1-1 0 0,0-1 1 0 0,0 1 0 0 0,0 0 0 0 0,0 0 0 0 0,2 3 0 0 0,1-1 8 0 0,0 0 0 0 0,0 1 1 0 0,0 0-1 0 0,-1 0 0 0 0,1 0 1 0 0,-1 1-1 0 0,-1 0 0 0 0,1 0 1 0 0,-1 0-1 0 0,0 0 1 0 0,0 1-1 0 0,-1-1 0 0 0,0 1 1 0 0,0 0-1 0 0,0 0 0 0 0,-1 1 1 0 0,0-1-1 0 0,-1 0 0 0 0,0 1 1 0 0,1 9-1 0 0,-4 21 88 0 0,-1-2 0 0 0,-1 1-1 0 0,-3 0 1 0 0,0-1 0 0 0,-3 0-1 0 0,-1-1 1 0 0,-1 0 0 0 0,-32 61-1 0 0,39-87-703 0 0,-1-1-1 0 0,1-1 1 0 0,-1 1-1 0 0,-1-1 1 0 0,1 0 0 0 0,-1 0-1 0 0,-1-1 1 0 0,-13 10-1 0 0,15-12-743 0 0,-1 0 1 0 0,1-1-1 0 0,-1 1 0 0 0,0-2 1 0 0,0 1-1 0 0,-1-1 0 0 0,1 0 0 0 0,-9 1 1 0 0,-34 4-7834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4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161 104 1212 0 0,'-8'1'1685'0'0,"-25"1"1"0"0,25-1 1641 0 0,0 1-1722 0 0,-13 4 273 0 0,-38 8 5842 0 0,36-9-2413 0 0,70-17-6474 0 0,94-31-47 0 0,-117 36 974 0 0,103-36-6646 0 0,-122 41 6509 0 0,37-15-2268 0 0,-9 7-3461 0 0,-31 11 6054 0 0,1 0 0 0 0,-1 0 0 0 0,0 1 1 0 0,0-1-1 0 0,1 1 0 0 0,-1-1 0 0 0,0 1 1 0 0,-1 0-1 0 0,3 2 0 0 0,-4-3 59 0 0,0-1-1 0 0,0 0 1 0 0,0 1 0 0 0,1-1-1 0 0,-1 1 1 0 0,0-1 0 0 0,0 1-1 0 0,0-1 1 0 0,-1 1 0 0 0,1-1-1 0 0,0 1 1 0 0,0-1-1 0 0,0 1 1 0 0,0-1 0 0 0,0 1-1 0 0,0-1 1 0 0,-1 1 0 0 0,1-1-1 0 0,0 0 1 0 0,0 1 0 0 0,-1-1-1 0 0,1 1 1 0 0,0-1-1 0 0,-1 0 1 0 0,1 1 0 0 0,0-1-1 0 0,-1 0 1 0 0,1 1 0 0 0,-1-1-1 0 0,1 0 1 0 0,-9 8 145 0 0,-94 86 5713 0 0,98-90-5114 0 0,0 0-110 0 0,-13 13-99 0 0,13-13-94 0 0,-11 21 815 0 0,28-3-912 0 0,-10-17-292 0 0,0 1 91 0 0,7-4-119 0 0,78 22-1797 0 0,-84-22 1587 0 0,0-2 1 0 0,-1 1-1 0 0,1 0 1 0 0,0-1 0 0 0,0 1-1 0 0,0-1 1 0 0,0 0-1 0 0,0 0 1 0 0,0 0-1 0 0,0 0 1 0 0,5-1-1 0 0,-5 0-376 0 0,1 0-1 0 0,0 1 0 0 0,-1 0 1 0 0,1-1-1 0 0,0 1 1 0 0,-1 1-1 0 0,1-1 1 0 0,7 2-1 0 0,39 5-4406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4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94 138 1532 0 0,'0'0'5495'0'0,"-9"-1"-3698"0"0,-2 0-3018 0 0,-15-3 6880 0 0,-22-3 3640 0 0,49 5-9249 0 0,0 1 0 0 0,0-1 0 0 0,1 0 0 0 0,-1 0 0 0 0,0 0 0 0 0,1 1 0 0 0,-1-1 0 0 0,1 1 0 0 0,0-1 0 0 0,3-1 0 0 0,-2-1 130 0 0,63-33-1414 0 0,-9 1-3473 0 0,-15 9-1324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5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1 1132 0 0,'-3'4'1578'0'0,"-8"12"-36"0"0,8-11-57 0 0,1 0-87 0 0,1-3-1649 0 0,-2 4 1112 0 0,0-1 1 0 0,0 1-1 0 0,1 0 0 0 0,0 0 1 0 0,0 0-1 0 0,1 1 0 0 0,-2 10 1 0 0,4-17-815 0 0,-1 1 1 0 0,1 0-1 0 0,-1-1 1 0 0,1 1-1 0 0,-1-1 1 0 0,1 1-1 0 0,-1-1 1 0 0,1 1-1 0 0,-1-1 1 0 0,1 0-1 0 0,0 1 1 0 0,-1-1-1 0 0,1 1 1 0 0,0-1-1 0 0,-1 0 1 0 0,1 0-1 0 0,0 1 1 0 0,0-1-1 0 0,-1 0 1 0 0,1 0-1 0 0,1 0 1 0 0,-2 0-18 0 0,1 0 1 0 0,0 0-1 0 0,-1 0 1 0 0,1 0-1 0 0,-1 1 1 0 0,1-1-1 0 0,0 0 1 0 0,-1 0-1 0 0,1 0 1 0 0,-1 1-1 0 0,1-1 0 0 0,0 0 1 0 0,-1 1-1 0 0,1-1 1 0 0,-1 0-1 0 0,1 1 1 0 0,-1-1-1 0 0,1 1 1 0 0,-1-1-1 0 0,0 1 1 0 0,1-1-1 0 0,-1 1 1 0 0,1 0-1 0 0,10 0 358 0 0,110 3-357 0 0,-67-6-2647 0 0,5-1-3596 0 0,-18-1 926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5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50 452 0 0,'-33'17'16664'0'0,"41"-20"-16431"0"0,117-37-1528 0 0,-55 19-3584 0 0,-63 18 2671 0 0</inkml:trace>
  <inkml:trace contextRef="#ctx0" brushRef="#br0" timeOffset="1">72 161 264 0 0,'0'0'5176'0'0,"11"29"609"0"0,28-20-4317 0 0,10-9-1412 0 0,1-9-1060 0 0,-6-3-1808 0 0,0-5-4265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5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21 1228 0 0,'-5'4'6632'0'0,"-18"17"522"0"0,22-21-6972 0 0,1 0-1 0 0,-1 1 1 0 0,1-1-1 0 0,-1 0 1 0 0,1 1-1 0 0,0-1 1 0 0,-1 1-1 0 0,1-1 1 0 0,-1 0 0 0 0,1 1-1 0 0,0-1 1 0 0,-1 1-1 0 0,1-1 1 0 0,0 1-1 0 0,-1 0 1 0 0,1-1-1 0 0,0 1 1 0 0,0-1 0 0 0,0 1-1 0 0,-1-1 1 0 0,1 1-1 0 0,0 0 1 0 0,0-1-1 0 0,0 1 1 0 0,0-1-1 0 0,0 1 1 0 0,0 0 0 0 0,0-1-1 0 0,0 1 1 0 0,1-1-1 0 0,-1 1 1 0 0,0 0-1 0 0,0-1 1 0 0,1 1-1 0 0,0 0-116 0 0,0 0 0 0 0,0 0-1 0 0,1 0 1 0 0,-1-1 0 0 0,0 1-1 0 0,1-1 1 0 0,-1 1 0 0 0,0-1-1 0 0,1 0 1 0 0,-1 1-1 0 0,1-1 1 0 0,-1 0 0 0 0,1 0-1 0 0,1 0 1 0 0,5 0-428 0 0,0 0 0 0 0,-1-1 0 0 0,1 0 0 0 0,0 0 1 0 0,-1-1-1 0 0,15-5 0 0 0,37-20-4392 0 0,-53 24 2646 0 0,-4 3 1723 0 0,0 0-1 0 0,0-1 1 0 0,0 1 0 0 0,0-1-1 0 0,0 1 1 0 0,0-1 0 0 0,0 0 0 0 0,0 0-1 0 0,0 0 1 0 0,0 0 0 0 0,-1 0 0 0 0,3-2-1 0 0,1 0-810 0 0</inkml:trace>
  <inkml:trace contextRef="#ctx0" brushRef="#br0" timeOffset="1">100 137 328 0 0,'-5'5'1593'0'0,"-63"68"6298"0"0,64-69-6436 0 0,4-3-1382 0 0,0-1 0 0 0,0 1-1 0 0,0 0 1 0 0,-1 0 0 0 0,1-1 0 0 0,0 1-1 0 0,0 0 1 0 0,-1-1 0 0 0,1 1 0 0 0,0-1-1 0 0,-1 1 1 0 0,1 0 0 0 0,0-1 0 0 0,-1 1-1 0 0,1-1 1 0 0,-1 1 0 0 0,1-1 0 0 0,-1 1 0 0 0,1-1-1 0 0,-1 0 1 0 0,1 1 0 0 0,-1-1 0 0 0,0 1-1 0 0,1-1 1 0 0,-2 1 0 0 0,1-1 72 0 0,1 0 1 0 0,-1 0-1 0 0,0 1 1 0 0,1-1-1 0 0,-1 0 1 0 0,1 1-1 0 0,-1-1 1 0 0,0 1 0 0 0,1-1-1 0 0,-1 1 1 0 0,1-1-1 0 0,0 1 1 0 0,-1-1-1 0 0,1 1 1 0 0,-1-1-1 0 0,1 1 1 0 0,0 0-1 0 0,-1-1 1 0 0,1 1-1 0 0,0-1 1 0 0,0 1-1 0 0,-1 0 1 0 0,1-1-1 0 0,0 1 1 0 0,0 1-1 0 0,8-1 510 0 0,0 1-483 0 0,-6-1-126 0 0,1-1 0 0 0,-1 1 1 0 0,1-1-1 0 0,-1 1 0 0 0,1-1 1 0 0,-1 0-1 0 0,1 0 1 0 0,-1 0-1 0 0,1 0 0 0 0,0 0 1 0 0,-1-1-1 0 0,1 1 0 0 0,-1-1 1 0 0,0 1-1 0 0,5-3 0 0 0,30-9-628 0 0,-1-1-1 0 0,0-2 0 0 0,41-25 0 0 0,109-73-7950 0 0,-100 57 2743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7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50 1888 0 0,'2'-4'2167'0'0,"-1"2"-1353"0"0,0 0 0 0 0,-1 0 0 0 0,1 0 0 0 0,-1 0 0 0 0,1 0 0 0 0,-1 0 0 0 0,0 0 0 0 0,0-1 0 0 0,0 1 0 0 0,0 0 0 0 0,0 0 0 0 0,-1-3 0 0 0,-4-10 3865 0 0,0 17-4275 0 0,1-1-305 0 0,0 1-1 0 0,1 0 1 0 0,-1 0-1 0 0,1 0 1 0 0,0 0-1 0 0,-1 1 1 0 0,1-1-1 0 0,0 1 1 0 0,1 0 0 0 0,-1 0-1 0 0,0 0 1 0 0,1 0-1 0 0,0 1 1 0 0,-3 4-1 0 0,-23 60 1275 0 0,24-53-1122 0 0,-14 37 453 0 0,3 0 1 0 0,-9 64-1 0 0,24-113-622 0 0,-1 0-1 0 0,1 0 1 0 0,0 0 0 0 0,0 0-1 0 0,1 0 1 0 0,-1 0 0 0 0,1 0-1 0 0,-1 0 1 0 0,1 0-1 0 0,0-1 1 0 0,0 1 0 0 0,0 0-1 0 0,1 0 1 0 0,-1-1 0 0 0,1 1-1 0 0,-1-1 1 0 0,1 1 0 0 0,3 3-1 0 0,-5-6-73 0 0,10 5 432 0 0,78-2 479 0 0,-43-9-900 0 0,1-2 0 0 0,-1-3 0 0 0,-1-1 0 0 0,63-26 0 0 0,-37 13-827 0 0,82-34-2604 0 0,-106 36 50 0 0,52-31-1 0 0,-78 39-1052 0 0,33-31 0 0 0,-52 45 3865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7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13 1044 0 0,'0'0'4398'0'0,"-5"-2"-2911"0"0,-23-9 2512 0 0,22 13-2901 0 0,-3 1-739 0 0,1 1 1 0 0,1-1-1 0 0,-1 1 1 0 0,0 1 0 0 0,1-1-1 0 0,0 1 1 0 0,0 1-1 0 0,0-1 1 0 0,1 1-1 0 0,0 0 1 0 0,-7 9 0 0 0,3-1 88 0 0,0 0 0 0 0,1 0 0 0 0,1 1 0 0 0,0 0 1 0 0,-7 22-1 0 0,0 9 212 0 0,2 1 1 0 0,2 0 0 0 0,-6 57 0 0 0,14-65-555 0 0,2 0 1 0 0,1 1 0 0 0,9 62 0 0 0,-9-100-201 0 0,0-1 0 0 0,0 1 0 0 0,0-1 1 0 0,0 1-1 0 0,1-1 0 0 0,-1 1 0 0 0,1 0 0 0 0,-1-1 0 0 0,1 1 1 0 0,-1-1-1 0 0,1 0 0 0 0,0 1 0 0 0,0-1 0 0 0,0 1 0 0 0,-1-1 1 0 0,1 0-1 0 0,2 2 0 0 0,1 1-347 0 0,-2 0-1461 0 0,25-6-4890 0 0,1-6 5020 0 0,-12 2 223 0 0,29-11-4550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7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358 123 596 0 0,'64'-104'8578'0'0,"-57"85"-6698"0"0,-18 27 1967 0 0,-13 16-581 0 0,12-9-4149 0 0,-37 46 1934 0 0,-3-3 1 0 0,-96 84-1 0 0,15-10 836 0 0,150-107-1618 0 0,-9-23-224 0 0,19 1-17 0 0,97 20 27 0 0,-74-8-57 0 0,22 15 24 0 0,102 58 0 0 0,-134-66-329 0 0,-34-19-214 0 0,1 0-301 0 0,-3 0 314 0 0,11 5 243 0 0,-2-5-4263 0 0,-2-8 85 0 0,3-6 2550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8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61 310 904 0 0,'2'-6'1318'0'0,"23"-90"5408"0"0,-24 90-5464 0 0,-2 2-154 0 0,-4-20 2363 0 0,-2 26-2929 0 0,-22 9-59 0 0,27-10-455 0 0,1-1 0 0 0,0 1 0 0 0,0-1 1 0 0,0 1-1 0 0,-1 0 0 0 0,1-1 0 0 0,0 1 0 0 0,0 0 0 0 0,0 0 0 0 0,0 0 1 0 0,0 0-1 0 0,1 0 0 0 0,-1 0 0 0 0,0 0 0 0 0,0 0 0 0 0,1 0 0 0 0,-1 0 0 0 0,0 0 1 0 0,1 1-1 0 0,-1-1 0 0 0,1 0 0 0 0,0 0 0 0 0,-1 1 0 0 0,1 1 0 0 0,-1-2 59 0 0,-4 13 74 0 0,1 0 0 0 0,-1 0-1 0 0,2 0 1 0 0,0 0 0 0 0,1 1-1 0 0,1-1 1 0 0,0 27 0 0 0,5 54 1322 0 0,-3-90-195 0 0,36-8-947 0 0,-37 3-337 0 0,1 0 1 0 0,-1 0 0 0 0,1 0-1 0 0,-1 0 1 0 0,1 0-1 0 0,-1 0 1 0 0,0 0-1 0 0,1 0 1 0 0,-1 0 0 0 0,1 0-1 0 0,-1-1 1 0 0,1 1-1 0 0,-1 0 1 0 0,0 0-1 0 0,1 0 1 0 0,-1-1 0 0 0,1 1-1 0 0,-1 0 1 0 0,0 0-1 0 0,1-1 1 0 0,-1 1-1 0 0,0 0 1 0 0,1-1 0 0 0,-1 1-1 0 0,0 0 1 0 0,1-2-1 0 0,90-136 332 0 0,-45 66-514 0 0,-44 68 122 0 0,4 7-34 0 0,16 8 74 0 0,-21-10 15 0 0,0-1 1 0 0,0 1 0 0 0,0 0 0 0 0,0 0 0 0 0,0 0 0 0 0,0-1-1 0 0,0 1 1 0 0,-1 0 0 0 0,1 0 0 0 0,0 0 0 0 0,0 0-1 0 0,-1 0 1 0 0,1 1 0 0 0,-1-1 0 0 0,1 0 0 0 0,-1 0 0 0 0,1 0-1 0 0,-1 0 1 0 0,0 1 0 0 0,0-1 0 0 0,0 0 0 0 0,1 0 0 0 0,-1 2-1 0 0,0-2 2 0 0,10 27 41 0 0,2-1 1 0 0,25 43 0 0 0,-34-66 167 0 0,-3-4-190 0 0,0 1 0 0 0,0-1 0 0 0,0 1 0 0 0,0 0 0 0 0,1-1 0 0 0,-1 1-1 0 0,0-1 1 0 0,0 1 0 0 0,0-1 0 0 0,1 1 0 0 0,-1-1 0 0 0,0 1 0 0 0,1-1 0 0 0,-1 1-1 0 0,0-1 1 0 0,1 1 0 0 0,-1-1 0 0 0,1 1 0 0 0,-1-1 0 0 0,0 0 0 0 0,1 1-1 0 0,-1-1 1 0 0,1 0 0 0 0,0 1 0 0 0,0-1 27 0 0,-1 1-1 0 0,1-1 1 0 0,-1 0-1 0 0,1 0 1 0 0,-1 1-1 0 0,1-1 1 0 0,-1 1-1 0 0,1-1 1 0 0,-1 0-1 0 0,0 1 1 0 0,1-1 0 0 0,-1 1-1 0 0,1-1 1 0 0,-1 1-1 0 0,0-1 1 0 0,0 1-1 0 0,1-1 1 0 0,-1 1-1 0 0,0 0 1 0 0,0-1-1 0 0,0 1 1 0 0,0-1-1 0 0,0 1 1 0 0,1 0-1 0 0,6-3 81 0 0,22-9-26 0 0,-28 11-96 0 0,0-1-1 0 0,0 1 0 0 0,-1 0 1 0 0,1 0-1 0 0,0-1 0 0 0,0 1 0 0 0,-1 0 1 0 0,1-1-1 0 0,0 1 0 0 0,0-1 0 0 0,-1 1 1 0 0,1-1-1 0 0,-1 1 0 0 0,1-1 0 0 0,0 0 1 0 0,-1 1-1 0 0,1-1 0 0 0,-1 1 1 0 0,1-1-1 0 0,-1 0 0 0 0,0 0 0 0 0,1 1 1 0 0,-1-1-1 0 0,0 0 0 0 0,0 0 0 0 0,1 1 1 0 0,-1-1-1 0 0,0-1 0 0 0,6-16 69 0 0,7-5-51 0 0,-1-1 1 0 0,0 0-1 0 0,-3-1 0 0 0,12-41 0 0 0,-10 37-24 0 0,3-2-11 0 0,9-27-225 0 0,-20 52 110 0 0,-3 6 14 0 0,-1-1 109 0 0,1 1 0 0 0,0-1 0 0 0,0 1 0 0 0,0-1 0 0 0,0 1 0 0 0,0-1 0 0 0,0 1 0 0 0,0-1 1 0 0,0 1-1 0 0,0-1 0 0 0,0 1 0 0 0,0-1 0 0 0,0 1 0 0 0,0-1 0 0 0,1 1 0 0 0,-1 0 0 0 0,0-1 0 0 0,0 1 0 0 0,0-1 0 0 0,1 1 1 0 0,-1-1-1 0 0,0 1 0 0 0,1 0 0 0 0,-1-1 0 0 0,0 1 0 0 0,1 0 0 0 0,-1-1 0 0 0,0 1 0 0 0,1 0 0 0 0,-1-1 0 0 0,0 1 0 0 0,1 0 0 0 0,-1 0 1 0 0,1 0-1 0 0,-1-1 0 0 0,1 1 0 0 0,-1 0 0 0 0,1 0 0 0 0,-1 0 0 0 0,1 0 0 0 0,-1 0 0 0 0,1 0 0 0 0,-1 0 0 0 0,0 0 0 0 0,1 0 0 0 0,-1 0 1 0 0,1 0-1 0 0,-1 0 0 0 0,1 0 0 0 0,-1 0 0 0 0,1 0 0 0 0,-1 1 0 0 0,1-1 0 0 0,-1 0 0 0 0,1 0 0 0 0,-1 0 0 0 0,0 1 0 0 0,1-1 0 0 0,17 13-72 0 0,-15-9 43 0 0,11 17-31 0 0,-11-17 33 0 0,-3-4 31 0 0,1 0 0 0 0,-1 0 0 0 0,1 1 0 0 0,-1-1 0 0 0,1 0 0 0 0,-1 0 0 0 0,0 1-1 0 0,1-1 1 0 0,-1 0 0 0 0,1 1 0 0 0,-1-1 0 0 0,0 0 0 0 0,0 1 0 0 0,1-1 0 0 0,-1 1 0 0 0,0-1-1 0 0,1 1 1 0 0,-1-1 0 0 0,0 0 0 0 0,0 1 0 0 0,0-1 0 0 0,0 1 0 0 0,1-1 0 0 0,-1 1-1 0 0,0-1 1 0 0,0 2 0 0 0,0-2 8 0 0,0 1 0 0 0,0 0-1 0 0,1 0 1 0 0,-1 0-1 0 0,0 0 1 0 0,0-1 0 0 0,1 1-1 0 0,-1 0 1 0 0,1 0 0 0 0,-1 0-1 0 0,1-1 1 0 0,-1 1 0 0 0,1 0-1 0 0,-1-1 1 0 0,1 1 0 0 0,0 0-1 0 0,-1-1 1 0 0,1 1 0 0 0,0-1-1 0 0,-1 1 1 0 0,1-1-1 0 0,0 1 1 0 0,1-1 0 0 0,0 2 23 0 0,-1-1-11 0 0,0 1-1 0 0,1-1 0 0 0,-1 0 1 0 0,0 0-1 0 0,0 0 0 0 0,1 0 1 0 0,-1-1-1 0 0,1 1 0 0 0,-1 0 1 0 0,1-1-1 0 0,-1 1 0 0 0,4 0 0 0 0,-3-1-12 0 0,0-1-1 0 0,0 1 1 0 0,1-1-1 0 0,-1 0 0 0 0,0 0 1 0 0,0 1-1 0 0,0-1 1 0 0,0-1-1 0 0,-1 1 0 0 0,1 0 1 0 0,0 0-1 0 0,0-1 1 0 0,-1 1-1 0 0,1-1 0 0 0,-1 1 1 0 0,1-1-1 0 0,-1 0 0 0 0,0 0 1 0 0,2-2-1 0 0,25-45 38 0 0,-24 40-46 0 0,33-67-441 0 0,-37 84 441 0 0,1 1 0 0 0,-1-1 0 0 0,-1 0 0 0 0,1 1 0 0 0,-1-1 0 0 0,-1 0 0 0 0,0 1 0 0 0,-4 12 0 0 0,-6 31 14 0 0,-11 172-1017 0 0,17-153-516 0 0,-4 20-4163 0 0,10-71 4504 0 0,0 2-5349 0 0,0 12 1567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8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0 205 1832 0 0,'0'-4'4299'0'0,"0"-37"2642"0"0,0 30-6525 0 0,0 5 1009 0 0,2 2-232 0 0,26-51 1637 0 0,-28 53-2802 0 0,1 1-1 0 0,-1 0 1 0 0,1 0 0 0 0,0 0 0 0 0,-1 0 0 0 0,1 0 0 0 0,0 0 0 0 0,-1 0 0 0 0,1 0-1 0 0,0 0 1 0 0,0 0 0 0 0,0 1 0 0 0,0-1 0 0 0,0 0 0 0 0,0 0 0 0 0,0 1-1 0 0,0-1 1 0 0,0 1 0 0 0,1-1 0 0 0,0 0 0 0 0,15-6 343 0 0,33-20-407 0 0,-44 24-486 0 0,1 0-336 0 0,22-8-334 0 0,-21 8-294 0 0,-3 1-241 0 0,0 0 1008 0 0,7-4-23 0 0</inkml:trace>
  <inkml:trace contextRef="#ctx0" brushRef="#br0" timeOffset="1">61 156 464 0 0,'-22'58'9256'0'0,"23"-52"-7928"0"0,3 19-164 0 0,-3-19 641 0 0,28 1-784 0 0,-22-4-856 0 0,1-1 589 0 0,3-2-568 0 0,33-3-245 0 0,-38 2-218 0 0,-1 0 1 0 0,1-1-1 0 0,0 0 0 0 0,0 0 1 0 0,-1 0-1 0 0,1 0 0 0 0,-1-1 0 0 0,0 0 1 0 0,0 0-1 0 0,0 0 0 0 0,8-8 0 0 0,40-42-5921 0 0,-31 29 1489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8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84 1364 0 0,'0'0'3277'0'0,"2"-4"-1687"0"0,0 1-1097 0 0,-1 0 1 0 0,0 1-1 0 0,0-1 0 0 0,0 0 0 0 0,-1 0 0 0 0,1 1 1 0 0,0-1-1 0 0,-1 0 0 0 0,0 0 0 0 0,0 0 0 0 0,0 0 1 0 0,0-4-1 0 0,-3-7-460 0 0,1 7 840 0 0,2 7-842 0 0,-1 0 0 0 0,1 0 1 0 0,0 0-1 0 0,-1 0 1 0 0,1 0-1 0 0,0 0 0 0 0,-1 0 1 0 0,1 0-1 0 0,0 0 0 0 0,-1 0 1 0 0,1 0-1 0 0,-1 0 1 0 0,1 0-1 0 0,0 0 0 0 0,0-1 1 0 0,-1 1-1 0 0,1 0 1 0 0,0 0-1 0 0,-1 0 0 0 0,1-1 1 0 0,0 1-1 0 0,0 0 1 0 0,-1 0-1 0 0,1-1 0 0 0,0 1 1 0 0,0 0-1 0 0,0 0 0 0 0,-1-1 1 0 0,1 1-1 0 0,0 0 1 0 0,0-1-1 0 0,0 1 0 0 0,0-1 1 0 0,-1 0 34 0 0,1 1 0 0 0,0-1 0 0 0,-1 0-1 0 0,1 1 1 0 0,-1-1 0 0 0,1 0 0 0 0,-1 1 0 0 0,1-1 0 0 0,-1 1 0 0 0,1-1 0 0 0,-1 1 0 0 0,1-1-1 0 0,-1 1 1 0 0,0-1 0 0 0,1 1 0 0 0,-1 0 0 0 0,0-1 0 0 0,1 1 0 0 0,-1 0 0 0 0,0 0 0 0 0,0-1-1 0 0,1 1 1 0 0,-1 0 0 0 0,0 0 0 0 0,0 0 0 0 0,1 0 0 0 0,-1 0 0 0 0,0 0 0 0 0,0 0 0 0 0,1 0-1 0 0,-1 0 1 0 0,-1 1 0 0 0,-35-1 472 0 0,28 0-34 0 0,0 3-51 0 0,4-2-400 0 0,-2 0 66 0 0,1 0 0 0 0,-1 0 0 0 0,1 1-1 0 0,0 0 1 0 0,-1 1 0 0 0,1-1 0 0 0,0 1 0 0 0,1 0-1 0 0,-1 1 1 0 0,0-1 0 0 0,1 1 0 0 0,-6 5-1 0 0,4-1 26 0 0,-11 13 215 0 0,1 2 1 0 0,-22 35 0 0 0,34-48-301 0 0,-1 1-1 0 0,2 0 1 0 0,-1 0 0 0 0,1 1-1 0 0,1-1 1 0 0,0 1-1 0 0,1 0 1 0 0,0 0 0 0 0,0 21-1 0 0,2-31-54 0 0,-1 2 15 0 0,1 0 1 0 0,-1 0-1 0 0,1 0 1 0 0,0 0-1 0 0,0 0 0 0 0,0 0 1 0 0,1 0-1 0 0,0 0 0 0 0,0 0 1 0 0,0 0-1 0 0,0 0 0 0 0,0 0 1 0 0,1 0-1 0 0,-1-1 0 0 0,1 1 1 0 0,0 0-1 0 0,4 4 0 0 0,5 0 26 0 0,1 0-1 0 0,0-1 1 0 0,17 8-1 0 0,-16-11-19 0 0,0-1-1 0 0,0 0 1 0 0,0 0-1 0 0,25 1 0 0 0,-25-3-18 0 0,58 5-32 0 0,3 19-96 0 0,-70-23 117 0 0,0 1 1 0 0,0 0-1 0 0,0 0 0 0 0,0 0 1 0 0,0 1-1 0 0,-1-1 1 0 0,0 1-1 0 0,0 0 0 0 0,0 0 1 0 0,0 0-1 0 0,0 0 1 0 0,-1 1-1 0 0,0-1 1 0 0,3 8-1 0 0,-3-8 6 0 0,-1-2-1 0 0,1 0 0 0 0,-1 1 0 0 0,0-1 0 0 0,0 0 0 0 0,0 0 0 0 0,-1 0 0 0 0,1 1 0 0 0,-1-1 0 0 0,1 1 0 0 0,-1-1 0 0 0,0 0 0 0 0,1 1 0 0 0,-1-1 0 0 0,0 1 0 0 0,-1 3 0 0 0,0 1 2 0 0,2-3 1 0 0,-1-1-1 0 0,1 0 1 0 0,-1 0-1 0 0,0 1 0 0 0,0-1 1 0 0,-1 0-1 0 0,1 0 0 0 0,-1 1 1 0 0,1-1-1 0 0,-1 0 1 0 0,0 0-1 0 0,-2 4 0 0 0,-1 6 6 0 0,0 5-243 0 0,0 1 0 0 0,-1-1 0 0 0,-1-1 0 0 0,-1 1-1 0 0,-1-1 1 0 0,0 0 0 0 0,-1 0 0 0 0,-15 19 0 0 0,15-24-1284 0 0,-1 0 0 0 0,0-2 0 0 0,0 1 0 0 0,-1-1 0 0 0,-1-1 0 0 0,-19 13 1 0 0,-6-1-6052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6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508 450 4 0 0,'-29'-59'2071'0'0,"6"14"966"0"0,1-1 0 0 0,-26-84 0 0 0,43 109-1496 0 0,-2 1 1 0 0,-10-25-1 0 0,-8-19 1077 0 0,24 63-2552 0 0,0-1 0 0 0,0 1 0 0 0,0 0 0 0 0,0 0 0 0 0,-1-1 1 0 0,1 1-1 0 0,0 0 0 0 0,-1 0 0 0 0,1 0 0 0 0,-1 1 0 0 0,1-1 0 0 0,-3-1 0 0 0,0 0 106 0 0,4 2-160 0 0,0 0 1 0 0,0 0-1 0 0,0-1 0 0 0,-1 1 1 0 0,1 0-1 0 0,0 0 0 0 0,0 0 1 0 0,0 0-1 0 0,0 0 0 0 0,-1-1 0 0 0,1 1 1 0 0,0 0-1 0 0,0 0 0 0 0,0 0 1 0 0,-1 0-1 0 0,1 0 0 0 0,0 0 1 0 0,0 0-1 0 0,-1 0 0 0 0,1 0 1 0 0,0 0-1 0 0,0 0 0 0 0,0 0 0 0 0,-1 0 1 0 0,1 0-1 0 0,0 0 0 0 0,0 0 1 0 0,0 0-1 0 0,-1 0 0 0 0,1 0 1 0 0,0 0-1 0 0,0 0 0 0 0,0 0 0 0 0,-1 0 1 0 0,1 0-1 0 0,0 1 0 0 0,0-1 1 0 0,0 0-1 0 0,-1 0 0 0 0,1 0 1 0 0,0 0-1 0 0,0 0 0 0 0,0 1 1 0 0,0-1-1 0 0,0 0 0 0 0,0 0 0 0 0,-1 0 1 0 0,1 1-1 0 0,0-1 0 0 0,0 0 1 0 0,0 0-1 0 0,0 0 0 0 0,0 1 1 0 0,0-1-1 0 0,-17 23 534 0 0,1 0 0 0 0,2 1 0 0 0,0 1 0 0 0,1 1 0 0 0,2-1 0 0 0,-12 42 0 0 0,-40 178 1468 0 0,62-241-1981 0 0,-86 575 2934 0 0,48 9-730 0 0,37-226-1458 0 0,58 470 0 0 0,22-327-778 0 0,-44-322-22 0 0,-25-145-162 0 0,0 3-1154 0 0,-6-5-2852 0 0,-3-12 1237 0 0,0-23 2855 0 0,0-1 0 0 0,0 0 0 0 0,0 1 0 0 0,0-1 0 0 0,0 0 0 0 0,0 1 0 0 0,0-1 0 0 0,0 0 0 0 0,0 0 0 0 0,0 1 0 0 0,0-1 0 0 0,0 0 0 0 0,0 1 0 0 0,0-1 0 0 0,0 0 0 0 0,0 0 1 0 0,-1 1-1 0 0,1-1 0 0 0,0 0 0 0 0,0 1 0 0 0,0-1 0 0 0,0 0 0 0 0,-1 0 0 0 0,1 0 0 0 0,0 1-194 0 0,-1-1 194 0 0,1 0 0 0 0,0 1 0 0 0,0-1 0 0 0,-1 0 0 0 0,1 0 0 0 0,-1 0 1 0 0,-16 9-2592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7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243 187 1808 0 0,'-185'-144'16696'0'0,"127"102"-9944"0"0,67 44-6112 0 0,52 18 89 0 0,-1 2-1 0 0,66 35 0 0 0,-1-1-325 0 0,204 72-448 0 0,-102-64-5596 0 0,-210-60 4337 0 0,34 5-786 0 0,1-9-6862 0 0,26-3 356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7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1323 69 1524 0 0,'4'-38'2507'0'0,"-3"31"-262"0"0,-7 3-194 0 0,-20-13-50 0 0,26 17-1943 0 0,-1-1 1 0 0,1 1 0 0 0,0 0 0 0 0,-1 0 0 0 0,1-1 0 0 0,-1 1 0 0 0,1 0 0 0 0,-1 0-1 0 0,1 0 1 0 0,-1-1 0 0 0,1 1 0 0 0,0 0 0 0 0,-1 0 0 0 0,1 0 0 0 0,-1 0 0 0 0,1 0-1 0 0,-1 0 1 0 0,1 0 0 0 0,-1 0 0 0 0,1 0 0 0 0,-1 0 0 0 0,1 0 0 0 0,-1 0-1 0 0,1 1 1 0 0,-1-1 0 0 0,1 0 0 0 0,-1 0 0 0 0,1 0 0 0 0,-1 1 0 0 0,1-1 0 0 0,0 0-1 0 0,-1 0 1 0 0,0 1 0 0 0,-56 28 2465 0 0,1 2 0 0 0,-81 59 0 0 0,-104 99 846 0 0,201-156-2829 0 0,-113 96 807 0 0,5 6 0 0 0,-187 223-1 0 0,253-254-6950 0 0,81-101 5213 0 0,-1-1 0 0 0,1 0 0 0 0,-1 0 0 0 0,1 0 0 0 0,-1 0 0 0 0,0 0 0 0 0,0 0 0 0 0,0-1 0 0 0,0 1 1 0 0,0 0-1 0 0,-3 0 0 0 0,-1 3-860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8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315 104 1520 0 0,'7'-4'1996'0'0,"86"-47"7701"0"0,-88 48-7976 0 0,-3 2-1514 0 0,0 0-1 0 0,0 0 1 0 0,0 0 0 0 0,0 0-1 0 0,0 0 1 0 0,0-1-1 0 0,0 1 1 0 0,0-1 0 0 0,0 1-1 0 0,-1-1 1 0 0,1 0 0 0 0,1-2-1 0 0,-2 3 91 0 0,5-3 1940 0 0,-1-2-1099 0 0,5-4-1080 0 0,-10 10-27 0 0,0 0 0 0 0,0 0 1 0 0,0 0-1 0 0,0 0 0 0 0,0 0 0 0 0,0 0 0 0 0,0 0 1 0 0,0 0-1 0 0,0 0 0 0 0,0 0 0 0 0,1 0 0 0 0,-1-1 1 0 0,0 1-1 0 0,0 0 0 0 0,0 0 0 0 0,0 0 1 0 0,0 0-1 0 0,0 0 0 0 0,0 0 0 0 0,0 0 0 0 0,0-1 1 0 0,0 1-1 0 0,0 0 0 0 0,0 0 0 0 0,0 0 0 0 0,0 0 1 0 0,0 0-1 0 0,0 0 0 0 0,0 0 0 0 0,0-1 0 0 0,0 1 1 0 0,0 0-1 0 0,0 0 0 0 0,0 0 0 0 0,0 0 1 0 0,0 0-1 0 0,0 0 0 0 0,0 0 0 0 0,-1-1 0 0 0,1 1 1 0 0,0 0-1 0 0,0 0 0 0 0,0 0 0 0 0,0 0 0 0 0,0 0 1 0 0,0 0-1 0 0,0 0 0 0 0,0 0 0 0 0,0 0 1 0 0,0 0-1 0 0,-1 0 0 0 0,1 0 0 0 0,0 0 0 0 0,0 0 1 0 0,0 0-1 0 0,0-1 0 0 0,0 1 0 0 0,0 0 0 0 0,0 0 1 0 0,-1 0-1 0 0,1 0 0 0 0,0 0 0 0 0,0 0 0 0 0,0 0 1 0 0,0 0-1 0 0,0 1 0 0 0,0-1 0 0 0,-1 0 0 0 0,-22 1 164 0 0,1 2-1 0 0,-1 1 1 0 0,0 1-1 0 0,-28 9 1 0 0,-36 17 413 0 0,44-15-217 0 0,-83 35 1370 0 0,121-48-1550 0 0,3-3-190 0 0,0 0 1 0 0,0 1 0 0 0,0-1 0 0 0,0 1 0 0 0,0 0 0 0 0,0-1 0 0 0,1 1 0 0 0,-1 0 0 0 0,0 0 0 0 0,0 0 0 0 0,1 0 0 0 0,-3 3 0 0 0,2-3 17 0 0,-4 2 103 0 0,3 1 58 0 0,1-3-130 0 0,0 1 1 0 0,0 0 0 0 0,0 0-1 0 0,0 0 1 0 0,0 1 0 0 0,1-1-1 0 0,-1 0 1 0 0,1 1 0 0 0,-1-1 0 0 0,1 1-1 0 0,0-1 1 0 0,0 1 0 0 0,0-1-1 0 0,1 1 1 0 0,-1 0 0 0 0,1 0 0 0 0,-1-1-1 0 0,1 1 1 0 0,0 0 0 0 0,0 0-1 0 0,0-1 1 0 0,1 6 0 0 0,8 33 338 0 0,2-1 0 0 0,30 74 0 0 0,-15-44-229 0 0,-10-30-34 0 0,29 51 0 0 0,-21-45 92 0 0,-23-45-227 0 0,0 0 1 0 0,-1 1-1 0 0,1-1 1 0 0,0 0-1 0 0,0 1 1 0 0,0-1-1 0 0,0 0 1 0 0,0 0-1 0 0,0 0 1 0 0,0 0-1 0 0,0 0 1 0 0,0 0-1 0 0,0 0 1 0 0,1 0-1 0 0,-1 0 1 0 0,0-1-1 0 0,1 1 1 0 0,1 0-1 0 0,1 1 26 0 0,1 2 67 0 0,22 1 15 0 0,-25-4-112 0 0,1 0-1 0 0,-1-1 0 0 0,1 1 0 0 0,0 0 0 0 0,0-1 1 0 0,-1 0-1 0 0,1 0 0 0 0,0 0 0 0 0,0 0 1 0 0,-1 0-1 0 0,1 0 0 0 0,0-1 0 0 0,4 0 1 0 0,94-17 87 0 0,-78 14-74 0 0,36-10-10 0 0,-37 7-10 0 0,-16 5-3 0 0,1 0 0 0 0,-1 0 0 0 0,1 0 0 0 0,-1 1 0 0 0,1 0 0 0 0,10 1 0 0 0,-7-2-1 0 0,-1 1-16 0 0,1 0 0 0 0,0 0 0 0 0,0 1-1 0 0,0 0 1 0 0,0 0 0 0 0,0 1 0 0 0,0 1 0 0 0,14 3 0 0 0,9 6-35 0 0,-31-11 51 0 0,-1 1 0 0 0,1-1 0 0 0,0 1 1 0 0,-1 0-1 0 0,1-1 0 0 0,0 1 0 0 0,-1 0 0 0 0,1 0 1 0 0,-1 0-1 0 0,0 0 0 0 0,1 0 0 0 0,-1 0 0 0 0,0 0 0 0 0,0 1 1 0 0,1-1-1 0 0,-1 0 0 0 0,0 1 0 0 0,0-1 0 0 0,1 4 0 0 0,0-1-8 0 0,0-3 8 0 0,-1 1 1 0 0,1-1-1 0 0,-1 1 1 0 0,1 0-1 0 0,-1-1 1 0 0,0 1-1 0 0,0 0 1 0 0,0 0-1 0 0,0 0 1 0 0,0 0-1 0 0,0 0 1 0 0,-1 0-1 0 0,1 0 1 0 0,0 0-1 0 0,-1 4 1 0 0,2 0-5 0 0,-1-4 7 0 0,0 1-1 0 0,0-1 0 0 0,-1 1 0 0 0,1-1 1 0 0,0 1-1 0 0,-1-1 0 0 0,0 1 0 0 0,1-1 1 0 0,-1 1-1 0 0,0-1 0 0 0,0 1 0 0 0,0-1 1 0 0,-1 1-1 0 0,1-1 0 0 0,-2 4 1 0 0,1 3-4 0 0,-1 5 2 0 0,-1-1 0 0 0,0 0 0 0 0,0 0-1 0 0,-1 0 1 0 0,-1 0 0 0 0,0-1 0 0 0,-11 20-1 0 0,-1 2 5 0 0,12-26-21 0 0,0 0 1 0 0,-1-1-1 0 0,1 0 1 0 0,-1 0-1 0 0,-1 0 1 0 0,1-1-1 0 0,-15 12 1 0 0,15-13-52 0 0,-4 4-285 0 0,8-7 310 0 0,0 0-1 0 0,0 0 1 0 0,0 0-1 0 0,0 0 1 0 0,0 0-1 0 0,0-1 1 0 0,-1 1-1 0 0,1-1 1 0 0,0 0-1 0 0,-5 2 1 0 0,-13 6-936 0 0,15-6 605 0 0,-38 17-1567 0 0,39-18 1106 0 0,-1-1 0 0 0,1 0-1 0 0,-1 0 1 0 0,1 0 0 0 0,-1-1 0 0 0,0 0-1 0 0,-4 0 1 0 0,-24-3-1873 0 0,20-1-1726 0 0,4-9 1071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9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66 149 476 0 0,'43'-43'3123'0'0,"-20"21"362"0"0,-2 0 0 0 0,29-39 3156 0 0,-54 63-6409 0 0,-8 7-45 0 0,1 0 1 0 0,0 1 0 0 0,0 0-1 0 0,1 1 1 0 0,1 0 0 0 0,-11 16-1 0 0,-29 31 835 0 0,-3 1 1064 0 0,49-55-1271 0 0,0 0 92 0 0,-4 13 674 0 0,19-14 875 0 0,-8-3-2417 0 0,-1 0-1 0 0,1 0 1 0 0,0 1 0 0 0,-1 0-1 0 0,1-1 1 0 0,0 2-1 0 0,-1-1 1 0 0,4 2-1 0 0,4 3-15 0 0,0 1 0 0 0,0 0 0 0 0,0 1 0 0 0,-1 0 0 0 0,-1 0 1 0 0,1 1-1 0 0,-2 1 0 0 0,15 18 0 0 0,2 8 28 0 0,25 51 0 0 0,6 10 53 0 0,-21-33-54 0 0,5-9-1539 0 0,-36-50 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9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1 292 164 0 0,'2'-6'5258'0'0,"7"-21"-174"0"0,-9 21-2795 0 0,0-16-233 0 0,0 17-243 0 0,2-2-243 0 0,0-2-1121 0 0,2 1 0 0 0,-1 0 0 0 0,1 0 0 0 0,0 0 0 0 0,0 1 0 0 0,1-1 0 0 0,0 1 0 0 0,0 0 0 0 0,1 1 0 0 0,10-10 0 0 0,-1 4-271 0 0,1 1 0 0 0,0 0 0 0 0,1 2 0 0 0,0 0-1 0 0,25-9 1 0 0,87-26-5048 0 0,-122 42 2742 0 0,2 0-764 0 0,24-6-2194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9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37 1136 0 0,'-4'6'1687'0'0,"0"0"-1071"0"0,-1-1 215 0 0,1 0-1 0 0,0 0 1 0 0,0 1 0 0 0,1-1 0 0 0,-1 1 0 0 0,1 0-1 0 0,0 0 1 0 0,1 0 0 0 0,0 0 0 0 0,0 1 0 0 0,-2 10 0 0 0,8 11 1752 0 0,3-25-1561 0 0,18 11-185 0 0,-18-10-158 0 0,21-1 112 0 0,-24-2-735 0 0,0 0-1 0 0,0-1 1 0 0,0 0 0 0 0,1 1-1 0 0,-1-1 1 0 0,0-1 0 0 0,0 1-1 0 0,0 0 1 0 0,6-3 0 0 0,47-6-113 0 0,-33 1-771 0 0,-1 0 1 0 0,1-1-1 0 0,31-18 0 0 0,-16 4-3562 0 0,50-36 0 0 0,-40 22-1484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30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573 281 156 0 0,'12'-18'1043'0'0,"-5"8"133"0"0,-1 0 1 0 0,0 0-1 0 0,0 0 1 0 0,-1 0-1 0 0,0-1 1 0 0,-1 0-1 0 0,0 0 0 0 0,-1 0 1 0 0,0 0-1 0 0,-1-1 1 0 0,1-15-1 0 0,-2 23-974 0 0,-1 0-1 0 0,0 0 1 0 0,0 0-1 0 0,0 0 1 0 0,-1 1 0 0 0,0-1-1 0 0,1 0 1 0 0,-1 0 0 0 0,-1 1-1 0 0,1-1 1 0 0,0 0-1 0 0,-1 1 1 0 0,0-1 0 0 0,0 1-1 0 0,0 0 1 0 0,0 0-1 0 0,0-1 1 0 0,-1 1 0 0 0,1 1-1 0 0,-1-1 1 0 0,0 0-1 0 0,0 1 1 0 0,0-1 0 0 0,0 1-1 0 0,-4-2 1 0 0,-71-20 1388 0 0,74 22-1506 0 0,-1 1 0 0 0,1 0 0 0 0,0 0 0 0 0,0 1-1 0 0,0-1 1 0 0,0 1 0 0 0,0 0 0 0 0,-1 0 0 0 0,1 0 0 0 0,-6 2 0 0 0,-2-1 96 0 0,-1-1 2 0 0,-1 0 0 0 0,1 1-1 0 0,-1 1 1 0 0,1 0 0 0 0,0 1 0 0 0,-15 4 0 0 0,4 0 167 0 0,-2 0-23 0 0,0 2 0 0 0,0 1-1 0 0,1 1 1 0 0,0 1 0 0 0,-26 18 0 0 0,39-22-189 0 0,0 0 0 0 0,0 1 0 0 0,1 1 0 0 0,0 0 0 0 0,0 0 0 0 0,1 1 0 0 0,1 1 1 0 0,0-1-1 0 0,0 1 0 0 0,-13 26 0 0 0,11 0 218 0 0,11-36-341 0 0,-1 0 0 0 0,1-1 1 0 0,0 1-1 0 0,0-1 1 0 0,-1 1-1 0 0,1 0 0 0 0,0-1 1 0 0,0 1-1 0 0,1 0 1 0 0,-1-1-1 0 0,0 1 0 0 0,0-1 1 0 0,1 1-1 0 0,-1-1 1 0 0,1 1-1 0 0,-1 0 0 0 0,1-1 1 0 0,0 0-1 0 0,0 1 1 0 0,1 1-1 0 0,0 0 34 0 0,7 8 108 0 0,2-4-115 0 0,0-2 1 0 0,1 1 0 0 0,0-2 0 0 0,0 1 0 0 0,0-2-1 0 0,1 1 1 0 0,16 1 0 0 0,104 7 104 0 0,-49-6-106 0 0,-21 0-61 0 0,1 3 1 0 0,-1 3-1 0 0,103 32 1 0 0,-147-37 0 0 0,0 1-1 0 0,-1 1 1 0 0,0 0 0 0 0,-1 2 0 0 0,0 0-1 0 0,29 24 1 0 0,-37-26 7 0 0,0 1 0 0 0,-1-1 0 0 0,0 1 0 0 0,0 1 0 0 0,-1-1 0 0 0,0 1 0 0 0,-1 1 0 0 0,0-1 0 0 0,-1 1 0 0 0,0 0 0 0 0,5 24 0 0 0,-8-22 10 0 0,0 1 1 0 0,-1 0 0 0 0,-1 0-1 0 0,0 0 1 0 0,-1 0-1 0 0,-1 0 1 0 0,0-1 0 0 0,-1 1-1 0 0,0 0 1 0 0,-2-1-1 0 0,-7 20 1 0 0,-3-1-7 0 0,0 0 0 0 0,-2-1 0 0 0,-32 45-1 0 0,29-49-1064 0 0,-1-1-1 0 0,-28 29 1 0 0,13-24-3433 0 0,-5-4-3729 0 0,-2-4-3213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9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0 285 396 0 0,'19'-37'2311'0'0,"2"0"0"0"0,1 1-1 0 0,1 1 1 0 0,52-58 0 0 0,-68 87-2066 0 0,-1 1 1 0 0,1-1-1 0 0,1 1 0 0 0,-1 0 1 0 0,12-5-1 0 0,-6 3 52 0 0,-8 4 269 0 0,31 10-177 0 0,-26-3-317 0 0,-9-4-60 0 0,-1 0 1 0 0,1 0-1 0 0,0 1 0 0 0,0-1 0 0 0,0 0 1 0 0,0 1-1 0 0,0-1 0 0 0,0 1 0 0 0,-1-1 1 0 0,1 1-1 0 0,0-1 0 0 0,0 1 1 0 0,-1-1-1 0 0,1 1 0 0 0,0 0 0 0 0,-1 0 1 0 0,1-1-1 0 0,-1 1 0 0 0,1 0 0 0 0,-1 0 1 0 0,1 0-1 0 0,-1-1 0 0 0,1 1 1 0 0,-1 0-1 0 0,0 0 0 0 0,0 0 0 0 0,1 0 1 0 0,-1 0-1 0 0,0 0 0 0 0,0 0 0 0 0,0 1 1 0 0,1 5 29 0 0,0-1 0 0 0,0 1 0 0 0,0 0 0 0 0,-1-1 0 0 0,0 1 0 0 0,0 0 0 0 0,-1-1 0 0 0,0 1 0 0 0,0-1 0 0 0,-1 1 0 0 0,-3 9 0 0 0,3-6-28 0 0,-18 60 182 0 0,-14 40 4 0 0,22-44-105 0 0,11-60-41 0 0,3 0-13 0 0,9 16-125 0 0,-8-17-278 0 0,27 3-1087 0 0,-23-5 1060 0 0,0-1-1119 0 0,5-4-579 0 0,36-7-1502 0 0,-36 7-1330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10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1038 1432 0 0,'-7'-2'1662'0'0,"-18"-6"-1"0"0,18 6-37 0 0,0-2-94 0 0,-23-10-109 0 0,23 11-85 0 0,1 0-51 0 0,-54-32 3260 0 0,54 32-2889 0 0,-16-5-680 0 0,17 5-826 0 0,-1 1 1231 0 0,1 17-848 0 0,4-14-514 0 0,0 0 1 0 0,1-1 0 0 0,-1 1-1 0 0,1 0 1 0 0,-1 0 0 0 0,1 0-1 0 0,0 0 1 0 0,-1-1 0 0 0,1 1-1 0 0,0 0 1 0 0,-1 0 0 0 0,1 0 0 0 0,0 0-1 0 0,0 0 1 0 0,0 0 0 0 0,0 0-1 0 0,0 0 1 0 0,0 0 0 0 0,0 0-1 0 0,0 0 1 0 0,0-1 0 0 0,0 1 0 0 0,1 0-1 0 0,-1 1 1 0 0,14 41 723 0 0,1-1-1 0 0,2-1 1 0 0,2 0 0 0 0,35 54 0 0 0,-50-87-660 0 0,-1-1 125 0 0,1 0 0 0 0,0 0 0 0 0,0-1 1 0 0,0 1-1 0 0,1-1 0 0 0,0 0 0 0 0,0 0 0 0 0,0 0 1 0 0,1-1-1 0 0,0 0 0 0 0,9 6 0 0 0,-9-7-9 0 0,-4-3-138 0 0,0 1-1 0 0,0-1 0 0 0,0 0 0 0 0,0 0 1 0 0,0 0-1 0 0,0-1 0 0 0,1 1 1 0 0,-1 0-1 0 0,0-1 0 0 0,1 1 0 0 0,-1-1 1 0 0,0 0-1 0 0,1 0 0 0 0,-1 0 0 0 0,4 0 1 0 0,5 1 93 0 0,-6 0-80 0 0,-1-1-1 0 0,1 0 0 0 0,0 0 0 0 0,-1 0 0 0 0,1 0 1 0 0,0-1-1 0 0,-1 0 0 0 0,9-2 0 0 0,190-46 604 0 0,254-97 0 0 0,-150 43-545 0 0,-152 54-149 0 0,3 7 0 0 0,1 7 1 0 0,183-17-1 0 0,-260 48 6 0 0,-39 3 671 0 0,83-13 1 0 0,-82 3-579 0 0,1-6-82 0 0,-8-7 0 0 0,-12-6 0 0 0,-5-8 0 0 0,-15 21 0 0 0,0 0 0 0 0,-2 0 0 0 0,0 0 0 0 0,0-1 0 0 0,-1-28 0 0 0,-9-94 0 0 0,1 71 0 0 0,5-112 0 0 0,1 98 0 0 0,0-2-452 0 0,1 82 66 0 0,-1 0 1 0 0,0 1-1 0 0,0-1 0 0 0,0 0 1 0 0,0 1-1 0 0,-1-1 0 0 0,1 0 1 0 0,-1 1-1 0 0,0-1 0 0 0,0 1 1 0 0,1-1-1 0 0,-3-2 0 0 0,0-2-901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3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487 235 500 0 0,'0'0'4334'0'0,"0"-4"-2958"0"0,-14-37 3613 0 0,13 38-4751 0 0,-1 1 0 0 0,1-1 0 0 0,0 1 0 0 0,-1-1-1 0 0,1 1 1 0 0,-1 0 0 0 0,0 0 0 0 0,0 0 0 0 0,0 0-1 0 0,0 0 1 0 0,0 0 0 0 0,0 0 0 0 0,0 1 0 0 0,-1-1-1 0 0,1 1 1 0 0,-1 0 0 0 0,1 0 0 0 0,-1 0 0 0 0,-3-2-1 0 0,-2 1-69 0 0,5 1-111 0 0,1 0-1 0 0,-1 0 1 0 0,0 0 0 0 0,1 1 0 0 0,-1-1-1 0 0,0 1 1 0 0,1 0 0 0 0,-1-1 0 0 0,0 1-1 0 0,0 1 1 0 0,1-1 0 0 0,-1 0 0 0 0,-5 2 0 0 0,-49 8 695 0 0,30-3-557 0 0,1 1 0 0 0,-1 1 1 0 0,1 2-1 0 0,-40 23 1 0 0,55-28-146 0 0,1 0 0 0 0,-1 1 1 0 0,1 1-1 0 0,1 0 0 0 0,-1 0 0 0 0,2 1 1 0 0,-1 0-1 0 0,1 1 0 0 0,0 0 0 0 0,1 0 0 0 0,0 0 1 0 0,1 1-1 0 0,0 0 0 0 0,-7 22 0 0 0,2 2 19 0 0,10-33-62 0 0,0 0-1 0 0,0 0 0 0 0,1 0 1 0 0,-1 0-1 0 0,1 0 1 0 0,-1 1-1 0 0,1-1 0 0 0,0 0 1 0 0,0 0-1 0 0,0 0 1 0 0,0 0-1 0 0,0 0 0 0 0,1 0 1 0 0,-1 0-1 0 0,1 0 1 0 0,-1 1-1 0 0,2 2 1 0 0,0 1 15 0 0,0 0 14 0 0,-1 0 1 0 0,1-1-1 0 0,0 1 1 0 0,0 0-1 0 0,0-1 0 0 0,1 1 1 0 0,0-1-1 0 0,0 0 0 0 0,0 0 1 0 0,0 0-1 0 0,8 8 0 0 0,-7-10-3 0 0,-3-1-17 0 0,1 0 1 0 0,-1 0 0 0 0,0-1-1 0 0,1 1 1 0 0,0-1 0 0 0,-1 1-1 0 0,1-1 1 0 0,0 0-1 0 0,0 0 1 0 0,0 0 0 0 0,0 0-1 0 0,0 0 1 0 0,0 0-1 0 0,0 0 1 0 0,0-1 0 0 0,0 1-1 0 0,3 0 1 0 0,1 0 39 0 0,-2 1-28 0 0,-1 0 0 0 0,1 0 1 0 0,0-1-1 0 0,-1 1 1 0 0,1-1-1 0 0,0 0 1 0 0,0 0-1 0 0,0-1 1 0 0,0 1-1 0 0,5-1 1 0 0,2 1 30 0 0,-8 0-41 0 0,-1 0 0 0 0,1-1-1 0 0,0 1 1 0 0,0-1-1 0 0,0 0 1 0 0,-1 1 0 0 0,1-1-1 0 0,0-1 1 0 0,0 1 0 0 0,0 0-1 0 0,-1-1 1 0 0,1 1 0 0 0,0-1-1 0 0,0 0 1 0 0,3-1 0 0 0,2-1 31 0 0,6 0 11 0 0,0 0 1 0 0,-1-1-1 0 0,1 0 0 0 0,-1-1 0 0 0,0-1 1 0 0,0 0-1 0 0,-1-1 0 0 0,1 0 0 0 0,-2-1 0 0 0,1 0 1 0 0,-1-1-1 0 0,0 0 0 0 0,-1-1 0 0 0,0 0 0 0 0,-1 0 1 0 0,16-23-1 0 0,-14 17 86 0 0,-2-1 0 0 0,0 1 0 0 0,0-2 0 0 0,-2 1 0 0 0,0-1 1 0 0,-1 0-1 0 0,-1 0 0 0 0,0-1 0 0 0,-2 1 0 0 0,0-1 0 0 0,1-30 0 0 0,-5 20 472 0 0,-8-49 0 0 0,6 43-287 0 0,4 27-280 0 0,-1 1 68 0 0,-3 2-20 0 0,-12-14-24 0 0,11 14-6 0 0,1 11-8 0 0,-3 5-43 0 0,1 1 1 0 0,0 0-1 0 0,1 0 1 0 0,0 0-1 0 0,1 0 0 0 0,0 1 1 0 0,1-1-1 0 0,0 1 1 0 0,1 0-1 0 0,1 0 1 0 0,2 22-1 0 0,0-1 12 0 0,2 1 1 0 0,2-1-1 0 0,14 48 1 0 0,-7-36-22 0 0,3-1 1 0 0,2-1-1 0 0,1-1 0 0 0,2-1 1 0 0,2 0-1 0 0,2-2 1 0 0,2-1-1 0 0,36 41 0 0 0,-49-64-432 0 0,1-1 0 0 0,1-1-1 0 0,0-1 1 0 0,1 0 0 0 0,21 12-1 0 0,-22-16-603 0 0,-1-1 0 0 0,2-1 0 0 0,-1 0 0 0 0,1-1 0 0 0,32 7 0 0 0,-27-13-1341 0 0,-16 0 2052 0 0,15-1-1411 0 0,1-1 1 0 0,0-1-1 0 0,30-7 0 0 0,-3-6-4504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3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145 269 392 0 0,'17'-33'2380'0'0,"-2"0"0"0"0,-1-2-1 0 0,-1 0 1 0 0,-2 0 0 0 0,6-39 0 0 0,-16 67-1454 0 0,0 3-190 0 0,0-8 638 0 0,-7 33-718 0 0,-13 52-86 0 0,16-58-292 0 0,-127 556 2333 0 0,99-386-1921 0 0,-8 213 1 0 0,32-236-323 0 0,7 1-1 0 0,23 174 1 0 0,-18-295-439 0 0,11 59-611 0 0,5-40-3356 0 0,-18-56 2131 0 0,4-7-974 0 0,6-2 2267 0 0,-1-11-5169 0 0,11-30-691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4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1215 1708 0 0,'-60'-76'4992'0'0,"-24"-31"1942"0"0,83 105-6857 0 0,-1 0 1 0 0,1 0-1 0 0,0 0 0 0 0,0 0 0 0 0,0 0 1 0 0,0 0-1 0 0,0 0 0 0 0,0 0 1 0 0,0 0-1 0 0,1 0 0 0 0,-1 0 1 0 0,1-1-1 0 0,0 1 0 0 0,-1-4 1 0 0,1-1 105 0 0,1-7 287 0 0,3 6-410 0 0,0 0 1 0 0,1 1-1 0 0,0 0 0 0 0,0 0 1 0 0,0 0-1 0 0,1 1 1 0 0,0 0-1 0 0,1 0 0 0 0,0 0 1 0 0,-1 1-1 0 0,2 0 1 0 0,-1 0-1 0 0,0 1 0 0 0,1 0 1 0 0,14-6-1 0 0,21-7 71 0 0,79-21 0 0 0,-104 33-103 0 0,443-96 219 0 0,13 29-132 0 0,1070-92 12 0 0,19 59-97 0 0,-1347 92-28 0 0,1552-98 210 0 0,-556 24 408 0 0,1024-57 711 0 0,-2158 140-1290 0 0,362-10 179 0 0,-3 35-16 0 0,-403-17-185 0 0,1 2-1 0 0,-1 1 0 0 0,0 1 1 0 0,-1 2-1 0 0,0 2 0 0 0,-1 1 1 0 0,40 21-1 0 0,-55-24-3 0 0,-2 0 0 0 0,1 1-1 0 0,-1 1 1 0 0,-1 0 0 0 0,0 1 0 0 0,-1 0-1 0 0,0 1 1 0 0,-1 1 0 0 0,-1 0 0 0 0,0 1-1 0 0,-1 0 1 0 0,-1 0 0 0 0,0 1 0 0 0,12 35 0 0 0,-7-2 93 0 0,-1 0 0 0 0,-3 0 1 0 0,-3 1-1 0 0,3 72 1 0 0,-16 209 433 0 0,3-266-458 0 0,-4 263 1148 0 0,63 583 1 0 0,-7-409 387 0 0,-48-497-1509 0 0,0 1 0 0 0,-1 0 1 0 0,0-1-1 0 0,-1 1 0 0 0,1 0 1 0 0,-1-1-1 0 0,-1 1 1 0 0,1-1-1 0 0,-1 1 0 0 0,0-1 1 0 0,0 1-1 0 0,-1-1 0 0 0,-6 11 1 0 0,5-13-60 0 0,0 0 1 0 0,0 0-1 0 0,0 0 1 0 0,0 0-1 0 0,-1-1 1 0 0,0 0-1 0 0,1 0 0 0 0,-1 0 1 0 0,0 0-1 0 0,-1-1 1 0 0,1 0-1 0 0,0 0 1 0 0,-1 0-1 0 0,1-1 1 0 0,-1 0-1 0 0,-7 1 1 0 0,-31 2 51 0 0,0-3 1 0 0,0-1-1 0 0,0-2 1 0 0,-63-11 0 0 0,19 3-40 0 0,-705-84 160 0 0,121 12-135 0 0,-2409-117-23 0 0,1613 198-49 0 0,-578 67-1254 0 0,796-4-3193 0 0,896-45 266 0 0,172-16-2623 0 0,165-4 2442 0 0,-24-11-1755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4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61 207 1516 0 0,'4'-7'1872'0'0,"83"-156"11912"0"0,-85 159-12982 0 0,0-1-164 0 0,5-17-128 0 0,-5 16 577 0 0,-1 14-639 0 0,0 38 147 0 0,-2-1 1 0 0,-2 0 0 0 0,-2 0 0 0 0,-16 66 0 0 0,1 0 183 0 0,-33 249 1746 0 0,-11 542 0 0 0,65-796-2095 0 0,20 137 0 0 0,-19-233-559 0 0,0 0 0 0 0,1 0 0 0 0,0 0 0 0 0,1 0 0 0 0,-1-1 0 0 0,2 0 0 0 0,0 0 0 0 0,8 12 0 0 0,-13-20 74 0 0,0-1-1 0 0,0 0 1 0 0,0 1-1 0 0,1-1 1 0 0,-1 1-1 0 0,0-1 1 0 0,1 0-1 0 0,-1 1 1 0 0,0-1-1 0 0,1 0 1 0 0,-1 1-1 0 0,0-1 1 0 0,1 0-1 0 0,-1 0 1 0 0,1 1-1 0 0,-1-1 1 0 0,0 0-1 0 0,1 0 1 0 0,-1 0-1 0 0,1 1 1 0 0,-1-1-1 0 0,1 0 1 0 0,-1 0-1 0 0,1 0 1 0 0,-1 0 0 0 0,1 0-1 0 0,0 0 1 0 0,5 0-622 0 0,1 1 0 0 0,0-2 0 0 0,-1 1 0 0 0,1-1 0 0 0,0 0 1 0 0,-1 0-1 0 0,1-1 0 0 0,-1 1 0 0 0,0-2 0 0 0,1 1 1 0 0,8-5-1 0 0,-1-1-1679 0 0,0-1 0 0 0,-1-1 0 0 0,24-20 1 0 0,6-7-5855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5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1 178 1904 0 0,'28'-33'2373'0'0,"-11"14"580"0"0,-1-1 1 0 0,0 0-1 0 0,20-36 1 0 0,-20 38-1462 0 0,-15 18-1403 0 0,-1 0-1 0 0,1-1 0 0 0,-1 1 1 0 0,1 0-1 0 0,-1 0 0 0 0,1-1 1 0 0,-1 1-1 0 0,0-1 0 0 0,1 1 1 0 0,-1 0-1 0 0,1-1 1 0 0,-1 1-1 0 0,0-1 0 0 0,1 1 1 0 0,-1-1-1 0 0,0 1 0 0 0,0-1 1 0 0,1 1-1 0 0,-1-1 0 0 0,0 1 1 0 0,0-1-1 0 0,0 0 0 0 0,0 1 1 0 0,0-1-1 0 0,0 0 0 0 0,5 4 461 0 0,13 11 20 0 0,-17-14-551 0 0,-1 1 0 0 0,0-1 0 0 0,1 0-1 0 0,-1 1 1 0 0,0-1 0 0 0,1 0 0 0 0,-1 0 0 0 0,0 1 0 0 0,0-1 0 0 0,1 0 0 0 0,-1 1 0 0 0,0-1-1 0 0,0 1 1 0 0,0-1 0 0 0,1 0 0 0 0,-1 1 0 0 0,0-1 0 0 0,0 1 0 0 0,0-1 0 0 0,0 0-1 0 0,0 1 1 0 0,0-1 0 0 0,0 1 0 0 0,0-1 0 0 0,0 1 0 0 0,0-1 0 0 0,0 0 0 0 0,0 1 0 0 0,0-1-1 0 0,0 1 1 0 0,0-1 0 0 0,-1 0 0 0 0,1 1 0 0 0,-54 432 3345 0 0,-3 33-1852 0 0,45-316-685 0 0,9 171 1 0 0,36 139 379 0 0,-16-326-768 0 0,48 187 0 0 0,-59-296-133 0 0,3 11-2237 0 0,23 58 0 0 0,-29-87-295 0 0,58-27-20346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5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77 277 900 0 0,'32'-71'5127'0'0,"32"-74"8272"0"0,-42 90-10344 0 0,-19 49-1787 0 0,-3 15-1071 0 0,-11 220 1120 0 0,-43 240 0 0 0,37-342-1049 0 0,14-106-246 0 0,-85 722 1892 0 0,64 4-4 0 0,50-419-3111 0 0,-26-321-601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5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53 764 0 0,'0'0'2225'0'0,"0"-6"-90"0"0,0-25 2895 0 0,-3 27-3898 0 0,2 3-1030 0 0,1 0-1 0 0,-1 0 1 0 0,0 0 0 0 0,0 1 0 0 0,0-1 0 0 0,0 0 0 0 0,0 0 0 0 0,0 1-1 0 0,0-1 1 0 0,0 0 0 0 0,-1 1 0 0 0,1-1 0 0 0,0 1 0 0 0,0 0 0 0 0,0-1 0 0 0,-1 1-1 0 0,1 0 1 0 0,0 0 0 0 0,0 0 0 0 0,-1 0 0 0 0,1 0 0 0 0,0 0 0 0 0,0 0-1 0 0,-1 0 1 0 0,1 0 0 0 0,0 1 0 0 0,0-1 0 0 0,-2 1 0 0 0,-2 1 77 0 0,1 0 0 0 0,0 0 0 0 0,-1 1 0 0 0,1-1 0 0 0,0 1 0 0 0,0 0 1 0 0,1 1-1 0 0,-5 3 0 0 0,0 2 59 0 0,0 0 1 0 0,0 0-1 0 0,1 1 1 0 0,0 0 0 0 0,1 1-1 0 0,-10 19 1 0 0,11-15-57 0 0,1 1 0 0 0,0-1 0 0 0,1 0 1 0 0,0 1-1 0 0,1 0 0 0 0,1 0 0 0 0,1-1 0 0 0,1 21 1 0 0,0-30-148 0 0,0 0 0 0 0,0 1 0 0 0,0-1 0 0 0,1 0 1 0 0,-1 0-1 0 0,1 0 0 0 0,1-1 0 0 0,-1 1 0 0 0,1 0 1 0 0,0-1-1 0 0,1 0 0 0 0,-1 1 0 0 0,1-1 0 0 0,0-1 1 0 0,0 1-1 0 0,1 0 0 0 0,-1-1 0 0 0,1 0 0 0 0,0 0 1 0 0,0-1-1 0 0,0 1 0 0 0,1-1 0 0 0,8 4 1 0 0,0-1 21 0 0,-8-3-35 0 0,0-1 1 0 0,1 1-1 0 0,-1-1 1 0 0,0-1-1 0 0,1 1 1 0 0,-1-1-1 0 0,1 0 1 0 0,0-1-1 0 0,-1 1 1 0 0,1-1-1 0 0,7-1 1 0 0,26-2 39 0 0,0-1 0 0 0,0-1 1 0 0,72-21-1 0 0,-94 21-50 0 0,-1-1 0 0 0,0-1 1 0 0,-1 0-1 0 0,1-1 0 0 0,-1-1 1 0 0,-1 0-1 0 0,0-1 0 0 0,0-1 0 0 0,-1 0 1 0 0,0-1-1 0 0,-1-1 0 0 0,12-14 1 0 0,-23 24-13 0 0,0 0 0 0 0,1 0 0 0 0,-1 0 0 0 0,0 0 0 0 0,-1 0 0 0 0,1 0 0 0 0,-1 0 0 0 0,1-1 0 0 0,-1 1 0 0 0,0-1 0 0 0,0 1 0 0 0,0-1 0 0 0,-1 1 0 0 0,0-1 0 0 0,1 0 0 0 0,-1 1 0 0 0,0-1 0 0 0,-1 0 0 0 0,1 1 0 0 0,0-1 0 0 0,-1 1 0 0 0,0-1 0 0 0,0 1 0 0 0,0-1 0 0 0,0 1 0 0 0,-1-1 0 0 0,0 1 0 0 0,1 0 0 0 0,-1 0 0 0 0,-3-4 0 0 0,-1 0-2 0 0,0 1 0 0 0,0 0-1 0 0,-1 0 1 0 0,0 1 0 0 0,0 0 0 0 0,0 0-1 0 0,0 1 1 0 0,-1-1 0 0 0,0 2 0 0 0,1-1-1 0 0,-2 1 1 0 0,-10-3 0 0 0,-14-1-2 0 0,-1 0 0 0 0,1 3 0 0 0,-1 1 0 0 0,0 1 0 0 0,0 2 0 0 0,-41 4 0 0 0,23 3 3 0 0,0 1 1 0 0,0 3 0 0 0,-67 23 0 0 0,95-25-131 0 0,0 1 0 0 0,1 0-1 0 0,-43 27 1 0 0,55-29-363 0 0,0 0-1 0 0,1 0 1 0 0,-1 1 0 0 0,2 1-1 0 0,-1-1 1 0 0,1 2-1 0 0,1-1 1 0 0,-12 19 0 0 0,19-14-1987 0 0,11 27-2162 0 0,6-11-2088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6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17 121 1344 0 0,'55'-62'9050'0'0,"-55"61"-8939"0"0,0 0-1 0 0,0 0 1 0 0,0 1 0 0 0,0-1-1 0 0,1 0 1 0 0,-1 0-1 0 0,0 1 1 0 0,0-1-1 0 0,1 0 1 0 0,-1 0 0 0 0,1 1-1 0 0,-1-1 1 0 0,0 0-1 0 0,1 1 1 0 0,-1-1 0 0 0,1 1-1 0 0,-1-1 1 0 0,1 1-1 0 0,0-1 1 0 0,-1 1-1 0 0,1-1 1 0 0,-1 1 0 0 0,1-1-1 0 0,1 0 1 0 0,-1 1-34 0 0,-1 0 1 0 0,1-1 0 0 0,0 1 0 0 0,-1-1-1 0 0,1 1 1 0 0,0-1 0 0 0,-1 1-1 0 0,1-1 1 0 0,-1 1 0 0 0,1-1-1 0 0,-1 1 1 0 0,1-1 0 0 0,-1 0 0 0 0,1 1-1 0 0,-1-1 1 0 0,0 0 0 0 0,1 0-1 0 0,-1 1 1 0 0,0-1 0 0 0,0 0 0 0 0,1 0-1 0 0,-1 1 1 0 0,0-1 0 0 0,0-1-1 0 0,13-18 1531 0 0,-12 19-1398 0 0,2-3 1367 0 0,-3 10-1227 0 0,-4 39 241 0 0,-1 0 0 0 0,-22 87 0 0 0,1-13-207 0 0,15-58-585 0 0,-19 124-544 0 0,25-125-3252 0 0,2-2-3734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6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0 330 636 0 0,'15'-38'4101'0'0,"2"0"0"0"0,23-38-1 0 0,16-6-628 0 0,-49 74-3273 0 0,2 0 1 0 0,-1 0-1 0 0,1 1 0 0 0,0 0 0 0 0,0 0 1 0 0,12-6-1 0 0,-13 9-153 0 0,24-13 240 0 0,-7 10-101 0 0,1-1-84 0 0,-19 6-18 0 0,2 4-15 0 0,27 6-6 0 0,-34-8-58 0 0,-1 1-1 0 0,0-1 0 0 0,1 0 0 0 0,-1 0 1 0 0,0 1-1 0 0,0-1 0 0 0,0 0 0 0 0,1 1 1 0 0,-1-1-1 0 0,0 1 0 0 0,0 0 0 0 0,0-1 1 0 0,0 1-1 0 0,0 0 0 0 0,0 0 0 0 0,0 0 1 0 0,0-1-1 0 0,0 1 0 0 0,0 0 0 0 0,0 0 1 0 0,-1 0-1 0 0,2 3 0 0 0,0-1 10 0 0,-1-2-11 0 0,0 0 1 0 0,0 0 0 0 0,1 1-1 0 0,-1-1 1 0 0,-1 0-1 0 0,1 1 1 0 0,0-1-1 0 0,0 1 1 0 0,0-1 0 0 0,-1 1-1 0 0,1-1 1 0 0,-1 1-1 0 0,1 0 1 0 0,-1-1 0 0 0,0 1-1 0 0,0 0 1 0 0,1-1-1 0 0,-1 3 1 0 0,0 0 4 0 0,0 10 24 0 0,-7 8 60 0 0,-1 0-1 0 0,0-1 1 0 0,-2 0-1 0 0,-1 0 1 0 0,0-1-1 0 0,-1-1 1 0 0,-29 34-1 0 0,24-31 235 0 0,0-1 0 0 0,1 2 0 0 0,1 0-1 0 0,1 1 1 0 0,-16 39 0 0 0,30-63-315 0 0,0 0 0 0 0,0 1 0 0 0,0-1 0 0 0,-1 0 0 0 0,1 1 1 0 0,0-1-1 0 0,0 0 0 0 0,0 1 0 0 0,0-1 0 0 0,0 0 0 0 0,0 1 0 0 0,0-1 0 0 0,0 0 0 0 0,0 1 0 0 0,0-1 1 0 0,0 0-1 0 0,0 1 0 0 0,0-1 0 0 0,0 0 0 0 0,0 1 0 0 0,0-1 0 0 0,1 0 0 0 0,-1 0 0 0 0,0 1 0 0 0,0-1 1 0 0,0 0-1 0 0,0 1 0 0 0,1-1 0 0 0,-1 0 0 0 0,0 0 0 0 0,0 1 0 0 0,1-1 0 0 0,5 7 60 0 0,1-1 0 0 0,0 0 0 0 0,0-1 0 0 0,0 0 0 0 0,1 0 0 0 0,0 0 0 0 0,0-1 0 0 0,0 0-1 0 0,0 0 1 0 0,1-1 0 0 0,0-1 0 0 0,-1 1 0 0 0,1-1 0 0 0,0 0 0 0 0,14 0 0 0 0,25 2-514 0 0,81-4 0 0 0,-117 0 247 0 0,349-28-8354 0 0,-230 15 2966 0 0,-42 5-274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1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169 164 316 0 0,'2'-7'1177'0'0,"12"-92"4439"0"0,-14 93-4633 0 0,-1 0-102 0 0,-2-22-136 0 0,2 21 993 0 0,-2 4-1172 0 0,3 2-527 0 0,0 1 1 0 0,-1-1-1 0 0,1 1 0 0 0,-1-1 1 0 0,1 1-1 0 0,0 0 1 0 0,-1-1-1 0 0,1 1 0 0 0,-1-1 1 0 0,1 1-1 0 0,-1 0 1 0 0,1-1-1 0 0,-1 1 0 0 0,1 0 1 0 0,-1 0-1 0 0,1 0 1 0 0,-1-1-1 0 0,1 1 0 0 0,-1 0 1 0 0,1 0-1 0 0,-1 0 1 0 0,0 0-1 0 0,1 0 0 0 0,-1 0 1 0 0,1 0-1 0 0,-1 0 1 0 0,1 0-1 0 0,-1 0 0 0 0,0 0 1 0 0,1 0-1 0 0,-1 1 1 0 0,1-1-1 0 0,-1 0 0 0 0,1 0 1 0 0,-1 0-1 0 0,1 1 1 0 0,-1-1-1 0 0,-19 26 997 0 0,-14 61 89 0 0,21-51-812 0 0,-5 18-42 0 0,2 1 0 0 0,2 1-1 0 0,-11 102 1 0 0,16-92-143 0 0,6-48-102 0 0,0 0 0 0 0,2 0 0 0 0,0 0 0 0 0,0 0 0 0 0,2 0 0 0 0,0 0 0 0 0,2 0 0 0 0,0 0 0 0 0,0 0 0 0 0,2 0 0 0 0,0-1 0 0 0,1 0 0 0 0,1 0 0 0 0,1 0 0 0 0,0-1 0 0 0,1 0 0 0 0,0-1 0 0 0,19 23 0 0 0,18 14-344 0 0,-41-48-32 0 0,-1 1-104 0 0,15 14-103 0 0,-15-14-129 0 0,13 9-894 0 0,27-28-10317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7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375 87 940 0 0,'3'-4'2222'0'0,"19"-33"5483"0"0,-13 20-4128 0 0,-7 12-2416 0 0,9-14-236 0 0,-8 14 864 0 0,-10 23-1499 0 0,1-1 0 0 0,1 1 0 0 0,-5 26 1 0 0,5-18-82 0 0,-37 192 1168 0 0,-19 282 0 0 0,37 228 899 0 0,21-550-1743 0 0,-28 180 1 0 0,28-337-484 0 0,-1 0 1 0 0,-1 0-1 0 0,-15 40 1 0 0,17-53-301 0 0,0-1 0 0 0,-1 1 1 0 0,0-1-1 0 0,0 0 1 0 0,-1 0-1 0 0,0 0 0 0 0,0 0 1 0 0,-1-1-1 0 0,0 0 1 0 0,0 0-1 0 0,0 0 0 0 0,-9 5 1 0 0,13-10 23 0 0,0 0 1 0 0,0 0 0 0 0,0 0 0 0 0,0 0-1 0 0,0 0 1 0 0,-1-1 0 0 0,1 1 0 0 0,0-1-1 0 0,0 1 1 0 0,0-1 0 0 0,-1 0 0 0 0,1 0-1 0 0,0 0 1 0 0,0 0 0 0 0,-1 0-1 0 0,-2-1 1 0 0,-1 0-566 0 0,-11-2-2615 0 0,-19-15-1880 0 0,9-10-2288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7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1 318 1140 0 0,'6'-27'1511'0'0,"1"-1"-1"0"0,1 2 1 0 0,2-1-1 0 0,0 1 1 0 0,2 0-1 0 0,26-41 1 0 0,-32 57-983 0 0,-4 8-472 0 0,-1-1 0 0 0,1 1 1 0 0,-1 0-1 0 0,1 0 0 0 0,0 0 1 0 0,0 0-1 0 0,0 0 0 0 0,0 0 1 0 0,0 1-1 0 0,0-1 0 0 0,1 0 1 0 0,3-1-1 0 0,1-1 185 0 0,62-31 526 0 0,-66 34-739 0 0,1-1 0 0 0,-1 1 0 0 0,1 0 0 0 0,0 0 0 0 0,0 0-1 0 0,0 0 1 0 0,-1 1 0 0 0,7-1 0 0 0,-1 1 14 0 0,0-2 70 0 0,3 2-29 0 0,40-3-20 0 0,-39 2-8 0 0,-3 3-7 0 0,1 2-34 0 0,28 3 54 0 0,-38-7-66 0 0,0 0 1 0 0,0 0-1 0 0,-1 0 1 0 0,1 0-1 0 0,0 0 0 0 0,0 0 1 0 0,0 1-1 0 0,-1-1 1 0 0,1 0-1 0 0,0 1 1 0 0,-1-1-1 0 0,1 0 0 0 0,0 1 1 0 0,-1-1-1 0 0,1 1 1 0 0,0-1-1 0 0,-1 1 0 0 0,1-1 1 0 0,-1 1-1 0 0,1 0 1 0 0,-1-1-1 0 0,1 1 1 0 0,-1 0-1 0 0,1 0 0 0 0,-1 0 0 0 0,1-1 0 0 0,-1 1-1 0 0,0 0 1 0 0,1-1-1 0 0,-1 1 1 0 0,1 0 0 0 0,-1-1-1 0 0,1 1 1 0 0,0-1-1 0 0,-1 1 1 0 0,1-1 0 0 0,0 1-1 0 0,-1-1 1 0 0,1 0 0 0 0,0 1-1 0 0,-1-1 1 0 0,1 0-1 0 0,0 0 1 0 0,0 1 0 0 0,-1-1-1 0 0,1 0 1 0 0,0 0-1 0 0,0 0 1 0 0,0 0 0 0 0,-2 6 14 0 0,1-1-13 0 0,0-2 0 0 0,-1 0 1 0 0,1 1-1 0 0,-1-1 1 0 0,1 0-1 0 0,-1 1 1 0 0,0-1 0 0 0,-1 0-1 0 0,1 0 1 0 0,0 0-1 0 0,-1 0 1 0 0,0 0-1 0 0,0 0 1 0 0,1 0-1 0 0,-2-1 1 0 0,1 1-1 0 0,0-1 1 0 0,-1 1 0 0 0,1-1-1 0 0,-4 2 1 0 0,-220 170 162 0 0,222-171-60 0 0,7 2-59 0 0,-2-3-42 0 0,1 1 1 0 0,0 0-1 0 0,0-1 0 0 0,0 0 0 0 0,0 1 0 0 0,0-1 1 0 0,1 0-1 0 0,-1 0 0 0 0,1 0 0 0 0,-1-1 1 0 0,1 1-1 0 0,-1-1 0 0 0,1 1 0 0 0,0-1 0 0 0,0 0 1 0 0,0 0-1 0 0,0 0 0 0 0,0 0 0 0 0,5 0 1 0 0,6 4 2 0 0,8 2-3 0 0,-1 1-1 0 0,0 1 0 0 0,0 1 0 0 0,0 1 0 0 0,-1 0 0 0 0,24 20 0 0 0,-39-27 28 0 0,1 1 0 0 0,-1 0 0 0 0,0 0 0 0 0,-1 0 0 0 0,1 0 0 0 0,-1 1 0 0 0,0-1 0 0 0,-1 1-1 0 0,1 0 1 0 0,-1 1 0 0 0,0-1 0 0 0,0 0 0 0 0,-1 1 0 0 0,0 0 0 0 0,0-1 0 0 0,-1 1 0 0 0,0 0 0 0 0,0 0 0 0 0,-1 0 0 0 0,1 0 0 0 0,-1 0 0 0 0,-1 0 0 0 0,1 0-1 0 0,-1 0 1 0 0,-1 0 0 0 0,1-1 0 0 0,-3 8 0 0 0,-5 9 132 0 0,0-1 1 0 0,-1 0-1 0 0,-1-1 1 0 0,-18 26-1 0 0,-64 79 295 0 0,57-81-289 0 0,24-29-654 0 0,0 1-1 0 0,1 0 1 0 0,0 1 0 0 0,-13 31-1 0 0,24-49 424 0 0,0 1 0 0 0,0-1 0 0 0,0 0 0 0 0,0 1 0 0 0,-1-1 0 0 0,1 0 0 0 0,0 0 0 0 0,0 1 0 0 0,0-1 0 0 0,0 0 0 0 0,0 1 0 0 0,0-1 0 0 0,0 0 0 0 0,0 1 0 0 0,0-1 0 0 0,0 0 0 0 0,0 0-1 0 0,0 1 1 0 0,0-1 0 0 0,0 0 0 0 0,0 1 0 0 0,0-1 0 0 0,0 0 0 0 0,1 1 0 0 0,-1-1 0 0 0,0 0 0 0 0,0 0 0 0 0,0 1 0 0 0,0-1 0 0 0,1 0 0 0 0,-1 0 0 0 0,0 1 0 0 0,0-1 0 0 0,0 0 0 0 0,1 0 0 0 0,-1 1 0 0 0,15 12-4487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7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0 178 468 0 0,'121'-178'19679'0'0,"-114"180"-19415"0"0,18 7 3 0 0,-24-9-251 0 0,0 0 0 0 0,-1 1 0 0 0,1-1 0 0 0,-1 1 1 0 0,1-1-1 0 0,-1 0 0 0 0,1 1 0 0 0,-1-1 0 0 0,0 1 0 0 0,1-1 0 0 0,-1 1 0 0 0,1 0 1 0 0,-1-1-1 0 0,0 1 0 0 0,0-1 0 0 0,1 1 0 0 0,-1 0 0 0 0,0-1 0 0 0,0 1 1 0 0,0-1-1 0 0,0 1 0 0 0,0 0 0 0 0,1-1 0 0 0,-1 1 0 0 0,0 0 0 0 0,-1 1 0 0 0,0 8 87 0 0,-15 260 2234 0 0,16-268-2285 0 0,-1 1 0 0 0,1-1 0 0 0,0 0 0 0 0,0 0-1 0 0,-1 0 1 0 0,1 1 0 0 0,1-1 0 0 0,-1 0-1 0 0,0 0 1 0 0,1 0 0 0 0,-1 0 0 0 0,2 4-1 0 0,0 0 116 0 0,-1 0 473 0 0,-1 1 147 0 0,0 21 82 0 0,0-21-7 0 0,3-4-711 0 0,0 0 0 0 0,1 1 0 0 0,-1-1 0 0 0,1 0 0 0 0,0-1 1 0 0,0 1-1 0 0,0-1 0 0 0,0 1 0 0 0,0-1 0 0 0,1-1 1 0 0,-1 1-1 0 0,1 0 0 0 0,-1-1 0 0 0,1 0 0 0 0,-1 0 0 0 0,1-1 1 0 0,0 1-1 0 0,-1-1 0 0 0,10 0 0 0 0,87-4 443 0 0,45-12-1335 0 0,-118 14-410 0 0,7-5 294 0 0,4-5-1396 0 0,64-21-2672 0 0,-84 26 2424 0 0,0-1 0 0 0,0-1-1 0 0,-1-1 1 0 0,18-12-1 0 0,-8-1-4376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1:08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376 129 244 0 0,'0'0'3808'0'0,"-1"-5"-1985"0"0,-9-46 5022 0 0,10 45-5293 0 0,5-28 1202 0 0,-4 27-1497 0 0,1 1-96 0 0,6-14 204 0 0,-7 32 832 0 0,-13 49-664 0 0,-91 227 1257 0 0,35-105-1322 0 0,-69 298-1 0 0,131-453-1564 0 0,-9 48-1592 0 0,-6-11-3690 0 0,13-46 11 0 0,1-7 2578 0 0,2-4 131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4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41 84 0 0,'-3'-4'6893'0'0,"-10"-20"-1430"0"0,6 22-4068 0 0,-18-7-176 0 0,18 7-122 0 0,-1 6-78 0 0,0-3-707 0 0,5 0-207 0 0,1-1 0 0 0,-1 1 0 0 0,1-1 1 0 0,-1 1-1 0 0,1 0 0 0 0,-1 0 0 0 0,1 0 0 0 0,-1 0 0 0 0,1 1 1 0 0,0-1-1 0 0,0 1 0 0 0,0-1 0 0 0,0 1 0 0 0,0 0 0 0 0,-3 3 0 0 0,-10 12 473 0 0,1 0 0 0 0,0 1 0 0 0,1 1 0 0 0,1 0 0 0 0,1 0 0 0 0,0 2 0 0 0,-12 36 0 0 0,-45 166 2400 0 0,58-186-2584 0 0,1 8 3 0 0,1-1-1 0 0,2 1 1 0 0,1 72 0 0 0,4-93-231 0 0,0-21-157 0 0,1 0 0 0 0,0 0-1 0 0,1 0 1 0 0,-1 0-1 0 0,0 0 1 0 0,1 0-1 0 0,-1 0 1 0 0,1 0-1 0 0,0 0 1 0 0,0 0 0 0 0,1 0-1 0 0,1 3 1 0 0,8 22-155 0 0,-11-27 124 0 0,0-1 0 0 0,0 1-1 0 0,1-1 1 0 0,-1 1-1 0 0,0-1 1 0 0,0 1 0 0 0,1-1-1 0 0,-1 1 1 0 0,0-1 0 0 0,1 1-1 0 0,-1-1 1 0 0,0 1-1 0 0,1-1 1 0 0,-1 0 0 0 0,1 1-1 0 0,-1-1 1 0 0,1 0 0 0 0,-1 1-1 0 0,1-1 1 0 0,-1 0-1 0 0,1 1 1 0 0,-1-1 0 0 0,1 0-1 0 0,0 0 1 0 0,28 14-1196 0 0,-10-10-781 0 0,-4-5 812 0 0,-1 0 0 0 0,1-1-1 0 0,15-4 1 0 0,27-14-7355 0 0,-23 0-1414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4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403 397 256 0 0,'-44'-54'3535'0'0,"-2"2"0"0"0,-2 2 1 0 0,-74-60-1 0 0,30 29 674 0 0,46 36-1930 0 0,42 41-1044 0 0,15 5-1204 0 0,85 15-1769 0 0,17 11-3883 0 0,-62-13 920 0 0,19 2-3534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5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606 0 1728 0 0,'0'0'11749'0'0,"7"2"-9857"0"0,18 3-228 0 0,-18-4 997 0 0,-13 3-1591 0 0,-35 26 118 0 0,2 2 0 0 0,0 1 1 0 0,-47 55-1 0 0,-40 35-560 0 0,21-28-312 0 0,-93 75 2838 0 0,193-167-2099 0 0,12-9-948 0 0,1-1 0 0 0,-1 1 1 0 0,1 0-1 0 0,0 1 0 0 0,17-9 0 0 0,-9 5-38 0 0,-9 5-53 0 0,49-25 76 0 0,-51 27-88 0 0,-1 0 0 0 0,1 0 0 0 0,0 1 0 0 0,0-1 0 0 0,-1 1 0 0 0,1 0 0 0 0,0 1 0 0 0,0-1 0 0 0,0 1 0 0 0,0 0 0 0 0,0 0 0 0 0,7 1 0 0 0,3 5 4 0 0,1 1 0 0 0,-1 0 1 0 0,0 1-1 0 0,0 0 0 0 0,-1 2 1 0 0,0-1-1 0 0,0 2 0 0 0,-1 0 1 0 0,-1 0-1 0 0,0 1 0 0 0,-1 1 1 0 0,16 21-1 0 0,15 26 66 0 0,55 107 0 0 0,-56-93-10 0 0,-17-32-136 0 0,3 7-944 0 0,60 82 1 0 0,-83-126-615 0 0,-2-4 1308 0 0,0-1 0 0 0,0 1 1 0 0,0 0-1 0 0,0 0 0 0 0,0 0 1 0 0,0 0-1 0 0,-1 0 1 0 0,1 0-1 0 0,0 0 0 0 0,-1 0 1 0 0,1 0-1 0 0,2 4 1 0 0,-2-3-394 0 0,36-16-11952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5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94 206 2516 0 0,'1'-5'944'0'0,"0"-1"-1"0"0,-1 0 0 0 0,0 0 1 0 0,0 0-1 0 0,-1 0 0 0 0,1 1 1 0 0,-1-1-1 0 0,-1 0 0 0 0,1 0 1 0 0,-1 1-1 0 0,0-1 0 0 0,0 1 1 0 0,0-1-1 0 0,-1 1 0 0 0,0 0 1 0 0,0 0-1 0 0,0 0 0 0 0,-1 1 1 0 0,-6-8-1 0 0,-10-16 2933 0 0,3 11-1007 0 0,16 15-2642 0 0,-1 1 0 0 0,1 0 0 0 0,-1 0 1 0 0,1-1-1 0 0,0 1 0 0 0,-1 0 0 0 0,1-1 1 0 0,0 1-1 0 0,0-1 0 0 0,0 0 1 0 0,0 1-1 0 0,0-1 0 0 0,1 0 0 0 0,-1 0 1 0 0,0 0-1 0 0,1 1 0 0 0,-1-1 0 0 0,1-3 1 0 0,7 3 45 0 0,33-6-225 0 0,24 7-48 0 0,7 5-117 0 0,18 4-1936 0 0,-73-8 1483 0 0,-8-1-4 0 0,0 1 1 0 0,1 1-1 0 0,-1 0 1 0 0,0 0-1 0 0,11 3 1 0 0,-6-1-239 0 0,7 1-208 0 0,11 0-2517 0 0,6-2 480 0 0,-28-1-466 0 0,57 3-9258 0 0</inkml:trace>
  <inkml:trace contextRef="#ctx0" brushRef="#br0" timeOffset="1">496 103 388 0 0,'-6'3'1740'0'0,"4"-2"-1674"0"0,-103 43 9545 0 0,76-32-8231 0 0,23-10-219 0 0,-1 1-146 0 0,-18 8-133 0 0,18-8 1833 0 0,9 2-1923 0 0,5 17-134 0 0,-7-21-641 0 0,0-1-1 0 0,1 0 1 0 0,-1 1-1 0 0,0-1 1 0 0,0 0 0 0 0,0 1-1 0 0,0-1 1 0 0,0 0 0 0 0,0 1-1 0 0,1-1 1 0 0,-1 0 0 0 0,0 1-1 0 0,0-1 1 0 0,1 0 0 0 0,-1 0-1 0 0,0 1 1 0 0,0-1 0 0 0,1 0-1 0 0,-1 0 1 0 0,0 0-1 0 0,1 1 1 0 0,-1-1 0 0 0,0 0-1 0 0,1 0 1 0 0,-1 0 0 0 0,0 0-1 0 0,1 0 1 0 0,-1 1 0 0 0,0-1-1 0 0,1 0 1 0 0,0 0 0 0 0,81 14 1078 0 0,-52-13-1330 0 0,-1-1-1 0 0,42-5 1 0 0,107-32-5157 0 0,-128 25 3362 0 0,20-6-2879 0 0,-3-6-2234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0:55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766 253 876 0 0,'5'-4'2027'0'0,"2"-1"-997"0"0,-1 0 0 0 0,1-1 0 0 0,-1 0 0 0 0,0 0 0 0 0,-1 0 0 0 0,1-1 0 0 0,8-14-1 0 0,-12 17-595 0 0,-1 0-1 0 0,1 0 0 0 0,0 0 0 0 0,-1-1 0 0 0,0 1 1 0 0,0-1-1 0 0,0 1 0 0 0,0-1 0 0 0,-1 1 0 0 0,0-1 1 0 0,0 1-1 0 0,0-1 0 0 0,-1 1 0 0 0,1-1 0 0 0,-1 1 1 0 0,0-1-1 0 0,0 1 0 0 0,-1 0 0 0 0,-2-8 0 0 0,0 6-74 0 0,-1-1 0 0 0,1 0 0 0 0,-1 1 0 0 0,-1 0 0 0 0,1 0 0 0 0,-1 1-1 0 0,0 0 1 0 0,0 0 0 0 0,0 0 0 0 0,-1 0 0 0 0,0 1 0 0 0,0 0 0 0 0,0 1-1 0 0,0 0 1 0 0,-1 0 0 0 0,1 0 0 0 0,-14-2 0 0 0,14 3 135 0 0,-4 2-37 0 0,3-1-411 0 0,-1 1 140 0 0,0 0-1 0 0,0 0 1 0 0,0 1 0 0 0,0 0 0 0 0,0 0-1 0 0,0 1 1 0 0,0 0 0 0 0,0 1-1 0 0,-10 4 1 0 0,4 1-7 0 0,-1 1-1 0 0,2 0 1 0 0,-1 1-1 0 0,1 0 1 0 0,1 1-1 0 0,0 1 1 0 0,0 0-1 0 0,2 1 1 0 0,-1 0-1 0 0,1 1 1 0 0,1 0-1 0 0,1 1 1 0 0,0 0-1 0 0,1 0 1 0 0,0 1 0 0 0,1 0-1 0 0,-6 24 1 0 0,3-9-50 0 0,3-9-53 0 0,1 1 0 0 0,0 0 0 0 0,-3 31 0 0 0,7 21-76 0 0,4-61 0 0 0,7 21 0 0 0,-7-31 0 0 0,0 1 0 0 0,0 0 0 0 0,0-1 0 0 0,1 1 0 0 0,0-1 0 0 0,0 0 0 0 0,0 0 0 0 0,1 0 0 0 0,-1 0 0 0 0,1-1 0 0 0,0 1 0 0 0,0-1 0 0 0,8 5 0 0 0,24 5 0 0 0,35-2 0 0 0,-45-8 0 0 0,-7-2 0 0 0,0 0 0 0 0,0-1 0 0 0,24-3 0 0 0,33-2 0 0 0,8 2 0 0 0,-12 3 0 0 0,-16 6 0 0 0,-52-5 0 0 0,0 0 0 0 0,0 0 0 0 0,-1 0 0 0 0,1 1 0 0 0,0 0 0 0 0,-1 0 0 0 0,1 0 0 0 0,-1 0 0 0 0,5 4 0 0 0,-7-5 0 0 0,0 0 0 0 0,0 1 0 0 0,0-1 0 0 0,0 1 0 0 0,0-1 0 0 0,0 1 0 0 0,0-1 0 0 0,0 1 0 0 0,-1-1 0 0 0,1 1 0 0 0,0 0 0 0 0,-1 0 0 0 0,0-1 0 0 0,1 1 0 0 0,-1 0 0 0 0,0-1 0 0 0,0 1 0 0 0,0 0 0 0 0,0 2 0 0 0,-2 4 0 0 0,0 0 0 0 0,0 0 0 0 0,0 0 0 0 0,-1 0 0 0 0,-1 0 0 0 0,1-1 0 0 0,-1 1 0 0 0,0-1 0 0 0,-1 0 0 0 0,0 0 0 0 0,-9 10 0 0 0,-13 13 0 0 0,-34 29 0 0 0,43-42 0 0 0,-59 54-1688 0 0,-3-4 1 0 0,-95 60-1 0 0,124-94 143 0 0,-2-2 0 0 0,0-3 0 0 0,-2-2 0 0 0,-115 37-1 0 0,120-51-5668 0 0,5-3-3694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5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1974 452 0 0,'-12'-22'3107'0'0,"9"15"-1977"0"0,-1 1 0 0 0,0 0 0 0 0,0 0-1 0 0,0 1 1 0 0,-9-10 0 0 0,-75-55 6831 0 0,83 67-6099 0 0,-6 5-980 0 0,-33 6-34 0 0,43-8-816 0 0,0 0 0 0 0,1 0-1 0 0,-1 0 1 0 0,0 0 0 0 0,1 0-1 0 0,-1 0 1 0 0,1 1 0 0 0,-1-1-1 0 0,0 0 1 0 0,1 0 0 0 0,-1 0-1 0 0,1 1 1 0 0,-1-1 0 0 0,0 0-1 0 0,1 1 1 0 0,-1-1 0 0 0,1 0-1 0 0,-1 1 1 0 0,1-1 0 0 0,-1 1-1 0 0,1-1 1 0 0,0 1 0 0 0,-1-1-1 0 0,1 1 1 0 0,-1 0 0 0 0,-1 2 106 0 0,0 0 60 0 0,-1 1 0 0 0,1-1 0 0 0,0 1 0 0 0,0 0 0 0 0,0 0 0 0 0,0 0 0 0 0,1 0 0 0 0,-1 0 0 0 0,1 0 0 0 0,0 1 0 0 0,0-1 0 0 0,1 0 0 0 0,0 0 0 0 0,-1 1 0 0 0,1-1 0 0 0,1 0 0 0 0,0 8 0 0 0,2 3 56 0 0,1 0 0 0 0,1-1 0 0 0,0 0 0 0 0,1 0 0 0 0,1 0 0 0 0,0 0 0 0 0,0-1 0 0 0,2 0 0 0 0,-1-1 0 0 0,2 0 0 0 0,0 0 0 0 0,0-1 0 0 0,1 0 0 0 0,0-1 0 0 0,1 0 0 0 0,0-1 0 0 0,0 0 0 0 0,1-1 0 0 0,0-1 0 0 0,1 0 0 0 0,0 0 0 0 0,0-2 0 0 0,0 1 0 0 0,30 5 0 0 0,-9-6-254 0 0,0-1 0 0 0,0-2 0 0 0,0-1 0 0 0,0-2 0 0 0,0-1 0 0 0,61-13 0 0 0,203-65 0 0 0,-280 75 0 0 0,281-98 0 0 0,440-214 0 0 0,253-208 0 0 0,-413 211 0 0 0,597-288-5958 0 0,-952 480 694 0 0,-84 36-3826 0 0,-70 39-1509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20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133 122 420 0 0,'1'-6'1321'0'0,"-1"3"-1265"0"0,6-45 3532 0 0,-6 45-3297 0 0,0 0 0 0 0,1 0 0 0 0,-1 0 1 0 0,-1 0-1 0 0,1 0 0 0 0,0 0 0 0 0,-1 0 0 0 0,1 0 0 0 0,-1 0 0 0 0,0 0 0 0 0,0 0 0 0 0,0 0 0 0 0,-1 0 0 0 0,-2-5 1 0 0,1 7-123 0 0,1-1 1 0 0,-1 0 0 0 0,0 1 0 0 0,1-1 0 0 0,-1 1 0 0 0,0 0 0 0 0,0 0 0 0 0,0 0 0 0 0,0 0 0 0 0,0 1 0 0 0,0-1 0 0 0,0 1 0 0 0,-1 0 0 0 0,1 0 0 0 0,0 0 0 0 0,-5 1-1 0 0,1-1 120 0 0,2 4-35 0 0,-13 13-6 0 0,13-13 22 0 0,5-3-249 0 0,0 0 0 0 0,0 0 0 0 0,-1 0 0 0 0,1 0 0 0 0,0 0 0 0 0,-1 0 0 0 0,1 0 0 0 0,0-1 0 0 0,-1 1 0 0 0,1 0 0 0 0,-1 0 0 0 0,1 0 0 0 0,-1-1 0 0 0,0 1 0 0 0,1 0 0 0 0,-1-1 0 0 0,0 1 0 0 0,1 0 0 0 0,-2 0 0 0 0,-13 15 715 0 0,14-15-481 0 0,-12 19 2167 0 0,18-17-2151 0 0,-4-2-229 0 0,0 1-18 0 0,0-1 1 0 0,1 1-1 0 0,-1-1 1 0 0,0 0 0 0 0,1 1-1 0 0,-1-1 1 0 0,1 0-1 0 0,0 0 1 0 0,-1 0 0 0 0,1 0-1 0 0,0 0 1 0 0,2 0-1 0 0,28-7 196 0 0,-25 4-126 0 0,3 3-76 0 0,30 2-4 0 0,-30-3-7 0 0,-5 5 6 0 0,13 14 17 0 0,-17-18-25 0 0,0 0 0 0 0,-1 1 0 0 0,1-1-1 0 0,0 0 1 0 0,-1 0 0 0 0,1 0 0 0 0,-1 0 0 0 0,1 1 0 0 0,-1-1 0 0 0,1 0 0 0 0,-1 1 0 0 0,0-1 0 0 0,0 0 0 0 0,0 1 0 0 0,0-1 0 0 0,0 0 0 0 0,0 0 0 0 0,0 1 0 0 0,0-1 0 0 0,0 0-1 0 0,-1 1 1 0 0,1-1 0 0 0,-1 2 0 0 0,1-2 6 0 0,-1 10 51 0 0,0 0 1 0 0,0 0-1 0 0,-1 0 0 0 0,-6 18 1 0 0,6-22-46 0 0,-10 28 149 0 0,-4-10 32 0 0,-44 104 775 0 0,58-124-882 0 0,-1 0-13 0 0,-8 17-15 0 0,8-16 45 0 0,3-1-208 0 0,-4 17-190 0 0,3-16-209 0 0,33-27-11733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08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1045 1976 0 0,'-2'-6'2382'0'0,"-28"-135"13139"0"0,29 136-13946 0 0,0-1-281 0 0,-2-14 147 0 0,5 35 1166 0 0,11 41-850 0 0,15 23-1074 0 0,-16-41 426 0 0,29 61-1 0 0,-37-90-999 0 0,1 0 1 0 0,0-1-1 0 0,1 1 1 0 0,0-1-1 0 0,0 0 1 0 0,1-1-1 0 0,0 1 1 0 0,0-1-1 0 0,1-1 1 0 0,0 1-1 0 0,14 8 1 0 0,18-3-110 0 0,-19-11 0 0 0,0 0 0 0 0,0-2 0 0 0,0 0 0 0 0,0-1 0 0 0,0-2 0 0 0,-1 0 0 0 0,1-1 0 0 0,-1-1 0 0 0,26-11 0 0 0,16-10 0 0 0,98-57 0 0 0,11-23 0 0 0,262-214 0 0 0,121-169 0 0 0,-375 329 0 0 0,-153 143 0 0 0,3 1-135 0 0,-23 14-661 0 0,40 10-4436 0 0,-36-6 2865 0 0,-12 6-368 0 0,-23 67-9287 0 0,13-43 4398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0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22 540 308 0 0,'0'-6'2230'0'0,"-15"-123"10973"0"0,14 124-11951 0 0,1-14 3216 0 0,-1 104-2750 0 0,-3-4 1221 0 0,8 126 0 0 0,-4-204-2769 0 0,0 0 0 0 0,0-1 0 0 0,1 1 0 0 0,-1 0-1 0 0,0-1 1 0 0,1 1 0 0 0,0-1 0 0 0,0 1 0 0 0,0-1 0 0 0,0 1-1 0 0,0-1 1 0 0,3 4 0 0 0,0 1 253 0 0,5 4 491 0 0,29 5-749 0 0,-26-15-165 0 0,0 0 0 0 0,0-1 0 0 0,1 0 0 0 0,-1-1 0 0 0,0 0 0 0 0,0-1 0 0 0,0-1 0 0 0,0 0 0 0 0,0 0 0 0 0,18-9 0 0 0,119-59 0 0 0,-146 70 0 0 0,80-46 0 0 0,118-89 0 0 0,64-76 0 0 0,-144 113 0 0 0,-38 28-1542 0 0,-52 42-240 0 0,1 2 0 0 0,1 1 0 0 0,65-38 1 0 0,-79 52-2716 0 0,-6 6 3106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2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254 551 132 0 0,'-33'-12'1876'0'0,"-53"-16"8171"0"0,74 24-9497 0 0,5 2 1102 0 0,-1 2-302 0 0,-25-3-190 0 0,25 2 1237 0 0,0 4-1181 0 0,-6 3-1048 0 0,-31 26 10716 0 0,48-32-10786 0 0,-1-1 0 0 0,0 1 0 0 0,1-1 0 0 0,-1 0 0 0 0,0 0 0 0 0,0 0 0 0 0,1 0 0 0 0,-1 0-1 0 0,0 0 1 0 0,0-1 0 0 0,-1 1 0 0 0,4-3 0 0 0,1-1-36 0 0,370-250-62 0 0,-204 134-952 0 0,14-8-1656 0 0,-179 123 1404 0 0,6-5-261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19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143 799 1920 0 0,'-3'-7'2010'0'0,"2"6"-1950"0"0,-15-35 5971 0 0,-22-36-1 0 0,35 68-4946 0 0,0-1-229 0 0,-8-14-189 0 0,9 14 297 0 0,-2 8-596 0 0,-3 6-208 0 0,1 0 0 0 0,0 0 0 0 0,0 1 0 0 0,1-1-1 0 0,0 1 1 0 0,0 1 0 0 0,2-1 0 0 0,-1 0 0 0 0,1 1 0 0 0,1 0 0 0 0,-1 0 0 0 0,2-1 0 0 0,-1 19 0 0 0,0-16 292 0 0,1 1 1 0 0,1 0-1 0 0,0 0 0 0 0,1 0 1 0 0,0 0-1 0 0,1 0 1 0 0,1-1-1 0 0,0 1 1 0 0,1-1-1 0 0,10 24 0 0 0,-13-35-323 0 0,0 0-1 0 0,0 0 0 0 0,0-1 0 0 0,0 1 0 0 0,0 0 0 0 0,1 0 0 0 0,-1-1 1 0 0,1 1-1 0 0,-1-1 0 0 0,1 1 0 0 0,0-1 0 0 0,-1 1 0 0 0,1-1 0 0 0,0 0 1 0 0,0 0-1 0 0,0 0 0 0 0,3 1 0 0 0,1 1 279 0 0,9 3 855 0 0,-5-3-905 0 0,-7-2-264 0 0,0 0 1 0 0,1 0-1 0 0,-1 0 0 0 0,0-1 0 0 0,1 1 1 0 0,-1-1-1 0 0,1 0 0 0 0,-1 0 0 0 0,1 0 0 0 0,-1-1 1 0 0,1 1-1 0 0,3-2 0 0 0,35-5-80 0 0,-1-2 1 0 0,0-2-1 0 0,-1-2 1 0 0,-1-1-1 0 0,0-3 1 0 0,0 0-1 0 0,47-32 1 0 0,250-183-33 0 0,-330 228 20 0 0,143-114-7 0 0,-5-6-1 0 0,188-209 1 0 0,-322 323-391 0 0,15-21-680 0 0,-18 10-2752 0 0,-7 21 3745 0 0,0-1 1 0 0,1 1-1 0 0,-1-1 0 0 0,0 1 0 0 0,0-1 0 0 0,0 0 1 0 0,0 1-1 0 0,0-1 0 0 0,0 1 0 0 0,0-1 0 0 0,0 1 1 0 0,0-1-1 0 0,0 0 0 0 0,0 1 0 0 0,0-1 0 0 0,-1 1 0 0 0,1-1 1 0 0,0 1-1 0 0,0-1 0 0 0,-1 1 0 0 0,1-1 0 0 0,0 1 1 0 0,0-1-1 0 0,-1 1 0 0 0,1-1 0 0 0,-1 1 0 0 0,1 0 1 0 0,0-1-1 0 0,-1 1 0 0 0,1 0 0 0 0,-1-1 0 0 0,1 1 1 0 0,-1 0-1 0 0,1-1 0 0 0,-1 1 0 0 0,1 0 0 0 0,-1 0 1 0 0,1 0-1 0 0,-2-1 0 0 0,-13 12-4256 0 0,12-8 3313 0 0,-8 26-1549 0 0,10-24 1938 0 0,-13 40-965 0 0,13-41 1358 0 0,-1 1-555 0 0,-2 12 733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1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0 153 684 0 0,'6'-18'1178'0'0,"7"-31"7975"0"0,-10 34-6375 0 0,0 10-1677 0 0,-3 4-1228 0 0,1-3 505 0 0,1 0 0 0 0,-1 1 1 0 0,1-1-1 0 0,0 0 1 0 0,0 1-1 0 0,0 0 0 0 0,0-1 1 0 0,0 1-1 0 0,1 0 0 0 0,0 0 1 0 0,0 0-1 0 0,-1 0 0 0 0,8-4 1 0 0,15-4-160 0 0,-18 8-39 0 0,-1 8-24 0 0,5 3-79 0 0,-1 1 1 0 0,0 1-1 0 0,0-1 0 0 0,-1 2 0 0 0,0-1 1 0 0,-1 1-1 0 0,0 1 0 0 0,-1 0 0 0 0,7 14 0 0 0,55 130 435 0 0,-54-117-443 0 0,136 344-65 0 0,-95-225-7271 0 0,-51-129 3935 0 0,-1-12-1634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2:21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177 496 56 0 0,'-6'-6'2120'0'0,"-49"-60"4327"0"0,17 17-474 0 0,-25-28 688 0 0,59 72-5945 0 0,-7-12 2669 0 0,65 57-2432 0 0,-3 3 0 0 0,66 69 1 0 0,-86-82-823 0 0,-2-2 48 0 0,15 18 560 0 0,3-3 0 0 0,1-1 0 0 0,66 43 0 0 0,-99-80 77 0 0,36 2-412 0 0,-36-7-396 0 0,1 0-1 0 0,0-1 1 0 0,0-1 0 0 0,-1 0 0 0 0,1-2 0 0 0,-1 0 0 0 0,0 0 0 0 0,0-1-1 0 0,18-9 1 0 0,16-11-14 0 0,60-40-1 0 0,-76 44 5 0 0,131-92-1760 0 0,174-157 0 0 0,-165 127 137 0 0,-146 120-970 0 0,7-5-1007 0 0,-5 9-6411 0 0,-6 5 461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17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625 279 460 0 0,'5'-6'1418'0'0,"3"-3"-815"0"0,5-6 1128 0 0,0 0 1 0 0,-1-1-1 0 0,17-28 0 0 0,37-77 4069 0 0,-63 116-5242 0 0,10-19 451 0 0,-10 19-179 0 0,-1 0-502 0 0,2-8 961 0 0,-5 14-489 0 0,-16 28-89 0 0,-16 27 257 0 0,-203 326 1421 0 0,166-259-2114 0 0,-18 38 98 0 0,-74 186 0 0 0,147-309-333 0 0,-71 181-1241 0 0,35-76-2892 0 0,49-136 2912 0 0,-1 1 0 0 0,0-1 0 0 0,0 0-1 0 0,-1 0 1 0 0,0 0 0 0 0,0 0 0 0 0,-9 10 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17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177 717 804 0 0,'-31'-168'6748'0'0,"-84"-265"0"0"0,92 355-4452 0 0,22 76-2174 0 0,0 0 1 0 0,0 0-1 0 0,0 0 1 0 0,0 0-1 0 0,1 0 1 0 0,-1 0-1 0 0,1 0 1 0 0,-1 0 0 0 0,1-1-1 0 0,0 1 1 0 0,0 0-1 0 0,0 0 1 0 0,0 0-1 0 0,0 0 1 0 0,1-5-1 0 0,20 24 1053 0 0,-11-7-1258 0 0,189 215 1604 0 0,-110-118-1237 0 0,520 556 219 0 0,-590-644-610 0 0,216 221-1906 0 0,-172-170-1122 0 0,83 120 1 0 0,-95-108-1695 0 0,-19-10-2053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3:18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2391 756 0 0,'-28'-21'2212'0'0,"17"-16"-448"0"0,17 0-147 0 0,21-13-141 0 0,34-20-256 0 0,32-25-236 0 0,34-8-200 0 0,60-21-164 0 0,56-8-148 0 0,93-41-116 0 0,33-5-84 0 0,38-3-56 0 0,28-5-52 0 0,28-4-368 0 0,27 0-560 0 0,11-4-648 0 0,11-17-2172 0 0,-10-7-1509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1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293 769 516 0 0,'0'0'11946'0'0,"-5"3"-10930"0"0,3-2-741 0 0,1 1-147 0 0,0-1 1 0 0,0 0-1 0 0,-1 0 0 0 0,1 0 0 0 0,0 0 1 0 0,-1 0-1 0 0,1-1 0 0 0,-1 1 0 0 0,1 0 0 0 0,-1 0 1 0 0,1-1-1 0 0,-4 1 0 0 0,-1-3 231 0 0,1 0-1 0 0,-1-1 1 0 0,1 1 0 0 0,-1-1-1 0 0,1-1 1 0 0,0 1 0 0 0,-8-8-1 0 0,8 8-91 0 0,-3-5-18 0 0,-1 1 0 0 0,1-1 0 0 0,0-1 0 0 0,1 0-1 0 0,0 0 1 0 0,0 0 0 0 0,1-1 0 0 0,0 1 0 0 0,-6-17 0 0 0,2 3 36 0 0,2-1 0 0 0,-11-48 0 0 0,16 55-251 0 0,0 1 1 0 0,1-1-1 0 0,2 1 0 0 0,-1-1 0 0 0,2 1 1 0 0,0-1-1 0 0,1 1 0 0 0,1-1 1 0 0,0 1-1 0 0,1 0 0 0 0,1 0 0 0 0,0 0 1 0 0,1 1-1 0 0,15-27 0 0 0,-9 23-34 0 0,0 1 0 0 0,2 0 0 0 0,0 1 0 0 0,1 0 0 0 0,0 1 0 0 0,1 1 0 0 0,1 0 0 0 0,1 1 0 0 0,0 1-1 0 0,31-17 1 0 0,-29 19-14 0 0,0 1 0 0 0,1 2-1 0 0,0-1 1 0 0,0 2 0 0 0,1 1-1 0 0,0 1 1 0 0,0 1 0 0 0,1 1-1 0 0,-1 0 1 0 0,1 2-1 0 0,25 2 1 0 0,-35 0 10 0 0,0 0-1 0 0,0 1 1 0 0,0 1-1 0 0,0 0 0 0 0,0 1 1 0 0,-1 1-1 0 0,1-1 1 0 0,-1 2-1 0 0,0 0 1 0 0,-1 0-1 0 0,1 1 1 0 0,-2 1-1 0 0,1 0 1 0 0,-1 0-1 0 0,0 1 1 0 0,0 0-1 0 0,-1 1 1 0 0,-1 0-1 0 0,1 0 1 0 0,8 16-1 0 0,-7-8 8 0 0,0 1 1 0 0,-1 0-1 0 0,-1 0 1 0 0,-1 1-1 0 0,-1 0 0 0 0,-1 0 1 0 0,0 1-1 0 0,-1 0 0 0 0,1 30 1 0 0,-5-18 6 0 0,-1 0 1 0 0,-1 0-1 0 0,-2 0 0 0 0,-1-1 1 0 0,-13 45-1 0 0,-7-3 28 0 0,-2-1 0 0 0,-4-2 0 0 0,-3-1 0 0 0,-53 81-1 0 0,22-51 22 0 0,-4-4-1 0 0,-5-2 1 0 0,-4-4 0 0 0,-102 93-1 0 0,72-97 43 0 0,76-63-73 0 0,20-17-11 0 0,-18 5-4 0 0,16-9-15 0 0,-16-8-10 0 0,23 5-8 0 0,9-6-5 0 0,5-20 4 0 0,0 16-9 0 0,-1 5 6 0 0,0 1-1 0 0,-1 0 1 0 0,2 0-1 0 0,-1 1 0 0 0,0 0 1 0 0,1 0-1 0 0,11-5 1 0 0,-1 10 11 0 0,-1 1 1 0 0,1 0 0 0 0,-1 1-1 0 0,0 1 1 0 0,0 0 0 0 0,0 1 0 0 0,-1 1-1 0 0,1 1 1 0 0,-1 0 0 0 0,14 9-1 0 0,20 16 12 0 0,68 56-1 0 0,-74-54 1 0 0,25 19-112 0 0,120 93-650 0 0,211 212 0 0 0,-304-266-3422 0 0,-28-43-5216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16:49.08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2007 1092 209 0,'0'0'585'0,"0"0"-13"0,0-24-9 0,0 24-18 16,0 0-28-16,-3-24-36 0,3 24-55 0,0 0-71 15,-10-12-73-15,10 12-57 0,0 0-42 0,0 0-27 16,0 0-19-16,-20 10-17 0,20-10-11 0,-10 18-2 15,10-18-2-15,-11 28-7 0,11-28-9 0,-3 31 0 16,3-13 2-16,0 2-4 0,0 3-5 16,3-3-6-16,1 0-6 0,3-2-6 15,-4-1-6-15,-3-17-1 0,10 30 24 0,-10-30 30 16,10 20 48-16,-10-20 34 0,10 12-11 0,-10-12-31 16,0 0-25-16,30-7-24 0,-14-5-18 0,-2-5-14 15,3 0-10-15,-4-2-8 0,0 0-2 0,1-5 14 16,-4 4 18-16,0 1 4 0,0 1-86 0,-3 0 0 15,-7 18 0-15,9-30 0 0,-9 30 0 0,7-24 0 16,-7 24 0-16,7-21 0 0,-7 21 0 0,0 0 0 16,0 0 0-16,0 0 0 0,10 16 0 0,-10-16 0 15,0 37 0-15,0-15 0 0,0 6 0 0,0 2 0 16,3-3 0-16,-3 3 0 0,3-3 0 16,1-1 0-16,2-1 0 0,2-6 0 0,1 1 0 15,-2-2 0-15,3-3 0 0,-10-15 0 16,26 15 0-16,-26-15 0 0,0 0 0 0,41-5 0 15,-41 5 0-15,30-22 0 0,-17 4 0 0,4-5 0 16,-4 1 0-16,-3-6 0 0,0 6 0 0,0-3 0 16,-4 3 0-16,2 2 0 0,-2 0 0 0,-3 0 0 15,-3 20 0-15,10-29 0 0,-10 29 0 0,3-24 0 16,-3 24 0-16,3-19 0 0,-3 19-106 0,0 0-688 16,-6-18-177-16,6 18-117 0,0 0-691 0,0 0-1210 15</inkml:trace>
  <inkml:trace contextRef="#ctx0" brushRef="#br0" timeOffset="372.97">2508 897 478 0,'0'0'526'0,"13"-22"-2"15,-13 22-13-15,13-20-23 0,-13 20-31 0,13-16-52 16,-13 16-63-16,10-14-65 0,-10 14-55 0,0 0-35 16,0 0-21-16,0 0-8 0,0 0 19 0,30 6 7 15,-30-6-15-15,7 26-18 0,-3-8-11 0,-1 4-21 16,0 4-16-16,-3 1-15 0,0 0-11 0,-3 3-17 15,3 5-6-15,-3-1-8 0,-1 0-4 0,0-5-3 16,-2 2-4-16,3-7 3 0,0 0 2 0,-1-3 23 16,1 0 35-16,3-21 62 0,-7 33 55 15,7-33 50-15,-4 21-1 0,4-21-34 0,0 0-31 16,0 0-33-16,0 0-34 0,0 0-36 0,4-19-96 16,3 4 0-16,0-5 0 0,5-1 0 0,-1 0 0 15,5-5 0-15,1 4 0 0,-1 0 0 0,2-1 0 16,-2 5 0-16,-2 1 0 0,-1 3 0 15,0 2 0-15,-13 12 0 0,24-14 0 0,-24 14 0 16,0 0 0-16,26 6 0 0,-26-6 0 0,17 20 0 16,-17-20 0-16,13 31 0 0,-10-13-18 0,4 2-70 15,-3-2-51-15,-1 1-74 0,0-1-70 0,-3-18-57 16,7 32-73-16,-7-32-77 0,10 25-92 0,-10-25-83 16,7 18-86-16,-7-18-681 0,0 0-881 15</inkml:trace>
  <inkml:trace contextRef="#ctx0" brushRef="#br0" timeOffset="964.1">3077 1001 181 0,'0'0'484'15,"-3"-32"6"-15,3 32-18 0,-6-22-32 0,6 22-46 16,-7-17-66-16,7 17-60 0,0 0-56 16,-20-12-45-16,20 12-18 0,0 0 8 0,-27 14 0 15,17-1 3-15,-3 4-1 0,0 1-22 0,3 3-22 16,-1 0-20-16,5-1-17 0,-4 2-9 0,7-1-15 15,0-1-4-15,3-20-3 0,-8 30 0 0,8-30 17 16,0 25 17-16,0-25 26 0,8 17 22 16,-8-17-12-16,0 0-26 0,0 0-16 0,36-2-12 15,-36 2-8-15,30-23-8 0,-14 8-8 0,5-5-6 16,-1 0-7-16,-4-4-5 0,1-2-6 0,-1 1-4 16,1 1 8-16,-4-2-3 0,1 4 9 0,-4 2 9 15,-4 2 14-15,-6 18-3 0,11-27-11 0,-11 27-11 16,6-20-16-16,-6 20-2 0,0 0-1 0,0 0 1 15,0 0-3-15,0 0 2 0,-13 17 0 16,6-2-2-16,1 6 2 0,-1-1-3 0,1 2 2 16,2 3 1-16,-3 0 2 0,4-3 0 15,3 1 2-15,-3-1 7 0,3-2 19 0,0-20 15 16,3 33 30-16,-3-33 29 0,6 25 16 0,-6-25 9 16,14 20 15-16,-14-20-15 0,0 0-24 0,30 5-16 15,-30-5-14-15,27-10-14 0,-11 0-13 0,1-5-9 16,3-5-7-16,0-3-8 0,0-3-6 0,0-6-4 15,3-2-6-15,-2-1-18 0,-5 2 0 0,-2 1 0 16,-1 4 4-16,0 1 1 0,-6 3-4 0,3 3-1 16,-4 3-8-16,-2 3-6 0,-4 15-4 0,7-22-5 15,-7 22 3-15,0 0 9 0,0 0-3 0,0 0 4 16,0 0 12-16,0 0-4 0,-11 22 3 0,5-4 0 16,2 4 6-16,-2-2-2 15,3 6 2-15,-1-2 2 0,-3 3-1 0,4 1 5 16,0-3-4-16,-1 3 5 0,4-1 1 0,-3-2 0 15,3 1 1-15,3-4-3 0,-3-2-1 0,0 0-50 16,4-3-65-16,-4-17-78 0,6 28-66 0,-6-28-66 16,7 20-95-16,-7-20-105 0,0 0-103 0,10 14-42 15,-10-14-36-15,0 0-520 0,0 0-683 0</inkml:trace>
  <inkml:trace contextRef="#ctx0" brushRef="#br0" timeOffset="1372">3355 1148 259 0,'0'0'432'0,"-30"-9"17"16,30 9 17-16,-34-8 9 0,34 8 0 0,-30-4-8 0,30 4-8 15,-26-8-18-15,26 8-35 0,0 0-45 16,-27-7-46-16,27 7-50 0,0 0-55 0,0 0-39 16,0 0-40-16,0 0-20 0,0 0-21 15,16-17-16-15,-16 17-8 0,33-7-16 0,-33 7-10 16,57-11-6-16,-27 7-15 0,10-5-30 0,1 0-46 16,2 1-60-16,4-4-53 0,-4 2-62 0,1 0-62 15,-1-3-48-15,-4 4-9 0,-1-3 0 0,-2 3 8 16,-6-1 36-16,-3 3 48 0,-4-1 52 0,0 1 39 15,-2-1 38-15,-21 8 42 0,33-9 55 0,-33 9 55 16,27-11 46-16,-27 11 39 0,20-7 33 0,-20 7 26 16,0 0 13-16,26-8 7 0,-26 8 1 0,0 0-5 15,0 0-10-15,0 0-18 0,20-7-21 16,-20 7-25-16,0 0-18 0,0 0-13 0,0 0 15 16,0 0 22-16,0 0 16 0,17 12 7 0,-17-12 8 15,0 0 9-15,3 24 6 0,-3-24 5 16,4 21-5-16,-4-21-8 0,3 28-9 0,-3-28-12 15,-3 32-7-15,3-32-27 0,0 37-13 0,0-19-8 16,0 2-14-16,0-2-14 0,0-18-4 0,0 35-8 16,0-35-2-16,0 32-3 0,0-32-1 0,3 30-2 15,-3-30-26-15,3 23-54 0,-3-23-70 0,3 18-111 16,-3-18-136-16,0 0-142 0,0 0-130 0,0 0-70 16,0 0-69-16,24-12-491 0,-24 12-731 15</inkml:trace>
  <inkml:trace contextRef="#ctx0" brushRef="#br0" timeOffset="1516">4221 687 387 0,'-6'-27'406'16,"3"5"-8"-16,-4-2-6 0,0 7-1 0,0-3-16 15,7 20-31-15,-6-26-51 0,6 26-65 16,-10-26-52-16,10 26-42 0,-4-18-33 0,4 18-16 16,0 0-26-16,0 0-56 0,0 0-66 0,0 0-110 15,0 0-141-15,14 12-138 0,-14-12-490 0,6 26-422 16</inkml:trace>
  <inkml:trace contextRef="#ctx0" brushRef="#br0" timeOffset="1912">4378 906 203 0,'0'0'488'0,"7"24"5"0,-7-24-4 16,7 15-15-16,-7-15-10 0,0 0-22 0,6 20-19 16,-6-20-23-16,0 0-15 0,0 0-45 0,13 15-44 15,-13-15-44-15,0 0-46 0,24-11-35 0,-24 11-30 16,23-17-28-16,-6 3-21 0,0-4-21 15,3-2-16-15,-1-5-18 0,5 1 1 0,3-10-30 16,-4 2-16-16,4-6-10 0,-1 1-6 0,1-4-5 16,-4 2 1-16,-2-1 4 0,-2 2 1 15,-2 5 2-15,-7 4 4 0,1-1 1 0,-5 2 1 16,-3 6 1-16,0-1-3 0,1 5-2 0,-4 18-3 16,-4-29 1-16,4 29 2 0,-9-20 5 0,9 20 2 15,0 0 1-15,0 0 4 0,-44 12-3 0,31 1-7 16,-1 7-7-16,-2 8-14 0,2 1-10 0,1 5-12 15,0 9-11-15,3 1-16 0,0 0-43 0,0 1-21 16,6-2 14-16,4 2 4 0,4 3 5 0,3-1 22 16,2 1 23-16,5-5 10 0,-1 1 20 0,0-1 7 15,1-9 9-15,-8 1 8 0,4-2 19 0,-6-1 11 16,-1-4 14-16,-3-3 28 0,-3 0 2 16,-4 0-5-16,-3-3-3 0,-7 1-3 15,1 0-3-15,-1-4-4 0,1-4-11 0,2 0-61 16,14-15-125-16,-23 17-166 0,23-17-134 0,0 0-161 15,0 0-345-15,0 0-452 0</inkml:trace>
  <inkml:trace contextRef="#ctx0" brushRef="#br0" timeOffset="2944">5385 865 215 0,'0'0'383'16,"17"-26"-29"-16,-17 26-37 0,7-20-32 15,-7 20-28-15,0 0-29 0,0-22-35 0,0 22-28 16,0 0-19-16,-13-12-18 0,13 12-13 16,0 0-5-16,0 0-4 0,-37-3-2 0,37 3 1 15,0 0-3-15,-30 8 1 0,30-8-6 0,-23 12-14 16,23-12-9-16,-24 15-7 0,24-15-11 0,-24 22-5 16,24-22 4-16,-16 26 8 0,6-11 2 0,0-1 1 15,4 4-13-15,6-18 0 0,-11 30 8 0,11-30 5 16,-7 27-3-16,7-27 0 0,-3 26-7 0,3-26 0 15,0 22-2-15,0-22-2 0,0 0 8 0,0 25 13 16,0-25 14-16,0 0 14 0,0 0 2 0,3 20-7 16,-3-20-16-16,0 0-12 0,0 0-9 15,21-7-2-15,-21 7 5 0,13-18 4 0,-13 18 3 16,20-24-7-16,-10 9-9 0,4-3-4 0,-1 0-8 16,-3 1-3-16,3-1-13 0,-3-3-5 15,4 5-4-15,-5-2-5 0,1 1 0 0,1 1-2 16,-2 2-5-16,1-1 2 0,-10 15-4 0,14-22-6 15,-14 22-4-15,13-18 1 0,-13 18-2 0,0 0 1 16,20-14-1-16,-20 14 4 0,0 0-1 0,0 0 2 16,21 20 0-16,-21-20 6 0,6 19 0 0,-6-19 2 15,6 27 0-15,-6-27 0 0,0 33-1 0,0-33 2 16,4 32-3-16,-4-32 1 0,0 27-3 0,0-27 3 16,3 28 0-16,-3-28 2 0,3 20 5 15,-3-20 2-15,3 18 17 0,-3-18 39 0,0 0 16 16,5 18-7-16,-5-18-11 0,0 0-10 0,0 0-11 15,0 0-14-15,22-11-4 0,-22 11-4 0,24-20-7 16,-10 8-3-16,2-5 0 0,1 2-1 0,-1-3-26 16,4-2 8-16,1 2-3 0,-5 2 0 15,1-4-3-15,-1 6 4 0,-2-1 4 0,-1 1-5 16,-13 14 1-16,23-24-5 0,-23 24-9 0,13-17-7 16,-13 17-1-16,0 0 4 0,17-10 4 0,-17 10 3 15,0 0 5-15,0 0 1 0,0 0 5 0,7 23 0 16,-7-23 3-16,0 20 0 0,0-20 1 15,0 25 1-15,0-25 3 0,-3 26 3 0,3-26-3 16,0 26 2-16,0-26 2 0,3 28-5 0,-3-28 4 16,3 27-3-16,-3-27 4 0,7 23 0 0,-7-23 6 15,10 17-2-15,-10-17 3 0,16 13-2 0,-16-13 3 16,0 0-5-16,30 7 4 0,-30-7-4 0,0 0-3 16,30-7-1-16,-30 7 1 0,21-15-2 0,-21 15-2 15,20-23 0-15,-10 6-3 0,-4-1-10 16,1 1-6-16,0-3-4 0,-4 0 3 0,1 2-2 15,-1-2-1-15,-3 20-2 0,6-29 3 0,-6 29-1 16,4-31 3-16,-4 31-2 0,3-22 1 0,-3 22 0 16,0-20-2-16,0 20-2 0,0 0-5 15,3-26-15-15,-3 26-10 0,0 0-1 0,7-17 4 16,-7 17 8-16,0 0-3 0,0 0-8 0,0 0-1 16,23-7-1-16,-23 7 7 0,0 0 5 0,0 0 9 15,41 2 4-15,-41-2 7 0,0 0 5 0,36 0 5 16,-36 0 3-16,0 0 2 0,33-2 4 0,-33 2 3 15,0 0 3-15,24-5 5 0,-24 5 13 0,0 0 10 16,0 0 3-16,0 0-4 0,30-2-8 0,-30 2-8 16,0 0-10-16,0 0 0 0,0 0 3 0,0 0 0 15,-3 22-2-15,3-22 2 0,-14 21 1 16,7-4 1-16,-2 0 0 0,-2 0 0 0,1 3 0 16,1 1 2-16,-2 1-2 0,1-2 0 15,1 2 0-15,1-2 2 0,2 0 2 0,-1 0 0 16,4 1 2-16,0-4 1 0,3-17 0 0,-3 30-6 15,3-30-38-15,3 24-54 0,-3-24-81 0,10 18-91 16,-10-18-121-16,0 0-116 0,26 8-64 0,-26-8-71 16,30-10-382-16,-30 10-486 0</inkml:trace>
  <inkml:trace contextRef="#ctx0" brushRef="#br0" timeOffset="3584.45">6409 742 145 0,'10'-22'296'15,"-3"4"-4"-15,0 1-4 0,-7 17 10 0,9-30 4 16,-9 30-2-16,4-25-13 0,-4 25-24 15,-4-20-43-15,4 20-41 0,0 0-28 16,-9-18-5-16,9 18-3 0,0 0-7 0,-27 8 0 16,27-8 5-16,-24 18-4 0,11-6-20 0,0 5-22 15,3 3-7-15,-3 0-14 0,6 3-15 0,-3-1-9 16,3-2-9-16,4 4-6 0,0-5-2 0,3-2 0 16,0-17 15-16,-3 31 25 0,3-31 21 0,6 22 15 15,-6-22 11-15,13 15-8 0,-13-15-8 0,0 0-21 16,30 5-16-16,-30-5-12 0,30-13-11 0,-30 13-9 15,30-21-5-15,-13 5-4 0,-4-2-9 0,4-2-13 16,-1-4-3-16,-2-2-1 0,-1 1-3 0,1-2-2 16,-4 4 4-16,-1 3-2 0,-2 3-5 15,0 0-6-15,-7 17-6 0,7-24 0 0,-7 24 0 16,0 0 4-16,0 0 3 0,0 0 4 16,0 0 4-16,-17 24 5 0,10-7 0 0,1 3 2 15,3 0 1-15,-1 3 0 0,1-4 1 0,-1 1 1 16,4-20 0-16,0 36 5 0,0-36 4 0,4 27 16 15,-4-27 16-15,7 22 17 0,-7-22 2 0,12 13-10 16,-12-13-8-16,0 0-10 0,34 0-4 0,-34 0-6 16,30-20-4-16,-13 5-3 0,2-5-2 0,2-4-2 15,-1-2-4-15,-1-2-4 0,2-2-2 0,-4 3-4 16,-1 0 0-16,1 1 4 0,-4 6-6 0,-2 0 0 16,-2-1-4-16,1 7-10 0,-10 14-8 15,17-22 3-15,-17 22 1 0,0 0 2 0,0 0 2 16,0 0 4-16,16 10 0 0,-16-10 5 0,-3 38 5 15,0-11 0-15,0 5 2 0,-1 6 1 0,-2-1 1 16,3 6 1-16,-2-1 1 0,2 1-2 16,0 0 0-16,0-1 2 0,-1-2 0 0,1 2 0 15,-3-4 0-15,-2-4 3 0,2 2 1 0,-4-6 9 16,1-3 9-16,-5-4 17 0,1-3 8 0,-1-6 8 16,1-2 20-16,13-12 16 0,-30 17 15 0,30-17-2 15,0 0-7-15,-41 0-4 0,41 0 2 0,-22-11-14 16,22 11-13-16,-14-15-12 0,14 15-11 15,-10-17-11-15,10 17-9 0,0 0-8 0,3-25-4 16,-3 25-12-16,14-18-31 0,-14 18-52 0,23-12-89 16,-23 12-122-16,27-13-136 0,-27 13-170 0,30-15-211 15,-13 6-829-15,2-2-1072 0</inkml:trace>
  <inkml:trace contextRef="#ctx0" brushRef="#br0" timeOffset="3840">7133 725 332 0,'-3'-27'551'0,"0"1"4"0,-1 3-31 0,1 0-39 16,-1-3-34-16,4 3-66 0,0-2-54 0,0 3-55 16,4 2-54-16,-1 0-39 0,4 3-37 0,-1-1-35 15,8 3-23-15,2-1-18 0,5 5-13 16,1 0-16-16,5 4-6 0,0-1-9 0,3 6-6 16,-30 2-7-16,60 2-6 0,-33 4 0 0,-1 2 0 15,-5 4-1-15,-2-1-2 0,-5 7 6 0,-4 2 12 16,-4 0 23-16,-3 3 14 0,-6 2 13 0,-7-3-3 15,-2 6-5-15,-6-2-4 0,-2-2-10 0,1 1-8 16,-2-3-7-16,-2-1-16 0,7 1-79 0,-1-5-112 16,0 1-133-16,4 0-161 0,0-1-118 15,5 0-112-15,-1-2-391 0,2 2-559 0</inkml:trace>
  <inkml:trace contextRef="#ctx0" brushRef="#br0" timeOffset="4000.41">7380 1122 267 0,'0'0'570'0,"26"15"10"15,-26-15 17-15,24 11 25 0,-24-11 1 0,0 0-21 16,27 12-24-16,-27-12-47 0,0 0-28 0,0 0-26 16,0 0-48-16,0 0-69 0,0 0-67 0,0 0-63 15,0 0-51-15,0 0-43 0,0 0-35 0,-21 7-78 16,21-7-120-16,0 0-135 0,-39 3-157 0,39-3-133 16,0 0-159-16,-44 2-144 0,44-2-860 0,-37 0-1121 15</inkml:trace>
  <inkml:trace contextRef="#ctx0" brushRef="#br0" timeOffset="4428">2310 1745 239 0,'-110'15'543'0,"17"-3"-20"16,3-2-14-16,4 0 3 0,2 0-2 15,14-3-28-15,6-2-30 0,1 4-40 0,14-2-29 16,-2-2-28-16,8 2-27 0,3-2-27 16,6 0-30-16,7-2-35 0,1 2-39 0,26-5-27 15,-40 4-14-15,40-4 13 0,0 0 34 0,0 0 27 16,14 13 18-16,26-13-6 0,33-2-41 0,43-4-26 15,28-6-31-15,52-6-144 0,35-3 0 0,82-12 0 16,38-1 0-16,25-5 0 0,38 0 0 0,26-4 0 16,13 0 0-16,12-2 0 0,8 5 0 0,-3-2 0 15,-10 1 0-15,-23 4 0 0,-20 2 0 0,-27 2 0 16,-40 0 0-16,-39 7 0 0,-81 6 0 0,-33-1 0 16,-25 4 0-16,-45 5 0 0,-29 2 0 15,-16-1 0-15,-14 4 0 0,-11-2 0 0,-15 0 0 16,-15 0 0-16,-7 1 0 0,-20 8 0 0,10-12 0 15,-10 12-504-15,-20-10-400 0,20 10-252 16,-63-10-758-16,3 0-1335 0</inkml:trace>
  <inkml:trace contextRef="#ctx0" brushRef="#br0" timeOffset="6393">8037 1676 388 0,'0'0'596'0,"0"0"-21"16,0 0-47-16,0 0-46 0,0 0-51 0,0 0-60 15,3-20-66-15,-3 20-62 0,0 0-54 16,0 0-36-16,0 0-31 0,0 0-25 0,0 0-17 15,-3 20-15-15,3-20-6 0,0 21-7 0,0-21-6 16,-6 30-5-16,1-12 0 0,2 1-14 0,-3 2-5 16,2 0 0-16,-2 0-2 0,0 2 0 0,-2-1 1 15,2 1-5-15,-1-4 1 0,1 2-1 0,2-1-2 16,4-20 2-16,-7 30 0 0,7-30 6 0,-3 22 4 16,3-22-8-16,-3 20-15 0,3-20-103 15,0 0-148-15,6 16-206 0,-6-16-140 0,0 0-686 16,24-11-740-16</inkml:trace>
  <inkml:trace contextRef="#ctx0" brushRef="#br0" timeOffset="6752.15">8387 1639 148 0,'0'0'500'0,"20"-25"-37"0,-20 25-52 0,13-13-58 16,-13 13-64-16,11-14-59 0,-11 14-42 0,0 0-26 15,0 0 1-15,0 0-5 0,33 8-16 0,-33-8-26 16,13 19-21-16,-13-19-17 0,14 30-13 15,-8-10-7-15,-3 4-13 0,1 0-4 0,-4 3-4 16,0 1-4-16,-7 5-7 0,1 2-2 0,-5 2-2 16,-5 1-3-16,-8 2-4 0,1-2-5 0,-7-1 1 15,0-2-2-15,-7-6-3 0,-3 2 2 0,-4-4 3 16,2-5 57-16,-2 2 36 0,-6-7 39 0,0-2 9 16,7-5 20-16,-4-3 3 0,1-2 11 0,-1-5-1 15,0-5-15-15,0-2-1 0,1-8-17 0,-1-4-18 16,7-7-24-16,3-4-21 0,7-8-18 15,7-6-18-15,9-5-11 0,11-3-10 0,6-2-6 16,11-7-10-16,9 1 0 0,7 3-2 0,17-3 2 16,6 4-12-16,11 4-1 0,9 8 0 15,4 8-1-15,-4 11 2 0,1 5-1 0,-11 10 3 16,-3 8-3-16,-3 2-29 0,-4 5-85 0,0 4-116 16,-6 3-157-16,-7 0-199 0,-4 2-160 0,-2 3-680 15,-7-2-875-15</inkml:trace>
  <inkml:trace contextRef="#ctx0" brushRef="#br0" timeOffset="7424.01">9264 1602 374 0,'0'0'398'0,"0"0"-18"16,0 0-4-16,0 0-17 0,0 0-16 0,0 0-23 16,0 0-24-16,0 0-24 0,0 0-29 0,0 0-33 15,-13 11-26-15,13-11-36 0,0 0-27 0,0 0-32 16,0 0-13-16,0 0-12 0,0 0-6 0,0 0-10 15,0 0-6-15,-7 14-2 0,7-14 7 0,0 0 25 16,0 0 32-16,0 0 32 0,0 0 19 0,0 0 3 16,0 0-11-16,0 0-19 0,0 0-21 15,37-2-19-15,-37 2-14 0,0 0-16 0,19-11-6 16,-19 11-9-16,0 0-1 0,17-12 18 0,-17 12 12 16,0 0 5-16,0 0 7 0,13-15 2 15,-13 15-6-15,0 0-11 0,0 0-11 0,0 0-5 16,0 0-14-16,-6-15-11 0,6 15-4 0,0 0-6 15,0 0-3-15,-40 3-5 0,40-3-1 0,-27 6-2 16,27-6-6-16,-30 14-1 0,10-4 5 0,4-1-4 16,-1 4 2-16,1 2 0 0,-2-1 1 0,6 6-2 15,-6-4 0-15,6 4 0 0,1-1 4 0,1 1-6 16,1-1 4-16,1-2-1 0,5 1-4 0,3-18 3 16,-3 30 4-16,3-30 1 0,10 25 0 15,-10-25 6-15,26 21 0 0,-6-13-3 0,-20-8-8 16,44 13-59-16,-44-13-86 0,53 3-117 0,-53-3-126 15,50-3-134-15,-20 2-107 0,-6-7-84 0,3 2-660 16,-5-1-826-16</inkml:trace>
  <inkml:trace contextRef="#ctx0" brushRef="#br0" timeOffset="7720.01">9618 1695 454 0,'6'-22'467'0,"-6"22"4"15,3-18-15-15,-3 18-20 0,0 0-28 0,-3-28-7 16,3 28-22-16,-3-17-34 0,3 17-24 15,-7-15-35-15,7 15-46 0,0 0-48 0,-13-15-40 16,13 15-33-16,0 0-23 0,0 0-19 0,-37 9-15 16,37-9-12-16,-27 24-9 0,11-10-7 0,-1 6-5 15,4-3-6-15,-1 7-2 0,1-5-2 0,3 1-3 16,3 4 0-16,1-8-3 0,3 4 0 0,3-20-1 16,-4 27 4-16,4-27 3 0,7 24 0 0,-7-24-1 15,13 9-1-15,-13-9-2 0,0 0 24 16,34-5 71-16,-34 5 8 0,26-16-1 0,-12 2-15 15,-5-1-20-15,2-2-6 0,-1 0-24 0,-4-1-10 16,1 0-5-16,-7 18-14 0,7-27-16 0,-7 27-59 16,6-24-91-16,-6 24-117 0,4-21-130 15,-4 21-129-15,0 0-101 0,-4-18-94 0,4 18-599 16,0 0-770-16</inkml:trace>
  <inkml:trace contextRef="#ctx0" brushRef="#br0" timeOffset="8288.08">9717 1739 330 0,'0'0'333'0,"0"0"-32"16,10 21-32-16,-10-21-28 0,0 0-31 0,11 17-14 15,-11-17-9-15,0 0-5 0,13 15 10 16,-13-15 15-16,0 0 19 0,20 10 16 0,-20-10-4 16,0 0-6-16,33-5-25 0,-33 5-18 15,34-12-18-15,-17-1-9 0,-1 4-17 0,4-6-9 16,-1-3-14-16,2 0-4 0,-1-2-3 0,-4 1-19 15,1-2-17-15,0 1-14 0,-4 2-11 0,-3-1-2 16,1-1-3-16,-2 2 5 0,-2 0 2 0,-1 2-5 16,-6 16-7-16,4-29-8 0,-4 29-6 0,4-24-7 15,-4 24-8-15,-4-18-3 0,4 18-2 0,0 0-6 16,-13-18 0-16,13 18-3 0,0 0 4 0,0 0-5 16,-30 14 0-16,30-14 2 0,-17 19 2 0,7-4-4 15,3 3 3-15,1 2 2 0,-5-1 2 0,8 4-4 16,-3-1 2-16,2-1 1 0,4 1-1 15,0-5-1-15,0-17 2 0,0 36 3 16,4-21 1-16,-4-15 2 0,13 24 6 0,-13-24-3 16,17 20-2-16,-17-20 1 0,26 12-1 0,-26-12-3 15,30 0 1-15,-30 0-5 0,37-6 0 0,-37 6 3 16,36-15-5-16,-15 4-2 0,-1-1 3 0,-4-3-1 16,5-1 1-16,-5-4-2 0,1 3-3 0,-4-2-2 15,1 0 3-15,-1-5-1 0,-3 4 0 0,0 1 1 16,0-1 0-16,-4 2 4 0,-6 18 1 0,11-28 0 15,-11 28-4-15,6-21 0 0,-6 21-2 0,0 0-2 16,0 0 0-16,0 0-1 0,0 0 2 0,0 0 1 16,-27 6-1-16,18 9 4 0,-2 0-2 15,1 3 2-15,1 3 0 0,2-2 0 0,0 3 1 16,-3-2 0-16,4 3 0 0,2-3 1 16,-3 0 0-16,4 0 3 0,3-20-3 0,0 32 2 15,0-32-25-15,3 28-62 0,-3-28-83 0,7 21-110 16,-7-21-110-16,0 0-118 0,20 12-73 0,-20-12-101 15,0 0-451-15,23-6-595 0</inkml:trace>
  <inkml:trace contextRef="#ctx0" brushRef="#br0" timeOffset="8641">10348 1688 308 0,'0'0'475'16,"0"0"-18"-16,0 0-24 0,0 0-35 0,10-15-43 16,-10 15-63-16,0 0-52 0,0 0-50 15,0 0-39-15,14-14-26 0,-14 14-27 0,0 0-19 16,0 0-17-16,22-7-10 0,-22 7-8 0,0 0-8 15,24-8-8-15,-24 8-4 0,0 0-2 0,33-7-4 16,-33 7-2-16,20-5 2 0,-20 5-2 16,24-10-4-16,-24 10 3 0,22-8-3 0,-22 8 1 15,18-9 4-15,-18 9 20 0,0 0 18 0,23-16 5 16,-23 16-6-16,0 0-5 0,13-14-1 0,-13 14 1 16,0 0 6-16,7-18 1 0,-7 18-5 0,0 0-9 15,0 0-7-15,-4-18-9 0,4 18-8 0,0 0-4 16,0 0-2-16,0 0-4 0,-33-1-1 0,33 1-2 15,-19 4 0-15,19-4-4 0,-30 15 1 16,16-5 1-16,-2 3-1 0,2 0 1 0,-2 1 0 16,2 1-2-16,4 0 4 0,0 3-2 0,0-3 1 15,3 3 2-15,7-18-1 0,-6 26 1 0,6-26 1 16,0 29 0-16,0-29 0 0,3 21-2 0,-3-21-62 16,16 18-87-16,-16-18-129 0,20 7-108 0,-20-7-85 15,0 0-111-15,40-7-397 0,-40 7-452 16</inkml:trace>
  <inkml:trace contextRef="#ctx0" brushRef="#br0" timeOffset="8983.94">10738 1613 417 0,'0'0'428'0,"0"0"-12"16,7-18-21-16,-7 18-26 0,0 0-37 0,0 0-42 16,6-15-44-16,-6 15-41 0,0 0-42 0,0 0-36 15,0 0-24-15,0 0-20 0,7-16-19 0,-7 16-12 16,0 0-7-16,0 0-10 0,0 0-5 0,0 0-5 15,17-9-3-15,-17 9-4 0,0 0-1 0,0 0-3 16,17-8-1-16,-17 8 0 0,0 0-6 0,0 0 5 16,22-12-5-16,-22 12 5 0,0 0 35 15,0 0 28-15,14-9 8 0,-14 9 1 0,0 0-10 16,0 0-8-16,0 0-16 0,0 0-14 0,0 0-8 16,0 0-7-16,0 0-5 0,0 0 0 15,0 0-8-15,-33 1 0 0,33-1-2 0,-20 15 2 16,20-15-5-16,-24 22 2 0,11-6-4 0,3 2 3 15,-3-2 0-15,3 2-13 0,3 0 15 0,-3 2 2 16,7-2 0-16,-4-1-3 0,7-17 1 0,-3 32 0 16,3-32 1-16,3 27-1 0,-3-27-21 0,7 21-60 15,-7-21-79-15,13 15-88 0,-13-15-85 0,0 0-64 16,30 2-69-16,-30-2-79 0,23-10-292 0,-23 10-317 16</inkml:trace>
  <inkml:trace contextRef="#ctx0" brushRef="#br0" timeOffset="9201.01">11055 1445 111 0,'0'0'393'0,"9"-23"-8"16,-9 23-9-16,8-20-19 0,-8 20-30 0,6-14-41 15,-6 14-47-15,0 0-40 0,0 0-41 0,0 0-31 16,-6-18-18-16,6 18-19 0,0 0-12 0,-14 18-7 16,14-18-5-16,-16 22-5 0,9-7-10 0,-3 5-9 15,3-1-6-15,1 4-6 0,-5 2 3 0,5 1-6 16,-1-2-3-16,1 1 3 0,3-2-5 0,-5 2 0 15,5-4-2-15,0 0-2 0,3-1 1 0,0-20-18 16,-4 30-77-16,4-30-85 0,-3 24-105 0,3-24-109 16,0 0-142-16,-6 16-303 0,6-16-306 15</inkml:trace>
  <inkml:trace contextRef="#ctx0" brushRef="#br0" timeOffset="9564.01">10772 1719 338 0,'0'0'413'0,"-18"-9"-20"0,18 9-28 15,0 0-45-15,-16-15-50 0,16 15-53 0,0 0-42 16,0 0-35-16,10-22-23 0,-10 22-21 0,24-14-2 16,-24 14-2-16,33-9-12 0,-33 9-9 0,43-15-13 15,-20 7-10-15,4 3-6 0,0-3-7 0,0 1-5 16,3-2-6-16,-7 0-2 0,3 4-2 0,-2-2-5 16,-1-1-2-16,1 3-1 0,-24 5 3 15,40-12 5-15,-40 12 7 0,33-10 14 0,-33 10 10 16,27-7 10-16,-27 7 2 0,20-5-2 0,-20 5 3 15,0 0-1-15,27-10-6 0,-27 10-12 16,0 0-6-16,0 0-7 0,0 0-7 0,30-6-5 16,-30 6-5-16,0 0-2 0,0 0-2 0,0 0-3 15,0 0-1-15,0 21 2 0,0-21-5 0,-8 17-1 16,8-17-1-16,-13 25 1 0,13-25-1 0,-13 30 1 16,3-15-2-16,3 2 2 0,1-1 0 0,3 2 0 15,3-18 2-15,-14 27-6 0,14-27 7 0,-7 25-1 16,7-25 0-16,-6 20 4 0,6-20-5 15,0 18 6-15,0-18-2 0,0 0-42 0,0 0-91 16,10 14-130-16,-10-14-133 0,0 0-128 0,17-10-507 16,-17 10-497-16</inkml:trace>
  <inkml:trace contextRef="#ctx0" brushRef="#br0" timeOffset="9724.01">11292 1330 453 0,'-7'-20'501'0,"4"-1"-10"0,-4 7-47 0,7 14-51 15,-13-25-58-15,13 25-56 0,-10-23-60 0,10 23-46 16,-7-17-34-16,7 17-26 0,0 0-21 0,0 0-17 16,0 0-15-16,0 0-13 0,0 0-88 15,0 0-133-15,10 17-123 0,-10-17-97 0,13 18-158 16,-13-18-250-16,17 19-288 0</inkml:trace>
  <inkml:trace contextRef="#ctx0" brushRef="#br0" timeOffset="10288.01">11415 1359 390 0,'0'0'435'0,"0"0"-22"16,0 0-36-16,0 0-43 0,0 0-53 16,0 0-56-16,0 0-45 0,0 0-37 0,0 0-27 15,0 0-24-15,0 0-18 0,6 21-13 0,-6-21-10 16,-6 20-3-16,6-20-8 0,-10 22-5 0,10-22-7 16,-10 30-1-16,3-12-4 0,1-1-1 15,3 1-2-15,-4 0-5 0,4-2 3 0,3-16-7 16,-8 33 1-16,8-33-3 0,-3 29 5 0,3-29-3 15,0 21 15-15,0-21 51 0,-3 20 48 0,3-20 62 16,0 0 33-16,6 17 7 0,-6-17-13 0,0 0-31 16,0 0-24-16,0 0-17 0,27-7-22 0,-27 7-17 15,14-17-21-15,-14 17-14 0,16-21-15 0,-16 21-10 16,24-21-13-16,-15 8-5 0,2 0-3 0,2-2-6 16,-3 2-4-16,-10 13-2 0,23-19-3 0,-23 19-2 15,21-18-6-15,-21 18 0 0,23-13 1 16,-23 13-6-16,0 0 2 0,0 0 2 0,33 0-1 15,-33 0 2-15,13 16 3 0,-13-16-3 16,7 21 1-16,-7-21 1 0,3 21 0 0,-3-21 2 16,4 22-1-16,-4-22-1 0,7 24-2 0,-7-24 6 15,0 17-3-15,0-17-1 0,0 0 4 0,3 22 2 16,-3-22 5-16,0 0 36 0,0 0 37 0,3 18-3 16,-3-18-3-16,0 0-22 0,0 0-12 0,0 0-9 15,0 0-7-15,24-13-6 0,-24 13-4 0,16-20-5 16,-2 8-2-16,-1-4-5 0,4 2-1 0,-4-1-3 15,4 0-3-15,-1-3 1 0,1 5-1 0,-4-1-2 16,4 1-2-16,-17 13-4 0,27-17 0 0,-27 17-6 16,22-10 3-16,-22 10 1 0,0 0 3 15,0 0-3-15,35 10 5 0,-35-10 0 16,9 19 2-16,-9-19 0 0,7 25 3 0,-7-25-1 16,0 28 0-16,0-28 0 0,3 27 3 0,-3-27 1 15,0 29 1-15,0-29-1 0,0 22-4 0,0-22-54 16,-3 19-99-16,3-19-175 0,0 0-195 0,-20 16-174 15,20-16-794-15,0 0-939 0</inkml:trace>
  <inkml:trace contextRef="#ctx0" brushRef="#br0" timeOffset="10692.51">12509 1480 285 0,'0'0'323'0,"0"0"-25"0,0 0-17 16,17-13-23-16,-17 13-21 0,0 0-14 0,0 0-2 15,0 0-1-15,0 0-2 0,0 0 5 0,0 0 4 16,0 0-10-16,0 0-16 0,0 0-24 0,0 0-23 16,-17 10-24-16,17-10-32 0,-21 17-23 0,21-17-15 15,-19 26-4-15,8-8-16 0,2-1-1 0,2 3-7 16,1-2 1-16,-2 2 1 0,5-1-10 15,0 1-3-15,3-20 2 0,3 33 0 0,-3-33-9 16,11 27 9-16,-11-27-2 0,16 18-4 0,-16-18-2 16,27 9 0-16,-27-9 1 0,33 0 14 0,-33 0 56 15,33-9 31-15,-12 1 15 0,-5-4-4 0,-6-1-8 16,3 1-4-16,-6-5-10 0,0-1-16 16,-7 18-18-16,-3-30-16 0,3 30-12 0,-14-31-10 15,1 19-8-15,-4 2-6 0,-2 3-2 0,-8 2-3 16,27 5-5-16,-47-5 0 0,47 5-22 0,-51 2-61 15,51-2-85-15,-42 8-109 0,42-8-110 0,-37 9-86 16,37-9-53-16,-24 8-34 0,24-8-44 0,0 0-356 16,0 0-428-16</inkml:trace>
  <inkml:trace contextRef="#ctx0" brushRef="#br0" timeOffset="10956.01">12816 1445 257 0,'36'-23'366'15,"5"1"-7"-15,-5-1 6 0,1-2 0 0,-4-2-8 16,0 3 1-16,-3 0 3 0,-6 2 1 0,-1-1-5 15,-7 5-8-15,5 4-23 0,-7-1-27 16,-5 2-42-16,-9 13-48 0,20-20-41 0,-20 20-36 16,0 0-28-16,0 0-19 0,0 0-17 0,-29 8-13 15,2 12-11-15,3 2-7 0,-9 14-6 0,0 6-4 16,-5 5-4-16,5 8 0 0,0 0-2 0,3 2-1 16,6 6-3-16,5 0-3 0,5-1 0 15,4 4 3-15,7-9 0 0,0-2-2 0,3-2-3 16,0-2 0-16,-7-3 4 0,4-5 4 0,-4-4 0 15,0 0-3-15,1-5 2 0,-4 0 2 0,-4-5-1 16,1-4-2-16,3-3-7 0,-3-4-63 0,3-1-116 16,-4-7-174-16,14-10-200 0,-20 12-179 0,20-12-721 15,0 0-892-15</inkml:trace>
  <inkml:trace contextRef="#ctx0" brushRef="#br0" timeOffset="11128.01">12463 2133 386 0,'-11'-13'668'0,"11"13"-50"15,-16-26-32-15,16 26-44 0,-11-27-41 0,11 27-65 16,-6-28-72-16,6 28-72 0,3-25-60 0,-3 25-45 16,20-26-39-16,4 14-30 0,6-5-20 0,3 5-20 15,7 0-12-15,3-1-12 0,10 1-7 0,1 3-8 16,3-5-29-16,-7 4-84 0,-4 0-120 0,2 3-112 16,-9-3-110-16,-6-1-76 0,-2 4-82 0,-8 2-587 15,-7-4-628-15</inkml:trace>
  <inkml:trace contextRef="#ctx0" brushRef="#br0" timeOffset="12164.2">13647 1682 380 0,'0'0'439'0,"0"0"-1"0,-41 0-1 0,41 0-32 15,0 0-41-15,-33-5-31 0,33 5-23 0,0 0-28 16,-27-9-30-16,27 9-26 0,0 0-31 0,-13-18-46 16,13 18-10-16,0 0-21 0,-3-25-14 15,3 25-18-15,6-18-17 0,-6 18-13 0,0 0-12 16,16-18-10-16,-16 18-8 0,0 0 0 0,0 0-11 16,44 6-2-16,-44-6-2 0,27 18 0 0,-14-4-2 15,1 1-2-15,2 2 0 0,-5 4 3 0,-2-1-3 16,1-1 3-16,-7 1-1 0,8 1 6 0,-11-4-8 15,0-17 2-15,6 29 2 0,-6-29 0 16,0 26 6-16,0-26 5 0,-3 20 76 0,3-20 41 16,0 0 20-16,-6 17-5 0,6-17-6 0,0 0-14 15,0 0-19-15,0 0-18 0,-14-17-23 0,14 17-12 16,0-25-14-16,0 25-15 0,6-30-2 0,5 10-6 16,-5 3-7-16,4 0-4 0,4-1-4 15,-4 3-3-15,2 2 4 0,2 1-12 0,-14 12-2 16,30-15 0-16,-30 15 2 0,34-2 2 0,-34 2-4 15,33 8 3-15,-16 1-2 0,2 1 4 0,-5 2 0 16,2 3 0-16,-2 0 0 0,-4 0 0 0,3 0 0 16,-6 0 0-16,-7-15 0 0,13 24 2 0,-13-24-2 15,10 21 9-15,-10-21 0 0,0 0 1 0,0 18-1 16,0-18-2-16,0 0 2 0,0 0 3 16,0 0-3-16,0 0-1 0,-13-18-2 0,13 18-4 15,-3-21 3-15,3 21-4 0,3-24-1 0,-3 24-3 16,3-31-1-16,7 11-3 0,-3 3 5 15,3 3-2-15,0-4-1 0,4 6-2 0,-1-2-1 16,-13 14 0-16,26-17 0 0,-26 17 0 0,34-4 2 16,-34 4 0-16,33 4 0 0,-33-4 7 0,30 17-4 15,-13-3-1-15,-4-2 4 0,4 6 4 0,-4-4-4 16,-7 3 4-16,5 3-3 0,2-1 4 0,-10-2-1 16,8 1-2-16,-8-3 8 0,3 3-2 0,-6-18-4 15,10 29-46-15,-10-29-85 0,8 26-111 0,-8-26-139 16,6 20-119-16,-6-20-110 0,0 0-78 0,16 14-121 15,-16-14-311-15,0 0-583 0</inkml:trace>
  <inkml:trace contextRef="#ctx0" brushRef="#br0" timeOffset="12936.01">14527 1805 32 0,'3'-16'412'0,"7"-1"-29"16,-10 0-8-16,6-1 8 0,-6 18-10 0,4-35-23 16,-4 35-28-16,-4-34-20 0,4 34-23 0,-6-31-30 15,6 31-33-15,-13-24-34 0,13 24-38 0,-14-15-26 16,14 15-28-16,-20-9-12 0,20 9-16 0,-23 6-10 15,23-6-6-15,-20 18-7 0,7-4-8 0,2 3-6 16,8 1 2-16,-3 2-3 0,2 0-3 0,1-3-2 16,3-17-3-16,0 33 0 0,0-33 0 0,0 28 2 15,0-28 7-15,3 22 45 0,-3-22 48 0,10 16 22 16,-10-16-11-16,0 0-17 0,0 0-11 0,27-4-9 16,-27 4-8-16,23-17-2 0,-10 5-8 15,1-3-13-15,2 0-7 0,-2-6-14 16,2 1-8-16,2-2-6 0,-2 0-7 0,1 2-2 15,-4 2-5-15,1 0-4 0,-2 5-1 0,2-4-3 16,-1 8-2-16,-13 9 1 0,27-15-3 0,-27 15 1 16,27-3-1-16,-27 3-1 0,23 7 7 0,-23-7-5 15,23 20 0-15,-9-3 0 0,-4-1 2 0,-4 2-2 16,1 2 2-16,0 2-1 0,-7-2-1 0,3 0 2 16,-3 0-1-16,-3-2 4 0,3-1 3 0,0-17 0 15,-7 30 8-15,7-30 3 0,-7 25 65 0,7-25 46 16,-16 18 38-16,16-18 10 0,-17 10 9 15,17-10 2-15,0 0 1 0,-30 2-8 0,30-2-22 16,-20-7-26-16,20 7-25 0,-17-18-20 0,17 18-18 16,-6-23-11-16,6 23-15 0,0-27-9 15,0 27-8-15,10-31-6 0,-4 11-9 0,8 6-14 16,-4-3 0-16,3 2 0 0,0 0 0 0,0 0 0 16,1 2 0-16,-1 1 0 0,1-1-9 0,-14 13-15 15,30-16-5-15,-30 16 0 0,27-12 1 0,-27 12 4 16,27-8 5-16,-27 8 6 0,0 0 1 0,42 0 5 15,-42 0-1-15,34 6 3 0,-34-6-1 0,30 8 3 16,-30-8 1-16,30 6 0 0,-30-6 2 0,27 4-2 16,-27-4 2-16,0 0-1 0,33 8 2 15,-33-8 0-15,0 0 1 0,33 0-3 0,-33 0 3 16,0 0 0-16,30-6-2 0,-30 6 0 0,20-6 2 16,-20 6-4-16,24-14 2 0,-24 14 0 0,19-18-2 15,-19 18-1-15,24-19 2 0,-24 19 3 0,16-23-7 16,-16 23 1-16,14-21-1 0,-14 21-3 15,3-24 2-15,-3 24-6 0,0-19 0 0,0 19-2 16,-6-18 1-16,6 18-3 0,-14-11 2 0,14 11 0 16,0 0 2-16,-30-3 4 0,30 3-2 0,-26 8 1 15,26-8 2-15,-30 21 1 0,13-9 0 0,0 3 1 16,4 3 6-16,-4 0-1 0,4 1 2 0,0 3-2 16,2 1 3-16,5 0 0 0,-1-1 3 15,4 1-2-15,3-1 0 0,0-2 2 0,3 0 2 16,7-3-2-16,-7 1-2 0,8-3-14 0,5-2-102 15,-16-13-127-15,24 17-146 0,-24-17-140 0,33 9-140 16,-33-9-128-16,40 0-134 0,-17-4-493 0,7-4-872 16</inkml:trace>
  <inkml:trace contextRef="#ctx0" brushRef="#br0" timeOffset="13176.01">15784 1347 382 0,'3'-22'430'16,"7"2"-11"-16,-6 2-31 0,-4 18-24 15,6-30-33-15,-6 30-25 0,10-27-41 0,-10 27-40 16,7-20-42-16,-7 20-38 0,6-18-27 0,-6 18-25 16,0 0-17-16,0 0-15 0,0 0 4 0,0 0 11 15,0 0 24-15,0 26 7 0,0-6-3 0,-3 4-3 16,-4 1-1-16,4 8-14 0,0 2-11 0,-4 2-9 16,1 1-8-16,2-1-11 0,-3 1-4 0,4-4-5 15,0 2 3-15,-4-4-11 0,4-4-2 0,0-4-12 16,-1-1-82-16,1-3-92 0,3-20-134 0,-7 29-118 15,7-29-101-15,-10 20-115 0,10-20-362 16,0 0-464-16</inkml:trace>
  <inkml:trace contextRef="#ctx0" brushRef="#br0" timeOffset="13648.01">15591 1680 126 0,'0'0'384'0,"-14"-18"-24"0,14 18-21 15,-3-20-38-15,3 20-42 0,3-17-33 0,-3 17-33 16,14-20-25-16,-14 20-25 0,22-18-13 0,-22 18-16 15,27-18-9-15,-6 9-9 0,-1 1-8 0,-4-2-10 16,4 0-5-16,4 4-3 0,-1-6 6 0,0 4 6 16,4-1 7-16,-7-1 3 0,6 0 4 0,-6 0 3 15,4 3-1-15,-4-2 13 0,-20 9 3 0,37-14-10 16,-37 14-17-16,23-10-15 0,-23 10-14 0,23-10-13 16,-23 10-8-16,0 0-5 0,0 0-7 15,30 2-1-15,-30-2-7 0,0 0-1 16,11 26 5-16,-11-26-1 0,-4 27 0 0,4-27 1 15,-7 34-8-15,1-10-1 0,-1-4-2 0,4 2-2 16,-4 1 0-16,0-4 0 0,4 2 3 0,-7-1-5 16,7-2 1-16,3-18-1 0,-11 27 5 0,11-27 23 15,-6 25 68-15,6-25 54 0,-7 18 47 0,7-18-2 16,0 0-31-16,0 0-30 0,0 0-25 0,0 0-21 16,0 0-23-16,0 0-11 0,0 0-12 0,10-21-11 15,4 6-10-15,-1-3-1 0,1 2-4 0,5-7-11 16,-2 3-1-16,3-3-2 0,3 3-3 15,-6 2-1-15,-1 4-3 0,8 1 0 0,-7 1-3 16,-1 2-4-16,-16 10 0 0,30-11 0 16,-30 11 0-16,0 0 3 0,33 5 4 0,-33-5-3 15,18 16 1-15,-18-16 1 0,12 27 1 0,-12-27 1 16,11 30 2-16,-11-10-2 0,3-2 1 0,1-1 0 16,-1 0-31-16,-3-17-60 0,0 33-91 0,0-33-117 15,-7 30-122-15,7-30-124 0,-6 23-94 0,6-23-172 16,-11 15-329-16,11-15-606 0</inkml:trace>
  <inkml:trace contextRef="#ctx0" brushRef="#br0" timeOffset="14252.01">16457 1560 50 0,'14'-21'370'0,"-1"2"3"16,-3 4-9-16,-3-3-12 0,6 3-24 0,-3 0-17 15,-10 15-23-15,17-26-25 0,-17 26-34 16,10-19-34-16,-10 19-33 0,6-15-27 0,-6 15-23 15,0 0-22-15,0 0-16 0,0 0-14 0,0 0-7 16,0 0-7-16,0 0-4 0,-30 13-7 0,17-1-2 16,-4 5 2-16,4 4-1 0,-4 4-4 0,4-1 0 15,0 5-8-15,-1-3-7 0,5 3 4 0,2-8-3 16,0 2-2-16,0-4 1 0,4 2-6 0,-3-3 27 16,6-18 79-16,-7 24 58 0,7-24 36 15,0 20 13-15,0-20-13 0,0 0-27 0,0 0-33 16,16 13-28-16,-16-13-24 0,21-9-20 0,-21 9-13 15,23-18-12-15,-10 5-9 0,4-4-7 0,-1-1-11 16,5-4-4-16,-5-1-2 0,4-2-7 0,-3 2-1 16,-1-1-5-16,5 2-2 0,-8 4-2 0,-3 0-1 15,3 3-1-15,0 0 0 0,-13 15-7 16,17-20 1-16,-17 20 2 0,0 0 2 0,24-7 0 16,-24 7 2-16,0 0 0 0,10 18-2 0,-10-18 2 15,3 22 1-15,-3-22 2 0,3 29-2 0,-3-29 1 16,0 36-1-16,0-36 3 0,3 30-2 0,-3-30-1 15,3 30 2-15,-3-30 6 0,8 22 22 16,-8-22 72-16,3 20 51 0,-3-20 11 0,0 0-15 16,13 16-21-16,-13-16-24 0,0 0-20 0,0 0-15 15,30-12-13-15,-30 12-10 0,27-17-11 0,-10 5-5 16,-1-5-7-16,4-4-6 0,4-1-7 0,-5 0 0 16,8 0-4-16,-6-1-2 0,2 3-3 0,-7 3 0 15,-2 2-4-15,2 1-4 0,-16 14-2 0,27-17 0 16,-27 17 2-16,0 0-3 0,0 0 4 15,30 14 0-15,-30-14 3 0,0 32 3 0,-3-13-1 16,3 4 4-16,-3 2 0 0,-1-3-2 0,1 3 2 16,3-1 0-16,0-5 2 0,0-2 2 15,0-17 2-15,0 31 4 0,0-31 2 0,3 24 5 16,-3-24-3-16,7 18-16 0,-7-18-107 0,0 0-164 16,20 7-191-16,-20-7-226 0,0 0-225 0,23-12-779 15,-23 12-1125-15</inkml:trace>
  <inkml:trace contextRef="#ctx0" brushRef="#br0" timeOffset="16412.02">17875 1427 274 0,'0'0'435'16,"13"-15"-10"-16,-13 15-15 0,0 0-28 0,0 0-44 15,3-17-55-15,-3 17-55 0,0 0-44 0,0 0-36 16,-30-6-30-16,30 6-23 0,-36 13-14 0,12-3-10 16,-2 0-11-16,-1 5-10 0,-3 3-10 15,7-3-9-15,-4 2 0 0,0 2-7 0,0 1-2 16,8-1-4-16,2-2-5 0,1-2-3 15,-1 1 0-15,7-2-2 0,-4 1 0 0,14-15 2 16,-16 22 4-16,16-22 6 0,-14 18 12 0,14-18 47 16,0 0 31-16,0 0-2 0,17 14-10 0,-17-14-21 15,30-8-12-15,-10-4-11 0,3 3-3 0,4-3-17 16,0-3-8-16,3-3-8 0,-3 3-1 0,3-3-8 16,-4 4 6-16,-3-2-16 0,1 7 24 0,-4-3-4 15,-4 0-11-15,1 3 1 0,-17 9-1 0,30-10-1 16,-30 10-3-16,0 0 1 0,37 0 1 0,-37 0-2 15,20 10-1-15,-20-10 0 0,16 15 1 0,-16-15-2 16,17 20 0-16,-17-20 1 0,13 18 0 16,-13-18-2-16,11 19 2 0,-11-19 1 15,6 15 3-15,-6-15 0 0,0 0 6 0,13 18 30 16,-13-18 86-16,0 0 47 0,0 0-20 0,0 0-27 16,0 0-27-16,27-7-22 0,-27 7-15 0,17-23-14 15,-4 8-12-15,1-4-8 0,-1 1-7 0,1 0-6 16,2-2-4-16,-2 2-3 0,-1 2-3 0,-4-1-4 15,5 5-2-15,-14 12-1 0,16-14-3 0,-16 14-1 16,0 0 2-16,27 5-1 0,-27-5 4 0,14 24 0 16,-7-6 0-16,-4 2 2 0,0 2-2 0,-3 4 3 15,3-4-2-15,-3 3 4 0,0 1-2 0,0-5 3 16,3 2 0-16,-3-1 1 0,0-22 2 0,7 33-3 16,-7-33-4-16,4 27-48 0,-4-27-77 0,3 20-127 15,-3-20-111-15,0 0-101 16,16 12-62-16,-16-12-16 0,0 0-17 0,34-14 4 15,-34 14-312-15,30-20-348 0</inkml:trace>
  <inkml:trace contextRef="#ctx0" brushRef="#br0" timeOffset="16756.14">18515 1589 388 0,'21'-12'262'0,"-9"-3"21"0,1 3 33 15,-13 12 21-15,21-23 14 0,-21 23-2 0,17-22-16 16,-17 22-20-16,16-20-23 0,-16 20-28 0,6-18-33 16,-6 18-38-16,11-15-39 0,-11 15-32 0,0 0-23 15,13-15-21-15,-13 15-16 0,0 0-14 0,11-12-9 16,-11 12-6-16,0 0-2 0,0 0-11 15,0 0 2-15,22-11-6 0,-22 11 4 0,0 0-1 16,27-7-4-16,-27 7 1 0,0 0 0 0,33-7 0 16,-33 7-4-16,27-11-2 0,-27 11 4 0,20-9 0 15,-20 9-4-15,24-12 6 0,-24 12 0 16,13-13-4-16,-13 13 4 0,10-20 1 0,-10 20 2 16,3-18 1-16,-3 18 1 0,-3-19 0 0,3 19-2 15,-10-18-5-15,10 18-1 0,-16-13-4 0,16 13-1 16,-24-7-3-16,24 7 0 0,0 0-1 0,-50 4 0 15,26 4-2-15,5 1 2 0,-5 5 0 0,7 1-2 16,-2 5 4-16,-5 0-4 0,7 3 2 0,4 1 2 16,4-2 0-16,1 2 0 0,2 0 3 15,2-2 0-15,4 1 3 0,7 0 3 0,-4-3 2 16,11-3-2-16,-1 0-1 0,4-1-39 0,-1-7-107 16,8-1-140-16,3-3-134 0,-27-5-102 0,53-2-134 15,-20-6-393-15,4 1-511 0</inkml:trace>
  <inkml:trace contextRef="#ctx0" brushRef="#br0" timeOffset="17180">19375 1182 109 0,'11'-25'487'0,"-5"5"-10"0,1 0-11 0,-1 3-29 16,-6 17-32-16,7-30-30 0,-7 30-23 0,4-30-35 16,-4 30-47-16,3-23-52 0,-3 23-48 15,3-16-43-15,-3 16-18 0,0 0-21 0,0 0-18 16,0 0-13-16,0 0-12 0,-3 19-7 0,3-19-5 15,-3 40-7-15,-1-12 0 0,-3 3-6 0,-2 5-4 16,2 1 2-16,1 1-3 0,-5 1-2 0,5-1 0 16,-1-3-4-16,4 0 2 0,0-2-1 0,-5-9 0 15,8 2 1-15,-3-4-2 0,3-2 6 0,-3-2 6 16,3-18 13-16,0 25 11 0,0-25-4 16,0 0-5-16,3 19 0 0,-3-19-8 0,0 0-8 15,0 0-5-15,11-14 1 0,-11 14-3 0,6-20-4 16,-6 20-3-16,0-28 0 0,0 28-4 15,0-30 0-15,0 30 0 0,0-33 0 0,0 33 0 16,-6-29 2-16,6 29-2 0,-14-25 0 0,14 25-2 16,-21-17 0-16,21 17-1 0,-22-9 0 0,22 9 1 15,-30 5-1-15,30-5 1 0,-41 21 3 0,25-9-1 16,-4 3-1-16,4 3 2 0,-2 0-1 0,6 1 1 16,1 1 0-16,1-1-1 0,4 2 3 0,-2-1 0 15,8-20 1-15,0 33 3 0,0-33 0 0,11 30 1 16,-11-30-36-16,19 20-105 0,-19-20-117 0,27 12-127 15,-27-12-98-15,41 0-71 0,-41 0-97 0,46-10-324 16,-19 0-444-16</inkml:trace>
  <inkml:trace contextRef="#ctx0" brushRef="#br0" timeOffset="17744">19599 1425 292 0,'10'-15'457'16,"-3"0"7"-16,-7 15-13 0,10-27-16 0,-10 27-38 15,10-29-19-15,-10 29-27 0,3-25-29 0,-3 25-42 16,0-19-44-16,0 19-54 0,0 0-38 0,-6-18-32 15,6 18-20-15,0 0-15 0,-27 8-17 0,27-8-9 16,-24 22-11-16,8-4-8 0,2-1-2 0,1 3-7 16,-1 3-2-16,8-3 1 0,-4 2-2 0,3 2-6 15,0-5-3-15,4-2 0 0,3-17 3 0,-3 33 0 16,3-33 5-16,3 22-4 0,-3-22 4 16,14 15-5-16,-14-15-5 0,0 0 2 15,33 0 0-15,-33 0-2 0,27-12-1 0,-11 2 0 16,-2-5-4-16,2-3 0 0,-2-2-1 0,2-2 0 15,-2-4-1-15,2-1 2 0,-6 2 1 0,1-1 4 16,-2 5 5-16,-2 0 14 0,-1 2 19 0,-1 1 2 16,-5 18-9-16,6-27-12 0,-6 27-7 0,3-18-4 15,-3 18-3-15,0 0-4 0,-17 10-1 0,17-10-1 16,-16 30 1-16,5-9-2 0,5 0 1 0,-4 4-2 16,0 4 2-16,7-5 0 0,-1 3-2 0,1-1-1 15,3-1 1-15,3-1-1 0,1-4 0 0,-4 1 6 16,10-4-3-16,-10-17 8 0,16 23-4 15,-16-23 0-15,27 12-2 0,-27-12 0 0,33 2-1 16,-33-2 0-16,44-9-1 0,-25-2 4 0,5-1-1 16,3-6 2-16,-4-3-1 0,4-3 1 15,0-3 2-15,-5-6 25 0,5 1 9 0,-3-2-6 16,-7 1-6-16,-1 0-7 0,-6 3-6 0,0 0-2 16,0 6 11-16,-3 0 12 0,0 2-8 0,-4 5-9 15,-3 17-9-15,3-25-6 0,-3 25-2 0,0 0-2 16,0 0-1-16,0 0 0 0,-26 7 1 0,16 8-2 15,-1 3-1-15,2 6 0 0,-1 5 0 0,-1 0 2 16,2 4 0-16,2-1 1 0,1 1 0 0,-2-1 1 16,2 0 2-16,-1-1-1 0,4-6-5 15,0-1-2-15,0 0-43 0,-2-4-77 0,5-20-89 16,0 31-102-16,0-31-107 0,0 24-99 0,0-24-78 16,0 0-65-16,0 0-519 0,0 0-641 0</inkml:trace>
  <inkml:trace contextRef="#ctx0" brushRef="#br0" timeOffset="18272.64">19832 1532 173 0,'0'0'374'0,"-19"-14"2"0,19 14-5 16,-21-13-25-16,21 13-45 0,0 0-60 0,-12-18-47 15,12 18-39-15,0 0-30 0,12-15-27 0,-12 15-14 16,27-9-18-16,-27 9-12 0,40-11-6 0,-16 7-7 16,2-5-5-16,4 4-4 0,0 1 0 0,0-4 1 15,0 0 6-15,10 1 15 0,-7 0-2 16,8-4 4-16,-8 4 7 0,-3 1 5 0,0-2 5 15,0-1 7-15,-4 2 16 0,1 2 25 0,-7-3 25 16,-20 8 22-16,34-9 10 0,-34 9-33 0,26-13-24 16,-26 13-29-16,13-12-19 0,-13 12-15 0,0 0-10 15,0 0-9-15,0-20-10 0,0 20-6 16,0 0-4-16,-19-8-7 0,19 8-2 0,0 0-1 16,-30 4-5-16,30-4 5 0,-27 17-6 0,10-5 6 15,1 0-5-15,-1 3 1 0,-3 3 0 0,7 0 1 16,0 1-2-16,-1 1 0 0,4 2 0 15,0-1 5-15,0-1-4 0,3-1-2 0,4 1 3 16,3-20 0-16,0 31 3 0,0-31 4 0,3 27 3 16,-3-27-4-16,14 17-1 0,-14-17 1 0,19 12-1 15,-19-12 1-15,0 0-2 0,44 1 0 0,-44-1 0 16,30-13-1-16,-10 5 4 0,-3-4 13 0,-1 0 30 16,1-6 1-16,-4 2-11 0,1-5-8 0,2-1-8 15,-2-1-8-15,-4 3-3 0,-1-3-5 0,-1 4-2 16,-2 1-1-16,-6 18-1 0,7-30-1 0,-7 30-4 15,9-22-3-15,-9 22-1 0,0 0-2 16,0-18 1-16,0 18 0 0,0 0 0 0,0 0 0 16,-16 23 2-16,16-23 4 0,-6 29-5 15,-2-8 2-15,5 1-1 0,0 1 4 0,0 3 1 16,-1-5 0-16,4 1-1 0,4 2 0 0,-1-4 1 16,0-1 0-16,5-1-31 0,-8-18-70 0,12 26-108 15,-12-26-118-15,24 13-132 0,-24-13-91 0,0 0-105 16,43-1-515-16,-43 1-630 0</inkml:trace>
  <inkml:trace contextRef="#ctx0" brushRef="#br0" timeOffset="18512.02">20913 1285 398 0,'0'0'516'16,"13"-18"-30"-16,-13 18-38 0,7-15-52 0,-7 15-61 15,0 0-66-15,10-17-56 0,-10 17-45 16,0 0-31-16,0 0-30 0,0 0-20 0,0 0-21 15,0 0-10-15,13 15-9 0,-13-15 3 0,0 25 0 16,0-25 6-16,-10 35-2 0,10-13 3 0,-3-2-5 16,0 4-8-16,-4-5-6 0,3 3-4 0,1 0-2 15,0-1-6-15,-4-4-6 0,7 0-3 0,0-17 3 16,-6 33-4-16,6-33 3 0,0 25 0 0,0-25 1 16,-7 20-3-16,7-20-53 0,0 0-136 0,0 0-171 15,0 17-171-15,0-17-610 0,0 0-593 0</inkml:trace>
  <inkml:trace contextRef="#ctx0" brushRef="#br0" timeOffset="18668.02">20946 1027 368 0,'-3'-32'554'0,"-3"4"-16"0,2 6-55 0,0 0-50 16,1 1-59-16,0 1-75 0,3 20-60 0,-7-27-52 15,7 27-38-15,0-20-26 0,0 20-27 0,0 0-16 16,24-8-43-16,-24 8-115 0,23 10-146 0,-23-10-118 15,26 14-110-15,-5-5-522 0,-21-9-452 0</inkml:trace>
  <inkml:trace contextRef="#ctx0" brushRef="#br0" timeOffset="19252.02">21267 960 121 0,'0'0'530'16,"0"0"-32"-16,0 0-43 0,0 0-57 0,19 7-71 15,-19-7-65-15,0 0-55 0,0 0-41 16,11 14-32-16,-11-14-25 0,0 21-25 0,0-21-9 15,-11 33-9-15,8-12-7 0,-7 11-2 0,4-1 1 16,-5 5 8-16,-5 3-1 0,2 5-7 0,-2-1-14 16,2 1-5-16,1-1-3 0,4-6-4 0,-2-3-2 15,5-1-4-15,2 0-2 0,1-8 0 0,0 0 0 16,3-3 0-16,3-1 0 0,-3-21-2 0,3 27-4 16,-3-27-74-16,10 19-82 0,-10-19-83 15,0 0-70-15,14 11-44 0,-14-11-55 0,0 0-16 16,0 0 20-16,0 0 39 0,13-16 79 0,-13 16 126 15,0 0 78-15,0-22 67 0,0 22 40 0,-7-22 42 16,7 22 40-16,-6-23 41 0,6 23 28 0,-8-27 25 16,8 27 5-16,-6-33-2 0,6 33-8 15,-10-27-1-15,10 27-7 0,0-28-14 0,0 28-28 16,-3-26-28-16,3 26-27 0,3-19-22 0,-3 19-14 16,16-20-21-16,-16 20-5 0,27-15-13 0,-27 15-6 15,33-15-6-15,-6 9-4 0,-3 0-1 0,3 0-4 16,-1 1-1-16,4 1-1 0,-3-1-4 15,3 0 1-15,-30 5-2 0,46-8-5 0,-46 8 4 16,44-4 2-16,-44 4 2 0,37-8 28 0,-37 8 37 16,33-7 14-16,-33 7-2 0,30-9-10 0,-30 9-14 15,24-12-5-15,-24 12-9 0,19-15-5 0,-19 15-9 16,17-17-6-16,-17 17-5 0,7-18-6 0,-7 18-5 16,3-17 0-16,-3 17-1 0,-3-18-2 0,3 18-4 15,-7-15-1-15,7 15-3 0,-14-13-2 0,14 13-3 16,0 0 6-16,0 0-6 0,-43 3 2 15,43-3 0-15,-30 20 0 0,13-5 2 0,-5 3 2 16,1 4-3-16,1 3 2 0,1 1 7 0,1 1-8 16,2 0 6-16,-1 2 0 0,4-3 1 15,3 2-2-15,3-3 7 0,1-3-3 0,3 1 0 16,-1-3 6-16,4-20-28 0,-3 30-83 0,3-30-143 16,3 22-142-16,-3-22-121 0,0 0-151 0,16 9-367 15,-16-9-495-15</inkml:trace>
  <inkml:trace contextRef="#ctx0" brushRef="#br0" timeOffset="19824.21">21673 1332 77 0,'10'-18'443'16,"1"5"-9"-16,-11 13-15 0,19-26-30 0,-19 26-34 15,17-23-39-15,-17 23-54 0,13-17-49 16,-13 17-46-16,14-12-31 0,-14 12-30 0,0 0-17 16,0 0-16-16,33 0-9 0,-33 0-9 15,16 16 1-15,-16-16 2 0,14 28 5 0,-7-10 3 16,-4 2-9-16,0 0-9 0,-3-1-2 0,0 5-12 15,0-3-6-15,0 0-6 0,0-4 2 0,0-17-2 16,-3 33-1-16,3-33 29 0,-3 27 78 0,3-27 70 16,0 19 72-16,0-19 28 0,0 0-30 0,-7 20-29 15,7-20-30-15,0 0-29 0,0 0-22 0,0 0-22 16,-14-21-23-16,14 21-17 0,8-25-20 0,-2 8-17 16,1-1-12-16,-1-5-10 0,8 3-5 0,2-6-8 15,1 0-5-15,-1 1-6 0,5 1-5 0,-1 0 2 16,0 4-6-16,0 5-4 0,-3 0-4 0,-1 6-2 15,-16 9 0-15,33-13 2 16,-33 13-4-16,27 5 2 0,-27-5 4 0,21 20 1 16,-12-5-4-16,-6 2 7 0,4 2 1 0,-4 5-1 15,1-2 2-15,-4 1-3 0,0-3 0 0,4-1 4 16,-4-19-3-16,3 33 1 0,-3-33 3 0,3 29 5 16,-3-29 36-16,0 19 87 0,0-19 31 0,0 0-21 15,0 0-26-15,0 0-22 0,0 0-14 0,0 0-15 16,0 0-12-16,0 0-10 0,13-13-10 0,-13 13-6 15,17-30-9-15,-4 10-2 0,4-2-4 0,3-1-5 16,0-4 0-16,3-1-4 0,4-4-5 0,3 2 0 16,-3-1-2-16,0 9-1 0,-5 0-2 15,-1 3-4-15,-1 3-12 0,-4 3-1 0,-16 13 0 16,30-10 4-16,-30 10 2 0,0 0 1 0,33 10 7 16,-33-10-2-16,14 26 3 0,-14-7 1 15,4 6 2-15,-8 1 5 0,1-2-1 0,0 3 0 16,3-1 5-16,-8-1-4 0,8-1 3 0,-3 0 4 15,0-3-2-15,0 0 3 0,0-4-2 0,3-17-3 16,-4 28-79-16,4-28-127 0,-3 22-205 0,3-22-233 16,0 0-260-16,-14 15-990 0,14-15-1314 0</inkml:trace>
  <inkml:trace contextRef="#ctx0" brushRef="#br0" timeOffset="25084.78">7897 3067 450 0,'-27'-10'552'0,"27"10"6"15,-20-12-33-15,20 12-52 0,-20-12-62 0,20 12-41 16,-17-19-62-16,17 19-60 0,-7-14-50 0,7 14-42 16,-3-18-34-16,3 18-25 0,10-18-23 15,-10 18-14-15,20-12-14 0,-20 12-12 16,34-9-6-16,-34 9-16 0,33 0 9 0,-33 0-10 15,30 3 1-15,-30-3 0 0,27 18-1 0,-27-18 0 16,17 23-1-16,-17-23 5 0,3 31 4 0,-3-31 17 16,-11 34 5-16,5-14 7 0,-1 1 5 0,1-1 5 15,-5-3 19-15,5 0 26 0,-4-2 25 0,10-15 21 16,-14 26 17-16,14-26 12 0,-9 22 13 0,9-22 10 16,-10 17-10-16,10-17-21 0,-7 15-29 0,7-15-27 15,0 0-26-15,0 0-15 0,4 21-21 0,-4-21-2 16,0 0-9-16,43 4-4 0,-43-4-21 15,50-4-61-15,-17 1-78 0,0-2-84 0,4-4-71 16,4 2-76-16,-5-2-67 0,4-2-65 0,-4 2-58 16,1-6-36-16,0 3-56 0,-4-1-14 0,1-2-344 15,-4-1-470-15</inkml:trace>
  <inkml:trace contextRef="#ctx0" brushRef="#br0" timeOffset="25428.02">8627 3018 197 0,'30'-16'300'15,"-30"16"24"-15,17-13 20 0,-17 13 6 0,16-9-13 16,-16 9-32-16,0 0-53 0,17-10-52 0,-17 10-45 15,0 0 5-15,0 0 9 0,16 10-17 0,-16-10-7 16,11 22 5-16,-11-22-9 0,3 37-3 0,-6-12 0 16,3 4-21-16,-6 5-14 0,-5 3-15 15,-2 9-16-15,-4 4-6 0,-10 4 4 0,-6 4 12 16,-10 7 26-16,-7 0 5 0,-7-3-5 0,-7-1 11 16,-5-4 15-16,-5-7 17 0,-6-2 18 0,0-6 21 15,-4-9 15-15,8-8-3 0,-1-8-15 0,-6-7-21 16,9-10-11-16,-12-7-7 0,0-8-22 15,-4-15-23-15,3-11-12 0,3-6-19 0,14-12-22 16,10-10-12-16,10-3-14 0,17-6-12 0,12-1-5 16,15 7-9-16,16-2-7 0,16-2 0 0,18 1 0 15,16 1-3-15,30-2-14 0,17 2-16 0,16 10-20 16,11 6-18-16,2 11-23 0,5 7-26 0,-21 12-25 16,0 8-26-16,-4 7-32 0,-16 13-30 15,-6 3-23-15,-4 9-19 0,-11 5-7 0,-2 4-12 16,-13 7 4-16,-4-1 13 0,-17 3-3 0,-6 0-13 15,-7 3-30-15,-10-3-26 0,-7 3-52 0,-3-2-60 16,-7-2-235-16,-9 3-199 0</inkml:trace>
  <inkml:trace contextRef="#ctx0" brushRef="#br0" timeOffset="26792.02">6493 2680 124 0,'0'0'354'0,"0"0"7"0,0 0-8 0,0 0-1 16,0 0-12-16,0 0-20 0,0 0-22 0,0 0-35 16,0 0-36-16,0 0-36 0,0 0-34 0,0 0-33 15,0 0-7-15,0 0 32 0,9 14 14 0,-9-14-4 16,0 0 5-16,-9 24-3 0,9-24 12 0,-10 21 7 16,10-21-1-16,-14 30-9 0,8-12-12 15,-4 3-12-15,3-2-17 0,-6 1-12 0,3 3-17 16,-1-4-16-16,2 4-13 0,-1-1-27 0,-1-1-8 15,5-1-2-15,-1-1-4 0,-3-1-3 0,3-3-1 16,7-15-1-16,-9 28-3 0,9-28 1 0,-7 22-1 16,7-22 2-16,0 0-8 0,-10 18-18 0,10-18-18 15,0 0-7-15,0 0 2 0,0 0 1 0,0 0 4 16,-7-15 3-16,7 15 2 0,0-20 8 0,0 20-4 16,0-27 2-16,0 27-3 0,-3-28 4 0,3 28 4 15,-7-30 0-15,7 30-2 0,-6-30 4 0,6 30 8 16,-8-26 9-16,8 26-5 0,-3-19-8 15,3 19-12-15,0 0-7 0,-6-20 1 0,6 20 1 16,0 0 1-16,0 0 5 0,0 0 5 0,6 17 7 16,-6-17 17-16,11 22 11 0,-5-9-3 0,7 5 1 15,-2-4-3-15,2 4-1 0,0 0-2 0,1-4-7 16,2 5 7-16,-2-5-4 0,-1-1 3 0,4 2 0 16,-17-15-4-16,23 20 2 0,-23-20-12 0,16 18-36 15,-16-18-35-15,14 12-33 0,-14-12-50 0,0 0-32 16,0 0-15-16,0 0 12 0,-10 19 25 0,10-19 29 15,-30 8 25-15,30-8 20 0,-40 3 13 0,40-3 15 16,-54 4 9-16,54-4 5 0,-52 3 9 0,52-3 24 16,-57 0 41-16,57 0 32 0,-50 2 22 15,50-2 16-15,-40 0 4 0,40 0-13 0,-33 4-17 16,33-4-18-16,0 0-13 0,0 0-10 0,-27-6-4 16,27 6-5-16,22-7-2 0,-22 7-3 0,51-13-2 15,-15 3-1-15,2 3-5 0,-2-5-44 0,4-1-68 16,3 0-97-16,4-5-89 0,7 1-122 0,-8-5-116 15,4 1-156-15,0-3-466 0,-3-1-610 0</inkml:trace>
  <inkml:trace contextRef="#ctx0" brushRef="#br0" timeOffset="27480.91">6543 1702 285 0,'0'0'440'0,"0"0"-10"0,16-17-25 0,-16 17-42 15,0 0-54-15,0 0-56 0,0 0-55 0,14-12-41 16,-14 12-29-16,0 0 25 0,0 0 19 0,-4 22 21 16,4-22-18-16,-10 22-7 0,10-22-9 0,-13 34-3 15,6-18-2-15,-3 4-3 0,1-1-6 0,-2 5-16 16,1-4-23-16,1 2-10 0,-2 1-22 0,-2-4-10 15,3-1-6-15,0 0-6 0,0-4-6 0,10-14 19 16,-13 25 45-16,13-25 16 0,-14 21 15 0,14-21-18 16,0 0-19-16,-13 9-22 0,13-9-20 15,0 0-13-15,0 0-11 0,-3-22-10 0,3 22-6 16,3-21-6-16,-3 21-5 0,10-26-4 0,-10 26-3 16,6-25-2-16,-6 25-7 0,7-17-13 0,-7 17-10 15,0 0-2-15,10-19 4 0,-10 19 3 0,0 0 9 16,0 0 3-16,24 12 1 0,-24-12 4 0,13 16 4 15,-13-16-2-15,24 22 3 0,-15-9 4 0,5-1 0 16,-1 1 4-16,-13-13 1 0,24 20 0 0,-24-20 2 16,16 17 2-16,-16-17 5 0,17 16 1 0,-17-16-2 15,10 13-1-15,-10-13-4 0,0 0 1 0,0 0-6 16,0 0 4-16,-7 15-6 0,7-15 0 0,0 0-4 16,-47-6 1-16,47 6-1 0,-43-7-3 15,19 1-2-15,24 6 4 0,-46-12-1 0,46 12 0 16,-37-13 4-16,37 13 2 0,-30-9 1 0,30 9-4 15,-23-10-2-15,23 10 2 0,-14-12-9 0,14 12-2 16,0 0 2-16,4-19 2 0,-4 19 2 0,37-12 3 16,-4 2-3-16,10 0-57 0,14-5-80 0,20-1-100 15,3-4-92-15,16-1-96 0,5-4-85 0,-8 2-72 16,-6 3-144-16,-8-2-331 0,2 3-533 0</inkml:trace>
  <inkml:trace contextRef="#ctx0" brushRef="#br0" timeOffset="30040.62">9564 3093 263 0,'0'0'440'0,"17"-16"-23"0,-17 16-15 16,13-17-29-16,-13 17-14 0,10-18-23 0,-10 18-36 15,3-17-27-15,-3 17-26 0,0 0-22 0,-6-23-41 16,6 23-34-16,-13-10-30 0,13 10-19 16,-21-7-20-16,21 7-22 0,0 0-2 0,-46 2 1 15,46-2 4-15,-41 13-1 0,22-6-5 0,-1 6-9 16,-1-3-7-16,5 5-5 0,-1 0-1 0,4 0 0 15,-1-1 2-15,5 5-1 0,2-5-1 0,4 3-4 16,3-17-1-16,-6 29-1 0,6-29-4 0,3 27 1 16,-3-27-3-16,9 22 1 0,-9-22 2 0,10 17-1 15,-10-17-1-15,17 12-5 0,-17-12 0 0,0 0-2 16,0 0-4-16,43-4-3 0,-43 4-2 0,24-15-3 16,-24 15 3-16,20-25-4 0,-10 12 1 0,-1-1-4 15,-1-4 4-15,-2 0 1 0,-2-1 2 0,-1 1 13 16,-3-2 26-16,3 2 14 0,-3 18 5 15,-3-34 13-15,3 34 16 0,-7-28-10 0,7 28-15 16,-3-25-17-16,3 25-12 0,-7-14-11 0,7 14-5 16,0 0-3-16,0 0-5 0,0 0 1 0,-20 17-3 15,20-17 2-15,4 22-6 0,-4-22 1 0,6 28 1 16,0-11-1-16,5-2 2 0,-1 3-4 0,-1-2 3 16,5 1 5-16,-1-3-4 0,1-2 0 0,2 1 1 15,-2-3 3-15,-14-10-2 0,30 15 1 0,-30-15-3 16,33 8 0-16,-33-8-1 0,34 0-5 0,-34 0-1 15,39-14-1-15,-18 2-2 0,-5 0-1 0,4-3-2 16,-3-3 6-16,3-3-5 0,-6-3 1 16,-5 2 0-16,1 0-1 0,1-3-3 0,-8 2 0 15,0 1-4-15,-3-1 3 0,-3 3 0 0,3 20 0 16,-7-32 0-16,7 32 1 0,-10-25-4 0,10 25 4 16,-13-18 1-16,13 18 0 0,0 0-1 0,0 0 1 15,-41 7-1-15,41-7 3 0,-19 26 2 0,8-8 2 16,5 1-4-16,2 4 4 0,1 2-1 0,3 0 4 15,3 0-2-15,1 0 4 0,-1 0-5 0,4 0 4 16,3 0-1-16,-4-5 2 0,4-1 3 0,4 1 2 16,-4-4 4-16,4-1-5 0,2-5 0 0,-16-10-1 15,30 14-1-15,-30-14 1 0,36 3-5 0,-36-3 1 16,41-10-4-16,-22 3 1 0,5-6 0 0,-4 1 0 16,4-9-1-16,-2 1-1 0,2-5-1 15,-4 0-1-15,0-2-4 0,-3 0 4 0,0-1-2 16,-4-2-2-16,0 3 5 0,-6 2 2 0,0 2 1 15,-1 1 4-15,-3 1 1 0,-3 21-5 0,4-29-6 16,-4 29-4-16,-4-22-6 0,4 22 5 0,0 0 1 16,0 0 0-16,0 0 3 0,-30 12 0 0,24 5 2 15,-1 1-3-15,1 2 5 0,-2 5 2 0,5-3 0 16,3 6 0-16,-3-3 2 0,6 2 1 0,0-2-2 16,5 3 8-16,-2-6 0 0,1 3-5 0,6-5-12 15,-3 0-33-15,3-3-46 0,1-5-75 0,2 2-98 16,-16-14-110-16,40 10-131 0,-40-10-116 15,47-3-94-15,-23-1-608 0,6-4-771 0</inkml:trace>
  <inkml:trace contextRef="#ctx0" brushRef="#br0" timeOffset="30284.03">10881 2767 316 0,'7'-15'543'0,"0"1"-15"0,-7 14-40 0,10-29-35 16,-10 29-17-16,6-24-34 0,-6 24-29 0,4-22-39 15,-4 22-55-15,3-18-54 0,-3 18-46 0,0 0-41 16,0 0-30-16,0 0-21 0,0 0-17 0,0 0-10 16,0 0-4-16,-17 18 10 0,8 1-6 15,2 4-8-15,0-1-5 0,-3 8-7 0,4-3-6 16,-1 6-4-16,0-3-3 0,4 0 0 0,-1-2-1 16,1-1 1-16,3 1-4 0,-3 19-7 0,3-24-71 15,0-23-74-15,3 32-68 0,-3-32-69 0,3 27-66 16,-3-27-93-16,7 19-92 0,-7-19-130 0,0 0-367 15,0 0-490-15</inkml:trace>
  <inkml:trace contextRef="#ctx0" brushRef="#br0" timeOffset="30780.48">10745 3014 138 0,'0'0'434'16,"-24"-12"-7"-16,24 12-1 0,-23-10-16 0,23 10-21 15,-20-10-39-15,20 10-42 0,-14-12-39 0,14 12-41 16,0 0-35-16,-6-20-39 0,6 20-31 0,10-20-24 15,-10 20-15-15,26-20-20 0,-8 7-12 0,2 1-8 16,-1-2-19-16,8 2 4 0,0 0-9 0,3-3-2 16,0 3-2-16,-3 2-5 0,-1 0 1 0,1-1-4 15,-4 2-2-15,0-2 0 0,1 4-3 0,-4 0 6 16,-20 7 19-16,37-13-6 0,-37 13 10 0,22-7-2 16,-22 7-6-16,0 0-10 0,30-10-3 0,-30 10-4 15,0 0-1-15,0 0 8 0,0 0 20 0,18 17 22 16,-18-17 6-16,0 22-6 0,0-22-7 15,-7 31-9-15,4-12-4 0,0 4-3 0,-2-1-7 16,2 2-3-16,0-2-4 0,0 0-2 0,-4 1-2 16,4-1-1-16,0-2 0 0,0 0 0 0,3-20-4 15,-8 33-1-15,8-33 5 0,-6 24 3 0,6-24 50 16,0 24 52-16,0-24 18 0,0 0-12 0,-7 17-18 16,7-17-14-16,0 0-13 0,0 0-10 0,0 0-13 15,13-23-9-15,-13 23-12 0,14-25-7 0,-1 8-7 16,1-1-2-16,-1 0-8 0,1 1-2 0,-1 0-2 15,-1 2-8-15,2 0-1 0,-1 2-4 0,1 0-5 16,-14 13-2-16,24-17 0 0,-24 17-1 0,22-7 0 16,-22 7 1-16,0 0-1 0,30 5 1 15,-30-5 3-15,17 14 0 0,-17-14 1 0,13 20 4 16,-13-20 2-16,11 26 1 0,-11-26 2 0,7 27-1 16,-7-27 2-16,6 27-26 0,-6-27-43 0,6 25-68 15,-6-25-80-15,8 23-93 0,-8-23-93 0,13 15-79 16,-13-15-101-16,16 12-171 0,-16-12-284 0,0 0-509 15</inkml:trace>
  <inkml:trace contextRef="#ctx0" brushRef="#br0" timeOffset="31180.88">11692 2958 34 0,'0'0'476'0,"0"0"-28"0,-10-21-26 15,10 21-22-15,0 0-21 0,-11-20-34 0,11 20-40 16,0 0-40-16,-6-15-42 0,6 15-41 0,0 0-40 15,0 0-30-15,-7-14-26 0,7 14-18 0,0 0-13 16,0 0-13-16,0 0-6 0,0 0-8 0,13-13-4 16,-13 13-1-16,0 0-4 0,0 0-5 0,35-7-3 15,-35 7 2-15,0 0-3 0,33-9-1 0,-33 9-3 16,19-7 3-16,-19 7-3 0,24-10 0 0,-1-2 10 16,-23 12-8-16,16-16 4 0,-16 16 11 0,14-14 16 15,-14 14 4-15,10-16 0 0,-10 16 1 0,6-15-2 16,-6 15 3-16,0 0-9 0,0-22-8 15,0 22-8-15,0 0-3 0,-9-14-6 0,9 14-4 16,0 0-4-16,0 0 1 0,-37-3 1 0,37 3-5 16,-23 9 5-16,23-9-4 0,-30 21 5 0,17-9-2 15,-4 3 1-15,4 3 2 0,-4 2-2 0,7-1 4 16,-4 1-1-16,8 4 8 0,-4-5 2 0,7 4-4 16,-4-3 2-16,7 0 4 0,0-20 0 0,4 32-4 15,-4-32 5-15,9 31-1 0,1-19 2 0,4 0-4 16,-14-12 2-16,30 18-26 0,-30-18-49 0,30 9-75 15,-30-9-112-15,40 3-115 0,-40-3-121 0,39-7-147 16,-39 7-403-16,41-16-502 0</inkml:trace>
  <inkml:trace contextRef="#ctx0" brushRef="#br0" timeOffset="31784.03">12278 2705 158 0,'0'0'236'0,"14"-13"-9"16,-14 13-20-16,16-15-13 0,-16 15 6 16,14-13 4-16,-14 13 12 0,13-12 3 0,-13 12 10 15,14-13 11-15,-14 13 5 0,10-12-5 0,-10 12 4 16,0 0-6-16,14-17-9 0,-14 17-12 0,0 0-17 15,0 0-27-15,9-15-34 0,-9 15-29 0,0 0-25 16,0 0-22-16,0 0-13 0,0 0-13 0,0 0-7 16,0 0-6-16,-9 17 5 0,9-17 15 0,-11 25 12 15,8-7-1-15,-4 2-4 0,4 2-7 0,0 2-2 16,-5 2-6-16,5-1-4 0,0-1-6 0,3 2-5 16,-3-4-1-16,-1 2-4 0,4-3 1 0,0-21-1 15,0 36 0-15,0-36-3 0,0 30 3 0,0-30-1 16,4 25 3-16,-4-25 5 0,3 20 11 15,-3-20 33-15,3 18 33 0,-3-18 8 0,0 0-14 16,0 0-15-16,0 0-14 0,11 12-14 0,-11-12-12 16,0 0-5-16,13-12-7 0,-13 12-3 0,9-16-6 15,-9 16-5-15,8-20-5 0,-8 20 1 0,10-24-1 16,-10 24-2-16,3-24-4 0,-3 24-4 0,0-24 0 16,0 24-4-16,0-22 2 0,0 22-6 0,-7-18-1 15,7 18-2-15,-6-15-2 0,6 15-1 0,-17-13 3 16,17 13-1-16,0 0 4 0,-24-5-2 0,24 5 5 15,0 0 0-15,-30 5 1 0,30-5 2 0,-19 13 1 16,19-13 0-16,-21 16 0 0,21-16 2 0,-17 24-1 16,11-9 1-16,-4 2 0 0,10-17 3 15,-6 31 1-15,6-31 1 0,-4 31 1 0,4-31 0 16,4 31 2-16,9-6-5 0,-13-25-4 0,17 19-13 16,-17-19-31-16,27 16-37 0,-27-16-58 0,30 7-62 15,-30-7-63-15,33 2-78 0,-33-2-62 0,36-7-58 16,-36 7-27-16,40-13-30 0,-16 6-61 0,-4-3-215 15,-4 0-286-15</inkml:trace>
  <inkml:trace contextRef="#ctx0" brushRef="#br0" timeOffset="32424.23">12672 2912 3 0,'17'-17'265'0,"-17"17"-10"0,13-20-15 0,-13 20-16 16,14-18-15-16,-14 18-1 0,6-20 0 16,-6 20-2-16,10-17-6 0,-10 17-2 0,4-18-6 15,-4 18-3-15,0 0-2 0,0-22-14 0,0 22-26 16,0 0-24-16,0 0-25 0,-14-13-22 0,14 13-10 15,0 0 1-15,-23 8-1 0,23-8 5 0,-23 18-9 16,6-6-12-16,4 0-2 0,-1 6-4 0,4-1-6 16,0 1-5-16,-3 0-7 0,3 1 2 0,3-1-6 15,-3 0-2-15,7-1-7 0,3-17 8 0,-10 27-3 16,10-27 0-16,-3 25 0 0,3-25 5 0,0 21 8 16,0-21 15-16,0 0 1 0,13 17 3 0,-13-17-2 15,0 0-10-15,0 0 12 0,30 0 0 0,-30 0 1 16,23-11 2-16,-23 11 2 0,24-18-9 15,-24 18-12-15,26-24-2 0,-12 9-6 0,-5 0-3 16,5-2-8-16,-4-1 0 0,3 0-2 0,-6 1-2 16,0 0 3-16,-1 1 8 0,-6 16 4 0,10-25 5 15,-10 25-9-15,7-22-7 0,-7 22-10 0,0 0-3 16,4-17-3-16,-4 17-2 0,0 0 4 0,0 0 1 16,0 0-1-16,-14 20 1 0,14-20 3 0,-10 22-7 15,10-22 4-15,-10 29 1 0,10-29 2 0,-7 34-1 16,7-34 1-16,0 32 0 0,0-32 4 0,0 33 2 15,0-33 3-15,7 27 0 0,-7-27 3 0,13 23 1 16,-13-23-2-16,17 15 0 0,-17-15-5 0,20 12 2 16,-20-12-4-16,30 5 0 0,-30-5-1 15,30-5-2-15,-30 5-1 0,33-8 4 0,-13-1-5 16,1-1 0-16,-5-3 0 0,1-2-1 0,2 0 0 16,-2-4 0-16,-4-5-1 0,8 2 1 0,-12-1-3 15,2 2-1-15,-1-3-2 0,-1 2-1 0,-1 2-2 16,-5-2 5-16,0 2-3 0,-3 20-2 0,4-33 1 15,-4 33-4-15,3-25-6 0,-3 25-3 0,-7-22 0 16,7 22 5-16,0 0 3 0,-14-13 1 0,14 13 3 16,0 0 1-16,-16 8-1 0,16-8 4 0,-14 19-2 15,14-19 6-15,-12 31-4 0,5-11 2 0,4-1 4 16,0 1-2-16,-2 4-1 0,2-2 4 0,0-2-1 16,3 1 4-16,0-3 0 0,0 3 0 0,0-21 1 15,3 33-4-15,-3-33-23 0,3 29-43 16,-3-29-40-16,8 22-44 0,-8-22-52 0,6 20-54 15,-6-20-91-15,0 0-109 0,10 16-115 0,-10-16-468 16,0 0-509-16</inkml:trace>
  <inkml:trace contextRef="#ctx0" brushRef="#br0" timeOffset="33052.15">12885 2927 157 0,'0'0'397'15,"0"0"-21"-15,-16-15-24 0,16 15-40 16,0 0-30-16,0 0-36 0,-14-15-43 0,14 15-46 15,0 0-26-15,0 0-23 0,24-14-20 0,-24 14-14 16,27-8-16-16,-27 8-1 0,33-7-12 0,-33 7-3 16,41-9-7-16,-19 5-6 0,-22 4-4 0,47-11-6 15,-23 6-2-15,3 1-1 0,-27 4-6 0,46-13 1 16,-46 13 1-16,40-12-2 0,-40 12-2 0,37-10 4 16,-37 10 2-16,30-13 9 0,-30 13 9 0,26-12 12 15,-26 12 8-15,23-11 6 0,-23 11 3 0,18-9 7 16,-18 9 6-16,0 0 4 0,16-16-3 0,-16 16-2 15,0 0-12-15,0 0-3 0,0 0-8 0,7-14-15 16,-7 14-11-16,0 0-1 0,0 0-3 0,0 0-5 16,-30 8-2-16,30-8-2 0,-17 12 7 15,17-12 3-15,-27 17 0 0,14-7 7 0,-1 2 2 16,1 4 4-16,0-3-4 0,3 1-6 0,-3-2-3 16,2 4-2-16,11-16 8 0,-13 25-6 0,13-25-4 15,-9 22 5-15,9-22 0 0,-8 20 1 0,8-20-2 16,0 0 6-16,0 24 1 0,0-24-3 0,0 0-3 15,17 18 0-15,-17-18-4 0,0 0-1 0,30 8 1 16,-30-8-6-16,0 0 2 0,40-5-3 0,-40 5 1 16,30-9-4-16,-30 9 1 0,30-15-2 0,-30 15 2 15,27-18 9-15,-10 5 2 0,-17 13 6 0,26-23 2 16,-26 23 3-16,17-25-2 0,-17 25-9 16,17-27-3-16,-17 27-2 0,10-24-2 0,-10 24-4 15,13-24 2-15,-13 24-4 0,3-17-3 0,-3 17-4 16,0 0-2-16,7-20-5 0,-7 20-1 0,0 0 1 15,0 0-1-15,0 0 2 0,0 0 7 0,0 0-3 16,0 0 0-16,-17 15 1 0,17-15 3 0,-6 22 0 16,6-22 6-16,-10 28 0 0,10-28-2 0,-4 30 2 15,4-30 3-15,0 33-1 0,0-33 3 0,4 30 4 16,-4-30 9-16,10 27 10 0,-10-27 18 0,13 26 17 16,-13-26 15-16,17 19 9 0,-17-19-1 0,19 12-13 15,-19-12-12-15,27 11-10 0,-27-11-10 0,27 2-8 16,-27-2-12-16,0 0-61 0,36-2-91 15,-36 2-112-15,24-8-124 0,-24 8-153 0,17-12-145 16,-17 12-728-16,0-21-838 0</inkml:trace>
  <inkml:trace contextRef="#ctx0" brushRef="#br0" timeOffset="34372.61">14050 2739 482 0,'0'0'558'0,"0"0"-28"16,0 0-35-16,3-18-40 0,-3 18-49 15,0 0-55-15,0 0-60 0,0 0-55 0,0 0-51 16,0 0-32-16,0 0-32 0,0 0-26 0,0 0-19 16,0 0-18-16,0 0-9 0,0 0-10 0,-10 17-3 15,10-17-8-15,-10 24-3 0,10-24-3 0,-13 27-4 16,6-8-4-16,0-2-2 0,7-17-3 0,-10 30 1 15,10-30-1-15,-3 30-9 0,3-30 15 0,-10 25-5 16,10-25 2-16,-3 20 8 0,3-20 4 0,-4 16 3 16,4-16 6-16,0 0 4 0,0 0-1 0,0 21-6 15,0-21-5-15,0 0 1 0,0 0-17 0,0 0-87 16,0 0-110-16,0 0-138 0,20-9-109 16,-20 9-87-16,10-15-100 0,-10 15-363 0,11-24-462 15</inkml:trace>
  <inkml:trace contextRef="#ctx0" brushRef="#br0" timeOffset="34608.03">14036 2520 60 0,'0'0'426'0,"7"-15"-39"15,-7 15-30-15,13-18-8 0,-13 18-21 0,13-23-25 16,-13 23-27-16,17-25-28 0,-17 25-22 15,10-27-23-15,-3 12-26 0,-7 15-25 0,10-30-31 16,-10 30-28-16,3-30-14 0,-3 30-15 0,7-30-13 16,-7 30-10-16,3-24-12 0,-3 24-28 0,0-21-62 15,0 21-72-15,0 0-71 0,7-20-66 0,-7 20-53 16,0 0-71-16,0 0-100 0,0 0-218 0,0 0-204 16</inkml:trace>
  <inkml:trace contextRef="#ctx0" brushRef="#br0" timeOffset="35268.03">14380 2397 240 0,'0'0'475'0,"0"0"-6"0,16 10-17 16,-16-10-26-16,0 0-28 0,0 0-21 0,0 0-32 15,17 13-35-15,-17-13-59 0,0 0-50 16,0 0-46-16,0 0-31 0,0 18-27 0,0-18-16 16,-6 19-17-16,6-19-7 0,-11 25-11 0,5-6-8 15,-4 0-5-15,7 3-6 0,-14 25 20 0,10-19-30 16,1-2-2-16,3 1 2 0,-2 0-1 0,-1-3-1 15,6 5 0-15,-3-4-2 0,3 0-2 0,-3 0 7 16,-1-3-1-16,4 1-1 0,0-5-2 0,0-18-1 16,0 31-14-16,0-31-46 0,4 26-62 0,-4-26-76 15,0 0-76-15,3 19-60 0,-3-19-50 0,0 0-13 16,0 0-3-16,0 0 32 0,0 0 45 16,0 0 45-16,0 0 45 0,9-14 41 0,-9 14 39 15,0 0 43-15,0-20 32 0,0 20 37 0,-6-18 32 16,6 18 44-16,-6-17 32 0,6 17 27 0,-10-20 11 15,10 20 30-15,-14-20 17 0,14 20 11 0,-10-20 9 16,10 20 4-16,-6-21-13 0,6 21-13 0,-8-18-15 16,8 18-26-16,0 0-19 0,-3-21-21 0,3 21-16 15,0 0-14-15,11-20-9 0,-11 20-7 0,13-10-6 16,-13 10-5-16,20-10-5 0,-20 10-5 0,30-10-1 16,-30 10-4-16,33-7-2 0,-33 7 0 0,37-6-2 15,-37 6-1-15,33-3-1 0,-33 3-3 0,33 0 2 16,-33 0 0-16,34 0-1 0,-34 0 2 15,0 0 3-15,37 0 4 0,-37 0 42 0,0 0 35 16,33-4-8-16,-33 4-12 0,0 0-8 0,23-13-7 16,-23 13-11-16,14-12-6 0,-14 12-6 0,9-16-6 15,-9 16-3-15,7-18-3 0,-7 18-5 0,0-19-1 16,0 19-6-16,3-22 1 0,-3 22-2 0,-3-17-3 16,3 17 1-16,-7-18-3 0,7 18 1 0,-9-13-3 15,9 13-2-15,0 0 2 0,-21-10-1 0,21 10 4 16,0 0-5-16,-30 10-2 0,30-10 2 0,-19 14 4 15,2 0-2-15,4-2-2 0,-1 5 4 0,1 1-4 16,3 2 4-16,0 0 2 0,-3 2 2 0,6-2 0 16,0 4 1-16,4-2 0 0,0-2 3 15,3 0 7-15,0-20-4 0,3 35 3 0,0-20 0 16,7-1-3-16,-10-14 5 0,17 25-2 0,-17-25 0 16,17 21 0-16,-17-21-5 0,26 12-74 0,-26-12-125 15,27 5-132-15,-27-5-102 0,0 0-117 0,37-10-404 16,-37 10-424-16</inkml:trace>
  <inkml:trace contextRef="#ctx0" brushRef="#br0" timeOffset="35888.03">14774 2672 161 0,'9'-21'432'16,"-9"21"-4"-16,7-21-14 0,-7 21-21 16,6-16-25-16,-6 16-50 0,0 0-55 0,11-19-59 15,-11 19-42-15,0 0-32 0,0 0-29 0,0 0-18 16,13-12-17-16,-13 12-14 0,0 0-8 0,14 14-9 15,-14-14-5-15,6 20-4 0,-6-20-5 0,3 26-3 16,-3-26 0-16,0 29-6 0,-3-12 1 0,3 1 0 16,-3 2-5-16,0-2 1 0,-5-1-8 0,8-17 8 15,-3 31-1-15,3-31-1 0,-10 27 21 0,10-27 67 16,-6 22 65-16,6-22 57 0,-3 17 48 0,3-17-10 16,0 0-31-16,0 0-29 0,-14 12-19 0,14-12 109 15,0 0-182-15,-7-19-19 0,7 19-20 0,7-22-12 16,-7 22-11-16,6-28-5 0,5 13-10 0,-5-3-6 15,4 1-4-15,4 0-2 0,-4 0-4 16,4 1-3-16,-5-1 0 0,4 4-7 0,1 1 0 16,-14 12-2-16,19-17-3 0,-19 17-2 0,24-11-1 15,-24 11 0-15,0 0 2 0,0 0 0 0,36 5 2 16,-36-5-2-16,14 15 2 0,-14-15 0 0,10 23 1 16,-10-23 6-16,3 25-4 0,-3-25 1 0,3 25-1 15,-3-25 0-15,0 27 0 0,0-27-2 0,-3 25 3 16,3-25-1-16,0 19 1 0,0-19 3 0,-3 18 3 15,3-18 0-15,0 0 1 0,-6 18 2 0,6-18 0 16,0 0 1-16,0 0-2 0,0 0 6 0,0 0-8 16,0 0 0-16,0 0-3 0,-7-19-1 15,7 19 0-15,13-26-1 0,-7 14 1 0,2-6-4 16,2 0 2-16,-1 0 0 0,5 2 0 0,-1-2 0 16,-3-2-2-16,0 4 2 0,3-1-3 0,1 0 0 15,-4 5-1-15,-10 12-1 0,20-22-10 0,-20 22 2 16,16-13-2-16,-16 13-1 0,0 0 2 0,0 0 2 15,0 0 0-15,27 13 2 0,-27-13 2 0,3 27 2 16,-6-10-1-16,0 1 6 0,3 4-2 0,-7 0 4 16,4 1-3-16,0 0 1 0,-1-3 2 0,-3 0-3 15,7 0 1-15,0-20 1 0,-6 32 2 0,6-32 1 16,0 28 3-16,0-28-1 0,0 22 0 16,0-22-19-16,-3 20-101 0,3-20-120 0,0 0-146 15,0 22-153-15,0-22-156 0,0 0-721 0,0 0-864 16</inkml:trace>
  <inkml:trace contextRef="#ctx0" brushRef="#br0" timeOffset="36376.17">15294 2859 426 0,'0'0'471'0,"13"-9"-34"0,-13 9-39 0,0 0-45 15,0 0-55-15,17-15-52 0,-17 15-42 0,0 0-35 16,16-10-29-16,-16 10-20 0,0 0-12 15,24-12-11-15,-24 12 1 0,20-11-2 0,-20 11-6 16,23-13-2-16,-23 13-4 0,26-17 1 0,-12 7-5 16,2-2-11-16,1-3-15 0,4-2-8 0,-2-4-6 15,-2 1-3-15,7-5-14 0,-8 0-6 0,4-2-3 16,-4-2 6-16,5 5-9 0,-4-6-3 0,-4 2 0 16,-4 1-2-16,2 3 0 0,-1-2 4 0,-4 3 4 15,-3 4 1-15,5 0-2 0,-8 19-6 0,0-34-2 16,0 34-2-16,-11-25 2 0,11 25-7 0,-16-21 1 15,16 21 2-15,-20-9-5 0,20 9 1 0,0 0-2 16,-37 0 2-16,37 0 2 0,-20 14 1 0,20-14 0 16,-27 21 2-16,17-6 0 0,1 3 0 15,-2 3-2-15,5 0 3 0,2 4-6 0,1-1 9 16,3 5-1-16,0-2-2 0,3 1-1 0,4 2 7 16,13 30 8-16,-10-30-9 0,7 0-1 0,-1 0-1 15,5-3-5-15,-5 0 5 0,4-2-2 0,-3 4-3 16,-4-8-1-16,1 2 2 0,-8-1-1 0,4-1 6 15,-7-4 13-15,-3-17 58 0,0 35 44 0,-6-17 21 16,-7-4 6-16,-1 2-3 0,1-4-14 0,-7-2-19 16,-1 0-7-16,5-1-15 0,16-9-13 0,-33 14-14 15,33-14-8-15,-30 10-7 0,30-10-9 0,-24 7-11 16,24-7-57-16,0 0-101 0,0 0-149 16,0 0-148-16,0 0-158 0,0 0-120 0,-20-7-609 15,20 7-769-15</inkml:trace>
  <inkml:trace contextRef="#ctx0" brushRef="#br0" timeOffset="38344.03">16374 2738 368 0,'0'0'455'16,"0"0"-11"-16,0 0-30 0,0 0-52 0,0 0-39 16,0 0-42-16,17-11-24 0,-17 11-26 0,0 0-12 15,0 0-5-15,3-22-28 0,-3 22-21 0,0 0-6 16,3-20-8-16,-3 20-18 0,0 0-22 0,7-21-20 16,-7 21-17-16,0 0-14 0,10-21-13 15,-10 21-10-15,10-13-6 0,-10 13-5 0,13-13-10 16,-13 13-4-16,0 0-2 0,27-5-2 0,-27 5-3 15,0 0 0-15,27 15 1 0,-27-15-2 0,17 24 0 16,-11-12 2-16,-6-12-4 0,10 31-1 0,-7-11 0 16,-3-20 0-16,8 33 0 0,-8-33 0 0,3 30-2 15,-3-30 1-15,3 28 2 0,-3-28 2 0,0 25 5 16,0-25 6-16,0 17-1 0,0-17 3 0,0 0-4 16,0 0-1-16,0 0-3 0,0 0 1 0,0 0 3 15,0 0-3-15,0 0 2 0,0 0-2 0,6-27 0 16,-6 27 0-16,7-31-2 0,-7 31-2 15,7-34-1-15,0 17 0 0,-1-3-4 0,4 2 1 16,-3 3-1-16,3-3-3 0,-10 18-2 0,16-22-2 16,1 4-9-16,-17 18 9 0,24-8 0 0,-24 8 1 15,0 0 4-15,33 13-4 0,-33-13 2 0,19 19 2 16,-8-6 0-16,2 3 0 0,-7-2 1 0,2 4 0 16,-8-18-3-16,10 30 4 0,-10-30 0 0,6 27-2 15,-6-27 3-15,0 26-3 0,0-26 4 0,0 22 1 16,0-22 2-16,0 0-1 0,-3 20-1 0,3-20 3 15,0 0-1-15,0 0-3 0,0 0 2 0,0 0-1 16,-21-10 0-16,21 10-1 0,-3-19 2 0,3 19-3 16,0-28 2-16,0 28-3 0,3-30 1 15,5 13 1-15,-5-4-3 0,4 3 1 0,-1-1-4 16,5 4 1-16,-5-2-4 0,4 4 0 0,-10 13-2 16,17-23-1-16,-17 23-2 0,16-15 1 0,-16 15 2 15,0 0 2-15,33 0 0 0,-33 0 2 0,24 10 0 16,-24-10 0-16,17 20 0 0,-17-20 3 0,13 29 0 15,-10-13 1-15,0 2 4 0,5 2-2 0,-5 0 4 16,-3-3-2-16,0 3 0 0,0-20-2 0,0 34-10 16,0-34-48-16,-3 34-78 0,3-34-99 0,-4 27-104 15,4-27-91-15,-4 23-99 0,4-23-609 0,0 0-604 16</inkml:trace>
  <inkml:trace contextRef="#ctx0" brushRef="#br0" timeOffset="38996.03">17091 2612 279 0,'3'-23'436'0,"4"4"3"16,-7 19-25-16,3-31-32 0,-3 31-40 0,0-26-53 15,0 26-57-15,0-24-47 0,0 24-41 0,0 0-27 16,0 0-23-16,0 0-21 0,0 0-11 0,-33 7-16 16,33-7-8-16,-13 29-8 0,6-10-5 0,4 5-5 15,3-3-2-15,0 2-2 0,0 2-2 0,0-2 0 16,3-1-2-16,1 1-1 0,-1-7 1 15,0 5 1-15,-3-21 5 0,10 27 17 0,-10-27 49 16,14 20 26-16,-14-20 7 0,19 11-12 0,-19-11-15 16,0 0-12-16,34-11-5 0,-34 11-1 0,26-22-11 15,-9 7-7-15,-4-2-12 0,4-9-6 0,-4 4 0 16,1-2-12-16,2-5-6 0,-5 5-2 0,-1 2-5 16,-4-2 2-16,0 7-4 0,2-3 1 0,-8 20-2 15,6-26-1-15,-6 26-8 0,7-19 1 0,-7 19 2 16,0 0-2-16,0 0 0 0,0 0 1 0,-10 19-4 15,10-19 4-15,-6 29-2 0,1-9 5 0,2 1-4 16,3 0 2-16,0 1 3 0,0 1-4 0,0-2-2 16,0-2 0-16,3-2 3 0,-3-17 4 15,8 31-1-15,-8-31 9 0,6 25 2 0,-6-25 5 16,16 17 7-16,-16-17 6 0,21 10 0 0,-21-10-1 16,0 0 1-16,36 3 0 0,-36-3-5 0,30-11-4 15,-13 2-2-15,4-4-2 0,-2-1 1 0,-2-5-4 16,-1-3-1-16,1 0-2 0,4-3-3 0,-8-3-2 15,0 3-2-15,-3 1-1 0,0 0 0 0,-7 0-4 16,0 5 2-16,5-22 1 0,-8 41-4 0,-8-30-4 16,8 30-1-16,-6-25-2 0,6 25 0 0,-16-16 1 15,16 16 1-15,0 0-3 0,-27-2 4 0,27 2-2 16,-20 10 2-16,20-10 0 0,-13 21 1 16,13-21 0-16,-11 29 1 0,11-29 0 0,3 33 2 15,1-17-1-15,3 5 1 0,-1-1 0 0,4 0-1 16,1 0-1-16,-1 0 4 0,-1 0-4 0,5 0 2 15,-1 1 0-15,1-2-2 0,-4 1 0 0,-1 1 1 16,-2-1 3-16,0-1-3 0,-7-1 3 0,0-18-2 16,0 35-1-16,-4-15 0 0,-3-3 6 0,1-2-4 15,-4 0 1-15,10-15-19 0,-17 25-42 0,17-25-76 16,-19 17-83-16,19-17-84 0,-24 13-82 0,24-13-84 16,0 0-99-16,0 0-542 0,-33-5-576 0</inkml:trace>
  <inkml:trace contextRef="#ctx0" brushRef="#br0" timeOffset="39276.04">17818 2472 96 0,'10'-15'440'0,"-10"15"-19"0,17-24-20 0,-17 24-37 16,13-19-52-16,-13 19-54 0,11-14-58 0,-11 14-37 15,0 0-33-15,9-15-29 0,-9 15-18 0,0 0-19 16,0 0-10-16,0 0-12 0,0 0-2 0,0 24-2 15,0-24 15-15,-3 26 23 0,3-26-5 0,-6 34-10 16,2-14-9-16,0 5-10 0,1-2-6 0,0 2-4 16,-1 1-4-16,1 0-3 0,0-1-5 15,3 0-2-15,-3 0-2 0,0 0-2 0,3 0-2 16,-4-4 0-16,4 1 0 0,0-4 0 0,0-18 4 16,0 35 0-16,0-35-1 0,4 24-1 0,-4-24-17 15,3 24-79-15,-3-24-102 0,0 0-100 0,3 14-88 16,-3-14-91-16,0 0-378 0,0 0-326 0</inkml:trace>
  <inkml:trace contextRef="#ctx0" brushRef="#br0" timeOffset="39448.04">17745 2718 48 0,'0'0'420'0,"-10"-16"-9"0,10 16-8 16,-10-13-28-16,10 13-37 0,0 0-39 0,-10-14-44 15,10 14-46-15,0 0-37 0,0 0-37 0,0 0-23 16,10-20-18-16,-10 20-17 0,20-4-11 0,-20 4-16 15,33-6-8-15,-33 6-2 0,40-2-6 0,-40 2-12 16,43-6-66-16,-43 6-91 0,57-5-85 0,-24 0-85 16,-3 0-94-16,14 0-451 0,-4-2-335 0</inkml:trace>
  <inkml:trace contextRef="#ctx0" brushRef="#br0" timeOffset="39880.03">18515 2435 266 0,'13'-21'355'15,"-13"21"-12"-15,14-17-6 0,-14 17-9 0,13-20 278 16,-13 20-352-16,0 0-46 0,6-14-41 0,-6 14-38 16,0 0-26-16,0 0-20 0,0 0-17 0,0 0-14 15,0 0-7-15,14 17-8 0,-14-17-2 0,0 25 4 16,0-9 16-16,0 5 1 0,0 1-3 0,-3 3 0 16,3 0 6-16,-3 0 2 0,3 0-4 0,-3-1-9 15,-2-2-9-15,2-2-6 0,3-20-4 0,0 33 23 16,0-33 72-16,0 26 65 0,0-26 64 0,-3 23 48 15,3-23 6-15,0 0-48 0,0 0-47 0,0 18-40 16,0-18-29-16,0 0-29 0,0 0-19 0,3-21-15 16,-3 21-18-16,3-20-10 0,-3 20-1 15,18-29-20-15,-9 12-6 0,5-1-6 0,-1 0 0 16,4 0-7-16,-4 0-12 0,4 4-20 0,-1-1-25 16,1 3-20-16,4-1-23 0,-5 6-4 0,-16 7-1 15,33-14 1-15,-33 14 13 0,0 0 13 0,41 5 10 16,-41-5 8-16,19 13 11 0,-19-13 7 0,17 23 6 15,-17-23 4-15,13 31 2 0,-13-31 6 0,0 34-1 16,0-34 6-16,0 32-1 0,-3-14 4 0,0 0 2 16,-7-1-1-16,-1-2 3 0,-1 1 1 0,-6-4 1 15,2 0 4-15,-4-2-2 0,-4 0 2 0,5-3 1 16,19-7-11-16,-41 8-83 0,41-8-126 16,-33 3-103-16,33-3-122 0,-27-3-82 0,27 3-93 15,-19-13-571-15,19 13-649 0</inkml:trace>
  <inkml:trace contextRef="#ctx0" brushRef="#br0" timeOffset="40360.04">19026 2527 299 0,'0'0'391'0,"0"0"-54"0,23-7-45 0,-23 7-46 15,0 0-39-15,0 0-37 0,23-6-33 0,-23 6-24 16,0 0-14-16,0 0-8 0,0 0 6 15,33-1 7-15,-33 1 2 0,0 0-2 0,0 0 1 16,38-3-1-16,-38 3-4 0,0 0-7 0,36-2-11 16,-36 2-7-16,0 0-3 0,33-7-13 0,-33 7-4 15,30-8-6-15,-30 8 0 0,24-9-7 0,-24 9-2 16,22-7-3-16,-22 7 9 0,21-10-2 0,-21 10 0 16,20-12-6-16,-20 12-3 0,13-13-4 0,-13 13-8 15,11-15-3-15,-11 15-6 0,6-15-4 0,-6 15 0 16,0 0-5-16,3-23 2 0,-3 23-1 0,0 0-4 15,-3-22 0-15,3 22-1 0,-6-15 2 0,6 15-4 16,-14-15 2-16,14 15-3 0,-16-10 1 0,16 10 0 16,-21-8 1-16,21 8-1 0,0 0 0 15,-33-5 3-15,33 5-5 0,0 0-4 0,-41 5 5 16,41-5 4-16,-25 13 0 0,25-13 4 0,-27 20 1 16,13-8 1-16,1 4 9 0,-1-2 11 0,1 6 26 15,-1 4 2-15,8-2-2 0,-4 0 5 0,4 4-8 16,-2-2-2-16,2 1-5 0,3-2-7 0,-1-1-1 15,1 1 0-15,6-2 0 0,4 20 88 0,-7-41-39 16,6 31 5-16,-6-31-7 0,17 24-8 0,-17-24-14 16,24 18-6-16,-24-18-6 0,27 15-9 0,-27-15-13 15,22 7-82-15,-22-7-122 0,0 0-120 0,41 2-129 16,-41-2-123-16,0 0-171 0,27-9-344 16,-27 9-535-16</inkml:trace>
  <inkml:trace contextRef="#ctx0" brushRef="#br0" timeOffset="42281.17">20086 2480 198 0,'0'0'435'0,"0"0"-12"0,3-20-18 15,-3 20-20-15,0 0-16 0,4-22-17 0,-4 22 268 16,0-20-353-16,0 20-44 0,0 0-48 0,0 0-33 16,3-18-30-16,-3 18-26 0,0 0-19 0,0 0-10 15,0 0-10-15,0 0-9 0,0 0-6 0,0 27-5 16,0-27-4-16,0 25-7 0,0-25 4 0,0 30-7 16,0-30 3-16,0 35 2 0,0-15 2 0,-3 0 4 15,3-1 2-15,-4-3 6 0,4-16 5 0,0 35 1 16,0-35 13-16,-3 28 30 0,3-28 46 15,0 22 53-15,0-22 42 0,0 0 1 0,0 20-28 16,0-20-29-16,0 0-28 0,0 0-19 0,0 0-22 16,0 0-20-16,0 0-12 0,3-22-12 0,-3 22-11 15,7-20-11-15,-7 20 1 0,6-23-6 0,-6 23-8 16,11-25-3-16,-11 25-3 0,16-22-6 0,-16 22-6 16,21-23-3-16,-21 23-4 0,26-15-3 0,-26 15-3 15,34-8-2-15,-34 8-4 0,36-2-6 0,-36 2-2 16,33 7 1-16,-33-7-2 0,27 13 3 0,-27-13 0 15,24 20 3-15,-24-20-4 0,16 23 6 0,-16-23 2 16,6 25 4-16,-6-25 0 0,5 26 6 0,-5-26 4 16,-8 21-2-16,8-21 3 0,-16 20 3 15,16-20 1-15,-24 17 0 0,24-17-3 0,-30 12 4 16,30-12 1-16,-30 12 0 0,30-12-1 0,-33 6 1 16,33-6 1-16,-33 3-29 0,33-3-62 0,0 0-74 15,-44 3-78-15,44-3-72 0,0 0-68 0,-26-10-95 16,26 10-75-16,0 0-71 0,0 0-582 0,10-23-665 15</inkml:trace>
  <inkml:trace contextRef="#ctx0" brushRef="#br0" timeOffset="42700.04">20573 2597 335 0,'0'0'556'0,"0"0"-33"0,16-14-30 0,-16 14-36 15,11-13-41-15,-11 13-33 0,0 0-42 0,10-18-44 16,-10 18-38-16,0 0-39 0,13-13-43 0,-13 13-36 15,0 0-29-15,20-12-24 0,-20 12-17 0,0 0-16 16,23-10-11-16,-23 10-8 0,0 0-6 0,27-7-7 16,-27 7-5-16,0 0-3 0,0 0-4 0,33-2-1 15,-33 2-2-15,0 0 0 0,0 0 2 0,34-3 4 16,-34 3 1-16,0 0 17 0,0 0 21 0,23-9 17 16,-23 9 9-16,0 0 2 0,0 0 2 0,13-14-4 15,-13 14-1-15,0 0-7 0,0 0-12 0,0-20-8 16,0 20-9-16,0 0-4 0,-13-17-7 0,13 17-2 15,0 0-3-15,-17-18-3 0,17 18-7 16,0 0-4-16,-27-9-2 0,27 9 0 0,0 0-6 16,-30-4 2-16,30 4-2 0,-23 7-1 0,23-7 0 15,-26 18-2-15,9-7 0 0,0 3 1 0,1 2 0 16,-2 5 1-16,9-2 0 0,-4 0 2 0,2 4-1 16,2 0 0-16,5-3 2 0,1 2 2 0,3 2 4 15,0-3 3-15,7-4 4 0,-1 3 13 0,5-4-10 16,2-2 0-16,-1 2 3 0,9-7 1 0,15 9 13 15,-36-18-53-15,37 7-55 0,-37-7-67 0,40 4-79 16,-40-4-87-16,40-4-87 0,-40 4-104 0,33-9-81 16,-33 9-99-16,30-16-533 0,-30 16-669 15</inkml:trace>
  <inkml:trace contextRef="#ctx0" brushRef="#br0" timeOffset="44468.21">21406 2600 34 0,'0'0'432'0,"0"0"-33"0,0 0-11 0,0 0-11 15,0 0-27-15,0 0-41 0,0 0 213 0,0 0-301 16,0 0-29-16,0 0-26 0,21-12-25 0,-21 12-3 15,20-18-6-15,-10 5-21 0,3-2-11 0,4-2-21 16,2-3-12-16,2-3-9 0,-1-2-9 0,3-5-11 16,0-3 1-16,4-1-13 0,-4-1-2 15,1-1-2-15,-5 2-1 0,-2 1-5 0,-4 4 1 16,1-2 11-16,-4 2 11 0,-4 3 10 0,-1 4 3 16,-2 0-5-16,-3 22-8 0,-8-36-11 0,2 21-4 15,-7 3-8-15,-4 1 0 0,-2 5-4 0,19 6-4 16,-41-7-4-16,41 7 2 0,-43 0-4 0,43 0 2 15,-47 9 2-15,23 1-1 0,5 0-5 0,-2 4 5 16,5 1-2-16,2 6 5 0,5-1-2 0,-1 5 1 16,6 1 1-16,4 0 0 0,0 6-1 0,7 4 4 15,3-1-4-15,3 2-1 0,1 3 1 0,5 0-8 16,-2 0-3-16,0 0-6 0,3-3 0 16,-3 4 0-16,-4-7-1 0,-3-1 2 0,3 0 1 15,-9 0 0-15,2-2 2 0,-6-4-12 0,0-1 18 16,-6-1 3-16,-1-1-1 0,-3 0 3 0,0-5 2 15,0-1 0-15,-4 0 2 0,-2-4 2 0,-1-1-1 16,4-1 2-16,-4-1 2 0,17-11-10 0,-27 9-53 16,27-9-80-16,0 0-85 0,-26 5-75 0,26-5-96 15,0 0-80-15,0 0-94 0,4-25-405 0,8 13-443 16</inkml:trace>
  <inkml:trace contextRef="#ctx0" brushRef="#br0" timeOffset="44912.28">21967 2568 222 0,'10'-26'461'0,"-10"26"-25"0,3-22-25 16,-3 22-32-16,0-19-19 0,0 19-16 0,-3-21-25 15,3 21-28-15,-10-20-27 0,10 20-43 0,-10-15-38 16,10 15-34-16,-17-10-23 0,17 10-19 0,0 0-30 16,-26-8-12-16,26 8-13 0,0 0-6 0,-27 8-10 15,27-8-6-15,-21 15-1 0,21-15-2 0,-12 19-2 16,12-19-5-16,-10 27 0 0,10-27-5 0,-8 31-1 15,5-14-3-15,3-17-1 0,-3 33-2 0,3-33 2 16,0 33 1-16,0-33-1 0,3 27 4 0,-3-27 2 16,3 23 3-16,-3-23-2 0,11 17 13 15,-11-17-5-15,0 0-2 0,13 15-1 0,-13-15 2 16,0 0 5-16,0 0 10 0,27-7-3 0,-27 7-1 16,17-15-6-16,-17 15-2 0,13-19 4 0,-13 19 2 15,17-24 2-15,-17 24-2 0,10-27 1 0,-10 27 2 16,9-29 2-16,-9 29 2 0,7-27 3 0,-7 27 6 15,4-22 2-15,-4 22 2 0,3-21-5 0,-3 21-11 16,0 0-8-16,3-24-8 0,-3 24-3 0,0 0-3 16,0 0-5-16,0 0-1 0,0 0-2 0,0 0 3 15,-3 19-6-15,3-19 0 0,0 24 0 0,0-24 2 16,3 27-2-16,-3-27-2 0,10 29 3 16,-10-29 2-16,14 26-5 0,-14-26 2 0,10 28-7 15,3-6-211-15,-13-22 0 0,10 18-55 0,-10-18-62 16,13 15-70-16,-13-15-89 0,0 0-54 0,0 0-26 15,0 0-403-15,0 0-450 0</inkml:trace>
  <inkml:trace contextRef="#ctx0" brushRef="#br0" timeOffset="45496.04">22097 2577 135 0,'0'-25'306'0,"0"25"8"0,3-22-7 0,-3 22-12 16,0-25-4-16,0 25-4 0,0-25-5 0,0 25-4 16,0-23-16-16,0 23-20 0,0-18-22 0,0 18-36 15,0 0-37-15,3-21-29 0,-3 21-23 0,0 0-13 16,0 0 2-16,21-13-9 0,-21 13-7 0,0 0-4 15,23 13-4-15,-23-13-5 0,20 20-1 16,-10-8-9-16,3 2-7 0,-3 2-1 0,-3 0-10 16,0 1-1-16,3 0-3 0,-4 0-4 0,-6-17-2 15,7 29-7-15,-7-29 1 0,7 24 5 0,-7-24 16 16,3 19 52-16,-3-19 67 0,0 0 34 0,3 20-5 16,-3-20-12-16,0 0-14 0,0 0-11 0,0 0-16 15,0 0-13-15,-6-20-9 0,6 20-16 0,0-24-16 16,0 24-13-16,0-27-13 0,0 27-8 0,3-36-5 15,0 17-9-15,4-1-5 0,-1-1-5 0,-2 4-8 16,6-3-5-16,-3 3-1 0,2 1-3 0,2 1-3 16,-11 15-2-16,16-23-8 0,-16 23 7 0,20-12 0 15,-20 12 2-15,0 0-2 0,0 0 2 16,37 6 1-16,-37-6 1 0,17 17-1 0,-17-17 1 16,6 27-3-16,1-9 5 0,-7-18 0 0,3 35-2 15,-3-35 3-15,-3 32-3 0,3-32-1 0,0 35 7 16,0-35-4-16,-7 28 2 0,7-28 6 0,-3 26 4 15,3-26 12-15,-3 19 15 0,3-19 13 0,0 0 14 16,-11 15 2-16,11-15 2 0,0 0 3 0,0 0-1 16,0 0-4-16,-16-10-6 0,16 10-8 0,-3-20-9 15,3 20-7-15,3-25-4 0,-3 25-10 0,10-35-6 16,-4 17-3-16,5-2-8 0,-1 2-2 16,-1 1-5-16,5 0 1 0,-4 1-9 0,4 4-2 15,-14 12 2-15,19-20-2 0,-19 20-2 0,24-12 0 16,-24 12-1-16,0 0 3 0,30 2 7 0,-30-2-7 15,20 13 9-15,-20-13-4 0,13 22 2 0,-13-22 1 16,14 28 3-16,-8-11 1 0,1-2 1 0,-4 2-3 16,0 1 6-16,-3-18 1 0,7 30-1 0,-7-30-10 15,7 30-43-15,-7-30-70 0,3 26-78 0,-3-26-71 16,4 22-75-16,-4-22-58 0,0 0-96 0,3 22-107 16,-3-22-87-16,0 0-612 0,0 0-761 0</inkml:trace>
  <inkml:trace contextRef="#ctx0" brushRef="#br0" timeOffset="45896.11">22728 2517 457 0,'0'0'464'0,"0"0"-22"0,6-21-24 0,-6 21-25 15,0 0-31-15,0-19-33 0,0 19-36 0,0 0-41 16,0 0-39-16,3-20-43 0,-3 20-42 0,0 0-20 16,0 0 41-16,0 0-93 0,7-15-13 0,-7 15-7 15,0 0-12-15,0 0-2 0,0 0 2 0,0 0-2 16,26-4-5-16,-26 4-2 0,0 0 1 0,24-5-2 15,-24 5-1-15,0 0-2 0,27-12 1 0,-27 12-3 16,19-9-2-16,-19 9 5 0,21-12-8 0,-21 12-1 16,13-15 7-16,-13 15-9 0,17-15 2 15,-17 15 1-15,13-18-2 0,-13 18-2 0,7-18 6 16,-7 18 3-16,3-17 4 0,-3 17 4 0,0 0 0 16,0-17-3-16,0 17-5 0,0 0-6 0,-10-15 3 15,10 15-9-15,0 0-4 0,0 0 8 0,0 0-4 16,-37 4 7-16,37-4-4 0,-23 11 4 0,23-11-2 15,-23 19-1-15,6-6 0 0,4 0 6 0,2 2-1 16,-2 2 5-16,4 0 5 0,-2 1 0 0,4 0 10 16,1 2 10-16,3-3 8 0,3-17 6 0,0 34 4 15,0-34 3-15,3 29 1 0,-3-29-1 0,13 27-7 16,-2-14-6-16,-11-13-4 0,22 19-4 16,-22-19-9-16,30 16-35 0,-30-16-62 0,34 7-92 15,-34-7-111-15,34 5-117 0,-34-5-97 0,39-5-119 16,-39 5-513-16,37-10-589 0</inkml:trace>
  <inkml:trace contextRef="#ctx0" brushRef="#br0" timeOffset="46244.04">23311 2225 218 0,'0'0'400'0,"6"-15"-10"0,-6 15-4 16,0 0-8-16,0 0-6 0,0 0-5 0,0-17-21 15,0 17-18-15,0 0-17 0,0 0-27 0,0 0-28 16,0 0-46-16,0 0-37 0,0 0-36 0,0 0-25 16,0 0-26-16,0 0-8 0,0 0-2 0,0 0 8 15,0 0-2-15,0 0 1 0,-6 24-9 0,6-24-6 16,-7 30-8-16,7-13-11 0,-3 7-7 0,-1-2-5 15,1 0-5-15,0 4-6 0,-1-2-2 0,4 1-2 16,-3 1-4-16,0 1 0 0,3-3-2 0,-3 2 3 16,3-4-5-16,0 1-1 0,3-1-3 15,-3-22-36-15,0 33-67 0,0-33-69 0,3 29-52 16,-3-29-47-16,3 24-75 0,-3-24-91 0,0 0-76 16,4 17-93-16,-4-17-452 0,0 0-521 0</inkml:trace>
  <inkml:trace contextRef="#ctx0" brushRef="#br0" timeOffset="46884.04">23061 2547 55 0,'0'0'467'0,"-14"-15"-23"0,14 15-35 0,-10-18-41 16,10 18-40-16,0 0-45 0,0-25-40 16,0 25-40-16,21-27 133 0,-21 27-204 0,22-20-18 15,-1 11-21-15,-4-3-17 0,5 3-13 0,-1-3-14 16,2 1-5-16,1 2-5 0,-1-1-3 0,0 0 5 15,-3 1 12-15,0 1 12 0,-20 8 14 0,33-16 11 16,-33 16 4-16,27-13-4 0,-27 13-5 0,20-7-13 16,-20 7-6-16,0 0-11 0,24-7-2 0,-24 7 11 15,0 0 10-15,0 0 1 0,9 17-4 0,-9-17-6 16,0 17-12-16,0-17-6 0,-3 26-8 0,3-26-8 16,0 25-7-16,0-25-1 0,3 27-2 0,-3-27-4 15,0 26 0-15,0-26 4 0,10 22 8 0,-10-22 23 16,11 15 24-16,-11-15 13 0,16 9-8 15,-16-9-8-15,0 0-11 0,33 0-11 0,-33 0-3 16,33-7-5-16,-15-3-12 0,2 0-7 0,-1 0-4 16,2-4-3-16,-1-1-2 0,-1-1-5 0,-2 1 0 15,4-2-2-15,-5-1-3 0,1 3 2 0,-1 0-3 16,-2-2 1-16,-1 4 14 0,-3-2 16 0,0 2 15 16,-10 13 10-16,13-20-4 0,-13 20-12 0,14-17-8 15,-14 17-12-15,10-13-8 0,-10 13-6 0,0 0-1 16,0 0 1-16,0 0-1 0,0 0 0 0,9 18-2 15,-9-18-2-15,0 30 1 0,-3-7 0 0,3 2 0 16,-3 4 0-16,6 9 0 0,-3-1 0 0,3 6 0 16,5 8 1-16,-2-2-3 0,-2 1 4 15,-1 1-3-15,-6-2 1 0,-1-1 6 0,-6 2-5 16,-3-5 2-16,-8 0-4 0,-1-6 2 0,-8 2-1 16,-8-7-4-16,-1-4 2 0,-1-2 0 0,-4-6 0 15,-2-1 0-15,5-9-2 0,-2-2 5 0,4-5-6 16,1-5 5-16,2-2-5 0,-4-6 0 0,7-2 12 15,3-5 7-15,3 0 6 0,6 0 2 0,9-2 0 16,-2-3-5-16,10-1-4 0,4 1-7 0,11 1-4 16,8-4-4-16,5 3 1 0,9 0 0 0,4 5-5 15,10-2 0-15,-1 5 2 0,1 1-8 0,-4 4-58 16,1-1-61-16,-1 3-67 0,-7 3-75 16,2-1-72-16,-8 1-77 0,3 2-98 0,-6-5-81 15,-27 5-73-15,46-8-552 0,-22 4-683 0</inkml:trace>
  <inkml:trace contextRef="#ctx0" brushRef="#br0" timeOffset="47360.04">23998 2407 147 0,'0'0'486'0,"7"-30"-15"0,-7 30-15 15,9-26-11-15,-9 26-21 0,7-26-29 0,-7 26-38 16,3-23-57-16,-3 23-56 0,8-17-54 15,-8 17-34-15,0 0-36 0,0 0-20 0,0 0-8 16,0 0-2-16,0 0 1 0,0 0-1 0,16 22 2 16,-16-22 5-16,6 36-5 0,-6-15-9 0,4 4-10 15,-4 0-8-15,4 3-6 0,-4-1-1 0,3-1 3 16,0-1-3-16,-3-3 6 0,3 19 114 0,-3-41-26 16,3 29 74-16,-3-29 79 0,0 22 39 0,0-22-31 15,0 0-45-15,0 0-40 0,0 0-26 0,0 0-23 16,0 0-23-16,0 0-27 0,0 0-74 0,-9-22-55 15,9 22 0-15,-7-32 0 0,3 9 0 0,1-2 0 16,0 1 0-16,3-4 0 0,3 0 0 0,-3 2 0 16,3-3 0-16,5-4 0 0,-2 3 0 15,0 3 0-15,4 5-22 0,1-1-134 0,-1 3-42 16,2 3-31-16,2 2-8 0,2 1 6 0,-16 14 22 16,30-9 25-16,-30 9 33 0,0 0 23 0,41 6 24 15,-41-6 21-15,27 17 15 0,-17-5 12 0,-4 3 9 16,1 3 11-16,-7-18 8 0,4 34 12 0,-4-34 8 15,-8 38 10-15,2-19 14 0,-1-1 16 0,-6 3-3 16,-4-1 0-16,-3-4-2 0,1 5-3 0,-5-3-2 16,1-1-2-16,-1-5 1 0,1 4-19 0,3-4-91 15,0-2-117-15,4 0-116 0,16-10-107 0,-27 15-85 16,27-15-67-16,0 0-86 0,-17 12-495 16,17-12-628-16</inkml:trace>
  <inkml:trace contextRef="#ctx0" brushRef="#br0" timeOffset="47760.18">24291 2482 261 0,'0'0'537'0,"24"-13"-6"0,-24 13-21 0,23-9-41 16,-23 9-46-16,16-13-59 0,-16 13-48 0,21-9-48 15,-21 9-48-15,20-8-36 0,-20 8-26 0,23-9-23 16,-23 9-18-16,23-7-18 0,-23 7-13 0,0 0-12 16,40-5-11-16,-40 5-13 0,27-4-4 0,-27 4-9 15,0 0-6-15,37-5 8 0,-37 5 13 0,26-6 9 16,-26 6 5-16,27-7 6 0,-27 7 5 0,23-10 5 15,-23 10 0-15,24-14-6 0,-24 14-7 16,24-17-7-16,-24 17-8 0,19-21-3 0,-19 21 1 16,14-23 0-16,-14 23-5 0,9-25 1 0,-9 25-3 15,7-22-4-15,-7 22-3 0,-3-23-2 0,3 23-6 16,-10-22-8-16,10 22-6 0,-17-17 0 0,17 17-7 16,-23-16-2-16,23 16-1 0,-34-8-1 0,34 8-1 15,-43 0-1-15,43 0 1 0,-53 11 1 0,26-2 6 16,-7 7 1-16,4 1 10 0,0 5 7 0,0 5 3 15,0 4 12-15,8 1 16 0,1 4 6 0,4-4 4 16,4 4 9-16,4-5 6 0,5 2-3 0,0-5-7 16,8-1-4-16,0-1-5 0,-1-2-4 15,7-4-4-15,-4-1-5 0,8-1-4 0,-1-2-11 16,4-4-56-16,-1-2-72 0,-16-10-94 0,30 12-106 16,-30-12-106-16,33 4-108 0,-33-4-110 0,34-6-82 15,-34 6-120-15,26-12-464 0,-8 1-740 0</inkml:trace>
  <inkml:trace contextRef="#ctx0" brushRef="#br1" timeOffset="50440.05">19326 3342 163 0,'0'0'479'16,"-38"3"-27"-16,38-3-32 0,-33 2-21 0,33-2-14 16,-33 3-10-16,33-3-7 0,-33 2-7 0,33-2-12 15,0 0-15-15,-43 0-19 0,43 0-21 0,0 0-19 16,-33 3-19-16,33-3-23 0,0 0-25 16,0 0-22-16,-35 2-10 0,35-2-9 0,0 0-7 15,0 0-5-15,0 0 5 0,0 0 16 0,0 0 12 16,0 0 1-16,0 0-15 0,0 0-10 0,38-5-19 15,-38 5-16-15,52-7-13 0,-25 1-17 0,11 2-15 16,5-1-27-16,-1 0-57 0,9 0 0 0,-1-3 0 16,3 3 0-16,-3-2 0 0,7 1 0 0,-7 1 0 15,3 1 0-15,-3-1 0 0,4 0 0 0,-5-3 0 16,5 4 0-16,-4-1 0 0,10-3 0 0,-6 0 0 16,-5 0 0-16,8 1 0 0,-6 2 0 15,-2-3 0-15,1 1 0 0,4 2 0 0,-5 0 0 16,-2 0 0-16,7 1 0 0,-5-1 0 15,2-1 0-15,-1 0 0 0,0 3 0 0,3-3 0 16,-2 1 0-16,1 0 0 0,8 0 0 0,-6 0 0 16,-1 0 0-16,1 0 0 0,-5 0 0 0,2 0 0 15,-1 0 0-15,-4 2 0 0,1-1 0 0,-4 2 0 16,1-4 0-16,-1 4 0 0,-3-3 0 0,4 3 0 16,-8-4 0-16,-2 3 0 0,10-1 0 0,-5-1 0 15,1 2 0-15,4-2 0 0,2 0 0 0,4 0 0 16,0 0 0-16,0 0 0 0,4 0 0 0,-1 1 0 15,3 1 0-15,-2 1 0 0,9-4 0 0,-6 4 0 16,6-2 0-16,-6 3 0 0,0-1 0 0,0-2 0 16,6-1 0-16,-10 3 0 15,8 0 0-15,2-1 0 0,0-2 0 0,0 0 0 16,4 0 0-16,-1 0 0 0,5-2 0 0,-1 2 0 16,0-2 0-16,0 2 0 0,-3-3 0 0,3 3 0 15,-7-3 0-15,0 3 0 0,0 0 0 0,-3 0 0 16,0 2 0-16,4-4 0 0,-1 2 0 0,5 0 0 15,-2-2 0-15,7 0 0 0,11-1 0 0,2-2 0 16,8 2 0-16,-4 1 0 0,3 2 0 0,-3-3 0 16,0 3 0-16,-3 0 0 0,-11 3 0 0,-2-1 0 15,-4 1 0-15,-4 2 0 0,-9-3 0 0,0 3 0 16,-6 0 0-16,-5 0 0 0,-7 0 0 16,-1-2 0-16,-5 2 0 0,-33 0 0 0,57 0 0 15,-57 0 0-15,43-3 0 0,-43 3 0 0,36-3 0 16,-36 3 0-16,0 0 0 0,44-1 0 15,-44 1 0-15,0 0 0 0,20-8 0 0,-20 8 0 16,0 0-353-16,0 0-540 0,-13-16-266 0,13 16-809 16,-34-14-1386-16</inkml:trace>
  <inkml:trace contextRef="#ctx0" brushRef="#br1" timeOffset="54756.17">13229 3872 149 0,'7'-17'397'0,"-7"17"5"16,6-28 7-16,-6 28-9 0,7-27-13 0,-7 27-19 16,4-23-11-16,-4 23-23 0,3-22-28 0,-3 22-45 15,0 0-44-15,3-25-46 0,-3 25-36 0,0 0-34 16,0 0-21-16,7-16-19 0,-7 16-12 15,0 0 25-15,0 0 51 0,3 28 29 0,-3-28 28 16,3 43-5-16,-3-11-20 0,0 11-11 0,4 9-13 16,-1 13 13-16,4 8-3 0,0 17-23 0,-1 5-19 15,4 9-20-15,-6 11 38 0,3 26 15 0,-4 10-22 16,0 11-15-16,0 8-5 0,0-1 15 0,-3 8-8 16,0-1-16-16,0 6-4 0,7 3-15 0,-3 2-14 15,6 1-8-15,-1-5-7 0,2-4-9 0,5-5-3 16,-2-7-4-16,2-10-2 0,1-7 3 0,-4-10-2 15,0-25 0-15,-2-10-3 0,-1-7-1 0,-4-21-2 16,-3-7-2-16,5-15 0 0,-5-6 7 0,-3-8 12 16,3-3 5-16,-3-10 2 0,0-4-8 0,0-6-6 15,0-18-4-15,-3 22 0 16,3-22-9-16,0 0-52 0,0 0-88 0,0 0-119 16,0 0-144-16,-17-9-132 0,17 9-152 0,0-28-188 15,0 28-821-15,3-33-1123 0</inkml:trace>
  <inkml:trace contextRef="#ctx0" brushRef="#br0" timeOffset="60516.05">15030 4182 161 0,'0'0'530'0,"14"-16"-17"16,-14 16-17-16,0 0-24 0,3-20-34 0,-3 20-13 15,0 0-20-15,0 0-21 0,3-19-27 0,-3 19-15 16,0 0-22-16,0 0-11 0,0 0-19 0,0-20-18 15,0 20-30-15,0 0-35 0,0 0-33 0,0 0-31 16,0 0-29-16,0 0-27 0,-10-15-15 16,10 15-19-16,0 0-6 0,0 0-7 0,0 0-7 15,0 0-2-15,-13 15 0 0,13-15 0 0,-7 20-8 16,7-20-1-16,-6 27 0 0,6-6 2 16,-4-1 0-16,0 2-6 0,1 3-1 0,0 0 0 15,3 0-4-15,0 3 2 0,-3-3-6 0,0 1-1 16,-1 0-1-16,4-1 0 0,-3-2 3 0,3-2-6 15,0-2 0-15,0-19 1 0,-3 32 3 0,3-32 1 16,0 25 42-16,0-25 42 0,0 25 33 0,0-25 16 16,-4 17 3-16,4-17-8 0,0 0-19 0,4 20-24 15,-4-20-94-15,0 0 0 0,0 0 0 0,0 0 0 16,0 0 0-16,0 0 0 0,0 0 0 0,22-4-103 16,-22 4-241-16,14-16-141 0,-14 16-148 0,16-14-161 15,-16 14-136-15,11-15-737 0,-11 15-1104 16</inkml:trace>
  <inkml:trace contextRef="#ctx0" brushRef="#br0" timeOffset="60768.77">15347 4430 401 0,'0'0'536'0,"17"-16"-22"0,-17 16-28 16,13-11-46-16,-13 11-65 0,0 0-65 0,20-12-65 15,-20 12-46-15,0 0-42 0,0 0-29 0,0 0-19 16,23 9-10-16,-23-9 4 0,4 17 1 0,-4-17 0 16,-4 25-14-16,4-25-12 15,-9 33 8-15,1-16-2 0,2-2-8 0,-4 3-8 16,0-2-9-16,10-16-8 0,-13 24-2 0,13-24-7 16,-13 19-4-16,13-19-2 0,-14 16-55 0,14-16-114 15,0 0-154-15,-13 13-176 0,13-13-176 0,0 0-560 16,0 0-664-16</inkml:trace>
  <inkml:trace contextRef="#ctx0" brushRef="#br0" timeOffset="61304.06">16067 4202 421 0,'0'0'579'0,"0"0"-3"15,-13-17-26-15,13 17-38 0,-10-15-38 0,10 15-33 16,-7-18-32-16,7 18-32 0,-3-18-44 15,3 18-41-15,0 0-40 0,0-27-40 0,0 27-43 16,0 0-31-16,3-22-31 0,-3 22-19 0,0 0-23 16,17-15-10-16,-17 15-13 0,0 0-7 0,30-3-10 15,-30 3 1-15,0 0-11 0,33 8-2 0,-33-8-3 16,27 13 0-16,-27-13-5 0,27 15 0 16,-27-15-4-16,27 22 2 0,-21-7 0 0,4-3 3 15,-10-12 4-15,10 30-2 0,-10-30 2 0,4 30 3 16,-4-30 5-16,-8 33 14 0,2-16 13 0,-4 1 16 15,4-3 11-15,-5 0 8 0,1-3 19 0,1 3 18 16,9-15 22-16,-21 20 10 0,21-20 8 0,-17 18 3 16,17-18-1-16,-13 16-9 0,13-16-12 15,-9 12-16-15,9-12-14 0,0 0-20 0,-14 17-81 16,14-17-7-16,0 0 0 0,0 0 0 0,0 0 0 16,3 17 0-16,-3-17 0 0,0 0 0 0,33 5 0 15,-33-5 0-15,34 3 0 0,-34-3 0 0,37 0 0 16,-37 0-188-16,46-5-120 0,-46 5-88 0,44-6-90 15,-44 6-82-15,46-9-122 0,-22 4-107 16,-1-3-821-16,-23 8-1058 0</inkml:trace>
  <inkml:trace contextRef="#ctx0" brushRef="#br0" timeOffset="61501.06">16674 4275 67 0,'0'0'501'0,"27"-18"-8"15,-27 18-17-15,20-15-43 0,-20 15-47 0,19-15-56 16,-19 15-61-16,18-10-47 0,-18 10-36 0,0 0-19 15,0 0-18-15,0 0 11 0,33 4-13 0,-33-4-1 16,6 17 7-16,-6-17 4 0,0 22-5 0,0-22-4 16,-3 27-10-16,3-27-15 0,-10 33-18 0,4-16-16 15,-5 1-15-15,-2-2-9 0,4 4-14 0,-2-6-4 16,-2 1-47-16,13-15-91 0,-17 20-130 0,17-20-167 16,0 0-192-16,-13 12-833 0,13-12-864 15</inkml:trace>
  <inkml:trace contextRef="#ctx0" brushRef="#br0" timeOffset="62144.06">17278 4083 510 0,'0'0'531'0,"0"0"-13"16,0 0-40-16,0 0-44 0,-10-18-29 0,10 18-30 15,0 0-26-15,0 0-18 0,-14-18-30 0,14 18-28 16,0 0-24-16,0 0-30 0,-13-15-33 0,13 15-34 16,0 0-29-16,0 0-27 0,0 0-16 0,3-19-18 15,-3 19-13-15,0 0-10 0,0 0-7 0,24-13-8 16,-24 13-5-16,0 0-5 0,30-4-3 16,-30 4-5-16,0 0-2 0,40 4-1 0,-40-4-2 15,23 8 1-15,-23-8-4 0,24 8 2 16,-24-8 0-16,16 14-3 0,-16-14 1 0,11 15 1 15,-11-15-1-15,3 17 1 0,-3-17 2 0,-3 21 3 16,3-21-4-16,-11 22 2 0,11-22 4 0,-13 17 2 16,13-17 11-16,-17 18 9 0,17-18 11 0,-13 14 6 15,13-14 5-15,-11 13 4 0,11-13-7 0,0 0-6 16,0 0 0-16,-9 15-4 0,9-15-4 0,0 0-8 16,0 0-5-16,0 0-3 0,14 13-6 0,-14-13-4 15,0 0 0-15,30 5-2 0,-30-5-3 0,22 7-3 16,-22-7-2-16,30 10-3 0,-30-10-4 15,27 12-4-15,-27-12-2 0,24 16 2 0,-24-16-1 16,17 19-1-16,-17-19 3 0,9 23 2 0,-9-23 1 16,-3 29 5-16,3-29-1 0,-10 23 3 0,0-7 3 15,-3-4 1-15,-4 0 6 0,1 1-2 16,-5 0 2-16,1-4-2 0,4 2 4 0,16-11-1 16,-38 15-6-16,38-15-51 0,-30 10-90 0,30-10-125 15,-25 8-139-15,25-8-164 0,0 0-139 0,0 0-718 16,-24 8-875-16</inkml:trace>
  <inkml:trace contextRef="#ctx0" brushRef="#br0" timeOffset="62320.05">17782 4220 488 0,'19'-11'518'0,"-19"11"-33"0,27-14-56 16,-27 14-67-16,20-8-67 0,-20 8-56 0,0 0-36 15,30 2-28-15,-30-2-17 0,13 13-12 0,-13-13-11 16,11 23-14-16,-11-23-11 0,0 28-22 15,0-28-15-15,-11 29-8 0,8-11-10 0,-7-2-13 16,10-16-71-16,-13 29-127 0,13-29-173 0,-10 22-194 16,10-22-548-16,-7 16-544 0</inkml:trace>
  <inkml:trace contextRef="#ctx0" brushRef="#br0" timeOffset="62772.63">18335 3995 179 0,'3'-18'475'0,"-3"18"-7"16,0 0-16-16,0 0-17 0,0 0-27 15,0 0-25-15,0 0-21 0,0 0-24 0,0 0-25 16,-3-17-31-16,3 17-38 0,0 0-41 0,0 0-33 16,0 0-29-16,0 0-30 0,0 0-16 0,0 0 3 15,0 0 24-15,0 0 5 0,0 0 6 0,-10 17 15 16,10-17 2-16,0 0-6 0,0 27-11 0,0-27-18 16,4 26-13-16,-4-26-19 0,0 27-13 0,0-27-13 15,0 28-7-15,0-28-10 0,-4 27-5 0,4-27-3 16,0 25 18-16,0-25 37 0,-3 21 51 0,3-21 43 15,0 0 39-15,0 22 27 0,0-22 4 0,0 0-10 16,0 0-163-16,3 17-78 0,-3-17 0 16,0 0 0-16,0 0 0 0,0 0 0 15,37 3 0-15,-37-3 0 0,23-3 0 0,-23 3 0 16,34-5 0-16,-34 5 0 0,36-5 0 0,-36 5 0 16,33-7-140-16,-33 7-269 0,40-10-69 0,-40 10-71 15,33-10-64-15,-33 10-78 0,35-14-43 0,-35 14-38 16,25-14-522-16,-25 14-753 0</inkml:trace>
  <inkml:trace contextRef="#ctx0" brushRef="#br0" timeOffset="62980.06">18712 4035 379 0,'0'0'400'0,"0"0"1"0,0 0 32 15,-4-19 13-15,4 19 5 0,0 0 8 0,-9-16-12 16,9 16-22-16,0 0-32 0,0 0-47 16,-17-10-58-16,17 10-57 0,0 0-49 15,0 0-33-15,0 0-31 0,-20 10-19 0,20-10-13 16,-6 22-12-16,6-22-10 0,-11 33-11 0,8-13-10 15,-4 0-6-15,4 2-8 0,0 3-1 0,0 0-4 16,-2 0-1-16,2 0 0 0,3 0 1 0,-3 0-5 16,3-2-12-16,-3 0-45 0,3-4-65 0,0-19-96 15,3 33-94-15,-3-33-94 0,3 27-102 0,-3-27-119 16,14 15-174-16,-14-15-334 0,27 7-586 0</inkml:trace>
  <inkml:trace contextRef="#ctx0" brushRef="#br0" timeOffset="63160.05">19078 4207 297 0,'24'-15'455'0,"-24"15"-49"16,17-10-57-16,-17 10-41 0,0 0-40 15,0 0-24-15,0 0-21 0,0 0-18 0,30 10-17 16,-30-10-11-16,0 0-14 0,0 28-15 0,0-28-17 16,-6 25-18-16,6-25-17 0,-11 27-20 0,11-27-9 15,-13 28-11-15,13-28-10 0,-14 25-8 0,14-25-79 16,-16 20-127-16,16-20-178 0,-11 14-201 0,11-14-457 15,0 0-480-15</inkml:trace>
  <inkml:trace contextRef="#ctx0" brushRef="#br0" timeOffset="63660.06">19925 3863 46 0,'0'0'271'0,"0"0"-8"0,0 0-1 15,0 0 8-15,0 0-7 0,0-18 2 0,0 18 2 16,0 0 2-16,0 0-5 0,0 0-1 16,-19-11-3-16,19 11-1 0,0 0-15 0,0 0 5 15,-41-2-13-15,41 2-17 0,0 0-16 0,0 0-23 16,-39 2-21-16,39-2-7 0,0 0 12 0,-34 11 4 15,34-11 8-15,-20 10 11 0,20-10 5 0,-22 17-3 16,22-17-18-16,-21 20-20 0,21-20-15 0,-20 28-28 16,10-15-9-16,-4 1-19 0,11 3-14 0,-7-1-11 15,7-1-10-15,3-15-11 0,-10 30 2 16,10-30-6-16,-3 30-8 0,3-30 1 0,0 28 1 16,0-28-1-16,7 22-4 0,-7-22 3 0,16 22 0 15,-16-22 2-15,20 15-4 0,-20-15-5 0,33 12-4 16,-33-12 1-16,37 6-2 0,-37-6-7 15,41 6-3-15,-41-6 1 0,39 1-4 0,-39-1 4 16,34 3-7-16,-34-3-9 0,26 10-2 0,-26-10 2 16,24 15-1-16,-24-15 1 0,10 25 2 0,-10-25 0 15,-4 27 7-15,1-10-2 0,-3-1 3 0,-5 0 0 16,-2 4 6-16,-1-6 3 0,-2 1 7 0,-1-1 1 16,-2 2 0-16,-2-3 2 0,-2-4 2 0,2 4-10 15,2-3-60-15,-1-3-106 0,20-7-134 0,-30 13-169 16,30-13-167-16,-21 6-189 0,21-6-787 0,0 0-1046 15</inkml:trace>
  <inkml:trace contextRef="#ctx0" brushRef="#br0" timeOffset="64668.06">20442 3764 109 0,'0'0'326'0,"-16"-7"-6"16,16 7-9-16,0 0-3 0,0 0-9 15,0 0-5-15,0 0-4 0,-27-7-6 0,27 7-7 16,0 0-10-16,0 0-16 0,0 0-11 16,0 0-12-16,0 0-18 0,-17-8-14 0,17 8-21 15,0 0-15-15,0 0-17 0,0 0-16 0,0 0-24 16,0 0-24-16,0 0-15 0,0 0-14 0,8-15-8 16,-8 15-11-16,0 0-5 0,19-7-6 0,-19 7-5 15,0 0-2-15,27-6-2 0,-27 6-4 0,0 0-1 16,33-4-1-16,-33 4-2 0,0 0-3 0,0 0 0 15,38 0-1-15,-38 0 1 0,0 0 0 0,25 3-3 16,-25-3 0-16,0 0 0 0,24 7 2 0,-24-7-4 16,0 0 2-16,20 10 2 0,-20-10-1 15,0 0 3-15,10 15 0 0,-10-15 2 0,0 0 0 16,3 14 3-16,-3-14 0 0,0 0 4 0,0 21 0 16,0-21 1-16,0 0-2 0,-3 20 1 0,3-20 2 15,0 0 2-15,-10 20 4 0,10-20 6 16,-14 12 5-16,14-12-3 0,-9 14 0 0,9-14-3 15,-13 17-2-15,13-17-1 0,-17 15-2 0,17-15-2 16,-13 11-1-16,13-11-3 0,-17 13-1 0,17-13-1 16,-13 13-2-16,13-13 1 0,0 0 1 0,-14 15 4 15,14-15 8-15,0 0 12 0,0 0 8 0,0 0 2 16,-10 12 0-16,10-12-6 0,0 0-2 16,0 0-8-16,0 0-4 0,21 8-3 0,-21-8-4 15,0 0-5-15,25 5 4 0,-25-5-8 0,0 0 0 16,38 2-1-16,-38-2 3 0,0 0-5 0,33 0 0 15,-33 0-3-15,0 0 2 0,0 0 2 0,40 0-1 16,-40 0-4-16,0 0 3 0,0 0-4 0,0 0 1 16,27 7 0-16,-27-7-1 0,0 0 4 15,9 13 10-15,-9-13 15 0,0 0 10 0,-9 27 0 16,9-27-9-16,-17 28-1 0,4-10-5 0,0-1-6 16,-8 8 0-16,7 0-4 0,-2 3-3 0,-1 2-6 15,1 0 6-15,2 3-3 0,1-4-1 0,7 4 3 16,-2-3-5-16,2-1 1 0,-1-3-1 15,4 1 1-15,3-5 0 0,0 2-2 0,0-4-3 16,0-20 3-16,-3 31 3 0,3-31 8 0,-6 29 28 16,6-29 23-16,-11 19-2 0,11-19-11 0,-27 18-4 15,27-18-7-15,-40 12-8 0,14-7-8 0,-1-1 0 16,-3 2-6-16,0-4-2 0,3 4-4 0,1-3 2 16,26-3-2-16,-47 4-4 0,47-4-4 0,-33 3-5 15,33-3-36-15,0 0-56 0,-37 0-77 0,37 0-96 16,0 0-105-16,0 0-113 0,0 0-142 15,0 0-107-15,3-20-706 0,-3 20-888 0</inkml:trace>
  <inkml:trace contextRef="#ctx0" brushRef="#br0" timeOffset="65781.06">14624 3942 98 0,'0'0'472'0,"12"-12"-28"0,-12 12-33 0,0 0-32 15,14-18-34-15,-14 18-35 0,0 0-39 0,13-20-31 16,-13 20-31-16,10-14-30 0,-10 14-20 0,7-18-19 16,-7 18-16-16,7-15-10 0,-7 15-18 0,0 0-7 15,0-25-10-15,0 25 0 0,0 0-10 0,-7-20-7 16,7 20-12-16,0 0-10 0,-14-12-5 16,14 12-5-16,0 0 1 0,-30-8 1 0,30 8 6 15,0 0 12-15,-46 5 7 0,46-5 2 0,-33 7 2 16,33-7-5-16,-41 10-9 0,41-10-5 0,-36 15-10 15,36-15-2-15,-27 15-4 0,27-15-3 0,-20 18 4 16,20-18 6-16,-16 20 7 0,16-20 2 16,-7 19 0-16,7-19-2 0,3 23 0 0,-3-23-8 15,17 30-2-15,-4-15-5 0,0 0-4 0,1 3-2 16,2 0-4-16,1-1-1 0,3 0-4 0,-3 0-2 16,0 1 1-16,-4 0-4 0,-3-1 4 0,0 1 1 15,-3 2 5-15,-7-3 1 0,-7 3 4 0,0 2 1 16,-6-2 0-16,-4 4-2 0,-6 0 0 15,-4-1-2-15,4-1 0 0,-7-2-2 0,3-3 4 16,0 1 19-16,8-3 26 0,-5-2 17 0,7-1 12 16,-2-4 4-16,19-8-13 0,-27 15-8 0,27-15-19 15,-17 6-13-15,17-6-12 0,0 0-4 0,0 0-7 16,0 0-8-16,0 0-3 0,0 0-4 0,0 0-4 16,0 0-2-16,0 0-2 0,0 0-8 0,30-4 4 15,-30 4 2-15,0 0-6 0,33 8 4 16,-33-8-3-16,24 16 1 0,-24-16 1 0,17 21 1 15,-11-3 2-15,1-2 2 0,-4 5-1 0,0 4 2 16,0-2 0-16,-3 4 3 0,8 1 1 0,-8-2-1 16,6 0 0-16,4 4 5 0,-7-5 3 15,8 1 0-15,-1-4-3 0,-1-1 11 0,5 0 8 16,-1-3 1-16,1-3-2 0,2 0 0 0,1-3 0 16,6-4-5-16,-3-1-2 0,-20-7-9 0,51 11-54 15,-51-11-74-15,46 0-113 0,-46 0-123 0,50-3-143 16,-23-2-168-16,-4 1-169 0,0-4-502 0,-3 0-793 15</inkml:trace>
  <inkml:trace contextRef="#ctx0" brushRef="#br0" timeOffset="70849.06">21410 4065 89 0,'0'0'442'16,"0"0"-2"-16,0 0-3 0,0 0-19 0,0 0-20 15,-23-8-23-15,23 8-22 0,0 0-22 0,0 0-22 16,0 0-24-16,-24-10-16 0,24 10-15 0,0 0-17 15,0 0-36-15,0 0-37 0,0 0-34 0,0 0-27 16,-20-8-22-16,20 8-18 0,0 0-11 0,0 0-8 16,-10 16-9-16,10-16-8 0,0 0-5 15,7 28-6-15,-7-28 2 0,3 24-6 0,-3-24 0 16,7 27-2-16,-7-27-2 0,10 29 0 0,-10-29 2 16,7 22 1-16,-7-22 11 0,9 22 88 0,-9-22 94 15,18 14 37-15,-18-14 10 0,23 12-15 0,-23-12-38 16,33-6-32-16,-7-1-35 0,8-6-25 0,0-5-22 15,12-4-13-15,7-11-14 0,7-1-12 16,18-11-5-16,4-2-7 0,2-4-5 0,0 3-5 16,-2 2-23-16,-1 0-94 0,-1 0-123 0,-7 5-143 15,-7 7-132-15,-6 0-153 0,-3 2-175 0,3 2-908 16,-16 5-1162-16</inkml:trace>
  <inkml:trace contextRef="#ctx0" brushRef="#br0" timeOffset="82308.07">14627 5454 299 0,'0'0'396'0,"0"0"-27"16,13-13-31-16,-13 13-35 0,0 0-21 0,14-21-16 16,-14 21-15-16,0 0-16 0,12-18-16 0,-12 18-8 15,0 0-16-15,14-15-9 0,-14 15-12 0,0 0-3 16,10-15-4-16,-10 15 4 0,0 0 2 16,10-14 2-16,-10 14-2 0,0 0-16 15,-3-18-17-15,3 18-21 0,0 0-9 0,-21-20-6 16,21 20-9-16,-26-13-9 0,26 13-9 0,-33-15-9 15,33 15-11-15,-47-9-5 0,23 3-5 0,24 6-5 16,-39-10-6-16,39 10-8 0,-37-8-6 0,37 8-4 16,-33-2-10-16,33 2-4 0,0 0-4 0,-38-3 2 15,38 3 1-15,0 0 2 0,-25 8 1 0,25-8 2 16,0 0 1-16,-8 21-1 0,8-21 1 0,17 20 0 16,-17-20-3-16,27 24 0 0,-11-9 2 0,1 1-3 15,3-2 6-15,-3 1-7 0,0 2 2 0,-1 0 0 16,-2 3 2-16,-1-1 0 0,0-2 2 15,-9 2 4-15,3 2 0 0,-7-1 4 0,-4 0-4 16,-3 2 1-16,-6 2-3 0,-4 0 1 16,-3-2-3-16,-3 1 1 0,-4 0-2 0,0-3-2 15,0-2 2-15,5-1-1 0,-5-2 2 0,7-3 1 16,-1 1 2-16,5-4 5 0,16-9 1 0,-30 17-1 16,30-17-3-16,-20 9-6 0,20-9-9 0,0 0-4 15,-24 7 0-15,24-7-2 0,0 0 0 0,0 0-1 16,0 0-2-16,0 0-1 0,17 10 0 0,-17-10 5 15,24 10-6-15,-24-10 0 0,19 13-1 0,-19-13 4 16,24 18 4-16,-24-18-1 0,17 24 2 0,-7-11-1 16,-4 4 2-16,5 0 2 0,-8 4 0 15,7-1 0-15,-7 2 0 0,8-3 0 0,-5 5 0 16,7-2 2-16,-7 0 2 0,8-1 2 0,-1 1 2 16,1-4 3-16,2 0 3 0,1-1-3 15,3-5 4-15,0 1-1 0,0-4 2 0,7-1-5 16,0-1 1-16,-27-7-41 0,53 5-79 0,-53-5-93 15,53-5-102-15,-26 1-109 0,0-4-122 0,-4-2-104 16,3 0-148-16,-2-4-377 0,-7 2-630 0</inkml:trace>
  <inkml:trace contextRef="#ctx0" brushRef="#br0" timeOffset="83784.23">15060 5532 68 0,'0'0'322'15,"0"0"-3"-15,0 0 0 0,0 0 0 0,0 0 4 16,0 0 1-16,0-19-3 0,0 19-4 15,0 0-15-15,0 0-17 0,0 0-23 0,0 0-24 16,0 0-20-16,0 0-24 0,0 0-26 0,0 0-23 16,0 0-24-16,0 0-21 0,0 0-21 0,0 0-21 15,0 0-9-15,0 0-7 0,0 0 6 0,0 0 32 16,0 0-2-16,0 0-1 0,0 0-4 0,0 0-7 16,0 19-1-16,0-19-7 0,-3 18-7 15,3-18-5-15,0 21-4 0,0-21-8 0,0 29-4 16,0-29-4-16,0 34-6 0,0-34-2 0,0 38-4 15,0-18-1-15,0 0-4 0,0 1 1 0,3-4-3 16,-3-17 0-16,0 34-3 0,0-34 0 0,0 32 2 16,0-32-2-16,3 24 1 0,-3-24 1 15,0 22 3-15,0-22 2 0,3 17 5 0,-3-17 5 16,0 0 4-16,4 24 7 0,-4-24 8 0,0 0-8 16,0 0-6-16,0 0 1 0,14 9-7 0,-14-9-28 15,0 0-59-15,20-12-88 0,-20 12-105 0,16-14-119 16,-16 14-124-16,14-16-107 0,-14 16-126 0,19-18-398 15,-19 18-603-15</inkml:trace>
  <inkml:trace contextRef="#ctx0" brushRef="#br0" timeOffset="84020.62">15468 5722 175 0,'0'0'484'0,"9"-15"-9"16,-9 15-29-16,0 0-61 0,16-15-67 0,-16 15-52 15,0 0-41-15,0 0-31 0,0 0-24 0,38 0-17 16,-38 0-20-16,9 15-7 0,-9-15-14 0,7 22-7 16,-7-22-10-16,0 31-7 0,0-31-14 0,-7 32-11 15,4-14-12-15,-3-3-13 0,-2 2-2 0,2 0 0 16,-4-2-4-16,1 2-5 0,9-17-1 0,-18 21-10 16,18-21-15-16,-17 20-50 0,17-20-104 0,-13 10-134 15,13-10-138-15,0 0-167 0,0 0-375 16,0 0-446-16</inkml:trace>
  <inkml:trace contextRef="#ctx0" brushRef="#br0" timeOffset="84632.86">15934 5660 178 0,'0'0'342'16,"0"0"7"-16,0 0 5 0,0 0 8 0,0 0-3 15,0 0-5-15,0 0-15 0,0 0-22 0,0 0-20 16,0 0-20-16,0 0-20 0,0 0-21 0,0 0-21 16,0 0-24-16,0 0-18 0,0 0-24 0,0 0-28 15,0 0-18-15,-17 10-23 0,17-10-8 0,0 0-10 16,0 0-3-16,0 0-11 0,0 0-4 15,33 2-9-15,-33-2-8 0,0 0-3 0,41 0-2 16,-41 0-4-16,0 0-3 0,43 3 0 0,-43-3-1 16,0 0-4-16,44 0 3 0,-44 0-5 0,0 0-3 15,36 3-13-15,-36-3-21 0,0 0-27 0,0 0-42 16,33-3-45-16,-33 3-56 0,0 0-73 16,0 0-92-16,27-5-73 0,-27 5-80 0,0 0-117 15,20-10-314-15,-20 10-427 0</inkml:trace>
  <inkml:trace contextRef="#ctx0" brushRef="#br0" timeOffset="85208.07">16444 5499 7 0,'0'0'425'0,"0"0"1"0,0 0 7 0,7-15 2 16,-7 15-11-16,0 0-17 0,0 0-22 16,0 0-24-16,0-22-27 0,0 22-25 0,0 0-28 15,0-17-26-15,0 17-29 0,0 0-25 0,6-21-27 16,-6 21-23-16,7-15-19 0,-7 15-25 0,10-14-19 15,-10 14-17-15,10-16-13 0,-10 16-13 0,13-13-10 16,-13 13-9-16,17-14-2 0,-17 14-8 0,17-10-6 16,-17 10-4-16,0 0 0 0,30-10-4 0,-30 10 0 15,0 0-2-15,0 0 2 0,40 5-2 0,-40-5 2 16,16 9-2-16,-16-9 0 0,14 20 0 0,-14-20 4 16,10 19-1-16,-10-19 1 0,6 27-1 15,-6-27 3-15,-3 33-2 0,0-13 0 0,-4-1 3 16,1 5-4-16,-5-4 2 0,1 2-2 15,1-1 1-15,-8 5 0 0,4-3-2 0,-1-1 3 16,1-1 2-16,-4-2-1 0,7-1 11 0,-7-3 24 16,7-1 32-16,1 2 27 0,9-16 28 0,-17 20 21 15,17-20 19-15,-10 17 14 0,10-17-3 0,-14 13-22 16,14-13-27-16,0 0-33 0,0 0-21 0,-3 18-18 16,3-18-16-16,0 0-7 0,0 0-10 0,23 7-2 15,-23-7-3-15,0 0-4 0,40 5-2 0,-40-5-2 16,0 0-2-16,44 3 2 0,-44-3-14 0,36 0-22 15,-36 0-30-15,37 0-43 0,-37 0-53 0,33 0-57 16,-33 0-50-16,30-3-65 0,-30 3-103 0,30-5-109 16,-30 5-105-16,27-10-101 15,-27 10-707-15,30-13-895 0</inkml:trace>
  <inkml:trace contextRef="#ctx0" brushRef="#br0" timeOffset="85416.07">16998 5634 376 0,'20'-19'387'0,"-20"19"-12"0,16-15-12 0,-16 15-33 16,17-15-38-16,-17 15-47 0,20-11-41 0,-20 11-32 16,0 0-19-16,23-4-15 0,-23 4-18 0,0 0-6 15,27 15-11-15,-27-15 6 0,13 19-9 0,-13-19-14 16,11 28-12-16,-8-11-6 0,-3-17-10 16,3 33-9-16,-3-13-5 0,-3-2-5 0,-3 3-7 15,-2-5-1-15,-2 2-1 0,4-1-6 0,-8-5-21 16,4 1-71-16,10-13-112 0,-20 20-119 15,20-20-150-15,0 0-613 0,-23 8-535 0</inkml:trace>
  <inkml:trace contextRef="#ctx0" brushRef="#br0" timeOffset="85968.1">17491 5327 143 0,'0'0'315'15,"0"0"2"-15,14-12-12 0,-14 12 3 0,0 0 7 16,13-15 5-16,-13 15 3 0,0 0-10 0,10-12-11 15,-10 12-17-15,0 0-15 0,0 0-27 16,10-17-18-16,-10 17-30 0,0 0-35 0,0 0-31 16,0 0-27-16,0 0-25 0,0 0-16 0,0 0-5 15,0 0 22-15,0 0 29 0,0 0 1 0,16 17-3 16,-16-17-3-16,-3 19-1 0,3-19-8 16,0 27-10-16,-3-9-11 0,3-18-12 0,0 40-8 15,-3-20-9-15,3 3-5 0,0-1-7 0,3-2-5 16,-3 2-2-16,0-1-2 0,3-1-2 0,-3-3 1 15,0-17-1-15,7 31 0 0,-7-31-2 0,7 27-1 16,-7-27-15-16,3 22-49 0,-3-22-63 0,7 21-67 16,-7-21-70-16,0 0-58 0,6 17-110 0,-6-17-90 15,0 0-98-15,0 0-113 0,0 0-271 0,0 0-464 16</inkml:trace>
  <inkml:trace contextRef="#ctx0" brushRef="#br0" timeOffset="86892.08">17981 5392 169 0,'0'0'322'0,"17"-20"3"0,-17 20-11 15,13-20 7-15,-13 20 0 0,8-15-14 0,-8 15-18 16,0 0-22-16,6-20-30 0,-6 20-24 0,0 0-27 16,0 0-20-16,0-17-15 0,0 17-4 0,0 0-13 15,0 0-9-15,0 0-5 0,0 0 0 0,-27-5-4 16,27 5 3-16,0 0-4 0,-17 9-1 0,17-9-8 15,0 0 3-15,-22 18 3 0,22-18-8 0,-14 18-9 16,14-18-13-16,-21 20-8 0,21-20-14 16,-16 27-8-16,7-10-7 0,1-1-8 15,-2 2-6-15,7 1-2 0,-3-1-6 0,-1-1-2 16,7-17-2-16,-4 36-1 0,4-36-1 0,4 29 2 16,-4-29 1-16,13 28-1 0,-13-28 2 0,13 22 0 15,-13-22 2-15,24 20-3 0,-24-20 0 0,23 13 2 16,-23-13 0-16,30 6 21 0,-30-6 15 0,0 0-3 15,46 0 1-15,-46 0-6 0,35-9-3 0,-35 9-5 16,33-15-3-16,-33 15-7 0,30-22-3 0,-17 10-3 16,1-2 2-16,-8-1 2 0,7 1 0 0,-13 14 0 15,11-28-2-15,-11 28-7 0,3-27-3 16,-3 27-3-16,-11-25-5 0,11 25-2 0,-9-24-3 16,9 24-1-16,-17-21 1 0,17 21-2 0,-20-20-2 15,20 20-1-15,-17-15 0 0,17 15-1 16,-16-13 5-16,16 13-9 0,-17-12 0 0,17 12 0 15,0 0 1-15,-24-14 0 0,24 14 2 0,0 0-2 16,-16-9 6-16,16 9-12 0,0 0 6 0,0 0-2 16,-17-10-4-16,17 10 6 0,0 0-2 0,0 0 2 15,0 0 7-15,0 0-6 0,0 0 4 0,0 0-2 16,0 0 2-16,0 0-2 0,0 0 2 0,0 0 0 16,0 0-3-16,0 0 2 0,0 0 6 0,0 0-6 15,0 0 2-15,0 0-1 0,0 0-1 0,0 0 1 16,0 0 1-16,0 0-2 0,0 0 0 15,0 0 0-15,0 0-2 0,0 0 4 0,0 0-2 16,0 0-2-16,0 0 3 0,0 0-1 0,0 0-3 16,0 0 2-16,0 0 4 0,0 0 1 0,0 0-6 15,0 0 2-15,0 0-2 0,0 0 1 16,0 0 0-16,0 0-3 0,0 0 1 0,0 0 0 16,0 0 5-16,0 0-4 0,0 0-3 0,0 0 6 15,0 0-2-15,0 0 1 0,0 0 4 0,0 0-1 16,0 0 1-16,0 0-1 0,0 0 0 0,0 0 0 15,0 0 0-15,0 0 2 0,0 0 0 0,0 0-2 16,0 0-2-16,0 0 7 0,0 0-5 0,0 0 3 16,0 0-3-16,0 0 3 0,0 0-1 15,0 0 0-15,0 0-3 0,0 0 0 0,0 0-2 16,0 0 2-16,0 0-2 0,0 0-4 0,0 0 2 16,0 0 0-16,0 0-1 0,0 0-2 0,0 0 2 15,0 0 4-15,0 0-3 0,0 0 2 0,0 0-1 16,0 0 4-16,0 0 0 0,0 0 5 15,0 0-2-15,0 0-2 0,0 0 4 0,0 0 0 16,0 0 4-16,0 0-12 0,0 0 4 0,0 0-2 16,0 0 2-16,0 0-2 0,0 0 0 0,0 0-2 15,0 0 4-15,24-5-6 0,-24 5-8 0,0 0-25 16,0 0-31-16,0 0-39 0,0 0-48 16,0 0-51-16,0 0-66 0,0 0-83 0,0 0-100 15,0 0-86-15,0 0-88 0,0 0-140 0,0 0-295 16,0 0-533-16</inkml:trace>
  <inkml:trace contextRef="#ctx0" brushRef="#br0" timeOffset="87381.07">18412 5433 207 0,'13'-16'414'0,"-13"16"-13"0,0 0-10 0,0 0-18 16,10-15-25-16,-10 15-25 0,0 0-36 15,0 0-25-15,0 0-33 0,14-12-31 0,-14 12-29 16,0 0-32-16,0 0-24 0,0 0-24 0,0 0-15 16,0 0-20-16,0 0-7 0,0 0-10 0,0 0-6 15,36 5-8-15,-36-5 0 0,0 0-6 0,13 20 3 16,-13-20-7-16,11 18-3 0,-11-18 1 0,6 21-1 15,-6-21 1-15,7 25 0 0,-7-25 1 0,3 25 2 16,-3-25 15-16,0 25 24 0,0-25 19 0,-7 23 9 16,7-23-1-16,-6 18-9 0,6-18-12 0,-17 18-2 15,17-18-13-15,-19 15-10 0,19-15-7 0,-21 12-24 16,21-12-65-16,-20 7-69 0,20-7-98 0,0 0-99 16,-23 7-92-16,23-7-116 15,0 0-574-15,0 0-579 0</inkml:trace>
  <inkml:trace contextRef="#ctx0" brushRef="#br0" timeOffset="88400.05">19168 5320 183 0,'0'0'343'16,"14"-17"-30"-16,-14 17-26 0,10-18-8 0,-10 18-3 15,6-15 11-15,-6 15-4 0,11-16-4 0,-11 16-14 16,0 0-19-16,3-14-28 0,-3 14-27 0,0 0-21 16,0 0-21-16,0 0-5 0,0 0 13 0,0 0 13 15,0 0 1-15,-17-11-2 0,17 11 5 0,0 0-9 16,-27 16-7-16,27-16-5 0,-25 17-8 0,7-5-7 15,1 2-10-15,4 1-23 0,-4-1-19 16,1 3-16-16,3 1-14 0,-1 2-10 16,1 0-6-16,3 3-8 0,3 0-4 0,1-1-1 0,-1 0-5 15,7 0 4-15,0 2-6 0,0-2-2 16,7-2 0-16,-1-2 0 0,1-2 6 0,0 2-4 16,6-6 2-16,-13-12 0 0,20 20 1 0,-20-20-3 15,26 12-3-15,-26-12 1 0,35 1-2 0,-35-1-1 16,33-7 4-16,-33 7 32 0,33-20 8 0,-20 7-6 15,1-4-8-15,-4-1-8 0,-1-4-11 0,-6-1-3 16,2 1-7-16,-5-4 0 0,-5 2-6 0,2 2-5 16,0-2-4-16,-7 4 3 0,4 1-2 0,-5 1-1 15,1 0-4-15,1 6-2 0,9 12 1 0,-21-22-1 16,21 22-29-16,-17-13-42 16,17 13-62-16,0 0-58 0,-25-10-56 0,25 10-57 15,0 0-73-15,0 0-79 0,-24 13-77 0,24-13-30 16,0 0-56-16,6 19-472 0,-6-19-567 0</inkml:trace>
  <inkml:trace contextRef="#ctx0" brushRef="#br0" timeOffset="88732.32">19555 5522 219 0,'0'0'256'0,"0"0"-12"0,0 0-19 16,0 0-17-16,21-9-8 0,-21 9-3 16,0 0-4-16,0 0-4 0,0 0-7 0,0 0-7 15,20-11-9-15,-20 11-3 0,0 0-8 0,0 0-3 16,0 0-8-16,0 0-6 0,0 0-12 0,26 6-15 16,-26-6-7-16,0 0 1 0,11 12-1 0,-11-12 8 15,0 0 4-15,6 25 8 0,-6-25-5 0,0 22 8 16,0-22-3-16,-3 25-6 0,3-25-5 0,-10 30-12 15,10-30-12-15,-14 30-11 0,8-12-12 0,6-18-10 16,-14 25-6-16,14-25-9 0,-13 22-3 0,13-22-2 16,-13 21-3-16,13-21-4 0,-14 15-31 15,14-15-61-15,-13 12-103 0,13-12-105 0,0 0-144 16,-23 5-124-16,23-5-181 0,0 0-351 0,0 0-544 16</inkml:trace>
  <inkml:trace contextRef="#ctx0" brushRef="#br0" timeOffset="89412.56">20210 5462 432 0,'0'0'469'0,"0"0"-7"16,0 0-9-16,0 0-20 0,0 0-26 0,-37 0-25 15,37 0-22-15,0 0-29 0,0 0-32 0,0 0-25 16,0 0-23-16,0 0-24 0,0 0-26 0,0 0-21 16,0 0-31-16,-27 3-19 0,27-3-3 0,0 0-14 15,0 0-16-15,40 0-22 16,-40 0-11-16,0 0-11 0,47-3-4 0,-47 3-9 16,43 0-5-16,-43 0-5 0,46 0-14 0,-46 0-37 15,47-2-51-15,-47 2-69 0,51-6-85 0,-51 6-94 16,46-7-118-16,-46 7-82 0,47-9-80 0,-28 0-100 15,5 1-355-15,-24 8-527 0</inkml:trace>
  <inkml:trace contextRef="#ctx0" brushRef="#br0" timeOffset="89904.08">21066 5247 169 0,'24'-15'388'0,"-24"15"-17"16,19-15 0-16,-19 15 5 0,14-13-9 15,-14 13-15-15,0 0-35 0,13-14-42 16,-13 14-48-16,0 0-40 0,0 0-25 0,-6-15-15 16,6 15-9-16,0 0-9 0,-27-5-9 0,27 5-3 15,0 0-3-15,-40 2 1 0,40-2 4 0,-30 5-2 16,30-5-3-16,-30 5 4 0,30-5 5 0,-27 10-4 16,27-10-3-16,-30 12 12 0,30-12 16 0,-23 18 9 15,23-18-4-15,-20 20-10 0,20-20-9 0,-17 23-10 16,17-23-9-16,-13 27-11 0,13-27-22 0,-10 30-15 15,10-30-6-15,-4 30-12 0,4-30-5 0,-3 30 1 16,3-30-12-16,0 27-10 0,0-27 3 0,0 26-1 16,0-26 1-16,0 19 2 0,0-19 6 15,0 0 2-15,3 21 3 0,-3-21 7 0,0 0-10 16,21 9-2-16,-21-9-5 0,0 0-2 0,33-5-4 16,-33 5-4-16,27-4-3 0,-27 4-6 15,30-5-6-15,-30 5-8 0,33-5-8 0,-33 5-4 16,30-3-3-16,-30 3-1 0,33 3-1 0,-33-3-1 15,30 7 5-15,-30-7 3 0,30 10-6 0,-30-10 9 16,24 17 1-16,-24-17 6 0,16 23-1 0,-16-23 0 16,3 25 7-16,-3-25-1 0,-3 27 1 0,3-27-1 15,-16 26 6-15,5-14 2 0,-2 1-4 0,1-4 6 16,-6 2 2-16,18-11 1 0,-30 18 2 0,30-18 0 16,-23 9-2-16,23-9-34 0,-27 7-92 15,27-7-109-15,-27 6-100 0,27-6-121 0,0 0-129 16,-33 0-91-16,33 0-139 0,0 0-495 0,0 0-757 15</inkml:trace>
  <inkml:trace contextRef="#ctx0" brushRef="#br0" timeOffset="90748.08">21593 5063 89 0,'0'0'276'0,"0"0"-20"16,0 0-18-16,0 0-1 0,0 0-4 15,0 0 16-15,0 0 6 0,0 0 1 0,0 0-3 16,0 0-4-16,0 0-15 0,0 0-8 0,0 0-12 16,-16-11-15-16,16 11-15 0,0 0-16 0,0 0-24 15,6-15-18-15,-6 15-19 0,0 0-15 0,17-15-12 16,-17 15-11-16,17-10-9 0,-17 10-5 0,20-9-12 15,-20 9-7-15,24-11-8 0,-24 11-5 0,22-7-6 16,-22 7-1-16,24-6-12 0,-24 6 0 0,0 0-1 16,39 0-1-16,-39 0 0 0,24 6-3 15,-24-6 2-15,24 7-2 0,-24-7-11 0,20 12 17 16,-20-12-2-16,16 16 2 0,-16-16-1 16,14 17 5-16,-14-17-1 0,6 23-2 0,-6-23 2 15,-3 19 7-15,3-19 16 0,-3 25 8 0,3-25 1 16,-11 21-3-16,11-21-10 0,-13 22 2 0,13-22-3 15,-14 18-1-15,14-18-1 0,-12 17 4 0,12-17 9 16,-13 14 9-16,13-14 8 0,-11 14 10 0,11-14 14 16,0 0 9-16,-13 15 8 0,13-15 7 0,0 0-1 15,0 0-6-15,-14 12-9 0,14-12-14 0,0 0-16 16,0 0-13-16,0 0-7 0,0 0-9 0,0 0-7 16,30-5-2-16,-30 5-1 0,0 0-7 0,33-7-2 15,-33 7 0-15,24-5-4 0,-24 5-2 0,0 0 0 16,30-7-2-16,-30 7-4 15,0 0-4-15,0 0-3 0,30-5-4 0,-30 5 7 16,0 0 4-16,0 0 3 0,17 12 3 0,-17-12 5 16,0 20-5-16,0-20-1 0,-3 25 2 0,3-25-1 15,-8 32 1-15,8-14 1 0,0 1 4 0,-3 1 1 16,6 4-1-16,-3-2-2 0,0-1 0 0,8 3 1 16,-5-2-2-16,0 1-2 0,4 0 1 0,-4-4-3 15,0 3 3-15,1-2-8 0,-1 1 7 0,-3-4-2 16,0-17 3-16,-10 33 0 0,0-15 1 0,-4-6 1 15,-2 0-2-15,-1-2 2 0,-10 0 5 0,8-2 5 16,-4-1 13-16,-1-2 3 0,24-5 0 0,-37 11-5 16,37-11-4-16,-30 4-6 0,30-4-4 15,-26 6-23-15,26-6-61 0,0 0-91 0,-27 5-99 16,27-5-84-16,0 0-80 0,0 0-95 16,0 0-92-16,0 0-181 0,0 0-335 0,0 0-595 15</inkml:trace>
  <inkml:trace contextRef="#ctx0" brushRef="#br0" timeOffset="93900.4">22323 5247 267 0,'0'0'534'0,"0"0"-9"0,0 0-20 16,0 0-17-16,0 0-28 0,-9 12-28 0,9-12-19 15,0 0-24-15,0 0-30 0,0 0-33 0,0 0-34 16,0 0-33-16,0 0-31 0,0 0-32 16,0 0-31-16,-4 18-26 0,4-18-9 0,0 0 20 15,0 0 13-15,7 18 5 0,-7-18-9 0,0 0-2 16,6 20-9-16,-6-20-6 0,8 17-7 0,-8-17 1 16,9 22-13-16,-9-22-5 0,10 25-8 15,-10-25-11-15,14 25-6 0,-14-25-5 0,13 25-5 16,-13-25-71-16,14 25-12 0,-14-25 0 0,16 21 0 15,-16-21 0-15,17 17 0 0,-17-17 0 0,0 0 0 16,33 4 0-16,-33-4 0 0,37-17 0 0,-14 5 0 16,1-8 0-16,6-6 0 0,3-3 0 0,0-3 0 15,14-8 0-15,0-1 0 0,2-1 0 0,2 0 0 16,-1 0 0-16,4 1 0 0,-2-1 0 16,2 1 0-16,-1 4 0 0,-7 2 0 0,-2 6-100 15,-7 1-398-15,-4 5-85 0,-6 6-106 0,-7 2-174 16,-4-3-172-16,-16 18-469 0,14-15-951 0</inkml:trace>
  <inkml:trace contextRef="#ctx0" brushRef="#br1" timeOffset="110912.11">16691 5229 349 0,'0'0'442'0,"0"0"3"0,7-16-16 0,-7 16-22 16,0 0-34-16,3-18-20 0,-3 18-22 0,0 0-29 16,0-18-17-16,0 18-18 0,0 0-18 0,-10-20-32 15,10 20-25-15,0 0-17 0,-14-16-19 0,14 16-15 16,-13-14-14-16,13 14-9 0,-17-10-7 16,17 10-2-16,-26-8-7 0,26 8-6 0,-30-7-12 15,30 7-10-15,-37-2-6 0,37 2-4 0,-43 0-3 16,43 0-4-16,-47 4 2 0,20-1-9 0,-2 2 7 15,2 3 9-15,0-3 13 0,1 3-2 0,-1 1 5 16,-3-1 3-16,0 4 10 0,-4 1 4 0,4-1-1 16,0 3-1-16,0 0-5 0,0 0-9 15,7 0-3-15,-4 3-5 0,4 0-3 0,0-1-9 16,-1 3-4-16,7-3-6 0,-2 4-8 0,-2 0 1 16,5 2-3-16,2-4-1 0,-2 5-4 0,2-2-6 15,8 1-2-15,-8 0 0 0,4 1-8 0,4 1 0 16,-1 1-3-16,1 1-2 0,2-2 0 15,-3 2-2-15,4 1-1 0,0-3-1 0,0 0-1 16,3 2-2-16,0-2-2 0,3-2 0 0,0 2-5 16,0-3-3-16,4 3 0 0,-3-5 0 0,2 2 0 15,4-2 0-15,0 1 0 0,-3-4 0 0,3 3 0 16,3-5 0-16,-2 3 0 0,-2-3 0 0,4-3 0 16,1 3 0-16,-1-5 0 0,4 1 0 0,-1-2 0 15,-16-9 0-15,30 15 0 0,-30-15 0 16,38 8 0-16,-38-8 0 0,39 7 0 0,-39-7 0 15,48 3 0-15,-48-3 0 0,42 0 0 0,-42 0 0 16,54-5 0-16,-54 5 0 0,46-8 0 0,-19 3 0 16,-3 1 0-16,-1-4 0 0,4-1 0 15,-8 2 0-15,8-2 0 0,-3-2 0 0,-1-1 0 16,0 0 0-16,-3-3 0 0,7-3 0 0,-3 0 0 16,-2-1 0-16,2-4 0 0,-4-2 0 0,0 0 0 15,3-1 0-15,-6-3 0 0,-1-1 0 0,1-3 0 16,-4 4 0-16,1-3 0 0,-1 1 0 0,1-1 0 15,-8-1 0-15,4 3 0 0,1 1 0 0,-5-2 0 16,-6 4 0-16,7-2 0 0,-7 5 0 0,0-1 0 16,-4-1 0-16,1 5 0 0,0-4 0 0,-8 2 0 15,2 0 0-15,-1 4 0 0,-4-3 0 16,1 1 0-16,-4 4 0 0,-2-1 0 16,2 3 0-16,-4 0 0 0,2 3 0 0,-5-1 0 15,4 3 0-15,-7 3 0 0,27 7 0 0,-43-10-265 16,43 10-320-16,-47 3-119 0,24 4-167 0,3 0-230 15,-16 5-486-15,-1 5-1027 0</inkml:trace>
  <inkml:trace contextRef="#ctx0" brushRef="#br1" timeOffset="114172.1">21307 5117 63 0,'0'0'454'0,"0"0"-22"0,16-17-8 0,-16 17-14 16,0 0-7-16,14-15-40 0,-14 15-23 0,0 0-11 16,6-18-18-16,-6 18-17 0,0 0-11 0,-3-21-23 15,3 21-16-15,0 0-21 0,-13-19-21 0,13 19-9 16,-17-15-10-16,17 15-8 0,-27-15-6 0,27 15-7 16,-30-14-8-16,6 2-4 0,5 6-11 0,-8-2-2 15,4-2-11-15,-4 3-9 0,0-1-9 16,0 1-12-16,-3 2-10 0,0-2-9 0,0 2-6 15,0-1-6-15,0 0-1 0,0 2-3 0,0-1-5 16,4 2-8-16,-4 1-7 0,30 2-4 0,-53-5-6 16,53 5-7-16,-51 3-3 0,51-3 2 15,-53 4 0-15,27 2 2 0,-4-1 2 0,0 2 7 16,-8 4 10-16,8 1 10 0,-3 0 0 0,3 1-2 16,-3 2-7-16,3-1-6 0,-3 2-1 0,3 1-3 15,0 3 1-15,3-2-1 0,-3 4-34 0,3-2-1 16,1 3 0-16,-1 3 0 0,4-2 0 0,2 1 0 15,2 2 0-15,-1 1 0 0,3-2 0 0,0 6 0 16,7-6 0-16,0 5 0 0,0-1 0 0,7 1 0 16,0-2 0-16,0-2 0 0,-1 0 0 15,4 1 0-15,4-1 0 0,-1 2 0 0,0-2 0 16,4-2 0-16,2 2 0 0,2 1 0 16,2-3 0-16,-3 0 0 0,3 0 0 0,0-5 0 15,4 0 0-15,0-2 0 0,3-1 0 0,-3 0 0 16,-1 0 0-16,8-1 0 0,-4-4 0 0,-1 1 0 15,8-1 0-15,-6 1 0 0,1-4 0 0,5-2 0 16,-3 5 0-16,2-7 0 0,1 2 0 0,0-5 0 16,0 3 0-16,3-2 0 0,-30-3 0 0,57 0 0 15,-57 0 0-15,63-5 0 0,-33 0 0 0,3-1 0 16,4 0 0-16,-1-6 0 0,1 0 0 0,0-3 0 16,0-2 0-16,2-5 0 0,4-1 0 0,-5-4 0 15,1 2 0-15,-2-5 0 0,-4 0 0 0,0-3 0 16,-3 3 0-16,-3-1 0 15,0-3 0-15,-7-1 0 0,4 5 0 0,-8 0 0 0,1-3 0 16,-4 4 0-16,1-5 0 0,-8 0 0 16,1-1 0-16,-1 0 0 0,-6 1 0 0,0-2 0 15,-3 1 0-15,0 2 0 0,-4 1 0 0,-3 0 0 16,-3 4 0-16,0 0 0 0,-7 3 0 0,-1 5 0 16,-2 1 0-16,-3 4 0 0,-4 0 0 0,0 5 0 15,-8 0 0-15,5 4 0 0,0 4 0 0,-4 4 0 16,-10 1 0-16,1 5-304 0,-8 7-136 0,-2 3-113 15,-11 4-159-15,-3 7-214 0,4-1-862 0,-18 7-1216 16</inkml:trace>
  <inkml:trace contextRef="#ctx0" brushRef="#br0" timeOffset="142648.13">14807 6924 263 0,'0'0'489'15,"0"0"-26"-15,0 0-36 0,3-17-37 0,-3 17-40 16,0 0-21-16,3-17-33 0,-3 17-34 0,0 0-23 16,7-20-12-16,-7 20 2 0,0 0-16 15,3-18-11-15,-3 18-4 0,0 0 5 0,3-18-7 16,-3 18-23-16,0 0-23 0,-3-19-15 0,3 19-11 16,0 0-7-16,-3-20-15 0,3 20-11 0,0 0-19 15,-7-18-8-15,7 18-11 0,0 0-11 0,0 0-9 16,-9-18 0-16,9 18-11 0,0 0-7 15,0 0-4-15,0 0-4 0,-8-14 0 0,8 14-7 16,0 0 3-16,0 0 2 0,0 0-3 0,0 0 0 16,0 0 3-16,0 0-2 0,14 17 1 0,-14-17-2 15,13 17 1-15,-13-17-4 0,14 24 4 0,-8-7 3 16,1 0-4-16,-1 4 2 0,-1-1-1 16,-2-1 0-16,0 4 3 0,-3-1-5 0,0 1 5 15,-3 2-1-15,-5-4 0 0,2 5 3 0,-4-1 0 16,1 3 0-16,-2-3 0 0,-5 0 0 0,2 0 0 15,-6 0 5-15,3-3-6 0,4-2 0 0,0-2-1 16,3-1 6-16,-4-2 2 0,14-15 48 0,-16 22 74 16,16-22 39-16,-14 16-33 0,14-16-30 0,0 0-21 15,0 0-19-15,0 0-13 0,0 0-15 16,0 0-10-16,24-16-7 0,-24 16-9 0,26-9-3 16,-26 9-5-16,37-5 1 0,-37 5-8 0,0 0-1 15,47 2-2-15,-47-2 0 0,27 12 2 0,-27-12-3 16,19 21 2-16,-19-21 0 0,14 27 0 15,-11-7-1-15,-3 0 4 0,3 3-4 0,-6-1 0 16,3 2 0-16,0 5 4 0,0-2 1 0,0 1-3 16,3-3 5-16,-3 0-2 0,7 0 0 0,-4-2 2 15,8-4-1-15,-5 1 8 0,4 1 2 0,1-6 5 16,1-1-1-16,-12-14 2 0,31 17 0 0,-31-17-2 16,36 8-5-16,-36-8-41 0,33 0-113 0,-33 0-149 15,41-8-138-15,-41 8-128 0,30-14-156 0,-30 14-117 16,26-15-754-16,-26 15-1022 0</inkml:trace>
  <inkml:trace contextRef="#ctx0" brushRef="#br0" timeOffset="143832.13">15694 7100 40 0,'0'0'502'0,"0"0"-18"0,0 0-23 0,3-18-31 16,-3 18-22-16,0 0-9 0,0 0-14 0,3-23-14 16,-3 23-16-16,0 0-9 0,3-17-13 0,-3 17-8 15,0 0-12-15,0 0-14 0,0-22-21 0,0 22-33 16,0 0-36-16,0 0-33 0,0 0-27 15,0 0-35-15,0 0-23 0,0 0-18 0,0 0-10 16,0 0-4-16,0 0 0 0,-19 9-2 0,19-9 0 16,-11 23-5-16,11-23-4 0,-9 33-2 15,2-15-6-15,4 4-4 0,0 0 0 0,-5 1-1 16,2-1 6-16,6 3-6 0,-6-2 0 0,2-1-5 16,1 1-4-16,0-4 0 0,-1 2-5 0,0-4 0 15,4-17-4-15,0 32-1 0,0-32 1 0,-3 26 0 16,3-26 1-16,3 25 1 0,-3-25 2 0,0 17 1 15,0-17-1-15,0 0 0 0,11 19-8 0,-11-19-57 16,0 0-128-16,0 0-145 0,0 0-138 0,0 0-111 16,37-7-116-16,-37 7-49 0,16-17-42 0,-16 17-612 15,20-22-837-15</inkml:trace>
  <inkml:trace contextRef="#ctx0" brushRef="#br0" timeOffset="144157.13">15890 7160 250 0,'8'-15'462'0,"-8"15"2"0,9-25-19 15,-9 25-16-15,10-25-10 0,-10 25-9 0,3-21-30 16,-3 21-23-16,0-22-32 0,0 22-36 0,0 0-50 16,0-20-47-16,0 20-36 0,0 0-27 0,0 0-11 15,0 0-8-15,0 0-8 0,-16 10-1 0,16-10 5 16,-14 25 4-16,11-7-9 0,-4 1-15 0,4 4-12 16,0 2-14-16,0 1-12 0,3 0-3 0,0 2-10 15,0-3-4-15,3 0-7 0,0 0 2 0,7-3 0 16,-3-1-2-16,3-6-3 0,3-1 2 15,1-1-3-15,-14-13-4 0,30 11-4 16,-30-11 4-16,33-3 49 0,-13-2 21 0,0-5 1 16,0-5 12-16,-4-1 11 0,-2-3-10 0,-1-1-19 15,-2-3-13-15,-8 1-11 0,0 0-13 0,0-2-7 16,-3 4-10-16,-3 3-7 0,3 17 1 0,-6-30-8 16,6 30 1-16,-14-23-6 0,14 23-1 0,-24-9-6 15,24 9-112-15,0 0-130 0,-33-3-145 0,33 3-165 16,-23 10-194-16,23-10-169 0,-20 17-541 0,20-17-904 15</inkml:trace>
  <inkml:trace contextRef="#ctx0" brushRef="#br0" timeOffset="144372.2">16301 7215 247 0,'0'0'514'15,"36"-5"-71"-15,-36 5-80 0,30-3-66 0,-30 3-53 16,30 5-29-16,-30-5-23 0,24 12-13 0,-24-12-12 15,16 21-6-15,-16-21 13 0,14 27 7 0,-11-12-7 16,-3-15-21-16,0 36-8 0,0-36-2 0,0 31-14 16,-3-13-12-16,3-18-17 0,-7 31-15 0,7-31-11 15,-7 26-11-15,7-26-8 0,-6 20-5 0,6-20-5 16,-10 18-5-16,10-18-60 0,0 0-163 16,-13 12-214-16,13-12-185 0,0 0-632 0,0 0-676 15</inkml:trace>
  <inkml:trace contextRef="#ctx0" brushRef="#br0" timeOffset="145060.13">16947 7127 146 0,'0'0'593'0,"-6"15"-37"15,6-15-28-15,0 0-29 0,0 0-28 0,-24-10-25 16,24 10-16-16,0 0-21 0,-19-15-10 16,19 15-30-16,-14-13-17 0,14 13-27 0,-6-18-19 15,6 18-38-15,-7-16-36 0,7 16-37 0,0-23-28 16,0 23-36-16,10-27-23 0,-10 27-22 0,17-28-16 16,-4 13-16-16,4 0-10 0,-1 1-9 0,-2 1-7 15,5 0-6-15,2 3-6 0,-1 2-3 0,3 1-4 16,-23 7 1-16,40-7-3 0,-40 7-2 0,40 2 0 15,-40-2-1-15,40 12 0 0,-20-4 0 0,-7 4-1 16,4 0-2-16,-4 5 4 0,1-3 1 0,-11 1-3 16,7 2-2-16,-10-17 2 0,0 33 1 0,0-13-6 15,-7-2 7-15,1 2 0 0,-4 0 0 16,0-3-4-16,0-2 2 0,-4 3-1 16,1-3 2-16,0-3 2 0,-4 1-3 0,17-13 4 15,-23 15 1-15,23-15 0 0,-24 12 4 0,24-12 1 16,0 0 0-16,-30 2-1 0,30-2-1 0,0 0 1 15,-19-7-8-15,19 7 1 0,0 0-3 0,-7-18 0 16,7 18-2-16,0 0 2 0,13-17-4 0,-13 17 0 16,0 0 0-16,27-12-2 0,-27 12 2 0,0 0-1 15,40-5 2-15,-40 5-3 0,33 5 2 0,-33-5-1 16,30 10 6-16,-30-10-5 0,33 15 2 0,-19-3 1 16,2 0-2-16,1 0 3 0,-4 2-2 0,1 1 3 15,2-1 1-15,-2 2-1 0,-4-1 3 0,-1 0-4 16,2-3-56-16,-11-12-90 15,16 20-108-15,-16-20-101 0,17 17-113 0,-17-17-147 16,21 8-115-16,-21-8-97 0,0 0-561 0,36-8-840 16</inkml:trace>
  <inkml:trace contextRef="#ctx0" brushRef="#br0" timeOffset="145360.13">17812 7011 474 0,'9'-19'524'0,"1"2"-15"0,-2 2-47 0,-8 15-29 16,9-27-30-16,-9 27-41 0,0-24-44 0,0 24-51 15,0 0-38-15,-9-19-23 0,9 19-16 0,0 0-17 16,-34 10-11-16,34-10-17 0,-30 22-25 0,16-2-19 16,1 0-17-16,3 5-14 0,0-1-12 0,7 2-8 15,-4-1-9-15,7-1-3 0,4 0-4 16,-1-2-2-16,3-2-3 0,8-2-5 16,-1-3-3-16,0-3-3 0,4-5 0 0,-17-7-2 15,43 6 15-15,-43-6 44 0,50-8 14 0,-23 1 18 16,0-6 9-16,3-2 5 0,-11-3-8 0,5-4-6 15,-7-1-10-15,-4-4-24 0,-10 4-4 0,1-2-19 16,-4 4-14-16,-4-3-4 0,-5 5-9 0,-4 4-5 16,-4 0 6-16,-4 4-16 0,2 4 3 0,19 7-8 15,-47-5 7-15,47 5-38 0,-50 8-159 0,30 1-201 16,-4 4-232-16,4-1-230 0,7-1-766 16,13-11-1055-16</inkml:trace>
  <inkml:trace contextRef="#ctx0" brushRef="#br0" timeOffset="145597.13">18322 7112 501 0,'20'-9'613'0,"-20"9"-25"16,30-17-32-16,-30 17-56 0,23-9-63 0,-23 9-80 16,20-7-74-16,-20 7-57 0,0 0-46 0,34 0-37 15,-34 0-25-15,19 12-23 0,-19-12-14 0,14 22-17 16,-14-22-10-16,6 28-8 0,-6-28-11 15,0 33-3-15,0-33-2 0,-3 35-3 0,0-18-6 16,-8 1 1-16,5-3 0 0,-4 0-4 0,4-1 2 16,-8-1 0-16,1-1-2 0,13-12-42 0,-27 19-122 15,27-19-148-15,-23 9-149 0,23-9-142 0,0 0-645 16,-34 0-691-16</inkml:trace>
  <inkml:trace contextRef="#ctx0" brushRef="#br0" timeOffset="146896.14">19715 6847 88 0,'0'0'504'0,"24"-20"-22"0,-24 20-22 15,20-17-37-15,-20 17-24 0,16-18-19 0,-16 18-10 16,14-15-28-16,-14 15-35 0,0 0-36 0,16-18-48 16,-16 18-46-16,0 0-33 0,0 0-27 15,0 0-22-15,-30-5-14 0,30 5-16 0,-22 13-10 16,22-13-9-16,-27 23-8 0,13-9-6 0,1 4-2 16,-1 0-4-16,11 3-3 0,-7 0-1 0,10 1-1 15,0 1-2-15,0-2-3 0,7-2 3 0,-1 1 1 16,11-3-3-16,-4-1 1 0,4-4 0 0,10-2 0 15,-3-2 4-15,6-4 7 0,-30-4 14 0,63 0 12 16,-30-2 11-16,-3-5 13 0,7-1 16 16,-7-1-3-16,-3-4-12 0,-4 0-9 0,-7-2-18 15,1 0-10-15,-7-3-7 0,-7-1 1 0,-3 19-17 16,-6-35-4-16,-4 20-4 0,3-3-1 16,-6 5 0-16,0 1-4 0,-4 2-21 0,-3 3-108 15,20 7-142-15,-40-5-170 0,40 5-200 0,-43 5-196 16,43-5-512-16,-47 9-798 0</inkml:trace>
  <inkml:trace contextRef="#ctx0" brushRef="#br0" timeOffset="147113.13">20286 6909 484 0,'30'-5'486'16,"-30"5"-31"-16,47-4-40 0,-47 4-54 15,40-3-59-15,-40 3-57 0,39 3-41 0,-39-3-12 16,35 9-1-16,-35-9-8 0,33 24-11 15,-23-12-11-15,-1 5-2 0,-1 3-9 0,-5-3-16 16,0 7-11-16,-6-2-5 0,-5-2-5 0,5 1-14 16,-6 0-14-16,-1-1-14 0,-4 2-9 0,1-6-9 15,-1 1-2-15,1-2-7 0,-4-2-6 0,4 1-74 16,13-14-166-16,-30 16-194 0,30-16-171 0,-27 5-776 16,27-5-800-16</inkml:trace>
  <inkml:trace contextRef="#ctx0" brushRef="#br0" timeOffset="154773.14">21003 7011 283 0,'0'0'585'15,"0"0"-4"-15,0 0-27 0,-17 12-34 0,17-12-28 16,0 0-9-16,0 0-15 0,-27 2-21 0,27-2-30 15,0 0-37-15,0 0-28 0,0 0-46 0,0 0-51 16,-30 3-47-16,30-3-45 0,0 0-33 0,0 0-28 16,0 0-19-16,0 0-17 0,0 0-12 15,0 0-8-15,0 0-8 0,17 14-2 16,-17-14-8-16,34 3 0 0,-34-3-5 0,39 0-7 16,-39 0-47-16,47 0-66 0,-47 0-82 0,51-3-78 15,-51 3-96-15,46-5-106 0,-46 5-133 0,36-5-130 16,-12 1-793-16,-24 4-960 0</inkml:trace>
  <inkml:trace contextRef="#ctx0" brushRef="#br0" timeOffset="155588.14">21794 6728 216 0,'0'0'343'0,"0"0"-17"0,0 0-13 0,20-13-7 16,-20 13-17-16,0 0-1 0,0 0 6 0,19-7 4 15,-19 7 6-15,0 0 7 0,0 0 3 0,0 0 7 16,0 0-1-16,0 0-10 0,0 0-39 0,7-16-52 16,-7 16-38-16,0 0-35 0,0 0-24 15,-26-8-23-15,26 8-17 0,0 0-8 0,-41-2-9 16,41 2 4-16,0 0 5 0,-43 0 4 0,43 0 4 16,0 0 2-16,-44 0-2 0,44 0 0 0,0 0 3 15,-33 0-11-15,33 0-8 0,0 0-9 0,0 0-11 16,-40 0-10-16,40 0-4 0,0 0 4 0,-20 10 18 15,20-10 5-15,-10 16 6 0,10-16-6 16,-13 20 5-16,13-20-7 0,-10 26 3 0,10-26-11 16,-7 31 0-16,7-31-6 0,-3 32-3 0,3-32-5 15,-3 32-4-15,3-32-4 0,0 33-4 0,0-33-2 16,-7 27 0-16,7-27 0 0,0 24 16 16,0-24 41-16,0 20 42 0,0-20 43 0,0 0 34 15,-7 19-174-15,7-19-23 0,0 0 0 0,0 0 0 16,0 0 0-16,0 0 0 0,0 0 0 0,0 0 0 15,0 0 0-15,14-15 0 0,-14 15 0 0,23-15 0 16,-23 15 0-16,37-13 0 0,-37 13 0 0,43-9 0 16,-43 9 0-16,44-5 0 0,-44 5 0 0,39 5 0 15,-39-5 0-15,43 15 0 0,-22-5 0 0,-8 2 0 16,4 6 0-16,-8-3 0 0,-1 5 0 0,-2-2 0 16,-6 1 0-16,0-19 0 0,0 35 0 15,0-35 0-15,-6 33 0 0,-2-19 0 0,-4 2 0 16,-9 0 0-16,-6 1 0 0,5-5 0 15,-5 0 0-15,0-2 0 0,0-2 0 0,1-1 0 16,-1-2 0-16,27-5 0 0,-43 4 0 0,43-4 0 16,-33-1-49-16,33 1-526 0,-17-11-121 0,17 11-143 15,3-17-87-15,-3 17-811 0,20-20-1168 0</inkml:trace>
  <inkml:trace contextRef="#ctx0" brushRef="#br0" timeOffset="155980.12">22274 6970 8 0,'0'0'404'0,"0"0"-3"0,0 0 5 16,0 0 8-16,0 0-6 0,0 0-10 0,0 0-11 16,0 0-17-16,0 0-32 0,0 0-28 0,0 0-35 15,0 0-27-15,0 0-19 0,0 0-17 0,0 0-12 16,0 0-7-16,0 0-6 0,0 0-9 16,0 0-11-16,0 0-22 0,0 0-21 0,0 0-25 15,0 0-22-15,13-13-10 0,-13 13-13 16,0 0-6-16,23 15-7 0,-23-15-2 0,18 15-4 15,-18-15-9-15,12 23 2 0,-12-23-7 0,10 27-2 16,-10-27 0-16,11 30 0 0,-11-30-1 0,0 33 1 16,0-33-1-16,-8 29 3 0,8-29-13 0,-16 28-74 15,7-15-118-15,-9-1-165 0,1-2-151 0,1 0-172 16,-1 0-206-16,17-10-492 0,-36 10-825 0</inkml:trace>
  <inkml:trace contextRef="#ctx0" brushRef="#br0" timeOffset="156756.14">22914 6812 362 0,'0'0'489'0,"3"-20"-17"0,-3 20-26 0,4-20-30 16,-4 20-40-16,6-18-23 0,-6 18-24 0,3-17-26 15,-3 17-19-15,0 0-13 0,5-26-10 0,-5 26-11 16,0 0-10-16,0 0-13 0,3-19-26 0,-3 19-16 16,0 0-28-16,0 0-24 0,0 0-24 0,0 0-1 15,0 0 39-15,0 0 19 0,0 0-7 0,0 0 1 16,3 31-9-16,-3-31-13 0,3 34-12 0,0-12-18 15,-3 2-11-15,0 0-17 0,4 1-14 0,-1 2-10 16,-3 1-7-16,3-2-7 0,0 1-6 16,-3-3-4-16,0 2-3 0,5-4-3 15,-5 0-2-15,3-2-5 0,-3-20-4 0,3 30-26 16,-3-30-74-16,3 25-108 0,-3-25-126 0,0 0-115 16,7 18-119-16,-7-18-112 0,0 0-80 0,0 0-105 15,33-18-457-15,-33 18-765 0</inkml:trace>
  <inkml:trace contextRef="#ctx0" brushRef="#br0" timeOffset="157080.54">23387 6767 417 0,'4'-30'572'0,"-4"30"-5"0,0-26-22 0,0 26-27 16,-7-24-35-16,7 24-19 0,-10-22-26 16,10 22-33-16,-13-20-50 0,13 20-62 15,-14-12-55-15,14 12-37 0,0 0-14 0,-36 0-10 16,36 0-14-16,-33 17-25 0,16-2-22 0,0 2-16 15,4 3-15-15,0 6-17 0,6-2-13 0,0 1-6 16,4 1-8-16,3-2 0 0,0 1-8 0,3-2 1 16,7-3 1-16,0 0-4 0,0-6-4 0,7-1-5 15,-1-2 3-15,-16-11-10 0,37 7 2 0,-37-7 8 16,40-6 19-16,-19-3 22 0,-2-1 18 0,-2-3 13 16,3-2 5-16,-7-5 4 0,-3 0-4 0,-3 0-17 15,0-5-11-15,-7 3-11 0,-3-4-18 0,-1 4-6 16,0-1-11-16,-2 4-8 0,2 1-4 15,-5 1-5-15,9 17-3 0,-14-22-33 0,14 22-68 16,-19-13-110-16,19 13-119 0,0 0-108 0,-41 0-116 16,41 0-158-16,-23 14-125 0,23-14-810 15,-14 18-1076-15</inkml:trace>
  <inkml:trace contextRef="#ctx0" brushRef="#br0" timeOffset="157268.14">23674 6845 163 0,'0'0'833'0,"17"9"19"15,-17-9-31-15,0 0-31 0,13 13-27 0,-13-13-54 16,0 0-63-16,0 0-65 0,0 0-60 0,-3 20-54 16,3-20-57-16,0 0-60 0,-17 10-65 15,17-10-285-15,0 0 0 0,-16 10 0 0,16-10 0 16,0 0 0-16,0 0 0 0,0 0 0 0,-17 10 0 16,17-10 0-16,0 0 0 0,0 0 0 0,0 0-684 15,0 0-234-15,0 0-194 0,0 0-751 0,17-13-1287 16</inkml:trace>
  <inkml:trace contextRef="#ctx0" brushRef="#br0" timeOffset="157708.13">24311 6597 382 0,'0'0'542'0,"13"-19"-7"16,-13 19-17-16,14-17-38 0,-14 17-35 0,3-14-47 15,-3 14-47-15,0 0-58 0,0-20-46 0,0 20-39 16,0 0-24-16,-17-7-14 0,17 7-14 0,0 0-15 16,-36 0-9-16,36 0-8 0,-30 7-6 0,30-7-4 15,-30 7 8-15,30-7 6 0,-33 13 12 16,33-13 1-16,-27 14 9 0,27-14 3 0,-27 18 8 16,27-18-3-16,-24 21-8 0,24-21-6 0,-19 22-9 15,19-22-6-15,-14 23-11 0,14-23-12 0,-10 22-15 16,10-22-11-16,-3 25-14 0,3-25-4 15,0 23-10-15,0-23-6 0,3 20-7 0,-3-20-1 16,18 15-3-16,-18-15-8 0,22 12-2 0,-22-12-4 16,33 8-5-16,-33-8-5 0,38 7 0 0,-38-7-3 15,36 2-2-15,-36-2-4 0,30 6-4 0,-30-6-1 16,24 7 1-16,-24-7 0 0,19 11-3 0,-19-11 4 16,11 14-2-16,-11-14 5 0,0 20 1 0,0-20 1 15,-11 24 2-15,2-7 4 0,-1-3 7 0,-4 1 3 16,1 0 2-16,-1 3-6 0,-2-4-16 0,-1 2 0 15,1-2 0-15,-1-1 0 0,1 0 0 16,-1-3 0-16,-1-1-38 0,18-9-222 0,-22 16-162 16,22-16-144-16,0 0-171 0,0 0-151 15,0 0-908-15,0 0-1224 0</inkml:trace>
  <inkml:trace contextRef="#ctx0" brushRef="#br0" timeOffset="157880.51">24538 6800 273 0,'17'-10'532'0,"-17"10"-18"0,33-13-48 15,-33 13-45-15,24-5-39 0,-24 5-39 0,0 0-27 16,39 5-23-16,-39-5-17 0,21 15-12 0,-21-15-11 16,16 25-12-16,-16-25-17 0,11 28-22 0,-8-12-23 15,-3-16-26-15,0 34-24 0,-3-20-20 0,-5 4-18 16,5 0-13-16,-7-1-15 0,1-2-99 16,-5 0-177-16,4 1-215 0,-7-7-244 15,17-9-843-15,-27 12-959 0</inkml:trace>
  <inkml:trace contextRef="#ctx0" brushRef="#br0" timeOffset="158408.14">25185 6597 512 0,'7'-19'531'16,"-7"19"-12"-16,0 0-24 0,6-24-27 0,-6 24-14 15,0 0-31-15,4-17-26 0,-4 17-36 16,0 0-31-16,0 0-40 0,0-20-41 0,0 20-42 15,0 0-41-15,0 0-33 0,0 0 7 0,0 0 28 16,0 0 5-16,0 0 4 0,-7 20-5 0,7-20-1 16,-6 28-16-16,2-8-20 0,1-1-21 0,-1 1-12 15,4 4-12-15,0 0-12 0,-3 1-14 0,3-2-11 16,3 2-10-16,-3 0-4 0,4-3-2 16,-4 3-4-16,3-5-6 0,1 3-4 0,-1-5-3 15,0-1-45-15,-3-17-129 0,7 27-128 0,-7-27-127 16,10 20-155-16,-10-20-171 0,0 0-122 0,20 8-681 15,-20-8-983-15</inkml:trace>
  <inkml:trace contextRef="#ctx0" brushRef="#br0" timeOffset="158580.14">25555 6800 534 0,'0'0'688'16,"0"0"-10"-16,13-15-27 0,-13 15-30 0,0 0-32 16,0 0-25-16,-33-6-22 0,33 6-22 0,-36 6-22 15,36-6-32-15,-43 5-41 0,43-5-45 0,-38 5-48 16,38-5-45-16,-36 3-53 0,36-3-52 15,-30 2-182-15,30-2 0 0,0 0 0 0,-30 3 0 16,30-3 0-16,0 0 0 0,0 0 0 0,-27 7-285 16,27-7-340-16,0 0-170 0,0 0-162 0,0 0-923 15,27-7-1305-15</inkml:trace>
  <inkml:trace contextRef="#ctx0" brushRef="#br0" timeOffset="158972.44">25995 6504 120 0,'17'-12'546'16,"-4"3"-1"-16,-13 9-24 0,21-21-21 0,-21 21-19 16,12-17-18-16,-12 17-30 0,11-16-42 15,-11 16-49-15,0 0-63 0,3-18-48 0,-3 18-35 16,0 0-32-16,0 0-26 0,-26-3-17 0,26 3-17 16,0 0-5-16,-37 9-4 0,37-9 0 0,-24 12 0 15,24-12 10-15,-26 21 3 0,10-9-7 0,2 0 4 16,1 4-1-16,-4-2 10 0,4 2-7 0,-4-2 12 15,4 4 6-15,-1 0-4 0,1-3-7 0,-1-3-18 16,4 3-13-16,10-15-11 0,-16 21 2 0,16-21 8 16,-4 17 2-16,4-17-12 0,0 0-13 0,17 12-15 15,-17-12-6-15,30 5-9 0,-30-5-7 0,37 0-7 16,-37 0-6-16,39 3-4 16,-39-3-1-16,41 5-3 0,-41-5-3 0,36 7-2 15,-36-7-2-15,34 10 2 0,-20 0-2 0,-1 3 4 16,-13-13 0-16,17 30 0 0,-17-13 4 0,0 0 0 15,-8 4 1-15,2 1 2 0,-4-2 2 0,-4-1 2 16,-2 5 1-16,2-5 0 0,-2-1 2 0,-4 0 2 16,4-4-3-16,-5 2-6 0,4-4-109 0,1 1-179 15,16-13-208-15,-27 15-209 0,27-15-236 0,-20 7-941 16,20-7-1301-16</inkml:trace>
  <inkml:trace contextRef="#ctx0" brushRef="#br0" timeOffset="159676.73">26209 6382 335 0,'0'0'446'15,"0"0"-10"-15,0 0-10 0,0 0-22 0,0 0-22 16,0 0-22-16,0-17-23 0,0 17-21 0,0 0-31 15,0 0-30-15,7-15-23 0,-7 15-20 0,0 0-21 16,13-17-20-16,-13 17-24 0,20-11-23 0,-20 11-21 16,20-15-18-16,-20 15-17 0,30-12-10 0,-30 12-9 15,30-13-11-15,-30 13-6 0,33-9-7 0,-33 9-3 16,37-7-6-16,-37 7-2 0,37-8-2 16,-37 8 0-16,36-4-3 0,-36 4 0 0,34 4 2 15,-34-4 4-15,33 3 6 0,-33-3 4 0,27 12 5 16,-27-12 10-16,20 17 5 0,-20-17 15 0,10 22 2 15,-10-22 3-15,0 29 8 0,0-29 9 0,-13 31 9 16,5-13-3-16,-1 0 1 0,-4-1 3 0,2 0 8 16,-2 0 3-16,3-2-1 0,-3 3-4 15,3-6-5-15,10-12-10 0,-20 23 2 0,20-23-14 16,-13 20-7-16,13-20-4 0,-11 18 1 0,11-18 3 16,0 0 18-16,-6 20 5 0,6-20-11 0,0 0-13 15,20 12-11-15,-20-12-10 0,23 5-9 0,-23-5-8 16,34 7 0-16,-34-7-5 0,36 8-8 15,-15-1 0-15,1 2-3 0,-2-2-1 0,1 6-2 16,1-1-1-16,-4 0 3 0,-1 6-6 0,-1 2-1 16,-7 2 2-16,-1 0-1 0,-2 5 0 0,-6 2 0 15,-3 3 0-15,-3 3-1 0,-11 5 0 0,-4 3 3 16,-1-4 0-16,-13 9 0 0,2-5-2 0,0-6 3 16,-4-4 1-16,1 2 0 0,-4-8 3 0,0-1-1 15,0-2 0-15,0-2 1 0,3-6-1 16,3-2-3-16,1-1-29 0,0-1-134 0,3-4-189 15,3-3-191-15,27-5-181 0,-43 3-194 0,43-3-938 16,-33-8-1278-16</inkml:trace>
  <inkml:trace contextRef="#ctx0" brushRef="#br0" timeOffset="162276.15">27863 6191 443 0,'16'-17'480'0,"-16"17"4"0,24-20-10 15,-24 20-19-15,17-17-9 0,-17 17-33 0,13-12-34 16,-13 12-48-16,0 0-43 0,11-15-26 0,-11 15-11 16,0 0 2-16,0 0 3 0,0 0-17 0,-24 18-6 15,24-18 4-15,-20 26 13 0,7-8-8 0,-8 5-22 16,4 2-21-16,-2 4-14 0,-5 9-4 0,-2-1-3 15,-4 14-14-15,0-1-23 0,-4 4-20 0,1 1-20 16,-7 11-16-16,0-1-13 16,6-7-10-16,-2-2-11 0,3-1-36 0,-1 1-15 15,4-4 0-15,0-4 0 0,7-9 0 0,2-1 0 16,5-10 0-16,-1 2 0 0,1-8 0 0,5-4 0 16,2-1 0-16,9-17 0 0,-16 20-247 0,16-20-138 15,0 0-118-15,0 0-101 0,0 0-105 0,-11-17-67 16,17 5-73-16,5-9-552 0,5-4-852 0</inkml:trace>
  <inkml:trace contextRef="#ctx0" brushRef="#br0" timeOffset="162564.15">27310 6300 359 0,'-21'-22'452'15,"4"4"3"-15,1 0-13 0,-1 1-27 16,4-1-26-16,-4 2-15 0,4-1-11 0,-4 2-14 15,7 3-22-15,10 12-40 0,-23-19-48 0,23 19-44 16,-16-18-36-16,16 18-27 0,0 0 5 0,0 0 11 16,0 0 8-16,0 0 32 0,-17 15 8 0,26 2 11 15,5 8 35-15,6 3 5 0,11 9 3 0,8 10-10 16,21 15-22-16,4-1-37 0,5 4-33 0,5 5-27 16,13 10-23-16,3 2-18 0,-7 2-5 0,0-2-10 15,-13-12-9-15,-2-3-5 0,-9-2-11 0,-2-5-4 16,-14-12-4-16,0-3-6 0,-9-11-14 15,-4-1-48-15,-4-9-59 0,-2 0-93 0,-4-9-148 16,-4 0-201-16,-16-15-221 0,27 14-243 0,-27-14-780 16,0 0-1210-16</inkml:trace>
  <inkml:trace contextRef="#ctx0" brushRef="#br0" timeOffset="165672.15">16217 7895 89 0,'0'0'473'0,"0"0"-17"0,0 0-11 0,-33 0-16 15,33 0-14-15,0 0-12 0,0 0-20 0,-30-3-12 16,30 3-25-16,0 0-34 0,0 0-31 16,0 0-28-16,-30-2-21 0,30 2-22 0,0 0-18 15,0 0-17-15,0 0-18 0,0 0-16 0,0 0-16 16,0 0-13-16,0 0-10 0,0 0 5 0,0 0 11 15,0 0 8-15,23-5-2 0,-23 5-8 0,43-6-10 16,-13 2-12-16,4 1-10 0,3-1-11 0,6-2-13 16,1 1-7-16,5 1-8 0,5-5-6 0,6 5-11 15,3-1-2-15,1 0-7 0,2-1-2 16,5 2-3-16,-2-1-2 0,1 0 1 0,7 2-6 16,-4-4 3-16,8 4-2 0,2-4 0 0,3 2-1 15,1-2 0-15,0 2 1 0,-13-3-4 0,-1 3 0 16,-3 0-2-16,-4-1 4 0,2-1-2 15,-5 2 2-15,-11 0-2 0,-1 0 0 0,-1 3-1 16,-4-3-1-16,5 0 3 0,-5 2-2 0,4-2-2 16,4 4 3-16,-4-5-2 0,10 1 0 0,7 0 1 15,-1 1-1-15,1 0-1 0,3-1 1 0,0 2 0 16,0 1-2-16,-4 0 1 0,1-1-1 0,-3 1-1 16,-5 2 3-16,1-3-2 0,-3 3 0 0,-3 0 0 15,-1 0 1-15,4-2-2 0,-7 2-2 0,3 0 4 16,-2 0 2-16,-2 0 0 0,1 0-2 15,4-3-1-15,-5 3 2 0,2 0-2 0,-1 0 1 16,-1 0-3-16,2-3 2 0,-4 3 2 0,-4 0-2 16,-3-2 2-16,0 2-2 0,3-2 2 15,4 2 2-15,-4-3 0 0,4 1 0 0,3-3 1 16,0 2-4-16,-4 1-2 0,2-1 1 0,2-1 1 16,-4 1-1-16,1-2 1 0,-1 0-2 0,5 1 2 15,-1 0-2-15,-1 1 4 0,-1-2-3 0,1 3-1 16,-2 0 1-16,-1-3 0 0,1 2 3 0,-4 1-2 15,1-1-2-15,2-2 0 0,-2 3 1 0,6 2 0 16,-6-5 2-16,6 2-2 0,-4 1-2 0,1-1 3 16,3 1-1-16,-3 2-1 0,-1-3-1 0,1 0 3 15,-4 2-2-15,-2 1 3 0,-1-3-2 0,-1 3 0 16,-2 0 1-16,3-2-1 16,3-1 1-16,4 0 0 0,-4 1 2 0,5-2-1 15,-6 4-1-15,9-4 0 0,-2 1 0 0,-2 1-2 16,10-1 5-16,-3 1-7 0,-2-3 4 0,2 3-3 15,3-1 4-15,-4-2-2 0,0 2 0 0,-3 1-2 16,4 0 2-16,-4-3 0 0,0 2 2 0,3 1-1 16,1-3 1-16,-1 2-1 0,7-1-1 0,4 1 1 15,-1-2 0-15,0 2 2 0,4-3-4 0,-1 2 1 16,-2 1 0-16,-1 1-2 0,-6-1 5 0,-4-1-2 16,4 1-1-16,-3 1-1 0,-5-1 4 0,5-2-5 15,-1 2 2-15,0 1-1 0,4 0-2 0,6-3 3 16,0 2-2-16,5-2 4 0,-2 0-2 15,-2 2 2-15,-1-1-3 0,0-1 0 0,-9 2-1 16,-1 1 2-16,0-3 6 0,-3 2 9 16,-7 0 13-16,5 1 16 0,-12 2 5 0,-3-3 2 15,1 3 4-15,-4-2 4 0,-30 2 4 0,53-5 0 16,-53 5 2-16,44-2 0 0,-44 2 2 0,37-3-55 16,-37 3-12-16,33-2 0 0,-33 2 0 0,27-6 0 15,-27 6 0-15,0 0 0 0,33-4 0 0,-33 4 0 16,0 0 0-16,20-10-80 0,-20 10-347 0,0 0-198 15,-37-15-223-15,7 7-272 0,-30 1-611 0,-23-4-1165 16</inkml:trace>
  <inkml:trace contextRef="#ctx0" brushRef="#br0" timeOffset="167332.15">18929 8172 109 0,'20'-10'409'0,"-20"10"-15"0,0 0-6 0,0 0-12 16,0 0-11-16,0 0-20 0,0 0-20 0,0 0-27 15,3-20-14-15,-3 20-22 0,0 0-18 16,0 0-24-16,0 0-22 0,0 0-19 0,-13-10-21 15,13 10-18-15,0 0-15 0,0 0-15 0,0 0-21 16,0 0-12-16,0 0-11 0,-27-5 4 0,27 5 0 16,0 0-10-16,0 0-7 0,-27 8-6 15,27-8 19-15,0 0 23 0,-23 15 11 0,23-15 4 16,-16 18 6-16,16-18-10 0,-18 19-5 0,18-19 5 16,-19 24-4-16,8-7-9 0,5-2-12 0,-4 2-8 15,10-17-9-15,-6 30-9 0,6-30-5 0,-11 28-9 16,11-28-3-16,0 24-1 0,0-24-1 0,0 19 0 15,0-19 11-15,3 20 14 0,-3-20 16 0,0 0 5 16,14 12-8-16,-14-12-8 0,0 0-11 0,0 0-11 16,37-6-6-16,-37 6-4 0,20-12-7 0,-20 12-2 15,19-18-5-15,-19 18-8 0,27-20 0 16,-27 20 1-16,17-25-4 0,-17 25 6 16,16-22-6-16,-16 22 1 0,14-25-2 0,-14 25 4 15,10-25-5-15,-10 25 3 0,3-25-2 0,-3 25 1 16,4-23-3-16,-4 23 0 0,0-24 1 0,0 24 0 15,-4-18-1-15,4 18 0 0,0-20 4 0,0 20-4 16,0 0 0-16,0-23 3 0,0 23-5 0,0 0-3 16,-3-17 0-16,3 17-6 0,0 0-1 0,0 0-4 15,0 0 1-15,0 0 3 0,0-17 3 0,0 17-1 16,0 0 6-16,0 0-3 0,0 0 5 0,0 0 7 16,-6 17 6-16,6-17 6 0,0 0 0 0,-4 27 7 15,4-27 9-15,-3 23 0 0,3-23-1 0,0 28-4 16,0-28-5-16,0 31 0 0,0-31-1 15,0 29-9-15,0-29 2 0,7 26-3 16,-7-26 3-16,3 26 0 0,-3-26 5 0,6 20 2 16,-6-20 14-16,14 20 5 0,-14-20-2 0,13 15-2 15,-13-15-5-15,20 14-10 0,-20-14 1 0,20 8-4 16,-20-8-2-16,0 0-1 0,33 10-1 0,-33-10 2 16,0 0 5-16,0 0 10 0,41-2 6 0,-41 2-19 15,19-8-19-15,-19 8 0 0,20-15 0 0,-20 15 0 16,24-15 0-16,-24 15 0 0,16-20 0 0,-16 20 0 15,17-21 0-15,-17 21 0 0,21-24 0 0,-21 24 0 16,16-27 0-16,-10 11 0 0,-6 16 0 0,14-32 0 16,-7 17 0-16,-7 15 0 0,9-30 0 15,-9 30 0-15,3-30 0 0,-3 30 0 0,8-27 0 16,-8 27 0-16,0-25 0 0,0 25 0 16,0-18 0-16,0 18 0 0,0 0 0 0,-8-24 0 15,8 24 0-15,0 0 0 0,-16-12 0 0,16 12 0 16,0 0 0-16,0 0 0 0,-30-3 0 0,30 3 0 15,0 0 0-15,0 0-3 0,-30 9-3 0,30-9 3 16,0 0-3-16,-14 15 2 0,14-15 2 0,0 0 3 16,0 22-4-16,0-22 2 0,5 20 2 0,-5-20-2 15,9 21 2-15,-9-21 1 0,16 22 0 0,-16-22-1 16,24 24-2-16,-13-10 3 0,-11-14 2 16,22 25-3-16,-8-15-1 0,-1 4 1 0,-13-14-2 15,20 20 0-15,-20-20 1 0,16 24-4 0,-16-24 2 16,18 19 1-16,-18-19-2 0,9 20 2 0,-9-20 0 15,11 21 1-15,-11-21-3 0,3 22 6 0,-3-22-2 16,-3 17 0-16,3-17 2 0,-11 19-1 16,11-19 1-16,-13 17 1 0,13-17 0 0,-9 15 1 15,9-15-1-15,0 0-3 0,-14 17-1 0,14-17 0 16,0 0 0-16,0 0 0 0,-10 14 0 0,10-14 0 16,0 0 0-16,0 0 0 0,0 0 0 0,0 0 0 15,19 11 0-15,-19-11 0 0,0 0 0 0,35-8 0 16,-35 8 0-16,30-10 0 0,-30 10 0 15,33-17 0-15,-14 10 0 0,2-5 0 0,2-2 0 16,-3-1 0-16,3-2 0 0,1 0 0 0,-1-7 0 16,0 4 0-16,-3-4 0 0,-3 2 0 0,6 1 0 15,-6-4 0-15,-4 5 0 0,1 0 0 0,-4 0 0 16,-1 0 0-16,-1 0 0 0,-2 5 0 0,-6 15 0 16,3-32 0-16,-3 32 0 0,0-28 0 0,0 28 0 15,-9-22-9-15,9 22 0 0,-21-15 0 16,21 15 1-16,-23-10 5 0,23 10-5 0,-27-3 5 15,27 3-3-15,0 0 0 0,-40 5 1 0,40-5 2 16,0 0-2-16,-23 12 3 0,23-12 0 0,0 0 2 16,-10 20-1-16,10-20-1 0,3 18 4 15,-3-18-1-15,14 23-3 0,-14-23 1 0,20 25 2 16,-7-10-1-16,0-5-2 0,1 5 1 0,-1 2-3 16,0-2 1-16,1 1-3 0,-8-2 3 0,4 3 0 15,-7 1 1-15,5-4 0 0,-8-14 0 0,0 36 2 16,-3-16 0-16,-5-2 0 0,-2 0 2 0,1-1-10 15,-5-2-32-15,1-1-46 0,-1 2-63 0,1-6-76 16,13-10-86-16,-27 18-83 0,27-18-89 0,-16 9-98 16,16-9-102-16,0 0-81 0,0 0-719 15,0 0-931-15</inkml:trace>
  <inkml:trace contextRef="#ctx0" brushRef="#br0" timeOffset="167744.15">19862 8052 77 0,'0'0'438'15,"17"-20"-12"-15,-17 20-10 0,13-12-15 0,-13 12-21 16,0 0-44-16,11-14-39 0,-11 14-45 0,0 0-34 16,0 0 23-16,0 0 14 0,0 0 6 0,0 0-8 15,0 0-26-15,0 0-17 0,-3 21-6 0,3-21-16 16,-5 22-19-16,5-22-19 0,8 24-22 0,-8-24-19 16,3 24-18-16,-3-24-18 0,10 23-11 0,-10-23-12 15,6 22-3-15,-6-22-2 0,17 15 12 0,-17-15 15 16,13 13 5-16,-13-13 6 15,24 5-11-15,-24-5-11 0,0 0-12 0,36 0 0 16,-36 0-13-16,27-13-3 0,-27 13-6 0,27-12-3 16,-27 12-9-16,23-23 1 0,-23 23 2 0,20-23-4 15,-20 23-3-15,17-22-2 0,-17 22-1 0,6-25-5 16,-6 25 9-16,11-22-3 0,-11 22-1 0,3-20 4 16,-3 20-2-16,0 0-2 0,-3-23-2 0,3 23-4 15,0 0 2-15,0 0-2 0,0 0 1 0,-27-6-5 16,27 6 7-16,-14 14 7 0,14-14 8 0,-13 18 6 15,13-18 2-15,-10 24-2 0,10-24-4 0,-7 33 6 16,7-33-9-16,-6 32-2 0,6-32 0 0,3 33 4 16,-3-33-8-16,3 28-1 0,-3-28-28 15,7 27-45-15,-7-27-65 0,7 20-72 0,-7-20-93 16,0 0-130-16,13 17-136 0,-13-17-114 16,0 0-96-16,0 0-583 0,0 0-806 0</inkml:trace>
  <inkml:trace contextRef="#ctx0" brushRef="#br0" timeOffset="168320.15">20222 8027 250 0,'0'0'444'0,"11"-20"-14"16,-11 20-18-16,7-21-31 0,-7 21-44 0,0 0-55 15,9-19-54-15,-9 19-47 0,0 0-28 0,0 0 5 16,0 0 2-16,0 0 11 0,0 0-5 16,27 7 2-16,-27-7 1 0,3 20 3 0,-3-20-3 15,7 31-8-15,-7-31-27 0,6 32-25 0,-6-14-20 16,0 2-18-16,4 0-12 0,-4-20-12 0,4 35-9 15,-4-35-7-15,3 27-1 0,-3-27 27 16,3 25 64-16,-3-25 69 0,3 21 42 0,-3-21-17 16,0 0-17-16,0 0-14 0,0 0-9 0,0 0-15 15,0 0-23-15,0 0-28 0,0 0-21 0,0 0-16 16,7-16-11-16,-7 16-12 0,6-22-10 0,-6 22-7 16,17-28-6-16,-7 13-8 0,4-3-6 0,-8 4-8 15,7 1-4-15,-13 13-5 0,21-22-10 0,-21 22-6 16,17-18-1-16,-17 18 3 0,16-8-3 15,-16 8 7-15,0 0 2 0,0 0 0 0,20 11 0 16,-20-11 9-16,7 22-1 0,-7-22 3 0,3 28 1 16,-3-28 0-16,0 32 2 0,0-32 0 0,0 33 2 15,0-33-3-15,0 27-1 0,0-27 2 0,-3 26 4 16,3-26 21-16,-4 19 38 0,4-19 47 0,0 0-1 16,-3 20-20-16,3-20-15 0,0 0-13 15,0 0-10-15,0 0-8 0,0 0-10 0,0 0-7 16,-3-17-5-16,3 17-10 0,6-22-16 0,-6 22-13 15,18-29-14-15,-9 12-8 0,4-3 0 0,-2 2-4 16,2 1 7-16,-4 0 6 0,5 2 3 0,-4 2 3 16,-10 13-1-16,20-21-3 0,-20 21 4 15,13-12 1-15,-13 12 3 0,0 0 4 0,0 0 2 16,0 0 2-16,27 11 5 0,-27-11 10 0,3 22 5 16,-3-22-4-16,7 30 5 0,-3-10-1 0,-1 1 5 15,0 1 6-15,-3-2-2 0,7 0-2 0,-1 0-1 16,-2-1 2-16,3 1-2 0,-4-2 1 0,-3-18-2 15,10 28-29-15,-10-28-73 0,6 22-105 0,-6-22-153 16,7 18-169-16,-7-18-184 0,0 0-157 16,0 0-822-16,0 0-1115 0</inkml:trace>
  <inkml:trace contextRef="#ctx0" brushRef="#br0" timeOffset="168708.94">20843 8199 117 0,'0'0'548'16,"10"-20"-3"-16,-10 20-10 0,3-17-26 0,-3 17-44 15,10-18-43-15,-10 18-59 0,7-14-55 0,-7 14-34 16,13-13-36-16,-13 13-29 0,17-10-26 0,-17 10-20 16,20-10-15-16,-20 10-17 0,0 0-13 0,33-10-14 15,-33 10-15-15,0 0-13 0,33-6-14 0,-33 6-9 16,0 0-8-16,30-8-8 0,-30 8-6 0,0 0-4 16,30-12-3-16,-30 12-6 0,21-6 0 0,-21 6-2 15,20-10-5-15,-20 10 0 0,16-13-1 16,-16 13 6-16,17-14 16 0,-17 14 7 15,10-15 7-15,-10 15 12 0,6-17 10 0,-6 17 12 16,0 0-9-16,0-19-11 0,0 19-12 0,0 0-7 16,-13-15-5-16,13 15-3 0,0 0 1 0,-33-5 13 15,33 5 9-15,-27 3 8 0,27-3 6 0,-30 10 8 16,30-10 6-16,-36 17 9 0,16-4 23 0,3 0 7 16,0 2 7-16,-3 2-3 0,1 5-11 0,2 2-15 15,7-5-15-15,-4 5-15 0,4-4-7 0,7 4-10 16,0-5-6-16,3 1-6 0,3-2-3 0,-3-18-27 15,10 27-12-15,0-12 0 0,-10-15 0 0,26 18-48 16,-26-18-164-16,30 9-142 0,-30-9-140 0,34 6-125 16,-34-6-170-16,34-8-167 0,-34 8-649 15,30-15-1045-15</inkml:trace>
  <inkml:trace contextRef="#ctx0" brushRef="#br0" timeOffset="169472.15">21754 8052 225 0,'0'0'386'15,"0"0"-7"-15,0 0-7 0,19-7-2 0,-19 7-7 16,0 0 0-16,0 0-3 0,0 0-6 0,0 0-4 15,0 0-7-15,0 0-18 0,0 0-23 0,0 0-24 16,0 0-25-16,0 0-26 0,0 0-39 16,0 0-38-16,0 0-20 0,0 0 38 0,0 0 19 15,0 0 5-15,-13 16-6 0,13-16 2 0,-6 21-8 16,6-21-8-16,-8 25-11 0,8-25-3 16,-9 35-14-16,5-17-11 0,1 4-10 0,0-2-13 15,0 3-18-15,0-3-13 0,-2 2-16 0,5-3-7 16,0 2-9-16,0-21-13 0,0 35-34 0,0-35 0 15,8 27 0-15,-8-27 0 0,6 24 0 0,-6-24 0 16,3 17 0-16,-3-17 0 0,0 0 0 0,21 10 0 16,-21-10 0-16,0 0-288 0,0 0-171 0,16-13-123 15,-16 13-114-15,6-22-120 0,-6 22-97 0,0-28-596 16,0 28-955-16</inkml:trace>
  <inkml:trace contextRef="#ctx0" brushRef="#br0" timeOffset="169717.15">21781 7917 534 0,'0'0'511'0,"0"0"-40"0,0 0-52 16,0 0-48-16,0 0-44 0,9-18-24 0,-9 18-41 16,0 0-34-16,13-7-19 0,-13 7-15 0,0 0-4 15,17-17-7-15,-17 17-18 0,0 0-19 0,10-18-25 16,-10 18-18-16,0 0-11 0,0-25-17 0,0 25-12 15,-6-17-11-15,6 17-15 0,-18-13-7 0,18 13-5 16,-19-9-12-16,19 9-48 0,-24-8-71 0,24 8-81 16,0 0-102-16,-36 0-104 15,36 0-90-15,-30 5-126 0,30-5-419 0,-30 10-502 16</inkml:trace>
  <inkml:trace contextRef="#ctx0" brushRef="#br0" timeOffset="170144.15">21850 7967 162 0,'0'0'550'0,"30"3"-9"16,-30-3-26-16,0 0-30 0,34-3-54 0,-34 3-35 16,0 0-43-16,30-7-55 0,-30 7-55 0,0 0-41 15,0 0-35-15,36-3-17 0,-36 3-11 0,0 0 10 16,27 15 4-16,-27-15-4 0,13 20-10 0,-13-20-4 16,11 28-9-16,-8-11-10 0,-3 3-16 15,0 4-17-15,0-3-17 0,0 1-9 0,-3 2-9 16,-1-4-9-16,4 2-4 0,-3-2-9 15,3-20-1-15,-4 33 3 0,4-33 71 0,-3 24 84 16,3-24 10-16,0 0-28 0,-4 18-29 0,4-18-26 16,0 0-22-16,0 0-17 0,0 0-14 0,18-20-9 15,-18 20-12-15,12-28-9 0,2 10-4 0,-1-2-6 16,0 0-3-16,1-3-4 0,2-1 0 0,1-1-6 16,0 0-2-16,0 4 0 0,-4 5 0 0,0-2-4 15,0 3-5-15,1 3 0 0,-14 12-5 0,20-23-4 16,-20 23 4-16,20-7-1 0,-20 7 3 15,0 0 5-15,20 7 1 0,-20-7-5 0,7 23 4 16,-7-23 8-16,3 32 4 0,-3-12 6 0,0 6 3 16,0-4 1-16,0 2 2 0,-3 2-3 0,-1-1-1 15,4-1-1-15,-3-4 1 0,3 4 1 16,0-7-3-16,0-17 5 0,-3 30-4 0,3-30-34 16,-7 22-57-16,7-22-99 0,-4 15-134 0,4-15-129 15,0 0-105-15,0 0-126 0,0 0-106 0,0 0-749 16,0 0-971-16</inkml:trace>
  <inkml:trace contextRef="#ctx0" brushRef="#br0" timeOffset="170421.11">22667 7790 494 0,'0'0'480'0,"7"-15"-41"16,-7 15-54-16,0 0-49 0,0 0 11 0,0 0 2 15,0 0 4-15,0 0-6 0,0 0 0 0,0 0-14 16,-3 20-6-16,3-20 7 0,-11 29-3 0,5-5-4 15,-1-4-3-15,-3 4-9 0,4 7-13 16,-5-2-13-16,5 4-13 0,-1 0-18 0,1-2-18 16,-1 1-27-16,0-3-28 0,1-3-27 0,2 0-56 15,4-1-102-15,-3-2 0 0,3-1 0 0,0-22 0 16,3 35 0-16,-3-35 0 0,7 25 0 16,-7-25 0-16,17 18 0 0,-17-18 0 0,23 8 0 15,-23-8 0-15,0 0 0 0,43-3 0 0,-43 3 0 16,37-12-471-16,-17 3-117 0,-4 0-66 0,5-2-77 15,-5-3-41-15,1-1-51 0,-4 1-589 0,1 0-864 16</inkml:trace>
  <inkml:trace contextRef="#ctx0" brushRef="#br0" timeOffset="170600.54">22547 8082 318 0,'0'0'614'0,"-30"3"2"0,30-3-8 15,0 0-23-15,-36 0-55 0,36 0-62 0,0 0-57 16,0 0-56-16,0 0-47 0,0 0-36 0,0 0-33 15,0 0-33-15,22-18-37 0,-22 18-32 16,51-10-23-16,-21 2-22 0,-3 4-11 0,6-4-25 16,-3 3-46-16,6-5-63 0,-2 0-80 0,2 4-92 15,-2-6-87-15,6 3-104 0,-7-2-112 0,1-1-107 16,-4 0-687-16,-4 2-779 0</inkml:trace>
  <inkml:trace contextRef="#ctx0" brushRef="#br1" timeOffset="174452.15">15444 6710 129 0,'0'0'323'0,"-41"7"-12"16,41-7-21-16,-36 8-4 0,36-8-12 0,-33 7-12 15,33-7-16-15,-31 5-18 0,31-5-12 0,-26 5-19 16,26-5-11-16,0 0-19 0,-34 8-18 0,34-8-16 16,0 0-17-16,-19 7-15 0,19-7-10 0,0 0-6 15,0 0-6-15,0 0 18 0,0 0 19 0,0 0-6 16,0 0-9-16,10 13-3 0,-10-13-6 15,33 0-5-15,-33 0-1 0,60-3-9 0,-17 3-5 16,7-5-12-16,4 0-10 0,6 0-10 0,7 0-4 16,-1-2-8-16,8-1-4 0,-4 1-6 0,-1-1-2 15,1 1-4-15,4-1-1 0,-1 1 0 0,-2-1-2 16,2 0 2-16,7 1-8 0,3-3 6 0,-3 1-4 16,1 1-1-16,1-2-2 0,-5 2 1 0,-4-2-2 15,-2 2 1-15,2 1-3 0,-3 0 4 16,-3 2-4-16,0-3 4 0,-1 4-1 0,-6-1-6 15,0-1 8-15,-6 0-6 0,-5 3 4 0,5-3-2 16,-4 1 0-16,4 0 1 0,-5 0 3 16,2 0-3-16,2 0-1 0,-7 0-1 0,8 3 2 15,-5-6-2-15,5 3-1 0,-4 1 2 0,1-1 1 16,1-1 1-16,2 0-2 0,-4 3-1 0,7-3 0 16,-4 1 3-16,-3 0 0 0,0 0-2 0,3 0 1 15,-3 0-1-15,1 3-1 0,1-1 2 0,2-2 1 16,9 0-5-16,-3 0 1 0,7 1 4 0,-3 1-1 15,-1-2-2-15,7 1 1 0,-7-2 0 0,7 4-2 16,-7-4 3-16,8 1-2 0,-8 3 1 0,4-1-1 16,-4-2 2-16,1 0-5 0,-1 2 6 0,0-1-4 15,-9 1 3-15,-1-2 2 0,4 3-1 16,-8-1-3-16,8-2 2 0,-3 2-7 16,3-1 8-16,6 2-3 0,-3-4-1 0,3 5 1 15,1-5 1-15,2 4-2 0,-3-4 4 0,5 3 0 16,-5 1-2-16,0 0 0 0,4-3-2 0,-1 2-1 15,1 0 1-15,-4 1 2 0,5-3 1 0,-2 3-1 16,-3-3 0-16,4 2 0 0,0-2 1 0,-4 0-2 16,1 1 1-16,-1-1-2 0,-3 2 3 0,7-1-2 15,-7-2 0-15,-6 0 3 0,1 1-3 0,-1 3-1 16,-4-3-1-16,4 0 2 0,-1 2 2 0,-3-2-3 16,0 3 0-16,3-3 0 0,-3 3 5 0,4-3 1 15,-5 2-6-15,5 1 2 0,-4-4 0 0,4 5-2 16,-5-4 3-16,2 2-3 15,-1-1 2-15,3-1-2 0,-3 4 2 0,0-5-1 16,3 4 0-16,-3-3 1 0,4 3 1 0,-5-3-5 16,2-1 3-16,-1 1 1 0,-1 3 0 0,5-3-3 15,0 0 2-15,-1 0 1 0,0 0 2 0,7 1-2 16,-7-1 0-16,1 2-2 0,0-1 2 0,-2-2 1 16,2 4 1-16,-4-4-2 0,4 1 0 0,-5 3 1 15,5-3-1-15,-1-1 1 0,0 4 0 0,7-3-1 16,0 0-1-16,0-2 0 0,-3 4-2 0,-3-2 2 15,-1 1 1-15,-3-1 2 0,0 2-2 0,0-1 1 16,-4-1-1-16,2 2-1 0,-2-1 0 16,-2-1 0-16,-1 3 3 0,1 0-4 0,-1-1 2 15,-4 1 0-15,5-1 0 0,-1 0-3 0,1 1 3 16,2 2-5-16,-2-3 5 0,2 3 0 16,-2-2 1-16,2 2-2 0,-2-2 1 0,-1 2 0 15,-3 0 1-15,1-3 1 0,-2 1 0 0,1 2 1 16,-4-3-3-16,12 1-3 0,-5-1 6 0,4 1-5 15,0-1 3-15,-1 0-1 0,1 2 1 0,2-2 1 16,2 1-3-16,2 2-1 0,-3-3 0 0,0 0 1 16,1 2 0-16,-2-4 2 0,-2 5-2 0,2-1 0 15,-1-1-1-15,-2 2 2 0,4-4 0 0,-3 4 2 16,3-2-1-16,-3 2 5 0,-1-3 42 16,-2 3 27-16,-4-2 10 0,-4 0 1 0,-3 2-3 15,-3-3-9-15,0 1-5 0,-30 2-6 0,51-3-3 16,-51 3-6-16,36-3-8 0,-36 3-7 0,34 0-10 15,-34 0-4-15,0 0-7 0,37-5-9 0,-37 5-16 16,0 0-33-16,0 0-77 0,0 0-138 16,0 0-178-16,0 0-268 0,0 0-812 0,-41 5-960 15</inkml:trace>
  <inkml:trace contextRef="#ctx0" brushRef="#br2" timeOffset="182652.16">24568 6437 306 0,'0'0'367'0,"0"0"-25"15,3-20-18-15,-3 20-13 0,0 0-9 0,-6-18-10 16,6 18-7-16,-10-12-2 0,10 12-10 15,-14-12-8-15,14 12-7 0,-16-15-11 0,16 15-9 16,-27-12-2-16,27 12-11 0,-33-13-19 0,33 13-16 16,-40-15-9-16,17 10-17 0,-1-3-10 0,-3 1-6 15,4 2-18-15,-3-3-13 0,-4 3-9 0,3 1-11 16,-3 1-7-16,0-2-8 0,0 2 2 16,-3 2-5-16,-1 1 4 0,0-5 2 0,-6 5 5 15,4 0-3-15,-4 5 0 0,0-5 4 0,-3 1 0 16,-1 2 1-16,1-3-6 0,3 5-7 0,3-2-10 15,0-2-9-15,1 2-10 0,-1 0-8 0,4-1-7 16,3 3-5-16,-3-2-6 0,3-1 1 0,3 3 0 16,-3-3 12-16,3 3 6 0,27-5 2 0,-50 8-1 15,23-3-5-15,0 0-6 0,1 1-5 16,3 2-3-16,-4-4-6 0,0 4 0 0,0-1-7 16,0 0-1-16,5 1-3 0,-5 1-2 0,3 2-3 15,1-4-1-15,-1 2 4 0,5 5-1 0,-5-4 2 16,4 2-1-16,1-2 2 0,-2 5-4 15,4-2 4-15,-2 2-1 0,2 0 6 0,1 2-1 16,-2 0-4-16,6 1-1 0,-2 0 0 0,1 1-1 16,2 1 1-16,1 4 0 0,4-2-1 0,0 0 1 15,-2 1 0-15,5 2-2 0,3-3 10 0,0 2 3 16,0 5 8-16,7-4-26 0,-3 0 0 0,2 2 0 16,0 3 0-16,1-2 0 0,4 1 0 0,-2 2 0 15,-2-4 0-15,3 3 0 0,0-2 0 0,-4 2 0 16,8-6 0-16,-7 2 0 0,3-1 0 0,-1-5 0 15,2 2 0-15,-1 1 0 0,3-3 0 16,-3-1 0-16,6 0 0 0,-2-2 0 16,2 0 0-16,1 0 0 0,1-1 0 0,1-2 0 15,1-1 0-15,0-1 0 0,0 1 0 0,0-1 0 16,4-5 0-16,-2 5 0 0,2-6 0 0,3 2 0 16,0-3 0-16,-1 0 0 0,4 0 0 0,0-3 0 15,-3 1 0-15,-27-3 0 0,60 5 0 0,-60-5 0 16,60 3 0-16,-60-3 0 0,56 0 0 0,-56 0 0 15,57-3 0-15,-57 3 0 0,57-5 0 0,-27 0 0 16,0 3 0-16,0-6 0 0,0 3 0 0,-3-3 0 16,3 4 0-16,0-4 0 0,0 1 0 0,0-1 0 15,-3 1 0-15,3-3 0 0,-4 2 0 0,1-2 0 16,3 0 0-16,-7 3 0 0,4-7 0 16,3 2 0-16,0 0 0 0,-3 0 0 15,-1-3 0-15,1 0 0 0,3-3 0 0,-3 1 0 16,-4-1 0-16,3 1 0 0,1-6 0 0,-7 3 0 15,7 0 0-15,-3 0 0 0,-5-2 0 0,2 2 0 16,-2-2 0-16,1-2 0 0,-3 2 0 0,3 0 0 16,-3-2 0-16,-4 3 0 0,1 1 0 0,-1-2 0 15,0 1 0-15,-3-2 0 0,3 4 0 0,-2-5 0 16,-2 3 0-16,-2-2 0 0,0 4 0 0,0-5 0 16,-4 4 0-16,3-2 0 0,-2 1 0 0,-1 2 0 15,-3-1 0-15,3-2 0 0,-3 1 0 0,-3 1 0 16,0-2 0-16,-1 2 0 0,-2 0 0 15,0 0 0-15,-5 0 0 0,1-1 0 0,1 5 0 16,-5-2 0-16,1 3 0 0,-1 1 0 16,1-1 0-16,-7 2 0 0,3 2 0 0,-6 2 0 15,-1 1 0-15,1 1 0 0,-3 0 0 0,-1 2 0 16,-3 2 0-16,0 0 0 0,30 3 0 0,-57-1 0 16,57 1 0-16,-57-5 0 0,57 5 0 0,-47 0 0 15,47 0 0-15,-43 6-203 0,43-6-383 0,-36 8-150 16,36-8-211-16,-30 7-998 0,30-7-1365 0</inkml:trace>
  <inkml:trace contextRef="#ctx0" brushRef="#br2" timeOffset="184048.17">26139 6432 187 0,'0'0'331'0,"14"-16"-9"15,-14 16-24-15,13-19-2 0,-13 19 11 16,9-20-2-16,-9 20-11 0,8-17-14 0,-8 17-12 15,6-18-18-15,-6 18-12 0,-3-20-18 0,3 20-13 16,-7-18-6-16,7 18-11 0,-13-17-3 0,13 17-11 16,-18-14-8-16,18 14-11 0,-22-15-11 0,22 15-6 15,-30-13-9-15,30 13-6 0,-41-13-13 0,22 8-7 16,-5 0 1-16,24 5-7 0,-50-10-5 0,23 8-10 16,27 2-8-16,-49-7-3 0,49 7-5 0,-57-5 8 15,30 2 2-15,-3 0 6 0,30 3 1 0,-57-1-9 16,30-4 1-16,27 5 2 0,-56 0 0 15,56 0 1-15,-56 0-9 0,56 0 1 16,-57 0-10-16,27 5-6 0,30-5 1 0,-57 4 7 16,27-1-6-16,0-1 0 0,0 2-3 0,0 2-6 15,0-1-10-15,0 0-4 0,0 0-8 0,0 2-1 16,3 1 2-16,0-1-3 0,0 4 4 0,1-2-5 16,-1 2-4-16,4 1-6 0,0 0-1 0,-1 1-2 15,5 1 1-15,-5 7-3 0,4-4 1 0,0 3 0 16,3 3 0-16,0-1 0 0,4 0 3 0,-1 3 0 15,5 0-2-15,2 0 5 0,1 0-1 0,-2 0-1 16,8 3 0-16,0 0 0 0,0-1-2 16,5 1 0-16,1 2-2 0,4 0 2 0,4 3-4 15,-1-6 1-15,0 3-2 0,7 0 3 0,-3-3 0 16,2 0-3-16,2 2 0 0,-1-5 3 0,3 1-6 16,-3-2 2-16,4 2-1 0,-5-5 0 15,4 0 3-15,1 0 0 0,3-3-1 0,-4 1 1 16,7-3-1-16,-3 0-7 0,3-3 0 0,0 1 0 15,-1-3 0-15,1-3 0 0,5 0 0 0,-2-4 0 16,0-1 0-16,0 1 0 0,4 0 0 0,-1-6 0 16,2 3 0-16,-5-3 0 0,4 1 0 0,2-5 0 15,1 2 0-15,1-6 0 0,-2 4 0 0,-2-5 0 16,3 0 0-16,-3-4 0 0,3-1 0 0,-1-3 0 16,-1 0 0-16,2-6 0 0,-7 2 0 15,0-6 0-15,0 0 0 0,-3-3 0 0,-3-2 0 16,0-2 0-16,0-3 0 0,-4-2 0 0,-3 1 0 15,-3-1 0-15,3-1 0 0,-7 2 0 0,-3 5 0 16,-3 1 0-16,0-1 0 0,-7 5 0 16,-4-5 0-16,-3 3 0 0,-3 3-7 0,-6 1 0 15,-4 4 1-15,-7 0 1 0,0 2-2 0,-13 1 1 16,1 1 1-16,-8 7 2 0,-4 1-2 0,-6 3-1 16,-6 3-1-16,0 4-14 0,-7 3-16 0,0 3-29 15,0 4-44-15,0 1-54 0,3 1-52 0,1 2-59 16,3 2-68-16,-2 2-75 0,10-1-82 15,1 1-99-15,0 3-111 0,15-9-218 0,2 7-344 16,3-1-732-16</inkml:trace>
  <inkml:trace contextRef="#ctx0" brushRef="#br2" timeOffset="186340.63">23731 6137 412 0,'0'0'406'0,"-40"5"0"0,40-5-11 0,-40 3-16 15,40-3-11-15,-37 0-18 0,37 0-15 0,-36-3-23 16,36 3-5-16,-38-7-17 0,38 7-14 0,-30-10-21 16,30 10-18-16,-22-14-20 0,22 14 0 0,-24-16-21 15,24 16-35-15,-13-20-31 0,13 20-22 0,-7-27-13 16,7 27-19-16,3-33-8 0,1 13-8 16,3-5-14-16,3 0-11 0,-1-3-4 0,8-4-8 15,-1 1-5-15,11-3-6 0,0-2 2 16,0 2-6-16,3 1-3 0,3 1-2 0,0 1 0 15,1 2-2-15,0 1 0 0,-8 5 2 0,4 3-7 16,0 3 0-16,0 0 0 0,3 5 2 0,1-1 1 16,3 2 1-16,-1 4 3 0,4 0-1 0,1 2 3 15,-2 0-5-15,1-1 3 0,-7 2 2 0,5-1 0 16,-5 1 3-16,-3 1 0 0,3-6 3 0,-6 1 8 16,0 2 7-16,-1-2-1 0,-3-4-7 0,1-1 2 15,-1-3-8-15,0-5 0 0,-3-2-2 0,1 1-4 16,-5-1-2-16,1 0-4 0,-4 4 4 15,1 1-5-15,-1 0-3 0,-3 3-3 0,-10 15-9 16,16-19-4-16,-16 19-1 0,0 0 4 0,0 0 0 16,0 0 9-16,0 0 4 0,14 17 4 15,-14-17 13-15,0 35 18 0,0-12 36 0,4 2 6 16,-1 1 15-16,3-2 4 0,4 6 0 0,1-5-10 16,1 0-7-16,6 0-7 0,-5-7-7 0,7-2-7 15,-4 0-4-15,8-4-6 0,-1-2-7 0,4-3-3 16,0-2-7-16,-27-5-7 0,63-2-11 0,-30-4-14 15,4 0-10-15,-1-7-6 0,4 1-1 0,-3-6-1 16,0 0-3-16,-1 4 2 0,-2-1 1 16,-4 2 0-16,-4 5-17 0,-2 1 1 0,-24 7 4 15,36-2 7-15,-36 2 2 0,37 15 3 0,-17 0 7 16,-7 2 1-16,4 8 4 0,-4 5 1 0,-2 2 4 16,-1 6 3-16,-1-1 3 0,-1 1 0 0,1 3 1 15,-2-4 4-15,-1 1 3 0,-2-1-3 0,0-5-5 16,-1 1-5-16,0-6-2 0,-3-3-9 15,3 0-8-15,-3-2-16 0,-3-5-12 0,3-17-43 16,-3 33-55-16,3-33-55 0,-11 27-62 0,11-27-66 16,-9 24-82-16,9-24-66 0,-7 15-47 0,7-15-60 15,0 0-72-15,0 0-385 0,0 0-517 0</inkml:trace>
  <inkml:trace contextRef="#ctx0" brushRef="#br2" timeOffset="187443.81">23918 4517 426 0,'20'-15'570'0,"-20"15"-17"0,0 0-14 0,0 0-28 16,16-15-44-16,-16 15-53 0,0 0-59 0,0 0-56 16,0 0-24-16,0 0-9 0,0 0-10 0,34 5-9 15,-34-5-15-15,17 17-23 0,-17-17-20 0,16 29-21 16,-5-10-23-16,-2 1-22 0,1-1-19 15,1 5-18-15,-2-2-20 0,1 3-10 0,-3-1-8 16,3-3-12-16,-3 1-1 0,-1 2-7 0,0-4-2 16,2-3 0-16,-5-3 36 0,-3-14 52 0,7 26 73 15,-7-26 28-15,6 20-4 0,-6-20-12 16,0 0-14-16,0 0-12 0,0 0-83 0,-24-10-90 16,24 10 0-16,-19-28 0 0,9 8 0 0,-4-5 0 15,2-5 0-15,-2-5 0 0,4-1 0 0,0-5 0 16,0-5 0-16,6 3 0 0,1-1 0 0,0 1 0 15,3 3 0-15,3 1 0 0,4-1 0 0,-1 5 0 16,2-1 0-16,-2 7 0 0,4-1 0 16,4 5 0-16,-5 3 0 0,4 1 0 0,4 6 0 15,-1 0 0-15,5 3 0 0,-1 2 0 0,-1 4 0 16,5-2 0-16,-24 8 0 0,47-4 0 0,-47 4 0 16,43 3-241-16,-43-3-229 0,37 5-56 0,-37-5-38 15,30 13-26-15,-30-13-24 0,20 17-6 0,-20-17 34 16,6 22 23-16,-6-22 40 0,-12 33 52 0,2-13 70 15,-11 0 77-15,4 5 60 0,-9 0 47 16,3 0 44-16,-7 2 92 0,-3 3 87 0,3-3 86 16,3-3 61-16,-3-2 60 0,6 0 55 0,1-3 55 15,7-2 49-15,-2-2 51 0,2-1 58 0,2-1 64 16,14-13 58-16,-20 16 24 0,20-16-40 16,-19 14-60-16,19-14-70 0,0 0-60 0,0 0-56 15,0 0-59-15,0 0-53 0,0 0-47 0,0 0-62 16,0 0-120-16,43-2 0 0,-20-6 0 0,1 3 0 15,6-3 0-15,-3 1 0 0,3-1-14 0,-5-2-368 16,5 3-128-16,-3-1-124 0,0 2-145 0,-3-6-114 16,-1 8-800-16,-23 4-1129 0</inkml:trace>
  <inkml:trace contextRef="#ctx0" brushRef="#br2" timeOffset="187824.65">24395 4521 311 0,'-7'21'506'0,"7"-21"0"0,-7 18-15 15,7-18-13-15,-6 17-4 0,6-17-11 0,-3 18-15 16,3-18-15-16,0 0-14 0,-4 18-11 0,4-18 1 16,0 0-6-16,0 0-24 0,0 0-45 0,13 15-53 15,-13-15-50-15,0 0-44 0,27-12-30 0,-27 12-34 16,20-20-23-16,-7 8-17 0,4-5-17 0,-4 0-14 16,1-4-20-16,-1 1-6 0,0-2-11 0,1 1-2 15,-4-3-6-15,0-1-5 0,-3 3-3 0,-1-2 1 16,-3 3-2-16,-3-1-2 0,4 2 2 0,-4-4-2 15,-4 4-1-15,1 3-2 0,-3-1 1 0,6 18 4 16,-11-29 0-16,11 29-4 16,-10-25-4-16,10 25-1 0,-13-15-1 0,13 15 2 15,0 0 2-15,0 0 1 0,0 0 6 0,-37 7 6 16,37-7 7-16,-10 22 4 0,10-22 7 0,-6 32 0 16,3-11 1-16,3 1 0 0,0 4-2 0,3-3-6 15,0 3 0-15,3 0 3 0,-2 0-1 0,6-3 0 16,-3 3-2-16,3-3-10 0,0-1-31 0,0-2-49 15,0-4-72-15,0 1-77 0,-10-17-88 0,16 19-104 16,-16-19-101-16,0 0-116 0,27 10-86 0,-27-10-26 16,21-7-72-16,-21 7-332 0,22-15-615 0</inkml:trace>
  <inkml:trace contextRef="#ctx0" brushRef="#br2" timeOffset="188108.95">24765 4310 424 0,'0'0'444'0,"0"-28"27"16,0 28 10-16,-6-22-3 0,6 22-18 0,-8-19-27 15,8 19-28-15,-13-14-31 0,13 14-20 0,0 0-14 16,0 0-24-16,0 0-25 0,-33 6-32 0,33-6-43 16,-14 20-31-16,14-20-39 0,-10 29-30 0,10-29-17 15,0 35-12-15,0-15-16 0,7 0-13 0,-4 0-8 16,5 0-12-16,-2-3-16 0,4-1-26 0,-10-16-2 16,17 22-2-16,-17-22-2 0,19 14-1 0,-19-14-4 15,0 0 3-15,33-6 3 0,-33 6 2 0,18-20-1 16,-18 20 2-16,12-28 1 0,-12 28 3 15,0-33-5-15,-3 13 0 0,-3 0 0 0,-4 3 0 16,-1-1 2-16,-1 4-1 0,-1-1 0 0,13 15-1 16,-30-18-19-16,30 18-62 0,-27-10-93 15,27 10-101-15,0 0-90 0,-44 3-123 0,44-3-94 16,0 0-43-16,-27 10-43 0,27-10-387 0,0 0-535 16</inkml:trace>
  <inkml:trace contextRef="#ctx0" brushRef="#br2" timeOffset="188684.17">24985 4182 189 0,'0'0'460'0,"20"-19"5"0,-20 19-14 0,13-18-17 16,-13 18-20-16,0 0-31 0,7-18-50 0,-7 18-20 15,0 0-18-15,0 0-6 0,0 0-12 0,-23 10-21 16,23-10-23-16,-17 23-26 0,7-8-20 0,4 2-25 16,-2 3-25-16,2 1-21 0,3-1-22 0,-1-1-15 15,4-1-13-15,0 2-13 0,0-2-5 0,0-18-3 16,7 29-6-16,-7-29 3 0,6 22-2 15,-6-22-10-15,11 13-1 0,-11-13-7 0,0 0-3 16,0 0-3-16,37-7-6 0,-37 7-2 0,23-23-4 16,-10 6-3-16,-3 0-1 0,0-3-1 0,0-4 0 15,-4 2-2-15,1 1-1 0,0 0 1 0,-3 3-1 16,-4 18 2-16,6-32 3 0,-6 32 6 16,0-25 3-16,0 25-1 0,0-18 6 0,0 18 26 15,0 0 17-15,0 0 8 0,0 0 9 0,0 0 1 16,-17 10-2-16,17-10 3 0,-3 26-13 0,3-26-7 15,3 37-8-15,4-17-7 0,0 1-4 0,-1 0-6 16,4-1-4-16,4-2 1 0,-4-1-3 0,7 1 3 16,-1-6-2-16,1-2 0 0,-17-10 1 0,33 13-5 15,-33-13-2-15,37-3-4 0,-37 3-3 0,44-12-2 16,-25-1-2-16,1-1-5 0,4-4 3 16,-5-5-4-16,-2-2-4 0,4-2 1 0,-8-3-1 15,-1 0-5-15,-1-5-1 0,-1 0 1 0,-7-3 0 16,0 3-3-16,0-2-2 0,-6 2 1 15,3 2-3-15,-6 1 4 0,3 7 2 0,-4 0 1 16,1 5 8-16,-2 0-2 0,5 3-2 0,3 17-5 16,-13-24 3-16,13 24 0 0,0 0 14 0,-20-9 4 15,20 9 10-15,-10 12 19 0,10-12 8 0,-6 28 2 16,6-9-5-16,3 7-4 0,3 1-8 0,1 6-5 16,2 0-5-16,2 1-1 0,2 1-3 0,4 2-3 15,-1-1-1-15,1-6-2 0,0 2-13 0,3-3-44 16,-3-6-52-16,-1 0-76 0,1-2-64 0,-1-7-61 15,-2-1-78-15,-14-13-102 0,30 17-120 0,-30-17-86 16,30 3-48-16,-30-3-658 0,23-5-838 16</inkml:trace>
  <inkml:trace contextRef="#ctx0" brushRef="#br2" timeOffset="188872.17">25402 4150 390 0,'-36'-4'526'0,"36"4"49"0,-57-4 40 16,57 4 8-16,-44-2-4 0,44 2-11 0,-37-6-21 15,37 6-65-15,-23-7-78 0,23 7-81 0,0 0-66 16,7-20-56-16,13 10-48 0,6 1-38 0,11-4-31 16,16-5-20-16,17-2-24 0,24-1-30 0,6-8-66 15,0 2-82-15,-3 0-86 0,-4-1-84 0,-3 1-77 16,-13 1-76-16,-4 4-73 0,-2-3-61 16,-5 0-46-16,-13 2-57 0,-3 1-524 0,-3 1-648 15</inkml:trace>
  <inkml:trace contextRef="#ctx0" brushRef="#br2" timeOffset="-192711.88">5306 10167 113 0,'0'0'488'0,"-4"-18"9"16,4 18 11-16,0 0-5 0,-3-17-35 0,3 17-36 15,0 0-58-15,0 0-66 0,-4-17-55 0,4 17 28 16,0 0 29-16,0 0 11 0,0 0 0 0,-6 20-9 15,6-20 3-15,-4 27 10 0,-2-7-14 0,3 0-23 16,-4 5-14-16,-4-1-21 0,2 10-33 16,-1-5-28-16,-1 1-25 0,2 3-24 0,-1 0-27 15,-1-1-21-15,5 1-92 0,-4-6-3 16,3 3 0-16,0-5 0 0,1 0 0 0,3-5 0 16,0 1 0-16,3-21 0 0,-7 29 0 0,7-29 0 15,0 20 0-15,0-20-104 0,0 0-264 0,0 0-135 16,0 0-151-16,0 0-134 0,19-10-89 0,-19 10-788 15,18-22-1103-15</inkml:trace>
  <inkml:trace contextRef="#ctx0" brushRef="#br2" timeOffset="-192467.52">5225 9924 408 0,'-13'-14'469'16,"13"14"18"-16,-17-22-7 0,17 22-42 15,-16-21-35-15,16 21-19 0,-11-18-49 0,11 18-32 16,-9-17-53-16,9 17-44 0,-7-17-38 0,7 17-34 16,0 0-23-16,0-26-21 0,0 26-16 0,0-20-13 15,0 20-12-15,4-19-15 0,-4 19-3 0,6-24-5 16,-6 24-4-16,3-19-6 0,-3 19-5 0,3-17-6 16,-3 17-9-16,0 0-25 0,4-22-68 0,-4 22-78 15,0 0-100-15,0 0-63 0,0 0-56 0,0 0-59 16,0 0-79-16,0 0-386 0,0 0-398 15</inkml:trace>
  <inkml:trace contextRef="#ctx0" brushRef="#br2" timeOffset="-192052.52">5315 9942 253 0,'0'0'512'0,"14"15"15"16,-14-15-22-16,0 0-36 0,16 18-30 0,-16-18-39 15,14 15-23-15,-14-15-32 0,16 20-22 0,-16-20-26 16,24 28-46-16,-11-11-34 0,4 2-33 0,-1 5-33 15,1 0-28-15,4 1-23 0,-5 1-14 0,1 1-3 16,-1-3-4-16,-2 2-2 0,-4-4-5 16,-1-2 4-16,2 2 0 0,-5-1-3 0,-2-4 9 15,-4-17 10-15,9 30 27 0,-9-30 43 0,8 19 39 16,-8-19-23-16,0 0-31 0,0 0-29 0,0 0-21 16,0 0-20-16,0 0-24 0,3-29-7 0,3 9-9 15,4-6-8-15,1 2-11 0,2-3-2 0,4-4-14 16,-4 4-2-16,0 3 3 0,4-2-5 0,-8 3-3 15,5 6-7-15,-4 0-9 0,-10 17-4 16,17-21 5-16,-17 21 0 0,0 0 6 0,0 0 4 16,0 0 2-16,33 17 2 0,-33-17 2 0,3 36 3 15,1-11 3-15,-4 5 3 0,3 5 1 0,-3 1 6 16,-3-2 1-16,3 4 0 0,0-1-1 16,-4-4-1-16,1 1 1 0,0-2-1 0,-1-1 2 15,4-6-1-15,-3 0 1 0,-1-2-11 0,1-4-23 16,3-19-26-16,-3 31-43 0,3-31-117 0,0 0-97 15,0 20-92-15,0-20-88 0,0 0-68 0,17-24-41 16,-4 8-9-16,4-9-15 0,2-5 22 0,5-6 27 16,0-7-277-16,2 2-331 0</inkml:trace>
  <inkml:trace contextRef="#ctx0" brushRef="#br2" timeOffset="-191716.43">6033 10227 825 0,'22'-42'9'0,"-1"-1"28"16,2 2 48-16,-7 5 29 0,5-3 47 0,-7 7 29 16,-2 6 29-16,-2-3 39 0,1 7 24 15,-1 5-9-15,-4-1-27 0,-6 18-17 0,14-22 56 16,-14 22 32-16,0 0 15 0,0 0 21 15,0 0 18-15,0 0 0 0,16 25-19 0,-13-5-34 16,-3 5-45-16,0 5-26 0,0 7-18 0,3 4-34 16,-3 1-32-16,-3 3-30 0,3 5-20 0,0-1-19 15,0 2-14-15,-3-7-11 0,3-3-12 0,0 0-28 16,0-5-49-16,0-6-60 0,0-3-64 0,0-2-39 16,0-5-53-16,0-20-95 0,0 26-100 0,0-26-92 15,0 0-55-15,0 0-11 0,0 0 5 0,0 0 24 16,0 0 68-16,-10-15 78 0,10 15 79 0,-9-28 65 15,-2 13 58-15,5-2 63 0,-4-4 66 0,-1 4 77 16,-2 0 81-16,4 0 54 0,-2-1 36 16,1 3 39-16,1-1 50 0,-2 2 44 15,11 14 13-15,-16-23-9 0,16 23-27 0,-14-18-32 16,14 18-32-16,-10-15-43 0,10 15 1 0,0 0 1 16,0 0-17-16,16-14-30 0,-16 14-19 0,38-3-15 15,-38 3-25-15,52-2-36 0,-22-1-107 0,5 1-157 16,4-5-166-16,4 2-137 0,4-2-607 0,10-7-612 15</inkml:trace>
  <inkml:trace contextRef="#ctx0" brushRef="#br2" timeOffset="-191360.51">7046 10019 115 0,'24'-14'425'15,"-8"1"-10"-15,-16 13 35 0,20-23 16 0,-20 23-3 16,10-13-19-16,-10 13-27 0,0 0-21 16,-3-19-27-16,3 19-31 0,0 0-19 0,0 0-21 15,-30 5-29-15,30-5-31 0,-23 18-40 16,12-3-36-16,2 2-31 0,-5 1-22 0,4 4-20 15,4 3-16-15,-1 0-12 0,4 0-8 0,-1 0-8 16,1 0-14-16,3 0 2 0,3-2-2 0,1-1-5 16,-1-5 0-16,0 4 0 0,-3-21 1 0,13 22-2 15,-13-22-4-15,24 12-2 0,-24-12-6 0,0 0-4 16,40-9 1-16,-26-1-6 0,2-2-3 0,-2-6 1 16,-5 0 3-16,5-4-7 0,-4 0-2 0,-1-2 2 15,-2 2 2-15,0-1-5 0,0 4 5 0,-1 1-3 16,-6 18-5-16,7-27-11 0,-7 27 2 15,0 0 1-15,0 0-2 0,0 0 9 0,0 0-4 16,0 0 1-16,-20 14 6 0,13 4 6 0,0 5-6 16,7-1 6-16,-3-2 2 0,6 4-1 0,1 2 5 15,6-1 0-15,-3-2 4 0,6-1-1 16,1-2-4-16,-1-2-33 0,0-3-63 0,4-5-86 16,-17-10-105-16,33 12-121 0,-33-12-138 0,40-4-85 15,-20-7-103-15,3-4-521 0,7 0-710 0</inkml:trace>
  <inkml:trace contextRef="#ctx0" brushRef="#br2" timeOffset="-190980.44">7990 9685 284 0,'6'-20'312'16,"2"-1"-14"-16,-8 21-28 0,3-32-15 0,-3 32-4 16,3-27-2-16,-3 27 3 0,-3-28 2 0,3 28-12 15,-3-25-10-15,3 25-18 0,0-22-26 0,0 22-27 16,0 0-27-16,-8-21 3 0,8 21-11 0,0 0 7 15,0 0 5-15,0 0 0 0,0 0 23 16,-22 14 10-16,22-14 1 0,-14 34-5 0,4-11-3 16,0 7 5-16,3 2-6 0,-3 6-28 0,4-1-22 15,-5 9-18-15,5-2-20 0,3 4-13 0,-4-1-9 16,4-5-9-16,0 2-7 0,-1-5-6 16,4-2-6-16,0 1-5 0,0-2-4 0,0-10-2 15,0 3-4-15,4-5-1 0,-4-2 0 0,0 1 1 16,0-5-4-16,0-18-2 0,3 32-1 0,-3-32-2 15,0 31 1-15,0-31-2 0,0 27-2 0,0-27 4 16,3 27-5-16,-3-27 7 0,3 24-5 0,-3-24 2 16,4 31 2-16,-4-31 1 0,9 28-1 0,-9-28 3 15,14 25 2-15,-14-25 5 0,20 22 0 0,-20-22 3 16,23 15-2-16,-23-15-5 0,30 13-31 16,-30-13-68-16,33 0-95 0,-33 0-146 0,35-8-174 15,-35 8-127-15,36-20-130 0,-20 6-521 0,5-4-742 16</inkml:trace>
  <inkml:trace contextRef="#ctx0" brushRef="#br2" timeOffset="-190588.78">8543 9731 1 0,'0'0'373'0,"11"-29"-24"0,-11 29-30 0,3-20-20 15,-3 20-9-15,3-17-15 0,-3 17-19 0,0 0-14 16,0-21 0-16,0 21-10 0,0 0-19 0,0 0-7 15,0 0-3-15,0 0 2 0,0 0 1 0,0 0-1 16,0 0-2-16,-26 6-5 16,26-6 4-16,0 0-4 0,-13 18-17 0,13-18-19 15,-11 14-8-15,11-14-11 0,-6 12-17 0,6-12-16 16,-10 18-19-16,10-18-15 0,-7 14-14 0,7-14-13 16,0 0-7-16,-4 26-5 0,4-26-4 0,4 17-5 15,-4-17-1-15,10 20-7 0,-10-20-1 0,13 21-3 16,-13-21-3-16,20 22-4 0,-10-10 0 0,1 6 1 15,-2 1-3-15,1 0-1 0,1-2 0 0,-5 8 4 16,-3-2-4-16,1 2 1 0,-1-1 3 0,-3 2 30 16,-3 1 42-16,-4-2 20 0,1 1 12 0,-5 0 11 15,1-3-5-15,1 0-14 0,-2-3-15 0,-2-3-11 16,3 0-11-16,0-4-8 0,10-13-10 16,-20 20-9-16,20-20-18 0,-17 8-57 0,17-8-84 15,0 0-122-15,0 0-130 0,-13-16-153 16,13 16-152-16,4-21-93 0,5 3-112 0,1-2-445 15,4 0-781-15</inkml:trace>
  <inkml:trace contextRef="#ctx0" brushRef="#br2" timeOffset="-190212.32">8840 9617 36 0,'0'0'433'15,"0"-24"1"-15,0 24 8 0,0-18-10 0,0 18-39 16,3-23-52-16,-3 23-54 0,8-17-34 15,-8 17-50-15,19-20-35 0,-5 8-30 0,2 1-23 16,1 1-19-16,7 0-16 0,2 0-17 0,4-2-9 16,7 5-12-16,3-4-8 0,3 2-10 15,4 0 0-15,3 2-8 0,-3-1 2 0,3 1-1 16,-1 0 22-16,2 4 30 0,-8-4 12 0,1 4 9 16,-5 0 14-16,-5 3 22 0,-1 6 32 0,-3-4 33 15,-3 6 34-15,-4 1 7 0,-2 7-1 0,-9 2-17 16,-2 4-24-16,-6 5-36 0,-4 6-26 0,-10 6-22 15,0 5-21-15,-4 2-19 0,4 2-9 0,1 3-11 16,-2-2-8-16,5-1-12 0,2 2 2 16,1-8-6-16,3 3 36 0,3-3 43 0,-3-4-13 15,4 2-16-15,-1-7-10 0,-3-6-12 0,3 2-5 16,-3-8 1-16,0 4-2 0,-3-8 1 0,-4 4-6 16,1-6-5-16,-4-3-5 0,-7 3-7 0,0-5-31 15,-2-1-75-15,-5 0-120 0,4-4-140 0,-10-2-164 16,30-3-214-16,-53 7-211 0,53-7-693 15,-60-6-1064-15</inkml:trace>
  <inkml:trace contextRef="#ctx0" brushRef="#br2" timeOffset="-189355.51">10155 9594 245 0,'0'0'664'15,"-4"-19"-38"-15,4 19 0 0,-7-23-12 0,7 23-30 16,-6-25-18-16,6 25-10 0,-7-24-36 0,7 24-53 16,-3-29-65-16,3 29-63 0,0-24-53 0,0 24-49 15,7-22-46-15,-7 22-41 0,12-23-29 16,-12 23-24-16,24-18-19 0,-24 18-16 0,40-12-40 16,-40 12-84-16,44-3-132 0,-44 3-158 0,49 5-161 15,-25 3-199-15,-7 4-156 0,-1 2-748 0,-9 7-1056 16</inkml:trace>
  <inkml:trace contextRef="#ctx0" brushRef="#br2" timeOffset="-189180.51">10328 9857 507 0,'0'0'651'0,"-4"18"-74"0,4-18-74 16,-3 18-58-16,3-18-43 0,-3 17 6 0,3-17-8 16,3 22-34-16,-3-22-52 0,3 25-56 0,-3-25-40 15,4 28-35-15,-4-28-27 0,0 32-22 0,-4-9-21 16,-2-6-17-16,-4 3-14 0,0-3-11 0,-7 4-10 15,0-4-18-15,-6 0-44 0,0 1-119 16,0-4-182-16,-1-2-234 0,-3-3-239 0,4-1-672 16,-3-3-896-16</inkml:trace>
  <inkml:trace contextRef="#ctx0" brushRef="#br2" timeOffset="-188192.51">5465 12072 295 0,'0'0'486'16,"0"0"-43"-16,0 0-31 0,-23 8-18 15,23-8-17-15,0 0-34 0,0 0-44 0,0 0-44 16,0 0-29-16,0 0 1 0,0 0 15 0,0 0 11 16,0 0-12-16,0 0-26 0,0 0-35 0,0 0-31 15,0 0-24-15,30-15-23 0,-30 15-18 0,20-20-16 16,-7 7-14-16,-2 0-11 0,2-1-7 0,-4 2-4 16,-9 12-3-16,18-26 10 0,-18 26 9 0,12-23 6 15,-12 23-3-15,8-19-3 0,-8 19-3 0,3-18-10 16,-3 18-7-16,-6-18-4 0,6 18-8 15,-17-9-4-15,17 9 0 0,0 0-8 0,-40-3-1 16,40 3-1-16,-38 10-1 0,16 0 1 16,-5 6-3-16,-3-2 1 0,3 9 1 0,0 2 5 15,-3 5 2-15,4 2 2 0,2 3-1 0,5 0-1 16,1-2 1-16,9-1 1 0,2 3-1 0,0-2 1 16,11-3 0-16,-1 0 4 0,7 2-1 0,3-5 4 15,7-1-1-15,4-4 0 0,9-3-4 0,4-2-18 16,3-5-66-16,0-5-87 0,3-2-84 0,-2-5-81 15,2-2-92-15,-1-3-73 0,-4-5-59 0,-2 0-84 16,-2-8-498-16,-1 1-598 0</inkml:trace>
  <inkml:trace contextRef="#ctx0" brushRef="#br2" timeOffset="-187780.51">5952 11745 71 0,'-3'-23'371'0,"0"1"5"0,0 4-1 15,3 18 5-15,-4-32-12 0,4 32-10 0,-7-28-26 16,7 28-35-16,-3-22-52 0,3 22-39 0,-4-18-38 16,4 18 5-16,0 0 13 0,0 0 23 0,0 0 6 15,0 0-20-15,0 33 8 0,0-11 12 0,0 5 18 16,4 11-11-16,-1 2-39 0,4 8-35 0,3 2-28 16,-3 2-19-16,3 0-16 0,-3 4-18 0,-1-1-10 15,1-3-8-15,-4-1-10 0,0-4-5 0,1-7-5 16,3-5-8-16,-7-3 7 0,3-5 11 15,0-3 95-15,0-7 16 0,-3-17-22 16,0 20-27-16,0-20-16 0,0 0-13 0,0 0-12 16,0 0-12-16,-3-32-10 0,6 9-8 0,-3-2-4 15,4-7-9-15,2-4 3 0,1 2-6 0,0-2-5 16,3 1-2-16,-1 2-3 0,2 2-5 0,-5 3-4 16,4 5-10-16,-2 3-10 0,-2 4 2 0,-6 16 1 15,16-20 5-15,-16 20-2 0,0 0 8 0,27 12-2 16,-13 2 4-16,-5 3 5 0,4 9 4 0,1 1 6 15,-1 3-5-15,1 2-3 0,-1-1-22 0,-2 1-44 16,-2-2-75-16,4 0-59 0,-5-3-49 16,1-3-66-16,-2-5-68 0,2 1-76 0,-1-4-66 15,-8-16-45-15,16 20-96 0,-16-20-544 0,0 0-676 16</inkml:trace>
  <inkml:trace contextRef="#ctx0" brushRef="#br2" timeOffset="-187068.51">6623 12051 378 0,'0'-21'441'0,"0"1"-5"0,0 20-21 0,0-34-15 16,0 34-22-16,-4-29-27 0,4 29-42 0,-6-20-60 16,6 20-36-16,-14-12-20 0,14 12-14 0,0 0 9 15,-23 6-8-15,23-6-19 0,-20 21-13 0,10-3-13 16,0 2-23-16,3 2-16 0,1 3-20 16,-1-2-15-16,0 2-12 0,4 0-9 0,-1 0-5 15,1-3-4-15,3 1-4 0,0-6 1 0,0-17 0 16,-3 34 3-16,3-34 7 0,6 21-1 0,-6-21-7 15,0 0-2-15,21 10-2 0,-21-10-4 0,20-10-3 16,-20 10-4-16,23-24-5 0,-9 6-2 16,-1-2 0-16,-3 0-3 0,3-2 0 0,-3-2-3 15,0 4 0-15,0 3 6 0,-3-1 8 0,2 1 1 16,-9 17-8-16,11-23-9 0,-11 23 0 0,0 0 0 16,0 0 0-16,0 0 0 0,0 0 0 0,16 16 3 15,-16-16-2-15,3 33 1 0,1-11 0 0,3 0 1 16,3 0-1-16,-1 6 4 0,5-3 1 15,2 1 3-15,1-2 0 0,1-1 1 0,-6-3 4 16,6-3 40-16,-5-4 43 0,4-1 7 0,-1-2-10 16,-16-10-15-16,33 7-7 0,-33-7-19 0,36-7-6 15,-18-3-12-15,2-4-5 0,-1-6-5 0,-2-6-9 16,0-1-4-16,-4-3-1 0,0-5-8 0,1-9 5 16,-7 5-2-16,-1-1-1 0,-3 1-4 0,-3 1 4 15,-3 3-8-15,0 1-1 0,-4 10-4 16,-3-1-5-16,-3 7-2 0,-4 4 0 0,-3 4 1 15,0 2 1-15,20 8-1 0,-46 0 3 0,46 0 3 16,-47 10-2-16,26 0 3 0,5 0 4 16,7 4 4-16,9-14 2 0,-14 23 0 0,14-23 4 15,3 31 1-15,8-16 2 0,2 3 1 0,-1-7 3 16,6 5 0-16,2-4 2 0,-1-2 1 0,5-2 5 16,3-2-7-16,-27-6 3 0,56 0-2 0,-26-8-3 15,4-4-1-15,-1 0 5 0,3-2-7 0,-2-9-5 16,2 1 1-16,2-6-3 0,-5 3 0 0,-6 3 0 15,0-1-3-15,-5 3 2 0,-2 5-4 0,-7 0-8 16,4 3-8-16,-17 12 1 0,21-13 1 0,-21 13 0 16,0 0 1-16,0 0 2 0,6 19 3 15,-6-19-1-15,-6 39 4 0,-5-12 3 0,1 3-3 16,4 5 2-16,-5 1 3 0,2 1-4 16,2 4 4-16,1-2 4 0,-2-2-3 0,2 3 5 15,6-2 0-15,-3-3 3 0,6 1 0 0,-3-10 7 16,3 2-14-16,0-3-43 0,2-3-77 0,-2-5-78 15,3 1-80-15,-6-18-127 0,10 20-156 0,-10-20-160 16,0 0-727-16,0 0-897 0</inkml:trace>
  <inkml:trace contextRef="#ctx0" brushRef="#br2" timeOffset="-184184.51">8620 11810 367 0,'0'0'352'0,"13"-18"-13"0,-13 18-8 0,0 0-11 16,11-15-16-16,-11 15-19 0,0 0-21 0,0 0-16 15,3-14-23-15,-3 14-15 0,0 0-17 0,0 0-9 16,0 0-11-16,-3-18-12 0,3 18-4 0,0 0-3 16,0 0-9-16,-14-13-6 0,14 13-13 0,0 0 3 15,-16-7-2-15,16 7 6 0,0 0 5 16,-30-8-7-16,30 8-7 0,0 0-8 0,-44-2-5 16,44 2-4-16,-36 2-7 0,36-2-11 0,-43 8-9 15,19-1-7-15,0 0-3 0,5 4-10 0,-5 2 0 16,1-1-9-16,3 3-8 0,-3 5-8 15,6 0-6-15,0 2 0 0,1 1-7 0,6-1-6 16,-1 3-1-16,5-3-4 0,-1 1 0 0,4 3 4 16,3-4-3-16,0-2-4 0,0 0-4 0,3 0 7 15,-3-20 2-15,13 27 0 0,-13-27 3 0,17 20 0 16,-17-20 0-16,30 10-6 0,-30-10 7 0,30-6-7 16,-30 6-3-16,37-16 1 0,-20 3 0 0,2-4-2 15,2-4 4-15,-5-1-6 0,1-3-1 0,-1 1 2 16,-2-4 14-16,-4 3 40 0,-4-1 21 15,2 4 10-15,-5-3-1 0,0 6-5 0,0-4-9 16,-3 5-7-16,0 18-10 0,0-34-7 0,0 34-12 16,-3-26-9-16,3 26-13 0,-3-20-6 0,3 20 0 15,0 0-3-15,0 0-5 0,-17 17 0 16,17-17 3-16,-4 33-4 0,8-8 2 0,-1 3 0 16,0 5-11-16,8 1 12 0,-5 1-1 0,4 0 1 15,4 0-2-15,-1-2-7 0,1-4-22 0,2 2-33 16,1-7-30-16,2 0-42 0,5-4-50 0,-4-8-58 15,4-2-72-15,3-3-86 0,-27-7-94 0,46 0-101 16,-23-5-80-16,4-2-126 0,0-3-437 0,-1-5-696 16</inkml:trace>
  <inkml:trace contextRef="#ctx0" brushRef="#br2" timeOffset="-183752.51">9480 11397 253 0,'8'-21'449'0,"-8"21"-17"0,6-26-5 16,-6 26-17-16,7-25-23 0,-7 25-29 0,6-24-23 16,-6 24-4-16,3-19-25 0,-3 19-25 0,4-20-20 15,-4 20-24-15,0 0-16 0,0-24-18 0,0 24-16 16,0 0-26-16,-7-21-25 0,7 21-17 0,0 0-16 16,-9-12-12-16,9 12-11 0,0 0-6 0,0 0-4 15,-27-8 0-15,27 8 4 0,0 0-3 0,0 0-6 16,0 0-5-16,-33 5 1 0,33-5-2 15,-10 15-1-15,10-15 6 0,-14 26-2 0,8-7-4 16,-1 4-11-16,0 7-8 0,-3 5-5 16,3 3-9-16,1 6-1 0,-5 4-1 0,2 2-5 15,-1 0-2-15,-1 3-5 0,5-2 0 0,-1 2-4 16,4 0-4-16,0 0 2 0,0-4-2 0,3 1 1 16,0-8-4-16,0-4 3 0,0-1-1 0,0-2-2 15,0-7 1-15,0-3 4 0,0 0 15 0,0-5 33 16,3 1 22-16,-3-21 24 0,6 29-1 0,-6-29-15 15,18 20-16-15,-18-20-9 0,29 13-15 0,-29-13-4 16,37 7-6-16,-37-7-7 0,46 2-17 16,-46-2-20-16,51-2-31 0,-25-4-40 0,1 5-52 15,-27 1-53-15,50-11-56 0,-27 4-64 0,-23 7-81 16,40-15-93-16,-20 6-114 0,-7-2-103 0,4 2-168 16,-4-4-346-16,-2 0-676 0</inkml:trace>
  <inkml:trace contextRef="#ctx0" brushRef="#br2" timeOffset="-183096.49">10158 11318 398 0,'0'0'376'15,"16"-18"-25"-15,-16 18-7 0,17-18-4 0,-17 18-10 16,13-13-10-16,-13 13-9 0,0 0-15 15,14-17-3-15,-14 17-10 0,0 0-17 0,0 0-18 16,0 0-24-16,7-14-39 0,-7 14-23 0,0 0-6 16,0 0-3-16,0 0-3 0,-27-12-4 0,27 12-9 15,0 0-6-15,0 0 6 0,-37 0 2 0,37 0 4 16,0 0-16-16,-33 6-6 0,33-6-14 0,0 0-14 16,-27 8-18-16,27-8-9 0,0 0-6 0,-23 12-3 15,23-12-5-15,-17 17-9 0,17-17-6 16,-7 23-3-16,7-23-5 0,-3 27-5 0,3-27-4 15,3 31-2-15,4-12 0 0,0 0-4 0,0 0 1 16,-1 1 0-16,4-2-5 0,-3 2-1 16,3-2 0-16,-1-1-2 0,-1 0 0 0,2-4 3 15,-10-13 0-15,12 22 2 0,-12-22-2 0,14 20 2 16,-14-20-3-16,20 13 0 0,-20-13 0 0,23 7-4 16,-23-7 3-16,0 0-6 0,40 5 0 0,-40-5-2 15,0 0-3-15,37 3-4 0,-37-3-4 0,0 0-2 16,34 7 4-16,-34-7-4 0,19 11 3 0,-19-11 5 15,14 17 0-15,-14-17 1 0,6 25 1 0,-6-25 1 16,-3 28-1-16,3-28 2 0,-9 29 0 0,-2-11 2 16,4-2-5-16,-2 4 5 0,-5-6 3 0,1 3 0 15,-1-2-3-15,-2 0-2 0,2 0-12 16,-2 0-22-16,2-2-31 0,-2-1-46 16,-1-2-43-16,17-10-36 0,-30 16-46 0,30-16-64 15,-26 8-72-15,26-8-88 0,0 0-78 0,-41-8-78 16,41 8-166-16,-16-16-311 0,16 16-565 0</inkml:trace>
  <inkml:trace contextRef="#ctx0" brushRef="#br2" timeOffset="-182676.17">10114 11265 291 0,'-6'-18'454'0,"-1"3"-1"15,7 15-25-15,-6-27-37 0,6 27-40 0,3-25-50 16,-3 25-42-16,10-25-35 0,3 12-32 15,1-2-23-15,6 5-25 0,-1-2-22 16,5 1-18-16,3 2-19 0,6-1-15 0,0-1-8 16,4 2-14-16,-1-2-10 0,5 4-2 0,-5 0 9 15,4-4 26-15,1 5 25 0,-5-6 25 0,4 5 16 16,-4 2 15-16,-2-2 11 0,-4 2 0 0,0-3-7 16,-4 6-28-16,-26 2-25 0,48 0-3 0,-48 0 17 15,36 10 22-15,-19 0 3 0,-4 4-13 0,-3 10-12 16,-7 1-12-16,-3 1-15 0,-3 13-22 0,0 1-8 15,-4 7-10-15,1 3-11 0,-1 3-6 0,3-1-4 16,1 1-7-16,0-3-4 0,-1 0-3 0,4-8 0 16,0 1-6-16,4-3 4 0,-1-3-5 15,-3-1 1-15,3-7-2 0,-3-3 4 0,4-2 7 16,-4-4 6-16,0-20 14 0,3 36 8 16,-3-36 0-16,-3 22-4 0,3-22-6 0,-7 20-8 15,7-20-7-15,-10 15-4 0,10-15-4 0,-20 13-3 16,20-13-2-16,-30 12-1 0,30-12-2 0,-40 15-22 15,40-15-44-15,-43 12-58 0,19-7-80 0,24-5-84 16,-36 7-98-16,36-7-130 0,-33 6-168 0,33-6-174 16,0 0-561-16,-30-13-866 0</inkml:trace>
  <inkml:trace contextRef="#ctx0" brushRef="#br2" timeOffset="-181788.51">11285 11132 149 0,'0'0'241'16,"0"0"-46"-16,0 0-33 0,0 0-26 0,0 0-26 15,0 0-15-15,0 0-15 0,0 0-11 16,0 0-15-16,0 0-8 0,0 0-9 0,0 0-8 15,0 0-9-15,0 0 2 0,0 0-10 0,0 0-10 16,0 0-10-16,0 0 4 0,0 0 2 16,0 0 0-16,0 0 2 0,24-7 3 0,-24 7-2 15,0 0 1-15,0 0 1 0,0 0 0 0,0 0 1 16,0 0 0-16,0 0 0 0,0 0 0 0,0 0 0 16,0 0-1-16,0 0 0 0,0 0 3 0,0 0 10 15,0 0 14-15,0 0 19 0,0 0 20 0,0 0 25 16,0 0 20-16,0 0 19 0,0 0 5 0,0 0 3 15,0 0 0-15,0 0 0 0,0 0-7 0,0 0-5 16,0 0-9-16,0 0-13 0,0 0-14 0,0 0-12 16,0 0-13-16,0 0-3 0,0 0-1 15,0 0 1-15,0 0-4 0,0 0 1 0,0 0-9 16,0 0 2-16,0 0-4 0,0 0-3 16,0 0-9-16,0 0-7 0,0 0-7 0,0 0-4 15,0 0-7-15,0 0-2 0,0 0-5 0,0 0 1 16,0 0-5-16,0 0 3 0,0 0-1 0,0 0-1 15,0 0 2-15,0 0 1 0,0 0 2 0,0 0 2 16,0 0 1-16,-24 7 18 0,24-7 5 0,0 0 0 16,0 0-9-16,0 0-3 0,0 0-3 0,0 0-4 15,0 0 14-15,0 0-11 0,0 0-1 0,0 0-1 16,0 0-4-16,0 0-5 0,0 0 1 0,0 0 1 16,0 0 6-16,0 0 2 0,0 0 0 0,0 0 3 15,0 0-2-15,0 0 5 0,0 0 6 0,0 0-16 16,-27 3-8-16,27-3 5 15,0 0-2-15,0 0 0 0,0 0-2 0,0 0 8 16,-26 7 6-16,26-7 13 0,0 0 17 0,0 0 17 16,0 0 27-16,0 0 28 0,-21 8 27 0,21-8 28 15,0 0 21-15,0 0 13 0,0 0 5 0,0 0-4 16,0 0-19-16,0 0-23 0,0 0-27 0,0 0-25 16,0 0-25-16,0 0-22 0,0 0-19 0,0 0-13 15,0 0-3-15,0 0-9 0,24-8-9 0,-24 8-17 16,36-5-35-16,-36 5-30 0,57-5-56 0,-24 0-52 15,1 0-44-15,-1 2-40 0,-3-1-37 0,4-1-34 16,-8 2-40-16,4-2-50 0,-30 5-21 16,44-5-19-16,-44 5-5 0,30-3-16 0,-30 3-7 15,0 0-373-15,0 0-341 0</inkml:trace>
  <inkml:trace contextRef="#ctx0" brushRef="#br2" timeOffset="-181615.5">11318 11315 410 0,'-17'10'495'0,"17"-10"25"0,-19 15 6 15,19-15-18-15,-20 12-37 0,20-12-42 0,-13 10-45 16,13-10-49-16,0 0-38 0,-17 13-39 0,17-13-40 16,0 0-40-16,0 0-31 0,30 5-29 0,-30-5-21 15,36-4-17-15,-36 4-16 0,54-1-10 0,-27-5-28 16,-1 4-52-16,4-1-81 0,4-1-87 16,-4-4-90-16,0 0-122 0,-4-1-120 0,1-1-149 15,-4-2-480-15,0-1-623 0</inkml:trace>
  <inkml:trace contextRef="#ctx0" brushRef="#br2" timeOffset="-181084.53">12192 10914 201 0,'0'0'373'16,"10"-20"-26"-16,-10 20-23 0,10-19-31 0,-10 19-27 16,3-24-27-16,-3 24-21 0,7-19-20 0,-7 19-16 15,7-22-21-15,-7 22-17 0,10-20-4 0,-10 20 2 16,6-23-2-16,-6 23-1 0,3-18-4 15,-3 18-16-15,5-17-13 0,-5 17-11 0,0 0-11 16,-11-19-21-16,11 19-10 0,0 0-9 0,-27-13-8 16,27 13-2-16,0 0 3 0,-33-8-8 0,33 8-2 15,0 0-3-15,-37 0 0 0,37 0 1 0,0 0 8 16,-23 8 11-16,23-8 1 0,0 0 3 0,-16 18-3 16,16-18 2-16,0 0-7 0,3 24-4 15,-3-24-2-15,13 27-6 0,1-11 1 0,-1-1-5 16,0 2-2-16,7 1-4 0,-3-2-3 0,-1 2 10 15,-2 3-4-15,2 1-2 0,-2 1-3 0,-1 2 0 16,-7-3-10-16,2 3 4 0,-5 3 4 16,-3-3 0-16,-3 9-1 0,-8-1 2 0,-5 9-3 15,-1-4-2-15,-6-1-1 0,3-1 0 0,-4-6-2 16,8-3 0-16,-1-2-2 0,0-5-1 0,7-2 10 16,1-1 12-16,9-17-4 0,-14 20-4 0,14-20-5 15,0 0-2-15,0 0-3 0,0 0-2 0,10 14-2 16,-10-14-2-16,0 0-2 0,37-1-6 0,-37 1-8 15,0 0-8-15,40 1 1 0,-40-1 3 0,33 14-1 16,-13-4-1-16,-4 5-2 0,8 2 3 16,-7 8 2-16,-1 5 2 0,1 9 14 0,-1 4 31 15,1 6 36-15,1 8 38 0,-5 5 30 0,-1 1 12 16,2 2-12-16,-1 0-18 0,1-2-18 16,-1-1-15-16,1-12-17 0,-4 0-8 0,-1-8-16 15,5-4-40-15,-1-9-34 0,1-3-60 0,-1-6-84 16,4-5-86-16,-1-5-107 0,-16-10-142 0,40 2-113 15,-17-9-779-15,1-3-855 0</inkml:trace>
  <inkml:trace contextRef="#ctx0" brushRef="#br2" timeOffset="-180612.51">12662 10994 211 0,'0'0'550'0,"0"0"-27"15,0 0-28-15,0 0-33 0,0 0-39 0,0 0-5 16,0 0-21-16,0 0-31 0,0 0-33 0,-16 24-44 16,5-10-39-16,2 6-43 0,-1-3-34 0,3 8-31 15,0-2-24-15,4 2-22 0,3 1-15 0,0-2-13 16,0 1-21-16,0-2-51 0,6-3-74 16,1 0-81-16,-3 0-86 0,6-5-120 0,-10-15-133 15,16 25-135-15,-16-25-614 0,27 10-709 0</inkml:trace>
  <inkml:trace contextRef="#ctx0" brushRef="#br2" timeOffset="-179832.59">13146 11144 497 0,'0'-25'496'0,"0"25"-6"16,0-25-28-16,0 25-38 0,0-22-29 0,0 22-30 15,-10-20-31-15,10 20-36 0,-3-17-45 0,3 17-47 16,-11-16-41-16,11 16-35 0,0 0-26 15,-6-14-23-15,6 14-17 0,0 0-13 0,0 0-8 16,0 0-8-16,0 0 5 0,0 0-6 0,0 0-10 16,0 0 0-16,0 0-2 0,0 0-3 0,-27 5-4 15,27-5-24-15,0 0-24 0,0 0-29 0,0 0-24 16,0 0-9-16,0 0 5 0,0 0 16 16,6 15 13-16,-6-15 12 0,0 0 12 0,0 0 5 15,0 0 19-15,0 0-10 0,0 0 7 0,0 0 0 16,0 0 4-16,21-10 6 0,-21 10 13 0,0 0 4 15,0 0 17-15,0 0 2 0,0 0 0 0,0 0-2 16,0 0 0-16,0 0-5 0,0 0-5 16,0 0-5-16,0 0 1 0,0 0-3 0,0 0-1 15,0 0 3-15,0 0 4 0,0 0 17 0,0 0 17 16,0 0 16-16,0 0 12 0,0 0 15 0,6-14 12 16,-6 14 7-16,0 0-13 0,0 0-18 0,0 0-10 15,0 0-6-15,0 0-4 0,0 0-1 0,0 0-5 16,0 0-6-16,0 0-7 0,0 0-6 0,0 0-5 15,0 0-3-15,0 0 1 0,0 0 10 0,0 0 2 16,-3-16 0-16,3 16-4 0,0 0-6 16,0 0-2-16,0 0-8 0,0 0-7 0,0 0-5 15,0 0-5-15,0 0-2 0,0 0 3 0,-16 12-2 16,16-12 10-16,0 0-2 0,-17 21 15 16,17-21 28-16,-13 22 15 0,2-10-2 0,2 5-4 15,-1-1-3-15,-1 4-8 0,2 0-8 0,-1 2-14 16,2 0-5-16,2 3 0 0,-1-2 3 0,4 3-9 15,0-2-4-15,3-2-3 0,-3 2 5 0,3-2-9 16,0-22 0-16,3 32-2 0,-3-32 5 0,3 27 0 16,-3-27-1-16,13 21 1 0,-13-21 0 0,0 0 0 15,27 4-8-15,-27-4 2 0,20-7-1 0,-20 7-10 16,16-18 9-16,-16 18-2 0,21-27 2 0,-12 12-4 16,-1-5 0-16,-2 3-1 0,1-4 0 15,-4 2 3-15,3-4-2 0,-1 6-2 0,-5 17 4 16,3-33 2-16,-3 33-4 0,3-27-5 15,-3 27 4-15,0-24 1 0,0 24-8 0,0-16 3 16,0 16 0-16,0 0-1 0,-6-16 2 0,6 16 2 16,0 0 2-16,0 0 2 0,-14 13 3 0,14-13 1 15,-7 19 1-15,7-19 0 0,0 34 2 0,4-14 0 16,-1 1-4-16,0 0-1 0,3 1 5 0,2 1 0 16,-2-2 0-16,1-2-3 0,-1 1 0 0,5-3-23 15,-5-1-39-15,-6-16-50 0,17 25-54 0,-17-25-55 16,13 17-64-16,-13-17-120 0,0 0-154 0,0 0-143 15,27 5-846-15,-27-5-987 0</inkml:trace>
  <inkml:trace contextRef="#ctx0" brushRef="#br2" timeOffset="-179667.5">13416 10919 497 0,'0'0'507'0,"3"-27"-13"0,-3 27-35 15,4-17-60-15,-4 17-42 0,0 0-27 0,6-18-11 16,-6 18-33-16,0 0-30 0,0 0-44 0,0 0-39 15,44 8-28-15,-44-8-29 0,16 17-18 0,-16-17-16 16,20 25-13-16,-13-7-52 0,-1 0-96 0,-2 1-136 16,-4-1-177-16,0 3-218 0,-7-3-587 0,4 3-662 15</inkml:trace>
  <inkml:trace contextRef="#ctx0" brushRef="#br2" timeOffset="-179464.51">13762 11094 95 0,'0'0'413'0,"34"-12"-28"0,-34 12-17 16,34-13-25-16,-34 13-38 0,26-5-38 0,-26 5-16 15,0 0-2-15,37 5-3 0,-37-5-8 0,16 19-7 16,-16-19-22-16,7 27-28 0,-7-27-31 0,-3 36-24 16,-1-18-26-16,-2 5-19 0,-1-3-13 0,1 0-33 15,-5-2-37-15,5-1-95 0,6-17-97 0,-13 25-103 16,13-25-135-16,-11 15-203 0,11-15-278 15,0 0-394-15</inkml:trace>
  <inkml:trace contextRef="#ctx0" brushRef="#br2" timeOffset="-179184.5">14533 10685 309 0,'0'0'472'15,"0"0"-14"-15,0 0-18 0,-3-20-42 0,3 20-50 16,0 0-31-16,0 0-27 0,0 0-8 0,0 0-22 16,-27 15-18-16,27-15-23 0,-17 21-23 0,11-3-29 15,-4 0-24-15,3 2-24 0,0-1-20 0,4 5-17 16,0 0-11-16,3-4 0 0,3 5-38 0,0-2-64 15,-3-1-96-15,7-1-107 0,0-4-117 16,3 0-103-16,-10-17-136 0,13 20-508 0,-13-20-569 16</inkml:trace>
  <inkml:trace contextRef="#ctx0" brushRef="#br2" timeOffset="-178796.5">14843 10810 323 0,'0'0'494'16,"13"-25"15"-16,-13 25-10 0,11-18-21 0,-11 18-45 15,6-15-64-15,-6 15-66 0,0 0-58 0,0 0 5 16,0 0 3-16,0 0-3 0,0 0-20 0,10 17-28 16,-10-17-20-16,0 33-26 0,-3-13-18 0,3 2-26 15,-7 3-19-15,4 3-17 0,3 0-13 0,-3-3-10 16,3 0-12-16,0 0-8 0,-3-6-4 16,3 4-6-16,0-23 0 0,0 33 47 0,0-33 50 15,-3 22 9-15,3-22-15 0,0 0-11 0,0 0-7 16,3 20 2-16,-3-20-14 0,0 0-14 15,0 0-7-15,9-23-11 0,-9 23-12 0,13-19-6 16,-2 4-9-16,2-1-6 0,1-1-6 0,-5 5-18 16,9-3-21-16,-2 0-18 0,-3 5-17 0,7 0-7 15,-3 0-7-15,-17 10 2 0,33-11 1 0,-33 11 8 16,0 0 12-16,43 6 9 0,-43-6 6 0,27 17 7 16,-17-2 3-16,-3 3 11 0,-4 1 5 0,4 2 1 15,-7 1 2-15,-3 1 1 0,-1-1 3 0,-2-2 4 16,-5 3 0-16,5-4 2 0,-7-1-6 0,-4 0 10 15,4-4-1-15,-7-1-16 0,-1-1-75 0,2-4-92 16,-5 2-104-16,24-10-99 16,-36 7-123-16,36-7-147 0,-41-2-768 0,41 2-871 15</inkml:trace>
  <inkml:trace contextRef="#ctx0" brushRef="#br2" timeOffset="-178515.5">15357 10644 101 0,'0'0'386'0,"16"-18"-30"16,-16 18-32-16,0 0-36 0,17-9-30 15,-17 9-34-15,0 0-27 0,0 0-25 16,27-7-25-16,-27 7-22 0,0 0-11 0,0 0-6 15,30 7 0-15,-30-7-8 0,13 13-9 0,-13-13-6 16,8 20-6-16,-8-20-11 0,3 27-9 0,-3-27-7 16,-8 33-5-16,5-16-9 0,0 3-4 0,-4-3-13 15,1 1-55-15,-5 0-80 0,11-18-93 0,-13 24-122 16,13-24-187-16,-13 20-294 0,13-20-298 0</inkml:trace>
  <inkml:trace contextRef="#ctx0" brushRef="#br2" timeOffset="-177932.5">15847 10335 40 0,'0'0'430'0,"0"0"-31"0,0 0-26 15,0 0-23-15,3-21-21 0,-3 21-28 0,0 0-28 16,0 0-28-16,7-20-30 0,-7 20-21 0,0 0-17 16,17-17-22-16,-17 17-22 0,13-17-18 0,-13 17-14 15,17-18-16-15,-17 18-12 0,27-18-15 0,-27 18-16 16,33-17-5-16,-17 7-5 0,8 3-7 15,-4-2-7-15,0 1-5 0,3 2-1 0,-3-1-3 16,-20 7-9-16,40-8 6 0,-40 8-2 0,33-8-4 16,-33 8 4-16,27-2 4 0,-27 2 16 0,0 0 43 15,0 0 36-15,33 5 24 0,-33-5 7 0,0 0-4 16,8 20-10-16,-8-20-9 0,-11 23-13 16,11-23-13-16,-16 27-16 0,2-5-10 0,4-1-9 15,1 4-7-15,-5 0-5 0,4 0-4 0,7 0-4 16,3 2 1-16,0 1-3 0,13 1-1 0,1-4-4 15,5 6-8-15,1-7-34 0,4 2-18 0,3-1 2 16,-1-6 2-16,0 4 8 0,-2-2 2 0,3-2 0 16,-4 4 4-16,-3-2 2 0,-3 3 1 0,-4 3 7 15,-6 1 19-15,-4 2 23 0,-10 2 27 16,-6 11 26-16,-14 7 33 0,-6 4 32 0,-21 12 23 16,-9 4 17-16,-3-1-7 0,-4 2-18 0,-1-4-29 15,8 1-23-15,10-5-21 0,9-4-13 0,11-9-11 16,13-7-13-16,10-8-11 0,0-3-9 15,14-4-55-15,2-6-57 0,11-3-110 0,9 1-125 16,1-8-148-16,3-8-216 0,3-1-224 0,-3-8-674 16,0-5-1015-16</inkml:trace>
  <inkml:trace contextRef="#ctx0" brushRef="#br2" timeOffset="-174924.5">6286 13515 11 0,'0'0'511'0,"14"-18"-21"0,-14 18-18 15,13-18-18-15,-13 18-22 0,6-17-29 0,-6 17-11 16,0 0-19-16,0-25-22 0,0 25-48 16,0 0-47-16,-10-19-39 0,10 19-38 0,0 0-30 15,-26-9-27-15,26 9-18 0,-24 6-11 0,24-6-7 16,-36 18-9-16,15-4-8 0,-1 6-11 0,-2 3-11 15,4 2-9-15,-1 2-7 0,5 2-4 0,-1 2-6 16,7-1-3-16,4 3-2 0,3-1-2 0,3-1-4 16,6 0-2-16,1 6 4 0,7-6 0 0,-2 1-3 15,6 1-2-15,-2-3-2 0,4 1-1 0,-4-2-3 16,1-2 1-16,-1-2 1 0,-2 0-2 0,-1-5-3 16,-2 4 3-16,-1-7 2 0,-4 0 7 15,0 0 14-15,-6-17 28 0,0 30 8 0,0-30-2 16,-9 28-7-16,9-28-8 0,-16 22-7 15,2-9-4-15,1-2-9 0,-1-2-43 0,14-9-75 16,-30 17-99-16,30-17-115 0,-33 13-112 0,33-13-119 16,-30 7-108-16,30-7-730 0,0 0-832 0</inkml:trace>
  <inkml:trace contextRef="#ctx0" brushRef="#br2" timeOffset="-174751.5">5899 14172 336 0,'-20'-9'694'0,"0"-2"-6"16,3 1 0-16,-2 0-18 0,-2 0-63 0,1 0-54 15,4 1-78-15,16 9-82 0,-24-19-78 0,24 19-65 16,-13-14-43-16,13 14-49 0,10-15-30 16,7 5-25-16,9-1-21 0,8 2-15 15,6-1-13-15,3-1-10 0,4 4-57 0,6-6-82 16,0 1-106-16,1 2-118 0,-4-2-131 0,-4 2-136 16,-5-3-100-16,2 3-730 0,-10-2-866 0</inkml:trace>
  <inkml:trace contextRef="#ctx0" brushRef="#br2" timeOffset="-174344.5">6426 13987 188 0,'-10'20'448'0,"10"-20"-44"15,-7 15-31-15,7-15-14 0,0 0-16 16,-3 25-19-16,3-25-23 0,0 0-25 0,0 20-30 15,0-20-26-15,0 0-14 0,10 17-7 0,-10-17-1 16,0 0-5-16,17 13-6 0,-17-13-8 0,0 0-13 16,0 0-19-16,33-1-19 0,-33 1-14 0,24-17-16 15,-12 8-16-15,2-6-13 0,2 0-13 0,-2-4-5 16,-1-2 1-16,1-4-3 0,-4-3 0 0,0 1-8 16,0-3-5-16,-3-1 1 0,-4 4 3 0,0 0 5 15,-3-1-2-15,0 3 5 0,-3-2 1 0,0 4-4 16,-4 1 4-16,3 0 1 0,-2 2-7 15,-1 2-11-15,7 18-6 0,-13-25-9 0,13 25-1 16,-14-15-9-16,14 15 0 0,0 0-1 0,-27 4-1 16,27-4-6-16,-16 23 8 0,9-5-3 0,4 3 1 15,-1 3-2-15,4 1 0 0,4 5 3 16,-1 2 0-16,4 1 4 0,0-1 0 0,2 0-2 16,5-2-7-16,-4-2-27 0,3 0-52 0,1-3-78 15,-1-6-81-15,1-1-83 0,-1-4-86 0,4 0-114 16,-17-14-127-16,36 12-720 0,-36-12-821 0</inkml:trace>
  <inkml:trace contextRef="#ctx0" brushRef="#br2" timeOffset="-174039.5">7019 13788 141 0,'0'0'562'0,"-9"-21"-12"0,9 21-7 16,-14-17-25-16,14 17-28 0,-16-16-41 0,16 16-45 15,-21-12-66-15,21 12-67 0,-22-7-53 0,22 7-38 16,-27 7-30-16,27-7-15 0,-30 20-22 15,13-3-19-15,4 1-18 0,-1 2-12 0,4 5-12 16,1 0-8-16,1 3-3 0,5-3-7 0,0 0-2 16,3 0-5-16,3-5-8 0,3 2 2 0,-1-5 0 15,4-4-1-15,-9-13 1 0,16 20-4 0,-16-20-5 16,24 5-3-16,-24-5 2 0,30-7-3 16,-30 7-2-16,30-19 1 0,-16 2-1 0,-4 0-1 15,-1-3 0-15,-2 0-2 0,-3-2-1 0,-4 2-1 16,-4-2-3-16,1 2-1 0,-4 2-1 0,-3 0 0 15,1 6-2-15,-5 0 1 0,14 12-2 0,-27-15-6 16,27 15-31-16,-30-6-50 0,30 6-75 0,-27 2-96 16,27-2-121-16,-27 13-104 0,27-13-97 0,-13 12-651 15,13-12-701-15</inkml:trace>
  <inkml:trace contextRef="#ctx0" brushRef="#br2" timeOffset="-173432.5">7193 13750 209 0,'20'-10'539'0,"-20"10"-14"16,0 0-26-16,17-10-42 0,-17 10-57 0,0 0-67 16,0 0-58-16,0 0-61 0,0 0-37 0,0 0-41 15,0 0-21-15,-17 15-23 0,17-15-15 0,-10 19-17 16,10-19-6-16,-7 26-14 0,7-26-4 0,-6 27-8 16,6-27-1-16,0 30-4 0,0-30 4 0,3 28-9 15,-3-28-3-15,3 25 1 0,-3-25-3 0,7 20 5 16,-7-20-3-16,10 12-1 0,-10-12-3 0,0 0 3 15,0 0-4-15,40 0 3 0,-40 0-2 16,20-15 7-16,-20 15 7 0,20-22 20 16,-10 7 16-16,0-2 11 0,-3-4 9 0,-1 4 12 15,-3-3 8-15,1 3 3 0,-4 17 2 0,4-33 0 16,-4 33 2-16,3-30-4 0,-3 30-17 0,0-23-21 16,0 23-17-16,0 0-18 0,-3-22-6 0,3 22-5 15,0 0-3-15,0 0-5 0,-14 17 1 0,14-17-4 16,-10 28-1-16,7-11 0 0,0 3-2 0,-1 0 0 15,4 1-2-15,-4-4 4 0,8 0-5 0,-4-17 2 16,4 34 3-16,-4-34-1 0,9 24 5 0,-9-24 3 16,13 17 1-16,-13-17-2 0,24 8-3 0,-24-8 0 15,0 0-1-15,47-8-2 0,-31 1 0 0,4-6-3 16,1-1 0-16,-2-5-3 0,2-3 1 16,-1-3 0-16,-4 1 2 0,1-7-4 15,-4 2 1-15,1-4 0 0,-4 0 1 0,-1 0-2 16,-2 4-1-16,0-5 0 0,-4 7 6 0,-3 3 11 15,4-1 25-15,-8 2 10 0,4 3 4 0,-3 3 3 16,3 17-2-16,-3-30-14 0,3 30-8 0,-11-20-8 16,11 20-5-16,0 0-5 0,0 0-1 0,-27 2-9 15,27-2 3-15,-12 31 0 0,8-11-1 0,-2 2 2 16,6 5-2-16,-3 3 0 0,3 0 2 0,0 6-2 16,3-2 4-16,3 1 2 0,-2-2-1 0,2 0-4 15,4-6 1-15,-3-3 2 0,0 0-2 0,2-4-18 16,2-1-24-16,-5-4-26 0,4-3-41 15,-10-12-85-15,20 18-106 0,-20-18-104 0,0 0-131 16,30 8-94-16,-30-8-82 0,0 0-587 0,20-17-747 16</inkml:trace>
  <inkml:trace contextRef="#ctx0" brushRef="#br2" timeOffset="-173260.5">7599 13713 224 0,'-42'-9'580'0,"42"9"23"0,-40-7 3 0,40 7 0 16,-41-5 4-16,41 5-13 0,-33-5-48 0,33 5-79 15,-24-10-103-15,24 10-71 0,0 0-60 0,5-19-47 16,-5 19-37-16,30-18-29 0,-5 7-23 16,2 4-20-16,14-6-11 0,11 4-16 0,12-7-3 15,13 3-52-15,3-4-88 0,0 2-121 0,0 3-144 16,-4-3-142-16,-11 3-176 0,-2 0-176 0,-7-1-472 16,-12 0-777-16</inkml:trace>
  <inkml:trace contextRef="#ctx0" brushRef="#br2" timeOffset="-172304.47">9204 13522 195 0,'0'0'446'0,"20"-17"-3"0,-20 17 7 16,13-15-21-16,-13 15-21 0,7-20-19 0,-7 20-15 15,4-18-36-15,-4 18-29 0,-8-19-25 0,8 19-26 16,-13-18-13-16,13 18-9 0,-20-15-17 16,20 15-14-16,-30-13-19 0,30 13-19 0,-40-5-17 15,40 5-21-15,-43 0-13 0,17 5-15 16,-4 0-12-16,3 5-13 0,-7 3-11 0,4 2-13 15,0 5-11-15,4 2-7 0,2 3-6 0,4 0-3 16,0 5-4-16,6 1-3 0,5 0-4 0,6 5 3 16,3-6-1-16,0 3 1 0,6-1-1 0,0-2 0 15,8-2 2-15,-4-4-1 0,4-1 1 0,-1-7 1 16,4 1 3-16,2-8 0 0,2-1-2 0,-21-8-5 16,39 2 0-16,-15-7-4 0,-1-2 0 0,0-5-4 15,4-3-1-15,-4-6-1 0,1-1 2 0,-4-2-5 16,-4-5 2-16,2 2-6 0,-9-6 0 15,1 3-1-15,-3 0 3 0,-3 5-4 0,-1-2 5 16,-3 3 1-16,0 0 4 0,-3 2 0 0,3 5 12 16,-4-1-3-16,4 18-8 0,-4-26-8 0,4 26 9 15,-6-14-9-15,6 14 1 0,0 0 1 16,0 0 0-16,-16 20 2 0,16-20 0 0,0 33 5 16,3-9-4-16,3 1 0 0,1 7 2 0,7 1 2 15,-1 0 1-15,4-1 0 0,-1 7-1 0,4-10 5 16,-1 0-3-16,2-3 1 0,2-1-3 0,1-3-7 15,-1-2-34-15,-3-5-59 0,0-2-98 0,4-6-134 16,-24-7-119-16,46 5-149 0,-46-5-136 16,50-12-835-16,-26-1-1006 0</inkml:trace>
  <inkml:trace contextRef="#ctx0" brushRef="#br2" timeOffset="-171916.49">10057 13208 185 0,'11'-24'492'15,"-1"2"-23"-15,-4 2-13 0,1 0-24 0,0-1-27 16,0 2-27-16,-4-1-33 0,3 1-21 0,-3 1-17 16,-3 18-17-16,4-30-8 0,-4 30-18 0,4-27-18 15,-4 27-32-15,0-23-39 0,0 23-39 0,-11-20-27 16,11 20-22-16,-16-16-18 0,16 16-15 16,-20-7-7-16,20 7-9 0,0 0-8 0,-40 3-8 15,40-3-2-15,-30 10-2 0,30-10-6 0,-30 19 0 16,16-6-3-16,1 5 6 0,7 1 7 0,-8 4 10 15,4 4-2-15,4 4 0 0,-2 1-6 0,5 1-3 16,3 1-2-16,3 4-3 0,-3 2-1 0,3 1-3 16,5 2-2-16,2 6 0 0,-4-2-1 0,5 3 0 15,-2-2-3-15,4 3 2 0,-2-5-3 0,2 4-1 16,-3-4 7-16,0-2 0 0,0 2 0 16,0-12-3-16,-3 1-1 0,-1-2 0 0,1-9 3 15,-1 2 3-15,-2-6 26 0,3 0 34 0,-4 0 23 16,-3-20 16-16,10 27-7 0,-10-27-7 15,10 20-15-15,-10-20-18 0,14 15-12 0,-14-15-11 16,0 0-61-16,33 5-82 0,-33-5-131 0,33-7-139 16,-16-4-122-16,6 2-152 0,-3-6-141 0,4-4-718 15,-1-5-949-15</inkml:trace>
  <inkml:trace contextRef="#ctx0" brushRef="#br2" timeOffset="-171504.5">10895 13164 174 0,'6'-17'406'0,"-6"17"-4"0,10-26-29 0,-10 26-26 15,0-21-19-15,0 21-26 0,0 0-28 0,-3-25-42 16,3 25-39-16,-13-13-27 0,13 13-17 0,-17-10-11 16,17 10-4-16,-27-5 0 0,27 5 5 0,0 0 6 15,-46 0 4-15,46 0 5 0,-30 5 6 0,30-5-1 16,-40 10-4-16,40-10-11 0,-37 13-12 0,20-6-12 15,17-7-8-15,-30 22-14 0,17-8-16 0,3 1-8 16,0-1-8-16,4 3-6 0,2 1-1 0,0 0-9 16,8 2-4-16,0-1-6 0,2 1-6 0,4 1 0 15,4-1-4-15,-5 0-6 0,8-2-5 0,0 2 0 16,-4-3-1-16,4-3 0 0,0 1-3 16,-1 2 2-16,1-5 2 0,-1-3 1 15,1 1-4-15,-17-10-5 0,23 18-2 0,-23-18-2 16,24 18-2-16,-24-18-3 0,13 15 0 0,-13-15 8 15,7 19 41-15,-7-19 27 0,0 25-4 0,0-25-6 16,-10 28-4-16,3-11-6 0,-6 0-12 0,6-1-4 16,-3-1-11-16,0 0-4 0,10-15-3 0,-16 25-5 15,16-25-5-15,-11 22-29 0,11-22-54 0,0 0-81 16,-6 20-98-16,6-20-141 0,0 0-192 0,0 0-186 16,0 0-798-16,9-15-1008 0</inkml:trace>
  <inkml:trace contextRef="#ctx0" brushRef="#br2" timeOffset="-171120.64">10905 13014 316 0,'-4'-22'497'0,"1"1"-33"16,3 0-53-16,3 3-62 0,-3-2-58 0,7 4-46 16,3-5-40-16,0 3-37 0,7 3-29 0,-1-2-30 15,5 5-18-15,9-4-17 0,0 1-15 0,0 5-13 16,6-3-10-16,4 4-1 0,4 2-6 0,-1-4-4 15,7 4 5-15,-4 2 28 0,5-3 24 0,-5 3 2 16,-2 0-2-16,2 5-6 0,-9-2-3 16,0 4 6-16,-4 5 37 0,0 4 41 0,-3 3 28 15,-3 7 14-15,-6 6 2 0,-8 6-13 0,-7 11-25 16,-3 6-29-16,-6 6-22 0,-7 8-21 0,1 4-18 16,-5 2-13-16,4 0-10 0,4 2-8 0,1 1-8 15,13-3 2-15,1 0-4 0,9-8-4 16,-2 0-3-16,-2-13-5 0,2-7-3 0,-10-7 1 15,5-2 10-15,-1-4 45 0,-7-6 37 0,0 0-15 16,-6-6-18-16,-7 0-15 0,-7 1-9 0,1-3-16 16,-14 0-9-16,0 0-6 0,-8-3-4 0,2 3-4 15,-4-3-4-15,0 2 0 0,3-4-6 0,4 0-22 16,3-3-43-16,3-2-73 0,27-5-89 16,-37 10-106-16,37-10-148 0,-26 5-206 0,26-5-966 15,0 0-1088-15</inkml:trace>
  <inkml:trace contextRef="#ctx0" brushRef="#br2" timeOffset="-170939.5">12209 13557 359 0,'13'-20'697'0,"-6"0"8"0,3 6-33 16,-4-7-68-16,5 3-83 0,-5 1-79 0,4 0-81 16,4 2-74-16,2 0-59 0,4-1-43 0,4 2-38 15,6 2-28-15,0-3-24 0,0 4-19 0,6 1-11 16,4 2-13-16,1 1-18 0,-5 2-64 15,-3 0-98-15,1 0-124 0,-1 3-153 0,-3-1-148 16,-30 3-128-16,50-3-543 0,-50 3-688 0</inkml:trace>
  <inkml:trace contextRef="#ctx0" brushRef="#br2" timeOffset="-170800.5">12582 13503 216 0,'-13'12'533'0,"3"0"-53"0,10-12-33 0,-20 18-39 15,20-18-26-15,-10 18-16 0,10-18-15 0,0 0-38 16,10 20-39-16,-10-20-50 0,20 9-39 15,-20-9-34-15,40 3-29 0,-40-3-17 0,43-3-21 16,-16 1-53-16,-1-5-120 0,1 2-183 16,3-8-201-16,0-5-832 0,0 3-764 0</inkml:trace>
  <inkml:trace contextRef="#ctx0" brushRef="#br2" timeOffset="-170312.5">13623 12705 85 0,'0'-28'500'16,"0"2"-10"-16,0 2-24 0,0-1-52 0,0-2-55 15,0 2-44-15,0 0-41 0,0 1-40 0,3 3-42 16,-3 21-35-16,0-34-31 16,0 34-28-16,-3-29-25 0,3 29-19 0,-3-22-9 15,3 22-6-15,0 0-12 0,-24-12-7 0,24 12 2 16,0 0-9-16,-36 9 0 0,36-9-2 0,-27 18-7 15,10-3 3-15,4 0-1 0,2 3 18 0,5 1-6 16,-1 1 10-16,4 4-11 0,3 0-5 0,3 1 4 16,10 2-1-16,1 1 1 0,6-2 4 0,3 3-4 15,4-4-2-15,3 2 3 0,0-1 5 0,-3-4 2 16,3-1 8-16,0 3-2 0,-7-4-2 0,1 2-1 16,-5 1 26-16,-2 4 23 0,-4-2-3 0,-2 5-5 15,-8-2-9-15,-6 1-9 0,-4 7-6 0,-10 3-6 16,-6 2-8-16,-4-2-5 0,-3-1-2 15,3-1-6-15,5-4-3 0,-2-5-1 0,7-2 1 16,1-5-3-16,5-1-4 0,1-3 0 16,10-17 3-16,-6 29 3 0,6-29-4 0,13 19 0 15,-13-19-2-15,41 18-2 0,-19-11-3 0,5 0-2 16,0 0 0-16,6 7 0 0,0-2-2 0,-3 5 1 16,4 3-3-16,-4 4 1 0,-4 3 2 0,-2 6-3 15,-4-1 3-15,-7 2-1 0,-3 2 2 0,-3 1 6 16,0 1-2-16,-4-1 0 0,0-5 4 0,0-2-3 15,4-3-3-15,-3-3-58 0,-1-7-109 0,-3-17-182 16,13 20-203-16,-13-20-807 0,0 0-812 16</inkml:trace>
  <inkml:trace contextRef="#ctx0" brushRef="#br2" timeOffset="-169984.5">14700 12709 304 0,'0'0'497'0,"0"-25"-7"16,0 25-10-16,-3-16-21 0,3 16-19 15,0 0-11-15,-7-26-34 0,7 26-54 0,0 0-51 16,-6-15-58-16,6 15-45 0,0 0-39 0,0 0 31 15,0 0 27-15,0 0 4 0,-18 18-16 0,18-18-10 16,0 38-7-16,0-14-16 0,4 9-26 0,-1 7-20 16,0 1-17-16,1 8-15 0,3 1-9 15,-4 1-14-15,0 0-11 0,4-1-4 0,-4 0-8 16,0-5-3-16,5-4-15 0,-5-4-48 0,0-5-80 16,4-4-118-16,-1-4-104 0,-3-3-100 0,8-4-147 15,-11-17-140-15,16 17-754 0,-16-17-921 0</inkml:trace>
  <inkml:trace contextRef="#ctx0" brushRef="#br2" timeOffset="-169715.77">15160 12893 227 0,'4'-31'518'0,"-4"6"28"0,0 6 9 0,0-2-12 16,0 21-31-16,-4-30-81 0,4 30-87 0,-10-20-60 16,10 20-20-16,0 0-20 0,0 0-26 0,-36 3-25 15,22 9-32-15,1 6-27 0,0 2-22 0,-1 2-18 16,8 3-17-16,-1 0-13 0,4 0-8 15,6 0-10-15,0 0-4 0,4-4-2 0,-4-2-4 16,11-4 1-16,-14-15 31 0,16 20 29 16,-16-20 27-16,27 7 18 0,-27-7 26 0,27-4 5 15,-27 4 7-15,20-20-11 0,-20 20-25 0,16-28-27 16,-16 28-24-16,10-30-15 0,-10 30-15 0,0-35-11 16,0 35-21-16,-3-30-36 0,3 30-56 0,-7-27-68 15,7 27-105-15,-3-21-87 0,3 21-95 0,0 0-109 16,-24-12-135-16,24 12-126 0,0 0-690 0,0 0-924 15</inkml:trace>
  <inkml:trace contextRef="#ctx0" brushRef="#br2" timeOffset="-169572.5">15507 12876 163 0,'21'14'578'0,"-9"-2"8"0,1 1 7 16,-13-13 5-16,14 17-6 0,-14-17-25 16,10 18-30-16,-10-18-33 0,0 0-39 0,10 21-49 15,-10-21-57-15,0 0-65 0,7 13-57 0,-7-13-45 16,0 0-38-16,0 0-78 0,0 0-126 0,0 0-187 15,0 0-206-15,0 0-221 0,0 0-185 0,0 0-739 16,0 0-1028-16</inkml:trace>
  <inkml:trace contextRef="#ctx0" brushRef="#br2" timeOffset="-169232.5">15924 12475 197 0,'10'-17'460'0,"-7"-1"-4"0,-3 18-13 0,10-23-30 16,-10 23-42-16,3-17-54 0,-3 17-54 15,0 0-28-15,0 0-4 0,0 0-7 16,0 0-1-16,0 0-4 0,-26 7-16 0,26-7-21 16,-17 25-21-16,8-7-9 0,1 4-7 0,-5 1-12 15,7 3-16-15,-5-2-19 0,8 1-19 0,-4-2-13 16,1-1-10-16,3-3-9 0,-1 2-7 0,4-21-4 16,-3 29 4-16,3-29 0 0,7 25-3 0,-7-25-8 15,19 13-5-15,-19-13-5 0,34 8-1 0,-34-8-7 16,40 0-3-16,-40 0-2 0,46 0-2 0,-46 0-5 15,44 0-1-15,-44 0-2 0,43 2-1 0,-43-2 0 16,41 11-1-16,-22-2 4 0,-5 4 1 16,-1 2 6-16,-7 5 5 0,5 1 12 0,-8 0 17 15,-3 1 20-15,0 4 0 0,0-1 0 0,-3-1-8 16,0 2-7-16,-8-1-4 0,5-1-2 0,-4 0-8 16,-4 0-62-16,1-4-124 0,-1-1-188 15,1-2-222-15,13-17-233 0,-20 16-676 0,20-16-922 16</inkml:trace>
  <inkml:trace contextRef="#ctx0" brushRef="#br2" timeOffset="-169063.49">16471 12859 263 0,'16'-17'420'15,"5"5"-21"-15,-21 12-38 0,23-21-42 16,-23 21-36-16,23-9-34 0,-23 9-27 0,0 0-11 16,33 0-7-16,-33 0-2 0,24 13-9 0,-24-13-7 15,17 21-9-15,-11-3-17 0,-2 0-25 0,-1 2-21 16,-6 2-16-16,-1 0-15 0,-2 1-11 0,-5 0-48 15,1-1-111-15,1-2-169 0,-8-2-176 0,4 0-258 16,-11-4-300-16,4-4-466 0</inkml:trace>
  <inkml:trace contextRef="#ctx0" brushRef="#br2" timeOffset="-168504.5">17825 12639 81 0,'3'-19'551'16,"-3"-4"-44"-16,0 1 4 0,-3-3-30 0,3 0-55 15,-4 1-53-15,4 0-55 0,0-1-40 0,4 3-46 16,-1-1-48-16,0 3-38 0,-3 1-28 0,8 1-27 15,-2 0-19-15,-6 18-20 0,16-24-8 0,-16 24-14 16,17-15-4-16,-17 15-10 0,0 0-6 0,34-3-3 16,-34 3-3-16,20 18 4 0,-20-18-4 15,13 29-2-15,-13-9 2 0,0 0 0 0,-7 5 0 16,4-2 3-16,-11 7-4 0,1-3-1 16,-7 0 1-16,4 1-1 0,-5-3 13 0,1-3 23 15,7-1 43-15,-4-4 29 0,4-2 34 0,3-1 27 16,10-14 16-16,-17 24 10 0,17-24-5 0,-16 20-20 15,16-20-36-15,0 0-30 0,0 17-22 0,0-17-16 16,13 10-17-16,-13-10-10 0,30 16-7 0,-13-8-6 16,9 4-4-16,-2-3-7 0,2 6-4 0,8 3-2 15,-7 0-19-15,-1-2-52 0,1 2-76 0,0 0-96 16,-8-4-96-16,-5 2-113 0,-1-4-157 0,-13-12-179 16,17 15-563-16,-17-15-797 0</inkml:trace>
  <inkml:trace contextRef="#ctx0" brushRef="#br2" timeOffset="-168352.5">18288 12695 265 0,'7'-18'637'0,"-7"18"29"0,13-26-6 0,-13 26-51 16,7-14-74-16,-7 14-96 0,0 0-90 0,0 0-58 15,3-17-11-15,-3 17-28 0,0 0-35 0,0 0-36 16,0 0-37-16,0 0-20 0,0 0-24 0,7 12-15 16,-7-12-16-16,0 0-38 0,0 0-108 0,0 0-159 15,13 13-163-15,-13-13-200 0,0 0-191 0,0 0-514 16,0 0-761-16</inkml:trace>
  <inkml:trace contextRef="#ctx0" brushRef="#br2" timeOffset="-168020.01">18729 12160 248 0,'6'-17'510'0,"-6"17"-9"0,7-23-34 16,-7 23-66-16,4-18-73 0,-4 18-62 0,0 0-43 15,0 0-16-15,0 0-18 0,0 0-15 0,0 0-24 16,-41 8-11-16,41-8-5 0,-27 22-1 0,11-4-3 15,-4 2-10-15,-1 2-12 0,2 7-9 0,-4-3-19 16,-1 3-12-16,0 3-11 0,5-5 3 0,2-3-10 16,4 0-9-16,-1-5-1 0,8-4 7 0,6-15-12 15,0 26-2-15,0-26 1 0,17 15-3 16,-17-15 0-16,27 7-5 0,-27-7-7 0,39 7-2 16,-39-7-3-16,51 8-5 0,-29-3-4 0,8 2-3 15,-3 1 1-15,0 1-2 0,3 4-1 0,-3 2 4 16,-1 3 0-16,1-1 2 0,-4 1 4 0,-3 0 17 15,-3-1 34-15,-1 3 23 0,-5-6 17 16,2 4 10-16,-7 0-1 0,-6-18-10 0,7 30-16 16,-7-30-12-16,-3 33-10 0,-4-19-9 0,-2 3-19 15,-2-2-102-15,-2-1-167 0,0-2-211 0,13-12-253 16,-30 17-901-16,30-17-1041 0</inkml:trace>
  <inkml:trace contextRef="#ctx0" brushRef="#br2" timeOffset="-167556.5">18939 12100 414 0,'0'-28'442'0,"0"28"-41"0,6-25-39 16,-6 25-35-16,7-28-37 0,-7 28-43 0,17-29-34 15,-11 14-41-15,4 0-29 0,4-3-28 0,2 3-26 16,1 3-17-16,0-3-17 0,6 2-9 16,-3 3-8-16,10 0-11 0,0 1-3 0,10-2-2 15,-4 4-5-15,8 1-7 0,-7 4 0 0,-4 0-1 16,0 4 4-16,-3 0 8 0,0 2 4 0,-3 4 3 16,0 1 29-16,-7 3 33 0,-7 3 12 0,-3 4 15 15,-3 2-1-15,-10 4-8 0,-1 3-5 0,-6 5-12 16,-3 1-13-16,-4 7-16 0,4 1-10 0,3 0-8 15,3-2-5-15,7 3-1 0,3-3-8 0,11 7-3 16,6-1-2-16,13 3-4 0,8-1-3 0,8-3-3 16,14 5-4-16,-3-3-3 0,-3-10-1 15,-3 1 0-15,-18-9-5 0,2 3-2 0,-13-1 1 16,-4-2 20-16,-7 0 52 0,-14 0 45 16,-14 15 22-16,-19 4 25 0,-27 10 42 0,-24 3 28 15,-33 14 5-15,-16-3-19 0,-7-1-32 0,0-6-33 16,9-5-27-16,28-13-27 0,13-4-19 0,14-6-15 15,19-7-34-15,13-8-48 0,14-6-93 0,30-16-179 16,-13 15-190-16,13-15-236 0,51-2-216 0,1-11-623 16,22-3-993-16</inkml:trace>
  <inkml:trace contextRef="#ctx0" brushRef="#br2" timeOffset="-167383.5">20943 12637 946 0,'-27'-28'885'0,"10"1"44"0,-2 2-68 0,2-2-111 16,7-2-88-16,0 5-112 0,10-1-109 0,7 3-90 16,12-6-69-16,22-2-58 0,25 0-45 0,31-2-36 15,20 2-30-15,33-5-44 0,20 5-74 0,17 2-101 16,20-1-143-16,19 1-284 0,21 8-412 0,50-13-941 16,6-2-1311-16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20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1 289 124 0 0,'2'-5'1518'0'0,"4"-10"-695"0"0,0 0 0 0 0,1 1-1 0 0,1 0 1 0 0,1 0 0 0 0,-1 1 0 0 0,2 0-1 0 0,0 1 1 0 0,23-22 0 0 0,-8 11-220 0 0,1 2 0 0 0,1 0-1 0 0,34-18 1 0 0,-18 19-186 0 0,-31 17-348 0 0,-9 1-43 0 0,0 0 0 0 0,0 1 0 0 0,1 0 0 0 0,-1 0 0 0 0,0 0 0 0 0,1 0 0 0 0,-1 0 0 0 0,1 1 0 0 0,-1-1 0 0 0,6 1 0 0 0,0 0 26 0 0,-1-2 126 0 0,5 3 60 0 0,39 2 70 0 0,-32 2 53 0 0,9 11 35 0 0,-17-4 5 0 0,-7-4-319 0 0,2 1 81 0 0,-1 1 0 0 0,-1 1-1 0 0,0-1 1 0 0,0 1-1 0 0,-1 0 1 0 0,4 14 0 0 0,-4 5 70 0 0,-2 0 0 0 0,-1 0-1 0 0,-1-1 1 0 0,-2 1 0 0 0,-1 0 0 0 0,-1-1 0 0 0,-2 1 0 0 0,-14 44 0 0 0,-13 20 467 0 0,-56 109 0 0 0,16-38 213 0 0,70-156-1015 0 0,-1 0 0 0 0,-1 0-1 0 0,1 0 1 0 0,-1-1-1 0 0,-7 10 1 0 0,10-16-199 0 0,-1 1 0 0 0,1-1 1 0 0,-1 1-1 0 0,1-1 1 0 0,-1 0-1 0 0,0 0 0 0 0,0 0 1 0 0,0 0-1 0 0,0-1 0 0 0,0 1 1 0 0,-4 0-1 0 0,-75 19-8294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2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630 580 424 0 0,'4'-25'582'0'0,"20"-190"3400"0"0,-23 183-3067 0 0,-1-1 1 0 0,-1 1-1 0 0,-2 0 0 0 0,-11-51 1 0 0,12 75-751 0 0,0 1 1 0 0,0 0-1 0 0,-1 0 1 0 0,0 0-1 0 0,0 0 0 0 0,-1 1 1 0 0,0-1-1 0 0,0 1 1 0 0,0 0-1 0 0,-1 0 1 0 0,0 1-1 0 0,0-1 1 0 0,-1 1-1 0 0,1 0 0 0 0,-1 1 1 0 0,0-1-1 0 0,-1 1 1 0 0,1 0-1 0 0,-1 1 1 0 0,1-1-1 0 0,-1 1 0 0 0,-11-3 1 0 0,-4 7 410 0 0,-3 5-360 0 0,0 0-1 0 0,1 2 1 0 0,0 1-1 0 0,1 1 1 0 0,0 1 0 0 0,-38 24-1 0 0,36-17-69 0 0,1 1 0 0 0,0 1 0 0 0,1 1-1 0 0,1 1 1 0 0,2 1 0 0 0,0 0-1 0 0,1 2 1 0 0,2 0 0 0 0,0 1 0 0 0,2 1-1 0 0,-17 40 1 0 0,25-49-91 0 0,0 1 0 0 0,2 0 0 0 0,0 0 0 0 0,1 0 0 0 0,1 0 0 0 0,1 1 0 0 0,0 0 0 0 0,2-1 0 0 0,0 1 0 0 0,1-1 0 0 0,1 1 0 0 0,1-1 0 0 0,1 1 1 0 0,0-1-1 0 0,2 0 0 0 0,0-1 0 0 0,1 1 0 0 0,18 32 0 0 0,-12-28 61 0 0,2-1 1 0 0,0-1-1 0 0,1 0 1 0 0,0-2-1 0 0,2 0 1 0 0,1 0-1 0 0,0-2 1 0 0,1 0 0 0 0,1-1-1 0 0,0-2 1 0 0,1 0-1 0 0,1-1 1 0 0,41 17-1 0 0,-44-23-6 0 0,1 0-1 0 0,0-1 1 0 0,0-1 0 0 0,1-1-1 0 0,-1-2 1 0 0,1 0 0 0 0,0-1-1 0 0,0 0 1 0 0,-1-2-1 0 0,1-1 1 0 0,0-1 0 0 0,-1-1-1 0 0,1 0 1 0 0,-1-2-1 0 0,0 0 1 0 0,32-16 0 0 0,-39 16-44 0 0,1-1 1 0 0,-1-1-1 0 0,-1 0 1 0 0,0 0-1 0 0,0-2 1 0 0,-1 1-1 0 0,0-2 1 0 0,0 0 0 0 0,-1 0-1 0 0,-1-1 1 0 0,0 0-1 0 0,0-1 1 0 0,-2 0-1 0 0,1 0 1 0 0,-2-1-1 0 0,0 0 1 0 0,0-1-1 0 0,-1 1 1 0 0,-1-1 0 0 0,-1 0-1 0 0,0-1 1 0 0,-1 1-1 0 0,0-1 1 0 0,-2 0-1 0 0,1-25 1 0 0,-3 2-42 0 0,-2 0 0 0 0,-1 0 0 0 0,-2 1 0 0 0,-2-1 0 0 0,-1 1 0 0 0,-2 1 0 0 0,-2 0 0 0 0,-1 1 1 0 0,-2 0-1 0 0,-1 1 0 0 0,-2 1 0 0 0,-42-57 0 0 0,53 81-72 0 0,0 1-1 0 0,-1 1 1 0 0,0-1 0 0 0,-1 1-1 0 0,0 1 1 0 0,0 0 0 0 0,0 0 0 0 0,-1 1-1 0 0,0 1 1 0 0,0-1 0 0 0,0 2-1 0 0,-17-5 1 0 0,9 9-560 0 0,7 1 286 0 0,0 2-1 0 0,0-1 1 0 0,0 1 0 0 0,1 1 0 0 0,-19 8 0 0 0,21-7-204 0 0,1-1 1 0 0,0 1-1 0 0,0 0 0 0 0,1 0 1 0 0,0 1-1 0 0,0 0 0 0 0,0 1 1 0 0,0 0-1 0 0,-9 12 0 0 0,-5 22-4936 0 0,13 0-2627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2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96 676 0 0,'140'-40'11459'0'0,"-19"14"-3863"0"0,71 2-6860 0 0,-151 20-2610 0 0,9 3-2038 0 0,-9 1-1273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2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1 500 1336 0 0,'36'-44'2754'0'0,"-1"-1"0"0"0,-3-1 0 0 0,-2-2 1 0 0,30-62-1 0 0,-33 58 112 0 0,42-61 0 0 0,-68 110-2819 0 0,1 1-1 0 0,-1 0 0 0 0,1 0 1 0 0,-1 1-1 0 0,1-1 0 0 0,0 0 1 0 0,-1 0-1 0 0,1 1 1 0 0,0-1-1 0 0,0 1 0 0 0,0 0 1 0 0,1-1-1 0 0,2 0 0 0 0,2-2 56 0 0,-6 3-79 0 0,0 0 0 0 0,1 0 0 0 0,-1 0 0 0 0,0 0-1 0 0,1 0 1 0 0,-1 0 0 0 0,0 1 0 0 0,1-1 0 0 0,-1 0 0 0 0,1 1 0 0 0,-1-1 0 0 0,1 1 0 0 0,0-1-1 0 0,-1 1 1 0 0,1 0 0 0 0,-1 0 0 0 0,4 0 0 0 0,0 0 44 0 0,0-2 119 0 0,-1 5-165 0 0,0 0 1 0 0,-1 1-1 0 0,1-1 1 0 0,-1 1-1 0 0,0 0 1 0 0,0 0 0 0 0,0 0-1 0 0,-1 0 1 0 0,1 0-1 0 0,-1 0 1 0 0,0 1-1 0 0,0-1 1 0 0,-1 1-1 0 0,1 0 1 0 0,-1-1-1 0 0,0 1 1 0 0,0 0 0 0 0,-1 0-1 0 0,1 0 1 0 0,-1-1-1 0 0,-1 9 1 0 0,0 15 22 0 0,-1 0 0 0 0,-2 0 0 0 0,-1 0 0 0 0,-1 0 1 0 0,-11 32-1 0 0,-60 131 78 0 0,62-156-107 0 0,-26 58 16 0 0,5-16-8 0 0,3 1 0 0 0,4 1 0 0 0,-23 103 0 0 0,51-179-18 0 0,1 0 1 0 0,-1 0-1 0 0,1 0 0 0 0,0 0 0 0 0,0 0 0 0 0,0 0 0 0 0,0 0 1 0 0,0 0-1 0 0,1 0 0 0 0,-1 0 0 0 0,2 5 0 0 0,1 0 6 0 0,-3-6-8 0 0,0 0-1 0 0,0 0 0 0 0,0 0 1 0 0,0 0-1 0 0,1 0 0 0 0,-1 0 0 0 0,1 0 1 0 0,-1 0-1 0 0,1 0 0 0 0,0-1 0 0 0,0 1 1 0 0,0 0-1 0 0,0 0 0 0 0,0-1 1 0 0,0 1-1 0 0,0-1 0 0 0,1 1 0 0 0,1 1 1 0 0,1 1 4 0 0,7 7 18 0 0,-5-5-15 0 0,-4-4-7 0 0,0 0 0 0 0,1 0 0 0 0,-1 0 1 0 0,0 0-1 0 0,1-1 0 0 0,-1 1 0 0 0,1-1 1 0 0,-1 1-1 0 0,1-1 0 0 0,-1 0 0 0 0,1 0 1 0 0,0-1-1 0 0,0 1 0 0 0,3 0 0 0 0,6 3 6 0 0,39 8 20 0 0,-37-8-23 0 0,-8-2-2 0 0,0-1-1 0 0,-1 1 0 0 0,1-1 1 0 0,0 0-1 0 0,0-1 0 0 0,0 0 1 0 0,0 0-1 0 0,0 0 0 0 0,7-1 1 0 0,191-20-704 0 0,-171 15-1142 0 0,46-16 0 0 0,-62 17-131 0 0,0-2 0 0 0,-1-1 0 0 0,0 0 0 0 0,16-10 0 0 0,-5-2-5461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3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1355 604 0 0,'7'-49'1354'0'0,"-2"0"0"0"0,-3-1-1 0 0,-2 1 1 0 0,-6-52 0 0 0,2 37 332 0 0,7-107-1 0 0,5 90-588 0 0,4-1 0 0 0,3 2 0 0 0,34-102 0 0 0,-39 152-888 0 0,1 0 0 0 0,1 1 0 0 0,2 1-1 0 0,1 0 1 0 0,1 1 0 0 0,1 0-1 0 0,2 2 1 0 0,0 0 0 0 0,2 1 0 0 0,1 1-1 0 0,41-34 1 0 0,-55 52-173 0 0,0-1 0 0 0,1 1 0 0 0,-1 1 0 0 0,1 0 0 0 0,0 0 0 0 0,1 1 0 0 0,-1 0 0 0 0,1 0 1 0 0,-1 1-1 0 0,19-1 0 0 0,-27 2-33 0 0,0 1 0 0 0,0 0 1 0 0,0 0-1 0 0,-1 0 0 0 0,1 0 0 0 0,0 0 1 0 0,0 0-1 0 0,0 0 0 0 0,0 0 1 0 0,0 0-1 0 0,-1 1 0 0 0,1-1 1 0 0,0 0-1 0 0,0 1 0 0 0,0-1 0 0 0,-1 0 1 0 0,1 1-1 0 0,0-1 0 0 0,0 1 1 0 0,1 0-1 0 0,4 3 9 0 0,-1 1 0 0 0,1-1 0 0 0,0 1 0 0 0,-1 0 0 0 0,0 0 0 0 0,0 0 1 0 0,-1 1-1 0 0,0 0 0 0 0,0 0 0 0 0,0 0 0 0 0,0 0 0 0 0,-1 0 0 0 0,0 1 0 0 0,0 0 0 0 0,-1 0 0 0 0,3 11 0 0 0,-1 7 12 0 0,-1 1-1 0 0,-1-1 0 0 0,-1 0 0 0 0,-2 1 0 0 0,0-1 1 0 0,-2 0-1 0 0,-9 43 0 0 0,-61 171 70 0 0,55-188-73 0 0,-21 55 13 0 0,5-13 0 0 0,-37 156 0 0 0,68-234-25 0 0,1-1-1 0 0,0 1 1 0 0,1 0-1 0 0,1 0 0 0 0,0 0 1 0 0,1 0-1 0 0,1 0 1 0 0,0 0-1 0 0,7 26 0 0 0,-5-31 0 0 0,0 0-1 0 0,1 0 0 0 0,0-1 0 0 0,1 1 1 0 0,0-1-1 0 0,0-1 0 0 0,0 1 0 0 0,1-1 0 0 0,1 0 1 0 0,0-1-1 0 0,0 1 0 0 0,0-2 0 0 0,0 1 1 0 0,15 7-1 0 0,8 3 12 0 0,2-2 0 0 0,-1-1 1 0 0,2-1-1 0 0,0-2 1 0 0,0-1-1 0 0,1-2 0 0 0,51 5 1 0 0,259 5-143 0 0,-255-17-101 0 0,131 6-1935 0 0,-84 1-2644 0 0,-119-3 713 0 0,28 16-1670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3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4236 5822 1728 0 0,'-257'-18'6073'0'0,"240"16"-5805"0"0,6 1-41 0 0,1 0 1 0 0,-1 1-1 0 0,0 0 0 0 0,-12 2 1 0 0,-18 0 416 0 0,40-2-592 0 0,-1 0 1 0 0,1 0 0 0 0,-1 0 0 0 0,1 0 0 0 0,-1 0 0 0 0,1 0-1 0 0,0 1 1 0 0,-1-1 0 0 0,1 0 0 0 0,-1 1 0 0 0,1-1 0 0 0,0 1-1 0 0,-1 0 1 0 0,1-1 0 0 0,0 1 0 0 0,0 0 0 0 0,0 0 0 0 0,-1-1-1 0 0,1 1 1 0 0,0 0 0 0 0,-1 2 0 0 0,-1 0 159 0 0,3-3-201 0 0,0 0 0 0 0,0 0-1 0 0,-1 0 1 0 0,1 0 0 0 0,0 0-1 0 0,0 0 1 0 0,0 0 0 0 0,-1 1 0 0 0,1-1-1 0 0,0 0 1 0 0,0 0 0 0 0,0 0-1 0 0,0 0 1 0 0,0 0 0 0 0,-1 1-1 0 0,1-1 1 0 0,0 0 0 0 0,0 0-1 0 0,0 0 1 0 0,0 0 0 0 0,0 1-1 0 0,0-1 1 0 0,0 0 0 0 0,0 0 0 0 0,0 0-1 0 0,0 1 1 0 0,0-1 0 0 0,0 0-1 0 0,0 0 1 0 0,0 0 0 0 0,0 1-1 0 0,0-1 1 0 0,0 0 0 0 0,0 0-1 0 0,0 0 1 0 0,0 0 0 0 0,0 1 0 0 0,0-1-1 0 0,0 0 1 0 0,0 0 0 0 0,0 0-1 0 0,0 1 1 0 0,0-1 0 0 0,0 0-1 0 0,1 0 1 0 0,-1 0 0 0 0,0 0-1 0 0,0 1 1 0 0,0-1 0 0 0,0 0-1 0 0,0 0 1 0 0,1 0 0 0 0,-1 0 0 0 0,0 0-1 0 0,0 0 1 0 0,0 0 0 0 0,0 0-1 0 0,1 1 1 0 0,-1-1 0 0 0,0 0-1 0 0,0 0 1 0 0,0 0 0 0 0,1 0-1 0 0,-1 0 1 0 0,9 8 141 0 0,0 1 0 0 0,0-1 0 0 0,1-1 0 0 0,1 0 0 0 0,-1 0 0 0 0,1-1 0 0 0,0-1 0 0 0,0 0 0 0 0,23 7 1 0 0,19 3 150 0 0,56 9 0 0 0,-105-24-289 0 0,206 34 573 0 0,268 7 0 0 0,218-30 21 0 0,-677-11-595 0 0,1132-38 553 0 0,-9-52-301 0 0,-193-20-160 0 0,-5-40 0 0 0,-8-42 0 0 0,1355-462 0 0 0,-1256 258-43 0 0,-42-85-4 0 0,-806 375-57 0 0,231-174 0 0 0,-346 225-7 0 0,-1-4 0 0 0,-4-3-1 0 0,-2-3 1 0 0,-3-2 0 0 0,96-137 0 0 0,-137 170 1 0 0,-2 0 1 0 0,-1-1-1 0 0,-1-1 0 0 0,-2 0 1 0 0,-2-1-1 0 0,-2-1 0 0 0,8-42 1 0 0,-14 47 2 0 0,-1 1 1 0 0,-2-1-1 0 0,-1 1 0 0 0,-1-1 1 0 0,-2 0-1 0 0,-2 1 1 0 0,-1 0-1 0 0,-1-1 1 0 0,-12-34-1 0 0,-4 7-4 0 0,-2 1 0 0 0,-3 1 0 0 0,-2 1-1 0 0,-3 1 1 0 0,-46-61 0 0 0,1 16-32 0 0,-153-153 1 0 0,92 122-15 0 0,-7 7 1 0 0,-5 6-1 0 0,-265-160 1 0 0,172 142-83 0 0,-483-196 0 0 0,470 238 41 0 0,-4 11 0 0 0,-3 12 0 0 0,-496-69 0 0 0,395 109 41 0 0,-1 16 0 0 0,-502 41-1 0 0,-719 190 11 0 0,-339 249-21 0 0,1155-215 57 0 0,-953 449-1 0 0,1115-402 15 0 0,-1104 732 0 0 0,1360-774 106 0 0,-576 542 0 0 0,738-606-27 0 0,-180 235 1 0 0,283-312-20 0 0,6 4 0 0 0,4 3 0 0 0,-105 226 0 0 0,162-299-29 0 0,2 1-1 0 0,1 0 1 0 0,3 2-1 0 0,3 0 1 0 0,1 0-1 0 0,3 1 1 0 0,-2 64-1 0 0,9-83-5 0 0,2 0 0 0 0,1 0 0 0 0,1 0 1 0 0,2 0-1 0 0,1-1 0 0 0,1 0 0 0 0,2 0 0 0 0,1-1 0 0 0,2 0 0 0 0,0-1 0 0 0,2 0 0 0 0,25 34 0 0 0,-18-32 6 0 0,2-2-1 0 0,1-1 1 0 0,2-1-1 0 0,0-1 1 0 0,2-1-1 0 0,40 27 1 0 0,-19-20 13 0 0,1-3 0 0 0,1-1 0 0 0,80 28 0 0 0,10-9 42 0 0,1-7 0 0 0,199 29 0 0 0,-4-20 47 0 0,488 7 0 0 0,347-78 31 0 0,255-98-54 0 0,-12-75-158 0 0,2660-673-4879 0 0,-2969 534-1407 0 0,-611 168 801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4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3811 711 704 0 0,'86'-147'1047'0'0,"-7"14"2179"0"0,112-256 0 0 0,-190 388-3186 0 0,-1 0 0 0 0,1 0 0 0 0,-1 0 0 0 0,1 0 1 0 0,-1 0-1 0 0,0 0 0 0 0,0-1 0 0 0,1 1 0 0 0,-1 0 0 0 0,0 0 0 0 0,0 0 0 0 0,0 0 0 0 0,0-1 0 0 0,0 1 0 0 0,-1 0 0 0 0,1 0 0 0 0,0 0 0 0 0,-1-1 0 0 0,0-1 0 0 0,1 3-3 0 0,0-1-1 0 0,-1 1 1 0 0,1-1 0 0 0,0 0 0 0 0,0 1 0 0 0,0-1-1 0 0,-1 0 1 0 0,1 0 0 0 0,0 1 0 0 0,0-1 0 0 0,0 0-1 0 0,0 1 1 0 0,0-1 0 0 0,0 0 0 0 0,1 1 0 0 0,-1-1-1 0 0,0 0 1 0 0,0 0 0 0 0,0 1 0 0 0,1-1 0 0 0,-1 1-1 0 0,0-1 1 0 0,1-1 0 0 0,-15 6 620 0 0,-15 6-305 0 0,0 2 0 0 0,1 1 0 0 0,1 1 0 0 0,0 1 0 0 0,-39 29 0 0 0,-923 685 3303 0 0,-134 187-2155 0 0,48 63-721 0 0,1072-976-778 0 0,-181 170 190 0 0,-200 246-1 0 0,346-371-372 0 0,2 2-1 0 0,-55 103 0 0 0,86-141-172 0 0,0-1 0 0 0,1 1 0 0 0,0 0 0 0 0,-3 24 1 0 0,9-23-1165 0 0,9 14-797 0 0,-11-26 2214 0 0,0-1 0 0 0,0 0 0 0 0,1 1 0 0 0,-1-1 1 0 0,0 1-1 0 0,0-1 0 0 0,1 1 0 0 0,-1-1 1 0 0,0 0-1 0 0,1 1 0 0 0,-1-1 0 0 0,0 0 1 0 0,1 1-1 0 0,-1-1 0 0 0,1 0 0 0 0,-1 0 1 0 0,0 1-1 0 0,1-1 0 0 0,-1 0 0 0 0,1 0 1 0 0,-1 0-1 0 0,1 1 0 0 0,-1-1 0 0 0,1 0 1 0 0,-1 0-1 0 0,1 0 0 0 0,-1 0 0 0 0,1 0 1 0 0,-1 0-1 0 0,1 0 0 0 0,-1 0 0 0 0,1 0 1 0 0,-1 0-1 0 0,1-1 0 0 0,-1 1 0 0 0,1 0 1 0 0,-1 0-1 0 0,0 0 0 0 0,1-1 0 0 0,-1 1 1 0 0,1 0-1 0 0,-1 0 0 0 0,1-1 0 0 0,77-9-6379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4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1 947 1376 0 0,'188'-375'5334'0'0,"-13"24"-665"0"0,-164 332-4518 0 0,0 0 1 0 0,1 1-1 0 0,1 1 0 0 0,1 0 0 0 0,0 1 1 0 0,1 0-1 0 0,1 1 0 0 0,24-18 0 0 0,-30 27-116 0 0,-1 0-1 0 0,1 0 0 0 0,1 1 0 0 0,-1 0 0 0 0,1 0 1 0 0,-1 1-1 0 0,1 1 0 0 0,1 0 0 0 0,-1 0 0 0 0,0 1 1 0 0,1 1-1 0 0,-1 0 0 0 0,1 1 0 0 0,-1 0 0 0 0,1 0 1 0 0,-1 1-1 0 0,18 4 0 0 0,-15-2-17 0 0,1 1 0 0 0,-2 1 0 0 0,1 0 0 0 0,0 1 0 0 0,-1 0 0 0 0,0 1 0 0 0,-1 1 0 0 0,1 0 1 0 0,-1 1-1 0 0,-1 0 0 0 0,0 0 0 0 0,0 1 0 0 0,-1 1 0 0 0,13 17 0 0 0,-12-12 0 0 0,-1 0 0 0 0,0 1 0 0 0,-1 0 0 0 0,-1 1 0 0 0,-1 0 1 0 0,0 0-1 0 0,-2 1 0 0 0,0-1 0 0 0,-1 1 0 0 0,3 31 0 0 0,-5-2 5 0 0,-1 1 0 0 0,-3-1 1 0 0,-2 0-1 0 0,-2 0 0 0 0,-2 0 0 0 0,-2 0 0 0 0,-2-1 1 0 0,-30 73-1 0 0,-18 18 78 0 0,-109 184 0 0 0,156-299-24 0 0,-1-1 0 0 0,-1 0 0 0 0,0-1-1 0 0,-30 30 1 0 0,44-50-68 0 0,-1 0 0 0 0,1 0 0 0 0,0 0 0 0 0,0 1-1 0 0,-1-1 1 0 0,1 0 0 0 0,-1 0 0 0 0,1-1 0 0 0,-1 1-1 0 0,1 0 1 0 0,-1-1 0 0 0,0 1 0 0 0,1 0 0 0 0,-4 0-1 0 0,-12 9 60 0 0,12-13-31 0 0,5 2-35 0 0,-1 1 0 0 0,0 0-1 0 0,1 0 1 0 0,-1 0 0 0 0,0 0-1 0 0,1-1 1 0 0,-1 1 0 0 0,1 0 0 0 0,-1-1-1 0 0,0 1 1 0 0,1 0 0 0 0,-1-1-1 0 0,1 1 1 0 0,-1-1 0 0 0,1 1-1 0 0,-1-1 1 0 0,1 1 0 0 0,0-1 0 0 0,-1 1-1 0 0,1-1 1 0 0,0 0 0 0 0,-1 1-1 0 0,1-1 1 0 0,0 0 0 0 0,-1 1-1 0 0,1-1 1 0 0,0 1 0 0 0,0-1 0 0 0,0 0-1 0 0,0 1 1 0 0,0-1 0 0 0,0 0-1 0 0,0 0 1 0 0,0 1 0 0 0,0-1 0 0 0,0 0-1 0 0,0 1 1 0 0,0-1 0 0 0,0 0-1 0 0,1 0 1 0 0,15-19-7 0 0,0 0 1 0 0,2 1-1 0 0,0 1 0 0 0,1 1 1 0 0,1 1-1 0 0,0 0 0 0 0,1 1 0 0 0,23-11 1 0 0,34-16-40 0 0,86-33 1 0 0,-124 58 2 0 0,0 2 0 0 0,0 2 0 0 0,2 1-1 0 0,70-10 1 0 0,-103 21 29 0 0,0 0-1 0 0,0 1 0 0 0,0 0 0 0 0,0 1 0 0 0,16 2 1 0 0,-6 0 5 0 0,-12-2 33 0 0,1 0 1 0 0,-1 1 0 0 0,0 0 0 0 0,1 0-1 0 0,-1 1 1 0 0,0 0 0 0 0,0 0-1 0 0,-1 1 1 0 0,1 0 0 0 0,-1 0 0 0 0,0 0-1 0 0,0 1 1 0 0,0 0 0 0 0,0 0-1 0 0,-1 0 1 0 0,0 1 0 0 0,0 0 0 0 0,0 0-1 0 0,-1 0 1 0 0,0 0 0 0 0,0 1 0 0 0,-1 0-1 0 0,5 12 1 0 0,-3-4 73 0 0,-1-1 0 0 0,0 1 0 0 0,-1-1 0 0 0,-1 1 0 0 0,0 0 0 0 0,-1 0 0 0 0,-1 0 1 0 0,0 0-1 0 0,-1 0 0 0 0,-1 0 0 0 0,-3 15 0 0 0,-6 8 50 0 0,-1 0 0 0 0,-2-1 0 0 0,-2 0 0 0 0,-1-1 0 0 0,-2-1 0 0 0,-1-1 0 0 0,-26 34-1 0 0,-187 210 475 0 0,-112 55-56 0 0,-21-25-209 0 0,233-199-390 0 0,103-84-793 0 0,-54 32 0 0 0,79-54-410 0 0,-5-37-6928 0 0,11 30 7414 0 0,0 0 0 0 0,0 0 0 0 0,1 1 1 0 0,-1-1-1 0 0,1 0 0 0 0,0 0 0 0 0,4-5 0 0 0,-6 9 744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04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369 685 408 0 0,'80'-132'7465'0'0,"-76"124"-6449"0"0,0 1 1 0 0,-1-1 0 0 0,0 0-1 0 0,5-16 1 0 0,-8 14 1451 0 0,-13 33-1697 0 0,6-5-612 0 0,1 0 0 0 0,0 1 0 0 0,1-1-1 0 0,2 1 1 0 0,-1 1 0 0 0,2-1-1 0 0,1 0 1 0 0,0 1 0 0 0,2-1 0 0 0,0 0-1 0 0,7 36 1 0 0,-6-42-73 0 0,1 0 0 0 0,1-1 0 0 0,0 1 0 0 0,0-1 0 0 0,1 0 0 0 0,1 0 0 0 0,0-1 0 0 0,1 0 0 0 0,0 0 0 0 0,0 0 0 0 0,1-1 0 0 0,1 0 0 0 0,-1-1 0 0 0,2 1 0 0 0,-1-2 0 0 0,1 1 0 0 0,1-2 0 0 0,15 10 0 0 0,-15-11-1 0 0,-6-3-49 0 0,0 0 1 0 0,0-1-1 0 0,1 1 0 0 0,-1-1 1 0 0,1 0-1 0 0,0-1 0 0 0,-1 0 0 0 0,1 0 1 0 0,0 0-1 0 0,0 0 0 0 0,0-1 1 0 0,0 0-1 0 0,8-1 0 0 0,8 0 12 0 0,1-2 0 0 0,0 0 0 0 0,-1-2 0 0 0,0 0 0 0 0,0-2 0 0 0,37-16 0 0 0,-38 12-32 0 0,-1-1 1 0 0,-1-1-1 0 0,0-1 1 0 0,-1-1-1 0 0,0 0 1 0 0,-1-2 0 0 0,-1 0-1 0 0,-1 0 1 0 0,0-1-1 0 0,-2-1 1 0 0,0-1 0 0 0,-1 0-1 0 0,19-41 1 0 0,-20 32-16 0 0,-1 1 0 0 0,-1-2 0 0 0,-2 1 0 0 0,-1-1 0 0 0,-1 0 0 0 0,-1 0 0 0 0,-2-1 0 0 0,-1 1 0 0 0,-1-1 0 0 0,-6-38 0 0 0,4 54-5 0 0,-1-1-1 0 0,0 1 1 0 0,-1 0 0 0 0,-1 1 0 0 0,0-1-1 0 0,-1 1 1 0 0,-1 0 0 0 0,0 0-1 0 0,-1 1 1 0 0,0 0 0 0 0,-1 0 0 0 0,-1 1-1 0 0,0 0 1 0 0,0 1 0 0 0,-22-19-1 0 0,17 19-8 0 0,-1 0 0 0 0,-1 1-1 0 0,1 1 1 0 0,-1 1 0 0 0,-1 0-1 0 0,0 1 1 0 0,0 1 0 0 0,0 1-1 0 0,-1 0 1 0 0,0 1 0 0 0,1 1-1 0 0,-29 0 1 0 0,6 2-315 0 0,1 3 0 0 0,-1 1 0 0 0,0 2 0 0 0,1 1 1 0 0,0 3-1 0 0,0 1 0 0 0,-41 17 0 0 0,23-4-2080 0 0,1 2 1 0 0,1 3-1 0 0,-102 70 1 0 0,70-33-4148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4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138 214 2120 0 0,'22'-187'14516'0'0,"-22"180"-13584"0"0,5-13 2845 0 0,-11 109-2679 0 0,7 134 0 0 0,26 97-377 0 0,1 22-352 0 0,-27-300-1044 0 0,-1 0 0 0 0,-1 0 1 0 0,-3 0-1 0 0,-16 72 0 0 0,15-95-237 0 0,-1 0 1 0 0,-1 0-1 0 0,0-1 1 0 0,-2 0 0 0 0,-11 19-1 0 0,12-26-109 0 0,0 0 1 0 0,-1 0-1 0 0,0 0 0 0 0,0-1 0 0 0,-1 0 1 0 0,0-1-1 0 0,-1 0 0 0 0,-14 8 0 0 0,-12 4-3724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4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375 269 740 0 0,'-65'-41'4111'0'0,"-86"-69"0"0"0,79 55-830 0 0,-10-4 503 0 0,77 56-2117 0 0,16 3-1367 0 0,50 4-221 0 0,-1 4 1 0 0,61 14 0 0 0,-37-5-1332 0 0,20 3-1517 0 0,-11-1-3047 0 0,-27-6-724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24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221 286 1608 0 0,'0'0'1555'0'0,"-10"0"-27"0"0,-86 11 4188 0 0,86-10-4454 0 0,-22 3 384 0 0,-4 6 588 0 0,7-5-1519 0 0,21-3 1778 0 0,16 0-1848 0 0,17 1-425 0 0,0-1-1 0 0,0-1 1 0 0,0-1 0 0 0,0-1 0 0 0,0-1 0 0 0,35-8 0 0 0,-1 2-48 0 0,203-24 218 0 0,615-84-3604 0 0,-855 113 3016 0 0,352-59-3765 0 0,-127 15-1427 0 0,-42 2-1492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4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1614 110 2056 0 0,'2'-14'1436'0'0,"-1"-1"0"0"0,-1 1 1 0 0,-2-17-1 0 0,2 30-1384 0 0,0 1 0 0 0,0-1 0 0 0,0 1 0 0 0,0-1 0 0 0,0 1 0 0 0,0-1 0 0 0,0 1 0 0 0,0-1 0 0 0,0 1 0 0 0,0-1 0 0 0,-1 1 1 0 0,1-1-1 0 0,0 1 0 0 0,0 0 0 0 0,0-1 0 0 0,-1 1 0 0 0,1-1 0 0 0,0 1 0 0 0,-1 0 0 0 0,1-1 0 0 0,0 1 0 0 0,-1 0 0 0 0,1-1 0 0 0,0 1 0 0 0,-1 0 0 0 0,1-1 1 0 0,-1 1-1 0 0,1 0 0 0 0,-1 0 0 0 0,1 0 0 0 0,-1-1 0 0 0,-5-4 439 0 0,4 3-350 0 0,1 1 0 0 0,-1-1-1 0 0,0 1 1 0 0,0-1 0 0 0,0 1 0 0 0,0 0 0 0 0,0 0 0 0 0,-1 0 0 0 0,1 0-1 0 0,0 0 1 0 0,-1 0 0 0 0,1 1 0 0 0,0-1 0 0 0,-1 1 0 0 0,1-1-1 0 0,0 1 1 0 0,-5 0 0 0 0,-20-1 397 0 0,0 1-1 0 0,0 1 1 0 0,0 2 0 0 0,1 0-1 0 0,-1 2 1 0 0,1 1-1 0 0,-32 11 1 0 0,-186 80 1328 0 0,90-26-726 0 0,-214 134 0 0 0,132-31-1354 0 0,173-119-1743 0 0,-86 99-1 0 0,79-75-5626 0 0,41-38 213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5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408 933 1800 0 0,'0'-6'1968'0'0,"0"-49"3714"0"0,0 50-3806 0 0,0-1-60 0 0,-6-58 8311 0 0,6 70-9892 0 0,6 77 132 0 0,3 0-1 0 0,33 138 1 0 0,-20-118-234 0 0,25 151-2427 0 0,-46-248 764 0 0</inkml:trace>
  <inkml:trace contextRef="#ctx0" brushRef="#br0" timeOffset="1">458 793 2064 0 0,'-40'-94'3351'0'0,"-4"2"0"0"0,-4 2 1 0 0,-4 2-1 0 0,-68-88 0 0 0,87 132-2140 0 0,15 18 36 0 0,-42-46 0 0 0,55 67-1194 0 0,0-1 0 0 0,1 0 1 0 0,0 0-1 0 0,0 0 0 0 0,0-1 1 0 0,1 1-1 0 0,0-1 0 0 0,0 0 1 0 0,-3-12-1 0 0,4 12-436 0 0,5 3-392 0 0,-1 1 428 0 0,-1 2 146 0 0,1 0 1 0 0,-1-1 0 0 0,0 1 0 0 0,0 0 0 0 0,0-1 0 0 0,-1 1-1 0 0,1-1 1 0 0,0 1 0 0 0,0-1 0 0 0,-1 1 0 0 0,1-1 0 0 0,0-3-1 0 0,10 7-1911 0 0,33 3-718 0 0,-27 2-2128 0 0,10 17-2236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5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1 204 0 0,'6'3'1654'0'0,"50"19"2226"0"0,-11-4-966 0 0,0 1-1 0 0,77 48 0 0 0,-83-39-2364 0 0,-1 1 0 0 0,-1 3 0 0 0,-2 1-1 0 0,37 45 1 0 0,-53-55-427 0 0,0 1-1 0 0,-2 0 1 0 0,-1 2 0 0 0,-1 0-1 0 0,-2 1 1 0 0,0 0-1 0 0,16 54 1 0 0,-24-58-50 0 0,-1 1 0 0 0,-1-1 0 0 0,0 1 1 0 0,-2 0-1 0 0,-4 42 0 0 0,-25 114 682 0 0,25-162-584 0 0,-8 17 567 0 0,7-27-613 0 0,1 0 196 0 0,-3-3-8 0 0,5-4-291 0 0,-1 0 1 0 0,1 0 0 0 0,0 0 0 0 0,-1 0-1 0 0,1 0 1 0 0,0 1 0 0 0,0-1-1 0 0,0 0 1 0 0,0 1 0 0 0,0-1 0 0 0,1 0-1 0 0,-1 1 1 0 0,-1 1 0 0 0,-3-19 156 0 0,4 15-173 0 0,1 0 0 0 0,-1-1 0 0 0,0 1 0 0 0,0 0 0 0 0,1-1 0 0 0,-1 1 1 0 0,1-1-1 0 0,-1 1 0 0 0,1-1 0 0 0,0 1 0 0 0,-1-1 0 0 0,1 1 0 0 0,0-1 1 0 0,0 1-1 0 0,0-1 0 0 0,0 1 0 0 0,1-1 0 0 0,-1 1 0 0 0,0-1 1 0 0,1-1-1 0 0,7-49 5 0 0,2 0 0 0 0,3 2 0 0 0,1-1 0 0 0,3 2 0 0 0,2 0 0 0 0,47-87 0 0 0,-48 94-41 0 0,-15 34 16 0 0,-1 0 1 0 0,1 1-1 0 0,1-1 1 0 0,0 0-1 0 0,0 1 1 0 0,0 0-1 0 0,1 0 1 0 0,0 0-1 0 0,0 1 1 0 0,1-1-1 0 0,9-7 1 0 0,7-2 1 0 0,-22 15 14 0 0,1 1-1 0 0,-1 0 0 0 0,1-1 1 0 0,-1 1-1 0 0,0 0 0 0 0,1 0 1 0 0,-1-1-1 0 0,1 1 1 0 0,-1 0-1 0 0,0 0 0 0 0,1 0 1 0 0,-1 0-1 0 0,1 0 0 0 0,-1-1 1 0 0,1 1-1 0 0,-1 0 0 0 0,1 0 1 0 0,-1 0-1 0 0,0 0 1 0 0,1 0-1 0 0,-1 1 0 0 0,1-1 1 0 0,-1 0-1 0 0,1 0 0 0 0,-1 0 1 0 0,1 0-1 0 0,-1 0 0 0 0,0 1 1 0 0,1-1-1 0 0,-1 0 1 0 0,1 0-1 0 0,-1 1 0 0 0,0-1 1 0 0,1 0-1 0 0,-1 0 0 0 0,1 1 1 0 0,8 4 6 0 0,0 0 1 0 0,0 1-1 0 0,0 0 0 0 0,0 1 1 0 0,-1 0-1 0 0,0 0 1 0 0,-1 0-1 0 0,0 1 1 0 0,0 1-1 0 0,11 16 1 0 0,5 17 33 0 0,-1 2 0 0 0,-2 0-1 0 0,-2 1 1 0 0,14 59 0 0 0,28 193 228 0 0,-54-215-170 0 0,-5-61-233 0 0,0 0 1 0 0,2 0-1 0 0,7 35 0 0 0,-6-20-1004 0 0,-1-9-1299 0 0,3-14-2391 0 0,1-19 2358 0 0,26-20-1300 0 0,-12 0-1351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5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63 566 1256 0 0,'2'-20'643'0'0,"4"-43"2218"0"0,-3 1 0 0 0,-3-1-1 0 0,-12-103 1 0 0,-22 26 3034 0 0,21 95-3959 0 0,12 38-532 0 0,-1 17-1029 0 0,0 12-105 0 0,2 1 1 0 0,0 0-1 0 0,7 38 0 0 0,0 21 203 0 0,1 118 198 0 0,2 727 289 0 0,-12-865-1769 0 0,2-34-855 0 0,-2 0-1 0 0,0-1 1 0 0,-7 29-1 0 0,8-55 1520 0 0,1 1 0 0 0,0-1-1 0 0,0 0 1 0 0,-1 0 0 0 0,1 1-1 0 0,0-1 1 0 0,-1 0 0 0 0,1 0-1 0 0,-1 0 1 0 0,0 0 0 0 0,1 0-1 0 0,-1 0 1 0 0,0 1 0 0 0,0-2-1 0 0,0 1 1 0 0,0 0 0 0 0,1 0-1 0 0,-1 0 1 0 0,0 0 0 0 0,-1 0-1 0 0,1-1 1 0 0,0 1 0 0 0,-2 0-1 0 0,-5 5-1806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6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56 432 60 0 0,'-4'-7'1504'0'0,"-4"-7"-644"0"0,1-1 0 0 0,0 0-1 0 0,1-1 1 0 0,0 0 0 0 0,2 0-1 0 0,0 0 1 0 0,1 0 0 0 0,0-1 0 0 0,1 1-1 0 0,1-18 1 0 0,1 25-704 0 0,1 1 0 0 0,0 0 0 0 0,1 0 0 0 0,0 0 0 0 0,0 1 0 0 0,1-1 0 0 0,0 0 0 0 0,4-8 0 0 0,-4 9-104 0 0,1-1-66 0 0,-1 1 0 0 0,1 0 0 0 0,1 0-1 0 0,-1 1 1 0 0,1-1 0 0 0,0 1 0 0 0,0 0 0 0 0,12-10 0 0 0,-11 10-156 0 0,44-43-3706 0 0,-28 27 1034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6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0 603 4 0 0,'0'0'2480'0'0,"2"-5"-1887"0"0,29-73 5105 0 0,-24 81-5223 0 0,18 8 33 0 0,-18-8 7 0 0,-2 0-24 0 0,-2-1-367 0 0,5 3 188 0 0,1 0 1 0 0,-1-1 0 0 0,1 0 0 0 0,-1-1-1 0 0,1 0 1 0 0,13 3 0 0 0,14 2-54 0 0,-26-6-36 0 0,1-2-33 0 0,-3 1-169 0 0,2-1 43 0 0,0 0-1 0 0,0 0 1 0 0,0-1 0 0 0,0 0 0 0 0,0 0-1 0 0,0-1 1 0 0,13-5 0 0 0,-9 1-39 0 0,1-1 1 0 0,-1-1-1 0 0,-1 0 0 0 0,1-1 1 0 0,-1-1-1 0 0,-1 0 1 0 0,0 0-1 0 0,0-2 0 0 0,-1 1 1 0 0,-1-1-1 0 0,1-1 0 0 0,-2 0 1 0 0,0 0-1 0 0,-1-1 1 0 0,0 0-1 0 0,-1 0 0 0 0,10-29 1 0 0,-11 23 180 0 0,0 0 0 0 0,-2 0 0 0 0,0 0 0 0 0,-1-1 0 0 0,-2 1 0 0 0,0-1 0 0 0,-1 1 0 0 0,-4-37 0 0 0,3 52-115 0 0,-4 1-23 0 0,-13-9-24 0 0,14 9-18 0 0,-5 7 6 0 0,-24 8-6 0 0,20-2 0 0 0,5 5-12 0 0,-1 1 0 0 0,2 0-1 0 0,0 0 1 0 0,1 0 0 0 0,0 1-1 0 0,2 0 1 0 0,-1 0-1 0 0,2 1 1 0 0,0-1 0 0 0,1 1-1 0 0,1 0 1 0 0,1-1 0 0 0,0 1-1 0 0,1 0 1 0 0,5 29 0 0 0,2-6 24 0 0,1 0 0 0 0,1-1 0 0 0,3 0 0 0 0,1-1 0 0 0,29 55 1 0 0,-37-80-13 0 0,1-1 1 0 0,0 0 0 0 0,1 0 0 0 0,0-1 0 0 0,1 0 0 0 0,0 0 0 0 0,1-1 0 0 0,0-1 0 0 0,0 1 0 0 0,1-2-1 0 0,1 1 1 0 0,-1-1 0 0 0,1-1 0 0 0,20 9 0 0 0,-30-15-21 0 0,1 0 0 0 0,-1 1 0 0 0,0-1 0 0 0,1-1 0 0 0,-1 1 0 0 0,1 0 1 0 0,-1 0-1 0 0,1-1 0 0 0,-1 1 0 0 0,1-1 0 0 0,-1 0 0 0 0,1 0 0 0 0,0 0 0 0 0,-1 0 0 0 0,4-1 0 0 0,2 0 11 0 0,-6 2-13 0 0,0-1 0 0 0,1 0 0 0 0,-1 0 0 0 0,1 0 0 0 0,-1 0 0 0 0,1 0 0 0 0,-1 0 0 0 0,0-1 0 0 0,1 1 0 0 0,-1-1 0 0 0,1 0 0 0 0,-1 0 0 0 0,0 0 0 0 0,0 0 0 0 0,1 0 1 0 0,2-2-1 0 0,1-1 8 0 0,10-5 29 0 0,-5 0-33 0 0,-1 0 0 0 0,0-1 0 0 0,0 0-1 0 0,-1-1 1 0 0,0 0 0 0 0,0 0 0 0 0,-2-1 0 0 0,10-18 0 0 0,-9 10 20 0 0,-2 1 1 0 0,-1-1 0 0 0,0 0-1 0 0,-2 0 1 0 0,0-1 0 0 0,-1 1 0 0 0,-1-1-1 0 0,-1 0 1 0 0,-5-38 0 0 0,-6-6 138 0 0,-32-110 1 0 0,42 173-167 0 0,-3-9 10 0 0,0 1 1 0 0,0-1-1 0 0,-1 1 0 0 0,0 0 1 0 0,-1 1-1 0 0,-13-18 0 0 0,15 24-13 0 0,-1 6 10 0 0,-17 11 7 0 0,22-14-14 0 0,-1 0-1 0 0,1 0 1 0 0,0 0 0 0 0,-1 1-1 0 0,1-1 1 0 0,0 0 0 0 0,0 0-1 0 0,-1 0 1 0 0,1 0 0 0 0,0 1-1 0 0,0-1 1 0 0,0 0 0 0 0,-1 0-1 0 0,1 0 1 0 0,0 1-1 0 0,0-1 1 0 0,0 0 0 0 0,-1 0-1 0 0,1 1 1 0 0,0-1 0 0 0,0 0-1 0 0,0 0 1 0 0,0 1 0 0 0,0-1-1 0 0,0 0 1 0 0,0 0 0 0 0,0 1-1 0 0,0-1 1 0 0,0 0 0 0 0,0 1-1 0 0,0-1 1 0 0,0 0 0 0 0,0 1-1 0 0,0-1 1 0 0,0 0-1 0 0,0 0 1 0 0,0 1 0 0 0,0-1-1 0 0,0 1 1 0 0,2 6 8 0 0,0 0-1 0 0,0-1 1 0 0,0 1 0 0 0,1 0 0 0 0,0-1-1 0 0,0 1 1 0 0,0-1 0 0 0,1 0-1 0 0,0 0 1 0 0,1 0 0 0 0,-1-1 0 0 0,1 0-1 0 0,7 7 1 0 0,29 22 107 0 0,-37-31-43 0 0,7-5-33 0 0,37-3 1 0 0,-46 5-38 0 0,-1 0 0 0 0,1 0 0 0 0,-1 0-1 0 0,1 0 1 0 0,-1 0 0 0 0,1 0 0 0 0,-1-1 0 0 0,0 1 0 0 0,1-1-1 0 0,-1 1 1 0 0,1-1 0 0 0,-1 1 0 0 0,0-1 0 0 0,1 0 0 0 0,-1 1-1 0 0,0-1 1 0 0,0 0 0 0 0,0 0 0 0 0,0 0 0 0 0,0 0 0 0 0,1 0-1 0 0,-2 0 1 0 0,3-2 0 0 0,-1-1 7 0 0,7-4 1 0 0,0-2-1 0 0,0 1 1 0 0,-1-1 0 0 0,0-1-1 0 0,-1 1 1 0 0,0-1-1 0 0,-1 0 1 0 0,0-1 0 0 0,-1 0-1 0 0,0 0 1 0 0,3-12-1 0 0,34-114-77 0 0,-40 132-4 0 0,-5 12-192 0 0,-3 5 262 0 0,2 0 0 0 0,0 0 0 0 0,0 0-1 0 0,1 0 1 0 0,0 0 0 0 0,1 1 0 0 0,0-1 0 0 0,0 24 0 0 0,6 105 57 0 0,-1-108-35 0 0,19 124-1109 0 0,-15-109-282 0 0,1 32-5202 0 0,-8-54 3075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7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0 277 44 0 0,'11'-50'2040'0'0,"-6"24"-26"0"0,1 0 1 0 0,14-37-1 0 0,-19 62-1903 0 0,0 0 0 0 0,-1-1-1 0 0,1 1 1 0 0,0 0-1 0 0,-1-1 1 0 0,1 1 0 0 0,-1 0-1 0 0,0-1 1 0 0,0 1-1 0 0,1-1 1 0 0,-1 1 0 0 0,0 0-1 0 0,0-1 1 0 0,0 1-1 0 0,0-1 1 0 0,0 1-1 0 0,-1-2 1 0 0,1 1-24 0 0,-1 1 1 0 0,1-1-1 0 0,0 0 0 0 0,0 1 0 0 0,0-1 1 0 0,0 1-1 0 0,0-1 0 0 0,0 0 0 0 0,1 1 0 0 0,-1-1 1 0 0,0 1-1 0 0,1-1 0 0 0,0 1 0 0 0,-1-1 1 0 0,1 1-1 0 0,0-1 0 0 0,0-1 0 0 0,18-48 1898 0 0,-18 47-781 0 0,10 5-853 0 0,33 4-48 0 0,-44-5-292 0 0,1 0 0 0 0,0 0 0 0 0,0 0 0 0 0,0 0-1 0 0,-1 1 1 0 0,1-1 0 0 0,0 0 0 0 0,0 0-1 0 0,-1 0 1 0 0,1 1 0 0 0,0-1 0 0 0,-1 0 0 0 0,1 0-1 0 0,0 1 1 0 0,-1-1 0 0 0,1 1 0 0 0,0-1 0 0 0,-1 1-1 0 0,1-1 1 0 0,-1 1 0 0 0,1-1 0 0 0,0 2-1 0 0,12 13 102 0 0,0 1-1 0 0,-1 0 0 0 0,-1 1 0 0 0,-1 0 1 0 0,9 20-1 0 0,-4-2 184 0 0,-3 1 0 0 0,0 1-1 0 0,-3 0 1 0 0,-1 1 0 0 0,-2-1 0 0 0,-1 1 0 0 0,-1 74 0 0 0,-4-54 1617 0 0,0-53-494 0 0,-5-10-1226 0 0,-13-17-33 0 0,17 21-152 0 0,1 1 0 0 0,-1-1 0 0 0,1 0 0 0 0,0 1 0 0 0,-1-1 0 0 0,1 0 0 0 0,0 1 0 0 0,-1-1 0 0 0,1 0 0 0 0,0 1 0 0 0,-1-1 0 0 0,1 0 0 0 0,0 1 0 0 0,0-1 0 0 0,0 0 0 0 0,0 0 0 0 0,0 1 0 0 0,0-1 0 0 0,0 0 0 0 0,0 0 0 0 0,0-1 0 0 0,0-12 34 0 0,0-27 54 0 0,1 1-1 0 0,9-56 0 0 0,2 43-152 0 0,3 1 0 0 0,28-70 0 0 0,-42 120 52 0 0,0 0-1 0 0,0 0 1 0 0,0 1 0 0 0,0-1 0 0 0,0 0 0 0 0,0 1 0 0 0,1-1-1 0 0,-1 1 1 0 0,0-1 0 0 0,1 1 0 0 0,-1 0 0 0 0,1-1 0 0 0,0 1-1 0 0,-1 0 1 0 0,5-2 0 0 0,-1 1-9 0 0,0-3-19 0 0,3 9 6 0 0,25 12 6 0 0,-20-4 18 0 0,4 23 21 0 0,-1 0 1 0 0,-3 1-1 0 0,11 42 1 0 0,12 30-563 0 0,10 22-2605 0 0,-22-50-3702 0 0,-20-69 2606 0 0,10 9-1764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17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110 825 76 0 0,'3'-48'3761'0'0,"-2"41"-3202"0"0,-1 1 0 0 0,1-1-1 0 0,-1 0 1 0 0,0 0-1 0 0,-1 0 1 0 0,0 1 0 0 0,0-1-1 0 0,0 0 1 0 0,-1 1-1 0 0,0-1 1 0 0,0 1 0 0 0,0 0-1 0 0,-4-7 1 0 0,3 8 1510 0 0,-5 7-1514 0 0,-21 9-86 0 0,29-11-454 0 0,-1 0-1 0 0,1 1 0 0 0,-1-1 1 0 0,1 0-1 0 0,-1 0 1 0 0,1 0-1 0 0,-1 0 0 0 0,1 1 1 0 0,-1-1-1 0 0,1 0 1 0 0,-1 1-1 0 0,1-1 0 0 0,0 0 1 0 0,-1 1-1 0 0,1-1 0 0 0,0 0 1 0 0,-1 1-1 0 0,1-1 1 0 0,0 1-1 0 0,-1-1 0 0 0,1 0 1 0 0,0 1-1 0 0,0-1 1 0 0,0 1-1 0 0,-1-1 0 0 0,1 1 1 0 0,0 0-1 0 0,-10 25 255 0 0,0 0-1 0 0,2 1 1 0 0,-5 32-1 0 0,9-19-73 0 0,3 1 0 0 0,1-1-1 0 0,2 0 1 0 0,14 75 0 0 0,-15-103-142 0 0,2-1 1 0 0,0 1-1 0 0,0-1 1 0 0,1 0-1 0 0,1 0 1 0 0,0 0-1 0 0,11 18 1 0 0,-15-28-32 0 0,0 0-5 0 0,1 0 1 0 0,0 1-1 0 0,-1-1 0 0 0,1 1 0 0 0,-1-1 1 0 0,0 1-1 0 0,0 0 0 0 0,1 0 0 0 0,-1-1 1 0 0,0 1-1 0 0,0 0 0 0 0,0 2 0 0 0,9-6 36 0 0,31-6 4 0 0,-40 8-55 0 0,0 0 0 0 0,0 0 1 0 0,0-1-1 0 0,0 1 0 0 0,0 0 0 0 0,-1 0 1 0 0,1-1-1 0 0,0 1 0 0 0,0 0 1 0 0,0-1-1 0 0,0 1 0 0 0,0-1 1 0 0,-1 0-1 0 0,1 1 0 0 0,0-1 0 0 0,0 1 1 0 0,0-2-1 0 0,12-12 7 0 0,-1 0 0 0 0,-1-1 0 0 0,0-1 0 0 0,-1 1 0 0 0,0-2 0 0 0,-2 1 1 0 0,0-1-1 0 0,11-34 0 0 0,1-17 56 0 0,11-73-1 0 0,-26 114-2 0 0,12-130 786 0 0,-17 155-842 0 0,1 0 0 0 0,-1 0 0 0 0,0 0 0 0 0,0 0 0 0 0,0 0 0 0 0,0 0 0 0 0,0 0 0 0 0,0 0 0 0 0,0 0 0 0 0,-1 0 0 0 0,1 0 0 0 0,-1 0 0 0 0,0-2 0 0 0,-1-2 7 0 0,1 1 42 0 0,-14 12-31 0 0,14-6-24 0 0,0-1 1 0 0,0 0-1 0 0,-1 1 1 0 0,1-1-1 0 0,0 1 1 0 0,0-1 0 0 0,0 1-1 0 0,0 0 1 0 0,0-1-1 0 0,0 1 1 0 0,0 0 0 0 0,0 0-1 0 0,0-1 1 0 0,0 1-1 0 0,1 0 1 0 0,-1 0 0 0 0,0 0-1 0 0,1 0 1 0 0,-1 0-1 0 0,0 0 1 0 0,1 0 0 0 0,-1 0-1 0 0,0 2 1 0 0,-3 3 2 0 0,2-5-2 0 0,1 1 0 0 0,0 0 0 0 0,-1 0 0 0 0,1 0 0 0 0,0 0 1 0 0,0 0-1 0 0,0 0 0 0 0,0 0 0 0 0,0 0 0 0 0,0 0 0 0 0,1 0 1 0 0,-1 0-1 0 0,1 1 0 0 0,-1-1 0 0 0,1 0 0 0 0,0 3 0 0 0,-2 16 23 0 0,1 1-1 0 0,0-1 1 0 0,2 0-1 0 0,3 23 1 0 0,-1-29 40 0 0,0-1 1 0 0,1 0-1 0 0,0 1 1 0 0,2-2-1 0 0,-1 1 1 0 0,2-1-1 0 0,-1 0 1 0 0,2 0-1 0 0,0 0 1 0 0,0-1-1 0 0,2-1 1 0 0,-1 1-1 0 0,1-2 1 0 0,1 1 0 0 0,0-1-1 0 0,14 10 1 0 0,-15-13 101 0 0,-6-4-87 0 0,0 0 0 0 0,1 0 1 0 0,-1 0-1 0 0,1 0 0 0 0,0-1 0 0 0,-1 0 0 0 0,1 0 1 0 0,0 0-1 0 0,0 0 0 0 0,0-1 0 0 0,1 0 1 0 0,-1 0-1 0 0,9 0 0 0 0,23-1 152 0 0,-19-4-45 0 0,-1-4-139 0 0,-1-1 0 0 0,-1-1 0 0 0,1 0 0 0 0,-1-1 0 0 0,-1-1 0 0 0,0 0 0 0 0,-1 0 0 0 0,0-2 0 0 0,-1 0 0 0 0,-1 0 0 0 0,19-31 0 0 0,-18 25-38 0 0,-2-1-1 0 0,0-1 1 0 0,-1 0-1 0 0,-1-1 1 0 0,-1 1 0 0 0,-1-1-1 0 0,-1 0 1 0 0,-1-1-1 0 0,1-31 1 0 0,-3-43 274 0 0,-4 0 0 0 0,-5 0 0 0 0,-36-185 1 0 0,42 278-266 0 0,0 0 1 0 0,0 0-1 0 0,-1-1 1 0 0,0 1 0 0 0,0 1-1 0 0,0-1 1 0 0,-1 0-1 0 0,0 0 1 0 0,0 1 0 0 0,-6-9-1 0 0,9 13-17 0 0,-1 0 0 0 0,1 0 0 0 0,0-1 0 0 0,0 1 0 0 0,0 0 0 0 0,-1 0 0 0 0,1-1 0 0 0,0 1 0 0 0,0 0 0 0 0,0 0 0 0 0,-1 0-1 0 0,1-1 1 0 0,0 1 0 0 0,-1 0 0 0 0,1 0 0 0 0,0 0 0 0 0,0 0 0 0 0,-1 0 0 0 0,1-1 0 0 0,0 1 0 0 0,-1 0 0 0 0,1 0 0 0 0,0 0 0 0 0,-1 0 0 0 0,1 0 0 0 0,0 0 0 0 0,-1 0 0 0 0,1 0-1 0 0,0 0 1 0 0,-1 0 0 0 0,1 0 0 0 0,0 1 0 0 0,0-1 0 0 0,-1 0 0 0 0,1 0 0 0 0,0 0 0 0 0,-1 0 0 0 0,1 1 0 0 0,-5 1 5 0 0,0 1 0 0 0,0 0 1 0 0,0 0-1 0 0,1 0 0 0 0,-1 1 0 0 0,1-1 0 0 0,0 1 1 0 0,0 0-1 0 0,0 1 0 0 0,0-1 0 0 0,1 1 0 0 0,0-1 1 0 0,0 1-1 0 0,0 0 0 0 0,1 0 0 0 0,-1 0 0 0 0,1 0 1 0 0,0 1-1 0 0,1-1 0 0 0,-1 1 0 0 0,1-1 0 0 0,-1 11 1 0 0,-1 11 21 0 0,1 0 0 0 0,1 0 0 0 0,1 0-1 0 0,1 0 1 0 0,2 0 0 0 0,1 0 0 0 0,1 0 0 0 0,1-1 0 0 0,15 43 0 0 0,-5-28-44 0 0,2-1-1 0 0,1-1 0 0 0,2-1 0 0 0,1-1 1 0 0,36 44-1 0 0,-38-55-442 0 0,2-2 1 0 0,1 0 0 0 0,1-2-1 0 0,1 0 1 0 0,51 33-1 0 0,-51-40-881 0 0,2 0 0 0 0,-1-2 0 0 0,44 14 0 0 0,-65-25 944 0 0,1 0 0 0 0,-1 0 0 0 0,1 0 0 0 0,0-1 0 0 0,-1 0 0 0 0,1-1 0 0 0,0 1 1 0 0,0-1-1 0 0,8-1 0 0 0,2 1-575 0 0,11 1-3120 0 0,33-5-1534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0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663 4211 1832 0 0,'-129'23'2538'0'0,"-306"44"7838"0"0,367-67-8082 0 0,67 1-2260 0 0,0-1 1 0 0,1 0 0 0 0,-1 0 0 0 0,0 0 0 0 0,0 0 0 0 0,1 0 0 0 0,-1 0 0 0 0,0 0 0 0 0,0 0 0 0 0,1 0-1 0 0,-1 0 1 0 0,0-1 0 0 0,1 1 0 0 0,-1 0 0 0 0,0 0 0 0 0,1-1 0 0 0,-1 1 0 0 0,0 0 0 0 0,1-1 0 0 0,-1 1-1 0 0,1-1 1 0 0,-2 0 0 0 0,1 0-3 0 0,0 1-1 0 0,0-1 0 0 0,0 0 0 0 0,0 0 0 0 0,0 0 1 0 0,0 0-1 0 0,0 0 0 0 0,1-1 0 0 0,-1 1 1 0 0,0 0-1 0 0,1 0 0 0 0,-1 0 0 0 0,1-1 1 0 0,-1 1-1 0 0,1 0 0 0 0,0-1 0 0 0,-1 1 1 0 0,1 0-1 0 0,0-1 0 0 0,0 1 0 0 0,0 0 0 0 0,0-1 1 0 0,0 1-1 0 0,0 0 0 0 0,0-1 0 0 0,0 1 1 0 0,1 0-1 0 0,-1-1 0 0 0,1 1 0 0 0,-1 0 1 0 0,1 0-1 0 0,-1-1 0 0 0,2-1 0 0 0,4-4 55 0 0,-1 0 0 0 0,1 0 0 0 0,0 1 0 0 0,1 0-1 0 0,11-9 1 0 0,64-47 329 0 0,180-104-1 0 0,130-34-40 0 0,-384 196-364 0 0,1760-795 662 0 0,46 76-459 0 0,723-198-25 0 0,-1108 412-96 0 0,258-165-78 0 0,-1552 607-1159 0 0,-119 58-241 0 0,0-2 1 0 0,27-22 0 0 0,-34 21-2765 0 0,-6 0 2157 0 0,-3 8 437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1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472 278 584 0 0,'0'0'11526'0'0,"7"-2"-10467"0"0,2-1-580 0 0,1-1-1 0 0,-1 0 1 0 0,0-1 0 0 0,-1 0-1 0 0,1 0 1 0 0,-1-1 0 0 0,0 0-1 0 0,13-12 1 0 0,34-37 236 0 0,-10 2-1 0 0,24-36 665 0 0,-67 84-1140 0 0,-4 2-164 0 0,1 2-73 0 0,1 0 1 0 0,0 0 0 0 0,0 1 0 0 0,-1-1 0 0 0,1 0 0 0 0,0 1 0 0 0,-1-1 0 0 0,1 0-1 0 0,-1 0 1 0 0,1 1 0 0 0,-1-1 0 0 0,1 1 0 0 0,-1-1 0 0 0,1 1 0 0 0,-1-1 0 0 0,1 1-1 0 0,-1-1 1 0 0,0 1 0 0 0,1-1 0 0 0,-1 1 0 0 0,0 0 0 0 0,0-1 0 0 0,1 1 0 0 0,-1 0-1 0 0,0 0 1 0 0,0-1 0 0 0,0 1 0 0 0,1 0 0 0 0,-1 0 0 0 0,0 0 0 0 0,0 0 0 0 0,0 0-1 0 0,1 0 1 0 0,-1 0 0 0 0,0 0 0 0 0,0 1 0 0 0,0-1 0 0 0,-43 17 70 0 0,0 2-1 0 0,2 2 1 0 0,0 2-1 0 0,2 2 1 0 0,-44 34 0 0 0,35-20 45 0 0,1 2 0 0 0,2 3 0 0 0,-60 71 0 0 0,86-89-72 0 0,0 1-1 0 0,1 1 1 0 0,2 0-1 0 0,1 1 1 0 0,1 1-1 0 0,1 1 1 0 0,2 0-1 0 0,-15 61 1 0 0,24-77-31 0 0,0 0-1 0 0,1 0 1 0 0,1 0 0 0 0,1 0-1 0 0,0 0 1 0 0,1 0 0 0 0,0 0-1 0 0,1 0 1 0 0,1 0 0 0 0,0 0-1 0 0,1 0 1 0 0,1-1 0 0 0,0 0-1 0 0,1 0 1 0 0,1 0 0 0 0,0 0-1 0 0,0-1 1 0 0,2-1 0 0 0,-1 1-1 0 0,2-1 1 0 0,14 15 0 0 0,-12-16-302 0 0,1 0 1 0 0,0 0-1 0 0,0-2 1 0 0,1 0 0 0 0,0 0-1 0 0,0-1 1 0 0,1-1-1 0 0,0 0 1 0 0,0-1-1 0 0,26 6 1 0 0,-16-7-1283 0 0,-1-1 0 0 0,0-1 0 0 0,1-1 1 0 0,-1-2-1 0 0,1 0 0 0 0,34-5 0 0 0,7-3-4791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24:27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838 121 1640 0 0,'1'-7'1570'0'0,"-1"7"-1557"0"0,1-45 3267 0 0,-1 43-3081 0 0,0-1 1 0 0,-1 1 0 0 0,1-1-1 0 0,-1 1 1 0 0,0-1 0 0 0,1 1-1 0 0,-1 0 1 0 0,0 0 0 0 0,-1-1-1 0 0,1 1 1 0 0,0 0 0 0 0,-1 0-1 0 0,1 0 1 0 0,-1 0 0 0 0,0 0-1 0 0,1 1 1 0 0,-1-1 0 0 0,0 0-1 0 0,0 1 1 0 0,-4-3 0 0 0,-1 1 135 0 0,2 0-63 0 0,0 0-1 0 0,0 1 0 0 0,0 0 1 0 0,-1 0-1 0 0,1 0 1 0 0,-1 1-1 0 0,0-1 0 0 0,1 2 1 0 0,-1-1-1 0 0,0 0 1 0 0,-10 1-1 0 0,3 0-25 0 0,8-1-126 0 0,0 1 0 0 0,0 0-1 0 0,0 0 1 0 0,0 1-1 0 0,0 0 1 0 0,0-1-1 0 0,0 2 1 0 0,0-1 0 0 0,-5 2-1 0 0,-45 14 551 0 0,1 2 0 0 0,1 2-1 0 0,0 3 1 0 0,-51 32 0 0 0,64-32-352 0 0,0 2 0 0 0,2 2 1 0 0,0 2-1 0 0,3 1 0 0 0,-52 57 1 0 0,80-79-267 0 0,-1 1-1 0 0,1 1 1 0 0,1-1 0 0 0,0 1 0 0 0,1 0 0 0 0,0 1 0 0 0,0-1 0 0 0,1 1 0 0 0,-4 22 0 0 0,7-31-41 0 0,1 0 0 0 0,0 0 0 0 0,0-1 0 0 0,0 1 0 0 0,0 0 0 0 0,0 0 0 0 0,0 0 0 0 0,1-1 0 0 0,-1 1 0 0 0,1 0 0 0 0,0 0 0 0 0,0-1 0 0 0,0 1 0 0 0,0 0 0 0 0,2 2 0 0 0,1 2 16 0 0,-1-1-13 0 0,0-1 1 0 0,0 0-1 0 0,0 0 1 0 0,1 0-1 0 0,0 0 1 0 0,0-1-1 0 0,0 0 1 0 0,1 0 0 0 0,-1 0-1 0 0,1 0 1 0 0,0-1-1 0 0,0 1 1 0 0,0-1-1 0 0,9 3 1 0 0,7 3 25 0 0,0-1 0 0 0,30 7-1 0 0,-51-15-38 0 0,91 19 81 0 0,-33-8-58 0 0,58 19 0 0 0,-85-23-59 0 0,-28-7 33 0 0,-1 1 1 0 0,0-1-1 0 0,1 1 1 0 0,-1 0-1 0 0,0 0 1 0 0,1 0-1 0 0,-1 0 1 0 0,0 0-1 0 0,0 0 1 0 0,0 0-1 0 0,0 1 1 0 0,0-1-1 0 0,3 4 1 0 0,17 11 17 0 0,-15-5 13 0 0,0 13 10 0 0,-8-8 7 0 0,-66 116 177 0 0,47-92-149 0 0,1 2 1 0 0,2 0-1 0 0,-20 81 0 0 0,37-107-40 0 0,2-7-15 0 0,0 0-1 0 0,1-1 0 0 0,0 0 0 0 0,0 1 0 0 0,1-1 0 0 0,0 0 1 0 0,0 0-1 0 0,1-1 0 0 0,0 1 0 0 0,0-1 0 0 0,1 0 0 0 0,10 9 0 0 0,-5-10 5 0 0,0 0 0 0 0,0-1-1 0 0,1-1 1 0 0,21 6-1 0 0,-26-8-21 0 0,10 4 20 0 0,17 2 4 0 0,3-4 3 0 0,15 3-24 0 0,42 12-99 0 0,-90-18 88 0 0,0 0-1 0 0,0 0 1 0 0,0 0 0 0 0,0 1-1 0 0,0 0 1 0 0,0 0-1 0 0,0 0 1 0 0,0 0 0 0 0,-1 1-1 0 0,1-1 1 0 0,-1 1-1 0 0,0 0 1 0 0,3 3 0 0 0,-2-2 1 0 0,2 3-2 0 0,-4-4 7 0 0,0 1 1 0 0,-1-1-1 0 0,1 0 1 0 0,-1 1-1 0 0,0-1 0 0 0,1 0 1 0 0,-1 1-1 0 0,-1 0 1 0 0,1-1-1 0 0,-1 1 1 0 0,1-1-1 0 0,-1 1 1 0 0,0 0-1 0 0,-1 7 0 0 0,0-7 0 0 0,1 0-1 0 0,0 0 0 0 0,0 0 1 0 0,0 0-1 0 0,0 1 1 0 0,1-1-1 0 0,0 0 0 0 0,0 0 1 0 0,0 0-1 0 0,0 0 0 0 0,0 0 1 0 0,1 0-1 0 0,4 7 0 0 0,-4-6 11 0 0,1 1-1 0 0,0-1 0 0 0,0 0 0 0 0,1 0 0 0 0,0 0 0 0 0,-1 0 1 0 0,2-1-1 0 0,-1 1 0 0 0,0-1 0 0 0,1 0 0 0 0,0 0 0 0 0,0-1 1 0 0,0 1-1 0 0,0-1 0 0 0,1 0 0 0 0,-1-1 0 0 0,1 1 0 0 0,0-1 1 0 0,0 0-1 0 0,0-1 0 0 0,0 1 0 0 0,0-1 0 0 0,7 0 0 0 0,47 7 46 0 0,1 0-24 0 0,100-1 70 0 0,-150-6-83 0 0,-3-1-8 0 0,25 3-2 0 0,-25-2 41 0 0,-1 0-2 0 0,18 5 16 0 0,-18-5 232 0 0,0 0-176 0 0,22 5 11 0 0,-21-5 1144 0 0,-1 1-1115 0 0,30 4 3725 0 0,-35-4-3875 0 0,0-1 0 0 0,0 0 1 0 0,0 0-1 0 0,0 0 1 0 0,0 0-1 0 0,0 0 0 0 0,1 0 1 0 0,-1-1-1 0 0,0 1 0 0 0,4 0 1 0 0,0 1 186 0 0,-10 2-137 0 0,-10 11 127 0 0,26-31-4134 0 0,32-35-3685 0 0,-1 14 962 0 0,14-10-3162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1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836 331 648 0 0,'0'-27'1563'0'0,"0"21"-64"0"0,0-1-72 0 0,-15-87 4918 0 0,13 88-5592 0 0,1 0-80 0 0,-7-19-59 0 0,6 19-45 0 0,1-1-37 0 0,-5-8-49 0 0,-1-1 1 0 0,0 1-1 0 0,-1 0 1 0 0,0 1-1 0 0,-1 0 1 0 0,-13-16-1 0 0,19 28-257 0 0,-4-3-47 0 0,-18-11-33 0 0,18 12-30 0 0,-6 4-32 0 0,-38 3-6 0 0,47-3-68 0 0,0 0 0 0 0,-1 0-1 0 0,1 1 1 0 0,0-1 0 0 0,0 1 0 0 0,0 0 0 0 0,0 0 0 0 0,0 0 0 0 0,0 1 0 0 0,0-1 0 0 0,-6 5-1 0 0,-5 1 15 0 0,-11 4 49 0 0,0 1-1 0 0,0 2 0 0 0,1 0 0 0 0,1 2 0 0 0,-41 34 0 0 0,29-17 132 0 0,0 2-1 0 0,-45 58 1 0 0,56-61-127 0 0,1 1-1 0 0,2 1 1 0 0,1 0 0 0 0,2 2 0 0 0,1 1-1 0 0,2 0 1 0 0,1 1 0 0 0,-18 77 0 0 0,29-92-57 0 0,-3 1 22 0 0,2 0 0 0 0,1 0 1 0 0,1 1-1 0 0,1-1 0 0 0,1 1 0 0 0,4 40 0 0 0,-2-62-27 0 0,-1-1 0 0 0,1 1-1 0 0,-1-1 1 0 0,1 1 0 0 0,0-1 0 0 0,0 0 0 0 0,0 1 0 0 0,0-1-1 0 0,1 0 1 0 0,-1 0 0 0 0,0 1 0 0 0,3 1 0 0 0,1 2 31 0 0,5 5 115 0 0,16 2-6 0 0,-11-10-14 0 0,-4-4-98 0 0,-7 1-21 0 0,1 0-1 0 0,0-1 1 0 0,-1 1-1 0 0,1-1 1 0 0,0 0 0 0 0,-1-1-1 0 0,0 1 1 0 0,5-3-1 0 0,13-5 20 0 0,-1-1 0 0 0,0 0-1 0 0,0-2 1 0 0,-1-1 0 0 0,-1 0 0 0 0,0-2-1 0 0,-1 0 1 0 0,0-1 0 0 0,-1 0-1 0 0,24-32 1 0 0,-4-1-20 0 0,-2-2 1 0 0,-2-2-1 0 0,27-59 0 0 0,-38 63 193 0 0,-2 0 0 0 0,-2-1-1 0 0,-2-1 1 0 0,13-75 0 0 0,-25 102 117 0 0,-2-7-123 0 0,-2 19-68 0 0,5-53 180 0 0,-4 59-190 0 0,-9 8-113 0 0,-21 3-5 0 0,29-5-12 0 0,-1 0 1 0 0,1 0-1 0 0,-1 0 1 0 0,1 0-1 0 0,0 0 1 0 0,-1 1-1 0 0,1-1 1 0 0,-1 0-1 0 0,1 0 1 0 0,0 0-1 0 0,-1 0 1 0 0,1 1-1 0 0,-1-1 1 0 0,1 0-1 0 0,0 0 1 0 0,-1 0-1 0 0,1 1 1 0 0,0-1 0 0 0,-1 0-1 0 0,1 1 1 0 0,0-1-1 0 0,0 0 1 0 0,-1 1-1 0 0,1-1 1 0 0,0 0-1 0 0,0 1 1 0 0,0-1-1 0 0,0 1 1 0 0,-1-1-1 0 0,1 0 1 0 0,0 1-1 0 0,0-1 1 0 0,0 1-1 0 0,0-1 1 0 0,0 0-1 0 0,0 2 1 0 0,-7 26 23 0 0,1 0 0 0 0,2 1 1 0 0,1-1-1 0 0,1 1 0 0 0,1 0 0 0 0,2 0 1 0 0,1 0-1 0 0,11 54 0 0 0,-6-47-162 0 0,2 0 0 0 0,2-1-1 0 0,1-1 1 0 0,2 1-1 0 0,1-2 1 0 0,36 59 0 0 0,-46-85 11 0 0,4 8-750 0 0,1 0 0 0 0,1-1 0 0 0,0 0 0 0 0,1-1-1 0 0,14 14 1 0 0,-24-26 609 0 0,0 1-1 0 0,0-1 0 0 0,0 1 0 0 0,0-1 0 0 0,1 0 0 0 0,-1 0 0 0 0,0 0 1 0 0,0 0-1 0 0,1-1 0 0 0,-1 1 0 0 0,0-1 0 0 0,1 1 0 0 0,-1-1 0 0 0,0 0 1 0 0,4 0-1 0 0,1 1-740 0 0,11-1-3720 0 0,28-7-1976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2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276 207 104 0 0,'34'-118'8489'0'0,"-30"50"-2030"0"0,-8 65-5752 0 0,-15-11-25 0 0,15 10-43 0 0,-2 9-35 0 0,-8 7-197 0 0,0 0 1 0 0,1 2-1 0 0,1 0 0 0 0,0 0 1 0 0,1 1-1 0 0,0 1 1 0 0,2-1-1 0 0,-11 22 1 0 0,-58 152 1885 0 0,53-124-1653 0 0,-28 83 1790 0 0,46-124-1679 0 0,5-17 87 0 0,3-1-37 0 0,4 25 421 0 0,5-31-785 0 0,1 3-316 0 0,-7-2-73 0 0,0 0 0 0 0,0-1 0 0 0,0 1-1 0 0,0-1 1 0 0,0 0 0 0 0,0 0 0 0 0,0 0 0 0 0,0-1 0 0 0,0 1 0 0 0,7-3 0 0 0,400-100 152 0 0,-202 36-3163 0 0,-3-3-4259 0 0,-191 64 6433 0 0,51-27-10195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2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242 203 540 0 0,'-3'-6'1667'0'0,"-29"-56"3205"0"0,21 35-2478 0 0,11 25-2234 0 0,-1 0 0 0 0,1 0 0 0 0,-1 1 1 0 0,1-1-1 0 0,-1 0 0 0 0,0 1 0 0 0,1-1 0 0 0,-1 0 1 0 0,0 1-1 0 0,0-1 0 0 0,0 1 0 0 0,-1-1 1 0 0,-1-1-1 0 0,-34-46 3567 0 0,33 45-2863 0 0,0-1-184 0 0,-1 1-502 0 0,-13-16 575 0 0,12 23-415 0 0,-16 8-14 0 0,12 0 50 0 0,-4 21-75 0 0,1 0 0 0 0,2 0-1 0 0,1 1 1 0 0,1 1 0 0 0,2 0 0 0 0,2 0 0 0 0,1 0 0 0 0,1 1 0 0 0,2-1 0 0 0,2 1 0 0 0,5 38 0 0 0,11 48 428 0 0,61 217 0 0 0,-48-220-508 0 0,69 219-412 0 0,-94-319-1032 0 0,2-1-1 0 0,0-1 1 0 0,14 24 0 0 0,-17-34-1175 0 0,45-27-12464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3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6404 1809 1336 0 0,'0'0'12734'0'0,"7"-4"-11768"0"0,2-1-728 0 0,4-1 431 0 0,0-1 1 0 0,-1 0-1 0 0,0-1 1 0 0,0 0 0 0 0,16-16-1 0 0,-13 8-490 0 0,-1 0 0 0 0,0-1 0 0 0,-1 0 0 0 0,-1-1 0 0 0,-1 0 0 0 0,-1-1 0 0 0,0-1 0 0 0,-1 1 1 0 0,-1-1-1 0 0,7-31 0 0 0,-10 24-158 0 0,-1-1 1 0 0,-2 0-1 0 0,-1 1 1 0 0,-1-1-1 0 0,-1 0 1 0 0,-1 0-1 0 0,-2 0 1 0 0,-1 1-1 0 0,-1 0 1 0 0,-1 0-1 0 0,-2 0 1 0 0,0 1-1 0 0,-24-45 1 0 0,10 28-31 0 0,-2 0 1 0 0,-2 3 0 0 0,-2 0 0 0 0,-1 1-1 0 0,-2 2 1 0 0,-2 2 0 0 0,-40-34-1 0 0,10 18-7 0 0,-3 2 0 0 0,-2 3 0 0 0,-2 4 0 0 0,-2 2 0 0 0,-2 4 0 0 0,-1 3-1 0 0,-1 3 1 0 0,-1 4 0 0 0,-2 3 0 0 0,-1 4 0 0 0,0 3 0 0 0,-123-7 0 0 0,119 18 36 0 0,1 4 1 0 0,0 3-1 0 0,0 4 1 0 0,0 4-1 0 0,1 4 1 0 0,0 3-1 0 0,1 4 1 0 0,1 3-1 0 0,2 4 1 0 0,0 3-1 0 0,3 3 1 0 0,-84 52-1 0 0,116-57 31 0 0,1 1 0 0 0,1 3-1 0 0,2 1 1 0 0,2 2 0 0 0,1 2 0 0 0,1 1 0 0 0,3 1-1 0 0,1 3 1 0 0,2 0 0 0 0,-46 91 0 0 0,62-108 226 0 0,13-15 64 0 0,9 14-21 0 0,-6-19-48 0 0,10-8-52 0 0,4-3-169 0 0,1 0-1 0 0,-1-1 0 0 0,1 0 0 0 0,-2-2 0 0 0,1 0 0 0 0,-1-1 0 0 0,0 0 0 0 0,-1-1 1 0 0,0 0-1 0 0,16-17 0 0 0,-10 7-23 0 0,-2 0 0 0 0,0-1 1 0 0,-1-1-1 0 0,-2-1 0 0 0,0-1 0 0 0,-1 0 0 0 0,-1 0 1 0 0,17-49-1 0 0,-25 55-25 0 0,0 1-1 0 0,-1-1 1 0 0,-1 0 0 0 0,-1 0 0 0 0,-1 0 0 0 0,0 0-1 0 0,-1 0 1 0 0,-1 0 0 0 0,-1 0 0 0 0,0 0 0 0 0,-1 0-1 0 0,-1 0 1 0 0,-1 1 0 0 0,-10-26 0 0 0,4 19-9 0 0,-1 1 0 0 0,0 1-1 0 0,-2 0 1 0 0,0 0 0 0 0,-2 2 0 0 0,0 0 0 0 0,-1 0-1 0 0,-24-19 1 0 0,13 15-4 0 0,-2 1-1 0 0,0 2 0 0 0,-1 1 1 0 0,-2 1-1 0 0,-38-16 1 0 0,4 9-8 0 0,-2 2 1 0 0,0 4-1 0 0,-1 2 1 0 0,-1 4-1 0 0,-100-8 1 0 0,51 15 10 0 0,0 5 1 0 0,1 5 0 0 0,-1 6-1 0 0,2 4 1 0 0,-1 6 0 0 0,-221 66 0 0 0,213-43 38 0 0,2 6-1 0 0,2 6 1 0 0,2 5 0 0 0,3 5 0 0 0,-212 154 0 0 0,220-131 13 0 0,4 6 0 0 0,4 4 1 0 0,5 4-1 0 0,4 5 1 0 0,-157 232-1 0 0,207-269 5 0 0,2 2 0 0 0,4 1-1 0 0,3 2 1 0 0,3 1 0 0 0,3 2 0 0 0,4 1-1 0 0,3 0 1 0 0,-15 118 0 0 0,32-166-10 0 0,2 0 0 0 0,1 1 0 0 0,2-1 0 0 0,1 0 0 0 0,1 0 0 0 0,1 0 0 0 0,2-1 0 0 0,19 58 1 0 0,-20-74-22 0 0,1-1 0 0 0,0 1 0 0 0,1-1 1 0 0,0 0-1 0 0,1 0 0 0 0,0-1 1 0 0,1 0-1 0 0,0-1 0 0 0,1 1 1 0 0,0-2-1 0 0,1 0 0 0 0,-1 0 1 0 0,2-1-1 0 0,-1 0 0 0 0,1 0 1 0 0,1-2-1 0 0,-1 0 0 0 0,1 0 1 0 0,0-1-1 0 0,0 0 0 0 0,16 2 1 0 0,-3-2 1 0 0,-1-2 0 0 0,1-1 1 0 0,0-1-1 0 0,0-1 0 0 0,-1-1 1 0 0,1-1-1 0 0,0-1 0 0 0,26-8 1 0 0,5-3 11 0 0,-2-3 0 0 0,79-36-1 0 0,-12-3-38 0 0,-86 43-37 0 0,-27 9 9 0 0,-4 8 3 0 0,13 9 18 0 0,-17-12 14 0 0,-1-1 0 0 0,0 0 0 0 0,1 0 0 0 0,-1 0 0 0 0,0 1 0 0 0,0-1-1 0 0,1 0 1 0 0,-1 0 0 0 0,0 1 0 0 0,0-1 0 0 0,1 0 0 0 0,-1 1 0 0 0,0-1 0 0 0,0 0 0 0 0,0 1 0 0 0,0-1 0 0 0,0 0 0 0 0,0 1 0 0 0,1-1 0 0 0,-1 0 0 0 0,0 1 0 0 0,0-1 0 0 0,0 0 0 0 0,0 1 0 0 0,0-1 0 0 0,0 1 0 0 0,0-1 0 0 0,0 0 0 0 0,-1 1 0 0 0,1-1 0 0 0,0 0 0 0 0,0 1 0 0 0,0-1 0 0 0,0 0 0 0 0,0 1 0 0 0,-1-1-1 0 0,1 0 1 0 0,0 1 0 0 0,0-1 0 0 0,-1 0 0 0 0,-9 37 20 0 0,-10 28 11 0 0,3 1 0 0 0,-16 130 0 0 0,30-151-16 0 0,2 1 1 0 0,2-1-1 0 0,2 1 1 0 0,2-1-1 0 0,2 0 0 0 0,2 0 1 0 0,1-1-1 0 0,3 0 0 0 0,2-1 1 0 0,1-1-1 0 0,2 0 1 0 0,3-1-1 0 0,0-1 0 0 0,40 53 1 0 0,-23-46 4 0 0,1-2 0 0 0,3-3 0 0 0,1 0 0 0 0,2-3 0 0 0,2-2 0 0 0,1-2 0 0 0,2-2 1 0 0,1-2-1 0 0,2-3 0 0 0,0-2 0 0 0,74 25 0 0 0,-61-29 1 0 0,2-3 0 0 0,-1-3 0 0 0,2-3 0 0 0,0-3 0 0 0,1-3 0 0 0,-1-3 0 0 0,1-3 0 0 0,0-3-1 0 0,94-15 1 0 0,-48-6-23 0 0,-1-4-1 0 0,-1-5 1 0 0,-1-6-1 0 0,-3-4 1 0 0,180-96 0 0 0,-105 30 138 0 0,-4-8 1 0 0,208-174-1 0 0,-365 272-59 0 0,41-25 1 0 0,-60 41-63 0 0,-4 8 9 0 0,0 7-11 0 0,0-1-1 0 0,-1 1 1 0 0,0-1-1 0 0,-2 0 1 0 0,-2 17-1 0 0,-4 48 49 0 0,8-68-56 0 0,0 4 6 0 0,-1 1 1 0 0,1 0-1 0 0,1 0 0 0 0,1-1 0 0 0,0 1 0 0 0,1-1 0 0 0,0 1 0 0 0,1-1 0 0 0,10 24 0 0 0,-7-22 6 0 0,1-1-1 0 0,1 0 1 0 0,0-1-1 0 0,1 0 1 0 0,0-1-1 0 0,1 0 1 0 0,0 0-1 0 0,1-1 1 0 0,0 0-1 0 0,1-1 1 0 0,0-1-1 0 0,0 0 1 0 0,1-1-1 0 0,1 0 0 0 0,-1-1 1 0 0,1-1-1 0 0,0 0 1 0 0,1-1-1 0 0,-1-1 1 0 0,1 0-1 0 0,25 2 1 0 0,0-3 0 0 0,0-1 0 0 0,0-3 0 0 0,0-1 1 0 0,0-2-1 0 0,0-2 0 0 0,-1-1 0 0 0,0-3 0 0 0,40-14 0 0 0,-6-3-5 0 0,-2-3 0 0 0,0-3 1 0 0,84-55-1 0 0,-62 27-14 0 0,-3-5 1 0 0,153-144-1 0 0,131-189-49 0 0,-84 27-3 0 0,-259 318-16 0 0,-30 49 55 0 0,5 8 2 0 0,5 1 36 0 0,0-1 0 0 0,0-1 0 0 0,1 0 0 0 0,16 1 1 0 0,-5-4-10 0 0,-1-1 1 0 0,1-1-1 0 0,-1-1 1 0 0,0-1-1 0 0,0-1 1 0 0,30-13 0 0 0,-9 1 20 0 0,81-48 1 0 0,-96 49-20 0 0,-1-2 1 0 0,0-1 0 0 0,-2-1-1 0 0,0-2 1 0 0,-1 0-1 0 0,-2-1 1 0 0,0-2-1 0 0,19-28 1 0 0,-31 37-20 0 0,-1 0 1 0 0,0 0-1 0 0,-2-1 1 0 0,0-1 0 0 0,-1 0-1 0 0,0 0 1 0 0,-2 0-1 0 0,0 0 1 0 0,-1-1-1 0 0,-1 0 1 0 0,-1 0-1 0 0,-1 0 1 0 0,-1 0-1 0 0,-4-37 1 0 0,1 32-18 0 0,-1 2-1 0 0,-2-1 1 0 0,0 0-1 0 0,-2 1 1 0 0,0 0 0 0 0,-2 1-1 0 0,0 0 1 0 0,-21-31-1 0 0,26 44-99 0 0,-1 1 0 0 0,-1-1 0 0 0,1 1 0 0 0,-1 1 0 0 0,-1-1 0 0 0,1 1 0 0 0,-2 1 0 0 0,1-1 0 0 0,0 1 0 0 0,-1 1 0 0 0,0-1 0 0 0,-1 1 0 0 0,1 1 0 0 0,-1 0 0 0 0,0 1 0 0 0,1-1 0 0 0,-2 2 0 0 0,1-1 0 0 0,0 2 0 0 0,0-1 0 0 0,-21 1 0 0 0,6 3-564 0 0,0 1 0 0 0,0 1 0 0 0,1 1 0 0 0,-1 1 0 0 0,1 1 1 0 0,1 2-1 0 0,-1 0 0 0 0,-26 15 0 0 0,4 3-2692 0 0,1 1 1 0 0,-75 62-1 0 0,42-21-3914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3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31 113 548 0 0,'26'-53'6034'0'0,"-24"48"-4074"0"0,0 0-61 0 0,15-26 1305 0 0,-7 12 4905 0 0,-1 60-7465 0 0,-2 0 0 0 0,-1 1-1 0 0,0 51 1 0 0,-10 137 422 0 0,0-70-679 0 0,4-149-397 0 0,1 61-259 0 0,-17 139 0 0 0,15-208 110 0 0,1-1 1 0 0,-1 1 0 0 0,1-1 0 0 0,-1 0 0 0 0,0 1 0 0 0,0-1 0 0 0,0 1-1 0 0,0-1 1 0 0,0 0 0 0 0,-1 0 0 0 0,1 0 0 0 0,-3 3 0 0 0,-1 1-361 0 0,5-4 300 0 0,-1 0 0 0 0,0-1 0 0 0,0 1 1 0 0,0 0-1 0 0,0-1 0 0 0,0 1 0 0 0,0-1 0 0 0,0 1 0 0 0,-1-1 0 0 0,1 1 0 0 0,0-1 0 0 0,-1 0 0 0 0,1 0 0 0 0,-1 0 0 0 0,-2 2 0 0 0,-1 0-505 0 0,-8-1-4646 0 0,-20-7 733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4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0 616 768 0 0,'11'-112'4795'0'0,"-5"-57"7746"0"0,-1 174-11923 0 0,22 23 158 0 0,1-1-1 0 0,2-2 1 0 0,1 0-1 0 0,1-2 0 0 0,46 25 1 0 0,-26-21-297 0 0,-5-2 523 0 0,81 32 0 0 0,-106-54-631 0 0,-1-5-268 0 0,0-1 1 0 0,-1-1-1 0 0,0 0 1 0 0,1-2-1 0 0,-2 0 1 0 0,1-2-1 0 0,-1 0 0 0 0,0 0 1 0 0,27-18-1 0 0,-24 9-80 0 0,0-1 0 0 0,-1 0-1 0 0,-1-1 1 0 0,0-2 0 0 0,-2 0 0 0 0,-1 0 0 0 0,0-2-1 0 0,-2 0 1 0 0,0-1 0 0 0,-2-1 0 0 0,-1 0-1 0 0,0 0 1 0 0,-2-1 0 0 0,-1-1 0 0 0,-2 0 0 0 0,0 0-1 0 0,-2 0 1 0 0,3-29 0 0 0,1-20-94 0 0,-8 70 43 0 0,-4 6 10 0 0,-1 1 17 0 0,1-1 0 0 0,0 1 1 0 0,-1 0-1 0 0,1 1 0 0 0,0-1 1 0 0,0 0-1 0 0,0 1 0 0 0,0 0 1 0 0,0-1-1 0 0,1 1 1 0 0,-1 0-1 0 0,0 1 0 0 0,1-1 1 0 0,0 0-1 0 0,-1 1 0 0 0,1-1 1 0 0,0 1-1 0 0,0 0 0 0 0,-2 3 1 0 0,-5 10 6 0 0,-1 1 0 0 0,-9 24 0 0 0,11-22-3 0 0,-29 69 89 0 0,3 2 0 0 0,4 0 0 0 0,4 2 0 0 0,4 2 0 0 0,-15 148 0 0 0,35-193 2 0 0,6 70 0 0 0,-1-24-964 0 0,-3-92 693 0 0,0 0 0 0 0,0-1 0 0 0,0 1 0 0 0,1-1 0 0 0,-1 1 0 0 0,0-1 0 0 0,1 1 1 0 0,0-1-1 0 0,-1 1 0 0 0,1-1 0 0 0,2 3 0 0 0,0 2-405 0 0,-2 0-1772 0 0,49-15-18188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4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193 479 2016 0 0,'0'0'6183'0'0,"1"-5"-4373"0"0,14-30 6995 0 0,-7 25-9176 0 0,-5 6 968 0 0,4 0-107 0 0,83-48 781 0 0,45-29-664 0 0,-109 61-350 0 0,-1-1-1 0 0,0-1 1 0 0,-1-1-1 0 0,25-33 1 0 0,-44 50-83 0 0,-1 0 0 0 0,0 0 0 0 0,-1-1 0 0 0,1 1 0 0 0,-1-1 0 0 0,4-12 0 0 0,-6 17-144 0 0,0 0 0 0 0,-1 0-1 0 0,1-1 1 0 0,-1 1 0 0 0,1 0 0 0 0,-1-1 0 0 0,0 1 0 0 0,1 0-1 0 0,-1-1 1 0 0,-1 1 0 0 0,1 0 0 0 0,0-1 0 0 0,0 1 0 0 0,-1 0-1 0 0,0 0 1 0 0,1-1 0 0 0,-1 1 0 0 0,0 0 0 0 0,0 0 0 0 0,0 0-1 0 0,0 0 1 0 0,0 0 0 0 0,-3-3 0 0 0,3 4-26 0 0,-2-2 13 0 0,0 0 0 0 0,-1 0 0 0 0,1 0 0 0 0,-1 1 0 0 0,0-1 0 0 0,0 1 0 0 0,0 0 0 0 0,0 0 0 0 0,0 0 0 0 0,0 1 0 0 0,-1-1 0 0 0,1 1 0 0 0,0 0 0 0 0,-1 0 0 0 0,1 1 0 0 0,-8-1 0 0 0,-4 2-3 0 0,-1 0-1 0 0,1 1 1 0 0,0 0-1 0 0,0 2 1 0 0,0 0-1 0 0,0 0 1 0 0,0 2-1 0 0,1 0 1 0 0,-24 13-1 0 0,18-6 8 0 0,0 1 0 0 0,0 0-1 0 0,2 2 1 0 0,0 1 0 0 0,-32 35 0 0 0,25-20 6 0 0,1 1 1 0 0,2 1 0 0 0,1 1 0 0 0,2 1 0 0 0,1 1 0 0 0,2 1-1 0 0,-21 71 1 0 0,32-86-51 0 0,1 1-1 0 0,1 1 0 0 0,1-1 1 0 0,1 1-1 0 0,1-1 1 0 0,1 1-1 0 0,1 0 0 0 0,2-1 1 0 0,0 1-1 0 0,2-1 1 0 0,0 0-1 0 0,2 0 0 0 0,0-1 1 0 0,2 0-1 0 0,1 0 0 0 0,0-1 1 0 0,2 0-1 0 0,0-1 1 0 0,2 0-1 0 0,0-1 0 0 0,1-1 1 0 0,1 0-1 0 0,1-1 1 0 0,1 0-1 0 0,35 26 0 0 0,-37-34-500 0 0,0 0 1 0 0,1-1-1 0 0,0-1 0 0 0,0-1 0 0 0,1 0 0 0 0,0-1 0 0 0,0-1 1 0 0,0-1-1 0 0,1 0 0 0 0,0-2 0 0 0,33 1 0 0 0,-23-3-915 0 0,-1-2 0 0 0,0-1 0 0 0,1-1 0 0 0,-1-1 0 0 0,-1-2 0 0 0,1-1 0 0 0,30-13 0 0 0,3-7-3693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5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967 447 868 0 0,'1'-2'199'0'0,"10"-24"1349"0"0,-1 0-1 0 0,-1-1 1 0 0,-2 0 0 0 0,6-34 0 0 0,-12 52-1159 0 0,-1 1 1 0 0,1 0-1 0 0,-1-1 0 0 0,-1 1 1 0 0,0-1-1 0 0,0 1 0 0 0,-1-1 1 0 0,0 1-1 0 0,0 0 0 0 0,-1 0 0 0 0,0 0 1 0 0,0 0-1 0 0,-1 1 0 0 0,0-1 1 0 0,0 1-1 0 0,-1 0 0 0 0,0 0 1 0 0,-9-10-1 0 0,3 6-66 0 0,0 0 0 0 0,-1 1 0 0 0,0 0 0 0 0,0 1 0 0 0,-1 0 0 0 0,-1 1 1 0 0,1 0-1 0 0,-1 1 0 0 0,0 1 0 0 0,-1 0 0 0 0,0 1 0 0 0,0 1 0 0 0,0 0 0 0 0,0 1 0 0 0,-1 1 0 0 0,1 0 1 0 0,-23 0-1 0 0,12 4-120 0 0,0 0 1 0 0,1 1 0 0 0,-1 2 0 0 0,1 1 0 0 0,0 1 0 0 0,0 0-1 0 0,1 2 1 0 0,0 1 0 0 0,-40 23 0 0 0,30-13-75 0 0,2 2 0 0 0,0 1 0 0 0,1 1-1 0 0,1 1 1 0 0,2 2 0 0 0,-43 52 0 0 0,52-55-80 0 0,1 1 0 0 0,2 1 1 0 0,0 0-1 0 0,2 1 0 0 0,1 1 0 0 0,1 0 0 0 0,1 1 0 0 0,2 0 0 0 0,-6 33 0 0 0,13-49 19 0 0,1 0-1 0 0,0-1 1 0 0,1 1 0 0 0,0 0-1 0 0,1 0 1 0 0,1 0-1 0 0,0-1 1 0 0,1 1-1 0 0,0-1 1 0 0,1 1 0 0 0,0-1-1 0 0,1 0 1 0 0,0-1-1 0 0,1 1 1 0 0,0-1-1 0 0,1 0 1 0 0,0 0 0 0 0,1-1-1 0 0,0 0 1 0 0,1-1-1 0 0,0 1 1 0 0,0-2-1 0 0,1 1 1 0 0,0-1 0 0 0,0-1-1 0 0,1 0 1 0 0,0 0-1 0 0,0-1 1 0 0,1-1-1 0 0,0 0 1 0 0,0 0 0 0 0,0-1-1 0 0,0-1 1 0 0,1 0-1 0 0,0 0 1 0 0,-1-2 0 0 0,1 1-1 0 0,0-2 1 0 0,13 0-1 0 0,16-4 131 0 0,0-1 0 0 0,0-2 1 0 0,-1-2-1 0 0,0-2 0 0 0,-1-1 0 0 0,48-23 0 0 0,-35 8-231 0 0,-1-2 0 0 0,-1-3-1 0 0,-2-2 1 0 0,-2-2 0 0 0,-1-2 0 0 0,-2-2 0 0 0,-2-2-1 0 0,-1-2 1 0 0,50-71 0 0 0,-87 109-422 0 0,-1 0 0 0 0,0-1 0 0 0,0 1 0 0 0,-1-1 0 0 0,0 0 0 0 0,0 0 0 0 0,1-13 0 0 0,-3 19 394 0 0,1 1-1 0 0,-1-1 0 0 0,0 1 0 0 0,0-1 1 0 0,0 1-1 0 0,0 0 0 0 0,0-1 1 0 0,0 1-1 0 0,0-1 0 0 0,0 1 0 0 0,0-1 1 0 0,0 1-1 0 0,0-1 0 0 0,-1 1 0 0 0,1-1 1 0 0,0 1-1 0 0,0 0 0 0 0,0-1 1 0 0,0 1-1 0 0,-1-1 0 0 0,1 1 0 0 0,0-1 1 0 0,0 1-1 0 0,-1 0 0 0 0,1-1 0 0 0,0 1 1 0 0,-1 0-1 0 0,1-1 0 0 0,-1 1 1 0 0,1 0-1 0 0,-6-5-454 0 0,1 1 1 0 0,-1-1-1 0 0,0 2 0 0 0,0-1 1 0 0,0 0-1 0 0,0 1 1 0 0,-1 1-1 0 0,0-1 1 0 0,-11-3-1 0 0,-3 2-2316 0 0,-1 0 0 0 0,-28-2 0 0 0,-10 2-5315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5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1 1248 0 0,'-65'14'8895'0'0,"42"-7"-3965"0"0,26-3-3662 0 0,6 8-688 0 0,1-1 1 0 0,0 0-1 0 0,0 0 1 0 0,2-2-1 0 0,-1 1 1 0 0,1-1-1 0 0,20 11 1 0 0,25 20 660 0 0,519 438 1669 0 0,-559-465-3615 0 0,73 60-2127 0 0,-62-50-1158 0 0,-2-1-3403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5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1851 2007 1488 0 0,'-1457'383'14438'0'0,"1073"-285"-8324"0"0,375-96-4879 0 0,43-10 412 0 0,0-4-1349 0 0,987-230 1797 0 0,-847 204-1936 0 0,2374-492 825 0 0,113 45-687 0 0,2168-278-389 0 0,-4327 688-225 0 0,-369 55 116 0 0,962-163-3624 0 0,-858 128 210 0 0,-83 3-5355 0 0,-94 26-909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37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409 339 1408 0 0,'2'-4'2152'0'0,"6"-41"5084"0"0,-7 31-6862 0 0,-2 11-63 0 0,0-1 0 0 0,0 0 1 0 0,0 1-1 0 0,0 0 0 0 0,-1-1 1 0 0,0 1-1 0 0,0 0 0 0 0,0 0 1 0 0,0 0-1 0 0,0 0 0 0 0,-1 0 1 0 0,1 0-1 0 0,-1 1 0 0 0,0-1 1 0 0,-3-2-1 0 0,5 5-271 0 0,-3-5 213 0 0,-1 1 0 0 0,0 0 0 0 0,0 1 1 0 0,-1-1-1 0 0,1 1 0 0 0,-1 0 0 0 0,1 0 0 0 0,-1 1 0 0 0,-10-4 1 0 0,11 4-178 0 0,-2 0 297 0 0,-2 1-83 0 0,3 0-255 0 0,0 0 13 0 0,0 0-1 0 0,0 1 1 0 0,0 0 0 0 0,0 0-1 0 0,0 0 1 0 0,0 0-1 0 0,0 1 1 0 0,1 0-1 0 0,-1 1 1 0 0,0-1 0 0 0,0 1-1 0 0,1 0 1 0 0,-11 6-1 0 0,1 0-14 0 0,0 2-1 0 0,0 0 1 0 0,2 0-1 0 0,-1 2 1 0 0,1-1-1 0 0,1 2 1 0 0,0 0-1 0 0,1 0 1 0 0,0 1-1 0 0,1 0 1 0 0,1 1-1 0 0,0 0 1 0 0,1 1-1 0 0,-8 19 1 0 0,11-19 6 0 0,1 0 0 0 0,1-1 0 0 0,0 1 0 0 0,1 0 0 0 0,0 1 0 0 0,2-1 0 0 0,0 0 0 0 0,0 0 0 0 0,2 0 1 0 0,0 0-1 0 0,1 0 0 0 0,0 0 0 0 0,7 17 0 0 0,6-4 558 0 0,-11-23-473 0 0,5 2 246 0 0,6-3 15 0 0,1-1 0 0 0,28 4-1 0 0,-42-7-362 0 0,-1-1-1 0 0,0 0 1 0 0,1 0-1 0 0,-1 0 0 0 0,0 0 1 0 0,1 0-1 0 0,-1 0 0 0 0,0 0 1 0 0,1-1-1 0 0,-1 1 1 0 0,0-1-1 0 0,0 0 0 0 0,0 0 1 0 0,1 0-1 0 0,2-1 0 0 0,1-1 32 0 0,2 0-10 0 0,-1 0 1 0 0,1 0-1 0 0,-1-1 0 0 0,0 0 0 0 0,0 0 0 0 0,0-1 1 0 0,-1 1-1 0 0,0-2 0 0 0,10-8 0 0 0,-11 9-29 0 0,18-13 87 0 0,3-13-10 0 0,20-34 27 0 0,-40 56-103 0 0,-1 0 0 0 0,-1-1 1 0 0,1 1-1 0 0,-1-1 1 0 0,4-19-1 0 0,-5 19-10 0 0,3-8 16 0 0,0 0-1 0 0,-1 0 1 0 0,-1 0 0 0 0,-1-1 0 0 0,0 1 0 0 0,-1-29-1 0 0,6-54 6 0 0,-8 67-167 0 0,0 16-83 0 0,5 44 101 0 0,37 179 104 0 0,-28-147 18 0 0,-6-23 29 0 0,1 0 0 0 0,1-1-1 0 0,30 66 1 0 0,-12-45 457 0 0,-25-50 247 0 0,3-3-463 0 0,20 3-50 0 0,-25-5-207 0 0,0 0 0 0 0,0 0 0 0 0,0 0 1 0 0,0 0-1 0 0,0 0 0 0 0,0 0 0 0 0,0 0 1 0 0,0 0-1 0 0,0-1 0 0 0,0 1 0 0 0,0 0 1 0 0,0-1-1 0 0,0 1 0 0 0,0-1 0 0 0,0 1 0 0 0,0-1 1 0 0,0 1-1 0 0,-1-1 0 0 0,1 0 0 0 0,0 1 1 0 0,0-1-1 0 0,0 0 0 0 0,-1 0 0 0 0,1 0 1 0 0,0-1-1 0 0,10-10 42 0 0,-1 0 0 0 0,-1 0 1 0 0,0-1-1 0 0,-1 0 1 0 0,0-1-1 0 0,-1 0 0 0 0,9-26 1 0 0,-8 22-25 0 0,41-100 96 0 0,-23 53-126 0 0,2 0 0 0 0,54-87-1 0 0,-70 128-61 0 0,-11 22 55 0 0,-1 0 0 0 0,1 0 0 0 0,0 0 0 0 0,0 0 0 0 0,0 0 0 0 0,0 0 0 0 0,0 0 0 0 0,1 0 0 0 0,-1 1 0 0 0,1-1 0 0 0,-1 1 0 0 0,4-3-1 0 0,13-19-48 0 0,-17 21 40 0 0,1 1 0 0 0,0-1 0 0 0,0 0 0 0 0,0 0 0 0 0,0 1 0 0 0,0-1 0 0 0,0 1 0 0 0,0 0 0 0 0,0 0 0 0 0,1 0 1 0 0,-1 0-1 0 0,0 0 0 0 0,1 0 0 0 0,-1 0 0 0 0,1 1 0 0 0,3-1 0 0 0,27 3-19 0 0,-32-2 34 0 0,-1 0 0 0 0,1 0 0 0 0,-1 0 0 0 0,1 0 0 0 0,-1 0 0 0 0,1 0 0 0 0,-1 0 0 0 0,1 0 0 0 0,-1 1-1 0 0,1-1 1 0 0,-1 0 0 0 0,1 0 0 0 0,-1 0 0 0 0,0 0 0 0 0,1 1 0 0 0,-1-1 0 0 0,1 0 0 0 0,-1 0 0 0 0,1 1 0 0 0,-1-1-1 0 0,0 0 1 0 0,1 1 0 0 0,-1-1 0 0 0,0 0 0 0 0,1 1 0 0 0,-1-1 0 0 0,0 1 0 0 0,6 7-9 0 0,-1 0 1 0 0,-1 0-1 0 0,0 1 0 0 0,0 0 1 0 0,0 0-1 0 0,-1 0 1 0 0,-1 0-1 0 0,3 12 0 0 0,-1 3-13 0 0,-1 0 0 0 0,-1 36 0 0 0,-1-8 15 0 0,14 92 0 0 0,-9-93 8 0 0,2-3 4 0 0,-7-41 3 0 0,0 0 0 0 0,1-1-1 0 0,0 1 1 0 0,0-1 0 0 0,1 0-1 0 0,0 1 1 0 0,0-1 0 0 0,0 0 0 0 0,1-1-1 0 0,0 1 1 0 0,0-1 0 0 0,0 1-1 0 0,7 5 1 0 0,-7-8-1 0 0,1-1 0 0 0,-1 1 1 0 0,0-1-1 0 0,1 0 0 0 0,0 0 0 0 0,-1-1 0 0 0,1 0 1 0 0,0 1-1 0 0,0-1 0 0 0,0-1 0 0 0,-1 1 0 0 0,1-1 1 0 0,0 0-1 0 0,0 0 0 0 0,0 0 0 0 0,0-1 0 0 0,0 0 1 0 0,0 0-1 0 0,0 0 0 0 0,-1 0 0 0 0,6-3 0 0 0,0 2 2 0 0,-5 2-3 0 0,-1-1-1 0 0,1 0 1 0 0,-1-1-1 0 0,0 1 1 0 0,1-1 0 0 0,-1 0-1 0 0,0 0 1 0 0,6-3-1 0 0,8-5 11 0 0,0-1-1 0 0,-1 0 1 0 0,0-2-1 0 0,0 0 1 0 0,-2 0 0 0 0,26-29-1 0 0,-32 31-9 0 0,0-1-1 0 0,-1 0 1 0 0,0 0-1 0 0,-1-1 1 0 0,0 0-1 0 0,-1 0 1 0 0,0-1-1 0 0,-1 0 1 0 0,-1 0-1 0 0,0 0 1 0 0,3-29-1 0 0,-6 23-17 0 0,0-1 0 0 0,-1 0-1 0 0,-1 0 1 0 0,-1 1 0 0 0,-5-23 0 0 0,-27-41-178 0 0,31 80 146 0 0,-25-9-107 0 0,24 16 129 0 0,-15 8 7 0 0,19-11 16 0 0,0 1-1 0 0,0-1 0 0 0,0 1 1 0 0,0-1-1 0 0,-1 0 1 0 0,1 1-1 0 0,0-1 1 0 0,0 1-1 0 0,0-1 1 0 0,0 1-1 0 0,0-1 1 0 0,0 0-1 0 0,0 1 1 0 0,0-1-1 0 0,0 1 0 0 0,0-1 1 0 0,1 1-1 0 0,-1-1 1 0 0,0 0-1 0 0,0 1 1 0 0,0-1-1 0 0,0 1 1 0 0,1-1-1 0 0,-1 0 1 0 0,0 1-1 0 0,0-1 0 0 0,1 0 1 0 0,-1 1-1 0 0,0-1 1 0 0,0 0-1 0 0,1 1 1 0 0,6 6-10 0 0,-4-4 13 0 0,2 0 0 0 0,-1 0-1 0 0,0-1 1 0 0,0 1 0 0 0,1-1-1 0 0,0 0 1 0 0,-1 0 0 0 0,1-1-1 0 0,0 1 1 0 0,0-1 0 0 0,0 0-1 0 0,0 0 1 0 0,9 0-1 0 0,-10-1 3 0 0,28 7 17 0 0,8-4 3 0 0,61-7 49 0 0,-81 2-47 0 0,1-1 0 0 0,-1 0-1 0 0,0-2 1 0 0,-1 0 0 0 0,30-13-1 0 0,-38 14-17 0 0,57-26 46 0 0,30-29 0 0 0,-93 55-67 0 0,13-9-234 0 0,-30 26 213 0 0,1 0 0 0 0,0 0-1 0 0,1 2 1 0 0,-16 28-1 0 0,-32 74-12 0 0,42-81 48 0 0,1 4 11 0 0,2 1 0 0 0,2 0 0 0 0,1 1-1 0 0,-4 53 1 0 0,5-39-6 0 0,6-38-346 0 0,2-14 248 0 0,1-1-1 0 0,-1 1 1 0 0,1 0 0 0 0,0 0 0 0 0,0 0-1 0 0,0-1 1 0 0,0 1 0 0 0,1 0-1 0 0,-1 0 1 0 0,1-1 0 0 0,0 1 0 0 0,2 4-1 0 0,20 50-4513 0 0,21-43-6064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6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1 422 160 0 0,'17'-79'5972'0'0,"-4"0"0"0"0,6-136 0 0 0,-14 173-4679 0 0,-4 36-2 0 0,4 12-1058 0 0,1 2-164 0 0,-1 1 0 0 0,0-1 0 0 0,-1 1 0 0 0,1-1 0 0 0,-2 1 0 0 0,1 1 0 0 0,-1-1 1 0 0,-1 0-1 0 0,0 1 0 0 0,0-1 0 0 0,-1 1 0 0 0,0 10 0 0 0,-2 564 2490 0 0,-2-55-1560 0 0,5-461-871 0 0,25 510 816 0 0,-10-387-560 0 0,43 192 1 0 0,-51-341-321 0 0,1-1 0 0 0,2 1 0 0 0,28 63 1 0 0,-38-102-139 0 0,-1 0 10 0 0,0 0 0 0 0,0 0 0 0 0,1-1 0 0 0,-1 1 0 0 0,1-1 0 0 0,-1 1 0 0 0,1-1 0 0 0,0 0 0 0 0,0 0 0 0 0,0 0 0 0 0,0 0 0 0 0,1 0 0 0 0,-1 0 0 0 0,0 0 0 0 0,1-1 0 0 0,-1 1 0 0 0,1-1 0 0 0,0 0 0 0 0,-1 0 0 0 0,1 0 0 0 0,0 0 0 0 0,0 0 0 0 0,0 0 0 0 0,5 0 0 0 0,2-1-267 0 0,1 0 0 0 0,-1-1 0 0 0,0 0-1 0 0,1-1 1 0 0,-1 0 0 0 0,0-1 0 0 0,0 0 0 0 0,0 0 0 0 0,0-1-1 0 0,-1 0 1 0 0,1-1 0 0 0,15-11 0 0 0,-6 2-569 0 0,-1-1 0 0 0,-1-1 1 0 0,-1 0-1 0 0,0-2 0 0 0,-1 0 0 0 0,22-34 1 0 0,-9 5-2852 0 0,38-87 0 0 0,-27 36-2061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2308 1628 0 0,'-21'-11'741'0'0,"-177"-98"4933"0"0,178 96-5053 0 0,2 0-1 0 0,-1-1 0 0 0,2-1 0 0 0,0-1 1 0 0,1-1-1 0 0,0 0 0 0 0,-21-31 0 0 0,34 43-526 0 0,0 0 1 0 0,0 0-1 0 0,0 0 0 0 0,1 0 0 0 0,0-1 0 0 0,0 1 1 0 0,0-1-1 0 0,1 0 0 0 0,0 1 0 0 0,0-1 0 0 0,0 0 0 0 0,0 0 1 0 0,1 1-1 0 0,0-1 0 0 0,1 0 0 0 0,-1 0 0 0 0,1 1 1 0 0,0-1-1 0 0,0 0 0 0 0,1 1 0 0 0,0-1 0 0 0,0 1 1 0 0,0-1-1 0 0,1 1 0 0 0,-1 0 0 0 0,1 0 0 0 0,0 0 0 0 0,7-7 1 0 0,3-3 42 0 0,1 1 1 0 0,1 1 0 0 0,0 0 0 0 0,1 1 0 0 0,0 0-1 0 0,1 2 1 0 0,25-14 0 0 0,54-21 340 0 0,180-61 1 0 0,119-8-40 0 0,-328 96-380 0 0,1265-304 526 0 0,14 45-409 0 0,-939 195-131 0 0,488-96-32 0 0,1563-330 2481 0 0,-1961 403-461 0 0,-486 103-1967 0 0,39 6 53 0 0,-49-5-116 0 0,0 1 1 0 0,0 0-1 0 0,0 1 0 0 0,0-1 1 0 0,0 0-1 0 0,0 0 0 0 0,0 0 1 0 0,0 0-1 0 0,0 1 0 0 0,0-1 1 0 0,-1 0-1 0 0,1 1 1 0 0,0-1-1 0 0,0 1 0 0 0,0-1 1 0 0,0 1-1 0 0,-1-1 0 0 0,1 1 1 0 0,0 0-1 0 0,-1-1 0 0 0,1 1 1 0 0,0 0-1 0 0,-1 0 1 0 0,1-1-1 0 0,-1 1 0 0 0,1 0 1 0 0,-1 0-1 0 0,1 0 0 0 0,-1 0 1 0 0,0 0-1 0 0,1 1 0 0 0,-1-2 7 0 0,1 2-4 0 0,0 0 1 0 0,0-1-1 0 0,0 1 0 0 0,0 0 0 0 0,0 0 0 0 0,-1 0 1 0 0,1 0-1 0 0,-1 0 0 0 0,1-1 0 0 0,-1 1 0 0 0,0 0 0 0 0,1 0 1 0 0,-1 0-1 0 0,0 0 0 0 0,0 0 0 0 0,-1 4 0 0 0,0 1 17 0 0,2 24 131 0 0,-1 0 0 0 0,-2 0 0 0 0,-7 35 0 0 0,-2 24 321 0 0,-15 984 3503 0 0,51-548-2772 0 0,-14-429-1002 0 0,4-1 0 0 0,3-1 0 0 0,45 131-1 0 0,-48-191-401 0 0,7 17-2127 0 0,-16-23-5941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8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4137 2444 0 0,'1'-25'1994'0'0,"1"-1"-1"0"0,1 1 1 0 0,9-34-1 0 0,27-75 2292 0 0,-17 65-2773 0 0,198-667 5623 0 0,120-407-4903 0 0,23-375-1850 0 0,-338 1386-1075 0 0,4-20-2334 0 0,-8 58-3816 0 0,-19 87 3958 0 0,26-10-7775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9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2743 194 556 0 0,'-2'-5'1103'0'0,"-1"-3"-721"0"0,-1-1 0 0 0,0 1 0 0 0,0 0 0 0 0,-1 0 0 0 0,0 0 1 0 0,0 1-1 0 0,-1-1 0 0 0,0 1 0 0 0,-1 1 0 0 0,1-1 0 0 0,-1 1 0 0 0,0 0 0 0 0,-1 1 0 0 0,0 0 1 0 0,-12-7-1 0 0,-67-19 462 0 0,52 20-593 0 0,-8 1-21 0 0,24 7-162 0 0,-1-2 141 0 0,1 1 0 0 0,-1 1 0 0 0,0 1 0 0 0,0 1 0 0 0,-28 2 0 0 0,15 6 219 0 0,0 2 1 0 0,0 2 0 0 0,1 1 0 0 0,0 1-1 0 0,-40 24 1 0 0,-156 104 1034 0 0,164-100-1127 0 0,-1217 837 3895 0 0,1189-810-4051 0 0,3 4-1 0 0,4 4 0 0 0,-107 121 0 0 0,187-191-482 0 0,0 1-1 0 0,1 0 0 0 0,0-1 1 0 0,0 1-1 0 0,1 1 1 0 0,0-1-1 0 0,0 0 0 0 0,-4 16 1 0 0,6-18-1363 0 0,47 2-3025 0 0,-23-9 929 0 0,46-19-1270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29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1 557 36 0 0,'8'-22'572'0'0,"149"-388"8306"0"0,-151 392-8260 0 0,1 0-1 0 0,1 0 0 0 0,18-29 1 0 0,-25 46-564 0 0,-1-1 0 0 0,1 1 0 0 0,0-1 0 0 0,1 1 0 0 0,-1 0 0 0 0,0-1 0 0 0,0 1 0 0 0,1 0 0 0 0,-1 0 0 0 0,0 0-1 0 0,1 0 1 0 0,-1 0 0 0 0,1 0 0 0 0,1-1 0 0 0,2 0 79 0 0,-4 2-126 0 0,-1 0 0 0 0,0-1 0 0 0,0 1 0 0 0,0 0 0 0 0,0 0 0 0 0,1 0 0 0 0,-1 0 0 0 0,0-1 0 0 0,0 1 0 0 0,0 0 0 0 0,1 0 0 0 0,-1 0 0 0 0,0 0 0 0 0,0 0 0 0 0,1 0 0 0 0,-1 0 0 0 0,0 0 0 0 0,0 0 0 0 0,1 0 0 0 0,-1 0 0 0 0,0 0 0 0 0,0 0 0 0 0,1 0 0 0 0,-1 0 0 0 0,0 0 0 0 0,0 0 0 0 0,1 0 0 0 0,-1 0 0 0 0,0 0 0 0 0,0 0 0 0 0,0 0 0 0 0,1 0 1 0 0,-1 0-1 0 0,0 1 0 0 0,0-1 0 0 0,1 0 0 0 0,-1 0 0 0 0,0 0 0 0 0,0 0 0 0 0,0 1 0 0 0,0-1 0 0 0,1 0 0 0 0,-1 0 0 0 0,0 0 0 0 0,0 1 0 0 0,0-1 0 0 0,0 0 0 0 0,0 0 0 0 0,0 0 0 0 0,0 1 0 0 0,17 20 145 0 0,-2 0-1 0 0,0 1 1 0 0,-1 0 0 0 0,-2 1 0 0 0,0 1-1 0 0,10 31 1 0 0,2-1 49 0 0,88 182 424 0 0,10-4-1 0 0,174 246 0 0 0,-193-333-617 0 0,6-6 0 0 0,7-4 0 0 0,5-6 0 0 0,155 128 0 0 0,-216-207-1627 0 0,72 45-1 0 0,-101-76-417 0 0,1-2 0 0 0,45 18 0 0 0,-10-12-3178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0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1268 990 1972 0 0,'-27'-17'1924'0'0,"21"14"-253"0"0,0-1-233 0 0,-20-10-92 0 0,20 11-20 0 0,-22-14 4238 0 0,25 13-4165 0 0,-12-16-223 0 0,15 20-1148 0 0,-1 0 1 0 0,1 0 0 0 0,0-1 0 0 0,0 1-1 0 0,0 0 1 0 0,-1 0 0 0 0,1-1-1 0 0,0 1 1 0 0,0 0 0 0 0,0-1 0 0 0,-1 1-1 0 0,1 0 1 0 0,0 0 0 0 0,0-1 0 0 0,0 1-1 0 0,0 0 1 0 0,0-1 0 0 0,0 1-1 0 0,0 0 1 0 0,0-1 0 0 0,0 1 0 0 0,0 0-1 0 0,0-1 1 0 0,0 1 0 0 0,0 0 0 0 0,0-1-1 0 0,0 1 1 0 0,0 0 0 0 0,0-1 0 0 0,1 1-1 0 0,-1 0 1 0 0,0-1 0 0 0,4-9 225 0 0,1 0-1 0 0,0 0 1 0 0,1 0 0 0 0,0 1 0 0 0,0 0 0 0 0,1 0-1 0 0,14-13 1 0 0,69-61 447 0 0,-22 22-315 0 0,127-153 551 0 0,-172 183-814 0 0,-1 0 0 0 0,-1-1 0 0 0,-2-1 0 0 0,-2 0-1 0 0,22-56 1 0 0,-37 82-111 0 0,1 0-1 0 0,-2-1 0 0 0,1 1 0 0 0,-1-1 0 0 0,0 0 0 0 0,0 0 0 0 0,-1 1 0 0 0,0-1 0 0 0,0 0 0 0 0,-1 0 0 0 0,0 1 0 0 0,0-1 0 0 0,-1 1 0 0 0,0-1 0 0 0,0 1 0 0 0,-4-8 0 0 0,3 10-9 0 0,1 1 0 0 0,-1 0-1 0 0,0-1 1 0 0,0 1 0 0 0,-1 0-1 0 0,1 1 1 0 0,-1-1 0 0 0,0 0-1 0 0,0 1 1 0 0,0 0 0 0 0,0 0-1 0 0,0 0 1 0 0,-1 1 0 0 0,0-1-1 0 0,1 1 1 0 0,-1 0 0 0 0,0 1-1 0 0,0-1 1 0 0,0 1 0 0 0,0 0-1 0 0,0 0 1 0 0,0 0 0 0 0,0 1-1 0 0,-9 0 1 0 0,-17 1-1 0 0,1 2 1 0 0,-1 1-1 0 0,1 1 1 0 0,0 2-1 0 0,-39 14 1 0 0,0 5 6 0 0,-71 37 1 0 0,35-10 7 0 0,3 5 0 0 0,2 4 0 0 0,3 4 1 0 0,-166 149-1 0 0,211-165 5 0 0,2 2 0 0 0,3 3 0 0 0,2 1 0 0 0,3 2 1 0 0,2 2-1 0 0,3 2 0 0 0,3 1 0 0 0,2 2 0 0 0,-29 85 1 0 0,50-114 11 0 0,0 1 1 0 0,3 0-1 0 0,1 1 1 0 0,1 0 0 0 0,3 0-1 0 0,0 0 1 0 0,3 1 0 0 0,7 61-1 0 0,-4-78-36 0 0,1 0-1 0 0,1-1 1 0 0,1 0 0 0 0,1 0-1 0 0,1 0 1 0 0,1-1 0 0 0,0 0-1 0 0,2-1 1 0 0,0 0-1 0 0,1-1 1 0 0,1 0 0 0 0,1-1-1 0 0,0 0 1 0 0,1-1 0 0 0,1-1-1 0 0,22 17 1 0 0,-13-14-553 0 0,0-1 0 0 0,2-1 1 0 0,0-1-1 0 0,0-2 0 0 0,2-1 1 0 0,-1-1-1 0 0,2-1 0 0 0,32 7 1 0 0,-26-11-1858 0 0,1-1 1 0 0,-1-1-1 0 0,66-3 1 0 0,0-8-5430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0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216 437 1728 0 0,'7'-37'1504'0'0,"-1"-1"-1"0"0,-2 1 1 0 0,-2-1 0 0 0,-1 0-1 0 0,-2 0 1 0 0,-2 0 0 0 0,-12-64-1 0 0,4 67-366 0 0,7 27-952 0 0,4 6-151 0 0,-1 1 0 0 0,1 0 1 0 0,-1-1-1 0 0,1 1 0 0 0,-1 0 1 0 0,0 0-1 0 0,1 0 0 0 0,-1-1 1 0 0,0 1-1 0 0,0 0 1 0 0,0 0-1 0 0,0 0 0 0 0,0 0 1 0 0,0 0-1 0 0,0 0 0 0 0,0 1 1 0 0,0-1-1 0 0,-1 0 0 0 0,1 0 1 0 0,0 1-1 0 0,-1-1 0 0 0,-1 0 1 0 0,0 0 83 0 0,3 1-106 0 0,0 0-1 0 0,0-1 1 0 0,0 1-1 0 0,-1 0 1 0 0,1 0-1 0 0,0 0 1 0 0,0-1-1 0 0,-1 1 1 0 0,1 0-1 0 0,0 0 1 0 0,-1 0-1 0 0,1 0 1 0 0,0 0-1 0 0,0-1 1 0 0,-1 1-1 0 0,1 0 0 0 0,0 0 1 0 0,-1 0-1 0 0,1 0 1 0 0,0 0-1 0 0,-1 0 1 0 0,1 0-1 0 0,0 0 1 0 0,-1 0-1 0 0,1 0 1 0 0,0 0-1 0 0,-1 1 1 0 0,1-1-1 0 0,0 0 1 0 0,0 0-1 0 0,-1 0 1 0 0,1 0-1 0 0,-1 1 1 0 0,-7 2 102 0 0,0 2 0 0 0,0-1 0 0 0,1 1 0 0 0,-1 0 0 0 0,1 0 0 0 0,0 1 0 0 0,1 0 0 0 0,-1 1 0 0 0,1-1 0 0 0,0 1 0 0 0,1 0 0 0 0,0 1 0 0 0,0-1 0 0 0,0 1 0 0 0,1 0 0 0 0,0 0 0 0 0,1 0 0 0 0,-5 16 0 0 0,-3 17 199 0 0,2-1 0 0 0,-8 79 0 0 0,12-74-152 0 0,0 4 121 0 0,4 63-1 0 0,1-68 425 0 0,5-4 886 0 0,-4-34-29 0 0,8-8-1240 0 0,-3 1-282 0 0,1-1 0 0 0,-1 0 1 0 0,0 0-1 0 0,0-1 0 0 0,0 1 1 0 0,0-1-1 0 0,0-1 0 0 0,-1 1 1 0 0,1-1-1 0 0,-1 0 0 0 0,0 0 0 0 0,0-1 1 0 0,0 1-1 0 0,7-10 0 0 0,141-191 313 0 0,107-129-336 0 0,-259 332-21 0 0,0 1-1 0 0,0-1 1 0 0,0 1 0 0 0,1 0 0 0 0,-1-1 0 0 0,0 1 0 0 0,1 0 0 0 0,-1 0-1 0 0,1 0 1 0 0,0 0 0 0 0,-1 0 0 0 0,1 0 0 0 0,0 1 0 0 0,2-2 0 0 0,14-9-20 0 0,-9 12 19 0 0,33 10 6 0 0,-36-7-1 0 0,0-1 0 0 0,-1 1 0 0 0,0 0 0 0 0,0 1 1 0 0,0-1-1 0 0,0 1 0 0 0,-1 0 0 0 0,0 0 0 0 0,0 0 1 0 0,0 1-1 0 0,5 10 0 0 0,32 73 29 0 0,-31-62-24 0 0,5 16 22 0 0,17 75 0 0 0,-25-88 18 0 0,9 6 89 0 0,-14-33-101 0 0,0-1 1 0 0,-1 1-1 0 0,1 0 1 0 0,-1 0-1 0 0,0 0 1 0 0,0-1-1 0 0,0 1 1 0 0,0 0-1 0 0,0 1 1 0 0,0 4-1 0 0,9-11-9 0 0,-4 2-21 0 0,-2 0-3 0 0,1 0-1 0 0,-1-1 1 0 0,0 1 0 0 0,1-1 0 0 0,-1 0-1 0 0,0 0 1 0 0,0 0 0 0 0,0 0-1 0 0,0-1 1 0 0,-1 0 0 0 0,1 1 0 0 0,-1-1-1 0 0,0-1 1 0 0,5-4 0 0 0,196-272-153 0 0,-202 278 143 0 0,-1-1 0 0 0,0 1 0 0 0,1 0 0 0 0,-1 0 0 0 0,1 0 0 0 0,0 0 0 0 0,0 0 1 0 0,0 0-1 0 0,0 1 0 0 0,0-1 0 0 0,0 1 0 0 0,0-1 0 0 0,0 1 0 0 0,4-2 0 0 0,-4 10 11 0 0,2 6 5 0 0,-1-1 0 0 0,0 1 0 0 0,-1 0 0 0 0,0-1 0 0 0,-1 1 0 0 0,-1 0 0 0 0,0 0 0 0 0,-2 14 0 0 0,-20 122 60 0 0,7-55 19 0 0,7-34-346 0 0,-10 83-162 0 0,0-48-8052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0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0 913 740 0 0,'102'-360'17070'0'0,"-95"345"-16775"0"0,2 0 0 0 0,0 0 0 0 0,0 1 0 0 0,1 0 0 0 0,1 0 0 0 0,0 1 0 0 0,1 1 0 0 0,26-21 0 0 0,6 0 24 0 0,83-46 0 0 0,-89 59-253 0 0,-1-3 0 0 0,-1 0 0 0 0,-1-3 0 0 0,41-39 0 0 0,-34 10-89 0 0,-40 50 11 0 0,-2-1-1 0 0,0 2 10 0 0,0 1-1 0 0,0-1 1 0 0,-1 1-1 0 0,0-1 1 0 0,0 1-1 0 0,0 0 1 0 0,0 0-1 0 0,0-1 1 0 0,-1 1-1 0 0,1 0 0 0 0,-1 0 1 0 0,0 0-1 0 0,0 0 1 0 0,0 1-1 0 0,0-1 1 0 0,0 1-1 0 0,-1-1 1 0 0,1 1-1 0 0,-1 0 1 0 0,0-1-1 0 0,1 1 1 0 0,-1 1-1 0 0,-4-3 1 0 0,2 1-14 0 0,-7 3 6 0 0,-36 0 1 0 0,25 4 4 0 0,-3 5 9 0 0,1 2 0 0 0,-1 0 0 0 0,2 2 0 0 0,0 1 0 0 0,-33 24 0 0 0,33-17 10 0 0,0 2 0 0 0,1 0-1 0 0,1 2 1 0 0,2 0-1 0 0,0 2 1 0 0,2 0 0 0 0,0 0-1 0 0,3 2 1 0 0,0 0-1 0 0,1 1 1 0 0,2 1 0 0 0,-15 61-1 0 0,20-63-11 0 0,1 0-1 0 0,2 0 0 0 0,1 1 0 0 0,1-1 0 0 0,2 1 1 0 0,0 0-1 0 0,2-1 0 0 0,2 1 0 0 0,1-1 1 0 0,1 0-1 0 0,1 0 0 0 0,1-1 0 0 0,2 0 0 0 0,21 42 1 0 0,-22-56-650 0 0,2 1 1 0 0,-1-2-1 0 0,2 0 1 0 0,0 0-1 0 0,23 18 1 0 0,-21-19-666 0 0,0-5-1408 0 0,23 4-2049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1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1313 820 0 0,'-1'-6'1621'0'0,"-8"-49"2556"0"0,8 50-3061 0 0,0-1-137 0 0,-4-21 198 0 0,5 25-1071 0 0,-1 0 1 0 0,1 0-1 0 0,0 0 1 0 0,0 0-1 0 0,0 1 1 0 0,0-1-1 0 0,0 0 0 0 0,0 0 1 0 0,1 0-1 0 0,-1 0 1 0 0,1 1-1 0 0,-1-1 1 0 0,1 0-1 0 0,0 0 0 0 0,-1 1 1 0 0,1-1-1 0 0,0 0 1 0 0,0 1-1 0 0,0-1 1 0 0,2-2-1 0 0,22-8 155 0 0,0 0-1 0 0,32-9 1 0 0,25-10-77 0 0,-45 11-124 0 0,-1-1 0 0 0,0-2 0 0 0,-1-1-1 0 0,-2-2 1 0 0,-1-1 0 0 0,34-37 0 0 0,-61 59-5 0 0,1-2 1 0 0,-2 1 0 0 0,1-1-1 0 0,-1 1 1 0 0,0-1-1 0 0,5-11 1 0 0,-5 8-8 0 0,-1 5 16 0 0,-3-19 20 0 0,0 19-5 0 0,-8 6-50 0 0,-25 1-10 0 0,20 3-2 0 0,5 4-8 0 0,1 0 0 0 0,0 0 0 0 0,0 0 0 0 0,1 1 1 0 0,0 0-1 0 0,1 0 0 0 0,0 0 0 0 0,1 1 0 0 0,0 0 0 0 0,1-1 1 0 0,0 2-1 0 0,0-1 0 0 0,1 0 0 0 0,1 0 0 0 0,0 1 0 0 0,0-1 1 0 0,1 1-1 0 0,1-1 0 0 0,0 1 0 0 0,3 13 0 0 0,-1-2 23 0 0,-2-14-11 0 0,0 1 0 0 0,1-1 0 0 0,0 0 0 0 0,0 0 0 0 0,1 0 0 0 0,0 0 0 0 0,1 0 0 0 0,0-1 0 0 0,9 14 0 0 0,5 6 59 0 0,-17-27-74 0 0,0 1 1 0 0,0 0-1 0 0,0-1 1 0 0,0 1 0 0 0,0-1-1 0 0,1 0 1 0 0,-1 1-1 0 0,1-1 1 0 0,-1 0 0 0 0,1 0-1 0 0,-1 0 1 0 0,1 0-1 0 0,0 0 1 0 0,-1 0-1 0 0,1 0 1 0 0,0-1 0 0 0,0 1-1 0 0,-1 0 1 0 0,4-1-1 0 0,0 2 17 0 0,1 1 55 0 0,54-6 22 0 0,-39-3-62 0 0,-4-3-38 0 0,-1-2 1 0 0,0 0-1 0 0,-1 0 0 0 0,0-2 1 0 0,-1 0-1 0 0,0 0 1 0 0,-1-2-1 0 0,17-23 0 0 0,-12 13 28 0 0,-2-1-1 0 0,-2 0 1 0 0,0-2 0 0 0,-1 1-1 0 0,9-33 1 0 0,-11 21 51 0 0,0 0 0 0 0,-3-1 0 0 0,-1 0 1 0 0,-3 0-1 0 0,0-1 0 0 0,-3 0 0 0 0,-2 1 1 0 0,-8-69-1 0 0,-16-9 400 0 0,-59-175 0 0 0,84 291-473 0 0,-1 0-1 0 0,0 0 1 0 0,0 0-1 0 0,0 0 1 0 0,0 0 0 0 0,0 0-1 0 0,0 1 1 0 0,0-1-1 0 0,-1 0 1 0 0,1 1 0 0 0,-3-3-1 0 0,3 3-2 0 0,0 1-1 0 0,1-1 0 0 0,-1 1 1 0 0,0-1-1 0 0,1 0 1 0 0,-1 0-1 0 0,1 1 0 0 0,-1-1 1 0 0,1 0-1 0 0,-1 0 1 0 0,1 1-1 0 0,0-1 0 0 0,-1 0 1 0 0,1 0-1 0 0,0 0 1 0 0,0 0-1 0 0,0 0 0 0 0,-1 1 1 0 0,1-1-1 0 0,0 0 0 0 0,0-2 1 0 0,-6 5 38 0 0,3-1-38 0 0,1 0 0 0 0,-1 0 0 0 0,1 0 0 0 0,-1 1 0 0 0,1-1 1 0 0,0 0-1 0 0,0 1 0 0 0,-1 0 0 0 0,1-1 0 0 0,0 1 1 0 0,0 0-1 0 0,1 0 0 0 0,-1 0 0 0 0,-2 3 0 0 0,1 2 4 0 0,0-1 0 0 0,0 0 0 0 0,0 1 0 0 0,1 0 0 0 0,0-1 0 0 0,-1 9 0 0 0,-20 117 115 0 0,-8 212 0 0 0,25-249-86 0 0,-1 79 238 0 0,7 1-1 0 0,7-1 0 0 0,9 0 0 0 0,7-1 1 0 0,57 219-1 0 0,-43-242 108 0 0,-4-15 1364 0 0,-10-50 2378 0 0,-21-78-2357 0 0,0-16-1392 0 0,28-147 411 0 0,37-146-520 0 0,-16 148-258 0 0,123-256-1 0 0,-152 366 1 0 0,-9 14-139 0 0,2 1 1 0 0,1 0 0 0 0,1 1-1 0 0,2 1 1 0 0,41-48 0 0 0,-58 73 112 0 0,0 0 1 0 0,0 0-1 0 0,0 1 1 0 0,1-1-1 0 0,-1 1 1 0 0,0-1-1 0 0,1 1 1 0 0,-1 0-1 0 0,0 0 1 0 0,1 0 0 0 0,0 0-1 0 0,-1 0 1 0 0,6 0-1 0 0,-1-1-23 0 0,10 0-74 0 0,-12 3 104 0 0,-1-1 1 0 0,1 1-1 0 0,-1 0 1 0 0,1 1-1 0 0,-1-1 1 0 0,1 1-1 0 0,-1 0 1 0 0,0 0-1 0 0,0 0 1 0 0,0 1-1 0 0,0-1 1 0 0,0 1-1 0 0,0 0 1 0 0,-1 0-1 0 0,1 0 1 0 0,-1 1-1 0 0,0-1 1 0 0,0 1-1 0 0,5 8 1 0 0,-3 0 0 0 0,-1 1 1 0 0,0 1 0 0 0,0-1-1 0 0,-1 0 1 0 0,-1 1 0 0 0,0-1-1 0 0,-1 1 1 0 0,0 0-1 0 0,-1 0 1 0 0,-1-1 0 0 0,0 1-1 0 0,-1 0 1 0 0,-7 25 0 0 0,-3 2 12 0 0,-1-1 1 0 0,-2 0 0 0 0,-25 45 0 0 0,-9 3-13 0 0,-4-3 0 0 0,-4-3-1 0 0,-90 103 1 0 0,-145 144-4206 0 0,237-282-973 0 0,49-42 3086 0 0,16-35-5484 0 0,-7 24 6500 0 0,17-24-3864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2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1 512 1432 0 0,'91'-161'7259'0'0,"74"-183"1"0"0,-162 337-6143 0 0,-3 145 503 0 0,-19 117-156 0 0,28 495 0 0 0,52-372-937 0 0,-25-187-3603 0 0,-26-147-542 0 0,-8-37 1487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38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289 199 1356 0 0,'0'-8'1843'0'0,"0"1"-1327"0"0,0 0 0 0 0,0 0 0 0 0,-1 1 0 0 0,0-1 0 0 0,0 0 0 0 0,-1 0 0 0 0,1 0 0 0 0,-2 1 0 0 0,1-1 0 0 0,-1 1 0 0 0,0 0 0 0 0,0-1 0 0 0,-1 2 0 0 0,1-1 0 0 0,-1 0 0 0 0,-1 1 0 0 0,1-1 0 0 0,-6-4 0 0 0,5 7 278 0 0,-41-1 584 0 0,30 7-784 0 0,8-1-422 0 0,5-1-120 0 0,1-1 1 0 0,-1 1-1 0 0,1 0 1 0 0,-1 0-1 0 0,1 0 1 0 0,-1 0-1 0 0,1 1 1 0 0,0-1-1 0 0,0 1 1 0 0,-1-1-1 0 0,1 1 1 0 0,0 0-1 0 0,1 0 1 0 0,-3 2-1 0 0,-9 8 108 0 0,1 0 0 0 0,0 0-1 0 0,1 2 1 0 0,1-1 0 0 0,0 1 0 0 0,-15 30-1 0 0,18-26-86 0 0,1-1 1 0 0,0 2-1 0 0,2-1 0 0 0,0 0 0 0 0,1 1 0 0 0,0 0 1 0 0,2 0-1 0 0,0-1 0 0 0,2 1 0 0 0,0 0 0 0 0,1 0 0 0 0,0 0 1 0 0,2-1-1 0 0,0 0 0 0 0,10 25 0 0 0,-6-34 37 0 0,14 2-9 0 0,-17-8-11 0 0,5-4-15 0 0,31-2-8 0 0,-22-1-11 0 0,-1-6-31 0 0,0 0 0 0 0,0-1 0 0 0,-1-1 0 0 0,-1 0 0 0 0,0-1 0 0 0,-1-1 0 0 0,0 0 0 0 0,14-19-1 0 0,3-8 512 0 0,-2-2 0 0 0,-1-1-1 0 0,-3-1 1 0 0,41-96 0 0 0,-50 109-268 0 0,-15 28 34 0 0,-2 10-272 0 0,-4 34 27 0 0,3 1 0 0 0,2-1 0 0 0,8 66 0 0 0,-9-104-15 0 0,0 0 1 0 0,0 0 0 0 0,1 0 0 0 0,-1 0-1 0 0,0 0 1 0 0,1 0 0 0 0,0 0-1 0 0,-1 0 1 0 0,1 0 0 0 0,0 0-1 0 0,0-1 1 0 0,0 1 0 0 0,0 0-1 0 0,0 0 1 0 0,0-1 0 0 0,1 1-1 0 0,-1-1 1 0 0,1 1 0 0 0,-1-1-1 0 0,1 0 1 0 0,-1 1 0 0 0,1-1-1 0 0,3 2 1 0 0,-2-1-122 0 0,-2-2 82 0 0,-1 0 1 0 0,0 0-1 0 0,0 0 1 0 0,0 0-1 0 0,1 1 1 0 0,-1-1-1 0 0,0 0 1 0 0,0 0 0 0 0,0 0-1 0 0,1 0 1 0 0,-1 0-1 0 0,0 0 1 0 0,0 0-1 0 0,1 0 1 0 0,-1 1 0 0 0,0-1-1 0 0,0 0 1 0 0,1 0-1 0 0,-1 0 1 0 0,0 0-1 0 0,0 0 1 0 0,1 0-1 0 0,-1-1 1 0 0,0 1 0 0 0,0 0-1 0 0,1 0 1 0 0,-1 0-1 0 0,0 0 1 0 0,0 0-1 0 0,0 0 1 0 0,1 0 0 0 0,-1 0-1 0 0,0 0 1 0 0,0-1-1 0 0,0 1 1 0 0,1 0-1 0 0,-1 0 1 0 0,0 0-1 0 0,0-1 1 0 0,1 1 0 0 0,13-12 86 0 0,-1 0 0 0 0,0-1 0 0 0,0-1 0 0 0,18-27 1 0 0,41-71 66 0 0,-28 41-134 0 0,-9 11-266 0 0,-33 56 198 0 0,6 6-22 0 0,21 6 35 0 0,-29-8 31 0 0,1 0 1 0 0,-1 0-1 0 0,1 0 0 0 0,-1 0 1 0 0,0 0-1 0 0,1 0 1 0 0,-1 0-1 0 0,0 0 1 0 0,1 1-1 0 0,-1-1 1 0 0,0 0-1 0 0,1 0 1 0 0,-1 0-1 0 0,0 0 1 0 0,1 1-1 0 0,-1-1 1 0 0,0 0-1 0 0,1 0 1 0 0,-1 1-1 0 0,0-1 1 0 0,0 0-1 0 0,1 1 1 0 0,-1-1-1 0 0,0 0 0 0 0,0 1 1 0 0,0-1-1 0 0,1 0 1 0 0,-1 1-1 0 0,0-1 1 0 0,0 0-1 0 0,0 1 1 0 0,0 0-1 0 0,11 35 10 0 0,-2 2-1 0 0,-2-1 1 0 0,3 45-1 0 0,0 126 40 0 0,-8-152-37 0 0,-1-26-2 0 0,1 241 33 0 0,-5-224-40 0 0,-1 0 0 0 0,-3-1 0 0 0,-22 81 0 0 0,24-113 0 0 0,0 0 0 0 0,-2-1-1 0 0,1 1 1 0 0,-2-1 0 0 0,0 0-1 0 0,0-1 1 0 0,-1 0 0 0 0,-1-1-1 0 0,0 1 1 0 0,-1-2 0 0 0,0 0-1 0 0,0 0 1 0 0,-1-1 0 0 0,0 0 0 0 0,-1-1-1 0 0,-16 8 1 0 0,12-12-3 0 0,5-1 7 0 0,8-2 3 0 0,0-1 1 0 0,0 1-1 0 0,0 0 1 0 0,0-1 0 0 0,0 0-1 0 0,0 0 1 0 0,0 0-1 0 0,0-1 1 0 0,0 1 0 0 0,0-1-1 0 0,-6-1 1 0 0,-30-7 209 0 0,22 2 9 0 0,14 4-190 0 0,-38-27 158 0 0,40 28-176 0 0,-1-1 0 0 0,1 0 0 0 0,-1 1 0 0 0,1-1 0 0 0,0 0 0 0 0,0 0 0 0 0,0 0 0 0 0,0-1 0 0 0,1 1 0 0 0,-1 0 0 0 0,1-1-1 0 0,0 1 1 0 0,0 0 0 0 0,0-1 0 0 0,0 0 0 0 0,0-4 0 0 0,3-5-5 0 0,0-1 0 0 0,0 1-1 0 0,1 0 1 0 0,1 0 0 0 0,0 1 0 0 0,0-1 0 0 0,2 1 0 0 0,-1 0-1 0 0,2 0 1 0 0,-1 1 0 0 0,2-1 0 0 0,-1 2 0 0 0,2-1 0 0 0,-1 1-1 0 0,1 0 1 0 0,1 1 0 0 0,18-15 0 0 0,-8 8-15 0 0,0 1-1 0 0,1 1 1 0 0,1 1 0 0 0,0 1 0 0 0,0 1 0 0 0,1 1 0 0 0,1 0 0 0 0,41-9-1 0 0,-58 17 3 0 0,0 1-1 0 0,0-1 0 0 0,1 2 1 0 0,-1-1-1 0 0,0 1 0 0 0,9 0 1 0 0,0 1 2 0 0,-6-1-10 0 0,-6-1 9 0 0,1 0-1 0 0,-1 1 0 0 0,1 0 1 0 0,-1 0-1 0 0,1 0 1 0 0,-1 0-1 0 0,1 1 1 0 0,5 1-1 0 0,24 7-182 0 0,26 4-884 0 0,-27-4 121 0 0,66 15-7167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2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444 487 2248 0 0,'-88'-47'3583'0'0,"3"-4"0"0"0,-89-70 0 0 0,159 109-2937 0 0,1-1-1 0 0,1-1 0 0 0,0 0 1 0 0,0 0-1 0 0,-10-18 1 0 0,22 30-604 0 0,0 0 0 0 0,0 1 1 0 0,1-1-1 0 0,-1 0 0 0 0,1 0 1 0 0,-1 1-1 0 0,1-1 0 0 0,0 0 1 0 0,0 0-1 0 0,-1 0 0 0 0,1 1 1 0 0,0-1-1 0 0,1 0 1 0 0,-1 0-1 0 0,0 0 0 0 0,1 0 1 0 0,-1 1-1 0 0,1-1 0 0 0,-1 0 1 0 0,2-1-1 0 0,-1 0 65 0 0,0-1-69 0 0,1 1 0 0 0,0-1 0 0 0,0 1 1 0 0,0 0-1 0 0,0-1 0 0 0,0 1 1 0 0,1 0-1 0 0,-1 1 0 0 0,1-1 0 0 0,0 0 1 0 0,0 1-1 0 0,0-1 0 0 0,0 1 1 0 0,0 0-1 0 0,1 0 0 0 0,-1 0 0 0 0,0 1 1 0 0,5-2-1 0 0,69-21 243 0 0,-72 23-259 0 0,67-16-343 0 0,0 4 0 0 0,81-5 0 0 0,-47 16-3154 0 0,6 12-3860 0 0,-34 0 2068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33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1410 4528 1292 0 0,'-1168'89'11868'0'0,"1026"-80"-9939"0"0,42-8-149 0 0,111-7-1367 0 0,23-8-244 0 0,-1 2 0 0 0,2 1 0 0 0,59-10 0 0 0,1226-224 617 0 0,1498-158-491 0 0,15 83-232 0 0,-778 84 142 0 0,-1607 176-210 0 0,-426 56 0 0 0,45-12 1 0 0,-58 15 7 0 0,18-1 29 0 0,46-8 46 0 0,-46 3-68 0 0,52-17 0 0 0,-34 8-6 0 0,81-27-2 0 0,130-63 1 0 0,-184 70-4 0 0,-1-3-1 0 0,-1-3 1 0 0,65-53 0 0 0,-111 76-8 0 0,-1-1 0 0 0,0 0 0 0 0,-2-2 1 0 0,-1 0-1 0 0,0-1 0 0 0,-2-2 0 0 0,-1 1 0 0 0,-1-2 0 0 0,0 0 1 0 0,-3-1-1 0 0,0-1 0 0 0,-1 0 0 0 0,-2 0 0 0 0,-1-1 1 0 0,-2-1-1 0 0,0 1 0 0 0,-2-1 0 0 0,-1 0 0 0 0,-2 0 1 0 0,-1-1-1 0 0,-1 1 0 0 0,-7-55 0 0 0,-6 20-7 0 0,-4 1-1 0 0,-2 0 0 0 0,-2 1 1 0 0,-4 1-1 0 0,-2 1 1 0 0,-3 2-1 0 0,-2 1 1 0 0,-3 1-1 0 0,-2 2 1 0 0,-2 1-1 0 0,-3 3 1 0 0,-3 1-1 0 0,-1 2 1 0 0,-2 2-1 0 0,-2 3 1 0 0,-2 1-1 0 0,-2 3 0 0 0,-2 3 1 0 0,-114-57-1 0 0,115 71 12 0 0,-1 3 0 0 0,-1 2 0 0 0,0 3-1 0 0,-1 2 1 0 0,-1 3 0 0 0,1 2-1 0 0,-108 2 1 0 0,90 8 11 0 0,1 3-1 0 0,1 4 1 0 0,-1 3 0 0 0,2 3-1 0 0,-124 44 1 0 0,166-48-1 0 0,1 2 0 0 0,-39 23 1 0 0,58-31 4 0 0,1 1 0 0 0,-1 0 1 0 0,1 1-1 0 0,1 0 1 0 0,0 1-1 0 0,0 0 0 0 0,0 0 1 0 0,-13 21-1 0 0,20-18 32 0 0,3-8-39 0 0,-1-1 1 0 0,1 1-1 0 0,0 0 0 0 0,0-1 1 0 0,1 1-1 0 0,-1-1 0 0 0,1 1 1 0 0,0-1-1 0 0,0 0 0 0 0,0 0 1 0 0,0 0-1 0 0,1 0 0 0 0,-1 0 1 0 0,1 0-1 0 0,-1-1 0 0 0,1 1 1 0 0,0-1-1 0 0,0 0 0 0 0,0 0 1 0 0,1 0-1 0 0,-1 0 0 0 0,0 0 1 0 0,1-1-1 0 0,-1 1 0 0 0,1-1 1 0 0,-1 0-1 0 0,6 1 0 0 0,19 4 7 0 0,-1-1-1 0 0,0-2 1 0 0,1 0-1 0 0,0-2 1 0 0,-1-1-1 0 0,1-1 1 0 0,37-6-1 0 0,12-7 20 0 0,98-30 0 0 0,-123 28-14 0 0,-1-2 0 0 0,94-48 0 0 0,-121 54-12 0 0,-2-2 1 0 0,0-1 0 0 0,0 0-1 0 0,-2-2 1 0 0,0 0-1 0 0,-1-1 1 0 0,0-1 0 0 0,16-23-1 0 0,-29 34-5 0 0,0-1-1 0 0,-1-1 0 0 0,0 1 1 0 0,0 0-1 0 0,-1-1 1 0 0,0 0-1 0 0,-1 0 0 0 0,0-1 1 0 0,-1 1-1 0 0,0 0 1 0 0,0-1-1 0 0,-1 1 1 0 0,-1-1-1 0 0,0 0 0 0 0,0 1 1 0 0,-1-1-1 0 0,0 1 1 0 0,-1-1-1 0 0,0 1 1 0 0,-1-1-1 0 0,0 1 0 0 0,0 0 1 0 0,-1 0-1 0 0,-1 1 1 0 0,1-1-1 0 0,-13-16 0 0 0,2 4-7 0 0,-1 1-1 0 0,-1 0 1 0 0,-1 1-1 0 0,-1 1 1 0 0,0 1-1 0 0,-2 1 1 0 0,0 0-1 0 0,-1 2 1 0 0,-40-22-1 0 0,4 10-1 0 0,0 2 0 0 0,-2 3 0 0 0,0 3-1 0 0,-2 2 1 0 0,-73-10 0 0 0,-319-18-18 0 0,14 36 33 0 0,-1 18-1 0 0,1 20 1 0 0,-533 104-1 0 0,331-12 83 0 0,637-120-71 0 0,0 0-1 0 0,-1 0 0 0 0,1-1 1 0 0,0 1-1 0 0,0-1 0 0 0,0 0 0 0 0,-9-2 1 0 0,1 1 4 0 0,11 1-14 0 0,0 1 0 0 0,0-1 0 0 0,0 0 0 0 0,0 0 0 0 0,0 0 0 0 0,0-1 0 0 0,0 1 0 0 0,0 0 0 0 0,0-1 0 0 0,0 1 0 0 0,1-1 0 0 0,-1 0 0 0 0,0 1 0 0 0,0-1 0 0 0,0 0 0 0 0,0 0 0 0 0,1 0 0 0 0,-3-2 0 0 0,-1-1 7 0 0,-5-5 17 0 0,6 3-22 0 0,2 5-4 0 0,1-1 0 0 0,-1 0-1 0 0,1 0 1 0 0,0 0 0 0 0,-1 0 0 0 0,1 0-1 0 0,0 0 1 0 0,1 0 0 0 0,-1 0 0 0 0,0 0-1 0 0,0 0 1 0 0,1 0 0 0 0,-1 0 0 0 0,1-1-1 0 0,0 1 1 0 0,0-4 0 0 0,-4-35 27 0 0,0-8-25 0 0,-20-89 1 0 0,21 124-11 0 0,-2-1 0 0 0,0 1 0 0 0,0 0 0 0 0,-1 0 0 0 0,-1 1 0 0 0,0-1-1 0 0,-1 1 1 0 0,-1 1 0 0 0,0 0 0 0 0,-18-20 0 0 0,6 15 0 0 0,0 1 1 0 0,-1 0-1 0 0,-1 2 0 0 0,0 0 0 0 0,-1 2 1 0 0,0 0-1 0 0,-1 2 0 0 0,0 0 0 0 0,-1 2 0 0 0,0 1 1 0 0,0 1-1 0 0,-53-4 0 0 0,-1 5-4 0 0,-1 3-1 0 0,0 4 1 0 0,-87 13-1 0 0,-54 17 20 0 0,2 9-1 0 0,-244 80 0 0 0,-412 191 54 0 0,379-101-28 0 0,-581 339 1 0 0,703-341 157 0 0,336-192-58 0 0,33-14-34 0 0,9-11-68 0 0,11-29-19 0 0,-2 0-1 0 0,-1-1 0 0 0,-2 0 0 0 0,5-45 0 0 0,-13 72-9 0 0,0-1 1 0 0,-2 0 0 0 0,1 1-1 0 0,-1-1 1 0 0,-1 1-1 0 0,0-1 1 0 0,-1 1 0 0 0,-4-13-1 0 0,4 16-2 0 0,0 1 0 0 0,-1 0 0 0 0,0 1 0 0 0,0-1 0 0 0,-1 1 0 0 0,1-1 0 0 0,-1 1 0 0 0,-1 1 0 0 0,1-1 0 0 0,-1 1 0 0 0,0 0 0 0 0,0 0 0 0 0,-11-6 0 0 0,3 7 3 0 0,-27-1 7 0 0,18 8 0 0 0,5 4-6 0 0,0 0 1 0 0,0 2-1 0 0,0 0 0 0 0,1 1 0 0 0,1 1 1 0 0,0 0-1 0 0,-29 27 0 0 0,10-3 14 0 0,2 2 0 0 0,1 1 0 0 0,1 1-1 0 0,3 2 1 0 0,1 1 0 0 0,2 1 0 0 0,2 1-1 0 0,-21 58 1 0 0,31-67-3 0 0,3 0 0 0 0,0 0 0 0 0,2 1 0 0 0,2 0 0 0 0,2 0 0 0 0,1 0 0 0 0,1 1 0 0 0,2 0 0 0 0,2-1 0 0 0,1 0 0 0 0,2 1 1 0 0,10 35-1 0 0,-2-25 8 0 0,2-1 0 0 0,3-1 0 0 0,1 0 0 0 0,2-2 0 0 0,2 0 1 0 0,2-1-1 0 0,2-2 0 0 0,2 0 0 0 0,50 53 0 0 0,-54-67-2 0 0,2-1 0 0 0,0-1 0 0 0,1-1 0 0 0,2-2 0 0 0,0-1 0 0 0,1-1 0 0 0,1-2 0 0 0,1-1 0 0 0,0-2 0 0 0,1-1-1 0 0,1-1 1 0 0,0-2 0 0 0,50 8 0 0 0,-18-12 4 0 0,0-2-1 0 0,0-3 0 0 0,113-12 1 0 0,198-52 18 0 0,-281 44-27 0 0,-44 10-16 0 0,-4 7-5 0 0,-41 2 5 0 0,-9 5 2 0 0,-7 5 1 0 0,-1 0-1 0 0,0 0 0 0 0,0-1 1 0 0,-1 0-1 0 0,0-1 0 0 0,-1 0 1 0 0,0 0-1 0 0,0-1 1 0 0,-21 9-1 0 0,14-5 2 0 0,-126 69 38 0 0,-115 68 34 0 0,215-120-51 0 0,2 2 1 0 0,1 3-1 0 0,-60 60 1 0 0,92-85-17 0 0,1 1 0 0 0,1 0-1 0 0,0 1 1 0 0,0 0 0 0 0,0 0 0 0 0,1 0 0 0 0,1 1-1 0 0,0 0 1 0 0,0 0 0 0 0,1 0 0 0 0,-3 15 0 0 0,6-19-3 0 0,1-1 1 0 0,0 0 0 0 0,0 1 0 0 0,0-1-1 0 0,0 0 1 0 0,1 1 0 0 0,1-1-1 0 0,-1 0 1 0 0,1 0 0 0 0,0 1 0 0 0,0-1-1 0 0,0-1 1 0 0,1 1 0 0 0,0 0 0 0 0,0-1-1 0 0,1 1 1 0 0,0-1 0 0 0,-1 0-1 0 0,2 0 1 0 0,-1 0 0 0 0,1-1 0 0 0,7 6-1 0 0,11 9 16 0 0,2-2-1 0 0,0 0 1 0 0,1-2 0 0 0,1-1-1 0 0,0-1 1 0 0,57 18-1 0 0,187 39-188 0 0,-264-69 154 0 0,488 82-2136 0 0,3-36-3465 0 0,-330-40 682 0 0,-17-3-2230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50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981 542 1784 0 0,'0'0'9256'0'0,"-7"18"-2191"0"0,16-28-5040 0 0,21-36-2759 0 0,-19 29 1406 0 0,3-3-474 0 0,-2-1 0 0 0,0-1 0 0 0,-1 0 1 0 0,-1-1-1 0 0,0 0 0 0 0,-2 0 0 0 0,-1-1 0 0 0,4-26 0 0 0,-10 41-139 0 0,0 1-1 0 0,0-1 1 0 0,-1 0-1 0 0,0 0 1 0 0,0 0-1 0 0,-1 0 1 0 0,0 0-1 0 0,-1 0 1 0 0,0 0-1 0 0,0 0 1 0 0,-1 1-1 0 0,0-1 1 0 0,-1 1-1 0 0,0 0 1 0 0,0 0-1 0 0,0 0 1 0 0,-1 1-1 0 0,0-1 1 0 0,-1 1-1 0 0,0 1 1 0 0,0-1-1 0 0,0 1 1 0 0,-1 0-1 0 0,0 0 1 0 0,-8-5-1 0 0,2 4-31 0 0,0 0 0 0 0,0 1 0 0 0,-1 0 0 0 0,0 1 0 0 0,0 1 0 0 0,-1 0 0 0 0,1 1 1 0 0,-1 1-1 0 0,1 0 0 0 0,-1 1 0 0 0,0 0 0 0 0,-27 3 0 0 0,-4 3-10 0 0,1 1 1 0 0,-82 24 0 0 0,65-13-20 0 0,2 3 0 0 0,1 2 1 0 0,-111 60-1 0 0,146-67 1 0 0,0 1 1 0 0,0 1-1 0 0,2 1 1 0 0,-32 33-1 0 0,42-38 0 0 0,0 1 0 0 0,2 0-1 0 0,0 1 1 0 0,0 0 0 0 0,2 0-1 0 0,-1 1 1 0 0,2 0 0 0 0,-8 23 0 0 0,13-30-14 0 0,0 0 0 0 0,1 0 0 0 0,0-1 0 0 0,0 1 0 0 0,1 0 1 0 0,0 0-1 0 0,1 0 0 0 0,-1 0 0 0 0,2 0 0 0 0,-1 0 1 0 0,1-1-1 0 0,1 1 0 0 0,0 0 0 0 0,0-1 0 0 0,0 0 0 0 0,1 0 1 0 0,0 0-1 0 0,1 0 0 0 0,0-1 0 0 0,0 0 0 0 0,1 0 1 0 0,-1 0-1 0 0,2 0 0 0 0,6 5 0 0 0,17 15-97 0 0,1-2-1 0 0,1-1 1 0 0,70 39 0 0 0,-82-52 83 0 0,40 23-89 0 0,-9-6-2 0 0,0 3-1 0 0,69 55 0 0 0,-109-77 103 0 0,0 1 0 0 0,0 0 1 0 0,-1 1-1 0 0,0 0 0 0 0,-1 1 1 0 0,0-1-1 0 0,-1 2 0 0 0,0-1 0 0 0,-1 1 1 0 0,0 0-1 0 0,-1 1 0 0 0,-1 0 1 0 0,0 0-1 0 0,-1 0 0 0 0,3 18 0 0 0,-7-17 10 0 0,0 0 0 0 0,0 0 0 0 0,-2 0 0 0 0,0 0-1 0 0,0 0 1 0 0,-2-1 0 0 0,1 1 0 0 0,-2-1 0 0 0,0 0-1 0 0,-1 0 1 0 0,-13 23 0 0 0,-10 12-11 0 0,-57 74-1 0 0,85-122 20 0 0,-65 81-63 0 0,-96 92-1 0 0,-1-21-3774 0 0,140-135-86 0 0,57-65-8337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51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219 911 1692 0 0,'7'-44'4603'0'0,"-2"0"0"0"0,-1-46 0 0 0,-4 91-4572 0 0,0-1 1 0 0,0 1 0 0 0,0-1 0 0 0,0 1-1 0 0,0-1 1 0 0,0 1 0 0 0,0-1 0 0 0,0 1-1 0 0,0 0 1 0 0,0-1 0 0 0,-1 1 0 0 0,1-1-1 0 0,0 1 1 0 0,0-1 0 0 0,-1 1 0 0 0,1-1-1 0 0,0 0 1 0 0,-1 1 0 0 0,1-1 0 0 0,0 1-1 0 0,-1-1 1 0 0,1 0 0 0 0,-1 1 0 0 0,1-1-1 0 0,0 0 1 0 0,-1 1 0 0 0,0-1 0 0 0,-1 1 15 0 0,1 1 0 0 0,-1-1 0 0 0,1 0 0 0 0,0 0 1 0 0,-1 1-1 0 0,1-1 0 0 0,0 1 0 0 0,0-1 0 0 0,0 1 1 0 0,0-1-1 0 0,0 1 0 0 0,0 0 0 0 0,0 0 0 0 0,-1 3 1 0 0,-42 124 807 0 0,-33 162 0 0 0,-6 145 2468 0 0,82-431-1824 0 0,0-10-1177 0 0,-1-30-180 0 0,1 0 0 0 0,2 0 0 0 0,2 0 0 0 0,1 0 0 0 0,11-46 0 0 0,-6 32-78 0 0,151-580 208 0 0,-150 595-265 0 0,1-1-9 0 0,65-206 11 0 0,-38 153-140 0 0,-37 85 127 0 0,0 1 1 0 0,0 0-1 0 0,0 0 0 0 0,1 0 0 0 0,-1 0 1 0 0,0 1-1 0 0,1-1 0 0 0,0 0 1 0 0,-1 1-1 0 0,1-1 0 0 0,0 1 0 0 0,0-1 1 0 0,0 1-1 0 0,0 0 0 0 0,3-2 1 0 0,1 0-5 0 0,-6 2 8 0 0,1 1 0 0 0,-1 0-1 0 0,0-1 1 0 0,1 1-1 0 0,-1 0 1 0 0,1-1 0 0 0,-1 1-1 0 0,0 0 1 0 0,1-1 0 0 0,-1 1-1 0 0,1 0 1 0 0,-1 0 0 0 0,1 0-1 0 0,-1-1 1 0 0,1 1-1 0 0,-1 0 1 0 0,1 0 0 0 0,0 0-1 0 0,-1 0 1 0 0,1 0 0 0 0,-1 0-1 0 0,1 0 1 0 0,-1 0 0 0 0,1 0-1 0 0,-1 0 1 0 0,1 0-1 0 0,-1 1 1 0 0,1-1 0 0 0,-1 0-1 0 0,1 0 1 0 0,-1 0 0 0 0,1 1-1 0 0,6 1 4 0 0,0 0 0 0 0,-1 0 0 0 0,1 1 0 0 0,-1 0 0 0 0,0 0 0 0 0,0 1 0 0 0,0 0 0 0 0,-1 0 0 0 0,1 0-1 0 0,-1 0 1 0 0,0 1 0 0 0,0 0 0 0 0,0 0 0 0 0,-1 0 0 0 0,6 9 0 0 0,10 19 21 0 0,-2 0-1 0 0,-1 2 1 0 0,-2 0 0 0 0,21 71-1 0 0,24 158 81 0 0,-46-191-68 0 0,62 241-222 0 0,-10-115-5013 0 0,-33-133-2012 0 0,-31-61 5254 0 0,-20-6-3296 0 0,15 1 5268 0 0,0 0-1 0 0,0 0 1 0 0,0 0 0 0 0,0 0 0 0 0,0-1 0 0 0,0 1 0 0 0,1-1 0 0 0,-1 0 0 0 0,0 1-1 0 0,0-1 1 0 0,1-1 0 0 0,-1 1 0 0 0,0 0 0 0 0,-3-3 0 0 0,-141-81 2851 0 0,-84-42 4910 0 0,170 92-5207 0 0,1 4-1238 0 0,56 29-805 0 0,7-4-306 0 0,12-16-23 0 0,-15 21-189 0 0,1 1-1 0 0,-1-1 1 0 0,1 1-1 0 0,-1-1 1 0 0,1 0-1 0 0,-1 1 1 0 0,1-1-1 0 0,0 1 1 0 0,-1-1 0 0 0,1 1-1 0 0,0 0 1 0 0,-1-1-1 0 0,1 1 1 0 0,0 0-1 0 0,-1-1 1 0 0,1 1-1 0 0,0 0 1 0 0,0 0-1 0 0,-1-1 1 0 0,3 1-1 0 0,84-27 2 0 0,213-72-5887 0 0,-235 74 3422 0 0,0-4 0 0 0,94-56-1 0 0,-89 39 1398 0 0,-1-2 0 0 0,69-66-1 0 0,-102 80 1587 0 0,-1-1-1 0 0,-2-2 1 0 0,-2-2-1 0 0,52-82 0 0 0,-71 101 47 0 0,-1 0-1 0 0,-1-1 0 0 0,-1 0 0 0 0,-1 0 0 0 0,-1-1 0 0 0,-1 0 1 0 0,0-1-1 0 0,-2 1 0 0 0,-1-1 0 0 0,-1 0 0 0 0,0-33 0 0 0,-4 44-58 0 0,-1-1-1 0 0,0 1 0 0 0,0 0 1 0 0,-1 0-1 0 0,-1 0 1 0 0,0 0-1 0 0,-11-16 0 0 0,16 27-486 0 0,0 1 0 0 0,-1-1 0 0 0,1 1 0 0 0,0-1-1 0 0,-1 1 1 0 0,1-1 0 0 0,-1 1 0 0 0,1-1-1 0 0,-1 1 1 0 0,1-1 0 0 0,-1 1 0 0 0,1 0 0 0 0,-1-1-1 0 0,0 1 1 0 0,1 0 0 0 0,-1 0 0 0 0,1-1-1 0 0,-1 1 1 0 0,0 0 0 0 0,1 0 0 0 0,-1 0 0 0 0,0 0-1 0 0,-32-9 542 0 0,12 9-60 0 0,3 5-345 0 0,1 0 1 0 0,-1 1-1 0 0,1 1 0 0 0,0 0 1 0 0,1 1-1 0 0,0 1 0 0 0,0 1 1 0 0,1 0-1 0 0,-20 18 0 0 0,15-8-85 0 0,1 1-1 0 0,1 0 0 0 0,1 2 0 0 0,1 0 1 0 0,1 1-1 0 0,1 1 0 0 0,1 0 1 0 0,1 0-1 0 0,2 2 0 0 0,0-1 0 0 0,2 1 1 0 0,1 0-1 0 0,1 1 0 0 0,-4 38 0 0 0,7-36-37 0 0,1-1-1 0 0,1 0 0 0 0,2 1 1 0 0,1-1-1 0 0,1 0 0 0 0,1 0 1 0 0,2 0-1 0 0,1 0 0 0 0,1-1 1 0 0,2 0-1 0 0,0-1 0 0 0,2 0 1 0 0,26 43-1 0 0,-35-64-27 0 0,1-1 0 0 0,0 1 0 0 0,1-1 1 0 0,-1 0-1 0 0,1-1 0 0 0,0 1 0 0 0,0-1 0 0 0,0 0 1 0 0,1 0-1 0 0,-1-1 0 0 0,1 1 0 0 0,0-1 0 0 0,0-1 0 0 0,0 1 1 0 0,0-1-1 0 0,1 0 0 0 0,-1 0 0 0 0,1-1 0 0 0,-1 0 1 0 0,1 0-1 0 0,-1 0 0 0 0,1-1 0 0 0,0 0 0 0 0,9-1 1 0 0,-1-2 4 0 0,0 0 0 0 0,-1-1 0 0 0,1 0 1 0 0,-1-1-1 0 0,0-1 0 0 0,-1 0 0 0 0,1-1 1 0 0,-1-1-1 0 0,24-18 0 0 0,-18 11 8 0 0,0-2-1 0 0,-1-1 0 0 0,-1 0 1 0 0,0-1-1 0 0,20-30 0 0 0,-9 4 19 0 0,35-74 0 0 0,-48 84-336 0 0,-2 0 0 0 0,-1-1 1 0 0,-2-1-1 0 0,-1 0 0 0 0,-2 0 0 0 0,-2-1 0 0 0,1-54 0 0 0,-5 85-150 0 0,-1-1-1 0 0,-1 1 0 0 0,0-1 0 0 0,0 1 0 0 0,0 0 0 0 0,-1 0 1 0 0,0-1-1 0 0,0 1 0 0 0,-1 1 0 0 0,1-1 0 0 0,-2 0 1 0 0,1 1-1 0 0,-1-1 0 0 0,-5-6 0 0 0,-2 7-1476 0 0,-22-8 76 0 0,13 11 173 0 0,7 2 1186 0 0,8 1 276 0 0,0-1 0 0 0,0 1 0 0 0,0 0 0 0 0,0 1 1 0 0,0-1-1 0 0,0 1 0 0 0,0 0 0 0 0,1 0 0 0 0,-10 4 0 0 0,-214 79 317 0 0,223-82 160 0 0,1 0-1 0 0,-1 1 1 0 0,1 0 0 0 0,-1 0-1 0 0,1 0 1 0 0,0 0-1 0 0,0 1 1 0 0,1-1-1 0 0,-1 1 1 0 0,1 0 0 0 0,0 0-1 0 0,-6 9 1 0 0,6-8-36 0 0,2-1-23 0 0,-1 0-1 0 0,1 0 1 0 0,-1 0 0 0 0,1 1 0 0 0,1-1 0 0 0,-1 0 0 0 0,1 1 0 0 0,-1-1 0 0 0,1 1-1 0 0,0-1 1 0 0,1 0 0 0 0,-1 1 0 0 0,1-1 0 0 0,0 1 0 0 0,0-1 0 0 0,0 0 0 0 0,1 0 0 0 0,-1 0-1 0 0,1 0 1 0 0,0 0 0 0 0,1 0 0 0 0,-1 0 0 0 0,3 3 0 0 0,30 40 1326 0 0,2-2 1 0 0,76 70-1 0 0,-50-53-610 0 0,268 264 1305 0 0,-221-224-4709 0 0,-77-76-1172 0 0,0-12-6293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53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4490 1425 1140 0 0,'-15'-33'6492'0'0,"0"13"-4387"0"0,12 16-90 0 0,0-1-146 0 0,-3-5-741 0 0,1 0-1 0 0,1 0 1 0 0,0-1-1 0 0,0 1 1 0 0,-2-13 0 0 0,4 11-829 0 0,0 0 1 0 0,1 0 0 0 0,1 0 0 0 0,0 0-1 0 0,0 0 1 0 0,1 0 0 0 0,5-23 0 0 0,-4 25-236 0 0,0 0 1 0 0,-1 1 0 0 0,0-1-1 0 0,-1-15 1 0 0,2-20 52 0 0,2 9-70 0 0,0-1-1 0 0,-3 0 0 0 0,-1 0 1 0 0,-2 0-1 0 0,-1 0 0 0 0,-2 0 1 0 0,-1 1-1 0 0,-17-52 0 0 0,14 62-49 0 0,-1 1-1 0 0,-1 0 0 0 0,-1 0 1 0 0,-1 1-1 0 0,-2 1 1 0 0,0 0-1 0 0,-1 1 0 0 0,-2 1 1 0 0,0 0-1 0 0,-1 1 1 0 0,-1 1-1 0 0,-25-18 0 0 0,4 9-13 0 0,-1 1-1 0 0,-1 3 0 0 0,-1 1 0 0 0,-1 2 0 0 0,-1 2 0 0 0,-1 3 0 0 0,0 1 0 0 0,-1 2 0 0 0,-1 3 0 0 0,-55-5 0 0 0,37 9-15 0 0,-1 3 1 0 0,1 3-1 0 0,-1 3 1 0 0,1 3 0 0 0,0 3-1 0 0,-125 33 1 0 0,143-25 20 0 0,0 1 0 0 0,1 3 0 0 0,2 2 0 0 0,0 2 1 0 0,1 2-1 0 0,2 1 0 0 0,1 3 0 0 0,-47 43 0 0 0,75-61 41 0 0,1 0-1 0 0,1 0 1 0 0,0 2 0 0 0,1-1-1 0 0,1 1 1 0 0,-11 20 0 0 0,18-29 153 0 0,12-9-137 0 0,24-8 2 0 0,-19 1-8 0 0,-4-1-28 0 0,-2-1-1 0 0,0 0 0 0 0,0 0 1 0 0,-1 0-1 0 0,0-1 0 0 0,-1 0 1 0 0,-1-1-1 0 0,0 1 0 0 0,0-1 1 0 0,-2 0-1 0 0,0 0 0 0 0,0 0 1 0 0,-1 0-1 0 0,-1-1 0 0 0,-1 1 1 0 0,-1-20-1 0 0,-1 18-14 0 0,-1 1 0 0 0,-1-1 0 0 0,0 0 1 0 0,-1 1-1 0 0,-1 0 0 0 0,0 0 0 0 0,-1 1 0 0 0,0-1 0 0 0,-2 1 0 0 0,1 1 0 0 0,-2 0 0 0 0,0 0 0 0 0,0 1 0 0 0,-1 0 0 0 0,-1 1 1 0 0,1 0-1 0 0,-2 1 0 0 0,0 0 0 0 0,0 1 0 0 0,-1 1 0 0 0,0 0 0 0 0,0 0 0 0 0,-1 2 0 0 0,0 0 0 0 0,0 0 0 0 0,0 2 1 0 0,-1 0-1 0 0,0 0 0 0 0,-19-1 0 0 0,-12 3-11 0 0,0 1 1 0 0,0 3 0 0 0,1 1-1 0 0,-1 3 1 0 0,1 2-1 0 0,-53 15 1 0 0,-16 12-20 0 0,-131 60-1 0 0,-32 33 45 0 0,-303 190 0 0 0,569-311 32 0 0,8-5-26 0 0,0 1-1 0 0,1-1 0 0 0,-1 0 1 0 0,0 0-1 0 0,0-1 1 0 0,0 1-1 0 0,-7 1 0 0 0,-77 23 93 0 0,72-19-136 0 0,0 0 1 0 0,0 2-1 0 0,0 0 1 0 0,1 1-1 0 0,1 0 1 0 0,-25 23 0 0 0,-81 88-35 0 0,87-81 61 0 0,2 1 1 0 0,1 1-1 0 0,2 1 0 0 0,3 2 1 0 0,1 0-1 0 0,2 2 0 0 0,3 0 1 0 0,1 2-1 0 0,2 0 0 0 0,3 0 1 0 0,2 1-1 0 0,2 1 0 0 0,2 0 0 0 0,3 0 1 0 0,2 1-1 0 0,2-1 0 0 0,2 1 1 0 0,2-1-1 0 0,3 0 0 0 0,2-1 1 0 0,2 1-1 0 0,2-2 0 0 0,36 88 0 0 0,-31-97 19 0 0,1-1-1 0 0,2-1 0 0 0,2-1 0 0 0,1-1 0 0 0,2 0 0 0 0,1-2 1 0 0,32 30-1 0 0,-37-43 3 0 0,1 0 0 0 0,1-2 0 0 0,1-1 0 0 0,0-1-1 0 0,2-1 1 0 0,0-1 0 0 0,0-1 0 0 0,2-2 0 0 0,-1-1 0 0 0,52 13 0 0 0,-78-23-18 0 0,67 14 72 0 0,83 9 0 0 0,-137-24-69 0 0,44 8 4 0 0,33 17-129 0 0,-90-25 116 0 0,0 0 0 0 0,-1 1 0 0 0,1-1 0 0 0,-1 1 0 0 0,1 0 0 0 0,0 0 0 0 0,-1-1 0 0 0,1 1 0 0 0,-1 0 0 0 0,0 0 0 0 0,1 1 0 0 0,-1-1 0 0 0,0 0 0 0 0,0 0 0 0 0,1 1 0 0 0,-1-1 0 0 0,0 0 0 0 0,0 1 0 0 0,1 2-1 0 0,0 0-7 0 0,4 9-29 0 0,-6 16 16 0 0,-1 0 1 0 0,-2 0-1 0 0,-1 0 0 0 0,-1 0 0 0 0,-1-1 0 0 0,-18 49 0 0 0,-11 57-22 0 0,25-85 42 0 0,3-1 0 0 0,-2 73 1 0 0,9-108 16 0 0,0 0 1 0 0,1 0-1 0 0,0-1 1 0 0,1 1-1 0 0,0 0 0 0 0,1-1 1 0 0,1 1-1 0 0,0-1 1 0 0,0 0-1 0 0,1 0 1 0 0,1-1-1 0 0,0 1 1 0 0,0-1-1 0 0,15 18 1 0 0,-19-27-8 0 0,0 1 5 0 0,1 0-1 0 0,0 1 0 0 0,0-1 0 0 0,1-1 0 0 0,-1 1 1 0 0,0 0-1 0 0,1-1 0 0 0,0 0 0 0 0,-1 0 1 0 0,1 0-1 0 0,0 0 0 0 0,0-1 0 0 0,0 1 1 0 0,0-1-1 0 0,1 0 0 0 0,-1 0 0 0 0,0 0 1 0 0,8-1-1 0 0,14 1 21 0 0,0-2 0 0 0,-1-1-1 0 0,1-2 1 0 0,49-12 0 0 0,7-15 38 0 0,-2-4 1 0 0,139-85-1 0 0,-34 18-187 0 0,-177 98 75 0 0,2 5-12 0 0,31 5 53 0 0,-40-6 2 0 0,0 0 0 0 0,0 0 0 0 0,0 0-1 0 0,0 1 1 0 0,0-1 0 0 0,0 0 0 0 0,0 1 0 0 0,0-1 0 0 0,0 0 0 0 0,0 1 0 0 0,0-1 0 0 0,0 1-1 0 0,0 0 1 0 0,-1-1 0 0 0,1 1 0 0 0,0 0 0 0 0,0 0 0 0 0,0-1 0 0 0,-1 1 0 0 0,1 0 0 0 0,-1 0-1 0 0,1 0 1 0 0,0 0 0 0 0,-1 0 0 0 0,1 0 0 0 0,-1 0 0 0 0,0 0 0 0 0,1 0 0 0 0,-1 0 0 0 0,0 2-1 0 0,0-3 1 0 0,6 9-6 0 0,9 20 2 0 0,24 46 28 0 0,-38-73-18 0 0,0 0-1 0 0,0 1 0 0 0,1-1 1 0 0,-1 0-1 0 0,1 0 0 0 0,-1 1 1 0 0,1-1-1 0 0,0 0 0 0 0,-1-1 0 0 0,1 1 1 0 0,0 0-1 0 0,5 2 0 0 0,-1 1 10 0 0,-4-2-8 0 0,1-1 0 0 0,-1 1 0 0 0,1-1 0 0 0,-1 0 0 0 0,1 0 0 0 0,0 0 0 0 0,0 0 0 0 0,0-1 0 0 0,0 1 0 0 0,0-1 0 0 0,0 1 0 0 0,6 0 0 0 0,1 2 10 0 0,12 2 27 0 0,-8-3-29 0 0,-8-1-6 0 0,0-1 0 0 0,0 0 0 0 0,0 0 0 0 0,0-1 0 0 0,0 0 0 0 0,0 0 0 0 0,0 0 0 0 0,12-3 0 0 0,29-2 47 0 0,1-3-1 0 0,-1-2 1 0 0,71-24 0 0 0,-54 7-19 0 0,-2-3 1 0 0,-2-3 0 0 0,66-45-1 0 0,157-135 16 0 0,-246 183-54 0 0,39-35 7 0 0,-43 36-117 0 0,57-40 0 0 0,-85 66 81 0 0,-1 7-16 0 0,-3-4 44 0 0,0 1 2 0 0,0 0-1 0 0,0 0 1 0 0,1-1 0 0 0,-1 1-1 0 0,0 0 1 0 0,0 0 0 0 0,0 0 0 0 0,0 0-1 0 0,0 0 1 0 0,-1 0 0 0 0,1 0-1 0 0,0 0 1 0 0,0 0 0 0 0,-1 1 0 0 0,1-1-1 0 0,-1 0 1 0 0,1 0 0 0 0,-1 1-1 0 0,1-1 1 0 0,-1 0 0 0 0,0 3 0 0 0,-1 36-7 0 0,1-39 8 0 0,0 0 1 0 0,0 0-1 0 0,0 0 0 0 0,0 0 1 0 0,0 0-1 0 0,0 1 0 0 0,0-1 1 0 0,0 0-1 0 0,0 0 0 0 0,0 0 1 0 0,1 0-1 0 0,-1 0 0 0 0,1 0 1 0 0,-1 0-1 0 0,0 0 0 0 0,1 0 1 0 0,0 1-1 0 0,5 8 8 0 0,-4-4 4 0 0,1-1 0 0 0,0 0-1 0 0,0 1 1 0 0,1-2 0 0 0,-1 1 0 0 0,1 0-1 0 0,0-1 1 0 0,0 1 0 0 0,1-1-1 0 0,9 6 1 0 0,-7-6 6 0 0,0-1-1 0 0,0 0 1 0 0,1 0-1 0 0,-1 0 1 0 0,1-1-1 0 0,-1-1 1 0 0,1 1 0 0 0,0-1-1 0 0,0 0 1 0 0,16-1-1 0 0,33-4 35 0 0,1-1-1 0 0,83-20 0 0 0,-63 4-30 0 0,0-4 0 0 0,-1-2 0 0 0,-2-5 0 0 0,-1-2-1 0 0,-2-4 1 0 0,-1-2 0 0 0,-3-4 0 0 0,-1-3 0 0 0,68-61 0 0 0,-89 65-26 0 0,-1-2 1 0 0,-2-2 0 0 0,-3-1-1 0 0,-1-3 1 0 0,-3-1-1 0 0,-2-1 1 0 0,-3-2 0 0 0,-2-1-1 0 0,-2-2 1 0 0,-3 0-1 0 0,-2-2 1 0 0,17-78 0 0 0,-27 85-3 0 0,-3-1-1 0 0,-1 0 1 0 0,-3 0 0 0 0,-3 0 0 0 0,-6-82 0 0 0,2 114-1 0 0,-1 0 1 0 0,-1 0-1 0 0,-1 1 0 0 0,-1 0 0 0 0,-1 0 1 0 0,0 0-1 0 0,-2 1 0 0 0,0 0 0 0 0,-2 1 1 0 0,0 0-1 0 0,-1 0 0 0 0,-1 1 1 0 0,0 1-1 0 0,-2 0 0 0 0,0 1 0 0 0,-23-19 1 0 0,32 30-48 0 0,-4-4-147 0 0,1 1 0 0 0,-2 0 0 0 0,1 1 0 0 0,-1 0 0 0 0,-1 1 1 0 0,1 0-1 0 0,-1 0 0 0 0,0 1 0 0 0,0 1 0 0 0,-24-6 0 0 0,27 8-204 0 0,6 0 218 0 0,0 1-1 0 0,0 1 1 0 0,0-1 0 0 0,0 0 0 0 0,0 1-1 0 0,-1 0 1 0 0,1-1 0 0 0,0 1 0 0 0,0 0-1 0 0,0 1 1 0 0,0-1 0 0 0,0 1 0 0 0,-3 0-1 0 0,-21 5-1382 0 0,-24 12-6988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54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1635 1256 0 0,'0'0'2224'0'0,"-1"-5"-129"0"0,-5-8-986 0 0,-16-30 10030 0 0,16 33-11193 0 0,3 7 877 0 0,4 8-529 0 0,17 50 472 0 0,-14-47-644 0 0,-1-1 0 0 0,0 1 0 0 0,-1 0 0 0 0,0 0 0 0 0,2 16-1 0 0,2 6 155 0 0,2 1 32 0 0,59 213 1294 0 0,-53-201-1379 0 0,3-1 1 0 0,1 0-1 0 0,35 59 0 0 0,-45-89-125 0 0,0 0-1 0 0,1 0 1 0 0,0 0 0 0 0,18 16-1 0 0,-22-23-17 0 0,0-1-1 0 0,0 0 1 0 0,1-1-1 0 0,0 1 0 0 0,-1-1 1 0 0,1 0-1 0 0,0-1 0 0 0,1 1 1 0 0,-1-1-1 0 0,0 0 0 0 0,1-1 1 0 0,-1 1-1 0 0,1-1 1 0 0,-1-1-1 0 0,9 1 0 0 0,13-3 31 0 0,0 0 1 0 0,-1-2-1 0 0,1-1 0 0 0,-1-1 0 0 0,47-18 0 0 0,31-21-276 0 0,-2-5-1 0 0,-3-5 0 0 0,122-87 1 0 0,-174 108-956 0 0,-2-2-1 0 0,83-84 1 0 0,-110 99 522 0 0,-1 0 0 0 0,-1-1 0 0 0,-1-1 0 0 0,-1-1 0 0 0,0 0 1 0 0,-2-1-1 0 0,-2-1 0 0 0,13-35 0 0 0,-21 48 450 0 0,0 1 0 0 0,-1-1-1 0 0,0 1 1 0 0,-1-1 0 0 0,-1 0 0 0 0,0 1 0 0 0,-1-1-1 0 0,0 0 1 0 0,-1 1 0 0 0,-5-23 0 0 0,-5 0 372 0 0,-1 0-1 0 0,-21-42 1 0 0,12 30 826 0 0,18 39-773 0 0,-1 0-1 0 0,-1 0 1 0 0,1 0-1 0 0,-1 1 1 0 0,-13-12-1 0 0,12 11-109 0 0,2 4 80 0 0,-13-2 54 0 0,3-1-59 0 0,12 12-92 0 0,2-2-116 0 0,-1 0 0 0 0,0 1 1 0 0,1-1-1 0 0,-1 1 1 0 0,1-1-1 0 0,0 1 0 0 0,0 0 1 0 0,0-1-1 0 0,1 1 0 0 0,-1 0 1 0 0,1-1-1 0 0,0 1 1 0 0,0 0-1 0 0,1 7 0 0 0,2-1 106 0 0,0 0 0 0 0,1-1-1 0 0,0 1 1 0 0,6 11 0 0 0,16 36 899 0 0,-24-54-809 0 0,-1 0 1 0 0,1-1 0 0 0,0 1 0 0 0,0 0-1 0 0,0 0 1 0 0,0-1 0 0 0,0 1 0 0 0,1-1-1 0 0,-1 0 1 0 0,1 0 0 0 0,-1 0-1 0 0,1 0 1 0 0,6 3 0 0 0,-9-4-213 0 0,0-1 1 0 0,1 0-1 0 0,-1 0 0 0 0,0 0 1 0 0,1 0-1 0 0,-1 1 1 0 0,0-1-1 0 0,1 0 0 0 0,-1 0 1 0 0,0 0-1 0 0,1 0 1 0 0,-1 0-1 0 0,0 0 0 0 0,1 0 1 0 0,-1 0-1 0 0,0 0 1 0 0,1 0-1 0 0,-1 0 0 0 0,0 0 1 0 0,1 0-1 0 0,-1 0 0 0 0,0 0 1 0 0,1 0-1 0 0,-1 0 1 0 0,0-1-1 0 0,1 1 0 0 0,-1 0 1 0 0,0 0-1 0 0,1 0 1 0 0,-1-1-1 0 0,0 1 0 0 0,0 0 1 0 0,1 0-1 0 0,-1 0 1 0 0,0-1-1 0 0,0 1 0 0 0,1-1 1 0 0,22-18 259 0 0,0-2 1 0 0,-1 0 0 0 0,-1-1-1 0 0,-1-2 1 0 0,18-27 0 0 0,83-145 159 0 0,-42 65-239 0 0,33-44-236 0 0,-111 174 33 0 0,0-1 1 0 0,0 0 0 0 0,0 0-1 0 0,1 1 1 0 0,-1-1 0 0 0,1 1-1 0 0,-1-1 1 0 0,1 1-1 0 0,0 0 1 0 0,-1-1 0 0 0,1 1-1 0 0,0 0 1 0 0,3-1-1 0 0,1-1-5 0 0,-1-1-18 0 0,4 5 8 0 0,24 4 1 0 0,-20 2 2 0 0,105 136 79 0 0,-114-138-21 0 0,-3-6-37 0 0,0 0 1 0 0,0 1-1 0 0,0-1 1 0 0,0 1-1 0 0,0 0 1 0 0,0-1-1 0 0,0 1 1 0 0,0 0-1 0 0,1 0 1 0 0,-1 0-1 0 0,0 0 1 0 0,0 0-1 0 0,0 0 1 0 0,0 0-1 0 0,0 0 1 0 0,1 0-1 0 0,-1 0 1 0 0,1 1-1 0 0,0-1-1 0 0,-1 0 0 0 0,1 1 0 0 0,-1-1 0 0 0,1 0 0 0 0,-1 0 0 0 0,1 0 0 0 0,-1 0-1 0 0,1-1 1 0 0,-1 1 0 0 0,1 0 0 0 0,-1-1 0 0 0,1 1 0 0 0,-1-1 0 0 0,1 1 0 0 0,-1-1 0 0 0,0 1 0 0 0,1-1-1 0 0,-1 0 1 0 0,0 0 0 0 0,0 0 0 0 0,1 0 0 0 0,-1 0 0 0 0,2-2 0 0 0,22-18 5 0 0,0-1-1 0 0,-1-2 1 0 0,27-34 0 0 0,65-95-19 0 0,-36 45-65 0 0,-35 63-123 0 0,-40 41 152 0 0,4 6 8 0 0,24 6 9 0 0,-33-8 31 0 0,1 0-1 0 0,-1 0 0 0 0,1 0 1 0 0,0 0-1 0 0,-1 1 0 0 0,1-1 1 0 0,-1 0-1 0 0,1 0 1 0 0,-1 0-1 0 0,1 1 0 0 0,0-1 1 0 0,-1 0-1 0 0,1 1 1 0 0,-1-1-1 0 0,0 1 0 0 0,1-1 1 0 0,-1 0-1 0 0,1 1 0 0 0,-1-1 1 0 0,0 1-1 0 0,1-1 1 0 0,-1 1-1 0 0,0-1 0 0 0,1 1 1 0 0,-1 0-1 0 0,0 0 0 0 0,27 56 4 0 0,-3 1-1 0 0,-2 1 0 0 0,17 79 0 0 0,27 74-2435 0 0,-58-191 1139 0 0,0-1 0 0 0,2 0 0 0 0,0 0 0 0 0,21 27 0 0 0,-27-42-466 0 0,7-7-47 0 0,-3 1 1496 0 0,-1 0-1 0 0,0 0 1 0 0,0-1-1 0 0,1 0 0 0 0,-1 0 1 0 0,0-1-1 0 0,-1 0 1 0 0,1 0-1 0 0,0 0 1 0 0,-1-1-1 0 0,0 0 0 0 0,0-1 1 0 0,0 1-1 0 0,9-11 1 0 0,11-17-166 0 0,-1-1 1 0 0,-2-1 0 0 0,-2-1 0 0 0,-1-1 0 0 0,-1-1 0 0 0,-2-1 0 0 0,14-49-1 0 0,60-284 4599 0 0,-89 362-3966 0 0,2-14 810 0 0,-2-1 0 0 0,0 0 0 0 0,-3-44 0 0 0,-4 58-431 0 0,4 9-425 0 0,0-1-37 0 0,0 1-1 0 0,-1-1 0 0 0,1 1 0 0 0,-1 0 0 0 0,1-1 1 0 0,-1 1-1 0 0,1 0 0 0 0,-1 0 0 0 0,0 0 0 0 0,1 0 1 0 0,-1 0-1 0 0,-2 0 0 0 0,-36 8 671 0 0,29-4-617 0 0,-5 2 42 0 0,1 0 0 0 0,0 1 0 0 0,0 1 0 0 0,0 0 0 0 0,0 1 0 0 0,1 1 0 0 0,-25 20 0 0 0,3-4 391 0 0,-36 20 3518 0 0,67-72-3451 0 0,5 26-617 0 0,0 1-1 0 0,0-1 1 0 0,0 1 0 0 0,0-1-1 0 0,0 1 1 0 0,0-1 0 0 0,0 1-1 0 0,0-1 1 0 0,0 1 0 0 0,0-1-1 0 0,0 0 1 0 0,0 1 0 0 0,1-1 0 0 0,-1 1-1 0 0,0-1 1 0 0,0 1 0 0 0,1 0-1 0 0,-1-1 1 0 0,0 1 0 0 0,0-1-1 0 0,1 1 1 0 0,-1-1 0 0 0,1 1-1 0 0,-1 0 1 0 0,1-1 0 0 0,24-34 172 0 0,53-70 178 0 0,-68 94-378 0 0,0 0 0 0 0,1 0-1 0 0,0 1 1 0 0,0 1-1 0 0,1 0 1 0 0,24-14 0 0 0,-25 25-43 0 0,-5-2 50 0 0,0 2 1 0 0,1-1 0 0 0,-1 1-1 0 0,0 0 1 0 0,0 0 0 0 0,0 1-1 0 0,0-1 1 0 0,0 1 0 0 0,-1 1-1 0 0,1-1 1 0 0,-1 1 0 0 0,0 0 0 0 0,0 0-1 0 0,0 0 1 0 0,-1 1 0 0 0,1 0-1 0 0,-1 0 1 0 0,0 0 0 0 0,-1 0-1 0 0,1 1 1 0 0,-1-1 0 0 0,4 10 0 0 0,27 66-251 0 0,46 157 0 0 0,-69-194 238 0 0,-2 2-1 0 0,-2-1 1 0 0,-2 1-1 0 0,-2 0 1 0 0,-3 62-1 0 0,-1-99 31 0 0,0-1 0 0 0,-1 0-1 0 0,1 1 1 0 0,-2-1-1 0 0,1 0 1 0 0,-1-1-1 0 0,0 1 1 0 0,-1 0-1 0 0,0-1 1 0 0,0 0-1 0 0,0 1 1 0 0,-1-2 0 0 0,0 1-1 0 0,0-1 1 0 0,-8 8-1 0 0,0-3 7 0 0,0-1 0 0 0,0 0 0 0 0,-1-1 0 0 0,0 0 0 0 0,-31 13 0 0 0,42-21-59 0 0,0 1 0 0 0,1-1 0 0 0,-1 0 0 0 0,0 0 0 0 0,0 0 0 0 0,0 0 0 0 0,0 0 0 0 0,0 0 0 0 0,-1-1 0 0 0,1 0 0 0 0,-6 1 0 0 0,0-1-168 0 0,8 0 103 0 0,-1 1 0 0 0,0-1-1 0 0,0 0 1 0 0,0 1 0 0 0,0-1-1 0 0,0 0 1 0 0,0 0 0 0 0,0 0-1 0 0,0 0 1 0 0,0-1 0 0 0,0 1-1 0 0,1-1 1 0 0,-1 1 0 0 0,0-1-1 0 0,0 1 1 0 0,-2-2 0 0 0,-2-1-327 0 0,6 3 393 0 0,-1 0 0 0 0,1 0 0 0 0,0 0 0 0 0,-1 0 0 0 0,1 0 0 0 0,0 0 0 0 0,-1 0 0 0 0,1 0 0 0 0,0 0 1 0 0,0 0-1 0 0,-1 0 0 0 0,1-1 0 0 0,0 1 0 0 0,-1 0 0 0 0,1 0 0 0 0,0 0 0 0 0,0 0 0 0 0,-1-1 1 0 0,1 1-1 0 0,0 0 0 0 0,0 0 0 0 0,-1-1 0 0 0,1 1 0 0 0,0 0 0 0 0,0 0 0 0 0,0-1 0 0 0,0 1 1 0 0,-1 0-1 0 0,1-1 0 0 0,0 1 0 0 0,0 0 0 0 0,0 0 0 0 0,0-1 0 0 0,0 1 0 0 0,0-1 0 0 0,-2-8-770 0 0,1-1-1 0 0,0 1 0 0 0,0-1 1 0 0,1 0-1 0 0,1 1 0 0 0,-1-1 1 0 0,2 0-1 0 0,-1 1 0 0 0,1-1 1 0 0,6-14-1 0 0,-4 8-835 0 0,7-32-4317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4:56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4333 872 676 0 0,'0'0'1734'0'0,"4"-4"-89"0"0,14-20 2544 0 0,-15 20-3139 0 0,2-1-220 0 0,1 0 0 0 0,-1 0 1 0 0,1 1-1 0 0,13-8 0 0 0,-13 9-28 0 0,-1 1 4 0 0,17-9-35 0 0,-16 8-35 0 0,8-11 44 0 0,-7 8-569 0 0,0-1 1 0 0,-1 1 0 0 0,1-1 0 0 0,-1-1-1 0 0,-1 1 1 0 0,0-1 0 0 0,0 0-1 0 0,0 0 1 0 0,-1 0 0 0 0,4-12-1 0 0,-2-1-162 0 0,-1 1 0 0 0,-1-1 0 0 0,-1 0-1 0 0,-1 1 1 0 0,-1-1 0 0 0,-1 0 0 0 0,0 0-1 0 0,-2 0 1 0 0,0 0 0 0 0,-2 0 0 0 0,0 1-1 0 0,-1-1 1 0 0,-1 1 0 0 0,-1 0 0 0 0,-1 1-1 0 0,-1 0 1 0 0,0 0 0 0 0,-18-25-1 0 0,13 23-46 0 0,-1 0 0 0 0,0 2-1 0 0,-2 0 1 0 0,0 0 0 0 0,-1 2-1 0 0,-1 0 1 0 0,-1 1 0 0 0,0 1 0 0 0,-1 1-1 0 0,0 1 1 0 0,-1 1 0 0 0,-1 1-1 0 0,0 0 1 0 0,0 2 0 0 0,-39-10-1 0 0,25 12-6 0 0,0 2 0 0 0,0 1-1 0 0,-1 2 1 0 0,1 2 0 0 0,-1 1-1 0 0,1 2 1 0 0,-1 1 0 0 0,-54 15 0 0 0,46-7 3 0 0,0 2 0 0 0,1 2 1 0 0,1 2-1 0 0,1 2 1 0 0,1 2-1 0 0,-52 36 1 0 0,70-42 13 0 0,2 2 1 0 0,1 1 0 0 0,0 0 0 0 0,1 2 0 0 0,1 0 0 0 0,1 1 0 0 0,1 1-1 0 0,1 0 1 0 0,1 2 0 0 0,1-1 0 0 0,2 2 0 0 0,0 0 0 0 0,2 0 0 0 0,0 1-1 0 0,2 0 1 0 0,1 1 0 0 0,1 0 0 0 0,2 0 0 0 0,1 0 0 0 0,0 32 0 0 0,3-57 25 0 0,0-1 1 0 0,0 0 0 0 0,0 1 0 0 0,0-1-1 0 0,1 1 1 0 0,-1-1 0 0 0,1 0 0 0 0,-1 1 0 0 0,1-1-1 0 0,0 0 1 0 0,0 1 0 0 0,0-1 0 0 0,3 3-1 0 0,-1 2 79 0 0,-2-7-105 0 0,-1 1 1 0 0,0-1-1 0 0,0 1 1 0 0,0-1-1 0 0,0 1 0 0 0,0-1 1 0 0,1 1-1 0 0,-1-1 1 0 0,0 1-1 0 0,0-1 1 0 0,1 0-1 0 0,-1 1 0 0 0,0-1 1 0 0,1 1-1 0 0,-1-1 1 0 0,0 0-1 0 0,1 1 0 0 0,-1-1 1 0 0,1 0-1 0 0,-1 1 1 0 0,0-1-1 0 0,1 0 1 0 0,-1 0-1 0 0,1 0 0 0 0,-1 1 1 0 0,1-1-1 0 0,-1 0 1 0 0,2 0-1 0 0,27 11 297 0 0,-28-11-296 0 0,-1 1-1 0 0,1-1 1 0 0,0 0 0 0 0,-1 1 0 0 0,1-1 0 0 0,0 0-1 0 0,0 0 1 0 0,-1 0 0 0 0,1 0 0 0 0,0 0 0 0 0,0 0 0 0 0,0 0-1 0 0,-1 0 1 0 0,1 0 0 0 0,0 0 0 0 0,0 0 0 0 0,-1-1 0 0 0,1 1-1 0 0,0 0 1 0 0,0-1 0 0 0,13-3 33 0 0,-1-1-1 0 0,0 0 1 0 0,-1-1 0 0 0,1 0-1 0 0,-1-1 1 0 0,-1-1 0 0 0,1 0-1 0 0,-1 0 1 0 0,0-1 0 0 0,-1-1-1 0 0,0 0 1 0 0,-1 0 0 0 0,0-1-1 0 0,0 0 1 0 0,-1 0 0 0 0,-1-1-1 0 0,0 0 1 0 0,-1 0 0 0 0,6-14-1 0 0,-10 18-38 0 0,0 1-1 0 0,-1-1 1 0 0,0 0-1 0 0,0 1 1 0 0,-1-1-1 0 0,0 0 1 0 0,0 1-1 0 0,-1-1 1 0 0,0 0-1 0 0,0 1 1 0 0,-1-1-1 0 0,0 0 1 0 0,0 1-1 0 0,-1 0 1 0 0,0 0-1 0 0,0 0 1 0 0,-6-9-1 0 0,1 1-7 0 0,-1 1 0 0 0,0 1 0 0 0,-2-1 0 0 0,1 2 0 0 0,-1-1 0 0 0,-1 2 0 0 0,-14-12 0 0 0,1 6-10 0 0,-1 0-1 0 0,-1 2 1 0 0,-1 1-1 0 0,0 1 1 0 0,0 1 0 0 0,-1 2-1 0 0,-1 1 1 0 0,0 1-1 0 0,0 2 1 0 0,0 1-1 0 0,-1 1 1 0 0,-55 0 0 0 0,4 6-19 0 0,0 3 1 0 0,0 4-1 0 0,-128 31 0 0 0,82-6-4 0 0,2 5 0 0 0,2 5 0 0 0,-201 103 0 0 0,130-40-15 0 0,-251 184-1 0 0,231-137 110 0 0,193-142 9 0 0,22-12-67 0 0,0 0 1 0 0,0 0-1 0 0,0 1 0 0 0,-1-1 0 0 0,1 0 1 0 0,0 0-1 0 0,0 0 0 0 0,-1 0 0 0 0,1 0 0 0 0,0 0 1 0 0,0-1-1 0 0,-1 1 0 0 0,1 0 0 0 0,0 0 1 0 0,0 0-1 0 0,-1 0 0 0 0,1 0 0 0 0,0 0 1 0 0,0 0-1 0 0,0 0 0 0 0,-1 0 0 0 0,1-1 0 0 0,0 1 1 0 0,0 0-1 0 0,0 0 0 0 0,-1 0 0 0 0,1 0 1 0 0,0-1-1 0 0,0 1 0 0 0,0 0 0 0 0,0 0 0 0 0,0 0 1 0 0,0-1-1 0 0,-1 1 0 0 0,1 0 0 0 0,0 0 1 0 0,0-1-1 0 0,0 1 0 0 0,0 0 0 0 0,0 0 0 0 0,0-1 1 0 0,9-40 186 0 0,1 0-112 0 0,-7 31-67 0 0,-2 6-7 0 0,0 0-1 0 0,-1 0 1 0 0,1 0 0 0 0,-1 0 0 0 0,0 0 0 0 0,0 0-1 0 0,0 0 1 0 0,0 0 0 0 0,-2-4 0 0 0,2 7-3 0 0,-1-13-1 0 0,-1 0 1 0 0,-1 0 0 0 0,-6-19 0 0 0,7 27-10 0 0,0 1 1 0 0,0-1-1 0 0,-1 1 1 0 0,0 0-1 0 0,0-1 1 0 0,0 1-1 0 0,0 0 1 0 0,-1 1-1 0 0,0-1 1 0 0,0 1-1 0 0,0-1 1 0 0,-1 1-1 0 0,0 1 1 0 0,-6-6-1 0 0,-22-10-43 0 0,32 18 51 0 0,0 1-1 0 0,0-1 1 0 0,0 1-1 0 0,0-1 1 0 0,0 1-1 0 0,0-1 1 0 0,0 1-1 0 0,0 0 1 0 0,0 0 0 0 0,0-1-1 0 0,-1 1 1 0 0,1 0-1 0 0,0 0 1 0 0,0 0-1 0 0,0 0 1 0 0,0 0-1 0 0,0 0 1 0 0,-1 1-1 0 0,-14 0-11 0 0,0 1-1 0 0,0 1 1 0 0,0 1-1 0 0,1 0 1 0 0,0 1-1 0 0,0 0 1 0 0,0 1-1 0 0,-25 15 1 0 0,10 1 6 0 0,0 1-1 0 0,2 1 1 0 0,0 2 0 0 0,2 1-1 0 0,1 1 1 0 0,1 0 0 0 0,2 2 0 0 0,1 1-1 0 0,1 1 1 0 0,-21 46 0 0 0,5 2 3 0 0,3 2 1 0 0,4 0 0 0 0,-23 111-1 0 0,36-120 10 0 0,3 0-1 0 0,3 2 0 0 0,1 77 1 0 0,9-111 13 0 0,1-1 0 0 0,2 1 0 0 0,2-1 0 0 0,2 0 0 0 0,1-1 1 0 0,3 1-1 0 0,19 48 0 0 0,-23-72 10 0 0,0-1 0 0 0,2-1 0 0 0,0 1 1 0 0,1-1-1 0 0,0-1 0 0 0,21 22 0 0 0,-18-28 23 0 0,-5-3-37 0 0,-6-2-9 0 0,1 0-1 0 0,-1-1 0 0 0,1 0 1 0 0,-1 1-1 0 0,1-1 1 0 0,0 0-1 0 0,0 0 0 0 0,0-1 1 0 0,-1 1-1 0 0,1 0 1 0 0,0-1-1 0 0,0 0 0 0 0,0 0 1 0 0,0 0-1 0 0,3 0 1 0 0,18-2 26 0 0,-1-1 1 0 0,0-1-1 0 0,29-9 0 0 0,-46 10-20 0 0,1 0-4 0 0,25-14-182 0 0,-29 23 134 0 0,-2-2 38 0 0,0 0-1 0 0,0 0 1 0 0,0 0-1 0 0,-1 1 1 0 0,1-1-1 0 0,-1 0 0 0 0,0 1 1 0 0,0-1-1 0 0,-1 0 1 0 0,1 0-1 0 0,-1 1 1 0 0,-1 4-1 0 0,-22 63-26 0 0,6-21 19 0 0,13-29 12 0 0,0-1-1 0 0,2 1 0 0 0,0-1 1 0 0,1 1-1 0 0,1 0 1 0 0,1 0-1 0 0,1 0 1 0 0,2 0-1 0 0,0-1 0 0 0,0 1 1 0 0,2-1-1 0 0,15 39 1 0 0,-15-46 8 0 0,1-1 1 0 0,1 0 0 0 0,0-1-1 0 0,1 0 1 0 0,0 0 0 0 0,1 0-1 0 0,0-1 1 0 0,1 0 0 0 0,0-1-1 0 0,0 0 1 0 0,1-1 0 0 0,1 0-1 0 0,0-1 1 0 0,0 0 0 0 0,0-1-1 0 0,1 0 1 0 0,0-1 0 0 0,0 0-1 0 0,1-1 1 0 0,18 4 0 0 0,-1-4 14 0 0,-1-1 0 0 0,1-1 0 0 0,0-2 0 0 0,0-1 0 0 0,0-1 0 0 0,0-2 0 0 0,-1-1 0 0 0,51-14 0 0 0,17-10 36 0 0,120-51-1 0 0,-36 2-18 0 0,136-49-155 0 0,-314 124 106 0 0,0 1 1 0 0,0 0-1 0 0,0 0 0 0 0,0 0 1 0 0,0 0-1 0 0,0 1 0 0 0,0-1 1 0 0,0 1-1 0 0,0 0 0 0 0,6 1 1 0 0,1 0-5 0 0,12 3-14 0 0,-13-1 22 0 0,-1 1 0 0 0,1 1 0 0 0,-1 0 0 0 0,1 0 0 0 0,-1 1 0 0 0,-1 0 0 0 0,1 0 0 0 0,-1 1 0 0 0,0 0 0 0 0,12 14 0 0 0,76 130 14 0 0,-76-114 4 0 0,1-2 1 0 0,2-1 0 0 0,1-1 0 0 0,1-1 0 0 0,2-1-1 0 0,35 31 1 0 0,-39-43 6 0 0,2-2 0 0 0,0 0 0 0 0,0-2 0 0 0,2 0 0 0 0,0-2 0 0 0,0-1 0 0 0,1-2 0 0 0,0 0 0 0 0,1-2 0 0 0,0-1 0 0 0,1-1 0 0 0,-1-2 0 0 0,1-1-1 0 0,0-1 1 0 0,0-2 0 0 0,0 0 0 0 0,0-2 0 0 0,46-10 0 0 0,-7-3 7 0 0,0-4-1 0 0,-2-2 1 0 0,0-3 0 0 0,-2-3-1 0 0,-1-3 1 0 0,-1-3 0 0 0,-2-2-1 0 0,62-48 1 0 0,51-52-30 0 0,195-196 0 0 0,-202 174-45 0 0,-130 122 14 0 0,-17 15-6 0 0,1 1 0 0 0,0 1 0 0 0,2 0 1 0 0,33-19-1 0 0,-22 25-4 0 0,-26 11 37 0 0,0-1-4 0 0,2 3 1 0 0,4-1 15 0 0,0 1 1 0 0,0 1-1 0 0,0 0 0 0 0,0 1 1 0 0,17 5-1 0 0,-27-7 1 0 0,-1 0 1 0 0,0 0-1 0 0,1 0 0 0 0,-1-1 1 0 0,1 1-1 0 0,-1-1 0 0 0,0 0 1 0 0,1 0-1 0 0,-1 0 0 0 0,1-1 1 0 0,-1 1-1 0 0,4-2 0 0 0,23-3 13 0 0,-1-1-1 0 0,0-1 1 0 0,0-2 0 0 0,-1-1-1 0 0,0-2 1 0 0,0 0 0 0 0,-1-2-1 0 0,29-19 1 0 0,-6-3-11 0 0,-2-1-1 0 0,-1-2 1 0 0,-3-2 0 0 0,-1-3 0 0 0,-2-1 0 0 0,-2-1-1 0 0,-2-3 1 0 0,39-66 0 0 0,-48 66-9 0 0,-2-2 0 0 0,-3 0 0 0 0,-2-1 0 0 0,-2-1 0 0 0,-2-1 0 0 0,-3-1 0 0 0,-2 0 0 0 0,-2-1 0 0 0,2-62 0 0 0,-12 20-156 0 0,-4 0 0 0 0,-4 1 1 0 0,-5 0-1 0 0,-4 0 1 0 0,-4 1-1 0 0,-64-179 1 0 0,75 249-1003 0 0,-1 1-1 0 0,-23-41 1 0 0,27 56-153 0 0,0-1 0 0 0,0 1-1 0 0,-1 1 1 0 0,-13-13 0 0 0,6 16-3490 0 0,-35-8-1860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1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1836 0 0,'0'0'16767'0'0,"8"2"-16466"0"0,25 7 43 0 0,-30-7-220 0 0,1 0 1 0 0,-1 0-1 0 0,0 0 1 0 0,0 1-1 0 0,0 0 1 0 0,0 0-1 0 0,0-1 1 0 0,-1 2-1 0 0,0-1 0 0 0,1 0 1 0 0,-1 0-1 0 0,0 1 1 0 0,0-1-1 0 0,-1 1 1 0 0,3 6-1 0 0,24 45 941 0 0,-2 1 0 0 0,-2 2 0 0 0,-4 0 0 0 0,22 93 0 0 0,-30-106-866 0 0,12 41 317 0 0,10-2-4344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2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386 608 804 0 0,'-59'-100'6812'0'0,"-132"-175"1"0"0,100 151-3826 0 0,80 106-2663 0 0,0-1-1 0 0,-8-22 1 0 0,18 38-377 0 0,-2-3-437 0 0,5 1-502 0 0,6-11 109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2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1272 0 0,'10'2'1480'0'0,"0"-1"-1017"0"0,-7-1-274 0 0,0 0 0 0 0,1 0-1 0 0,-1 1 1 0 0,1 0 0 0 0,-1-1-1 0 0,0 1 1 0 0,1 1 0 0 0,-1-1-1 0 0,0 0 1 0 0,0 1 0 0 0,6 3-1 0 0,37 22 1976 0 0,0 2 0 0 0,83 69 0 0 0,-75-49-588 0 0,90 103 0 0 0,-118-118-1210 0 0,-1 2 0 0 0,-2 0 0 0 0,23 50 0 0 0,42 115 3558 0 0,-86-194-1822 0 0,-4-10-2062 0 0,0 0 0 0 0,-1-1 0 0 0,1 1 1 0 0,1-1-1 0 0,-1 1 0 0 0,0-1 0 0 0,1 1 1 0 0,0-1-1 0 0,0 0 0 0 0,0 0 0 0 0,-1-5 1 0 0,-3-51 74 0 0,3 27-42 0 0,-6-114 96 0 0,-2-26-188 0 0,7 145-28 0 0,2 21 7 0 0,3 9-17 0 0,1 0 56 0 0,-1 0-1 0 0,0 0 1 0 0,1 0 0 0 0,-1 0-1 0 0,0 1 1 0 0,0-1-1 0 0,0 1 1 0 0,-1-1 0 0 0,1 1-1 0 0,-1 0 1 0 0,1-1 0 0 0,-1 1-1 0 0,1 5 1 0 0,14 49 6 0 0,-10-30-2 0 0,83 243 144 0 0,14 56-651 0 0,-79-257-2800 0 0,-24-67 3082 0 0,1 0-1 0 0,-1 0 1 0 0,1-1 0 0 0,0 1 0 0 0,0 0-1 0 0,0 0 1 0 0,0 0 0 0 0,0 0 0 0 0,0-1-1 0 0,0 1 1 0 0,1-1 0 0 0,-1 1 0 0 0,3 2-1 0 0,1 0-418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39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716 113 456 0 0,'5'-4'1781'0'0,"21"-20"5128"0"0,-18 15-6539 0 0,-6 7 163 0 0,-1 0 0 0 0,0 0 0 0 0,0 0-1 0 0,0 0 1 0 0,0-1 0 0 0,0 1 0 0 0,0 0 0 0 0,-1 0 0 0 0,1-1-1 0 0,-1 1 1 0 0,0 0 0 0 0,1-4 0 0 0,-1 1 883 0 0,-2 4-1323 0 0,-1 0 0 0 0,1 0 1 0 0,0-1-1 0 0,0 1 0 0 0,1-1 0 0 0,-1 0 1 0 0,0 1-1 0 0,0-1 0 0 0,1 0 0 0 0,-3-3 0 0 0,-1 0 303 0 0,-6 4-44 0 0,-43-6 136 0 0,-1 3 0 0 0,0 2 0 0 0,0 3 1 0 0,-74 10-1 0 0,59-4-162 0 0,-72 8 587 0 0,135-14-810 0 0,-2 0-19 0 0,-28 5-13 0 0,35-6-66 0 0,1 0 1 0 0,-1 0-1 0 0,0 0 0 0 0,1 1 0 0 0,-1-1 0 0 0,1 0 0 0 0,-1 1 1 0 0,0-1-1 0 0,1 1 0 0 0,-1 0 0 0 0,1-1 0 0 0,-1 1 0 0 0,1 0 1 0 0,0 0-1 0 0,-1 0 0 0 0,1 0 0 0 0,0 0 0 0 0,0 0 0 0 0,-1 1 1 0 0,1-1-1 0 0,-1 2 0 0 0,-5 6 53 0 0,1-2-45 0 0,2 0 0 0 0,-1 0 0 0 0,1 0 0 0 0,0 0 1 0 0,0 1-1 0 0,1 0 0 0 0,0 0 0 0 0,0 0 1 0 0,1 0-1 0 0,0 0 0 0 0,1 0 0 0 0,0 1 0 0 0,0-1 1 0 0,0 9-1 0 0,2 20 12 0 0,1-1 0 0 0,8 39-1 0 0,1 21 41 0 0,-3 18 5 0 0,2 76 48 0 0,-15-85 4 0 0,-29 171 0 0 0,11-122 1425 0 0,14-92 596 0 0,8-56-1528 0 0,1-1-108 0 0,1-1-385 0 0,-1-2-77 0 0,1-1 0 0 0,-1 1 0 0 0,0-1 0 0 0,0 1 0 0 0,0 0 0 0 0,0-1 0 0 0,0 1 0 0 0,0 0 0 0 0,0-1 0 0 0,0 1 0 0 0,-1 0-1 0 0,0 2 1 0 0,7-1 203 0 0,16 8-55 0 0,-17-9-35 0 0,7-2-35 0 0,60 0 44 0 0,-58 1-152 0 0,44-3-49 0 0,131-21-2142 0 0,-147 17 424 0 0,-1-1 1 0 0,0-3-1 0 0,44-15 0 0 0,-58 15-2309 0 0,-1-2-1 0 0,45-26 1 0 0,-38 18-3615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2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68 541 988 0 0,'6'-53'2293'0'0,"-2"-1"0"0"0,-3 0 0 0 0,-2 0 0 0 0,-2 0-1 0 0,-15-81 1 0 0,13 109-834 0 0,-1 1 0 0 0,-1-1-1 0 0,-12-29 1 0 0,17 50-444 0 0,3 11-963 0 0,0-1 1 0 0,1 1-1 0 0,-1-1 1 0 0,1 0-1 0 0,0 0 0 0 0,1 0 1 0 0,-1 0-1 0 0,6 7 1 0 0,3 9 53 0 0,260 605 749 0 0,-215-493-784 0 0,-30-75-1729 0 0,22 74-1 0 0,-32-69-3366 0 0,-16-62 4934 0 0,1 0 1 0 0,-1 0-1 0 0,0 0 0 0 0,1-1 0 0 0,-1 1 0 0 0,0 0 0 0 0,0 0 0 0 0,0 0 0 0 0,0-1 1 0 0,0 1-1 0 0,0 0 0 0 0,0 0 0 0 0,0 0 0 0 0,0 0 0 0 0,0-1 0 0 0,0 1 0 0 0,0 0 1 0 0,0 0-1 0 0,-1 0 0 0 0,1-1 0 0 0,0 1 0 0 0,-1 0 0 0 0,1 0 0 0 0,-1-1 0 0 0,1 1 1 0 0,-1 0-1 0 0,1-1 0 0 0,-2 2 0 0 0,-1 2-1348 0 0</inkml:trace>
  <inkml:trace contextRef="#ctx0" brushRef="#br0" timeOffset="1">239 995 2376 0 0,'-55'-69'1815'0'0,"22"29"254"0"0,2-2 1 0 0,1-1-1 0 0,-34-68 0 0 0,59 105-1881 0 0,3 4-132 0 0,1 0 0 0 0,-1 0 0 0 0,1 0 0 0 0,-1-1 0 0 0,1 1 0 0 0,0 0 0 0 0,0-1 0 0 0,0 1 0 0 0,1-1 0 0 0,-1 1 0 0 0,0-1 0 0 0,1 1 0 0 0,0-1 0 0 0,-1-4 0 0 0,-1 0 65 0 0,1 4-85 0 0,0 1-1 0 0,1-1 1 0 0,-1 1 0 0 0,1-1-1 0 0,-1 0 1 0 0,1 1 0 0 0,0-1 0 0 0,0 0-1 0 0,0 1 1 0 0,0-1 0 0 0,1 1-1 0 0,-1-1 1 0 0,1 1 0 0 0,1-4 0 0 0,6-17 117 0 0,1 1 0 0 0,1 0 0 0 0,1 1 0 0 0,1 0 0 0 0,25-34 0 0 0,-19 29-83 0 0,-17 24-66 0 0,0 1 0 0 0,0-1-1 0 0,-1 1 1 0 0,1 0 0 0 0,1-1-1 0 0,-1 1 1 0 0,0 0 0 0 0,0-1 0 0 0,0 1-1 0 0,1 0 1 0 0,-1 0 0 0 0,0 0-1 0 0,1 0 1 0 0,-1 0 0 0 0,4-1-1 0 0,-3 2-18 0 0,-1-1 1 0 0,1 0-1 0 0,-1 0 0 0 0,1 0 0 0 0,0 0 0 0 0,-1 0 0 0 0,0 0 0 0 0,1-1 0 0 0,-1 1 0 0 0,0 0 1 0 0,1-1-1 0 0,-1 1 0 0 0,0-1 0 0 0,0 1 0 0 0,1-4 0 0 0,62-64-2577 0 0,-60 65 2104 0 0,0 0 52 0 0,-3 2 348 0 0,0 0 1 0 0,0 0 0 0 0,1 0-1 0 0,-1 0 1 0 0,1 0 0 0 0,-1 1-1 0 0,1-1 1 0 0,0 0 0 0 0,3-1-1 0 0,-2-2-1014 0 0,8-15 429 0 0,-8 16-49 0 0,-2-1-915 0 0,2 1 1269 0 0,4-16-2674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3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1 558 904 0 0,'0'0'5149'0'0,"5"2"-4181"0"0,23 12 2432 0 0,-17-14-2729 0 0,33-3-62 0 0,-33 2-45 0 0,-2 0-32 0 0,15-4-10 0 0,1-2-1 0 0,-2 0 1 0 0,1-1-1 0 0,35-18 1 0 0,-53 22-410 0 0,-1 0 0 0 0,0 0 0 0 0,0 0 0 0 0,-1 0 0 0 0,1-1 0 0 0,-1 0 0 0 0,0 0 1 0 0,0 0-1 0 0,0-1 0 0 0,4-9 0 0 0,-4 8-14 0 0,0 0 13 0 0,0-1 0 0 0,0 0 0 0 0,-1 0 0 0 0,0 0 0 0 0,0-1 0 0 0,-1 1 0 0 0,0-1 1 0 0,-1 1-1 0 0,0-1 0 0 0,0 0 0 0 0,-1 0 0 0 0,0 1 0 0 0,-1-1 0 0 0,1 0 0 0 0,-2 1 0 0 0,1-1 0 0 0,-1 0 0 0 0,-1 1 0 0 0,-5-15 0 0 0,6 18-18 0 0,0 5-84 0 0,0-1-1 0 0,1 0 0 0 0,-1 0 0 0 0,0 0 0 0 0,1 0 0 0 0,-1 0 1 0 0,0 0-1 0 0,1 0 0 0 0,-1-1 0 0 0,1 1 0 0 0,0 0 0 0 0,-2-3 1 0 0,2 3 1 0 0,-3-2 21 0 0,-5 8-4 0 0,2-1-19 0 0,0 0 0 0 0,0 1 0 0 0,1-1 0 0 0,-1 2 0 0 0,1-1-1 0 0,0 1 1 0 0,1 0 0 0 0,-1 0 0 0 0,1 0 0 0 0,0 1 0 0 0,-4 8 0 0 0,0 3 4 0 0,1 1 0 0 0,0-1 1 0 0,2 1-1 0 0,0 1 0 0 0,1-1 0 0 0,1 1 1 0 0,0 0-1 0 0,2 0 0 0 0,0 1 0 0 0,2-1 1 0 0,0 0-1 0 0,1 0 0 0 0,1 1 0 0 0,1-1 1 0 0,1-1-1 0 0,1 1 0 0 0,0 0 1 0 0,1-1-1 0 0,2 0 0 0 0,0-1 0 0 0,0 1 1 0 0,2-1-1 0 0,0-1 0 0 0,1 0 0 0 0,1-1 1 0 0,1 0-1 0 0,14 15 0 0 0,-21-26 15 0 0,1 1 0 0 0,-1-1 0 0 0,1 1 0 0 0,1-2 0 0 0,-1 1 0 0 0,0-1 0 0 0,1 0 0 0 0,0-1 0 0 0,0 0 0 0 0,0 0 0 0 0,0-1 0 0 0,1 0 0 0 0,-1 0 0 0 0,1-1 1 0 0,-1 0-1 0 0,1 0 0 0 0,15-2 0 0 0,-9-1 11 0 0,-1 0 0 0 0,1-1 1 0 0,-1-1-1 0 0,1 0 1 0 0,-1-1-1 0 0,-1-1 0 0 0,1 0 1 0 0,-1-1-1 0 0,0 0 1 0 0,16-12-1 0 0,-13 6-19 0 0,-1 1 0 0 0,0-2 1 0 0,-1 0-1 0 0,0-1 0 0 0,-1 0 0 0 0,-1-1 0 0 0,-1-1 1 0 0,0 1-1 0 0,-1-2 0 0 0,0 1 0 0 0,-2-2 0 0 0,10-30 1 0 0,-6 12-6 0 0,-3-1 0 0 0,-1-1 0 0 0,-2 0 1 0 0,-1 0-1 0 0,-2-57 0 0 0,-4 68-7 0 0,-2 0-1 0 0,-8-30 0 0 0,5 24-12 0 0,6 32 5 0 0,0 0-1 0 0,-1 0 1 0 0,0 0-1 0 0,1 0 1 0 0,-1 0-1 0 0,0 1 1 0 0,0-1 0 0 0,0 0-1 0 0,0 0 1 0 0,0 0-1 0 0,0 1 1 0 0,0-1 0 0 0,-1 1-1 0 0,1-1 1 0 0,-1 1-1 0 0,1-1 1 0 0,-3 0-1 0 0,0-2-1 0 0,0-2-3 0 0,-4 5-1 0 0,-26-2 1 0 0,34 3 6 0 0,-1 0 0 0 0,1 0 0 0 0,-1 0 0 0 0,0 0 0 0 0,1 0 0 0 0,-1 0 0 0 0,0 0 0 0 0,1 0 0 0 0,-1 0 0 0 0,1 0 0 0 0,-1 0 0 0 0,0 0 0 0 0,1 1 0 0 0,-1-1 0 0 0,1 0 0 0 0,-1 0 0 0 0,0 1 0 0 0,1-1 0 0 0,-1 0 0 0 0,1 1 0 0 0,-1-1 0 0 0,1 0 0 0 0,-1 1 0 0 0,-6 3 0 0 0,5-4 0 0 0,0 1 0 0 0,0 0 1 0 0,0 1-1 0 0,0-1 0 0 0,0 0 1 0 0,0 1-1 0 0,0-1 1 0 0,0 1-1 0 0,1-1 0 0 0,-1 1 1 0 0,1 0-1 0 0,-1-1 0 0 0,1 1 1 0 0,0 0-1 0 0,-1 0 1 0 0,0 3-1 0 0,-4 1 4 0 0,4-4-3 0 0,1 0 1 0 0,-1 0-1 0 0,0 1 1 0 0,1-1-1 0 0,-1 0 0 0 0,1 1 1 0 0,0-1-1 0 0,-1 0 1 0 0,1 1-1 0 0,0-1 1 0 0,1 1-1 0 0,-1 0 0 0 0,0-1 1 0 0,0 6-1 0 0,-2 0 4 0 0,2-5-3 0 0,0 0-1 0 0,0 0 1 0 0,0-1-1 0 0,0 1 1 0 0,0 0-1 0 0,1 0 1 0 0,0 0-1 0 0,-1 0 1 0 0,1 0-1 0 0,0 0 1 0 0,0 0-1 0 0,1 0 1 0 0,0 4-1 0 0,0 4 24 0 0,1 0 1 0 0,0-1-1 0 0,1 1 0 0 0,0 0 0 0 0,1-1 1 0 0,0 0-1 0 0,1 0 0 0 0,-1 0 0 0 0,2 0 1 0 0,0-1-1 0 0,0 0 0 0 0,1 0 0 0 0,11 12 1 0 0,-17-19 25 0 0,1-1 1 0 0,-1 1 0 0 0,1-1 0 0 0,0 0 0 0 0,0 1-1 0 0,-1-1 1 0 0,1 0 0 0 0,0 0 0 0 0,0 0-1 0 0,0 0 1 0 0,0-1 0 0 0,1 1 0 0 0,-1 0 0 0 0,0-1-1 0 0,0 1 1 0 0,0-1 0 0 0,4 0 0 0 0,49-7 406 0 0,-52 7-443 0 0,-1 0 0 0 0,0 0 0 0 0,1 0 0 0 0,-1-1 0 0 0,0 1 0 0 0,0-1 0 0 0,0 0 0 0 0,1 0 0 0 0,-1 0-1 0 0,0 0 1 0 0,0 0 0 0 0,0 0 0 0 0,0 0 0 0 0,0 0 0 0 0,-1-1 0 0 0,1 1 0 0 0,2-3 0 0 0,4-4 30 0 0,3 1-6 0 0,0-1-1 0 0,-1-1 1 0 0,0 0 0 0 0,0 0-1 0 0,-1-1 1 0 0,0 0 0 0 0,-1-1 0 0 0,0 0-1 0 0,0 0 1 0 0,7-18 0 0 0,3-9 9 0 0,23-77 0 0 0,-27 70-44 0 0,-5-12-78 0 0,-2 33 30 0 0,-5 17 5 0 0,0 14-66 0 0,18 74 111 0 0,-6-21 14 0 0,2-1-1 0 0,26 61 1 0 0,44 67-464 0 0,-27-72-4963 0 0,-56-108 3463 0 0,-2-6 1814 0 0,-1-1-1 0 0,0 1 0 0 0,0 0 0 0 0,0-1 0 0 0,0 1 0 0 0,0-1 0 0 0,0 1 1 0 0,1-1-1 0 0,-1 1 0 0 0,0-1 0 0 0,0 1 0 0 0,1-1 0 0 0,-1 1 0 0 0,0-1 1 0 0,1 1-1 0 0,-1-1 0 0 0,1 1 0 0 0,-1-1 0 0 0,0 1 0 0 0,1-1 0 0 0,-1 0 1 0 0,1 1-1 0 0,-1-1 0 0 0,2 1 0 0 0,4 4-1279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3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1 587 84 0 0,'8'-80'2264'0'0,"16"-96"4249"0"0,-22 119-3309 0 0,1 30-2484 0 0,-2 20 324 0 0,17-10-354 0 0,-17 17-677 0 0,-1 0 0 0 0,1-1 0 0 0,-1 1 0 0 0,1 0 0 0 0,-1 0 0 0 0,1 0 0 0 0,-1 1-1 0 0,1-1 1 0 0,-1 0 0 0 0,0 0 0 0 0,1 0 0 0 0,-1 0 0 0 0,1 0 0 0 0,-1 0 0 0 0,1 1 0 0 0,-1-1 0 0 0,0 0-1 0 0,1 0 1 0 0,-1 1 0 0 0,0-1 0 0 0,1 0 0 0 0,-1 0 0 0 0,0 1 0 0 0,1-1 0 0 0,-1 1 0 0 0,0-1-1 0 0,1 0 1 0 0,-1 1 0 0 0,0 0 0 0 0,6 6 69 0 0,123 176 732 0 0,-57-78-511 0 0,-39-56-132 0 0,-13-20 1990 0 0,28 34 1 0 0,-44-59-557 0 0,-4-4-1580 0 0,0 0 0 0 0,0-1 0 0 0,0 1 0 0 0,0-1-1 0 0,0 1 1 0 0,0 0 0 0 0,0-1 0 0 0,0 1 0 0 0,0 0 0 0 0,0-1 0 0 0,0 1-1 0 0,1 0 1 0 0,-1-1 0 0 0,0 1 0 0 0,0 0 0 0 0,0-1 0 0 0,1 1 0 0 0,-1 0 0 0 0,0-1-1 0 0,0 1 1 0 0,1 0 0 0 0,-1 0 0 0 0,0 0 0 0 0,1-1 0 0 0,-1 1 0 0 0,0 0-1 0 0,1 0 1 0 0,-1 0 0 0 0,0 0 0 0 0,1-1 0 0 0,-1 1 0 0 0,1 0 0 0 0,0 0 3 0 0,0-1 1 0 0,0 1-1 0 0,0-1 1 0 0,0 1-1 0 0,0-1 1 0 0,0 0 0 0 0,0 1-1 0 0,0-1 1 0 0,0 0-1 0 0,0 0 1 0 0,0 0-1 0 0,-1 0 1 0 0,1 0-1 0 0,0 0 1 0 0,-1 0-1 0 0,1 0 1 0 0,-1 0 0 0 0,1 0-1 0 0,-1 0 1 0 0,1-2-1 0 0,9-32 209 0 0,-2 0 0 0 0,-1-1 0 0 0,2-36 0 0 0,6-36-59 0 0,1 11-90 0 0,22-101-47 0 0,-19 144-136 0 0,-17 48 77 0 0,5 11-12 0 0,0 3 31 0 0,0 0 1 0 0,0 1-1 0 0,-1 0 0 0 0,0 0 0 0 0,0 0 0 0 0,-1 0 0 0 0,0 1 0 0 0,-1 0 1 0 0,0 0-1 0 0,5 19 0 0 0,55 193 0 0 0,-24-77-2432 0 0,-15-37-5590 0 0,-23-101 5137 0 0,9 18-6674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4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49 974 1136 0 0,'8'-83'1887'0'0,"-1"28"368"0"0,-2 0 0 0 0,-3-1 0 0 0,-7-81 1 0 0,6 105-664 0 0,0 30-1523 0 0,-1 0 0 0 0,0 0 0 0 0,0 0 0 0 0,1 0 0 0 0,-1 0 0 0 0,0 0 1 0 0,0 1-1 0 0,-1-1 0 0 0,1 0 0 0 0,0 0 0 0 0,-1 0 0 0 0,1 0 1 0 0,-1 0-1 0 0,0 0 0 0 0,-1-2 0 0 0,0-1 137 0 0,-5-18 965 0 0,1 26-868 0 0,-20 5-55 0 0,26-8-242 0 0,-1 0 0 0 0,1 0-1 0 0,0 0 1 0 0,-1 0 0 0 0,1 0 0 0 0,0 0-1 0 0,-1 0 1 0 0,1 1 0 0 0,0-1 0 0 0,-1 0 0 0 0,1 0-1 0 0,0 0 1 0 0,-1 0 0 0 0,1 1 0 0 0,0-1-1 0 0,-1 0 1 0 0,1 0 0 0 0,0 1 0 0 0,0-1-1 0 0,-1 0 1 0 0,1 1 0 0 0,0-1 0 0 0,0 0-1 0 0,0 1 1 0 0,0-1 0 0 0,-1 0 0 0 0,1 1-1 0 0,0-1 1 0 0,0 0 0 0 0,0 1 0 0 0,0-1-1 0 0,0 1 1 0 0,-5 20 115 0 0,2-1 0 0 0,0 1-1 0 0,2 0 1 0 0,0 1 0 0 0,1-1-1 0 0,1 0 1 0 0,6 34 0 0 0,-7-54-98 0 0,0 0-1 0 0,0 0 1 0 0,0 0 0 0 0,0 0 0 0 0,1 0 0 0 0,-1 0 0 0 0,0 0 0 0 0,0-1 0 0 0,1 1 0 0 0,-1 0 0 0 0,0 0 0 0 0,1 0 0 0 0,-1 0 0 0 0,1-1-1 0 0,-1 1 1 0 0,1 0 0 0 0,-1-1 0 0 0,1 1 0 0 0,-1 0 0 0 0,1-1 0 0 0,0 1 0 0 0,0 0 0 0 0,1 0 0 0 0,5 10 1241 0 0,3-13-905 0 0,30-9-63 0 0,-39 10-282 0 0,0 1 0 0 0,0 0 0 0 0,0 0 0 0 0,0-1 0 0 0,0 1 0 0 0,0 0 0 0 0,0-1 0 0 0,0 1 0 0 0,0-1 0 0 0,0 1 0 0 0,0-1 0 0 0,-1 0 0 0 0,1 1 0 0 0,0-1 0 0 0,0 0 0 0 0,-1 1 0 0 0,2-2 0 0 0,8-9 60 0 0,0 0 1 0 0,-1-1-1 0 0,-1 0 0 0 0,1-1 1 0 0,-2 0-1 0 0,7-14 1 0 0,5-26-5 0 0,-2-2 0 0 0,-2-1 0 0 0,-3 0 0 0 0,-3 0 0 0 0,-2-1 0 0 0,-2 0 1 0 0,-3-58-1 0 0,0 77-24 0 0,-1 25-31 0 0,0 0 1 0 0,-1 0 0 0 0,-1 0 0 0 0,-2-17 0 0 0,-2 33-4 0 0,-1 4-8 0 0,-1 0 1 0 0,1 1-1 0 0,1-1 1 0 0,-1 1-1 0 0,1 0 1 0 0,0 1-1 0 0,1-1 1 0 0,0 1-1 0 0,1 0 1 0 0,-1 0-1 0 0,2 0 1 0 0,-4 17-1 0 0,1-2 6 0 0,1 0 0 0 0,1 0-1 0 0,2 0 1 0 0,0 30 0 0 0,2-40 14 0 0,1 1 0 0 0,0-1 1 0 0,1 0-1 0 0,1 0 0 0 0,0 0 1 0 0,1 0-1 0 0,0-1 1 0 0,1 1-1 0 0,1-1 0 0 0,8 12 1 0 0,-10-17 81 0 0,1-1 1 0 0,-1 0 0 0 0,2 0 0 0 0,-1 0-1 0 0,1 0 1 0 0,0-1 0 0 0,0-1 0 0 0,0 1-1 0 0,1-1 1 0 0,0 0 0 0 0,0-1 0 0 0,1 1-1 0 0,-1-2 1 0 0,1 1 0 0 0,0-1 0 0 0,13 2 0 0 0,10-1 320 0 0,0-2 1 0 0,34-3-1 0 0,-65 1-430 0 0,35-3 172 0 0,1-2 1 0 0,0-1-1 0 0,-1-2 1 0 0,-1-2-1 0 0,1-1 1 0 0,35-17-1 0 0,-40 17-94 0 0,92-45-1493 0 0,-107 50-535 0 0,-30 28-7597 0 0,1-9 9999 0 0,-30 24-5397 0 0,-19 3-2272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04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2992 4477 964 0 0,'-538'326'9186'0'0,"522"-314"-8682"0"0,1 1 0 0 0,1 0 0 0 0,-15 18 0 0 0,25-26 390 0 0,6 0 13 0 0,9 15-14 0 0,-10-20-868 0 0,-1 0-1 0 0,0 1 1 0 0,0-1-1 0 0,1 1 1 0 0,-1-1-1 0 0,0 0 1 0 0,1 1-1 0 0,-1-1 1 0 0,1 0-1 0 0,-1 0 1 0 0,0 1-1 0 0,1-1 1 0 0,-1 0-1 0 0,1 0 1 0 0,-1 1-1 0 0,1-1 1 0 0,-1 0-1 0 0,1 0 1 0 0,-1 0-1 0 0,1 0 1 0 0,-1 0-1 0 0,1 0 1 0 0,-1 0-1 0 0,1 0 1 0 0,-1 0-1 0 0,0 0 1 0 0,1 0 0 0 0,-1 0-1 0 0,1 0 1 0 0,-1 0-1 0 0,1 0 1 0 0,-1-1-1 0 0,1 1 1 0 0,0 0-1 0 0,53-6 778 0 0,0-1 1 0 0,95-27-1 0 0,117-50 122 0 0,-138 41-580 0 0,1299-455 1069 0 0,-1242 431-1324 0 0,366-143 102 0 0,718-384 0 0 0,-1035 464-57 0 0,357-261-1 0 0,-488 312-83 0 0,-5-5-1 0 0,-3-5 0 0 0,-4-3 0 0 0,-4-4 1 0 0,112-162-1 0 0,-163 204-44 0 0,-3-3-1 0 0,-2-1 1 0 0,-3-1-1 0 0,-2-1 1 0 0,-3-1-1 0 0,-3-1 1 0 0,24-126-1 0 0,-37 144-9 0 0,-3-2 0 0 0,-1 1 0 0 0,-3 0 0 0 0,-1-1 0 0 0,-2 1 0 0 0,-3 0 0 0 0,-1 0 0 0 0,-2 1 0 0 0,-3 0 0 0 0,-1 0 0 0 0,-2 2 0 0 0,-27-56 0 0 0,19 55 0 0 0,-2 1 0 0 0,-2 1 0 0 0,-1 1 0 0 0,-2 2 1 0 0,-2 1-1 0 0,-40-37 0 0 0,23 32-3 0 0,-1 1-1 0 0,-1 3 1 0 0,-3 2 0 0 0,-62-31 0 0 0,1 13-10 0 0,-1 5 1 0 0,-3 5 0 0 0,-1 6 0 0 0,-164-31 0 0 0,14 22-17 0 0,-3 11-1 0 0,0 12 1 0 0,-1 12 0 0 0,-427 36-1 0 0,287 21-14 0 0,3 17-1 0 0,-524 150 1 0 0,586-110-15 0 0,-464 201 1 0 0,614-211 25 0 0,4 7 0 0 0,5 10 0 0 0,-282 211 0 0 0,361-232 39 0 0,5 5-1 0 0,4 5 0 0 0,4 5 0 0 0,4 3 1 0 0,-86 129-1 0 0,131-162 12 0 0,3 2 0 0 0,3 2 0 0 0,4 2-1 0 0,3 1 1 0 0,4 2 0 0 0,3 2 0 0 0,4 0 0 0 0,4 1-1 0 0,-14 114 1 0 0,31-155 7 0 0,1 1 1 0 0,3 0-1 0 0,2 0 0 0 0,1 0 0 0 0,2-1 0 0 0,3 1 0 0 0,1-2 1 0 0,2 1-1 0 0,2-1 0 0 0,2-1 0 0 0,2 0 0 0 0,1-1 0 0 0,3-1 1 0 0,1-1-1 0 0,1-1 0 0 0,3-1 0 0 0,1-1 0 0 0,1-1 0 0 0,2-2 1 0 0,2-1-1 0 0,0-1 0 0 0,2-2 0 0 0,2-1 0 0 0,0-2 0 0 0,2-2 0 0 0,43 22 1 0 0,0-8 33 0 0,1-3 1 0 0,2-5-1 0 0,1-2 1 0 0,1-5 0 0 0,109 16-1 0 0,-2-14 74 0 0,264 1 1 0 0,-37-35 4 0 0,116-34 55 0 0,749-157 0 0 0,512-281-215 0 0,471-325-4056 0 0,-784 205-5882 0 0,-963 372 3129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1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25 1196 0 0,'17'-25'14097'0'0,"-19"31"-14055"0"0,-33 93 261 0 0,-18 48 140 0 0,-20 69-105 0 0,44-87-97 0 0,28-123-424 0 0,-32-13-9946 0 0,25 3 9157 0 0,0 2-2548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2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1 548 0 0,'0'0'13331'0'0,"4"3"-13250"0"0,33 31 202 0 0,-34-30-233 0 0,-2-4-47 0 0,0 0 1 0 0,0 0-1 0 0,0 0 1 0 0,-1 0 0 0 0,1 1-1 0 0,0-1 1 0 0,0 0 0 0 0,-1 0-1 0 0,1 1 1 0 0,0-1-1 0 0,-1 1 1 0 0,1-1 0 0 0,0 0-1 0 0,-1 1 1 0 0,1-1-1 0 0,0 1 1 0 0,-1 0 0 0 0,1-1-1 0 0,-1 1 1 0 0,1 0 0 0 0,17 15 64 0 0,26 12 41 0 0,105 60 175 0 0,3-9-70 0 0,54 9 21 0 0,-200-86-204 0 0,1 1 5 0 0,22 8 3 0 0,-21-8-2 0 0,-1-2 1 0 0,4 1-746 0 0,0-2 0 0 0,1 1 0 0 0,-1-2 0 0 0,13-1 0 0 0,-18 1-590 0 0,-6-5-290 0 0,-2-10 377 0 0,-4 4-1724 0 0,-8-12-97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0 384 0 0,'0'0'12438'0'0,"-5"4"-12260"0"0,-17 13-32 0 0,21-17-138 0 0,0 1 0 0 0,0-1 0 0 0,0 1 1 0 0,0 0-1 0 0,0-1 0 0 0,1 1 0 0 0,-1 0 1 0 0,0 0-1 0 0,0 0 0 0 0,1 0 0 0 0,-1-1 0 0 0,0 1 1 0 0,1 0-1 0 0,-1 0 0 0 0,1 0 0 0 0,0 0 0 0 0,-1 0 1 0 0,1 0-1 0 0,0 0 0 0 0,-1 1 0 0 0,1-1 0 0 0,0 0 1 0 0,0 1-1 0 0,-5 20 142 0 0,-131 280 454 0 0,111-239-1110 0 0,23-56-58 0 0,0 0 1 0 0,-1 0-1 0 0,0 0 0 0 0,0-1 0 0 0,-1 1 1 0 0,-4 6-1 0 0,1-2-841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3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94 636 220 0 0,'0'0'4206'0'0,"-8"2"-2189"0"0,-33 8 3672 0 0,38-10-5421 0 0,1 0-1 0 0,0-1 0 0 0,-1 1 0 0 0,1 0 0 0 0,0 0 0 0 0,-1 0 0 0 0,1 1 0 0 0,0-1 0 0 0,-1 0 0 0 0,-17 5 8441 0 0,21-10-8311 0 0,0 1-359 0 0,0 1 1 0 0,1 0 0 0 0,0 0 0 0 0,0 0 0 0 0,0 0 0 0 0,0 0 0 0 0,0 0 0 0 0,1 0-1 0 0,-1 1 1 0 0,1-1 0 0 0,0 1 0 0 0,0-1 0 0 0,0 1 0 0 0,0 0 0 0 0,0 0 0 0 0,6-2-1 0 0,69-31 233 0 0,-47 23-177 0 0,314-136-552 0 0,151-65-4010 0 0,-169 63-6003 0 0,-241 108 2791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5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6 169 1596 0 0,'0'0'2012'0'0,"0"-5"-3"0"0,0-17-95 0 0,0 16-110 0 0,-1-1-108 0 0,-3-20-102 0 0,3 20-84 0 0,1 2-104 0 0,6-85 8220 0 0,-1 93-9367 0 0,17 8 29 0 0,-21-11-262 0 0,0 1-1 0 0,0 0 1 0 0,0 0-1 0 0,0-1 0 0 0,0 1 1 0 0,0 0-1 0 0,0 0 1 0 0,0 0-1 0 0,0 0 0 0 0,-1 0 1 0 0,1 0-1 0 0,0 0 1 0 0,-1 0-1 0 0,1 0 0 0 0,-1 0 1 0 0,1 1-1 0 0,-1-1 1 0 0,0 0-1 0 0,0 0 0 0 0,1 0 1 0 0,-1 1-1 0 0,0-1 1 0 0,0 2-1 0 0,0-2 39 0 0,53 147 2489 0 0,90 176 289 0 0,-64-156-2168 0 0,-64-144-577 0 0,3 0-7 0 0,-15-15-71 0 0,35 41 63 0 0,-32-44-481 0 0,0 0 1 0 0,0 0-1 0 0,1 0 0 0 0,0-1 0 0 0,0 0 1 0 0,8 4-1 0 0,-9-6-1336 0 0,4-5-411 0 0,-9 2 1991 0 0,46-14-3677 0 0,3-7-7222 0 0,-9 0 1878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39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161 253 604 0 0,'0'-154'13746'0'0,"0"56"-6645"0"0,0 99-7096 0 0,0-1 1 0 0,0 1 0 0 0,0-1-1 0 0,0 1 1 0 0,0-1 0 0 0,0 1-1 0 0,-1-1 1 0 0,1 1-1 0 0,0 0 1 0 0,0-1 0 0 0,0 1-1 0 0,0-1 1 0 0,-1 1 0 0 0,1-1-1 0 0,0 1 1 0 0,0-1 0 0 0,-1 1-1 0 0,1-1 1 0 0,0 1 0 0 0,-1-1-1 0 0,1 0 1 0 0,-1 1-1 0 0,1-1 1 0 0,0 0 0 0 0,-2 1-1 0 0,1 0 2 0 0,0 0 0 0 0,1-1 0 0 0,-1 1 0 0 0,0 0-1 0 0,0 0 1 0 0,0 0 0 0 0,1 0 0 0 0,-1 0 0 0 0,1 0 0 0 0,-1 0-1 0 0,1 0 1 0 0,-1 0 0 0 0,1 0 0 0 0,-1 0 0 0 0,1 0 0 0 0,0 0-1 0 0,-1 0 1 0 0,1 0 0 0 0,0 1 0 0 0,0 0 0 0 0,-14 66 361 0 0,-23 69-1 0 0,-9 40-21 0 0,33-116-335 0 0,2-15-472 0 0,3 0 1 0 0,-5 75-1 0 0,13-119 305 0 0,-1 0 0 0 0,1-1-1 0 0,0 1 1 0 0,0 0 0 0 0,1 0-1 0 0,-1 0 1 0 0,0 0 0 0 0,1 0 0 0 0,-1-1-1 0 0,1 1 1 0 0,-1 0 0 0 0,1 0-1 0 0,0-1 1 0 0,1 3 0 0 0,1 1-399 0 0,-1 1-1498 0 0,5-4-665 0 0,23 6-2145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5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 1396 0 0,'0'0'1968'0'0,"2"-6"-6"0"0,5-16-41 0 0,-5 17-85 0 0,1 0-121 0 0,21-38 8664 0 0,-17 52-10245 0 0,0 0 0 0 0,-1 1 0 0 0,-1 0 0 0 0,1-1 1 0 0,-2 2-1 0 0,8 20 0 0 0,17 78 676 0 0,-10-33-456 0 0,24 85 176 0 0,50 149-968 0 0,-63-235-2832 0 0,-12-32-965 0 0,-1 0-3685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6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105 508 1384 0 0,'-24'-82'6057'0'0,"-37"-85"-1"0"0,41 131-1744 0 0,21 44-3760 0 0,2 6-319 0 0,0 0 0 0 0,1 0 0 0 0,1 0-1 0 0,0-1 1 0 0,1 0 0 0 0,0 0 0 0 0,1 0 0 0 0,0-1 0 0 0,1 0 0 0 0,16 18 0 0 0,13 12 592 0 0,59 52 1 0 0,-69-69-451 0 0,-25-23-329 0 0,0 0 0 0 0,0 0 1 0 0,0-1-1 0 0,0 1 0 0 0,0-1 0 0 0,1 1 1 0 0,-1-1-1 0 0,1 0 0 0 0,-1 0 0 0 0,1 0 0 0 0,-1 0 1 0 0,1 0-1 0 0,4 0 0 0 0,1 1 73 0 0,-5 0-69 0 0,0-1 0 0 0,0 0 0 0 0,0 1-1 0 0,1-1 1 0 0,-1 0 0 0 0,0-1 0 0 0,1 1 0 0 0,-1-1 0 0 0,0 1 0 0 0,5-1 0 0 0,2 0 42 0 0,-8 1-68 0 0,1 0 1 0 0,-1-1 0 0 0,1 0 0 0 0,0 1 0 0 0,-1-1-1 0 0,1 0 1 0 0,-1 0 0 0 0,1-1 0 0 0,0 1 0 0 0,-1 0-1 0 0,1-1 1 0 0,-1 0 0 0 0,1 1 0 0 0,2-2 0 0 0,3-1 36 0 0,-5 3-44 0 0,0-1 0 0 0,-1 1 0 0 0,1-1 0 0 0,0 0 0 0 0,-1 1 1 0 0,1-1-1 0 0,-1 0 0 0 0,1-1 0 0 0,-1 1 0 0 0,1 0 0 0 0,-1-1 0 0 0,0 1 0 0 0,1-1 0 0 0,2-3 0 0 0,3-2 24 0 0,2 0-23 0 0,-1-1 1 0 0,0-1-1 0 0,0 0 1 0 0,0 0 0 0 0,-1-1-1 0 0,-1 0 1 0 0,0 0-1 0 0,0-1 1 0 0,-1 0 0 0 0,0 0-1 0 0,7-21 1 0 0,1-8 42 0 0,-3 0 1 0 0,7-44-1 0 0,-15 72-60 0 0,2-15 61 0 0,-2 0-1 0 0,0-1 1 0 0,-2 1 0 0 0,-1-1-1 0 0,-5-44 1 0 0,4 65-16 0 0,-15-18 36 0 0,11 32-64 0 0,-3 6-4 0 0,1 0 0 0 0,0 1-1 0 0,1 0 1 0 0,1 0-1 0 0,0 0 1 0 0,1 1 0 0 0,0 0-1 0 0,-2 22 1 0 0,-8 131 111 0 0,14-166-124 0 0,-2 70 2 0 0,4 0 1 0 0,2 1-1 0 0,4-2 0 0 0,24 103 1 0 0,26 12-5781 0 0,-55-179 4771 0 0,-1 0-1 0 0,2 0 1 0 0,-1 0-1 0 0,1 0 1 0 0,0-1-1 0 0,1 0 1 0 0,-1 0 0 0 0,9 9-1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6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182 723 1324 0 0,'1'-30'1402'0'0,"-1"12"199"0"0,1 0 1 0 0,-2 0-1 0 0,-5-33 1 0 0,4 43-992 0 0,0 1 0 0 0,-1 0 0 0 0,0 0 0 0 0,0 0 0 0 0,0 0 0 0 0,-1 0 0 0 0,-8-11 0 0 0,-2-1 209 0 0,10 14-122 0 0,-22-3 306 0 0,20 5-824 0 0,-1 1 332 0 0,1 6-42 0 0,2-2-413 0 0,0-1 19 0 0,0 1 0 0 0,1 0 0 0 0,0 0 1 0 0,-1 0-1 0 0,1 0 0 0 0,0 1 0 0 0,0-1 0 0 0,0 1 0 0 0,0 0 0 0 0,1 0 0 0 0,-1 0 0 0 0,1 0 0 0 0,0 0 0 0 0,0 0 0 0 0,0 1 0 0 0,0-1 0 0 0,0 1 0 0 0,-1 4 0 0 0,-3 14 134 0 0,0-1 0 0 0,2 1 0 0 0,0 0 0 0 0,-1 34 0 0 0,6-30-14 0 0,0-1-1 0 0,1 1 1 0 0,2-1-1 0 0,7 27 1 0 0,12 10 753 0 0,-21-57-197 0 0,8-5-463 0 0,26 0-50 0 0,-35 0-229 0 0,0 0 0 0 0,0 0 0 0 0,-1 0 1 0 0,1 0-1 0 0,0 0 0 0 0,0 0 0 0 0,0 0 0 0 0,-1-1 1 0 0,1 1-1 0 0,0 0 0 0 0,0 0 0 0 0,0-1 0 0 0,-1 1 1 0 0,1 0-1 0 0,0-1 0 0 0,-1 1 0 0 0,1-1 1 0 0,0 1-1 0 0,-1-1 0 0 0,2 0 0 0 0,11-11 43 0 0,1 0 0 0 0,-2-1 0 0 0,0-1 1 0 0,0 0-1 0 0,-2 0 0 0 0,1-1 0 0 0,-2 0 0 0 0,0-1 0 0 0,7-18 0 0 0,58-168 61 0 0,-55 143-81 0 0,2-15 21 0 0,-18 66-14 0 0,4 25-23 0 0,-1 0 1 0 0,-1 1-1 0 0,-1-1 1 0 0,4 33-1 0 0,6 21 31 0 0,2-20 352 0 0,2 0 0 0 0,49 92 0 0 0,-66-142-341 0 0,-1 1 0 0 0,1-1 0 0 0,0 0 0 0 0,0 1 0 0 0,0-1 0 0 0,0 0 0 0 0,1 0-1 0 0,-1 1 1 0 0,0-1 0 0 0,0 0 0 0 0,1 0 0 0 0,-1-1 0 0 0,3 3 0 0 0,-4-3-39 0 0,1 0 1 0 0,-1 0 0 0 0,1 0-1 0 0,-1 0 1 0 0,0 1 0 0 0,1-1-1 0 0,-1 0 1 0 0,1 0-1 0 0,-1 1 1 0 0,0-1 0 0 0,1 0-1 0 0,-1 0 1 0 0,0 1-1 0 0,0-1 1 0 0,1 0 0 0 0,-1 1-1 0 0,0-1 1 0 0,0 0 0 0 0,1 1-1 0 0,-1-1 1 0 0,0 1-1 0 0,0-1 1 0 0,0 0 0 0 0,0 1-1 0 0,0-1 1 0 0,0 1 0 0 0,0-1-1 0 0,1 1 1 0 0,7-2 287 0 0,25-5-52 0 0,-20 0-50 0 0,-2-7-166 0 0,-1-1 1 0 0,0 0 0 0 0,0 0 0 0 0,-2-1 0 0 0,0-1 0 0 0,0 1-1 0 0,-2-1 1 0 0,0 0 0 0 0,0-1 0 0 0,-2 0 0 0 0,0 1-1 0 0,-1-1 1 0 0,-1-1 0 0 0,1-20 0 0 0,-2 0-59 0 0,-1-1 1 0 0,-2 1-1 0 0,-1-1 1 0 0,-2 1-1 0 0,-2 0 0 0 0,-20-65 1 0 0,24 96 2 0 0,0 1-1 0 0,0-1 1 0 0,-1 0 0 0 0,0 1-1 0 0,0 0 1 0 0,0 0 0 0 0,-1 0-1 0 0,0 1 1 0 0,0 0 0 0 0,-10-9 0 0 0,9 10-19 0 0,-4 7 6 0 0,-30 11 4 0 0,25-5 12 0 0,-17 31-1 0 0,29-29 15 0 0,1-3 1 0 0,1-7-1 0 0,0 1 1 0 0,1 0-1 0 0,-1 0 1 0 0,0-1-1 0 0,1 1 1 0 0,-1 0-1 0 0,1 0 0 0 0,0 0 1 0 0,-1 0-1 0 0,1 0 1 0 0,0-1-1 0 0,0 1 1 0 0,0 0-1 0 0,1 0 0 0 0,-1 0 1 0 0,1 4-1 0 0,0-1 3 0 0,-1-3-3 0 0,0-1 0 0 0,0 0-1 0 0,0 1 1 0 0,0-1 0 0 0,1 1 0 0 0,-1-1-1 0 0,0 0 1 0 0,1 1 0 0 0,-1-1 0 0 0,0 1 0 0 0,1-1-1 0 0,0 0 1 0 0,-1 0 0 0 0,1 1 0 0 0,0-1 0 0 0,0 0-1 0 0,-1 0 1 0 0,1 0 0 0 0,0 0 0 0 0,2 2 0 0 0,-1-1 1 0 0,-1 0 0 0 0,0-1-1 0 0,0 1 1 0 0,0-1-1 0 0,0 0 1 0 0,0 1 0 0 0,0-1-1 0 0,0 0 1 0 0,1 0-1 0 0,-1 0 1 0 0,0 0-1 0 0,1 0 1 0 0,-1 0-1 0 0,1 0 1 0 0,-1 0 0 0 0,1 0-1 0 0,-1-1 1 0 0,1 1-1 0 0,1 0 1 0 0,1 0 6 0 0,-2 0-5 0 0,0 1 1 0 0,0-1-1 0 0,0 0 1 0 0,0 0-1 0 0,0 0 1 0 0,0 0-1 0 0,0-1 1 0 0,0 1 0 0 0,0-1-1 0 0,0 1 1 0 0,0-1-1 0 0,1 1 1 0 0,-1-1-1 0 0,0 0 1 0 0,3 0-1 0 0,2 0 9 0 0,10-2 22 0 0,19-11-34 0 0,-1-1 1 0 0,0-1 0 0 0,-1-3-1 0 0,-1 0 1 0 0,-1-2 0 0 0,-1-2-1 0 0,0-1 1 0 0,-2-1 0 0 0,51-54-1 0 0,-69 67-9 0 0,8-11-47 0 0,1 2 0 0 0,0 1-1 0 0,43-30 1 0 0,-59 46 39 0 0,-5 107 50 0 0,-7-59 0 0 0,2 2 0 0 0,2-1 0 0 0,2 0 0 0 0,2 1 0 0 0,2-1 0 0 0,13 72 0 0 0,-7-73 60 0 0,-6-29-774 0 0,1 1 0 0 0,1-1 0 0 0,1 0 0 0 0,0 0 0 0 0,0 0 0 0 0,13 22 0 0 0,0-17-3000 0 0,-14-18 2864 0 0,44-8-16375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7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265 593 1192 0 0,'0'0'5179'0'0,"1"-5"-3757"0"0,12-43 3083 0 0,-11 44-4178 0 0,4 0-64 0 0,113-71 1664 0 0,-111 70-1839 0 0,0-1 0 0 0,0 0 0 0 0,0 0 0 0 0,-1-1 0 0 0,0 1 0 0 0,0-2 0 0 0,6-8 0 0 0,11-11 158 0 0,-1 1 83 0 0,0-1 1 0 0,-2-1 0 0 0,25-43 0 0 0,-43 65-253 0 0,-1-1 0 0 0,1 0 1 0 0,-1 0-1 0 0,-1 0 0 0 0,1 0 1 0 0,-1 0-1 0 0,0 0 1 0 0,-1 0-1 0 0,0 0 0 0 0,-1-13 1 0 0,1 14-49 0 0,0 4-7 0 0,0-1 1 0 0,0 0 0 0 0,0 1-1 0 0,0-1 1 0 0,0 0 0 0 0,-1 1-1 0 0,1-1 1 0 0,-1 1 0 0 0,1-1 0 0 0,-1 0-1 0 0,0 1 1 0 0,-1-3 0 0 0,-2-2 26 0 0,-4-6 81 0 0,3 6-96 0 0,4 5-24 0 0,-1-1-1 0 0,0 1 1 0 0,1 0 0 0 0,-1 0 0 0 0,0 0-1 0 0,0 0 1 0 0,0 0 0 0 0,0 1-1 0 0,-1-1 1 0 0,1 1 0 0 0,0-1-1 0 0,-1 1 1 0 0,1 0 0 0 0,-1 0-1 0 0,-2-1 1 0 0,-4-4 9 0 0,7 4-13 0 0,-1 0-1 0 0,0 0 0 0 0,0 1 0 0 0,0-1 0 0 0,0 1 1 0 0,0 0-1 0 0,0 0 0 0 0,0 0 0 0 0,0 0 0 0 0,0 0 1 0 0,-1 1-1 0 0,1-1 0 0 0,0 1 0 0 0,-5 0 0 0 0,-6-4 5 0 0,9 3-6 0 0,0 0 0 0 0,0 0 0 0 0,-1 0 0 0 0,1 0 0 0 0,0 1 0 0 0,-1 0 1 0 0,1 0-1 0 0,0 1 0 0 0,-1-1 0 0 0,-8 3 0 0 0,-21 2 14 0 0,0 2 0 0 0,1 2-1 0 0,0 1 1 0 0,-54 24 0 0 0,71-26-12 0 0,2 1 1 0 0,-1 0 0 0 0,1 1-1 0 0,1 1 1 0 0,0 0 0 0 0,0 1-1 0 0,1 1 1 0 0,-15 19 0 0 0,22-24 0 0 0,0 0 0 0 0,0 0 1 0 0,1 0-1 0 0,1 1 0 0 0,-1 0 1 0 0,2 0-1 0 0,-1 0 0 0 0,1 1 1 0 0,0-1-1 0 0,1 1 0 0 0,0-1 1 0 0,1 1-1 0 0,0 0 0 0 0,0 0 1 0 0,1 0-1 0 0,0-1 0 0 0,3 15 1 0 0,2 0 18 0 0,1-1 1 0 0,2 0-1 0 0,0-1 1 0 0,1 1-1 0 0,1-2 1 0 0,1 1-1 0 0,1-1 1 0 0,24 31-1 0 0,15 11 57 0 0,73 70-1 0 0,-76-85-47 0 0,-3 2 0 0 0,45 63-1 0 0,-87-108-10 0 0,-1 1 0 0 0,1-1 0 0 0,-1 1 0 0 0,0 0 0 0 0,0 0 0 0 0,0 0 0 0 0,-1 0 0 0 0,0 0 0 0 0,-1 0 0 0 0,1 0 0 0 0,-1 10-1 0 0,0-14-15 0 0,0 0 0 0 0,0 0-1 0 0,0 0 1 0 0,0 1 0 0 0,0-1-1 0 0,-1 0 1 0 0,1 0-1 0 0,-1 0 1 0 0,1 0 0 0 0,-1 0-1 0 0,0 0 1 0 0,0 0 0 0 0,0 0-1 0 0,0 0 1 0 0,-2 3 0 0 0,-1 0 12 0 0,3-2-20 0 0,1-1 1 0 0,-1 1-1 0 0,0-1 1 0 0,0 1-1 0 0,0-1 1 0 0,-1 1-1 0 0,1-1 1 0 0,-1 0-1 0 0,1 0 1 0 0,-1 0-1 0 0,-2 3 1 0 0,-14 14-542 0 0,4-6-1113 0 0,-1 1 0 0 0,-1-2 1 0 0,-22 15-1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8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601 657 796 0 0,'-181'45'10406'0'0,"-229"28"0"0"0,401-72-8504 0 0,39-4-1208 0 0,-8-3-561 0 0,1840-236 1600 0 0,15 42-1235 0 0,-413 46-212 0 0,-27-4-482 0 0,-1323 147-2644 0 0,-102 9 1261 0 0,-64 28-12106 0 0,-11-11 6987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8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2281 1417 1352 0 0,'-1573'359'13891'0'0,"1409"-327"-12456"0"0,-372 87 4532 0 0,529-117-4002 0 0,28-1-1662 0 0,0 0-1 0 0,1-1 1 0 0,-1-2-1 0 0,0 0 0 0 0,1-1 1 0 0,21-7-1 0 0,18-2 14 0 0,693-130 1245 0 0,-162 30-1000 0 0,6580-1018 1360 0 0,-5599 919-2249 0 0,-530 71-2753 0 0,-534 68-1380 0 0,-168 15-5274 0 0,-143 20-1890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29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1723 1312 0 0,'-109'50'12031'0'0,"103"-47"-9887"0"0,-3-2-189 0 0,-24 2-173 0 0,25-3-186 0 0,1-2-169 0 0,-23-6-181 0 0,23 6-181 0 0,1-21 381 0 0,5 22-1423 0 0,0 0 0 0 0,1 0-1 0 0,-1-1 1 0 0,1 1 0 0 0,-1 0-1 0 0,1 0 1 0 0,-1-1 0 0 0,1 1 0 0 0,0 0-1 0 0,0-1 1 0 0,0 1 0 0 0,0 0-1 0 0,0 0 1 0 0,0-1 0 0 0,0 1-1 0 0,0 0 1 0 0,0-1 0 0 0,0 1-1 0 0,1 0 1 0 0,-1-1 0 0 0,1 1 0 0 0,-1 0-1 0 0,1 0 1 0 0,-1 0 0 0 0,1-1-1 0 0,0 1 1 0 0,0 0 0 0 0,-1 0-1 0 0,1 0 1 0 0,0 0 0 0 0,1-1-1 0 0,11-11 115 0 0,0 0-1 0 0,1 1 0 0 0,1 1 0 0 0,0 0 1 0 0,26-15-1 0 0,423-217 513 0 0,-382 203-595 0 0,1635-691-5153 0 0,-1145 500 209 0 0,-153 50-1715 0 0,-5-11-3196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15:34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1231 1196 0 0,'0'0'1654'0'0,"5"-4"33"0"0,4-6-1275 0 0,27-30 10816 0 0,-35 36-9781 0 0,3-10-770 0 0,-3 11-29 0 0,-1 1 0 0 0,1-1 1 0 0,-1 1-1 0 0,1-1 0 0 0,0 1 0 0 0,0 0 0 0 0,0-1 1 0 0,0 1-1 0 0,0 0 0 0 0,3-3 0 0 0,7 4 1942 0 0,8 16-3248 0 0,24 44 686 0 0,-1-3 740 0 0,2-2-1 0 0,61 58 0 0 0,-100-108 149 0 0,4-2-85 0 0,28 3-150 0 0,-18-7-192 0 0,21-14-466 0 0,0-1 1 0 0,-1-2 0 0 0,-2-2-1 0 0,0-2 1 0 0,54-42 0 0 0,164-163-5 0 0,-99 84-23 0 0,719-550-437 0 0,-810 647-1497 0 0,62-41-5307 0 0,-36 33-5528 0 0,-59 39 4259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0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59 174 916 0 0,'4'-8'2090'0'0,"8"-19"2170"0"0,-2 0 0 0 0,13-51 0 0 0,-22 74-3154 0 0,-3-1-217 0 0,-7-19 1229 0 0,0 26-1816 0 0,-28 6-56 0 0,36-8-238 0 0,1 0 0 0 0,-1 0 0 0 0,1 0 0 0 0,-1 0 0 0 0,0 0 0 0 0,1 0 0 0 0,-1 1 0 0 0,1-1 0 0 0,-1 0 0 0 0,1 0 0 0 0,-1 1 0 0 0,0-1 1 0 0,1 0-1 0 0,-1 0 0 0 0,1 1 0 0 0,0-1 0 0 0,-1 1 0 0 0,1-1 0 0 0,-1 0 0 0 0,1 1 0 0 0,-1-1 0 0 0,1 1 0 0 0,0-1 0 0 0,-1 2 1 0 0,-31 59 438 0 0,31-58-435 0 0,0 0 0 0 0,0-1 0 0 0,0 1 0 0 0,0 0 0 0 0,1-1 0 0 0,-1 1 0 0 0,1 0 0 0 0,0 0 1 0 0,0-1-1 0 0,0 1 0 0 0,0 0 0 0 0,0 0 0 0 0,0-1 0 0 0,1 1 0 0 0,1 4 0 0 0,0 3 20 0 0,0 3 7 0 0,1 0 1 0 0,0 0 0 0 0,1 0 0 0 0,1 0 0 0 0,0 0 0 0 0,1-1 0 0 0,0 0 0 0 0,0 0-1 0 0,2-1 1 0 0,-1 0 0 0 0,1 0 0 0 0,1 0 0 0 0,18 16 0 0 0,-25-24-30 0 0,1-1 1 0 0,-1 0-1 0 0,1 0 1 0 0,-1 0-1 0 0,1 0 1 0 0,0 0 0 0 0,-1-1-1 0 0,1 1 1 0 0,6 1-1 0 0,0 0 9 0 0,-7-1-13 0 0,0-1-1 0 0,1 1 0 0 0,-1-1 1 0 0,1 0-1 0 0,-1 0 0 0 0,1 0 1 0 0,-1 0-1 0 0,1 0 0 0 0,0-1 1 0 0,-1 1-1 0 0,1-1 0 0 0,0 0 1 0 0,0 0-1 0 0,-1 0 0 0 0,4 0 1 0 0,3-1 8 0 0,35 4 54 0 0,-33-4-55 0 0,-8 1-10 0 0,-1 0 0 0 0,1 0 1 0 0,0 0-1 0 0,0 0 0 0 0,0 0 0 0 0,-1-1 0 0 0,1 1 1 0 0,0-1-1 0 0,-1 0 0 0 0,1 0 0 0 0,0 0 0 0 0,-1 0 0 0 0,1 0 1 0 0,2-2-1 0 0,2-1 5 0 0,-2 2-2 0 0,-1 0 1 0 0,0 0-1 0 0,0 0 1 0 0,0-1-1 0 0,0 1 0 0 0,0-1 1 0 0,-1 0-1 0 0,1 0 0 0 0,-1-1 1 0 0,0 1-1 0 0,0-1 1 0 0,0 1-1 0 0,0-1 0 0 0,3-6 1 0 0,-3 5-3 0 0,2-7 2 0 0,-4-19-5 0 0,-4 22-5 0 0,0 1 0 0 0,0 0 0 0 0,-1 0 0 0 0,0 0 0 0 0,0 1 0 0 0,-1 0 0 0 0,0-1 0 0 0,0 1 0 0 0,-1 1 0 0 0,0-1 0 0 0,0 1-1 0 0,0 0 1 0 0,-1 1 0 0 0,0-1 0 0 0,0 1 0 0 0,0 1 0 0 0,-9-5 0 0 0,-7-4-227 0 0,-1 2 0 0 0,0 0 1 0 0,-31-9-1 0 0,-30-2-6659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0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0 254 1608 0 0,'46'-82'8663'0'0,"-37"70"-7759"0"0,0 0 0 0 0,0 1-1 0 0,1 0 1 0 0,12-9 0 0 0,-13 12-612 0 0,1 1-1 0 0,0 1 1 0 0,1 0-1 0 0,-1 0 1 0 0,21-7-1 0 0,-21 9-215 0 0,5-3 85 0 0,0 1 0 0 0,0 1 0 0 0,1 0 1 0 0,28-4-1 0 0,-31 6-132 0 0,-5 1 8 0 0,38-6 105 0 0,-6 6-31 0 0,25-2-27 0 0,-5 1-8 0 0,-48 2-66 0 0,36 3 17 0 0,-44-1-15 0 0,7 0 30 0 0,0 0 1 0 0,-1 1-1 0 0,1 1 1 0 0,-1 0-1 0 0,1 0 1 0 0,-1 1-1 0 0,0 0 1 0 0,-1 1-1 0 0,1 0 1 0 0,-1 1 0 0 0,10 6-1 0 0,-10-1 78 0 0,0-1 1 0 0,-1 2-1 0 0,0-1 0 0 0,-1 1 0 0 0,0 0 1 0 0,-1 0-1 0 0,0 1 0 0 0,-1-1 1 0 0,-1 1-1 0 0,0 1 0 0 0,-1-1 0 0 0,0 0 1 0 0,1 19-1 0 0,2 28 290 0 0,-6 110-1 0 0,-2-84-214 0 0,1-36 692 0 0,-2 0 0 0 0,-18 94 0 0 0,18-136-655 0 0,0 0 0 0 0,0 0 0 0 0,-1 0 1 0 0,0 0-1 0 0,0-1 0 0 0,-1 1 1 0 0,0-1-1 0 0,0-1 0 0 0,0 1 1 0 0,-1 0-1 0 0,0-1 0 0 0,-13 9 1 0 0,0 0 259 0 0,-1-1 1 0 0,-42 22 0 0 0,-267 112 352 0 0,190-95-7945 0 0,112-44 1494 0 0,6-4 2994 0 0,8-3 162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6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77 116 1336 0 0,'0'0'3760'0'0,"3"-5"-1962"0"0,11-19 3030 0 0,-16 19-3372 0 0,-5-11-62 0 0,-17-49 9370 0 0,13 125-9884 0 0,-6 119 541 0 0,16-100-789 0 0,-19 130 0 0 0,19-175-525 0 0,0 3-22 0 0,-8 73 733 0 0,8-104-367 0 0,1-1 36 0 0,0 17-48 0 0,0-16 646 0 0,5-11-2182 0 0,10-14-49 0 0,23-38-8627 0 0,-28 42 4198 0 0,1 7 3211 0 0,-6 5 339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21:38.14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66FF"/>
    </inkml:brush>
    <inkml:brush xml:id="br4">
      <inkml:brushProperty name="width" value="0.05292" units="cm"/>
      <inkml:brushProperty name="height" value="0.05292" units="cm"/>
      <inkml:brushProperty name="color" value="#0F6FC6"/>
    </inkml:brush>
  </inkml:definitions>
  <inkml:trace contextRef="#ctx0" brushRef="#br0">13053 17931 61 0,'-18'14'566'0,"18"-14"-80"16,-25 20-43-16,25-20-12 0,-24 22 2 0,24-22 8 15,-20 16-3-15,20-16-24 0,-21 17-41 0,21-17-44 16,-16 12-40-16,16-12-34 0,-14 13-30 0,14-13-21 16,0 0-31-16,-13 12-21 0,13-12-18 0,0 0-22 15,0 0-16-15,0 0-12 0,-17 10-18 0,17-10-10 16,0 0-10-16,0 0-2 0,0 0-8 15,0 0-27-15,0 0-71 0,0 0-123 16,17-10-153-16,-17 10-167 0,0 0-195 0,18-12-867 16,-18 12-1008-16</inkml:trace>
  <inkml:trace contextRef="#ctx0" brushRef="#br1" timeOffset="13415.19">1537 802 372 0,'0'0'436'0,"0"0"-6"0,0 0-16 15,0 0-29-15,0 0-25 0,0 0-34 16,10-12-34-16,-10 12-31 0,0 0-20 16,0 0-19-16,0 0-15 0,0 0-17 0,0 0-15 15,0 0-17-15,0 0-17 0,0 0-17 0,0 0-17 16,0 0-23-16,0 0-16 0,0 0-15 0,0 0-11 16,0 0-11-16,0 0-1 0,0 0-11 0,0 0-3 15,0 0-3-15,0 0-1 0,6 17-3 0,-6-17-1 16,-3 18-2-16,3-18-1 0,0 20 2 0,0-20-2 15,0 27-1-15,0-27 1 0,-3 30-5 0,3-30 2 16,0 30 3-16,0-30 0 0,0 30-3 0,0-30 0 16,0 31-1-16,0-31 2 0,0 27 1 0,0-27-1 15,-3 24 4-15,3-24 8 0,0 24 20 16,0-24 12-16,0 20 8 0,0-20-7 0,0 0 0 16,0 24-6-16,0-24-5 0,0 0-3 15,-4 19-4-15,4-19-4 0,0 0-4 0,0 0 2 16,4 20-4-16,-4-20 2 0,0 0-1 0,0 0 5 15,0 0-2-15,0 0 2 0,6 16-1 0,-6-16 4 16,0 0 1-16,0 0 2 0,0 0-4 0,0 0-2 16,0 0-46-16,0 0-88 0,14-15-115 0,-14 15-106 15,0 0-92-15,10-21-70 0,-10 21-52 0,3-14-38 16,-3 14-50-16,6-20-293 0,-6 20-405 0</inkml:trace>
  <inkml:trace contextRef="#ctx0" brushRef="#br1" timeOffset="14299.04">1797 689 183 0,'0'0'225'0,"0"0"-10"0,0 0-11 0,0 0-3 15,0 0-6-15,0 0-10 0,17-12-3 0,-17 12-7 16,0 0-9-16,0 0-8 0,0 0-9 0,0 0-9 15,0 0-9-15,0 0-13 0,24-5-9 0,-24 5-16 16,0 0-18-16,0 0-11 0,0 0-11 0,0 0-9 16,30 5-8-16,-30-5-4 0,0 0-2 15,16 16-5-15,-16-16 1 0,17 12-2 0,-17-12-1 16,16 20-2-16,-16-20 0 0,17 25 5 0,-7-11-7 16,-4 2 3-16,5 1 2 0,-5 1 7 0,1-2 4 15,-1 5 2-15,1-1-4 0,-3 0 5 16,-1 2 3-16,0 2 5 0,-3-2 16 0,0-1 17 15,0 3 6-15,-3 1 8 0,0-3-5 0,-1 2 0 16,-6-3 13-16,4 1 17 0,-4 2-1 0,-4-4 4 16,1 2 2-16,-7-1 0 0,-1 0 2 0,2-1-7 15,-5-3-4-15,1 0 3 0,-1-3 7 0,5 1 8 16,-8-5-6-16,4 0 11 0,-1-3 20 0,1 0 17 16,-3-1-16-16,26-6-27 0,-51 6-19 0,51-6-5 15,-50 0 35-15,50 0-14 0,-50-6 1 0,24 0-11 16,2-1-20-16,-3-3-21 0,4-3-14 15,0 1-10-15,0-5-10 0,-1-4-6 0,5 2-5 16,2-3-7-16,-1-4-1 0,5-1-8 16,4 0-5-16,1-4-4 0,2-1-3 0,6 4 2 15,-3-2-4-15,6-5-3 0,3 3 0 0,5 3 1 16,-1-5 1-16,7 5-2 0,-1-3-3 0,11 1 0 16,0 1-1-16,9 2 0 0,1 3-5 0,3 3 0 15,3 2 2-15,-3 7-5 0,4 3-3 0,-1 3-1 16,1 4-3-16,-8 1-7 0,1 4-1 0,2 5-1 15,-4 1 3-15,-2 2 3 0,0 3 1 0,-10 0 3 16,0-1 6-16,-2 3-4 0,-5 0-9 0,1 0-40 16,-4-1-36-16,-3 4-32 0,-3 0-36 0,-1-3-50 15,-6-15-48-15,7 36-68 0,-7-36-93 0,-7 31-124 16,1-13-136-16,-1 2-148 16,-7-2-371-16,2-4-672 0</inkml:trace>
  <inkml:trace contextRef="#ctx0" brushRef="#br1" timeOffset="17271">3528 805 88 0,'30'-5'470'15,"-30"5"1"-15,0 0 1 0,0 0-8 0,0 0-9 16,0 0-13-16,0 0-21 0,0 0-21 15,10-15-24-15,-10 15-16 0,0 0-12 0,0 0-14 16,0 0-19-16,0 0-36 0,0 0-18 16,4-17-19-16,-4 17-17 0,0 0-14 0,0 0-24 15,0 0-22-15,0 0-25 0,0 0-24 0,0 0-23 16,0 0-19-16,0 0-16 0,0 0-9 0,0 0-8 16,0 0-11-16,0 0-7 0,0 0-3 0,-8 17-3 15,8-17-2-15,-3 17-4 0,3-17 1 0,-7 17 1 16,7-17-11-16,-3 24 5 0,3-24-2 0,-3 22-1 15,3-22-2-15,-3 22 2 0,3-22-6 0,-3 23 6 16,3-23-3-16,-4 22 0 0,4-22 2 0,-4 20 0 16,4-20-1-16,0 0 2 0,-3 28 0 15,3-28 1-15,0 0 2 0,0 21 4 0,0-21 7 16,0 0 7-16,0 0 7 0,-3 19-2 0,3-19 1 16,0 0-7-16,0 0 0 0,0 0-2 0,0 0 0 15,0 0 0-15,3 20 0 0,-3-20 3 16,0 0 0-16,0 0-1 0,0 0-4 0,0 0 1 15,0 0-3-15,0 0-19 0,20-10-52 0,-20 10-87 16,0 0-112-16,7-17-101 0,-7 17-74 0,0 0-72 16,3-20-61-16,-3 20-76 0,-7-21-34 0,7 21-42 15,-3-17-603-15,3 17-773 0</inkml:trace>
  <inkml:trace contextRef="#ctx0" brushRef="#br1" timeOffset="17879.9">3515 415 247 0,'0'0'390'0,"9"-17"-13"0,-9 17 0 0,0 0-4 16,0 0-15-16,0 0-18 0,0 0-14 16,0 0-15-16,0 0-25 0,0 0-20 0,0 0-20 15,0 0-16-15,0 0-22 0,0 0-22 0,0 0-18 16,0 0-15-16,0 0-9 0,0 0 1 0,0 0-7 16,-30 4-9-16,30-4-16 0,0 0-16 0,-16 13-14 15,16-13-9-15,-10 15 1 0,10-15 7 0,-7 17 17 16,7-17 7-16,0 17-4 0,0-17-10 0,3 18-12 15,-3-18-7-15,14 17-27 0,-14-17 8 0,16 13 28 16,-16-13 1-16,21 7-2 0,-21-7-1 0,0 0-13 16,43 0-8-16,-43 0-7 0,33-9-10 0,-33 9-3 15,36-15-2-15,-18 5-1 0,-6 1-2 16,2-7-4-16,-4 3-4 0,-10 13-5 16,14-27-2-16,-14 27-4 0,0-27-4 0,0 27-6 15,-8-28 1-15,8 28 1 0,-12-20-6 0,12 20-3 16,-21-18 1-16,21 18-6 0,-19-15-52 0,19 15-73 15,-24-7-92-15,24 7-77 0,0 0-98 0,-36 5-55 16,36-5-82-16,-21 10-64 0,21-10-33 0,-12 12-55 16,12-12-459-16,0 0-613 0</inkml:trace>
  <inkml:trace contextRef="#ctx0" brushRef="#br1" timeOffset="18723">3774 805 156 0,'0'0'433'0,"0"0"-4"0,0 0 3 0,0 0 3 15,0 0 0-15,0 0-15 0,0 0-17 0,-6-17-23 16,6 17-24-16,0 0-34 0,0 0-22 0,0 0-26 16,0-24-29-16,0 24-25 0,0 0-28 0,0 0-24 15,3-17-25-15,-3 17-23 0,0 0-22 0,11-12-12 16,-11 12-22-16,0 0-10 0,13-13-13 16,-13 13-8-16,0 0-7 0,0 0-4 0,23-9-4 15,-23 9-8-15,0 0 2 0,0 0-6 0,33 7 0 16,-33-7 1-16,17 12 1 0,-17-12-2 0,20 18 1 15,-20-18-2-15,14 20 5 0,-14-20-4 0,13 22 5 16,-13-22-6-16,9 23 1 0,-9-23 0 16,4 24 3-16,-4-24-2 0,4 24-4 0,-4-24 6 15,0 19-1-15,0-19 6 0,0 0 0 0,0 28 6 16,0-28 33-16,0 0 41 0,-4 17 16 0,4-17 20 16,0 0 14-16,0 0 7 0,0 0-2 0,0 0-5 15,0 0-12-15,0 0-7 0,0 0-17 16,0 0-25-16,-26-4-11 0,26 4-5 0,0 0-10 15,3-26-7-15,-3 26-28 0,7-22-22 0,-7 22 0 16,16-27 0-16,-9 10 0 0,6 3 0 0,-3-1 0 16,4 1 0-16,-5 2 0 0,5-4 0 0,-1 3 0 15,-3 1 0-15,-10 12 0 0,20-20 0 0,-20 20 0 16,20-17 0-16,-20 17 0 0,17-17 0 0,-17 17 0 16,13-9 0-16,-13 9 0 0,0 0 0 0,23-7 0 15,-23 7 0-15,0 0 0 0,0 0 0 16,20 12 0-16,-20-12 0 0,4 21 0 0,-4-21 0 15,0 27 0-15,0-27 0 0,-10 31 0 0,3-10 0 16,-3-3 0-16,3 2 0 0,-2 0 0 16,-2 0 0-16,5-3 0 0,-1 1 0 0,1-2 0 15,6-16 0-15,-11 29 0 0,11-29 0 0,-6 25 0 16,6-25 0-16,-4 21 0 0,4-21 0 0,7 20 0 16,-7-20 0-16,14 12 0 0,-14-12-20 0,0 0-136 15,30 7-83-15,-30-7-84 0,0 0-76 0,39-5-86 16,-39 5-64-16,30-10-74 0,-30 10-52 0,34-18-31 15,-17 8-660-15,-1-2-820 0</inkml:trace>
  <inkml:trace contextRef="#ctx0" brushRef="#br1" timeOffset="19075.03">4435 626 249 0,'0'0'478'15,"10"-21"1"-15,-10 21-19 0,0 0-19 0,0 0-33 16,10-18-30-16,-10 18-22 0,0 0-26 0,0 0-24 16,7-15-21-16,-7 15-28 0,0 0-37 0,0 0-33 15,0 0-35-15,0 0-25 0,0 0-29 0,0 0-18 16,0 0-17-16,6-15-6 0,-6 15-6 0,0 0 3 16,0 0-2-16,0 0-5 0,-3 25-2 0,3-25-2 15,-3 20-7-15,3-20-6 0,-7 28 1 0,7-28-3 16,-3 30-2-16,3-30-3 15,-3 35 1-15,-1-15-4 0,4-3 1 0,0-17-1 16,-4 36 3-16,4-36 1 0,0 32-1 0,0-32 3 16,4 31-1-16,-4-31-1 0,4 29 4 0,-4-29-2 15,6 22 4-15,-6-22-1 0,13 20-8 0,-13-20 8 16,14 12-21-16,-14-12-63 0,0 0-77 0,19 13-89 16,-19-13-91-16,0 0-88 0,0 0-70 0,30-4-58 15,-30 4-26-15,0 0-56 0,18-18-409 0,-18 18-494 16</inkml:trace>
  <inkml:trace contextRef="#ctx0" brushRef="#br1" timeOffset="19299.06">4372 760 530 0,'0'0'519'0,"0"0"-26"16,-48 0-26-16,48 0-28 0,0 0-33 0,-33 2-40 15,33-2-42-15,0 0-33 0,0 0-16 0,-30 2-8 16,30-2 13-16,0 0 12 0,0 0 7 0,0 0-12 15,0 0-44-15,30 4-31 0,-30-4-25 0,33 0-47 16,-33 0-25-16,44-6-23 0,-44 6-14 0,51-6-13 16,-51 6-15-16,52-4-7 0,-52 4-42 0,51-8-73 15,-51 8-80-15,43-9-86 0,-43 9-93 0,33-8-92 16,-33 8-113-16,27-10-83 0,-27 10-102 16,0 0-527-16,14-12-709 0</inkml:trace>
  <inkml:trace contextRef="#ctx0" brushRef="#br1" timeOffset="21490.86">5489 698 35 0,'0'0'415'0,"0"0"-12"0,0 0 1 16,13-11-8-16,-13 11-9 0,0 0-9 0,0 0-8 16,0 0-7-16,11-15-10 0,-11 15-10 0,0 0-13 15,0 0-9-15,0 0-8 0,-8-20-24 0,8 20-7 16,0 0-11-16,-10-12-20 0,10 12-25 0,0 0-24 15,-20-10-21-15,20 10-19 0,0 0-21 0,-27-4-24 16,27 4-16-16,0 0-20 16,-39 0-13-16,39 0-12 0,-27 6-12 0,27-6-9 15,-27 10-6-15,27-10-9 0,-23 13 0 0,23-13-4 16,-23 17-1-16,23-17-5 0,-20 21 1 0,20-21 1 16,-20 24-2-16,20-24 0 0,-14 27-2 0,14-27 6 15,-9 29 0-15,9-29 0 0,-7 27 1 0,7-27 2 16,0 27 2-16,0-27 1 0,7 24-4 0,-7-24 2 15,9 19 0-15,-9-19 0 0,14 17 2 0,-14-17 0 16,16 13 0-16,-16-13-3 0,0 0 2 0,30 6-7 16,-30-6 3-16,0 0 1 0,37-6-5 0,-37 6-1 15,30-15-3-15,-30 15 3 0,27-20-4 0,-10 7 1 16,-4 0 11-16,-4 1 5 0,5 0 5 16,-14 12 6-16,16-25 10 0,-16 25 3 0,14-26 8 15,-14 26 2-15,7-24-24 0,-7 24-33 16,6-25 0-16,-6 25 0 0,0-26 0 0,0 26 0 15,0-22 0-15,0 22 0 0,0-20 0 0,0 20 0 16,0 0 0-16,-3-21 0 0,3 21 0 0,0 0 0 16,0 0 0-16,-3-21 0 0,3 21 0 0,0 0 0 15,0 0 0-15,-16 18 0 0,16-18 0 0,-11 29 0 16,8-12 0-16,-1 7 0 0,4-2 0 0,0 3 0 16,4-1 0-16,-1 2 0 0,3-1 0 0,2-1 0 15,1 0 0-15,4 0 0 0,1-5 0 0,-1 2 0 16,4-3 0-16,-1-3-151 0,5-3-123 15,-1-3-101-15,4-1-117 0,-24-8-159 0,46 6-197 16,-16-14-175-16,0 1-466 0,-3-4-935 0</inkml:trace>
  <inkml:trace contextRef="#ctx0" brushRef="#br1" timeOffset="23091.01">6490 389 211 0,'0'0'285'0,"0"0"-16"16,0 0-11-16,0 0-5 0,0 0-1 0,0 0-3 16,26-4 1-16,-26 4-3 0,0 0-1 0,0 0 1 15,0 0 2-15,0 0-9 0,0 0-4 16,0 0-29-16,0 0-15 0,0 0-19 0,0 0-7 16,0 0-10-16,-37 2-9 0,37-2-6 0,0 0 1 15,-37 2-9-15,37-2-5 0,0 0 0 0,-43 4-1 16,43-4 5-16,-26 2-2 0,26-2-3 0,0 0-2 15,-37 0 3-15,37 0-7 0,0 0 7 0,-33 3 1 16,33-3 5-16,0 0-3 0,0 0-6 16,-41 0-4-16,41 0-1 0,0 0-2 0,0 0-4 15,-33 3 0-15,33-3-11 0,0 0-6 0,0 0-7 16,0 0-3-16,-30 0-7 0,30 0-22 0,0 0-7 16,0 0-9-16,0 0-8 0,0 0-8 0,0 0-7 15,0 0-4-15,-27 4-8 0,27-4-2 0,0 0-5 16,0 0 0-16,0 0 1 0,0 0 2 0,-10 12 0 15,10-12 0-15,0 0 2 0,-6 18 3 16,6-18-1-16,0 17 1 0,0-17 0 0,-3 21 0 16,3-21-1-16,-3 26 0 0,3-26 1 0,0 32 1 15,0-11 2-15,-5 1-5 0,5 1 2 0,0 0 0 16,0 2 0-16,0-1-2 0,0 2 0 16,-3-4 4-16,3 5-10 0,0-3 0 0,0 0 0 15,0-1 0-15,-3-1 0 0,3 1 0 0,0-3 0 16,0 0 0-16,0-20 0 0,-3 35 0 0,3-35 0 15,0 30 0-15,0-30 0 0,0 30 0 0,0-30 0 16,0 27 0-16,0-27 0 0,-4 25 0 0,4-25 0 16,0 23 0-16,0-23 0 0,0 20 0 0,0-20 0 15,-3 20 0-15,3-20 0 0,0 0 0 0,0 25 0 16,0-25 0-16,0 0 0 0,-3 22 0 0,3-22 0 16,0 0 0-16,0 20 0 0,0-20 0 15,0 0 0-15,0 0 0 0,-3 20 0 0,3-20 0 16,0 0 0-16,0 0 0 0,0 0 0 15,0 0 0-15,3 17 0 0,-3-17 0 0,0 0 0 16,0 0 0-16,0 0 0 0,0 0 0 0,30 9 0 16,-30-9 0-16,0 0 0 0,37 0 0 0,-37 0 0 15,36-5 0-15,-36 5 0 0,36-6 0 0,-36 6 0 16,44-6 0-16,-44 6 0 0,43-6 0 0,-43 6 0 16,41-8 0-16,-41 8 0 0,36-7 0 0,-36 7 0 15,34-8-264-15,-34 8-136 0,27-13-121 0,-27 13-139 16,30-13-163-16,-30 13-119 0,19-20-616 0,-19 20-1001 15</inkml:trace>
  <inkml:trace contextRef="#ctx0" brushRef="#br1" timeOffset="24063.02">7403 424 193 0,'0'0'395'0,"0"0"-11"16,0 0-9-16,0 0-2 0,0 0-10 0,0 0-13 15,0 0-7-15,0 0-8 0,0 0-12 0,0 0-18 16,0 0-22-16,0 0-20 0,0 0-18 0,0 0-17 15,0 0-20-15,0 0-29 0,0 0-30 0,0 0-28 16,0 0-20-16,0 0-10 0,0 0-3 16,33-4-4-16,-33 4-11 0,30-3-5 0,-30 3-10 15,37-2-2-15,-37 2-5 0,36 0 5 0,-36 0 5 16,41 0-19-16,-41 0 1 0,37 0 5 0,-37 0 5 16,36 2 3-16,-36-2-2 0,30 3 0 0,-30-3-6 15,27 4 0-15,-27-4-1 0,27 6-9 0,-27-6 3 16,20 7 2-16,-20-7 1 0,19 10 8 15,-19-10 8-15,18 13 13 0,-18-13 15 0,16 13 4 16,-16-13 8-16,14 15 9 0,-14-15 3 0,9 14 3 16,-9-14-3-16,10 15-13 0,-10-15-10 0,3 20-12 15,-3-20-11-15,8 23-7 0,-8-23-32 0,3 25-27 16,-3-25 0-16,3 27 0 0,-3-27 0 16,3 30 0-16,-3-30 0 0,0 33 0 0,0-33 0 15,4 32 0-15,-4-32 0 0,0 33 0 0,0-33 0 16,3 33 0-16,-3-33 0 0,3 34 0 0,-3-34 0 15,3 36 0-15,-3-19 0 0,4 0 0 0,-4-17 0 16,4 29 0-16,-4-29 0 0,3 32 0 0,-3-32 0 16,3 24 0-16,-3-24 0 0,3 19 0 0,-3-19 0 15,4 20 0-15,-4-20 0 0,0 0 0 0,0 19 0 16,0-19 0-16,0 0 0 0,0 0 0 16,0 20 0-16,0-20 0 0,0 0 0 0,0 0 0 15,0 0 0-15,-10 12 0 0,10-12 0 16,0 0 0-16,0 0 0 0,0 0 0 0,-41 3 0 15,41-3 0-15,0 0 0 0,-49 1 0 0,49-1 0 16,-40 4 0-16,40-4 0 0,-54 4 0 0,28 2 0 16,26-6 0-16,-51 7 0 0,51-7 0 0,-43 5 0 15,43-5 0-15,-36 8 0 0,36-8 0 0,-30 2 0 16,30-2 0-16,0 0 0 0,-30 3 0 0,30-3 0 16,0 0-747-16,0 0-254 0,0 0-201 0,0 0-580 15,3-22-1213-15</inkml:trace>
  <inkml:trace contextRef="#ctx0" brushRef="#br1" timeOffset="24788.02">8434 505 361 0,'0'0'446'16,"0"0"25"-16,0 0 23 0,0 0 23 0,0 0 22 15,0 0 0-15,0 0-10 0,0 0-20 0,0 0-11 16,-30 2-23-16,30-2-35 0,0 0-21 0,-27-5-36 16,27 5-27-16,0 0-23 0,-27-7-16 0,27 7-31 15,0 0-27-15,-20-7-239 0,20 7-20 16,0 0 0-16,-16-12 0 0,16 12 0 0,0 0 0 15,0 0 0-15,-4-21 0 0,4 21 0 0,0 0 0 16,13-18 0-16,-13 18 0 0,17-13 0 0,-17 13 0 16,20-9 0-16,-20 9-381 0,20-8-207 0,-20 8-73 15,0 0-65-15,33-2-14 0,-33 2-6 0,0 0-51 16,27 8-411-16,-27-8-672 0</inkml:trace>
  <inkml:trace contextRef="#ctx0" brushRef="#br1" timeOffset="25195.65">8427 817 5 0,'0'0'580'0,"0"0"-2"0,0 0-9 15,0 0-18-15,0 0-32 0,0 0-34 0,0 0-34 16,0 0-29-16,0 0-28 0,0 0-27 0,0 0-34 16,0 0-33-16,0 0-32 0,0 0-40 0,0 0-31 15,0 0-21-15,0 0-19 0,0 0-17 0,20-7-24 16,-20 7-19-16,0 0-16 0,30 7-12 15,-30-7-6-15,23 10-15 0,-23-10-9 0,24 12-8 16,-24-12-6-16,23 16-3 0,-23-16 0 16,13 20-4-16,-13-20 2 0,7 25 2 0,-7-25 2 0,0 26-3 15,0-26 1-15,-10 29-3 0,0-12 3 16,-3-2-2-16,-4 0-2 0,-3 0-31 0,0 0-94 16,-4-3-113-16,2 0-136 0,-5 2-162 0,0-4-201 15,0-2-173-15,0-1-711 0,-3-2-1044 0</inkml:trace>
  <inkml:trace contextRef="#ctx0" brushRef="#br1" timeOffset="32558.75">6983 1417 263 0,'0'0'342'0,"0"0"-1"0,6-15-6 0,-6 15 4 16,0 0-13-16,0 0-12 0,11-14-17 0,-11 14-16 15,0 0-12-15,0 0-2 0,0 0-9 0,0 0-11 16,3-18-20-16,-3 18-16 0,0 0-29 0,0 0-30 16,0 0-21-16,0 0-22 0,0 0-21 0,0 0-11 15,0 0 14-15,0 0 24 0,0 0-1 0,-7 15-2 16,7-15-3-16,-3 17-3 0,3-17-4 0,-7 23-13 16,7-23-11-16,-3 30-8 0,3-30-26 0,-7 32-5 15,4-14-7-15,-4 3-2 0,4-5-5 16,-1 4-6-16,1-1 0 0,0 1-3 0,0-1-3 15,-1-4 1-15,4-15-4 0,-6 33 0 16,6-33 0-16,-3 27 2 0,3-27 0 0,-5 22-1 16,5-22 1-16,0 17-2 0,0-17 2 0,0 0 1 15,-3 21-11-15,3-21-20 0,0 0-51 0,0 0-104 16,0 0-120-16,0 0-105 0,0 0-103 0,0 0-55 16,0 0-42-16,0 0-23 0,11-16-461 0,-11 16-552 15</inkml:trace>
  <inkml:trace contextRef="#ctx0" brushRef="#br1" timeOffset="32816">6757 1610 18 0,'0'0'353'16,"0"0"-4"-16,-14-9 1 0,14 9 8 16,0 0-7-16,0 0-19 0,0 0-30 0,-16-14-28 15,16 14-29-15,0 0-30 0,0 0-35 0,0 0-31 16,0 0-7-16,0 0 12 0,0 0 5 0,0 0-4 15,0 0-15-15,3 20-18 0,-3-20-15 0,13 15-17 16,-13-15-13-16,20 20-11 0,-20-20-13 0,24 17-9 16,-12-3-5-16,-12-14-8 0,27 19-3 0,-27-19-3 15,27 18-3-15,-27-18-5 0,27 12-5 0,-27-12-8 16,27 12-48-16,-27-12-82 0,0 0-112 16,33 5-108-16,-33-5-94 0,0 0-71 0,33-8-44 15,-33 8-365-15,20-12-399 0</inkml:trace>
  <inkml:trace contextRef="#ctx0" brushRef="#br1" timeOffset="33080.07">7169 1562 318 0,'0'0'359'0,"0"0"5"0,0 0 10 0,0 0 0 16,4-20-16-16,-4 20-22 0,0 0-33 0,0 0-38 15,0 0-30-15,0 0 0 0,0 0-4 16,-27 8-9-16,27-8-10 0,-16 14-13 0,16-14-12 15,-27 23-11-15,14-9-13 0,-4-1-19 0,4 3-21 16,-4 1-15-16,4-2-16 0,-1 3-20 0,-2-3-21 16,2 0-10-16,1 0-4 0,3-3-6 0,0 3-4 15,10-15-3-15,-21 20-2 0,21-20 1 0,-12 17-2 16,12-17 0-16,-13 13-4 0,13-13-14 0,0 0-24 16,-14 16-74-16,14-16-120 0,0 0-136 0,0 0-145 15,0 0-119-15,0 0-110 0,3-21-380 16,-3 21-576-16</inkml:trace>
  <inkml:trace contextRef="#ctx0" brushRef="#br1" timeOffset="34207.03">6172 2239 73 0,'0'0'335'0,"0"0"-5"0,0 0 6 16,0 0 16-16,0 0 12 0,-13 11 10 0,13-11 5 15,0 0 10-15,0 0 1 0,0 0 5 0,0 0-34 16,0 0-40-16,0 0-36 0,0 0-29 16,0 0-34-16,0 0-24 0,-6-18-31 0,6 18-27 15,0 0-28-15,3-18-17 0,-3 18-13 0,0 0-10 16,10-21-16-16,-10 21-11 0,0 0-10 0,17-18-8 15,-17 18-9-15,0 0-3 0,16-15-5 16,-16 15-5-16,0 0 0 0,20-8-4 0,-20 8-1 16,0 0-2-16,0 0 0 0,30 10 3 0,-30-10 2 15,13 15-2-15,-13-15 1 0,17 24 2 0,-17-24 3 16,10 24-2-16,-10-24 2 0,11 27-3 0,-11-27 3 16,6 31 2-16,-6-31 1 0,0 27-4 0,0-27 5 15,3 22 0-15,-3-22 3 0,0 20 10 16,0-20 33-16,0 0 51 0,4 23 38 0,-4-23 33 15,0 0-4-15,0 0-19 0,0 0-16 0,0 0-23 16,0 0-16-16,0 0-17 0,0 0-14 0,0 0-14 16,0 0-14-16,0 0-11 0,6-24-8 0,-6 24-5 15,14-24-4-15,-8 11-5 0,-6 13-3 0,20-29-1 16,-6 14 0-16,-5 0-4 0,5-1 0 0,-1 2-3 16,-3-1-3-16,4 1-2 0,-14 14-1 15,23-19 1-15,-23 19-8 0,16-17-2 0,-16 17-7 16,18-10-2-16,-18 10-2 0,0 0 5 0,0 0 0 15,0 0 3-15,0 0 2 0,36 5 5 0,-36-5 8 16,10 17-1-16,-10-17 4 0,3 24 0 16,-3-24 2-16,0 31 2 0,0-31 0 0,-3 32 2 15,-1-14 0-15,1 0-1 0,0-1 5 0,-3 3-3 16,6-20-2-16,-7 31-26 0,7-31-55 0,-7 24-57 16,7-24-50-16,-4 20-43 0,4-20-46 0,0 0-116 15,-6 20-130-15,6-20-137 0,0 0-85 0,0 0-39 16,0 0-470-16,17-15-712 0</inkml:trace>
  <inkml:trace contextRef="#ctx0" brushRef="#br1" timeOffset="34547.78">6817 2118 153 0,'0'0'415'0,"6"-18"9"0,-6 18 1 0,0 0-9 15,7-18-23-15,-7 18-29 0,0 0-30 0,0 0-37 16,0 0-29-16,0-19-23 0,0 19-20 0,0 0-7 15,0 0-12-15,-24 7-17 0,24-7-18 0,-19 12-12 16,19-12-21-16,-27 20-25 0,13-8-20 0,1 4-18 16,-1 1-10-16,4 0-13 0,-3 1-7 0,3 2-8 15,3 0-8-15,4-3-6 0,-3 1 0 0,6-18-5 16,0 32-4-16,0-32 0 0,3 25 1 0,-3-25 0 16,10 18-1-16,-10-18 2 0,17 13-2 0,-17-13-2 15,0 0 0-15,33-2 2 16,-33 2-3-16,24-11 7 0,-24 11 3 0,16-15 4 15,-16 15 3-15,14-22 4 0,-14 22-2 0,6-25-1 16,-6 25-2-16,0-26-4 0,0 26-3 0,0-22-6 16,0 22-7-16,-6-17-9 0,6 17-5 0,-8-16-29 15,8 16-57-15,0 0-64 0,-16-12-77 0,16 12-86 16,0 0-111-16,0 0-91 0,-24-8-97 0,24 8-611 16,0 0-693-16</inkml:trace>
  <inkml:trace contextRef="#ctx0" brushRef="#br1" timeOffset="35106.78">7266 2130 229 0,'0'0'466'0,"0"0"-11"0,0 0-18 16,0 0-47-16,0 0-41 0,0 0-50 0,0 0-42 15,0 0-38-15,0 0-27 0,0 0-21 0,0 0-15 16,0 0-18-16,0 0-11 0,0 0-4 0,0 0-4 16,0 0 6-16,0 0 3 0,0 0 0 0,0 0-6 15,0 0-18-15,0 0-22 0,0 0-19 0,33-9-8 16,-33 9-12-16,24-12-6 0,-24 12-8 16,23-12-6-16,-23 12-4 0,24-15 2 0,-24 15-2 15,19-15-1-15,-19 15 4 0,21-15 7 0,-21 15 7 16,14-13 9-16,-14 13 10 0,0 0 7 15,12-17 5-15,-12 17-4 0,0 0-11 0,0 0-13 16,0-20-7-16,0 20-9 0,0 0-5 0,-20-7-3 16,20 7-7-16,0 0-3 0,-30-3-2 0,30 3-3 15,0 0-4-15,-36 8 2 0,36-8 2 0,-24 10-2 16,24-10 0-16,-19 12 2 0,19-12 0 0,-21 17 1 16,21-17 0-16,-13 21 1 0,13-21 0 0,-4 22 2 15,4-22-2-15,0 23-1 0,0-23 3 16,11 25-1-16,-5-13 1 0,-6-12-3 0,17 25-1 15,-17-25-1-15,17 26-3 0,-17-26-2 0,13 24-3 16,-13-24-4-16,13 22-1 0,-13-22 1 0,7 23 2 16,-7-23 1-16,3 23 3 0,-3-23 4 0,-3 20 4 15,3-20 4-15,-10 17 5 0,10-17 4 0,-10 15 8 16,10-15 10-16,-17 14 7 0,17-14 2 16,0 0 0-16,-23 7-4 0,23-7-4 0,0 0-3 15,0 0-6-15,0 0-12 0,-33-3-12 0,33 3-49 16,0 0-100-16,0 0-124 0,-4-23-115 0,4 23-114 15,10-15-77-15,-10 15-64 0,17-17-513 0,-17 17-623 16</inkml:trace>
  <inkml:trace contextRef="#ctx0" brushRef="#br1" timeOffset="35399.97">7573 2135 63 0,'0'0'324'0,"0"0"-26"0,14-14-37 16,-14 14-30-16,0 0-27 0,0 0-19 0,16-9-13 15,-16 9-9-15,0 0-9 0,0 0-3 16,0 0-2-16,0 0-2 0,0 0 2 0,0 0-2 16,0 0 17-16,0 0 11 0,0 0 9 0,0 0 3 15,0 0-8-15,0 0-4 0,14 15-4 0,-14-15-9 16,0 0-5-16,-7 23-14 0,7-23-12 16,-7 17-10-16,7-17-9 0,-7 17-8 0,7-17-2 15,-9 24-11-15,9-24-8 0,-10 19-8 0,10-19-11 16,-8 20-7-16,8-20-7 0,-6 17-7 0,6-17-7 15,-6 19-4-15,6-19-4 0,0 0-3 0,-4 17 1 16,4-17-4-16,0 0-16 0,0 0-22 0,0 0-50 16,0 0-94-16,4 17-137 0,-4-17-164 0,0 0-119 15,0 0-93-15,16-17-500 0,-16 17-640 0</inkml:trace>
  <inkml:trace contextRef="#ctx0" brushRef="#br1" timeOffset="35559.03">7663 1995 241 0,'-10'-33'475'16,"10"33"20"-16,-10-25-16 0,10 25-31 0,-10-23-45 16,10 23-58-16,-10-16-59 0,10 16-54 0,-6-18-46 15,6 18-49-15,0 0-29 0,0 0-24 0,0 0-15 16,3-18-22-16,-3 18-89 0,0 0-109 0,0 0-133 16,27 13-132-16,-27-13-143 0,16 18-320 0,-16-18-361 15</inkml:trace>
  <inkml:trace contextRef="#ctx0" brushRef="#br1" timeOffset="35927.03">7683 2064 127 0,'0'0'467'0,"0"0"-5"15,0 0-25-15,0 0-30 0,0 0-46 0,0 0-42 16,0 0-46-16,0 0-47 0,0 0-37 0,0 0-37 16,0 0-32-16,17-12-24 0,-17 12-19 0,0 0-14 15,0 0-10-15,30 3-11 0,-30-3-9 0,0 0-4 16,30 8-8-16,-30-8 8 0,0 0-6 0,23 14 2 15,-23-14-4-15,11 15 3 0,-11-15 4 0,6 15 10 16,-6-15 13-16,0 20 11 0,0-20 2 0,-6 20 0 16,6-20-2-16,-14 22-6 0,14-22-3 0,-13 24-7 15,13-24-5-15,-21 24 2 0,9-11 16 0,1-1 9 16,-2 1 8-16,13-13 16 0,-24 21 17 16,24-21 12-16,-16 16 10 0,16-16 1 0,-14 13-4 15,14-13-15-15,0 0-12 0,-16 17-13 16,16-17-12-16,0 0-10 0,0 0-10 0,0 0-10 15,0 0-11-15,3 17-6 0,-3-17-4 0,0 0-8 16,0 0 0-16,37 0-7 0,-37 0-13 0,27-5-25 16,-27 5-57-16,27-7-70 0,-27 7-75 0,30-10-72 15,-30 10-59-15,30-10-41 0,-30 10-28 0,22-15-21 16,-22 15 3-16,17-15-6 0,-17 15 7 0,13-15 21 16,-13 15-274-16,0 0-193 0</inkml:trace>
  <inkml:trace contextRef="#ctx0" brushRef="#br1" timeOffset="36487.37">7743 2208 193 0,'0'0'418'0,"0"0"5"16,0 0 10-16,-27-6-2 0,27 6-23 0,0 0-31 16,0 0-32-16,-19-7-27 0,19 7-34 0,0 0-39 15,0 0-33-15,0 0-36 0,0 0-30 16,0 0-24-16,0 0-19 0,0 0-21 0,0 0-14 16,0 0-14-16,16-11-5 0,-16 11-13 0,0 0-14 15,44 0-54-15,-44 0-81 0,30-2-94 0,-30 2-73 16,33-2-53-16,-33 2-41 0,34-5-14 0,-34 5 4 15,30-8 36-15,-30 8 36 0,26-7 57 0,-26 7 51 16,23-10 39-16,-23 10 34 0,20-8 58 16,-20 8 41-16,0 0 48 0,24-4 42 0,-24 4 29 15,0 0 26-15,0 0 15 0,24-8 13 0,-24 8 15 16,0 0 7-16,0 0-3 0,0 0-13 0,0 0-12 16,0 0-18-16,0 0-14 0,25-3-15 0,-25 3-10 15,0 0-10-15,0 0-7 0,0 0-3 0,0 0-4 16,0 0 2-16,0 0-1 0,0 0 0 0,0 0-4 15,38-1-4-15,-38 1-2 0,0 0-2 16,0 0-5-16,30-8-6 0,-30 8-4 0,0 0-3 16,30-9-3-16,-30 9-3 0,0 0 6 0,26-9 6 15,-26 9-6-15,0 0 6 0,23-11 3 0,-23 11 3 16,0 0 5-16,21-12 0 0,-21 12 0 16,0 0-2-16,16-13 7 0,-16 13 12 0,0 0 12 15,10-12 7-15,-10 12 7 0,0 0 3 0,0 0 1 16,0 0 0-16,0-22 5 0,0 22-9 0,0 0-10 15,0 0-15-15,-20-16-13 0,20 16-7 0,0 0-9 16,-27-7-4-16,27 7-6 0,0 0-6 0,-33 0-2 16,33 0-4-16,-24 7-2 0,24-7-1 0,-25 13 0 15,7-3 2-15,1-1-2 0,1 8 4 0,2-3 0 16,1 1 4-16,1 2-3 0,-2 1 2 16,4 0 1-16,3-3 1 0,7-15 1 0,-7 29-1 15,7-29-1-15,3 28 4 0,-3-28-2 16,21 20-5-16,-21-20-5 0,33 15-47 0,-10-10-126 15,-23-5-138-15,51 2-165 0,-51-2-128 0,60-2-105 16,-30-3-374-16,3 0-547 0</inkml:trace>
  <inkml:trace contextRef="#ctx0" brushRef="#br1" timeOffset="37271.03">8547 2155 420 0,'0'0'457'0,"0"0"-19"0,-4-22-43 15,4 22-52-15,0 0-38 0,0 0-22 0,0 0-26 16,4-21-24-16,-4 21-30 0,0 0-27 0,0 0-25 16,7-18-24-16,-7 18-20 0,0 0-22 0,0 0-16 15,13-14-17-15,-13 14-9 0,0 0-7 0,0 0-10 16,0 0-2-16,0 0-5 0,33 0-1 16,-33 0 0-16,0 0 7 0,20 14-4 0,-20-14 0 15,10 15 0-15,-10-15-1 0,14 21-4 16,-14-21 2-16,6 22-2 0,-6-22 0 0,4 25-1 15,-4-25-1-15,3 25-7 0,-3-25 7 0,-3 23-2 16,3-23 2-16,-7 19 2 0,7-19 6 0,0 0 11 16,-6 24 25-16,6-24 30 0,0 0 14 0,-8 15 10 15,8-15 2-15,0 0-3 0,0 0-8 0,0 0-16 16,0 0-12-16,-13-13-12 0,13 13-9 0,4-18-11 16,-4 18-6-16,9-25-8 0,-9 25-6 0,17-31-5 15,-7 17-4-15,1-1-2 0,2-2-4 0,1 2-3 16,-2 1-4-16,1 2 0 0,-13 12-5 15,24-20 0-15,-24 20-2 0,24-12-1 0,-24 12-1 16,0 0 0-16,30-5 0 0,-30 5-2 0,0 0 2 16,23 15 4-16,-23-15 0 0,10 18 2 15,-10-18 1-15,3 21-2 0,-3-21 2 0,3 21 0 16,-3-21-1-16,0 20 1 0,0-20 0 0,0 0 2 16,0 26 2-16,0-26 4 0,0 0 8 0,-3 17 11 15,3-17 7-15,0 0 1 0,0 0 8 0,0 0 4 16,0 0-8-16,0 0-2 0,0 0-7 0,0 0-8 15,0 0-1-15,0 0-2 0,3-17-5 0,-3 17-4 16,17-21-2-16,-17 21-1 0,16-20-3 16,-5 7 0-16,-1 1-3 0,-10 12 2 0,23-22-2 15,-23 22-2-15,17-18-6 0,-17 18-3 0,17-15-2 16,-17 15-1-16,0 0-3 0,16-8 2 0,-16 8 0 16,0 0 5-16,0 0 4 0,14 18 2 0,-14-18 0 15,0 20 2-15,0-20 2 0,0 28 0 0,0-28 0 16,0 30 3-16,0-30 0 0,-4 29 0 15,4-29 0-15,0 31 0 0,0-31-10 0,0 27-33 16,0-27-58-16,0 23-65 0,0-23-71 0,4 18-77 16,-4-18-118-16,0 0-104 0,13 14-71 0,-13-14-61 15,0 0-323-15,23-5-463 0</inkml:trace>
  <inkml:trace contextRef="#ctx0" brushRef="#br1" timeOffset="37632.03">9171 2118 322 0,'0'0'299'0,"0"0"-11"16,0 0-25-16,0 0-19 0,0-18-23 0,0 18-26 16,0 0-23-16,0 0-26 0,0 0-31 0,0 0-18 15,0 0-18-15,0 0-11 0,0 0-10 16,0 0-6-16,0 0-8 0,0 0-3 0,0 0-1 16,0 0-8-16,0 0-8 0,0 0-4 0,0 0 0 15,23-13-6-15,-23 13 0 0,0 0 0 0,27-7 0 16,-27 7-5-16,23-10 0 0,-23 10 1 15,20-10-1-15,-20 10-1 0,17-15 1 0,-17 15 2 16,13-13 17-16,-13 13 20 0,0 0 18 0,14-18 20 16,-14 18 10-16,0 0 1 0,-8-17-17 0,8 17-8 15,0 0-11-15,-16-12-11 0,16 12-16 0,0 0-4 16,-30-2-7-16,30 2-4 0,0 0-3 0,-36 6-2 16,36-6 0-16,-24 16-3 0,24-16 4 0,-30 22-2 15,16-10 3-15,4 4-1 0,1 1 4 0,-2-2-4 16,5 3-1-16,6-18 0 0,-4 30-4 0,4-30-2 15,0 29-6-15,0-29-51 0,7 29-99 16,-7-29-98-16,14 20-91 0,-14-20-94 16,19 12-61-16,-19-12-271 0,0 0-254 0</inkml:trace>
  <inkml:trace contextRef="#ctx0" brushRef="#br1" timeOffset="38083.03">9338 2087 121 0,'0'0'316'0,"6"-17"-32"0,-6 17-15 0,0 0-26 15,7-25-7-15,-7 25-24 0,0 0-36 0,3-18-32 16,-3 18-24-16,0 0-32 0,0 0-8 0,0 0 9 16,0 0-5-16,0 0 4 0,0 0-2 0,0 0-2 15,17 18-6-15,-17-18-6 0,3 19-11 0,-3-19-8 16,7 23-11-16,-7-23-2 0,3 27-7 16,-3-27-3-16,0 28 0 0,0-28 0 15,0 27 6-15,0-27 6 0,-3 26 4 0,3-26 16 16,-7 19 17-16,7-19 23 0,-6 21 23 0,6-21 21 15,0 0 14-15,-14 17 3 0,14-17-2 0,0 0-10 16,0 0-12-16,0 0-18 0,0 0-14 0,0 0-20 16,-30-8-13-16,30 8-15 0,0 0-9 0,0-27-10 15,0 27-9-15,6-24-6 0,-6 24-5 0,11-26-3 16,-11 26-5-16,13-28-4 0,-13 28-2 0,17-25-3 16,-17 25-2-16,19-22-1 0,-19 22-1 0,18-20-3 15,-18 20-3-15,16-14 1 0,-16 14 0 0,17-13-2 16,-17 13 0-16,0 0 2 0,23-6-2 15,-23 6 0-15,0 0 4 0,24 12 0 0,-24-12 4 16,10 13-4-16,-10-13 1 0,6 23 1 16,-6-23 0-16,6 31 2 0,-6-31 3 0,0 32-1 15,0-32 0-15,0 32 2 0,0-32-1 0,0 32-1 16,0-32 4-16,-3 30-3 0,3-30-5 0,-3 32-12 16,3-32-12-16,-3 21-44 0,3-21-47 0,-7 17-84 15,7-17-116-15,0 0-118 0,0 0-91 0,0 0-104 16,0 0-346-16,0 0-452 0</inkml:trace>
  <inkml:trace contextRef="#ctx0" brushRef="#br1" timeOffset="38356.11">9738 1927 227 0,'0'0'259'16,"13"-13"-16"-16,-13 13-14 0,0 0-31 0,14-12-21 15,-14 12-23-15,0 0-9 0,0 0-5 0,0 0 21 16,0 0 11-16,0 0 7 0,0 0-1 0,0 0 1 16,0 0-4-16,0 0-7 0,6 23-17 0,-6-23-17 15,-6 19-19-15,6-19-15 0,-8 26-15 0,8-26-13 16,-10 30-10-16,7-13-6 0,0 0-8 16,-3 1-5-16,2 2-8 0,0-3-7 0,4-17-2 15,-6 32-3-15,2-15-3 0,4-17-5 0,-3 29-7 16,3-29-24-16,-3 26-96 0,3-26-98 0,0 21-88 15,0-21-105-15,0 0-96 0,-3 18-340 0,3-18-325 16</inkml:trace>
  <inkml:trace contextRef="#ctx0" brushRef="#br1" timeOffset="38751.03">9584 2102 334 0,'0'0'309'0,"0"0"-28"0,0 0-45 15,-13-15-37-15,13 15-26 0,0 0-26 0,0 0-27 16,0 0-24-16,0 0-19 0,13-12-14 0,-13 12-11 16,0 0-12-16,34-8-4 0,-34 8-11 0,30-4-1 15,-30 4-8-15,33-5 0 0,-33 5 0 0,33-6-6 16,-33 6 0-16,33-6-6 0,-33 6-2 0,34-7 4 16,-34 7-1-16,30-5-1 0,-30 5 0 0,23-2-1 15,-23 2 7-15,0 0 8 0,34-5-1 0,-34 5-3 16,0 0-4-16,0 0 1 0,30-5-2 15,-30 5-2-15,0 0-1 0,0 0 0 0,0 0 42 16,0 0-1-16,36 0 7 0,-36 0 10 16,0 0 10-16,0 0 19 0,0 0 19 0,17 10 13 15,-17-10 5-15,0 0 15 0,0 0-1 0,3 23 7 16,-3-23-3-16,0 0-8 0,-6 27-13 0,6-27-5 16,-11 23-8-16,11-23-13 0,-6 22-12 0,6-22-12 15,-10 23-13-15,10-23-6 0,-6 22-15 0,6-22-5 16,-8 21-2-16,8-21-8 0,-3 17-2 0,3-17-4 15,0 0-14-15,-3 22-42 0,3-22-86 0,0 0-108 16,0 0-121-16,0 0-153 0,0 0-141 0,0 0-367 16,0 0-484-16</inkml:trace>
  <inkml:trace contextRef="#ctx0" brushRef="#br1" timeOffset="38907.58">10078 1777 360 0,'0'0'430'15,"-3"-32"-16"-15,3 32-24 0,-4-26-37 0,4 26-60 16,-3-19-61-16,3 19-49 0,0 0-39 0,-3-23-23 16,3 23-26-16,0 0-14 0,0 0-28 0,0 0-55 15,0 0-135-15,0 0-133 0,-17 18-162 0,17-18-353 16,-4 19-274-16</inkml:trace>
  <inkml:trace contextRef="#ctx0" brushRef="#br1" timeOffset="39539.05">10171 1908 255 0,'0'0'362'15,"0"0"-25"-15,0 0-27 0,0 0-47 0,0 0-44 16,0 0-28-16,0 0-17 0,0 0-7 0,0 0-13 16,3 19-9-16,-3-19 1 0,-9 17-10 0,9-17-12 15,-10 24-18-15,10-24-6 0,-14 27-13 0,8-12-13 16,-4 2-11-16,2 1-11 0,2 1-6 0,3-1-10 15,-4 0-6-15,4 0-4 0,3-18-5 0,-7 29 2 16,7-29 5-16,-4 25 11 0,4-25 15 16,-3 21 23-16,3-21 31 0,0 0 27 0,0 21 11 15,0-21-1-15,0 0-17 0,0 0-2 0,0 0-4 16,0 0-4-16,0 0-19 0,37-4-17 0,-37 4-17 16,20-21-11-16,-6 9-13 0,-1-3-9 15,0-2-6-15,4 2-7 0,-1-1-4 0,1-1-3 16,-4 2-1-16,4 0-4 0,0 0 1 0,-4 0-6 15,0 3-2-15,1-1-2 0,-14 13-2 0,20-17-4 16,-20 17 0-16,16-12-2 0,-16 12 4 0,0 0-2 16,0 0 3-16,0 0 2 0,34 5 2 0,-34-5 1 15,6 17 1-15,-6-17 4 0,4 22-5 0,-4-22 1 16,0 28 2-16,0-28 0 0,-4 32-2 16,4-32 3-16,-6 31-2 0,6-31 1 0,-7 29-3 15,7-29 1-15,-6 25 1 0,6-25 1 0,-3 21 3 16,3-21 8-16,-4 17 24 0,4-17 42 0,0 0 30 15,0 0-11-15,4 20-19 0,-4-20-12 0,0 0-13 16,0 0-11-16,19-10-8 0,-19 10-5 0,20-19-8 16,-3 5-5-16,-4-1-5 0,3 0-5 15,5 0-1-15,-4 0-3 0,-1 0-2 0,-2 3-4 16,2 1-2-16,-2-1-4 0,-14 12 1 0,27-14-1 16,-27 14-4-16,19-5 1 0,-19 5-1 0,0 0-1 15,27 6 1-15,-27-6 2 0,6 18 3 16,-6-18 3-16,8 25 1 0,-8-25-1 0,0 35 3 15,0-35 2-15,0 35 0 0,0-35-1 0,0 37 2 16,0-37 2-16,-4 33 2 0,4-33-2 0,-4 30 5 16,4-30-2-16,-3 25 1 0,3-25-8 0,-3 20-22 15,3-20-80-15,0 0-132 0,0 0-168 0,0 0-203 16,-7 15-165-16,7-15-538 0,0 0-765 0</inkml:trace>
  <inkml:trace contextRef="#ctx0" brushRef="#br1" timeOffset="39991.05">11048 1835 73 0,'0'0'425'0,"0"0"-2"16,0 0 3-16,-6-21-13 0,6 21-5 16,0 0-14-16,-11-20-22 0,11 20-15 0,-3-17-24 15,3 17-24-15,-7-14-39 0,7 14-30 0,0 0-33 16,4-26-31-16,-4 26-27 0,6-15-27 0,-6 15-23 15,11-12-21-15,-11 12-18 0,16-10-13 0,-16 10-9 16,27-8-7-16,-27 8-9 0,0 0-5 0,39-3-5 16,-39 3 0-16,30 8-4 0,-30-8-2 0,24 17 1 15,-24-17 1-15,20 25 4 0,-13-9 3 0,-7-16 15 16,6 32 28-16,-6-32 25 0,0 33 23 0,-6-14 11 16,3-1 3-16,-7 0-2 0,2 0-17 0,-1-3-12 15,-1-1-18-15,-1 1-6 0,2-2-5 16,-4-1-11-16,13-12-17 0,-20 21-53 0,20-21-98 15,-21 17-123-15,21-17-156 0,-19 14-174 16,19-14-176-16,-14 13-806 0,14-13-996 0</inkml:trace>
  <inkml:trace contextRef="#ctx0" brushRef="#br1" timeOffset="40188.03">11151 2421 308 0,'0'0'591'16,"11"21"43"-16,-11-21 31 0,0 0-9 0,16 18-35 15,-16-18-55-15,0 0-50 0,0 0-36 0,30-3-50 16,-30 3-65-16,0 0-54 0,14-12-45 16,-14 12-40-16,0 0-49 0,0 0-38 0,-14-18-30 15,14 18-25-15,-30-1-29 0,30 1-68 0,-40-5-82 16,40 5-86-16,-47 5-78 0,47-5-91 16,-49 1-114-16,49-1-137 0,-54 6-123 0,54-6-811 15,-40-3-978-15</inkml:trace>
  <inkml:trace contextRef="#ctx0" brushRef="#br1" timeOffset="51119.04">9484 756 27 0,'0'0'301'0,"0"0"-13"0,0 0-9 0,0 0-13 16,0 0-18-16,-34 0-10 0,34 0-11 0,0 0-13 15,0 0-10-15,0 0-9 0,0 0-11 0,-30-1-12 16,30 1-9-16,0 0-9 0,0 0-7 15,0 0 0-15,0 0-5 0,0 0-1 0,0 0 0 16,-33 1-4-16,33-1 6 0,0 0 6 0,0 0 2 16,0 0 1-16,0 0-2 0,0 0-5 0,0 0-11 15,0 0-9-15,0 0-10 0,0 0-14 0,0 0-18 16,0 0-17-16,0 0-9 0,0 0-11 0,0 0-5 16,0 0-10-16,24-6-6 0,-24 6-3 0,0 0-7 15,33 0-1-15,-33 0-1 0,0 0-4 0,50 0 1 16,-50 0-3-16,37-3 0 0,-37 3 3 15,43 0-5-15,-43 0 0 0,44-3 0 0,-44 3 2 16,43 0-1-16,-43 0-2 0,47-4 1 16,-47 4 2-16,43-3-2 0,-43 3 1 0,44-5-1 15,-44 5 2-15,43-2-3 0,-43 2-1 0,42-5 1 16,-42 5 0-16,44-3-3 0,-44 3-1 0,43-2 2 16,-43 2-1-16,47-3 0 0,-47 3 0 0,47-2 6 15,-47 2-4-15,50 0-4 0,-50 0-2 0,47 0 3 16,-47 0 2-16,53 0-3 0,-53 0 3 0,47 0 0 15,-47 0 0-15,54-2 3 0,-54 2-3 0,56 0 1 16,-56 0-2-16,60 0 0 0,-60 0 0 0,59-3 3 16,-59 3-4-16,57-3 2 0,-57 3 0 0,57 0-3 15,-57 0 1-15,50-2-1 0,-50 2 1 0,51 0 0 16,-51 0-1-16,46 0 1 16,-46 0-1-16,44 0 3 0,-44 0 0 0,46 0-2 15,-46 0 0-15,54 0 4 0,-54 0-1 0,56-3-3 16,-56 3 4-16,67-1-5 0,-34 1 2 0,4 0-1 15,-4 0-1-15,3 0-2 0,-1 1 2 0,1-1 1 16,1 0-1-16,-1 3 1 0,5-1 1 0,2-2 0 16,3 3 0-16,-2 0 0 0,6-3 0 0,-4 2 2 15,5-2-4-15,-5 2-1 0,4 1 2 0,4-1 4 16,-5-2-2-16,2 3 0 0,-1-1-2 0,-4 1 2 16,1-3-2-16,-4 2-2 0,-6 1 2 0,0-3 0 15,0 2 2-15,-4 1 0 0,0-3 2 16,0 0-2-16,4 2 0 0,-4-2-2 0,5 0 2 15,-2 0-2-15,4-2 0 0,4 2-2 0,2 0 2 16,-3-3-1-16,4 3 2 0,-4-2-3 16,-6 2-2-16,0 0 0 0,-4 0 3 0,-33 0-2 15,60 0 3-15,-60 0-6 0,46 0 2 0,-46 0 2 16,41 0-1-16,-41 0 2 0,0 0 2 0,46 0 0 16,-46 0-1-16,0 0 0 0,38 0 2 0,-38 0-2 15,0 0 0-15,0 0 0 0,0 0 0 0,33 0-12 16,-33 0-12-16,0 0-33 0,0 0-73 0,0 0-82 15,0 0-87-15,-20-8-91 0,20 8-81 0,0 0-65 16,-31-12-66-16,31 12-496 0,-20-13-569 16</inkml:trace>
  <inkml:trace contextRef="#ctx0" brushRef="#br1" timeOffset="51611.04">12706 525 285 0,'0'0'391'0,"0"0"-7"0,-11-20-2 16,11 20-12-16,0 0-12 0,-6-15-16 0,6 15-22 15,0 0-23-15,0 0-31 0,0 0-33 0,-10-14-27 16,10 14-24-16,0 0-30 0,0 0-33 16,0 0-26-16,0 0-20 0,0 0-13 0,0 0-9 15,0 0 22-15,0 0 36 0,13 23 18 0,-13-23-10 16,17 20-20-16,-4-8-15 0,1 2-12 0,2-2-15 15,1 3-7-15,3 0-5 0,0-2-6 0,4 1-5 16,2 2-7-16,-3-1 2 0,4-3-7 0,-4 0-2 16,4 0 0-16,-3 0-2 0,-2-3 2 15,2-1 3-15,-24-8 17 0,44 12 31 0,-44-12 15 16,36 8 5-16,-36-8-1 0,30 2-2 0,-30-2-4 16,0 0-2-16,37 3-8 0,-37-3-7 0,0 0-13 15,0 0-8-15,30-5-9 0,-30 5-9 16,0 0-7-16,0 0-7 0,0 0-1 0,0 0-4 15,0 0-4-15,0 0-3 0,-37 7 0 0,37-7-1 16,-30 15 2-16,13-3 0 0,-2 1-3 0,2 2 1 16,-7 3 2-16,5 2 1 0,-8 2-4 0,7 1 4 15,-4-1 0-15,5 4 4 0,-2-2-7 0,4 1-2 16,1-2 2-16,2-3 8 0,5 0-7 0,-1 0 5 16,3-2-4-16,7-18 5 0,-10 29 2 0,10-29-1 15,3 28 2-15,-3-28 3 0,14 21-4 0,-14-21-38 16,13 12-51-16,-13-12-85 0,23 7-106 15,-23-7-135-15,0 0-184 0,40-3-175 0,-40 3-708 16,27-15-921-16</inkml:trace>
  <inkml:trace contextRef="#ctx0" brushRef="#br1" timeOffset="53199.04">13639 720 41 0,'0'0'318'0,"0"0"-21"0,0 0-33 15,0 0-22-15,0 0-11 0,0 0-18 16,0 0-11-16,0 0-4 0,0 0-2 0,0 0-2 15,-19 7-5-15,19-7-12 0,0 0-9 16,0 0-10-16,0 0-9 0,0 0-7 0,0 0-8 16,0 0-10-16,0 0-9 0,0 0-10 0,0 0-8 15,0 0-5-15,0 0 0 0,0 0-8 0,0 0 19 16,0 0 20-16,0 0 21 0,13 13 6 0,-13-13-12 16,0 0-17-16,0 0-15 0,33 2-12 0,-33-2-13 15,0 0-8-15,30-2-6 0,-30 2-4 0,0 0-1 16,36-3-2-16,-36 3 2 0,0 0 6 0,35-10 1 15,-35 10-6-15,0 0-9 0,29-10-5 0,-29 10-7 16,14-10-6-16,-14 10-7 0,0 0-1 16,20-18-6-16,-20 18-4 0,0 0-1 0,6-20-5 15,-6 20-1-15,0 0-3 0,4-22 1 0,-4 22-5 16,0 0-1-16,-4-20-1 0,4 20 0 0,0 0-3 16,-6-17 0-16,6 17-3 0,0 0 4 15,-14-16-4-15,14 16 0 0,0 0 1 0,0 0-4 16,-16-9 1-16,16 9 0 0,0 0 0 0,0 0 2 15,0 0-1-15,-33 5 0 0,33-5 4 0,0 0 0 16,-27 15 0-16,27-15 0 0,-14 13 2 0,14-13-2 16,-16 20 1-16,16-20 1 0,-14 22 2 0,14-22-2 15,-6 25 2-15,6-25 0 0,-7 25 0 0,7-25-1 16,-3 27 1-16,3-27 2 0,3 27-1 0,-3-27 1 16,7 28-1-16,-7-28 2 0,9 25-1 15,-9-25 1-15,14 26 2 0,-14-26-3 0,13 20 4 16,-13-20 1-16,20 17 1 0,-20-17 4 0,21 14 7 15,-21-14 11-15,19 12 8 0,-19-12 8 0,27 8 11 16,-27-8-10-16,0 0 10 0,36 4-8 16,-36-4 3-16,0 0 2 0,41 0 9 0,-41 0 5 15,0 0 3-15,37-8-9 0,-37 8-7 0,19-8-1 16,-19 8-9-16,20-10-9 0,-20 10-9 0,14-10-4 16,-14 10-7-16,13-17 1 0,-13 17-8 0,13-20-2 15,-13 20-4-15,7-26-2 0,-7 26 4 16,7-24-3-16,-7 24-3 0,6-27-1 0,-6 27 0 15,7-28-1-15,-7 28-1 0,6-25-1 0,-6 25-2 16,8-22 0-16,-8 22 0 0,6-21-5 0,-6 21-6 16,10-20-9-16,-10 20-7 0,6-14-15 0,-6 14-11 15,0 0-5-15,14-18-4 0,-14 18 7 0,0 0 3 16,0 0 3-16,0 0 7 0,0 0 5 0,40 3 3 16,-40-3 6-16,0 0 7 0,10 22 3 0,-10-22 7 15,7 22 1-15,-7-22 4 0,0 26-2 16,0-26 8-16,-7 27-1 0,7-27 2 0,-4 27 3 15,4-27-2-15,-3 29 2 0,3-29 0 0,0 26 1 16,0-26-1-16,-3 25 1 0,3-25 0 16,0 24-2-16,0-24 8 0,3 19-3 0,-3-19 3 15,3 17-1-15,-3-17 2 0,11 15 2 0,-11-15-2 16,0 0 1-16,19 16 1 0,-19-16-2 0,0 0-3 16,38 2 4-16,-38-2-5 0,27-2 4 0,-27 2-3 15,30-12 0-15,-30 12 0 0,33-12 0 0,-17 3 7 16,-2-4-2-16,2 1-7 0,-2 0 10 0,-1-1-6 15,1-3 2-15,-5 2-6 0,1-1 3 0,-10 15-2 16,14-28-1-16,-14 28 5 0,6-27-6 0,-6 27 1 16,7-25-4-16,-7 25 1 0,3-25-1 15,-3 25-1-15,-3-25 1 0,3 25 3 0,-7-22-2 16,7 22-4-16,-6-20-1 0,6 20-1 16,-14-21 0-16,14 21-1 0,-10-15 1 0,10 15-2 15,-14-12-9-15,14 12 12 0,0 0 0 0,-19-10-1 16,19 10-4-16,0 0 2 0,0 0-2 0,0 0 1 15,-30-5 1-15,30 5 0 0,0 0 1 0,0 0 3 16,0 0 1-16,-14 15 0 0,14-15 3 0,0 0 2 16,11 15 4-16,-11-15 0 0,13 12 1 0,-13-12-1 15,20 8 2-15,-20-8-4 0,27 7 3 0,-27-7-2 16,30 6 4-16,-30-6-4 0,30 0 2 0,-30 0 0 16,36-4-5-16,-36 4 3 0,37-4 3 0,-37 4 2 15,30-8-6-15,-30 8 1 0,30-10 1 16,-30 10 0-16,27-10-1 0,-27 10-1 15,20-8 0-15,-20 8 1 0,19-9-1 0,-19 9 0 16,0 0 2-16,24-13-3 0,-24 13-2 0,0 0 3 16,16-7-2-16,-16 7-1 0,0 0-1 0,0 0-5 15,0 0 1-15,0 0-5 0,17-10-2 0,-17 10 4 16,0 0 0-16,0 0 3 0,0 0 0 0,0 0 2 16,0 0 0-16,-6 16 4 0,6-16-2 0,-11 16 0 15,11-16-1-15,-10 23 0 0,10-23 6 0,-12 24-6 16,4-8 1-16,2 1 4 0,-1 1-7 0,1-2 9 15,-1 4-3-15,0-4-3 0,0-1 3 16,7-15 2-16,-6 30-3 0,6-30 2 0,-3 30 0 16,3-30-2-16,-7 25-2 0,7-25 8 0,0 22-7 15,0-22 0-15,0 21-7 0,0-21-33 0,0 0-43 16,4 25-36-16,-4-25-46 0,0 0-45 16,6 15-62-16,-6-15-68 0,0 0-82 0,0 0-91 15,0 0-81-15,0 0-96 0,20-10-461 0,-20 10-616 16</inkml:trace>
  <inkml:trace contextRef="#ctx0" brushRef="#br1" timeOffset="53915.02">14831 620 344 0,'0'0'394'15,"9"-15"-25"-15,-9 15-25 0,0 0-22 0,10-20-24 16,-10 20-25-16,0 0-30 0,0 0-28 0,0-22-26 15,0 22-28-15,0 0-21 0,0 0-20 16,-16-15-15-16,16 15-8 0,0 0-4 0,0 0-4 16,-34-5 0-16,34 5-9 0,0 0-11 0,-26 5-10 15,26-5-12-15,-21 9-1 0,21-9 2 0,-20 17-5 16,20-17-2-16,-13 23-6 0,13-23-9 0,-14 26 3 16,14-26-2-16,-3 29-4 0,3-29-2 0,0 28-1 15,0-28-4-15,7 30 2 0,-7-30-2 16,10 22 2-16,-10-22-5 0,13 23 2 0,-13-23 0 15,14 18 0-15,-14-18-1 0,19 12 11 0,-19-12-3 16,21 7 26-16,-21-7 9 0,0 0 3 0,26 5 0 16,-26-5-2-16,0 0-3 0,27-12-2 0,-27 12 5 15,16-15 7-15,-16 15 13 0,17-20 4 0,-17 20 6 16,10-20 3-16,-10 20 5 0,14-25 0 0,-14 25-11 16,10-25-8-16,-10 25-8 0,9-25-9 15,-9 25-3-15,11-25 1 0,-11 25 0 0,13-25-4 16,-13 25-3-16,11-23-3 0,-11 23-8 0,9-19-6 15,-9 19-6-15,13-18-7 0,-13 18-3 0,14-15-7 16,-14 15-1-16,16-13-6 0,-16 13 0 16,0 0 2-16,27-10-4 0,-27 10-2 0,0 0 2 15,30 3-2-15,-30-3-3 0,27 9-1 0,-27-9 5 16,20 12 3-16,-20-12-2 0,23 20 1 0,-23-20-2 16,20 23 9-16,-6-7-10 0,-8-1 4 0,7 0-2 15,-2 3-2-15,-5-1 0 0,4 0 0 0,-3 4 1 16,0-4-1-16,0 3 2 0,-1-3-1 0,-6 4-1 15,0-21 4-15,6 32-4 0,-6-32 1 0,4 30 2 16,-4-30 3-16,-4 25 2 0,4-25 1 16,0 25 11-16,0-25 23 0,-6 17 44 0,6-17 37 15,-6 15 23-15,6-15 21 0,0 0 20 0,-18 14 15 16,18-14 4-16,0 0-2 0,0 0-12 16,-26-12-170-16,26 12-23 0,-10-20 0 0,10 20 0 15,-3-27 0-15,3 27 0 0,6-37 0 0,4 17 0 16,0 0 0-16,3-2 0 0,8-2 0 0,-2 2 0 15,1 2 0-15,7-1 0 0,0 2 0 0,0 2 0 16,0 2 0-16,-1-1 0 0,-3 7 0 0,4-2 0 16,-4 2 0-16,1 1-29 0,-5 1-317 0,-19 7-58 15,35-10-61-15,-35 10-35 0,0 0-62 0,25-3-143 16,-25 3-202-16,0 0-546 0,0 0-903 0</inkml:trace>
  <inkml:trace contextRef="#ctx0" brushRef="#br2" timeOffset="58343.31">13840 1347 289 0,'-27'8'346'0,"-3"-1"-19"0,3-1-22 15,-3 2-8-15,3-2-18 0,-3 1-18 0,0-1-21 16,3 1-7-16,-3 1-11 0,8-4-7 0,-5 1-9 15,3 3-2-15,24-8-4 0,-36 7 2 0,36-7-6 16,-30 9-10-16,30-9-9 0,-30 8-12 0,30-8-6 16,0 0-3-16,-30 9-2 0,30-9 2 0,0 0-13 15,0 0-19-15,0 0-14 0,0 0-17 0,0 0-15 16,0 0-15-16,0 0-13 0,43-9-8 0,-13 3-8 16,10 0-3-16,10 1-8 0,0 1-3 0,14-1-6 15,5-1-1-15,5 1-3 16,13 1 1-16,-1-4-3 0,4 3 1 0,-3 0-8 15,0 1 7-15,-10-2-1 0,-1 4-2 0,1-1-3 16,-1 2 1-16,-2 1-2 0,3 0 8 0,-4 0-8 16,-3 1 0-16,0-1 0 0,-7 0 0 0,-3 3-1 15,-3-3 2-15,-3 0 2 0,-4 0-1 0,-1 0 1 16,-1-3-1-16,-5 3 0 0,-7-1-3 0,1-2 3 16,0 0-2-16,-7 1 1 0,3-2 1 0,-3 2 0 15,-30 2 3-15,54-7-1 0,-54 7 1 0,46-11 0 16,-46 11 0-16,47-9 0 0,-47 9 2 0,37-15 5 15,-37 15 10-15,33-18 9 0,-16 5-3 0,-1 1-3 16,-2-3-1-16,-1 0-4 0,0 0-2 16,-3-3-7-16,0-2 7 0,3 1 2 0,-2-1 2 15,-5-4 0-15,1 5 1 0,-1-3-4 16,2-4 3-16,-2 4 2 0,-3-3 3 0,0 1 7 16,1-2 7-16,-1-1-3 0,0 1-7 0,-3 2-7 15,-3-3 0-15,3 1-5 0,0 4-2 0,-3-3-4 16,-1 3-4-16,1-2 1 0,0 2 6 0,0 2-13 15,0-1 2-15,-5 2-2 0,8-1 2 0,-6 4-4 16,-1-4 0-16,4 1-4 0,0 2 2 0,3 17 0 16,-11-31-2-16,11 31 2 0,-13-27 4 0,13 27-6 15,-10-27-2-15,10 27 4 0,-13-23-2 0,13 23 0 16,-13-25 0-16,13 25-3 0,-17-20 4 16,17 20 0-16,-17-19 0 0,17 19 3 0,-20-18-6 15,20 18 3-15,-16-18-5 0,16 18 9 0,-27-17-5 16,27 17 0-16,-27-13 0 0,27 13 1 0,-30-14 3 15,30 14-7-15,-40-13-1 0,17 5 0 16,-4 3 3-16,0 0 2 0,1 0 2 0,-4-3-3 16,-4 4 9-16,1 1-11 0,0-1 1 0,-4-2 0 15,0 1 4-15,0 4-8 0,1-2 5 0,-1 0 0 16,-3 1 0-16,-3-2 2 0,3 4-1 0,-1 0 1 16,2 0 5-16,-1 0-10 0,-4 0 4 0,4 0 1 15,4 4 0-15,-8-4-4 0,8 2 4 16,-4-2 1-16,7 0-2 0,-5 3-1 0,5-3 1 15,-4 3 2-15,4-2-1 0,0-1 2 0,-4 3-2 16,1-1-1-16,-2 1 0 0,2 0-2 0,0 1 2 16,-4-1 1-16,2-1-1 0,2 3-2 0,-1-2 3 15,4-1 1-15,3 1 0 0,0-1-1 0,0 1 0 16,30-3-1-16,-54 4 0 0,54-4-4 16,-42 6 1-16,42-6-1 0,-41 5 0 0,41-5 0 15,-40 7 0-15,40-7-2 0,-36 8-3 0,36-8 3 16,-34 10 2-16,34-10-1 0,-30 12 2 0,30-12-2 15,-23 13 1-15,23-13 2 0,-27 17-4 0,27-17 5 16,-24 23 0-16,15-11-1 0,-4 3 3 16,2 0 0-16,5 3 1 0,-7 0 2 0,2 1-1 15,1 4 2-15,1-1-2 0,1 1-4 0,2 2 7 16,-1 0-4-16,1 3 1 0,0-4 0 0,1 1-2 16,-1 3 1-16,6-3-1 0,-7-1 1 0,4 2-2 15,0-1 3-15,3-1 1 0,-3 2-3 0,-5-1 3 16,5-1-1-16,0 0-1 0,3-2 3 0,-3 3-3 15,-1-3 4-15,4 1-5 0,-3-3 2 0,3 3 2 16,-3-4 0-16,3 1-5 0,3-2 7 16,-3 0-5-16,0-18 6 0,7 34 5 0,-4-19 4 15,3 2 3-15,8 1 5 0,-1-3 4 0,7-2 10 16,4-1-6-16,9 1 8 0,10-5-8 16,4 0-2-16,13-4-7 0,7-2-4 0,6 1-2 15,4-6-1-15,3 3-8 0,6-6-88 0,4-2-121 16,-3 0-181-16,-3-5-221 0,-1 1-297 0,-3-9-786 15,-3 2-1120-15</inkml:trace>
  <inkml:trace contextRef="#ctx0" brushRef="#br1" timeOffset="85879.04">1373 4035 41 0,'0'0'418'0,"0"0"-10"15,0 0 2-15,0 0 3 0,-13 12-2 0,13-12-9 16,0 0-7-16,0 0-15 0,0 0-15 16,0 0-26-16,0 0-32 0,0 0-12 0,-23-8-13 15,23 8-9-15,0 0-16 0,0 0-14 0,0 0-27 16,-7-17-13-16,7 17-44 0,0 0-20 0,0 0-25 15,0 0-10-15,0-20-25 0,0 20-19 0,0 0-8 16,16-12-14-16,-16 12-9 0,0 0-4 16,24-15-5-16,-24 15-4 0,20-5-5 0,-20 5-3 15,0 0-2-15,37-6-2 0,-37 6-5 0,0 0 2 16,36 6 1-16,-36-6-3 0,21 7-1 0,-21-7-1 16,16 13 2-16,-16-13-3 0,10 20 7 0,-10-20-8 15,4 22 7-15,-4-22-2 0,-7 27 1 0,7-27 0 16,-10 33 1-16,0-18 0 0,3 3 2 0,-3-3-6 15,10-15 3-15,-16 27 0 0,16-27 0 0,-17 22 4 16,17-22 0-16,-13 18 10 0,13-18 38 16,-10 18 42-16,10-18 20 0,-11 13 4 0,11-13-8 15,0 0-14-15,-9 17-18 0,9-17-15 0,0 0-12 16,0 0-10-16,-7 15-4 0,7-15-10 16,0 0-4-16,0 0-5 0,16 7-5 0,-16-7-1 15,0 0-4-15,41 0 1 0,-41 0 0 0,33 0 0 16,-33 0-5-16,40-5 1 0,-40 5-1 0,40-2-25 15,-40 2-56-15,33-6-71 0,-33 6-76 0,33-4-107 16,-33 4-116-16,30-7-142 0,-30 7-152 0,27-11-107 16,-27 11-700-16,20-15-992 0</inkml:trace>
  <inkml:trace contextRef="#ctx0" brushRef="#br1" timeOffset="86307.07">1841 4075 99 0,'16'-20'483'16,"-16"20"-19"-16,14-18-11 0,-14 18-13 15,16-17-23-15,-16 17-41 0,11-16-45 0,-11 16-61 16,0 0-51-16,19-17-47 0,-19 17-29 0,0 0-26 16,24-5-21-16,-24 5-14 0,0 0-20 0,26 8-7 15,-26-8-12-15,16 14-6 0,-16-14-5 0,18 24 0 16,-9-10-8-16,-2 3-5 0,0 1-2 0,-4 2-1 16,4 3 0-16,-7-1-1 0,0 2-2 0,0-1-5 15,-7 0 1-15,1 3 5 0,-5-2-1 0,-2 1-3 16,-4 1 5-16,-2-2 0 0,-8-2-2 0,0 2 5 15,-3-4 1-15,-6-3 2 0,-8 3 15 0,1-2 39 16,-1-4 26-16,1-4 20 0,-1-3 24 16,1-1 38-16,-3-4 2 0,-4-4-15 15,3-6-19-15,-3-4 2 0,0-5-8 0,4-9-10 16,2 1-19-16,4-7-24 0,-4-8-15 0,11 1-14 16,6 0-32-16,8-6-6 0,5 3-2 0,11-1-4 15,6 1-2-15,7-4-1 0,7-1-3 0,13-3-5 16,9 3-5-16,5 4-3 0,7 5 4 0,4 4-16 15,5 6 0-15,8 6 6 0,-8 9-2 0,3 4 0 16,-7 9-3-16,8 2 5 0,-4 8-11 0,-7 7 11 16,-3 5-21-16,-2 4-63 0,-12 3-22 0,1 3-37 15,-11 4-15-15,-2-1-26 0,-5-2-30 0,-5-3-34 16,-4 0-67-16,0-1-57 0,-7-3-61 16,1 0-58-16,-4-7-71 0,0 3-558 0,-7-4-594 15</inkml:trace>
  <inkml:trace contextRef="#ctx0" brushRef="#br1" timeOffset="89039.08">3798 3912 157 0,'0'0'620'0,"0"0"-7"16,0 0-16-16,0 0-35 0,14-17-34 0,-14 17-26 16,0 0-42-16,0 0-38 0,6-15-39 0,-6 15-42 15,0 0-46-15,0 0-44 0,0 0-48 0,0 0-37 16,0 0-34-16,7-14-23 0,-7 14-25 0,0 0-19 15,0 0-13-15,0 0-12 0,0 0-8 0,0 0-5 16,0 0-6-16,0 0-6 0,0 0 1 16,0 0-4-16,9 19-2 0,-9-19 0 0,0 0-2 15,0 27 2-15,0-27-6 0,4 26 2 0,-4-26-3 16,4 24 5-16,-4-24-2 0,3 28-2 0,-3-28-5 16,6 26 5-16,-6-26-2 0,4 21 3 0,-4-21 2 15,3 20 4-15,-3-20-5 0,0 0 11 16,3 22 3-16,-3-22 5 0,0 0 9 0,7 16 13 15,-7-16 5-15,0 0 3 0,0 0 1 0,0 0-6 16,10 15-6-16,-10-15-5 0,0 0-12 0,0 0 0 16,0 0-16-16,0 0-67 0,20-15-98 0,-20 15-97 15,0 0-99-15,10-20-99 0,-10 20-115 0,0 0-91 16,4-25-62-16,-4 25-683 0,0-20-852 0</inkml:trace>
  <inkml:trace contextRef="#ctx0" brushRef="#br1" timeOffset="89387.08">3821 3609 573 0,'0'0'575'0,"-6"-22"-33"0,6 22-59 16,0 0-74-16,-14-12-75 0,14 12-66 0,0 0-53 15,0 0-42-15,0 0-34 0,-23-8-27 0,23 8-19 16,0 0-17-16,0 0-10 0,0 0-11 0,0 0-8 16,-13 13-5-16,13-13-4 0,0 0-5 15,0 0 4-15,0 0-2 0,23 9 0 0,-23-9-2 16,0 0 2-16,40-2-3 0,-40 2 3 16,36-10 4-16,-36 10 35 0,38-14 22 0,-19 6 12 15,-2-5-2-15,-4 3 1 0,1-2-3 0,-1-1-12 16,-3 1-17-16,-10 12-15 0,10-20-14 0,-10 20-9 15,4-20-11-15,-4 20-10 0,0 0-6 0,-4-20-36 16,4 20-59-16,0 0-100 0,0 0-92 0,0 0-123 16,-40 7-109-16,24 3-90 0,2 2-568 0,1 1-632 15</inkml:trace>
  <inkml:trace contextRef="#ctx0" brushRef="#br1" timeOffset="89935.09">4035 3800 65 0,'0'0'511'16,"0"0"-26"-16,0 0-31 0,0 0-30 0,0 0-29 15,0 0-30-15,0 0-34 0,0 0-48 0,30-5-41 16,-30 5-42-16,0 0-27 0,0 0-34 0,0 0-20 16,20-7-23-16,-20 7-18 0,0 0-24 0,0 0-10 15,0 0-9-15,30-5-7 0,-30 5-5 0,0 0-4 16,26 5-4-16,-26-5-5 0,0 0 0 0,27 9 0 15,-27-9-4-15,17 15 0 0,-17-15 0 0,20 18 4 16,-20-18 3-16,13 20-1 0,-13-20-5 16,13 20-1-16,-13-20 2 0,8 22-2 0,-8-22 4 15,6 20-6-15,-6-20 4 0,0 21 4 0,0-21 5 16,0 0 28-16,-3 24 42 0,3-24 35 16,0 0 48-16,0 0 45 0,0 20 36 0,0-20 8 15,0 0-13-15,0 0-35 0,0 0-34 0,0 0-30 16,0 0-26-16,0 0-24 0,-8-17-19 0,8 17-15 15,5-19-14-15,-5 19-11 0,13-24-9 0,-13 24-6 16,17-25-4-16,-8 13-1 0,1-2-9 0,1 0 0 16,-11 14-7-16,19-22 4 0,-19 22-5 0,20-20-1 15,-20 20-6-15,16-15-2 0,-16 15 0 0,18-12-3 16,-18 12 3-16,0 0-2 0,20-8 3 16,-20 8 4-16,0 0-3 0,0 0 3 0,19 10 2 15,-19-10-1-15,4 17 3 0,-4-17 0 0,0 25-3 16,0-25 1-16,-4 33 5 0,1-13-2 0,-3 2 3 15,2-3 1-15,-2 2-4 0,3-1-3 16,-1 0 3-16,-3 0 1 0,7-20-1 0,-3 30 1 16,3-30 4-16,-3 27-7 0,3-27 0 0,-4 24 3 15,4-24-2-15,0 17-11 0,0-17-76 0,0 0-97 16,10 14-115-16,-10-14-115 0,0 0-103 0,0 0-93 16,30-7-56-16,-30 7-52 0,27-16-541 0,-13 2-719 15</inkml:trace>
  <inkml:trace contextRef="#ctx0" brushRef="#br1" timeOffset="90259.09">4742 3687 288 0,'0'0'412'16,"10"-20"-19"-16,-10 20-22 0,13-17-23 0,-13 17-29 16,10-17-34-16,-10 17-42 0,11-13-43 15,-11 13-43-15,0 0-32 0,12-13-25 0,-12 13-20 16,0 0-17-16,0 0-9 0,0 0 1 0,0 0 16 15,0 0 28-15,18 13 23 0,-18-13 28 0,0 19 13 16,0-19 2-16,-8 31-19 0,5-12-14 16,0 5-13-16,-4-2-17 0,4 2 3 0,-3 2-2 15,-2-1-14-15,2-1-12 0,-1 2-15 0,1-4-10 16,2 3-10-16,-3-2-8 0,4 0-5 0,0-4-4 16,-1-1-3-16,4-18-2 0,-3 32 2 0,3-32 3 15,0 25 3-15,0-25 3 0,3 23 2 0,-3-23-2 16,10 13-2-16,-10-13-1 0,20 8-4 0,-20-8-20 15,0 0-94-15,37 0-99 0,-37 0-88 0,27-8-76 16,-27 8-48-16,30-13-32 0,-30 13-28 0,23-18-34 16,-23 18-36-16,21-20-301 0,-21 20-319 0</inkml:trace>
  <inkml:trace contextRef="#ctx0" brushRef="#br1" timeOffset="90496.04">4712 3897 465 0,'0'0'483'0,"0"0"-8"0,-37-2-12 16,37 2-24-16,0 0-27 0,0 0-14 0,-40 0-30 15,40 0-43-15,0 0-40 0,0 0-41 0,0 0-27 16,0 0-20-16,0 0 1 0,0 0 4 0,0 0-9 16,0 0-30-16,0 0-29 0,27-6-21 0,-27 6-21 15,40-4-14-15,-40 4-14 0,53-5-10 16,-26 3-7-16,3-4-7 0,-1 4-14 0,1-1-89 15,0-1-85-15,-3-1-98 0,-3-1-100 0,-24 6-116 16,50-7-102-16,-50 7-114 0,37-11-570 0,-37 11-708 16</inkml:trace>
  <inkml:trace contextRef="#ctx0" brushRef="#br1" timeOffset="91651.08">5772 3785 293 0,'17'-15'391'16,"-17"15"-12"-16,0 0-9 0,16-13-5 0,-16 13-7 15,0 0-15-15,11-15-13 0,-11 15-19 0,0 0-17 16,10-15-15-16,-10 15-16 0,0 0-11 0,0 0-19 16,-3-17-26-16,3 17-19 0,0 0-28 0,-18-15-23 15,18 15-21-15,0 0-15 0,-23-8-17 0,23 8-14 16,0 0-15-16,-26-3-10 0,26 3-11 16,0 0-4-16,-37 5-7 0,37-5-2 0,-26 13-2 15,26-13-4-15,-27 18 1 0,27-18 6 0,-27 22-2 16,13-9 2-16,5 2 4 0,-4 0 1 0,5 0 1 15,-1-1-2-15,2 4-5 0,7-18 1 0,-6 31 0 16,6-31 2-16,0 29-3 0,0-29 3 0,6 28 2 16,-6-28 4-16,16 22 12 0,-16-22 6 0,27 20 34 15,-27-20 19-15,30 13 1 0,-30-13 0 0,33 5-9 16,-33-5-7-16,38 0 8 0,-38 0 11 16,36-8-8-16,-36 8-12 0,40-15-15 0,-23 5-15 15,-1-2-9-15,5-2-6 0,-9 2-12 16,6-2-3-16,-9 1-5 0,5-2-1 0,-4 0 3 15,-1 0 15-15,-9 15 20 0,14-25 5 0,-14 25 0 16,7-24 4-16,-7 24 1 0,6-26-3 0,-6 26-3 16,0-20-7-16,0 20-12 0,4-20-6 0,-4 20-10 15,0 0-4-15,0-20-6 0,0 20-6 0,0 0-6 16,0 0-4-16,0 0 0 0,0 0 0 0,0 0 0 16,0 0 0-16,-24 15 0 0,24-15 0 0,-3 28 0 15,3-28 0-15,-4 35 0 0,4-13 0 0,4-2 0 16,3 3 0-16,0-1 0 0,-1 0 0 0,4-2 0 15,0 4 0-15,3-7 0 0,1 3 0 0,-1-6 0 16,3 2 0-16,1 0 0 0,1-7 0 16,-18-9-186-16,33 14-150 0,-33-14-136 0,30 8-141 15,-30-8-149-15,33-5-115 0,-33 5-805 0,30-14-1117 16</inkml:trace>
  <inkml:trace contextRef="#ctx0" brushRef="#br1" timeOffset="92383.08">6796 3495 461 0,'27'-15'504'16,"-27"15"-6"-16,24-13-31 0,-24 13-38 0,16-15-36 15,-16 15-12-15,17-13-26 0,-17 13-12 0,13-12-21 16,-13 12-24-16,0 0-31 0,14-17-26 0,-14 17-30 16,0 0-34-16,0 0-37 0,3-21-25 0,-3 21-20 15,0 0-18-15,0 0-10 0,-14-14-7 16,14 14-3-16,0 0-4 0,0 0-1 0,-27-8-6 15,27 8 0-15,0 0-4 0,0 0-10 0,-33 0 0 16,33 0-3-16,0 0-2 0,-30 10-1 16,30-10 1-16,-19 12 9 0,19-12 9 0,-24 19-2 15,24-19 13-15,-20 24 5 0,10-9 9 0,4 2-6 16,-5 4 0-16,4 1-4 0,1 3-8 0,3 3-2 16,-5 1-7-16,5 7-5 0,-3-4-1 0,2 6-6 15,1-3-7-15,0-1-6 0,3 4-2 0,-3-3 0 16,-1 0 2-16,4-2 0 0,-4 0-2 0,1-7-2 15,3 2 10-15,-3-3 13 0,0-3 17 0,3-2 16 16,0-20 12-16,-4 33 16 0,4-33 11 0,0 30 11 16,0-30 1-16,-3 23-9 0,3-23-14 0,0 21-92 15,0-21-6-15,3 16 0 0,-3-16 0 16,0 0 0-16,10 20 0 0,-10-20 0 16,17 10 0-16,-17-10 0 0,24 9 0 0,-24-9 0 15,36 6 0-15,-36-6 0 0,46 6 0 0,-46-6 0 16,57 0 0-16,-57 0 0 0,60 2 0 0,-60-2 0 15,60 0 0-15,-60 0 0 0,54-2 0 0,-54 2 0 16,47-4-226-16,-47 4-183 0,40-4-135 0,-40 4-175 16,30-10-190-16,-30 10-922 0,20-15-1258 0</inkml:trace>
  <inkml:trace contextRef="#ctx0" brushRef="#br1" timeOffset="93187.04">8521 3432 395 0,'0'0'482'0,"0"0"-10"0,0 0-11 0,0 0-15 15,0 0-29-15,0 0-29 0,0 0-23 0,0 0-26 16,0 0-30-16,0 0-21 0,0 0-22 0,0 0-21 15,0 0-33-15,0 0-45 0,9-15-32 0,-9 15-27 16,0 0-22-16,30-9-17 0,-30 9-9 16,30-6-9-16,-30 6-10 0,40-6-5 0,-40 6-7 15,50-4-5-15,-50 4-5 0,54-5-2 0,-54 5-2 16,49 0-4-16,-49 0-2 0,48 0-1 0,-48 0 0 16,42 5 0-16,-42-5 0 0,38 8 4 0,-38-8 8 15,30 13 4-15,-30-13 17 0,26 17 9 16,-16-5 7-16,0 3 0 0,0 3 1 0,-7 2-4 15,4 2-7-15,-7 0-3 0,4 3-8 0,-4 3-4 16,0 1-4-16,0 2-4 0,0-3-2 0,-4 2-4 16,4-1-2-16,0-1-4 0,0-3 2 0,0 0 2 15,4-2-4-15,-4-3-1 0,0-20 3 0,3 32 1 16,-3-32 7-16,0 28 13 0,0-28 66 0,0 22 42 16,0-22-1-16,0 0-25 0,0 20-18 15,0-20-18-15,0 0-14 0,0 0-12 0,-24 8-15 16,24-8-7-16,0 0-10 0,-43-3-2 0,43 3-5 15,-40 0-2-15,40 0-3 0,-46 0-3 0,46 0-2 16,-48 0-1-16,48 0 2 0,-42 3-4 16,42-3 0-16,-40 5-3 0,40-5 1 0,-30 5 0 15,30-5 0-15,-30 7-1 0,30-7 3 0,-17 9-3 16,17-9-63-16,0 0-119 0,0 0-135 0,0 0-140 16,0 0-162-16,9 14-169 0,-9-14-126 0,30-8-598 15,-30 8-958-15</inkml:trace>
  <inkml:trace contextRef="#ctx0" brushRef="#br1" timeOffset="93623.08">9398 3530 37 0,'0'0'424'16,"0"0"-6"-16,0 0 2 0,0 0 14 0,0 0 18 16,0 0 16-16,0 0 19 0,0 0 26 0,0 0 22 15,-17 9 18-15,17-9-14 0,0 0-45 0,0 0-29 16,0 0-22-16,-17-14-24 0,17 14-27 0,0 0-45 16,-10-15-52-16,10 15-239 0,0 0-56 0,-3-15 0 15,3 15 0-15,0 0 0 0,0 0 0 0,0 0 0 16,3-24 0-16,-3 24 0 0,0 0 0 0,17-12 0 15,-17 12 0-15,0 0-54 0,27-7-562 0,-27 7-140 16,0 0-115-16,0 0-50 0,33 3-770 16,-33-3-1127-16</inkml:trace>
  <inkml:trace contextRef="#ctx0" brushRef="#br1" timeOffset="93911.1">9518 3771 474 0,'0'0'526'16,"0"0"-8"-16,3 18-21 0,-3-18-42 0,0 0-41 15,0 0-44-15,0 0-43 0,0 0-45 0,0 0-42 16,7 18-40-16,-7-18-30 0,0 0-30 16,0 0-25-16,20 7-20 0,-20-7-17 0,0 0-9 15,23 11-14-15,-23-11-10 0,23 12-5 0,-23-12-5 16,20 18-6-16,-20-18 2 0,20 23-2 0,-20-23 2 15,10 24 0-15,-10-24 3 0,0 31 3 16,0-31-4-16,-10 31-2 0,3-13 0 0,-6 0-4 16,0-2 0-16,-7 0 1 0,0-1-3 0,-7 0-16 15,-3 0-131-15,0-4-212 0,-3 1-261 0,6-7-296 16,-6 0-346-16,-7-1-698 0</inkml:trace>
  <inkml:trace contextRef="#ctx0" brushRef="#br1" timeOffset="97343.08">7320 3789 370 0,'0'0'400'0,"0"0"-13"0,0 0-28 15,-40-1-22-15,40 1-33 0,0 0-21 0,-37 1-28 16,37-1-13-16,0 0-16 0,-34 3-15 16,34-3-14-16,0 0-13 0,0 0 3 0,-36 3-4 15,36-3-2-15,0 0-12 0,0 0-15 0,0 0-28 16,-30 2-21-16,30-2-17 0,0 0-13 0,0 0-9 15,0 0-6-15,0 0 14 0,0 0 31 0,0 0 1 16,0 0-13-16,20 8-17 0,-20-8-10 0,0 0-15 16,43 2-8-16,-43-2-7 0,37 0-9 0,-37 0-1 15,40 0-5-15,-40 0-4 0,40 0-1 0,-40 0-3 16,41 0-1-16,-41 0-3 0,36 0 3 16,-36 0-2-16,33 0-1 0,-33 0 0 0,0 0-3 15,37 0-26-15,-37 0-95 0,0 0-97 0,0 0-113 16,33-5-132-16,-33 5-99 0,0 0-76 0,0 0-616 15,0 0-709-15</inkml:trace>
  <inkml:trace contextRef="#ctx0" brushRef="#br1" timeOffset="98031.27">7803 3600 332 0,'21'-8'401'0,"-21"8"-28"0,0 0-34 0,26-10-31 15,-26 10-25-15,0 0-21 0,26-10-20 0,-26 10-19 16,0 0-18-16,24-9-21 0,-24 9-6 0,0 0-9 16,20-8-9-16,-20 8-14 0,0 0-7 15,0 0 3-15,20-9-15 0,-20 9-3 0,0 0-8 16,0 0-15-16,0 0-1 0,17-9-7 0,-17 9-24 15,0 0-4-15,0 0-13 0,0 0-10 0,0 0-12 16,0 0-5-16,-13-15-6 0,13 15-5 16,0 0 0-16,0 0 6 0,0 0 18 0,-24-8 7 15,24 8 2-15,0 0 0 0,0 0-9 0,0 0-2 16,0 0-7-16,-27-4-6 0,27 4-4 0,0 0-2 16,0 0-5-16,0 0-1 0,0 0-3 0,-26 4 3 15,26-4-5-15,0 0 3 0,0 0-3 0,-21 13 4 16,21-13-3-16,0 0 1 0,-16 18 2 0,16-18 3 15,-10 18 5-15,10-18 10 0,-7 19 27 0,7-19 21 16,-10 23-2-16,10-23-4 0,-6 28-9 0,6-28-4 16,-10 24-4-16,10-24-9 0,-7 25-4 15,7-25 1-15,-7 20 0 0,7-20 11 0,-6 20 35 16,6-20 39-16,-3 15 42 0,3-15 39 16,0 0 27-16,-7 18 30 0,7-18 20 0,0 0 10 15,0 0-24-15,0 0-270 0,0 0 0 0,0 0 0 16,0 0 0-16,0 0 0 0,26 7 0 0,-26-7 0 15,0 0 0-15,33-7 0 0,-33 7 0 0,27-5 0 16,-27 5 0-16,30-3 0 0,-30 3 0 0,33-2 0 16,-33 2 0-16,30 2 0 0,-30-2 0 0,34 5 0 15,-34-5 0-15,31 10 0 0,-31-10 0 0,25 15 0 16,-25-15 0-16,24 20 0 0,-24-20 0 0,14 23 0 16,-14-23 0-16,6 30 0 0,-6-30 0 0,-3 30 0 15,0-13 0-15,-5 1 0 0,-1 0 0 16,-4-1 0-16,-1-3 0 0,1 2 0 15,-4-1 0-15,1-2 0 0,-1-4 0 0,0 4 0 16,-3-6 0-16,20-7 0 0,-33 15 0 0,33-15 0 16,-33 7 0-16,33-7 0 0,-30 3 0 0,30-3 0 15,0 0-678-15,-44 0-197 0,44 0-156 0,-27-7-876 16,27 7-1329-16</inkml:trace>
  <inkml:trace contextRef="#ctx0" brushRef="#br2" timeOffset="135447.12">7700 4460 326 0,'13'-15'347'0,"-13"15"-12"0,0 0 5 16,0 0 4-16,10-18-9 0,-10 18-11 0,0 0-12 16,0 0-7-16,11-15-1 0,-11 15-3 0,0 0 5 15,0 0-6-15,0 0-6 0,3-15-13 0,-3 15-22 16,0 0-21-16,0 0-30 0,0 0-24 0,0 0-29 16,0 0-31-16,0 0-28 0,0 0-21 15,0 0-19-15,0 0-5 0,0 0-2 0,-10 15 7 16,10-15 1-16,-7 22 0 0,7-22-3 0,-4 29-2 15,4-29-4-15,-6 32-8 0,6-32-3 0,0 32-2 16,0-32-13-16,0 35 0 0,3-17 2 0,0-2-2 16,-3-16-4-16,4 34-4 0,-4-34-2 15,7 29 4-15,-7-29-22 0,10 24-31 0,-10-24-37 16,6 17-38-16,-6-17-42 0,0 0-73 0,10 20-113 16,-10-20-111-16,0 0-99 0,0 0-57 0,0 0-10 15,0 0 8-15,0 0-429 0,0 0-511 16</inkml:trace>
  <inkml:trace contextRef="#ctx0" brushRef="#br2" timeOffset="135644.01">7497 4596 266 0,'0'0'328'15,"-27"-9"22"-15,27 9 19 0,-27-7 6 0,27 7-8 16,0 0-22-16,-33-8-30 0,33 8-40 0,0 0-38 16,0 0-29-16,-30-5-23 0,30 5 2 0,0 0 15 15,0 0-13-15,0 0-22 0,0 0-27 16,9 17-25-16,-9-17-21 0,24 11-14 0,-24-11-14 15,36 13-8-15,-12-5-11 0,0-4-6 0,-1 1-10 16,4 2-11-16,-5-2-39 0,-22-5-94 16,44 10-114-16,-44-10-149 0,37 8-138 0,-37-8-141 15,30 4-418-15,-30-4-543 0</inkml:trace>
  <inkml:trace contextRef="#ctx0" brushRef="#br2" timeOffset="135915.71">8020 4521 61 0,'11'-12'399'0,"-11"12"-8"0,0 0 7 16,9-14-11-16,-9 14-14 0,0 0-36 16,0 0-28-16,0 0-24 0,0 0-18 0,0 0-9 15,0 0 1-15,0 0 7 0,-30 2-13 0,30-2-11 16,-30 20-4-16,10-8-5 0,-7 6-20 0,4 0-24 15,0-1-32-15,-4 3-31 0,7 0-22 0,-4-2-20 16,5 1-16-16,-2-3-11 0,5 0-8 0,2-2-9 16,2 1-4-16,-2-3-6 0,14-12-12 0,-20 18-28 15,20-18-60-15,-14 16-94 0,14-16-164 0,0 0-236 16,0 0-198-16,0 0-676 0,0 0-889 0</inkml:trace>
  <inkml:trace contextRef="#ctx0" brushRef="#br2" timeOffset="136631.07">6970 5291 207 0,'0'0'412'0,"-7"-26"-19"0,7 26-5 16,-7-15-19-16,7 15-13 0,-13-18-24 0,13 18-19 15,-14-12-19-15,14 12-20 0,-16-16-20 0,16 16-13 16,-23-9-16-16,23 9-8 0,-27-5-13 0,27 5-10 16,-30-3-6-16,30 3-11 0,-34 3-14 0,34-3-14 15,-33 6-16-15,33-6-9 0,-30 14-10 0,10-7-21 16,4 4-13-16,2-2-17 0,-2 4-10 16,5-1-9-16,-2 0-3 0,3 2-7 0,10-14-2 15,-10 27-6-15,10-27-3 0,-7 27-2 0,7-27-1 16,4 25 1-16,-4-25-2 0,6 23 0 0,-6-23-2 15,14 17-1-15,-14-17-1 0,19 13-3 0,-19-13 2 16,24 7-2-16,-24-7 0 0,23 6-5 16,-23-6 2-16,0 0-3 0,34 0 4 0,-34 0-1 15,0 0-4-15,26-13-3 0,-26 13 2 0,21-13 0 16,-21 13 1-16,13-20-10 0,-13 20 10 0,14-24-5 16,-14 24-1-16,9-26 1 0,-9 26 2 0,10-30 2 15,-10 30-3-15,6-28 3 0,-6 28 1 16,5-27 0-16,-5 27 4 0,0-23 8 0,0 23-2 15,3-21 10-15,-3 21 2 0,0-18-7 0,0 18-2 16,0 0-6-16,0-23-4 0,0 23-9 0,0 0-2 16,0 0-7-16,0 0 2 0,0 0 4 0,0 0 2 15,0 0-1-15,0 0 2 0,0 0 2 0,0 0-1 16,0 0 0-16,3 17 4 0,-3-17-2 0,7 24 1 16,-7-24 2-16,6 21-1 0,-6-21 3 15,14 25-1-15,-14-25-2 0,13 25 4 0,-13-25-8 16,20 25 10-16,-20-25-2 0,19 21-5 0,-19-21-14 15,24 20-36-15,-24-20-71 0,27 15-73 0,-27-15-99 16,23 7-127-16,-23-7-157 0,0 0-119 16,40 3-83-16,-40-3-434 0,0 0-672 0</inkml:trace>
  <inkml:trace contextRef="#ctx0" brushRef="#br2" timeOffset="137619.06">7097 5279 131 0,'-7'-14'376'0,"7"14"-11"15,0 0-4-15,-11-25-17 0,11 25-26 0,0 0-27 16,-3-24-26-16,3 24-17 0,3-20-22 0,-3 20-31 16,4-17-21-16,-4 17-26 0,10-14-22 15,-10 14-20-15,0 0-21 0,16-18 0 0,-16 18-4 16,0 0-16-16,27-5-5 0,-27 5-2 16,0 0 0-16,33 8-6 0,-33-8 9 0,21 12-7 15,-21-12-4-15,16 20-2 0,-16-20-10 0,7 26-5 16,-7-26-4-16,0 27-6 0,0-27-1 0,-4 27-4 15,4-27-2-15,-6 26-7 0,6-26 6 0,-7 22-1 16,7-22 5-16,-6 17 10 0,6-17 21 0,-7 15 20 16,7-15-1-16,0 0-1 0,0 0-2 0,-10 16 0 15,10-16-8-15,0 0-4 0,0 0-12 0,0 0-10 16,3-24-4-16,-3 24-8 0,11-22 3 0,-11 22-9 16,19-24-1-16,-5 6-2 0,-4 2-3 0,3-1-2 15,0 2-1-15,0-3-2 0,1 4 1 16,-4 1 1-16,0-2 2 0,-10 15 5 15,17-20-3-15,-17 20 2 0,13-15-1 0,-13 15-4 16,0 0 5-16,0 0 8 0,0 0 8 0,0 0 2 16,0 0-6-16,0 0 0 0,10 14-2 0,-10-14-3 15,-3 21-2-15,3-21-2 0,-3 22 2 0,3-22 2 16,-4 29-3-16,4-29-3 0,4 22 1 0,-4-22 1 16,0 22-3-16,0-22 5 0,6 20 2 0,-6-20 6 15,7 18 4-15,-7-18 1 0,14 9-6 0,-14-9-4 16,0 0-2-16,33 0-1 0,-33 0-4 0,27-7 1 15,-27 7-2-15,33-18-5 0,-14 6 1 0,2-1 1 16,-4-1-1-16,2-4-2 0,-2 0-1 0,2 1-1 16,-5 0-2-16,2 1 0 0,-2 3 5 15,-4-1 13-15,-10 14 3 0,17-20-9 16,-17 20-5-16,0 0-1 0,0 0-2 0,0 0 4 16,0 0-1-16,0 0 2 0,-20 20 2 0,10-2-2 15,3-3 0-15,0 2 5 0,1-2-4 0,6-15 1 16,-3 30 1-16,3-30 1 0,0 30 2 0,0-30 1 15,3 22 4-15,-3-22 2 0,13 18 11 0,-13-18-18 16,20 11-3-16,-20-11-3 0,27 4 2 0,-27-4-2 16,33-3-4-16,-33 3 4 0,40-9-2 0,-20 2 0 15,4-4 1-15,-4-1-2 0,-1-1-2 0,2-2-2 16,-2 0-1-16,-2 3 3 0,0-3 0 0,-4-1-3 16,0 4 1-16,-13 12 6 0,21-25 15 15,-21 25 12-15,13-22 12 0,-13 22 10 0,10-18 9 16,-10 18-7-16,7-17-7 0,-7 17-12 0,0 0-9 15,9-18-10-15,-9 18-2 0,0 0-7 16,0 0 1-16,0 0 4 0,0 0-8 0,0 0-2 16,0 0-2-16,-22 18 8 0,22-18-6 0,-11 24-4 15,5-6 4-15,2 2 0 0,-2 3 2 0,3 3 1 16,-5 6 0-16,8 2-3 0,-3 4 1 0,3 2 1 16,3-1-3-16,-3 2-2 0,4 1-1 0,-4 0-2 15,4-1 0-15,-4 2 0 0,-4-6-3 0,-3 4-1 16,1-7 0-16,-4 1 0 0,-4-5-2 15,-5 0 3-15,-2-2 0 0,-6-4 3 0,-3-4-3 16,0-2 2-16,-3-5 1 0,-3-4-3 0,2-1 1 16,1-6-1-16,0-2 1 0,0-5 1 0,3 0 3 15,3-2 0-15,0-2 0 0,7-5-6 0,-1 2 1 16,12-1-1-16,9 13-4 0,-10-29 0 0,10 29 2 16,16-31-2-16,1 18 2 0,7-1-2 15,9 2 6-15,0 1-4 0,7 4 4 0,0-1-4 16,0 3-26-16,0 0-60 0,-3 5-65 0,0-2-68 15,-4 2-84-15,1-3-103 0,-34 3-139 0,56-5-135 16,-56 5-143-16,53-7-475 0,-29 2-759 16</inkml:trace>
  <inkml:trace contextRef="#ctx0" brushRef="#br2" timeOffset="138951.07">8660 5162 238 0,'0'0'339'0,"0"0"-6"16,8-17-10-16,-8 17-6 0,0 0-8 16,0 0-2-16,0 0-12 0,0 0-20 0,3-18-22 15,-3 18-22-15,0 0-25 0,0 0-23 0,0 0-19 16,0 0-29-16,0 0-10 0,0 0-10 0,0 0 14 15,0 0 0-15,0 0-6 0,0 0-15 0,-8 20-13 16,8-20-7-16,-3 23 4 0,3-23-5 16,-3 26-12-16,3-26-11 0,-7 36-10 0,4-16-10 15,0-2-6-15,0 3-8 0,0-2-1 0,-2-2-7 16,2-2-2-16,3-15-5 0,-6 30-2 0,6-30 0 16,-7 23 44-16,7-23 59 0,-3 20 54 0,3-20 47 15,0 0-6-15,-7 18-18 0,7-18-21 0,0 0-15 16,0 0-11-16,0 0-15 0,0 0-21 0,-10-24-18 15,10 24-14-15,-7-24-12 0,7 24-13 16,0-36-6-16,-3 16-11 0,6-5-7 0,-3 4-5 16,4-5-6-16,-1 1-4 0,0 3 1 0,0-4-4 15,5 2-3-15,-2 2 0 0,1 1-3 0,-1-1-1 16,5 2-6-16,-5 3-1 0,4-1-6 16,1 3-7-16,-2 2-1 0,-9 13 2 0,27-21-2 15,-27 21-3-15,30-16-4 0,-30 16-13 0,30-5-13 16,-30 5-3-16,30 1 1 0,-30-1 3 0,23 14 3 15,-23-14 5-15,17 19 2 0,-17-19 9 0,3 28 5 16,-3-28 4-16,-3 34 3 0,-7-18 8 0,-1 2 0 16,-1-1 4-16,-2 1 3 0,-2-3-4 0,-2 2 3 15,-1-5 1-15,2 4-4 0,-2-7-8 0,-2 4-41 16,1-5-55-16,1-1-62 0,19-7-68 0,-31 13-75 16,31-13-92-16,-26 5-125 0,26-5-89 15,0 0-54-15,0 0-36 0,0 0-345 16,0 0-529-16</inkml:trace>
  <inkml:trace contextRef="#ctx0" brushRef="#br2" timeOffset="139236.04">8924 5095 270 0,'23'-17'409'0,"-23"17"20"0,17-18 17 0,-17 18-5 16,10-15-14-16,-10 15-20 0,0 0-31 0,10-20-58 16,-10 20-48-16,0 0-27 0,0 0-26 0,0 0-35 15,-40 9-30-15,23 2-28 0,1 4-20 0,-4 0-20 16,-1 5-15-16,5 0-12 0,-4 6-8 0,7-5-7 15,2 1-7-15,2 2-6 0,2-4-5 0,4-1-2 16,-1-1-4-16,4-18 0 0,4 30-6 16,-4-30 2-16,10 22 0 0,-10-22-3 15,16 10-3-15,-16-10-1 0,0 0 0 0,30-7 7 16,-30 7 23-16,23-16 20 0,-9 3 9 0,-1-4-2 16,-3 0-9-16,-3-3-10 0,3 0-8 0,-4-1-8 15,-2 0-7-15,-1 0-5 0,1 2-5 0,-4 19-8 16,6-31-19-16,-6 31-91 0,4-26-128 0,-4 26-91 15,0-18-117-15,0 18-114 0,0 0-147 0,0 0-458 16,0 0-627-16</inkml:trace>
  <inkml:trace contextRef="#ctx0" brushRef="#br2" timeOffset="139687.06">9034 5250 15 0,'0'0'405'0,"0"0"-20"0,16 12-18 0,-16-12-6 15,0 0-21-15,0 0-25 0,27 9-26 0,-27-9-22 16,0 0-19-16,0 0-17 0,0 0-18 0,40 0-13 16,-40 0-23-16,0 0-17 0,33-6-11 0,-33 6-18 15,30-13-15-15,-30 13-18 0,34-17-5 0,-17 7-7 16,0-2-14-16,-1-5-12 0,1 3-12 0,-1-1 1 16,1-2 6-16,-1 0-4 0,-5-4-1 0,2 1-4 15,-7 0-5-15,5-2-2 0,-5 4 4 16,-2-2 3-16,-4 3 0 0,0 17-4 0,0-30-5 15,0 30-6-15,-10-28-7 0,10 28-4 0,-17-20-6 16,17 20-5-16,-24-15-1 0,24 15-2 0,-25-7-3 16,25 7-1-16,0 0 4 0,-38 5-4 0,38-5-1 15,-19 13 1-15,19-13 2 0,-14 19 2 16,14-19 1-16,-7 25 0 0,7-25 0 0,7 31 0 16,-4-12 0-16,8-1 0 0,-5-1-5 0,4 4-1 15,4-5-4-15,-1 2-7 0,1 2-1 0,-2-2 1 16,1 1-4-16,1-1-9 0,-4 0-4 0,0 0-2 15,0-1 0-15,-3-2 0 0,-7-15 6 0,3 30 3 16,-3-30 6-16,-3 30 3 0,3-30 3 16,-17 22 2-16,7-10 3 0,10-12 1 0,-24 18 0 15,24-18 4-15,-25 14 0 0,25-14 0 0,-27 6 1 16,27-6-11-16,0 0-43 0,-30 6-82 0,30-6-119 16,0 0-138-16,0 0-113 0,-11-12-97 0,11 12-540 15,14-17-608-15</inkml:trace>
  <inkml:trace contextRef="#ctx0" brushRef="#br2" timeOffset="139963.13">9597 5121 21 0,'14'-14'404'0,"-14"14"-3"0,0 0 0 16,10-17-6-16,-10 17-18 0,0 0-33 0,0 0-42 15,10-18-51-15,-10 18-44 0,0 0-35 0,0 0-36 16,0 0-25-16,0 0-19 0,0 0 17 0,0 0 10 15,0 0 5-15,0 0-2 0,0 0-6 0,13 10-11 16,-13-10-4-16,0 0 2 0,0 27-14 0,0-27-9 16,-3 24-6-16,3-24-11 0,-7 27-6 0,7-27-14 15,-7 30-4-15,7-30-8 0,-6 30-2 0,6-30-7 16,-7 30-1-16,7-30-2 0,-7 24-2 16,7-24 0-16,-6 23-2 0,6-23-9 0,-7 18-19 15,7-18-82-15,0 0-137 0,-6 14-168 16,6-14-156-16,0 0-130 0,0 0-387 0,0 0-543 15</inkml:trace>
  <inkml:trace contextRef="#ctx0" brushRef="#br2" timeOffset="140115.81">9618 4925 146 0,'-7'-29'461'0,"0"8"28"0,0 3 17 0,1 2-35 16,-1-4-47-16,7 20-46 0,-13-26-70 0,13 26-61 15,-7-23-47-15,7 23-39 0,0 0-33 0,0-20-22 16,0 20-17-16,0 0-17 0,0 0-20 0,37 0-62 15,-37 0-135-15,26 11-160 0,-26-11-176 0,34 12-640 16,-34-12-591-16</inkml:trace>
  <inkml:trace contextRef="#ctx0" brushRef="#br2" timeOffset="140328.13">9858 4872 410 0,'0'0'477'0,"0"0"-1"0,0 0-21 0,0 0-34 16,0 0-57-16,0 0-65 0,0 0-56 0,0 0-28 15,0 0-13-15,-7 18-13 0,7-18-13 0,-7 20-14 16,7-20-16-16,-6 27-24 0,-1-10-21 0,1 6-9 16,-2 0-17-16,2 2-16 0,-1 0-5 0,-2 3-12 15,1-2-3-15,2-1-6 0,-4 0-7 0,7 0-8 16,-4-2-7-16,0-3-13 0,4 0-53 16,3-20-59-16,-7 29-73 0,7-29-83 15,-3 26-97-15,3-26-93 0,0 0-64 0,0 0-472 16,0 18-472-16</inkml:trace>
  <inkml:trace contextRef="#ctx0" brushRef="#br2" timeOffset="140675.28">9654 5217 67 0,'0'0'293'0,"-10"-15"-9"16,10 15-19-16,-7-18-26 0,7 18-13 0,0 0-13 16,0-22-14-16,0 22-16 0,11-12-4 0,-11 12-9 15,23-12-15-15,-23 12-17 0,26-11-19 16,-26 11-22-16,34-12-18 0,-34 12-15 0,34-8-10 15,-34 8-11-15,39-5-10 0,-39 5-4 0,37-7-5 16,-37 7-4-16,36-5 29 0,-36 5 6 0,38-8 9 16,-38 8 1-16,39-7 8 0,-39 7 8 15,34-9 12-15,-34 9 11 0,26-6-2 0,-26 6 9 16,27-8 8-16,-27 8 4 0,0 0-1 0,24-7-7 16,-24 7-10-16,0 0-17 0,0 0-13 0,0 0 0 15,0 0-11-15,0 0-6 0,10 18-7 0,-10-18-7 16,-10 16-1-16,10-16-2 0,-8 23-5 0,8-23-3 15,-6 27-3-15,6-27-5 0,-10 31-4 0,10-31-2 16,-6 30-4-16,6-30 2 0,-4 32-2 16,4-32-2-16,-7 30 1 0,7-30 2 0,-3 27-9 15,3-27-3-15,-3 24-42 0,3-24-54 0,0 17-81 16,0-17-132-16,0 0-127 0,0 0-101 0,0 0-59 16,0 0-494-16,0 0-557 0</inkml:trace>
  <inkml:trace contextRef="#ctx0" brushRef="#br2" timeOffset="140820.13">10044 4920 136 0,'-3'-24'312'16,"0"8"9"-16,0-2 0 0,3 18-6 0,-8-27-24 15,8 27-45-15,-9-20-48 0,9 20-42 0,-4-18-32 16,4 18-21-16,0 0-20 0,0 0-15 16,0 0-19-16,0 0-35 0,0 0-128 0,0 0-153 15,37 3-164-15,-37-3-224 0,10 17-151 0</inkml:trace>
  <inkml:trace contextRef="#ctx0" brushRef="#br2" timeOffset="141131.13">10174 4979 125 0,'0'0'474'0,"0"0"1"16,0 0-26-16,0 0-47 0,17 12-69 0,-17-12-66 16,0 0-29-16,0 0-16 0,13 16-24 0,-13-16-23 15,7 18-31-15,-7-18-22 0,10 27-24 16,-10-27-15-16,7 30-17 0,-4-10-14 0,0-2-9 15,4 3-9-15,-7-2-2 0,7-2-10 0,-4 2-7 16,1-2 0-16,-4-17-1 0,6 27-4 0,-6-27 22 16,10 25 62-16,-10-25 61 0,7 20 28 0,-7-20 25 15,0 0 23-15,13 15 16 0,-13-15 17 0,0 0 4 16,0 0 5-16,24-12-6 0,-24 12-12 0,9-21-20 16,-9 21-21-16,14-30-34 0,-7 10-36 0,-1-1-29 15,4 0-20-15,-3 0-22 0,3 0-16 0,0 0-10 16,0 4-13-16,-3-3-15 0,2 5-19 0,1-3-50 15,-10 18-104-15,14-25-101 0,-14 25-114 16,16-20-109-16,-16 20-124 0,14-12-127 16,-14 12-124-16,0 0-612 0,0 0-914 0</inkml:trace>
  <inkml:trace contextRef="#ctx0" brushRef="#br2" timeOffset="141527.12">10514 5058 30 0,'0'0'338'0,"0"0"-28"0,0 0-6 15,21 9-11-15,-21-9-5 0,0 0-20 0,0 0-20 16,33 8-22-16,-33-8-20 0,0 0-26 0,30 3-20 16,-30-3-13-16,0 0-13 0,33 1-20 0,-33-1-18 15,0 0-17-15,37 0-12 0,-37 0-9 0,0 0-12 16,37-1-7-16,-37 1-5 0,0 0-4 16,37-6-4-16,-37 6 0 0,0 0 0 15,33-9-2-15,-33 9 0 0,17-9 1 0,-17 9 2 16,16-9 1-16,-16 9-4 0,13-13 3 0,-13 13-8 15,11-12-2-15,-11 12-2 0,9-16-3 0,-9 16-1 16,7-16-3-16,-7 16-2 0,0 0 13 0,0-23 6 16,0 23 8-16,0 0 5 0,-3-23-5 0,3 23-6 15,0 0-1-15,-17-12-5 0,17 12 0 0,0 0 3 16,-23-5 2-16,23 5 4 0,0 0 3 0,-40 10 11 16,40-10 15-16,-30 15 13 0,13-3 1 0,4 1-5 15,-4 3-1-15,4 0-9 0,-1 4-3 16,1-1-10-16,7 2-5 0,-8 2-4 0,11-1-6 15,-4 1-2-15,7-1 0 0,0-2-3 0,7 2-2 16,-4-4-1-16,11 0-1 0,-5-1 0 16,4-2-6-16,4-3-11 0,0 0-42 0,-17-12-139 15,37 12-206-15,-37-12-222 0,40 0-765 0,-40 0-823 16</inkml:trace>
  <inkml:trace contextRef="#ctx0" brushRef="#br2" timeOffset="141999.57">11339 4962 18 0,'26'-5'317'0,"-26"5"-21"0,0 0-20 16,0 0-26-16,26-3-23 0,-26 3-19 0,0 0-22 15,0 0-20-15,0 0-15 0,34-4-12 0,-34 4-17 16,0 0-7-16,0 0-11 0,26-5-9 0,-26 5-5 16,0 0-13-16,21-8-12 0,-21 8-9 0,0 0 2 15,23-7 3-15,-23 7 0 0,0 0 1 0,0 0 3 16,23-10 2-16,-23 10 7 0,0 0 8 16,0 0 9-16,14-12-5 0,-14 12-8 0,0 0-8 15,0 0-8-15,0 0 6 0,0 0-6 0,-7-16-3 16,7 16-11-16,0 0-5 0,0 0 6 0,0 0-5 15,-23-8-1-15,23 8 1 0,0 0 5 0,-30 3 2 16,30-3 6-16,-24 8 1 0,24-8 14 0,-30 13 1 16,30-13-4-16,-33 17-11 0,17-7-11 15,-1 2-10-15,0 0-6 0,0 4-4 0,4 1-6 16,0 1-3-16,0-1-1 0,2 2-2 0,5 1-1 16,-1-1 1-16,4 0-2 0,3-19-1 0,-3 34-2 15,3-34 0-15,9 32 2 0,-2-15 0 16,7-5-4-16,-1 2-2 0,0-2-6 0,4-2-5 15,-17-10-40-15,36 10-81 0,-36-10-107 0,37 5-130 16,-37-5-116-16,44-3-71 0,-44 3-112 0,43-10-251 16,-20 5-394-16</inkml:trace>
  <inkml:trace contextRef="#ctx0" brushRef="#br2" timeOffset="142975.06">11785 5025 51 0,'0'0'275'16,"11"-22"-17"-16,-11 22-5 0,3-20-2 15,-3 20 0-15,3-18-2 0,-3 18-9 0,0 0-7 16,-6-23-10-16,6 23-12 0,0 0-8 0,-14-12-21 16,14 12-9-16,0 0-11 0,0 0-13 15,-30 7-16-15,30-7-10 0,-21 15-20 0,21-15-15 16,-16 19-16-16,10-2-12 0,6-17-14 0,-17 27-5 16,13-10-7-16,4-17-5 0,-6 31-6 0,6-31-4 15,-3 32-7-15,3-32 1 0,-3 26-1 0,3-26 0 16,-5 26-1-16,5-26 2 0,0 20 5 0,0-20 7 15,0 0-4-15,8 20-4 0,-8-20-3 0,0 0 0 16,0 0-3-16,0 0-2 0,0 0-1 0,0 0-4 16,0 0 2-16,30-8 1 0,-30 8-7 0,13-14 4 15,-13 14-2-15,17-23-2 0,-17 23 1 0,16-27-2 16,-5 12 4-16,-2 0-4 16,4 0-2-16,-2-3 1 0,2 3 1 0,1 0 1 15,2 0-3-15,-7 3 5 0,2 0-4 0,-11 12-2 16,24-21-1-16,-24 21 0 0,19-15-1 0,-19 15 1 15,24-12 1-15,-24 12 1 0,0 0 2 0,30-3 2 16,-30 3 0-16,20 10 0 0,-20-10 1 0,13 15 3 16,-13-15 4-16,6 20-3 0,-6-20 1 0,7 26 0 15,-7-26-2-15,-3 29 4 0,3-29-3 0,-7 34-2 16,4-21 2-16,3-13 0 0,-10 33 2 0,10-33-4 16,-10 29 4-16,10-29-4 0,-10 21 6 0,10-21 3 15,-7 20 8-15,7-20-5 0,0 0 0 16,-9 17 10-16,9-17 9 0,0 0 5 0,0 0 0 15,0 0-2-15,0 0-7 0,0 0-4 16,0-22-3-16,0 22-6 0,13-23 2 0,-4 10-8 16,5-7-4-16,2 6-1 0,-2-3-1 0,2-1-3 15,2 0 4-15,-2 1-4 0,1 2 1 0,-4 0-1 16,4 3-5-16,-4-4 4 0,4 7-5 0,-17 9 4 16,20-18-8-16,-20 18 1 0,20-12 1 0,-20 12 2 15,0 0 3-15,0 0-3 0,30 0 2 0,-30 0 4 16,0 0-2-16,10 22 0 0,-10-22 2 0,0 29 1 15,0-29 4-15,-7 29-5 0,4-9 1 0,-4-2 0 16,4 2-2-16,0-1 0 0,-1-1 4 16,4-18-4-16,-7 30 8 0,7-30-9 0,-3 27 8 15,3-27 16-15,0 23 13 0,0-23 6 0,7 18-6 16,-7-18-2-16,13 12-9 0,-13-12-5 0,0 0-3 16,33 4-2-16,-33-4-4 0,30-7-2 15,-30 7-2-15,37-12-1 0,-20 1-1 0,7-1-2 16,-5-3-1-16,1-3 2 0,4-1-1 0,-2-4-1 15,2 1-3-15,-4-2 1 0,1-2-2 0,-2 1 2 16,-2 1-2-16,-1-2 2 0,-2 1-1 0,-1 2-4 16,-3 2 6-16,-3 2-1 0,0 2-2 0,-4-1-1 15,-3 18 2-15,6-30-4 0,-6 30 2 0,-3-22-2 16,3 22 1-16,-10-18-1 0,10 18 0 16,0 0 0-16,-26-9-2 0,26 9 3 0,0 0-2 15,-37 9 4-15,37-9 0 0,-27 18 1 0,27-18 1 16,-20 25-1-16,20-25 1 0,-13 27-1 0,13-27 2 15,-3 33 1-15,3-33 1 0,3 33-5 0,-3-33-2 16,10 32 2-16,-7-15 0 0,3 1-2 0,2-1 1 16,2 1 0-16,-4 1 0 0,5-2 0 15,-8 3-1-15,3-4-2 0,1 2 1 0,-4-1-3 16,-3-17 0-16,3 33-1 0,-3-33 2 0,-6 32 1 16,6-32 1-16,-10 34 4 0,4-18-1 0,-2-1-1 15,-1 0-8-15,9-15-33 0,-21 23-65 16,21-23-71-16,-19 18-102 0,19-18-104 0,-24 9-125 15,24-9-106-15,0 0-425 0,-26 8-513 0</inkml:trace>
  <inkml:trace contextRef="#ctx0" brushRef="#br2" timeOffset="143283.74">12859 4942 86 0,'23'-17'289'0,"-23"17"-24"0,14-17-28 16,-14 17-12-16,16-13-13 0,-16 13-6 16,0 0-6-16,14-18-1 0,-14 18-7 0,0 0-5 15,0 0-4-15,13-15 1 0,-13 15-2 0,0 0 6 16,0 0-2-16,0 0-13 0,0 0-16 0,0 0-11 16,0 0-4-16,-24 13 1 0,24-13-21 0,-9 17-8 15,9-17-11-15,-13 21-13 0,13-21-6 0,-14 29-7 16,4-12-15-16,7 3 8 0,-8 1-16 0,8 1-9 15,0 1-4-15,-4-1-6 0,1 1-3 0,3-1-9 16,-1 4-2-16,1-4-3 0,-4-3-2 0,7 4-12 16,-7-5-50-16,4-1-87 0,3-17-96 0,-6 25-116 15,6-25-113-15,-14 17-98 0,14-17-541 16,0 0-568-16</inkml:trace>
  <inkml:trace contextRef="#ctx0" brushRef="#br2" timeOffset="143891.14">12619 5170 31 0,'-14'-16'315'0,"14"16"-28"0,-9-12-35 16,9 12-38-16,0 0-22 0,-4-22-26 0,4 22-27 15,0 0-12-15,20-18-9 0,-20 18-10 0,23-10-16 16,-23 10-12-16,37-7-9 0,-37 7-11 0,41-10-10 16,-41 10-9-16,49-9-8 0,-22 6-7 0,0-2-2 15,-1-1-5-15,4 0-3 0,-3 2-1 0,3-1-3 16,-3 0 23-16,3 0 9 0,-3 0 11 15,-5 0 5-15,5-2 6 0,-3 1 6 16,-4-1 10-16,-20 7 9 0,40-12 10 0,-40 12 4 16,30-14 5-16,-30 14-1 0,27-9 1 0,-27 9-1 15,16-12-7-15,-16 12-6 0,0 0-16 0,17-15-9 16,-17 15-9-16,0 0 0 0,0 0 5 0,0 0 0 16,-13-15 6-16,13 15 9 0,0 0 6 0,0 0 3 15,-41-3-5-15,41 3-8 0,0 0-4 0,-36 5-3 16,36-5-8-16,-30 10-6 0,30-10-5 0,-27 13-10 15,27-13-2-15,-27 20-3 0,14-8-5 0,4 2-5 16,-2-1 7-16,1 3-7 0,4-2-1 16,6-14-2-16,-8 32-5 0,8-32-1 0,-3 26-2 15,3-26-2-15,3 25-2 0,-3-25-1 0,11 24 2 16,-11-24-4-16,13 16 1 0,-13-16-2 16,20 15 0-16,-20-15-1 0,21 7-1 0,-21-7-1 15,0 0 0-15,33 0-2 0,-33 0-2 0,22-7 5 16,-22 7-2-16,21-12-1 0,-21 12-2 0,20-19 2 15,-20 19-1-15,23-26-1 0,-16 13-1 0,3-2-2 16,-4 0-1-16,-6 15 2 0,14-26 0 0,-14 26 2 16,10-21-1-16,-10 21-1 0,13-22 0 0,-13 22 3 15,7-18-3-15,-7 18 6 0,0 0-2 0,10-23 1 16,-10 23-7-16,0 0-2 0,0 0 2 16,0 0-1-16,0 0 3 0,0 0 1 0,0 0-1 15,-7 26 3-15,7-26 0 0,-6 32 2 0,2-12 2 16,4 0 1-16,0 2 1 0,-3 0-2 0,-1 1 0 15,4-3-2-15,0 0-9 0,0-20-49 0,0 32-72 16,0-32-73-16,0 29-95 0,0-29-106 16,0 0-88-16,4 22-56 0,-4-22-64 0,0 0-361 15,0 0-446-15</inkml:trace>
  <inkml:trace contextRef="#ctx0" brushRef="#br2" timeOffset="144339.12">13329 5058 87 0,'7'-16'299'0,"-7"16"-16"0,7-25-13 0,-7 25-7 15,10-25-12-15,-10 25-15 0,9-21-13 16,-9 21-24-16,11-19-30 0,-11 19-29 0,10-12-23 16,-10 12 13-16,0 0-7 0,23-8 5 0,-23 8-1 15,0 0-5-15,27 10-9 0,-27-10-7 0,13 15-5 16,-13-15-15-16,10 22-14 0,-10-22-10 0,6 28-8 16,-6-28-9-16,0 33-10 0,0-33-3 15,0 30 0-15,0-30 0 0,-6 30 0 0,6-30 7 16,0 21 25-16,0-21 23 0,-7 21 34 0,7-21 38 15,-3 18 15-15,3-18-11 0,0 0-20 0,0 0-13 16,0 0-11-16,-13 15-6 0,13-15-4 16,0 0-14-16,0 0-11 0,0 0-12 0,-4-22-12 15,4 22-10-15,7-20-9 0,-7 20-8 0,13-29-8 16,-3 12-3-16,4 0-5 0,-1-1-5 0,4 0 1 16,-4 1-6-16,4 0-2 0,2 0-3 0,-2 1 8 15,4 1-10-15,-5 0-4 0,1 3-2 0,-1 3 0 16,-16 9 0-16,30-14-1 0,-30 14-2 0,27-6 3 15,-27 6 0-15,20 6-1 0,-20-6 5 0,13 18-1 16,-13-18 3-16,11 27-2 0,-11-27 6 0,0 41 1 16,-8-19 0-16,5 0 2 0,0 6-2 15,0-3 1-15,-4-1 4 0,4 2-3 0,0-1-3 16,-5-1 4-16,2 0 1 0,6-4 1 16,-6-3 0-16,6-17 0 0,-7 29-4 0,7-29 1 15,-6 23-38-15,6-23-110 0,-11 15-153 0,11-15-192 16,0 0-163-16,0 0-155 0,0 0-414 0,0 0-682 15</inkml:trace>
  <inkml:trace contextRef="#ctx0" brushRef="#br2" timeOffset="144683.13">13999 4882 171 0,'14'-10'271'0,"-14"10"-32"0,30-17-21 16,-30 17-29-16,23-13-14 0,-23 13-5 15,27-13-5-15,-27 13-5 0,17-9-12 0,-17 9-1 16,0 0 8-16,23-8 37 0,-23 8 19 0,0 0 10 16,0 0 10-16,0 0-4 0,0 0-3 0,10 15-10 15,-10-15-11-15,-14 18-22 0,14-18-4 0,-16 22-16 16,6-7-17-16,0-1-16 0,-3 6-16 0,-1-1-12 16,4 0-13-16,-3 2-12 0,-1 1-8 0,-2 3-8 15,2-1-4-15,5 2-5 0,-5-3-7 0,4-3-5 16,4 3-4-16,-4-7 1 0,3 5 6 0,0-4 5 15,7-17 5-15,-3 28 2 0,3-28-4 0,6 20-7 16,-6-20-5-16,14 14-9 0,-14-14-2 16,27 11-7-16,-27-11-5 0,30 5-7 0,-30-5-10 15,37 0-37-15,-37 0-70 0,36-5-76 16,-36 5-97-16,40-13-98 0,-23 6-79 0,-17 7-52 16,30-16-25-16,-30 16-19 0,19-19-404 0,-19 19-438 15</inkml:trace>
  <inkml:trace contextRef="#ctx0" brushRef="#br2" timeOffset="144871.47">14096 5090 256 0,'-46'-11'374'0,"46"11"20"16,-44-9 23-16,44 9 10 0,-43-7-6 0,43 7-23 0,-36-9-14 15,36 9-23-15,-34-4-15 0,34 4-22 0,-27-5-27 16,27 5-30-16,0 0-22 0,-26-8-34 16,26 8-40-16,0 0-32 0,0 0-29 0,30-10-20 15,-30 10-16-15,43-5-16 0,-17 0-11 0,1 3-6 16,3-3-9-16,3 2-11 0,1-1-9 0,-4-2-40 15,-3 1-90-15,-1 1-112 0,-2-5-149 16,-5 1-181-16,-19 8-169 0,27-14-588 0,-27 14-775 16</inkml:trace>
  <inkml:trace contextRef="#ctx0" brushRef="#br2" timeOffset="145927.14">14864 4772 317 0,'0'0'387'0,"-11"-14"-5"16,11 14-12-16,0 0-10 0,-10-24-6 0,10 24-21 16,0 0-24-16,0 0-32 0,-6-19-35 0,6 19-39 15,0 0-32-15,0 0-31 0,0 0-17 0,0 0 29 16,0 0 15-16,0 0 6 0,0 0-5 0,0 0-12 15,13 22-11-15,-13-22-16 0,3 33-16 0,5-11-16 16,-2 1-10-16,-6 4-13 0,6 3-9 0,1 2-8 16,-1 4-10-16,2-5-6 0,-5 5-7 0,3-1-9 15,1-2-2-15,-4-1-6 0,5-6-3 16,-2 1 0-16,-3-5-1 0,0-2 18 16,4 0 67-16,-7-20 65 0,6 30 59 0,-6-30-11 15,11 15-24-15,-11-15-16 0,0 0-9 0,0 0-28 16,19-8-26-16,-19 8-20 0,18-30-12 0,-9 9-15 15,2-8-14-15,2 0-14 0,-4-6-6 0,12-5-7 16,-4-1-4-16,-1 2-10 0,-2 1-4 0,2 6-8 16,1 2-2-16,-4 5-4 0,1 2-16 0,-4 1-78 15,-4 4-82-15,4 1-83 0,-3 5-38 0,-7 12-46 16,13-18-62-16,-13 18-123 0,0 0-150 0,0 0-169 16,0 0-452-16,0 0-767 0</inkml:trace>
  <inkml:trace contextRef="#ctx0" brushRef="#br2" timeOffset="146611.14">15384 4975 105 0,'0'0'413'16,"0"0"-10"-16,0 0 9 0,0 0 0 0,0 0-22 16,0 0-25-16,0 0-31 0,0 0-25 0,0 0-19 15,0 0-42-15,0 0-34 0,-30 0-38 0,30 0-28 16,0 0-26-16,-33 10-16 0,33-10-18 0,-27 15-12 15,10-5-11-15,1 2-13 0,-2 3-5 0,2 2-8 16,2 1-5-16,1 2-4 0,7 0-3 16,-8 1-5-16,8-1-2 0,-1-1-5 0,4-1 0 15,3-18-3-15,-4 32 1 0,4-32-3 0,-7 28 1 16,7-28 1-16,7 20 1 0,-7-20-1 0,10 13-2 16,-10-13-1-16,0 0-1 0,34 2-2 15,-34-2 2-15,30-14-6 0,-11 5 1 0,-2-6 3 16,7-4-1-16,-8-1-2 0,4-4-2 0,-3 0 0 15,3-1 1-15,-6-1 1 0,-5 2 7 0,1-1 9 16,-3 2 10-16,0 3 16 0,-4 0 17 0,0 0 10 16,-3 20 5-16,4-32 5 0,-4 32-12 0,3-25-15 15,-3 25-14-15,0-20-9 0,0 20-7 0,0 0-5 16,0 0-2-16,0 0 0 0,0 0 0 16,-13 13-2-16,13-13 1 0,0 29-4 0,-3-6-1 15,3 0 3-15,0 1-1 0,0 1-5 0,3 4 1 16,-3-5-2-16,3 3-2 0,0-2 0 0,-3-2 0 15,7-1 2-15,-4-1 2 0,0-4 3 0,-3-17 3 16,11 27 5-16,-11-27-6 0,16 18-2 0,-16-18 1 16,27 7-3-16,-27-7-1 0,30-6 1 15,-30 6-6-15,36-14 1 0,-19 2 4 0,7-5-5 16,-5-3-1-16,5-4 1 0,-4 0 0 0,0-3-2 16,0-4-4-16,-6 4 0 0,2-2-2 0,-2 0 2 15,-1 3 0-15,-3-3 2 0,-3 7 4 16,-1 2 10-16,1 0 7 0,-4 0 4 0,-3 20-3 15,10-27-5-15,-10 27-7 0,4-24-5 0,-4 24-3 16,0 0 0-16,-4-20-5 0,4 20 2 0,0 0-2 16,-20 11 2-16,20-11 2 0,-13 22 2 0,3-7-1 15,0 5-2-15,3 3 7 0,-3-1-4 0,4 8 5 16,-1-3 0-16,4 6 1 0,-5-5 2 0,8-1-1 16,0 1-2-16,0-2 2 0,4 3-4 0,0-4 3 15,-1-4-7-15,0 0-9 0,7-1-16 16,-7-3-51-16,8-1-71 0,-11-16-103 0,16 22-142 15,-16-22-156-15,17 12-108 0,-17-12-62 0,0 0-502 16,40-1-680-16</inkml:trace>
  <inkml:trace contextRef="#ctx0" brushRef="#br2" timeOffset="147008.14">16051 5007 263 0,'3'-16'285'15,"-3"16"-12"-15,3-32 9 0,-3 32 12 0,7-27 13 16,-7 27 8-16,3-22-20 0,-3 22-33 0,0-18-38 15,0 18-2-15,0 0 17 0,0 0-4 0,0 0-1 16,0 0 1-16,-16 12-11 0,16-12-31 0,-14 31-34 16,11-12-32-16,-4 4-20 0,4 0-19 0,0 2-16 15,0 0-14-15,-1-3-10 16,4 1-10-16,0-1-3 0,0-1-5 0,0-21 3 0,4 29 12 16,-4-29 5-16,9 25-4 0,-9-25-6 15,17 10-6-15,-17-10-6 0,0 0-5 0,40-6 1 16,-40 6 0-16,33-17-7 0,-12 5-1 0,-2-5-3 15,1-4-3-15,1-1-2 0,-2 0 0 0,-2-3-3 16,-1-1 0-16,-2 7-3 0,-1-1 2 0,-2 2 4 16,-1 0 8-16,-4 6-2 0,-6 12-7 0,14-19-2 15,-14 19-1-15,0 0 2 0,0 0-2 0,0 0 8 16,0 0 4-16,-24 19 4 0,18-4-1 0,-5 2-3 16,5 4 3-16,-4-1-5 0,-1 2 0 0,5 2 1 15,0-3-3-15,-1-1 0 0,4 2 0 16,-1-1 2-16,0-4 0 0,4-17-4 0,0 29-6 15,0-29-8-15,4 26-18 0,-4-26-96 16,10 20-137-16,-10-20-157 0,16 8-146 0,-16-8-92 16,0 0-72-16,41-3-341 0,-41 3-535 0</inkml:trace>
  <inkml:trace contextRef="#ctx0" brushRef="#br2" timeOffset="147411.1">16531 5115 53 0,'0'0'381'0,"13"-18"11"15,-13 18 20-15,13-19 9 0,-13 19-4 0,4-20-18 16,-4 20-25-16,7-18-16 0,-7 18-24 0,0 0-32 15,3-23-45-15,-3 23-50 0,0 0-35 0,6-14-36 16,-6 14-20-16,0 0-21 0,0 0-15 16,21-11-14-16,-21 11-12 0,0 0-6 0,27-1-7 15,-27 1-7-15,0 0-3 0,36-6-9 0,-36 6 2 16,30-6-7-16,-30 6-4 0,33-4-1 16,-33 4-1-16,37-8 0 0,-37 8-4 0,33-10 1 15,-33 10-3-15,30-10 3 0,-30 10-2 0,30-12 4 16,-30 12-2-16,20-13 10 0,-20 13 12 0,21-12 11 15,-21 12-3-15,13-15-1 0,-13 15-5 0,0 0-3 16,0-25-1-16,0 25-7 0,-7-15-4 0,7 15-5 16,-6-14-4-16,6 14 0 0,-21-14-1 0,21 14-3 15,-20-12 1-15,20 12-2 0,-27-6 0 0,27 6 1 16,0 0 8-16,-46 0 15 0,46 0 4 16,-33 8 4-16,13 2 20 0,-4 1 30 0,5 4 11 15,-5 2-13-15,4 3-13 0,-4 3-16 0,8 1-3 16,-4 4-2-16,7-1-8 0,-1 1 2 0,1 2-13 15,3-2-3-15,6-4-2 0,-2 1 3 0,6-2-5 16,0-1-1-16,3-2-1 0,0-2-7 16,8 0-9-16,-5-6-17 0,-6-12-70 0,27 19-109 15,-27-19-142-15,30 11-186 0,-30-11-205 0,30-3-192 16,-30 3-389-16,30-5-763 0</inkml:trace>
  <inkml:trace contextRef="#ctx0" brushRef="#br1" timeOffset="163687.09">10454 3497 62 0,'0'0'296'0,"0"0"-12"0,21-9-7 16,-21 9-14-16,0 0-7 0,17-11-1 0,-17 11 9 15,0 0 10-15,0 0-2 0,16-10-6 16,-16 10-11-16,0 0-15 0,0 0-8 0,0 0-20 15,0 0-12-15,0 0-24 0,20-10-22 16,-20 10-25-16,0 0-17 0,0 0-12 0,0 0 22 16,0 0 5-16,0 0-2 0,-6 26-9 0,6-26-13 15,-11 17-8-15,11-17-1 0,-13 27-7 0,2-9-6 16,2 0-6-16,-4 4-2 0,-1 2-6 0,-2 2-3 16,-1 1 0-16,1 3-4 0,-5 0-8 0,4 0-8 15,-2 1-7-15,2-2-7 0,1-1-4 0,-2-1-6 16,5-2-1-16,0 0 2 0,0-1-8 0,2-8 2 15,1 2-3-15,1-3 2 0,9-15 4 0,-14 27 6 16,14-27-2-16,-13 20 6 0,13-20 0 16,-7 15-2-16,7-15-1 0,0 0-3 0,0 0-8 15,0 0-15-15,0 0-70 0,0 0-81 0,0 0-86 16,0 0-79-16,0 0-73 0,4-27-53 0,-4 27-53 16,6-21-45-16,-6 21-45 0,3-22-505 15,-3 22-561-15</inkml:trace>
  <inkml:trace contextRef="#ctx0" brushRef="#br1" timeOffset="164027.84">10084 3555 153 0,'0'0'415'15,"-6"-25"-11"-15,6 25-1 0,-7-23-5 0,7 23-3 16,-10-22-8-16,10 22-14 0,-7-18 0 0,7 18-10 15,-3-17-13-15,3 17-20 0,0 0-19 0,-3-20-21 16,3 20-29-16,0 0-35 0,0 0-44 16,0-20-37-16,0 20-25 0,0 0-19 0,0 0-9 15,0 0 7-15,30 10 7 0,-30-10 17 0,36 22 11 16,-12-5-8-16,6 4-3 0,3 6-10 0,7 0-13 16,10 9-13-16,1-1-10 0,1 2-15 0,2 3-10 15,-4-2-7-15,-1 1-5 0,2-1-9 16,-4-3-6-16,-11-4-2 0,1-2 0 0,-4-1-3 15,-3-3-1-15,-3-3-4 0,-3-2 1 0,-1-3 0 16,0-1-4-16,-9-4-7 0,2 1-8 0,-16-13-32 16,30 17-39-16,-30-17-93 0,17 13-136 0,-17-13-158 15,0 0-192-15,0 0-215 0,0 0-832 0,0 0-1136 16</inkml:trace>
  <inkml:trace contextRef="#ctx0" brushRef="#br1" timeOffset="165591.15">11409 3866 425 0,'0'0'403'0,"0"0"-24"0,0 0-24 16,-24-11-15-16,24 11-19 0,0 0-11 0,-33-9-11 15,33 9-3-15,-27-4-1 0,27 4-4 0,-30-5-2 16,30 5-3-16,-33-7-8 0,33 7-12 0,-34-5-12 16,34 5-9-16,-30-5-7 0,30 5-14 0,-23-6-17 15,23 6-27-15,0 0-26 0,-27-4-26 0,27 4-25 16,0 0-19-16,0 0-15 0,27-10-11 0,9 5-8 16,18-1-8-16,20 0-4 0,15-2-16 0,8 3-2 15,20-3-3-15,2 1-4 16,6 2-2-16,1 0-1 0,4 2 1 0,0 0-4 15,-4 1 0-15,-1 0 1 0,-22-1-3 0,0 1-2 16,-6 2 6-16,0-3-8 0,-21 3 2 0,1-2-5 16,-4 2-6-16,-16-3 8 0,-4 3 0 0,-3 0 0 15,-3 0 0-15,-11-2 2 0,1 2-1 0,-37 0 4 16,57 0 0-16,-57 0-3 0,47-3-17 0,-47 3-26 16,33-3-46-16,-33 3-69 0,0 0-67 0,0 0-69 15,27-4-66-15,-27 4-76 0,0 0-71 0,-17-10-56 16,17 10-57-16,-27-11-54 0,27 11-381 0,-30-9-527 15</inkml:trace>
  <inkml:trace contextRef="#ctx0" brushRef="#br1" timeOffset="165963.15">13236 3471 319 0,'-10'-19'360'0,"-4"4"5"0,8 0-5 16,-7 1 0-16,13 14 3 0,-17-24-1 0,17 24-22 15,-13-20-37-15,13 20-41 0,-17-14-44 0,17 14-47 16,-13-12-34-16,13 12-24 0,0 0-5 0,0 0 7 15,0 0 7-15,0 0 15 0,0 0 22 0,27 24-2 16,-8-9-17-16,8 3-20 0,3 1-21 0,10 4-15 16,0 2-13-16,3 1-12 0,4 0-6 0,-4-1-9 15,4 0-4-15,-4-2-6 0,0-1-2 0,1-1-4 16,-4-6-2-16,-7 0-2 0,5-3 1 16,-5-2 0-16,-3-3-4 0,-4-1 1 0,-3-1-4 15,-23-5 12-15,37 5 18 0,-37-5 8 0,0 0-5 16,37 0-7-16,-37 0-11 0,0 0-7 0,0 0-7 15,0 0-4-15,0 0-4 0,-47 3-3 0,20 2 0 16,4 2-2-16,-3 3-2 0,-4 2 1 16,0 5-2-16,0 4 2 0,0-1-1 0,0 2 1 15,6 2-1-15,1 5 2 0,-1-2 1 0,8 1 1 16,2 2 1-16,4-3 2 0,4-1-1 0,6-2 3 16,0-2-3-16,0 2-6 0,3-2-31 0,7-5-50 15,1 1-92-15,1-4-104 0,1-1-118 16,4-2-196-16,-17-11-183 0,37 11-579 0,-37-11-803 15</inkml:trace>
  <inkml:trace contextRef="#ctx0" brushRef="#br1" timeOffset="167011.15">14760 3752 105 0,'0'0'395'0,"0"0"-48"16,0 0-44-16,-13-15-32 0,13 15-34 0,0 0-18 15,0 0-15-15,0 0-1 0,0 0-18 0,0 0-9 16,0 0-17-16,0 0-6 0,0 0 4 0,0 0 9 16,-24 5 10-16,24-5 14 0,0 0 16 0,0 0-6 15,0 0-12-15,0 0-16 0,34 3-18 0,-34-3-22 16,23-6-24-16,-23 6-19 0,33-9-17 0,-33 9-16 15,37-17-6-15,-17 9-10 0,4-2-8 0,-8-1-3 16,4-1-5-16,-4 2-4 0,2 0-4 0,-18 10-3 16,23-17 0-16,-23 17-3 0,19-18-1 0,-19 18-3 15,14-17-3-15,-14 17-3 0,0 0 2 16,0 0-2-16,-3-23-2 0,3 23 1 0,0 0 1 0,-17-10-1 16,17 10 1-16,0 0-4 0,0 0 1 15,-40 3 2-15,40-3 4 0,-20 7-2 0,20-7 3 16,-24 12 3-16,24-12 10 0,-19 23 5 0,8-8 4 15,5 3 0-15,-1 1 0 0,4 1-6 0,3 1 1 16,3 1 2-16,-3 1-5 0,7-2-1 0,-1 3 1 16,8-5-4-16,-4 1 2 0,7 1 0 0,-4-4-1 15,4-2 0-15,-4 0-1 0,4-5 2 16,2-1 15-16,-19-9 28 0,34 14 20 0,-34-14 6 16,34 3-10-16,-34-3-12 0,33-5-14 0,-33 5-7 15,33-16-9-15,-13 4-5 0,-3-1-8 16,0-1-4-16,-1-1-2 0,1-3-6 0,-1 0 5 15,2-2-4-15,-6 2-7 0,6-1 0 0,-6 1 6 16,6 1-13-16,-2-1-4 0,-2 1-1 0,2 1-7 16,-2-1 4-16,-1 5 1 0,0-4-6 0,0 7-2 15,-13 9-6-15,27-21-1 0,-27 21-1 0,24-12 2 16,-24 12 0-16,0 0 4 0,19-10 1 0,-19 10 2 16,0 0 7-16,0 0-1 0,3 18 2 0,-3-18 6 15,-6 20-1-15,6-20 3 0,-10 25 1 0,4-11 1 16,-2 4 1-16,5 0 0 0,0-1 1 0,-4 1 0 15,7-18 0-15,-3 32 2 0,3-32 0 0,3 30 2 16,-3-30 3-16,7 28 6 0,-7-28 9 16,11 21 9-16,-11-21 1 0,16 17 3 0,-16-17-3 15,23 9-5-15,-23-9-3 0,27 3-5 0,-27-3-2 16,36-5-2-16,-12 1-2 0,-5-4-2 0,5-4-2 16,0 3-3-16,-1-6 0 0,0-2-4 0,0 0 0 15,-2-4-1-15,-1-1-4 0,-7 2 1 0,-3 0 2 16,-3-1-5-16,-1-1-2 0,-6 2 2 0,0 3-5 15,-3-3 0-15,0 2 1 0,3 18-4 0,-11-27 4 16,11 27-2-16,-13-23 0 0,13 23 2 0,-13-17 0 16,13 17 0-16,0 0 2 0,-20-13 2 0,20 13-1 15,0 0 1-15,0 0 5 0,0 0-1 16,0 0-2-16,0 0 1 0,-17 7 3 0,17-7 6 16,0 0-4-16,14 13 1 0,-14-13-1 0,23 7 1 15,-23-7 1-15,26 5-1 0,-26-5 0 0,40 3-1 16,-40-3 1-16,41-3-6 0,-41 3 3 0,39-5-1 15,-39 5-1-15,40-7 0 0,-40 7-2 0,30-10 4 16,-30 10-3-16,30-10-1 0,-30 10-2 0,27-10 1 16,-27 10 1-16,0 0-6 0,20-9-4 0,-20 9 1 15,0 0 0-15,0 0 1 0,0 0 3 0,-13 12 1 16,13-12 2-16,-23 20 2 0,6-3-1 0,-3 4 6 16,0 1 0-16,3 3 0 0,-6 3 3 0,6-1 3 15,0 2-1-15,1 2 4 0,2-4-1 16,4 3-2-16,1-2 3 0,2-3 2 0,3 0-1 15,1-2-26-15,0-4-45 0,3 1-77 0,0-20-87 16,6 30-83-16,-6-30-87 0,20 23-115 0,-20-23-76 16,27 10-67-16,-27-10-491 0,40 0-609 15</inkml:trace>
  <inkml:trace contextRef="#ctx0" brushRef="#br1" timeOffset="167495.07">16234 3745 34 0,'13'-23'324'0,"1"1"5"0,-11 2 6 0,4 2 4 16,-4-2 5-16,-3 20-9 0,0-30-16 0,0 30-23 15,-3-23-27-15,3 23-34 0,-13-17-35 0,13 17-26 16,0 0-2-16,-34-2 0 0,34 2-6 16,-26 10-17-16,26-10-29 0,-27 20-13 0,13-6-20 15,8 5-12-15,-1-5-12 0,1 3-9 0,6-17-9 16,-8 28-6-16,8-28-3 0,-3 25 28 0,3-25 63 16,0 0 30-16,3 25-3 0,-3-25-20 0,0 0-17 15,0 0-17-15,41 0-22 0,-41 0-15 0,30-12-11 16,-14 2-6-16,5-2-11 0,-1-1-6 0,-1 0-7 15,2-2-4-15,-1-2 1 0,-1 2-6 0,2 0 1 16,-1 0-6-16,-4 2-1 0,-2 1 1 0,2-1-7 16,-3 4-4-16,-13 9-2 0,27-16 0 0,-27 16-1 15,23-5 1-15,-23 5-1 0,0 0 3 16,34 8 0-16,-34-8 1 0,17 15-1 0,-17-15 4 16,16 25-3-16,-16-25 2 0,3 29 4 0,-3-29-1 15,4 36 1-15,-8-16-1 0,1-1 3 16,-4 5-2-16,1-5 2 0,0-1 0 0,-2-1 5 15,-2 1 4-15,10-18 31 0,-16 22 49 0,16-22 48 16,-20 15 25-16,20-15 19 0,0 0 1 0,0 0-9 16,-40-8-11-16,40 8-25 0,-14-22-28 0,11 7-19 15,3 15-21-15,0-38-15 0,7 16-13 0,-1 1-15 16,8 2-13-16,-1 2-31 0,-3 2-29 0,10 0-28 16,0 2-25-16,4 3-48 0,-5 3-22 0,8-1-23 15,-27 8-12-15,50-5-13 0,-50 5-16 16,54 2-23-16,-54-2-27 0,49 8-33 0,-25 0-19 15,-4-1-17-15,-7 6-1 0,-13-13-5 0,17 22-27 16,-17-22-27-16,-6 28-67 0,-8-14-559 0,-10 5-508 16</inkml:trace>
  <inkml:trace contextRef="#ctx0" brushRef="#br1" timeOffset="167919.15">14510 3364 1 0,'0'0'363'16,"-10"-31"-27"-16,3 12-34 0,-3 2-26 0,4 0-9 15,-4 0-25-15,-1-1-29 0,5 3-21 0,-4-1-4 16,10 16-5-16,-14-25 0 0,14 25 5 0,-13-21 4 16,13 21-7-16,-6-18-20 0,6 18-17 0,-11-15-35 15,11 15-27-15,0 0-17 0,0 0-10 0,0 0 4 16,0 0 30-16,-27 9 36 0,27-9 9 16,-9 31 12-16,-1-6 29 0,7 5 25 0,-8 4-10 15,8 7-1-15,-7 9-10 0,7 3-11 16,0 1-24-16,-5 1-15 0,5 3-21 0,0 0-15 15,-4-2-12-15,4 0-12 0,0-4-12 0,3-3-9 16,-3-3-4-16,3-5-4 0,0-4-6 0,0-3-3 16,3-6-6-16,-3-1-4 0,0-3-33 0,3-4-48 15,0-1-67-15,-3-19-102 0,13 24-125 0,-13-24-118 16,21 17-139-16,-21-17-107 0,30 3-673 0,-30-3-840 16</inkml:trace>
  <inkml:trace contextRef="#ctx0" brushRef="#br1" timeOffset="168491.08">14393 3462 427 0,'-13'-27'422'16,"-4"5"-18"-16,7-2-19 0,1 5-32 0,-2-1-32 16,8 0-40-16,-7 2-31 0,10 0-33 0,0 18-35 15,10-34-22-15,4 16-27 0,8-2-23 0,8 0-18 16,17 1-15-16,7-2-13 0,19 1-16 0,14 0-7 15,16 3-6-15,7 1-7 0,10 4 0 0,10-1-7 16,7 4-8-16,9 1 1 0,12 0 0 16,25-1-4-16,4 0 4 0,-4 6-6 0,1-6 2 15,-28 5-7-15,1-1 5 0,-4-1 4 0,-3 4 5 16,-6-1 12-16,-11 3 14 0,-26-2 2 0,-7 2-1 16,-20 0-9-16,-10 0-2 0,-13 0-9 0,-7 2-2 15,-4-2-2-15,-6 3 1 0,-6-1 10 0,-4 4 21 16,-4-1 21-16,1 4 20 0,-10 2 23 15,-1 2 4-15,-5 4-4 0,-5 0-6 0,-2 6-1 16,-1 2-5-16,-3 2-7 0,-3 9 7 0,-1 0 6 16,1 12-11-16,-8 2-7 0,8 3-2 0,-7 4 25 15,4 8-1-15,-4 3-10 0,3-1-4 16,0 1-13-16,1-1-6 0,0-2-7 0,-2-7-12 16,5-2 0-16,0-7-2 0,-1-2-6 0,1-5-6 15,0-7-8-15,0 1-1 0,3-6-7 0,-7-5 2 16,7-3 30-16,-4 1 39 0,4-6 41 0,0-17 32 15,-10 33-1-15,10-33-30 0,-20 22-27 0,1-14-23 16,-8-1-64-16,-6-2-31 0,-11 0 0 0,-9-2 0 16,-10-1 0-16,-18-4 0 0,-12-1 0 0,-11-2 0 15,-22-2 0-15,-14 0 0 0,-4-1 0 16,-9 1 0-16,-30-2 0 0,26 5 0 0,-4-1 0 16,11 0 0-16,11-1 0 0,5 4 0 0,24 0 0 15,17-1 0-15,16 1 0 0,7 2 0 16,17-3 0-16,2 1 0 0,5-1 0 0,10 3 0 15,2-3-117-15,34 3-303 0,-47 0-171 0,47 0-171 16,0 0-287-16,-16-9-737 0,16 9-1216 0</inkml:trace>
  <inkml:trace contextRef="#ctx0" brushRef="#br1" timeOffset="179699.16">8407 5787 87 0,'0'0'245'0,"0"0"-1"0,-17 10 5 16,17-10-6-16,0 0-6 0,0 0 2 0,-16 11 6 16,16-11 2-16,0 0 1 0,0 0-3 15,0 0-11-15,-21 12-13 0,21-12-9 0,0 0-12 16,0 0-9-16,0 0 1 0,0 0-8 0,-13 12 3 16,13-12 7-16,0 0 2 0,0 0 4 0,0 0-6 15,0 0-15-15,0 0-32 0,0 0-17 16,0 0-13-16,0 0-17 0,0 0-8 0,0 0-9 15,20-15-4-15,-20 15-4 0,0 0-9 0,20-15 1 16,-20 15 4-16,0 0-6 0,21-12-1 0,-21 12-8 16,19-11-7-16,-19 11-11 0,17-7-1 0,-17 7-8 15,24-10 2-15,-24 10-2 0,19-8-5 0,-19 8-1 16,0 0-1-16,37-9-1 0,-37 9-7 0,23-4 3 16,-23 4 3-16,30-6 22 0,-30 6 21 0,30-6 6 15,-30 6-1-15,38-5 2 0,-38 5 1 0,36-4-4 16,-36 4-6-16,40-8-6 0,-40 8-2 15,39-8-10-15,-39 8-6 0,41-7-5 0,-41 7-6 16,37-5-6-16,-37 5-3 0,36-7-1 16,-36 7-6-16,37-7 1 0,-37 7-2 0,37-6-1 15,-37 6-1-15,40-6 4 0,-40 6 1 0,39-6 2 16,-39 6 11-16,44-8 5 0,-44 8 1 0,40-6 0 16,-40 6-8-16,43-4-3 0,-43 4-5 0,37-5-1 15,-37 5-2-15,40-5 0 0,-40 5-3 0,37-5 2 16,-37 5-3-16,36-2-1 0,-36 2 0 0,41-3-1 15,-41 3-2-15,36-5-1 0,-36 5 3 0,40-2 1 16,-40 2-2-16,44-5 4 0,-44 5 1 0,43-3 0 16,-43 3 2-16,43-4 0 0,-43 4 1 0,47-3-1 15,-47 3-2-15,43-3 1 0,-43 3 2 16,44 0-6-16,-44 0 3 0,39-2-3 16,-39 2 3-16,44-3-4 0,-44 3 4 0,40 0 1 15,-40 0-3-15,43-1 1 0,-43 1-1 0,44-3-1 16,-44 3 0-16,43 0 0 0,-43 0-3 0,44-3 4 15,-44 3-3-15,39-2 1 0,-39 2-4 0,40 0 2 16,-40 0-1-16,33 0 0 0,-33 0 1 0,34 0 0 16,-34 0 0-16,0 0 2 0,47 0 0 0,-47 0-2 15,0 0 3-15,43 0 2 0,-43 0 2 0,0 0 4 16,40 0-5-16,-40 0-10 0,0 0 0 0,43-4 0 16,-43 4 0-16,0 0 0 0,44 0 0 0,-44 0 0 15,0 0 0-15,40 4 0 0,-40-4 0 0,0 0 0 16,36 0 0-16,-36 0 0 0,0 0 0 15,34 2 0-15,-34-2 0 0,0 0 0 16,36 0 0-16,-36 0 0 0,0 0 0 0,33 0 0 16,-33 0 0-16,0 0 0 0,41 0 0 0,-41 0 0 15,0 0 0-15,37 0 0 0,-37 0 0 0,0 0 0 16,43 3 0-16,-43-3 0 0,0 0 0 0,40 0 0 16,-40 0 0-16,0 0 0 0,37 4 0 0,-37-4 0 15,0 0 0-15,43 3 0 0,-43-3 0 0,0 0 0 16,40 2 0-16,-40-2 0 0,0 0 0 0,40 3 0 15,-40-3 0-15,0 0 0 0,43 3 0 0,-43-3 0 16,0 0 0-16,37 0 0 0,-37 0 0 16,0 0 0-16,40 1 0 0,-40-1 0 0,0 0 0 15,37 0 0-15,-37 0 0 0,0 0 0 0,40 0 0 16,-40 0 0-16,0 0 0 0,40 3 0 0,-40-3 0 16,0 0 0-16,37 3 0 0,-37-3 0 15,0 0 0-15,36 2 0 0,-36-2 0 0,0 0 0 16,36 3 0-16,-36-3 0 0,0 0 0 0,38 2 0 15,-38-2 0-15,0 0 0 0,40 0 0 0,-40 0 0 16,0 0 0-16,39 0 0 0,-39 0 0 0,0 0 0 16,41 0 0-16,-41 0 0 0,0 0 0 0,37 0 0 15,-37 0 0-15,0 0 0 0,39 3 0 16,-39-3 0-16,0 0 0 0,44 0 0 0,-44 0 0 16,37 0 0-16,-37 0 0 0,39 0 0 0,-39 0 0 15,40 0 0-15,-40 0 0 0,44 0 0 0,-44 0 0 16,43 2 0-16,-43-2 0 0,44 0 0 0,-44 0 0 15,36 0 0-15,-36 0 0 0,40 3 0 0,-40-3 0 16,33 0 0-16,-33 0 0 0,38 0 0 16,-38 0 0-16,36 0 0 0,-36 0 0 0,40 0 0 15,-40 0 0-15,44 0 0 0,-44 0 0 0,43 0 0 16,-43 0 0-16,43 2 0 0,-43-2 0 0,44 0 0 16,-44 0 0-16,43 0 0 0,-43 0 0 0,43 2 0 15,-43-2 0-15,43 0 0 0,-43 0 0 16,48 0 0-16,-48 0 0 0,42 0 0 0,-42 0 0 15,43 0 0-15,-43 0 0 0,44 0 0 0,-44 0 0 16,37 0 0-16,-37 0 0 0,33 0 0 0,-33 0 0 16,0 0 0-16,47 0 0 0,-47 0 0 0,0 0 0 15,40 0 0-15,-40 0 0 0,0 0 0 0,40 0 0 16,-40 0 0-16,0 0 0 0,40-2 0 0,-40 2 0 16,0 0 0-16,46-2 0 0,-46 2 0 0,0 0 0 15,44 0 0-15,-44 0 0 0,34-3 0 16,-34 3 0-16,0 0 0 0,46 0 0 0,-46 0 0 15,0 0 0-15,47 0 0 0,-47 0 0 0,30 0 0 16,-30 0 0-16,36-2 0 0,-36 2 0 16,37 0 0-16,-37 0 0 0,44 0 0 0,-44 0 0 15,43 0 0-15,-43 0 0 0,44 0 0 0,-44 0 0 16,46 0 0-16,-46 0 0 0,43 0 0 0,-43 0 0 16,40 2 0-16,-40-2 0 0,40 0 0 0,-40 0 0 15,40 0 0-15,-40 0 0 0,34 0 0 0,-34 0 0 16,33 0 0-16,-33 0 0 0,37 0 0 0,-37 0 0 15,33 0 0-15,-33 0 0 0,0 0 0 0,46 0 0 16,-46 0 0-16,38-2 0 0,-38 2 0 0,33 0 0 16,-33 0 0-16,43-3 0 0,-43 3 0 0,41-2 0 15,-41 2 0-15,49-3 0 16,-49 3 0-16,50 0 0 0,-50 0 0 0,57-2 0 16,-57 2 0-16,57 0 0 0,-57 0 0 0,46-3 0 15,-46 3 0-15,47 0 0 0,-47 0 0 0,46 0 0 16,-46 0 0-16,48 0 0 0,-48 0 0 0,43-3 0 15,-43 3 0-15,39 0 0 0,-39 0 0 0,44 0 0 16,-44 0 0-16,43-1 0 0,-43 1 0 0,47 0 0 16,-47 0 0-16,43 0 0 0,-43 0 0 0,51-3 0 15,-51 3 0-15,56 0 0 0,-26-3 0 0,0 3 0 16,4-2 0-16,-1 2 0 0,0-3 0 0,0 3 0 16,4-1 0-16,-4 1 0 0,8-3 0 0,-8 3 0 15,7-3 0-15,-4 3 0 0,5-2 0 16,2-2 0-16,4 4 0 0,-4-2 0 15,1-1 0-15,2 3 0 0,1-3 0 0,-4 3 0 16,4-1 0-16,-4-2 0 0,-3 3 0 0,-3-2 0 16,3 2 0-16,-3 0 0 0,-1-3 0 0,-3 3 0 15,5 0 0-15,-5-3 0 0,0 3 0 0,-33 0 0 16,67-2 0-16,-37 2 0 0,3-3 0 0,0 3 0 16,4-2 0-16,-4 2 0 0,8-2 0 0,-8 2 0 15,0-3 0-15,4 3 0 0,-4-2 0 0,0 2 0 16,1-3 0-16,-34 3 0 0,61 0 0 0,-61 0 0 15,52-2 0-15,-52 2 0 0,41 0 0 0,-41 0 0 16,40-3 0-16,-40 3 0 0,33 0 0 16,-33 0 0-16,30-2 0 0,-30 2 0 0,0 0 0 15,33-3 0-15,-33 3 0 0,0 0 0 0,30-4 0 16,-30 4 0-16,0 0 0 0,0 0 0 16,27-8 0-16,-27 8 0 0,0 0-170 0,0 0-487 15,-13-21-268-15,13 21-305 0,-30-24-542 0,0 3-1201 16</inkml:trace>
  <inkml:trace contextRef="#ctx0" brushRef="#br1" timeOffset="186199.17">18438 4785 71 0,'0'0'495'0,"11"-13"-9"16,-11 13-10-16,0 0-15 0,6-22-23 0,-6 22-30 15,0-18-18-15,0 18-22 0,-3-20-18 0,3 20-22 16,-10-17-26-16,10 17-32 0,-10-16-28 0,10 16-31 16,-20-14-39-16,20 14-29 0,-20-6-27 0,20 6-22 15,0 0-17-15,-40 0-15 0,40 0-9 0,-30 11-11 16,30-11-8-16,-27 18-3 0,27-18-6 0,-17 24-1 16,8-9 0-16,9-15 0 0,-7 31-4 0,7-31 5 15,0 34-6-15,0-17-3 0,3 3 1 16,4-2-4-16,-1 0 2 0,1-1 0 15,3 1 2-15,-10-18 7 0,20 28 6 0,-20-28-3 16,23 17 4-16,-23-17 9 0,24 9 29 0,-24-9 21 16,0 0 6-16,46-4-6 0,-46 4-6 0,30-15-13 15,-16 2-10-15,2-1-8 0,-2-2-7 0,-1-1-6 16,1-1-6-16,-5 2-1 0,1-4-2 0,1 4-2 16,-5-2 3-16,-3 3 10 0,-3 15 12 0,10-27-2 15,-10 27-11-15,3-23-9 0,-3 23-8 0,8-19-10 16,-8 19-4-16,0 0-3 0,0 0-2 0,0 0 4 15,0 0-6-15,0 0 4 0,0 0-4 0,-11 14 0 16,11-14 1-16,-3 35 3 0,0-12-1 16,-1-1-2-16,8 2-4 0,-1 5-2 0,0-2 7 15,8 4 2-15,-5-4 5 0,7 0-1 16,1 2 0-16,-1-8-2 0,1-1-2 0,-1-2-49 16,4-2-85-16,-1-7-111 0,-16-9-151 0,33 12-157 15,-33-12-180-15,41-5-150 0,-22-2-766 0,5-2-1080 16</inkml:trace>
  <inkml:trace contextRef="#ctx0" brushRef="#br1" timeOffset="186639.17">19375 4502 336 0,'0'0'525'0,"14"-20"-3"0,-14 20-8 0,13-22-23 16,-13 22-29-16,10-26-43 0,-10 26-40 0,7-20-33 15,-7 20-39-15,3-22-32 0,-3 22-27 16,0-21-36-16,0 21-36 0,-3-16-32 0,3 16-26 16,-10-16-22-16,10 16-11 0,-10-11-3 0,10 11-7 15,0 0-6-15,-16-15-10 0,16 15-8 0,0 0-7 16,-24-9-10-16,24 9-2 0,0 0-3 0,0 0-6 16,0 0-1-16,-33 4 4 0,33-4 8 0,-14 12 51 15,14-12 26-15,-10 22 21 0,10-22-4 16,-17 33-6-16,14-13-8 0,-7 5-10 0,4 5-13 15,-2 2-11-15,2 3-10 0,-4 5-13 0,4-2-9 16,-5 7-10-16,8-2-4 0,-3-4-12 0,2 2-2 16,1-2-4-16,-3 0 0 0,1-3-2 0,2 0 7 15,3-9 27-15,-3 0 29 0,0-2 18 0,-1-2 9 16,1-4 5-16,0 1 1 0,3-20-20 16,-3 31-90-16,3-31 0 0,0 24 0 0,0-24 0 15,0 20 0-15,0-20 0 0,6 16 0 0,-6-16 0 16,16 12 0-16,-16-12 0 0,30 5 0 0,-30-5 0 15,38 0 0-15,-38 0 0 0,46-5 0 0,-19 2 0 16,-4-4 0-16,4 1-168 0,0-2-384 16,-4-4-148-16,0 0-155 0,1 0-126 0,-4-3-697 15,-4 0-1115-15</inkml:trace>
  <inkml:trace contextRef="#ctx0" brushRef="#br1" timeOffset="187095.08">20049 4505 35 0,'0'0'561'15,"20"-23"0"-15,-20 23-12 0,17-22-15 16,-17 22-44-16,13-26-49 0,-13 26-48 0,3-20-48 16,-3 20-56-16,0-19-54 0,0 19-47 0,-3-18-33 15,3 18-31-15,-13-15-22 0,13 15-20 0,-20-12-15 16,20 12-10-16,-24-8-5 0,24 8 8 0,-30-5 18 15,30 5 3-15,0 0 3 0,-33-2-4 0,33 2-6 16,0 0-6-16,-36 4 4 0,36-4 12 0,-21 11 19 16,21-11 20-16,-16 15 16 0,16-15 11 0,-14 18 5 15,14-18-7-15,-13 20-12 0,13-20-13 0,-6 22-13 16,6-22-10-16,-8 21-10 0,8-21-8 0,5 26-10 16,-5-26-10-16,6 25-7 0,-6-25-6 15,16 23-3-15,-16-23-4 0,21 21-3 16,-21-21-4-16,30 16-5 0,-10-6-4 0,-20-10-4 15,33 13-7-15,-33-13-1 0,30 10-6 0,-30-10-4 16,23 12-1-16,-23-12 1 0,20 14 1 0,-20-14 5 16,10 16 7-16,-10-16 19 0,7 23 22 0,-7-23 17 15,-7 30-11-15,0-12-64 0,-2-1 0 0,-1 0 0 16,-1 0 0-16,2 1 0 0,-1 0 0 0,-1-3 0 16,11-15 0-16,-9 24 0 0,9-24 0 0,-10 21 0 15,10-21 0-15,-7 15 0 0,7-15-72 0,0 0-371 16,0 0-176-16,0 0-179 0,0 0-165 0,0 0-838 15,0 0-1230-15</inkml:trace>
  <inkml:trace contextRef="#ctx0" brushRef="#br1" timeOffset="187495.08">20279 4270 389 0,'13'-20'551'0,"-2"3"-12"0,2 1-35 16,-7-1-56-16,11 2-58 0,-4 2-50 0,4-1-47 15,4 1-44-15,1 2-38 0,-1 2-33 0,2-2-25 16,4 4-21-16,3 3-24 0,0-2-19 0,3 1-7 16,-3 4-1-16,10-2-4 0,-7 0 6 0,8 1 11 15,-1 2 12-15,-4 0 6 0,-3 0-2 0,1 2-6 16,-1 1 6-16,-3 1 10 0,-6 4 14 16,-1 2 4-16,-3 5-3 0,-7 0-9 0,0 5 3 15,-2 2-6-15,-5 3-13 0,-6 6-14 0,0 3-13 16,0 4-10-16,0 2-15 0,0 1-7 15,0-2-9-15,7 1-3 0,-4-3-5 0,5 1-4 16,1-1 0-16,1-2-6 0,4-2 3 0,2-4-6 16,-2-1-1-16,-1-3-2 0,1-3 0 0,-5-4 4 15,1 0 0-15,-4-1 7 0,-6-17 6 0,11 26 4 16,-11-26-11-16,-3 22-5 0,3-22-5 0,-24 22-3 16,7-9-1-16,-5-1-2 0,-5 3-1 0,-6-2-5 15,-2 2 2-15,2-3 0 0,0 1 1 16,3 0-2-16,3-4 0 0,4 2 1 0,3-4-14 15,20-7-79-15,-30 12-87 0,30-12-152 0,0 0-181 16,0 0-243-16,0 0-257 0,0 0-589 0,0 0-1036 16</inkml:trace>
  <inkml:trace contextRef="#ctx0" brushRef="#br1" timeOffset="188179.17">22557 3842 324 0,'0'0'492'0,"0"0"-17"16,0-22-14-16,0 22-31 0,0 0-35 0,-10-23-40 15,10 23-24-15,0 0-26 0,-14-17-26 0,14 17-26 16,-19-10-26-16,19 10-18 0,-23-8-13 0,23 8-17 15,0 0-15-15,-44 0-15 0,44 0-15 0,-34 5-9 16,34-5-3-16,-33 16 0 0,14-7-12 0,-2 4-15 16,4-1-12-16,1 5-11 0,2 1-10 0,1 2-8 15,0 0-8-15,6 0-6 0,-3 1-4 0,4 1-3 16,3-2-5-16,-1 0 0 0,4-20-2 0,4 33 4 16,-4-33 7-16,9 27 18 0,-9-27 17 15,21 20 9-15,-21-20-3 0,30 10 2 16,-30-10-4-16,36 0 3 0,-36 0 5 0,40-10 6 15,-20 2-2-15,4-2-8 0,-8-2-3 0,4-1-5 16,-4-3-8-16,2 0-5 0,-6-2-1 0,2 0-8 16,-4 1-7-16,0-3-6 0,-3 2-7 0,0 1-1 15,-7 17 1-15,9-32-2 0,-9 32 2 0,4-28-4 16,-4 28 0-16,3-25-4 0,-3 25-5 0,4-19-6 16,-4 19-1-16,0 0-6 0,0-24 0 0,0 24 0 15,0 0 2-15,0 0-1 0,0 0-3 0,0 0 1 16,-14 13 1-16,14-13 0 0,-3 25 3 0,3-25-1 15,0 35 1-15,3-14-1 0,4 1 3 0,0 0 1 16,-1 3 1-16,4-2-1 16,0-1-10-16,4-2 0 0,2 4 0 0,1-5 0 15,-1-2 0-15,1 1 0 0,4-5-68 0,-2-1-128 16,-2 0-127-16,7-5-163 0,-24-7-163 0,36 8-191 16,-36-8-140-16,43-2-601 0,-19-6-1023 0</inkml:trace>
  <inkml:trace contextRef="#ctx0" brushRef="#br1" timeOffset="188591.73">23404 3655 195 0,'0'0'498'0,"17"-25"-7"16,-17 25-24-16,16-28-31 0,-16 28-36 16,10-22-30-16,-10 22-33 0,8-25-31 0,-8 25-37 15,0-21-42-15,0 21-41 0,0 0-38 16,0-22-29-16,0 22-21 0,0 0-19 0,-11-17-16 15,11 17-10-15,0 0 3 0,-16-10 10 0,16 10 19 16,0 0 5-16,0 0 6 0,-27-5-1 0,27 5 7 16,0 0-4-16,-24 8-10 0,24-8-13 0,-20 9-3 15,20-9 0-15,-22 20 1 0,8-7-3 0,1 2-4 16,2 3-6-16,-2 1 3 0,3 1-5 0,-3 3-4 16,3 4-7-16,0 1-8 0,0 2 3 0,3-1-9 15,1 3 0-15,-1 2-12 0,0-2 3 16,4 1-6-16,-4-1-1 0,1 1-4 0,-1-4-1 15,0 2-1-15,3-4 4 0,-2-2-8 0,3-1 2 16,0 0 2-16,-1-5 5 0,1 1 30 0,0-2 31 16,3-18 12-16,-8 30 2 0,8-30 6 0,0 25 1 15,0-25 1-15,11 22-9 0,-11-22-11 16,13 18-17-16,-13-18-6 0,24 15-12 0,-24-15-7 16,39 10-6-16,-39-10-4 0,47 8-12 0,-47-8-43 15,50 2-94-15,-50-2-108 0,47-2-127 0,-47 2-148 16,43-8-149-16,-43 8-140 0,33-10-871 0,-33 10-1103 15</inkml:trace>
  <inkml:trace contextRef="#ctx0" brushRef="#br1" timeOffset="188851.89">23651 3788 291 0,'6'-17'511'0,"-6"17"-3"0,11-24-8 16,-11 24-12-16,10-22-4 0,-10 22-16 15,6-20-26-15,-6 20-37 0,0 0-48 0,3-25-51 16,-3 25-55-16,0 0-54 0,0 0-35 0,-3-18-35 16,3 18-6-16,0 0 24 0,0 0 6 0,-13 18-4 15,13-18-9-15,-6 25 4 0,-2-8-12 16,5 6-8-16,-7-4-20 0,7 6-14 0,-3-2-14 16,-2 5-18-16,5-5-2 0,-3 1-7 0,-1 1-5 15,4 1-2-15,-4-4-7 0,3 0-12 0,1-4-105 16,3-18-118-16,-3 30-130 0,3-30-174 0,0 22-206 15,0-22-143-15,0 0-662 0,0 0-961 0</inkml:trace>
  <inkml:trace contextRef="#ctx0" brushRef="#br1" timeOffset="189159.08">24002 3717 272 0,'12'-17'533'0,"-2"-1"5"15,-10 18-1-15,11-25-25 0,-11 25-36 0,6-19-61 16,-6 19-90-16,0 0-62 0,0-21-54 15,0 21 1-15,0 0 13 0,-17 10-13 0,17-10-25 16,-19 28-25-16,8-8-20 0,-2 7-24 0,4 1-20 16,-2 1-15-16,4 4-15 0,4-3-9 0,0 0-9 15,0-4-5-15,6-2-4 0,0 1-3 0,0-5 4 16,7 0-5-16,4-5-5 0,2-5-1 0,4 0-7 16,-20-10 1-16,44 6-3 0,-44-6 5 0,50-8 19 15,-23-2 6-15,-4 0 37 0,4-6 3 0,-5-1-10 16,-1-3-9-16,-7 0-9 0,-5-2-16 0,1 0-1 15,-7-1-14-15,1 0-7 0,-8 1-8 0,1 2-3 16,-7 0-6-16,1 2 0 0,-8 6-3 16,-1 0-5-16,-1 1-69 0,-4 4-73 0,-4 1-95 15,27 6-120-15,-57-2-127 0,57 2-161 0,-53 2-143 16,53-2-558-16,-50 6-803 0</inkml:trace>
  <inkml:trace contextRef="#ctx0" brushRef="#br1" timeOffset="189551.17">24251 3517 359 0,'17'-12'567'15,"0"-1"-16"-15,0 4-37 0,-1-3-43 16,1 3-32-16,-1-1-49 0,1 0-55 0,3 0-51 16,-3 0-48-16,6 2-41 0,-3 2-31 0,3 0-26 15,4 0-24-15,-3 2-16 0,-24 4-16 0,56-8-8 16,-56 8-10-16,53-2-2 0,-53 2-5 0,57 2-7 15,-27 1-4-15,-6 2 0 0,-1 3 8 0,1 0 6 16,-5 4 4-16,-2 0-3 0,-1 6-3 16,1 2-4-16,-7-1 2 0,4 12 8 0,-8-1 12 15,1 2 11-15,-4 3-1 0,0 3 6 0,-3-1-14 16,0 3-5-16,0-1-13 0,0 4-9 0,0-5-9 16,0 2-5-16,0-2-6 0,4-4 0 0,-4-3-2 15,4-4-3-15,-4-2-2 0,0-2 22 16,0-5 76-16,0-18 58 0,0 32 21 0,0-32-24 15,-11 25-32-15,11-25-31 0,-23 18-19 0,3-9-17 16,-7-1-15-16,1-1-10 0,-11 1-12 0,1-1-5 16,-5 0-7-16,-2 1-3 0,3 0-2 0,-4-4-4 15,5 5-9-15,5-5-77 0,1 1-103 0,3-2-117 16,0 2-138-16,0-3-164 0,30-2-218 0,-50 3-224 16,50-3-576-16,-54-3-1046 0</inkml:trace>
  <inkml:trace contextRef="#ctx0" brushRef="#br1" timeOffset="195211.18">19509 4754 364 0,'0'0'407'0,"0"0"-16"0,0 0-3 0,-23 6 1 15,23-6-2-15,0 0-4 0,0 0 1 0,0 0-7 16,-27 3 2-16,27-3 1 0,0 0-2 0,0 0 0 15,-24 7-6-15,24-7-5 0,0 0-14 0,0 0-16 16,0 0-24-16,0 0-26 0,-23 5-31 16,23-5-35-16,0 0-34 0,0 0-31 0,0 0-28 15,0 0-19-15,0 0-19 0,20 12-60 0,-20-12-30 16,0 0 0-16,47 5 0 0,-47-5 0 0,43 3 0 16,-43-3 0-16,47 0 0 0,-47 0 0 0,53-3-76 15,-53 3-263-15,50-7-147 0,-50 7-181 0,48-7-237 16,-26 1-1041-16,-22 6-1365 0</inkml:trace>
  <inkml:trace contextRef="#ctx0" brushRef="#br1" timeOffset="201011.67">1330 8799 433 0,'0'0'475'0,"0"0"-2"16,0 0-9-16,0 0-18 0,0 0-31 0,0 0-21 16,0 0-29-16,0 0-28 0,0 0-31 0,0 0-25 15,0 0-32-15,0 0-22 0,0 0-26 16,-3-14-24-16,3 14-27 0,0 0-23 0,0 0-24 15,7-17-19-15,-7 17-17 0,0 0-13 0,16-15-10 16,-16 15-8-16,14-11-8 0,-14 11-6 16,20-10-4-16,-20 10-6 0,19-10-5 0,-19 10-2 15,0 0-4-15,27-7 0 0,-27 7-5 0,0 0 1 16,0 0 2-16,30 2-2 0,-30-2 0 0,0 0 1 16,14 15 2-16,-14-15 2 0,0 0 1 0,6 18 1 15,-6-18 1-15,0 0 3 0,-3 25-2 0,3-25 0 16,-10 19 6-16,10-19 5 0,-13 23 25 0,13-23 20 15,-17 18 20-15,17-18 17 0,-17 17 15 0,17-17 10 16,-17 15 13-16,17-15 13 0,-16 13-9 0,16-13 10 16,0 0-2-16,-17 12-11 0,17-12-11 15,0 0-24-15,0 0-20 0,0 0-14 0,0 0-15 16,0 0-17-16,0 0-3 0,0 0-16 16,0 0-2-16,0 0-4 0,0 0-5 0,0 0-2 15,0 0-1-15,30 8-2 0,-30-8-4 0,0 0 0 16,24 7-2-16,-24-7 4 0,20 11-6 0,-20-11 2 15,19 9 2-15,-19-9-2 0,17 15 0 0,-17-15 0 16,13 18-1-16,-13-18-1 0,11 15-1 0,-11-15 7 16,6 19-2-16,-6-19 0 0,0 18 6 0,0-18 3 15,-6 20 10-15,6-20 12 0,-14 16 22 0,14-16 13 16,-20 14-6-16,20-14-52 0,-23 13-6 0,23-13 0 16,-27 10 0-16,27-10 0 0,-30 5 0 0,30-5 0 15,-30 4 0-15,30-4 0 0,0 0 0 16,-44 0 0-16,44 0 0 0,0 0 0 15,-36-2 0-15,36 2 0 0,0 0 0 0,-30-10-258 16,30 10-200-16,-19-10-95 0,19 10-80 0,-14-12-89 16,14 12-86-16,-13-18-78 0,13 18-431 0,-14-18-775 15</inkml:trace>
  <inkml:trace contextRef="#ctx0" brushRef="#br1" timeOffset="201571.19">1420 8574 52 0,'0'0'450'16,"-3"-22"-15"-16,3 22-12 0,-7-17-15 16,7 17-14-16,-10-18-23 0,10 18-26 0,0 0-28 15,-16-18-38-15,16 18-36 0,0 0-17 0,-24-7-5 16,24 7 9-16,0 0 1 0,-33 3-3 0,33-3 4 15,-30 12 7-15,10-2 8 0,4 1 4 0,-5 4 8 16,-2 2-3-16,-1 3-3 0,2 3-18 0,-2 1-9 16,0 1-18-16,1 5-27 0,-4 0-23 0,8 6-19 15,-5 1-20-15,7-3-20 0,4 2-13 16,-1-1-15-16,8 2-26 0,-1 0-11 0,1 1-34 16,6 2 0-16,0 0 0 0,0-3 0 0,3 4 0 15,3-3 0-15,4-1 0 0,1-3 0 0,-2-1 0 16,5 0 0-16,3-3 0 0,0-3 0 0,2-8 0 15,1 5 0-15,4-12 0 0,-1 1 0 16,3-8 0-16,4-3 0 0,-30-2 0 0,65 0 0 16,-29-7 0-16,1-3 0 0,2-5 0 0,2-3 0 15,2-5 0-15,0-2 0 0,-3-2 0 0,3-5 0 16,1-5 0-16,-4-4 0 0,0-5 0 0,-7 3 0 16,-3-6 0-16,-3 8 0 0,-7-2 0 0,1-3 0 15,-9 1 0-15,-5 8 0 0,-4-2 0 16,-6-2 0-16,-7-1 0 0,-4-1 0 0,-8 4 0 15,-5-2 0-15,-3 7 0 0,-3 1 0 0,-5 6 0 16,-2 1 0-16,-2 4 0 0,1 9 0 0,-2 3 0 16,0 6 0-16,-7 6 0 0,-7 5 0 0,0 8 0 15,-6 8 0-15,-1 5 0 0,4 3-123 0,0 2-117 16,3 2-61-16,8 5-58 0,2-5-40 0,14 1-57 16,-1-4-46-16,8 0-73 0,9-6-95 15,4 0-143-15,6-3-464 0,4 3-735 0</inkml:trace>
  <inkml:trace contextRef="#ctx0" brushRef="#br1" timeOffset="204007.09">2935 8585 162 0,'0'0'479'0,"0"0"-5"16,0 0-17-16,0 0-14 0,3-18-22 0,-3 18-21 15,0 0-27-15,0 0-22 0,0 0-20 16,-3-17-23-16,3 17-21 0,0 0-40 0,0 0-23 16,0 0-26-16,0 0-25 0,0 0-22 0,0 0-21 15,0 0-17-15,-18-7-19 0,18 7-16 0,0 0-15 16,0 0-10-16,0 0 4 0,0 0 36 0,0 0 18 15,-9 17-2-15,9-17-9 0,-3 17-10 0,3-17-21 16,-4 23-11-16,4-23-12 0,-4 25-5 0,4-25-6 16,-3 32-5-16,3-32-7 0,0 30-4 0,0-30-1 15,0 33-2-15,0-33 2 0,0 30-8 16,0-30-2-16,0 25 2 0,0-25-1 0,0 22 0 16,0-22 4-16,0 20 6 0,0-20 8 0,0 0 10 15,3 20 23-15,-3-20 7 0,0 0-4 16,0 0-5-16,4 18-6 0,-4-18-9 0,0 0-10 15,0 0-6-15,0 0-40 0,0 0-100 0,0 0-101 16,0 0-117-16,0 0-124 0,10-12-114 0,-10 12-126 16,0 0-95-16,-6-26-675 0,6 26-914 0</inkml:trace>
  <inkml:trace contextRef="#ctx0" brushRef="#br1" timeOffset="204475.09">2794 8257 193 0,'0'0'368'0,"0"-20"-28"0,0 20-24 16,0 0-13-16,0 0-30 0,0 0-37 0,-3-20-46 15,3 20-35-15,0 0-30 0,0 0 3 16,0 0 35-16,0 0 14 0,0 0 12 0,-10 14 9 16,10-14 7-16,-7 14-10 0,7-14-14 15,-7 17-19-15,7-17-25 0,-3 15-20 0,3-15-12 16,0 0 5-16,3 26 6 0,-3-26-10 0,14 9-14 15,-14-9-13-15,23 8-11 0,-23-8-11 0,0 0-10 16,41 0-7-16,-41 0-4 0,36-8-7 0,-36 8-3 16,33-18-6-16,-12 9-3 0,-9-6-3 0,6-1 0 15,-9-1-1-15,1-1-2 0,-3-2 1 0,0 3-7 16,-7 17 0-16,3-29-4 0,-3 29 1 0,-6-29-3 16,6 29 0-16,-11-20-1 0,11 20 2 0,-16-11-5 15,16 11-56-15,0 0-79 0,-27-3-95 0,27 3-112 16,-20 10-63-16,20-10-49 0,-20 15-35 15,20-15-20-15,-10 21-407 0,10-21-401 0</inkml:trace>
  <inkml:trace contextRef="#ctx0" brushRef="#br1" timeOffset="205059.55">3141 8490 446 0,'0'0'483'0,"0"0"-21"0,0 0-30 0,0 0-38 16,0 0-29-16,0 0-23 0,4-20-26 16,-4 20-29-16,0 0-26 0,0 0-26 0,0 0-30 15,6-17-29-15,-6 17-25 0,0 0-25 0,0 0-19 16,13-11-19-16,-13 11-17 0,0 0-14 0,0 0-10 16,0 0-10-16,30-6-2 0,-30 6-6 0,0 0-5 15,27 14 0-15,-27-14 0 0,20 12-4 16,-20-12-1-16,20 20-2 0,-20-20-2 0,17 23-2 15,-17-23 3-15,13 27-4 0,-13-27 2 0,7 28-4 16,-7-28 1-16,3 30 0 0,-3-30 1 0,-3 28-1 16,3-28 6-16,-3 24 42 0,3-24 47 15,-8 18 55-15,8-18 23 0,-6 15 45 0,6-15 9 16,0 0-5-16,0 0-26 0,-13 12-25 0,13-12-25 0,0 0-22 16,0 0-23-16,-14-18-21 0,14 18-19 15,0-20-12-15,0 20-13 0,7-24-10 0,0 9-7 16,0-3-6-16,2 0-2 0,2 1-6 0,2 0-3 15,0-4-8-15,1 4 3 0,-2 0 0 0,6 0-6 16,-5-1 2-16,4 3 0 0,-4 0-2 0,4 2-3 16,-4-1 0-16,-13 14-3 0,23-18-3 0,-23 18-1 15,21-14-1-15,-21 14 1 0,0 0 3 16,22-4-4-16,-22 4 8 0,0 0-4 0,14 12-1 16,-14-12 4-16,0 24-1 0,0-24 3 0,-6 24-5 15,2-5 4-15,0 2 1 0,-2-1 0 16,-1 5 1-16,1-2 0 0,-1 2-1 0,-3 5 0 15,0-3 3-15,3-2-3 0,0 0 0 0,1 0 2 16,-1 0 0-16,1-5 0 0,2 3 3 0,1-5-2 16,3-18 5-16,-4 31-4 0,4-31 4 0,7 26 0 15,-7-26-1-15,10 18-10 0,-10-18-83 0,17 9-113 16,-17-9-121-16,0 0-114 0,34 0-132 0,-34 0-136 16,26-9-91-16,-26 9-152 0,30-18-348 0,-14 4-751 15</inkml:trace>
  <inkml:trace contextRef="#ctx0" brushRef="#br1" timeOffset="205387.11">3855 8400 82 0,'9'-19'446'0,"-9"19"-18"16,8-16-14-16,-8 16-20 0,0 0-31 0,6-20-38 15,-6 20-44-15,0 0-42 0,0 0-45 0,0 0-40 16,0 0-28-16,0 0 31 0,0 0 32 0,0 0-9 15,0 0-2-15,0 0-8 0,0 0 3 0,0 0 7 16,-14 20-3-16,14-20-7 0,-6 22-7 0,6-22-14 16,-13 33-21-16,6-17-19 0,-3 5-13 0,3 2-16 15,1-4-13-15,-5 7-11 0,5-1-11 16,-1-5-7-16,1 4-4 0,-1 0-9 16,3 0-3-16,-2-5-3 0,6 2-1 0,0-21 0 15,-3 35 2-15,3-35 2 0,3 27 1 0,-3-27 2 16,10 24 2-16,-10-24-6 0,17 17 4 0,-17-17-4 15,26 9-10-15,-26-9-68 0,27 5-79 0,-27-5-81 16,34-5-89-16,-34 5-78 0,30-7-70 0,-30 7-56 16,26-12-27-16,-26 12-39 0,24-15-480 0,-24 15-529 15</inkml:trace>
  <inkml:trace contextRef="#ctx0" brushRef="#br1" timeOffset="205591.19">3831 8627 307 0,'0'0'458'0,"-40"-2"0"0,40 2-2 0,-33-3-14 16,33 3-19-16,-33-4-19 0,33 4-27 16,0 0-29-16,-41-3-42 0,41 3-43 0,0 0-44 15,-30-3-27-15,30 3 9 0,0 0 2 0,0 0-16 16,0 0-25-16,0 0-41 0,0 0-20 0,44-2-19 16,-44 2-16-16,43 0-4 0,-43 0-12 0,57-3-10 15,-27 3-13-15,0-4-94 0,3 1-132 0,-3 1-164 16,0-4-178-16,0 0-141 0,-3 2-714 0,3-4-847 15</inkml:trace>
  <inkml:trace contextRef="#ctx0" brushRef="#br1" timeOffset="206331.55">4882 8444 9 0,'0'0'427'0,"0"0"-25"15,0 0-23-15,16-12-14 0,-16 12-28 16,0 0-31-16,0 0-24 0,11-12-14 0,-11 12-17 16,0 0-14-16,0 0-4 0,0 0-8 0,-8-20-19 15,8 20 3-15,0 0-10 0,-9-15-6 0,9 15-3 16,0 0 2-16,-24-10-7 0,24 10 2 0,0 0 6 15,-27-14-9-15,27 14-9 0,0 0-14 0,-36-4-9 16,36 4-26-16,0 0-13 0,-40 0-24 0,40 0-16 16,0 0-15-16,-36 4-11 0,36-4-12 0,-21 12 0 15,21-12-9-15,-20 12 1 0,20-12 2 0,-19 17 5 16,19-17 16-16,-17 22 15 0,17-22-5 0,-10 29-4 16,10-29-6-16,-7 29-8 0,7-29-4 0,-3 35-12 15,3-35 2-15,0 33-3 0,0-33-1 16,3 30-6-16,-3-30 0 0,10 27 2 0,-10-27 4 15,10 23-2-15,-10-23-4 0,17 19 3 0,-17-19-1 16,20 11-2-16,-20-11-1 0,20 7-2 0,-20-7 0 16,0 0-3-16,36 0-2 0,-36 0 2 0,24-6-1 15,-24 6-1-15,23-12-2 0,-23 12-1 0,24-12-3 16,-24 12 1-16,22-19-3 0,-22 19-2 0,21-18 0 16,-21 18 2-16,20-26-1 0,-20 26 0 0,19-22-1 15,-19 22-1-15,14-24 1 0,-14 24 0 0,13-21 2 16,-13 21-3-16,11-22 3 0,-11 22 2 15,3-23 0-15,-3 23 16 0,3-20 25 0,-3 20 21 16,0-22 12-16,0 22 7 0,0-20 3 16,0 20 2-16,-3-18-3 0,3 18-79 0,0 0-8 15,-6-25 0-15,6 25 0 0,0 0 0 0,-5-15 0 16,5 15 0-16,0 0 0 0,0 0 0 0,0 0 0 16,0 0 0-16,0 0 0 0,0 0 0 0,0 0 0 15,-22 7 0-15,22-7 0 0,-3 26 0 0,3-26 0 16,-5 27 0-16,5-27 0 0,-3 34 0 0,6-13 0 15,-3 4 0-15,0-5 0 0,5 3 0 0,-5-1 0 16,3-2 0-16,0 3 0 0,0-3 0 0,4-3 0 16,-4 1 0-16,3-2 0 0,5-2 0 0,-11-14 0 15,19 22 0-15,-19-22 0 0,27 13 0 16,-27-13 0-16,33 7 0 0,-33-7 0 16,38-2 0-16,-38 2-25 0,43-8-356 0,-43 8-95 15,40-14-96-15,-20 3-85 0,-3 4-104 0,-1-3-71 16,-2-3-694-16,-1 3-971 0</inkml:trace>
  <inkml:trace contextRef="#ctx0" brushRef="#br1" timeOffset="207055.09">5892 8085 354 0,'0'0'365'0,"21"-10"-26"16,-21 10-16-16,16-14-8 0,-16 14-10 16,17-9-12-16,-17 9-8 0,0 0-5 0,23-12-9 15,-23 12 1-15,0 0-5 0,13-13 1 0,-13 13-16 16,0 0-7-16,0 0-15 0,0 0-17 0,0 0-41 16,0 0-30-16,-9-17-25 0,9 17-10 15,0 0 7-15,-34-4 8 0,34 4 3 0,0 0 5 16,-40-6 2-16,40 6-5 0,-34 0 0 0,34 0-4 15,-33 0 8-15,33 0 0 0,0 0-4 0,-46 0-8 16,46 0-2-16,0 0 1 0,-44 0 2 0,44 0-7 16,0 0-17-16,-40 7-10 0,40-7-7 0,-23 8-1 15,23-8 16-15,-24 12 2 0,24-12 1 16,-19 15-2-16,19-15-16 0,-17 27-79 0,7-11 0 16,4 6 0-16,-2-2 0 0,5 6 0 0,-3-2 0 15,6 6 0-15,-4 0 0 0,1 5 0 0,3 0 0 16,0 0 0-16,0 1 0 0,0-2 0 0,-3 4 0 15,3-6 0-15,0 3 0 0,0 0 0 0,-3-5 0 16,3-2 0-16,0-1 0 0,-5 3 0 16,5-4 0-16,-3-2 0 0,0-5 0 0,3 5 0 15,-3-7 0-15,3-17 0 0,-3 33 0 0,3-33 0 16,-4 27 0-16,4-27 0 0,-3 23 0 0,3-23 0 16,0 17 0-16,0-17 0 0,0 0 0 0,0 26 0 15,0-26 0-15,0 0 0 0,7 16 0 16,-7-16 0-16,12 13 0 0,-12-13 0 0,24 10 0 15,-24-10 0-15,33 5 0 0,-33-5 0 0,41 2 0 16,-41-2 0-16,49 0 0 0,-49 0 0 0,54 0 0 16,-54 0 0-16,54-5 0 0,-54 5 0 0,53-2 0 15,-53 2 0-15,46-7 0 0,-46 7 0 0,40-10 0 16,-40 10 0-16,34-15-445 0,-34 15-301 0,26-16-200 16,-12 2-191-16,-14 14-535 0,19-28-1109 0</inkml:trace>
  <inkml:trace contextRef="#ctx0" brushRef="#br1" timeOffset="207871.84">8001 8000 338 0,'-27'-8'481'0,"27"8"-23"16,0 0-15-16,-21-10-15 0,21 10-11 15,0 0-22-15,0 0-30 0,-23-8-19 0,23 8-20 16,0 0-27-16,0 0-32 0,0 0-44 0,0 0-41 16,0 0-30-16,6-14-16 0,-6 14 1 0,0 0-9 15,41-6-5-15,-41 6-7 0,33-2-8 0,-33 2-13 16,40-2-14-16,-40 2-4 0,41 2-3 0,-41-2 10 16,46 2 17-16,-46-2 1 0,47 6-10 0,-47-6-8 15,43 5-3-15,-43-5 5 0,36 5-3 0,-36-5-9 16,34 10-7-16,-34-10-10 0,30 12-5 0,-30-12 2 15,23 15 1-15,-23-15 7 0,17 22 0 0,-17-22 5 16,13 31 4-16,-13-31-1 0,3 35-5 16,-3-13-4-16,0 3-9 0,-3-2-7 0,0 2-5 15,3 0-5-15,-3 3-3 0,-1-4-5 0,1 3-2 16,0 4-2-16,-1-7-2 0,4 5-2 16,-3-5-2-16,-1 1-3 0,4-2 0 0,0-1 1 15,-3-2-5-15,3-20 0 0,0 33 0 0,0-33 2 16,-3 27 4-16,3-27 13 0,0 22-29 0,0-22 0 15,0 20 0-15,0-20 0 0,0 0 0 0,-3 24 0 16,3-24 0-16,0 0 0 0,-4 17 0 0,4-17 0 16,0 0 0-16,0 0 0 0,-17 12 0 0,17-12 0 15,-30 5 0-15,30-5 0 0,-43 5 0 16,43-5 0-16,-56 4 0 0,26 0 0 0,0-2 0 16,-1 0 0-16,1 2 0 0,30-4 0 0,-53 5 0 15,53-5 0-15,-50 4 0 0,50-4 0 0,-40 0 0 16,40 0 0-16,-33 3 0 0,33-3 0 0,0 0 0 15,-43 0 0-15,43 0 0 0,0 0 0 0,0 0-520 16,-38 2-595-16,38-2-1115 0,0 0-1632 16</inkml:trace>
  <inkml:trace contextRef="#ctx0" brushRef="#br1" timeOffset="212595.19">6213 8303 241 0,'0'0'494'0,"0"0"-12"0,0 0-17 0,19-9-36 16,-19 9-47-16,0 0-55 0,0 0-62 0,0 0-53 16,0 0-43-16,24-8-37 0,-24 8-25 0,0 0-17 15,0 0-5-15,0 0 3 0,0 0 20 0,0 0 20 16,0 0 9-16,3 21 1 0,-3-21-7 0,0 0 8 15,0 0 7-15,-10 15 4 0,10-15-1 0,0 0-7 16,0 0-7-16,-20 13-3 0,20-13-2 16,0 0 12-16,0 0 22 0,-19 7 32 0,19-7 29 15,0 0 6-15,0 0-23 0,0 0-25 0,0 0-29 16,-14-15-27-16,14 15-20 0,3-17-23 0,-3 17-14 16,11-20-15-16,-11 20-10 0,16-23-8 0,-16 23-8 15,17-24-7-15,-17 24-3 0,19-20-8 16,-19 20 0-16,17-21-7 0,-17 21 0 0,21-15-1 15,-21 15-5-15,16-10 3 0,-16 10-3 0,0 0-1 16,30-9 1-16,-30 9 0 0,0 0 0 0,33 4 1 16,-33-4 0-16,27 10 0 0,-27-10 0 0,20 17 1 15,-20-17 7-15,20 26-10 0,-13-11 4 16,0 2-2-16,-1 0-2 0,-6 3-1 0,0 4 5 16,0-5-2-16,-3 4 2 0,-4-1-1 0,0 1 1 15,-3-4 0-15,0 5 1 0,0-4-1 0,0-3 1 16,0 0 3-16,-3-2-4 0,3 0 2 0,-3-2 1 15,13-13 1-15,-24 20 0 0,24-20 3 0,-26 12 5 16,26-12 9-16,-21 9 7 0,21-9 3 0,0 0 3 16,-30 6-2-16,30-6-5 0,0 0-3 15,0 0-5-15,-22-10-3 0,22 10-4 0,0 0-3 16,-8-15 0-16,8 15-4 0,0 0-1 0,3-17-2 16,-3 17 0-16,0 0 0 0,8-18-3 0,-8 18 0 15,0 0 0-15,0 0-1 0,16-13-1 16,-16 13 1-16,0 0-2 0,0 0 0 0,33 6 3 15,-33-6 4-15,24 7-4 0,-24-7 2 0,27 13-2 16,-27-13 0-16,23 17-2 0,-23-17 6 0,27 20-4 16,-27-20 0-16,23 18 2 0,-23-18-2 0,23 20 0 15,-23-20 0-15,24 17 0 0,-24-17 0 0,20 15 0 16,-20-15 0-16,16 15 0 0,-16-15 0 0,17 11-22 16,-17-11-40-16,0 0-42 0,23 9-52 0,-23-9-102 15,0 0-101-15,0 0-88 0,0 0-71 0,30-5-88 16,-30 5-78-16,0 0-66 0,20-17-687 15,-20 17-887-15</inkml:trace>
  <inkml:trace contextRef="#ctx0" brushRef="#br1" timeOffset="213043.19">6830 8177 59 0,'12'-17'369'0,"-12"17"0"16,0 0-15-16,14-12-3 16,-14 12-4-16,0 0-4 0,10-13-3 0,-10 13 2 15,0 0 4-15,0 0-6 0,11-15-1 0,-11 15 0 16,0 0-9-16,0 0-13 0,0 0-17 0,0 0-23 15,13-13-25-15,-13 13-25 0,0 0-27 0,0 0-36 16,0 0-31-16,0 0-25 0,0 0-26 0,0 0-15 16,0 0-3-16,0 0 9 0,0 0 10 0,3 17 3 15,-3-17 3-15,0 18-2 0,0-18-2 0,-3 30 4 16,-1-12 4-16,1 2 1 0,0 2-6 0,0 3-15 16,3 0-11-16,-5 3-11 0,2-3-9 0,3 1-6 15,0 0-6-15,0-1-4 0,0-1-2 16,0 0-5-16,0-2-1 0,0 1-3 0,0-3-2 15,0-20 1-15,3 32-3 0,-3-32 0 16,5 25-3-16,-5-25-12 0,3 21-33 0,-3-21-54 16,0 0-91-16,6 22-116 0,-6-22-101 0,0 0-73 15,0 0-60-15,0 0-55 0,0 0-25 0,0 0-19 16,0 0-23-16,0 0-56 0,16-10-266 0,-16 10-454 16</inkml:trace>
  <inkml:trace contextRef="#ctx0" brushRef="#br1" timeOffset="213279.19">6790 8412 266 0,'-24'-12'475'15,"24"12"-11"-15,-20-10-3 0,20 10-6 0,-19-9-19 16,19 9-26-16,0 0-37 0,-24-14-24 0,24 14-35 16,0 0-37-16,0 0-41 0,-20-10-34 15,20 10-23-15,0 0 28 0,0 0 25 0,0 0-3 16,0 0-24-16,39 0-20 0,-39 0-36 0,38 0-26 15,-38 0-19-15,43 0-23 0,-43 0-15 0,47 0-11 16,-47 0-10-16,52 0-16 0,-52 0-65 0,51 0-81 16,-51 0-92-16,53 0-100 0,-53 0-109 0,47 0-126 15,-47 0-107-15,40-5-134 0,-40 5-418 16,34-10-668-16</inkml:trace>
  <inkml:trace contextRef="#ctx0" brushRef="#br1" timeOffset="213779.15">7337 8247 199 0,'0'0'498'0,"0"0"-13"0,0 0-13 15,0 0-9-15,0 0-7 0,0 0-5 0,0 0-23 16,0 0-25-16,0 0-19 0,0 0-9 0,-14-12-13 16,14 12-6-16,0 0-9 0,0 0-14 0,0 0-12 15,-13-10-33-15,13 10-35 0,0 0-35 16,0 0-36-16,-3-18-34 0,3 18-25 0,0 0-23 15,9-22-20-15,-9 22-17 0,13-15-11 0,-13 15-12 16,17-13-10-16,-17 13-7 0,21-15-8 0,-21 15-5 16,22-10-3-16,-22 10-2 0,21-8-5 0,-21 8 0 15,0 0-4-15,26-4 1 0,-26 4 0 0,0 0 2 16,24 10-1-16,-24-10-2 0,13 12 0 0,-13-12 3 16,6 20 0-16,-6-20 1 0,5 28-1 0,-5-28 1 15,-5 33 1-15,2-13 0 0,-3-3 2 16,-4 5 1-16,-1-1 2 0,2 1 8 0,-4 0 13 15,2-2 8-15,-2 0 13 0,-1-2 18 0,5-1-26 16,-4-3-40-16,-1 3 0 0,4-2 0 16,10-15 0-16,-20 19 0 0,20-19 0 0,-13 20 0 15,13-20 0-15,-14 12 0 0,14-12 0 0,0 0 0 16,-10 18 0-16,10-18 0 0,0 0 0 0,0 0 0 16,0 0 0-16,4 23 0 0,-4-23 0 0,0 0 0 15,26 7 0-15,-26-7 0 0,0 0 0 0,43 3 0 16,-43-3 0-16,38 2 0 0,-38-2 0 0,43 2 0 15,-43-2 0-15,39-2 0 0,-39 2 0 0,44-2 0 16,-44 2 0-16,40 0 0 0,-40 0 0 0,33-3-151 16,-33 3-265-16,30-5-87 0,-30 5-114 0,27-5-144 15,-27 5-116-15,0 0-778 0,20-10-1092 16</inkml:trace>
  <inkml:trace contextRef="#ctx0" brushRef="#br1" timeOffset="214324.19">8787 8142 582 0,'0'0'643'16,"0"0"-7"-16,7-18-11 0,-7 18-4 0,0 0-8 15,7-17-7-15,-7 17-29 0,0 0-35 0,0-20-29 16,0 20-41-16,0 0-39 0,-4-20-49 0,4 20-44 16,0 0-40-16,0 0-49 0,4-22-198 0,-4 22-53 15,0 0 0-15,0 0 0 0,3-18 0 0,-3 18 0 16,0 0 0-16,0 0 0 0,0 0 0 16,20-7 0-16,-20 7-138 0,0 0-343 0,0 0-122 15,27 12-149-15,-27-12-153 0,13 17-902 0,-13-17-1234 16</inkml:trace>
  <inkml:trace contextRef="#ctx0" brushRef="#br1" timeOffset="214543.2">8914 8320 227 0,'0'0'640'0,"0"0"-3"0,-3 17-22 16,3-17-9-16,0 0-50 0,0 0-74 0,6 15-67 15,-6-15-60-15,0 0-52 0,27 9-46 16,-27-9-44-16,27 14-37 0,-27-14-24 0,33 18-20 15,-17-9-20-15,-2 4-9 0,-1-1-4 0,-3 3 0 16,1 0 1-16,-11-15-10 0,3 33 5 0,-6-16 5 16,-8 4-5-16,1-4-15 0,-7 3-12 0,-2 0-10 15,-5 1-8-15,-3-2-14 0,-3-4-88 0,0 2-177 16,-6-7-234-16,6 5-295 0,3-7-1095 0,-13 2-1279 16</inkml:trace>
  <inkml:trace contextRef="#ctx0" brushRef="#br2" timeOffset="-211457.53">9597 8369 32 0,'0'0'560'16,"0"0"-22"-16,0 0-32 0,0 0-21 0,0 0-28 15,0 0-18-15,0 0-22 0,10-12-22 16,-10 12-24-16,0 0-24 0,0 0-36 0,0 0-36 16,0 0-40-16,0 0-43 0,0 0-37 0,0 0-32 15,0 0-23-15,0 0-21 0,0 0-7 16,0 0-4-16,0 0 3 0,30 0 3 0,-30 0 6 15,17 18 3-15,-17-18 11 0,21 18 9 0,-9-6 2 16,2 0-1-16,-1 3-1 0,-3 3-3 0,7-6-2 16,-7 3-1-16,4 3-6 0,-2-6 0 0,2 4-11 15,-4-4 1-15,-10-12 33 0,24 20 77 0,-24-20 65 16,26 12-238-16,-26-12-18 0,34 7 0 0,-34-7 0 16,43-12 0-16,-17 2 0 0,4-5 0 0,0-5 0 15,10-7 0-15,-3-6 0 0,10-4 0 0,0-5 0 16,-1 1 0-16,4-2 0 0,0 6 0 15,-3-3 0-15,-1 5 0 0,-5 3 0 0,-1 2 0 16,-4 3 0-16,-3-1 0 0,-3 5 0 0,-3 1 0 16,-3 2 0-16,-1 2 0 0,-3 3 0 15,-3-2-32-15,-4 4-595 0,-13 13-146 0,17-20-149 16,-17 20-157-16,0 0-539 0,-3-18-1058 0</inkml:trace>
  <inkml:trace contextRef="#ctx0" brushRef="#br2" timeOffset="-204765.53">23681 4255 83 0,'0'0'233'0,"0"0"-19"0,0 0-21 16,0 0-11-16,-20-8-9 0,20 8-7 0,0 0-7 16,0 0-6-16,0 0 9 0,0 0 8 0,0 0 7 15,-26-6 1-15,26 6-1 0,0 0 1 0,0 0-12 16,0 0-2-16,0 0-8 0,0 0-8 0,0 0 3 15,0 0 0-15,0 0-2 0,0 0 8 0,0 0 10 16,0 0-8-16,0 0-18 0,0 0-29 16,19-14-20-16,-19 14-15 0,33-2-18 0,-33 2-9 15,48-5-10-15,-22 0-7 0,8 2-7 0,-1 0-6 16,0 1 0-16,10-3-4 0,1 0-5 16,-1 3 0-16,4-4 0 0,-4 4-5 0,4-3-2 15,-4 1-2-15,1 1 2 0,-4-2-10 0,-7 2 0 16,0 2-46-16,-3-2-96 0,-30 3-132 0,51-3-137 15,-51 3-87-15,33 0-131 0,-33 0-336 0,0 0-447 16</inkml:trace>
  <inkml:trace contextRef="#ctx0" brushRef="#br2" timeOffset="-202953.53">26542 2934 356 0,'11'-15'514'16,"-11"15"-7"-16,16-30-25 0,-16 30-38 0,11-27-34 15,-11 27-38-15,9-27-38 0,-9 27-55 16,3-22-48-16,-3 22-45 0,0-20-39 0,0 20-31 16,0 0-25-16,-23-13-6 0,23 13-7 0,-30 7-15 15,10 1-8-15,-3 2-7 0,-1 5-8 16,1 0-5-16,0 5-7 0,3 0 0 0,-1 2-1 16,9 0 1-16,-2 2-1 0,7-4-1 0,1 2 2 15,3-2 2-15,3-4 4 0,0-16 17 0,9 34 23 16,-2-20 10-16,7-1 9 0,-14-13-2 0,26 14 2 15,-26-14-13-15,37 6-5 0,-37-6-12 0,43-7-11 16,-23-4 1-16,4-1-13 0,3-5-5 0,-5-3-6 16,2-3-6-16,-4 0-3 0,-1-2-2 0,-2 0-2 15,-4 0-2-15,1 6 0 0,-4-5-4 0,-4 5 2 16,-1-1-6-16,1 1-1 0,-6 19 0 0,3-31-1 16,-3 31-7-16,0-25-4 15,0 25 1-15,0 0-3 0,0 0 6 0,0 0-3 16,0 0 0-16,-20 18 4 0,17 2 1 0,0 2 2 15,3 8 3-15,0 0-2 0,0 5 2 0,3-1 1 16,3 2-14-16,2 2 6 0,1-3 4 0,1-3 5 16,1 3-3-16,2-5-2 0,-4-2-26 0,5-1-61 15,-1-7-70-15,-2-1-87 0,-2-2-82 0,4-5-126 16,-13-12-165-16,21 14-168 0,-21-14-398 0,0 0-647 16</inkml:trace>
  <inkml:trace contextRef="#ctx0" brushRef="#br2" timeOffset="-202521.67">27539 2687 13 0,'14'-15'305'0,"-4"1"-13"0,-10 14-17 15,13-24-27-15,-13 24-22 0,11-22-18 0,-11 22-9 16,3-20-16-16,-3 20-5 0,3-21-5 0,-3 21-2 15,0 0-7-15,-6-21-2 0,6 21-10 0,-11-15 0 16,11 15 0-16,-16-13 2 0,16 13-3 0,-17-12-7 16,17 12-2-16,-20-9-7 0,20 9-14 0,-20-8-24 15,20 8-22-15,0 0-1 0,-27-6-8 16,27 6 0-16,0 0 18 0,-23 14 30 0,23-14-1 16,-10 21-9-16,3-1-4 0,4 2-8 0,-4 6-13 15,3 5-12-15,-2 5-12 0,0 1-7 16,-4 9-8-16,-4 2-2 0,-2 7-4 0,-1 3-7 15,1 0-5-15,-1-2-4 0,4-6 0 0,-1 0-13 16,4-3-1-16,-1 0-3 0,2-6 2 0,2-3 2 16,1-5-4-16,3-3 0 0,-2-6 1 0,-1 0 1 15,3-3 2-15,3-2 5 0,0-21 16 0,-4 34 18 16,4-34-1-16,10 25-6 0,-10-25-8 0,24 21-2 16,-4-14-4-16,-20-7-3 0,43 10-7 0,-43-10-19 15,50 5-37-15,-50-5-46 0,57-3-65 16,-30-2-85-16,-1 0-86 0,-3-3-104 0,1-4-131 15,-1 2-155-15,-3-2-398 0,0-4-583 0</inkml:trace>
  <inkml:trace contextRef="#ctx0" brushRef="#br2" timeOffset="-202144.52">27893 2680 394 0,'0'0'462'0,"10"-17"-21"0,-10 17-26 0,0 0-32 0,6-24-42 16,-6 24-54-16,0 0-54 0,0 0-49 15,0 0-35-15,0 0-17 0,0 0 37 0,0 0 15 16,0 0 10-16,0 0-1 0,0 24-12 0,0-24-17 16,-3 26-6-16,0-8-16 0,3 2-13 0,0 0-3 15,-3 0-11-15,3 2-9 0,-4-1-12 0,4-1-3 16,-3 0-5-16,0-2 0 0,3-18 0 0,-3 32 1 15,3-32 2-15,-3 30 32 0,3-30 41 0,0 22 37 16,0-22 20-16,-5 18 14 0,5-18 5 0,0 0-12 16,0 19-35-16,0-19-53 0,0 0-29 0,0 0-20 15,21 11-18-15,-21-11-14 0,0 0-10 16,39 0-10-16,-39 0-7 0,35-6-11 0,-35 6-36 16,39-2-60-16,-39 2-82 0,40-7-85 0,-40 7-82 15,40-8-61-15,-40 8-52 0,34-7-41 0,-34 7-39 16,30-10-45-16,-30 10-18 0,19-14-32 0,-19 14 20 15,17-12 41-15,-17 12-308 0,13-15-346 0</inkml:trace>
  <inkml:trace contextRef="#ctx0" brushRef="#br2" timeOffset="-201933.52">28233 2817 71 0,'0'0'152'0,"0"0"25"0,0-28 36 0,0 28 21 16,-3-20 29-16,3 20 13 0,-3-17 18 0,3 17 12 16,0 0 2-16,-3-19-9 0,3 19-16 0,0 0-11 15,0 0-53-15,-7-21-44 0,7 21-28 16,0 0 11-16,0 0 39 0,0 0 11 0,-11 18-2 15,11-18-16-15,-6 30-22 0,3-10-19 0,-1 5-15 16,1 0-20-16,0 2-19 0,-1 5-15 0,1 1-14 16,-1 0-7-16,1 1-11 0,0 2-1 0,0-4-8 15,3-5-4-15,0 2-3 0,-4-3-4 0,4-3-13 16,0 3-42-16,0-9-61 0,0-17-70 0,0 32-77 16,0-32-87-16,0 23-154 0,0-23-161 0,0 0-660 15,0 0-756-15</inkml:trace>
  <inkml:trace contextRef="#ctx0" brushRef="#br2" timeOffset="-201513.56">28513 2677 61 0,'8'-25'429'16,"1"0"-16"-16,-2 5-31 0,2 2-34 0,2-1-40 15,-1 1-39-15,4 3-34 0,2 0-31 0,-2 1-37 16,5 1-27-16,-2 2-22 0,6 2-19 0,0 1-10 15,4 1-14-15,0-1-6 0,3 1-13 0,3 1-3 16,0 2-7-16,1-1-2 0,-1 1 0 0,4-2 10 16,0 4 10-16,-1-2 17 0,4 2 4 0,1 2 5 15,-5 0 7-15,1 2-5 0,-1 2-2 16,-3-2-5-16,-3 5 2 0,-3 4 11 0,0 1 24 16,-3 5 10-16,-4 3 6 0,-4 6-4 0,-6 5-2 15,0 5-13-15,-6 1 20 0,-8 6 23 0,-2 6-22 16,-5 4-14-16,2-1-28 0,-5 9-11 0,-2-4-11 15,6-4-14-15,-1 0-8 0,2-7-5 0,-1 0-22 16,6-6 3-16,-3-3 14 0,1-5 4 0,3-4 12 16,-1-3 53-16,-2-3 58 0,2-1 54 0,0-4 14 15,4-17-31-15,-12 28-37 0,12-28-37 0,-21 16-25 16,21-16-21-16,-43 14-17 0,16-10-17 0,-3-1-8 16,0 0-35-16,-6 2-11 0,3-3 0 0,-5 1 0 15,5 2 0-15,0-3 0 0,3 0 0 16,0 4-125-16,3-4-130 0,27-2-116 0,-53 8-103 15,53-8-121-15,-44 2-149 0,44-2-179 0,-36 2-677 16,36-2-1040-16</inkml:trace>
  <inkml:trace contextRef="#ctx0" brushRef="#br2" timeOffset="-197821.52">6253 7907 164 0,'0'0'334'0,"0"0"-27"0,0 0-4 0,0 0-4 16,0 0-2-16,-21 10-3 0,21-10-10 0,0 0-11 15,0 0-14-15,0 0-16 0,0 0-18 0,0 0-20 16,0 0-23-16,0 0-22 0,0 0-7 0,0 0-16 16,0 0-20-16,0 0-17 0,-13 11-14 0,13-11-10 15,0 0-1-15,0 0 9 0,0 0 11 0,0 0 5 16,0 0 5-16,0 0-3 0,0 0-8 0,0 0-7 15,30 4-3-15,-30-4-4 0,0 0-2 16,0 0-6-16,37-4-8 0,-37 4-7 0,0 0-9 16,36-3-9-16,-36 3-5 0,0 0-4 0,44-2-6 15,-44 2-5-15,0 0-5 0,43-4-2 16,-43 4-2-16,0 0-1 0,47-2-3 0,-47 2-2 16,30 0 0-16,-30 0 0 0,34-2 0 0,-34 2 0 15,30-4-2-15,-30 4 2 0,0 0-3 0,43 0 0 16,-43 0 5-16,0 0-4 0,43-1 3 0,-43 1-2 15,0 0 2-15,40 0 1 0,-40 0-1 0,0 0 2 16,40-3-2-16,-40 3 1 0,0 0-2 0,36 0 1 16,-36 0 1-16,0 0-4 0,35-5 0 0,-35 5 1 15,0 0-2-15,0 0 0 0,39 0 2 0,-39 0-3 16,0 0 3-16,0 0-1 0,43-3-4 0,-43 3 5 16,0 0-1-16,30 0 2 0,-30 0-1 15,0 0 1-15,33-2-3 0,-33 2 6 16,0 0-9-16,31-2 6 0,-31 2 4 0,0 0-1 15,33-3 1-15,-33 3 2 0,0 0-3 0,34-2 3 16,-34 2 2-16,0 0 0 0,36-3-2 0,-36 3 1 16,0 0-3-16,34-2 0 0,-34 2-2 0,0 0-2 15,36-3-2-15,-36 3 3 0,0 0 0 0,30 0-3 16,-30 0-2-16,0 0 2 0,0 0-1 0,43 0 0 16,-43 0 5-16,0 0-4 0,0 0 2 0,38-3 0 15,-38 3 0-15,0 0 6 0,0 0 22 0,36-2 11 16,-36 2-4-16,0 0-7 0,0 0-5 0,30-2-6 15,-30 2-2-15,0 0-7 0,0 0-1 0,0 0 0 16,30 0-3-16,-30 0-2 0,0 0-1 16,0 0 2-16,0 0-7 0,30-5 6 15,-30 5-31-15,0 0-73 0,0 0-67 0,0 0-74 16,0 0-84-16,27-8-99 0,-27 8-144 0,0 0-134 16,0 0-648-16,-14-9-804 0</inkml:trace>
  <inkml:trace contextRef="#ctx0" brushRef="#br2" timeOffset="-186301.62">6636 7207 316 0,'0'0'525'0,"0"0"-7"15,13-12-25-15,-13 12-37 0,0 0-51 16,0 0-37-16,13-16-49 0,-13 16-60 0,0 0-29 16,0 0-48-16,0 0-33 0,0 0-33 0,0 0-23 15,0 0-19-15,0 0 0 0,0 0 31 16,0 0 14-16,0 0 14 0,11 21-3 0,-11-21-8 15,-3 17-8-15,3-17 12 0,-8 25 2 0,8-25-9 16,-9 28-16-16,9-28-8 0,-13 29 6 0,5-11 16 16,2 0-2-16,-1-1-7 0,1 1-14 0,6-18-5 15,-14 28-4-15,14-28 6 0,-10 22 25 0,10-22 33 16,-9 20 29-16,9-20 37 0,-7 17 20 0,7-17 19 16,0 0-1-16,-11 18-133 0,11-18-120 0,0 0 0 15,0 0 0-15,0 0 0 0,0 0 0 0,0 0 0 16,0 0 0-16,18 10 0 0,-18-10 0 0,0 0 0 15,33-10 0-15,-33 10 0 0,30-8 0 16,-30 8 0-16,40-7 0 0,-40 7 0 16,47-8 0-16,-47 8 0 0,43-7 0 0,-43 7 0 15,44-5 0-15,-44 5 0 0,36-5 0 0,-36 5 0 16,33-6-427-16,-33 6-41 0,30-4-13 0,-30 4-25 16,24-8-58-16,-24 8-36 0,0 0-24 0,26-10-6 15,-26 10-16-15,0 0-458 0,14-17-573 0</inkml:trace>
  <inkml:trace contextRef="#ctx0" brushRef="#br2" timeOffset="-185993.5">6993 7197 243 0,'0'0'393'16,"0"-19"-3"-16,0 19 3 16,-4-21-1-16,4 21-8 0,0-20-8 0,0 20-7 15,-3-20 0-15,3 20-11 0,0-17-15 0,0 17-40 16,0 0-50-16,-3-18-49 0,3 18-42 0,0 0-34 15,0 0-26-15,0 0-21 0,0 0-12 0,0 0-3 16,0 0 19-16,0 0 7 0,-10 18 8 0,10-18 6 16,-7 29 12-16,0-9 21 0,4 6 20 0,-3-1 9 15,-1 4-9-15,-4 4-4 0,5 0-15 0,-4 1-18 16,4-1-21-16,-2 5-15 0,2-6-12 0,0 1-9 16,2-1-18-16,-2-5-5 0,3 2-7 0,-2-7-4 15,5 2-4-15,-3-6 1 0,0 0 0 16,3-18 4-16,-3 30 6 0,3-30-2 0,3 21-3 15,-3-21-6-15,0 0-72 0,0 0-165 0,20 12-164 16,-20-12-150-16,0 0-190 0,21-16-172 16,-21 16-780-16,6-17-1102 0</inkml:trace>
  <inkml:trace contextRef="#ctx0" brushRef="#br2" timeOffset="-180745.5">14366 7640 5 0,'0'0'290'0,"0"0"-7"16,0 0-12-16,0 0-14 0,0 0-18 0,0 0-28 16,0 0-12-16,0 0-20 0,0 0-10 0,-16 10-6 15,16-10-3-15,0 0-2 0,0 0 0 0,0 0 7 16,0 0-1-16,0 0 2 0,0 0 2 0,0 0-1 16,0 0-1-16,0 0 1 0,0 0-4 0,0 0-1 15,-11 12 3-15,11-12-2 0,0 0 1 16,0 0-7-16,0 0-4 0,0 0-8 0,0 0 3 15,0 0-1-15,0 0 2 0,0 0 2 0,0 0-2 16,0 0-2-16,0 0-6 0,0 0-19 0,0 0-12 16,35 3-13-16,-35-3-14 0,25-5-18 15,-25 5-5-15,51-8-10 0,-21 3-13 0,17-2 6 16,9-1-12-16,11 1-7 0,19-3-4 0,15-1-6 16,22 2-4-16,14-4-2 0,6 3 1 0,34-2-3 15,3 0-5-15,0-1 5 0,13 2 3 0,11-1-3 16,16 0 2-16,14-1 0 0,9 1-5 0,10-3-2 15,5 0 1-15,1-1 0 0,5 2 2 0,0-1-2 16,-1 1-5-16,-6 5 2 0,-14-3-3 16,-10 1 4-16,-12 2-4 0,-25-1 1 0,-39 0 2 15,-20 2-5-15,-14 1 9 0,-33 1 32 0,-3-1 15 16,-20 0-4-16,-4-1-2 0,-12 3-5 0,-9-2-4 16,1-1-3-16,-5 0-3 0,-8 4-4 0,-3-6-4 15,-2 5-4-15,-4-3-3 0,-1 1-2 0,-20 7-2 16,33-10-7-16,-33 10-6 0,24-13-11 15,-24 13-43-15,0 0-115 0,6-19-152 0,-6 19-159 16,0 0-131-16,-26-17-129 0,26 17-96 0,-48-12-587 16,18 8-878-16</inkml:trace>
  <inkml:trace contextRef="#ctx0" brushRef="#br2" timeOffset="-179517.5">14380 7715 249 0,'-11'-20'348'0,"11"20"-25"0,0 0 10 0,0 0 1 16,-6-21-6-16,6 21-19 0,0 0-38 0,0 0-32 16,0 0-37-16,0 0-29 0,0 0 11 0,0 0 0 15,0 0 7-15,0 0-16 0,0 0-2 16,-10 26-3-16,10-26-5 0,7 35-18 0,-7-13-18 16,3 3-14-16,-3 0-15 0,0 4-14 15,0 7-10-15,0 2-12 0,-3-3-9 0,0 5-9 16,-1 0 26-16,1-4 21 0,3 5-3 0,-3-1-7 15,3-7-1-15,0 2 2 0,0-5-1 0,3-3 4 16,-3-2 6-16,3-5 11 0,-3 3 17 0,7-6 22 16,-4-2 16-16,-3-15-4 0,14 26-19 0,-14-26-28 15,22 17-17-15,-22-17-16 0,34 12-13 0,-34-12-14 16,47 5-8-16,-47-5-14 0,63 0-2 0,-23-3-4 16,7 1-4-16,10-3-4 0,9 0-3 15,7 0-1-15,17 0 0 0,8-2-3 0,2-1-1 16,23 3-4-16,-3-2 3 0,7 1-3 0,-1-2 2 15,5 7 0-15,2-4-2 0,0-1 1 0,4 4-1 16,3 0 1-16,0-1-1 0,7-2-1 16,3 3 1-16,-3-1 0 0,3-2-1 0,0 3 2 15,-4-1 1-15,-9-1-2 0,4-2-1 0,-15 1 0 16,-2 4 3-16,-21-5 1 0,-7 0-9 0,2 4 3 16,-9-5 2-16,-2 2-3 0,-10-1 2 0,-4-1 4 15,1 0-5-15,-4-1 3 0,-1 1 0 0,-1-1 0 16,-2 3-1-16,-6-2 0 0,-3-1 0 0,-4 2 2 15,-3 2-2-15,-4-4-6 0,-2 4 4 0,-1-1 1 16,-2 0 2-16,-5 2-2 0,1 0-3 16,-1-1 5-16,-6 4-1 0,8-5-2 0,-5 3 3 15,0-1-3-15,4 0 4 0,-4-2-4 0,10 4 1 16,-2-5 3-16,2 0-1 0,0 4-6 0,0-4 2 16,0 2 4-16,1-1-2 0,-4 2 4 0,-4 1-5 15,-1-3-2-15,-2 5 5 0,-3-5-4 16,-30 5 1-16,49-2 1 0,-49 2 3 0,44-3 1 15,-44 3 2-15,37-5-2 0,-37 5 3 0,30-2-2 16,-30 2 0-16,0 0-2 0,33-7 1 0,-33 7-2 16,0 0-1-16,27-8 0 0,-27 8-4 0,0 0 6 15,20-10 0-15,-20 10-2 0,0 0 2 16,13-18-5-16,-13 18 5 0,0 0 3 0,10-20-5 16,-10 20 0-16,6-19 2 0,-6 19-4 0,8-26 3 15,-8 26 1-15,6-30-3 0,-3 13 6 0,4 3-1 16,-4-6 0-16,0 1 3 0,-3 2 6 0,4-2 5 15,0-5 3-15,-1 4 1 0,-3-2-1 0,0-1 4 16,0 1 0-16,0-3 2 0,0 0 2 0,-3 0 10 16,-1 0 2-16,4 0-7 0,0 0-6 0,0 0-6 15,-4 3 1-15,4-2-6 0,0 0-6 16,0 2 0-16,0 22 0 0,0-36-2 0,0 36-3 16,0-30-4-16,0 30-3 0,0-26-10 0,0 26-27 15,0-21-45-15,0 21-38 0,0 0-39 16,-16-15-63-16,16 15-83 0,0 0-104 0,-57 2-141 15,27 3-181-15,-3 3-151 0,-14 1-537 0,1-1-873 16</inkml:trace>
  <inkml:trace contextRef="#ctx0" brushRef="#br2" timeOffset="-178929.5">17061 7623 39 0,'0'0'445'0,"17"-24"-3"15,-17 24 4-15,13-22-18 0,-13 22-34 0,13-20-27 16,-13 20-32-16,14-22-30 0,-14 22-12 0,13-23-10 16,-13 23-6-16,11-15-18 0,-11 15-20 0,9-15-25 15,-9 15-32-15,0 0-28 0,13-17-26 0,-13 17 4 16,0 0 9-16,0 0 9 0,0 0 11 0,20 10 18 16,-20-10 13-16,10 17-5 0,-10-17-9 0,14 32-10 15,-11-6-7-15,-3-1-2 0,3-1-16 16,-3 8-18-16,-3 2-20 0,3 1-14 0,-3 2-14 15,0 4-16-15,-4-4-9 0,3 1-8 16,1 1-6-16,-4-3-8 0,4-2-3 0,0 2-5 16,0-7 1-16,0-4-4 0,-1 1 0 0,4-4 0 15,-4-2 0-15,4-20 3 0,0 33 1 0,0-33-3 16,0 24-27-16,0-24-88 0,11 15-116 0,-11-15-132 16,0 0-126-16,0 0-144 0,0 0-155 0,0 0-156 15,0 0-636-15,19-13-1003 0</inkml:trace>
  <inkml:trace contextRef="#ctx0" brushRef="#br2" timeOffset="-177777.57">15901 7004 249 0,'0'0'430'0,"-14"-27"-16"0,14 27-14 15,-16-27-33-15,16 27-21 0,-21-23-41 16,21 23-41-16,-20-15-29 0,20 15-9 0,-23-8-8 16,23 8 3-16,-23 3-12 0,23-3-21 0,-30 17-4 15,17-5-17-15,-1 6-14 0,8 3-17 0,-1 1-23 16,7 4-19-16,3 1-16 0,4-3-12 0,-1 5-12 16,8 0-10-16,2-4-7 0,-2 0-3 0,6-3-2 15,-3-2-4-15,-1-8-2 0,4 2-4 0,4-7-4 16,-24-7-4-16,39 3-2 0,-39-3 1 0,48-10-4 15,-26-4 26-15,5-2 11 0,-10-4 5 0,3-5 1 16,-7-1-2-16,0-6-2 0,-9 0-7 0,0-1-7 16,-8-2-8-16,-3 2-3 0,-6 3-8 15,-4 0 0-15,1 6-5 0,-8 3-2 0,-6 3-2 16,0 6-2-16,0 5 0 0,-3 5 0 16,3 4 0-16,-10 5-1 0,7 5-1 0,3 6-7 15,0 0-51-15,13 5-87 0,7-3-73 0,7 0-98 16,6-1-117-16,16 4-117 0,5-2-146 0,9-4-490 15,8-3-648-15</inkml:trace>
  <inkml:trace contextRef="#ctx0" brushRef="#br2" timeOffset="-177468.92">17618 6795 397 0,'20'-16'467'0,"-3"4"10"15,-17 12-7-15,26-20-33 0,-26 20-43 0,20-18-24 16,-20 18-24-16,17-14-27 0,-17 14-30 16,20-16-37-16,-20 16-35 0,0 0-31 0,17-12-33 15,-17 12-30-15,0 0-11 0,0 0-4 0,0 0 2 16,0 0 0-16,30 3 3 0,-30-3-2 0,3 20 9 16,-3-20-3-16,-3 27-3 0,-4-7-10 0,4 2-15 15,-1 2-16-15,-6 0-9 0,7 3-15 16,-7 1-10-16,7-1-6 0,-4-1-5 0,0 1-5 15,4-5-3-15,0 4-1 0,-4-7 0 0,7 2 1 16,0-21 5-16,0 29 0 0,0-29-1 0,7 25-10 16,-7-25-39-16,13 16-94 0,-13-16-122 0,0 0-158 15,17 9-185-15,-17-9-162 0,0 0-773 0,0 0-964 16</inkml:trace>
  <inkml:trace contextRef="#ctx0" brushRef="#br2" timeOffset="-176865.61">22247 7328 349 0,'0'0'516'0,"-40"-3"-38"0,40 3-42 16,0 0-49-16,-40-5-78 0,40 5-38 0,-37-5 13 15,37 5-5-15,-30-4-4 0,30 4-16 16,0 0-6-16,-33-4 0 0,33 4-8 15,0 0-8-15,0 0-4 0,0 0 13 0,20-10-5 16,10 5-26-16,23 0-39 0,18-3-29 0,41-4-30 16,26-1-24-16,38-5-17 0,21 4-16 0,13-4-11 15,10 4-8-15,14-3-10 0,9-2-4 0,10 2-6 16,8-3 0-16,-5 6-12 0,-5-4 9 0,-14 3-12 16,-28-1-2-16,-21 4 2 0,-49 5-4 0,-16-3 2 15,-29 5 3-15,-17 0-11 0,-11 0-8 0,-12 3 0 16,-11-2-5-16,-10 4 5 0,-33 0-1 0,41 0-16 15,-41 0-51-15,0 0-69 0,0 0-81 0,0 0-94 16,-38 13-100-16,13-10-96 0,-10 2-86 16,-4-2-95-16,-7 1-506 0,-8 1-670 0</inkml:trace>
  <inkml:trace contextRef="#ctx0" brushRef="#br2" timeOffset="-176273.5">22720 7204 213 0,'-30'-4'268'0,"30"4"-18"16,-46-8-25-16,46 8-27 0,-37-2-31 16,37 2-15-16,-30 0 35 0,30 0 14 0,-30 10 7 15,10-3 11-15,4 3-1 0,-4 5-13 0,-1 3 3 16,-2 2 45-16,0 5-3 0,-1 0-19 0,4 9-19 15,-2 2 10-15,-2 1-3 0,4 3-8 16,4 3-8-16,-2 0-8 0,1-1-12 0,4 0-11 16,0 3-14-16,6-9-3 0,1 1-5 0,-1-2 1 15,4-1 9-15,3-5-5 0,0-3 6 0,0 0 13 16,3-3 19-16,4-4 1 0,6-1-18 0,4-3-27 16,6-3-28-16,7-4-17 0,3-1-22 0,10-4-15 15,14-1-13-15,0-2-11 0,20-5-8 16,16 4-5-16,7-5-8 0,24-4-3 0,5 2-4 15,2-4-4-15,2 4-3 0,0-2-1 0,1 3-3 16,-1-1-1-16,4 3 1 0,-4-2-5 0,5-1 1 16,-9 2-2-16,1 5-3 0,-3-4 1 0,-4-1-1 15,-16 6-3-15,-4-4 2 0,-5 1-8 0,-2 3 6 16,-6-5 2-16,-13 3 1 0,-4-1 0 0,-6 3 1 16,-10-5 1-16,-5 3 0 0,2-1 3 15,-7-1-3-15,-1 1 2 0,-2-2 0 0,-1 1 1 16,-6-2 0-16,-4-2 3 0,1 2-1 0,-8-3 0 15,1 2 2-15,0-3 5 0,-4 0 8 0,-3-5 9 16,0-1 0-16,-3 2 14 0,-4-6 15 0,-2-3-5 16,1-4-5-16,-5-1-8 0,4-4-5 15,-8-6-6-15,0 4-4 0,0-4-18 0,0 1-4 16,-3-1 0-16,0 1 0 0,0-1 0 0,-3 1 0 16,0 4 0-16,3-2 0 0,-6 2 0 0,1 6 0 15,-1 2-72-15,-4 2-119 0,-4-2-110 0,-5 5-101 16,-8 5-105-16,-9 2-122 0,-5 8-138 0,-8 3-128 15,-5 2-611-15,-12 5-951 0</inkml:trace>
  <inkml:trace contextRef="#ctx0" brushRef="#br2" timeOffset="-175976.89">24268 7248 369 0,'0'0'427'15,"-7"-24"-2"-15,7 24-11 0,-3-22-20 0,3 22-24 16,0-24-21-16,0 24-18 0,0-24-26 0,0 24-34 16,3-20-41-16,-3 20-46 0,0 0-39 0,0-17-15 15,0 17-3-15,0 0 8 0,0 0 13 0,0 0 15 16,-3 32 12-16,0-11-3 0,-4 9 8 0,-3 5-7 16,-3 5-26-16,3 8-21 0,-4-1-13 0,4 3-15 15,-4 3-14-15,5-4-17 16,2-1-12-16,1-1-9 0,3-7-4 0,-2-2-4 15,5-4-4-15,0-6 3 0,5-3 2 0,1 0-5 16,4-8-13-16,4-5-17 0,-14-12-88 0,33 17-112 16,-33-17-144-16,33-3-150 0,-33 3-166 0,27-15-171 15,-17-3-537-15,-4 1-817 0</inkml:trace>
  <inkml:trace contextRef="#ctx0" brushRef="#br2" timeOffset="-174753.53">22857 6636 202 0,'0'0'431'0,"0"0"-6"0,-9-16-6 0,9 16-25 16,0 0-28-16,-4-23-27 0,4 23-26 0,-4-18-19 16,4 18-33-16,0-19-20 0,0 19-25 0,4-20-21 15,-4 20-24-15,7-18-26 0,-7 18-19 0,13-19-18 16,-13 19-17-16,10-17-26 0,-10 17-10 0,20-14-12 16,-20 14-6-16,23-7-10 0,-23 7-5 0,0 0-5 15,40-3-6-15,-40 3-6 0,27 5 2 0,-27-5 1 16,23 12-5-16,-23-12 1 0,21 21 1 0,-21-21 2 15,13 22 3-15,-13-22 0 0,3 30-4 0,-3-30 4 16,-7 35-3-16,-2-18-4 0,1 1 7 16,-5 0-5-16,4-1 5 0,-5 1-1 15,1-3 3-15,2-3 8 0,-2 3 4 0,13-15 7 16,-17 20 11-16,17-20 4 0,-13 17 11 0,13-17 14 16,-9 16 14-16,9-16 2 0,0 0-2 0,0 0-14 15,9 20-9-15,-9-20-11 0,40 8-8 0,-10-3-8 16,7-5-9-16,13 1-10 0,0-1-42 0,7 0-80 15,3-1-105-15,3-2-108 0,4 1-129 0,-1-4-111 16,-2-1-94-16,-1-1-597 0,4 1-711 0</inkml:trace>
  <inkml:trace contextRef="#ctx0" brushRef="#br2" timeOffset="-174209.49">24905 6437 11 0,'0'0'385'16,"-10"-17"-16"-16,10 17-16 0,-7-21-13 0,7 21 4 15,-6-20-12-15,6 20-21 0,-3-19-22 0,3 19-25 16,-4-18-19-16,4 18-28 0,4-20-16 15,-4 20-28-15,6-18-25 0,-6 18-23 0,13-17-16 16,-13 17-18-16,20-12-25 0,-20 12-4 0,34-14-17 16,-34 14-9-16,43-12-7 0,-20 10-9 0,-23 2 1 15,57-2-7-15,-57 2 0 0,57 0-5 16,-27 2-1-16,-30-2-5 0,50 11-1 0,-50-11-2 16,43 12 3-16,-43-12 0 0,33 15-3 0,-33-15 3 15,18 19 8-15,-18-19-9 0,3 23 6 0,-3-23-5 16,-14 26 2-16,1-14-1 0,-4 2 12 0,-3-1 18 15,0-1 22-15,0 0 21 0,0 0 9 0,3-3 0 16,17-9-8-16,-30 15 4 0,30-15 4 16,-23 13 3-16,23-13-1 0,0 0-12 0,-20 14-14 15,20-14-13-15,0 0-9 0,27 13-7 0,-27-13-6 16,43 11-8-16,-16-4-5 0,0 0-5 0,3 1-3 16,-3-1-5-16,-2 3-7 0,2 2 0 0,-7 1-4 15,-2 2 0-15,-6 0 3 0,-5 3-1 0,-7-18 4 16,-3 35 2-16,-7-18-2 0,-4 3 2 15,-8 1 5-15,-2-1 1 0,-6-1-1 0,-3-1 1 16,-4 0 0-16,0-3 2 0,0-1-1 0,-2 1 2 16,2-2 0-16,0-1-2 0,0-3-4 0,1 3-76 15,2-3-160-15,4-1-184 0,0-3-203 16,30-5-233-16,-50 9-361 0,26-1-680 0</inkml:trace>
  <inkml:trace contextRef="#ctx0" brushRef="#br1" timeOffset="-158256.48">1283 10367 295 0,'0'0'544'0,"8"-20"-10"0,-8 20-13 16,3-17-25-16,-3 17-30 0,0 0-39 0,3-20-54 16,-3 20-49-16,0 0-45 0,0 0-44 0,3-18-30 15,-3 18-12-15,0 0 14 0,0 0 15 0,0 0-6 16,0 0-23-16,-6 18-11 0,6-18-23 0,-8 16-11 16,8-16-6-16,-6 29-5 0,6-29-4 0,-13 34-2 15,7-13-12-15,-2-4-13 0,5 5-30 0,-7-2-14 16,4 4-5-16,-2-2-7 0,2-2-2 0,-1-4 0 15,4 2 1-15,3-18 21 0,-9 30 32 0,9-30 32 16,-5 20 45-16,5-20 36 0,-3 21-101 0,3-21-114 16,0 0 0-16,0 0 0 0,0 0 0 15,0 0 0-15,0 0 0 0,0 0 0 16,33-5 0-16,-33 5 0 0,24-12 0 0,-24 12 0 16,30-13 0-16,-30 13 0 0,30-13 0 0,-30 13 0 15,33-10 0-15,-33 10 0 0,33-10-88 0,-33 10-432 16,30-8-51-16,-30 8-37 0,24-9-35 0,-24 9-13 15,24-10 3-15,-24 10 0 0,16-11 19 0,-16 11 5 16,17-12-234-16,-17 12-346 0</inkml:trace>
  <inkml:trace contextRef="#ctx0" brushRef="#br1" timeOffset="-158037.5">1504 10467 148 0,'0'0'217'0,"0"0"31"16,-11-20 30-16,11 20 30 0,-9-15 37 0,9 15 22 16,-10-17 7-16,10 17 2 0,-14-17-14 0,14 17-4 15,-13-21-3-15,13 21-10 0,-14-12-35 0,14 12-45 16,0 0-44-16,-13-15-43 0,13 15-35 15,0 0-21-15,0 0 9 0,0 0 0 0,-10 17-1 16,10-17-12-16,0 27-3 0,0-27-8 0,0 41-8 16,0-19-9-16,0 6-10 0,4-3-8 0,-4 4-31 15,0 0-7-15,0 2-2 0,0 2-4 0,3-3-2 16,-3 0-1-16,0 0-5 0,-3-3-21 0,3 0-33 16,-4-3-56-16,4-5-55 0,0-19-76 0,-4 32-121 15,4-32-118-15,0 21-102 0,0-21-68 16,0 0-56-16,0 0-480 0,0 0-632 0</inkml:trace>
  <inkml:trace contextRef="#ctx0" brushRef="#br1" timeOffset="-157652.48">1704 10410 144 0,'17'-25'396'0,"-4"2"-10"0,-4 4 6 16,5 1-6-16,-4 0-19 0,0 1-32 16,3 2-40-16,-13 15-48 0,18-24-42 0,-18 24-29 15,22-9-22-15,-22 9-14 0,0 0-12 0,41 8-13 16,-28 2-6-16,4-1-20 0,-4 12-12 0,0-4-2 15,1 11-17-15,-5-3-7 0,2 7-5 16,-5 1-2-16,1 2 0 0,-7-1-8 0,-3 7-4 16,-1-1-3-16,-6 4-2 0,-3 4 4 0,-4 0-7 15,-6 4 18-15,-7 0 5 0,-3-2 6 0,-11 0 0 16,-6 8-1-16,-10-5-4 0,-4-3-6 0,-2-3-2 16,-4-5-1-16,10-9 2 0,-7-3 15 0,1-5 12 15,-2-5 5-15,13-5-6 0,-6-7 3 0,8-7-3 16,-1-2-5-16,-3-10-2 0,1-6-8 0,-4-8-9 15,3-5-1-15,4-10-10 0,3-5-7 0,10-5-5 16,7-7-6-16,6-3-5 0,13-6-4 16,14-1-3-16,11-5-6 0,11-3-2 0,16-3 0 15,11 6 1-15,14 6 2 0,15 7 0 16,5 4 1-16,11 10 1 0,9 3 3 0,4 13 1 16,-1 5-7-16,-13 11-15 0,-6 4-49 0,-10 9-76 15,-1 4-70-15,-9 6-68 0,-4 2-69 0,-3 4-61 16,-6 0-41-16,-7 8-31 0,-4-7-54 0,-13 1-438 15,-3-2-452-15</inkml:trace>
  <inkml:trace contextRef="#ctx0" brushRef="#br1" timeOffset="-157156.48">2911 10490 472 0,'0'0'476'0,"0"0"-3"0,0 0-18 0,3-17-32 16,-3 17-24-16,0 0-32 0,0 0-36 0,0 0-41 16,0 0-33-16,0 0-30 0,0 0-30 0,0 0-13 15,0 0 6-15,0 0-12 0,0 0 5 0,0 0-10 16,0 0-14-16,0 0-16 0,-3 21-7 0,3-21-11 15,-3 25-11-15,3-25-12 0,-3 32-15 0,-1-14-10 16,0 5-16-16,4-3-11 0,-3 3-7 0,0-6-8 16,-1 5-6-16,4-2-5 0,-3-4-3 0,3-16-2 15,-3 32-3-15,3-32 1 0,0 25 2 16,0-25 15-16,-3 21-13 0,3-21-2 0,0 0-9 16,0 19-12-16,0-19-67 0,0 0-94 0,0 0-94 15,0 0-118-15,0 0-107 0,0 0-95 0,-7-25-89 16,7 25-90-16,0-22-363 0,0 22-587 15</inkml:trace>
  <inkml:trace contextRef="#ctx0" brushRef="#br1" timeOffset="-156913.48">2854 10338 243 0,'0'0'337'0,"-3"-24"-35"0,3 24-39 0,0 0-23 15,3-20-17-15,-3 20-6 0,0 0-5 0,7-17-11 16,-7 17-4-16,0 0 0 0,14-20 15 0,-14 20-1 16,0 0-1-16,6-22-21 0,-6 22-13 0,0-20-21 15,0 20-18-15,-6-21-24 0,6 21-19 16,-11-18-20-16,11 18-17 0,-10-16-9 0,10 16-12 16,0 0-9-16,-13-18-9 0,13 18-8 0,0 0-67 15,0 0-115-15,0 0-129 0,-30 2-117 0,30-2-155 16,-7 16-406-16,7-16-456 0</inkml:trace>
  <inkml:trace contextRef="#ctx0" brushRef="#br1" timeOffset="-156452.47">3034 10410 385 0,'0'0'510'0,"0"0"-13"0,0 0-20 15,0 0-30-15,0 0-34 0,0 0-50 0,24-9-51 16,-24 9-58-16,0 0-43 0,0 0-38 0,0 0-35 15,33 4-23-15,-33-4-19 0,21 10-12 16,-21-10-20-16,19 15-3 0,-19-15-11 0,17 22-6 16,-17-22-7-16,13 24-4 0,-7-7-9 0,-6-17 0 15,11 26-10-15,-11-26 1 0,6 32-1 16,-6-32 1-16,4 31-15 0,-4-31 11 0,3 25 10 16,-3-25 28-16,0 19 43 0,0-19 41 0,0 0 19 15,-3 26 14-15,3-26 7 0,0 0 3 0,0 0-5 16,0 0-14-16,0 0-21 0,0 0-16 0,-21-14-25 15,21 14-5-15,4-24-19 0,-4 24-12 0,7-32-12 16,-1 10-10-16,4 4-4 0,-3-2-3 0,3 0-14 16,0 0-1-16,0 2-2 0,0-2-5 0,0 3 0 15,4 5-6-15,-4-2-4 0,-10 14-4 0,16-19 6 16,-16 19-7-16,20-13-2 0,-20 13-1 16,0 0 1-16,27 8 0 0,-27-8 3 0,13 17-1 15,-13-17 10-15,7 28-7 0,-7-28-1 0,0 38 4 16,0-16 1-16,0 1-2 0,-3-1 0 15,3 1 4-15,-4-4 2 0,0 4 1 0,1-3-4 16,0-2 0-16,3-18-6 0,-3 30-12 0,3-30-22 16,-3 25-37-16,3-25-35 0,0 16-67 0,0-16-102 15,0 0-105-15,0 0-94 0,0 0-63 0,0 0-43 16,0 0-38-16,20-9-81 0,-20 9-270 0,19-27-452 16</inkml:trace>
  <inkml:trace contextRef="#ctx0" brushRef="#br1" timeOffset="-156157.48">3632 10343 249 0,'9'-17'368'0,"1"3"-13"16,-10 14-5-16,14-25 6 16,-14 25-31-16,13-22-24 0,-13 22-30 0,14-23-25 15,-14 23-30-15,9-15-32 0,-9 15-33 0,13-12-31 16,-13 12-20-16,0 0-2 0,0 0 11 0,0 0 6 16,0 0 16-16,27 12 10 0,-27-12 2 0,3 23 1 15,-3-23 7-15,0 35-6 0,0-13-3 0,-6 3-23 16,3 3-12-16,-4 1-16 0,1 1-11 0,-5 3-11 15,5 0 0-15,-4-3 5 0,2-1-5 0,2 2-3 16,3-7 0-16,0 2 7 0,-1-4-1 0,1 0 3 16,3-22 9-16,0 32 3 0,0-32 3 0,7 26-10 15,-7-26-14-15,9 17-10 0,-9-17-8 16,17 13-11-16,-17-13-19 0,0 0-56 0,30 3-80 16,-30-3-90-16,27-8-77 0,-27 8-70 0,27-12-61 15,-27 12-45-15,23-15-39 0,-23 15-24 16,20-24-16-16,-20 24-57 0,14-19-242 0,-14 19-323 15</inkml:trace>
  <inkml:trace contextRef="#ctx0" brushRef="#br1" timeOffset="-155960.59">3611 10550 422 0,'-43'-6'479'16,"43"6"9"-16,-34 0-6 0,34 0-18 0,-30-2-30 15,30 2-38-15,0 0-30 0,-30-3-42 16,30 3-44-16,0 0-38 0,0 0-38 0,0 0-39 15,0 0-31-15,30-7-24 0,-30 7-29 0,41-5-15 16,-41 5-9-16,60-8-7 0,-27 4-22 0,7-1-28 16,-1 0-60-16,2 0-91 0,-4-2-85 15,-1-1-104-15,1-1-88 0,-7 2-81 0,0 0-99 16,-4 0-392-16,1-1-476 0</inkml:trace>
  <inkml:trace contextRef="#ctx0" brushRef="#br1" timeOffset="-155309.68">4642 10323 249 0,'23'-9'332'0,"-23"9"-6"0,0 0-16 16,13-12-8-16,-13 12-7 0,0 0-2 0,0 0-7 16,10-17-11-16,-10 17-7 0,0 0-7 0,0 0-11 15,0-20-15-15,0 20-9 0,0 0-10 16,0 0-15-16,-16-17-7 0,16 17-11 0,0 0-17 16,-24-9-6-16,24 9-8 0,0 0-8 0,-33 3-5 15,33-3-9-15,-27 8-17 0,27-8-15 0,-27 13-7 16,27-13-4-16,-30 19-7 0,18-9-12 0,-2 3-13 15,1-1-4-15,3 6-6 0,-1-3-10 0,2 2-7 16,2 1-4-16,1-2-1 0,6-16-3 0,-4 34-3 16,4-34-2-16,0 27 2 0,0-27-3 0,4 26 3 15,-4-26 2-15,9 19-3 0,-9-19 0 0,17 12 6 16,-17-12-11-16,23 8-2 0,-23-8 1 16,0 0-2-16,33 0 1 0,-33 0-2 0,21-8 1 15,-21 8 0-15,23-12-2 0,-23 12-6 0,23-19 7 16,-12 6 10-16,1-2-17 0,-1-1 0 15,2-1 2-15,-3 0 0 0,0-1 0 0,0 3 0 16,0-2 4-16,0 0 18 0,-10 17 24 0,10-26 15 16,-10 26 13-16,13-25 0 0,-13 25 10 0,7-23-1 15,-7 23-3-15,10-18-14 0,-10 18-3 0,0 0-14 16,7-19-6-16,-7 19-13 0,0 0-6 0,0 0-8 16,0 0-4-16,0 0 0 0,0 0-4 0,0 0-2 15,0 0 0-15,0 0-1 0,-10 25 2 0,10-25-2 16,-7 30 1-16,4-12-2 0,3 2 2 0,-4-1-2 15,4 4 0-15,0-3 0 0,4 0 1 16,-1 0 0-16,1-3-1 0,2 1 4 16,-6-18-3-16,13 31-4 0,-13-31 4 0,20 22-3 15,-20-22 2-15,24 15-7 0,-24-15-16 0,27 9-39 16,-27-9-62-16,0 0-101 0,36-2-104 0,-36 2-118 16,21-10-121-16,-21 10-148 0,16-17-115 0,-16 17-680 15,9-20-951-15</inkml:trace>
  <inkml:trace contextRef="#ctx0" brushRef="#br1" timeOffset="-152853.65">5616 9985 344 0,'0'0'415'0,"23"-8"4"0,-23 8-1 15,24-12-8-15,-24 12-12 0,19-14-10 16,-19 14-10-16,14-9-9 0,-14 9-13 0,0 0-23 16,13-15-32-16,-13 15-43 0,0 0-44 0,0 0-33 15,3-17-30-15,-3 17-15 0,0 0-9 0,-16-10 0 16,16 10 3-16,0 0 5 0,-30-10 2 0,30 10 1 15,-27-5 7-15,27 5 9 0,-23-9 12 0,23 9-2 16,-27-1-7-16,27 1-8 0,0 0-8 0,-33-8-14 16,33 8-22-16,0 0-19 0,-31-3-19 15,31 3-16-15,0 0-10 0,-23 5-6 0,23-5-6 16,-19 16-6-16,19-16-5 0,-21 25-2 0,12-8-2 16,-2 4-1-16,-2 6-4 0,2 0-1 0,-2 11 1 15,0 2-2-15,-4 2 0 0,1 3 0 16,-1 3-1-16,0 0-4 0,-2 1 0 0,2-1 2 15,4 2 1-15,-5 0-6 0,2-8 5 0,2 4-2 16,2-7-1-16,-2-7 2 0,4-1 1 0,0-4 0 16,3-4 4-16,-3-4 32 0,7 2 52 0,-3-4-88 15,6-17-4-15,-10 25 0 0,10-25 0 0,0 20 0 16,0-20 0-16,10 13 0 0,-10-13 0 0,23 4 0 16,-23-4 0-16,40 5 0 0,-40-5 0 0,57 0 0 15,-24-2 0-15,3-1 0 0,4 1 0 16,1 0 0-16,5-3 0 0,-2 0 0 0,-1 0 0 15,-4-1 0-15,2 2 0 0,-1-4 0 0,-10 1 0 16,3-1-124-16,-6 1-290 0,-4-1-72 16,1-2-73-16,-5 0-85 0,-1-3-73 0,-18 13-62 15,16-21-741-15,-16 21-964 0</inkml:trace>
  <inkml:trace contextRef="#ctx0" brushRef="#br1" timeOffset="-151885.62">6346 10100 106 0,'0'0'310'0,"0"0"-4"15,0 0 0-15,0 0 7 0,-10 15 18 0,10-15 24 16,0 0 26-16,0 0 22 0,0 0 27 16,0 0 18-16,0 0 11 0,0 0-3 0,0 0-53 15,0 0-41-15,0 0-37 0,0 0-27 0,0 0-41 16,-17-15-38-16,17 15-34 0,0 0-34 0,3-26-28 15,-3 26-26-15,11-19-17 0,-11 19-19 0,16-23-10 16,-16 23-9-16,20-22-12 0,-20 22-3 0,24-20-7 16,-24 20-7-16,26-21-7 0,-26 21 3 0,30-9-4 15,-30 9-6-15,34-9 1 0,-34 9-2 0,30 0-6 16,-30 0 4-16,30 12 2 0,-30-12-2 16,23 14 2-16,-23-14 1 0,20 25-4 0,-20-25 3 15,10 30 5-15,-10-30-7 0,0 33 5 0,0-33 0 16,-3 29-1-16,3-29 3 0,-10 31 4 0,10-31 4 15,-10 24 13-15,10-24 18 0,-14 18 30 0,14-18 22 16,-13 15 21-16,13-15 11 0,0 0-2 16,-20 8-11-16,20-8-19 0,0 0-66 0,0 0-28 15,-24-8 0-15,24 8 0 0,0 0 0 0,0 0 0 16,-3-18 0-16,3 18 0 0,0 0 0 0,14-12 0 16,-14 12 0-16,0 0 0 0,0 0 0 0,37 5 0 15,-37-5 0-15,23 10 0 0,-23-10 0 16,23 15 0-16,-9-4 0 0,-1 3 0 0,-4-2 0 15,2 4-2-15,-11-16-42 0,13 25 4 0,-13-25 6 16,6 30 11-16,-6-30 3 0,-3 27 3 0,3-27 4 16,-13 33 3-16,3-21 3 0,0 3 3 0,-3-3 2 15,-4 0 2-15,1-3 2 0,-5 0 2 0,1-1 2 16,20-8 1-16,-43 13 4 0,43-13 2 0,-36 4 0 16,36-4-1-16,-37 0 0 0,37 0 2 15,0 0-6-15,-41 0-4 0,41 0-24 0,0 0-72 16,-33-9-123-16,33 9-125 0,0 0-96 0,-16-16-97 15,16 16-110-15,0 0-98 0,10-19-93 0,-10 19-604 16,16-18-887-16</inkml:trace>
  <inkml:trace contextRef="#ctx0" brushRef="#br1" timeOffset="-151229.47">7079 9932 270 0,'21'-13'373'0,"-21"13"-14"0,0 0-8 16,0 0-12-16,13-12-8 0,-13 12-10 0,0 0-8 15,0 0-10-15,0 0-14 0,0 0-14 0,0 0-18 16,10-14-14-16,-10 14-10 0,0 0-19 0,0 0-18 15,0 0-15-15,0 0-18 0,0 0-14 0,0 0-11 16,0 0-11-16,0 0-11 0,0 0-9 0,0 0-9 16,0 0-11-16,0 0-16 0,0 0-15 0,0 0-12 15,0 0-10-15,0 0-10 0,0 0-1 0,0 0-1 16,-17 12 8-16,17-12 18 0,0 0 20 0,-6 19 10 16,6-19 4-16,-10 18 6 0,10-18 12 15,-14 26-5-15,8-12 8 0,-4 3-7 0,-1 1-11 16,2 3-8-16,-1-2-15 0,-1 1-10 15,-2 1-10-15,3-1-5 0,3-3-6 0,-2 3-5 16,-1-6-4-16,3 5-4 0,7-19 0 0,-10 24 2 16,10-24 4-16,-13 23-4 0,13-23 9 0,-8 16-2 15,8-16 4-15,0 0-2 0,-6 17-7 0,6-17-22 16,0 0-27-16,0 0-30 0,0 0-19 0,0 0-14 16,0 0-2-16,11-24 1 0,-11 24 5 0,9-17 10 15,-9 17 19-15,13-27 8 0,-6 12 10 0,0-3 6 16,0-2 6-16,-4 0 5 0,3 3 8 0,-2-4-2 15,-1 1 2-15,-3 20 8 0,7-29 5 0,-7 29 6 16,7-26 5-16,-7 26 0 0,3-22-5 16,-3 22-1-16,0 0-5 0,3-24 0 0,-3 24 1 15,0 0 3-15,0 0-3 0,0 0 3 16,0 0 4-16,0 0 9 0,0 0 0 0,10 17 3 16,-10-17-1-16,4 25 1 0,-4-25-2 0,10 34-1 15,-7-11-2-15,3-3 3 0,-2 3-5 0,-1-1 6 16,4-2-2-16,-4 1-8 0,1-1-30 0,-1-3-32 15,-3-17-82-15,10 29-65 0,-10-29-55 0,7 24-41 16,-7-24-57-16,10 14-99 0,-10-14-63 0,0 0-36 16,0 0-25-16,0 0 18 0,0 0 5 0,0 0-267 15,0 0-308-15</inkml:trace>
  <inkml:trace contextRef="#ctx0" brushRef="#br1" timeOffset="-151084.47">6980 10210 532 0,'0'0'206'0,"-27"-17"28"0,27 17 49 15,-24-20 36-15,24 20 24 0,-22-18 26 0,22 18 8 16,-24-15-3-16,24 15-22 0,-17-13-36 0,17 13-45 15,0 0-53-15,-24-14-43 0,24 14-33 16,0 0-26-16,0 0-21 0,0 0-15 0,27-6-15 16,-27 6-9-16,33 3-9 0,-33-3-20 0,48 8-74 15,-48-8-109-15,50 4-146 0,-50-4-140 0,53 5-142 16,-53-5-595-16,53-2-644 0</inkml:trace>
  <inkml:trace contextRef="#ctx0" brushRef="#br1" timeOffset="-150777.47">7599 10010 491 0,'0'0'527'0,"24"-20"-23"0,-24 20-19 16,17-21-43-16,-17 21-49 0,13-18-54 0,-13 18-61 16,14-12-56-16,-14 12-46 0,13-12-39 0,-13 12-31 15,0 0-24-15,23-8-29 0,-23 8 0 0,0 0-13 16,20 8-7-16,-20-8-11 0,14 15-2 16,-14-15-3-16,6 21-5 0,-6-21 3 0,-3 29-3 15,0-11 5-15,-4 4 3 0,-3-2 1 0,-3 8-1 16,-8-1 3-16,5 1-3 0,-4-3-4 0,0 0 4 15,0 0 39-15,6-8 56 0,-2 0 60 0,5-1 40 16,-1-1 23-16,12-15 9 0,-18 22-1 16,18-22-28-16,-9 17-38 0,9-17-39 0,0 0-27 15,6 16-21-15,-6-16-17 0,24 10-17 0,-24-10-11 16,33 7-12-16,-33-7-3 0,44 10-6 0,-44-10-7 16,46 8-7-16,-46-8-29 0,47 4-44 0,-47-4-54 15,40 5-52-15,-40-5-84 0,40-2-83 0,-40 2-86 16,33-5-115-16,-33 5-82 0,27-15-104 0,-27 15-552 15,23-17-733-15</inkml:trace>
  <inkml:trace contextRef="#ctx0" brushRef="#br1" timeOffset="-150365.72">8010 9827 215 0,'10'-26'448'0,"-10"26"-21"15,6-19-26-15,-6 19-37 0,14-20-33 0,-14 20-37 16,13-19-32-16,-13 19-32 0,17-17-30 0,-17 17-29 16,24-12-15-16,-24 12-11 0,27-12-16 0,-27 12-13 15,29-8-19-15,-29 8-19 0,37-4-10 0,-37 4-14 16,40 0-7-16,-40 0-6 0,40 2-4 0,-40-2 6 16,40 10 23-16,-17-2 0 0,-3-1-3 0,0 2-1 15,0 8-2-15,0 0 12 16,-3 3 11-16,-1 6 0 0,-2 0-3 0,-4 4-7 15,3 2-10-15,-6 4-6 0,0 2-9 0,-4-4-12 16,0 2-3-16,1 0-5 0,-4-3-5 0,0 0-2 16,0-6 0-16,0 0-2 0,0 1-6 0,-4-2 4 15,4-5 2-15,-3 0 3 0,0-1-1 0,-4-4-1 16,-3 1 2-16,0-3 2 0,-4-2-4 0,-2-1 0 16,-1-2 6-16,-2 2 0 0,-5-1-3 0,-3-2-5 15,4 1-1-15,-4-1-5 0,1 1-2 0,-1 4-4 16,4-3 2-16,-1-2-1 0,0 2-1 0,5-2 1 15,-1 1-23-15,20-9-65 0,-27 13-88 0,27-13-80 16,0 0-114-16,-24 4-147 0,24-4-160 16,0 0-594-16,0 0-725 0</inkml:trace>
  <inkml:trace contextRef="#ctx0" brushRef="#br1" timeOffset="-150188.6">8734 9985 513 0,'10'-17'593'0,"-1"0"-23"16,-1 3-28-16,-8 14-51 0,13-22-63 0,-13 22-70 16,13-22-70-16,-13 22-60 0,17-17-43 0,-17 17-39 15,17-9-31-15,-17 9-22 0,0 0-18 16,30-10-52-16,-30 10-76 0,0 0-117 0,0 0-126 16,36 3-124-16,-36-3-116 0,0 0-543 0,17 13-551 15</inkml:trace>
  <inkml:trace contextRef="#ctx0" brushRef="#br1" timeOffset="-150012.95">8894 10026 211 0,'0'0'512'0,"0"0"-31"0,10 24-43 15,-10-24-38-15,13 17-43 0,-13-17-41 0,17 22-35 16,-7-10-36-16,0 6-25 0,0 3-21 0,-3-4 8 16,-1 2 0-16,-2 2 8 0,-1-1-10 0,-6 0-5 15,-1 0-7-15,-2 0-17 0,-5-3-27 16,-2 1-25-16,-4-4-18 0,1 3-25 0,-7-3-93 15,-1-4-169-15,-3 0-204 0,-3-5-251 0,0-2-830 16,-3-1-913-16</inkml:trace>
  <inkml:trace contextRef="#ctx0" brushRef="#br2" timeOffset="-146948.8">9588 10005 283 0,'0'0'602'0,"-10"-13"3"0,10 13-4 0,-14-12-15 15,14 12-29-15,0 0-36 0,-13-15-45 0,13 15-53 16,0 0-64-16,-14-14-62 0,14 14-57 0,0 0-47 15,0 0-39-15,0 0-30 0,0 0-23 0,0 0-18 16,0 0-10-16,0 0-4 0,0 0 10 0,11 18 13 16,-11-18 18-16,13 23 6 0,-3-8 1 0,0 1-1 15,0 1-3-15,0-2-5 0,-4 2-3 16,5 0-9-16,-2 0-2 0,1-5 4 0,-10-12 15 16,17 24 20-16,-17-24 37 0,13 20 14 0,-13-20-184 15,20 13 0-15,-20-13 0 0,0 0 0 16,51-8 0-16,-28 1 0 0,7-11 0 0,10-5 0 15,0-4 0-15,10-10 0 0,7-6 0 0,6-9 0 16,4-1 0-16,-4-2 0 0,7 3 0 0,-3-1 0 16,0 5 0-16,-10 9 0 0,-5 1 0 0,-8 9 0 15,-4 3 0-15,-10 3 0 0,0 6-10 0,-7 2-570 16,-2 9-52-16,-21 6-104 0,19-12-187 0,-19 12-883 16,0 0-1234-16</inkml:trace>
  <inkml:trace contextRef="#ctx0" brushRef="#br2" timeOffset="-144525.45">6466 9777 234 0,'-30'8'328'0,"30"-8"-13"0,0 0-10 15,-27 2-12-15,27-2-4 0,0 0 0 16,-30 5-3-16,30-5-6 0,0 0-11 0,-33 0-10 16,33 0-13-16,0 0-9 0,-43 2-8 15,43-2-14-15,0 0-12 0,-41 4-13 0,41-4-12 16,0 0-10-16,-36 2-16 0,36-2-11 0,0 0-7 16,0 0-14-16,-37 1-8 0,37-1-5 0,0 0-3 15,0 0-4-15,0 0-1 0,0 0-2 0,-33 0 0 16,33 0-9-16,0 0-11 0,0 0-9 0,0 0-8 15,0 0-8-15,27-3-5 0,-27 3-4 0,40-6-8 16,-14 1-2-16,8 3-5 0,2-6-5 0,8 3 3 16,2 0-10-16,8-2 3 0,3-1-1 0,6 0-7 15,-3 2 2-15,3-6-5 0,0 5 0 16,-2 2 0-16,-1-2 2 0,0-1-9 0,-7 3 4 16,0 1-5-16,-3-1 3 0,1 5 0 0,-2-3-3 15,1-2-1-15,-3 5 2 0,0 0-3 16,-3 0 5-16,-5 3-1 0,1-1-1 0,-4-2-1 15,-1 3 3-15,-2-3-4 0,-33 0-1 0,56 2 0 16,-56-2 0-16,44 3 1 0,-44-3 0 0,36 2-1 16,-36-2 1-16,30 0 3 0,-30 0-1 0,0 0 5 15,37 2 5-15,-37-2-4 0,0 0 0 0,0 0 3 16,40 0-1-16,-40 0 0 0,0 0 4 0,0 0 3 16,0 0 3-16,30 0 7 0,-30 0-1 0,0 0-12 15,0 0-71-15,0 0-96 0,13-12-117 16,-13 12-130-16,0 0-120 0,-17-13-125 0,17 13-95 15,-22-9-673-15,22 9-864 0</inkml:trace>
  <inkml:trace contextRef="#ctx0" brushRef="#br2" timeOffset="-143381.6">7070 9102 228 0,'0'0'368'0,"0"0"-10"0,0 0-18 0,0 0-20 15,6-17-19-15,-6 17-11 0,0 0-16 0,0 0-16 16,0 0-15-16,0 0-18 0,0 0-11 0,0 0-12 16,0 0-10-16,0 0-18 0,0 0 13 0,-13-10-9 15,13 10-9-15,0 0-5 0,0 0-3 0,0 0-3 16,0 0-5-16,0 0-4 0,-37 0-2 0,37 0-9 15,0 0-10-15,0 0-15 0,-37 7-14 16,37-7-13-16,0 0-14 0,-30 3-13 16,30-3-10-16,-19 7-10 0,19-7-1 0,0 0-8 15,-30 10-6-15,30-10-3 0,-24 9-4 0,24-9-4 16,-17 14 1-16,17-14 1 0,-19 10 0 0,19-10 0 16,-20 15 7-16,20-15 4 0,-21 17 4 0,21-17-8 15,-19 19-2-15,19-19-4 0,-21 24-1 0,21-24-4 16,-17 25-1-16,17-25-1 0,-16 22 0 0,16-22-3 15,-14 25 0-15,14-25-1 0,-9 25 1 0,9-25 0 16,-7 20 5-16,7-20-5 0,-6 23 1 0,6-23 1 16,0 19 3-16,0-19-4 0,0 0 1 0,3 28 4 15,-3-28-2-15,10 14 2 0,-10-14 2 16,9 17 0-16,-9-17 0 0,17 15 4 0,-17-15-2 16,18 7 0-16,-18-7 2 0,19 10 2 15,-19-10 6-15,0 0 0 0,33 7 1 0,-33-7 3 16,0 0 4-16,38 2-3 0,-38-2 1 0,0 0-3 15,33 0-2-15,-33 0-2 0,0 0 2 0,0 0 0 16,33-2-4-16,-33 2 2 0,0 0-3 0,0 0 2 16,30-5 1-16,-30 5 8 0,0 0 12 0,0 0-3 15,23-12 4-15,-23 12 4 0,0 0-1 0,14-15 1 16,-14 15-2-16,0 0-3 0,9-18 2 0,-9 18-6 16,0 0-4-16,11-18-2 0,-11 18-5 0,0 0-5 15,0 0-3-15,3-19-3 0,-3 19 1 16,0 0-4-16,0 0-3 0,-3-18-2 0,3 18-3 15,0 0 0-15,0 0-2 0,-11-18-2 0,11 18 0 16,0 0 0-16,-13-9-2 0,13 9-1 0,0 0 3 16,-20-16-2-16,20 16-2 0,0 0 2 15,-27-9-1-15,27 9-1 0,0 0-2 0,-33-5 1 16,33 5 0-16,0 0 3 0,-40-3-4 0,40 3 1 16,0 0-1-16,-44 3 1 0,44-3 0 0,-30 5 0 15,30-5 2-15,-30 7 0 0,30-7 1 0,-25 7 2 16,25-7 0-16,-27 12-34 0,27-12-69 0,-27 17-119 15,27-17-181-15,-24 19-181 0,24-19-203 0,-13 15-243 16,13-15-666-16,-13 18-1128 0</inkml:trace>
  <inkml:trace contextRef="#ctx0" brushRef="#br1" timeOffset="-139981.46">1737 12167 328 0,'14'-17'498'15,"-14"17"-1"-15,0 0-11 0,13-18-31 0,-13 18-34 16,0 0-47-16,-4-20-35 0,4 20-41 0,0 0-41 15,-20-15-34-15,20 15-28 0,-23-7-17 16,23 7-15-16,-26-5-12 0,26 5-19 0,0 0-13 16,-44 0-15-16,44 0-5 0,0 0-12 0,-43 2-10 15,43-2-12-15,-24 5-10 0,24-5-11 0,-27 8-4 16,27-8 0-16,-19 10 1 0,19-10 1 0,-24 15 7 16,24-15 5-16,-17 21 6 0,17-21 1 0,-16 19 4 15,16-19-11-15,-14 22 2 0,14-22 0 16,-9 22 0-16,9-22 1 0,-7 24-2 0,7-24-3 15,-3 19-1-15,3-19-11 0,-4 18 16 0,4-18 21 16,0 0 5-16,0 20 19 0,0-20 3 0,0 0 5 16,0 0-2-16,4 20-3 0,-4-20-8 0,0 0-13 15,0 0-17-15,0 0-11 0,43 0-9 0,-43 0-13 16,30-2-6-16,-30 2-5 0,33 0-8 16,-33 0-1-16,33 0-6 0,-33 0-2 0,30 7-4 15,-30-7 3-15,24 15-2 0,-24-15 4 0,16 21 4 16,-16-21 0-16,4 29 2 0,-4-29 0 0,-4 32 0 15,1-14-1-15,-4 2 0 0,-2-3-1 16,2-2-1-16,-3 0 6 0,0 1 0 0,10-16-1 16,-20 22-9-16,20-22-30 0,-23 15-52 0,23-15-75 15,-20 10-90-15,20-10-86 0,0 0-62 0,0 0-61 16,0 0-57-16,-24-13-49 0,24 13 10 0,20-26 38 16,-7 6 40-16,8 4 49 0,2-7 54 0,0 4 60 15,7-4 59-15,-3 3 48 0,3 0 44 0,0-1 44 16,0 4 45-16,3 0 35 0,-3 0 39 0,-3 5 31 15,0-2 26-15,-4 2 28 0,1 2 21 0,-2 2 26 16,-1 1 15-16,-21 7 0 0,36-8-2 16,-36 8 7-16,33 0-1 0,-33 0-1 0,31 8-8 15,-31-8-7-15,23 17-7 0,-9-4-2 16,-4 2-16-16,-4 3-7 0,-3 1-12 0,1 4-5 16,-4 2 0-16,-4 0-7 0,-5 5-15 0,-1 2-9 15,-10 6-9-15,-1 2-2 0,-9 0 9 0,-3 5-9 16,-10 1-9-16,-7-5-3 0,-1-1-10 0,-4 0-3 15,-2-5-2-15,-3-3 7 0,0-1 6 0,0-9 23 16,6-4 36-16,-3-3 23 0,7-9 19 0,0-6-12 16,-3-1-7-16,-4-10-21 0,-3-6-20 0,-3-8-9 15,3-5-7-15,3-7-6 0,7-4-5 0,0-2-10 16,10-11-5-16,7 1-6 0,6-2-7 0,10-2-5 16,11 5-7-16,6-1-1 0,6-1-3 15,14-4-3-15,10 3-5 0,10 1-2 16,7 11 0-16,9-1-2 0,21 7 0 0,-4 10 3 15,11 7 2-15,3 7 1 0,6 6 1 0,-3 5-40 16,0 6-58-16,0 3-82 0,-6 6-109 0,-5 2-106 16,-8 3-121-16,-11-3-102 0,-3 5-119 0,-8-3-407 15,-8 4-609-15</inkml:trace>
  <inkml:trace contextRef="#ctx0" brushRef="#br1" timeOffset="-139597.53">2987 12146 436 0,'0'0'497'0,"0"0"-9"0,11-16-23 0,-11 16-31 16,0 0-37-16,0 0-45 0,6-16-58 0,-6 16-42 15,0 0-52-15,0 0-39 0,0 0-30 0,0 0-19 16,0 0-8-16,0 0 5 0,0 0 9 0,0 0 2 16,0 0 10-16,0 0 0 0,7 18-7 0,-7-18-9 15,0 0-9-15,0 28-7 0,0-28-12 16,0 27-12-16,0-27-10 0,-7 31-11 0,7-31-8 16,-3 37-5-16,0-17-8 0,0-2-4 0,3-1-2 15,-4 0-10-15,4-17 1 0,-4 30-4 0,4-30-1 16,-3 28 0-16,3-28 5 0,0 22 4 15,0-22 4-15,0 0 1 0,0 23-1 0,0-23-3 16,0 0-6-16,0 0-14 0,0 0-62 0,0 0-92 16,0 0-115-16,0 0-112 0,0 0-131 0,0 0-96 15,3-25-148-15,-3 25-373 0,0-22-596 0</inkml:trace>
  <inkml:trace contextRef="#ctx0" brushRef="#br1" timeOffset="-139289.09">2971 11935 342 0,'0'0'513'0,"0"0"-9"0,0 0-17 16,0 0-28-16,-33 0-20 0,33 0-14 0,0 0-28 16,-30-5-46-16,30 5-49 0,0 0-43 0,-24-12-45 15,24 12-39-15,-9-17-44 0,9 17-24 0,-8-12-22 16,8 12-17-16,0 0-12 0,8-27-14 0,-8 27-24 16,12-16-50-16,-12 16-65 0,27-20-97 0,-27 20-96 15,37-14-84-15,-37 14-74 0,47-12-65 0,-47 12-108 16,43-3-333-16,-43 3-433 0</inkml:trace>
  <inkml:trace contextRef="#ctx0" brushRef="#br1" timeOffset="-138821.6">3145 12035 26 0,'-14'12'567'0,"14"-12"-6"16,0 0-11-16,-13 12-47 0,13-12-45 15,0 0-56-15,0 0-65 0,0 0-60 0,0 0-51 16,0 0-43-16,0 0-37 0,0 0-31 0,0 0-21 15,0 0-20-15,16 13-13 0,-16-13-11 0,17 11-4 16,-17-11-10-16,20 11-5 0,-20-11-4 0,17 20-7 16,-17-20-2-16,13 24-5 0,-13-24 4 0,10 29-2 15,-10-29-8-15,3 28 8 0,-3-28-2 0,-3 30-1 16,3-30 3-16,-3 27-4 0,3-27 8 16,-3 23 37-16,3-23 44 0,-4 18 37 0,4-18 34 15,0 0 19-15,-10 19-5 0,10-19-9 16,0 0-16-16,0 0-9 0,0 0-19 0,0 0-13 15,-10-15-17-15,10 15-23 0,7-17-7 0,-7 17-18 16,13-25-10-16,-6 10-7 0,6-3-6 0,-3 1-7 16,4-1-1-16,2 1-8 0,-2-1-5 0,-2 4 0 15,6-2 1-15,-6 1-3 0,2 2-10 0,-1 2-1 16,-13 11-5-16,21-18-1 0,-21 18-3 0,19-8 6 16,-19 8-3-16,0 0 0 0,0 0 4 0,27 11 3 15,-27-11-2-15,3 22 2 0,-3-22 2 0,-3 32 1 16,0-14-2-16,-1 4 3 0,-2 1 3 0,3-1-3 15,-4 1 6-15,0-3-8 0,4 2 0 16,-4-1-2-16,1-2 0 0,2-1 3 16,4-18 2-16,-6 29-1 0,6-29-28 0,-11 24-29 15,11-24-61-15,0 0-96 0,-3 19-111 0,3-19-99 16,0 0-109-16,0 0-70 0,0 0-39 0,24-12-48 16,-24 12-460-16,23-25-616 0</inkml:trace>
  <inkml:trace contextRef="#ctx0" brushRef="#br1" timeOffset="-138537.46">3638 12087 40 0,'13'-16'332'0,"1"0"-7"16,-4 0-2-16,-1 4 4 0,2-3 2 0,-11 15-1 16,19-22-16-16,-19 22-15 0,14-18-22 0,-14 18-41 15,13-15-46-15,-13 15-38 0,0 0-27 16,14-15-9-16,-14 15 24 0,0 0 23 0,0 0 16 16,0 0 5-16,10 15-8 0,-10-15-13 0,-4 23-26 15,4-23-17-15,-6 32-14 0,3-12-15 16,-5 3-13-16,2-1-10 0,-1 3-4 0,-2-1-6 15,1 2-1-15,2-1 1 0,-4-1 13 0,4 0 10 16,1 1 9-16,-1-5 3 0,3 0 7 0,-4-2-3 16,7-18-7-16,-3 29-2 0,3-29-3 0,-3 22 0 15,3-22-13-15,6 18-8 0,-6-18-8 0,0 0-11 16,21 13-7-16,-21-13-12 0,0 0-71 0,36 0-76 16,-36 0-92-16,33-10-82 0,-33 10-70 0,30-12-68 15,-13 1-47-15,-17 11-26 0,34-18-17 16,-34 18-27-16,22-19-504 0,-22 19-529 0</inkml:trace>
  <inkml:trace contextRef="#ctx0" brushRef="#br1" timeOffset="-138348.6">3668 12225 396 0,'0'0'518'0,"-33"0"15"0,33 0-6 0,0 0-14 16,-44 0-30-16,44 0-19 0,0 0-40 0,-33 2-51 15,33-2-52-15,0 0-39 0,0 0-33 0,0 0-29 16,0 0-48-16,0 0-34 0,0 0-24 0,33 6-19 15,-33-6-17-15,41 0-11 0,-41 0-11 0,49 0-14 16,-49 0-38-16,57-6-61 0,-57 6-81 16,60-6-111-16,-30 0-102 0,3 0-129 0,4-3-124 15,3 1-183-15,-6 1-371 0,-4-1-623 0</inkml:trace>
  <inkml:trace contextRef="#ctx0" brushRef="#br1" timeOffset="-137689.46">4682 12080 97 0,'0'0'433'0,"0"0"-29"16,0 0-21-16,0 0-21 0,0-21-28 0,0 21-25 15,0 0-25-15,0 0-19 0,0 0-10 0,-7-17-10 16,7 17-10-16,0 0-14 0,0 0 1 0,-13-15-2 16,13 15 0-16,0 0 0 0,0 0 4 0,-20-15-3 15,20 15-12-15,0 0-17 0,-24-7-26 0,24 7-17 16,0 0-23-16,-30-3-18 0,30 3-13 16,0 0-16-16,-36 10-9 0,36-10-12 0,-24 10-13 15,24-10 3-15,-19 15-7 0,19-15-7 16,-21 22-6-16,15-6-2 0,6-16-4 0,-14 27-2 15,14-27-2-15,-6 32-3 0,6-32 0 0,0 36-7 16,0-36 5-16,3 30-5 0,-3-30 3 0,10 30 1 16,-10-30 3-16,10 25 4 0,-10-25-6 0,20 20 2 15,-20-20-6-15,23 13 4 0,-23-13 0 0,27 5 4 16,-27-5-8-16,0 0-1 0,40-3 1 0,-40 3-3 16,26-10-3-16,-26 10 0 0,24-16-2 0,-24 16 1 15,24-22 2-15,-15 10-6 0,1-3 2 0,1 1 2 16,-5 0-1-16,-6 14-3 0,13-27 7 0,-13 27-7 15,11-26-3-15,-11 26 3 0,9-27 0 16,-9 27 3-16,7-22-1 0,-7 22-2 16,0-20 5-16,0 20 10 0,0 0 15 0,0-28 15 15,0 28 1-15,0 0-2 0,-3-20-2 0,3 20-3 16,0 0-6-16,-4-15-8 0,4 15-8 0,0 0 3 16,0 0-4-16,0 0-4 0,0 0-1 0,0 0-3 15,-26 8 5-15,26-8-5 0,-7 20-1 0,7-20 3 16,-3 25 1-16,3-25-2 0,0 30-1 0,0-30 2 15,0 32 2-15,6-15-4 0,-2 4 4 0,2-4 2 16,1 0-4-16,3-1 4 0,-3 1-5 0,6-4 2 16,-3-1-2-16,7 1 6 0,-17-13-6 0,30 16-2 15,-30-16-23-15,34 12-48 0,-34-12-74 16,33 2-107-16,-33-2-123 0,36-6-123 0,-36 6-153 16,37-14-118-16,-17 1-841 0,-4 3-1045 15</inkml:trace>
  <inkml:trace contextRef="#ctx0" brushRef="#br1" timeOffset="-137053.48">5689 11775 129 0,'0'0'412'0,"26"-16"-20"0,-26 16-13 16,21-14-22-16,-21 14-18 0,20-18-27 0,-20 18-11 15,16-12-15-15,-16 12-17 0,10-13-28 16,-10 13-38-16,0 0-26 0,7-18-20 0,-7 18-14 16,0 0-5-16,-14-14 2 0,14 14 11 0,-22-8 11 15,22 8 9-15,-27-10 9 0,27 10 1 0,-30-5-1 16,30 5-5-16,-33-5 5 0,33 5-2 0,-38-2 6 16,38 2-8-16,-36-3-12 0,36 3-13 0,-33 0-19 15,33 0-17-15,-34 5-19 0,34-5-11 16,-30 10-6-16,30-10 2 0,-30 18 28 0,13-6 20 15,4 6-10-15,-4-1-10 0,7 3-12 0,-3 8-10 16,0-1-12-16,3 3-17 0,0 3-8 0,3 1-6 16,0 4-7-16,1 2-5 0,-1 1-3 0,0 6-9 15,1 0-20-15,-4 1 0 0,0-1 0 16,0 1 0-16,-3-3 0 0,2 0 0 0,1-8 0 16,1-2 0-16,-2-2 0 0,4-1 0 0,1-7 0 15,0-1 0-15,2-5 0 0,-3 1 0 0,7-20 0 16,-7 30 0-16,7-30 0 0,0 25 0 0,0-25 0 15,7 17 0-15,-7-17 0 0,20 15 0 0,-20-15 0 16,30 8 0-16,-30-8 0 0,40 4 0 0,-40-4 0 16,54 4 0-16,-24-4 0 0,-30 0 0 0,60-4 0 15,-30 2 0-15,0-4 0 0,0 5 0 16,-3-4 0-16,-1-1 0 0,-2-1 0 0,-5 0 0 16,2-3-509-16,-4 0-254 0,-17 10-150 0,22-17-119 15,-22 17-660-15,8-24-1126 0</inkml:trace>
  <inkml:trace contextRef="#ctx0" brushRef="#br1" timeOffset="-135677.55">6172 11950 217 0,'0'0'514'0,"0"0"-10"15,8-23-5-15,-8 23-21 0,0 0-22 16,0-27-17-16,0 27-26 0,0 0-12 0,-5-25-17 16,5 25-20-16,0 0-30 0,0-20-39 0,0 20-52 15,0 0-50-15,0 0-39 0,-3-17-30 0,3 17-27 16,0 0-20-16,0 0-16 0,0 0-9 0,0 0-4 15,0 0-3-15,-3 24 5 0,3-24 6 0,-3 25 0 16,3-25 4-16,-4 34-8 0,1-15-8 0,0 1-8 16,3 2-12-16,-3-2-3 0,0 3 1 0,3-3-2 15,0 3 0-15,0-6 2 0,0-17-4 16,0 35 3-16,0-35-3 0,3 30-13 0,-3-30-83 16,3 22-101-16,-3-22-146 0,0 0-164 0,13 15-169 15,-13-15-97-15,0 0-760 0,27-5-959 0</inkml:trace>
  <inkml:trace contextRef="#ctx0" brushRef="#br1" timeOffset="-135348.46">6449 11955 153 0,'0'0'544'0,"7"-28"-3"0,-7 28-3 0,7-26-28 16,-7 26-29-16,-3-19-35 0,3 19-33 0,-4-17-51 16,4 17-49-16,0 0-52 0,-7-19-51 0,7 19-39 15,0 0-27-15,0 0-14 0,0 0-8 16,-23 4-9-16,23-4-4 0,-14 17-13 0,14-17-14 15,-9 25-13-15,9-25-13 0,-7 29-4 0,7-29-7 16,-3 31-6-16,3-31 0 0,6 30-6 0,-6-30-2 16,10 28 2-16,-10-28-2 0,20 20-1 0,-20-20-4 15,27 9-5-15,-27-9 0 0,34 0-3 0,-34 0-6 16,39-9-1-16,-18-2-3 0,-5 0-1 0,1-1-1 16,-1-8 0-16,-5 4 0 0,-2-2 10 15,-2 1-5-15,-7 17 0 0,0-33-2 0,0 33-3 16,-10-25-1-16,10 25-1 0,-23-15-3 0,23 15-1 15,-43-5 2-15,43 5 2 0,-54 5 1 0,24 3-1 16,0 1-3-16,3-1-40 0,0 4-102 16,4 0-96-16,7 2-121 0,-1-4-123 0,17-10-111 15,-13 19-99-15,13-19-628 0,0 0-777 0</inkml:trace>
  <inkml:trace contextRef="#ctx0" brushRef="#br1" timeOffset="-135109.46">6953 11780 304 0,'17'-12'603'16,"-4"1"-12"-16,-13 11-21 0,17-20-27 16,-17 20-37-16,13-15-45 0,-13 15-62 0,0 0-72 15,10-20-67-15,-10 20-53 0,0 0-41 16,0 0-28-16,0 0 1 0,0 0 17 0,-13 23-1 16,6-9-11-16,-7 6-23 0,1 6-15 0,0 1-7 15,-4 7-28-15,0-3-13 0,1 7-7 0,-4 2-8 16,4 1-10-16,-1-2-1 0,-1 1-4 0,2-5-4 15,7-2-2-15,-5-4 4 0,1 0 3 0,5-5-10 16,-1-2-6-16,2-2-80 0,7-20-117 0,-9 29-162 16,9-29-183-16,0 0-184 0,0 0-853 0,0 0-1009 15</inkml:trace>
  <inkml:trace contextRef="#ctx0" brushRef="#br1" timeOffset="-134745.46">7196 11962 175 0,'0'0'628'0,"17"-27"-28"16,-7 13-29-16,-3-6-38 0,2 6-50 0,2-1-69 16,-1 1-62-16,-1-1-63 0,5 2-52 0,-1 3-49 15,-13 10-38-15,24-20-34 0,-24 20-18 0,30-10-20 16,-30 10-17-16,30-3-13 0,-30 3-8 0,26 5-8 16,-26-5-5-16,24 15-6 0,-24-15-2 0,16 19-1 15,-16-19-6-15,11 26-2 0,-11-26 2 0,-3 33-1 16,-5-17 0-16,-2 5-5 0,-2-1 2 0,-9 0 2 15,1 2 1-15,1-1 2 0,-5-1 53 0,0-3 58 16,1-4 40-16,7 3 48 0,-5-7 47 0,4 3 40 16,17-12 9-16,-26 15-31 0,26-15-46 15,-20 10-43-15,20-10-36 0,0 0-32 16,-20 9-24-16,20-9-20 0,0 0-15 0,14 12-14 16,-14-12-10-16,26 9-3 0,-26-9-10 0,34 13-3 15,-12-6-1-15,-1 1-7 0,2-1 2 0,1 0-6 16,3-1-3-16,-5-1-14 0,-22-5-53 0,38 7-50 15,-38-7-74-15,36 2-94 0,-36-2-112 0,30-4-131 16,-30 4-116-16,24-10-136 0,-24 10-123 0,16-20-557 16,-16 20-903-16</inkml:trace>
  <inkml:trace contextRef="#ctx0" brushRef="#br1" timeOffset="-134353.46">7553 11607 210 0,'10'-20'521'0,"-7"0"5"0,4 5-22 0,-7 15-43 16,17-27-57-16,-17 27-38 0,17-23-44 0,-4 11-35 15,-13 12-46-15,30-15-35 0,-30 15-30 0,36-12-25 16,-36 12-20-16,48-6-18 0,-48 6-17 0,46 3-19 16,-20 2-9-16,1 2-13 0,-3 1-3 0,3 4-8 15,-1 1-2-15,-3 7-2 0,1 1-2 16,-1 2-1-16,-2 3-4 0,-5 4-4 0,-2-3-2 15,-5 9 0-15,1-2-2 0,-4 1-2 0,2 0-3 16,-5-1-1-16,3 5-3 0,-2-4-3 0,2 0-1 16,2 0 7-16,-5-3 7 0,3-2-2 0,-3-5-3 15,1-2-6-15,-1-1 1 0,-3-2 7 0,3-2 7 16,-3-18 24-16,-6 30 9 0,-4-15-7 16,-4-3-3-16,-5 4-7 0,2-4-5 0,-7 0-10 15,2 1-5-15,-9 1-4 0,1 2 0 0,-4-3-4 16,1 2-2-16,0-1-1 0,-1-1-3 0,1-1-1 15,6 0 1-15,1 0-3 0,3-3 1 16,-1 1 2-16,4 0-6 0,20-10 1 0,-33 14-76 16,33-14-107-16,-24 11-140 0,24-11-201 0,0 0-179 15,0 0-785-15,0 0-928 0</inkml:trace>
  <inkml:trace contextRef="#ctx0" brushRef="#br1" timeOffset="-134149.46">8344 11785 141 0,'13'-20'622'0,"-3"0"-4"0,-3 2-8 15,-1 3-29-15,-6 15-48 0,14-30-52 16,-14 30-53-16,10-25-61 0,-10 25-64 0,9-20-61 16,-9 20-49-16,7-16-40 0,-7 16-30 0,14-14-23 15,-14 14-19-15,0 0-18 0,19-7-77 0,-19 7-110 16,0 0-144-16,0 0-158 0,20 13-145 0,-20-13-241 15,7 14-353-15,-7-14-630 0</inkml:trace>
  <inkml:trace contextRef="#ctx0" brushRef="#br1" timeOffset="-133953.46">8423 11860 342 0,'0'0'678'0,"0"0"-63"16,14 15-66-16,-14-15-53 0,0 0-46 15,24 14-51-15,-24-14-55 0,26 18-58 16,-9-4-50-16,0-2-35 0,-4 2-26 0,4 3-17 15,-4-1 2-15,-4 4-13 0,2-1-9 0,-5 1 21 16,-2 0-3-16,-4 1-17 0,-4-1-13 0,1-3-20 16,-7 4-17-16,-3-4-14 0,0-2-9 0,-8 0-9 15,1 0-16-15,-3-6-98 0,-3 3-162 0,-1-6-215 16,-3 0-249-16,30-6-274 0,-57-3-416 0,24 3-828 16</inkml:trace>
  <inkml:trace contextRef="#ctx0" brushRef="#br2" timeOffset="-132357.65">9214 12030 611 0,'0'0'646'0,"0"0"-19"0,0 0-28 0,4-20-27 15,-4 20-29-15,0 0-41 0,0 0-42 0,0 0-53 16,0 0-63-16,0 0-46 0,-11-14-50 16,11 14-41-16,0 0-38 0,0 0-20 0,0 0 57 15,0 0 26-15,-10 12 2 0,10-12-5 0,0 0-4 16,0 19-9-16,0-19 3 0,0 0 14 0,13 20-218 16,-13-20-15-16,21 10 0 0,-21-10 0 0,30 2 0 15,-30-2 0-15,47-2 0 0,-20-4 0 0,9 0 0 16,1-7 0-16,9-4 0 0,1-2 0 0,13-10 0 15,0-1 0-15,3-6 0 0,14-3 0 16,-4-3 0-16,0-3 0 0,1 2 0 0,-11 8 0 16,-2 0 0-16,-1 3 0 0,3-3-1305 0,-3 7-1037 15,-10 7-1738-15</inkml:trace>
  <inkml:trace contextRef="#ctx0" brushRef="#br2" timeOffset="-127537.27">13196 10872 147 0,'0'0'508'0,"13"-15"-11"0,-13 15-15 0,14-15-23 15,-14 15-31-15,0 0-39 0,13-15-38 0,-13 15-41 16,0 0-33-16,0 0-29 0,17-15-37 0,-17 15-24 16,0 0-23-16,0 0-21 0,0 0-22 0,0 0-20 15,0 0-19-15,13-10-17 0,-13 10-12 0,0 0-10 16,0 0-9-16,0 0-1 0,0 0 22 16,0 0 52-16,0 0 15 0,3 17 1 0,-3-17 3 15,0 0 4-15,-3 20 3 0,3-20-3 0,-7 18 11 16,7-18 11-16,-6 20-2 0,6-20 4 0,-11 28-4 15,11-28-3-15,-6 30-4 0,3-13-10 0,-1 3-7 16,1 0-4-16,0 1-10 0,-1-2-10 0,4 1-14 16,-7 0-12-16,4 1-12 0,0-2-8 15,3-19-40-15,0 32-16 0,0-32 0 0,-7 33 0 16,7-33 0-16,0 25 0 0,0-25 0 0,-3 24 0 16,3-24 0-16,0 18 0 0,0-18 0 0,0 0-74 15,-3 23-283-15,3-23-201 0,0 0-200 16,0 0-184-16,0 0-929 0,0 0-1296 0</inkml:trace>
  <inkml:trace contextRef="#ctx0" brushRef="#br2" timeOffset="-127164.59">13620 10882 530 0,'0'0'600'15,"9"-14"-7"-15,-9 14-34 0,10-17-43 0,-10 17-62 16,0 0-63-16,8-16-64 0,-8 16-61 15,0 0-49-15,0 0-34 0,0 0-16 16,0 0-9-16,0 0-14 0,-27 13-13 0,27-13-7 16,-24 20 1-16,10-6 1 0,5-2-6 0,-1 8-16 15,-4 1-13-15,8 1-16 0,-4 1-13 0,7-2-8 16,-1 5-8-16,0-3-6 0,8-4-5 0,0 5-5 16,-1-5 2-16,3-1-1 0,4-4 3 0,4-1-7 15,-14-13-2-15,30 12-3 0,-30-12-3 0,33 6-5 16,-33-6-4-16,40-10 15 0,-20-4 42 0,4 5 11 15,-8-6-3-15,-2-2-13 0,2 0 0 0,-5-4-18 16,-5 1-4-16,-3 0-12 0,-3 1-10 0,-3-2 0 16,-8 4-3-16,2-1-9 0,-4 4 0 0,-11 1-1 15,4 2 1-15,-4 2-3 0,2 4 0 16,22 5 3-16,-44-6-3 0,44 6-51 16,-43 0-69-16,43 0-67 0,-41 8-79 0,41-8-89 15,-33 7-87-15,33-7-94 0,-23 12-63 0,23-12-65 16,0 0-652-16,0 0-769 0</inkml:trace>
  <inkml:trace contextRef="#ctx0" brushRef="#br2" timeOffset="-126877.54">14230 10665 69 0,'24'-15'545'0,"-5"0"3"16,-19 15-2-16,30-21-18 0,-30 21-20 0,20-20-39 15,-20 20-56-15,16-12-67 0,-16 12-72 16,18-13-57-16,-18 13-41 0,0 0-32 0,0 0-3 15,0 0 16-15,12 23 18 0,-18-5 6 16,3 4 15-16,-10 8 8 0,-4 9-9 0,-4 4-22 16,2 13-22-16,-8 4-25 0,0 2-14 0,1 10-16 15,-1 6-11-15,-3 0-12 0,3-2-2 0,8-8 11 16,-2-2 11-16,1-1 1 0,4-5-6 0,2-10-11 16,1-5-11-16,3-3-11 0,3-7-6 0,-3-4-5 15,7-4-3-15,-3-5 0 0,-1 0 4 0,3-4 2 16,4-18-6-16,-7 25-7 0,7-25-65 0,0 0-126 15,0 0-124-15,0 0-158 0,0 0-163 16,0 0-172-16,-19-15-142 0,19 15-654 0,-11-32-1012 16</inkml:trace>
  <inkml:trace contextRef="#ctx0" brushRef="#br2" timeOffset="-126457.45">12665 10632 103 0,'11'-18'562'16,"-1"3"0"-16,-4 1 13 0,-6 14-13 16,10-25-46-16,-10 25-34 0,7-25-36 0,-7 25-24 15,4-20-60-15,-4 20-65 0,0 0-59 0,3-22-51 16,-3 22-38-16,0 0-11 0,0 0 27 0,-7 17 29 16,4 0-4-16,-8 6-12 0,2 7-15 0,-1 7-13 15,-4 11-20-15,1 5-9 0,-1 9-19 16,-2 2-12-16,2 9-12 0,-5 11-3 0,2 0 3 15,1-4-5-15,2-10-12 0,1-4-7 0,-1-3-3 16,4-10-10-16,4-5-4 0,-2-11-6 0,2 1 2 16,3-6 4-16,-4-7 0 0,4-1 3 0,0-8-83 15,3-16-148-15,-11 20-165 0,11-20-176 0,0 0-180 16,0 0-169-16,-27-13-852 0,27 13-1165 0</inkml:trace>
  <inkml:trace contextRef="#ctx0" brushRef="#br2" timeOffset="-126049.73">11935 10868 486 0,'3'-18'537'16,"-3"18"3"-16,0-35-29 0,8 17-46 0,-8-3-45 15,3 5-49-15,0-4-52 0,4-1-50 0,-1 3-45 16,5 2-39-16,-1 0-33 0,-1 4-29 0,1-1-21 15,-10 13-24-15,23-19-16 0,-23 19-11 0,27-11-13 16,-27 11-6-16,0 0-6 0,40 3-5 0,-40-3-1 16,27 18-3-16,-17-6-3 0,-3 6-1 15,-1 2-1-15,-2-4-1 0,-4 10 0 16,-4-1 0-16,-2-1 2 0,-8 7 4 0,-2-1 37 16,-11 2 31-16,0 1 11 0,-6 0 13 0,0-6 19 15,-1 0 19-15,4-6 22 0,-3-1 23 0,3-3 22 16,3 0 22-16,4-5 18 0,-1 2 1 0,5-4-19 15,2 0-33-15,-4-1-34 0,21-9-32 0,-22 16-29 16,22-16-22-16,-21 9-17 0,21-9-14 0,0 0-17 16,10 25-38-16,10-17 0 0,14 2 0 0,10-3 0 15,8 6 0-15,16-6 0 0,-5 4 0 0,7-1 0 16,0-2 0-16,-4-1 0 0,2 0-6 0,-5 1-226 16,-11-6-88-16,2 0-107 0,-4 4-131 0,1-6-180 15,-15 0-165-15,7-6-800 0,1 4-1137 16</inkml:trace>
  <inkml:trace contextRef="#ctx0" brushRef="#br2" timeOffset="-125469.18">14940 10817 159 0,'0'0'434'16,"0"0"-3"-16,30-10-2 0,-30 10-9 0,0 0-13 16,0 0-14-16,20-13-21 0,-20 13-35 0,0 0-45 15,0 0-41-15,0 0-22 0,0 0-8 16,0 0-8-16,-10-14 7 0,10 14 3 0,0 0-16 16,-37 2-26-16,37-2-31 0,-22 3-24 0,22-3-19 15,-24 9-12-15,24-9-12 0,-27 16-1 0,27-16 17 16,-27 20 14-16,18-6 3 0,-5 2 4 0,1-1 0 15,-1 0-10-15,4 2-5 0,-3-2-10 16,6 1-7-16,-3-2-10 0,10-14-15 0,-13 25-10 16,13-25-1-16,-10 20-4 0,10-20 1 0,-7 18 5 15,7-18-10-15,0 0-6 0,10 12-5 0,-10-12-8 16,0 0-6-16,27 8-7 0,-27-8-2 0,0 0-1 16,23 7-4-16,-23-7-1 0,0 0 0 0,24 15 0 15,-24-15-2-15,10 15 2 0,-10-15 0 16,6 22 0-16,-6-22 2 0,3 25-2 0,-3-25 0 15,-3 28 2-15,3-28 3 0,-10 28 0 0,4-13 2 16,-8 0 2-16,1-1 1 0,-4-1 0 0,1-1-1 16,-8-4-68-16,-2 2-144 0,-5-3-178 0,-5 1-220 15,-7 0-210-15,-1-4-164 0,-2 1-642 0,2-5-1053 16</inkml:trace>
  <inkml:trace contextRef="#ctx0" brushRef="#br2" timeOffset="-125105.45">13016 11577 325 0,'0'0'327'0,"0"0"-24"16,0-19-27-16,0 19-17 0,0 0-11 0,3-18-12 15,-3 18-15-15,0 0-14 0,0 0-8 0,7-20-6 16,-7 20-2-16,0 0-3 0,0 0 5 0,0 0-12 16,6-18-6-16,-6 18-12 0,0 0-8 15,0 0-12-15,0 0-28 0,0 0-19 16,0 0-20-16,0 0 34 0,0 0 57 0,0 0 21 16,0 0 14-16,8 20 20 0,-8-20 11 0,-5 28-13 15,5-28-20-15,-3 37-20 0,0-17-26 0,3 0-20 16,-3 5-28-16,-4-2-17 0,4-1-14 0,0 0-14 15,3 1-5-15,-8-2-6 0,5 1-6 0,0-5-5 16,3 1-6-16,0-18-117 0,-7 30-130 0,7-30-123 16,-3 22-162-16,3-22-177 0,0 0-125 0,16 10-703 15,-16-10-950-15</inkml:trace>
  <inkml:trace contextRef="#ctx0" brushRef="#br2" timeOffset="-124816.53">13453 11640 180 0,'13'-15'498'0,"0"3"16"15,-13 12 3-15,21-24-6 0,-21 24-21 0,9-20-33 16,-9 20-48-16,7-14-59 0,-7 14-50 0,0 0-31 16,0 0-14-16,0 0-20 0,0 0-22 0,0 0-23 15,-24 17-14-15,24-17-20 0,-16 29-22 0,13-9-28 16,-4 1-15-16,3-1-15 0,4 0-15 0,0 0-6 16,8 3-5-16,-2-6-3 0,7 0-7 0,1-4 0 15,2 0 38-15,-16-13 50 0,38 12 13 0,-38-12-12 16,42 3-7-16,-18-9 2 0,3 2 6 0,-5-9-6 15,5 4-4-15,-3-8-18 0,-7 5-16 16,-1-5-16-16,-2 0-18 0,-1 0-13 0,-10-1-5 16,0 0-8-16,-3 18-8 0,-6-31-6 0,6 31-48 15,-24-26-75-15,8 16-78 0,16 10-74 16,-41-10-102-16,41 10-120 0,-46 2-133 0,19 3-152 16,1 2-158-16,-1 4-497 0,-3-2-876 0</inkml:trace>
  <inkml:trace contextRef="#ctx0" brushRef="#br2" timeOffset="-124572.9">12523 12065 590 0,'-44'10'628'16,"4"-2"-16"-16,7-1 19 0,3-3 5 0,3 2-1 16,27-6-42-16,-47 7-47 0,47-7-69 0,-30 5-86 15,30-5-74-15,0 0-50 0,0 0-26 0,0 0-26 16,30 0-24-16,-30 0-23 0,66-2-20 0,-15-1-21 15,2 1-22-15,14-1-18 0,-1-2-20 16,8 2-9-16,6-1-10 0,-3 1-8 0,10-1-6 16,3-2-6-16,-3 4-5 0,2-2-7 0,-15-2-76 15,-5 0-119-15,2 2-105 0,-8-4-108 0,-3 3-113 16,-10-2-130-16,-6 2-136 0,-8 0-155 0,-9-3-491 16,0 3-869-16</inkml:trace>
  <inkml:trace contextRef="#ctx0" brushRef="#br2" timeOffset="-123992.45">13109 12280 305 0,'0'0'568'15,"0"0"-10"-15,0 0-11 0,-14-18-25 0,14 18-22 16,0 0-47-16,0 0-55 0,0 0-63 0,0 0-65 15,0 0-54-15,0 0-36 0,0 0 12 0,0 0 4 16,-30 13-12-16,30-13-20 0,-16 25-4 16,7-8-16-16,-2 1-20 0,-2 4-18 0,2 1-20 15,-2 2-9-15,4 2-17 0,-2 1-15 16,1-6 0-16,1 3-6 0,1-2-5 0,2-3-3 16,-1 2-4-16,1-4 3 0,3 0-6 0,3-18-51 15,-14 24-78-15,14-24-112 0,-7 19-131 0,7-19-114 16,0 0-84-16,0 0-19 0,0 0 6 0,0 0 13 15,-23-6 39-15,23 6 36 0,-3-20 60 0,3 20 80 16,-7-28 117-16,7 28 128 0,-10-35 88 0,3 15 69 16,1 0 86-16,-1 3 56 0,-3-3 47 0,3 5 29 15,1-3 23-15,6 18 11 0,-10-27-2 0,10 27-12 16,-14-23-43-16,14 23-53 0,-10-15-42 0,10 15 7 16,0 0 8-16,0 0-1 0,0 0-5 15,0 0-2-15,10 25-9 0,7-11-17 16,3 7-23-16,6 2-18 0,1-1-16 0,6 7-18 15,5-5-5-15,-5 3-16 0,-3-3-18 0,-3-3-114 16,3-1-129-16,-11-2-143 0,2-2-155 0,-4-7-155 16,-17-9-753-16,19 15-862 0</inkml:trace>
  <inkml:trace contextRef="#ctx0" brushRef="#br2" timeOffset="-123813.45">12569 12845 353 0,'-30'5'773'0,"0"0"-35"0,30-5-31 0,-40 7-9 15,40-7-35-15,-33 5-82 0,33-5-80 16,-30 5-86-16,30-5-72 0,0 0-46 0,0 0-53 16,19 7-41-16,-19-7-36 0,68 3-29 15,-19-3-22-15,8 0-21 0,13-6-21 0,4 2-39 16,5-4-131-16,8-1-134 0,0-4-149 0,-4-2-165 16,4 1-186-16,13-10-190 0,-10 0-523 0,3-7-892 15</inkml:trace>
  <inkml:trace contextRef="#ctx0" brushRef="#br2" timeOffset="-123172.86">14943 10652 227 0,'-3'-17'452'0,"3"17"-14"0,-7-28-17 15,7 28-31-15,-12-25-40 0,12 25-49 16,-18-19-41-16,18 19-37 0,-23-13-24 0,23 13-15 16,-30-6-10-16,30 6-12 0,-33 7-6 0,9 2-10 15,5 0-3-15,-8 9 8 0,-3 5 8 0,-3 2 7 16,-5 7-2-16,-5 8 9 0,4 5-1 0,-2 5 3 15,-2-1-18-15,0 17-19 0,13-6-14 16,3 0-15-16,7 5-15 0,7-2-16 0,10-9-12 16,6 4-9-16,3-3-9 0,10 3-6 0,8-3-5 15,6-6-4-15,7-3-4 0,0-9-2 0,3-7-4 16,3-4 3-16,7-7 2 0,-4-4 1 0,8-7-1 16,-4-7 4-16,4-2 3 0,6-7-1 0,0-7 4 15,3-10-3-15,0-5-9 0,1-5-7 0,2-13-5 16,-6-3-1-16,-3-5 0 0,-11-7 0 0,-5-4-5 15,-11 7-6-15,-11-6 0 0,-5 0-3 16,-7-1-4-16,-11-1 1 0,-13 0-8 0,-9-7-2 16,-11 3 1-16,-16 4-8 0,-7 11 9 0,-10 7-2 15,-13 12 5-15,6 16 0 0,-13 7 7 16,-7 12-2-16,-3 6 0 0,-16 9-53 0,2 10-51 16,7 9-50-16,4 4-61 0,6 10-87 0,10 2-115 15,10 11-144-15,11 0-148 0,13-1-706 0,19-5-870 16</inkml:trace>
  <inkml:trace contextRef="#ctx0" brushRef="#br2" timeOffset="-121957.45">6543 11580 117 0,'0'0'349'0,"-37"0"-35"0,37 0-12 16,0 0-18-16,-37-3-20 0,37 3-16 15,-33 0-15-15,33 0-16 0,-37 0-15 0,37 0-11 16,-40 0-8-16,40 0-9 0,-40 0-4 0,40 0 1 15,-40 0 10-15,40 0-2 0,-39 3 0 0,39-3 6 16,-41 0 1-16,41 0 4 0,-37 2 3 0,37-2 0 16,0 0-4-16,-39 0-11 0,39 0-8 0,0 0-12 15,0 0-10-15,-38 3-10 0,38-3 36 0,0 0 7 16,0 0-20-16,41 0-17 0,-8-3-23 0,7 3-18 16,10 3-20-16,4-3-10 0,2 2-21 0,11 3-5 15,0-2-6-15,9 2-8 0,11 2-2 0,6-5-3 16,0 4-3-16,5-3-4 0,-5-3 0 15,-10 0-4-15,-3-3 1 0,-7 1 2 16,-5-2-1-16,-5 0-5 0,-9 0 4 0,-5 0-1 16,-5-1-1-16,-8-2-4 0,-2-1-27 0,-11 3-123 15,-23 5-136-15,27-12-140 0,-27 12-151 0,0 0-173 16,-17-20-147-16,-3 12-593 0,-7-2-927 0</inkml:trace>
  <inkml:trace contextRef="#ctx0" brushRef="#br2" timeOffset="-121365.45">6853 10894 386 0,'0'0'480'0,"19"-17"-17"0,-19 17-24 0,18-12-21 15,-18 12-25-15,12-14-31 0,-12 14-34 16,0 0-33-16,18-16-42 0,-18 16-36 0,0 0-46 16,0 0-30-16,0-23-21 0,0 23-11 0,0 0-5 15,-24-10-4-15,24 10 2 0,0 0 2 0,-33-8-2 16,33 8-3-16,0 0-2 0,-43-1-4 0,43 1-4 15,0 0-7-15,-47 1-8 0,47-1-13 0,-27 6-16 16,27-6-4-16,-24 7-5 0,24-7-6 16,-19 10 8-16,19-10 28 0,-20 18 24 0,20-18 13 15,-17 25 9-15,17-25 6 0,-10 25-3 0,10-25-13 16,-10 32-10-16,7-14-8 0,-4-3-12 0,7-15-7 16,-4 32-6-16,4-32-11 0,-3 33-6 0,3-33-4 15,-3 27-6-15,3-27 13 0,0 22 64 16,0-22 52-16,0 18 60 0,0-18 42 0,0 0-3 15,0 0-238-15,0 20-22 0,0-20 0 0,0 0 0 16,0 0 0-16,0 0 0 0,36-5 0 0,-36 5 0 16,24-4 0-16,-24 4 0 0,30-5 0 0,-30 5 0 15,41 0 0-15,-41 0 0 0,39 5 0 0,-39-5 0 16,37 7 0-16,-37-7 0 0,33 17 0 0,-19-7 0 16,-4 5 0-16,-10-15 0 0,12 27 0 15,-12-27 0-15,0 33 0 0,0-33 0 0,-9 36 0 16,2-22 0-16,-2 3 0 0,-2-1 0 0,1-1 0 15,-4-5 0-15,14-10 0 0,-22 17 0 0,22-17 0 16,-30 15-348-16,30-15-377 0,-30 8-194 16,30-8-223-16,0 0-578 0,-51-3-1153 0</inkml:trace>
  <inkml:trace contextRef="#ctx0" brushRef="#br1" timeOffset="-118329.43">1474 14277 265 0,'3'-24'486'16,"-3"24"5"-16,0 0 4 0,-7-24-13 0,7 24-28 16,-10-12-48-16,10 12-15 0,0 0-46 0,-16-17-49 15,16 17-50-15,0 0-23 0,0 0-7 16,-34 2-15-16,34-2-1 0,-20 18-17 0,6-6 7 15,2 3-13-15,2 3-15 0,-1 1-23 0,2 1-6 16,2 1-15-16,1-1-15 0,6-1-14 0,-5 1-12 16,10 1-15-16,-2-4-7 0,3 0-5 0,1 1-11 15,-1-3 3-15,5 0-6 0,2-2-5 0,-13-13-2 16,27 17-1-16,-27-17-5 0,26 10-4 0,-26-10-2 16,27 2-4-16,-27-2 2 0,0 0-10 0,30-7 3 15,-30 7-2-15,0 0-3 0,10-15 4 0,-10 15 2 16,0 0-2-16,0 0-1 0,-20-15 2 15,20 15-6-15,0 0-2 0,-37-2 0 16,37 2-3-16,-36 5 2 0,36-5 0 0,-40 7-2 16,16 0-9-16,24-7-15 0,-36 13-71 0,36-13-110 15,-30 10-113-15,30-10-122 0,-21 8-112 0,21-8-81 16,0 0-56-16,0 0-93 0,0 0-339 0,27-8-591 16</inkml:trace>
  <inkml:trace contextRef="#ctx0" brushRef="#br1" timeOffset="-117953.45">1824 14275 178 0,'20'-16'412'16,"-7"4"-7"-16,1-1 8 0,-14 13-12 0,19-17-18 16,-19 17-30-16,17-15-44 0,-17 15-52 0,0 0-43 15,20-12-15-15,-20 12-14 0,0 0-9 16,0 0-17-16,34 10-28 0,-34-10-23 16,13 25-12-16,-7-9-17 0,-3 5-13 0,-3 4-12 15,0 3-6-15,-3 7-8 0,-3-1-6 0,-7 12-10 16,-1-4 4-16,-6 3-6 0,-9 3-4 0,-1 0 0 15,-8-2-2-15,-8 0-4 0,-1-4-2 0,-10 1-1 16,-13-1-5-16,-3-2 6 0,-4-5 3 0,4-8 34 16,-1-2 30-16,1-5 43 0,-4-8 26 0,14-3 6 15,-4-6-15-15,4-6-3 0,0-7 3 0,3-8-3 16,0-9-9-16,6-11-24 0,8-7-4 0,5-5-18 16,14-10-11-16,11-2-16 0,13-8-9 0,9-3-7 15,15-8-10-15,12 3-10 0,7 5-6 16,10 3-6-16,10 8-5 0,10 9-4 0,7 7-5 15,9 9-17-15,7 12-18 0,-9 7-40 16,6 11-28-16,-10 7-29 0,7 5-35 0,-7 2-33 16,-3 9-34-16,-14-1-38 0,-6 4-58 0,-3 1-51 15,-8 4-38-15,-10-2-10 0,-6 0 7 0,-6 1 21 16,-7-1 10-16,-7-2 3 0,-7 0-297 0,-3-20-189 16</inkml:trace>
  <inkml:trace contextRef="#ctx0" brushRef="#br1" timeOffset="-116089.22">4021 14529 221 0,'0'0'480'0,"0"0"-3"0,0 0-7 0,14-12-16 15,-14 12-19-15,0 0-22 0,0 0-22 0,3-17-21 16,-3 17-31-16,0 0-20 0,0 0-31 0,0 0-32 15,3-20-33-15,-3 20-34 0,0 0-33 0,0 0-25 16,0 0-32-16,0 0-22 0,0 0-16 0,0 0-12 16,0 0-10-16,0 0-2 0,0 0 1 0,0 0 14 15,0 0 17-15,-3 20 4 0,3-20-8 16,-3 22-8-16,3-22-11 0,0 28-5 0,0-28-6 16,3 32-7-16,-3-32-8 0,3 34 3 0,-3-34-8 15,4 34 2-15,-4-34-3 0,3 29-2 0,-3-29 0 16,7 26 1-16,-7-26 1 0,3 22 8 0,-3-22 35 15,4 18 21-15,-4-18 10 0,0 0-10 0,3 17-11 16,-3-17-12-16,0 0-11 0,0 0-12 16,0 0-51-16,0 0-79 0,0 0-141 0,0 0-140 15,23-5-131-15,-23 5-141 0,-7-18-127 0,7 18-741 16,-10-22-963-16</inkml:trace>
  <inkml:trace contextRef="#ctx0" brushRef="#br1" timeOffset="-115800.59">3912 14220 167 0,'0'0'550'0,"0"0"-28"16,3-23-20-16,-3 23-39 0,0 0-59 0,0 0-62 15,0-19-66-15,0 19-54 0,0 0-49 16,0 0-29-16,0 0-25 0,17-12-17 0,-17 12-17 15,0 0-14-15,33-3-11 0,-33 3-9 0,26-6-7 16,-26 6-6-16,24-10-4 0,-24 10 4 16,23-10 0-16,-23 10 2 0,17-10-2 0,-17 10-5 15,13-10-4-15,-13 10-8 0,0 0-4 0,10-14-3 16,-10 14-8-16,0 0-2 0,0 0-24 0,0 0-40 16,0 0-68-16,0 0-78 0,-37 2-90 0,37-2-79 15,-13 15-92-15,13-15-586 0,-10 17-525 0</inkml:trace>
  <inkml:trace contextRef="#ctx0" brushRef="#br1" timeOffset="-115340.58">4228 14427 615 0,'0'0'609'0,"0"0"-30"16,0 0-16-16,0 0-49 0,0 0-37 0,0 0-55 15,0 0-69-15,0 0-70 0,0 0-58 0,0 0-49 16,0 0-35-16,0 0-29 0,0 0-20 0,0 0-18 15,0 0-17-15,27 15-9 0,-27-15-9 0,17 23-8 16,-17-23-7-16,22 25-3 0,-11-10-3 0,-1-3-4 16,-1 3-4-16,2 0 1 0,-11-15-1 0,13 25 1 15,-13-25-1-15,14 23-1 0,-14-23 4 0,6 20 9 16,-6-20 17-16,7 15 15 0,-7-15 19 0,0 0 16 16,-3 17 15-16,3-17 14 0,0 0-2 0,0 0-5 15,0 0-7-15,0 0-9 0,-21-10-12 16,21 10-8-16,-3-17-21 0,3 17-9 15,3-28-1-15,-3 28-16 0,8-33-7 0,-2 15-7 16,4 2-5-16,0-2-1 0,0 1-2 0,0-1 0 16,4 3-4-16,-1 0-6 0,0 0-2 0,-13 15 1 15,23-18-4-15,-23 18 3 0,24-9 2 0,-24 9 0 16,0 0-2-16,30 3 3 0,-30-3 2 0,20 17 6 16,-20-17 1-16,10 27-7 0,-7-8 1 0,0 2 4 15,0 1 0-15,-3-2-2 0,0 6 2 0,-3-4-2 16,3-2 6-16,-3 3-4 0,3-3 0 0,-3-3 4 15,3-17-3-15,-3 30-5 0,3-30-27 0,-4 25-21 16,4-25-36-16,-3 20-56 0,3-20-73 16,0 0-103-16,0 20-90 0,0-20-101 0,0 0-81 15,0 0-52-15,0 0-68 0,26-20-384 0,-26 20-563 16</inkml:trace>
  <inkml:trace contextRef="#ctx0" brushRef="#br1" timeOffset="-115053.68">4792 14432 44 0,'0'0'449'0,"13"-27"-18"15,-13 27-20-15,11-30-18 0,-11 30-24 0,12-25-25 16,-12 25-31-16,13-25-30 0,-13 25-35 0,11-23-35 16,-11 23-38-16,10-15-35 0,-10 15-28 0,0 0-19 15,17-15-9-15,-17 15 32 0,0 0 8 16,0 0 10-16,0 0 3 0,19 15 1 0,-19-15 5 16,8 22 11-16,-8-22-4 0,0 31-2 0,0-31-3 15,-5 37 7-15,5-17 3 0,-3 3-9 0,0-4-17 16,0 5-5-16,-1-3-7 0,1 2-11 0,0-3-16 15,-3 0-4-15,1 0-27 0,5-20-7 16,-3 30-10-16,3-30-4 0,-3 25-8 0,3-25 4 16,0 23-3-16,0-23 4 0,6 14-2 0,-6-14-5 15,17 11-7-15,-17-11-12 0,0 0-50 0,37 2-71 16,-37-2-89-16,33-5-79 0,-33 5-69 0,33-10-55 16,-33 10-60-16,30-15-63 0,-30 15-57 0,24-20-54 15,-24 20-521-15,17-20-626 0</inkml:trace>
  <inkml:trace contextRef="#ctx0" brushRef="#br1" timeOffset="-114849.14">4876 14514 438 0,'0'0'578'0,"-35"3"7"0,35-3-2 16,-33-3-15-16,33 3-31 0,0 0-45 0,-40 0-59 16,40 0-67-16,0 0-59 0,-33 0-61 15,33 0-46-15,0 0-37 0,0 0-28 0,0 0-24 16,0 0-19-16,0 0-15 0,0 0-14 0,37-2-9 15,-37 2-10-15,50-5-9 0,-23 0-13 16,3 3-36-16,0-3-47 0,0 0-59 0,0-1-73 16,0 2-77-16,-3-4-68 0,-1 2-85 0,0-1-110 15,-2 2-108-15,-1-2-562 0,-2-1-666 0</inkml:trace>
  <inkml:trace contextRef="#ctx0" brushRef="#br1" timeOffset="-113961.59">6066 14480 62 0,'0'0'470'0,"0"0"-16"15,16-15-19-15,-16 15-11 0,0 0-25 0,11-15-27 16,-11 15-9-16,0 0-18 0,3-20-16 0,-3 20-18 16,0 0-14-16,-3-18-15 0,3 18-20 0,0 0-23 15,-11-21-19-15,11 21-20 0,0 0-9 0,-16-14-16 16,16 14-10-16,-20-7-10 0,20 7-10 0,0 0-14 16,-30-8-19-16,30 8-20 0,0 0-14 0,-37 2-9 15,37-2-14-15,-23 8-1 0,23-8-5 0,-27 16-5 16,27-16-3-16,-23 21-2 0,9-5-7 0,5-2-5 15,-2 1 2-15,4 3-3 0,1 0-6 16,3-1 0-16,0 1-5 0,3-18 1 0,-4 33-2 16,4-33-2-16,7 31 1 0,-7-31 1 0,6 27-1 15,-6-27 2-15,14 26 3 0,-14-26-1 16,19 17 3-16,-19-17-5 0,21 13-1 0,-21-13-1 16,27 7-2-16,-27-7 1 0,0 0-2 0,39-2 1 15,-39 2-4-15,30-7 2 0,-30 7-2 0,34-18-2 16,-17 6 0-16,-1 0-1 0,-2-1 0 0,-1 0-2 15,4-2 2-15,-8 0 2 0,4 1 6 0,-2-3 20 16,-1 3 15-16,-1-1-3 0,-9 15 1 0,14-25-3 16,-14 25 1-16,10-24 0 0,-10 24-2 0,11-26-6 15,-11 26-7-15,3-25 3 0,-3 25-3 16,3-22 0-16,-3 22 4 0,0-20 9 0,0 20 4 16,0-20 6-16,0 20-47 0,0 0-4 0,0-25 0 15,0 25 0-15,0 0 0 0,0 0 0 0,-3-23 0 16,3 23 0-16,0 0 0 0,0 0 0 15,0 0 0-15,0 0 0 0,0 0 0 0,0 0 0 16,0 0 0-16,0 0 0 0,-14 13 0 0,14-13 0 16,-6 18 0-16,6-18 0 0,-4 24 0 0,4-24 0 15,-3 27 0-15,3-27 0 0,-3 33 0 0,3-33 0 16,0 33 0-16,0-33 0 0,0 33 0 0,0-33 0 16,3 31 0-16,-3-31 0 0,7 27 0 0,-7-27 0 15,9 26 0-15,-9-26 0 0,14 20 0 16,-14-20 0-16,19 17 0 0,-19-17 0 0,27 16 0 15,-27-16 0-15,30 10 0 0,-30-10 0 0,34 7 0 16,-34-7 0-16,33 3 0 0,-33-3 0 0,34 2 0 16,-34-2-12-16,30-5-261 0,-30 5-97 0,23-7-106 15,-23 7-109-15,17-14-125 0,-17 14-114 0,6-16-856 16,-6 16-1117-16</inkml:trace>
  <inkml:trace contextRef="#ctx0" brushRef="#br1" timeOffset="-113008.93">6817 14350 211 0,'0'0'456'0,"25"-13"-19"16,-25 13-12-16,30-17-15 0,-12 6-24 16,-18 11-14-16,30-20-21 0,-30 20-21 15,26-19-16-15,-9 8-25 0,-17 11-22 0,23-18-10 16,-23 18-16-16,24-16-19 0,-24 16-18 0,16-13-16 16,-16 13-11-16,14-12-11 0,-14 12-13 0,0 0-9 15,13-13-17-15,-13 13-28 0,0 0-22 0,0 0-11 16,-13-17-11-16,13 17 21 0,0 0 54 0,-27-11 39 15,27 11 26-15,0 0 5 0,-30-9-1 0,30 9-11 16,0 0-9-16,-30-11-6 0,30 11-20 0,0 0-48 16,-24-5-105-16,24 5 0 0,0 0 0 0,0 0 0 15,-30-2 0-15,30 2 0 0,-16 10 0 16,16-10 0-16,-17 21 0 0,11-4 0 0,-4 3 0 16,-1 2 0-16,2 9 0 0,-1 0 0 0,2 7 0 15,-5 4 0-15,4 6 0 0,-5-1 0 0,4 3 0 16,1 0 0-16,-5-2 0 0,4 2 0 15,4-4 0-15,-5-10 0 0,4 3 0 0,1-5 0 16,3-5 0-16,-1 0 0 0,0-4 0 0,-2-4 0 16,6 0 0-16,-7-3 0 0,7-18 0 0,-3 32 0 15,3-32 0-15,-3 25 0 0,3-25 0 0,10 22 0 16,-10-22 0-16,23 16 0 0,-23-16 0 0,43 12 0 16,-16-8 0-16,3 0 0 0,3-4 0 0,5 2 0 15,1-4 0-15,4 2 0 0,1-4 0 16,-1 3 0-16,-6-5 0 0,-4 4-155 0,1-3-253 15,-4 0-100-15,-4-2-115 0,-2-1-121 0,-4-2-109 16,-4 0-813-16,-2 1-1104 0</inkml:trace>
  <inkml:trace contextRef="#ctx0" brushRef="#br1" timeOffset="-110276.88">8510 14307 211 0,'0'0'229'0,"0"0"-18"16,0 0-16-16,0 0 1 0,0 0 4 0,0 0 5 15,0 0 8-15,0 0 15 0,0 0 13 0,0 0 11 16,0 0 8-16,0 0-4 0,0 0-1 0,0 0-6 16,0 0-1-16,0 0-4 0,0 0-8 0,0 0-11 15,0 0-20-15,0 0-10 0,0 0-10 16,0 0-3-16,0 0-4 0,0 0-1 0,0 0 9 15,0 0 3-15,0 0-2 0,0 0 2 16,0 0-10-16,-10 13-23 0,10-13-20 0,0 0-21 16,0 0-22-16,0 0-16 0,0 0-18 0,0 0-11 15,0 0-9-15,37-5-5 0,-37 5-7 0,30-2-2 16,-30 2-3-16,33-4-5 0,-33 4-3 0,41-2-4 16,-41 2-16-16,43-3-40 0,-43 3-51 0,39-4-74 15,-39 4-82-15,41-3-91 0,-41 3-84 0,33-2-97 16,-33 2-80-16,0 0-34 0,40-3-28 0,-40 3-522 15,0 0-655-15</inkml:trace>
  <inkml:trace contextRef="#ctx0" brushRef="#br1" timeOffset="-110032.43">8614 14447 522 0,'0'0'534'0,"-17"12"4"0,17-12-4 0,0 0-2 15,-27 13-27-15,27-13-31 0,0 0-42 0,-16 11-50 16,16-11-53-16,0 0-52 0,0 0-53 0,0 0-42 15,0 0-39-15,0 0-26 0,0 0-25 0,0 0-17 16,27 4-13-16,-27-4-12 0,0 0-9 0,46-3-9 16,-46 3-2-16,41-1-5 0,-41 1-6 0,42-3-4 15,-42 3 0-15,43 0-5 0,-43 0-1 0,41-2-6 16,-41 2 0-16,33 0-11 0,-33 0-27 0,0 0-23 16,40 0-33-16,-40 0-37 0,0 0-43 15,33-6-92-15,-33 6-82 0,0 0-82 0,27-13-77 16,-27 13-80-16,14-9-638 0,-14 9-684 15</inkml:trace>
  <inkml:trace contextRef="#ctx0" brushRef="#br1" timeOffset="-108093.43">10612 14045 367 0,'0'0'469'0,"3"-23"-22"16,-3 23-28-16,10-22-26 0,-10 22-31 0,13-20-29 15,-13 20-31-15,17-21-30 0,-17 21-28 16,17-21-29-16,-17 21-28 0,19-18-30 0,-19 18-27 16,24-15-23-16,-24 15-16 0,20-13-22 0,-20 13-11 15,23-8-9-15,-23 8-9 0,0 0-2 0,40-1 6 16,-40 1 18-16,0 0 7 0,40 4 8 0,-40-4 16 16,27 13 30-16,-27-13 35 0,27 20-1 0,-18-8-13 15,1 6-15-15,1-1-6 0,-2 5-1 0,-2 4-5 16,3 4 9-16,-3 2 0 0,-1 6-4 0,1 1-9 15,4 9-8-15,-5 0-11 0,4 2-4 0,4 0-11 16,-2-3-7-16,-2 1-12 0,4-3-8 16,-1-3-6-16,1-4-13 0,-8-6-1 0,4-1-2 15,-4-7-1-15,2-2 6 0,-2-1 5 16,1-1 18-16,-7-20 36 0,3 27-14 0,-3-27-15 16,-10 18-17-16,10-18-11 0,-23 15-8 0,23-15-6 15,-40 12-7-15,13-7-4 0,-6 0-3 0,-4 0-2 16,-3 0-1-16,-6 0-2 0,-2 0-3 0,6 0 0 15,-6 0-1-15,9 0 1 0,2-1-2 0,4 0-2 16,3 1-14-16,0-2-25 0,30-3-35 0,-47 5-55 16,47-5-78-16,-33 4-93 0,33-4-93 0,0 0-106 15,-30-3-171-15,30 3-148 0,0 0-800 0,17-19-1059 16</inkml:trace>
  <inkml:trace contextRef="#ctx0" brushRef="#br1" timeOffset="-107880.59">11315 14258 498 0,'13'-24'700'0,"-13"24"0"0,11-22-7 16,-11 22-25-16,0-22-48 0,0 22-54 0,3-24-66 16,-3 24-69-16,3-19-78 0,-3 19-68 0,0 0-61 15,7-22-47-15,-7 22-36 0,0 0-30 0,6-17-41 16,-6 17-60-16,0 0-83 0,0 0-101 0,24-8-95 15,-24 8-107-15,0 0-123 0,0 0-109 16,13 12-107-16,-13-12-657 0,0 0-825 0</inkml:trace>
  <inkml:trace contextRef="#ctx0" brushRef="#br1" timeOffset="-107689.43">11402 14350 486 0,'16'17'489'16,"-16"-17"-34"-16,24 12-46 0,-24-12-48 0,20 18-42 15,-20-18-32-15,20 20-34 0,-20-20-24 0,20 25-14 16,-20-25 13-16,6 30 9 0,-6-30 6 0,7 30-11 16,-14-12-13-16,4 0-24 0,-7-3-27 0,0 2-29 15,-3-3-26-15,-1 2-14 0,-2-3-20 16,-1-1-38-16,-3 0-95 0,-3-2-157 0,2-2-166 16,-1-1-165-16,-2-2-208 0,24-5-462 0,-44 5-674 15</inkml:trace>
  <inkml:trace contextRef="#ctx0" brushRef="#br1" timeOffset="-102785.42">4011 13627 338 0,'0'0'561'0,"0"0"-29"16,10-18-32-16,-10 18-34 0,0 0-31 0,0 0-28 15,0 0-38-15,0 0-46 0,0-19-56 0,0 19-54 16,0 0-42-16,0 0-33 0,0 0-30 0,0 0-23 15,0 0-13-15,0 0-14 0,0 0-9 16,11 15-4-16,-11-15-6 0,0 0 4 0,6 24-2 16,-6-24-5-16,10 24-5 0,-10-24-3 0,7 22-5 15,-7-22-1-15,7 27-3 0,-7-27-3 0,6 26-1 16,-6-26 0-16,10 22-3 0,-10-22 0 0,3 22 2 16,-3-22 2-16,7 18-4 0,-7-18-2 15,0 0-51-15,4 19-111 0,-4-19-157 0,0 0-198 16,0 0-176-16,0 0-626 0,0 0-767 0</inkml:trace>
  <inkml:trace contextRef="#ctx0" brushRef="#br1" timeOffset="-102549.43">4068 13442 200 0,'0'0'489'0,"0"0"-27"0,0 0-41 15,0 0-52-15,3-20-44 0,-3 20-50 0,0 0-36 16,0 0-34-16,0 0-31 0,4-20-23 0,-4 20-23 16,0 0-22-16,0 0-20 0,3-20-17 15,-3 20-12-15,0 0-12 0,3-20-8 0,-3 20-8 16,0 0-5-16,-3-22-12 0,3 22-34 0,0 0-48 16,-3-18-61-16,3 18-75 0,0 0-90 0,0 0-88 15,-7-17-155-15,7 17-228 0,0 0-257 16</inkml:trace>
  <inkml:trace contextRef="#ctx0" brushRef="#br1" timeOffset="-102160.59">4141 13479 281 0,'0'0'603'16,"14"12"-15"-16,-14-12-29 0,0 0-29 0,16 14-69 16,-16-14-73-16,0 0-75 0,14 10-65 0,-14-10-45 15,0 0-38-15,24 15-27 0,-24-15-17 16,16 15-26-16,-16-15-16 0,20 18-11 0,-20-18-11 15,16 24-7-15,-5-9-12 0,-5 0-5 16,1 0-5-16,-7-15-5 0,9 30-3 0,-9-30-3 16,11 30-4-16,-11-30-1 0,3 24 1 0,-3-24-5 15,7 24 6-15,-7-24 4 0,3 19 60 0,-3-19 66 16,0 0 47-16,3 18-15 0,-3-18-22 0,0 0-14 16,0 0-10-16,0 0-18 0,8-18-19 0,-8 18-15 15,6-22-18-15,-6 22-5 0,13-30-11 0,-2 15-9 16,-5-2-14-16,4 0 2 0,0 0-4 0,0 3-6 15,-10 14-4-15,16-25-3 0,-16 25-1 0,17-18-4 16,-17 18-7-16,0 0 6 0,21-9 0 0,-21 9 2 16,0 0 0-16,19 15 0 0,-19-15 0 0,7 22-3 15,-7-22 1-15,7 29 0 16,-7-29 3-16,3 34-1 0,0-17-1 0,-3-17 2 16,0 33-9-16,0-33-56 0,4 30-84 0,-4-30-80 15,3 22-79-15,-3-22-111 0,0 0-139 0,3 20-111 16,-3-20-112-16,0 0-454 0,0 0-693 0</inkml:trace>
  <inkml:trace contextRef="#ctx0" brushRef="#br1" timeOffset="-101916.74">4735 13503 257 0,'10'-19'479'16,"0"5"19"-16,-10 14-4 0,17-23-22 0,-17 23-31 16,10-19-50-16,-10 19-63 0,0 0-64 0,10-21-53 15,-10 21-35-15,0 0 0 0,0 0-3 0,0 0-1 16,0 0-1-16,3 21 3 0,-3-21 3 15,-3 24-1-15,3-24-18 0,-3 32-25 0,0-8-16 16,3-5-22-16,-4 1-14 0,4 4-14 0,-4-3-14 16,4-1-9-16,0 0-5 0,0-2-4 0,0-18-4 15,8 32-4-15,-8-32 0 0,6 31 10 0,-6-31-11 16,6 21-2-16,-6-21 3 0,10 18-25 0,-10-18-77 16,0 0-96-16,27 10-114 0,-27-10-115 0,0 0-148 15,23-10-102-15,-23 10-145 0,13-12-337 16,-13 12-601-16</inkml:trace>
  <inkml:trace contextRef="#ctx0" brushRef="#br1" timeOffset="-101765.73">4712 13646 352 0,'0'0'533'0,"-27"-6"17"0,27 6 4 0,0 0-2 16,-33-6-28-16,33 6-44 0,0 0-54 0,-24-5-63 16,24 5-68-16,0 0-61 0,0 0-46 0,0 0-35 15,0 0-28-15,34-9-22 0,-34 9-23 0,40-3-26 16,-40 3-105-16,60-5-122 0,-30 2-117 0,3-1-136 15,7-4-110-15,-4 1-99 0,5 0-540 0,-4-4-641 16</inkml:trace>
  <inkml:trace contextRef="#ctx0" brushRef="#br1" timeOffset="-101360.43">5349 13402 46 0,'0'0'473'0,"20"-20"6"0,-20 20 19 16,10-12 12-16,-10 12-3 0,0 0-33 0,6-20-43 15,-6 20-66-15,0 0-71 0,0 0-62 0,0 0-39 16,0 0 1-16,0 0 1 0,0 0-6 0,0 0-7 15,4 27-4-15,-4-27-9 0,0 30-7 0,0-12-15 16,0 4-17-16,0 1-21 0,0-2-17 0,0 3-13 16,-4-2-12-16,4 0-8 0,0-1-8 0,0-21 0 15,-3 32 5-15,3-32 30 0,-3 28 47 0,3-28 54 16,-4 25 47-16,4-25 39 0,-3 17 40 0,3-17 28 16,0 0-329-16,-3 18-12 0,3-18 0 0,0 0 0 15,0 0 0-15,0 0 0 0,0 0 0 16,6-25 0-16,-6 25 0 0,17-28 0 15,-4 13 0-15,5-3 0 0,-2 4 0 0,1-3 0 16,2 0 0-16,-2 5 0 0,4 0 0 0,1 2 0 16,-1 3 0-16,-1-1 0 0,-20 8 0 0,36-5 0 15,-36 5 0-15,34 8 0 0,-34-8 0 0,26 14 0 16,-26-14 0-16,21 23 0 0,-21-23 0 0,9 27 0 16,-9-27 0-16,0 30 0 0,0-30 0 0,-13 32 0 15,0-19 0-15,-5 3 0 0,-1-4 0 0,-1 1 0 16,-7-4 0-16,0 3 0 0,-3-8 0 0,3 1 0 15,-3-1 0-15,30-4 0 0,-49 3 0 0,49-3 0 16,-44 0-230-16,44 0-318 0,-40-4-124 16,40 4-150-16,-33-5-127 0,33 5-741 0,-30-6-1126 15</inkml:trace>
  <inkml:trace contextRef="#ctx0" brushRef="#br1" timeOffset="-100873.43">3425 13346 46 0,'6'-39'569'0,"-3"7"-25"0,1 2-29 16,-4 0-35-16,0-1-49 0,-4 4-39 0,4 0-21 15,-3 1-35-15,0 4-44 0,3 2-56 16,0 20-51-16,-7-30-39 0,7 30-27 0,0 0-24 15,0 0-16-15,0 0-2 0,-26 26 19 0,15 8 16 16,1 14-12-16,1 17 3 0,5 10 2 0,1 20-7 16,6 7-14-16,4 8 4 0,6 28-10 0,1 8 83 15,-5 5 98-15,1 2 6 0,-3-3-30 0,-3-3-26 16,-4-27-8-16,0-3-22 0,-4-4-30 0,4-7-19 16,-3-7-23-16,-1-19-19 0,1-7-13 15,0-13-11-15,3-9-3 0,-4-8 5 0,1-7-5 16,0-4-10-16,-4-7-10 0,0-7-29 0,-3-1-12 15,10-17-64-15,-23 15-146 0,23-15-168 0,0 0-175 16,-37-7-166-16,24-8-190 0,3-5-913 16,3-6-1250-16</inkml:trace>
  <inkml:trace contextRef="#ctx0" brushRef="#br1" timeOffset="-99873.42">3047 13434 412 0,'-22'-19'391'0,"-2"1"-20"0,1 3-26 16,-1 3-26-16,5 0-25 0,-5 1-28 0,4 2-29 15,4-3-33-15,16 12-32 0,-30-12-31 0,30 12-22 16,-27-9-17-16,27 9-3 0,0 0 23 0,-24-8 37 15,24 8 15-15,0 0 9 0,0 0 12 0,0 0 3 16,43 8-12-16,-9-8-21 0,19 0-24 0,18 0-18 16,25-3-17-16,27 1-8 0,21-6-16 0,36 0-13 15,13-1-9-15,18-3-8 0,8-1-10 0,18 0-6 16,13 1-8-16,14-1-6 0,-1 1-2 0,10 2-2 16,51-1-1-16,0 4 0 0,-47-1-4 0,50 3-2 15,-51 3 0-15,-2 0 0 0,9-1-1 16,47 3 1-16,-43-2-1 0,46 2 2 15,-52 0-1-15,-7 0 0 0,-4-3-1 0,-7 1 5 16,-9 2-2-16,-1-5 1 0,-13-1-2 0,-11 2-2 16,-11-4 1-16,-18-1-1 0,-17 0-1 0,-39 0-1 15,-15 1 1-15,-12 1-1 0,-23-1-3 0,-11 1 0 16,-13 1 0-16,-7 2-3 0,-3-1 2 0,-9 1-2 16,-5 1-3-16,1-2 4 0,-4 1-1 0,1 2 0 15,-8-1-2-15,4 0 0 0,-7 2 0 0,5-2 2 16,-5 3-2-16,-33 0-1 0,60-2-2 0,-60 2 1 15,54 2 2-15,-54-2-2 0,43 0 0 16,-43 0 1-16,36 4 0 0,-36-4-1 0,33 3 4 16,-33-3-2-16,30 3 0 0,-30-3-1 0,0 0 0 15,37 6-1-15,-37-6 3 0,0 0-2 0,34 9 1 16,-34-9 0-16,16 12 0 0,-16-12 2 16,17 18 0-16,-17-18-3 0,13 24 2 0,-3-4 1 15,-6-1 2-15,-1 0-2 0,-3 6 1 0,4 3 2 16,-8 7 2-16,4 2 1 0,-3 4 8 0,-1 9 4 15,4 5 12-15,0 3 22 0,0 11 4 0,4 6 8 16,-1 6 4-16,4 14 6 0,-4-1-2 0,0 4-9 16,0 2-9-16,-3 0-4 0,-3 0-5 0,-3 0-8 15,-1-5 1-15,-3-1-13 0,-3-1-4 16,-1-3-4-16,1-7-2 0,0-10-3 0,-1-4-3 16,1-4-3-16,-4-5 2 0,7-7-1 0,0-6-7 15,-3-4 4-15,3-5 2 0,4-7-6 0,-5 0-6 16,8-6 9-16,-4 0 1 0,1-5 6 0,3 0 3 15,-8-5 36-15,11-15 42 0,-10 30 33 0,10-30 14 16,-9 20-12-16,9-20-22 0,-11 16-23 0,11-16-16 16,-16 9-13-16,16-9-13 0,0 0-9 0,-30 10-3 15,30-10-6-15,-30 2-5 0,30-2-6 0,-44 0-2 16,44 0-2-16,-57-2-2 0,24 2-1 0,-7 0-2 16,-10-3-2-16,-3 3-2 0,-7-2 1 0,-14 2-2 15,-2 0 0-15,-22-2-2 0,-1 2 0 16,-4-3-1-16,-21 3 2 0,-6-3-2 0,-10 1 0 15,-10-1 0-15,-10 2-2 0,-40-2-1 0,-17 0-2 16,-13 6 0-16,-17 0-2 0,-17 1 4 16,-73 4-1-16,-12 3 0 0,-15 7 1 0,-9 2-1 15,-8 0 7-15,-9 5-4 0,0-2-2 0,-1 2 9 16,15 0 0-16,9-3 4 0,13-1-1 0,18-4 0 16,19-2 0-16,67-5-1 0,20-3 2 0,20 1 2 15,50-7 2-15,13 5 1 0,20-6-2 0,23 2 0 16,25 2-1-16,8-4-3 0,11 0-1 0,11 0-29 15,2 0-88-15,10 2-117 0,4 1-127 16,33-3-155-16,-33 4-188 0,33-4-232 0,0 0-812 16,0 0-1177-16</inkml:trace>
  <inkml:trace contextRef="#ctx0" brushRef="#br2" timeOffset="-97809.42">13470 13430 29 0,'22'-8'303'0,"2"-1"-12"0,-24 9 2 16,33-16-13-16,-13 8-1 0,-20 8-8 0,37-17-3 15,-37 17 0-15,33-14 13 0,-33 14 4 0,30-15 13 16,-30 15 31-16,24-17 13 0,-24 17 21 0,20-12 15 16,-20 12 9-16,16-14 4 0,-16 14-18 0,0 0-27 15,11-16-38-15,-11 16-39 0,0 0-46 0,0 0-40 16,-17-9-33-16,17 9-27 0,-24 5-25 0,24-5-17 16,-30 20-10-16,11-6-8 0,-8 6-2 0,0 5 0 15,-6 5-1-15,3 6-6 0,0 3-5 0,-7 6-6 16,0 3-8-16,4 4-3 0,-4 1-4 0,1 1 4 15,-4 9 0-15,-1 3-4 16,5-11-4-16,6 3-3 0,-7-3-14 0,4-1-7 16,6-1 0-16,-3-3 0 0,10-8 0 0,-4-1 0 15,8-5 0-15,-1-3 0 0,4-5 0 0,-1-1 0 16,8-7-64-16,-4 0-173 0,4-3-88 0,6-17-116 16,-14 23-163-16,14-23-167 0,0 0-91 0,0 0-800 15,0 0-1099-15</inkml:trace>
  <inkml:trace contextRef="#ctx0" brushRef="#br2" timeOffset="-97561.58">12869 13745 39 0,'-14'-32'564'16,"1"1"-22"-16,0 4 28 0,0 1 3 0,3 6-33 16,-4 1-53-16,4 1-64 0,4 3-63 15,-4 0-68-15,10 15-58 0,-10-22-50 0,10 22-37 16,0 0-29-16,-10-12 0 0,10 12 63 0,13 12 33 15,7 2 36-15,7 9 17 0,9 10-13 0,15 6-21 16,9 16-21-16,0 3-29 0,3 9-22 0,0 2-22 16,4 6-26-16,6 14-14 0,1 1-13 0,-4 3-12 15,-14-16-11-15,1 3-5 0,0-5-8 0,-8-5-6 16,-5-8-22-16,-7-9-152 0,-10-13-189 0,-4-2-189 16,0-8-206-16,-9-2-275 0,-5-11-791 0,2-3-1210 15</inkml:trace>
  <inkml:trace contextRef="#ctx0" brushRef="#br2" timeOffset="-87805.58">16884 12567 126 0,'0'0'552'0,"14"-17"-5"16,-14 17-12-16,0 0-38 0,0 0-27 0,3-20-27 15,-3 20-19-15,0 0-26 0,0 0-21 0,-3-21-16 16,3 21-30-16,0 0-36 0,0 0-29 0,0 0-32 16,0 0-27-16,-7-17-25 0,7 17-27 0,0 0-26 15,0 0-27-15,0 0-20 0,0 0-17 0,0 0-8 16,0 0 28-16,0 0 29 0,0 0 0 16,4 23-5-16,-4-23-10 0,0 25-8 0,0-25-7 15,3 35-16-15,-3-13-7 0,0 1-10 0,0 2-8 16,0 1-7-16,0-2-4 0,-3 3-6 0,3-2-5 15,0 0-3-15,0 0-4 0,3 0-2 16,-3-2 0-16,0-1-2 0,0-22-5 0,0 33 5 16,0-33 2-16,3 30 3 0,-3-30 3 0,4 24 2 15,-4-24 2-15,3 18 2 0,-3-18-2 0,0 0-4 16,9 15-11-16,-9-15-72 0,0 0-124 0,0 0-160 16,0 0-168-16,30-7-163 0,-30 7-180 0,14-15-190 15,-14 15-446-15,13-23-942 0</inkml:trace>
  <inkml:trace contextRef="#ctx0" brushRef="#br2" timeOffset="-87461.58">17241 12557 253 0,'7'-17'553'0,"-7"17"-9"16,6-27-10-16,-6 27-24 0,4-31-38 0,-4 31-34 15,7-27-39-15,-7 27-32 0,3-25-28 0,-3 25-30 16,3-20-31-16,-3 20-28 0,7-18-32 0,-7 18-36 15,0 0-36-15,3-21-28 0,-3 21-26 0,0 0-21 16,0 0-13-16,0 0-9 0,0 0-4 0,0 0-1 16,0 0 11-16,0 0 33 0,14 14 30 0,-14-14 17 15,0 27 1-15,0-7-2 0,0 0-7 0,0 3-3 16,0 2-5-16,-3 2-15 0,3-2-8 0,-5 3-16 16,5 1-11-16,-3-1-9 15,3 0-10-15,0-1-6 0,0 1-10 0,0-2-5 16,3-2-3-16,-3 1-4 0,0-2-2 0,8-4-2 15,-8 1 0-15,0-20 2 0,6 31 2 0,-6-31 0 16,13 27-1-16,-13-27-1 0,14 17-5 0,-14-17-22 16,19 15-65-16,-19-15-86 0,0 0-116 0,30 7-131 15,-30-7-126-15,0 0-142 0,31-9-147 0,-31 9-175 16,20-13-420-16,-20 13-866 0</inkml:trace>
  <inkml:trace contextRef="#ctx0" brushRef="#br2" timeOffset="-87093.03">18019 12255 436 0,'16'-20'493'0,"-2"6"-15"16,-1-2-20-16,-4 3-26 0,5 1-34 0,-1-3-18 15,-13 15-21-15,17-19-16 0,-17 19-16 0,16-21-22 16,-16 21-31-16,14-15-35 0,-14 15-32 0,0 0-34 15,10-16-31-15,-10 16-30 0,0 0-14 0,0 0 62 16,0 0 30-16,0 0 25 0,3 26 2 0,-3-8-11 16,-10 6-13-16,7 6-29 0,-3 8-25 0,-5 7-14 15,1 7-21-15,4 13-14 0,-5 5 39 16,8 8 21-16,-3 12-12 0,2 5-17 0,1 5-17 16,3 2-12-16,-3 0-92 0,3-4 0 0,-3 0 0 15,-1-1 0-15,0-17 0 0,4-3 0 0,-3-6 0 16,3-12 0-16,-3-6 0 0,3-8 0 15,-3-7 0-15,3-4 0 0,0-5 0 0,3-7 0 16,-3-22 0-16,0 29 0 0,0-29 0 0,0 0 0 16,0 0 0-16,0 0 0 0,0 0-486 0,-7-17-255 15,7 17-156-15,-9-33-156 0,-5 14-652 0,1-7-1140 16</inkml:trace>
  <inkml:trace contextRef="#ctx0" brushRef="#br2" timeOffset="-86505.42">16838 12315 99 0,'0'0'306'15,"-17"-19"-24"-15,17 19-12 0,-24-21-13 16,24 21-2-16,-16-20 4 0,16 20 6 0,-17-15 6 16,17 15 2-16,-13-15 3 0,13 15 4 0,-17-16 9 15,17 16 6-15,-13-12-2 0,13 12-5 16,0 0-9-16,-17-15-12 0,17 15-11 0,0 0-14 16,0 0-25-16,-16-12-27 0,16 12-42 0,0 0-31 15,0 0-23-15,0 0-17 0,0 0 3 0,-24 15 35 16,24-15 18-16,-6 33 6 0,3-11 2 0,-1 8 9 15,0 8 8-15,4 4-7 0,-3 10-8 0,0 8-11 16,0 11-17-16,-4 4-12 0,7 14 48 0,-6 3 16 16,2 1-11-16,0 0-144 0,4-10-12 0,0-1 0 15,0-5 0-15,-3 1 0 0,3-8 0 0,-3-10 0 16,-1-6 0-16,4-3 0 0,0-10 0 16,0-5 0-16,0-5 0 0,0-4 0 0,0-5 0 15,0-22 0-15,4 29 0 0,-4-29 0 16,0 0 0-16,0 0 0 0,0 0 0 0,0 0 0 15,0 0 0-15,10-16-262 0,-10 16-489 0,-4-28-141 16,4 28-157-16,-10-38-732 0,4 16-1211 0</inkml:trace>
  <inkml:trace contextRef="#ctx0" brushRef="#br2" timeOffset="-85621.58">15877 12712 420 0,'0'0'419'0,"0"0"-18"15,0 0-20-15,0 0-15 0,0 0-24 0,0 0-28 16,0 0-37-16,0 0-45 0,0 0-35 0,0 0-35 16,0 0-30-16,0 0-20 0,0 0-26 0,0 0-10 15,0 0 1-15,0 0 4 0,0 0 5 0,0 0-9 16,0 0-4-16,-17 8-5 0,17-8-9 0,0 0-10 16,-13 12-12-16,13-12-3 0,0 0 1 0,0 0-3 15,-17 11 17-15,17-11 34 0,0 0 19 16,0 0 8-16,0 0-21 0,0 0-18 0,0 0-14 15,0 0-11-15,0 0-8 0,0 0-8 0,0 0-8 16,0 0-1-16,0 0-6 0,0 0-6 0,0 0-2 16,0 0-3-16,0 0-2 0,0 0 0 15,0 0 1-15,0 0 0 0,0 0 1 0,0 0-1 16,0 0 0-16,0 0 1 0,0 0 5 0,0 0 6 16,0 0 38-16,0 0 49 0,0 0 38 0,0 0-19 15,0 0-20-15,-23-9-14 0,23 9-8 0,0 0-2 16,-3-20-2-16,3 20-12 0,0-17-12 0,0 17-4 15,7-25-9-15,-7 25-7 0,13-25-7 16,-13 25-6-16,20-25-3 0,-7 12-5 0,-13 13-5 16,30-19 2-16,-30 19-1 0,41-14-2 0,-41 14-2 15,42 0-2-15,-18 6 0 0,3 2 1 0,-8 4-1 16,5 3 1-16,-7 2 1 0,-4 6 1 0,-7 0 2 16,2-1-1-16,-5 6 1 0,-6 0-4 0,-8 1 5 15,-5 5 2-15,-8 0-2 0,-2 1 7 0,-8-5 0 16,-2 0 18-16,-5-3 26 0,8-2 25 15,-4-7 27-15,4-4 19 0,3 2 12 0,7-8-6 16,0-1-18-16,23-7-17 0,-41 5-14 0,41-5-18 16,-23-5-13-16,23 5-14 0,0 0-8 0,-4-19-8 15,4 19-7-15,27-14-4 0,-27 14-2 16,44-7-5-16,-44 7 0 0,60 0-1 0,-30 4-2 16,7 7-1-16,-4-1 0 0,3 2 0 0,1 6 1 15,-4-3 0-15,1 5 1 0,-4-2 0 0,4 1-1 16,-1-1-4-16,-6 0-32 0,3-4-47 0,-11-1-57 15,8-1-72-15,-10-2-70 0,2 0-76 0,5-3-111 16,-24-7-138-16,30 5-155 0,-30-5-196 0,0 0-424 16,33-8-832-16</inkml:trace>
  <inkml:trace contextRef="#ctx0" brushRef="#br2" timeOffset="-80009.11">19035 12397 428 0,'0'0'467'0,"0"0"18"0,24-7-4 15,-24 7-36-15,0 0-43 0,0 0-23 16,16-10-31-16,-16 10-41 0,0 0-45 0,0 0-39 16,0 0-42-16,0 0-32 0,0 0-34 0,-6-15-12 15,6 15-14-15,0 0-2 0,-27-8-7 0,27 8-10 16,0 0-3-16,-37-2-7 0,37 2-3 0,0 0 2 16,-46 0 11-16,46 0 11 0,0 0 11 0,-44 0 5 15,44 0 0-15,0 0 4 0,-43 0 9 0,43 0 5 16,0 0-7-16,0 0-9 0,-37 2-16 0,37-2-18 15,0 0-14-15,0 0-12 0,-26 2-4 0,26-2-4 16,0 0 23-16,-17 16 36 0,17-16 31 0,-13 17 14 16,13-17 3-16,-11 22-3 0,11-22-15 0,-13 29-14 15,7-14-15-15,-5 2-15 0,8-3-12 16,3-14-13-16,-13 32-6 0,13-32-7 16,-10 26-9-16,10-26-3 0,-7 23-1 0,7-23-4 15,-10 20 4-15,10-20 46 0,0 0 41 0,-6 22-112 16,6-22 0-16,0 0 0 0,0 0 0 0,0 0 0 15,0 0 0-15,0 0 0 0,30-3 0 0,-30 3 0 16,23-9 0-16,-23 9 0 0,26-4 0 0,-26 4 0 16,34-3 0-16,-34 3 0 0,33 7 0 0,-33-7 0 15,34 15 0-15,-18-3 0 0,-2 3 0 0,-1 2 0 16,-7 4 0-16,1-1 0 0,-3 5 0 0,-4-3 0 16,-7 3 0-16,0 0 0 0,-6 3 0 0,-1-1 0 15,-2-4 0-15,-4 2 0 0,-4-5 0 16,-2-1 0-16,0-4 0 0,-4 2-348 0,-4-8-178 15,0 1-100-15,1-5-143 0,0-3-121 0,-4-2-821 16,4 0-1146-16</inkml:trace>
  <inkml:trace contextRef="#ctx0" brushRef="#br2" timeOffset="-79497.52">17258 13250 68 0,'-17'-11'460'0,"17"11"-10"0,0 0 1 15,-13-14-4-15,13 14-21 0,0 0-25 0,-14-17-22 16,14 17-23-16,0 0-21 0,-6-18-14 0,6 18-22 15,0 0-24-15,0 0-22 0,-14-15-33 0,14 15-39 16,0 0-34-16,0 0-30 0,0 0-25 0,0 0-17 16,0 0-14-16,0 0 1 0,-16 18 9 15,16-18 32-15,-3 27 10 0,0-8 0 0,-1 1-6 16,0 4-11-16,4 0-10 0,-3-2-17 0,0 7-8 16,-1-5-11-16,1 3-6 0,3-2-8 0,0 0-3 15,-3 0-4-15,3-1 0 0,-3-2 0 16,3 0-2-16,0-22-2 0,0 32-20 0,0-32-95 15,0 25-95-15,0-25-112 0,3 18-127 0,-3-18-129 16,0 0-63-16,0 0-43 0,30 0-43 0,-30 0-480 16,30-20-648-16</inkml:trace>
  <inkml:trace contextRef="#ctx0" brushRef="#br2" timeOffset="-79229.4">17418 13375 324 0,'10'-25'399'0,"-4"4"3"16,5 1 19-16,-8 3 8 0,7 0-5 0,-10 17-5 15,3-30-20-15,-3 30-40 0,7-23-64 16,-7 23-60-16,0 0-48 0,4-20-28 0,-4 20-13 15,0 0-2-15,-14 18-11 0,14-18-12 16,-10 31-15-16,4-10-10 0,6 2-12 0,-4 2-11 16,8 2-11-16,-1-2-10 0,0 0-7 0,10-1-6 15,-2-3-2-15,-2-1 0 0,8-3 68 0,0-5 62 16,3 0 23-16,-20-12 8 0,40 5 5 0,-40-5 11 16,39-12 10-16,-18-2-20 0,-5-4-33 0,-2-1-29 15,-4-8-28-15,-4-2-22 0,-6 2-19 0,0-1-12 16,-6-4-16-16,-1 2-7 0,-6 3-6 0,-1 2-6 15,1 5-21-15,-1 2-80 0,-5 3-95 0,-1 5-87 16,-4 5-84-16,24 5-91 0,-49 3-110 0,19 4-92 16,-8 7-67-16,5 6-106 0,-7 1-544 0,1 7-806 15</inkml:trace>
  <inkml:trace contextRef="#ctx0" brushRef="#br2" timeOffset="-79036.44">16574 13782 678 0,'-36'15'701'0,"3"-4"7"15,6-2-2-15,3-1-3 0,-3-3-53 0,27-5-72 16,-33 7-84-16,33-7-80 0,0 0-70 0,0 0-59 16,0 0-50-16,0 0-42 0,0 0-35 0,50-3-30 15,-16 1-23-15,5-3-18 0,12 3-17 0,-2-1-8 16,19-2-14-16,1 0-7 0,1 1-3 0,4-4-7 16,13 4-70-16,-14-4-108 0,0-1-118 0,-6 5-99 15,0-4-111-15,-7 0-139 0,-14 4-94 16,1-4-107-16,-10 3-556 0,-11 0-824 0</inkml:trace>
  <inkml:trace contextRef="#ctx0" brushRef="#br2" timeOffset="-78781.58">17308 13775 408 0,'-40'4'672'0,"40"-4"-45"0,-36 3-18 0,36-3-28 15,-30 2-36-15,30-2-45 0,0 0-57 0,-38 4-66 16,38-4-74-16,0 0-59 0,-30 8-47 0,30-8-36 15,-10 12 7-15,10-12 3 0,-3 24 3 0,3-24 15 16,-3 34 10-16,-4-8 3 0,4 2-7 16,-1 5-21-16,1 1-15 0,-7 7-14 0,4-5-19 15,-1 9-24-15,0-4-16 0,-3-1-15 0,7-3-8 16,-7-2-7-16,6-2-6 0,1-6-8 16,-4-2-41-16,7-5-101 0,-3 1-118 0,3-21-119 15,-3 29-103-15,3-29-95 0,3 20-91 0,-3-20-44 16,0 0-33-16,0 0-61 0,0 0-476 0,0 0-703 15</inkml:trace>
  <inkml:trace contextRef="#ctx0" brushRef="#br2" timeOffset="-78464.4">16164 14650 425 0,'-40'9'541'16,"0"-1"-12"-16,7 2-13 0,-11-3-24 0,7 0-25 15,4 2-34-15,3-4-30 0,3-1-41 0,27-4-44 16,-43 13-34-16,43-13-25 0,-33 8 10 0,33-8 12 16,0 0-13-16,0 0-39 0,20 12-31 0,-20-12-36 15,63-3-30-15,-16 3-25 0,13-5-19 0,13 3-19 16,14-5-10-16,6-1-11 0,8 0-7 15,15-1-8-15,7-4-4 0,0 1-7 0,5-4 0 16,-8 2-2-16,3-1-2 0,-2-2-4 0,-9-1-57 16,-8-2-79-16,-20 0-75 0,-5-3-75 0,-5 3-90 15,-7-5-112-15,-4 1-135 0,-6-7-130 0,-14 4-730 16,1-6-918-16</inkml:trace>
  <inkml:trace contextRef="#ctx0" brushRef="#br2" timeOffset="-77905.4">19252 12692 177 0,'0'0'643'16,"0"0"10"-16,0 0 0 0,0 0-3 15,0 0 7-15,0 0 18 0,0 0 16 0,0 0-7 16,0 0-23-16,0 0-46 0,0 0-56 0,0 0-57 16,0 0-131-16,0 0-371 0,0 0 0 0,0 0 0 15,-30 0 0-15,30 0 0 0,0 0 0 0,0 0 0 16,0 0 0-16,0 0 0 0,0 0 0 0,0 0 0 16,3-15 0-16,-3 15 0 0,0 0 0 0,17-12 0 15,-17 12 0-15,0 0 0 0,24-14 0 0,-24 14-620 16,0 0-260-16,19-12-152 0,-19 12-893 0,0 0-1345 15</inkml:trace>
  <inkml:trace contextRef="#ctx0" brushRef="#br2" timeOffset="-76528.58">17368 14262 145 0,'0'0'394'0,"3"-21"4"15,-3 21 4-15,6-21-12 0,-6 21-10 0,11-25-1 16,-11 25-5-16,0-25-1 0,0 25-13 0,0-23-11 16,0 23-16-16,0-20-46 0,0 20-53 0,0 0-47 15,0-22-35-15,0 22-28 0,0 0-27 16,0 0-18-16,0 0-17 0,-23 7-12 0,23-7-9 16,-18 20-9-16,18-20-7 0,-6 31-3 0,6-31-2 15,-3 32-2-15,3-13 0 0,6 1 0 16,-3 1 1-16,11-4 0 0,-1-2 2 0,4 0-1 15,4-4 0-15,1-4-1 0,-22-7-2 0,47 5-3 16,-47-5-1-16,54-9-4 0,-27 2-1 0,-5-5 0 16,-1-1-2-16,-1 1-1 0,-10-2-2 0,-4 1-1 15,-6 13-1-15,0-25 2 0,-16 12-5 0,-1 1 2 16,-10 1-2-16,-3 5-2 0,-6-2 4 0,-1 4-2 16,1 3 2-16,-2-1 1 0,5-2-3 0,0 4-83 15,33 0-70-15,-57-2-81 0,57 2-85 16,-40-3-74-16,40 3-83 0,0 0-132 0,-6-15-635 15,6 15-705-15</inkml:trace>
  <inkml:trace contextRef="#ctx0" brushRef="#br2" timeOffset="-75917.41">20162 12300 202 0,'0'0'339'0,"18"-10"-23"0,-18 10-23 0,12-14 1 15,-12 14-13-15,0 0 7 0,21-12 1 16,-21 12 0-16,0 0-3 0,16-14-10 0,-16 14-7 16,0 0-22-16,7-13-15 0,-7 13-37 0,0 0-23 15,0 0-34-15,-7-16-21 0,7 16-14 0,0 0-11 16,-33-6-6-16,33 6-1 0,-30-2 6 0,30 2 13 15,-34 2 9-15,34-2 12 0,-39 3 15 0,39-3-1 16,-37 3-15-16,37-3-22 0,-33 4-21 0,33-4-17 16,-41 12-12-16,25-2-9 0,-1 3-7 0,1-1-2 15,-1 6-6-15,1 0-4 0,2-1-2 0,4 3 5 16,-1 0-2-16,8 0-3 0,0 0 7 16,6 0-9-16,0-2 1 0,8 1 1 0,5-1 3 15,1-6-4-15,10 3-2 0,3-4-1 16,3 1-2-16,-3-5-4 0,0-2-1 0,4 3-4 15,-4-3 3-15,-3 2-10 0,-1-2-5 0,-3 0-2 16,-3 3 3-16,4 2 0 0,-8 0 2 0,1 2 1 16,-7 3 2-16,-4 0 1 0,-6-15-2 0,-3 38 3 15,-7-16 5-15,-3 1-2 0,-4 2 3 0,-10 0 1 16,4 0 0-16,-10 2 2 0,-1 1 2 0,1-1 0 16,-7-4 0-16,10-3-33 0,-3 0-117 0,3-2-142 15,-3-1-160-15,3-2-192 0,-3 2-168 0,-2-4-663 16,2 0-911-16</inkml:trace>
  <inkml:trace contextRef="#ctx0" brushRef="#br2" timeOffset="-75449.4">17034 14807 297 0,'14'-12'528'0,"-14"12"-4"0,13-25 1 16,-13 25-5-16,17-28-28 0,-17 28-26 0,13-25-13 16,-13 25-15-16,10-22-29 0,-10 22-54 0,3-18-67 15,-3 18-58-15,0 0-48 0,7-18-35 16,-7 18-17-16,0 0-1 0,-10 18-7 0,10-18-7 15,-16 28-7-15,9-8-9 0,-3 2-11 0,3 1-15 16,-6 7-13-16,9-1-3 0,-6 1-10 0,7 3-6 16,-3 3-3-16,2-5-2 0,4 0-8 15,0-4-78-15,0-2-143 0,0-2-121 0,0-4-92 16,0-19-99-16,10 28-121 0,-10-28-90 0,13 15-718 16,-13-15-883-16</inkml:trace>
  <inkml:trace contextRef="#ctx0" brushRef="#br2" timeOffset="-74716.58">17341 14817 452 0,'11'-20'543'0,"-2"3"8"0,-9 17-7 0,10-28-17 16,-10 28-47-16,6-20-55 0,-6 20-76 0,8-17-71 15,-8 17-52-15,0 0-44 0,0 0-23 0,0 0-6 16,0 0-9-16,6 24-22 0,-6-24-18 0,13 33-19 16,-2-13-17-16,2-3-11 0,-3 3-10 0,3-2-4 15,4-3-3-15,-4 0 2 0,8-2 10 16,-2-6 24-16,-19-7-1 0,33 10-7 0,-33-10-10 15,38-5-8-15,-38 5-10 0,26-10-5 0,-26 10-9 16,23-17-5-16,-23 17-4 0,10-25-5 0,-10 25 1 16,-3-25-19-16,3 25-68 0,-20-28-64 0,3 18-59 15,-6 1-51-15,0 1-52 0,-10 3-48 16,-5 2-21-16,-5 7-11 0,-4 2 3 0,-10 6 20 16,-3 6 39-16,-13 5 50 0,1 5 35 0,-12 3 52 15,0 1 50-15,21-1 66 0,-4-3 88 0,11-3 78 16,5-3 61-16,12-2 53 0,2-3 47 0,7-1 38 15,0-4 20-15,13 1 26 0,1-4 22 0,16-9-4 16,-7 16-26-16,7-16-41 0,26 9-38 0,4-3-32 16,4-5-33-16,9-1-31 0,11-1-29 0,6-2-26 15,6-5-17-15,4 4-18 0,14-6-10 16,-4 0-11-16,3-3-9 0,-6 4-16 0,-7-2-58 16,-7 1-71-16,-3 2-75 0,-13 1-74 0,-1 0-78 15,-5-1-68-15,-11 3-89 0,-4 0-37 16,-26 5 24-16,37-10 79 0,-37 10 81 0,27-7 66 15,-27 7 54-15,0 0 46 0,13-10 46 0,-13 10 66 16,0 0 62-16,0 0 70 0,0 0 62 0,0 0 47 16,-20-11 32-16,20 11 7 0,0 0 8 0,-43 3-2 15,43-3-5-15,-40 10 11 0,13-2-10 0,4 2-11 16,-7 2-13-16,3 6-15 0,-3 2-13 0,0-1-9 16,0 12-15-16,0-1-15 0,3 5-14 0,0 0-8 15,0 2-17-15,5 1-10 0,-5 2-13 0,3 0-14 16,4-3-9-16,1 3 0 0,-2-5-7 0,5-2-3 15,2 0-5-15,2-6-12 0,-2-3-86 16,4-3-72-16,0-4-54 0,3-2-71 0,7-15-57 16,-16 20-48-16,16-20-13 0,0 0 6 0,0 0 24 15,-34-2 34-15,34 2 40 0,-20-23 48 0,10 6 46 16,0-2 37-16,-3-10 24 0,3 2 25 0,-4 0 33 16,11-4 58-16,0 4 61 0,-4-2 56 0,7 8 54 15,0-1 38-15,0 2 15 0,0 20-19 16,-3-31-35-16,3 31 40 0,7-17 8 0,-7 17-12 15,0 0-20-15,0 0-21 0,36 10-20 0,-19 2-17 16,3 1-21-16,6 5-13 0,4 4-16 0,7 0-8 16,0 0-8-16,3 4-66 0,-10-6-114 0,0 1-127 15,-3-1-137-15,-8-6-128 0,5-2-708 16,-10 1-687-16</inkml:trace>
  <inkml:trace contextRef="#ctx0" brushRef="#br2" timeOffset="-74540.81">16584 15872 811 0,'-46'10'842'16,"9"3"-65"-16,7-5-83 0,3 0-58 0,4-2-37 16,-4 2-18-16,27-8-40 0,-30 9-36 0,30-9-64 15,0 0-70-15,30 3-70 0,13-6-65 0,17-4-43 16,38-5-40-16,31-6-28 0,45-2-25 0,19-2-19 16,17-3-16-16,24-1-14 0,6 2-72 0,60-7-189 15,-7-1-199-15,-43 7-242 0,-3-2-323 0,34-13-1011 16,-52 5-1404-16</inkml:trace>
  <inkml:trace contextRef="#ctx0" brushRef="#br2" timeOffset="-53461.57">7569 14195 135 0,'0'0'452'0,"0"0"-7"16,0 0-9-16,-30-3-14 0,30 3-20 0,0 0-13 16,-22-8-19-16,22 8-17 0,0 0-14 0,-24-12-23 15,24 12-27-15,-9-13-31 0,9 13-18 0,-11-17-24 16,11 17-27-16,-7-22-14 0,7 22-20 0,0-24-21 15,0 24-16-15,0-29-3 0,0 29-10 0,0-30-1 16,0 30-4-16,0-30-10 0,0 30-8 0,4-30-7 16,-4 30-1-16,0-24 0 0,0 24 3 15,0-24-3-15,0 24-5 0,3-20-5 0,-3 20-11 16,0 0-12-16,0-25-7 0,0 25-6 0,0 0-3 16,0 0-8-16,0-21 1 0,0 21 2 0,0 0 14 15,0 0 16-15,0 0 3 0,0-21 5 16,0 21-4-16,0 0-7 0,0 0-9 0,0 0-7 15,0 0-9-15,0 0-2 0,0 0-5 0,0 0-2 16,0-17-1-16,0 17-2 0,0 0 1 0,0 0 1 16,33-8 4-16,-33 8-2 0,38-2 0 0,-38 2-2 15,55-6 2-15,-21 5-2 0,3-2 2 0,6 1 1 16,4-1-2-16,6 0 1 0,1 2-2 0,2-4-4 16,1 4 0-16,0-1-1 0,0 2-2 0,-1 0 3 15,-3-4-4-15,4 4 0 0,-3 0 0 0,2 0 1 16,1 0 2-16,3 0-4 0,10 0 3 15,0 0-1-15,1 0 1 0,2-2-2 0,-4 2-1 16,5 0 2-16,-4-3 0 0,0 3-5 16,-4-2 4-16,-6 2 1 0,0-2 0 0,-6 2 2 15,3-3-6-15,-7 3 1 0,3-2-2 0,-3-1 2 16,4 0 2-16,-5 1 2 0,1-1-2 0,1 1 0 16,-2 0-1-16,5-1 2 0,-7 1-1 0,2-1-2 15,-2 1-1-15,-4-1 2 0,4 1-1 0,-10-1 0 16,-1 0 3-16,-2 2-5 0,0-2 1 0,-8 1 2 15,-26 2-4-15,53-3-1 0,-53 3 2 0,44-3-2 16,-44 3 2-16,37 0-1 0,-37 0-3 0,33-1 3 16,-33 1 2-16,0 0-2 0,40-5 1 0,-40 5 2 15,0 0-3-15,33 0-2 16,-33 0 3-16,0 0 0 0,0 0 2 0,0 0 2 16,36-1 4-16,-36 1 2 0,0 0 1 0,0 0 4 15,0 0 7-15,0 0 10 0,0 0 8 0,0 0 6 16,30 0-6-16,-30 0-40 0,0 0 0 0,0 0 0 15,0 0 0-15,0 0 0 0,0 0 0 0,0 0 0 16,0 0 0-16,0 0 0 0,0 0 0 0,0 0 0 16,0 0 0-16,0 0 0 0,-6 18 0 0,6-18 0 15,-16 14 0-15,16-14 0 0,-17 17 0 0,17-17 0 16,-16 26 0-16,5-11 0 0,1 2 0 0,4 0 0 16,-5 3 0-16,5 1 0 0,-1-1 0 0,1 0 0 15,-1 1 0-15,3 0 0 0,1-1 0 16,-4 0 0-16,4-1 0 0,3-19 0 0,-3 26 0 15,3-26 0-15,-3 25 0 0,3-25 0 16,0 19 0-16,0-19 0 0,0 0 0 0,0 21 0 16,0-21 0-16,0 0 0 0,0 0 0 0,0 0 0 15,0 0 0-15,0 0-130 0,0 0-574 0,9-15-260 16,-9 15-1210-16,-16-27-1581 0</inkml:trace>
  <inkml:trace contextRef="#ctx0" brushRef="#br2" timeOffset="-52885.39">9227 13418 65 0,'0'0'393'0,"17"-23"-4"0,-17 23-3 16,13-20-13-16,-13 20-16 0,13-20-9 0,-13 20-14 16,11-17-13-16,-11 17-16 0,0 0-17 0,6-21-24 15,-6 21-27-15,0 0-35 0,0 0-24 16,0 0 7-16,0 0 12 0,0 0-2 0,0 0 7 15,-30 0-3-15,30 0-10 0,-26 17-1 0,9-5-5 16,-3 1-7-16,3 0-5 0,-2 2 2 0,-5 5-5 16,0-2-3-16,4 2-13 0,-2-1-14 0,-2 5-18 15,0-4-15-15,4-1-17 0,-3 1-12 0,3-1-11 16,4-1-12-16,2-2-7 0,-2 1-10 0,2-5-5 16,1 5-4-16,2-5-3 0,11-12-3 0,-19 22-3 15,19-22-14-15,-14 17-47 0,14-17-65 16,-13 12-89-16,13-12-106 0,0 0-96 0,-17 16-105 15,17-16-140-15,0 0-130 0,0 0-143 16,0 0-425-16,0 0-798 0</inkml:trace>
  <inkml:trace contextRef="#ctx0" brushRef="#br2" timeOffset="-52697.11">8684 13382 495 0,'-13'-20'544'15,"2"4"30"-15,1-4 17 0,1 8-15 0,9 12-35 16,-14-22-83-16,14 22-87 0,-13-17-72 0,13 17 3 15,0 0 16-15,0 0-23 0,0 0-26 0,19 20 0 16,-2-6-14-16,4 9-39 0,9 0-29 0,0 6-35 16,6 2-25-16,4 1-20 0,4 3-22 15,-1 3-31-15,4-1-79 0,-11-7-146 16,4 0-152-16,0-1-174 0,-3-3-172 0,-7-3-170 16,-4-3-712-16,4-1-995 0</inkml:trace>
  <inkml:trace contextRef="#ctx0" brushRef="#br2" timeOffset="-32985.39">22383 10352 566 0,'0'0'537'0,"0"0"-48"0,0 0-54 15,-13-12-52-15,13 12-51 0,0 0-27 0,0 0-30 16,0 0-30-16,0 0-13 0,0 20-17 0,0-20-13 15,13 17-9-15,-13-17-12 0,21 17-7 0,-21-17-6 16,27 16 0-16,-27-16 2 0,26 9 4 0,-26-9-12 16,37 8-11-16,-37-8-18 0,43-5-22 0,-16 1-15 15,-1-4-17-15,1-2-7 0,3-5 17 16,-3-1 8-16,3 2-4 0,-6-1-1 0,2-6-2 16,-6 4 15-16,0 0 4 0,-4 1 6 15,-2 3 5-15,-1-4 7 0,-6 5 10 0,-7 12-7 16,17-25-16-16,-17 25-22 0,9-20-17 0,-9 20-17 15,0 0-9-15,0 0-13 0,0-20-7 0,0 20-6 16,0 0-5-16,-26 13 1 0,9-3 5 0,0 5-6 16,1 4 0-16,-4 6-1 0,0 8-2 0,0 0 0 15,0 7-2-15,4 2-7 0,-2 1-6 0,5-2 0 16,0 7 0-16,0-3 0 0,6-4 0 0,0 1 0 16,0-5 0-16,4 1 0 0,0-1 0 0,0-1 0 15,3-6 0-15,3-3 0 0,-3 1 0 16,3-3 0-16,0-3 0 0,1-4 0 0,-1-1-108 15,-3-17-78-15,10 25-97 0,-10-25-117 0,17 18-81 16,-17-18-82-16,0 0-77 0,26 3-48 0,-26-3-33 16,0 0-75-16,24-13-335 0,-24 13-599 15</inkml:trace>
  <inkml:trace contextRef="#ctx0" brushRef="#br2" timeOffset="-32768.39">22353 10877 392 0,'-46'-2'487'15,"46"2"-3"-15,-40 0-5 0,40 0-27 0,0 0-41 16,-43 0-54-16,43 0-40 0,0 0-37 16,0 0-36-16,-37 0-25 0,37 0-33 0,0 0-27 15,0 0-27-15,0 0-21 0,43-6-19 0,-43 6-19 16,57-4-11-16,-21-1-12 0,8 2-9 0,-1-3-6 16,1 5-8-16,2-5-6 0,1 4-8 0,0-3-4 15,-4 3-7-15,0-6-13 0,-3 3-108 16,-2 0-94-16,-5-2-105 0,-3 2-96 0,0 0-80 15,-7-2-104-15,3-1-412 0,-2-1-484 0</inkml:trace>
  <inkml:trace contextRef="#ctx0" brushRef="#br2" timeOffset="-32252.37">22810 10260 285 0,'-3'-25'398'0,"-4"2"-19"16,1 4-19-16,-4-1-6 0,0-1 11 0,0 4-5 15,-4 0-16-15,-2-1-24 0,-1 3-35 16,-2-1 1-16,-5 7 0 0,-3 1-9 0,-3 0-14 15,0 7-3-15,-6 2-1 0,-4 7-2 0,-1 5 2 16,-8 4-12-16,-2 8-1 0,-9 8-4 0,7 8-2 16,-7 5-31-16,3 12-27 0,0 1-25 0,11 7-13 15,6 0-19-15,7 8-16 0,9-10-22 0,11 4-2 16,3 2-9-16,10 0-8 0,3 0-6 0,11 3-7 16,9-6-3-16,3 6-4 0,18-3-5 0,-1-7-2 15,11-9-7-15,-1-11 0 0,7-9-26 0,4-9-8 16,-7-4 0-16,6-11 0 0,3-8 0 0,4-7 0 15,10-7 0-15,20-13 0 16,0-10 0-16,1-8 0 0,11-20 0 0,-4-4 0 16,-9-8 0-16,-9-2 0 0,-9-5 0 0,-18 4 0 15,-14-5 0-15,-8-1 0 0,-11-2 0 0,-10 1 0 16,-13 15 0-16,-14-2 0 0,-10 6 0 0,-6 7 0 16,-20-4-28-16,-14 8-2 0,-13 11-4 0,-10 6-4 15,-10 13-3-15,0 7-7 0,-10 13-19 0,-7 5-25 16,-20 7-33-16,-2 14-32 0,-2 4-52 0,-12 11-58 15,6 12-64-15,7 5-72 0,13 2-109 0,7 7-180 16,27 1-179-16,3-3-573 0,7 0-894 0</inkml:trace>
  <inkml:trace contextRef="#ctx0" brushRef="#br1" timeOffset="-30561.03">24642 10310 71 0,'0'0'421'16,"0"0"-15"-16,-3-16-17 0,3 16-8 16,0 0-17-16,0 0 1 0,0 0-9 15,-8-14-22-15,8 14-27 0,0 0-30 0,0 0-31 16,0 0-39-16,0 0-32 0,0 0 71 0,0 0 7 16,0 0-20-16,-16 12-25 0,16-12-13 0,0 0 0 15,-3 25-9-15,3-25-5 0,-7 26-21 0,7-26-15 16,-4 29-13-16,4-29-15 0,-6 35-15 0,2-15-13 15,1-3-13-15,-3 3-10 0,2-2-12 0,4-18-10 16,-7 33-7-16,7-33-9 0,-3 27 0 0,3-27 0 16,-3 26-1-16,3-26 6 0,-4 17 1 0,4-17 1 15,0 0-2-15,0 17-12 0,0-17-15 0,0 0-53 16,0 0-147-16,0 0-167 0,0 0-178 0,7-20-169 16,-7 20-133-16,3-22-724 0,-3 22-1007 15</inkml:trace>
  <inkml:trace contextRef="#ctx0" brushRef="#br1" timeOffset="-30397.37">24601 10176 51 0,'-10'-24'471'15,"-3"2"-19"-15,0 2-29 0,0-1-14 0,2-1-18 16,-2 2-24-16,3-1-30 0,0 5-31 0,0-2-45 16,4 1-32-16,6 17-33 0,-11-25-36 0,11 25-29 15,-7-23-30-15,7 23-29 0,0 0-5 0,14-20-92 16,-14 20-144-16,0 0-162 0,0 0-146 0,43 3-145 15,-43-3-330-15,30 14-432 0</inkml:trace>
  <inkml:trace contextRef="#ctx0" brushRef="#br1" timeOffset="-30009.37">24775 10118 27 0,'0'0'541'16,"6"17"-33"-16,-6-17-33 0,0 0-11 0,0 0-36 15,0 0-43-15,3 17-60 0,-3-17-58 0,0 0-57 16,0 0-23-16,8 17-6 0,-8-17-17 0,10 21-31 15,-10-21-18-15,9 27-22 0,-1-9-15 0,-2-2-16 16,1 2-9-16,-1 5-13 0,-3-5-4 0,5 4-6 16,-5-2-8-16,3-3 2 0,-6-17 1 0,4 32 3 15,-4-32 6-15,6 26 25 0,-6-26 47 16,3 22 63-16,-3-22 10 0,0 0-22 0,0 0-29 16,0 0-18-16,0 0-8 0,0 0-17 0,0 0-18 15,8-31-7-15,-5 13-9 0,3-5-10 0,1 1-10 16,-1 2-7-16,5-5-5 0,-5 7-4 15,7-5-6-15,-2 5-1 0,-1 2-8 0,-1 0 0 16,-9 16-3-16,21-17-3 0,-21 17 0 0,20-9 5 16,-20 9 2-16,0 0-2 0,19 14 5 0,-19-14-4 15,11 28 2-15,-11-6 4 0,3 3-2 0,-3 0 2 16,0 3 0-16,0-1 0 0,0 0 1 0,-3 3 0 16,3-5 2-16,0 0 0 0,0 0-6 0,-3-2-2 15,3-5-2-15,0-18-7 0,3 33-5 16,-3-33-35-16,3 22-120 0,-3-22-116 0,0 0-113 15,20 7-114-15,-20-7-66 0,26-12-43 0,-5-1-19 16,2-4-430-16,0-3-541 0</inkml:trace>
  <inkml:trace contextRef="#ctx0" brushRef="#br1" timeOffset="-29689.37">25415 10210 182 0,'17'-34'241'0,"-4"10"13"0,-2 2 5 0,-2-1 3 16,-2 3 18-16,-4 0-11 0,-3 20-21 0,6-27 0 15,-6 27-4-15,0-21 13 0,0 21 6 0,0 0 17 16,0 0 11-16,0 0-13 0,-33 13-18 0,24 2-3 15,-4 5-16-15,2 5-27 0,-2 8-39 0,2-1-31 16,2 4-27-16,2-2-21 0,1 7-15 16,3-7-16-16,-2 4-8 0,2-4-12 0,0-1-6 15,3-5-12-15,0-3-7 0,3 0-9 0,-3-5-11 16,0-20-14-16,8 30-68 0,-8-30-106 0,3 20-89 16,-3-20-39-16,0 0-15 0,0 0-4 0,0 0 34 15,0 0 58-15,0 0 48 0,-17-11 39 0,17 11 28 16,-16-17 25-16,16 17 19 0,-18-25 12 0,18 25 14 15,-12-26 14-15,12 26 8 0,-11-21 42 16,11 21 1-16,-10-20-2 0,10 20-2 0,-3-16 2 16,3 16-1-16,13-18 2 0,-13 18 0 0,36-12-6 15,-9 3 0-15,6-2 2 0,8 2-1 0,5-1 3 16,8-5 0-16,-1 5 1 0,1-3-58 16,-1 0-167-16,3 4-238 0,-5-4-246 0,-5 4-197 15</inkml:trace>
  <inkml:trace contextRef="#ctx0" brushRef="#br1" timeOffset="-28352.95">26596 10269 101 0,'0'0'403'0,"3"-19"-36"16,-3 19-19-16,-3-23-41 0,3 23-34 16,-10-25 7-16,10 25 7 0,-17-26-14 0,4 14-16 15,-1 0-16-15,1 0-10 0,-4-1-25 0,1 4-13 16,16 9-9-16,-37-17-27 0,37 17-20 0,-33-9-25 16,33 9-14-16,-30-7 22 0,30 7-3 15,-30 4 15-15,30-4 1 0,-30 12 2 0,13 2-5 16,0-2-4-16,4 3-8 0,0 3-11 0,2-2-13 15,2 8-17-15,-1-5-13 0,3 4-12 0,3 0-6 16,1-3-6-16,3 5 4 0,0-5-12 0,3 0-3 16,4-3-1-16,0 1-1 0,3-5 0 0,-10-13-6 15,24 21-2-15,-24-21-1 0,30 8-4 0,-30-8-2 16,33 0-4-16,-33 0 0 0,36-12-4 0,-15-2 2 16,-2 2-1-16,1-8-1 0,1-2-3 15,-5 0 0-15,1-4 2 0,-4 2-3 16,1-3 6-16,-5-2-2 0,-2 4 2 0,-1 4 1 15,-1-3 4-15,-2 2 4 0,0 2 4 0,-6 0-1 16,3 20-2-16,-3-35 2 0,3 35-3 0,-5-26-3 16,5 26-6-16,-6-19 0 0,6 19-3 0,0 0-2 15,0 0 5-15,-24 7-4 0,24-7 0 0,-6 30 2 16,3-5 5-16,3 4 4 0,3 5-3 0,0 1 0 16,4 3 1-16,0-1-1 0,-1 1-1 0,7-1 6 15,-2-2-8-15,2-2 0 0,1-3 4 0,-1-1-2 16,4-4 0-16,-4-1 5 0,4-7-3 0,2 0 2 15,2-5-9-15,-1-1-5 0,2-6-7 16,-22-5-20-16,48 5-91 0,-48-5-119 0,43-9-143 16,-20 2-137-16,1-2-119 0,-4-4-96 15,-4-2-608-15,4 2-797 0</inkml:trace>
  <inkml:trace contextRef="#ctx0" brushRef="#br1" timeOffset="-27196.55">28210 9535 239 0,'0'0'278'0,"20"-23"-30"0,-20 23-18 0,17-23-22 16,-17 23 1-16,10-20-17 0,-10 20-15 0,6-19-13 16,-6 19-20-16,0-18 0 0,0 18-9 0,-6-18-3 15,6 18-11-15,-21-15-11 0,21 15-12 0,-26-12-11 16,26 12-10-16,-30-10-13 0,30 10-4 0,-34-9 14 16,34 9-2-16,-30-8 4 0,30 8-4 0,-30-10-3 15,30 10-10-15,-23-6-8 0,23 6-11 0,0 0-8 16,-26-8-5-16,26 8-5 0,0 0-8 0,0 0-3 15,-30-1 16-15,30 1-3 0,0 0 2 16,-20 15-6-16,20-15 1 0,-21 19 0 16,8-1 7-16,-1 5 7 0,-2 2 4 0,-1 5 5 15,-2 8-1-15,-2 1 0 0,-2 4-3 0,-4 11-7 16,0-1-7-16,5-1 1 0,-2 5 3 0,1 4 30 16,2-4 41-16,8 1 4 0,4-4 10 0,2-5 3 15,3-2-8-15,4-5-7 0,7 1-7 0,-3-4-3 16,5 0-2-16,1-6-4 0,4-1 4 0,-1-2-5 15,4-5 1-15,2 0-9 0,5-8-13 0,-1 0-12 16,7-1-10-16,7-4-8 0,4-2-7 0,2-2-5 16,4-6-6-16,2 0-7 0,1-2-2 0,0 0-6 15,0-2 0-15,1-5-8 0,-5 2-54 16,-2-3-130-16,-1-4-158 0,-7 2-198 0,1-5-183 16,-3-3-662-16,-4-2-845 0</inkml:trace>
  <inkml:trace contextRef="#ctx0" brushRef="#br1" timeOffset="-26768.55">28696 9527 207 0,'0'0'246'0,"0"0"-30"16,14-12-23-16,-14 12-30 0,0 0-16 0,0 0-23 15,0 0-27-15,0 0-13 0,0 0 25 16,0 0 61-16,0 0 39 0,0 0 22 0,0 0 9 16,0 0 7-16,10 17-15 0,-10-17-12 0,-3 20-19 15,3-20-26-15,-7 29-25 0,1-16-26 16,2 8-23-16,0-1-19 0,1-2-15 0,0 1-13 16,0 1-4-16,-4 2-15 0,4-1-9 0,0-4-7 15,-1 0-4-15,4-17-2 0,-7 31-28 0,7-31-89 16,-3 25-81-16,3-25-105 0,-6 15-84 0,6-15-100 15,0 0-64-15,0 0-233 0,0 0-261 0</inkml:trace>
  <inkml:trace contextRef="#ctx0" brushRef="#br1" timeOffset="-26533.43">28897 9567 318 0,'13'-18'297'0,"-13"18"-17"0,11-14-19 16,-11 14-32-16,0 0-36 0,12-10-41 0,-12 10-33 15,0 0-23-15,0 0 40 0,0 0 40 0,0 0 22 16,0 0 16-16,10 17-1 0,-10-17-13 0,-6 25-3 16,6-25-20-16,-10 35-14 0,4-18-24 0,-2 6-28 15,2 3-24-15,-1-2-14 0,1-2-14 0,-1 4-10 16,0 1-11-16,-3-2-7 0,4 1-4 0,-1-4-3 16,0 2-8-16,0-3-2 0,1 1-4 0,-4-5-6 15,3-2-94-15,7-15-115 0,-10 26-114 16,10-26-110-16,-6 12-99 0,6-12-401 0,0 0-408 15</inkml:trace>
  <inkml:trace contextRef="#ctx0" brushRef="#br1" timeOffset="-26284.36">29294 9500 30 0,'0'0'329'0,"17"-18"-24"0,-17 18-35 16,13-13-41-16,-13 13-50 0,0 0-36 0,13-12-28 15,-13 12 21-15,0 0 31 0,0 0 29 16,0 0 16-16,4 23 4 0,-4-23 1 0,-14 32-1 16,4-9-11-16,-4 2-8 0,2 8-23 0,-6 4-16 15,-1 1-29-15,-1 4-25 0,-1 0-23 0,-1 4-13 16,1-4-8-16,1 0-10 0,1-2-7 0,-2-2-6 16,8-4-10-16,-4-2-9 0,4-1-1 0,3-3-6 15,-3-6-14-15,2-4-113 0,5-1-163 0,6-17-179 16,-10 18-153-16,10-18-366 0,0 0-454 0</inkml:trace>
  <inkml:trace contextRef="#ctx0" brushRef="#br1" timeOffset="-25961.55">29564 9769 36 0,'13'-17'374'0,"1"3"-49"0,-5 1-30 0,5-2-32 16,-4 4-39-16,-10 11-32 0,24-22-37 0,-24 22-30 15,22-17-26-15,-22 17-23 0,27-12-15 0,-27 12-11 16,27-6-12-16,-27 6-4 0,0 0-8 0,36 6-8 16,-36-6 1-16,21 12-3 0,-21-12-5 0,14 22 0 15,-14-22-5-15,3 28 4 0,-3-28-3 0,-8 33 1 16,2-11-2-16,-7-2 4 0,-1 1-4 0,4-2 1 16,-4-2 16-16,5-2 27 0,-1 1 29 0,10-16 26 15,-17 21 20-15,17-21 14 0,-13 23-3 16,13-23-9-16,-10 15-1 0,10-15 3 0,-7 16-11 15,7-16-14-15,7 17-14 0,-7-17-14 0,17 17-17 16,-17-17-10-16,33 20-8 0,-13-10-9 0,4-3-7 16,-2 5-7-16,5-8-3 0,-3 4-59 0,2-4-104 15,-26-4-109-15,47 3-110 0,-47-3-104 0,44-6-96 16,-44 6-222-16,39-12-278 0</inkml:trace>
  <inkml:trace contextRef="#ctx0" brushRef="#br1" timeOffset="-25596.36">30064 9428 84 0,'17'-21'310'0,"-4"-1"-27"16,4 5-33-16,3-1-33 0,0 0-34 0,3 3-27 16,-2 0-12-16,5 3-20 0,-3 0-17 0,7 1-20 15,-3 4 1-15,3-1-9 0,3 5-7 0,-3-2-16 16,3 3-8-16,1 2-9 0,0 0-8 0,-1 0-6 15,0 5-2-15,-3 3 20 0,4 1 10 0,-4 8 18 16,-4-1 17-16,1 6 14 0,13 34 113 0,-27-24-97 16,1 4-19-16,-5 6-8 0,-2 0-17 0,-4 4-10 15,1 0-4-15,0 4-14 0,-1 0-6 16,-3 0-9-16,0-4-6 0,3-4-3 0,-3 1-3 16,0-4-3-16,0-1-1 0,-3-1-4 0,3-4 1 15,-7-3 0-15,3-1 2 0,-6-3 0 0,-3-1 1 16,-7-1 0-16,-7-5 0 0,-3-2-4 0,-6 1 1 15,-11-3-1-15,-6 0-2 0,-1-3-1 0,-2 1 0 16,-4-1 0-16,0-4-4 0,-1 1 2 0,5 2 0 16,6-3 0-16,3-3-28 0,1 2-115 0,5-2-157 15,5-3-169-15,-1-2-550 0,4 0-489 0</inkml:trace>
  <inkml:trace contextRef="#ctx0" brushRef="#br2" timeOffset="-18384.77">18548 13277 192 0,'0'0'354'0,"-23"10"-15"16,23-10-5-16,-30 8-10 0,30-8-10 0,-33 10-11 16,33-10 2-16,-37 9 4 0,37-9 4 0,-40 8 21 15,40-8-1-15,-33 7 1 0,33-7-4 16,-34 5-6-16,34-5-16 0,-26 6-18 15,26-6-28-15,0 0-38 0,-30 7-38 0,30-7-37 16,0 0-29-16,0 0-24 0,0 0-14 0,0 0-20 16,0 0-11-16,53 3-8 0,-3-6-5 0,37-6-5 15,22-3-6-15,22-2-3 0,12-1-1 0,27-5-8 16,7 2 2-16,0-2-7 0,0 3-1 0,-4 0 2 16,-26 2 4-16,-4 0-5 0,-10 2-2 0,-9 3-3 15,-11 0-2-15,-26 2-16 0,-14 1-26 0,-10 2-31 16,-9 1-39-16,-4-1-52 0,-7 1-52 0,-6 2-73 15,-3-4-78-15,-8 5-135 0,-26 1-188 16,37-8-817-16,-37 8-950 0</inkml:trace>
  <inkml:trace contextRef="#ctx0" brushRef="#br2" timeOffset="11258.46">26269 10718 256 0,'0'0'292'15,"0"0"-15"-15,0 0-5 0,-20 9-8 16,20-9-10-16,0 0-4 0,0 0-7 0,-27 10-9 15,27-10-8-15,0 0-6 0,0 0-2 0,-23 10-4 16,23-10-3-16,0 0-1 0,0 0-8 0,-20 8-9 16,20-8-9-16,0 0-7 0,0 0-6 0,0 0-10 15,0 0-8-15,-23 9-12 0,23-9-10 0,0 0-9 16,0 0-9-16,0 0-13 0,0 0-10 0,0 0-10 16,0 0-10-16,0 0-4 0,0 0 1 0,0 0 7 15,0 0 6-15,30 5-7 0,-30-5-6 0,46-5-6 16,-16 3-11-16,0 0-4 0,3-3-3 0,1 2-7 15,3-2-3-15,-4 2-7 0,4-1-5 16,-1 1-2-16,4-2-4 0,1 3 0 0,-8-1-4 16,3 1-1-16,1-4-2 0,-4 5-1 15,0-2-1-15,2-2 3 0,-5 5-5 0,-30 0 0 16,56-9-1-16,-56 9 0 0,43 0-1 0,-43 0 0 16,37-1 0-16,-37 1 0 0,33-6 3 0,-33 6 0 15,0 0 0-15,40 0 2 0,-40 0-1 0,0 0-9 16,30-2 6-16,-30 2-1 0,0 0 2 0,0 0-1 15,30-3-1-15,-30 3-18 0,0 0-45 0,0 0-61 16,27-4-107-16,-27 4-135 0,0 0-165 0,0 0-202 16,17-13-827-16,-17 13-1001 0</inkml:trace>
  <inkml:trace contextRef="#ctx0" brushRef="#br2" timeOffset="18106.68">25655 9849 91 0,'14'-14'311'0,"-14"14"-22"0,0 0-15 0,0 0-11 15,0 0-8-15,0 0-10 0,0 0-10 16,0 0-15-16,0 0-13 0,0-20-12 0,0 20-22 16,0 0-12-16,0 0-9 0,0 0-10 0,0 0-12 15,0 0-9-15,-11-17-9 0,11 17-5 0,0 0-6 16,0 0-11-16,-19-16-10 0,19 16-2 0,0 0-4 15,-20-15-6-15,20 15 1 0,-17-12-6 0,17 12-4 16,-20-12-9-16,20 12-4 0,-23-17-5 0,23 17 4 16,-30-16-4-16,13 8 0 0,-3-2-5 0,0-2 1 15,-4 0 0-15,2 1 6 0,-5-2-17 0,0 1 11 16,-3-3 1-16,0 5-2 0,-3-4 2 0,3 3-1 16,-4-2-1-16,1 4-1 15,3-2-3-15,0 2-2 0,-4-1-4 0,8-1 1 16,-4 4-3-16,0 1-2 0,0-2-1 0,0-1-2 15,0 5-5-15,0-4-1 0,3 5 1 0,-3-4-6 16,3 7-4-16,-3-5 2 0,0 3-2 0,30 2-3 16,-60 0 3-16,30 2-2 0,0 1 0 0,0-1-1 15,0 3 1-15,0 0-3 0,0 3 2 0,0-4 1 16,3 1-1-16,4 4-3 0,0 0 3 0,0-2 4 16,-1 6-3-16,4-3 4 0,-3 3-2 0,3-1-1 15,-1 6 5-15,2-3-1 0,-1 2-1 0,-4 5 6 16,5-1-4-16,-2 4 2 0,-2-3 1 0,2 6 1 15,2-3-7-15,-5 2 1 0,8 4 3 0,-4-5-2 16,3 5-1-16,-2-1-1 0,1 0 1 16,2 3-2-16,2-2 1 0,1 2 3 15,0 0-2-15,0-4-4 0,2 4 3 0,1 0-1 16,1 0-2-16,-2 1 1 0,1-1 1 0,4-1 0 16,-1 1 0-16,4-1-1 0,-1 0-1 0,1 1 2 15,3-3-1-15,0 0 0 0,0 0-1 0,3 2 1 16,1 1 1-16,3-3 0 0,-1 3 1 0,4-4-2 15,0 2-1-15,0-4 3 0,3 3 1 0,4-2-2 16,0-3-2-16,3 4 1 0,0 0 2 0,0-5 0 16,3 3-2-16,-3-3 1 0,4 0 0 0,3 1 0 15,-5-2-1-15,5-3 0 0,0 2-1 16,0-3 0-16,-4 2-1 0,4-3 2 0,0-1 1 16,-1 1 0-16,-3-8 0 0,4 5-2 0,0-5 2 15,-4-1 0-15,7-1-2 0,0 0 1 16,0-4 0-16,4-1-1 0,2-3 2 0,1 0-3 15,3 0 0-15,0-5-1 0,6-2 1 0,1-1-2 16,-1 1 1-16,5-6 3 0,2 1-4 0,1-3 2 16,-1 0-1-16,0-3-2 0,1 1 4 0,-1-1-4 15,0-4 3-15,-3 2-3 0,1-2 0 0,-2-2 2 16,-2-1-3-16,-1 0 2 0,2-2 1 0,-5-3-4 16,0 0 2-16,-3 0 0 0,0-3-1 15,1-1 0-15,-8 1 0 0,3-2 2 0,-2 0-1 16,-4 1 4-16,0-2 32 0,-4 0 46 0,-2 0-3 15,-5-3 1-15,-2 7-4 0,-4 3 10 0,1-6-4 16,-7-1-13-16,-1 2-7 0,-3-1-8 0,-3-1-3 16,-6-3-9-16,-4-4-11 0,-7-4-4 0,-2 4-4 15,-8-10-9-15,-6 7 0 0,-4-5-4 16,-3 3 2-16,0 6-2 0,-4 4-5 0,7 6-2 16,-5 1 1-16,-2 7-5 0,1 2 9 0,-4 5-12 15,-6 4 4-15,6 5-25 0,-4 3-26 0,2 3-47 16,-5 6-77-16,-6 5-99 0,0 3-108 0,-9 5-123 15,-9 8-130-15,-4 5-854 0,-13 5-937 16</inkml:trace>
  <inkml:trace contextRef="#ctx0" brushRef="#br3" timeOffset="33258.47">19329 12896 65 0,'0'0'241'0,"0"0"-15"0,0 0-12 0,0 0-14 15,0 0-18-15,0 0-12 0,0 0-13 0,0 0-3 16,0 0-5-16,-27-6-11 0,27 6 2 0,0 0 0 16,0 0 11-16,0 0 5 0,0 0 7 0,0 0 5 15,0 0-2-15,0 0-2 0,0 0-7 16,0 0-8-16,-33 0-9 0,33 0-13 0,0 0-3 15,0 0-16-15,0 0-12 0,0 0-11 0,0 0-13 16,0 0-10-16,0 0-2 0,0 0 25 0,0 0-1 16,0 0-9-16,0 0-1 0,-17 10-2 15,17-10 2-15,0 0 0 0,0 0-4 0,0 0-6 16,3 17-9-16,-3-17 6 0,0 0-3 0,0 0-2 16,3 17-2-16,-3-17-8 0,0 0-2 0,8 17-2 15,-8-17 4-15,0 0-1 0,6 17 4 0,-6-17-6 16,0 0-1-16,13 15-3 0,-13-15-6 0,0 0-1 15,11 14-3-15,-11-14 3 0,0 0 10 16,16 15 11-16,-16-15 3 0,0 0-3 0,20 14-7 16,-20-14-6-16,21 12-10 0,-21-12-1 0,19 8-6 15,-19-8-2-15,20 9-6 0,-20-9-3 0,27 7-4 16,-27-7-2-16,23 8 2 0,-23-8-7 0,23 7 8 16,-23-7-4-16,27 7-2 0,-27-7-1 0,24 8 1 15,-24-8-1-15,23 8-2 0,-23-8 1 0,27 4 0 16,-27-4 2-16,23 9-2 0,-23-9 1 15,23 8-2-15,-23-8 7 0,27 4-7 0,-27-4 2 16,0 0 2-16,33 8-1 0,-33-8-1 0,0 0 2 16,34 4 0-16,-34-4-2 0,0 0 0 0,36 5 0 15,-36-5-3-15,0 0 2 0,33 3 3 16,-33-3-4-16,0 0 0 0,30 2 0 0,-30-2-1 16,0 0 1-16,0 0 0 0,35 0 0 0,-35 0 0 15,0 0 0-15,0 0-1 0,39 0 2 0,-39 0-4 16,0 0 5-16,0 0-2 0,40 0 0 0,-40 0 2 15,0 0-1-15,33-2-1 0,-33 2 0 0,0 0 0 16,30-3 1-16,-30 3 0 0,0 0 2 0,30-2-3 16,-30 2 0-16,0 0-2 0,30-3 2 0,-30 3 2 15,0 0-2-15,30-4 0 0,-30 4 2 16,0 0-1-16,27-6 1 0,-27 6 1 0,0 0-3 16,30-5 2-16,-30 5-2 0,0 0 4 15,30-7-4-15,-30 7 0 0,0 0 0 0,30-8-2 16,-30 8 2-16,0 0 0 0,30-10-1 0,-30 10 0 15,0 0 1-15,27-8 3 0,-27 8-4 0,0 0 1 16,24-7 3-16,-24 7-4 0,0 0 1 0,22-7 1 16,-22 7-1-16,0 0-1 0,24-8 2 0,-24 8-3 15,0 0 4-15,20-9-3 0,-20 9 1 0,0 0-2 16,0 0 4-16,27-11-2 0,-27 11-4 0,0 0 10 16,19-7-6-16,-19 7 4 0,0 0-4 0,21-11 1 15,-21 11-1-15,0 0-1 0,20-9 1 0,-20 9-2 16,0 0 2-16,19-8-1 0,-19 8 2 0,0 0-1 15,17-10 4-15,-17 10-1 16,0 0-5-16,24-12 7 0,-24 12 0 0,0 0 1 16,19-15-4-16,-19 15 1 0,0 0-1 0,21-16 0 15,-21 16 0-15,0 0-1 0,17-14-1 0,-17 14 0 16,13-13 6-16,-13 13-6 0,14-12 3 0,-14 12-2 16,13-15 3-16,-13 15-1 0,9-15 0 0,-9 15-1 15,17-18 1-15,-17 18 2 0,13-15-1 0,-13 15 5 16,14-20 3-16,-14 20-1 0,13-16-1 0,-13 16-2 15,10-21-2-15,-10 21 2 0,10-18 0 0,-10 18-5 16,10-20 0-16,-10 20 0 0,10-16 1 0,-10 16 0 16,7-16 0-16,-7 16-1 0,7-18-1 0,-7 18 0 15,9-17-1-15,-9 17 3 0,7-18-1 16,-7 18 2-16,4-18-2 0,-4 18 1 0,3-17-2 16,-3 17 2-16,7-17-2 0,-7 17-1 15,3-17 3-15,-3 17 1 0,3-20 1 0,-3 20 1 16,3-18 1-16,-3 18 1 0,0-20-1 0,0 20-1 15,4-20 0-15,-4 20 1 0,3-21 0 0,-3 21-4 16,0-20-2-16,0 20 2 0,0-17-4 0,0 17 2 16,-3-20 2-16,3 20-5 0,0-18 2 0,0 18-1 15,-4-20 2-15,4 20-2 0,0-19 0 0,0 19 2 16,-3-18 0-16,3 18 8 0,0-20-8 0,0 20-4 16,-3-20 0-16,3 20 3 0,-7-20-2 15,7 20-4-15,0-20 4 0,0 20-3 0,-3-21 3 16,3 21 1-16,-3-19 1 0,3 19-5 0,-7-20 4 15,7 20 4-15,-4-16 0 0,4 16 0 0,-6-20-6 16,6 20 7-16,-7-16 0 0,7 16-1 16,-3-15-1-16,3 15 1 0,-7-15-1 0,7 15 4 15,-7-15-4-15,7 15 2 0,-9-15 1 0,9 15-4 16,0 0 2-16,-14-20 0 0,14 20-3 0,0 0 4 16,-13-20-1-16,13 20-3 0,0 0 1 0,-13-17 1 15,13 17 1-15,0 0-3 0,-14-17 0 0,14 17-1 16,0 0 0-16,-16-14 1 0,16 14 3 0,0 0-5 15,-14-15-2-15,14 15 3 0,0 0 0 16,-16-12 1-16,16 12-1 0,0 0 4 0,0 0-3 16,-17-13 2-16,17 13 2 0,0 0-5 0,0 0 1 15,-21-9 2-15,21 9-3 0,0 0 3 0,0 0-3 16,-22-13 1-16,22 13 1 0,0 0 1 0,-20-8-3 16,20 8 0-16,0 0-1 0,-21-7 0 0,21 7-1 15,0 0 1-15,-19-8 0 0,19 8 1 16,0 0 2-16,-24-8 0 0,24 8 0 0,0 0 3 15,-27-9-4-15,27 9-1 0,0 0 0 0,-20-8 4 16,20 8-4-16,0 0-1 0,-27-9-2 0,27 9 3 16,0 0 0-16,-19-9-1 0,19 9 1 15,0 0 1-15,-24-9-2 0,24 9 0 0,0 0 1 16,-20-5-2-16,20 5 1 0,0 0 2 0,0 0-7 16,-27-10 6-16,27 10 2 0,0 0-5 0,0 0 4 15,0 0-3-15,-26-8 0 0,26 8 2 0,0 0-2 16,0 0 2-16,0 0-4 0,0 0 4 0,0 0 0 15,-23-5 1-15,23 5 1 0,0 0-3 0,0 0 3 16,0 0-1-16,0 0-3 0,-27-7 5 0,27 7-3 16,0 0 2-16,0 0 0 0,-27-7 0 15,27 7-3-15,0 0 2 0,-23-8-1 0,23 8-2 16,0 0 2-16,-27-4-5 0,27 4 6 0,0 0-2 16,-26-6-1-16,26 6 1 0,0 0 0 15,-27-6 2-15,27 6-3 0,0 0-4 0,0 0 6 16,-30-4 1-16,30 4 3 0,0 0-7 0,0 0 3 15,-33-4 0-15,33 4-3 0,0 0 3 0,0 0-1 16,0 0 1-16,-38 0 1 0,38 0-4 0,0 0 3 16,0 0-1-16,-30 6 0 0,30-6 1 0,0 0-2 15,-30 6 3-15,30-6-2 0,0 0-1 0,-22 5 3 16,22-5-1-16,0 0 1 0,-30 7-1 0,30-7 0 16,0 0 0-16,-27 5 0 0,27-5-3 0,0 0 4 15,-27 7-1-15,27-7 0 0,0 0-2 0,-27 7 4 16,27-7-2-16,0 0 1 0,0 0-1 15,-26 8 3-15,26-8-3 0,0 0-1 16,0 0 1-16,-24 5-1 0,24-5-1 0,0 0-1 16,0 0 2-16,0 0-2 0,-27 10 4 0,27-10-1 15,0 0-1-15,-19 8 3 0,19-8-1 0,0 0-1 16,-27 7 0-16,27-7 2 0,0 0-1 0,-27 11-1 16,27-11 0-16,-20 7 1 0,20-7-1 0,0 0 0 15,-30 10 2-15,30-10-1 0,0 0-5 0,-23 7 9 16,23-7-3-16,0 0-1 0,-20 5 3 0,20-5-7 15,0 0 3-15,0 0 0 0,-27 8-1 0,27-8 3 16,0 0-5-16,0 0-3 0,-30 7 5 0,30-7 3 16,0 0-7-16,0 0 3 0,-23 8 2 0,23-8 2 15,0 0 2-15,0 0-4 0,-20 6-2 16,20-6 1-16,0 0 0 0,0 0 0 16,-23 14 0-16,23-14 5 0,0 0-5 0,-17 10-3 15,17-10 3-15,0 0 0 0,-20 12-1 0,20-12 3 16,0 0-1-16,-17 15 1 0,17-15-2 0,0 0 1 15,-16 12 0-15,16-12 2 0,0 0-1 0,-14 12 0 16,14-12-1-16,0 0 0 0,0 0 2 0,-16 14-3 16,16-14 0-16,0 0 1 0,0 0 2 0,0 0-2 15,0 0-1-15,-14 12 0 0,14-12-1 0,0 0 2 16,0 0 1-16,0 0 0 0,0 0-1 0,0 0-2 16,-13 13-1-16,13-13 4 0,0 0 1 15,0 0-1-15,0 0-1 0,-14 15-1 0,14-15-5 16,0 0 6-16,0 0 1 0,-13 17 0 0,13-17 0 15,0 0 2-15,-9 18-6 0,9-18 5 16,0 0-1-16,-11 18 0 0,11-18-1 0,0 0 0 16,-10 17 1-16,10-17 0 0,0 0 1 0,-9 17 2 15,9-17-3-15,0 0-2 0,-8 17 2 0,8-17 1 16,0 0 1-16,0 0-2 0,-10 18-2 0,10-18 2 16,0 0-1-16,0 0-1 0,-6 18 2 0,6-18 0 15,0 0-2-15,0 0 5 0,-11 15-4 0,11-15 4 16,0 0-1-16,0 0 0 0,-3 16 1 0,3-16-3 15,0 0-2-15,0 0 1 0,-10 21-3 0,10-21 2 16,0 0 3-16,0 0-2 0,-3 20 0 16,3-20 2-16,0 0 0 0,0 0 1 0,-6 20-5 15,6-20 3-15,0 0-1 0,0 0 2 0,-3 20-4 16,3-20 6-16,0 0-1 0,0 0-2 0,-5 20 1 16,5-20-2-16,0 0 4 0,0 0 0 15,0 20-4-15,0-20-1 0,0 0 1 0,0 0 3 16,-3 23-7-16,3-23 4 0,0 0-2 0,-3 14 3 15,3-14 0-15,0 0 0 0,0 0 4 0,0 21-4 16,0-21-2-16,0 0 5 0,0 0-2 0,-3 20 0 16,3-20 0-16,0 0-5 0,0 0 5 0,-4 17 1 15,4-17 1-15,0 0-4 0,0 0 2 16,0 0-2-16,0 21 1 0,0-21 5 0,0 0-7 16,0 0 2-16,0 0-2 0,-3 20 2 0,3-20 0 15,0 0 1-15,0 0-4 0,0 0 0 0,0 22 1 16,0-22 6-16,0 0-9 0,0 0 6 0,0 20-4 15,0-20 1-15,0 0 0 0,0 0 2 0,-3 22 0 16,3-22-3-16,0 0 4 0,0 0-2 0,0 20 0 16,0-20 2-16,0 0 0 0,0 0 1 15,0 0-2-15,0 20 3 0,0-20-1 0,0 0-2 16,0 0-1-16,0 0 6 0,0 22 0 0,0-22-2 16,0 0 1-16,0 0 0 0,3 24-5 15,-3-24 7-15,0 0 1 0,0 19 0 0,0-19-2 16,0 0 4-16,3 20-1 0,-3-20 1 0,0 0 0 15,10 24-2-15,-10-24 0 0,3 16 1 0,-3-16-1 16,11 15 1-16,-11-15-1 0,3 18 0 0,-3-18-2 16,10 14 0-16,-10-14 2 0,0 0-3 0,6 24 3 15,-6-24-4-15,0 0 6 0,11 17-2 0,-11-17-6 16,0 0 2-16,6 14 0 0,-6-14-6 0,0 0 6 16,0 0 3-16,10 20 0 0,-10-20 7 0,0 0 0 15,0 0 2-15,14 16-2 0,-14-16 2 16,0 0-2-16,10 12 0 0,-10-12 4 0,0 0-3 15,9 15-4-15,-9-15 3 0,18 10 0 16,-18-10 2-16,17 10-4 0,-17-10-4 0,19 10 0 16,-19-10-2-16,20 14 0 0,-20-14-3 0,27 9 2 15,-27-9-1-15,27 12 1 0,-27-12 0 0,30 10 0 16,-30-10 0-16,30 10 1 0,-30-10 3 0,36 8-1 16,-36-8 2-16,43 5-2 0,-43-5 0 0,48 0 1 15,-48 0 0-15,49-3 0 0,-22-2 0 0,0 2-1 16,-1-2 0-16,-26 5-2 0,48-9-1 0,-26 1-8 15,-2 0-8-15,1 1-22 0,-2 1-82 0,-2-8-140 16,-4 4-160-16,4-5-150 0,-1-2-159 0,-2-1-116 16,10-7-673-16,-5-2-959 0</inkml:trace>
  <inkml:trace contextRef="#ctx0" brushRef="#br3" timeOffset="34254.68">20673 11525 260 0,'0'0'314'0,"0"0"-21"16,10-13-24-16,-10 13-26 0,0 0-17 0,0 0-18 15,13-18-20-15,-13 18-18 0,0 0-13 0,0 0-7 16,0 0-18-16,0 0-10 0,10-14-16 0,-10 14-9 15,0 0-8-15,0 0-6 0,0 0-3 0,0 0 6 16,0 0 29-16,0 0 27 0,0 0 10 0,0 0 0 16,0 0-2-16,-13 17 1 0,13-17-7 0,-10 13-5 15,10-13-8-15,-17 16 1 0,17-16-7 16,-20 24-13-16,10-9-1 0,-7-3-6 0,4 6-7 16,-1-4-6-16,2 4-6 0,-6 2-4 0,2-3 9 15,-1 7-5-15,-2-2 0 0,2 0-3 0,-4 1 4 16,2-1-1-16,-5 3-8 0,7-1-12 0,-2 2-5 15,-5-1 9-15,7-1-1 0,-2 5-5 0,-5-2-12 16,7-2-6-16,-2 3 1 0,-1-3-5 16,0 3 6-16,0-1-4 0,-4-3 0 0,4 5 2 15,-3-2-3-15,3 3-5 0,-4-3-4 0,5 1-1 16,-5-1-9-16,4 1-5 0,-3-3-1 0,3 3-3 16,0-1-1-16,-1-3-2 0,2 2-3 15,2-1 2-15,-2-3-2 0,2 0-6 0,-1 2 5 16,6-5-3-16,-1-1 3 0,-5 0-2 0,9-1-1 15,-5 0-1-15,4-2 0 0,-4 3-2 0,1-2 4 16,4-3 1-16,-5 5 2 0,1-3 13 0,-1 0 32 16,1 3 1-16,-1-3-11 0,-2 0-6 0,3 2-8 15,-1-1-4-15,-2 1-9 0,2-2 2 0,-2 2-1 16,2 0-10-16,1 1 0 0,-4-3-1 0,4 5 0 16,-1-2-1-16,2 0-3 0,-2-2-2 15,1 2 3-15,-1 0 0 0,1 0-5 0,3-1 4 16,-4 0 0-16,1 0-2 0,3-2 1 0,0 2 0 15,-3-1 1-15,7-3 2 0,6-13 2 16,-21 25 0-16,21-25 2 0,-13 22 6 0,13-22 12 16,-13 20 6-16,13-20-1 0,-10 17-3 0,10-17 0 15,-14 17-7-15,14-17-3 0,-10 14-5 0,10-14 0 16,-9 15 0-16,9-15-2 0,0 0-4 0,-11 15 1 16,11-15-1-16,0 0 0 0,0 0 0 0,-10 14 1 15,10-14 1-15,0 0 2 0,0 0-6 0,0 0-7 16,0 0-12-16,0 0-51 0,0 0-92 0,0 0-95 15,13-19-95-15,1 6-96 0,-1-5-87 0,4 1-86 16,3-3-64-16,3-2-39 0,-3-3-666 0,4-3-838 16</inkml:trace>
  <inkml:trace contextRef="#ctx0" brushRef="#br3" timeOffset="35034.47">19255 11708 25 0,'0'0'243'0,"-13"-15"-8"0,13 15-20 15,-17-17-13-15,17 17-14 0,-16-16-20 0,16 16-13 16,-14-16 0-16,14 16-21 0,-13-14-11 0,13 14-11 15,0 0-9-15,-14-15 4 0,14 15-4 16,0 0 6-16,-13-14-1 0,13 14 1 0,0 0-1 16,0 0 0-16,0 0-7 0,-9-12-9 0,9 12-10 15,0 0 11-15,0 0 39 0,0 0 4 16,0 0 2-16,0 0-1 0,0 0 1 0,0 0-5 16,0 20-4-16,0-20-1 0,6 18 6 0,-6-18 8 15,13 25-5-15,-2-10 1 0,-2 2-9 0,4 1-1 16,8 5-1-16,-1-1 1 0,-4 3-8 0,8 0-13 15,-1 3-15-15,4-1-14 0,3 6-13 0,0 0-11 16,-3-1-6-16,3 0-4 0,0 1-10 0,3-1-8 16,-3 4-4-16,0-2-4 0,-3 1-3 0,3 0 2 15,0 3 0-15,-1-1-1 0,1-2-2 16,-3 5-2-16,0-2-2 0,-4-1-1 0,4 1-2 16,0-1 0-16,-8 1 6 0,8-1 4 0,-6-2 6 15,-1 0-1-15,-1-2 1 0,-2-3-2 0,0 0-1 16,0-3-3-16,-1 3-2 0,-2-5 1 0,2 2-4 15,-2-2-2-15,2 0 3 0,-6-4-1 16,3 1 0-16,1-2 2 0,-1-2 4 0,-3 1 4 16,4-3 2-16,-5 1-8 0,5-2-4 0,-4 0 3 15,3 0 0-15,-6-2-1 0,6 1-1 0,1-2-2 16,-14-12-5-16,16 21 10 0,-16-21-11 0,24 20-2 16,-24-20-1-16,16 17 2 0,-16-17 4 0,17 17-6 15,-17-17 5-15,16 14-3 0,-16-14 3 16,14 10-1-16,-14-10 3 0,0 0 2 0,13 12 1 15,-13-12 2-15,0 0-5 0,0 0-3 0,0 0-5 16,0 0-6-16,0 0-8 0,30-7-5 0,-30 7-80 16,11-17-93-16,-11 17-100 0,3-24-93 0,-3 24-91 15,6-31-78-15,-6 31-67 0,0-38-58 0,-3 13-468 16,3 1-614-16</inkml:trace>
  <inkml:trace contextRef="#ctx0" brushRef="#br3" timeOffset="38638.47">18992 12172 257 0,'4'-17'281'0,"-4"17"-25"0,0 0-20 16,-4-17-27-16,4 17-21 0,0 0-24 0,-3-18-5 15,3 18-22-15,0 0-7 0,0 0-22 0,-14-15-5 16,14 15-5-16,0 0-3 0,0 0 5 0,-13-15 2 15,13 15-2-15,0 0 2 0,0 0 0 0,0 0 3 16,-20-7 6-16,20 7 0 0,0 0 3 0,0 0-4 16,-30 2-2-16,30-2-7 0,0 0-9 0,-27 5-8 15,27-5 3-15,0 0 5 0,-27 12 5 16,27-12-8-16,-19 10-6 0,19-10-7 0,-27 10-1 16,27-10-4-16,-20 16-4 0,20-16-3 0,-27 14 0 15,27-14-6-15,-27 18-4 0,27-18-8 0,-22 17-9 16,22-17 1-16,-24 18-6 0,24-18 6 0,-20 17 7 15,20-17 0-15,-21 18 2 0,21-18-1 16,-19 17-3-16,19-17-1 0,-17 18 2 0,17-18 1 16,-19 21-1-16,19-21-3 0,-17 16-4 0,17-16-2 15,-18 20 1-15,18-20 5 0,-16 23 4 0,16-23 5 16,-17 20-8-16,17-20-4 0,-13 22-9 0,13-22-4 16,-9 23-6-16,9-23-5 0,-11 26 2 15,11-26-1-15,-10 24-1 0,10-24-1 0,-6 27 0 16,6-27-3-16,-8 28 1 0,8-28-3 0,-3 27 1 15,3-27 0-15,0 30-1 0,0-30-2 0,-3 27 2 16,3-27-4-16,0 28-2 0,0-28 1 0,0 28 0 16,0-28-2-16,3 25 3 0,-3-25-1 0,0 27-1 15,0-27 2-15,3 26-2 0,-3-26-1 0,5 22 3 16,-5-22 1-16,3 24-2 0,-3-24-2 0,3 26-3 16,-3-26 4-16,3 25 1 0,-3-25 0 15,3 24-1-15,-3-24 0 0,4 24 1 0,-4-24 0 16,3 24 1-16,-3-24 2 0,3 22 4 0,-3-22 6 15,11 20 3-15,-11-20-1 0,6 23 6 16,-6-23-9-16,10 20 1 0,-10-20-3 0,14 17-1 16,-14-17 1-16,9 18-3 0,-9-18 1 0,10 18 4 15,-10-18 7-15,14 12 10 0,-14-12 0 0,16 10 0 16,-16-10-4-16,0 0 1 0,24 12 0 0,-24-12-7 16,0 0-2-16,30 5-8 0,-30-5 2 0,0 0-2 15,36 0-3-15,-36 0 1 0,0 0-3 0,38-5-2 16,-38 5 0-16,22-4-1 0,-22 4-8 0,27-8 8 15,-27 8 1-15,27-7 0 0,-27 7 5 0,24-7-6 16,-24 7-3-16,26-11 1 0,-26 11 0 16,23-13-3-16,-23 13 0 0,20-12 2 0,-20 12-1 15,27-15 0-15,-27 15 2 0,20-17-2 16,-20 17 2-16,23-15-2 0,-23 15 2 0,20-18-4 16,-20 18 4-16,17-18 2 0,-17 18-2 0,20-17 6 15,-20 17-4-15,17-20 3 0,-17 20-2 0,13-20 4 16,-13 20 0-16,17-23-1 0,-17 23-1 0,13-19 4 15,-13 19 3-15,14-22-4 0,-14 22 1 0,6-26 4 16,-6 26 1-16,13-22-3 0,-13 22-3 0,8-24-1 16,-8 24 0-16,6-29-7 0,-6 29 10 0,6-27-3 15,-6 27-2-15,7-27-5 0,-7 27 4 0,3-29-6 16,-3 29-4-16,3-26 5 0,-3 26 1 0,0-28-1 16,0 28 1-16,5-25-4 0,-5 25 0 15,3-25 3-15,-3 25-2 0,0-23 1 16,0 23 0-16,0-25-1 0,0 25 0 0,0-22 0 15,0 22-1-15,0-22 2 0,0 22-2 0,0-21 2 16,0 21-2-16,-8-20 4 0,8 20-1 0,0-20 4 16,0 20 0-16,-3-18 4 0,3 18-3 0,-3-17 0 15,3 17 0-15,-7-20 0 0,7 20 3 0,-6-14 1 16,6 14-1-16,-6-18 8 0,6 18-2 0,0 0-6 16,-11-20-3-16,11 20 1 0,0 0 2 0,-13-18-2 15,13 18 0-15,0 0 0 0,-17-17 4 0,17 17-3 16,0 0-3-16,-16-14-4 0,16 14 1 0,0 0 3 15,-21-14 2-15,21 14-5 0,0 0 2 16,-20-12-2-16,20 12 3 0,0 0-3 0,-26-10-2 16,26 10 4-16,0 0-3 0,-23-10 0 0,23 10 0 15,0 0 2-15,-27-10-1 0,27 10-3 16,0 0 0-16,-24-5 3 0,24 5-2 0,0 0-3 16,-27-5-3-16,27 5 5 0,0 0 1 0,0 0 0 15,-39 3 0-15,39-3 0 0,0 0-1 0,-33 4-2 16,33-4 2-16,-21 8-1 0,21-8 3 0,-27 7-4 15,27-7 4-15,-19 10 1 0,19-10-2 0,-24 10 1 16,24-10 1-16,-20 12-1 0,20-12 1 0,-23 16 1 16,23-16-6-16,-23 17 3 0,23-17 0 0,-24 20 4 15,10-10-2-15,14-10 0 0,-22 25 2 0,8-12-2 16,1-1 2-16,-1 3 1 0,1-2-2 16,4 2 1-16,-2-3 0 0,1 3-2 0,10-15 0 15,-20 22 2-15,20-22 4 0,-16 26-5 0,16-26 2 16,-14 22 1-16,14-22 4 0,-13 23-4 15,13-23 0-15,-14 22 3 0,14-22-4 0,-13 23 1 16,13-23-2-16,-13 22 2 0,13-22 0 0,-7 24-4 16,7-24 0-16,-10 24 4 0,10-24 0 0,-10 22-2 15,10-22 0-15,-7 23 4 0,7-23 0 0,-3 26 1 16,3-26 0-16,-3 21-2 0,3-21 0 0,-4 22 5 16,4-22-3-16,0 26-1 0,0-26 1 15,4 22 0-15,-4-22-5 0,3 25 3 0,-3-25 0 16,7 22 1-16,-7-22-2 0,3 25-1 0,-3-25 4 15,10 23-5-15,-10-23 0 0,7 22 0 0,-7-22 2 16,10 23-4-16,-10-23 1 0,10 20 0 0,-10-20 1 16,10 20 1-16,-10-20-1 0,10 17-1 0,-10-17-1 15,13 18 3-15,-13-18 0 0,10 15-1 0,-10-15 1 16,14 13 2-16,-14-13-2 0,9 12 2 16,-9-12-3-16,0 0 6 0,21 15-2 0,-21-15-1 15,0 0 1-15,19 14-3 0,-19-14 3 0,0 0-2 16,20 6 0-16,-20-6 0 0,0 0-1 0,0 0 0 15,34 6-1-15,-34-6 0 0,0 0-1 16,0 0 3-16,36-3-3 0,-36 3 1 0,0 0-2 16,30-5 2-16,-30 5-2 0,21-7 1 0,-21 7-4 15,23-9 1-15,-23 9 0 0,20-8 0 0,-20 8 0 16,23-9 2-16,-23 9 1 0,17-10-4 0,-17 10 2 16,24-12 1-16,-24 12 1 0,19-12-2 0,-19 12-2 15,21-15 1-15,-21 15-1 0,19-17-2 0,-19 17 2 16,20-14 2-16,-20 14-1 0,21-15 0 0,-21 15 3 15,19-17-2-15,-19 17 2 0,20-21-6 16,-20 21 6-16,17-20-4 0,-17 20-3 0,23-22 4 16,-23 22-1-16,17-21 1 0,-17 21-1 0,17-24 2 15,-17 24 0-15,16-22-3 0,-16 22 1 16,17-25 1-16,-17 25 3 0,13-24-2 0,-13 24 0 16,14-24 5-16,-14 24-4 0,13-25 2 0,-13 25-4 15,10-22 0-15,-10 22 2 0,11-25-2 0,-11 25 2 16,9-21-2-16,-9 21 0 0,3-21 0 0,-3 21 2 15,10-26-3-15,-10 26 0 0,3-22 0 0,-3 22 1 16,11-22 0-16,-11 22 1 0,3-26-2 0,-3 26 1 16,0-25 1-16,0 25-3 0,3-24 0 0,-3 24 0 15,0-26 1-15,0 26 0 0,0-22-1 0,0 22 3 16,0-20-1-16,0 20 1 0,-3-18 0 0,3 18 1 16,0 0-1-16,-3-22-1 0,3 22-2 15,0 0 2-15,-11-20 3 0,11 20-3 16,0 0 0-16,-13-18 0 0,13 18-2 0,0 0 3 15,-9-15 0-15,9 15-3 0,0 0 0 0,-24-15 1 16,24 15-1-16,0 0 1 0,-20-12 0 0,20 12 0 16,0 0-1-16,-30-10-1 0,30 10 4 0,-20-8-2 15,20 8 1-15,-20-7-1 0,20 7 1 0,0 0 5 16,-33-8-6-16,33 8 2 0,0 0-1 0,-37-7 0 16,37 7 0-16,0 0-2 0,-30-8 1 0,30 8-2 15,0 0 1-15,-26-2-4 0,26 2 6 0,0 0-2 16,0 0 1-16,-34-4 1 0,34 4 1 0,0 0-2 15,0 0 2-15,-40 0 1 0,40 0-4 0,0 0 1 16,-30 6 5-16,30-6-4 0,0 0 0 16,-34 6 0-16,34-6 1 0,-26 5-3 15,26-5 1-15,-23 7-2 0,23-7 3 0,-27 10 0 16,27-10 2-16,-27 12 0 0,27-12 1 0,-30 13-2 16,30-13-1-16,-27 15 2 0,27-15-4 0,-26 18 1 15,26-18 2-15,-27 19 1 0,27-19 0 0,-24 20 0 16,24-20 1-16,-22 19 0 0,22-19 2 0,-24 24 0 15,24-24-3-15,-17 20 2 0,17-20 0 0,-16 22 0 16,16-22 5-16,-17 21-4 0,17-21 0 0,-16 20 3 16,16-20 1-16,-14 19 1 0,14-19-5 15,-13 23 4-15,13-23 1 0,-10 22-1 0,10-22 0 16,-14 23 0-16,14-23 3 0,-9 22-2 0,9-22 0 16,-11 23 0-16,11-23 4 0,-10 22-6 0,10-22 0 15,-3 22 0-15,3-22 1 0,-10 23 1 16,10-23-3-16,-3 26-1 0,3-26 0 0,-7 22-2 15,7-22 2-15,-4 21 1 0,4-21 0 0,-3 24-1 16,3-24 4-16,0 22-2 0,0-22 2 0,0 20 2 16,0-20 1-16,0 17-1 0,0-17 0 0,0 0-1 15,3 25 0-15,-3-25 1 0,0 0-2 0,0 23 4 16,0-23 0-16,0 0 3 0,7 22 2 0,-7-22-3 16,0 0 0-16,7 21-4 0,-7-21 0 15,0 0 1-15,7 22-6 0,-7-22 5 0,0 0-6 16,9 20 3-16,-9-20-2 0,11 15 0 0,-11-15-2 15,0 0-1-15,13 20 0 0,-13-20 0 0,13 15 2 16,-13-15-4-16,0 0 0 0,14 17 4 0,-14-17-3 16,0 0 2-16,16 16-1 0,-16-16-1 0,0 0 2 15,14 13 1-15,-14-13-4 0,0 0-2 16,13 12 0-16,-13-12 0 0,0 0 0 0,17 9 0 16,-17-9 0-16,0 0 0 0,0 0 0 0,23 11 0 15,-23-11 0-15,0 0 0 0,0 0 0 0,34 5 0 16,-34-5 0-16,0 0 0 0,0 0 0 0,36-3 0 15,-36 3 0-15,24-5 0 0,-24 5 0 16,19-8 0-16,-19 8 0 0,30-9 0 0,-30 9 0 16,27-12 0-16,-27 12 0 0,27-13 0 0,-27 13 0 15,27-16 0-15,-27 16 0 0,23-14 0 0,-23 14 0 16,30-18 0-16,-30 18 0 0,24-18 0 0,-24 18 0 16,22-17 0-16,-22 17 0 0,24-17 0 0,-24 17 0 15,20-20 0-15,-20 20 0 0,24-17 0 0,-24 17 0 16,19-21 0-16,-19 21 0 0,17-20 0 0,-17 20 0 15,23-20 0-15,-23 20 0 0,20-20 0 16,-20 20 0-16,17-23 0 0,-17 23 0 0,16-22 0 16,-16 22 0-16,21-24 0 0,-21 24 0 0,16-29 0 15,-16 29 0-15,17-25 0 0,-17 25 0 16,17-25 0-16,-17 25 0 0,13-27 0 0,-13 27 0 16,13-24 0-16,-13 24 0 0,11-28 0 0,-11 28 0 15,9-25 0-15,-9 25 0 0,10-25 0 0,-10 25 0 16,7-25 0-16,-7 25 0 0,7-25 0 0,-7 25 0 15,3-22 0-15,-3 22 0 0,3-24 0 0,-3 24 0 16,4-22 0-16,-4 22 0 0,0-22 0 0,0 22 0 16,-4-19 0-16,4 19 0 0,0-21 0 0,0 21 0 15,-3-20 0-15,3 20 0 0,-10-15 0 0,10 15 0 16,-3-15 0-16,3 15 0 0,-14-16 0 16,14 16 0-16,0 0 0 0,-16-17 0 15,16 17 0-15,0 0 0 0,-17-15 0 0,17 15 0 16,0 0 0-16,-27-12 0 0,27 12 0 0,0 0 0 15,-26-7 0-15,26 7 0 0,0 0 0 0,-31-6 0 16,31 6 0-16,0 0 0 0,0 0 0 0,-33-2 0 16,33 2 0-16,0 0 0 0,0 0 0 0,-30 0 0 15,30 0 0-15,0 0 0 0,-27 5 0 0,27-5 0 16,0 0 0-16,-26 10 0 0,26-10 0 0,0 0 0 16,-23 12 0-16,23-12 0 0,-17 12 0 0,17-12 0 15,-16 12 0-15,16-12 0 0,-21 17 0 0,21-17 0 16,-9 17 0-16,9-17 0 0,-21 20 0 0,21-20 0 15,-9 21 0-15,9-21 0 0,-14 26-115 16,14-26-133-16,-10 25-136 0,10-25-153 16,3 23-194-16,-3-23-237 0,24 13-803 0,-24-13-1202 15</inkml:trace>
  <inkml:trace contextRef="#ctx0" brushRef="#br3" timeOffset="39642.68">28810 9385 31 0,'0'0'277'16,"-23"-23"-32"-16,10 14-24 0,-4-5-24 15,4 2-27-15,-5 2-12 0,2 0-2 0,-1-3-8 16,1 4 11-16,-4-1 23 0,3-4 15 0,1 8 10 15,-5-5 7-15,21 11 4 0,-33-12 8 0,33 12 4 16,-27-13-2-16,27 13 1 0,-27-9-15 0,27 9-3 16,-16-10-10-16,16 10-13 0,0 0-16 0,0 0 28 15,0 0 5-15,0 0-7 0,16-8-20 0,-16 8-22 16,57-3-25-16,-19 0-21 0,8 2-13 0,4-2-12 16,13-2-10-16,7 0-10 0,14-2-9 0,6-1-15 15,0 1-9-15,3 0-1 0,1-1-10 0,-4-2 0 16,-4 2-6-16,-13 1-2 0,-3 2-4 0,-2-3-4 15,-5 3-6-15,-9-2-4 0,-8 4-18 0,-3-4-46 16,-3 1-49-16,-6 5-63 0,-8-5-140 16,-2 1-148-16,-24 5-139 0,30-13-86 0,-30 13-644 15,0 0-794-15</inkml:trace>
  <inkml:trace contextRef="#ctx0" brushRef="#br3" timeOffset="40138.48">29077 8352 16 0,'0'0'294'0,"-17"-25"-21"0,17 25-15 0,-16-21-13 16,16 21 3-16,-14-24 21 0,14 24 11 0,-16-25 5 15,16 25-5-15,-14-22 2 0,14 22-10 0,-13-18-12 16,13 18-18-16,-14-15-27 0,14 15-26 0,0 0-39 16,-16-17-29-16,16 17-19 0,0 0 42 0,0 0 7 15,-33 7 7-15,33-7 3 0,-27 18-5 0,13-3-5 16,-2 3 9-16,3-1-4 0,-4 8-5 0,0-3 10 16,1 6-1-16,2-3-8 0,4 2-1 0,0 3-4 15,0-7-3-15,3-1-1 0,1-2 7 16,3 0 11-16,3-20 7 0,-7 30 10 0,7-30 18 15,0 25-2-15,0-25-33 0,16 15-25 0,-16-15-29 16,37 5-94-16,-37-5-13 0,64-3 0 0,-21-1 0 16,3-1 0-16,5 0 0 0,-1 2 0 0,-1 3 0 15,2 0 0-15,-4 3 0 0,-4 4 0 0,-4 3 0 16,-5 5 0-16,-4 3 0 0,-7 4 0 0,-9 3 0 16,-7 0 0-16,-4 0 0 0,-10 3 0 0,-7-1 0 15,-5 3 0-15,-8 3 0 0,-6-3 0 0,0-3 0 16,-8 1 0-16,5-6 0 0,6-2 0 0,-4-3 0 15,4-1 0-15,4-4 0 0,5-2 0 16,2 0 0-16,19-10-212 0,-27 13-237 0,27-13-214 16,0 0-188-16,0 0-126 0,0 0-737 0,33 0-1147 15</inkml:trace>
  <inkml:trace contextRef="#ctx0" brushRef="#br3" timeOffset="40563.68">30938 9452 295 0,'0'0'549'0,"-13"-15"51"0,13 15-1 16,-17-12-23-16,17 12-22 0,-13-14-30 0,13 14-53 15,0 0-54-15,-17-12-51 0,17 12-41 0,0 0 28 16,0 0 20-16,0 0-14 0,0 0-49 0,-16 12-23 16,16-12-17-16,0 0-25 0,3 32-32 15,-3-32-29-15,9 24-25 0,-9-24-15 0,21 25-126 16,-8-14-18-16,7 4 0 0,-1-8 0 0,8 3 0 15,3-5 0-15,3-3 0 0,8-2 0 0,9-7 0 16,6-1 0-16,8-9 0 0,13-7 0 0,13-7 0 16,6-10 0-16,7-5 0 0,22-15 0 0,5-4 0 15,-1-3 0-15,9 1 0 0,1-4 0 0,1 4 0 16,4 4 0-16,2 1 0 0,-6 8-6 0,-7 6-671 16,-25 8-217-16,-12-1-271 0,-22 17-688 0,-24 5-1279 15</inkml:trace>
  <inkml:trace contextRef="#ctx0" brushRef="#br3" timeOffset="48954.62">19152 13050 269 0,'0'0'663'15,"-27"9"-10"-15,27-9-2 0,0 0-30 16,0 0-34-16,-23-4-26 0,23 4-30 0,0 0-44 16,0 0-51-16,-24-8-69 0,24 8-59 0,0 0-53 15,0 0-50-15,0 0-39 0,0 0-30 0,0 0-26 16,24-18-24-16,3 11-10 0,12-3-16 0,15 0-14 15,6-2-6-15,3-1-7 0,11 1-6 0,6-2-7 16,0 0-1-16,4 2-5 0,-2-1-2 0,2 1-4 16,0 0 0-16,-1 0-1 0,0 0-2 0,-3 0 3 15,-3 2-2-15,-7 1 2 0,-3-2-2 0,-1 2-6 16,-6 0 3-16,0 0-8 0,-13 1-45 16,3 1-80-16,-6-1-112 0,-5 1-127 15,2 0-147-15,-8 1-216 0,-3-3-251 0,-7 0-538 16,-23 9-965-16</inkml:trace>
  <inkml:trace contextRef="#ctx0" brushRef="#br0" timeOffset="78114.73">2594 482 490 0,'0'-20'523'0,"0"20"-14"16,0 0-23-16,0 0-37 0,0 0-26 0,4-18-35 16,-4 18-44-16,0 0-49 0,0 0-47 0,0 0-50 15,0 0-39-15,0 0-30 0,6-14-24 0,-6 14-22 16,0 0-18-16,0 0-14 0,0 0-11 0,0 0-6 16,0 0-4-16,0 0 21 0,0 0 21 0,10 14-5 15,-10-14-9-15,0 0 1 0,6 24-1 16,-6-24-1-16,11 17 5 0,-11-17 18 15,7 20 14-15,-7-20 15 0,9 20-6 0,-9-20 11 16,7 20 6-16,-7-20 16 0,7 18 10 0,-7-18 21 16,7 14 22-16,-7-14 20 0,0 0 22 0,6 15 20 15,-6-15 23-15,0 0 27 0,0 0-167 0,0 0-134 16,0 0 0-16,0 0 0 0,37-5 0 0,-20-8 0 16,6-4 0-16,3-5 0 0,15-8 0 0,8-5 0 15,15-13 0-15,9 1 0 0,3-2 0 0,8-5 0 16,3 1 0-16,3 2 0 0,0-2 0 0,-3-2 0 15,-3 1 0-15,-5 48 0 0,-2 6 0 16,-17 0-222-16,-6 0-630 0</inkml:trace>
  <inkml:trace contextRef="#ctx0" brushRef="#br0" timeOffset="84286.74">6653 938 49 0,'0'0'202'0,"0"0"-15"0,0 0-21 16,0 0-17-16,0 0-13 0,0 0-10 0,0 0-13 16,0 0-4-16,0 0 0 0,-30 4-8 0,30-4-7 15,0 0 3-15,0 0 6 0,0 0 15 16,0 0 2-16,0 0 6 0,0 0-2 0,-27 3 4 16,27-3 5-16,0 0-2 0,0 0 2 0,0 0 3 15,0 0-8-15,0 0 1 0,0 0-1 0,0 0-3 16,0 0-1-16,0 0-1 0,0 0-3 0,0 0 1 15,0 0 6-15,0 0-1 0,0 0-2 0,0 0-4 16,0 0-1-16,0 0-9 0,0 0-5 0,0 0-10 16,0 0-12-16,27 7-11 0,-27-7-12 0,30 3-13 15,-30-3-9-15,39 2-7 0,-39-2-4 0,54 3-3 16,-24-1-6-16,3 1-4 0,-3-1-2 0,3-2-1 16,-3 2 1-16,5 1-6 0,-6 0 1 15,-29-3-1-15,60 5-3 0,-60-5 2 16,57 1-3-16,-57-1 2 0,44 0 0 0,-44 0 0 15,39 0 2-15,-39 0-3 0,33 4 4 0,-33-4 1 16,0 0 6-16,40 0 0 0,-40 0 6 0,0 0 1 16,0 0-2-16,38 0 5 0,-38 0 5 0,0 0 5 15,0 0 0-15,0 0-6 0,0 0-7 0,0 0-5 16,0 0-2-16,0 0-5 0,0 0-3 0,0 0 0 16,-17-10-1-16,17 10-2 0,0 0-2 0,-40-6 0 15,40 6 1-15,-40-2-4 0,40 2 2 0,-44-2 0 16,44 2-2-16,-50-3 0 0,50 3 2 0,-60 0-1 15,60 0 1-15,-56 3 0 0,23-3 1 0,3 2 1 16,30-2-2-16,-57 0 2 0,57 0 2 16,-54 2 2-16,54-2 7 0,-47 3 4 15,47-3 3-15,-40 3-1 0,40-3-1 0,-33 0-2 16,33 0 4-16,0 0 18 0,-40 2 5 0,40-2 12 16,0 0 2-16,0 0 4 0,0 0-2 0,0 0-1 15,0 0-2-15,0 0-4 0,0 0-27 0,0 0 0 16,34 0-3-16,-34 0-3 0,52-2-3 0,-17 2-3 15,1 0-2-15,1 0-3 0,2-3 2 0,-1 3-2 16,1 0-2-16,1 3-4 0,0-3-2 0,0 0-10 16,-3 0-22-16,-1 0-41 0,-2 2-87 0,-34-2-118 15,63 0-143-15,-63 0-156 0,50 0-132 16,-50 0-707-16,37 0-868 0</inkml:trace>
  <inkml:trace contextRef="#ctx0" brushRef="#br0" timeOffset="90327.25">6093 2687 116 0,'-27'-5'374'16,"27"5"-7"-16,0 0-2 0,-37-2-7 0,37 2-3 16,0 0-4-16,-37-5-1 0,37 5 2 0,0 0-2 15,-36-3-13-15,36 3-12 0,0 0-20 0,-31-2-18 16,31 2-20-16,0 0-14 0,0 0-15 0,-30-6-8 15,30 6 1-15,0 0-17 0,0 0 4 16,0 0-7-16,0 0-1 0,-23-4-13 0,23 4-20 16,0 0-22-16,0 0-27 0,0 0-20 0,27-9-20 15,-27 9-15-15,44-6-16 0,-11 4-8 0,3-2-9 16,7 4-5-16,8-2-8 0,5 2-3 0,1 0-2 16,13 0-4-16,0 0-2 0,0 0-1 0,3 2 1 15,5-2-4-15,-2 0-2 0,1 0-2 0,7 0-1 16,9 0-4-16,0 4 2 0,-3-4 0 15,-10 2-1-15,-3-1-2 0,-1 4 1 0,-2-4-2 16,-4 5 1-16,-4-1 3 0,-3-1-2 0,-2-1-1 16,-8 2 2-16,-2 0 0 0,-5 0-2 0,-2-1 2 15,-5-1 0-15,-5-1 0 0,-1 1 3 16,-6 0 0-16,-27-3-18 0,50 5-25 0,-50-5-40 16,40 2-70-16,-40-2-127 0,30 2-144 0,-30-2-197 15,0 0-233-15,33 3-272 0,-33-3-404 0,0 0-968 16</inkml:trace>
  <inkml:trace contextRef="#ctx0" brushRef="#br0" timeOffset="94523.5">16217 1227 61 0,'0'0'401'0,"0"0"3"15,0 0 7-15,0 0-30 0,27 3-46 0,-27-3-66 16,0 0-56-16,0 0-43 0,0 0-33 16,14 17-22-16,-14-17-8 0,3 20 2 0,-3-20 19 15,7 26 13-15,-7-26 7 0,6 29-8 0,-6-29-5 16,3 30 13-16,-3-30 17 0,14 30 26 0,-14-30 37 16,13 28 45-16,-13-28 41 0,17 21 38 15,-17-21 22-15,27 17-23 0,-27-17-29 0,43 3-51 16,-13-9-54-16,10-5-41 0,13-6-34 0,10-8-28 15,24-8-20-15,7-6-19 0,9-4-14 0,31-14-11 16,13-8-17-16,9-2-49 0,14-6-114 0,3-4-137 16,44-13-153-16,4-2-158 0,2 5-204 0,20-5-265 15,-12-3-489-15,-11 2-980 0</inkml:trace>
  <inkml:trace contextRef="#ctx0" brushRef="#br0" timeOffset="106390.76">840 4182 163 0,'0'0'355'15,"0"0"-11"-15,0 0-35 0,0 0-45 0,0 0-31 16,0 0-36-16,40-4-36 0,-16-7-30 0,12-2-22 16,18-1-72-16,15-12-189 0,34-9-580 0,1 3-223 15</inkml:trace>
  <inkml:trace contextRef="#ctx0" brushRef="#br0" timeOffset="116078.51">8267 3450 89 0,'0'0'323'0,"0"0"-32"16,0 0-18-16,0 0-19 0,0 0-16 15,26-5-19-15,-26 5-13 0,0 0-16 0,0 0-8 16,0 0-9-16,0 0-12 0,0 0-8 0,0 0-11 15,0 0-17-15,0 0-15 0,0 0-7 0,0 0 1 16,0 0-6-16,0 0-5 0,0 0-1 16,11-15-1-16,-11 15 0 0,0 0 8 0,0 0-12 15,0 0-2-15,0 0-8 0,-4-20-8 0,4 20-8 16,0 0 0-16,-7-15-12 0,7 15-9 0,0 0 0 16,-6-20 4-16,6 20-5 0,-7-15 3 0,7 15-4 15,0 0-2-15,-10-21-1 0,10 21 4 0,0 0-1 16,-10-19-2-16,10 19-8 0,0 0 2 0,-13-18 0 15,13 18-1-15,0 0 3 0,-14-17-3 16,14 17-2-16,0 0-2 0,-16-13 0 0,16 13-5 16,0 0 0-16,-20-14-4 0,20 14-4 0,0 0 0 15,-21-13-4-15,21 13-1 0,0 0-1 0,-26-13 0 16,26 13 1-16,-20-7-1 0,20 7 0 0,-23-11 0 16,23 11 3-16,-24-7 2 0,24 7-2 15,-30-10 1-15,30 10 2 0,-30-8 2 0,30 8 0 16,-30-6 0-16,30 6-4 0,-30-8 0 0,30 8-1 15,-30-7-4-15,30 7 1 0,-27-6 0 0,27 6-4 16,-30-5 2-16,30 5-3 0,-30-5-2 0,30 5 3 16,-30-2-2-16,30 2-2 0,0 0 0 0,-40-3 6 15,40 3-2-15,0 0 0 0,-42-3 2 16,42 3 1-16,0 0 0 0,-37 0-1 0,37 0-1 16,0 0 0-16,-37 0-2 0,37 0 1 0,0 0-1 15,-34 3 3-15,34-3-3 0,0 0-1 0,-39 3 1 16,39-3 0-16,0 0 0 0,-37 5 3 0,37-5-1 15,-27 2 1-15,27-2 0 0,0 0 0 0,-36 7-1 16,36-7-1-16,-27 6 1 0,27-6 2 0,-27 5 3 16,27-5 0-16,0 0 2 0,-39 5 0 15,39-5-2-15,-24 5 0 0,24-5-1 0,0 0 3 16,-37 7-4-16,37-7 0 0,0 0 0 0,-34 10-2 16,34-10-2-16,0 0 1 0,-33 8 0 0,33-8 0 15,0 0 0-15,-33 7-2 0,33-7 5 16,-20 8-4-16,20-8 0 0,0 0-1 0,-33 9 2 15,33-9-2-15,-20 8-1 0,20-8 2 0,-21 8 2 16,21-8-4-16,0 0 1 0,-30 13 1 0,30-13-1 16,0 0 0-16,-26 12 0 0,26-12 1 0,-20 7-1 15,20-7 0-15,-17 10 1 0,17-10-3 0,-20 10 3 16,20-10-1-16,0 0 3 0,-23 12-2 0,23-12 0 16,-17 11-1-16,17-11 2 0,0 0 0 0,-27 13-1 15,27-13 0-15,0 0 3 0,-22 14-3 0,22-14 0 16,0 0 0-16,-21 12 0 0,21-12 0 15,0 0-2-15,-20 16 2 0,20-16-1 16,0 0 0-16,-19 15 1 0,19-15 1 0,0 0-3 16,-21 15 0-16,21-15 1 0,-9 12-1 0,9-12 2 15,-14 15 0-15,14-15 0 0,-13 13 0 0,13-13-1 16,-14 14 2-16,14-14-3 0,-13 19 0 0,13-19 2 16,-14 14-4-16,14-14 4 0,-10 15 0 0,10-15 0 15,-12 15 1-15,12-15-2 0,-8 18 1 0,8-18 2 16,-10 15-3-16,10-15-1 0,-9 15 4 0,9-15 0 15,0 0-1-15,-14 17-2 0,14-17 2 0,0 0 1 16,-10 20 0-16,10-20-2 0,0 0 0 0,-14 21 0 16,14-21-2-16,0 0 2 0,-6 19-2 0,6-19 3 15,0 0-1-15,-7 20 0 16,7-20 1-16,-6 17-1 0,6-17-1 0,0 0 1 16,-7 24 0-16,7-24 1 0,-4 17 1 0,4-17-1 15,-3 15 2-15,3-15-4 0,0 0 1 0,-3 25 2 16,3-25-1-16,0 0 0 0,-3 25 2 0,3-25-1 15,0 0-2-15,-4 22 0 0,4-22 0 0,0 0 1 16,-3 20-1-16,3-20 0 0,0 0 0 0,0 23 0 16,0-23-1-16,0 0 1 0,0 25 0 0,0-25-1 15,0 0 2-15,0 22 2 0,0-22-2 0,3 18 0 16,-3-18 0-16,0 20 1 0,0-20 1 0,4 17-2 16,-4-17 0-16,3 20-4 0,-3-20 6 15,0 18-1-15,0-18 1 0,3 17-1 0,-3-17-1 16,3 18-1-16,-3-18 0 0,8 17 1 0,-8-17-2 15,3 18 1-15,-3-18 0 0,3 18-2 16,-3-18 4-16,0 0-2 0,3 22 1 0,-3-22 1 16,0 0-1-16,7 22 3 0,-7-22-2 0,0 0-4 15,6 20 4-15,-6-20-2 0,0 0 2 0,11 20-1 16,-11-20 1-16,0 0-2 0,6 17 1 0,-6-17 1 16,0 0-2-16,7 20 0 0,-7-20 0 0,0 0-1 15,6 20 0-15,-6-20 1 0,0 0 3 0,11 18-2 16,-11-18 2-16,0 0-2 0,6 17-3 0,-6-17 4 15,0 0-2-15,10 16 4 0,-10-16-6 16,0 0 4-16,8 15-3 0,-8-15 0 0,0 0 1 16,9 15 0-16,-9-15 0 0,0 0 0 0,10 15 1 15,-10-15-1-15,0 0 1 0,11 14 1 0,-11-14-1 16,0 0-2-16,12 16 3 0,-12-16-2 0,0 0 0 16,13 15 1-16,-13-15 0 0,0 0 0 15,14 15 0-15,-14-15 2 0,0 0-4 0,13 15 1 16,-13-15 4-16,0 0-4 0,0 0 1 0,17 14-3 15,-17-14 2-15,0 0 1 0,0 0-1 0,16 13-2 16,-16-13 2-16,0 0 0 0,0 0-2 0,18 13 2 16,-18-13 0-16,0 0 1 0,0 0 0 0,12 12-4 15,-12-12 3-15,0 0-1 0,0 0 0 16,18 11 2-16,-18-11-4 0,0 0 4 0,0 0 0 16,17 12-2-16,-17-12 0 0,0 0 0 0,0 0-1 15,19 10 1-15,-19-10 2 0,0 0-2 0,0 0 0 16,17 10 1-16,-17-10-5 0,0 0 6 0,0 0-1 15,0 0-2-15,20 12 5 0,-20-12-4 0,0 0-1 16,0 0 1-16,0 0-2 0,20 10 4 16,-20-10-2-16,0 0 0 0,0 0 0 0,0 0-1 15,20 10 2-15,-20-10-2 0,0 0-1 0,0 0 2 16,16 11 2-16,-16-11-3 0,0 0 0 0,0 0 1 16,21 7 1-16,-21-7 0 0,0 0 0 15,0 0 0-15,20 8 2 0,-20-8 0 0,0 0-2 16,0 0 2-16,0 0-2 0,23 9 0 0,-23-9 0 15,0 0 4-15,0 0-4 0,0 0 1 0,26 8-1 16,-26-8 0-16,0 0-1 0,0 0 1 0,24 7 1 16,-24-7-1-16,0 0 0 0,0 0 0 0,27 5 2 15,-27-5-1-15,0 0 2 0,0 0-4 0,27 8 0 16,-27-8 1-16,0 0-3 0,0 0 2 0,26 2 1 16,-26-2 0-16,0 0-2 0,0 0 0 0,30 4 1 15,-30-4 0-15,0 0 1 0,0 0-2 16,30 6 1-16,-30-6 0 0,0 0 3 0,0 0-3 15,30 6-1-15,-30-6 4 0,0 0-1 16,0 0-1-16,0 0 2 0,31 2-2 0,-31-2 1 16,0 0 0-16,0 0 1 0,0 0-2 0,0 0 0 15,36 0 0-15,-36 0-2 0,0 0 1 0,0 0 0 16,0 0 0-16,0 0-1 0,33 3-1 0,-33-3 1 16,0 0 2-16,0 0-1 0,0 0 1 0,30 3-3 15,-30-3 1-15,0 0 1 0,0 0 0 0,0 0 1 16,30 0 1-16,-30 0 2 0,0 0-2 0,0 0-2 15,0 0 1-15,0 0-1 0,37 0 1 0,-37 0 3 16,0 0-3-16,0 0-2 0,0 0 4 0,0 0-4 16,33-3 1-16,-33 3-2 0,0 0 2 15,0 0-2-15,0 0-1 0,0 0 2 16,33 0-2-16,-33 0 5 0,0 0-2 0,0 0 1 16,0 0-4-16,0 0 2 0,34 0 0 0,-34 0 0 15,0 0 0-15,0 0 0 0,0 0 0 0,0 0 2 16,30-3 0-16,-30 3 1 0,0 0-1 0,0 0-1 15,0 0 1-15,0 0-1 0,37-2-2 0,-37 2 2 16,0 0 2-16,0 0-3 0,26-4 2 0,-26 4-1 16,0 0 0-16,0 0-1 0,30-4-1 0,-30 4 2 15,0 0 0-15,0 0-2 0,34-5 0 0,-34 5 0 16,0 0 3-16,0 0-2 0,29-3 0 0,-29 3 2 16,0 0-2-16,0 0-1 0,27-5 2 15,-27 5 2-15,0 0-1 0,0 0 1 0,27-5 1 0,-27 5-4 16,0 0 4-16,0 0 0 15,23-5-2-15,-23 5 2 0,0 0 0 0,0 0-1 16,24-5-1-16,-24 5-1 0,0 0 2 0,0 0-2 16,23-5 0-16,-23 5-2 0,0 0 5 0,0 0-8 15,23-7 4-15,-23 7 0 0,0 0 2 0,0 0-6 16,27-5 6-16,-27 5 0 0,0 0 0 0,0 0-2 16,27-8 1-16,-27 8 2 0,0 0 0 0,26-5 0 15,-26 5-1-15,0 0 0 0,24-7-1 0,-24 7 6 16,0 0-6-16,30-10 2 0,-30 10-1 0,0 0-2 15,27-10 2-15,-27 10 1 0,0 0 0 16,22-10 1-16,-22 10 0 0,0 0 0 0,24-10 0 16,-24 10 0-16,0 0 3 0,24-10 2 0,-24 10 3 15,0 0 4-15,20-10 7 0,-20 10 4 0,0 0 8 16,22-12 4-16,-22 12-2 0,0 0-5 16,21-11 0-16,-21 11-10 0,0 0-4 0,23-12-2 15,-23 12 7-15,0 0-8 0,20-13-5 0,-20 13-1 16,0 0-1-16,17-10 1 0,-17 10-2 0,0 0-3 15,17-12 3-15,-17 12-1 0,0 0-3 0,19-10 4 16,-19 10 0-16,0 0 5 0,17-16 4 0,-17 16 10 16,0 0 7-16,20-17 10 0,-20 17 3 0,14-10-8 15,-14 10-1-15,13-13-3 0,-13 13 2 16,0 0-7-16,17-14 0 0,-17 14 3 0,0 0-2 16,16-17 0-16,-16 17-4 0,14-13 1 0,-14 13-2 15,0 0 2-15,16-18-3 0,-16 18 0 0,0 0-2 16,14-17-2-16,-14 17-1 0,10-13 0 0,-10 13-1 15,0 0 0-15,17-18 4 0,-17 18-3 16,0 0 0-16,13-17-1 0,-13 17-4 0,0 0-1 16,17-17 0-16,-17 17-1 0,0 0-3 0,9-20 3 15,-9 20-1-15,10-12-2 0,-10 12 2 0,11-17-7 16,-11 17 1-16,9-14 1 0,-9 14 0 0,7-12 2 16,-7 12-1-16,10-15-1 0,-10 15 2 15,7-14-1-15,-7 14 2 0,0 0-1 0,13-24 1 16,-13 24-1-16,6-12 1 0,-6 12 0 0,0 0 1 15,11-20-2-15,-11 20 2 0,10-15 0 0,-10 15 2 16,0 0 0-16,6-20 0 0,-6 20-1 0,0 0 2 16,11-23 4-16,-11 23-6 0,6-15-1 0,-6 15 1 15,0 0-1-15,7-20-3 0,-7 20 2 0,0 0 0 16,6-22-2-16,-6 22 3 0,0 0-2 0,8-20-1 16,-8 20-1-16,0 0-1 0,6-20 4 15,-6 20-2-15,0 0-3 0,3-17 6 0,-3 17-4 16,0 0 6-16,7-18 2 0,-7 18 4 0,0 0 1 15,0 0 1-15,3-23-1 0,-3 23-1 16,0 0 0-16,0 0-4 0,3-20-14 0,-3 20 0 16,0 0 0-16,0 0 0 0,3-25 0 0,-3 25 0 15,0 0 0-15,0 0 0 0,0-22 0 0,0 22 0 16,0 0 0-16,0 0 0 0,0-20 0 0,0 20 0 16,0 0 0-16,0 0 0 0,-3-22 0 0,3 22 0 15,0 0 0-15,0 0 0 0,0-21 0 0,0 21 0 16,0 0 0-16,0 0 0 0,-3-20 0 0,3 20 0 15,0 0 0-15,0 0 0 0,-3-17 0 0,3 17 0 16,0 0 0-16,0 0 0 0,-7-20 0 0,7 20 0 16,0 0 0-16,0 0 0 0,-9-18 0 0,9 18 0 15,0 0 0-15,-8-17 0 0,8 17 0 16,0 0 0-16,-6-15 0 0,6 15 0 0,0 0 0 16,-10-13 0-16,10 13 0 0,0 0 0 0,-11-17 0 15,11 17 0-15,0 0 0 0,-9-16 0 0,9 16 0 16,0 0 0-16,-16-19 0 0,16 19 0 0,-11-13 0 15,11 13 0-15,-13-12 0 0,13 12 0 0,-14-12 0 16,14 12 0-16,-13-13 0 0,13 13 0 0,-14-13 0 16,14 13 0-16,-13-12 0 0,13 12 0 0,-13-15 0 15,13 15 0-15,-17-13 0 0,17 13 0 0,-17-12 0 16,17 12 0-16,-19-16 0 0,19 16 0 0,-21-12 0 16,21 12 0-16,-20-13 0 0,20 13 0 0,-26-9 0 15,26 9 0-15,-23-13 0 0,23 13 0 16,-30-9 0-16,30 9 0 0,-30-8 0 0,30 8 0 15,-30-11 0-15,30 11 0 0,-34-7 0 0,34 7 0 16,-36-5 0-16,36 5 0 0,-34-5 0 0,34 5 0 16,-30-5 0-16,30 5 0 0,-26-5 0 0,26 5 0 15,0 0 0-15,-38-2 0 0,38 2 0 0,0 0 0 16,-33-3 0-16,33 3 0 0,0 0 0 0,-33 7-136 16,33-7-198-16,-24 5-125 0,24-5-120 0,-25 13-125 15,7-6-99-15,18-7-192 0,-39 24-427 0,5-7-873 16</inkml:trace>
  <inkml:trace contextRef="#ctx0" brushRef="#br0" timeOffset="125610.71">9134 5445 35 0,'0'0'275'0,"-40"-3"-13"0,40 3-7 16,-30 3-10-16,30-3-10 0,-37 2-2 0,37-2-9 15,-37 6-2-15,37-6-9 0,-36 7-9 16,36-7-4-16,-40 7 3 0,40-7-3 0,-33 8-9 16,33-8-8-16,-38 9 4 0,38-9 4 0,-33 8 7 15,33-8 1-15,-30 7-10 0,30-7-4 0,-23 9-4 16,23-9-8-16,0 0-4 0,-29 8-11 0,29-8-13 16,0 0-9-16,-21 6-4 0,21-6-3 0,0 0 4 15,0 0 12-15,0 0 32 0,0 0 19 0,0 0-4 16,24 7-14-16,-24-7-22 0,63-4-19 15,-14-1-21-15,15 1-18 0,13-2-15 0,16-2-13 16,24 1-9-16,3-4-12 0,4 6-11 0,2-2-5 16,-3 2-5-16,1 3-2 0,-4-3-4 0,-16 5-2 15,-1-3-5-15,0 0-1 0,1 3-1 16,2-1-3-16,-2 1-2 0,-4 0-1 0,-1 0 0 16,-2 0-3-16,-7 0 0 0,-10 1 0 0,-2-1-4 15,-2 3 2-15,-10 0 0 0,2 2-2 0,-16-3-1 16,-1 1 0-16,-1-1 0 0,-7 1 2 0,-10-1-3 15,4 0 4-15,-7 1 1 0,-30-3 30 0,50 2 45 16,-50-2 34-16,40 0 26 0,-40 0-109 0,33 3-29 16,-33-3 0-16,0 0 0 0,41 3 0 0,-41-3 0 15,0 0 0-15,0 0 0 0,43 0 0 0,-43 0 0 16,0 0 0-16,0 0 0 0,0 0 0 16,33 0 0-16,-33 0 0 0,0 0 0 0,0 0 0 15,0 0 0-15,0 0 0 0,0 0 0 0,0 0 0 16,33 0 0-16,-33 0 0 0,0 0 0 15,0 0 0-15,0 0 0 0,0 0 0 0,0 0 0 16,0 0 0-16,0 0 0 0,0 0 0 0,0 0 0 16,0 0 0-16,0 0 0 0,0 0 0 0,0 0 0 15,0 0 0-15,0 0 0 0,0 0 0 0,0 0 0 16,0 0 0-16,27-3 0 0,-27 3 0 0,0 0 0 16,0 0 0-16,0 0 0 0,0 0 0 0,0 0 0 15,0 0 0-15,0 0 0 0,0 0 0 0,0 0 0 16,0 0 0-16,0 0-479 0,-27-10-228 0,27 10-171 15,-30 2-154-15,30-2-701 0,-36 0-1165 16</inkml:trace>
  <inkml:trace contextRef="#ctx0" brushRef="#br0" timeOffset="128874.78">22177 4347 202 0,'0'0'426'0,"-34"0"-11"15,34 0-13-15,-30-2-10 0,30 2-12 0,0 0-16 16,-43-3-25-16,43 3-28 0,0 0-22 0,-33 0-22 15,33 0-17-15,0 0-18 0,0 0-18 0,-37 0-10 16,37 0-4-16,0 0-2 0,0 0-5 0,0 0-4 16,0 0-1-16,0 0-11 0,-30 3-14 0,30-3-1 15,0 0 42-15,0 0 24 0,0 0-2 0,20 12-5 16,-20-12-17-16,34 8-11 0,-8-6-14 16,11 2-19-16,9 2-22 0,8-4-17 0,16 4-21 15,7 0-40-15,13-2-60 0,13-2 0 0,17 4 0 16,10-2 0-16,1 1 0 0,5 0 0 0,1-2 0 15,-4 2 0-15,4 0 0 0,-4-1 0 0,-3-1 0 16,0 2 0-16,-6-2 0 0,-4 2 0 16,-17-3 0-16,-3 0 0 0,-3 2 0 0,0-2 0 15,-7-2 0-15,-10 3 0 0,-3-3 0 0,-4 3 0 16,-3-3 0-16,-3 0 0 0,-10 1 0 0,-1-1 0 16,-3 0 0-16,-2 0 0 0,-2 0 0 0,-2 3 0 15,-1-3 0-15,-5 0 0 0,-5 0 0 0,1 0 0 16,-1 0 0-16,-1 2 0 0,-35-2 0 0,60 0 0 15,-60 0 0-15,46 0 0 0,-46 0 0 16,44 3 0-16,-44-3 0 0,33 0 0 0,-33 0 0 16,0 0 0-16,40 0 0 0,-40 0 0 15,0 0 0-15,0 0 0 0,43 0 0 0,-43 0 0 16,0 0 0-16,0 0 0 0,0 0 0 0,0 0 0 16,37 0 0-16,-37 0 0 0,0 0 0 0,0 0 0 15,0 0 0-15,0 0 0 0,0 0 0 0,0 0 0 16,26-5 0-16,-26 5 0 0,0 0 0 0,0 0 0 15,0 0 0-15,0 0 0 0,0 0 0 0,0 0 0 16,-10-18-700-16,10 18-721 0,-26-7-643 0,26 7-1478 16</inkml:trace>
  <inkml:trace contextRef="#ctx0" brushRef="#br0" timeOffset="129946.74">26529 3710 316 0,'0'0'382'16,"-33"-8"-6"-16,33 8-7 0,-33-10-10 0,33 10-7 15,-30-5-8-15,30 5-8 0,-30-5-3 0,30 5-10 16,-27-5 12-16,27 5-8 0,0 0-16 0,-44 0-32 15,44 0-30-15,0 0-24 0,-30 0-22 0,30 0-5 16,0 0 33-16,0 0 48 0,0 0 43 0,0 0 18 16,20 19-23-16,17-15-27 0,13 1-38 0,23-2-36 15,25-1-39-15,28-2-29 0,17 3-146 16,21-2-2-16,35-1 0 0,8-1 0 0,3 1 0 16,1-3 0-16,-4 1 0 0,-7-1 0 0,-4 0 0 15,5-3 0-15,-2 2 0 0,-5 1 0 0,-4-2 0 16,-30 1 0-16,-10-4 0 0,-3 0 0 0,-14 1 0 15,-10 0 0-15,-22 2 0 0,-8-2 0 0,-10-1 0 16,-12 3 0-16,-5 0 0 0,-15-1 0 0,-5 1 0 16,-2 3 0-16,-8-3 0 0,-6 3 0 0,0-1 0 15,-30 3 0-15,46-8 0 0,-46 8 0 0,27-4 0 16,-27 4 0-16,0 0 0 0,0 0-210 0,7-15-254 16,-7 15-84-16,0 0-86 0,-26-10-125 15,26 10-110-15,-27-5-732 0,27 5-1041 0</inkml:trace>
  <inkml:trace contextRef="#ctx0" brushRef="#br0" timeOffset="130626.79">29807 3093 20 0,'0'0'584'0,"7"-16"31"0,-7 16-7 16,0 0-29-16,6-17-51 0,-6 17-48 0,0 0-63 15,0 0-51-15,0 0-50 0,0 0-40 16,0 0 11-16,0 0 15 0,0 0 8 0,0 0-10 15,0 0-9-15,0 0-14 0,-9 15-8 0,9-15-7 16,0 0-6-16,3 20-6 0,-3-20 2 0,0 0-18 16,10 15-122-16,-10-15-112 0,0 0 0 0,17 10 0 15,-17-10 0-15,0 0 0 0,39-3 0 0,-39 3 0 16,51-12 0-16,-18 3 0 0,3-5 0 0,12-4 0 16,1-1 0-16,11-8 0 0,0-2 0 0,4 0 0 15,0-1 0-15,-4 2 0 0,-4 1 0 0,-6 2 0 16,-6 2 0-16,-1 1 0 0,-10 4 0 0,-3 0 0 15,0 4 0-15,-10 1-527 0,-3 1-138 16,-17 12-80-16,17-18-72 0,-17 18-52 0,0 0-685 16,0 0-996-16</inkml:trace>
  <inkml:trace contextRef="#ctx0" brushRef="#br0" timeOffset="131110.74">25198 3614 623 0,'0'0'678'15,"-3"-17"-5"-15,3 17-52 0,0 0-56 16,0 0-57-16,0 0-61 0,-10-15-75 0,10 15-73 15,0 0-59-15,0 0-40 0,0 0 23 0,0 0 26 16,-13 15 6-16,13-15-13 0,-7 23-18 0,7-23-13 16,-13 27-18-16,13-27-18 0,-10 30-17 0,10-30-11 15,-10 28-5-15,10-28-6 0,-10 25 7 0,10-25 35 16,-7 20 51-16,7-20-169 0,0 0-60 0,10 17 0 16,-10-17 0-16,40-3 0 0,-10-2 0 0,13-7 0 15,11-3 0-15,12-7 0 0,8-6 0 0,10-7 0 16,2-3 0-16,0-4 0 0,5 2 0 0,-8-2-57 15,1 2-704-15,-5 5-236 0,5 0-1171 16,-34 10-1576-16</inkml:trace>
  <inkml:trace contextRef="#ctx0" brushRef="#br0" timeOffset="142418.79">1136 14709 147 0,'-19'-9'445'0,"19"9"4"16,0 0 0-16,-14-16-14 0,14 16-22 0,0 0-24 15,-13-17-13-15,13 17-17 0,0 0-15 0,-10-17-21 16,10 17-25-16,0 0-36 0,0 0-37 0,-7-17-38 16,7 17-38-16,0 0-30 0,0 0-25 0,0 0-19 15,0 0-10-15,0 0-7 0,0 0-3 16,0 0 10-16,20 12 33 0,-20-12 22 0,17 19-16 16,-17-19 14-16,17 26 18 0,-4-13 11 0,-3-1 17 15,3 0 13-15,1-2 6 0,2 3 16 0,-2-4 2 16,-14-9-9-16,40 13-3 0,-40-13-12 0,47 6-20 15,-17-9-109-15,3-6-48 0,10-5 0 0,11-6 0 16,9-9 0-16,21-10 0 0,2-3 0 0,8-3 0 16,26-10 0-16,3-2 0 0,10 0-13 0,4-1-411 15,0 0-132-15,-4 4-137 0,-6 0-149 16,-4 2-179-16,-32 11-558 0,-9 7-1020 0</inkml:trace>
  <inkml:trace contextRef="#ctx0" brushRef="#br2" timeOffset="150102.79">7697 14245 502 0,'0'0'549'16,"10"-23"4"-16,-10 23-16 0,6-22-28 0,-6 22-24 15,3-22-28-15,-3 22-28 0,0-24-20 0,0 24-35 16,-3-17-50-16,3 17-55 0,0 0-56 0,0-20-45 15,0 20-34-15,0 0-32 0,0 0-17 0,0 0-15 16,0 0-18-16,0 0-5 0,0 0-10 0,-13 20-11 16,13-20 0-16,-3 33-6 0,-1-13 7 0,1 4-8 15,3 3 2-15,-4 7 1 0,-2-2-6 16,3 3 1-16,-1 2-3 0,1-1-1 0,-4-1-1 16,4-2 1-16,-4-2-3 0,4 0-5 0,0-6 4 15,-1-3-3-15,1 1 15 0,0-4 112 0,3-19 89 16,-4 30 90-16,4-30 39 0,-7 20-54 0,7-20-55 15,0 0-210-15,0 0-32 0,0 0 0 16,0 0 0-16,4-32 0 0,-1 13 0 0,4-5 0 16,3 2 0-16,3-6 0 0,1-2 0 0,6 3 0 15,-1-3 0-15,2 3 0 0,2-1 0 0,4 2 0 16,-1 2 0-16,1 4 0 0,3 1 0 0,0 4 0 16,-3 4 0-16,-1 6 0 0,4 3 0 0,-30 2 0 15,54 9 0-15,-30 2 0 0,-5 2 0 16,1 6 0-16,-7 4 0 0,1 2 0 0,-7 0 0 15,-4 0 0-15,-6 2 0 0,-4 3 0 0,-7 0 0 16,1-3-18-16,-10 1-14 0,-1-6 6 0,-6 2 5 16,0-7 6-16,-6-3 6 0,-4-1 20 0,-4-3 18 15,1-6 14-15,-4 0-5 0,1-8-38 0,2 0 0 16,4-4 0-16,0-1 0 0,4-2 0 0,3-3 0 16,6-1 0-16,7 0 0 0,7 0 0 15,2-1 0-15,11 16 0 0,3-29-65 0,8 14-293 16,8 2-150-16,8-2-168 0,9 5-208 0,2-5-180 15,-2 11-513-15,1-1-1018 0</inkml:trace>
  <inkml:trace contextRef="#ctx0" brushRef="#br2" timeOffset="150666.79">9317 14287 312 0,'0'0'488'0,"0"0"-9"16,7-22 0-16,-7 22-25 0,0 0-43 0,3-18-34 16,-3 18-37-16,0 0-39 0,0 0-39 0,0 0-41 15,3-20-38-15,-3 20-34 0,0 0-34 0,0 0-26 16,0 0-16-16,0 0-17 0,0 0-2 0,0 0 4 16,-16 13 3-16,16-13 2 0,-9 19-5 0,9-19-6 15,-14 28-7-15,4-11-6 0,2 1-6 0,-1 0-8 16,2 1-2-16,1 1-5 0,3-2-2 0,-5 2 2 15,5-3-2-15,3-17-1 0,-6 32 0 16,6-32-2-16,-4 29 0 0,4-29-3 0,-3 22-2 16,3-22-6-16,0 0-48 0,0 24-86 0,0-24-117 15,0 0-140-15,0 0-97 0,0 0-58 16,30 4-62-16,-30-4-412 0,24-16-492 0</inkml:trace>
  <inkml:trace contextRef="#ctx0" brushRef="#br2" timeOffset="150882.79">9524 14289 332 0,'0'0'367'0,"17"-24"2"0,-17 24-3 16,13-24 4-16,-13 24-11 0,10-16-9 0,-10 16-19 16,7-18-23-16,-7 18-52 0,0 0-51 0,7-17-44 15,-7 17-24-15,0 0 19 0,0 0 5 16,0 0-5-16,-17 17-9 0,7-2-18 0,-4 1-19 16,5 4-21-16,-5-1-13 0,1 6-12 0,0 3-8 15,-1-1-12-15,1 0-4 0,-1 1-6 0,5-1-3 16,-1 0-2-16,-1-3-4 0,5-2-1 15,-4 0-11-15,3-1-56 0,0-6-72 0,7-15-69 16,-10 27-104-16,10-27-112 0,0 0-106 0,0 18-102 16,0-18-464-16,0 0-543 0</inkml:trace>
  <inkml:trace contextRef="#ctx0" brushRef="#br2" timeOffset="151122.79">9844 14214 87 0,'11'-17'413'0,"2"3"-1"15,-13 14-4-15,12-26-9 0,-12 26-14 0,14-20-34 16,-14 20-50-16,7-15-58 0,-7 15-47 0,0 0-36 16,0 0 4-16,0 0 10 0,0 0 9 0,0 0-8 15,-16 20-19-15,2-3-12 0,1 4-23 0,-4 4-21 16,-3 4-15-16,0 7-17 0,-4 1-11 16,1 1-11-16,4-1-7 0,-5 1-5 0,0-1-6 15,4-2-2-15,1 0-8 0,-2-4 0 0,8-5 3 16,-4 3-2-16,4-5-1 0,0-4-5 15,3 0-52-15,0-2-65 0,10-18-75 0,-10 22-138 16,10-22-136-16,0 0-132 0,0 0-566 0,0 0-619 16</inkml:trace>
  <inkml:trace contextRef="#ctx0" brushRef="#br2" timeOffset="151446.79">9931 14480 422 0,'0'0'594'0,"14"-26"1"0,-14 26-18 0,9-22-39 15,-9 22-43-15,10-27-61 0,-10 27-57 16,14-26-55-16,-14 26-57 0,16-22-49 0,-5 10-42 16,-11 12-38-16,26-23-27 0,-26 23-22 0,26-15-16 15,-26 15-15-15,34-7-14 0,-34 7-6 16,0 0-9-16,44 2-2 0,-44-2-9 0,26 13-5 16,-26-13-2-16,20 18-2 0,-20-18 0 0,7 26-3 15,-7-26-3-15,-7 32 1 0,0-14 0 0,-2 3 2 16,-5-1 4-16,-2 0 14 0,-5 2 40 0,5-2 22 15,-1-3 9-15,1 1-5 0,-1-3-9 0,4-2-10 16,-1-1-8-16,14-12-9 0,-20 22-5 0,20-22 1 16,-13 19 0-16,13-19 8 0,0 0 16 0,3 17-11 15,-3-17-6-15,27 7-6 0,-27-7-4 0,36 3-8 16,-36-3-8-16,57-5-52 0,-27 2-115 0,7 1-125 16,3-6-177-16,0 4-234 15,6-1-213-15,-2-7-610 0,-1 5-943 0</inkml:trace>
  <inkml:trace contextRef="#ctx0" brushRef="#br4" timeOffset="160091.43">7370 14975 155 0,'0'0'297'15,"0"0"-16"-15,0 0-15 0,0 0-21 0,-30 4-19 16,30-4-22-16,0 0-19 0,0 0-8 0,0 0 8 16,-27 5 4-16,27-5 11 0,0 0 10 0,0 0 2 15,0 0 7-15,0 0 6 0,0 0 5 0,-20 6 2 16,20-6 0-16,0 0-4 0,0 0-12 0,0 0-15 16,0 0-15-16,0 0-13 0,0 0-7 0,0 0-13 15,0 0-7-15,0 0-2 0,0 0 2 0,0 0-3 16,23 7-10-16,-23-7-11 0,0 0-2 15,43 0-13-15,-43 0-8 0,35 0-8 16,-35 0 0-16,42 0-7 0,-42 0-5 0,48 0-5 16,-48 0-8-16,49 0-6 0,-49 0-6 0,60 0-6 15,-60 0-4-15,57 0 3 0,-57 0-1 0,57 0-4 16,-57 0 1-16,57 0-4 0,-57 0-4 0,52-2-2 16,-52 2 0-16,54 0-2 0,-54 0-1 0,47 0-3 15,-47 0-3-15,46 0-2 0,-46 0-5 0,44 0 1 16,-44 0-4-16,43 0-1 0,-43 0-3 0,44 2-3 15,-44-2 3-15,43 0-3 0,-43 0-2 0,47 0-1 16,-47 0 2-16,43 3-1 0,-43-3-2 0,40 0-1 16,-40 0 1-16,40 0-2 0,-40 0 5 0,40 3-4 15,-40-3 1-15,40 0 0 0,-40 0 1 16,33 0 0-16,-33 0 6 0,37 2 5 16,-37-2 18-16,34-2 5 0,-34 2 4 0,33 0 1 15,-33 0-3-15,33 0-13 0,-33 0-27 0,33-3 0 16,-33 3 0-16,0 0 0 0,43 0 0 0,-43 0 0 15,0 0 0-15,44-3 0 0,-44 3 0 0,0 0 0 16,40 0 0-16,-40 0 0 0,0 0 0 0,40 0 0 16,-40 0 0-16,0 0 0 0,44 0 0 0,-44 0 0 15,0 0 0-15,36 3 0 0,-36-3 0 0,0 0 0 16,40 3 0-16,-40-3 0 0,0 0 0 0,40 2 0 16,-40-2 0-16,0 0 0 0,43 3 0 15,-43-3 0-15,0 0 0 0,47 0 0 0,-47 0 0 16,0 0 0-16,47 1 0 0,-47-1 0 0,0 0 0 15,47 0 0-15,-47 0 0 0,33 0 0 0,-33 0 0 16,33 0 0-16,-33 0 0 0,37 0 0 16,-37 0 0-16,33 0 0 0,-33 0 0 0,33-1 0 15,-33 1 0-15,35 0 0 0,-35 0 0 0,0 0 0 16,46 0 0-16,-46 0 0 0,0 0 0 0,43 1 0 16,-43-1 0-16,0 0 0 0,44-1 0 0,-44 1 0 15,0 0 0-15,42 1 0 0,-42-1 0 0,0 0 0 16,48 0 0-16,-48 0 0 0,0 0 0 0,46 0 0 15,-46 0 0-15,0 0 0 0,44 0 0 16,-44 0 0-16,0 0 0 0,39 0 0 0,-39 0 0 16,0 0 0-16,37 0 0 0,-37 0 0 0,0 0 0 15,33-4 0-15,-33 4 0 0,0 0 0 0,34-2 0 16,-34 2 0-16,0 0 0 0,34-3 0 0,-34 3 0 16,0 0 0-16,33-3 0 0,-33 3 0 15,0 0 0-15,33-2 0 0,-33 2 0 0,0 0 0 16,30-4 0-16,-30 4 0 0,0 0 0 0,33 0 0 15,-33 0 0-15,0 0 0 0,34-1 0 0,-34 1 0 16,0 0 0-16,39-3 0 0,-39 3 0 0,0 0 0 16,41-5 0-16,-41 5 0 0,0 0 0 15,40-3 0-15,-40 3 0 0,0 0 0 0,33-2 0 16,-33 2 0-16,0 0 0 0,33-2 0 0,-33 2 0 16,0 0 0-16,30-3 0 0,-30 3 0 0,0 0 0 15,37-2 0-15,-37 2 0 0,0 0 0 0,33-3 0 16,-33 3 0-16,0 0 0 0,37-5 0 0,-37 5 0 15,0 0 0-15,31-3 0 0,-31 3 0 0,0 0 0 16,0 0 0-16,33-2 0 0,-33 2 0 0,0 0 0 16,0 0 0-16,30-2 0 0,-30 2 0 15,0 0 0-15,0 0 0 0,27-5 0 0,-27 5 0 16,0 0 0-16,0 0 0 0,0 0 0 0,30-3 0 16,-30 3 0-16,0 0 0 0,0 0 0 15,0 0 0-15,25-5 0 0,-25 5 0 0,0 0 0 16,0 0 0-16,0 0 0 0,0 0 0 0,27-2 0 15,-27 2 0-15,0 0 0 0,0 0 0 0,0 0 0 16,0 0 0-16,0 0 0 0,27-6 0 0,-27 6 0 16,0 0 0-16,0 0 0 0,0 0 0 0,0 0 0 15,0 0 0-15,27-1 0 0,-27 1 0 0,0 0 0 16,0 0 0-16,0 0 0 0,0 0 0 0,0 0 0 16,0 0 0-16,0 0 0 0,9-17 0 0,-9 17 0 15,0 0-239-15,-12-14-521 0,12 14-203 0,-21-15-137 16,8 3-644-16,-1 2-1177 0</inkml:trace>
  <inkml:trace contextRef="#ctx0" brushRef="#br4" timeOffset="165262.81">10188 14166 198 0,'0'0'389'15,"0"0"-24"-15,23-7-14 0,-23 7-12 0,0 0-17 16,17-12-19-16,-17 12-24 0,0 0-15 0,16-15-14 16,-16 15-26-16,0 0-6 0,14-17-13 0,-14 17-9 15,0 0-2-15,10-18-6 0,-10 18-14 0,0 0-11 16,6-20-19-16,-6 20-17 0,0 0-13 0,4-22-4 15,-4 22-7-15,0 0-6 0,0-22-8 0,0 22-8 16,-7-18-10-16,7 18-5 0,-10-15 2 0,10 15 1 16,-13-18-6-16,13 18-7 0,-17-17-6 0,17 17-7 15,-23-15-3-15,23 15-5 0,-27-16 2 0,27 16 5 16,-30-14 9-16,14 6-2 0,16 8-5 0,-37-15 10 16,37 15 1-16,-37-13 3 0,37 13-4 15,-34-12-5-15,34 12-6 0,-36-9-2 16,36 9-5-16,-40-9-12 0,40 9-4 0,-41-7-4 15,41 7-3-15,-42-5-1 0,42 5 0 0,-40-3-2 16,40 3 1-16,-44 0-5 0,44 0 6 0,-43 0 3 16,43 0 2-16,-40 3 5 0,40-3 6 0,-40 5 5 15,40-5 3-15,-43 5 1 0,43-5-4 0,-40 7 0 16,40-7 2-16,-47 12 2 0,47-12-2 0,-43 12 7 16,23-8 1-16,20-4-3 0,-44 15 0 0,24-8-2 15,-3 1-4-15,6 2-2 0,-3-3-6 0,0 5 1 16,1-5-5-16,1 2 2 0,1 1-5 0,17-10 5 15,-30 17-3-15,30-17-3 0,-22 18 1 16,22-18 4-16,-24 18 0 0,24-18 2 0,-23 15 2 16,23-15 2-16,-21 19 1 0,21-19-2 0,-16 16 0 15,16-16 0-15,-17 16-1 0,17-16 2 16,-13 18-8-16,13-18-2 0,-10 18-3 0,10-18 1 16,-10 18-1-16,10-18-2 0,-10 20 0 0,10-20-2 15,-3 22 2-15,3-22-2 0,-3 22-2 0,3-22 1 16,-4 25-2-16,4-25-2 0,-4 25 1 0,4-25 1 15,0 28-3-15,0-28 2 0,0 26-4 0,0-26 3 16,0 24 0-16,0-24-4 0,0 27 1 0,0-27 0 16,4 26 1-16,-4-26 1 0,4 27-2 0,-4-27-4 15,3 25 0-15,-3-25 0 0,6 28 0 16,-6-28 0-16,7 25 0 0,-7-25 0 0,10 25 0 16,-10-25 0-16,10 25 0 0,-10-25 0 0,10 22 0 15,-10-22 0-15,14 22 0 0,-14-22 0 0,12 24 0 16,-12-24 0-16,18 20 0 0,-18-20 0 0,16 19 0 15,-16-19 0-15,20 20 0 0,-20-20 0 16,24 18 0-16,-24-18 0 0,22 18 0 0,-22-18 0 16,30 14 0-16,-30-14 0 0,27 15 0 0,-27-15 0 15,30 15 0-15,-30-15 0 0,27 13 0 0,-27-13 0 16,30 10 0-16,-30-10 0 0,27 12 0 0,-27-12 0 16,30 8 0-16,-30-8 0 0,27 10 0 15,-27-10 0-15,30 7 0 0,-30-7 0 0,30 5 0 16,-30-5 0-16,30 5 0 0,-30-5 0 0,33 5 0 15,-33-5 0-15,33 2 0 0,-33-2 0 0,30 3 0 16,-30-3 0-16,33 2 0 0,-33-2 0 0,30 3 0 16,-30-3 0-16,34 0 0 0,-34 0 0 0,33 3 0 15,-33-3 0-15,0 0 0 0,47 0 0 0,-47 0 0 16,30-3 0-16,-30 3 0 0,33 0 0 16,-33 0 0-16,34-3 0 0,-34 3 0 0,33-2 0 15,-33 2 0-15,33-3 0 0,-33 3 0 0,33-4 0 16,-33 4 0-16,34-8 0 0,-34 8 0 0,34-8 0 15,-34 8 0-15,33-9 0 0,-33 9 0 16,33-13 0-16,-33 13 0 0,30-12 0 0,-30 12 0 16,30-16 0-16,-30 16 0 0,30-14 0 0,-30 14 0 15,34-18 0-15,-34 18 0 0,30-18 0 0,-30 18 0 16,27-18 0-16,-27 18 0 0,26-19 0 0,-13 9 0 16,0-2 0-16,1 2 0 0,-14 10 0 0,24-20 0 15,-24 20 0-15,22-23 0 0,-22 23 0 0,24-20 0 16,-24 20 0-16,17-22 0 0,-17 22 0 0,19-21 0 15,-19 21 0-15,17-20 0 0,-17 20 0 0,13-22 0 16,-13 22 0-16,14-20 0 0,-14 20 0 16,10-20 0-16,-10 20 0 0,14-20 0 0,-14 20 0 15,6-20 0-15,-6 20 0 0,3-21 0 16,-3 21 0-16,7-21 0 0,-7 21 0 0,3-23 0 16,-3 23 0-16,0-22 0 0,0 22 0 0,3-23 0 15,-3 23 0-15,0-25 0 0,0 25 0 0,0-22 0 16,0 22 0-16,-3-23 0 0,3 23 0 0,-3-25 0 15,3 25 0-15,-7-23 0 0,7 23 0 0,-3-19 0 16,3 19 0-16,-6-20 0 0,6 20 0 0,-11-18 0 16,11 18 0-16,-6-18 0 0,6 18 0 0,-10-13 0 15,10 13 0-15,-11-14 0 0,11 14 0 0,-13-15 0 16,13 15 0-16,-9-12 0 0,9 12 0 0,-14-10 0 16,14 10 0-16,0 0 0 0,-21-15 0 15,21 15 0-15,0 0 0 0,-19-15 0 16,19 15 0-16,0 0 0 0,-23-13 0 0,23 13 0 15,0 0 0-15,-24-10 0 0,24 10 0 0,0 0 0 16,-23-10 0-16,23 10 0 0,0 0 0 0,0 0 0 16,-23-7 0-16,23 7 0 0,0 0 0 0,0 0 0 15,-27-8 0-15,27 8 0 0,0 0 0 0,0 0 0 16,-20-5 0-16,20 5 0 0,0 0 0 0,0 0 0 16,0 0 0-16,-30-4 0 0,30 4 0 0,0 0 0 15,0 0 0-15,-24-5 0 0,24 5 0 0,0 0 0 16,0 0 0-16,0 0 0 0,-33-6 0 0,33 6 0 15,0 0 0-15,0 0 0 0,0 0 0 16,-30-1 0-16,30 1 0 0,0 0 0 0,0 0 0 16,0 0 0-16,0 0 0 0,-30-6 0 15,30 6 0-15,0 0 0 0,0 0 0 0,0 0 0 16,0 0 0-16,0 0 0 0,0 0 0 0,0 0 0 16,0 0 0-16,0 0 0 0,0 0 0 0,0 0 0 15,-26-2 0-15,26 2 0 0,0 0 0 0,0 0 0 16,0 0 0-16,0 0 0 0,0 0 0 0,0 0 0 15,0 0 0-15,0 0 0 0,0 0 0 0,0 0 0 16,0 0 0-16,0 0 0 0,0 0 0 0,0 0 0 16,0 0 0-16,0 0-2785 0,0 0-2157 0</inkml:trace>
  <inkml:trace contextRef="#ctx0" brushRef="#br4" timeOffset="166570.75">9131 14103 145 0,'0'0'490'0,"0"0"-33"0,0 0-19 0,0 0-19 15,0 0-38-15,0 0-33 0,0 0-30 0,0 0-31 16,0 0-23-16,0 0-8 0,0 0-23 0,0 0-8 16,0 0-14-16,0 0-11 0,0 0-5 15,0 0-11-15,0 0-3 0,0 0-9 0,-11-13-2 16,11 13-1-16,0 0-7 0,0 0 6 0,-3-20-12 15,3 20-5-15,0 0-11 0,-7-20-8 0,7 20-7 16,0 0-3-16,-3-22-6 0,3 22-5 0,-6-15-2 16,6 15-3-16,-7-18-3 0,7 18-5 15,-10-15-4-15,10 15 0 0,-10-18-2 0,10 18-6 16,-14-15-5-16,14 15-11 0,-13-18-4 0,13 18-6 16,-13-15-54-16,13 15-6 0,-14-14 0 0,14 14 0 15,-16-17 0-15,16 17 0 0,-17-17 0 0,17 17 0 16,-16-14 0-16,16 14 0 0,-20-13 0 15,20 13 0-15,-21-14 0 0,21 14 0 0,-23-16 0 16,23 16 0-16,-20-12 0 0,20 12 0 0,-23-13 0 16,23 13 0-16,-24-12 0 0,24 12 0 0,-23-10 0 15,23 10 0-15,-20-10 0 0,20 10 0 0,-20-10 0 16,20 10 0-16,0 0 0 0,-27-12 0 0,27 12 0 16,0 0 0-16,-27-9 0 0,27 9 0 0,0 0 0 15,-30-12 0-15,30 12 0 0,0 0 0 0,-30-5 0 16,30 5 0-16,0 0 0 0,-25-4 0 15,25 4 0-15,0 0 0 0,-31-3 0 0,31 3 0 16,0 0 0-16,0 0 0 0,-37 0 0 0,37 0 0 16,0 0 0-16,-33 3 0 0,33-3 0 15,0 0 0-15,-33 4 0 0,33-4 0 0,0 0 0 16,-37 9 0-16,37-9 0 0,0 0 0 0,-33 9 0 16,33-9 0-16,-21 8 0 0,21-8 0 0,-23 10 0 15,23-10 0-15,-20 10 0 0,20-10 0 0,-23 12 0 16,23-12 0-16,-20 15 0 0,20-15 0 0,-23 14 0 15,23-14 0-15,-24 18 0 0,24-18 0 0,-26 18 0 16,26-18 0-16,-24 20 0 0,11-8 0 0,-1 0 0 16,14-12 0-16,-23 21 0 0,23-21 0 0,-20 20 0 15,20-20 0-15,-20 20 0 0,20-20 0 16,-19 18 0-16,19-18 0 0,-14 20 0 0,14-20 0 16,-16 14 0-16,16-14 0 0,-14 18 0 15,14-18 0-15,-10 13 0 0,10-13 0 0,0 0 0 16,-14 18 0-16,14-18 0 0,0 0 0 0,-10 14 0 15,10-14 0-15,0 0 0 0,0 0 0 0,0 0 0 16,-9 15 0-16,9-15 0 0,0 0 0 0,0 0 0 16,0 0 0-16,0 0 0 0,0 0 0 0,0 0 0 15,0 0 0-15,0 0 0 0,0 0 0 0,0 0 0 16,0 0 0-16,0 0 0 0,0 0 0 0,0 0-459 16,6-12-214-16,-6 12-87 0,10-16-51 0,-10 16-32 15,11-18-737-15,-11 18-1021 0</inkml:trace>
  <inkml:trace contextRef="#ctx0" brushRef="#br4" timeOffset="167006.67">7950 13845 276 0,'0'0'422'0,"0"0"-22"0,0 0-16 16,-17-15-7-16,17 15-24 0,0 0-18 0,0 0-27 15,-16-10-16-15,16 10-13 0,0 0-11 0,0 0-7 16,0 0-21-16,-17-11-15 0,17 11-21 0,0 0-13 16,0 0-11-16,0 0-17 0,0 0-9 0,0 0-11 15,0 0-15-15,0 0-13 0,0 0-13 0,-16-9-18 16,16 9-8-16,0 0-12 0,0 0 3 16,0 0 89-16,0 0 47 0,0 0 21 15,0 0 8-15,-4 22 11 0,4-22-2 0,0 0-8 16,4 23-10-16,-4-23-16 0,3 20-69 0,-3-20-138 15,3 25 0-15,-3-25 0 0,3 30 0 0,-3-30 0 16,7 30 0-16,-7-30 0 0,3 32 0 0,-3-32 0 16,3 31 0-16,-3-31 0 0,4 27 0 0,-4-27 0 15,4 27 0-15,-4-27 0 0,3 21 0 0,-3-21 0 16,3 17 0-16,-3-17 0 0,0 0 0 0,7 22 0 16,-7-22 0-16,0 0 0 0,0 0 0 15,13 12 0-15,-13-12 0 0,0 0 0 0,37-5 0 16,-37 5 0-16,36-12 0 0,-12 5 0 0,3-3 0 15,3 1 0-15,3-5 0 0,0 2 0 0,1-1 0 16,-1 3 0-16,-3-3 0 0,0 4-302 16,-3-7-2381-16,-4 2-2059 0</inkml:trace>
  <inkml:trace contextRef="#ctx0" brushRef="#br4" timeOffset="170158.81">21751 15462 141 0,'9'-30'612'0,"1"5"-29"0,-4 4-6 0,5-3 9 15,-4 2-27-15,-1-1-32 0,0 6-20 16,-2-1-30-16,-4 18-41 0,10-30-77 0,-10 30-71 16,7-22-58-16,-7 22-48 0,0 0-28 0,0 0 9 15,0 0 5-15,0 0-2 0,0 0 6 0,-7 29 13 16,1-6 7-16,-2 0-11 0,-1 9-12 0,-1 1-18 15,-4 2-20-15,4 7-13 0,-7 1-17 0,4-3-25 16,4 2-76-16,1-3 0 0,-1-5 0 0,2-1 0 16,4-6 0-16,-3-3 0 0,1-4 0 0,2 1 0 15,3-21 0-15,-6 25 0 0,6-25 0 0,0 0 0 16,0 0 0-16,0 0 0 0,9-28 0 0,2 6 0 16,-5-6 0-16,7-3 0 0,4-8 0 15,4 0 0-15,-2-2 0 0,5 4 0 16,3-1 0-16,-1 1 0 0,-2 4 0 0,-2 9 0 15,5 1 0-15,0 2 0 0,3 9 0 0,-3 4 0 16,-27 8 0-16,60 6 0 0,-24 6 0 0,-6 6 0 16,7 10 0-16,-4 3 0 0,-3 7 0 0,-6 5 0 15,-4 2 0-15,-4 3 0 0,-2-1 0 0,-7 1 0 16,-4-9 0-16,-3-1 0 0,-7-3 0 0,1-3 0 16,-8-4 0-16,-9-7 0 0,3-1 0 0,-10-6 0 15,-6-7 0-15,-5-2 0 0,4-2 0 0,-9-9 0 16,-1 2 0-16,1-3 0 0,-1-4 0 0,4-2 0 15,-1 1 0-15,4 0 0 0,7-1 0 0,0 1 0 16,9-1 0-16,-3 4 0 0,27 9 0 16,-30-18 0-16,30 18 0 0,-6-15 0 0,6 15-41 15,24-13-748-15,-24 13-148 0,55-7-136 0,-14-1-747 16,5 3-1247-16</inkml:trace>
  <inkml:trace contextRef="#ctx0" brushRef="#br4" timeOffset="170375.81">22740 15720 127 0,'0'0'766'0,"14"-20"-17"0,-14 20-1 16,4-20-6-16,-4 20-29 0,-4-23-32 15,4 23-41-15,-4-20-44 0,4 20-69 0,0 0-75 16,-3-22-75-16,3 22-68 0,0 0-61 0,3-20-52 16,-3 20-42-16,0 0-26 0,14-10-90 0,-14 10-38 15,0 0 0-15,46 0 0 0,-46 0 0 0,51 5 0 16,-25-4 0-16,4 5 0 0,0 0 0 0,0-1-100 15,0 2-207-15,4-2-86 0,-4 0-101 0,-3 2-124 16,-1 1-138-16,-26-8-99 0,40 12-733 0,-40-12-1028 16</inkml:trace>
  <inkml:trace contextRef="#ctx0" brushRef="#br4" timeOffset="170535.05">22960 15797 487 0,'-22'7'483'0,"22"-7"-6"0,-38 11 4 15,38-11 2-15,-30 7 2 0,30-7-22 0,-26 8-47 16,26-8-54-16,0 0-50 0,-23 10-55 0,23-10-45 15,0 0-27-15,0 0-2 0,-7 15-20 0,7-15-21 16,0 0-22-16,30 15-24 0,-30-15-11 0,34 7-18 16,-34-7-10-16,49 8-12 0,-49-8-75 0,57 5-115 15,-57-5-165-15,63-3-168 0,-22-2-200 0,-1-5-825 16,6 3-950-16</inkml:trace>
  <inkml:trace contextRef="#ctx0" brushRef="#br4" timeOffset="170794.83">23975 15420 155 0,'6'-30'655'0,"-6"30"-7"0,7-25-1 15,-7 25-25-15,3-23-46 0,-3 23-59 0,7-17-80 16,-7 17-80-16,0 0-70 0,4-22-58 0,-4 22-46 16,0 0 7-16,0 0 28 0,0 0 12 0,0 0 10 15,6 22-7-15,-6-22-21 0,-3 35-24 0,-4-9-27 16,0 3-19-16,4 3-23 0,-1 1-24 0,-2 3-16 15,0 3-10-15,-2 1-13 0,2-3-8 0,-1 1-7 16,1-1-7-16,2-3-4 0,1 2-7 0,-1-9-7 16,1-1-41-16,0-1-75 0,3-5-73 15,0-20-81-15,0 30-126 0,0-30-152 0,0 0-149 16,13 15-93-16,-13-15-130 0,27-8-427 0,-11-5-788 16</inkml:trace>
  <inkml:trace contextRef="#ctx0" brushRef="#br4" timeOffset="171018.53">24451 15380 194 0,'17'-26'539'0,"-4"6"21"0,-2 3 11 0,-2 0-11 16,1 2-12-16,-10 15-24 0,14-26-54 0,-14 26-75 15,10-19-76-15,-10 19-57 0,0 0-22 0,0 0 13 16,0 0 13-16,0 0 1 0,0 0 3 0,-7 22-25 16,-3 1-18-16,-3 7-28 0,0 2-36 15,-8 8-29-15,1 8-20 0,1-3-19 0,-5 11-19 16,0-2-12-16,5-2-8 0,-1-4-9 0,3-3-9 15,0-3-9-15,0-3-4 0,4-5-8 0,4-5-56 16,-2 3-75-16,1-13-61 0,4 1-74 0,6-20-125 16,-14 24-163-16,14-24-177 0,0 0-117 0,0 0-779 15,0 0-1050-15</inkml:trace>
  <inkml:trace contextRef="#ctx0" brushRef="#br4" timeOffset="171270.81">24918 15297 39 0,'27'-25'555'0,"-7"5"16"16,3 1-6-16,-2-2-17 0,-5 4-20 0,1 2-19 16,-4 2-34-16,1 1-65 0,-14 12-73 15,19-21-67-15,-19 21-53 0,0 0-18 0,20-7 22 16,-20 7 6-16,-3 18 13 0,-7-1 28 0,-4 11-4 16,-5 12-28-16,-8 12-31 0,-3 8-35 0,-6 13-31 15,-5 4-25-15,1 8-23 0,1 3-16 0,-5 0-5 16,4-1-10-16,-4-2-7 0,1-5-12 0,7-5-6 15,-1-7 0-15,7-13-7 0,3-4-3 0,7-10-9 16,3-9-30-16,1-4-72 0,2-8-139 0,4-3-150 16,10-17-182-16,-13 20-194 0,13-20-146 0,0 0-780 15,0 0-1113-15</inkml:trace>
  <inkml:trace contextRef="#ctx0" brushRef="#br4" timeOffset="171542.81">25108 15812 220 0,'24'-32'569'0,"-4"5"-11"15,3-1-13-15,-3 1-32 0,4-1-45 0,-5 0-44 16,5 3-50-16,-1-1-47 0,1 5-52 0,-2 1-48 16,5 0-43-16,0 2-36 0,0 3-32 0,-4 5-22 15,4 0-17-15,-3 6-18 0,-24 4-8 0,52 2-13 16,-28 5-5-16,-1 6-2 0,-6 4-6 0,0 7-1 16,-8 5 1-16,-5 1 14 0,-11 5 20 15,-3 7 26-15,-10 3 12 0,-7 3 20 0,-6-1 30 16,-3-2 39-16,-4-3 27 0,10-7 1 0,3-4-17 15,3-6-11-15,4-3-5 0,4-2-12 0,2-3-18 16,8-1 19-16,6-16 17 0,0 27-23 0,14-15-30 16,5 0-44-16,4 0-90 0,11-3 0 0,2 2 0 15,11-4 0-15,13 0-311 0,13 1-178 0,17 1-169 16,27 9-269-16,3-12-1048 0,7-1-1392 0</inkml:trace>
  <inkml:trace contextRef="#ctx0" brushRef="#br4" timeOffset="174578.95">7509 14902 129 0,'0'0'397'0,"-30"-2"-25"0,30 2-5 15,-30-3-3-15,30 3-7 0,-30-5-20 0,30 5-14 16,-33-2-17-16,33 2-9 0,-27-3-11 0,27 3 2 16,-30-3 5-16,30 3 8 0,0 0 2 15,-30-4 0-15,30 4 0 0,0 0-8 0,-26-3-8 16,26 3-20-16,0 0-17 0,0 0-19 0,0 0-24 16,-30-5-32-16,30 5-21 0,0 0-21 0,0 0-17 15,0 0-5-15,0 0-6 0,23-7-2 16,-23 7-10-16,50-3-7 0,-13 0-10 0,4 2-9 15,8-4-3-15,5 2-19 0,9 0-45 0,7 1 0 16,3-3 0-16,0 2 0 0,5 0 0 0,-2 1 0 16,4 2 0-16,1-3 0 0,-2 1 0 0,1 2 0 15,-3-2 0-15,0-1 0 0,-1 3 0 0,-2-2 0 16,-1 2 0-16,-2-3 0 0,-5 1 0 0,1 2 0 16,-14-3 0-16,0 0 0 0,-3 3 0 15,1 0 0-15,-15-2 0 0,4 2 0 0,-7 0 0 16,-33 0 0-16,60-2 0 0,-60 2 0 0,47 0 0 15,-47 0 0-15,37 0 0 0,-37 0 0 0,0 0 0 16,47 0 0-16,-47 0 0 0,0 0 0 0,36-3 0 16,-36 3 0-16,0 0 0 0,0 0 0 15,37 0 0-15,-37 0 0 0,0 0 0 0,0 0 0 16,0 0 0-16,30-5 0 0,-30 5 0 0,0 0 0 16,0 0 0-16,0 0 0 0,0 0 0 0,0 0 0 15,0 0-662-15,0 0-343 0,0-19-1214 0,0 19-1622 16</inkml:trace>
  <inkml:trace contextRef="#ctx0" brushRef="#br4" timeOffset="175598.83">21686 14928 79 0,'0'0'606'15,"17"-24"-36"-15,-17 24-22 0,4-24-42 0,-4 24-53 0,-7-27-52 16,7 27-31-16,-20-31-25 0,10 16-29 16,-7 0-25-16,1 3-28 0,-4-3-23 0,-1 2-16 15,-1 0-13-15,1 1-15 0,-2 2-17 0,-1 1-15 16,5-2-16-16,-5 4-19 0,-3 1-17 15,27 6-17-15,-42-5-11 0,42 5-8 0,-48 8-10 16,22 0 3-16,-1 6-4 0,-3 4 7 0,4 5 8 16,-8 7 5-16,0 5 6 0,1 9-1 0,0 9-3 15,-7 12 26-15,-4 10 12 0,-2 5 2 0,-1 10-8 16,-10 18-11-16,-2 3-3 0,-1 10-11 0,-4 3-9 16,4-6-81-16,-4 3-4 0,12-6 0 15,1-5 0-15,12-18 0 0,1-5 0 0,5-4 0 16,3-8 0-16,7-15 0 0,3-5 0 0,0-13 0 15,4-1 0-15,5-10 0 0,-2-2 0 0,3-7 0 16,0 1 0-16,3-5 0 0,7-18 0 0,-3 27 0 16,3-27 0-16,13 19 0 0,7-11 0 0,10-4 0 15,13 2 0-15,8-4 0 0,15 4 0 0,11-6 0 16,13 3 0-16,10-3 0 0,7 0 0 0,-4-3 0 16,4 3 0-16,0 0 0 0,-4-2 0 0,-6 2 0 15,-3-4 0-15,-22 2 0 0,2-4 0 0,-7 2 0 16,-7-4 0-16,0-1-876 0,-6-1-300 0,-2-5-912 15,2-2-1499-15</inkml:trace>
  <inkml:trace contextRef="#ctx0" brushRef="#br4" timeOffset="176226.83">26033 14934 453 0,'0'0'576'0,"3"-25"-23"0,-3 25-36 16,6-22-18-16,-6 22-50 0,16-28-44 0,-2 16-44 15,7-1-34-15,-2 1-25 0,11-1-24 0,7 1-15 16,6 2-18-16,4-2-7 0,6 2-6 0,7 2-16 16,4-2-13-16,2 2-1 15,5 3-3-15,-2 1-13 0,1-1-18 0,1 2-16 16,2 3-18-16,-7 0-15 0,5 3-19 0,-4 2-18 15,-4-1-15-15,-3 7-10 0,-3-2-12 0,-5 7-8 16,-4 1-4-16,-6 3-4 0,-1 5-2 0,-8 2 7 16,-3 6 26-16,-6 5 29 0,-8 4 19 0,-9 8 2 15,-7 6-74-15,-7 7-36 0,-9 21 0 0,-11 3 0 16,-3 6 0-16,-3 4 0 0,-5 18 0 0,2 3 0 16,6-16 0-16,3 1 0 0,5-3 0 0,1-3 0 15,4-4 0-15,4-3 0 0,4-18 0 0,1-7 0 16,2-10 0-16,2-7 0 0,1-10 0 0,0-4 0 15,0-5 0-15,3-8 0 0,0-21 0 16,-3 28 0-16,3-28 0 0,0 0 0 0,-21 9 0 16,21-9 0-16,-40-12 0 0,0 0 0 0,-17-3 0 15,-26-4 0-15,-30-7 0 0,-44 1 0 0,-20 1 0 16,-13 0 0-16,-10 4 0 0,-1 5 0 0,5 5 0 16,9 5 0-16,31 5 0 0,9 0 0 0,10 3 0 15,10 5 0-15,27-4 0 0,7 6 0 0,6-2 0 16,18 1 0-16,8 2 0 0,8 2-947 0,16-8-332 15,11 2-750-15,26-7-1443 0</inkml:trace>
  <inkml:trace contextRef="#ctx0" brushRef="#br4" timeOffset="178719.27">24558 13752 53 0,'27'-22'584'15,"-3"1"-26"-15,-2 4-31 0,-2-3-41 16,1 3-47-16,-5 2-42 0,1 0-33 0,-1-1-20 16,-2 4-37-16,-14 12-45 0,24-22-47 0,-24 22-47 15,16-16-34-15,-16 16-27 0,0 0-23 0,17-9-15 16,-17 9-1-16,0 0 38 0,-20 21 52 0,2-5 53 16,-12 6 32-16,-9 9 23 0,-18 9 12 0,-19 10-12 15,-11 2-18-15,-24 16-34 0,-5 4-27 0,0 1-24 16,-4 4-23-16,3 5-24 0,0-2-16 0,3 6-10 15,8-3-9-15,5-6-8 0,8 1-9 16,20-14-43-16,3-2-21 0,3-4 0 0,11 0 0 16,5-13 0-16,8-3 0 0,9-7 0 0,1-5 0 15,10-5 0-15,0 1 0 0,-1-7 0 0,7-1 0 16,4-6 0-16,-4 2 0 0,17-14 0 0,-19 17 0 16,19-17 0-16,0 0 0 0,0 0 0 15,0 0 0-15,-21-17 0 0,21 17-131 0,7-21-551 16,0 6-164-16,0-6-153 0,2 2-883 0,5-9-1305 15</inkml:trace>
  <inkml:trace contextRef="#ctx0" brushRef="#br4" timeOffset="179106.83">22954 13415 361 0,'-7'-43'476'0,"4"9"-8"0,0 1-27 16,-3-1-48-16,-2 2-15 0,5 5-6 0,-4 3-21 16,4 0-19-16,0 5-14 0,-4-1-32 15,7 20-37-15,-4-33-34 0,4 33-26 0,-6-25-29 16,6 25-30-16,0-21-27 0,0 21-21 0,0 0-14 16,0 0 1-16,0 0 71 0,0 0 40 15,0 0 13-15,20 19 10 0,-7 8-4 0,7 8 19 16,10 5 1-16,10 15-8 0,17 10 2 0,6 10-7 15,21 15-21-15,9 8-3 0,10 7-5 0,8 4-13 16,2 11-104-16,4 3-60 0,26 24 0 0,-26-21 0 16,3-1 0-16,-3-1 0 0,-4-1 0 0,0 0 0 15,-6-3 0-15,-4-3 0 0,-5-4 0 0,-5-4 0 16,-6-9 0-16,-8-5 0 0,-19-22 0 0,-3-5 0 16,-10-11 0-16,-7-10 0 0,-10-12 0 0,0-3 0 15,-11-6 0-15,5-1 0 0,-7-7 0 0,-4-4 0 16,-13-14 0-16,20 16 0 0,-20-16 0 0,0 0-450 15,0 0-819-15,4-20-932 0,-14 0-1606 16</inkml:trace>
  <inkml:trace contextRef="#ctx0" brushRef="#br4" timeOffset="184427.55">9885 5453 267 0,'0'0'300'0,"0"0"-19"15,0 0-29-15,0 0-13 0,0 0-18 0,0 0-10 16,-8 12-14-16,8-12-17 0,0 0-16 0,0 0-15 16,0 0-35-16,0 0-18 0,0 0-19 0,0 0-17 15,0 0-11-15,0 0-12 0,0 0-5 0,0 0-46 16,24 12-106-16,-24-12-122 0,50 0-203 0,-13-2-271 16,10-1-209-16</inkml:trace>
  <inkml:trace contextRef="#ctx0" brushRef="#br4" timeOffset="185543.83">12833 5649 402 0,'-41'-3'425'0,"8"2"-11"15,-4-2-5-15,1-2-12 0,-4 0-13 16,-4-2-14-16,-2 2-27 0,-1-3-28 0,-10-1-17 16,-3-2-21-16,-7-2-19 0,1 4-21 0,-14-2-22 15,0-1-24-15,0 5-14 0,10-4-19 0,3 7-8 16,3-4-3-16,15 4-1 0,-2-1-4 0,12-1-3 15,2 3-12-15,7-1-12 0,0 1-10 0,30 3-7 16,-47-5-11-16,47 5-1 0,0 0 19 0,0 0 11 16,0 0 6-16,0 0 3 0,73 9-6 0,-2-3-7 15,22 2-9-15,27-1-12 0,10 1-11 16,17 2-9-16,30 0-10 0,22-1-6 0,18 2-10 16,17-2-5-16,3 5-6 0,3-5-5 15,3 1-1-15,4-2-3 0,-7 2-3 0,7-1-5 16,-10 2-2-16,-11-4-1 0,-5 1 0 0,-18-1-2 15,-9-2 0-15,-38 1 2 0,-6-5-2 0,-7 2-2 16,-6-3 2-16,-7 0 0 0,-3-3-2 0,-23 2-1 16,-5-2-4-16,1 0 0 0,1-2-1 0,-11 1 1 15,3-1-1-15,-3-1-1 0,-3-1 0 0,-1-1 1 16,-12 3-4-16,-4-2 0 0,0-1 0 0,-3-2 0 16,-4 0 0-16,-3 1 0 0,-3-5 0 0,-4 2 0 15,-3-3 0-15,-3 0 0 0,-4 0 0 0,-6-3 0 16,-4 1 0-16,-3-3 0 0,-3-1 0 15,-4-3 0-15,-2-1 0 0,-8 0 0 16,-4-2 0-16,-1 2 0 0,-8-2 0 0,-8-4 0 16,-5-1 0-16,-4 2 0 0,-10-8 0 0,-12-2-6 15,-7 1-4-15,-8-2 0 0,-20-4-2 0,1 3 0 16,-7 0 2-16,-6 4-3 0,-4 1 4 0,-8-1-1 16,-5 3 1-16,-4 2-1 0,-9 3 3 0,-11 0-1 15,-27-2 2-15,-6 1-2 0,1 2 2 0,-1 4-1 16,-4 2 2-16,24 3-1 0,0 5 6 0,-4 1-5 15,-3 2 2-15,1 0-1 0,-4 3 0 0,-3 4 2 16,-5 2 0-16,5 0 0 0,-10 3 1 0,10 3-1 16,-4 0 3-16,7 2-3 0,6 0 2 0,-3 3 0 15,11 1-2-15,-1 2 1 0,4-2 0 16,3 4 1-16,6-1-3 0,5 1 0 16,2 3 1-16,3-2-2 0,4 1 1 0,7-1 2 15,13 2-3-15,3 0 2 0,0-2 0 0,8 1 1 16,-2 2-2-16,8 0 1 0,2 1-3 0,2 2 4 15,12-3-1-15,-6 7 0 0,-1 0 1 0,14-1-1 16,4 1 0-16,-1 4 3 0,4-1-1 0,6 5 0 16,3-1 4-16,8 5 3 0,6 1 2 0,10-3 4 15,10 4 5-15,10 8 1 0,20 3 5 0,20 9 4 16,20 0 18-16,20-7 22 0,24 10-66 0,19-6-2 16,7-5 0-16,14-3 0 0,15-4 0 15,18-8 0-15,20-5 0 0,12-5 0 0,9-5 0 16,-2-7 0-16,5-5 0 0,-1-4 0 0,3-7 0 15,-3-4 0-15,7-6 0 0,-7-2 0 0,-13-5 0 16,-10-1 0-16,-18-5 0 0,-12 1 0 16,-13 1 0-16,-34 0 0 0,-13 4-124 0,-14 1-313 15,-16 4-67-15,-10-2-74 0,-14 8-100 0,-7 1-113 16,-9 4-88-16,-4 1-549 0,-9 6-880 0</inkml:trace>
  <inkml:trace contextRef="#ctx0" brushRef="#br4" timeOffset="186766.83">21583 16286 45 0,'0'0'676'0,"-33"1"-49"0,33-1-14 15,-33 3 7-15,33-3 0 0,0 0 3 0,-44-3-9 16,44 3-31-16,0 0-51 0,-37 0-58 16,37 0-55-16,0 0-52 0,0 0-52 0,-33 0-50 15,33 0-41-15,0 0-38 0,0 0-38 0,0 0-29 16,0 0-22-16,0 0-73 0,57-1-24 0,-21 1 0 15,12 0 0-15,8-3 0 0,8 0 0 0,5 1 0 16,1-2 0-16,7 0 0 0,-4 0 0 0,5 0 0 16,-6-1 0-16,2 0 0 0,-7 0 0 15,-1 0 0-15,-6 0 0 0,-3 3 0 0,-11-3 0 16,-2 2 0-16,-7-1 0 0,-4 1 0 0,-33 3 0 16,50-3 0-16,-50 3 0 0,0 0 0 0,0 0 0 15,0 0 0-15,0 0 0 0,-47 18 0 0,-2-11 0 16,-19 3 0-16,-14 3 0 0,-8-4 0 0,0 4 0 15,3 0 0-15,3-1 0 0,14-4 0 0,10 1 0 16,7-1 0-16,10 0 0 0,-1 0 0 0,11-3 0 16,3-1 0-16,3 1 0 0,27-5 0 0,-27 8 0 15,27-8 0-15,0 0 0 0,24 5 0 0,9-3 0 16,3-2 0-16,12-2 0 0,8 2 0 0,1-3 0 16,6 1 0-16,7-3 0 0,-7 2 0 15,4-2 0-15,-4 1 0 0,-12 1 0 0,-4 1 0 16,-8-4 0-16,-2 4 0 0,-7-2 0 0,-30 4 0 15,47-1 0-15,-47 1 0 0,0 0 0 0,0 0 0 16,0 0 0-16,-33 9 0 0,-5 0 0 0,-8-5 0 16,-11 4 0-16,-3-1 0 0,4 1 0 0,5-1 0 15,5 1 0-15,6-4 0 0,3 2 0 0,7-1 0 16,4 0 0-16,26-5 0 0,-41 8 0 0,41-8 0 16,0 0 0-16,0 0 0 0,34 9 0 0,3-6 0 15,9-3 0-15,11-3 0 0,0 3 0 0,13-1 0 16,-1-5 0-16,2 4 0 0,-1-4 0 0,-1 0 0 15,-5 2 0-15,-11-1 0 0,-6 0 0 16,-4 3 0-16,-6-1 0 0,-7-2 0 0,-30 5 0 16,47-5 0-16,-47 5 0 0,0 0 0 0,0 0 0 15,0 0 0-15,0 0 0 0,-33 3 0 0,6-1 0 16,27-2 0-16,-54 8 0 0,54-8 0 0,-36 4 0 16,36-4 0-16,-33 6 0 0,33-6 0 15,0 0 0-15,0 0 0 0,0 0 0 0,0 0 0 16,26 10 0-16,5-10 0 0,2-5 0 0,6 2 0 15,5-2 0-15,3-2 0 0,3-1-5 0,-1 1-297 16,-2-1-73-16,4-2-72 0,-11 1-100 0,-1-2-116 16,-6 1-122-16,-2 0-188 0,-11 0-419 0,-3-2-846 15</inkml:trace>
  <inkml:trace contextRef="#ctx0" brushRef="#br4" timeOffset="201547.59">27493 12402 480 0,'0'0'469'0,"0"0"-20"0,13-19-29 16,-13 19-36-16,0 0-27 0,0 0-30 0,10-18-40 15,-10 18-33-15,0 0-32 0,0 0-34 16,0 0-35-16,7-15-30 0,-7 15-28 0,0 0 34 16,0 0 37-16,0 0-1 0,0 0-11 15,0 0-11-15,0 25-7 0,0-25-4 0,-3 22-12 16,3-22-12-16,-4 25-14 0,4-25-14 0,-3 33-14 15,3-33-12-15,-4 32-7 0,4-14-9 0,0-18-6 16,-6 30-5-16,6-30-3 0,0 29-2 0,0-29-7 16,-3 29-5-16,3-29-3 0,-4 19-9 0,4-19 1 15,0 0-18-15,-3 20-105 0,3-20-188 0,0 0-170 16,0 0-145-16,0 0-132 0,0 0-483 0,0 0-703 16</inkml:trace>
  <inkml:trace contextRef="#ctx0" brushRef="#br4" timeOffset="201899.12">27440 12170 34 0,'0'0'386'16,"0"0"-29"-16,0 0-20 0,-18-10-22 0,18 10-20 16,0 0 0-16,0 0-5 0,-16-17-6 15,16 17-10-15,0 0-14 0,-6-17-18 0,6 17-17 16,0 0-38-16,-3-16-16 0,3 16-19 0,0 0-30 15,0 0-19-15,0-25-8 0,0 25-11 0,0 0-15 16,6-14-12-16,-6 14-17 0,0 0-6 0,19-12-20 16,-19 12-114-16,0 0-153 0,38-2-155 0,-38 2-142 15,23 8-610-15,-23-8-627 0</inkml:trace>
  <inkml:trace contextRef="#ctx0" brushRef="#br4" timeOffset="202314.84">27610 12284 308 0,'0'0'429'0,"0"0"-22"0,0 0-13 0,0 0-5 16,0 0-16-16,0 0-30 0,23-8-35 15,-23 8-44-15,0 0-43 0,0 0-39 0,0 0-33 16,33 0-25-16,-33 0-13 0,0 0-15 0,23 12-6 16,-23-12-7-16,18 14-17 0,-18-14-4 0,9 20 0 15,-9-20-10-15,4 28-9 0,-4-28-3 0,0 30-3 16,0-30-1-16,-10 32-7 0,3-14-5 15,0-2-4-15,0 0 1 0,7-16-6 0,-12 25 0 16,12-25 8-16,-11 22 16 0,11-22 42 0,-7 16 36 16,7-16-20-16,0 0-13 0,0 0 0 0,0 0-2 15,0 0-9-15,0 0-9 0,4-30-10 0,6 12-12 16,3 1-6-16,0-3 0 0,8 0-5 0,-1 0-6 16,-1-3-6-16,-2 9-1 0,4-4-4 0,-5 5-4 15,1 1-5-15,-1 0-2 0,-16 12-5 16,27-11 2-16,-27 11 0 0,0 0 1 0,33 3 0 15,-33-3 8-15,14 20-1 0,-14-20 0 0,3 27 3 16,-6-6-1-16,0-2 1 0,0 4 2 0,-5 1-2 16,2 0-2-16,-1 0-1 0,-2-1-4 15,1-3 0-15,2 0-4 0,-1-1-4 0,1-1-2 16,6-18-43-16,-11 27-77 0,11-27-108 0,-6 18-138 16,6-18-129-16,0 0-97 0,0 0-66 0,0 0-486 15,0 0-618-15</inkml:trace>
  <inkml:trace contextRef="#ctx0" brushRef="#br4" timeOffset="202542.83">28236 12235 170 0,'11'-17'319'15,"-1"4"-14"-15,-10 13-16 0,13-23-7 16,-13 23-23-16,14-15-24 0,-14 15-47 0,9-12-37 16,-9 12 1-16,0 0 25 0,0 0 11 15,0 0-3-15,0 0-5 0,-3 17-5 0,3-17-16 16,-13 29-10-16,6-9-25 0,-3 1-21 0,-3 4-20 15,-1 5-13-15,1-2-13 0,-1 2-9 0,5 0-7 16,-5-1-6-16,4 3-7 0,0-6-6 0,0 3-4 16,0-3-1-16,4-3-5 0,-1-1-4 0,4-1 0 15,-4-5-44-15,7-16-95 0,-7 30-100 0,7-30-146 16,-10 18-112-16,10-18-522 0,0 0-487 0</inkml:trace>
  <inkml:trace contextRef="#ctx0" brushRef="#br4" timeOffset="202706.84">27977 12518 187 0,'0'0'409'0,"-14"-21"1"0,14 21 3 0,-10-15-1 16,10 15 11-16,-9-15-13 0,9 15-20 0,-8-17-41 15,8 17-57-15,0 0-65 0,8-20-53 0,-8 20-27 16,30-13-27-16,-8 6-23 0,5 4-22 0,6-2-16 16,4 3-12-16,3 2-12 0,7 0-13 0,-3-3-113 15,2 3-178-15,1 3-189 0,-4-3-191 0,1-3-450 16,-5 3-569-16</inkml:trace>
  <inkml:trace contextRef="#ctx0" brushRef="#br4" timeOffset="203175.06">29003 12320 301 0,'0'0'375'0,"0"0"-29"0,-3-23-15 16,3 23-39-16,-6-17-25 0,6 17-9 0,-13-18-10 15,13 18-23-15,-18-15-18 0,18 15-16 0,-23-12-12 16,23 12-17-16,-30-10-16 0,30 10-14 0,-30-3-13 15,30 3-7-15,-33 3-7 0,33-3 6 0,-34 8-16 16,15-1-14-16,-1 3-5 0,3 2-7 0,-3 1-14 16,3 2 7-16,1 3-5 0,5-1-1 0,2 3-10 15,-1-2 0-15,6 2-8 0,0-3-1 0,4-17-4 16,0 30-1-16,0-30-3 0,14 28-5 0,-14-28-2 16,20 17-2-16,-20-17-2 0,26 10-2 15,-26-10-1-15,34 0-2 0,-34 0 3 0,34-8 1 16,-34 8 4-16,36-17 1 0,-19 7 0 0,0-6-7 15,-1 2 3-15,1-1-6 0,-1-3 1 0,-2 2-7 16,-1-4-1-16,1 4-1 0,-5 1-2 0,1 0 10 16,-10 15 2-16,14-25 2 0,-14 25-3 0,10-20-4 15,-10 20 1-15,0 0-4 0,3-18-2 0,-3 18-1 16,0 0 2-16,0 0-4 0,-19 5 1 0,19-5 0 16,-21 17 1-16,12-5 3 0,-5 8 0 0,4-4 4 15,0 4-4-15,-4-1 2 0,8 5 1 0,-4-4 3 16,3 2 2-16,4-1 2 0,-1 1 3 0,4-5 7 15,0-17 0-15,4 32 4 0,-4-32-1 16,10 28 1-16,-10-28-6 0,20 23 0 0,-20-23-4 16,30 12-2-16,-30-12-8 0,33 10-5 0,-33-10-2 15,37 0-17-15,-37 0-82 0,40-6-125 0,-40 6-140 16,40-9-134-16,-23 2-98 0,-17 7-95 0,36-18-402 16,-36 18-559-16</inkml:trace>
  <inkml:trace contextRef="#ctx0" brushRef="#br4" timeOffset="205202.98">29994 12063 245 0,'0'0'371'0,"10"-18"-16"0,-10 18-16 16,4-18-11-16,-4 18-21 0,0 0-18 0,-4-25-24 15,4 25-24-15,-7-14-30 0,7 14-30 0,0 0-30 16,-13-21-19-16,13 21-13 0,0 0 3 0,-26-15 7 16,26 15-5-16,-27-2-12 0,27 2-5 0,-37 2 10 15,37-2-2-15,-50 10 0 0,23-2 5 0,0 2-3 16,2 6 5-16,-2 0-4 0,0 4-3 0,3 3-10 16,7-1-14-16,-2 6-13 0,5 1-7 0,4 2-14 15,1 1-7-15,1-2-14 0,5 5-13 0,0 0 0 16,-1 3-1-16,4-1 0 0,-3-2-2 15,0 4 1-15,0-3-2 0,0 0 1 16,-1-4-4-16,-3 2 0 0,4-3-3 0,-4-4 4 16,4-1-2-16,0-4-2 0,0 0-2 0,-1-2 1 15,0-2 2-15,4-18 2 0,-3 27 7 0,3-27-1 16,-3 23-1-16,3-23-3 0,6 18-3 0,-6-18-40 16,17 12-78-16,-17-12-115 0,0 0-131 0,40 3-152 15,-40-3-119-15,37-12-143 0,-14 4-389 0,1-4-620 16</inkml:trace>
  <inkml:trace contextRef="#ctx0" brushRef="#br4" timeOffset="205615.4">30127 12402 356 0,'4'-22'458'0,"-4"-1"-8"16,3 5-39-16,4-1-37 0,-4 1-32 15,-3 18-35-15,13-32-36 0,-13 32-53 0,14-28-45 16,-14 28-31-16,20-21-26 0,-20 21-23 0,26-20-20 15,-26 20-10-15,34-12-17 0,-34 12-11 0,37-4-8 16,-37 4-5-16,36 2-1 0,-36-2-3 0,37 5-4 16,-37-5-8-16,27 13 2 0,-27-13-3 0,20 17 0 15,-20-17-1-15,6 20 3 0,-6-20-2 0,-14 22 0 16,5-10 1-16,-4 2-1 0,13-14-1 0,-24 20 0 16,24-20 1-16,-20 15 0 0,20-15 11 15,-19 12 41-15,19-12 42 0,-17 10 24 0,17-10 9 16,0 0-7-16,-21 12-6 0,21-12-10 0,0 0-23 15,0 0-21-15,-6 16-19 0,6-16-4 0,0 0-19 16,23 15-1-16,-23-15-8 0,21 15-2 16,-21-15-6-16,22 20-1 0,-11-7-6 0,-1 1 3 15,-10-14 2-15,6 33-1 0,-6-33 4 0,-3 37 3 16,-7-17 4-16,-1 0 4 0,-1 0 6 0,-5 3 1 16,0-3 2-16,-3 2-1 0,1-6 0 0,1 1-2 15,-2-2-2-15,4-3-2 0,-1 1-1 0,4-3 1 16,13-10-10-16,-24 17-6 0,24-17-79 0,-20 8-154 15,20-8-189-15,0 0-169 0,0 0-170 16,0 0-414-16,0 0-637 0</inkml:trace>
  <inkml:trace contextRef="#ctx0" brushRef="#br4" timeOffset="205771.87">30634 12552 326 0,'0'0'632'0,"0"0"32"0,11-15-1 15,-11 15-32-15,0 0-31 0,0 0-54 0,3-15-63 16,-3 15-94-16,0 0-73 0,0 0-66 15,0 0-52-15,20-13-34 0,-20 13-32 0,0 0-34 16,0 0-75-16,40 0-108 0,-40 0-129 0,30 4-141 16,-30-4-165-16,0 0-142 0,46 0-177 15,-46 0-331-15,34-6-636 0</inkml:trace>
  <inkml:trace contextRef="#ctx0" brushRef="#br4" timeOffset="206030.81">31151 12365 215 0,'0'0'389'0,"17"-18"-15"0,-17 18-32 15,20-12-41-15,-20 12-56 0,20-13-47 0,-20 13-41 16,20-7-34-16,-20 7-26 0,0 0-19 0,30-3-16 16,-30 3-12-16,0 0-6 0,23 10-3 0,-23-10 7 15,0 0 19-15,0 28 22 0,0-28 27 0,-13 27 9 16,0-12-7-16,-7 7-9 0,-4 2-12 16,-3-2-8-16,5 3 24 0,-2-1 33 15,1 0 20-15,2-5 7 0,5-4-8 0,-1 2-3 16,4-4 1-16,2 2 28 0,11-15 23 0,-12 22-10 15,12-22-23-15,6 17-34 0,-6-17-27 0,20 17-23 16,-20-17-20-16,27 7-22 0,-27-7-53 0,37 8-80 16,-37-8-99-16,39 0-106 0,-39 0-113 0,41 0-99 15,-41 0-87-15,33-8-114 0,-33 8-407 0,34-10-573 16</inkml:trace>
  <inkml:trace contextRef="#ctx0" brushRef="#br4" timeOffset="206378.84">31488 12189 324 0,'17'-17'282'0,"-1"3"-45"0,1 2-22 16,4-2-34-16,1 2-33 0,2 2-19 0,6 0-17 16,-3 0-20-16,9 3-22 0,-6-1-2 0,3 4-16 15,1-2 0-15,0 4-11 0,-34 2-6 0,59 2-3 16,-29 1 1-16,-3 1 8 0,0 4 15 0,-4 2 13 15,1 0 21-15,-8 4 24 0,1 4 26 0,-4 0 8 16,1 4 19-16,-8 3 20 0,-3 3-7 0,1 2 6 16,-8 3-10-16,-5 4-10 0,-5 6-29 0,-2-1-23 15,-5 0-18-15,1 1-21 0,-3 2-10 16,3-3-16-16,0-2-4 0,0-3-7 0,0 1-9 16,3-5-6-16,4-4 0 0,0 1-7 0,-1-1 5 15,1-5-14-15,-1-4 20 0,1 0 3 0,0-2 2 16,0-1-1-16,0-4-3 0,-4 2-2 15,0-6-7-15,17-9-3 0,-34 17-22 0,34-17-101 16,-30 6-135-16,30-6-163 0,0 0-146 0,-33-9-626 16,33 9-641-16</inkml:trace>
  <inkml:trace contextRef="#ctx0" brushRef="#br4" timeOffset="206686.84">32449 12420 287 0,'16'-15'646'0,"-5"0"8"0,-11 15-15 0,16-22-51 16,-16 22-68-16,14-17-80 0,-14 17-86 0,0 0-69 15,0 0-15-15,0 0 11 0,0 0-25 0,0 0-11 16,19 17 3-16,-19-17-9 0,0 27-3 0,4-10-2 16,-1 3-8-16,4 0-9 0,-4-2-2 15,3-1 0-15,1 1-3 0,0-2 19 0,-7-16 8 16,13 24-25-16,-13-24-214 0,24 17 0 0,-24-17 0 15,36 8 0-15,-36-8 0 0,54 0 0 0,-24-6 0 16,10-1 0-16,4-5 0 0,8-6 0 16,16-2 0-16,5-7 0 0,13-6 0 0,11-2 0 15,-4 0 0-15,-3 3 0 0,-17 7 0 0,-8 1 0 16,-13 3-312-16,-8 3-164 0,-11 3-134 0,-9 3-113 16,-11 0-73-16,-13 12-33 0,10-18-683 0,-10 18-957 15</inkml:trace>
  <inkml:trace contextRef="#ctx0" brushRef="#br4" timeOffset="-206653.86">30008 5160 53 0,'0'0'455'0,"6"-22"-2"0,-6 22 17 16,4-21-22-16,-4 21-41 0,3-20-34 0,-3 20-43 16,0 0-39-16,6-19-42 0,-6 19-45 15,0 0-29-15,7-15-24 0,-7 15-14 0,0 0 14 16,0 0 9-16,0 0 3 0,0 0 1 0,23 9-5 15,-23-9-3-15,7 18-15 0,-7-18-11 0,4 25-12 16,-4-25-5-16,0 32-12 0,-4-12-13 0,1 0-11 16,-4 3-16-16,4-1-6 0,-4 3-11 0,1-3-8 15,-1 3-4-15,0 0-9 0,1-2 0 16,-1 0-1-16,0-1 3 0,0 1-15 0,1-2-3 16,3-5-7-16,3-16-16 0,-7 27-38 0,7-27-60 15,-3 20-114-15,3-20-138 0,0 0-131 0,0 0-100 16,13 13-65-16,-13-13-67 0,0 0-289 0,27-15-492 15</inkml:trace>
  <inkml:trace contextRef="#ctx0" brushRef="#br4" timeOffset="-206449.85">30408 5120 375 0,'10'-25'392'0,"3"8"29"0,-6-1 15 16,3 3 2-16,-10 15-11 0,9-25-34 0,-9 25-46 15,11-20-65-15,-11 20-56 0,6-15-36 0,-6 15 31 16,0 0 1-16,0 0-10 0,0 0-16 0,0 22-17 15,0-22-21-15,-6 35-35 0,-1-7-17 0,-3 2-19 16,0 5-14-16,-4 7-7 0,-2 1-11 0,-1-1-11 16,1 0-14-16,-1 3-12 0,1-2-6 0,-1-2-50 15,4-9-94-15,-4-1-129 0,7-2-138 0,-1-4-110 16,-2-8-82-16,10 4-114 0,3-21-347 0,-6 19-526 16</inkml:trace>
  <inkml:trace contextRef="#ctx0" brushRef="#br4" timeOffset="-206161.86">31085 4954 80 0,'20'-26'470'0,"-1"0"18"0,2 4 13 16,-8 4-13-16,0 1-28 0,-3-1-49 0,1 6-56 16,-11 12-69-16,16-23-59 0,-16 23-49 0,0 0-22 15,14-12-5-15,-14 12-3 0,0 0-18 0,-4 35-5 16,-3-8-21-16,-2 8-11 0,-5 13-7 0,-9 15-16 15,-4 12-8-15,0 4-8 0,-9 7-7 0,3 3-7 16,-5 3 0-16,2-2-4 0,-1 3-6 0,1-3 5 16,-5-2 2-16,5-6-4 0,-1-2-4 0,1-8 1 15,6-11-5-15,3-3-2 16,0-9-4-16,3-9 1 0,5-3-6 0,2-8-15 16,1-3 2-16,2-8-7 0,4-4-42 0,10-14-133 15,-23 17-134-15,23-17-150 0,0 0-112 0,-30-3-120 16,30 3-423-16,-24-23-588 0</inkml:trace>
  <inkml:trace contextRef="#ctx0" brushRef="#br4" timeOffset="-205854.12">30008 4460 166 0,'10'-40'385'0,"-4"8"28"0,4 1-25 0,-6 6-49 16,2 3-55-16,-2 2-57 0,-4 20-47 0,6-26 15 15,-6 26 3-15,0 0 9 0,0 0 21 0,0 38 6 16,-10-3-15-16,-3 13-17 0,-4 13-9 0,-6 26-12 16,-4 2 6-16,-3 9-11 0,-6 23-28 0,-4 3-3 15,-1 1-7-15,-5-2-23 0,-4-4-21 0,-1-4-14 16,5-3-12-16,2-19-12 0,4-7-5 0,4-7-7 15,-1-4-7-15,11-15-4 0,2-8-9 16,4-8-10-16,4-5-4 0,2-10-6 0,4-8-96 16,0-4-199-16,10-17-210 0,-14 18-176 0,14-18-718 15,0 0-848-15</inkml:trace>
  <inkml:trace contextRef="#ctx0" brushRef="#br4" timeOffset="-205429.89">28447 4820 432 0,'-7'-25'496'0,"-3"0"-5"0,3 5-47 16,4-3-20-16,0 1 1 0,-1 2-15 0,4 0-36 15,0 0-55-15,7 0-56 0,-1 3-54 0,5 1-41 16,2 1-36-16,4 5-29 0,2 0-18 16,-19 10-19-16,47-7-12 0,-47 7-12 0,57 10-7 15,-23 0 1-15,-4 7-15 0,0 4-3 0,-4 3 2 16,-6 6 0-16,-3 3 2 0,-11 2-6 0,-2 1 2 16,-11 0-5-16,-6 7 5 0,-14-1-1 15,-9 6 5-15,-8-4 3 0,-10-1-1 0,2-2 11 16,-5-7 18-16,0-2 32 0,10-4 38 0,4-6 34 15,3 1 28-15,7-5 26 0,6-3 18 0,4-3 18 16,2-2-12-16,21-10-33 0,-13 20-34 0,13-20-31 16,27 20-28-16,10-7-20 0,13-1-19 0,9 0-19 15,22 0-25-15,5 5-39 0,25-5-69 0,5 0-84 16,8 1-73-16,-1-4-66 0,7 3-84 0,-3-4-117 16,-1 1-124-16,-9-5-102 0,-14 1-111 0,-9-2-439 15,-14 0-741-15</inkml:trace>
  <inkml:trace contextRef="#ctx0" brushRef="#br4" timeOffset="-204245.85">31938 5367 357 0,'0'0'416'16,"21"-9"-21"-16,-21 9-25 0,0 0-25 0,19-18-18 15,-19 18-31-15,0 0-32 0,14-15-38 0,-14 15-29 16,0 0-36-16,6-18-7 0,-6 18-7 0,0 0-15 16,0 0-4-16,-3-19-6 0,3 19-7 0,0 0-7 15,-13-18-12-15,13 18 5 0,-17-11 2 0,17 11 1 16,-20-9-4-16,20 9 0 0,-27-8 5 0,27 8-2 16,-26-5 1-16,26 5 2 0,0 0 0 15,-41-2 12-15,41 2 14 0,-26 5 15 0,26-5 14 16,-34 10 12-16,34-10 5 0,-33 15 1 0,14-3-11 15,2 2-19-15,-4-1-13 0,5 3-25 0,-4 4-12 16,-1 3-13-16,5-1-18 0,-1 2-10 0,4 2-10 16,-1-1-8-16,5-6-7 0,-1 4-6 0,-1-3-2 15,5-2 0-15,-1-4 7 0,7-14 42 0,-9 29 44 16,9-29 40-16,-3 20 2 0,3-20-60 0,0 0-100 16,16 17 0-16,-16-17 0 0,30 2 0 0,-30-2 0 15,39 0 0-15,-39 0 0 0,48 0 0 0,-48 0 0 16,56-2 0-16,-56 2 0 0,60 0 0 0,-60 0 0 15,57 2 0-15,-27 1 0 0,-3 1 0 16,-1 1 0-16,-3 3 0 0,1-1 0 0,0 4 0 16,-8 1 0-16,1 3 0 0,-4 2 0 0,-6 1 0 15,0 2 0-15,-7-2 0 0,-4 4 0 0,-6-2 0 16,-6 1 0-16,-5 1 0 0,-2-2 0 0,-11-2 0 16,1-1 0-16,-3-2 0 0,-4-3 0 0,-4 1 0 15,1-6 0-15,-1 0 0 0,5-1 0 0,-4-5 0 16,5 4 0-16,2-4 0 0,6-2 0 0,-4 1 0 15,4-5 0-15,30 5 0 0,-53-7-300 0,53 7-348 16,-43-12-243-16,43 12-211 0,-37-13-683 0,37 13-1216 16</inkml:trace>
  <inkml:trace contextRef="#ctx0" brushRef="#br4" timeOffset="-201217.95">29974 5865 210 0,'-13'-18'371'0,"13"18"-3"0,0 0 7 15,-10-15 2-15,10 15-3 0,0 0-12 0,0 0-25 16,-14-15-54-16,14 15-45 0,0 0-45 0,0 0-25 16,0 0 20-16,0 0 0 0,-19 6-2 0,19-6-11 15,-20 22-7-15,10-8-19 0,-4 1-16 0,4 3-18 16,-4 2-16-16,-2 0-19 0,2 0-14 0,1 6-10 15,-4-4-9-15,4 0-6 0,-4 4-5 0,4-2-5 16,4-4-9-16,-5-1-8 0,4 2-10 0,0-3-91 16,3-1-110-16,7-17-103 0,-6 24-113 15,6-24-103-15,0 0-82 0,17 19-539 0,-17-19-605 16</inkml:trace>
  <inkml:trace contextRef="#ctx0" brushRef="#br4" timeOffset="-200937.17">30351 5854 171 0,'10'-22'375'0,"-4"3"12"0,-6 19 12 16,3-31 9-16,-3 31 17 0,-9-20 5 0,9 20 7 16,-27-8-3-16,27 8-29 0,-40 6-32 0,20 4-31 15,-3 4-31-15,0 4-32 0,2 5-29 0,5 2-37 16,2 2-34-16,5 3-33 0,9-3-22 0,3 0-23 16,3 4-12-16,4-3-13 0,7-3-13 15,-4 0-7-15,7-8-11 0,-2-2-5 0,4-1-6 16,2-7-7-16,-1-2 9 0,-23-5 22 0,46 0 6 15,-22-8 10-15,0-2-10 0,-4-5-10 0,-4-5-8 16,-2-5-13-16,-4-3-8 0,-4-2-8 16,-3 5-5-16,-3-2-11 0,-6-1-5 0,-1 7-4 15,-6-3-2-15,0 4-12 0,-4 5-35 0,-3 3-112 16,0 5-82-16,20 7-103 0,-40 0-131 0,17 4-155 16,-4 7-151-16,-3 3-676 0,3 3-914 0</inkml:trace>
  <inkml:trace contextRef="#ctx0" brushRef="#br4" timeOffset="-200716.85">29227 6372 354 0,'-53'3'690'0,"13"-1"15"0,3 0-21 16,7 1-23-16,30-3-40 0,-53 2-36 0,53-2-57 16,-37 0-82-16,37 0-75 0,0 0-66 0,0 0-57 15,0 0-46-15,47 13-40 0,-4-8-33 16,13 1-23-16,15 2-24 0,12-1-17 0,11-2-13 15,2-1-21-15,4 1-18 0,7 0-37 0,14-2-59 16,-15 2-67-16,-3-3-57 0,1 0-70 0,-5 1-76 16,-8-1-76-16,-14-2-89 0,-8 3-58 0,-12-3-38 15,-7 0-47-15,-10 3-410 0,-3-3-542 16</inkml:trace>
  <inkml:trace contextRef="#ctx0" brushRef="#br4" timeOffset="-200377.2">30038 6629 345 0,'0'0'455'0,"0"0"16"0,-7-22-2 15,7 22 1-15,0 0-3 0,-4-17-15 0,4 17-13 16,0 0-37-16,0 0-36 0,4-20-38 0,-4 20-37 15,0 0-47-15,0 0 3 0,0 0-6 0,0 0-8 16,0 0-4-16,17 12-3 0,-17-12-14 0,3 22-15 16,-3-22-11-16,3 32-20 0,-3-11-19 0,-3 1-18 15,0 7-14-15,-1-5-16 0,-2 9-13 0,-5-3-12 16,5 0-10-16,-4 3-11 0,3-4-9 0,-3-1-7 16,4-3-6-16,-1 0 0 0,0-6-6 0,0 1-2 15,4-4-7-15,3-16-7 0,-3 25-38 0,3-25-102 16,0 0-141-16,-3 20-122 0,3-20-114 15,0 0-109-15,0 0-114 0,0 0-70 16,0 0-97-16,16-11-373 0,-16 11-732 0</inkml:trace>
  <inkml:trace contextRef="#ctx0" brushRef="#br4" timeOffset="-200081.85">29067 7070 264 0,'-70'2'678'0,"-3"-2"46"15,6-2-10-15,7 2-25 0,7 0-20 0,2 0-42 16,12 0-28-16,2-3-44 0,37 3-54 0,-60 0-74 16,60 0-40-16,-30 3-42 0,30-3-59 0,0 0-47 15,33 12-48-15,7-8-35 0,20 5-28 16,24-1-116-16,12-1-12 0,31 0 0 0,10 3 0 16,6-3 0-16,11 1 0 0,25 2 0 0,1-1 0 15,0 3 0-15,4-3 0 0,-7 1 0 0,-24-2 0 16,-9-1 0-16,-11-2 0 0,-13 0 0 0,-19-2 0 15,-25 1 0-15,-2-4 0 0,-8 3 0 0,-12-1 0 16,-8-2 0-16,-6 3 0 0,-7-3 0 0,1 0 0 16,-34 0 0-16,46 3-154 0,-46-3-121 0,0 0-86 15,37 0-91-15,-37 0-146 0,0 0-161 0,0 0-130 16,-23-8-711-16,23 8-1039 0</inkml:trace>
  <inkml:trace contextRef="#ctx0" brushRef="#br4" timeOffset="-198001.85">28047 13575 221 0,'0'0'227'0,"0"0"-18"0,0 0-6 16,0 0-9-16,0 0-5 0,0 0-3 0,0 0-3 15,0 0-3-15,0 0-9 0,0 0-2 0,0 0-1 16,0 0-5-16,0 0 3 0,0 0-3 0,0 0-4 16,0 0-5-16,0 0-8 0,0 0-7 0,0 0-2 15,0 0-12-15,0 0-12 0,0 0-11 16,30 3-11-16,-30-3-3 0,0 0-8 0,0 0-4 16,0 0-7-16,0 0-3 0,0 0-10 0,0 0-8 15,0 0-13-15,0 0-7 0,0 0-5 0,0 0-3 16,0 0 14-16,0 0 26 0,3 17 1 0,-3-17 1 15,0 0-2-15,0 0 2 0,0 19-1 0,0-19-3 16,0 0-8-16,0 20-2 0,0-20 2 16,0 0 3-16,3 21 0 0,-3-21-2 0,0 0-3 15,0 0-4-15,0 20 0 0,0-20-3 0,0 0-7 16,0 0-2-16,0 0-7 0,0 20-4 0,0-20-3 16,0 0-2-16,0 0-4 0,0 0 4 15,0 0 1-15,0 0 0 0,0 0-1 0,0 0 0 16,7 14-1-16,-7-14-2 0,0 0-36 0,0 0-68 15,0 0-114-15,0 0-116 0,17-9-145 0,-17 9-121 16,0 0-166-16,9-18-373 0,-9 18-593 0</inkml:trace>
  <inkml:trace contextRef="#ctx0" brushRef="#br4" timeOffset="-197824.85">28127 13421 269 0,'-11'-19'489'16,"2"1"3"-16,-1 1-1 0,-4 3-30 15,4-5-41-15,0 2-42 0,0 2-31 16,0 0-32-16,10 15-45 0,-10-22-48 0,10 22-39 16,-13-20-37-16,13 20-37 0,-7-18-27 0,7 18-52 15,0 0-50-15,-3-18-102 0,3 18-115 0,0 0-107 16,0 0-101-16,0 0-146 0,0 0-411 0,0 0-477 16</inkml:trace>
  <inkml:trace contextRef="#ctx0" brushRef="#br4" timeOffset="-197457.84">28157 13287 50 0,'0'0'434'0,"0"0"-33"0,26 10-35 0,-26-10-28 16,0 0-33-16,20 12-27 0,-20-12-19 0,17 11-18 16,-17-11-16-16,16 18-12 0,-16-18-14 0,21 21-25 15,-12-8-10-15,5 2-8 0,-4 0-21 16,0 1-15-16,0-1-16 0,-3-1-11 16,-7-14-9-16,13 28-11 0,-13-28-10 0,6 25 1 15,-6-25 1-15,8 22 13 0,-8-22 18 0,6 17 11 16,-6-17 20-16,0 0 21 0,3 20 1 0,-3-20 14 15,0 0-20-15,0 0-15 0,0 0-15 0,0 0-15 16,0 0-16-16,0 0-20 0,0 0-5 0,27-12-14 16,-27 12-10-16,16-17-7 0,-16 17-4 0,24-21-8 15,-24 21-2-15,20-18-2 0,-20 18-5 0,20-14-8 16,-20 14 3-16,17-10-13 0,-17 10 7 0,0 0-1 16,0 0 1-16,0 0 9 0,30 3 1 15,-30-3 1-15,0 0 1 0,9 26 2 0,-9-26 2 16,0 21-3-16,0-21-4 0,0 25 5 0,0-25 0 15,0 29 2-15,0-29-1 0,-3 24-2 0,3-24-6 16,0 25-22-16,0-25-39 0,0 20-69 16,0-20-86-16,0 0-82 0,-3 25-58 0,3-25-67 15,0 0-74-15,0 0-48 0,0 0-47 0,27 5-48 16,-27-5-247-16,30-17-369 0</inkml:trace>
  <inkml:trace contextRef="#ctx0" brushRef="#br4" timeOffset="-197241.47">28820 13467 33 0,'14'-15'330'0,"-1"0"15"0,-3 3 1 0,-10 12 25 15,16-21 2-15,-16 21-4 0,18-20-3 16,-18 20-23-16,9-14-26 0,-9 14-35 0,0 0-44 16,13-15-48-16,-13 15-39 0,0 0 2 0,0 0 2 15,0 0-8-15,0 0-7 0,0 20-10 0,0-20-21 16,-6 22-14-16,6-22-17 0,-4 31-11 0,4-31-13 16,-3 31-8-16,3-31-8 0,-3 32-1 0,6-14-7 15,-3-18-5-15,3 33 1 0,-3-33-5 0,7 33 0 16,-7-33-21-16,11 30-45 0,-11-30-70 0,9 22-72 15,-9-22-63-15,13 20-46 0,-13-20-60 0,14 12-64 16,-14-12-47-16,0 0-40 0,0 0-18 0,0 0-243 16,0 0-258-16</inkml:trace>
  <inkml:trace contextRef="#ctx0" brushRef="#br4" timeOffset="-197081.85">28921 13629 397 0,'0'0'220'0,"-27"-7"16"0,27 7 28 16,-30-10 29-16,30 10 33 0,-30-7 23 0,30 7 25 15,-24-8 24-15,24 8-6 0,-23-7-22 0,23 7-21 16,0 0-37-16,-27-7-49 0,27 7-50 0,0 0-40 15,0 0-36-15,0 0-27 0,27-12-22 0,-27 12-17 16,40-5-14-16,-40 5-20 0,56-1-41 0,-22 1-52 16,-4-2-74-16,4-2-80 0,-4 4-73 0,3-2-56 15,-3-1-52-15,-30 3-51 0,54-7-57 0,-54 7-46 16,49-8-316-16,-49 8-344 0</inkml:trace>
  <inkml:trace contextRef="#ctx0" brushRef="#br4" timeOffset="-196553.17">29621 13437 122 0,'0'0'393'0,"0"0"-9"15,19-12-16-15,-19 12-9 0,0 0-19 16,17-12-9-16,-17 12-19 0,0 0-3 0,0 0 1 16,13-16-11-16,-13 16-5 0,0 0-24 0,0 0-33 15,0 0-32-15,0 0-37 0,0 0-31 0,0 0-22 16,0 0-13-16,0 0-14 0,0 0-7 0,0 0-11 16,-40 10-6-16,40-10-7 0,-26 21-12 0,13-9-14 15,-1 0 4-15,1 3-4 0,-1 0-7 0,4 3-1 16,1-3-2-16,-2 0 0 0,11-15-4 0,-13 27 0 15,13-27 2-15,-3 23 2 0,3-23 0 0,0 20 1 16,0-20 1-16,13 12 4 0,-13-12 8 0,0 0 3 16,30 8-6-16,-30-8-4 0,0 0-5 15,41-11-3-15,-41 11-4 0,30-12-5 0,-18 2 2 16,6-2-3-16,-5-4-3 0,4 2-1 0,-4-1-2 16,-4-3 2-16,2 2-4 0,-1-3 1 0,-10 19 1 15,12-27 3-15,-12 27 2 0,14-22-3 0,-14 22-4 16,7-19-2-16,-7 19-1 0,0 0 1 0,0 0 2 15,0 0-2-15,0 0 1 0,-30 4 4 0,30-4-3 16,-16 20 0-16,16-20 3 0,-21 24 3 0,12-9-1 16,1 3 2-16,8-18 3 0,-6 30-2 0,6-30-4 15,0 30 6-15,0-30 3 0,10 28-4 0,-10-28-4 16,17 22-42-16,-17-22-55 0,13 20-85 0,-13-20-110 16,23 12-120-16,-23-12-141 0,0 0-116 15,44 0-702-15,-44 0-818 0</inkml:trace>
  <inkml:trace contextRef="#ctx0" brushRef="#br4" timeOffset="-196181.85">30381 13340 267 0,'16'-20'361'16,"-2"2"-3"-16,2 3-3 0,-2-4-28 0,-1-2-28 16,4 4-9-16,-4-4-7 0,-2 5-14 0,-2-2-13 15,1 0-22-15,-10 18-9 0,14-24-22 0,-14 24-20 16,10-24-31-16,-10 24-18 0,0-17-15 0,0 17-19 15,0 0-6-15,-13-20-19 0,13 20 57 16,-27-5-60-16,27 5-1 0,-27 8-1 0,10 1-1 16,-2 2-7-16,-2 3-5 0,1 4-3 0,-4 5-2 15,5 2-3-15,-1 0-7 0,4 2-7 0,-1 3-8 16,4 0-3-16,2 0-3 0,4 0-1 0,4 3-2 16,0-6-3-16,6 0-2 0,0 1-2 0,1-2-3 15,2 1 0-15,2-5 1 0,-2 4-2 0,1-5 1 16,-4 0 11-16,3 1 13 0,2-3 15 0,-5 0 4 15,0-2-3-15,0 1 0 0,4-3-7 0,-7-15-3 16,6 27-1-16,-6-27 2 0,11 25 1 0,-11-25 14 16,13 21-14-16,-13-21 2 0,20 15-7 15,-20-15-4-15,27 12-2 0,-27-12-19 0,30 5-38 16,-30-5-58-16,0 0-91 0,43 2-113 0,-43-2-84 16,23-7-126-16,-23 7-94 0,24-10-120 0,-24 10-462 15,19-21-640-15</inkml:trace>
  <inkml:trace contextRef="#ctx0" brushRef="#br4" timeOffset="-195956.85">30721 13380 95 0,'0'0'423'0,"10"-30"-1"16,-10 30-8-16,7-24-21 0,-7 24-45 0,7-17-46 16,-7 17-62-16,0 0-47 0,6-14-1 15,-6 14 19-15,0 0 12 0,0 0-4 0,7 12-5 16,-7-12-2-16,3 22-8 0,-3-22-20 0,0 30-25 15,0-30-22-15,0 33-22 0,0-33-20 0,0 36-15 16,0-36-15-16,0 34-9 0,0-34-8 0,-3 34-5 16,3-34-7-16,0 29-17 0,0-29-44 0,-4 25-70 15,4-25-94-15,-3 21-119 0,3-21-149 0,0 0-136 16,0 0-657-16,0 0-711 0</inkml:trace>
  <inkml:trace contextRef="#ctx0" brushRef="#br4" timeOffset="-195733.85">30938 13387 21 0,'14'-20'480'0,"-14"20"6"0,9-17-6 16,-9 17-25-16,10-16-38 0,-10 16-48 0,0 0-71 15,0 0-53-15,11-14-36 0,-11 14 43 0,0 0 8 16,0 0 4-16,6 14-12 0,-6-14-32 0,3 24-23 16,-3-24-25-16,0 29-20 0,0-29-28 0,-3 35-17 15,3-15-19-15,0 0-15 0,-3 0-16 0,0 1-4 16,3-2-14-16,0-19 0 0,-5 35-6 0,5-35-5 15,-3 33-9-15,3-33-24 0,-3 24-41 0,3-24-57 16,0 24-78-16,0-24-84 0,0 0-134 0,-6 20-140 16,6-20-123-16,0 0-593 0,0 0-715 0</inkml:trace>
  <inkml:trace contextRef="#ctx0" brushRef="#br4" timeOffset="-195457.68">31425 13322 97 0,'17'-15'338'16,"-4"3"-10"-16,-13 12-22 0,23-18-13 0,-23 18-15 16,17-14-21-16,-17 14-35 0,16-13-34 0,-16 13-36 15,0 0-20-15,0 0 23 0,21-11 17 0,-21 11 17 16,0 0 17-16,0 0 3 0,-3 29 11 0,3-29-5 16,-14 29-4-16,4-12-14 0,-4 7-23 15,-2 0-24-15,-1 1-24 0,1 6-19 0,-1-4-35 16,-3 0-12-16,3 4-4 0,0-4-8 0,1 0-8 15,-1 0-6-15,1-2-2 0,2-2-4 0,4 0-6 16,-3-6 2-16,2 3-3 0,5-3-1 0,-4-1-3 16,10-16-3-16,-10 22-20 0,10-22-36 0,-10 17-89 15,10-17-137-15,0 0-145 0,0 0-119 0,0 0-116 16,0 0-498-16,0 0-614 0</inkml:trace>
  <inkml:trace contextRef="#ctx0" brushRef="#br4" timeOffset="-195309.85">31298 13517 283 0,'0'0'492'0,"-6"-21"4"16,6 21-14-16,-11-21-25 0,11 21-27 0,-10-18-41 16,10 18-45-16,-6-12-59 0,6 12-58 0,0 0-44 15,-10-15-35-15,10 15-27 0,0 0-22 0,0 0-14 16,0 0-14-16,0 0-51 0,0 0-109 0,0 0-152 16,19 10-152-16,-19-10-161 0,24 5-580 0,-24-5-603 15</inkml:trace>
  <inkml:trace contextRef="#ctx0" brushRef="#br4" timeOffset="-195157.84">31718 13522 192 0,'0'0'560'16,"0"0"49"-16,4 17 1 0,-4-17-39 0,0 0-61 15,-13 20-62-15,13-20-56 0,-14 13-68 16,14-13-58-16,-13 12-50 0,13-12-37 0,-11 16-36 16,11-16-24-16,0 0-19 0,-13 17-19 0,13-17-55 15,0 0-96-15,-14 15-146 0,14-15-160 0,0 0-196 16,0 0-235-16,0 0-317 0,0 0-593 0</inkml:trace>
  <inkml:trace contextRef="#ctx0" brushRef="#br4" timeOffset="-194909.85">31888 13404 350 0,'17'-15'409'0,"-17"15"-21"0,24-19-40 0,-24 19-51 16,23-15-54-16,-23 15-48 0,20-9-41 15,-20 9-33-15,0 0-20 0,36-3-22 0,-36 3-15 16,24 7-9-16,-24-7-7 0,23 15-5 0,-23-15 0 15,10 19 6-15,-10-19 3 0,3 25 15 0,-3-25 6 16,-6 31 13-16,-1-16 4 0,-6 2-2 0,3 1-8 16,-3-3-1-16,-1 2 23 0,1-2 27 0,-1-2 1 15,14-13 5-15,-19 22-12 0,19-22-11 0,-18 20-16 16,18-20-6-16,-12 17-8 0,12-17-2 0,-4 18-5 16,4-18-9-16,0 0-7 0,7 23-10 0,-7-23-20 15,16 12-71-15,-16-12-117 0,20 8-128 0,-20-8-144 16,47 0-1318-16,-47 0-78 0</inkml:trace>
  <inkml:trace contextRef="#ctx0" brushRef="#br4" timeOffset="-194646.17">32506 13225 163 0,'19'-17'239'15,"-2"-1"-30"-15,3 4-32 0,-4 5-29 0,8-3-23 16,-4 4-15-16,3 1-10 0,4 1-4 0,-27 6 2 15,47-4-11-15,-47 4-13 0,49 4 20 0,-25 4-2 16,-1 2 15-16,-2 2 14 0,-2 6 5 0,-2 5 13 16,-4 2 7-16,-2 4-2 0,-8 2-2 15,-3-1-3-15,0 3-9 0,-6 1-17 0,-5 0-13 16,5-3-15-16,-4-1-16 0,-1 0-12 0,1-3-4 16,4-3-16-16,0-3-7 0,-2-3 0 0,2 2-2 15,6-20 0-15,-10 28 3 0,10-28 1 0,-11 20-9 16,11-20-58-16,-16 12-130 0,16-12-155 0,0 0-155 15,-44 0-453-15,44 0-407 0</inkml:trace>
  <inkml:trace contextRef="#ctx0" brushRef="#br4" timeOffset="-193321.85">29104 6670 383 0,'0'0'382'0,"-30"-3"7"16,30 3 1-16,0 0 5 0,0 0-5 0,-30-5-9 15,30 5-5-15,0 0-8 0,0 0-15 0,0 0-15 16,0 0-28-16,0 0-28 0,0 0-20 0,0 0-19 15,0 0-26-15,0 0-32 0,0 0-33 16,0 0-30-16,0 0-22 0,27-8-17 0,-27 8-17 16,33 0-13-16,-33 0-28 0,43 0-59 0,-43 0-81 15,47 3-94-15,-47-3-93 0,53 0-88 0,-53 0-61 16,56 3-60-16,-56-3-51 0,54-3-36 0,-54 3-447 16,50-3-519-16</inkml:trace>
  <inkml:trace contextRef="#ctx0" brushRef="#br4" timeOffset="-193069.84">29580 6585 19 0,'0'-20'255'0,"0"20"8"0,-6-20-1 0,6 20-5 16,-13-23-10-16,13 23 13 0,-17-24 5 0,17 24 9 16,-13-24 2-16,13 24-23 0,-14-20-34 0,14 20-34 15,-13-12-34-15,13 12-22 0,0 0-12 16,0 0 4-16,0 0 5 0,0 0 0 0,-10 20 13 16,17-3-14-16,-1 7-12 0,7 2-14 0,4 5-13 15,4-1-18-15,1 2-9 0,2-1-12 0,-4-5-1 16,0-1-17-16,0-1-3 0,-3-5 8 0,-4-1 72 15,-3-4 39-15,0 2 27 0,-10-16-5 0,10 20-30 16,-10-20-25-16,-10 14-24 0,10-14-23 0,-33 18-2 16,13-7-21-16,-7-2-5 0,0 6-5 0,0 0-16 15,1 3-68-15,3 2-92 0,2-1-109 0,5-1-102 16,9 2-93-16,0-1-92 0,7-19-128 0,7 39-488 16,7-24-622-16</inkml:trace>
  <inkml:trace contextRef="#ctx0" brushRef="#br4" timeOffset="-192584.85">30615 6592 355 0,'-11'-32'359'0,"-2"1"-16"0,-4 2 1 16,-6-6-14-16,-3-1-26 0,-1 4-23 0,-3 0-18 16,-3 2-11-16,-2 2-11 0,-1 3-6 0,0 3-11 15,2 4-16-15,1 3-28 0,-7 5-5 0,0 5 8 16,-10 5 11-16,0 5-7 0,-17 7-5 0,-13 11 4 16,-17 10-10-16,-2 9-19 0,-18 13-23 0,6 10 4 15,5 0-17-15,9 8-9 0,27-8-10 0,10 5-14 16,11 0-13-16,14 1-3 0,16-5-8 0,12-1-7 15,11-7-7-15,5 4-9 0,15 1-8 0,6-6-8 16,10-2-3-16,10 0 3 0,3-12-2 0,7-3-3 16,7-11-3-16,3-4-9 0,10-7 8 0,0-8-4 15,0-7-3-15,10-9-3 0,0-6-3 16,16-13-1-16,-2-10-6 0,-4-11 3 0,7-17-4 16,-10-10-1-16,-14-7-2 0,-19 2-4 0,-15-4 6 15,-8-6-2-15,-15 0-2 0,-16 1-3 0,-6 10 0 16,-18 4-5-16,-9-2 2 0,-18 7 2 0,-8 9 2 15,-18 12-3-15,-10 6 5 0,-3 19 3 0,-10 7 3 16,-3 11 4-16,-7 8 4 0,-14 11-2 0,5 9-33 16,2 9-33-16,10 9-67 0,4 11-69 0,9 5-88 15,11 7-95-15,13 4-134 0,7 6-133 0,19 4-776 16,11-1-878-16</inkml:trace>
  <inkml:trace contextRef="#ctx0" brushRef="#br4" timeOffset="-191869.84">31658 14405 240 0,'7'-15'577'0,"-7"15"12"0,6-28 43 16,-6 28-15-16,8-28-19 0,-8 28-52 0,3-19-61 16,-3 19-73-16,0-20-83 0,0 20-71 0,0 0-51 15,0 0-38-15,0 0-36 0,0 0-27 0,0 0-10 16,0 0-13-16,-11 14-12 0,5 5-7 0,-1 3-10 16,1 3-6-16,-2 3-9 0,-1 1-8 0,-1 2-1 15,-1 1 1-15,2-2-9 0,-1 0-2 0,4-1 2 16,-2-6-6-16,2 0-3 0,-1-3 0 0,4 0-24 15,3-20-47-15,-3 27-70 0,3-27-133 16,-3 23-179-16,3-23-208 0,0 0-188 0,3 17-582 16,-3-17-869-16</inkml:trace>
  <inkml:trace contextRef="#ctx0" brushRef="#br4" timeOffset="-189753.84">25809 13155 65 0,'0'0'519'15,"-20"-18"-44"-15,20 18-29 0,-14-12-26 0,14 12-25 16,0 0-21-16,-3-21-25 0,3 21-45 0,0 0-46 16,0 0-10-16,0 0 13 0,0 0 2 0,20 18-8 15,-13 2-5-15,-1 2 7 0,1 11-6 0,0 2 7 16,-7 5 2-16,0 2-23 0,0 9-2 0,-4 5-6 15,1-2-12-15,3 3-5 0,3 1-18 16,1-1-23-16,3-2-37 0,2 0-14 0,5-7-14 16,2-3 20-16,11-5 32 0,6-10-14 0,18-9-144 15,15-9 0-15,24-10 0 0,43-17 0 0,58-18 0 16,75-22 0-16,45-15 0 0,36-15 0 0,53-7 0 16,137-29 0-16,23 2 0 0,43 5 0 0,25 10 0 15,12 12 0-15,30 14 0 0,-3 13 0 0,21 8 0 16,-18 9-130-16,-230 3-162 0,-440 15-68 0,0-2-62 15,0 4-76-15,0 3-79 0,0 0-143 0,0 5-185 16,0 0-553-16,0 0-907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7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463 165 228 0 0,'0'0'6039'0'0,"-9"0"-4191"0"0,-9 0-1484 0 0,-46-6 7456 0 0,56 4-4961 0 0,6 2-2689 0 0,0 0 1 0 0,0 0 0 0 0,0 0 0 0 0,0-1-1 0 0,0 1 1 0 0,0 0 0 0 0,0-1-1 0 0,0 0 1 0 0,0 1 0 0 0,1-1-1 0 0,-1 0 1 0 0,-2-2 0 0 0,-1 1 212 0 0,-1 0 815 0 0,1-2-71 0 0,-13-9-84 0 0,13 9-103 0 0,-4-20 673 0 0,7 19-953 0 0,-7-19 350 0 0,7 19-646 0 0,3 5-352 0 0,-1 0 1 0 0,0 0 0 0 0,1-1 0 0 0,-1 1-1 0 0,1 0 1 0 0,-1 0 0 0 0,0-1 0 0 0,1 1-1 0 0,-1 0 1 0 0,0-1 0 0 0,0 1 0 0 0,1-1-1 0 0,-1 1 1 0 0,0 0 0 0 0,0-1 0 0 0,1 1-1 0 0,-1-1 1 0 0,0 1 0 0 0,0-1 0 0 0,0 1-1 0 0,0-1 1 0 0,0 1 0 0 0,1 0 0 0 0,-1-1-1 0 0,0 1 1 0 0,0-1 0 0 0,0 1 0 0 0,-1-1-1 0 0,1 1 1 0 0,0-1 0 0 0,0 0 0 0 0,0 0 5 0 0,0 0 1 0 0,0 0 0 0 0,0 0 0 0 0,0 0 0 0 0,0 0 0 0 0,0 0 0 0 0,0-1 0 0 0,0 1 0 0 0,1 0 0 0 0,-1 0 0 0 0,0 0-1 0 0,1 0 1 0 0,-1 0 0 0 0,1 0 0 0 0,-1 0 0 0 0,1 0 0 0 0,0 0 0 0 0,-1 1 0 0 0,1-1 0 0 0,0 0 0 0 0,0 0 0 0 0,1-1-1 0 0,1-1 0 0 0,0 1-1 0 0,0-1 0 0 0,0 1 1 0 0,0-1-1 0 0,1 1 0 0 0,-1 0 1 0 0,1 0-1 0 0,0 0 0 0 0,0 1 0 0 0,-1-1 1 0 0,1 1-1 0 0,0 0 0 0 0,0 0 1 0 0,0 1-1 0 0,0-1 0 0 0,1 1 1 0 0,-1 0-1 0 0,0 0 0 0 0,0 0 1 0 0,4 1-1 0 0,33 4 4 0 0,-39-5-20 0 0,0 0 0 0 0,0 0 1 0 0,1 1-1 0 0,-1-1 1 0 0,0 1-1 0 0,0-1 0 0 0,0 1 1 0 0,0 0-1 0 0,0-1 1 0 0,0 1-1 0 0,0 0 1 0 0,0 0-1 0 0,0 1 0 0 0,0-1 1 0 0,0 0-1 0 0,2 2 1 0 0,1 2 2 0 0,-2-4-2 0 0,0 1-1 0 0,1 0 1 0 0,-1-1-1 0 0,0 1 1 0 0,-1 0-1 0 0,1 1 1 0 0,0-1-1 0 0,-1 0 1 0 0,4 5-1 0 0,0 0 1 0 0,4 6 2 0 0,13 49 7 0 0,-22-48-6 0 0,-5 8-1 0 0,0-1-1 0 0,-1 1 1 0 0,-1-1 0 0 0,-1 0 0 0 0,-1-1-1 0 0,0 0 1 0 0,-2 0 0 0 0,0-1 0 0 0,-1 0-1 0 0,-16 19 1 0 0,-4 3 3 0 0,-3-3-1 0 0,-1 0 1 0 0,-56 47-1 0 0,-126 121 650 0 0,213-202-526 0 0,4-3-120 0 0,0 0-1 0 0,0 1 1 0 0,0-1 0 0 0,-1 0-1 0 0,1 0 1 0 0,0 0-1 0 0,-1 0 1 0 0,1 0-1 0 0,-1 0 1 0 0,1 0 0 0 0,-1 0-1 0 0,1 0 1 0 0,-1-1-1 0 0,0 1 1 0 0,1 0 0 0 0,-2 1-1 0 0,-6 9 86 0 0,15-7-56 0 0,0 0-26 0 0,-5-2-7 0 0,1 0-1 0 0,-1-1 1 0 0,1 1 0 0 0,-1-1 0 0 0,1 0-1 0 0,0 0 1 0 0,0 0 0 0 0,-1 0-1 0 0,1 0 1 0 0,0-1 0 0 0,0 1 0 0 0,3-1-1 0 0,100 14 77 0 0,37-2-162 0 0,-138-10 40 0 0,1-1 0 0 0,0 0 0 0 0,0 0-1 0 0,-1 0 1 0 0,1-1 0 0 0,0 0 0 0 0,0 0-1 0 0,6-1 1 0 0,50-2-768 0 0,21 7-1100 0 0,-3-4-1159 0 0,-67 0 2413 0 0,39-1-3328 0 0,-40 1 2915 0 0,6-1-320 0 0,11-3-6114 0 0,17-3-2153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7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620 280 2100 0 0,'-7'-1'2229'0'0,"-24"-8"1957"0"0,0-1 0 0 0,-56-26 0 0 0,1-8 715 0 0,83 43-4783 0 0,0-1 0 0 0,-1 0 0 0 0,1 0 0 0 0,0 0-1 0 0,0 0 1 0 0,0-1 0 0 0,1 1 0 0 0,-1-1 0 0 0,0 1 0 0 0,1-1 0 0 0,0 0 0 0 0,0 0 0 0 0,0 0-1 0 0,0-1 1 0 0,0 1 0 0 0,0 0 0 0 0,1-1 0 0 0,0 1 0 0 0,-1-1 0 0 0,1 1 0 0 0,1-1 0 0 0,-1 0-1 0 0,0 1 1 0 0,1-1 0 0 0,0 0 0 0 0,0 0 0 0 0,0 1 0 0 0,0-1 0 0 0,1 0 0 0 0,0 1 0 0 0,-1-1-1 0 0,2-4 1 0 0,-1 7-104 0 0,0-1 0 0 0,0 0 1 0 0,0 0-1 0 0,0 1 0 0 0,0-1 0 0 0,0 0 0 0 0,0 1 0 0 0,0-1 0 0 0,1 1 0 0 0,-1 0 0 0 0,0-1 0 0 0,1 1 0 0 0,0 0 0 0 0,-1 0 0 0 0,1 0 0 0 0,-1 0 1 0 0,4-1-1 0 0,-1 0 24 0 0,-2 0-26 0 0,0 0-1 0 0,0 0 0 0 0,0 0 1 0 0,1 0-1 0 0,-1 1 0 0 0,0-1 1 0 0,1 1-1 0 0,-1 0 0 0 0,1 0 1 0 0,0 0-1 0 0,-1 0 0 0 0,1 0 1 0 0,4-1-1 0 0,2 1 12 0 0,3-4 0 0 0,0 0 0 0 0,1 2 0 0 0,0 0 0 0 0,0 0 0 0 0,0 1 0 0 0,18-1 0 0 0,-24 3-23 0 0,11 0 11 0 0,22 6 2 0 0,-35-6-11 0 0,-1 1 0 0 0,0 0 0 0 0,1 1 0 0 0,-1-1 0 0 0,0 1 0 0 0,0 0 1 0 0,0 0-1 0 0,0 0 0 0 0,0 0 0 0 0,0 1 0 0 0,0-1 0 0 0,-1 1 0 0 0,0 0 0 0 0,1 0 0 0 0,-1 0 0 0 0,0 1 0 0 0,0-1 0 0 0,-1 1 0 0 0,1 0 0 0 0,-1 0 0 0 0,0 0 0 0 0,0 0 0 0 0,0 0 1 0 0,0 0-1 0 0,-1 0 0 0 0,0 1 0 0 0,0-1 0 0 0,0 0 0 0 0,0 1 0 0 0,-1-1 0 0 0,1 1 0 0 0,-2 7 0 0 0,-1 2 10 0 0,-19 39 4 0 0,20-49-15 0 0,-1 1 1 0 0,1-1 0 0 0,-1 1-1 0 0,0-1 1 0 0,-1 1 0 0 0,1-1-1 0 0,-1 0 1 0 0,0 0 0 0 0,-5 6-1 0 0,2-4 2 0 0,-84 103 768 0 0,88-106-403 0 0,-10 9 129 0 0,11-12-479 0 0,1 1 0 0 0,0-1 0 0 0,0 0 0 0 0,0 0 0 0 0,-1 0-1 0 0,1 0 1 0 0,0 1 0 0 0,0-1 0 0 0,0 0 0 0 0,0 0 0 0 0,0 1 0 0 0,-1-1 0 0 0,1 0 0 0 0,0 0-1 0 0,0 1 1 0 0,0-1 0 0 0,0 0 0 0 0,0 0 0 0 0,0 1 0 0 0,0-1 0 0 0,0 0 0 0 0,0 0 0 0 0,0 1-1 0 0,0-1 1 0 0,0 0 0 0 0,0 0 0 0 0,0 1 0 0 0,0-1 0 0 0,0 0 0 0 0,0 0 0 0 0,0 1 0 0 0,0-1-1 0 0,0 0 1 0 0,1 0 0 0 0,-1 1 0 0 0,0-1 0 0 0,0 0 0 0 0,0 0 0 0 0,0 0 0 0 0,0 1 0 0 0,1-1-1 0 0,-1 0 1 0 0,0 0 0 0 0,0 0 0 0 0,0 0 0 0 0,1 1 0 0 0,-1-1 0 0 0,1 0 0 0 0,18-4 23 0 0,21-4-2 0 0,1 1 0 0 0,46-1 0 0 0,-76 6-60 0 0,-7 2 9 0 0,0-1-1 0 0,0 1 1 0 0,0-1-1 0 0,0 1 1 0 0,0 0 0 0 0,0 1-1 0 0,0-1 1 0 0,0 1 0 0 0,0 0-1 0 0,0 0 1 0 0,6 2-1 0 0,2-1-23 0 0,37 14-142 0 0,-36-11 141 0 0,-1 1 0 0 0,1 1 1 0 0,-1 0-1 0 0,22 16 0 0 0,-30-19 26 0 0,1 0 0 0 0,-1 0 1 0 0,0 0-1 0 0,0 1 0 0 0,0-1 0 0 0,0 1 0 0 0,-1 0 0 0 0,0 0 1 0 0,0 0-1 0 0,0 0 0 0 0,-1 1 0 0 0,1-1 0 0 0,-1 1 0 0 0,-1 0 1 0 0,1-1-1 0 0,-1 1 0 0 0,0 0 0 0 0,0 9 0 0 0,-1-4 4 0 0,-1 0 0 0 0,0 0-1 0 0,-1 0 1 0 0,0 0 0 0 0,0-1-1 0 0,-1 1 1 0 0,-1-1 0 0 0,0 1 0 0 0,0-1-1 0 0,-1 0 1 0 0,0-1 0 0 0,-1 1-1 0 0,-7 9 1 0 0,1-5 79 0 0,0-1 1 0 0,-1 0-1 0 0,-1 0 1 0 0,0-1-1 0 0,0-1 0 0 0,-1 0 1 0 0,-22 11-1 0 0,-2-3 184 0 0,-2-1-1 0 0,0-1 0 0 0,-1-3 0 0 0,0-2 1 0 0,-87 14-1 0 0,81-18-195 0 0,-1-2 0 0 0,0-3 1 0 0,-59-3-1 0 0,88 0-276 0 0,-53-5-1687 0 0,40 0 505 0 0,-31-7-5565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8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724 149 40 0 0,'0'0'2230'0'0,"1"-6"-92"0"0,-4-38 3672 0 0,3 41-5488 0 0,-1 0 1 0 0,0 0 0 0 0,0 0 0 0 0,0 1 0 0 0,0-1 0 0 0,0 0 0 0 0,0 1 0 0 0,-1-1-1 0 0,1 1 1 0 0,-1-1 0 0 0,0 1 0 0 0,1 0 0 0 0,-1-1 0 0 0,0 1 0 0 0,-1 0 0 0 0,1 0 0 0 0,-5-2-1 0 0,-11-5 672 0 0,-1 0-1 0 0,-1 2 1 0 0,1 1-1 0 0,-35-7 1 0 0,43 10-790 0 0,-33-1 744 0 0,-57 4 417 0 0,88 0-1170 0 0,0 1-1 0 0,0 0 0 0 0,0 1 1 0 0,0 1-1 0 0,0 0 0 0 0,-23 9 1 0 0,28-9-150 0 0,-8 2 121 0 0,1 1-1 0 0,-1 1 0 0 0,1 0 1 0 0,1 1-1 0 0,0 1 1 0 0,0 0-1 0 0,0 1 0 0 0,1 0 1 0 0,1 1-1 0 0,-21 23 0 0 0,15-11 133 0 0,2 2-1 0 0,0 0 0 0 0,1 1 0 0 0,-17 43 0 0 0,30-61-246 0 0,0 0 0 0 0,0 0 0 0 0,1 0 0 0 0,0 0 0 0 0,0 0 0 0 0,1 0 0 0 0,0 0 0 0 0,1 12-1 0 0,0-13-24 0 0,-1 29 226 0 0,4-26-117 0 0,-1-8-120 0 0,-1 1 5 0 0,1 0 0 0 0,0 0 0 0 0,0 0 0 0 0,0 0 0 0 0,0-1-1 0 0,0 0 1 0 0,1 0 0 0 0,-1 0 0 0 0,1 0 0 0 0,-1 0 0 0 0,1 0-1 0 0,0-1 1 0 0,0 0 0 0 0,0 0 0 0 0,-1 0 0 0 0,1 0 0 0 0,0-1-1 0 0,0 1 1 0 0,7-1 0 0 0,63-1 92 0 0,9-4-38 0 0,-12 0-61 0 0,-48 2-14 0 0,-17 2-2 0 0,0 1-1 0 0,0-1 0 0 0,0 1 0 0 0,0 0 1 0 0,0 1-1 0 0,0-1 0 0 0,0 1 0 0 0,8 2 1 0 0,-4-2-5 0 0,-7-1 6 0 0,0 0 0 0 0,1 0-1 0 0,-1 0 1 0 0,0 1 0 0 0,1 0-1 0 0,-1-1 1 0 0,0 1 0 0 0,0 0-1 0 0,0 1 1 0 0,0-1 0 0 0,0 0-1 0 0,0 1 1 0 0,3 2 0 0 0,24 12-9 0 0,-18-5 2 0 0,8 26 9 0 0,-18-29-1 0 0,0 0 1 0 0,0 0 0 0 0,0 1-1 0 0,-1-1 1 0 0,-1 0-1 0 0,1 1 1 0 0,-1-1 0 0 0,-1 1-1 0 0,0-1 1 0 0,0 0 0 0 0,0 1-1 0 0,-1-1 1 0 0,-1 0-1 0 0,-4 11 1 0 0,-3 8 38 0 0,-2 0 0 0 0,-29 45 0 0 0,33-60-45 0 0,-1 0 0 0 0,0-1 0 0 0,-1 0 0 0 0,0-1 0 0 0,-1 0 0 0 0,0 0 0 0 0,-1-1 0 0 0,0-1-1 0 0,0 0 1 0 0,0-1 0 0 0,-1 0 0 0 0,-14 5 0 0 0,-46 13-4048 0 0,65-23 1358 0 0,-3-2-1189 0 0,-33 0-2959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8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517 129 808 0 0,'-1'-5'2474'0'0,"0"-2"-1394"0"0,-1 0 0 0 0,0 0 1 0 0,0 1-1 0 0,-1-1 0 0 0,0 1 1 0 0,0-1-1 0 0,0 1 1 0 0,-1 0-1 0 0,-5-7 0 0 0,5 8-408 0 0,-1-1-1 0 0,0 1 0 0 0,-1 1 1 0 0,1-1-1 0 0,-1 1 0 0 0,0 0 1 0 0,0 0-1 0 0,0 0 0 0 0,-10-3 1 0 0,9 4 355 0 0,-5 4-95 0 0,-36 5-20 0 0,47-6-853 0 0,0 0-1 0 0,-1 0 1 0 0,1 0 0 0 0,0 0-1 0 0,-1 1 1 0 0,1-1 0 0 0,0 1-1 0 0,-1-1 1 0 0,1 1-1 0 0,0-1 1 0 0,0 1 0 0 0,-1-1-1 0 0,1 1 1 0 0,-2 1 0 0 0,-10 8 234 0 0,-1 1 0 0 0,1 0 0 0 0,1 1 0 0 0,0 0 0 0 0,1 1 0 0 0,0 0 0 0 0,1 1 0 0 0,0 0 0 0 0,1 1 0 0 0,-13 29 0 0 0,16-26-99 0 0,1-1 1 0 0,1 2 0 0 0,1-1 0 0 0,0 0-1 0 0,2 0 1 0 0,0 1 0 0 0,1-1 0 0 0,1 1 0 0 0,0-1-1 0 0,2 1 1 0 0,8 32 0 0 0,-5-30-81 0 0,1 0 1 0 0,0-1-1 0 0,2 0 0 0 0,0-1 1 0 0,1 0-1 0 0,2-1 0 0 0,-1 0 1 0 0,2 0-1 0 0,28 29 1 0 0,-34-40-74 0 0,1-1 0 0 0,-1 0 0 0 0,1-1 0 0 0,0 0 0 0 0,1 0 0 0 0,8 3 0 0 0,2-4 15 0 0,-8-3-40 0 0,-7 0-6 0 0,0-1-1 0 0,0 1 0 0 0,0-1 0 0 0,1 0 1 0 0,-1 0-1 0 0,0-1 0 0 0,0 1 1 0 0,0-1-1 0 0,7-2 0 0 0,26-6 36 0 0,-35 9-43 0 0,0 0 1 0 0,0 0-1 0 0,0-1 1 0 0,-1 1-1 0 0,1-1 1 0 0,0 0-1 0 0,0 0 1 0 0,-1 1-1 0 0,1-1 1 0 0,0 0-1 0 0,-1 0 1 0 0,1-1-1 0 0,-1 1 1 0 0,1 0-1 0 0,-1 0 1 0 0,0-1-1 0 0,1 1 0 0 0,-1-1 1 0 0,0 1-1 0 0,1-2 1 0 0,1-2 3 0 0,-1 4-5 0 0,0 0 0 0 0,-1-1 0 0 0,1 0 0 0 0,0 1 0 0 0,-1-1 0 0 0,1 0 0 0 0,-1 0 1 0 0,0 1-1 0 0,1-1 0 0 0,-1 0 0 0 0,0 0 0 0 0,0-1 0 0 0,1-3 0 0 0,1 0 1 0 0,0-5 0 0 0,-6-14-10 0 0,1 22 7 0 0,0 0-1 0 0,1 0 1 0 0,-1 0 0 0 0,-1 0-1 0 0,1 1 1 0 0,0-1-1 0 0,-1 0 1 0 0,1 1-1 0 0,-1 0 1 0 0,0 0-1 0 0,0-1 1 0 0,1 2 0 0 0,-2-1-1 0 0,1 0 1 0 0,0 1-1 0 0,0-1 1 0 0,0 1-1 0 0,-1 0 1 0 0,1 0 0 0 0,-1 0-1 0 0,1 0 1 0 0,-1 1-1 0 0,1-1 1 0 0,-1 1-1 0 0,-4 0 1 0 0,-5-2 0 0 0,7 1 0 0 0,0 0 0 0 0,0 1 1 0 0,0-1-1 0 0,0 1 1 0 0,-1 1-1 0 0,1-1 1 0 0,-7 2-1 0 0,-70 7 6 0 0,-111 33-2726 0 0,161-30 1487 0 0,-61 24-8545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49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57 1060 0 0,'0'0'4008'0'0,"0"-5"-2125"0"0,0-23 4912 0 0,-1 23-5351 0 0,-4-14 863 0 0,4 19-2178 0 0,1 0 1 0 0,-1 0-1 0 0,0 1 1 0 0,1-1-1 0 0,-1 0 1 0 0,1 0-1 0 0,-1 0 1 0 0,1 1-1 0 0,-1-1 1 0 0,0 0-1 0 0,1 0 1 0 0,-1 1-1 0 0,1-1 1 0 0,-1 1-1 0 0,1-1 1 0 0,0 0-1 0 0,-1 1 1 0 0,1-1-1 0 0,-1 1 0 0 0,1-1 1 0 0,0 1-1 0 0,-1-1 1 0 0,1 1-1 0 0,0-1 1 0 0,0 1-1 0 0,-1 0 1 0 0,1-1-1 0 0,0 2 1 0 0,-1-1-77 0 0,0 1 0 0 0,0 0 0 0 0,0 0 1 0 0,0 0-1 0 0,0-1 0 0 0,0 1 0 0 0,1 0 0 0 0,-1 0 0 0 0,1 0 0 0 0,-1 0 1 0 0,1 0-1 0 0,0 0 0 0 0,0 0 0 0 0,0 4 0 0 0,0 5 115 0 0,-25 139 1565 0 0,13-58-1196 0 0,-30 320 741 0 0,40-382-1204 0 0,1 4-124 0 0,2 0-1 0 0,2 0 1 0 0,7 34-1 0 0,-9-55-284 0 0,-1-12 290 0 0,0-1 0 0 0,1 1 0 0 0,-1 0 0 0 0,0 0 0 0 0,0-1 0 0 0,0 1 0 0 0,0 0 0 0 0,0 0 0 0 0,1-1 0 0 0,-1 1 0 0 0,0 0 0 0 0,1-1-1 0 0,-1 1 1 0 0,0-1 0 0 0,1 1 0 0 0,-1 0 0 0 0,1-1 0 0 0,-1 1 0 0 0,1-1 0 0 0,-1 1 0 0 0,1-1 0 0 0,-1 1 0 0 0,1-1 0 0 0,0 0 0 0 0,-1 1 0 0 0,1-1 0 0 0,0 0 0 0 0,-1 1-1 0 0,1-1 1 0 0,0 0 0 0 0,0 1 0 0 0,5 1-1242 0 0,53-2-12221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0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320 153 148 0 0,'-1'-6'2519'0'0,"-1"-4"-1003"0"0,0-1-1 0 0,-1 1 1 0 0,0 0 0 0 0,0 1 0 0 0,-1-1 0 0 0,-1 1-1 0 0,0-1 1 0 0,-9-13 0 0 0,-21-22 5041 0 0,27 47-5685 0 0,-25 7-46 0 0,18-1-95 0 0,5 3-542 0 0,1 1 0 0 0,0-1 0 0 0,0 2 0 0 0,1-1 0 0 0,1 1 0 0 0,0 0 0 0 0,1 0 1 0 0,1 1-1 0 0,0 0 0 0 0,0 0 0 0 0,-2 18 0 0 0,4-13-74 0 0,2 0 0 0 0,0 0 0 0 0,1 1 1 0 0,1-1-1 0 0,0 0 0 0 0,2 0 0 0 0,10 37 0 0 0,-10-43-65 0 0,2-1 0 0 0,0 0-1 0 0,0 0 1 0 0,1-1 0 0 0,1 0-1 0 0,0 0 1 0 0,0 0 0 0 0,1-1 0 0 0,0 0-1 0 0,1 0 1 0 0,0-1 0 0 0,16 12-1 0 0,-22-19-37 0 0,-1 0-1 0 0,1 0 0 0 0,0 0 1 0 0,0 0-1 0 0,0-1 0 0 0,0 0 1 0 0,0 1-1 0 0,0-1 0 0 0,0 0 1 0 0,1 0-1 0 0,3 0 0 0 0,3 1 13 0 0,8 1 36 0 0,-9-2-43 0 0,-6-1-11 0 0,0 1-1 0 0,0-1 0 0 0,0 0 1 0 0,0 0-1 0 0,0 0 1 0 0,0-1-1 0 0,0 1 0 0 0,0-1 1 0 0,0 0-1 0 0,0 0 1 0 0,0 1-1 0 0,0-2 1 0 0,0 1-1 0 0,2-2 0 0 0,8-2 5 0 0,-1-1 0 0 0,0 0 0 0 0,0-1-1 0 0,14-12 1 0 0,-21 15-7 0 0,0 0 0 0 0,0-1 0 0 0,0 0 0 0 0,0 0 0 0 0,-1 0 0 0 0,0 0 0 0 0,0-1 0 0 0,0 0 0 0 0,-1 0 0 0 0,0 0 0 0 0,0 0 0 0 0,4-13 0 0 0,-4 7-2 0 0,-1 0-1 0 0,-1-1 1 0 0,0 1 0 0 0,-1 0 0 0 0,0-1-1 0 0,-1 1 1 0 0,0 0 0 0 0,-1-1 0 0 0,-1 1 0 0 0,1 0-1 0 0,-2 0 1 0 0,0 1 0 0 0,0-1 0 0 0,-1 1 0 0 0,-1 0-1 0 0,0 0 1 0 0,-11-16 0 0 0,6 11-90 0 0,-1 2 1 0 0,0-1-1 0 0,-1 2 0 0 0,-1 0 1 0 0,0 0-1 0 0,-1 1 1 0 0,0 1-1 0 0,0 0 0 0 0,-2 2 1 0 0,-26-14-1 0 0,24 19-768 0 0,5 1 469 0 0,9 1 148 0 0,0 1 0 0 0,0 0 0 0 0,1 0 0 0 0,-1 1 0 0 0,0 0 0 0 0,0-1 0 0 0,0 2 0 0 0,0-1 0 0 0,0 0 1 0 0,-7 3-1 0 0,3-2-405 0 0,-54 10-2885 0 0,18 9-4959 0 0,13 0-1683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0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63 948 0 0,'-40'-33'7275'0'0,"30"24"-6713"0"0,5 5 1130 0 0,0 2-209 0 0,-23-12 3703 0 0,19 15-4555 0 0,-28 5 55 0 0,37-6-668 0 0,0 0 1 0 0,-1-1-1 0 0,1 1 1 0 0,-1 0-1 0 0,1 0 0 0 0,0 0 1 0 0,-1 0-1 0 0,1 0 0 0 0,0 0 1 0 0,-1 1-1 0 0,1-1 1 0 0,-1 0-1 0 0,1 0 0 0 0,0 0 1 0 0,-1 0-1 0 0,1 0 0 0 0,0 0 1 0 0,-1 1-1 0 0,1-1 1 0 0,0 0-1 0 0,-1 0 0 0 0,1 1 1 0 0,0-1-1 0 0,0 0 1 0 0,-1 0-1 0 0,1 1 0 0 0,0-1 1 0 0,0 0-1 0 0,-1 1 0 0 0,1-1 1 0 0,0 0-1 0 0,0 1 1 0 0,0-1-1 0 0,0 0 0 0 0,0 1 1 0 0,-1 0-1 0 0,-14 54 1022 0 0,1 0-1 0 0,4 2 1 0 0,-7 91 0 0 0,9 179-183 0 0,8-322-884 0 0,2 101-228 0 0,6-40-4393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100 158 1388 0 0,'0'-8'2322'0'0,"0"-9"-1389"0"0,1-4 1986 0 0,-1 0 0 0 0,-1 0 0 0 0,-1 1 0 0 0,-7-29 2770 0 0,3 52-4783 0 0,-16 11-62 0 0,22-14-815 0 0,-1 1 0 0 0,1-1-1 0 0,-1 0 1 0 0,1 1 0 0 0,-1-1-1 0 0,1 0 1 0 0,0 1 0 0 0,-1-1-1 0 0,1 1 1 0 0,0-1 0 0 0,-1 0 0 0 0,1 1-1 0 0,0-1 1 0 0,-1 1 0 0 0,1-1-1 0 0,0 1 1 0 0,0-1 0 0 0,-1 1-1 0 0,1-1 1 0 0,0 1 0 0 0,0 0-1 0 0,0-1 1 0 0,0 1 0 0 0,0-1 0 0 0,0 1-1 0 0,0 0 1 0 0,-22 133 1313 0 0,6 1 0 0 0,1 164 0 0 0,28-80-845 0 0,-5-133-389 0 0,-3-11-1741 0 0,-5-73 1466 0 0,0 0-1 0 0,0-1 1 0 0,1 1 0 0 0,-1-1-1 0 0,0 1 1 0 0,0-1-1 0 0,1 1 1 0 0,-1-1 0 0 0,1 1-1 0 0,-1-1 1 0 0,1 1-1 0 0,0-1 1 0 0,0 1 0 0 0,-1-1-1 0 0,1 0 1 0 0,0 0-1 0 0,0 1 1 0 0,2 0 0 0 0,0 2-592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1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94 153 2280 0 0,'-2'-6'2224'0'0,"-49"-107"11706"0"0,49 108-12427 0 0,-1 0-261 0 0,-10-19 2393 0 0,9 30-3290 0 0,-11 19-20 0 0,11-10-32 0 0,17 159 670 0 0,-3-51-589 0 0,12 137 116 0 0,-1-143-3559 0 0,-20-110 965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1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11 294 1744 0 0,'25'-79'8428'0'0,"-7"0"-3373"0"0,-18 77-4933 0 0,0 0 0 0 0,0 0-1 0 0,1 0 1 0 0,-1 0 0 0 0,0 0-1 0 0,1 0 1 0 0,-1 0 0 0 0,1 0-1 0 0,-1 0 1 0 0,1 1 0 0 0,0-1-1 0 0,0 0 1 0 0,0 0 0 0 0,0 1-1 0 0,2-4 1 0 0,13-18 1196 0 0,-10 14-1027 0 0,0 0 1 0 0,0 1 0 0 0,1-1-1 0 0,1 2 1 0 0,-1-1-1 0 0,1 1 1 0 0,17-13 0 0 0,-19 17-70 0 0,5 5-42 0 0,33 3-38 0 0,-43-5-137 0 0,0 0 1 0 0,-1 0-1 0 0,1 0 1 0 0,0 0 0 0 0,0 0-1 0 0,0 1 1 0 0,0-1 0 0 0,-1 0-1 0 0,1 0 1 0 0,0 0-1 0 0,0 1 1 0 0,-1-1 0 0 0,1 1-1 0 0,0-1 1 0 0,-1 0 0 0 0,1 1-1 0 0,0-1 1 0 0,-1 1-1 0 0,1-1 1 0 0,1 2 0 0 0,6 7 25 0 0,-1 1-1 0 0,0 0 1 0 0,0 0 0 0 0,0 1 0 0 0,-2-1 0 0 0,1 1 0 0 0,-1 1 0 0 0,-1-1 0 0 0,0 1 0 0 0,-1 0-1 0 0,0-1 1 0 0,0 2 0 0 0,-2-1 0 0 0,1 0 0 0 0,-2 0 0 0 0,1 0 0 0 0,-2 1 0 0 0,0-1 0 0 0,0 0-1 0 0,-5 20 1 0 0,-6 15 452 0 0,-1 0 0 0 0,-3-1 0 0 0,-31 64-1 0 0,-83 122 3042 0 0,66-111-1120 0 0,63-120-2337 0 0,-1 1-1 0 0,1 0 0 0 0,0 0 1 0 0,0 0-1 0 0,0 0 1 0 0,0 0-1 0 0,0 0 0 0 0,1 0 1 0 0,-1 0-1 0 0,1 1 1 0 0,-1-1-1 0 0,1 0 1 0 0,0 3-1 0 0,-1 2 110 0 0,1-6-143 0 0,-1 0 0 0 0,1 0 1 0 0,0 0-1 0 0,0 0 1 0 0,0 0-1 0 0,0 0 1 0 0,0 0-1 0 0,0 1 1 0 0,0-1-1 0 0,0 0 1 0 0,0 0-1 0 0,0 0 0 0 0,0 0 1 0 0,1 0-1 0 0,-1 0 1 0 0,0 0-1 0 0,1 0 1 0 0,-1 0-1 0 0,1 0 1 0 0,-1 0-1 0 0,1 0 1 0 0,0-1-1 0 0,-1 1 1 0 0,2 1-1 0 0,-1 0 75 0 0,10 4 252 0 0,-3-2-267 0 0,-6-3-76 0 0,1 0 0 0 0,0 0 1 0 0,-1 0-1 0 0,1 0 1 0 0,0-1-1 0 0,0 1 0 0 0,0-1 1 0 0,-1 1-1 0 0,1-1 1 0 0,0 0-1 0 0,0 0 0 0 0,0 0 1 0 0,0 0-1 0 0,3-1 1 0 0,68-7-1308 0 0,-1-2-1 0 0,122-35 1 0 0,-19-8-5271 0 0,-7-8-4994 0 0,-108 40 2640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49:49.45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3708 1705 3 0,'-33'7'501'0,"33"-7"-25"0,-30 2-22 16,30-2-19-16,-30 5-22 0,30-5-24 15,0 0-23-15,-37 3-29 0,37-3-37 0,0 0-24 16,-30 3-15-16,30-3-3 0,0 0-3 0,0 0 0 16,0 0-2-16,-33 5-3 0,33-5 1 0,0 0 2 15,0 0-7-15,0 0 0 0,0 0-5 0,0 0-11 16,0 0-9-16,0 0-17 0,0 0-15 0,0 0-14 16,-24 7-21-16,24-7-19 0,0 0-34 0,0 0-38 15,0 0-63-15,37-6 0 0,-37 6 0 0,33-1 0 16,-33 1 0-16,47-5 0 0,-17-1 0 0,3 4 0 15,4-1 0-15,7-1 0 0,2-1 0 0,4 2 0 16,4-2 0-16,-2 3 0 0,2-4 0 0,0 5 0 16,-1-2 0-16,3 0 0 0,1 1 0 15,-3-1 0-15,2 2 0 0,-2 1 0 16,3-3 0-16,-5 0 0 0,2 1 0 0,0 2 0 16,-1-4 0-16,3-1 0 0,1 2 0 0,6 2 0 15,0-4 0-15,-9 2 0 0,3 0 0 0,-4-2 0 16,4 3 0-16,0 0 0 0,-4-1 0 0,4 1 0 15,-1-1 0-15,1 1 0 0,-3-1 0 0,3 1 0 16,-5-1 0-16,2 0 0 0,3 2 0 0,-4-2 0 16,4 0 0-16,-1 1 0 0,1-1 0 0,-4 2 0 15,4-2 0-15,-3 0 0 0,3 1 0 0,-5 2 0 16,2-4 0-16,-4 2 0 0,4-1 0 0,-2 0 0 16,2 2 0-16,0-2 0 0,-1-2 0 15,3 2 0-15,-2-2 0 0,9 1 0 0,0 1 0 16,5-2 0-16,-2 0 0 0,1 0 0 15,2 1 0-15,-2-2 0 0,7 4 0 0,-1-5 0 16,1 2 0-16,13-1 0 0,-2-1 0 0,2 2 0 16,0-3 0-16,0 3 0 0,-11 0 0 0,-2 0 0 15,2 0 0-15,1 0 0 0,-4 1 0 0,1-2 0 16,-1 4 0-16,-6-2 0 0,0-2 0 0,-3 4 0 16,-12-2 0-16,-1-1 0 0,-1 2 0 0,-4 2 0 15,-2-2 0-15,-7 1 0 0,-4-1 0 0,0 0 0 16,-33 3 0-16,57-2 0 0,-57 2 0 0,43-5 0 15,-43 5 0-15,40-2 0 0,-40 2 0 16,34-3 0-16,-34 3 0 0,27-5 0 0,-27 5 0 16,0 0 0-16,33-2 0 0,-33 2 0 0,0 0 0 15,27-5 0-15,-27 5 0 0,0 0 0 16,0 0 0-16,16-10 0 0,-16 10 0 0,0 0 0 16,-27-12-211-16,27 12-1115 0,-46-11-937 0,9 4-1664 15</inkml:trace>
  <inkml:trace contextRef="#ctx0" brushRef="#br0" timeOffset="19644.02">14497 1722 439 0,'0'0'539'0,"0"0"-6"0,0 0-17 0,0 0-9 15,0 0-30-15,-4-15-20 0,4 15-35 0,0 0-43 16,0 0-43-16,0 0-43 0,0 0-39 0,0 0-34 16,0 0-31-16,0 0-28 0,0 0-24 0,0 0-18 15,0 0 2-15,0 0 29 0,0 0 9 16,0 0-7-16,0 0-14 0,17 12-5 0,-17-12-11 16,10 15-7-16,-10-15-7 0,7 21 4 0,-7-21-1 15,13 25-2-15,-13-25 1 0,13 26-10 0,-13-26-10 16,14 29-7-16,-11-14 2 0,-3-15 8 0,13 27-5 15,-13-27-54-15,14 25-34 0,-14-25 0 16,9 23 0-16,-9-23 0 0,14 17 0 0,-14-17 0 16,10 13 0-16,-10-13 0 0,0 0 0 0,16 15 0 15,-16-15 0-15,0 0 0 0,0 0 0 0,44-2 0 16,-44 2 0-16,30-13 0 0,-6 2 0 0,-2-1 0 16,8-3 0-16,5-1 0 0,1-4 0 0,4-1 0 15,4-4 0-15,-1 2 0 0,-1-2 0 0,6-2 0 16,-2 1 0-16,-6 2 0 0,3-1 0 0,1-1 0 15,-4 4 0-15,-7 2 0 0,-3 4 0 16,4-5 0-16,-8 5 0 0,1-1 0 0,-3 5 0 16,-5-3 0-16,1 4 0 0,-2-1 0 0,-2 2 0 15,-16 10 0-15,23-17 0 0,-23 17 0 16,24-15 0-16,-24 15 0 0,16-16 0 0,-16 16 0 16,14-12 0-16,-14 12 0 0,0 0 0 0,16-15 0 15,-16 15-384-15,0 0-446 0,0 0-178 0,0 0-1022 16,-13-12-1445-16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5:55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49 1576 0 0,'0'0'1827'0'0,"-6"-3"-74"0"0,-16-11-50 0 0,17 11-74 0 0,-3 0-103 0 0,0-1-1123 0 0,1 1 156 0 0,0 0 0 0 0,-1 0 0 0 0,0 1 0 0 0,1 0 0 0 0,-1 0 0 0 0,0 1 0 0 0,0 0 0 0 0,0 0 0 0 0,-9 1 0 0 0,1-2-233 0 0,9 1-132 0 0,0 1 0 0 0,0-1 0 0 0,0 2 1 0 0,0-1-1 0 0,0 1 0 0 0,0 0 0 0 0,-9 2 0 0 0,-15 3 407 0 0,0 2 0 0 0,1 1 0 0 0,0 1 0 0 0,0 2 0 0 0,1 1 0 0 0,-47 29 0 0 0,63-35-464 0 0,1 1-1 0 0,0 1 1 0 0,0 0-1 0 0,1 0 1 0 0,0 1-1 0 0,0 1 1 0 0,2 0-1 0 0,-1 0 1 0 0,1 1-1 0 0,1 0 1 0 0,0 0-1 0 0,1 1 1 0 0,0 0-1 0 0,1 1 1 0 0,0 0-1 0 0,1-1 1 0 0,-3 17-1 0 0,2-5 117 0 0,5-22-235 0 0,0 0 0 0 0,1-1 0 0 0,-1 1 0 0 0,1 0 0 0 0,0 0 0 0 0,0-1 0 0 0,0 1 0 0 0,0 0 0 0 0,0 0 0 0 0,1-1 0 0 0,-1 1 0 0 0,1 0 0 0 0,1 4 0 0 0,-2 1 23 0 0,0-6-28 0 0,0 1-1 0 0,0-1 1 0 0,1 1-1 0 0,-1-1 1 0 0,0 1 0 0 0,1-1-1 0 0,0 0 1 0 0,-1 1-1 0 0,1-1 1 0 0,0 0-1 0 0,0 1 1 0 0,0-1-1 0 0,1 0 1 0 0,-1 0-1 0 0,3 3 1 0 0,0 3 18 0 0,-3-5-19 0 0,0-1 0 0 0,0 1-1 0 0,1 0 1 0 0,-1-1 0 0 0,1 0 0 0 0,0 1-1 0 0,0-1 1 0 0,0 0 0 0 0,0 0 0 0 0,0 0-1 0 0,0 0 1 0 0,3 2 0 0 0,-2-1 1 0 0,1 2 6 0 0,0-1 1 0 0,0 0 0 0 0,0 0-1 0 0,1-1 1 0 0,-1 1 0 0 0,1-1-1 0 0,0 0 1 0 0,0 0 0 0 0,0-1-1 0 0,0 1 1 0 0,1-1 0 0 0,-1 0-1 0 0,10 2 1 0 0,72-8 114 0 0,-83 4-130 0 0,0 0-1 0 0,0-1 0 0 0,-1 0 1 0 0,1 0-1 0 0,0 0 1 0 0,-1 0-1 0 0,1 0 1 0 0,-1-1-1 0 0,0 1 1 0 0,1-1-1 0 0,-1 0 1 0 0,3-3-1 0 0,5-2 7 0 0,3-2-9 0 0,0 0 0 0 0,-1-1 1 0 0,0 0-1 0 0,0-1 0 0 0,-1-1 1 0 0,-1 0-1 0 0,0 0 0 0 0,0-1 1 0 0,-1-1-1 0 0,14-26 0 0 0,-4 0 303 0 0,-1-2 0 0 0,19-62 0 0 0,-37 103-285 0 0,-1 0 0 0 0,1 1 1 0 0,-1-1-1 0 0,1 0 0 0 0,-1 0 1 0 0,1 0-1 0 0,-1 0 0 0 0,0 0 0 0 0,1 0 1 0 0,-1 0-1 0 0,0 0 0 0 0,0 0 1 0 0,0 0-1 0 0,0 0 0 0 0,0 0 1 0 0,0 0-1 0 0,0 0 0 0 0,0 0 0 0 0,0 0 1 0 0,0 0-1 0 0,-1 0 0 0 0,1 0 1 0 0,0 0-1 0 0,-1 0 0 0 0,1 0 0 0 0,0 1 1 0 0,-1-1-1 0 0,1 0 0 0 0,-2-1 1 0 0,1 2 6 0 0,-1 1 1 0 0,1 0-1 0 0,0 0 1 0 0,0 0-1 0 0,0 0 1 0 0,0 0-1 0 0,0 0 1 0 0,0 0-1 0 0,1 0 1 0 0,-1 0-1 0 0,0 0 1 0 0,0 1-1 0 0,1-1 1 0 0,-1 0-1 0 0,1 0 1 0 0,-1 1-1 0 0,1-1 1 0 0,-1 0-1 0 0,1 1 1 0 0,0-1 0 0 0,0 1-1 0 0,0 1 1 0 0,-12 49 422 0 0,2 1 1 0 0,3 0-1 0 0,2 1 1 0 0,3 64 0 0 0,33 104 297 0 0,-28-206-1008 0 0,0 1 1 0 0,1-1-1 0 0,1-1 1 0 0,12 29-1 0 0,-15-40-1319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5:35:56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287 170 1724,'-9'2'2294,"1"1"-1498,-12 4-76,-7-8 3911,19 0-4319,-4 0 592,0-1 0,0 0 0,0-1 0,0 0 0,1-1 0,-1 0 0,1-1 1,0 0-1,0-1 0,1 0 0,-16-12 0,22 15-679,1 0 0,-1 0 0,1-1 0,0 1 0,0-1-1,1 0 1,-1 0 0,1 0 0,-1 0 0,-1-6 0,4 8-186,-1-1 1,1 0-1,0 1 0,0-1 1,0 1-1,0-1 0,1 0 1,-1 1-1,1-1 1,-1 1-1,1-1 0,0 1 1,0 0-1,0-1 0,0 1 1,1 0-1,-1-1 0,3-2 1,-3 4-32,0 0 1,0 0-1,0 0 1,0 0-1,0 0 1,0 0-1,0 0 1,1 0-1,-1 1 1,0-1-1,1 0 1,-1 1-1,0-1 1,1 1-1,-1-1 1,1 1 0,-1 0-1,1-1 1,2 1-1,-2 0 14,36-9 102,-32 8-84,6 2-10,36 5-4,-29 0-8,-10-1-18,-1 1 0,0 0 1,0 1-1,-1 0 0,1 0 0,-2 0 1,1 1-1,-1 0 0,0 0 1,8 17-1,-9-11 1,0-1 0,-1 1 0,-1 1 0,-1-1 0,0 0 0,0 1 0,-2-1 0,1 1 1,-2-1-1,0 1 0,-1-1 0,0 0 0,-8 25 0,-1-4 0,-1 0 0,-2 0 1,-1-2-1,-24 41 0,10-30 188,-1-1 0,-43 47-1,71-88-136,1 0 0,0-1 0,-1 1 0,1 0 0,0-1 0,-1 1 0,0-1 0,1 0 0,-1 0 0,0 1 0,0-1 0,0 0 0,0 0 0,0-1 0,0 1 0,0 0 0,-2 0 0,-19-9 27,18 5-68,-1 1 38,7 1-47,1 0-1,-1-1 1,0 1-1,0 0 1,0 0-1,1 0 1,-1-1 0,0 1-1,1 1 1,-1-1-1,1 0 1,2-1-1,-1 0 2,2-1-3,3 6-2,1-2 5,-6-1-3,-1 0 1,1 1-1,0 0 1,0-1-1,-1 1 1,1 0-1,-1 0 1,1 0-1,-1 1 1,1-1-1,-1 1 1,0-1-1,1 1 1,1 2-1,50 42 80,-3 2 0,-1 3-1,44 58 1,95 97-3225,-159-181 791,12 5-8306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5:35:56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442 194 128,'-11'-28'3294,"-2"1"-1,0 0 1,-1 1 0,-25-33-1,39 57-3131,-2 1 0,1-1-1,0 0 1,0 1 0,0-1-1,-1 1 1,1-1 0,-1 1-1,1 0 1,-1 0 0,0 0-1,1-1 1,-4 0 0,0 0 202,0-2 587,-3 6-153,-25 3-128,18 3-107,9-1-458,-1 1 1,1 0-1,0 0 0,1 1 1,-1 0-1,2 0 0,0 0 1,0 0-1,0 1 0,1-1 1,1 1-1,-1 0 0,2 0 1,-1 0-1,1 0 1,1 16-1,1-8-8,1 0-1,1 0 1,1-1 0,0 1-1,1-1 1,1 0 0,11 23 0,-12-31-60,0-1 1,0 0-1,0 0 1,1-1-1,0 1 1,0-1 0,1-1-1,0 1 1,0-1-1,1 0 1,0-1-1,0 0 1,0 0 0,0-1-1,10 4 1,-14-6-24,0 0 1,-1-1 0,1 0 0,0 0 0,0 0-1,1-1 1,-1 1 0,0-1 0,5 0-1,2 0 11,10-2 50,-9-2-40,0 0 0,0-1 0,-1 0 0,1-1 0,19-14 0,-27 17-15,1-1 1,-1 0-1,1 0 1,-1 0-1,-1-1 1,1 1-1,0-1 1,-1 0-1,0 0 1,0 0-1,-1 0 1,1-1-1,-1 1 1,0-1-1,-1 0 1,1 1-1,0-11 1,-2 9-8,0-1 1,-1 1 0,0 0 0,0 0-1,-1-1 1,0 1 0,0 0-1,-1 0 1,0 1 0,0-1-1,0 0 1,-1 1 0,0 0 0,0 0-1,-6-6 1,-3-3-2,0 0-1,-2 2 1,1-1-1,-25-15 1,17 14-82,-1 2-1,0 1 1,-1 1 0,0 1-1,-45-12 1,-56-6-3562,99 24 192,8 6 2802,4 0-1363,-12 1-3981,-24 1-2522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07.5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923 198 404 0 0,'0'0'2626'0'0,"2"-7"-1438"0"0,1 0-60 0 0,-1 0-68 0 0,0-6-64 0 0,-1 0-31 0 0,0 2 1 0 0,2-5-62 0 0,-1 3-17 0 0,0 2-26 0 0,-2-3-85 0 0,-1 2-50 0 0,0 2-34 0 0,-2-1-119 0 0,1 2-42 0 0,0 1-67 0 0,-5-1-97 0 0,0 2 30 0 0,1 1-28 0 0,-9 1-28 0 0,1 0 12 0 0,2 2-15 0 0,-10 2-38 0 0,2 1 0 0 0,-10 3-58 0 0,5 1-10 0 0,-8 2-38 0 0,-3 3 3 0 0,-2 2-28 0 0,-1 1 7 0 0,1 3-23 0 0,-2 1-8 0 0,2 1-18 0 0,-2 3-1 0 0,1 1-38 0 0,0 3 4 0 0,-2 2-12 0 0,2 1-8 0 0,1 3-4 0 0,0 2-4 0 0,3 2 6 0 0,2 3-3 0 0,2 1 10 0 0,3 3 3 0 0,2 0-10 0 0,4 1 8 0 0,4 2-12 0 0,3 0 3 0 0,3 1 4 0 0,3-1-7 0 0,3 1 3 0 0,4 0 8 0 0,2-1-11 0 0,3 1 22 0 0,3-1-16 0 0,2-1-4 0 0,2-3 24 0 0,3 0-16 0 0,4-2 14 0 0,2-2 25 0 0,3-3 12 0 0,1-1-2 0 0,5-3-6 0 0,2-3-3 0 0,4-3-8 0 0,3-2-13 0 0,4-2-16 0 0,1-3-19 0 0,3-2 17 0 0,1-3-30 0 0,2-1-6 0 0,2-2 10 0 0,1-3-9 0 0,-10-2-20 0 0,11-1 10 0 0,0-2-5 0 0,2-3 1 0 0,1-1-5 0 0,-2-2-3 0 0,0-1 1 0 0,-1-2 4 0 0,-1-2-7 0 0,0-1 3 0 0,1-3-1 0 0,0-2-4 0 0,-1-2-18 0 0,-1-2 18 0 0,-1-2 8 0 0,-2-1-21 0 0,-2-3 4 0 0,-1-1 7 0 0,-4-2-8 0 0,-2-1 2 0 0,-2-3 5 0 0,-2-2-16 0 0,-3-1 15 0 0,-4 0-1 0 0,-3 0-18 0 0,-3 1 47 0 0,-5-1 10 0 0,-2 0 96 0 0,-3 0 4 0 0,-5 0 2 0 0,-4-1-10 0 0,-3 0-24 0 0,-5-1 2 0 0,-5 0-8 0 0,-5-1-23 0 0,-5-2-3 0 0,-5 1-10 0 0,-4 0-8 0 0,-3 0 6 0 0,-3 2-12 0 0,-4 1-11 0 0,0 2-15 0 0,-2 1 16 0 0,-1 4-24 0 0,-1 2-3 0 0,-2 5 5 0 0,-2 2-12 0 0,-1 5 17 0 0,-1 2-28 0 0,-3 5 8 0 0,0 2-3 0 0,-2 3-4 0 0,-2 3 14 0 0,0 3-18 0 0,1 2-12 0 0,1 2 16 0 0,2 1-1 0 0,1 3-9 0 0,3 0 13 0 0,1 1-9 0 0,3 0 2 0 0,10-1-9 0 0,-3 1 26 0 0,8-2-23 0 0,-2 2 22 0 0,7-2-24 0 0,-2 2 11 0 0,5-1 15 0 0,1 1 0 0 0,4-2 20 0 0,0 2-33 0 0,4-1-301 0 0,3-2-336 0 0,0 2-376 0 0,2-2-534 0 0,2-2-629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0.8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202.30713"/>
      <inkml:brushProperty name="anchorY" value="3630.89038"/>
      <inkml:brushProperty name="scaleFactor" value="0.5"/>
    </inkml:brush>
  </inkml:definitions>
  <inkml:trace contextRef="#ctx0" brushRef="#br0">1772 338 740 0 0,'0'0'1808'0'0,"-1"-6"-51"0"0,0-1-32 0 0,-2-7-64 0 0,0 0-94 0 0,-3-5-120 0 0,2 3-68 0 0,-7-4-73 0 0,2 3-112 0 0,-5-3-103 0 0,1 3-102 0 0,-5-3-58 0 0,-4 0-80 0 0,-3 0-57 0 0,-2 2-43 0 0,-2 1-43 0 0,-3 2 7 0 0,0 1-26 0 0,-4 1-31 0 0,-3 2-49 0 0,7 2-35 0 0,-9 0-42 0 0,-1 2-31 0 0,6 2-66 0 0,-10 0-55 0 0,9 2-4 0 0,-10 2-118 0 0,-1 2-7 0 0,-2 1-57 0 0,0 3-14 0 0,-1 3-19 0 0,1 3-8 0 0,-1 4-18 0 0,-2 3-1 0 0,1 4-34 0 0,1 4 4 0 0,-1 3-17 0 0,2 6-16 0 0,0 4 8 0 0,1 6 29 0 0,2 6-50 0 0,4 4 25 0 0,3 5-13 0 0,4 3 21 0 0,5 4 4 0 0,5 3 9 0 0,7 1-6 0 0,7 0-7 0 0,7 0-11 0 0,4 1 2 0 0,8 0-16 0 0,5 1 22 0 0,5 0-39 0 0,6-2 26 0 0,5-1 0 0 0,6-3-19 0 0,3-4 16 0 0,4-3-10 0 0,5-3-21 0 0,2-5 30 0 0,2-5-20 0 0,2-5 16 0 0,1-5-4 0 0,2-4-9 0 0,2-6 13 0 0,2-4 0 0 0,3-4-18 0 0,2-6-4 0 0,3-4 5 0 0,1-5 2 0 0,2-3-14 0 0,2-4 4 0 0,0-4-12 0 0,1-4-1 0 0,-1-4-5 0 0,2-3 1 0 0,-1-4-11 0 0,0-4 4 0 0,-1-3-21 0 0,-3-5 15 0 0,-4-3 4 0 0,-2-4-1 0 0,-4-3-27 0 0,-3-4 12 0 0,-4-4-4 0 0,-5-3-5 0 0,-4-3-3 0 0,-5-4 10 0 0,-4-2-8 0 0,-8 1-2 0 0,-3-1 10 0 0,-7 2-8 0 0,-3 1 17 0 0,-7 3-24 0 0,-6 2-6 0 0,-4 1 1 0 0,-8 4 7 0 0,-7 1-2 0 0,-8 3 19 0 0,-8 1-18 0 0,-7 1 6 0 0,-10 3-12 0 0,-7 1 18 0 0,-8 3-11 0 0,-7 4-6 0 0,-7 3-2 0 0,-5 5 4 0 0,-3 4-11 0 0,-6 4-6 0 0,-1 6 30 0 0,-4 5-6 0 0,-3 6-1 0 0,-4 5 11 0 0,-1 6-17 0 0,-4 5 23 0 0,-2 6-11 0 0,2 5 13 0 0,0 5-27 0 0,6 4-29 0 0,7 2-216 0 0,9 1-194 0 0,7 1-180 0 0,11-1-234 0 0,9-2-129 0 0,10 0-208 0 0,10-2-246 0 0,10-2-287 0 0,11-7-392 0 0,8 4-406 0 0,9-1-475 0 0,9-2-2265 0 0,7 0-2748 0 0,1-5 7656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1.8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9216.08203"/>
      <inkml:brushProperty name="anchorY" value="4387.50586"/>
      <inkml:brushProperty name="scaleFactor" value="0.5"/>
    </inkml:brush>
  </inkml:definitions>
  <inkml:trace contextRef="#ctx0" brushRef="#br0">1417 544 220 0 0,'0'0'1540'0'0,"3"-5"-74"0"0,0 0-101 0 0,2-6-83 0 0,-1 1-98 0 0,1-4-73 0 0,0 2-37 0 0,-1-3-78 0 0,0 2-50 0 0,-1-4-68 0 0,-1 3-33 0 0,-1-3-17 0 0,-1 2-20 0 0,-1-4 16 0 0,0 3-15 0 0,-3-3 19 0 0,1 3-48 0 0,-2-2-47 0 0,0 2-68 0 0,-4-2-13 0 0,0 3-46 0 0,-6-2-11 0 0,1 3-19 0 0,-7-2 26 0 0,2 4 24 0 0,-10-2-30 0 0,-3 1 2 0 0,-5 1 37 0 0,-2 1-101 0 0,-2 2 16 0 0,7 2-3 0 0,-9 1-41 0 0,7 1-59 0 0,-9 2-54 0 0,7 0-61 0 0,-11 2-42 0 0,-1 3-22 0 0,-3 2-10 0 0,1 1-38 0 0,-2 3-32 0 0,-1 3-27 0 0,0 1-34 0 0,-1 3-12 0 0,0 3-38 0 0,0 3-1 0 0,2 3-21 0 0,0 3-1 0 0,2 2-20 0 0,3 5 9 0 0,4 2-3 0 0,2 4-5 0 0,4 4 20 0 0,5 2-1 0 0,7 3-8 0 0,5 3-15 0 0,8 2 4 0 0,7 2 1 0 0,8 1 9 0 0,7 2-2 0 0,7 3 10 0 0,8 1-7 0 0,6 1 3 0 0,4-1-1 0 0,7-1 4 0 0,6-1-5 0 0,4-3 11 0 0,3-4-8 0 0,5-3 12 0 0,4-5-8 0 0,-1-5-7 0 0,2-5 17 0 0,0-5-15 0 0,1-6 9 0 0,1-6-22 0 0,-2-5 7 0 0,2-6-12 0 0,1-4 2 0 0,1-7-15 0 0,2-5 18 0 0,3-7-15 0 0,2-5-10 0 0,5-7-2 0 0,1-7-28 0 0,4-8 16 0 0,0-7-6 0 0,1-8-8 0 0,-4-6 16 0 0,-4-6-14 0 0,-6-5-1 0 0,-9-4 6 0 0,-10-3-22 0 0,-12-2 21 0 0,-12 0-26 0 0,-13-1 22 0 0,-12 1-21 0 0,-15-1 1 0 0,-15 2-14 0 0,-16 3 17 0 0,-14 3-11 0 0,-15 7 18 0 0,-13 7-10 0 0,-12 9 4 0 0,-11 9 8 0 0,-7 11-2 0 0,-5 9-88 0 0,-5 9-432 0 0,-6 8-227 0 0,-5 8-489 0 0,-3 7-405 0 0,0 8-494 0 0,2 5-668 0 0,1 8-606 0 0,5 5-3089 0 0,2 8-3795 0 0,27-6 10496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3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893.13086"/>
      <inkml:brushProperty name="anchorY" value="6014.66943"/>
      <inkml:brushProperty name="scaleFactor" value="0.5"/>
    </inkml:brush>
  </inkml:definitions>
  <inkml:trace contextRef="#ctx0" brushRef="#br0">68 1 1892 0 0,'0'0'0'0'0,"-4"2"1828"0"0,-3 2-51 0 0,2 0-93 0 0,-5 2 2551 0 0,1-3-3084 0 0,0 0-182 0 0,1-1-90 0 0,2 0-254 0 0,1 0-51 0 0,3-1-123 0 0,0-1 398 0 0,2 0-966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08.8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49.28516"/>
      <inkml:brushProperty name="anchorY" value="1243.76172"/>
      <inkml:brushProperty name="scaleFactor" value="0.5"/>
    </inkml:brush>
  </inkml:definitions>
  <inkml:trace contextRef="#ctx0" brushRef="#br0">1466 232 1248 0 0,'0'0'0'0'0,"-6"-2"1432"0"0,-3-1-51 0 0,1 0-9 0 0,-4-3-42 0 0,1 0-48 0 0,3 1-69 0 0,-5-3-23 0 0,2 1-66 0 0,2 1-6 0 0,-5-3-77 0 0,2 1 17 0 0,-3-2-61 0 0,3 2 10 0 0,-3-3-25 0 0,3 2-70 0 0,-3-2-28 0 0,3 2-67 0 0,-3-1-34 0 0,2 3-52 0 0,-3-3-80 0 0,3 2-33 0 0,-5-1-69 0 0,4 1-52 0 0,-4-1-66 0 0,3 2-12 0 0,-6 0-4 0 0,4 1-35 0 0,-6 0 8 0 0,4 1-78 0 0,-6 0-31 0 0,4 1-19 0 0,-7 0-56 0 0,5 2-26 0 0,-6 0-20 0 0,4 1-36 0 0,-8 2 17 0 0,6 0-69 0 0,-8 4 0 0 0,-3 2-3 0 0,-2 3 6 0 0,-1 3 2 0 0,-4 2-23 0 0,0 2-6 0 0,-1 4-10 0 0,-2 3-3 0 0,-1 2-5 0 0,1 4-13 0 0,1 1 17 0 0,2 2-25 0 0,1 2 12 0 0,1 2-22 0 0,3 3 20 0 0,3 1-21 0 0,3 1 20 0 0,3 2-2 0 0,4 2 2 0 0,3 1-10 0 0,4 1 50 0 0,5-1-14 0 0,5 2 29 0 0,4 0 3 0 0,5 0 15 0 0,6 1-3 0 0,4 0 2 0 0,6 0-33 0 0,6 0 47 0 0,4-2-15 0 0,5 0-14 0 0,7-4-4 0 0,4-2 1 0 0,3-3-16 0 0,7-3-1 0 0,4-4 4 0 0,6-4-1 0 0,3-3-5 0 0,4-5 2 0 0,3-3 3 0 0,2-4-19 0 0,3-3 10 0 0,2-5-8 0 0,0-3-12 0 0,2-4 3 0 0,2-3 2 0 0,-2-3-14 0 0,2-4-6 0 0,0-3 6 0 0,1-4-16 0 0,0-3 27 0 0,0-2-27 0 0,-3-4 9 0 0,-3-2 11 0 0,-4-4-23 0 0,-3-3 12 0 0,-4-2-8 0 0,-7-2 2 0 0,-7 0-1 0 0,-7-2 4 0 0,-6 1-10 0 0,-7-2 18 0 0,-7 0-20 0 0,-8-1-8 0 0,-8 1-8 0 0,-9-1 11 0 0,-9-1-4 0 0,-11-2 5 0 0,-10-2-14 0 0,-9-1 18 0 0,-9-1-11 0 0,-7 1-20 0 0,-8 3 7 0 0,-5 2-4 0 0,-5 4 18 0 0,-5 4-4 0 0,-1 5-26 0 0,-2 5-58 0 0,1 6-423 0 0,1 5-328 0 0,0 6-383 0 0,2 5-385 0 0,0 6-490 0 0,3 6-601 0 0,0 7-525 0 0,2 6-3159 0 0,3 8-3609 0 0,15-3 10113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09.7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862.74561"/>
      <inkml:brushProperty name="anchorY" value="2491.01245"/>
      <inkml:brushProperty name="scaleFactor" value="0.5"/>
    </inkml:brush>
  </inkml:definitions>
  <inkml:trace contextRef="#ctx0" brushRef="#br0">1542 402 652 0 0,'0'0'1624'0'0,"0"-7"-65"0"0,0 0-14 0 0,-1-6-61 0 0,0 1-85 0 0,-3-6-51 0 0,1 3-125 0 0,-5-3-61 0 0,0 2-77 0 0,-5-4-54 0 0,-1-1-143 0 0,-5-1-51 0 0,-1 1-48 0 0,-3-1-53 0 0,-2 1-20 0 0,-1 1-84 0 0,-1 0-41 0 0,-3 1-22 0 0,0 2-24 0 0,-2 0-35 0 0,-1 2-21 0 0,-1 1-30 0 0,-1 0 1 0 0,7 4-22 0 0,-9 1-4 0 0,6 2 51 0 0,-10 3 7 0 0,6 2-98 0 0,-13 1 0 0 0,-2 4-43 0 0,-2 1-50 0 0,-1 3-49 0 0,1 2-15 0 0,-1 3-53 0 0,1 3-21 0 0,0 4-41 0 0,1 1 8 0 0,2 3-57 0 0,1 3 42 0 0,3 2-43 0 0,1 4 31 0 0,1 2 46 0 0,2 4 20 0 0,3 2 27 0 0,1 4-9 0 0,3 3-8 0 0,2 2-2 0 0,3 3-24 0 0,5 2 2 0 0,3 1-26 0 0,5 2 2 0 0,4 0-12 0 0,6 1-7 0 0,5 1 16 0 0,6-1-11 0 0,5-1 8 0 0,5 0-1 0 0,7 0-19 0 0,6-2-18 0 0,7 0-19 0 0,6-2 13 0 0,6-2-6 0 0,6-2-9 0 0,4-3 4 0 0,3-3-2 0 0,4-2-10 0 0,3-5 8 0 0,3-3-7 0 0,-1-4 6 0 0,0-4-11 0 0,0-4 4 0 0,0-5 2 0 0,0-3 0 0 0,-2-3-24 0 0,0-4 22 0 0,-2-3-27 0 0,0-3 12 0 0,0-5-17 0 0,0-2 4 0 0,0-4-7 0 0,-1-2-17 0 0,-1-2 14 0 0,-1-2-15 0 0,-2-4 9 0 0,-2-1-12 0 0,-2-3-1 0 0,-2-1 9 0 0,-3-2-13 0 0,-1-3 9 0 0,-4-2-12 0 0,-2-3 8 0 0,-1-3 2 0 0,-4-2-19 0 0,-1-3 1 0 0,-3-1 8 0 0,-4-2-13 0 0,-5-2 19 0 0,-3 0-6 0 0,-6-2 2 0 0,-6 2-10 0 0,-4-2 27 0 0,-6 0-27 0 0,-7 0 4 0 0,-6 0-6 0 0,-7 0 5 0 0,-6 1 13 0 0,-7 0 5 0 0,-7 1 18 0 0,-5 2-13 0 0,-7 2 6 0 0,-6 4 2 0 0,-5 3-19 0 0,-6 3 1 0 0,-4 6-1 0 0,-3 4-6 0 0,-2 5 11 0 0,-3 4-8 0 0,0 4 3 0 0,-3 4 8 0 0,1 5-21 0 0,1 5 25 0 0,2 4-133 0 0,1 4-387 0 0,1 5-316 0 0,1 4-399 0 0,2 5-395 0 0,2 6-418 0 0,4 3-628 0 0,4 6-527 0 0,5 3-3614 0 0,6 3-3861 0 0,12-7 10939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4.0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3229.14941"/>
      <inkml:brushProperty name="anchorY" value="7255.79102"/>
      <inkml:brushProperty name="scaleFactor" value="0.5"/>
    </inkml:brush>
  </inkml:definitions>
  <inkml:trace contextRef="#ctx0" brushRef="#br0">175 26 428 0 0,'0'0'8856'0'0,"-12"0"-7560"0"0,0 0-182 0 0,-1 0-139 0 0,3 0-216 0 0,-7-3-121 0 0,2 1-131 0 0,2-1-109 0 0,4 1-91 0 0,3 1-109 0 0,-6-3-312 0 0,3 0-371 0 0,1 0-591 0 0,1 1-581 0 0,-25 4-9759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37:14.52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66FF"/>
    </inkml:brush>
  </inkml:definitions>
  <inkml:trace contextRef="#ctx0" brushRef="#br0">14777 1110 55 0,'0'0'469'0,"0"0"-15"16,0 0-11-16,0 0-29 0,13-13-20 0,-13 13-18 16,0 0-17-16,0 0-10 0,6-15-13 0,-6 15-24 15,0 0-14-15,0 0-28 0,0 0-36 0,0 0-42 16,0 0-36-16,0 0-36 0,-3-18-25 0,3 18-19 15,0 0-14-15,0 0-11 0,-10 16-11 0,10-16-6 16,-9 20-3-16,9-20-6 0,-11 25 0 0,5-7 5 16,-4 2 9-16,3-1 14 0,0 1 7 15,4 4-1-15,-4-3-3 0,1 1-8 0,-1-2-6 16,3 4-6-16,1-5-6 0,0 1-4 0,-4 1-1 16,7-21-1-16,-3 29 1 0,3-29-3 0,0 28 0 15,0-28 5-15,-3 21-2 0,3-21 3 0,0 0 4 16,0 24-8-16,0-24-13 0,0 0-80 15,0 0-106-15,0 0-125 0,0 0-146 0,0 0-137 16,0 0-104-16,0 0-122 0,30-8-329 0,-30 8-605 16</inkml:trace>
  <inkml:trace contextRef="#ctx0" brushRef="#br0" timeOffset="427.67">14320 1313 16 0,'-6'-12'574'0,"6"12"-12"16,-11-34-20-16,4 12-30 0,4 0-46 0,3-4-29 15,0 1-12-15,3-4-30 0,4-2-37 0,-1-4-41 16,5 2-28-16,2 2-32 0,1-2-29 15,2 0-38-15,11 0-33 0,-4 1-30 0,7 2-29 16,7 3-19-16,-4 4-15 0,7 9-16 0,1 2-6 16,1 4-8-16,6 4-11 0,-2 10 0 0,7 4-4 15,1 7-4-15,-5 5 0 0,8 10-8 0,-6 2 1 16,-9 7-4-16,-1 0-3 0,-11-1-4 0,-7 3-9 16,-6-1-2-16,-4 3 2 0,-9-5-2 0,-4-3 4 15,0 1-1-15,-11-3 2 0,-2-2 2 0,-4-1-1 16,-2-4 3-16,-1-3 1 0,-4-3 0 0,-6-1 2 15,0-5-1-15,0 0 4 0,0-7 3 16,0 2 3-16,0-5 0 0,0 0-1 0,3 0 0 16,-3-4 1-16,30-2 0 0,-49 3 1 15,49-3 0-15,-41 3-10 0,41-3-72 0,-37 0-118 16,37 0-138-16,0 0-153 0,-30-6-125 0,30 6-107 16,0 0-602-16,0 0-773 0</inkml:trace>
  <inkml:trace contextRef="#ctx0" brushRef="#br0" timeOffset="1135.56">15364 1275 257 0,'0'0'524'0,"13"-23"-26"0,-13 23-38 0,10-22-45 16,-10 22-52-16,3-24-41 0,-3 24-34 0,-3-21-39 15,3 21-37-15,-10-18-40 0,10 18-29 0,-13-15-28 16,13 15-23-16,-21-9-15 0,21 9-18 0,0 0-12 16,-33 5-7-16,33-5-7 0,-30 15-5 0,17-3-3 15,-1 2-3-15,4 2-4 0,1 5 0 0,-1-5-2 16,-1 6-2-16,5-1 0 0,-1-1 1 0,4 2-6 16,0-2 9-16,3-3-6 0,0-17 9 0,0 31 3 15,0-31 7-15,3 27 24 0,-3-27 19 0,10 21 11 16,-10-21-6-16,17 9-12 0,-17-9-9 15,0 0-7-15,29-1-11 0,-29 1-6 0,30-20-6 16,-13 8-6-16,0-2-2 0,0-3-5 0,3-3-4 16,-4-4-1-16,1 0 2 0,-4 2 8 15,4-4 18-15,-4 6 13 0,-2-2 4 0,-5 2-4 16,4-1 1-16,-4 2 1 0,2 1-1 0,-8 18-5 16,3-27-11-16,-3 27-8 0,6-23-10 0,-6 23 0 15,0 0-7-15,0 0-1 0,0 0 0 0,0 0-1 16,0 0-2-16,0 0-1 0,-9 28-3 0,1-10 4 15,5 1-1-15,3 3-3 0,0 3-1 0,0-1 2 16,-3-2 1-16,6 3 0 0,-3-5 3 0,0 0 1 16,3-3 4-16,-3-17 5 0,11 28 3 0,-11-28 9 15,10 22 12-15,-10-22 20 0,17 13 9 16,-17-13-3-16,0 0-6 0,33 0-10 0,-33 0-6 16,30-17-8-16,-14 5-1 0,5-5-4 0,-1-5-1 15,-1-2-8-15,5-4-6 0,-4 0-3 16,-4-2-3-16,5 3-5 0,-5-3-2 0,-2 3 3 15,-5-1 2-15,2 5-8 0,-5-1 5 0,1 0 0 16,-4 5 2-16,0-1-5 0,4 4 2 0,-7 16-5 16,0-27 0-16,0 27-2 0,0 0 0 0,-7-22-1 15,7 22 2-15,0 0-2 0,-19 7 2 0,19-7-2 16,-20 25 6-16,10-8-4 0,-4 4 4 16,1 6-4-16,2 0 7 0,2 6-2 0,-1 0 0 15,-1-3 2-15,5 2 0 0,-4 2 0 0,7-5 0 16,-4-3-2-16,3 0-2 0,1-1 2 0,3-2-7 15,0-5-60-15,0-18-65 0,0 34-61 0,0-34-63 16,3 23-99-16,-3-23-111 0,11 18-95 0,-11-18-75 16,0 0-71-16,0 0-463 0,0 0-631 0</inkml:trace>
  <inkml:trace contextRef="#ctx0" brushRef="#br0" timeOffset="1703.53">15604 1298 353 0,'0'0'415'0,"-21"-17"-11"0,21 17-12 15,-13-12-12-15,13 12-26 0,-6-14-35 16,6 14-47-16,0 0-48 0,0-17-42 0,0 17-36 16,13-12-27-16,-13 12-24 0,24-12-19 0,-24 12-16 15,33-8-9-15,-33 8-10 0,36-4-7 0,-36 4-6 16,47-8-5-16,-47 8-3 0,54-5-5 0,-28 3-2 16,-26 2 5-16,47-7-7 0,-47 7-1 0,46-8-1 15,-46 8 7-15,44-9 10 0,-44 9 14 0,30-11 2 16,-30 11 10-16,30-9-1 0,-30 9 15 15,24-16-1-15,-24 16-4 0,16-12-3 0,-16 12-8 16,0 0-7-16,6-18-4 0,-6 18-11 0,0 0-6 16,-9-12-4-16,9 12-3 0,0 0-9 15,-27-5 4-15,27 5 0 0,0 0-8 0,-37 5 6 16,37-5-4-16,-27 12 2 0,27-12-3 0,-30 20 1 16,21-7-1-16,-5 2 3 0,1 0 0 0,3 2 0 15,3 0-2-15,-3 1 6 0,7 0-6 0,-4-1 6 16,7-17 5-16,-3 33 2 0,3-33 3 0,3 25-1 15,-3-25 4-15,10 20 12 0,-10-20 1 0,21 12 1 16,-21-12 0-16,22 7 5 0,-22-7 9 0,0 0 3 16,44-7-7-16,-44 7-3 0,30-12-4 0,-30 12-1 15,30-20 1-15,-14 8-9 0,-2-4-3 0,2 1-4 16,-2 0-4-16,-1-2-1 16,-2-1-1-16,-2 3 0 0,1-2 0 0,-7 0-1 15,-3 17-3-15,11-26-3 0,-11 26 0 0,6-25-3 16,-6 25-5-16,0 0-2 0,0-22 1 0,0 22-1 15,0 0 2-15,0 0 1 0,0 0-4 0,-30 15 4 16,30-15-4-16,-20 25 5 0,10-4-4 0,4-2 1 16,-8 3 3-16,11 0 1 0,-7 3-2 0,7-2 1 15,-4 2 0-15,7-2 1 0,0-1 2 0,0 1 3 16,4-2-2-16,2-2 1 0,-3-2-2 0,7-2-18 16,-10-15-66-16,17 24-104 0,-17-24-134 0,20 12-148 15,-20-12-131-15,34 1-140 0,-34-1-432 0,33-7-632 16</inkml:trace>
  <inkml:trace contextRef="#ctx0" brushRef="#br0" timeOffset="1919.53">16574 1088 42 0,'13'-20'462'16,"-5"2"7"-16,-2 3-9 0,-6 15-25 0,13-28-31 16,-13 28-36-16,3-22-48 0,-3 22-57 0,11-20-55 15,-11 20-41-15,0 0-34 0,0 0-29 0,0 0-20 16,0 0-12-16,0 0 1 0,0 0 5 0,-7 20-8 15,3 0-18-15,-2 2 7 0,-1 1-11 0,1 4-7 16,-1 3-4-16,0 0-4 0,-3 3-2 0,4-3-3 16,-1 0-4-16,0-3 1 0,0 1-5 15,1-6-4-15,0 1-69 0,-2-3-103 0,5 0-102 16,-4-2-109-16,7-18-138 0,-9 24-613 0,9-24-587 16</inkml:trace>
  <inkml:trace contextRef="#ctx0" brushRef="#br0" timeOffset="2551.53">16324 1257 251 0,'0'0'480'0,"-3"-22"-27"0,3 22-37 16,-3-23-47-16,3 23-43 0,3-18-57 16,-3 18-52-16,10-17-40 0,-10 17-36 0,20-14-25 15,-20 14-23-15,33-18-18 0,-9 10-12 0,-1 1-14 16,0-1-8-16,4 1-8 0,0-1-4 0,0 1-5 15,-1-1-5-15,0 1-2 0,4-1-2 0,-3 1 4 16,-3-1 19-16,-1 1 23 0,1-1 27 0,-24 8 20 16,36-12 5-16,-36 12 6 0,30-10-2 15,-30 10-17-15,24-8-21 0,-24 8-18 0,0 0-11 16,0 0-12-16,0 0-4 0,0 0-6 0,0 0-4 16,16 15-6-16,-16-15 2 0,-10 20 2 0,10-20 2 15,-6 25-1-15,6-25-3 0,-8 28-2 0,8-28-2 16,-3 30 0-16,3-30-2 0,-3 25 3 15,3-25 9-15,3 25 17 0,-3-25 35 0,7 17 37 16,-7-17 17-16,10 12 1 0,-10-12-12 0,0 0-9 16,30 4-11-16,-30-4-10 0,27-13-26 0,-8 2-11 15,2-1-10-15,-4 0-10 0,2-3-3 0,-5 3-10 16,2-4-7-16,1 4 1 0,-4-1-5 0,1 1 1 16,-14 12 2-16,23-22-5 0,-23 22-3 0,17-18-3 15,-17 18-4-15,0 0-1 0,16-15-1 0,-16 15 0 16,0 0 4-16,0 0 1 0,7 15 0 15,-7-15 0-15,0 27-1 0,-3-7 2 0,-1 2 1 16,1 4-2-16,-7 6 3 0,4 1-1 0,-1 2-2 16,-3 0 2-16,0-1-1 0,-3-1-1 15,-1 2 0-15,-2-3 0 0,-1 2 0 0,-4-7 1 16,2-2 0-16,-1 1 1 0,-4-5-1 0,1-4 2 16,3-1-3-16,0-3 2 0,-4-4-3 0,8-1 4 15,16-8 0-15,-33 4 0 0,33-4 6 0,0 0 6 16,-38-1 14-16,38 1 5 0,0 0 0 0,-16-18-5 15,16 18-4-15,0 0-1 0,-3-18-7 0,3 18-4 16,0 0-3-16,16-15-2 0,-16 15-4 0,24-5 2 16,-24 5-3-16,30-2-4 0,-30 2-34 0,30-3-65 15,-30 3-75-15,33 3-84 0,-33-3-100 16,0 0-93-16,47 0-99 0,-47 0-118 16,37-8-680-16,-37 8-802 0</inkml:trace>
  <inkml:trace contextRef="#ctx0" brushRef="#br0" timeOffset="3011.54">17305 1262 224 0,'9'-17'415'0,"2"-1"2"16,-8 3-10-16,-3 15-6 0,13-27-13 0,-13 27-9 15,14-25-24-15,-14 25-39 0,6-21-55 0,-6 21-55 16,10-17-47-16,-10 17-32 0,0 0-27 0,0 0-10 16,0 0-2-16,0 0-3 0,30 15-2 0,-30-15-4 15,3 27-3-15,1-6-5 0,-8 0-9 0,4 3-9 16,-3 1-10-16,0 1-7 0,-4 0-3 15,4-1-11-15,-8-2 1 0,5 2-3 16,3-5-2-16,-7-1 26 0,7-1 63 0,3-18 83 16,-11 27 96-16,11-27 114 0,-13 21 26 0,13-21-28 15,0 0-49-15,0 0-38 0,0 0-44 0,-20-10-35 16,20 10-88-16,-3-30-144 0,3 7 0 0,0-2 0 16,3-8 0-16,3-1 0 0,5-1 0 0,2-5 0 15,4-1 0-15,-1 2 0 0,5 3 0 0,2-1 0 16,1 5 0-16,-5 4 0 0,1 1 0 0,4 5 0 15,3 1 0-15,-8 6 0 0,5 5 0 0,-4 3 0 16,-20 7 0-16,40-5-94 0,-40 5 6 0,33 7 11 16,-16 1 13-16,-4 4 7 0,0 3 15 15,-6 1 4-15,0 4 6 0,-7-1 7 0,0 1 3 16,-7 4 7-16,0-3 3 0,-3-1 1 0,-6 6 3 16,-1-2 4-16,0 1 3 0,-6-3 1 15,3-1 7-15,-4-1 3 0,5 0 2 0,-1-6 0 16,-1 2-3-16,5-4 3 0,-1 1 1 0,4-1-4 15,13-12-2-15,-27 20-40 0,27-20-127 0,-20 15-140 16,20-15-124-16,0 0-160 0,-10 15-142 0,10-15-77 16,0 0-112-16,0 0-359 0,40-7-735 0</inkml:trace>
  <inkml:trace contextRef="#ctx0" brushRef="#br0" timeOffset="3439.54">17711 1302 236 0,'0'0'419'0,"24"-9"0"0,-24 9-8 0,23-12-24 16,-23 12-27-16,24-9-33 0,-24 9-32 0,23-10-30 15,-23 10-18-15,26-10-31 0,-26 10-24 0,30-5-22 16,-30 5-22-16,30-8-23 0,-30 8-17 16,33-4-12-16,-33 4-9 0,35-3-8 0,-35 3-4 15,33-5-7-15,-33 5 0 0,30-4-3 0,-30 4-1 16,33-5 0-16,-33 5 2 0,30-8-3 0,-30 8 6 16,27-10 0-16,-27 10 4 0,30-13-2 0,-30 13 1 15,27-12 1-15,-27 12-1 0,19-15-2 0,-19 15-4 16,24-17-9-16,-24 17-1 0,13-21-9 15,-13 21-8-15,10-20-3 0,-10 20-6 0,7-20-8 16,-7 20-2-16,3-20-5 0,-3 20-2 0,-3-20-2 16,3 20-4-16,-10-17-3 0,10 17 1 0,-11-15-5 15,11 15 2-15,-16-12-2 0,16 12 0 0,0 0-1 16,-33-9 0-16,33 9 2 0,-33 6 0 0,33-6 5 16,-41 12 2-16,22-2 6 0,-5 3 10 0,1 4 19 15,-1 4 24-15,-3 1 5 0,8 3-7 16,-5 3-6-16,4-1-8 0,1 3-7 0,-2-3-6 15,8 1-4-15,-1 2-4 0,5-5 5 0,-2 0 4 16,8-5 0-16,-4 2 7 0,7-4 3 16,0-18 5-16,7 32 3 0,-7-32-5 0,20 28-5 15,-7-19-4-15,7 2-12 0,4-4-38 0,3-2-83 16,-27-5-94-16,52 5-79 0,-52-5-94 0,57 0-90 16,-57 0-109-16,60-3-98 0,-60 3-105 0,51-9-550 15,-51 9-767-15</inkml:trace>
  <inkml:trace contextRef="#ctx0" brushRef="#br0" timeOffset="4115.46">10604 1964 460 0,'-43'0'426'0,"7"0"-16"0,-2 0 5 0,5-2-3 15,3 2-12-15,-3-3-29 0,6 1-30 0,27 2-26 16,-49-2 4-16,49 2-2 0,-41-3-8 0,41 3-18 16,-33-5-16-16,33 5-21 0,0 0-12 0,-37-3-21 15,37 3-15-15,0 0-25 0,0 0-13 0,-16-9-17 16,16 9-7-16,0 0-4 0,33-10-3 0,-3 5-2 15,10-1-5-15,14 0-2 0,9-1-3 0,21 1-11 16,12-2-11-16,21 1-9 0,13-1-12 0,14 3-13 16,12 0-6-16,40-2-6 0,8-1-7 0,16 3-4 15,7 1-7-15,10-2-7 0,13 4-13 16,6 2-19-16,15-3 0 0,5 3 0 16,72 0 0-16,12 0 0 0,20 3 0 0,7-1 0 15,0 1 0-15,16 0 0 0,18 1 0 0,5 1 0 16,1-2 0-16,6 4 0 0,11-2 0 0,-1 0 0 15,-5 0 0-15,-18 0 0 0,-7-1 0 0,-13 2 0 16,-13-4 0-16,-14 4 0 0,-19-6 0 0,-14 0 0 16,-66 0 0-16,-10-2 0 0,-15-2 0 0,-12 2 0 15,-17-1 0-15,-19 0 0 0,-48-1 0 0,-13 2 0 16,-16-4 0-16,-28 4 0 0,-16-1 0 16,-13-1 0-16,-11 1 0 0,-5 1 0 0,-9-1 0 15,-1 1 0-15,-8-1 0 0,-33 3 0 0,57-5 0 16,-57 5 0-16,30-3 0 0,-30 3 0 0,0 0 0 15,0 0-155-15,-36-1-760 0,36 1-290 16,-65 0-807-16,16-6-1428 0</inkml:trace>
  <inkml:trace contextRef="#ctx0" brushRef="#br0" timeOffset="5004.09">10561 1927 275 0,'0'0'534'0,"17"-19"-27"0,-17 19-23 15,10-21-31-15,-10 21-27 0,10-20-34 0,-10 20-34 16,6-15-44-16,-6 15-47 0,0 0-51 15,8-20-46-15,-8 20-33 0,0 0-30 0,0 0-20 16,0 0-16-16,0 0-15 0,0 0 6 0,-11 32 37 16,5-12 21-16,-1 9-5 0,1 2 1 15,-8 13-5-15,1 0-11 0,2 6-5 0,2 6-11 16,-1 2-9-16,2 1-12 0,2 0-5 0,3-1-8 16,3 0-8-16,-3-4-1 0,-1-3-8 0,8-6-4 15,-4-6-3-15,3 0 4 0,-3-5-5 0,0-6-4 16,3-1 15-16,-3-5 6 0,3-2 2 0,-3-20-3 15,3 28-16-15,-3-28-86 0,8 18-122 0,-8-18-145 16,0 0-149-16,0 0-152 0,0 0-124 0,0 0-610 16,0 0-816-16</inkml:trace>
  <inkml:trace contextRef="#ctx0" brushRef="#br0" timeOffset="5211.52">9988 2651 194 0,'-24'-12'587'0,"5"3"19"15,2-2-6-15,-1 2-10 0,-1 1-26 0,19 8-22 16,-30-17-33-16,30 17-57 0,-23-14-71 0,23 14-77 16,-17-7-56-16,17 7-30 0,0 0-18 0,0 0-7 15,20 7-12-15,-20-7-24 0,39 14-26 0,-9-7-23 16,5 6-14-16,4-4-13 0,4 4-14 0,8-1-6 16,2 4-11-16,1-1-12 0,-1-3-70 0,-10 0-123 15,0-1-172-15,-3-2-192 0,1 2-185 0,-5-3-184 16,1-6-653-16,-7-2-985 0</inkml:trace>
  <inkml:trace contextRef="#ctx0" brushRef="#br0" timeOffset="5467.54">11154 2495 344 0,'14'-15'553'0,"-14"15"-42"0,0 0-50 15,7-16-56-15,-7 16-64 0,0 0-58 0,0 0-39 16,0 0-21-16,0 0-10 0,0 0 6 0,-43 3 12 15,26 7-6-15,-10 2-16 0,0 4 6 0,-3 4-5 16,-6 2 5-16,-4 2-27 0,0 5-18 0,0 1-5 16,-3 0-4-16,-8 2-13 0,2 1-14 15,5-3-5-15,1-3-16 0,2 1-15 0,2-3-16 16,-1-1-11-16,10-3-16 0,0-1-7 0,3-6-7 16,7 2-5-16,0-3-6 0,3-4-6 15,17-9-5-15,-27 18-33 0,27-18-126 0,-20 12-148 16,20-12-208-16,0 0-248 0,0 0-1001 0,0 0-1178 15</inkml:trace>
  <inkml:trace contextRef="#ctx0" brushRef="#br0" timeOffset="6331.54">23644 1947 312 0,'21'-10'440'0,"-21"10"-9"16,0 0 3-16,19-12-8 0,-19 12-18 0,0 0-7 15,14-12-24-15,-14 12-22 0,0 0-18 0,10-15-18 16,-10 15-27-16,0 0-44 0,0 0-39 0,6-17-38 16,-6 17-36-16,0 0-31 0,0 0-20 0,0 0-17 15,0 0-13-15,0 0-8 0,0 0-7 0,-19 20 1 16,19-20 8-16,-17 29 15 0,7-9-7 15,3 3 12-15,-3 4 2 0,0 3-1 0,0 0-6 16,0 2-9-16,3 3-10 0,-2-2-5 16,5 2-2-16,-3 0-6 0,4-3-5 0,0 1 1 15,-1-6-1-15,1-3-1 0,3 2 2 0,0-4-8 16,0-4-4-16,0 0-4 0,0-18-24 0,0 30-67 16,0-30-78-16,3 24-110 0,-3-24-134 0,0 0-125 15,0 18-79-15,0-18-56 0,0 0-70 0,0 0-322 16,0 0-527-16</inkml:trace>
  <inkml:trace contextRef="#ctx0" brushRef="#br0" timeOffset="6512.54">23455 2364 277 0,'-14'-9'342'0,"1"-3"25"15,13 12 12-15,-21-21 23 0,21 21 11 0,-23-17-2 16,23 17-12-16,-16-16-31 0,16 16-35 0,-17-12-48 16,17 12-53-16,0 0-47 0,0 0-24 15,0 0 12-15,0 0-3 0,0 0-26 0,0 0-25 16,10 18-22-16,3-6-16 0,4 3-15 0,-1 0-7 15,2 0-9-15,1 5-6 0,5 0-6 0,-4-3-10 16,-1 0-91-16,2-4-136 0,-1 0-137 0,-1-1-156 16,2-4-175-16,-21-8-648 0,39 8-772 0</inkml:trace>
  <inkml:trace contextRef="#ctx0" brushRef="#br0" timeOffset="6767.54">24117 2242 66 0,'11'-12'487'16,"-11"12"-22"-16,0 0-38 0,0 0-51 0,10-17-67 16,-10 17-57-16,0 0-48 0,0 0-33 15,0 0 16-15,0 0 28 0,0 0 8 0,-24 7 13 16,24-7 15-16,-40 19 8 0,17-3-24 0,-7 0-28 16,-3 5-19-16,-7 1-23 0,0 3-17 0,0 0-16 15,0 0-17-15,3 0-19 0,1 0-15 0,2-2-13 16,4-3-13-16,4 0-9 0,2-5-3 15,4 0-3-15,0-3-7 0,3 1 6 0,17-13 0 16,-23 20 1-16,23-20-1 0,-21 15-8 0,21-15-105 16,0 0-179-16,-16 10-218 0,16-10-232 0,0 0-816 15,0 0-965-15</inkml:trace>
  <inkml:trace contextRef="#ctx0" brushRef="#br0" timeOffset="7555.54">8723 3312 338 0,'0'0'531'0,"17"-23"-9"0,-17 23-32 15,10-22-45-15,-10 22-31 0,3-22-21 0,-3 22-27 16,0-23-32-16,0 23-45 0,-3-17-47 0,3 17-47 16,0 0-40-16,-13-16-32 0,13 16-23 15,0 0-18-15,-23 11-4 0,10 3 11 16,-1 2 3-16,1 9-2 0,-4 5 4 0,4 2 1 16,-4 11-6-16,1 2-6 0,2 7-8 0,-2 11-3 15,5 2-2-15,-2 2-4 0,3 1-1 0,0 1-3 16,3 2 4-16,1-4 23 0,3-7 11 0,-5-5 3 15,5 0-14-15,3-6-10 0,-3-6-11 0,3-5-7 16,0-3-9-16,-3-5-3 0,3-5 8 0,0-3 61 16,0 1 46-16,0-23-22 0,0 26-22 0,0-26-25 15,0 0-18-15,0 0-53 0,0 0-110 0,0 0-129 16,0 0-153-16,0-26-143 0,0 26-154 16,-4-34-167-16,4 14-874 0,-3-4-1139 0</inkml:trace>
  <inkml:trace contextRef="#ctx0" brushRef="#br0" timeOffset="7995.36">8094 3737 63 0,'0'0'525'0,"-17"-24"-21"0,10 6-35 16,1-2-36-16,3 0-32 0,-2-5-26 0,2-3-10 15,3-2-32-15,3-3-60 0,5-4-50 0,-2-1-42 16,1 1-31-16,7-3-31 0,2-2-24 16,1-1-17-16,5 4-13 0,5-2-13 0,0 2-11 15,6 0-9-15,4 5-5 0,3 1-5 0,3 6-6 16,5 2 0-16,1 7-10 0,5 3 3 0,-7 8 0 15,5 7-2-15,-1 4-6 0,5 7-2 0,1 3 4 16,-7 10-3-16,0 0 0 0,0 9 1 0,-7 4-2 16,-13 1 0-16,-3 2 1 0,-6 0 0 0,-9-1 1 15,-8-1 1-15,-4-1 1 0,-7 1 3 16,-6-3 10-16,-4-1 28 0,-10 2 15 0,-3-4 18 16,-6-4 1-16,-4 0-4 0,-4-6-7 0,1-1-9 15,-4-4-6-15,7-2-11 0,-2-5-4 0,4-1-4 16,2 2-3-16,6-3-5 0,3-3-20 0,3-1-92 15,24-4-136-15,-36 8-173 0,36-8-152 16,0 0-140-16,-16 12-556 0,16-12-705 0</inkml:trace>
  <inkml:trace contextRef="#ctx0" brushRef="#br0" timeOffset="8655.54">8907 3802 308 0,'20'-22'604'0,"-20"22"-15"15,20-21-34-15,-10 9-45 0,-10 12-52 0,17-22-55 16,-17 22-73-16,16-17-64 0,-16 17-55 0,21-13-42 16,-21 13-32-16,0 0-29 0,33-3-19 0,-33 3-14 15,20 16-17-15,-20-16-9 0,13 27-8 0,-10-10-9 16,1 2-2-16,-4 5-5 0,-4-2-7 0,1 1-2 16,0 3 1-16,-3-7-6 0,-2 1-3 0,5 0 0 15,3-20 2-15,-7 30 6 0,7-30 3 0,-9 20-5 16,9-20 0-16,0 0 8 0,0 0 24 15,0 0 2-15,0 0-4 0,-11-15-6 0,11 15-2 16,8-30 1-16,1 9-5 0,1-1-6 16,1-2-4-16,5-5-3 0,-2 2-2 0,5 0-7 15,-2-1-4-15,-1 1 0 0,1 4-1 0,-4 3-2 16,1 2-3-16,-1 1 0 0,-2 3-3 0,-11 14-1 16,16-19 3-16,-16 19-1 0,0 0 0 0,0 0 0 15,0 0 0-15,20 13 6 0,-20-13-2 0,0 28 3 16,0-28-2-16,0 37 1 0,-3-16-2 0,3 1 2 15,0 0 0-15,0 1 0 0,3-1 0 0,-3-2 2 16,3 0-2-16,1-4 4 0,2 1 6 0,-6-17 6 16,11 25 8-16,-11-25 3 0,19 15-5 15,-19-15-2-15,27 10 0 0,-27-10-5 0,33-4-2 16,-33 4-4-16,41-12-4 0,-22 3-4 0,5-2 1 16,-4 0-2-16,-1-7 1 0,-1 3 0 0,-2-3-2 15,1-2-1-15,-4 2 1 0,1-1 1 0,-5 1 2 16,2-2-5-16,-5 2-1 0,1 0 2 0,-7 18-1 15,6-29-3-15,-6 29-1 0,0-25 1 0,0 25-1 16,-3-22 1-16,3 22 2 0,-6-15-3 0,6 15 1 16,-14-16-2-16,14 16 4 0,0 0-1 0,-20-9-2 15,20 9 1-15,0 0 0 0,0 0 1 0,-26 7-2 16,26-7 3-16,-10 15 4 0,10-15-2 16,-8 23 2-16,8-23-1 0,0 30-1 0,0-30 2 15,4 34 1-15,3-13-1 0,-4-4-1 0,4 3 2 16,-1 0-1-16,1-2 2 0,3-1-1 0,0 1 4 15,-3-4-3-15,3-2 3 0,-10-12 0 0,16 26 2 16,-16-26 0-16,17 17 5 0,-17-17-4 0,13 16-9 16,-13-16-95-16,0 0-152 0,14 10-179 0,-14-10-193 15,0 0-180-15,0 0-516 0,0 0-770 16</inkml:trace>
  <inkml:trace contextRef="#ctx0" brushRef="#br0" timeOffset="8799.56">9554 3471 85 0,'-6'-21'461'0,"2"3"-13"0,4 18-31 0,-3-30-44 16,3 30-42-16,-4-25-60 0,4 25-52 0,4-20-45 15,-4 20-35-15,3-15-27 0,-3 15-63 0,0 0-104 16,0 0-121-16,23-7-137 0,-23 7-180 0,14 12-202 16,-14-12-188-16</inkml:trace>
  <inkml:trace contextRef="#ctx0" brushRef="#br0" timeOffset="9380.1">9581 3607 165 0,'0'0'566'15,"0"0"-15"-15,13-10-33 0,-13 10-54 0,0 0-61 16,17-12-72-16,-17 12-68 0,0 0-51 0,0 0-44 16,0 0-29-16,40 4-22 0,-40-4-19 0,16 20-7 15,-16-20-16-15,14 29-10 0,-8-12-14 0,1 3-6 16,-4 0-9-16,1-1-6 0,0 4-3 0,-1-3-6 15,-3-2-4-15,0-18-7 0,3 32 7 0,-3-32 0 16,3 25 16-16,-3-25 67 0,0 23 46 0,0-23 3 16,0 0-5-16,0 0-12 0,0 0-5 0,0 0-11 15,0 0-11-15,0 0-9 0,0 0-12 0,0-23-17 16,0 23-10-16,7-30-8 0,-4 11-9 16,4-2-7-16,0 1-7 0,2 0-6 0,1 0-2 15,1 0-5-15,-2 2-4 0,1 1-3 0,1 5-4 16,-11 12-2-16,19-21 0 0,-19 21-1 0,24-12-1 15,-24 12-1-15,0 0-2 0,36 5 4 0,-36-5 2 16,21 18-3-16,-21-18 8 0,20 27-4 16,-14-12-1-16,1 0 1 0,-1 3-2 0,2-1 4 15,-2-2 0-15,-6-15-4 0,7 30 0 0,-7-30-2 16,6 26 2-16,-6-26 2 0,3 19 1 0,-3-19 1 16,0 0 0-16,0 0-1 0,-3 20 0 0,3-20 1 15,0 0-2-15,0 0 4 0,0 0-1 0,-3-22 4 16,3 22-2-16,3-22 1 0,-3 22 1 15,7-28-1-15,0 10 1 0,-1 1-4 0,1-1-2 16,3 0 0-16,0 1-2 0,-3 2-2 0,2-2 0 16,5 3 0-16,-14 14-2 0,20-19-3 0,-20 19-2 15,23-13 2-15,-23 13-4 0,0 0 2 0,37-2 1 16,-37 2 0-16,23 13 2 0,-23-13 0 0,21 25 2 16,-12-11 2-16,2 4 0 0,-5 2 4 0,1-1-2 15,-1 2 2-15,1 1-3 0,-4 1 4 0,-3-2 0 16,4-2 0-16,-4-19 0 0,0 35 0 0,-4-17 0 15,4-18-11-15,-3 30-78 0,3-30-102 0,-13 22-141 16,13-22-153-16,-13 13-150 0,13-13-160 0,0 0-440 16,0 0-693-16</inkml:trace>
  <inkml:trace contextRef="#ctx0" brushRef="#br0" timeOffset="9611.54">10378 3687 41 0,'10'-15'523'0,"-10"15"-16"15,20-22-24-15,-20 22-32 0,16-17-42 0,-16 17-47 16,11-16-56-16,-11 16-57 0,0 0-51 0,16-15-35 16,-16 15-18-16,0 0-12 0,0 0-20 0,14 15-16 15,-14-15-15-15,0 22-12 0,0-22-12 0,-3 33-5 16,-2-13-12-16,5 2-20 0,-3-1 8 0,0 1 2 16,0 1-6-16,3-1-3 0,-7 1-2 0,4-3-1 15,3 1 0-15,0-21 1 0,-6 29-1 16,6-29 0-16,-4 25-11 0,4-25-100 0,-7 15-139 15,7-15-165-15,0 0-129 0,0 0-663 0,0 0-652 16</inkml:trace>
  <inkml:trace contextRef="#ctx0" brushRef="#br0" timeOffset="9767.54">10448 3480 449 0,'0'-21'500'0,"0"21"-23"0,0-27-34 0,0 27-49 16,-3-22-71-16,3 22-62 0,0 0-53 15,3-26-40-15,-3 26-35 0,0 0-25 0,0 0-18 16,0 0-16-16,0 0-11 0,0 0-17 0,0 0-113 16,33 3-140-16,-33-3-133 0,20 9-160 0,-20-9-392 15,21 9-375-15</inkml:trace>
  <inkml:trace contextRef="#ctx0" brushRef="#br0" timeOffset="9976.09">10765 3392 416 0,'0'0'555'0,"0"0"-20"0,0 0-47 15,23-8-55-15,-23 8-68 0,0 0-72 0,0 0-58 16,0 0-39-16,0 0-11 0,0 0-13 0,10 16 2 16,-10-16-1-16,-3 25-20 0,0-5-14 0,-1-1-13 15,0 6-17-15,-2 3-18 0,3 5-16 16,-7-1-10-16,7 3-11 0,-5 0-7 0,2 0-5 16,0 0-3-16,-1-2-6 0,0 0-4 0,3-9-5 15,1 4-11-15,0-5-86 0,0-4-85 0,-4-4-112 16,7-15-123-16,-10 24-99 0,10-24-76 0,0 0-64 15,-13 14-277-15,13-14-391 0</inkml:trace>
  <inkml:trace contextRef="#ctx0" brushRef="#br0" timeOffset="10275.94">10538 3840 69 0,'0'0'373'0,"-10"-15"-21"0,10 15-22 16,0 0-17-16,-3-23-26 0,3 23-22 0,13-14-23 15,-13 14-24-15,27-18-25 0,-10 7-27 0,-1 2-24 16,4 1-30-16,0-2-17 0,0 3-20 0,3-1-16 15,-23 8-11-15,47-9-9 0,-24 3-7 0,-23 6-5 16,54-7-5-16,-54 7-2 0,46-8 13 0,-46 8 5 16,47-7 4-16,-47 7 6 0,40-5 9 0,-40 5 7 15,30-5-2-15,-30 5 5 0,27-3 0 0,-27 3-3 16,0 0-7-16,30-3-8 0,-30 3-6 0,0 0-13 16,0 0 11-16,20 11 15 0,-20-11 9 0,0 0-2 15,0 25-5-15,0-25-9 0,0 25-7 0,0-25-4 16,-3 30-8-16,3-30-3 0,-7 33-4 15,3-16-1-15,4-17-2 0,-6 32-6 0,2-17 6 16,4-15-1-16,-6 30 6 0,6-30-8 0,-10 25-28 16,10-25-100-16,-7 18-133 0,7-18-143 0,0 0-135 15,-13 17-168-15,13-17-284 0,0 0-452 0</inkml:trace>
  <inkml:trace contextRef="#ctx0" brushRef="#br0" timeOffset="10424.09">11039 3567 376 0,'3'-28'494'15,"-3"6"-21"-15,0 0-34 0,0 4-35 16,0 18-44-16,-3-32-45 0,3 32-61 0,0-28-52 0,0 28-40 16,3-21-35-16,-3 21-22 0,0 0-22 15,0 0-15-15,13-12-12 0,-13 12-55 0,0 0-105 16,20 12-113-16,-20-12-110 0,13 21-106 0,-13-21-532 16,11 25-444-16</inkml:trace>
  <inkml:trace contextRef="#ctx0" brushRef="#br0" timeOffset="10695.54">11195 3564 72 0,'0'0'507'0,"0"0"-8"0,24 8-33 16,-24-8-41-16,0 0-41 0,26 8-42 0,-26-8-37 16,17 12-24-16,-17-12-18 0,20 15-23 0,-20-15-26 15,23 20-22-15,-13-8-27 0,0 4-23 16,0-1-17-16,-3 2-14 0,3 1-16 16,-7 2-15-16,0-3-15 0,4 3-11 0,-3-2-10 15,-1-1-7-15,-3-17-8 0,3 30-4 0,-3-30 27 16,7 25 75-16,-7-25 90 0,6 20 109 0,-6-20 79 15,0 0 9-15,0 0 2 0,7 15-10 0,-7-15-57 16,0 0-40-16,10-20-301 0,-10 20-8 0,10-33 0 16,-4 13 0-16,1-2 0 0,0 0 0 0,3-3 0 15,0 2 0-15,0 1 0 0,3 2 0 0,-3-3 0 16,4 5 0-16,-1-1 0 0,1 4 0 0,2-1-87 16,-2 4-536-16,-14 12-116 0,23-19-116 0,-23 19-61 15,23-12-775-15,-23 12-1125 0</inkml:trace>
  <inkml:trace contextRef="#ctx0" brushRef="#br0" timeOffset="11079.76">11728 3577 442 0,'21'12'469'0,"-21"-12"5"0,0 0-5 0,0 0-6 15,0 0-22-15,20 11-28 0,-20-11-38 0,0 0-36 16,0 0-34-16,0 0-31 0,27 7-36 0,-27-7-36 16,0 0-27-16,30 2-31 0,-30-2-26 0,0 0-18 15,43 3-22-15,-43-3-14 0,36 2-10 0,-36-2-11 16,41 3-6-16,-41-3-7 0,43 0-6 0,-43 0-2 15,39 0-3-15,-39 0 2 0,41 0-5 0,-41 0-2 16,40-5-1-16,-40 5-2 0,33-5 2 16,-33 5 1-16,30-7-2 0,-30 7 2 0,30-13-2 0,-30 13 6 15,24-12 2-15,-24 12 2 0,16-15-6 16,-16 15 0-16,14-18-4 0,-14 18-1 0,9-17-2 16,-9 17-4-16,4-20 0 0,-4 20 2 0,-4-17-5 15,4 17-2-15,0 0 2 0,-9-24-4 0,9 24 0 16,0 0 1-16,-24-12 4 0,24 12-3 0,0 0-1 15,-40 0 0-15,40 0 0 0,-40 10-3 0,13-1 5 16,1 5 1-16,-4 1-2 0,0 5 0 0,0 2 4 16,0 6 0-16,0 4 2 0,6 1 0 0,1 4 4 15,7 1-1-15,2-3 2 0,7 0 4 0,4-1 2 16,3-2 0-16,10 2 2 0,4-5 4 16,2 0 2-16,7-3-5 0,7-3-21 0,7 3-133 15,3-7-185-15,-3-4-195 0,3-3-211 0,3-1-834 16,-3-4-1002-16</inkml:trace>
  <inkml:trace contextRef="#ctx0" brushRef="#br0" timeOffset="11763.09">5719 4983 475 0,'0'0'493'15,"10"-24"-16"-15,-10 24-42 0,3-22-33 0,-3 22-45 16,-3-20-25-16,3 20-38 0,-10-21-34 0,10 21-28 16,-17-16-17-16,17 16-5 0,-30-15-4 0,30 15-6 15,-44-10-9-15,19 5-10 0,-5 2-15 0,0 6-15 16,-5-3-23-16,2 5-17 0,0 2-12 0,-4 6-8 16,-2 2 14-16,-2 5 32 0,1 5 16 15,-3 2-16-15,-1 14 21 0,5 1-7 0,-1 5-9 16,7 6-2-16,-5 4-8 0,5 11-12 0,3 7-14 15,0 0-13-15,6 1-4 0,5 5 9 0,2 2 13 16,7-8 23-16,4 0 8 0,3 0-12 0,3-2 1 16,3 2-55-16,3-6-76 0,1-1 0 0,-1-11 0 15,2-5 0-15,1-2 0 0,-2-4 0 0,-1-10 0 16,5 0 0-16,-5-6 0 0,7-3 0 0,1-4 0 16,2-3 0-16,8-6 0 0,6 0 0 15,10-4 0-15,3-3 0 0,7-2 0 0,10-5 0 16,14 0 0-16,2-2 0 0,14-3 0 0,3-3 0 15,-3 1 0-15,-6-1 0 0,-10 1 0 16,-7-1 0-16,-7 1 0 0,-4-4-18 0,-9 4-769 16,-8 0-219-16,2-6-244 0,-14 4-495 0,-8-3-1176 15</inkml:trace>
  <inkml:trace contextRef="#ctx0" brushRef="#br0" timeOffset="20536.09">6376 5492 73 0,'0'0'382'0,"10"-13"-27"0,-10 13-30 15,0 0-22-15,13-19-20 0,-13 19 13 0,0 0 5 16,10-18-8-16,-10 18-17 0,0 0-20 0,7-15-19 15,-7 15-20-15,0 0-21 0,0 0-13 0,0 0-11 16,0 0 10-16,0 0 1 0,0 0 3 0,0 0 0 16,0 0-12-16,0 0-9 0,0 0-9 15,-4 15-12-15,4-15-15 0,-3 20-15 0,3-20-19 16,-3 20-19-16,3-20-16 0,-3 26-9 0,3-26-7 16,0 24-7-16,0-24-6 0,3 27-7 15,-3-27-1-15,0 29-6 0,0-29-1 0,3 22-3 16,-3-22-2-16,3 22 1 0,-3-22 0 0,4 17-1 15,-4-17 4-15,0 0 1 0,3 21-4 0,-3-21 2 16,0 0-4-16,0 0-4 0,7 15-2 0,-7-15-9 16,0 0-41-16,0 0-113 0,13-15-136 0,-13 15-143 15,0 0-150-15,7-25-97 0,-7 25-124 0,0-23-331 16,0 23-608-16</inkml:trace>
  <inkml:trace contextRef="#ctx0" brushRef="#br0" timeOffset="20859.99">6389 5184 432 0,'0'0'437'15,"-10"-14"-9"-15,10 14-29 0,0 0-35 16,0 0-38-16,0 0-43 0,-13-10-42 0,13 10-37 15,0 0-33-15,0 0-27 0,0 0-19 0,0 0-8 16,0 0-16-16,0 0-16 0,16-13-12 0,-16 13-11 16,24-6-8-16,-24 6-13 0,30-16-4 0,-30 16-7 15,33-18-4-15,-19 8 2 0,-1-2-2 0,0 2-3 16,-13 10-1-16,20-25 1 0,-20 25-8 0,10-23 3 16,-10 23 2-16,4-20-4 0,-4 20-4 0,-11-15-1 15,11 15-7-15,0 0 0 0,-26-4-9 16,26 4-33-16,0 0-101 0,-37 9-101 0,37-9-112 15,-23 15-97-15,13-2-111 0,10-13-331 0,-17 29-373 16</inkml:trace>
  <inkml:trace contextRef="#ctx0" brushRef="#br0" timeOffset="21323.71">6550 5372 221 0,'0'0'364'0,"0"0"-32"0,0 0-31 16,19-6-26-16,-19 6-29 0,0 0-17 0,0 0-20 15,20-14-18-15,-20 14-29 0,0 0-29 0,0 0-26 16,0 0 3-16,0 0 1 0,0 0 4 0,37 6-2 16,-37-6-17-16,14 12-5 0,-14-12-7 0,13 20-13 15,-13-20-10-15,17 25-3 0,-11-7-6 16,1-4-6-16,-4 4-7 0,3-1-5 16,-6-17-3-16,4 34 2 0,-4-34-6 0,4 29 3 15,-4-29 14-15,3 25 26 0,-3-25 48 0,0 21 39 16,0-21 36-16,0 0-3 0,0 0-17 0,-3 19-17 15,3-19-13-15,0 0-9 0,0 0-15 0,0 0-14 16,-8-22-15-16,8 22-14 0,4-26-14 0,-4 26-14 16,4-33-9-16,2 17-6 0,1-5-10 0,-1 1-6 15,5 1-5-15,-2-1-3 0,1-1-3 0,1 4 0 16,-2 0-5-16,1 2-1 0,1-2-2 0,-11 17-5 16,16-19 1-16,-16 19-1 0,17-12 0 0,-17 12 3 15,0 0 2-15,0 0 1 0,24 5 3 0,-24-5-2 16,9 22 0-16,-9-22 0 0,4 33 3 15,-8-11 2-15,4 2 0 0,0 2 0 16,-3 2 0-16,0-1 0 0,0 0-1 0,-2 1 0 16,2-2 0-16,0-2-2 0,0-2 1 0,0 1 0 15,-1-3 1-15,4-20 1 0,-3 30 1 0,3-30-1 16,-3 22 3-16,3-22-9 0,0 0-6 0,0 21-97 16,0-21-133-16,0 0-142 0,0 0-131 0,0 0-88 15,16-16-78-15,-16 16-523 0,14-22-664 0</inkml:trace>
  <inkml:trace contextRef="#ctx0" brushRef="#br0" timeOffset="21620.55">7083 5292 129 0,'0'0'288'16,"10"-25"-23"-16,-10 25-16 0,7-22-10 16,-7 22-26-16,6-17-25 0,-6 17-36 0,0 0-32 15,10-18 6-15,-10 18 43 0,0 0 45 0,0 0 18 16,0 0 8-16,0 0-5 0,-3 19-4 0,3-19-12 15,-4 25-22-15,1-8-28 0,-3 4-22 0,3-1-23 16,-1 5-20-16,-3 1-7 0,4-2-8 0,-1 4-3 16,-2-1-10-16,3-2-8 0,-4 0-11 0,4 0-1 15,3-2-2-15,-4-1 2 0,4-22 14 0,-3 33 21 16,3-33 18-16,0 25-2 0,0-25-15 16,7 20-19-16,-7-20-11 0,13 9-14 0,-13-9-5 15,0 0-12-15,30 5-7 0,-30-5-11 0,27-2-7 16,-27 2-2-16,33-10-87 0,-33 10-118 0,36-15-122 15,-15 5-121-15,-5-3-85 0,1 4-66 0,-1-3-70 16,-2-1-295-16,-1 0-438 0</inkml:trace>
  <inkml:trace contextRef="#ctx0" brushRef="#br0" timeOffset="21783.89">7120 5490 121 0,'-41'-3'437'15,"41"3"-5"-15,-33-5 19 0,33 5-3 16,-33-10-19-16,33 10-14 0,-30-10-21 0,30 10-39 15,-27-12-51-15,27 12-50 0,-16-12-47 0,16 12-42 16,0 0-33-16,-3-18-25 0,3 18-24 0,13-13-19 16,-13 13-16-16,30-5-9 0,-30 5-14 0,39-5-169 15,-39 5-174-15,57-2-166 0,-57 2-128 0,54 0-528 16,-54 0-608-16</inkml:trace>
  <inkml:trace contextRef="#ctx0" brushRef="#br0" timeOffset="21959.55">7569 5420 110 0,'0'0'422'0,"0"0"-58"16,0 0-70-16,24 9-61 0,-24-9-46 0,0 0-33 16,14 18-1-16,-14-18 11 0,6 20-2 15,-6-20-11-15,4 25-8 0,-4-25-13 0,-4 30-14 16,1-12-16-16,-4-1-11 0,0 0-14 0,-2 1-13 16,-1 0-8-16,-4-3-10 0,1 0-12 0,-1-1-6 15,14-14-21-15,-22 18-141 0,22-18-146 0,-27 10-185 16,27-10-344-16,0 0-299 0</inkml:trace>
  <inkml:trace contextRef="#ctx0" brushRef="#br0" timeOffset="22647.55">8184 5228 274 0,'13'-20'328'16,"-13"20"-39"-16,6-18-20 0,-6 18-31 0,0 0-24 15,7-23-5-15,-7 23-12 0,0 0-7 0,0 0 3 16,-20-10-1-16,20 10-3 0,0 0-5 0,-33 10 2 15,33-10-8-15,-33 15-10 0,16-5-16 0,-4 0-9 16,5 5-7-16,-4-3-10 0,4 4-11 0,2 1-20 16,1 0-11-16,2 4-12 0,2-1-8 0,5 0-12 15,1 0-8-15,3 2-9 0,0-2-3 0,3 2-6 16,4 1-5-16,-1 0-4 0,2-3 4 0,-2 3-8 16,4-4-2-16,-4 3-1 0,2-5-1 15,-5 4-2-15,3-3 0 0,-6-18 5 0,7 30 5 16,-7-30 0-16,0 27 0 0,0-27 0 0,-3 25 2 15,3-25-2-15,-7 23-2 0,7-23-5 16,-14 20-9-16,14-20-10 0,-16 15-113 0,16-15-113 16,-20 10-125-16,20-10-91 0,0 0-65 0,0 0-22 15,-30-6-381-15,30 6-399 0</inkml:trace>
  <inkml:trace contextRef="#ctx0" brushRef="#br0" timeOffset="23171.55">7940 5632 167 0,'-4'-17'267'16,"4"17"-8"-16,-6-18 4 0,6 18 2 0,-3-18 3 15,3 18-9-15,0 0-10 0,3-27-22 0,-3 27-14 16,6-20-24-16,-6 20-17 0,14-19-19 0,-14 19-11 16,16-21-12-16,-16 21-16 0,24-20-15 0,-24 20-17 15,33-19-10-15,-16 8-9 0,-17 11-10 0,33-18-8 16,-33 18-7-16,37-12-2 0,-37 12-3 0,33-10-4 16,-33 10 2-16,30-7 7 0,-30 7 11 15,0 0 20-15,41 0 23 0,-41 0 17 0,0 0 15 16,26 12 13-16,-26-12-9 0,7 17-3 0,-7-17-12 15,7 21-17-15,-7-21-17 0,0 25-15 0,0-25-13 16,0 26-7-16,0-26-9 0,0 29-6 0,0-29-2 16,3 25-5-16,-3-25 0 0,3 20 2 0,-3-20 1 15,7 15-3-15,-7-15-1 0,0 0-5 16,20 10-3-16,-20-10 0 0,0 0-1 0,33-7-3 16,-33 7 2-16,27-17-1 0,-14 5-2 0,4-2-1 15,0-3-1-15,-1-3-2 0,5-4 0 0,-5 0 1 16,4-3-4-16,-4 1-1 0,-2-2 1 0,2 3-1 15,-2-2 0-15,-4 3 0 0,0 0-1 0,-3 4 1 16,-1 1 1-16,1-1 1 0,-7 20-2 16,3-33 1-16,-3 33-4 0,0-27-1 0,0 27 0 15,-3-19-2-15,3 19 2 0,-10-16 0 0,10 16-2 16,0 0 0-16,0 0 1 0,0 0 2 0,-27-4 0 16,27 4 2-16,-17 14 2 0,17-14 0 15,-16 22 7-15,10-7 3 0,-5 5 2 0,4 1 0 16,1 1-3-16,0 2 1 0,-2 2 0 0,5-1-1 15,3-1-1-15,-3 2 1 0,6-4 0 0,-3 3-1 16,3-5 0-16,5 3-2 0,-5-6 1 0,3 0-3 16,4-2 1-16,1 2-1 0,-11-17-2 0,16 21-6 15,-16-21-8-15,20 15-97 0,-20-15-149 0,20 7-160 16,-20-7-141-16,0 0-99 0,34-5-600 0,-34 5-718 16</inkml:trace>
  <inkml:trace contextRef="#ctx0" brushRef="#br0" timeOffset="23472.14">8801 5372 317 0,'6'-26'305'16,"-6"26"-30"-16,-3-19-6 0,3 19 11 0,-3-17 6 15,3 17-2-15,-10-15-23 0,10 15-22 0,0 0-16 16,-20-10-11-16,20 10-16 0,0 0-12 0,-37 10-25 16,37-10-26-16,-33 20-31 0,16-6-18 0,1 2-10 15,2-1-16-15,1 4-11 0,-1-1-10 0,4 0-4 16,4 2-7-16,-2-5-8 0,8-15-3 0,-3 27-7 15,3-27 3-15,7 22 0 0,-7-22-2 0,13 14-1 16,-13-14-2-16,0 0-4 0,0 0 3 0,43-5-1 16,-43 5 0-16,27-16 3 0,-10 3-2 15,-17 13 0-15,24-25-1 0,-15 13 0 16,-2-3 3-16,-7 15-1 0,10-25 3 0,-10 25-4 16,4-24-6-16,-4 24 2 0,0-18 3 0,0 18-6 15,0 0-2-15,-14-15-5 0,14 15-87 0,0 0-106 16,0 0-116-16,0 0-116 0,-33 4-151 0,33-4-296 15,0 0-365-15</inkml:trace>
  <inkml:trace contextRef="#ctx0" brushRef="#br0" timeOffset="24060.2">8937 5320 272 0,'0'0'361'0,"17"-10"-33"0,-17 10-28 0,0 0-34 0,17-10-51 15,-17 10-43-15,0 0-31 0,0 0 0 16,0 0 18-16,0 0 5 0,0 0-12 15,0 22-17-15,0-22-26 0,-11 23-20 0,11-23-16 16,-13 27-13-16,7-12-12 0,6-15-11 0,-11 28-5 16,11-28-5-16,-6 27-7 0,6-27-6 0,-7 23-3 15,7-23 1-15,0 19 1 0,0-19-4 0,0 0 0 16,0 0-2-16,13 11-1 0,-13-11-2 0,0 0 4 16,21-16-7-16,-21 16 0 0,20-19 3 0,-10 6 0 15,3-1-2-15,-3-2 0 0,0 1 1 0,-4 0 2 16,4 0 14-16,-10 15 16 0,11-27 20 15,-11 27 10-15,9-23-1 0,-9 23-8 0,7-18-13 16,-7 18-9-16,0 0-6 0,0 0 4 0,0 0-4 16,0 0-2-16,0 0-6 0,-23 6 2 0,23-6-1 15,-10 24-2-15,10-24-4 0,-13 26 0 0,13-26-2 16,-7 27-3-16,7-27 4 0,-4 25 3 16,4-25 10-16,0 23 3 0,0-23 0 0,11 15-4 15,-11-15 3-15,0 0-2 0,23 7-2 0,-23-7-3 16,0 0 4-16,37-7-8 0,-37 7-4 0,30-12 0 15,-14 1 5-15,1-1-1 0,-1-3-7 0,1 0-1 16,0 0-1-16,0-3 0 0,0-2-3 0,-1 3 2 16,-2-3-14-16,-5-1 13 0,4 4 2 0,-2 0 10 15,-1-1 12-15,-10 18 14 0,9-26 11 16,-9 26-5-16,11-21-7 0,-11 21-10 0,0 0-6 16,0-18-3-16,0 18-4 0,0 0-4 0,0 0 11 15,-27 10-1-15,27-10-3 0,-17 20-2 0,11-8-2 16,-4 6-5-16,-1 0-3 0,5 1 1 0,-1 1-2 15,4 3 1-15,0 0 1 0,0-3-3 16,3 3 1-16,0-4 0 0,0 1 4 0,3-1-4 16,0 1-1-16,0-4-4 0,-3-16-3 0,13 27-2 15,-13-27-7-15,14 24 3 0,-14-24-88 0,13 17-93 16,-13-17-122-16,14 10-84 0,-14-10-53 16,0 0-48-16,0 0-25 0,0 0-393 0,36-7-389 15</inkml:trace>
  <inkml:trace contextRef="#ctx0" brushRef="#br0" timeOffset="24215.55">9305 5475 407 0,'0'0'117'15,"-24"-15"22"-15,24 15 1 0,-27-13 18 0,27 13 24 16,-27-9 24-16,27 9 24 0,-26-9 24 0,26 9 11 16,-24-8-5-16,24 8-8 0,0 0-21 0,-23-9-23 15,23 9-27-15,0 0-28 0,0 0-30 0,0 0-23 16,0 0-21-16,0 0-7 0,0 0-19 0,26-5-13 16,-26 5-3-16,30 2-4 0,-30-2-5 15,38 3-24-15,-38-3-124 0,39 3-115 0,-39-3-117 16,40 0-115-16,-40 0-478 0,41 2-424 15</inkml:trace>
  <inkml:trace contextRef="#ctx0" brushRef="#br0" timeOffset="24383.55">9601 5387 251 0,'0'0'366'0,"26"-5"-25"0,-26 5-30 0,0 0-42 16,0 0-60-16,0 0-42 0,0 0-33 0,24 8-26 16,-24-8-13-16,0 0-6 0,6 25-5 0,-6-25-3 15,0 26 0-15,0-26-7 0,0 24-6 0,0-24-11 16,-3 30-6-16,3-30-3 0,-10 30-5 0,10-30-3 15,-13 25-11-15,13-25-4 0,-20 27-4 0,6-16-3 16,1 1-55-16,13-12-156 0,-26 15-174 16,26-15-471-16,-34 7-323 0</inkml:trace>
  <inkml:trace contextRef="#ctx0" brushRef="#br0" timeOffset="25195.55">9964 5320 351 0,'0'0'380'15,"0"0"-17"-15,0-20 4 0,0 20 1 0,0 0-9 16,0 0-19-16,0 0-23 0,0 0-34 0,0 0-28 16,0 0-28-16,0 0-26 0,0 0-24 0,0 0-28 15,0 0-30-15,7-15-26 0,-7 15-14 0,0 0-18 16,30-11-16-16,-30 11-3 0,23-9-12 15,-23 9-2-15,27-11-7 0,-27 11 1 0,27-14-9 16,-27 14 1-16,27-15 4 0,-27 15-4 0,23-15-1 16,-23 15-4-16,19-18 7 0,-19 18 2 0,18-15 11 15,-18 15 17-15,13-12 16 0,-13 12 11 0,0 0 4 16,7-18-13-16,-7 18-12 0,0 0-12 16,0 0-3-16,-14-12-12 0,14 12-1 0,0 0-2 15,-36 0-1-15,36 0-3 0,-27 10 2 0,27-10-2 16,-40 15-2-16,23-5 2 0,-3-1 1 0,3 7 3 15,-3-3 0-15,4 4-2 0,-1 0-2 0,4 3 1 16,2-3-1-16,2 4-5 0,5 1 5 0,1-2-6 16,0-2 1-16,6 1-2 0,0 2-1 0,4-4-2 15,7 1 0-15,-5 0-5 0,4-4-3 0,1-2-1 16,2 1-1-16,1-3-106 0,-17-10-131 16,30 11-144-16,-30-11-116 0,31 3-82 0,-31-3-59 15,30-6-460-15,-30 6-571 0</inkml:trace>
  <inkml:trace contextRef="#ctx0" brushRef="#br0" timeOffset="25595.56">10338 5157 129 0,'0'0'319'15,"7"-30"-13"-15,-7 30-18 0,0-27-9 0,0 27-22 16,0-22-10-16,0 22-28 0,0-20-36 0,0 20-31 16,0 0-37-16,0 0 0 0,0-21 22 0,0 21 24 15,0 0-1-15,0 0-2 0,0 23 1 0,0-23-2 16,-7 30-17-16,3-11-22 0,1 7-20 0,3-1-11 15,-3 2-21-15,-1 3-9 0,-2 0-9 0,3 0-10 16,3-4-7-16,-7 0-9 0,3-3 1 16,1 0 0-16,0-6 36 0,-1 0 55 15,4-17 61-15,-3 26 19 0,3-26-15 0,0 0-18 16,-3 19-15-16,3-19-16 0,0 0-22 0,0 0-14 16,0 0-18-16,6-13-15 0,-6 13-11 0,10-21-11 15,1 5-9-15,-2-1-7 0,5 2-6 0,-1-3-4 16,0 1-4-16,4 0-3 0,-4 1-3 0,1 4-6 15,-1-1-5-15,-13 13 0 0,24-17 2 0,-24 17 1 16,20-8-1-16,-20 8 7 0,0 0-1 0,27 11 0 16,-27-11 3-16,9 14-1 0,-9-14 2 0,10 25-1 15,-10-25 2-15,6 30-1 0,-6-30 1 0,8 36-1 16,-5-19 2-16,4 0-2 0,-7-17-3 16,6 34 2-16,-6-34-6 0,6 27-1 15,-6-27-88-15,5 25-102 0,-5-25-101 0,3 20-96 16,-3-20-92-16,0 0-77 0,13 15-58 0,-13-15-521 15,0 0-606-15</inkml:trace>
  <inkml:trace contextRef="#ctx0" brushRef="#br0" timeOffset="26291.55">10738 5412 45 0,'10'-15'226'0,"-4"-3"3"0,2 5-6 0,-2-7-12 16,-6 20-14-16,7-31-7 0,-7 31-24 0,3-27-11 16,-3 27 9-16,-3-26 8 0,3 26 6 0,-7-17 13 15,7 17 8-15,0 0 1 0,-30-8-2 0,30 8-9 16,-23 10-21-16,23-10-13 0,-30 20-19 15,17-4-19-15,-1 1-26 0,1 0-6 0,2 0-24 16,5 3-10-16,-4-2-6 0,7 0-11 0,3-18-8 16,-11 30 3-16,11-30-6 0,-3 22 12 15,3-22-4-15,0 0 5 0,11 20 3 0,-11-20 17 16,0 0-1-16,0 0-5 0,26-8-8 0,-26 8-8 16,20-13-8-16,-20 13-6 0,23-26-2 0,-10 11-4 15,1 0 0-15,-1 0-2 0,1-1-4 0,-1 2 1 16,-3 1-8-16,-10 13-2 0,20-23-1 0,-20 23-3 15,14-13-2-15,-14 13 3 0,0 0 3 0,0 0 1 16,0 0 4-16,16 16 9 0,-16-16 1 0,0 27 0 16,0-27 0-16,0 33 0 0,0-13-3 15,0-3-5-15,3 0 2 0,-3-17 6 0,3 32 14 16,-3-32 16-16,11 24 15 0,-11-24 3 0,13 18 3 16,-13-18 4-16,20 7 3 0,-20-7-11 0,0 0-11 15,34-6-7-15,-34 6-7 0,23-12-6 0,-23 12-9 16,26-22 1-16,-15 7-8 0,2 1-4 15,-3-7 0-15,0 1-4 0,-4-2-2 0,1-2-2 16,-4 3 0-16,-3-1-2 0,4-2-2 0,-8 7 1 16,4 17-6-16,-6-30 1 0,6 30-1 0,-13-22 1 15,13 22-1-15,-27-14 0 0,27 14 2 0,0 0 3 16,-40 0 0-16,40 0 3 0,-27 12-2 16,27-12 1-16,-20 14 0 0,20-14 1 0,-17 15 0 15,17-15 1-15,-3 17 0 0,3-17 3 0,0 0 0 16,7 23-1-16,-7-23 2 0,16 11 0 0,-16-11-2 15,0 0 0-15,34 4-2 0,-34-4-1 0,0 0 1 16,47-1 0-16,-47 1-1 0,33-12 0 0,-33 12 1 16,40-12-1-16,-20 4-1 0,-1 1 1 0,2-3-2 15,-21 10 4-15,30-14-1 0,-30 14 0 16,27-12 1-16,-27 12 0 0,20-14-1 0,-20 14-2 16,16-10-2-16,-16 10-5 0,0 0-1 0,0 0 3 15,0 0 0-15,0 0 3 0,0 0 0 0,0 0 3 16,0 24-1-16,0-24 0 0,-13 26 1 15,2-11 3-15,5 2 2 0,-4 4-2 0,4-1 2 16,-2 2-2-16,5-1 2 0,-3 0 1 0,3 0 3 16,-1-1-4-16,-2 1-2 0,6-5-5 0,0-16-6 15,-8 30-64-15,8-30-145 0,0 23-150 0,0-23-150 16,0 0-113-16,5 18-627 0,-5-18-717 0</inkml:trace>
  <inkml:trace contextRef="#ctx0" brushRef="#br0" timeOffset="26464.55">11388 5392 273 0,'0'0'392'0,"21"-13"-35"0,-21 13-48 16,0 0-60-16,16-9-53 0,-16 9-35 0,0 0-19 15,0 0 17-15,0 0 9 0,17 17-11 16,-17-17-19-16,0 0-19 0,0 28-13 0,0-28-10 16,-7 26-18-16,7-26-12 0,-10 24-11 0,10-24-9 15,-16 27-12-15,2-11-2 0,4-4-60 0,-3 0-196 16,-1 1-227-16,14-13-444 0,-27 14-376 0</inkml:trace>
  <inkml:trace contextRef="#ctx0" brushRef="#br0" timeOffset="27284.1">11752 5170 147 0,'0'0'329'0,"6"-17"-30"0,-6 17-22 0,3-15-20 15,-3 15-24-15,0 0-11 0,8-23-5 16,-8 23-8-16,0 0-8 0,6-18-29 0,-6 18-32 15,0 0-29-15,0 0-18 0,0 0 46 0,0 0 41 16,0 0 23-16,0 0 5 0,0 0 4 0,0 0 1 16,-3 24-7-16,3-24-11 0,-11 32-8 0,5-13-21 15,3 4-27-15,-7 2-21 0,7 2-24 0,-8 3-17 16,5 0-13-16,-1 0-12 0,4 0-8 16,0-2-8-16,-5-3-5 0,2-3-7 0,3-2-2 15,-1 0 18-15,4-20 56 0,-6 31 68 0,6-31 33 16,-3 19-6-16,3-19-12 0,0 0-5 0,0 0-16 15,0 0-17-15,0 0-21 0,0 0-18 0,0 0-19 16,3-28-15-16,7 11-15 0,4 0-21 0,-2-3-5 16,9-3-10-16,-5 0-7 0,8 1-6 15,-4 0 0-15,2 2-6 0,-1 0-4 0,-1 4-4 16,-4 4-2-16,1 3-4 0,-17 9 5 0,30-13-2 16,-30 13-1-16,0 0 2 0,37 7 0 0,-37-7-7 15,14 23 3-15,-14-23 0 0,3 29-1 0,-3-12-5 16,-3 4-9-16,-5-1 3 0,2 2 4 15,-1-2 1-15,-2-2 2 0,-5 2-1 0,1-5 4 16,-1-1 0-16,1 3 4 0,-4-5-13 0,17-12-60 16,-30 15-84-16,30-15-100 0,-27 10-107 0,27-10-104 15,0 0-96-15,-33 4-59 0,33-4-43 0,0 0-568 16,0 0-709-16</inkml:trace>
  <inkml:trace contextRef="#ctx0" brushRef="#br0" timeOffset="27863.72">12155 5297 254 0,'17'-12'328'0,"-4"-2"-16"0,-13 14-15 0,20-19-19 0,-20 19-25 16,17-15-37-16,-17 15-20 0,0 0 23 15,0 0 35-15,0 0 8 0,0 0-8 0,0 0-17 16,-10 13-30-16,-3-1-32 0,-1 0-28 0,-2 5-29 16,2-1-25-16,1 2-17 0,0 2-15 0,3-2-6 15,0-2-9-15,7 2-5 0,3-18-16 0,-7 30-3 16,7-30-11-16,7 23 8 0,-7-23-10 0,13 15 3 15,-13-15-3-15,0 0 0 0,33 7-1 0,-33-7-2 16,23-5 0-16,-23 5 2 0,30-13 12 0,-30 13 16 16,30-21 23-16,-17 8 13 0,1 0 7 0,-1-2-1 15,-2 1-8-15,-2-4-8 0,-2 3-10 0,-1-1-10 16,-6 16-8-16,8-26-4 16,-8 26-7-16,6-26-5 0,-6 26-8 0,7-20-9 15,-7 20-2-15,0 0 3 0,0 0 2 0,-13-12-2 16,13 12 0-16,0 0-2 0,-30 12 0 0,30-12 1 15,-24 17-1-15,24-17 2 0,-17 21-2 0,17-21 1 16,-13 22 3-16,13-22 0 0,-6 23 4 0,6-23-2 16,3 23 2-16,-3-23 2 0,6 22-2 0,-6-22-2 15,18 17 0-15,-18-17 0 0,19 13 0 0,-19-13 2 16,30 6-2-16,-30-6-1 0,36 0 1 0,-36 0 0 16,41-6-1-16,-22-2-2 0,5-2 1 0,-4-2-2 15,4-1 4-15,-8-1-1 0,1 1-4 0,-4-5 3 16,1 3-1-16,-1-2 13 0,-7-1-7 15,2 0 0-15,-8 18-3 0,9-27 2 16,-9 27-4-16,0-24-2 0,0 24-2 0,-9-13 0 16,9 13-2-16,0 0 0 0,-30 1 0 0,9 11 4 15,4-3-1-15,-2 6 1 0,2 3 1 0,-4 2 1 16,5 1 2-16,2-5-2 0,5 4 2 0,-4-1-2 16,10 1 1-16,3-20 0 0,-8 31-5 0,8-31 6 15,3 24-1-15,-3-24-2 0,14 20-3 0,-14-20 1 16,16 12-1-16,-16-12-26 0,24 9-129 0,-24-9-145 15,0 0-171-15,36 0-117 0,-36 0-104 0,24-5-407 16,-24 5-569-16</inkml:trace>
  <inkml:trace contextRef="#ctx0" brushRef="#br0" timeOffset="28192.33">12599 5447 218 0,'0'0'242'0,"-3"18"-3"0,3-18-14 15,0 0-16-15,0 0-15 0,-7 17-8 0,7-17 0 16,0 0 6-16,0 0 18 0,0 0 27 0,0 0 16 15,10 14-4-15,-10-14-14 0,0 0-11 0,23-6-10 16,-23 6-22-16,27-13-30 0,-27 13-33 0,30-20-16 16,-14 8-22-16,5 0-20 0,-5-6-9 0,4-2-17 15,4-3-4-15,-8 0-7 0,4-1-8 0,-3-1-5 16,0 2-8-16,-8 3 4 0,5 0-2 0,-4 3 6 16,-4-1 17-16,2 3 5 0,-8 15 1 15,6-22-9-15,-6 22-7 0,0 0-5 0,-3-23-11 16,3 23 3-16,0 0-3 0,0 0 4 0,0 0 1 15,-41 8 18-15,41-8 12 0,-19 20 13 0,2-6 3 16,4 4-2-16,-1 0-12 0,4 2-5 0,1-1-6 16,-2 5-6-16,1-3-2 0,4 2-9 15,-1-1 7-15,0-1-11 0,7 1-2 0,-3 1-4 16,-1-3-5-16,4-20-7 0,0 32-19 0,0-32-144 16,7 28-142-16,-7-28-194 0,7 15-136 0,-7-15-649 15,0 0-745-15</inkml:trace>
  <inkml:trace contextRef="#ctx0" brushRef="#br0" timeOffset="28363.55">13046 5345 328 0,'0'0'326'0,"19"-18"-29"0,-19 18-42 15,0 0-56-15,14-15-39 0,-14 15-29 0,0 0 2 16,0 0 36-16,0 0 18 0,0 0 4 0,7 22 2 16,-7-22 2-16,-10 26 5 0,10-26-15 0,-14 30-27 15,8-13-26-15,-7 0-22 0,-1 4-16 16,1-4-16-16,-7 3-13 0,-4 2-18 0,-3-1-9 15,-3-4-51-15,-6 3-227 0,-7 1-271 0,-4-4-546 16,-10-2-529-16</inkml:trace>
  <inkml:trace contextRef="#ctx0" brushRef="#br0" timeOffset="28999.99">8330 5920 203 0,'0'0'399'16,"7"-16"-17"-16,-7 16-23 0,0 0-12 0,0 0-23 16,10-18-36-16,-10 18-35 0,0 0 3 0,0 0 9 15,0 0 1-15,0 0-14 0,-7 24-16 0,7-24-14 16,-6 30-18-16,-1-10-30 15,3-1-30-15,-2 4-27 0,3-3-19 0,-4 6-19 16,4-7-14-16,-1 4-10 0,1-3-13 0,3-20-7 16,-4 32 0-16,4-32 29 0,-3 30 32 0,3-30 33 15,0 20 16-15,0-20-19 0,0 0-22 0,0 0-16 16,0 0-18-16,0 0-11 0,0 0-7 0,0 0-10 16,0 0-7-16,10-20-8 0,-10 20-3 0,-3-25-4 15,3 25 0-15,-10-30-7 0,10 30-2 0,-13-27 1 16,2 12 5-16,2 0 1 0,-1 3-3 0,-4-1-5 15,14 13-3-15,-24-20-2 0,24 20-3 0,-26-13 0 16,26 13 1-16,-30-2-6 0,30 2 5 0,-29 4 0 16,29-4 3-16,-30 13 1 0,12-1 6 15,1 1-1-15,1 2 3 0,2 3 0 0,5-1 4 16,-1 2-1-16,4 2-4 0,-2-3 2 16,5 2 0-16,3-4 0 0,0-16 3 0,3 34 0 15,5-17 3-15,1-2-4 0,4 0 1 0,1-3-8 16,5-1-2-16,2-1-5 0,-1-3-6 0,-20-7-30 15,43 10-163-15,-43-10-160 0,44 3-148 0,-44-3-135 16,43-3-63-16,-20-2-48 0,1-3-407 0,-5 1-624 16</inkml:trace>
  <inkml:trace contextRef="#ctx0" brushRef="#br0" timeOffset="29275.78">8557 6132 41 0,'0'0'319'0,"13"-21"-8"0,-13 21-10 0,7-19-24 15,-7 19-19-15,4-17 35 0,-4 17 16 0,0 0 4 16,-8-15-2-16,8 15-1 0,0 0 1 0,0 0-16 15,-26 2-10-15,26-2-23 0,-17 15-20 0,17-15-38 16,-23 25-39-16,16-10-30 0,-2 0-22 16,1 3-22-16,5-1-17 0,3-17-10 0,-3 31-12 15,3-31-6-15,3 27-4 0,-3-27-6 0,7 24 0 16,-7-24-5-16,17 17-1 0,-17-17-6 0,20 9-2 16,-20-9-2-16,0 0-3 0,36-5-2 0,-36 5 5 15,24-16 2-15,-24 16 0 0,19-20 0 0,-19 20-6 16,17-24-4-16,-17 24 1 0,13-27-3 15,-13 27 0-15,11-26-6 0,-11 26-4 0,6-25-1 16,-6 25-6-16,7-21-12 0,-7 21-101 0,3-19-110 16,-3 19-97-16,0 0-76 0,8-17-58 0,-8 17-50 15,0 0-59-15,0 0-504 0,0 0-545 0</inkml:trace>
  <inkml:trace contextRef="#ctx0" brushRef="#br0" timeOffset="29728.16">8783 6027 215 0,'24'-7'333'0,"-24"7"-11"15,0 0-10-15,0 0-11 0,0 0-26 0,0 0-35 16,24-8-19-16,-24 8-12 0,0 0 31 0,0 0 34 16,0 0 13-16,-4 23-8 0,4-23-28 15,-6 18-38-15,6-18-31 0,-4 22-32 0,4-22-25 16,-7 27-22-16,7-27-19 0,0 27-14 0,0-27-10 16,3 28-12-16,-3-28-10 0,0 26-1 0,0-26-4 15,4 20 2-15,-4-20 7 0,0 0-4 0,10 17-8 16,-10-17-2-16,0 0-4 0,0 0-6 0,27-5-2 15,-27 5-5-15,19-15-2 0,-19 15-4 0,21-26 1 16,-11 11-3-16,-3-2 0 0,3 0-1 0,-4 0 0 16,1 1-2-16,0 1-2 0,-7 15 4 15,6-24-4-15,-6 24-4 0,7-20 1 0,-7 20 1 16,0 0-3-16,0 0 3 0,0 0 1 16,0 0 1-16,0 0 4 0,-10 17 0 0,10-17 0 15,-3 27 1-15,3-27 2 0,0 33-1 0,0-33 1 16,6 30 3-16,-6-30-1 0,10 27 2 0,-10-27 6 15,17 24 0-15,-17-24 1 0,20 13-2 0,-20-13-2 16,26 6-1-16,-26-6 1 0,0 0-3 0,40-6 0 16,-40 6-4-16,27-12-1 0,-10 3-1 0,-1-4-5 15,1-3 5-15,-4 2-3 0,4-6 2 0,-4-1-4 16,1-1 2-16,-1-1-1 0,-2 4 0 0,-2 1 1 16,-2 1 1-16,3-1-3 0,-10 18-3 0,10-22-2 15,-10 22 0-15,0 0 3 0,0 0 1 16,0 0 2-16,0 0 4 0,0 0 2 15,0 0 2-15,-10 25 5 0,10-25-5 0</inkml:trace>
  <inkml:trace contextRef="#ctx0" brushRef="#br0" timeOffset="31335.47">9254 5961 17 0,'7'-19'348'16,"-7"19"-20"-16,6-17-19 0,-6 17-5 0,11-22-18 15,-11 22-15-15,9-20-17 0,-9 20-16 16,7-18-6-16,-7 18-13 0,11-18-20 0,-11 18-34 16,0 0-32-16,6-18-30 0,-6 18-20 0,0 0-15 15,0 0 5-15,0 0 16 0,10 16 4 0,-10-16-8 16,-4 25-10-16,4-25-10 0,-3 37-11 16,0-15-1-16,0 3-11 0,0 0-2 0,-2 3-7 15,2-2-2-15,0 1 24 0,0-3 9 0,-4 0 5 16,4-3 6-16,-5 0 9 0,5-1 20 0,0-5 42 15,3-15 42-15,-6 27 35 0,6-27 12 0,-7 20-43 16,7-20-39-16,0 0-25 0,0 0-22 0,0 0-14 16,0 0-19-16,0 0-9 0,-10-20-18 0,10 20-5 15,7-26-3-15,-1 10-14 0,4-2-6 0,4 1-8 16,-1-1-4-16,4 3-4 0,-1 0-2 0,4 0-3 16,1 3 0-16,1 2 1 0,2 2-4 15,3 2 0-15,-27 6 0 0,43 0-4 0,-43 0 3 16,40 9 1-16,-40-9-3 0,30 15 2 15,-30-15-1-15,20 17 0 0,-20-17 10 0,7 22-7 16,-7-22 2-16,-3 24 3 0,3-24 1 0,-20 19 3 16,3-9-2-16,-3-3 4 0,-3-1-2 0,23-6-2 15,-48 9 0-15,48-9 4 0,-49 5-3 0,49-5 1 16,-44 0 0-16,44 0-5 0,-40 0-5 0,40 0-45 16,-30-5-113-16,30 5-121 0,-23-4-118 0,23 4-71 15,0 0-35-15,0 0-21 0,0 0-36 0,9-16-2 16,-9 16-425-16,32-4-470 0</inkml:trace>
  <inkml:trace contextRef="#ctx0" brushRef="#br0" timeOffset="31663.56">9564 6179 21 0,'0'0'346'0,"0"0"-10"16,10 13-5-16,-10-13-6 0,0 0 1 0,0 0-6 16,0 0-44-16,20 11-55 0,-20-11-41 0,0 0-36 15,0 0-32-15,27-8-21 0,-27 8-17 0,23-10-16 16,-23 10-12-16,27-15 10 0,-27 15 10 0,30-20 11 15,-14 5-13-15,2 3 14 0,-2-3-11 0,4-1 9 16,-4-1 2-16,1-1-6 0,-4-3 0 0,4 5-5 16,-7-4 6-16,4-1-3 0,-8 2 6 0,4-1 3 15,-7 0-6-15,-3 20 9 0,8-29-10 0,-8 29-13 16,0-29-15-16,0 29-6 0,-5-17-10 16,5 17-5-16,0 0-5 0,0 0-2 0,-22-8-1 15,22 8-3-15,-20 17-2 0,10-4-1 16,-1 5 0-16,-2 0-1 0,7 1 0 0,-5 4-1 15,1-1 5-15,4 1-4 0,3-1 0 0,0 1 1 16,-1-1 0-16,4-2 0 0,0 0-3 0,0-20-1 16,4 32-5-16,-4-32 6 0,12 28 1 0,-12-28-17 15,14 20-130-15,-14-20-165 0,20 14-146 0,-20-14-114 16,0 0-597-16,40 1-629 0</inkml:trace>
  <inkml:trace contextRef="#ctx0" brushRef="#br0" timeOffset="32015.56">10038 6097 352 0,'0'0'361'0,"0"0"-17"0,10-18-26 16,-10 18-17-16,0 0-24 0,0 0-33 0,9-14-37 16,-9 14-34-16,0 0-37 0,0 0-26 0,0 0-21 15,14-12-17-15,-14 12-13 0,0 0-11 16,0 0-6-16,24-8 24 0,-24 8 0 0,0 0 6 16,26-4-2-16,-26 4-5 0,20-8-2 0,-20 8-9 15,24-11-7-15,-24 11-10 0,20-13-4 0,-20 13-5 16,19-17 5-16,-19 17 8 0,17-17-4 0,-17 17 1 15,17-21 14-15,-17 21 8 0,10-20 2 0,-10 20 5 16,7-19 4-16,-7 19 2 0,0 0-2 0,0-24 0 16,0 24-14-16,-11-14-5 0,11 14-6 0,0 0-5 15,-30-7-5-15,30 7-6 0,-29 4 2 16,29-4 2-16,-41 18-3 0,22-6-4 0,-5 4-1 16,4 4-2-16,0 1-7 0,0 3 3 0,3 3-2 15,4-3-5-15,3 5 0 0,3-4 2 0,4 1 2 16,3-2 3-16,6-2 2 0,5 1 0 15,8-1 0-15,8-4-6 0,6-3-1 0,8-3-2 16,-1-3-1-16,6-3 0 0,4-3-90 0,4-6-162 16,6-3-203-16,3-3-182 0,1-3-643 0,5-8-727 15</inkml:trace>
  <inkml:trace contextRef="#ctx0" brushRef="#br0" timeOffset="32647.42">13086 4790 401 0,'0'0'408'0,"-13"-18"-39"0,13 18-51 15,-8-18-47-15,8 18-49 0,8-14-40 0,-8 14-17 16,16-18-6-16,1 8-1 0,10 1 0 0,0-2-5 15,9 4 1-15,4-3-6 0,7 0-14 16,9 0-19-16,-3 2-18 0,4 1-2 0,3-1-5 16,0 1 2-16,-6 2-8 0,-5 1 7 15,5 1-2-15,-10 0-7 0,-1 1 4 0,-3 2 3 16,-3 2 5-16,-4 4 18 0,-3-2 16 0,0 6 4 16,0 2 12-16,-7 5 1 0,-3 3-4 0,1 6-13 15,-8 3-15-15,-4 9 3 0,-5 7 60 0,0 8-8 16,-15 9-33-16,1 9 6 0,-10 13 8 0,-10 4-15 15,0 2-30-15,-7 3-19 0,1-4-19 0,6 1-9 16,0-2-10-16,6-1-7 0,5-4-8 0,2-13-3 16,4-6-3-16,-1-8-1 0,4-6-8 0,4-10-1 15,3-5 0-15,-5-3 6 0,2-4 5 0,6-3 1 16,-7-5-4-16,7-20-2 0,-6 27-5 16,6-27-3-16,-17 19-2 0,17-19-4 15,-24 12 3-15,24-12-5 0,-43 6-2 0,10 0-2 16,-14-1-1-16,-20 0 1 0,-16 4-1 0,-30 4 3 15,-11 3-1-15,-12 1-5 0,-35 5-1 0,-2 3-3 16,3 3-8-16,4-3-9 0,32-3-113 0,10-2-116 16,21 0-143-16,23-7-186 0,17-1-200 0,15-7-208 15,6 0-423-15,5-3-864 0</inkml:trace>
  <inkml:trace contextRef="#ctx0" brushRef="#br0" timeOffset="35747.44">20753 3577 364 0,'0'0'446'0,"0"0"0"16,0 0-2-16,-23-7-15 0,23 7-29 0,0 0-31 15,-14-15-25-15,14 15-32 0,-7-16-17 0,7 16-17 16,0-22-20-16,0 22-27 0,4-25-31 0,-4 25-21 15,10-28-8-15,-7 11-11 0,7 0-13 0,-7 0-21 16,8-1-12-16,-1 3-17 0,-1-3-10 0,2 1-6 16,-1 2-17-16,-1-1-9 0,2 2-11 15,-1 1-6-15,-10 13-13 0,20-20-2 0,-20 20-9 16,16-12-3-16,-16 12 2 0,0 0-1 0,30 8 0 16,-30-8 6-16,17 26 8 0,-7-6 14 15,-3 6 3-15,2 3-4 0,-5 7-2 0,3 1-7 16,-4 3-4-16,-3 3-5 0,0-3 4 0,0 2-3 15,-3-2-6-15,0 0-2 0,-1-5-3 0,0 0-1 16,4-7 7-16,-3-3-4 0,0-3 53 0,3-3 80 16,0-19 30-16,-7 26-11 0,7-26-18 0,0 0-9 15,0 0-3-15,0 0-14 0,7-20-13 0,-4-2-26 16,4-6-11-16,-3-4-14 0,5-6-12 16,4-7-8-16,-2-3-37 0,5 1 0 0,1-3 0 15,-1 0 0-15,1 3 0 0,4-2 0 0,-2 5 0 16,1 1 0-16,1 4 0 0,-5 1 0 0,1 8 0 15,-1 5 0-15,1 5 0 0,-4 5 0 0,4 5 0 16,-17 10 0-16,27-5 0 0,-27 5 0 0,30 17 0 16,-17 1 0-16,1 8 0 0,-1 5 0 0,-3 8 0 15,-3 8 0-15,-1 3 0 0,-6 5 0 0,0 2 0 16,0 3 0-16,-6 8 0 0,-5-6-5 0,5-6-20 16,-4-2-2-16,-4-7-3 0,8-1-7 0,-4-9 1 15,3-1 1-15,4-9 4 0,-4-3 4 0,4-4-29 16,3-20-74-16,-7 28-80 0,7-28-85 15,0 0-72-15,0 0-75 0,0 0-78 0,0 0-84 16,0 0-63-16,0 0-42 0,37-19-630 0,-20 1-796 16</inkml:trace>
  <inkml:trace contextRef="#ctx0" brushRef="#br0" timeOffset="36311.51">21683 3467 368 0,'17'-30'405'15,"-4"3"10"-15,-2 4 17 0,-5-2 12 0,1 2 4 16,-4 4 8-16,0-4-6 0,-3 23-17 0,0-33-34 15,0 33-47-15,-13-22-38 0,13 22-26 0,-20-8-13 16,20 8 3-16,-40 8-23 0,13 2-20 0,-3 8-24 16,-3 6-27-16,0 7-26 0,-4 1-30 15,0 11-19-15,0 2-18 0,11-2-19 0,3-4-10 16,3 4-13-16,6-4-8 0,1-3-6 0,6-4-13 16,1-7-9-16,6 0-6 0,0-25-3 0,6 30 4 15,-6-30-6-15,17 13 4 0,-17-13-6 0,26-6 2 16,-5-6-2-16,2-5 6 0,0-5 2 0,0-9 7 15,7-4 7-15,1-3 21 0,-5 1 10 0,1-3-3 16,0 3-5-16,-4 1 8 0,-3 7 30 0,-3 1 7 16,-1 3-6-16,-2 5-18 0,-1 1-18 0,-7 2-18 15,-6 17-1-15,21-14-14 0,-21 14-15 0,0 0 0 16,23 7 0-16,-23-7 0 0,13 28 0 16,-5-8 0-16,1 5 0 0,-2 5 0 0,-4 0 0 15,3 3 0-15,-2-1 0 0,3-5 0 0,-4-2 0 16,1 0 0-16,-1-2 0 0,0-2 0 15,-3-21 0-15,14 22 0 0,-14-22 0 0,19 7 0 16,-19-7 0-16,27-7 0 0,-7-6 0 0,4-8 0 16,-1-3 0-16,3-6 0 0,1-5 0 0,3-2 0 15,0-3 0-15,0-7 0 0,-3 6 0 0,0 1 0 16,-4 2 0-16,3 7 0 0,-5 3 0 0,-8 3 0 16,4 5 0-16,-4 5 0 0,-13 15 0 0,20-11 0 15,-20 11 0-15,0 0 0 0,11 29 0 0,-11-10-2 16,-5 11 3-16,-1 5 0 0,-1 5-1 0,-2 8 0 15,-2 0 0-15,1 1 0 0,-3-1 0 16,3-3 0-16,0-8 0 0,0-3 0 0,3-3 0 16,4-3 0-16,-4-6 0 0,4 1 0 0,0-6 0 15,3-17 0-15,-7 25 0 0,7-25-26 0,0 0-159 16,0 0-116-16,0 0-123 0,0 0-118 0,20 8-104 16,-20-8-93-16,23-18-66 0,-6 6-733 0,3-1-983 15</inkml:trace>
  <inkml:trace contextRef="#ctx0" brushRef="#br0" timeOffset="36471.56">22517 3558 471 0,'0'0'507'0,"16"-13"13"0,-16 13-2 0,0 0 3 16,0 0-16-16,18-15-19 0,-18 15-30 0,0 0-39 15,0 0-62-15,13-16-61 0,-13 16-54 16,0 0-49-16,23-12-38 0,-23 12-30 0,24-10-23 16,-24 10-23-16,30-7-11 0,-30 7-11 0,36-8-20 15,-36 8-61-15,40-10-86 0,-40 10-115 0,47-8-120 16,-23 4-125-16,2-4-113 0,0 3-133 0,1-2-508 15,3-1-687-15</inkml:trace>
  <inkml:trace contextRef="#ctx0" brushRef="#br0" timeOffset="36739.56">23437 3210 41 0,'0'0'535'0,"7"-21"-6"0,-7 21-6 0,0-18-2 15,0 18-7-15,0 0-22 0,0-24-37 0,0 24-51 16,0 0-73-16,-7-17-60 0,7 17-53 0,0 0-25 15,0 0-3-15,0 0-4 0,-23 17 2 0,13-5-9 16,1 9-16-16,-5 4-10 0,1 4-15 0,-8 7-13 16,5 6-22-16,-7 3-9 0,-1 11-20 0,1 2-9 15,0 3-1-15,3-1-9 0,-1 0 7 0,2 2 9 16,2-5 0-16,0-3-7 0,4-4-9 0,3-4-7 16,-4 0-2-16,5-3-5 0,-1-8-4 0,-1-3-3 15,5-2-2-15,-1-7 2 0,4-1-2 0,0-2-18 16,3-20-50-16,-8 25-96 0,8-25-145 15,0 0-144-15,0 0-127 0,0 0-136 0,0 0-107 16,24-5-759-16,-24 5-992 0</inkml:trace>
  <inkml:trace contextRef="#ctx0" brushRef="#br0" timeOffset="37060.14">23211 3507 587 0,'-17'-32'561'0,"1"2"10"16,-1-1-4-16,0-1-43 0,4 0-61 0,0 2-55 16,2-3-53-16,5 4-63 0,3-2-52 15,-1 4-50-15,8-2-37 0,5 0-33 0,2 0-24 16,5 0-22-16,8 5-17 0,-1 3-14 0,7 2-17 16,3 4-13-16,-3 4-17 0,4 6-6 0,-1 3-5 15,0 4-4-15,-3 6 7 0,-3 4 0 0,0 4 3 16,-8 4 3-16,-2 2-2 0,-7 4 2 0,-7-2 3 15,-3 1 5-15,-6 4 2 0,-7 2 0 0,-7-3 4 16,-11 2 4-16,-2-1 3 0,0-4-1 0,-7 0-2 16,3-4 1-16,4-4 0 0,3 1-3 0,0-3 1 15,3-3-3-15,4-2-32 0,3 0-86 16,-1-2-109-16,21-8-124 0,-22 14-101 16,22-14-83-16,0 0-123 0,0 0-386 0,10 16-509 15</inkml:trace>
  <inkml:trace contextRef="#ctx0" brushRef="#br0" timeOffset="37444.56">23608 3413 478 0,'0'0'592'0,"23"-21"-20"15,-23 21-34-15,20-20-35 0,-20 20-54 0,20-20-63 16,-20 20-71-16,20-14-63 0,-20 14-48 0,23-11-45 16,-23 11-31-16,0 0-26 0,41 0-20 0,-41 0-14 15,30 12-16-15,-14-1-8 0,1 3-9 0,-1 2-3 16,-2 4-2-16,-1 0-4 15,0 2-4-15,-6 3-1 0,3 0-12 0,-7 3-7 16,4-3-5-16,-7 0-4 0,3 0-1 0,-3-3 2 16,0-4 3-16,0-18 5 0,-3 35 10 0,3-35 28 15,-3 25 47-15,3-25 45 0,-10 15 30 0,10-15 24 16,0 0 13-16,0 0 2 0,-20 10 0 0,20-10-7 16,0 0-10-16,-10-18-17 0,10 18-27 0,-3-22-23 15,3 22-21-15,6-28-21 0,1 11-13 0,3-1-16 16,0 1-11-16,3-1-19 0,4 0-25 0,-1 0-24 15,1 4-21-15,4-4-28 0,-2 4-14 0,1-1-6 16,-3 1-8-16,-1 5-2 0,2-1-8 0,-18 10-6 16,26-17-3-16,-26 17 5 0,23-8 8 15,-23 8 9-15,0 0 0 0,27-7-9 0,-27 7-23 16,0 0-40-16,0 0-42 0,0 0-38 0,0 0-61 16,0 0-57-16,17 12-61 0,-17-12-35 0,0 0-52 15,0 0-480-15,0 0-480 0</inkml:trace>
  <inkml:trace contextRef="#ctx0" brushRef="#br0" timeOffset="37996.48">24234 3467 6 0,'0'0'177'0,"0"0"-38"0,0 0-28 15,0 0-20-15,0 0-19 0,0 0-16 0,0 0-9 16,0 0-9-16,0 0-8 0,0 0-6 0,0 0-4 15,0 0 6-15,0 0 19 0,0 0 25 0,0 0 27 16,8 16 26-16,-8-16 16 0,0 0 23 0,0 0 16 16,0 0 18-16,0 0 5 0,0 0 8 0,0 0-1 15,0 0-8-15,0 0-17 0,0 0-30 0,0 0-27 16,0 0-25-16,-14 14-20 0,14-14-17 0,0 0-11 16,0 0-31-16,0 0-34 0,0 0-34 0,0 0-35 15,0 0-29-15,0 0-16 0,0 0-5 0,0 0 12 16,0 0 21-16,0 0 18 0,0 0 14 15,0 0 14-15,0 0 16 0,0 0 24 0,0 0 45 16,0 0 48-16,0 0 33 0,0 0 32 0,0 0 33 16,0 0 25-16,14-12 16 0,-14 12 13 0,0 0-3 15,0 0 0-15,0 0-10 0,6-21-9 0,-6 21-13 16,0 0-13-16,0 0-18 0,0 0-21 0,7-17-23 16,-7 17-24-16,0 0-18 0,0 0-17 0,0 0-12 15,0 0-11-15,0 0-10 0,3-15-6 0,-3 15-2 16,0 0-8-16,0 0-5 0,0 0 1 0,0 0-2 15,0 0-1-15,0 0-4 0,0 0 3 0,0 0 11 16,0 0 21-16,0 0 31 0,-10 15 14 0,10-15-3 16,-10 17 3-16,10-17-4 0,-10 21-5 15,10-21-7-15,-13 27-18 0,5-12-2 0,2 0-13 16,0 3-1-16,-1-3-5 0,1-1-8 0,6-14-3 16,-11 28-1-16,11-28-4 0,-6 25 3 0,6-25-2 15,-7 20-3-15,7-20 2 0,-3 18-3 0,3-18 10 16,0 0-2-16,0 0-30 0,10 15-68 0,-10-15-116 15,0 0-132-15,0 0-125 0,23-13-110 0,-23 13-80 16,13-15-65-16,-13 15-606 0,14-22-770 0</inkml:trace>
  <inkml:trace contextRef="#ctx0" brushRef="#br0" timeOffset="38151.98">24324 3375 220 0,'4'-30'495'0,"-4"30"7"0,0-25 1 0,0 25-6 16,-4-26-14-16,4 26-27 0,-6-22-33 0,6 22-55 15,-7-17-65-15,7 17-61 0,-3-18-51 0,3 18-46 16,0 0-31-16,0 0-25 0,-3-18-54 0,3 18-72 16,0 0-93-16,0 0-117 0,0 0-104 0,0 0-96 15,0 0-80-15,0 0-605 0,0 0-599 0</inkml:trace>
  <inkml:trace contextRef="#ctx0" brushRef="#br0" timeOffset="38759.56">24324 3372 31 0,'0'0'527'0,"0"0"-27"0,0 0-34 16,0 0-41-16,0 0-40 0,0 0-43 0,0 0-40 15,0 0-43-15,27-8-42 0,-27 8-33 0,0 0-33 16,0 0-27-16,21 8-15 0,-21-8-15 0,0 0-14 16,20 17-1-16,-20-17 7 0,13 19 5 0,-13-19-7 15,6 24-11-15,-6-24-12 0,3 27-6 0,-3-27-7 16,4 30-6-16,-4-30-4 0,0 33-3 0,0-33-4 15,-4 30-7-15,4-30 0 0,-3 28 3 0,3-28 24 16,-3 22 44-16,3-22 50 0,-3 18 45 16,3-18 14-16,0 0-5 0,0 0-1 0,-3 18-9 15,3-18-8-15,0 0-27 0,0 0-23 0,0 0-18 16,0-21-26-16,0 21-12 0,9-22-15 0,-9 22-13 16,17-28-10-16,-7 11-6 0,0-1-6 0,4 0-5 15,-2 1-9-15,2 0 0 0,-1-1-1 0,1 3-5 16,-1 3-6-16,0-1-4 0,4 4-4 0,-17 9 2 15,24-17-2-15,-24 17 3 0,0 0-1 0,36-4 1 16,-36 4-3-16,17 10 5 0,-17-10 3 0,13 18-10 16,-13-18-8-16,10 25-8 0,-10-25 1 0,3 30 5 15,-3-30-10-15,-3 30 7 0,3-30 3 0,-3 32 5 16,3-32-1-16,-4 26 6 0,4-26 7 16,-6 22 6-16,6-22 2 0,0 0 16 0,-14 17 18 0,14-17 15 15,0 0 11-15,0 0 13 0,0 0 11 16,0 0 0-16,-10-20-11 0,10 20-15 0,4-19-10 15,-4 19-14-15,6-29-6 0,2 9-6 0,1 3-6 16,1-5-3-16,4 2-9 0,-1 0-2 0,1 2-1 16,-2 1-7-16,1 1-6 0,1 2-12 0,2 1-8 15,-16 13-11-15,24-18 0 0,-24 18 2 0,24-4 2 16,-24 4 0-16,0 0-1 0,33 7 4 0,-33-7 2 16,14 20 0-16,-14-20 9 0,9 25 6 0,-9-25 3 15,10 30 4-15,-10-30 0 0,3 33 3 0,-3-33 1 16,0 33-13-16,0-33-28 0,0 29-41 15,0-29-44-15,0 27-43 0,0-27-52 0,-3 24-52 16,3-24-76-16,-3 17-74 0,3-17-101 0,0 0-68 16,0 0-63-16,0 20-629 0,0-20-748 0</inkml:trace>
  <inkml:trace contextRef="#ctx0" brushRef="#br0" timeOffset="39004.11">25095 3380 279 0,'0'0'403'0,"20"-18"1"15,-20 18-7-15,14-17-5 0,-14 17-11 0,13-15-24 16,-13 15-37-16,0 0-49 0,13-16-49 0,-13 16-41 16,0 0-30-16,0 0 7 0,0 0-1 0,0 0-7 15,0 0-1-15,23 11-10 0,-23-11-12 16,0 22-13-16,0-22-10 0,-3 30-10 0,0-11-13 16,-4 2-11-16,4 1-11 0,-4-2-8 0,0 4-8 15,1-2-6-15,2-2-3 0,-2-3-7 0,-1 4-2 16,0-4-3-16,7-17-1 0,-10 27-5 0,10-27-30 15,-6 23-40-15,6-23-60 0,-7 15-99 0,7-15-114 16,0 0-121-16,0 0-92 0,-17 10-116 0,17-10-388 16,0 0-518-16</inkml:trace>
  <inkml:trace contextRef="#ctx0" brushRef="#br0" timeOffset="39151.46">25118 3219 363 0,'0'0'557'16,"-7"-24"-16"-16,7 24-33 0,-6-20-55 0,6 20-63 15,-3-18-75-15,3 18-71 0,0 0-49 0,0 0-30 16,0-20-31-16,0 20-25 0,0 0-42 0,0 0-88 16,0 0-105-16,0 0-105 0,0 0-95 0,33 0-65 15,-33 0-74-15,0 0-379 0,30 7-329 0</inkml:trace>
  <inkml:trace contextRef="#ctx0" brushRef="#br0" timeOffset="39375.56">25445 3122 2 0,'0'0'515'0,"0"0"2"0,20-12-7 0,-20 12-7 16,0 0-28-16,0 0-36 0,0 0-56 0,16-10-62 16,-16 10-59-16,0 0-54 0,0 0-30 0,0 0 10 15,0 17 11-15,0-17-7 0,-6 22-27 0,6-22-12 16,-13 36-9-16,7-16-7 0,-2 4-19 0,-1 3-19 16,-1 7-14-16,2-2-14 0,-1 1-8 0,-1-1-9 15,-1 1-5-15,2-1-8 0,2 1-4 0,1-3-10 16,-2-5-23-16,2 0-40 0,3-3-59 0,-1-2-87 15,4-20-71-15,-3 30-80 0,3-30-85 0,-3 20-75 16,3-20-41-16,0 0-50 0,0 0-508 0,0 0-563 16</inkml:trace>
  <inkml:trace contextRef="#ctx0" brushRef="#br0" timeOffset="39715.71">25288 3552 42 0,'0'0'374'15,"-12"-13"3"-15,12 13 2 0,0 0-7 0,-18-17-12 16,18 17-26-16,0 0-38 0,-6-15-42 0,6 15-44 15,0 0-39-15,6-18-33 0,-6 18-22 0,18-12-23 16,-18 12-19-16,25-13-15 0,-25 13-11 0,41-17-6 16,-17 9-13-16,-2 1-2 0,2 0-6 0,3-4-4 15,-1 5-6-15,1-2-3 0,-3 0 2 0,-2 0-3 16,5 1-3-16,-7 2-1 0,-20 5 0 16,40-10 6-16,-40 10 41 0,33-10 35 0,-33 10 34 15,30-10 30-15,-30 10 24 0,24-7 15 0,-24 7 6 16,0 0-5-16,27-10-13 0,-27 10-24 0,0 0-31 15,0 0-24-15,0 0-20 0,0 0-14 0,0 0-4 16,23 8 14-16,-23-8 16 0,-7 19 11 0,7-19 1 16,-13 25 3-16,3-7-13 0,3 0-17 0,-3-1-13 15,4 3-13-15,-4-3-5 0,3 4-7 0,0-4-4 16,1 0-4-16,-1 0-3 0,7-17-5 0,-7 31-6 16,7-31-30-16,-7 25-49 0,7-25-67 0,-3 19-72 15,3-19-97-15,0 0-119 0,0 21-140 0,0-21-105 16,0 0-105-16,0 0-450 0,0 0-682 0</inkml:trace>
  <inkml:trace contextRef="#ctx0" brushRef="#br0" timeOffset="39868.56">25789 3170 132 0,'-4'-33'502'0,"4"4"1"0,-3 1-10 0,0 3-25 16,3 3-31-16,-4 1-47 0,1 3-65 0,3 18-67 15,0-31-59-15,0 31-37 0,0-24-41 0,0 24-20 16,0 0-21-16,7-20-50 0,-7 20-88 0,0 0-82 15,0 0-98-15,0 0-70 0,20 8-62 0,-20-8-80 16,13 16-447-16,-13-16-379 0</inkml:trace>
  <inkml:trace contextRef="#ctx0" brushRef="#br0" timeOffset="40171.56">25935 3185 169 0,'0'0'473'0,"0"0"-11"0,8 20-12 16,-8-20-20-16,0 0-24 0,6 25-28 0,-6-25-17 15,6 20-26-15,-6-20-28 0,4 25-44 0,-4-25-18 16,3 32-25-16,-3-12-27 0,3 3-33 0,-3-1-25 16,3 1-25-16,-3 2-21 0,5-3-14 0,-2 3-15 15,0-3-7-15,3 1-9 0,1-3-2 0,4-2 57 16,-2-4 64-16,4 2 65 0,-13-16 63 16,24 17 43-16,-24-17 40 0,27 8 20 0,-27-8 7 15,26-8-1-15,-26 8-353 0,34-22-47 0,-14 7 0 16,-4-8 0-16,4-2 0 0,1-2 0 0,-2-3 0 15,1-8 0-15,4 3 0 0,-1-2 0 0,-3 1 0 16,4 2 0-16,-5 4 0 0,1 4 0 0,1 2 0 16,-8 0 0-16,4 5 0 0,-4 4 0 0,0 0 0 15,-13 15-476-15,23-17-320 0,-23 17-24 0,0 0 11 16,0 0-8-16,33 8-50 0,-33-8-360 0,14 17-688 16</inkml:trace>
  <inkml:trace contextRef="#ctx0" brushRef="#br0" timeOffset="40547.15">26602 3277 406 0,'0'0'489'0,"8"15"29"15,-8-15 12-15,0 0-21 0,9 15-33 16,-9-15-42-16,0 0-49 0,0 0-38 0,30 10-44 16,-30-10-34-16,0 0-36 0,37 4-29 0,-37-4-27 15,30 4-17-15,-30-4-15 0,36 2-17 0,-36-2-17 16,44 3-19-16,-44-3-14 0,46-3-14 0,-46 3-12 16,57-2-9-16,-27-3-6 0,-3 2-6 0,3-5-3 15,-3 4-2-15,0-4-3 0,-1-2-8 0,-3 0-2 16,-3 0-4-16,1-2 0 0,-2-1-2 0,-2 1-3 15,-4-4-4-15,-2 2-2 0,-2-1 1 0,-9 15 3 16,10-30-7-16,-10 30-1 0,3-28-1 0,-3 28 5 16,-6-31-3-16,6 31 3 0,-10-27-2 15,10 27 1-15,-17-24 0 0,17 24 2 0,-19-20 2 16,19 20 11-16,-34-13 4 0,34 13 9 0,-47-3 15 16,17 6 4-16,-6 6 12 0,-1 5 0 0,-10 3-2 15,4 8-5-15,-1 6-11 0,-2 3-4 0,-1 9-4 16,7-1 4-16,4 3-5 0,3 0-4 0,6-5-1 15,3-1 6-15,7 2-4 0,7-7 5 0,1 0 5 16,6-2 4-16,3-6 0 0,3 0-2 0,0-3-4 16,7 0-3-16,4-6-2 0,-2 1-5 0,6-4-13 15,-2-2-71-15,4 0-114 0,-20-12-148 0,37 12-157 16,-37-12-180-16,33 5-174 0,-33-5-774 16,0 0-1048-16</inkml:trace>
  <inkml:trace contextRef="#ctx0" brushRef="#br0" timeOffset="45555.55">8334 4403 418 0,'0'0'397'16,"0"0"-12"-16,-41 4 3 0,41-4 1 0,0 0-6 16,-33 3-9-16,33-3-12 0,0 0-14 0,-33 0-12 15,33 0-9-15,0 0-7 0,0 0-3 16,-33 2-9-16,33-2-10 0,0 0-7 0,0 0-7 16,0 0-14-16,0 0-7 0,0 0-17 0,0 0-41 15,0 0-42-15,0 0-30 0,16-15-26 0,7 9-16 16,11-6-17-16,9 4-13 0,11-1-10 0,5-3-13 15,22-1-6-15,5 4-5 0,25-3-3 0,12-2-8 16,7 4 3-16,10 0-3 0,14 0-2 0,26 0-1 16,-1 3 0-16,9-1-2 0,-2 3 2 15,4 1 1-15,3-1-4 0,1 1 1 0,2 2-2 16,-2 2 0-16,-34 0-2 0,0 0-2 0,-10 2-1 16,-6-2 1-16,-8 4-1 0,-2-4 1 0,-28 2-2 15,-2-2 1-15,-7 0 2 0,-17 0-1 0,-7 0 2 16,-6 0-2-16,-7 0 3 0,-10-2 3 15,-4 2 7-15,-5 0 26 0,-8-4 24 0,0 2 1 16,-33 2-34-16,50-6-35 0,-50 6 0 0,37-6 0 16,-37 6 0-16,23-10 0 0,-23 10 0 0,0 0 0 15,0 0-17-15,-10-16-194 0,10 16-111 0,-27-4-108 16,27 4-119-16,-46-3-115 0,16 3-115 16,-7-2-83-16,-6 0-620 0,-3-1-929 0</inkml:trace>
  <inkml:trace contextRef="#ctx0" brushRef="#br0" timeOffset="46071.57">8614 4275 211 0,'-47'2'434'0,"7"1"-15"0,4-3-10 16,2 2-11-16,0-2-9 0,1 0-17 0,0 0-23 16,33 0-23-16,-60 0-22 0,60 0-24 0,-57 0-1 15,57 0 2-15,-50 2-9 0,50-2-8 0,-44 0 7 16,44 0-1-16,-39 0 6 0,39 0-1 0,0 0-1 16,-43 0-12-16,43 0-17 0,0 0-11 0,0 0-29 15,-30-4-26-15,30 4-23 0,0 0-10 0,36-5-17 16,-6 0-14-16,16 2-22 0,18-2-19 0,13 0-74 15,23-2 0-15,30-1 0 0,16 1 0 16,48-3 0-16,13 2 0 0,7 0 0 0,6-1 0 16,6 1 0-16,4 1 0 0,7 2 0 15,10 0 0-15,6 0 0 0,1 2 0 0,-4 2 0 16,-3-2 0-16,-10 3 0 0,-8 0 0 0,-12 0 0 16,-10 3 0-16,-16-3 0 0,-35 1 0 0,-9-1 0 15,-14 0 0-15,-19 3 0 0,-18-6 0 0,-12 3 0 16,-8 0 0-16,-6-1 0 0,-7-2 0 0,-9 0 0 15,-4 1 0-15,1-2 0 0,-8 2 0 0,-7-4 0 16,-3 5 0-16,0-2 0 0,-6-2 0 0,3 2 0 16,-30 3 0-16,47-4 0 0,-47 4 0 0,37-8 0 15,-37 8 0-15,30-5 0 0,-30 5 0 0,0 0 0 16,30-5 0-16,-30 5 0 0,0 0 0 16,0 0 0-16,0 0-168 0,-30-5-918 15,30 5-282-15,-47-7-526 0,4 2-1317 0</inkml:trace>
  <inkml:trace contextRef="#ctx0" brushRef="#br0" timeOffset="49947.57">13683 8810 212 0,'0'0'614'0,"13"-16"-20"0,-13 16-19 0,0 0-33 15,14-19-27-15,-14 19-34 0,0 0-30 0,6-18-34 16,-6 18-32-16,0 0-34 0,4-21-32 0,-4 21-36 16,0 0-25-16,0 0-41 0,-4-19-38 0,4 19-30 15,0 0-28-15,0 0-29 0,0 0-20 16,0 0-11-16,0 0-8 0,0 0-1 0,-23 13 3 16,23-13 2-16,-21 20-1 0,12-2 5 0,-4-4 2 15,-1 3-5-15,4 3-4 0,-4 1-3 0,1-1-8 16,4 5-8-16,-5-3-6 0,1 6-3 0,-1-3-5 15,4-3-3-15,1-2-2 0,-2 2-4 0,1-2 0 16,4 4-1-16,-1-7-1 0,-3-3-4 16,10-14 7-16,-10 29-1 0,10-29 0 0,-10 24 0 15,10-24 2-15,-7 15-4 0,7-15-6 0,0 0-72 16,-6 18-115-16,6-18-118 0,0 0-86 0,0 0-81 16,0 0-60-16,0 0-59 0,0 0-33 0,6-16-6 15,-6 16-19-15,0 0-495 0,7-26-607 0</inkml:trace>
  <inkml:trace contextRef="#ctx0" brushRef="#br0" timeOffset="50195.49">13492 8910 374 0,'-3'-18'414'0,"3"0"10"0,-3-1-7 0,-4-1-5 15,1 2-5-15,-1 0-4 0,0 1 5 0,1-3-10 16,-1 6-7-16,7 14-6 0,-13-28-11 16,13 28-30-16,-10-23-51 0,10 23-52 0,-10-19-53 15,10 19-39-15,0 0-28 0,0 0-11 0,0 0 29 16,0 0 23-16,0 0 13 0,0 19-7 0,6-1-17 15,4 2-21-15,4 5-16 0,-1 2-19 0,7 3-15 16,-4 3-13-16,5-6-14 0,-1 6-9 0,-1-1-7 16,8 1-2-16,-7-6-2 0,4 3 1 0,0-5-7 15,-5-5-6-15,1 2-5 0,1-4-14 0,-5-3-58 16,-2-3-68-16,-1 4-87 0,-13-16-129 16,20 14-135-16,-20-14-146 0,0 0-134 0,16 11-84 15,-16-11-663-15,0 0-947 0</inkml:trace>
  <inkml:trace contextRef="#ctx0" brushRef="#br0" timeOffset="50360.13">13453 9075 247 0,'-24'-7'524'16,"-2"-4"14"-16,6 4 16 0,-1-4 19 0,-2 4-11 15,4-3-4-15,-2 0-1 0,21 10 4 0,-33-12-29 16,33 12-57-16,-27-13-69 0,27 13-76 0,0 0-64 16,-10-12-51-16,10 12-48 0,30-8-30 0,4 2-28 15,-1 6-21-15,10-1-18 0,7 1-12 0,4 0-92 16,-5 0-168-16,8 1-178 0,-3-1-182 0,-1 0-184 15,1 0-141-15,-1-1-717 0,-3-2-1044 0</inkml:trace>
  <inkml:trace contextRef="#ctx0" brushRef="#br0" timeOffset="51435.34">14399 8819 141 0,'0'0'599'0,"8"-20"-28"0,-8 20-17 0,-8-22-43 15,8 22-35-15,-6-20-47 0,6 20-39 0,-16-21-45 16,16 21-51-16,-20-14-46 0,20 14-36 0,-24-10-27 15,24 10-8-15,0 0-7 0,-43 8-16 0,43-8-5 16,-30 15 0-16,13 0 4 0,4 0-10 0,-4 2-16 16,4 3-21-16,2 3-22 0,-2-4-10 0,7 6-11 15,-1 0-12-15,0-1-8 0,7 0-8 0,-3 1-2 16,6-5-4-16,0 3-3 0,1-1-2 0,6-4 5 16,0-3 0-16,-4-3-4 0,-6-12 0 15,24 22-5-15,-24-22-3 0,30 8-1 16,-30-8-1-16,0 0-2 0,41-2-2 0,-41 2-9 15,25-13 7-15,-25 13-12 0,24-23 5 0,-10 11 0 16,-4-3 4-16,-4-3 6 0,5-4 21 0,-5 2 13 16,1-2 8-16,-4-1-2 0,0 4 4 0,0-7 8 15,0 6 1-15,1-2 4 0,0 4 4 0,-4 18 2 16,0-33-5-16,0 33-7 0,0-29-10 0,0 29-11 16,3-22-10-16,-3 22-8 0,3-18-5 0,-3 18-4 15,0 0-1-15,0 0-1 0,0 0-12 16,0 0 6-16,0 0 1 0,10 14-2 0,-10-14 1 15,10 31 0-15,-6-14-3 0,-1 1 0 0,4 4 1 16,-4-2-4-16,3 2 2 0,1 2 1 0,0-4 0 16,3 2-1-16,-7-2 1 0,7-2 0 15,-3-2-2-15,0 2 2 0,-7-18 4 0,9 24 6 16,-9-24 9-16,11 24 46 0,-11-24 23 0,6 15-92 16,-6-15 0-16,0 0 0 0,0 0 0 0,0 0 0 15,0 0 0-15,0 0 0 0,27-6 0 0,-27 6 0 16,10-16 0-16,-10 16 0 0,10-23 0 0,-10 23 0 15,10-30 0-15,-3 15 0 0,-1-6 0 0,4 1 0 16,-6 3 0-16,6 0 0 0,-4-1 0 16,4-2 0-16,4 0 0 0,-8 3 0 0,7 1 0 0,-2-1 0 15,2 2 0-15,-3 0 0 0,0 3 0 16,-10 12 0-16,20-24 0 0,-20 24 0 0,20-16 0 16,-20 16 0-16,0 0 0 0,23-10 0 0,-23 10 0 15,0 0 0-15,24 14 0 0,-24-14 0 0,6 18 0 16,-6-18 0-16,10 26 0 0,-10-26 0 15,0 31 0-15,0-31 0 0,0 33 0 0,3-15 0 16,-3-18 0-16,0 36 0 0,0-36 0 0,0 36 0 16,0-36 0-16,0 30 0 0,0-30 0 0,8 30 0 15,-8-30 0-15,3 25 0 0,-3-25 0 0,13 17 0 16,-13-17 0-16,17 11 0 0,-17-11 0 16,0 0 0-16,33 4 0 0,-33-4 0 0,27-7 0 15,-27 7 0-15,30-15 0 0,-14 3 0 0,1 0 0 16,-4-3 0-16,4-3 0 0,-4 0 0 0,-2 1 0 15,2-5 0-15,-4 1 0 0,-1-1 0 0,-2 2 0 16,1-1 0-16,-4 1 0 0,-3 20 0 0,3-31 0 16,-3 31 0-16,-3-32 0 0,3 32 0 0,-10-21 0 15,10 21 0-15,-10-22 0 0,10 22 0 16,-10-15 0-16,10 15 0 0,0 0 0 0,-20-13 0 16,20 13 0-16,0 0 0 0,0 0 0 0,0 0 0 15,0 0 0-15,-20 10 0 0,20-10 0 0,0 0 0 16,16 18 0-16,-16-18 0 0,24 12 0 15,-24-12 0-15,30 10 0 0,-30-10 0 0,33 7 0 16,-33-7 0-16,41 2 0 0,-41-2 0 0,40-7 0 16,-17 2 0-16,0 0 0 0,-3-2 0 0,4 0 0 15,-8-4 0-15,-16 11 0 0,33-21 0 0,-33 21 0 16,27-19 0-16,-27 19 0 0,17-17 0 0,-17 17 0 16,13-13 0-16,-13 13 0 0,0 0 0 0,0 0 0 15,0 0 0-15,0 0 0 0,0 0 0 0,0 0 0 16,-13 13 0-16,13-13 0 0,-17 24 0 0,4-6 0 15,-1 2 0-15,5 3 0 0,-1 2 0 16,-4 2 0-16,7-2 0 0,1-1 0 0,0 5 0 16,2-4 0-16,0 0 0 0,4-3 0 15,4 3 0-15,-4-2 0 0,7-5 0 0,-4-2-80 16,-3-16-201-16,6 30-78 0,-6-30-111 0,14 18-142 16,-14-18-150-16,20 8-114 0,-20-8-740 0,0 0-1055 15</inkml:trace>
  <inkml:trace contextRef="#ctx0" brushRef="#br0" timeOffset="52363.71">15747 8693 142 0,'0'0'442'0,"7"-32"-12"0,-7 32-10 0,3-24-29 16,-3 24-40-16,-3-22-44 0,3 22-24 16,-10-21-39-16,10 21-25 0,-17-14-21 15,17 14-13-15,-24-6 2 0,24 6 8 0,0 0 1 16,-39 8 1-16,39-8 0 0,-40 18-12 0,23-6-23 15,1 8-28-15,-5 0-20 0,9 3-23 0,-2 2-15 16,4-3-14-16,-4 0-10 0,8 2-11 0,-1-5-4 16,4 4-4-16,0-5-1 0,3-18 4 0,0 32 8 15,0-32 12-15,6 22 1 0,-6-22-7 0,24 12-6 16,-24-12-6-16,27 6-6 0,-27-6-6 0,33-6-3 16,-33 6-7-16,36-17 0 0,-16 7-5 0,0-7-2 15,-3 2-1-15,-1-9 1 0,5 3-5 0,-5-4-1 16,-2-4-4-16,-5 3 3 0,2-2-1 15,-5 3 8-15,4 3 18 0,-7-1 17 0,1 3 12 16,-1 0 6-16,-3 20 4 0,4-29-6 16,-4 29-19-16,0-24-14 0,0 24 4 0,0 0-7 15,-14-12 4-15,14 12 10 0,0 0 11 0,-20 21-5 16,20-21 0-16,-10 32-4 0,4-10-6 0,2 3 3 16,4-2-14-16,4 2-4 0,-1 1 6 0,0-5 0 15,7 1-4-15,-6 2 0 0,2-4 1 0,4-3 1 16,0 0 2-16,0-2 4 0,3-4-6 0,-13-11 1 15,27 15-5-15,-27-15-4 0,33 1-4 0,-33-1 0 16,37-7-4-16,-20 1 1 0,3-8-4 16,3-1-2-16,-3-2 1 0,1-6-2 0,-2 1 0 15,-2-1-1-15,-1-1 0 0,-2 4-2 0,-1-1-1 16,1 4 4-16,-8 0-1 0,4 5-10 0,-10 12-8 16,14-21 2-16,-14 21 7 0,0 0 3 0,0 0-2 15,0 0 2-15,-11 18 5 0,8-1-1 16,-7 5 4-16,7 1 1 0,0 5 1 0,0-4-1 15,6 1 0-15,-3 1 0 0,6-2-1 0,4 1 6 16,4-5 1-16,-1-2 4 0,4-4-2 0,-1-1-2 16,-16-13-3-16,37 10 2 0,-37-10 0 0,37 0-4 15,-14-7-1-15,-3-4-2 0,4-3 1 0,-1-3 0 16,4-3-2-16,-8-4 2 0,8-5 1 16,-7-1-2-16,3-5-1 0,1-1 1 0,-4 9-1 15,-4-5 1-15,-2 7 1 0,-1 0 0 0,-2 5-2 16,-5-1 1-16,4 4-2 0,-10 17-3 0,10-22 2 15,-10 22 0-15,0 0 2 0,0 0-4 0,0 0 5 16,0 0 0-16,0 0 1 0,-14 27 1 0,8-6 2 16,-4 11 4-16,3 2-4 0,-6 9-1 15,7 5 3-15,-2 2-1 0,5 7 1 0,3 3 2 16,3 13 12-16,-3 2 21 0,11 12 7 0,-5 6 5 16,1 2-2-16,-1-2-6 0,-2 1-6 0,-4 4-5 15,-7-5 0-15,-6-2-5 0,-14 0-3 0,-3-9 2 16,-10-5-4-16,-10-4-1 0,-10-8-2 15,-3-9 0-15,-10-9-2 0,-4-7-6 0,10-16 0 0,-7-6-1 16,8-10-1-16,-1-8-2 0,1-11-4 16,-12-11-2-16,12-5 1 0,-7-19-2 0,10-4-1 15,6-1 2-15,20 0-2 0,14-2-2 0,6 7 6 16,7 0-4-16,13 9-3 0,7-6 0 0,17 7 0 16,9 2-2-16,18 2 1 0,9 6 1 0,8 4 0 15,5 7 3-15,1 6-1 0,-4 1-1 0,0 4-55 16,1 4-85-16,-1 0-127 0,-5 1-124 15,-2 2-129-15,-3 2-161 0,-9-2-168 0,-5-6-870 16,-2-2-1151-16</inkml:trace>
  <inkml:trace contextRef="#ctx0" brushRef="#br0" timeOffset="53019.57">17355 8768 326 0,'0'0'594'16,"-14"-18"-19"-16,14 18-37 0,-3-20-49 0,3 20-42 16,-3-20-56-16,3 20-46 0,3-23-42 0,-3 23-43 15,6-18-39-15,-6 18-42 0,11-17-37 0,-11 17-28 16,0 0-23-16,16-12-20 0,-16 12-12 15,0 0-12-15,17 7-7 0,-17-7-6 16,13 18-7-16,-13-18-2 0,17 28-5 0,-14-9-4 16,4 1 0-16,-4 1-3 0,-3-2-2 0,0 1-1 15,3-2 2-15,-3 3-2 0,0-21-5 0,-3 29 2 16,3-29-1-16,0 30 11 0,0-30 45 0,-3 22 67 16,3-22 70-16,-7 15-3 0,7-15-7 0,0 0-5 15,0 0 6-15,0 0-9 0,0 0-17 0,0 0-26 16,0 0-19-16,-9-17-23 0,9 17-18 0,9-30-15 15,1 12-11-15,1-1-12 0,2-1-6 0,4-4-7 16,-1 2-10-16,4 1-4 0,0 0-3 16,0 3-2-16,0 1-5 0,0 2 1 0,0 5-4 0,-3 0-1 15,6 2-5-15,-23 8 3 0,37-5-2 16,-37 5 1-16,40 9 0 0,-20 5 2 0,-4-2 3 16,-2 3 0-16,2 5-3 0,-6 0 4 15,4 6 0-15,-8-4 2 0,4 3 3 0,-6-3-2 16,0 3 0-16,-1-1 2 0,-3 2-1 0,0-3 2 15,-3-1-1-15,-1-1-4 0,4-21-47 0,-4 32-68 16,4-32-77-16,0 25-83 0,0-25-127 0,-3 21-116 16,3-21-89-16,0 0-64 0,0 0-53 0,11 12-695 15,-11-12-868-15</inkml:trace>
  <inkml:trace contextRef="#ctx0" brushRef="#br0" timeOffset="53615.27">18205 8712 75 0,'13'-25'463'0,"1"5"12"15,-7 2-7-15,-1-1-17 0,-6 19-29 0,6-30-38 16,-6 30-51-16,0-26-22 0,0 26-43 0,-9-17-9 16,9 17-4-16,-21-10-8 0,21 10-16 15,-30 3-18-15,30-3-11 0,-33 17-18 0,17-2-20 16,-4 3-23-16,-1 2-22 0,8 5-20 0,0-1-16 16,3 7-16-16,0-7-11 0,7 2-11 0,-4-4-8 15,3 0-6-15,4 1-1 0,-3-3-4 0,6 0 2 16,-3-20 6-16,8 29-3 0,-8-29 14 0,16 24 1 15,-16-24 5-15,20 8 9 0,-20-8 5 16,0 0 2-16,43-3-1 0,-43 3-1 0,33-21-11 16,-12 9-4-16,-1-8-12 0,3-2-7 0,0-1-6 15,1-4-5-15,-4-1-5 0,3 1-2 0,0 2-4 16,1-3-2-16,-4 3 0 0,-4 3-2 0,1 5-1 16,-4-1-4-16,1 3 3 0,-1 0-4 0,-13 15 1 15,16-13 1-15,-16 13 3 0,0 0 0 16,0 0 1-16,27 10 0 0,-27-10-2 0,3 31 0 15,-6-11 6-15,3 4-4 0,0 1-1 0,0 1 6 16,-3 1-5-16,3-3 3 0,-3 2-3 16,-1-2-3-16,4-1 4 0,0-3 3 0,-3-2-4 15,3-18 20-15,0 30 62 0,0-30 68 0,0 25 61 16,0-25 29-16,0 0-37 0,3 22-41 0,-3-22-149 16,0 0-18-16,0 0 0 0,24-13 0 0,-24 13 0 15,19-27 0-15,-2 4 0 0,7-2 0 0,-5-2 0 16,11-5 0-16,-3 0 0 0,3-1 0 0,-3 6 0 15,0-1 0-15,-7 3 0 0,7 3 0 0,-11 4 0 16,1 0 0-16,-1 6 0 0,-16 12 0 0,27-13 0 16,-27 13 0-16,0 0 0 0,30 8 0 0,-30-8 0 15,10 29 0-15,-10-3 0 0,0-1 0 16,0 5 0-16,0-3 0 0,-3 6 0 16,3-6 0-16,-4 3 0 0,8-3 0 0,-4-2 0 15,3-2 0-15,-3-4 0 0,4 2 0 0,-4-21 0 16,3 28 0-16,-3-28 0 0,10 22 0 0,-10-22 0 15,17 12 0-15,-17-12-436 0,0 0-324 0,33 6-241 16,-33-6-1037-16,27-14-1454 0</inkml:trace>
  <inkml:trace contextRef="#ctx0" brushRef="#br0" timeOffset="54468.17">19955 8499 389 0,'14'-24'598'0,"-1"2"-13"15,1 4-16-15,-1 0-31 0,-3-4-51 0,-3 5-29 16,6-1-32-16,-3 3-35 0,-10 15-42 16,14-25-51-16,-14 25-51 0,9-20-49 0,-9 20-40 15,0 0-29-15,14-14 21 0,-14 14 21 0,3 21 23 16,-3-3 8-16,0 9 13 0,0 14 0 0,-3 8-18 15,3 8-18-15,-7 18-17 0,0 3-13 0,-2 14-18 16,2 8-13-16,0 5 41 0,0 6-30 16,-2 1-129-16,-1 3 0 0,3 0 0 0,3 1 0 15,-2-7 0-15,6-4 0 0,-3-10 0 0,3-15 0 16,3-10 0-16,0-12 0 0,-3-8 0 0,3-10 0 16,-3-5 0-16,7-10 0 0,-3-8 0 0,-4-17 0 15,3 15 0-15,-3-15 0 0,0 0-174 0,16-24-501 16,-12 6-158-16,3-10-139 0,-4-4-911 0,7-6-1307 15</inkml:trace>
  <inkml:trace contextRef="#ctx0" brushRef="#br0" timeOffset="54907.58">19656 8799 2 0,'-30'-14'590'0,"7"-3"-48"0,-1-7-28 16,0 4-27-16,1-7-39 0,0-3-37 15,3-2-31-15,-4-3-43 0,8 2-49 0,2 3-38 16,1-2-32-16,10 2-31 0,-4-3-31 15,7 3-24-15,4 3-23 0,2-6-20 0,7 6-19 16,8-4-16-16,2 7-12 0,14-3-7 0,-1 1-11 16,8 8-3-16,6 1-5 0,-3 7-6 0,2 6-2 15,-2 1-5-15,7 8 2 0,-2 7-3 0,2 5 2 16,-7 7-4-16,-4 5 0 0,-3 11 2 0,-6 3 1 16,-8 0 0-16,-9 3-1 0,-7 0-1 0,-7-5 1 15,-3 3 3-15,-10 1 0 0,-3-3 4 0,-10-2 12 16,-4-2 23-16,-6-1 15 0,-4-7 8 0,-7 0 1 15,1-4-9-15,-4-7-7 0,1 1-4 0,-1-2-6 16,7-6-7-16,4-2-4 0,-2 0-10 16,12-5-106-16,0 0-135 0,26-5-134 15,-37 0-143-15,37 0-103 0,0 0-125 0,-17-15-476 16,17 15-666-16</inkml:trace>
  <inkml:trace contextRef="#ctx0" brushRef="#br0" timeOffset="55532.2">20139 8667 490 0,'17'-15'536'0,"3"3"-15"16,-7-1-39-16,4 4-46 0,-17 9-44 0,30-18-44 16,-30 18-55-16,26-18-50 0,-26 18-46 0,27-8-11 15,-27 8-19-15,0 0-11 0,37 0-15 0,-37 0-18 16,26 16-22-16,-26-16-11 0,21 28-14 16,-12-9-13-16,-1 4-9 0,-5-1-7 0,0 3-10 15,-3 3-8-15,0-3-3 0,-3 0-5 0,3 0-1 16,-3-3-5-16,-5-2-1 0,8-20 0 15,0 33 13-15,0-33 76 0,-3 27 70 0,3-27-28 16,0 0-21-16,0 0 4 0,0 0-4 0,0 0-9 16,0 0-19-16,0 0-19 0,3-35-17 0,5 15-10 15,1-2-11-15,1-6-2 0,4-2-10 0,-1 3-6 16,4-3-2-16,-4 3-4 0,4 1-4 0,-4 1-1 16,1 3-6-16,-8 5-2 0,7-1-4 0,-13 18-8 15,14-20 1-15,-14 20 6 0,0 0 0 0,0 0 2 16,0 0-1-16,19 7 3 0,-19-7-2 15,8 28 3-15,-5-10 0 0,0 4-2 0,4-1 4 16,-1 3-3-16,-3-2 4 0,8 1-2 0,-4-3 2 16,-1 0-4-16,4 0 2 0,-3-3 4 0,0-1 16 15,-7-16 44-15,16 21 23 0,-16-21-4 16,20 13-6-16,-20-13-9 0,0 0-11 0,37 3-8 16,-37-3-8-16,26-10-9 0,-8-3-4 0,-6 1-7 15,9-3-6-15,-8-3 2 0,4-4-5 0,-4 0-2 16,1-2-9-16,-5 2 2 0,1 1-4 0,-3-3 2 15,0-1-2-15,-4 3-2 0,-3 2 0 0,0 20 4 16,0-35-7-16,0 35-1 0,-10-30 1 16,10 30-1-16,-10-26 2 0,10 26-4 0,-13-17 1 15,13 17 4-15,0 0-3 0,-21-7-1 0,21 7 2 16,0 0 2-16,0 0-2 0,-23 15 5 0,23-15 0 16,-7 20-1-16,7-20 1 0,0 30 1 0,0-30 1 15,7 34 2-15,0-10 0 0,-3-4 0 0,5 2 0 16,-2-2-2-16,3 2 6 0,0-2-3 0,0-2-1 15,0-2 6-15,3 5-1 0,0-8-1 16,-2 2-4-16,-11-15-4 0,16 25-8 0,-16-25-32 16,14 18-79-16,-14-18-97 0,13 12-176 0,-13-12-190 15,0 0-178-15,0 0-136 0,0 0-651 0,17-15-990 16</inkml:trace>
  <inkml:trace contextRef="#ctx0" brushRef="#br0" timeOffset="55679.84">20953 8340 241 0,'-7'-33'479'0,"1"6"-5"16,-1 1-20-16,0 4-37 0,4 1-57 0,-4 2-70 16,7 19-59-16,-3-27-51 0,3 27-32 0,0-21-30 15,0 21-23-15,0 0-16 0,0 0-30 0,13-12-98 16,-13 12-111-16,0 0-106 0,20 16-117 16,-20-16-555-16,13 20-417 0</inkml:trace>
  <inkml:trace contextRef="#ctx0" brushRef="#br0" timeOffset="56247.58">20920 8432 326 0,'0'0'613'0,"0"0"-17"0,0 0-42 15,0 0-53-15,-4 21-73 0,4-21-77 0,0 0-69 16,0 0-56-16,0 0-29 0,13 22-16 0,-13-22-10 16,14 17-19-16,-14-17-10 0,20 25-15 0,-7-10-19 15,0 3-16-15,-2 2-12 0,-5 2-10 0,4-2-11 16,-2 3-11-16,-2 2-8 0,0-3-6 0,-6 3-6 15,0-5-2-15,4 3-4 0,-4-23 3 0,0 35 5 16,0-35 22-16,-4 26 46 16,4-26 72-16,0 24 58 0,0-24-4 0,0 0-6 15,-6 15 5-15,6-15-7 0,0 0-12 0,0 0-17 16,-6-22-17-16,6 22-29 0,3-29-27 0,0 7-25 16,0 2-15-16,4-2-14 0,2-3-12 0,2 0-9 15,2 0-9-15,1 0-9 0,-1 5-7 0,1 3-2 16,-2-1-10-16,1 5 0 0,1 1-4 0,-14 12 1 15,27-12-4-15,-27 12 2 0,0 0-2 0,33 2 0 16,-33-2 4-16,24 15-2 0,-24-15 1 0,16 26 3 16,-9-6-5-16,0-1 2 0,-1-2 0 0,-6 1-1 15,0-18 2-15,0 35-1 0,0-35 4 0,0 29-5 16,0-29 0-16,0 29 4 0,0-29 2 0,-3 19-1 16,3-19 0-16,0 0 0 0,-14 13 2 15,14-13 6-15,0 0 1 0,0 0 8 16,-9-13 2-16,9 13-6 0,3-22-15 0,-3 22 0 15,6-33 0-15,1 13 0 0,3 1 0 0,0-2 0 16,4-1 0-16,-1-1 0 0,4 3 0 0,-4 2 0 16,4 1 0-16,-4 3 0 0,0 3 0 0,-13 11 0 15,27-15 0-15,-27 15-6 0,0 0-4 0,37 2 2 16,-37-2 3-16,19 18 1 0,-9-3 1 0,-2 0 0 16,1 4 1-16,-6 2 3 0,4-1 1 0,-4 2-1 15,1-2 3-15,0 4-1 0,-1-7 1 0,-3-17-10 16,0 34-39-16,0-34-66 0,0 31-80 15,0-31-80-15,-3 24-101 0,3-24-131 0,-8 20-119 16,8-20-112-16,0 0-71 0,-10 16-727 0,10-16-977 16</inkml:trace>
  <inkml:trace contextRef="#ctx0" brushRef="#br0" timeOffset="56476.58">21664 8535 384 0,'6'-18'495'0,"4"3"-13"16,-10 15 1-16,17-25-19 0,-17 25-31 0,13-20-41 15,-13 20-58-15,14-15-67 0,-14 15-42 0,0 0-4 16,16-10-5-16,-16 10-4 0,0 0-6 16,17 10-3-16,-17-10 9 0,6 23 5 0,-6-23 2 15,0 34-19-15,0-14-29 0,-3 6-25 0,0 1-29 16,-3 1-18-16,-2-1-16 0,-2 3-13 0,4 0-12 16,-5 0-5-16,-2-5-11 0,7 1-2 0,-5-7-11 15,5 4-15-15,-4-8-98 0,1 3-111 0,1-4-150 16,8-14-175-16,-19 20-168 0,19-20-142 15,0 0-573-15,-21 8-855 0</inkml:trace>
  <inkml:trace contextRef="#ctx0" brushRef="#br0" timeOffset="56632.09">21836 8318 508 0,'14'-36'614'0,"-7"11"-5"0,-1 0-33 0,-3 3-44 15,1 4-66-15,-4 18-88 0,7-32-78 0,-7 32-61 16,3-20-46-16,-3 20-40 0,0 0-33 0,0 0-17 15,0 0-17-15,0 0-13 0,0 0-46 0,0 0-143 16,20 10-125-16,-20-10-126 0,10 18-121 0,-10-18-146 16,10 17-431-16,-10-17-537 0</inkml:trace>
  <inkml:trace contextRef="#ctx0" brushRef="#br0" timeOffset="56831.58">22164 8195 328 0,'0'0'520'0,"0"0"-41"16,0 0-16-16,0 0-3 0,0 0-15 0,23 7-19 15,-23-7-16-15,0 0-27 0,-3 30-22 16,3-30-18-16,-11 30-16 0,5-10-21 0,-1 5-28 16,-2 0-33-16,-2 8-37 0,4 2-38 0,-2-3-29 15,-2 6-28-15,1-1-23 0,1 6-6 0,-2-7-16 16,1 3-6-16,1-4-16 0,2-2-17 0,-3-2-79 16,3 1-99-16,4-11-105 0,-3 4-96 0,2-8-79 15,4-17-110-15,-7 31-92 0,7-31-113 0,-7 17-494 16,7-17-699-16</inkml:trace>
  <inkml:trace contextRef="#ctx0" brushRef="#br0" timeOffset="57183.58">21970 8768 340 0,'-13'-26'492'0,"13"26"-7"16,-13-25-15-16,13 25-27 0,-10-30-34 0,10 30-32 16,-7-26-29-16,7 26-47 0,-4-21-49 0,4 21-47 15,11-22-42-15,-11 22-33 0,16-20-26 0,1 8-22 16,-1 3-13-16,8-1-15 0,0 0-8 0,-1 3-8 15,0-3-7-15,3 1-7 0,4-3-3 0,1 0-4 16,-1 4-3-16,3-4 0 0,-6 2-4 0,-1 1-1 16,4-2-4-16,-6 4 1 0,0-3 21 0,-2 2 40 15,-2 0 32-15,-20 8 28 0,34-12 15 0,-34 12 4 16,27-12-6-16,-27 12-13 0,20-7-10 16,-20 7-22-16,0 0-20 0,22-8-13 0,-22 8 10 15,0 0 31-15,0 0 17 0,8 15 10 16,-8-15 13-16,0 24 5 0,-8-8 4 0,8 1-7 15,-3 6-6-15,-3-1-9 0,3 4-17 0,-1-2-17 16,-2 1-14-16,-2 4-13 0,8-5-12 0,-3 1-10 16,0-2-10-16,0-1 1 0,3-2-4 0,-3 0-8 15,3-20-2-15,0 30-22 0,0-30-72 0,-4 24-96 16,4-24-137-16,0 21-178 0,0-21-178 0,0 0-166 16,0 0-111-16,0 0-645 0,0 0-1024 0</inkml:trace>
  <inkml:trace contextRef="#ctx0" brushRef="#br0" timeOffset="57331.58">22521 8243 39 0,'0'-33'456'0,"0"5"-16"0,0 3-6 15,0 4-54-15,0 21-74 0,0-32-67 0,0 32-46 16,0-22-39-16,0 22-33 0,0 0-19 0,0 0-21 16,0 0-12-16,0 0-38 0,0 0-87 0,0 0-83 15,16 13-74-15,-16-13-102 0,10 25-144 0,-10-25-175 16,7 30-131-16</inkml:trace>
  <inkml:trace contextRef="#ctx0" brushRef="#br0" timeOffset="57619.57">22627 8335 95 0,'0'0'584'0,"0"0"-30"0,0 0-42 16,14 14-19-16,-14-14-20 0,0 0-21 0,6 26-43 16,-6-26-36-16,3 18-31 0,-3-18-25 0,4 27-32 15,-1-11-16-15,0 5-26 0,-3-1-29 16,4 2-25-16,-1 4-20 0,1-1-19 0,-1-1-18 15,3 2-15-15,1-1-14 0,-4-3 17 0,5 0 6 16,-2 2 19-16,0-7 31 0,4 0 39 0,-2-2 44 16,-8-15 43-16,9 26 33 0,-9-26-297 0,17 14-38 15,-17-14 0-15,0 0 0 0,0 0 0 0,0 0 0 16,37-7 0-16,-37 7 0 0,19-25 0 16,-11 7 0-16,1-4 0 0,1-1 0 0,4 3 0 15,-4-7 0-15,3 2 0 0,4 2 0 0,-4 1 0 16,-3 2 0-16,3-2 0 0,1 4 0 0,-4 0 0 15,4 3 0-15,-5 3-357 0,-9 12-439 0,16-21-109 16,-16 21-70-16,17-14-779 0,-17 14-1186 0</inkml:trace>
  <inkml:trace contextRef="#ctx0" brushRef="#br0" timeOffset="58019.44">23088 8453 237 0,'0'0'408'0,"0"0"-7"0,3 17-1 0,-3-17 5 15,0 0 0-15,0 0-8 0,3 17-13 0,-3-17-21 16,0 0-12-16,0 0-4 0,13 12-20 15,-13-12-28-15,0 0-28 0,27 6-27 0,-27-6-27 16,0 0-22-16,33 2-30 0,-33-2-20 0,0 0-21 16,47 0-20-16,-47 0 0 0,34-8-19 0,-34 8-9 15,36-7-14-15,-36 7-2 0,43-12 1 0,-23 4 0 16,-20 8 7-16,37-15-1 0,-37 15-1 0,27-15-5 16,-27 15 4-16,26-15-3 0,-26 15-3 0,21-15-3 15,-21 15-5-15,13-12-2 0,-13 12-4 0,10-18-6 16,-10 18 8-16,4-17 1 0,-4 17 3 15,0-20 5-15,0 20 2 0,-11-18-3 0,11 18-4 16,-16-17-5-16,16 17-8 0,-21-16-6 16,21 16-4-16,-30-4-5 0,30 4 1 0,-33 2-6 15,33-2 4-15,-36 11 0 0,12 1 7 0,4 3 7 16,0 4 1-16,-3 1 3 0,6 8 0 0,-3-1-36 16,7 6-4-16,0-3 0 0,3 2 0 0,-1 1 0 15,5 0 0-15,3-6 0 0,3 1 0 0,0-3 0 16,0-3 0-16,3 1 0 0,3-1 0 0,-3-4 0 15,11-3 0-15,-4-3 0 0,-10-12 0 0,24 20 0 16,-24-20 0-16,26 13 0 0,-26-13-189 0,27 1-315 16,-27-1-181-16,0 0-210 0,43-6-249 0,-43 6-480 15,24-13-1062-15</inkml:trace>
  <inkml:trace contextRef="#ctx0" brushRef="#br0" timeOffset="59064.38">24498 8327 77 0,'0'0'459'0,"3"-24"7"0,-3 24-18 16,7-21-31-16,-7 21-37 0,3-22-32 15,-3 22-25-15,4-17-24 0,-4 17-36 0,3-18-42 16,-3 18-39-16,0 0-36 0,7-18-30 0,-7 18-19 16,0 0-1-16,0 0 29 0,0 0 17 15,0 0-2-15,13 21 0 0,-13-21-8 0,0 29-2 16,0-29-10-16,0 41-13 0,0-19-14 0,0 5-10 16,0 1-12-16,0 2-11 0,-3 0-8 0,3 0-11 15,0 0-3-15,-4 0-8 0,4-5-4 0,-3 2-5 16,3-4-2-16,0-3 0 0,0-20 32 0,0 35 70 15,0-35 65-15,0 27 34 0,0-27-34 0,0 0-35 16,0 0-34-16,0 0-21 0,0 0-21 16,0 0-14-16,0 0-12 0,0 0-9 0,-10-22-10 0,10 22-6 15,-10-25-5-15,10 25-3 0,-10-28-6 16,0 13 0-16,3-3-6 0,-6 4 0 0,0-1 0 16,-1 2-2-16,1 0-1 0,-4 1-4 0,1 4 2 15,16 8-5-15,-33-14-1 0,33 14 3 16,-34-3-1-16,34 3 1 0,-43 8 2 0,19-1 0 15,5 3 0-15,-2 2 1 0,1 4-1 0,1 1 3 16,5 1 0-16,1 4-1 0,-1-2 0 0,8 0 4 16,2 3 0-16,1 0 0 0,10-4 0 0,-1 1 4 15,8-1-2-15,5 2 4 0,5-3-18 0,3-1-59 16,3-2-101-16,3-5-111 0,0 1-111 16,0-4-121-16,1-2-153 0,0-2-108 0,2-3-775 15,-2-6-990-15</inkml:trace>
  <inkml:trace contextRef="#ctx0" brushRef="#br0" timeOffset="59739.58">25005 8582 271 0,'0'0'454'15,"0"-25"-16"-15,0 25-24 0,-6-26-28 16,6 26-33-16,-11-29-29 0,11 29-8 0,-13-25-15 16,13 25-20-16,-17-21-16 0,17 21-31 0,-23-21-27 15,23 21-28-15,-26-13-23 0,26 13-18 16,-30-5-11-16,30 5-16 0,-38 5-9 0,19 3-14 15,-5 4-10-15,4 2-11 0,1 0-9 0,2 8-10 16,-4 1-9-16,8 2-6 0,-1 2-5 0,8-2-3 16,-1 3-4-16,4-3-2 0,0-3-5 0,3 4 3 15,3-4 0-15,0-2-1 0,1-2 1 0,2-1 1 16,2-2 3-16,-8-15-3 0,19 17-4 0,-19-17-2 16,27 8-1-16,-27-8 0 0,30-3-3 0,-30 3-2 15,36-15-2-15,-15 3 1 0,-1-6-2 0,-1-2-1 16,2-2-2-16,-1-1 0 0,-4-5 0 15,1 4 1-15,-4-3 1 0,1 1 0 0,-4-1-1 16,-1 5 7-16,-1-4 10 0,-5 4 35 16,4 2 21-16,-4 2 15 0,-3 18-9 0,6-30-15 0,-6 30-13 15,3-25-11-15,-3 25-9 0,0 0-4 16,0 0-7-16,0 0-6 0,0 0-3 0,0 0 1 16,-16 22-5-16,13-4 4 0,0 5-2 0,3 4-2 15,0-2 2-15,0 3-2 0,3 4 1 0,0 1 0 16,4-1 2-16,-1-7-2 0,-3 1-2 0,5-2 4 15,-2-5 1-15,1 2 5 0,2-3 6 0,2-6 3 16,-11-12 3-16,23 20-2 0,-23-20-1 0,26 4-3 16,-26-4-5-16,37-6-4 0,-17-5-2 0,4 2-2 15,-1-8 0-15,0-7-4 0,1 4-2 0,-4-9 3 16,4 1-8-16,-5-7 1 16,1-3-2-16,-4 1 3 0,1-3 2 0,-4 5-5 15,-2 3 1-15,-4-3 1 0,-1 2-1 0,-3 8 0 16,0 0 0-16,2 0 0 0,-2 3 2 0,-3 22-3 15,3-33-2-15,-3 33-2 0,-3-24 1 0,3 24 0 16,0 0 7-16,-20-11-2 0,20 11-8 0,0 0 8 16,-24 18 2-16,14-3 2 0,4 2-2 0,-2 2 4 15,2 7 1-15,3-1 1 0,-1 5 0 0,1-2 1 16,3 1 0-16,0 4 1 0,0-3 3 0,3 0-6 16,-3 0 8-16,4-3 1 0,-1-1-2 0,0-1-2 15,0-3-29-15,2-2-68 0,-2 0-68 16,-3-20-65-16,6 30-59 0,-6-30-88 0,3 19-123 15,-3-19-97-15,0 0-81 0,10 20-106 0,-10-20-330 16,0 0-573-16</inkml:trace>
  <inkml:trace contextRef="#ctx0" brushRef="#br0" timeOffset="60343.58">25306 8642 237 0,'-14'-10'440'0,"-2"-2"12"0,-2 2-5 0,5 0-12 15,13 10-29-15,-30-18-29 0,30 18-33 0,-20-15-28 16,20 15-47-16,-17-15-49 0,17 15-43 0,0 0-34 15,0 0-30-15,4-20-21 0,-4 20-20 0,26-9-12 16,-26 9-8-16,41-8-15 0,-41 8-6 16,49-8-7-16,-19 8-3 0,0-5 0 0,3 2-7 0,2-1-3 15,-2 1 1-15,0-2-1 0,-3 0 3 16,-3 0-5-16,3 3-2 0,-7-3-2 0,-23 5 3 16,47-10-1-16,-47 10 6 0,33-10 3 15,-33 10 7-15,30-14 22 0,-30 14 15 0,20-12 13 16,-20 12 1-16,10-12 2 0,-10 12 2 0,0 0 4 15,3-19-2-15,-3 19-3 0,0 0-1 0,-9-15 0 16,9 15-7-16,0 0-8 0,-24-9-10 0,24 9-5 16,0 0-3-16,-33 6 2 0,33-6-4 0,-27 10 2 15,27-10 1-15,-27 22-11 0,14-12-3 0,-1 8-5 16,1-3-6-16,4 5 0 0,1-3 0 16,2 6-5-16,3-2-2 0,-1-2 7 0,1 1-5 0,3 0-1 15,0-20-2-15,3 35 0 0,-3-35 5 16,10 27 3-16,-10-27-1 0,14 23-1 0,-14-23-1 15,23 15-1-15,-23-15-1 0,30 5 3 0,-30-5-10 16,30-2 7-16,-30 2-4 0,33-11-2 0,-13 2-1 16,-3-4 0-16,3 2 3 0,-3-6 0 15,-1 3-2-15,-2-4 2 0,2-5-6 0,-2 6 0 16,-4-6 0-16,3 3 2 0,-3 0-2 0,-3 0-4 16,-1 3 2-16,1-1 2 0,-7 18-4 0,7-27 6 15,-7 27-3-15,6-22-3 0,-6 22 0 0,4-24-3 16,-4 24-1-16,0 0 4 0,0 0-4 15,-13-12 4-15,13 12-2 0,0 0 1 0,-21 21 2 16,21-21 3-16,-16 29-2 0,9-12 7 0,0 9-7 16,1-4 2-16,-1 3 1 0,0 3 1 0,4-3-3 15,0-1 5-15,-1 2-9 0,4-1 9 0,0-5 1 16,0 2-1-16,4-2 4 0,-1-5 5 0,-3-15 3 16,7 30-1-16,-7-30-2 0,7 24-44 0,-7-24-94 15,13 14-124-15,-13-14-145 0,0 0-146 0,26 5-123 16,-26-5-88-16,17-13-644 0,-17 13-843 15</inkml:trace>
  <inkml:trace contextRef="#ctx0" brushRef="#br0" timeOffset="60572.59">26213 8294 39 0,'6'-20'443'0,"-6"20"17"16,3-27-6-16,-3 27-11 0,7-22-26 0,-7 22-31 15,3-18-46-15,-3 18-56 0,0 0-54 0,3-20-41 16,-3 20 25-16,0 0 13 0,0 0 2 0,-6 15-18 15,6-15-28-15,-7 35-15 0,4-7-10 0,0 1-19 16,0 9-23-16,-1-3-20 0,4 5-18 0,0-3-11 16,0 4-11-16,0-1-6 0,4-5-6 0,-1-3-5 15,3 1-5-15,-2-6-5 0,-1-1-2 16,3-4-33-16,-2-2-29 0,-1-4-50 16,-3-16-113-16,7 26-130 0,-7-26-138 0,0 0-109 15,3 20-117-15,-3-20-487 0,0 0-643 0</inkml:trace>
  <inkml:trace contextRef="#ctx0" brushRef="#br0" timeOffset="61272.11">26085 8552 103 0,'0'0'423'0,"-16"-20"-8"16,16 20-36-16,-11-21-42 0,11 21-52 0,-6-19-49 16,6 19-42-16,0 0-37 0,3-24-25 0,-3 24-25 15,24-15-18-15,-24 15-16 0,36-17-14 0,-12 8-10 16,-4 4-10-16,7-2-7 0,-4-1-8 15,0 1-4-15,4 0 18 0,0 1 35 16,-4 1 18-16,-3-2 28 0,-20 7 23 0,37-8 7 16,-37 8 11-16,30-10 5 0,-30 10-2 0,26-8-13 15,-26 8-12-15,0 0-24 0,27-4-22 0,-27 4 14 16,0 0 44-16,0 0 0 0,17 16-17 0,-17-16-23 16,0 21-19-16,0-21-11 0,-3 28-18 0,3-28-10 15,-4 32-10-15,4-32-6 0,4 35-4 0,-4-17-4 16,0-18 0-16,6 30-5 0,1-12 4 0,-7-18 6 15,17 19-7-15,-17-19-4 0,19 18 1 0,-19-18-4 16,30 6-1-16,-30-6-7 0,33-1 0 16,-33 1-3-16,38-11 4 0,-16 2-5 0,-1-1 1 15,-4-2 2-15,2-3-8 0,2-2-1 0,-4 1 2 16,-1-2-4-16,-2 1 4 0,2-1-2 0,-2 0 0 16,-5 1 7-16,1 3 26 0,1-4 14 15,-5 3 7-15,-6 15 18 0,13-25 4 0,-13 25 6 16,10-23-4-16,-10 23-9 0,7-20-15 0,-7 20-11 15,0 0-2-15,3-18-12 0,-3 18-3 0,0 0-6 16,0 0-4-16,0 0-2 0,-30-4-3 0,30 4-2 16,-13 16 0-16,13-16 0 0,-13 29-2 0,6-9 1 15,4 2 2-15,0 8-2 0,-2 5-3 0,2 5 0 16,0 8 5-16,0 4-2 0,0 4 2 0,-1 4 0 16,-2 6-1-16,-5 7 4 0,2 0-4 0,-1 1 2 15,-4 12-4-15,-2-1 6 0,-1-1 1 16,-4-3 0-16,-4-4-2 0,-5-4 0 0,-8-5 4 15,2-11-2-15,-18-5 5 0,-2-10-2 0,-8-6-3 16,-3-9-2-16,-9-7 0 0,5-10-2 16,2-7-2-16,-1-8-2 0,-4-12-1 0,4-7 0 15,14-3-1-15,6-8-3 0,16 0-1 0,8-2-4 16,12 4-1-16,8-1 0 0,12 1-4 0,8-2-1 16,12 2 5-16,8 1-7 0,9 7 4 0,14-3-2 15,9 6 0-15,-6 5 3 0,7 6-4 0,-4 4 5 16,8 7-2-16,-5 0 4 0,1 7 4 15,-4 1-3-15,-3 2 4 0,0 2-1 0,-6 0-28 16,-5 3-69-16,-5-4-61 0,-7 1-59 0,-4-2-71 16,-6 0-111-16,-4-5-63 0,-23-5-153 0,34 12-136 15,-34-12-680-15,0 0-881 0</inkml:trace>
  <inkml:trace contextRef="#ctx0" brushRef="#br0" timeOffset="61791.58">27149 8600 115 0,'17'-18'423'0,"-7"3"1"0,4 0-5 16,-14 15-28-16,16-20-31 0,-16 20-50 0,14-17-57 15,-14 17-49-15,9-13-39 0,-9 13-12 0,0 0 31 16,0 0 11-16,0 0 18 0,0 17-12 0,0-17-5 15,-9 33-19-15,-2-11-22 0,5-2-23 0,-1 6-20 16,1 1-22-16,3 1-13 0,-5 2-17 0,5 0-8 16,0-5-8-16,-1 0-10 0,1 0-6 15,0-3-5-15,0-2-4 0,3-3 11 16,0-17 103-16,-8 31 93 0,8-31 80 0,-3 25 1 0,3-25-48 16,0 0-43-16,0 0-25 0,0 0-12 15,0 0-19-15,-10-15-21 0,10 15-23 0,0-33-20 16,0 13-20-16,0-6-13 0,4-6-11 0,-1 1-14 15,3-5-7-15,-2-3-3 0,6 3-7 0,-3-3-7 16,2 3-3-16,2-1-2 0,2 3-4 0,-2 0-3 16,5 7-6-16,-2-3-16 0,-2 3-11 0,1 1-28 15,1 8-44-15,-1 1-29 0,4 5-16 0,-1 2 11 16,-16 10 17-16,30-7 16 0,-30 7 21 0,35 4 14 16,-35-4 12-16,29 23 21 0,-19-8-5 0,-3 7 12 15,-4-2 1-15,-3 3 8 0,-3 2 4 0,-10 5 5 16,-1 0 4-16,-5 0 3 15,-8 2 1-15,0-4 4 0,-6 2 3 0,6-8-2 16,-3 1 4-16,0-1 2 0,3-4 0 0,0-1 1 16,1-2 0-16,2-3 0 0,5 1-30 0,-2-2-106 15,21-11-121-15,-30 14-134 0,30-14-122 0,-20 12-114 16,20-12-79-16,0 0-702 0,0 0-852 0</inkml:trace>
  <inkml:trace contextRef="#ctx0" brushRef="#br0" timeOffset="62235.25">27453 8730 129 0,'0'0'506'0,"20"-13"-9"0,-20 13-26 0,20-15-39 16,-20 15-36-16,20-12-43 0,-20 12-47 0,17-12-50 0,-17 12-52 15,16-11-35-15,-16 11-37 0,20-7-13 16,-20 7-38-16,0 0-13 0,30-11-9 16,-30 11-19-16,0 0 3 0,33-4-5 0,-33 4 6 15,24-8 24-15,-24 8 12 0,24-5 10 0,-24 5-1 16,19-7 6-16,-19 7 1 0,24-10-4 0,-24 10 0 15,23-12-8-15,-23 12-7 0,20-17 1 0,-20 17 6 16,20-16-1-16,-20 16 7 0,17-18 3 0,-17 18-14 16,16-17 4-16,-16 17 2 0,11-18-6 0,-11 18-7 15,9-18 3-15,-9 18 9 0,4-17-5 0,-4 17-4 16,0 0 2-16,3-22 1 0,-3 22-2 0,0 0-3 16,-3-24-9-16,3 24 10 0,0 0 11 15,-17-19 2-15,17 19 0 0,-17-10-4 0,17 10-9 16,-26-10-12-16,26 10-6 0,-34-4-5 0,34 4-2 15,-36 0-6-15,36 0-7 0,-47 7-1 16,24 0-4-16,0 3 3 0,-4 8 0 0,0 0 0 16,3 4-2-16,5 2-1 0,2 2-5 0,0 1 2 15,4 3-3-15,6 0-2 0,1 0-3 0,2-3 0 16,1-1 0-16,6-1-2 0,-3-1 4 0,7 0-1 16,-4-7 3-16,7 3 4 0,-3-6 1 0,6 2 1 15,-3-1-3-15,-10-15 2 0,27 17-4 16,-27-17-5-16,27 7-67 0,-27-7-138 0,33 6-169 15,-33-6-190-15,30-3-218 0,-30 3-218 0,30-10-820 16,-30 10-1230-16</inkml:trace>
  <inkml:trace contextRef="#ctx0" brushRef="#br0" timeOffset="64688">18518 9474 446 0,'-42'0'433'15,"1"0"-40"-15,4 0-21 0,-6 3-9 0,-4 0-11 16,4-1-7-16,-1 1-18 0,-2-3-11 0,13 1-22 15,-8 5-21-15,8-6-25 0,3 2-21 0,0 2-21 16,30-4-19-16,-54 5-22 0,54-5-23 16,-36 3-22-16,36-3-17 0,-33 1-16 0,33-1-15 15,0 0-10-15,-34 5 2 0,34-5 117 0,0 0 27 16,0 0-5-16,40 13-30 0,-7-11-25 0,21-2-20 16,17 3-13-16,19-1-24 0,19-2-10 0,32 0-13 15,18-2-13-15,48-1-7 0,13-2-11 0,11 1-4 16,5-4-5-16,7 1-5 0,18-4-2 0,59 1-7 15,6-3-2-15,15 1-4 0,-1-2-2 0,13-1 0 16,15-2-2-16,8 3-3 0,8-1 1 16,-10 1-2-16,2-1-5 0,1 4-1 0,-3-4 4 15,-8 5-4-15,-12-5-2 0,-14 6 3 0,-13-3-2 16,-53 0 7-16,-7 3-2 0,-4 1 0 16,-9-2 0-16,-11 3-1 0,-17-3-1 0,-9-3 9 15,-20 7 37-15,-17-6 38 0,-37 3 21 0,-16 1 20 16,-23 3 25-16,-14 0 22 0,-21-2 16 0,-5 4-79 15,-11-2-105-15,-2 3 0 0,-8-4 0 0,-10 5 0 16,0-2 0-16,-3 0 0 0,-30 3 0 0,54-2 0 16,-54 2 0-16,39-4 0 0,-39 4 0 0,38-3 0 15,-38 3 0-15,30-3 0 0,-30 3 0 0,0 0 0 16,26-8 0-16,-26 8 0 0,0 0-481 0,-7-18-279 16,7 18-177-16,-23-12-203 0,-3 2-517 0,-8-5-1095 15</inkml:trace>
  <inkml:trace contextRef="#ctx0" brushRef="#br1" timeOffset="76143.6">7406 6750 21 0,'-36'2'310'0,"3"0"-12"0,3 1-15 0,0-1-11 16,3 1-9-16,-3 2-9 0,30-5-10 16,-54 5 5-16,54-5 12 0,-53 5 13 0,53-5 3 0,-40 2 8 15,40-2 0-15,-37 6-7 0,37-6-11 16,-30 1-14-16,30-1-18 0,0 0-19 16,-36 6-12-16,36-6-10 0,0 0 4 0,0 0 3 15,-27 6 7-15,27-6 9 0,0 0 12 0,0 0-6 16,37 2-21-16,-4-2-25 0,14-2-20 0,16-4-24 15,23 0-19-15,15-1-19 0,25-2-17 0,7-2-11 16,11-1-15-16,6 0-15 0,27 0-2 0,7-7-5 16,2 5-6-16,11-1 0 0,0-3-5 0,-1 3 0 15,-5-3-5-15,-11 3-2 0,-33 3-1 0,-8 0-2 16,-5 2 1-16,-10 0-2 0,-4-1-4 16,-24 2 2-16,-6 4-1 0,-3-3-2 0,-17 3-1 15,-7 0 0-15,-9 0 1 0,-5 3-2 0,-5-1-1 16,-7 1 1-16,-4-1 1 0,-3 0 3 0,-30 3-4 15,50-1 0-15,-50 1-3 0,40-5-4 0,-40 5-6 16,30-3-8-16,-30 3-12 0,0 0-146 16,0 0-200-16,0 0-270 0,0 0-300 0,0 0-969 15,0 0-1340-15</inkml:trace>
  <inkml:trace contextRef="#ctx0" brushRef="#br1" timeOffset="90867.6">9841 5545 7 0,'0'0'200'16,"-30"-3"-6"-16,30 3-1 0,0 0-4 0,-34-2-6 15,34 2-11-15,0 0-5 0,0 0-6 0,-36-3-11 16,36 3-6-16,0 0-6 0,0 0-9 16,0 0-3-16,0 0-8 0,-36 0-1 0,36 0 8 15,0 0 15-15,0 0 15 0,0 0 9 0,0 0 4 16,-8 17-5-16,8-17-4 0,11 16-13 0,-11-16-11 15,23 21-7-15,-7-9-13 0,8 2-3 0,3 3-4 16,6 1-6-16,7 2-7 0,4 0-12 16,5 0-10-16,5 1-9 0,6-4-8 0,0 0-7 0,10 0-5 15,3-2-4-15,-6-4 1 0,3 2-1 16,-4-7-4-16,5 0-2 0,-1-1-3 0,3-3 0 16,-3-2-2-16,-3 0-2 0,3-5-5 0,-4 0-1 15,-2-2 1-15,0-1 4 0,-4-5 2 0,0 1-3 16,-8-3-1-16,2-2-1 0,3-1-6 0,-7-2 0 15,-4-2-3-15,5-3-1 0,-5-1-4 0,-2 2 1 16,-5-4 2-16,-2 1 6 0,-4 2 4 16,-3 0 0-16,-6 0-3 0,-4 0 1 0,-1 0 0 15,-5 0-2-15,-4 0-2 0,-4 2-2 0,2-3-2 16,-8 2-3-16,-3-1-3 0,-2-1-3 0,-4 2 1 16,-1-6-4-16,-4 3 2 0,-5-1-2 15,-1 1-2-15,-4-1 2 0,-6 0-5 0,-7-1 0 16,1 1 3-16,-4 1-3 0,-4 2 2 0,-2 2 0 15,-4-2 0-15,-1 5-3 0,-1 0 2 0,-2 0-1 16,1 3 0-16,-4-1 0 0,3 3 0 0,-3 3 2 16,5 2-2-16,1 2 1 0,5 1-1 0,-4-1 1 15,3 4 0-15,-3 1 1 0,3 3-3 0,-2-2 2 16,-2 4 2-16,4 1 0 0,-5 1 1 0,1 1 0 16,-2 3-3-16,-7 2 2 0,3 2-3 15,4 1 2-15,-4 1 1 0,1 4 1 0,2 2 0 16,-9 5-1-16,3 3 1 0,3 2 0 15,0 3 4-15,4 1-1 0,3 3 2 0,0 1 4 16,7 5 8-16,2-1 8 0,1 3 3 0,7 3 3 16,10-6 6-16,0 0 3 0,6 4 6 0,7-1 15 15,7-6 9-15,6 2 5 0,7 4 9 0,13-5 4 16,14 2-3-16,13-4-3 0,17-4-13 0,16 2-12 16,14-9-1-16,9-1-15 0,11-7-2 0,13-6-1 15,4-4-4-15,8-1-12 0,9-5-16 0,-1-3-11 16,0 0-41-16,-3-6-52 0,-7-1-65 0,-4-3-84 15,-9-3-97-15,-7 1-115 0,-3-6-109 0,-10-2-99 16,-10-6-680-16,-1-3-804 0</inkml:trace>
  <inkml:trace contextRef="#ctx0" brushRef="#br1" timeOffset="92156.18">13002 11771 111 0,'0'0'530'0,"0"0"-17"16,0 0-29-16,0 0-15 0,0 0-21 0,0 0-15 16,0 0-47-16,0 0-39 0,0 0-50 0,0 0-50 15,0 0-45-15,0 0-37 0,0 0-33 16,0 0-25-16,0 0-21 0,0 0-18 0,0 0-12 15,0 0-10-15,0 0-3 0,0 0-7 0,14 9 12 16,-14-9 19-16,0 0 20 0,0 0 16 16,0 0 11-16,0 0 10 0,0 0-1 0,0 0-8 15,0 0-5-15,16-9 4 0,-16 9-1 0,0 0-7 16,11-16-6-16,-11 16-3 0,0 0-3 0,10-20-3 16,-10 20-5-16,0 0-16 0,3-20-6 0,-3 20-12 15,0 0 1-15,3-19-7 0,-3 19-5 0,0 0-8 16,-3-20-5-16,3 20-9 0,0 0-5 0,0 0-6 15,0 0-1-15,-13-12 1 0,13 12-4 0,0 0 2 16,0 0-5-16,-33 11 0 0,33-11-4 0,-24 15 6 16,24-15-1-16,-27 22-2 0,13-9 1 15,-2 1-3-15,2 2 3 0,1 1 0 0,1 1-1 16,-2 2-1-16,4-4 2 0,-1 5 2 16,5-3-3-16,-1 2 3 0,1-4-1 0,6 4 5 15,0-20-5-15,0 31 1 0,0-31 0 0,6 28 1 16,-6-28 3-16,17 25 2 0,-17-25-3 0,23 20 1 15,-23-20 0-15,41 14-3 0,-41-14 2 0,46 6-4 16,-46-6-34-16,57 2-54 0,-27-4-63 0,0-4-72 16,0 2-76-16,0-4-83 0,0 0-72 0,-7-1-86 15,4-1-66-15,-4-2-72 0,-3 0-683 0,-3 0-814 16</inkml:trace>
  <inkml:trace contextRef="#ctx0" brushRef="#br1" timeOffset="92700.61">13392 11538 289 0,'0'0'396'0,"0"0"-5"0,-3-24-14 0,3 24-18 16,0 0-14-16,-6-17-14 0,6 17-25 0,0 0-33 15,0 0-28-15,-7-20-35 0,7 20-31 0,0 0-23 16,0 0-30-16,0 0-21 0,0 0-28 0,0 0-17 15,0 0-7-15,0 0 8 0,0 0 15 0,0 0 22 16,-10 15 0-16,10-15 7 0,-4 20 11 16,4-20-1-16,-3 31-3 0,0-12-9 0,3 4-11 15,-3 1-5-15,-4 4-5 0,4-1-8 0,-1 2-8 16,1 3-7-16,-1 0-8 0,-2 1-7 16,3-3-8-16,0-3-4 0,-1 1-7 0,1-3-5 15,-1 0-2-15,1-6-5 0,-1 1 0 0,1-2 8 16,3-18 63-16,-3 30 58 0,3-30 51 0,-3 23 19 15,3-23-32-15,0 0-36 0,0 0-29 0,0 0-24 16,0 0-15-16,0 0-14 0,0 0-15 0,16-16-10 16,-16 16-5-16,17-23-9 0,-4 3-4 0,-2 6-5 15,1-4-1-15,-1 1-2 0,2-1-5 0,0 1 1 16,4 0-4-16,-4 0 0 0,1-1-3 16,2 0-2-16,-2 3 0 0,-1 2 0 0,-13 13-10 15,17-19-5-15,-17 19 3 0,23-12 2 0,-23 12 3 16,0 0 1-16,0 0 0 0,40 8 2 0,-40-8 4 15,16 19 0-15,-16-19-1 0,14 27 3 16,-11-10-1-16,4 1 1 0,-7-1 2 0,3 3 2 16,0-2-4-16,-3-18 2 0,0 35 2 0,0-35-1 15,8 33-2-15,-8-33 0 0,0 27-6 0,0-27-31 16,3 25-40-16,-3-25-50 0,6 20-54 0,-6-20-61 16,0 0-85-16,10 21-126 0,-10-21-122 0,0 0-84 15,0 0-76-15,30-5-599 0,-30 5-788 0</inkml:trace>
  <inkml:trace contextRef="#ctx0" brushRef="#br1" timeOffset="93591.61">14020 11775 131 0,'0'0'379'0,"9"-24"-18"0,-9 24-9 0,7-24-9 16,-7 24-28-16,3-22-8 0,-3 22-18 15,0-21-17-15,0 21-25 0,-3-14-20 0,3 14-31 16,-13-15-24-16,13 15-18 0,0 0-12 0,-27-11-12 15,27 11-16-15,0 0-13 0,-36 8-12 0,36-8-2 16,-27 12 5-16,10 0-2 0,1 2-3 16,-1 4 3-16,0-1-7 0,4 3-14 0,0 0-11 0,3 0-12 15,-4 2-6-15,4-3-6 0,4 2-6 16,2-1-6-16,-3-2 0 0,7-18-2 0,-6 30-1 16,6-30 3-16,0 22 10 0,0-22 10 0,6 15 2 15,-6-15-2-15,0 0-10 0,27 10-6 0,-27-10-3 16,27-2-2-16,-27 2-3 0,30-13-5 0,-30 13-1 15,30-22 0-15,-13 10-4 0,-4-6 0 0,0 0-1 16,4 3-1-16,-7-4-1 0,0 1-1 16,0 0 1-16,0 1 2 0,-3-1 15 0,3 3 31 15,-10 15 24-15,9-27 10 0,-9 27 8 0,7-22-14 16,-7 22-15-16,7-18-15 0,-7 18-14 16,0 0-7-16,10-20-11 0,-10 20-4 0,0 0 0 0,0 0-5 15,0 0-2-15,0 0 1 0,3 18-1 16,-3-18 1-16,0 22-3 0,0-22 2 0,7 29 2 15,-7-29-5-15,3 36 6 0,0-19-6 0,1 1 0 16,3-2-1-16,-1 5 4 0,1-6-1 0,-7-15 2 16,14 27-1-16,-14-27 5 0,19 24 1 0,-19-24 2 15,20 14-1-15,-20-14-1 0,30 8-2 0,-30-8-1 16,0 0-1-16,51-2 0 0,-51 2-6 0,33-8 4 16,-33 8-3-16,30-24 0 0,-14 12-2 0,1 0 6 15,-4-5-7-15,1 0 2 0,-1-4-1 16,-7 1 2-16,5 1 1 0,-4-1-3 15,-4-1 0-15,0 1 1 0,-3-2-1 0,0 2-2 16,0 0 1-16,-3 0 2 0,-7 2 1 0,7-3-1 16,-8 7 16-16,11 14 9 0,-13-29 5 0,13 29-6 15,-17-23-5-15,17 23-5 0,-16-21-9 0,16 21 2 16,-17-12-3-16,17 12-2 0,0 0-2 0,0 0 0 16,-40 0-1-16,40 0 0 0,-17 15 4 0,17-15-1 15,-13 18-1-15,13-18 0 0,-3 25 2 0,3-25 5 16,3 22-2-16,-3-22 0 0,16 25 5 0,-16-25-6 15,24 20-1-15,-24-20 4 0,30 13 0 0,-30-13-1 16,33 10 1-16,-33-10-3 0,41 2 3 16,-41-2-4-16,46-8 1 0,-19 4-2 0,-4-3-1 15,4-4 0-15,0 2 1 0,-1-3 1 16,-6 0-4-16,4 0 0 0,-4 0-3 0,-1-1 3 16,2 1-3-16,-5-2 1 0,-2 5 4 0,-14 9 0 15,19-15 2-15,-19 15-2 0,21-15-2 0,-21 15-8 16,0 0 0-16,0 0 2 0,0 0-3 0,0 0-3 15,0 0 4-15,-10 20-2 0,-1-5 7 0,-2 6-3 16,0 3 4-16,-4 4-2 0,4 2-2 0,-4 2 1 16,4 4 5-16,-1-4 1 0,2 2 0 0,1 1-2 15,-2-3 2-15,7 2 1 0,-1-7-3 0,3-1 2 16,-3-2-2-16,7-4 3 0,-3-1 2 16,6 1-1-16,-3-20 2 0,7 26-29 0,-7-26-82 15,17 17-126-15,-17-17-157 0,17 8-157 0,-17-8-179 16,26-5-215-16,-26 5-469 0,33-10-858 15</inkml:trace>
  <inkml:trace contextRef="#ctx0" brushRef="#br1" timeOffset="96880.07">18215 11142 5 0,'0'0'475'0,"6"-15"-23"16,-6 15-17-16,0 0-20 0,11-20-20 0,-11 20-16 15,3-19-27-15,-3 19-17 0,4-24-27 0,-4 24-25 16,0-24-20-16,0 24-26 0,-4-30-18 0,4 30-22 15,-3-30-18-15,3 30-21 0,-11-28-19 0,11 28-14 16,-12-27-20-16,12 27-17 0,-18-23-19 0,18 23-15 16,-19-20-12-16,19 20-10 0,-24-14-6 0,24 14-7 15,-20-8-4-15,20 8-3 0,0 0-5 0,-30-3-1 16,30 3-2-16,-19 11 1 0,19-11 0 16,-21 14-3-16,21-14 2 0,-9 25 2 15,9-25-2-15,-8 31 1 0,8-12 9 0,8 4-1 16,-2-2 1-16,1 5-2 0,2 2-4 0,5-1 0 15,-1 1-2-15,-2 1 2 0,-2 1-2 0,1-2-1 16,1 1 2-16,-5-3 1 0,-3-1-1 0,1 5 0 16,-4-5 1-16,-4 5 0 0,-5 1 2 0,-5-2 2 15,-2 0-4-15,-8 7 3 0,1-9-2 0,2 2 3 16,-6-7-7-16,8 0 3 0,5-8 5 0,-2 6 12 16,2-6 37-16,1-2 0 0,13-12-11 0,-17 15-10 15,17-15-13-15,0 0-4 0,0 0-6 0,0 0 1 16,0 0-7-16,0 0-12 0,0 0-5 15,0 0-12-15,30 5 0 0,-30-5-5 0,0 0-2 16,0 0 2-16,27 9 3 0,-27-9 3 16,17 20 2-16,-17-20 3 0,10 26 3 0,-10-6 0 15,0 1 4-15,-3 3-6 0,-1 3 2 0,-2 6 3 16,-5 2 1-16,5 10 3 0,-4 4 24 0,7 2 16 16,0-3 1-16,-2-3-1 0,5-5-9 0,8 0-2 15,-5 0-6-15,10 2 4 0,4-4-1 0,-1-8 0 16,11-3 3-16,0-2-1 0,3-5-7 0,0-2-3 15,3-6-41-15,0-2-70 0,4-2-102 0,-3-8-145 16,-1-3-139-16,4-2-149 0,-1-5-161 16,1-4-587-16,-4-4-832 0</inkml:trace>
  <inkml:trace contextRef="#ctx0" brushRef="#br1" timeOffset="97619.61">18719 11300 138 0,'0'0'501'15,"0"0"-8"-15,3-18-17 0,-3 18-24 0,0 0-21 16,0 0-30-16,0-20-29 0,0 20-32 0,0 0-35 16,0 0-35-16,-17-10-32 0,17 10-24 0,0 0-19 15,0 0-20-15,-30 8-21 0,30-8-20 0,-19 9-15 16,19-9-18-16,-21 18-18 16,21-18-13-16,-17 23-12 0,4-8-11 0,7 0-4 15,-5-3-7-15,8 5-4 0,0 2-1 0,-4-5-4 16,7-14-1-16,0 33-8 0,0-33-39 0,7 33-80 15,-7-33-120-15,6 26-123 0,-6-26-137 0,3 20-103 16,-3-20-134-16,14 18-476 0,-14-18-658 0</inkml:trace>
  <inkml:trace contextRef="#ctx0" brushRef="#br1" timeOffset="98167.61">19078 11430 343 0,'0'0'411'0,"14"-13"-34"0,-14 13-35 16,13-12-27-16,-13 12-27 0,0 0-22 0,14-17-23 15,-14 17-28-15,0 0-29 0,0 0-21 0,0-21-11 16,0 21-10-16,0 0 1 0,-11-12 10 0,11 12-1 16,0 0 4-16,-22-11 8 0,22 11 6 0,0 0-1 15,-34-4-5-15,34 4-5 0,0 0-7 0,-37 0-13 16,37 0-4-16,0 0-12 0,-40 4-14 0,40-4-7 15,-26 8-14-15,26-8-12 0,-27 15-7 0,27-15 0 16,-23 18-14-16,9-6-5 0,14-12-11 0,-23 28-8 16,16-14-5-16,7-14-5 0,-13 29-6 0,13-29 0 15,-7 29-5-15,7-29 0 0,-7 28-1 16,7-28 1-16,0 27 1 0,0-27-1 0,7 25 0 16,-7-25 2-16,7 20 2 0,-7-20-2 15,13 12-2-15,-13-12-1 0,24 9-4 0,-24-9 0 16,0 0 0-16,36 0 0 0,-36 0-3 0,27-9 3 15,-27 9-2-15,30-12 0 0,-30 12 1 0,24-20-2 16,-24 20-2-16,23-19 4 0,-23 19 5 0,16-20-5 16,-16 20 3-16,17-24-4 0,-17 24-3 0,13-20-1 15,-13 20-1-15,10-19-1 0,-10 19 1 0,3-18-4 16,-3 18 9-16,8-18 8 0,-8 18 5 16,0 0-2-16,3-20-4 0,-3 20-4 0,0 0-4 15,0 0 0-15,0 0 4 0,0 0-8 0,0 0 2 16,0 0 2-16,-14 20-1 0,14-20 8 0,-6 21-10 15,6-21 2-15,-4 23 2 0,4-23-2 0,-3 24 2 16,3-24-2-16,3 25 1 0,-3-25 1 0,0 26-2 16,0-26-3-16,7 17-42 0,-7-17-58 15,0 0-75-15,6 22-116 0,-6-22-144 0,0 0-154 16,0 0-139-16,0 0-726 0,0 0-902 0</inkml:trace>
  <inkml:trace contextRef="#ctx0" brushRef="#br1" timeOffset="98360.61">19386 11175 323 0,'0'0'359'0,"23"-15"-41"0,-23 15-43 0,20-10-22 15,-20 10-23-15,0 0-8 0,0 0 3 0,43 1-3 16,-43-1 0-16,17 14-1 0,-17-14-3 0,10 22-3 16,-10-22-2-16,7 27-15 0,-7-27-35 0,-4 33-29 15,4-33-21-15,-10 35-23 0,7-17-17 0,-7-3-38 16,0 2-80-16,-3-5-130 0,-1 4-126 15,-2-7-129-15,16-9-212 0,-24 16-286 0,24-16-409 16</inkml:trace>
  <inkml:trace contextRef="#ctx0" brushRef="#br1" timeOffset="98595.61">19775 11394 177 0,'0'0'343'0,"0"0"10"0,24 8-13 0,-24-8-26 15,0 0-18-15,14 23-32 0,-14-23-36 16,0 20-12-16,0-20-23 0,0 27-30 16,0-27-22-16,-8 28-20 0,8-28-25 0,-6 26-16 15,6-26-13-15,-10 26-10 0,10-26-29 0,-9 20-72 16,9-20-98-16,-11 15-131 0,11-15-188 0,0 0-409 15,0 0-353-15</inkml:trace>
  <inkml:trace contextRef="#ctx0" brushRef="#br1" timeOffset="98859.61">20606 11144 315 0,'0'0'327'16,"0"0"-25"-16,0 0-22 0,0 0-10 0,0 0-11 15,0 0-17-15,-30 0-10 0,30 0-12 0,-26 21-3 16,13-11-15-16,-1 5-9 0,-7 0-15 0,9-1-17 16,-6 5-25-16,5-2-21 0,4 3-21 0,-2-3-20 15,1 1-5-15,4-1-12 0,0 0-9 0,6-17-4 16,-5 32-9-16,5-32-19 0,8 26-78 0,-8-26-124 15,9 25-150-15,-9-25-153 0,13 15-536 0,-13-15-499 16</inkml:trace>
  <inkml:trace contextRef="#ctx0" brushRef="#br1" timeOffset="99304.13">20806 11265 65 0,'0'0'493'0,"11"-21"-7"15,-11 21-12-15,9-18-19 0,-9 18-48 0,7-14-62 16,-7 14-62-16,0 0-62 0,0 0-35 0,0 0 30 16,0 0 11-16,0 0-3 0,0 0-24 0,0 0-27 15,3 23-19-15,-3-23-15 0,-7 32-22 0,4-12-19 16,0 3-18-16,0 2-14 0,-4-3-11 16,4 3-9-16,-1 0-8 0,-3-2-6 0,4-2-6 15,0 0-3-15,0-1-2 0,3-20 24 0,-7 30 42 16,7-30 45-16,-3 24 47 0,3-24 32 0,-4 19 0 15,4-19-24-15,0 0-31 0,0 0-17 0,-10 12-11 16,10-12-18-16,0 0-13 0,0 0-17 16,0 0-17-16,0-19-14 0,0 19-9 0,10-20-10 15,-10 20-4-15,17-24-8 0,-7 12-4 0,4 0-4 16,-2-1-3-16,2 4-6 0,2-2-4 0,-16 11-23 16,31-15-24-16,-31 15-19 0,33-10-7 0,-33 10-9 15,30 0-2-15,-30 0 10 0,27 5 6 0,-27-5 16 16,20 13 8-16,-20-13 6 0,16 18 12 15,-16-18 4-15,3 24 6 0,-3-24 3 0,5 28 2 16,-5-28 6-16,-5 30 3 0,5-30 3 0,-9 27 5 16,9-27 2-16,-17 23 0 0,17-23 3 0,-23 21 0 15,23-21-2-15,-30 16-30 0,30-16-85 0,-37 7-113 16,37-7-130-16,-44 6-125 0,44-6-132 0,-36-6-126 16,36 6-650-16,-30-9-838 0</inkml:trace>
  <inkml:trace contextRef="#ctx0" brushRef="#br1" timeOffset="99488.21">21320 11010 173 0,'0'0'393'0,"26"-13"-6"0,-26 13-3 16,0 0-11-16,0 0-26 0,30 13-28 0,-30-13-37 15,4 17-37-15,-4-17-40 0,3 23-37 0,-3-23-32 16,-7 32-18-16,7-14-23 0,-6-1-23 0,-1 1-93 15,1 2-143-15,-5-3-149 0,2 1-181 0,-1-6-426 16,-1 5-401-16</inkml:trace>
  <inkml:trace contextRef="#ctx0" brushRef="#br1" timeOffset="99695.61">21510 11292 317 0,'0'0'366'0,"0"0"-35"0,40 8-20 0,-40-8-17 16,16 7-20-16,-16-7-14 0,14 12-19 0,-14-12-21 15,10 21-26-15,-10-21-30 0,3 22-27 0,-3-22-22 16,0 23-20-16,0-23-15 0,-10 22-10 0,10-22-12 16,-6 20-45-16,6-20-94 0,-11 15-119 0,11-15-141 15,0 0-652-15,0 0-468 0</inkml:trace>
  <inkml:trace contextRef="#ctx0" brushRef="#br1" timeOffset="104324.11">22377 11182 47 0,'0'0'446'0,"0"0"-40"0,0 0-40 16,-30-7-32-16,30 7-34 0,0 0-40 0,0 0-43 16,-33 2-38-16,33-2-31 0,0 0-26 0,-24 13-21 15,24-13-13-15,-13 12-15 0,13-12-15 0,-10 15-6 16,10-15-4-16,0 0-11 0,0 27-4 0,0-27-6 16,10 18-3-16,-10-18-40 0,13 18-91 0,-13-18-121 15,17 14-137-15,-17-14-536 0,16 7-384 0</inkml:trace>
  <inkml:trace contextRef="#ctx0" brushRef="#br1" timeOffset="104699.61">22641 11360 143 0,'0'0'551'0,"0"0"-24"0,0 0-24 15,0 0-21-15,0 0-67 0,0 0-67 0,6-16-52 16,-6 16-55-16,0 0-48 0,0 0-41 0,0 0-29 15,0 0-25-15,0 0-17 0,0 0-19 0,20-9-11 16,-20 9-4-16,0 0-13 0,0 0 0 0,27-8-6 16,-27 8-5-16,0 0 0 0,20-8 3 0,-20 8 18 15,0 0 31-15,17-9 21 0,-17 9 21 0,0 0 11 16,0 0 0-16,16-10-9 0,-16 10-20 0,0 0-9 16,0 0-10-16,0 0-8 0,0 0-14 15,-3-18-13-15,3 18-8 0,0 0-7 16,0 0-6-16,0 0-6 0,-34 3-4 0,34-3-3 15,-20 7-1-15,20-7 0 0,-23 18-3 0,23-18-1 16,-23 20 1-16,13-6 0 0,0 2-4 0,0-1 1 16,3 3-3-16,1-4 5 0,6-14 0 0,-4 32 1 15,4-32 0-15,4 33 1 0,2-15 1 0,4-3 0 16,0 0-2-16,4 0-14 0,2-4-55 0,-16-11-67 16,33 14-92-16,-33-14-101 0,38 5-126 0,-38-5-95 15,42-3-98-15,-42 3-552 0,44-15-657 0</inkml:trace>
  <inkml:trace contextRef="#ctx0" brushRef="#br1" timeOffset="104895.68">23208 11190 152 0,'13'-25'457'0,"-13"25"-34"0,13-18-44 16,-13 18-60-16,10-12-59 0,-10 12-42 0,0 0-29 15,17-10-11-15,-17 10-21 0,0 0-7 0,17 12-14 16,-17-12-17-16,6 20-18 0,-6-20-14 0,3 23-16 15,-3-23-10-15,0 27-10 0,0-27-9 0,-3 31-5 16,3-31 0-16,-10 27-2 0,10-27-19 16,-10 27-79-16,10-27-122 0,-13 18-140 0,13-18-205 0,-13 15-345 15,13-15-358-15</inkml:trace>
  <inkml:trace contextRef="#ctx0" brushRef="#br1" timeOffset="105131.43">23751 11435 361 0,'0'0'370'16,"0"0"-64"-16,0 0-58 0,0 0-50 0,0 0-39 15,37 4-18-15,-37-4-26 0,0 0-17 0,13 16-21 16,-13-16-9-16,6 17-6 0,-6-17-7 0,0 20-6 15,0-20-8-15,-9 20-3 0,9-20-8 0,-10 18-3 16,10-18-23-16,-14 17-51 0,14-17-97 0,0 0-154 16,-23 11-368-16,23-11-162 0</inkml:trace>
  <inkml:trace contextRef="#ctx0" brushRef="#br1" timeOffset="105451.62">24605 11169 342 0,'0'0'385'0,"0"0"-27"16,0 0-15-16,0 0-10 0,0 0-16 0,-27 13-27 16,27-13-31-16,-17 15-30 0,17-15-18 0,-16 22-25 15,9-9-34-15,7-13-31 0,-10 30-20 16,10-30-13-16,-6 30-18 0,6-30-10 0,0 33-8 16,0-33-10-16,9 32-21 0,-9-32-78 0,14 31-118 15,-4-19-143-15,-10-12-143 0,23 19-542 0,-23-19-479 16</inkml:trace>
  <inkml:trace contextRef="#ctx0" brushRef="#br1" timeOffset="105939.62">25268 11226 406 0,'0'0'439'0,"17"-19"-16"0,-17 19-19 15,16-17-29-15,-16 17-23 0,11-13-26 0,-11 13-34 16,0 0-27-16,13-20-33 0,-13 20-33 0,0 0-37 16,0 0-35-16,11-13-23 0,-11 13-3 0,0 0 20 15,0 0 4-15,0 0 0 0,-8 16-6 0,8-16-9 16,-10 17-14-16,10-17-11 0,-12 33-10 0,1-17-9 16,4 8-14-16,1-2-7 0,0 0-7 0,2 3-3 15,-3 0-8-15,0 0-5 0,1-1-2 0,-1-2-4 16,4 0 2-16,-4-2-7 0,4 0 0 15,3-20-1-15,-10 30 4 0,10-30 1 0,-3 25 5 16,3-25 49-16,-7 20 38 0,7-20-11 0,0 0-20 16,-10 15-13-16,10-15-10 0,0 0-13 15,0 0-7-15,0 0-8 0,-24-9-6 0,24 9-1 16,-10-12-4-16,10 12-3 0,-13-20-3 0,13 20-2 16,-10-16-2-16,10 16 0 0,-10-16-2 0,10 16-1 15,0 0-4-15,-17-17 0 0,17 17-4 0,0 0 2 16,0 0 2-16,-40 0 1 0,40 0-1 0,-27 15 2 15,15-5 1-15,-6 5-1 0,6 0 3 0,2 0-2 16,-4 3 3-16,7-3-1 0,-2 2-1 16,9-17-1-16,-8 28 3 0,8-28 1 0,4 22 0 0,-4-22 1 15,10 20-1-15,-10-20 1 0,20 9-4 16,-20-9-30-16,23 6-88 0,-23-6-122 0,33-2-138 16,-33 2-151-16,37-13-107 0,-14 3-181 0,-2 0-339 15,-1-2-623-15</inkml:trace>
  <inkml:trace contextRef="#ctx0" brushRef="#br1" timeOffset="106159.61">25642 11150 57 0,'0'0'334'0,"0"0"-30"0,23-11-9 0,-23 11-22 15,0 0-18-15,0 0-19 0,27 11-19 0,-27-11-18 16,14 18-21-16,-14-18-21 0,9 24-23 0,-9-24-21 15,3 27-11-15,-3-27-14 0,-3 33-13 0,0-16-11 16,-3 1-4-16,-1-4-8 0,-4 4-8 0,-1-5-5 16,1-1-3-16,11-12-4 0,-23 20-34 0,23-20-97 15,-23 11-140-15,23-11-186 0,0 0-452 16,-30 1-361-16</inkml:trace>
  <inkml:trace contextRef="#ctx0" brushRef="#br1" timeOffset="106871.62">26006 10926 187 0,'0'0'411'0,"0"0"-23"0,0 0-19 0,0 0-15 16,-33 0-13-16,33 0-19 0,0 0-24 0,0 0-32 15,0 0-42-15,0 0-41 0,0 0-32 0,0 0-27 16,0 0-21-16,-14-9-17 0,14 9-18 0,0 0-7 16,17-10-8-16,-17 10-13 0,19-8-5 0,-19 8-8 15,30-7-5-15,-30 7-7 0,33-10-3 0,-33 10-2 16,38-5 2-16,-38 5-7 0,40-2-4 16,-40 2 1-16,36 0 2 0,-36 0-4 15,37 2 0-15,-37-2 0 0,30 8-2 0,-30-8 1 16,26 9 0-16,-26-9-2 0,21 16 8 0,-21-16-6 15,9 25 10-15,-9-25 0 0,-3 25 9 0,-3-8 11 16,-4 3 19-16,-1-2-1 0,-5 2 3 0,2-3-4 16,-2 3-3-16,-1 1-2 0,1-4 0 0,2-2 3 15,1-1-4-15,-1-2 4 0,5 5-7 0,9-17-3 16,-21 19-1-16,21-19-4 0,-13 18-5 0,13-18 11 16,-3 14 22-16,3-14 7 0,7 19-7 0,-7-19-9 15,17 14-9-15,-17-14-8 0,25 15-4 0,-25-15 0 16,38 20-7-16,-19-10-4 0,2 3-5 15,5 4-2-15,-2 0-5 0,2 8 1 0,-3 0 0 16,4 8-1-16,-3 5 0 0,-4-1 0 16,-4 8-2-16,-6 0-2 0,-3 5 4 0,-10 4-2 15,-4 0 2-15,-9 8 1 0,-5 1 14 0,-12-3 47 16,-10 2 31-16,-7-2 39 0,-10-7 19 0,-7-5 9 16,-7-9 1-16,8-6 1 0,-1-8-7 0,1-4-8 15,6-4-15-15,6-2-22 0,4-8-20 0,10 0-14 16,0 1-11-16,10-3-15 0,30-5-21 0,-50 4-97 15,50-4-142-15,0 0-155 0,-30-4-146 0,30 4-223 16,0 0-184-16,30-15-581 0,-13 7-943 16</inkml:trace>
  <inkml:trace contextRef="#ctx0" brushRef="#br1" timeOffset="122263.63">15237 11637 380 0,'3'-22'508'0,"-3"22"-25"16,3-20-19-16,-3 20-18 0,0-20-21 0,0 20-5 15,0 0-32-15,0-25-35 0,0 25-40 0,0 0-46 16,-3-18-50-16,3 18-42 0,0 0-36 0,0 0-28 15,0 0-15-15,0 0 13 0,0 0 0 16,0 0-8-16,0 0-8 0,0 0-6 0,-13 11-10 16,13-11-11-16,0 0-7 0,-3 19-9 0,3-19-8 15,0 0-9-15,3 20-1 0,-3-20-5 0,0 0-4 16,0 0 3-16,7 19 8 0,-7-19 14 16,0 0 34-16,0 0 18 0,0 0-15 0,0 0-17 15,0 0-6-15,0 0-18 0,23-9-4 0,-23 9-11 16,10-15-5-16,-10 15-1 0,3-15-2 0,-3 15-5 15,0 0 3-15,-3-22-1 0,3 22-3 0,-10-15-3 16,10 15-5-16,-10-13 0 0,10 13-1 0,0 0 0 16,-23-12-3-16,23 12-2 0,0 0 1 0,-34 2 4 15,34-2-1-15,-26 18-6 0,9-8 4 0,4 6-1 16,-4 0-1-16,4 4 3 0,-1-1 0 0,1 5 3 16,2-2-3-16,5 1 0 0,0 3 5 15,2-5 4-15,4-1 2 0,0 2 2 0,7-4 1 16,-1 2-4-16,5-3 5 0,2-5-6 15,4 5-10-15,-1-8-82 0,-16-9-107 0,37 13-98 16,-37-13-107-16,37 2-97 0,-37-2-96 0,43-7-56 16,-23-3-40-16,3 0-55 0,-6-5-280 0,3-5-490 15</inkml:trace>
  <inkml:trace contextRef="#ctx0" brushRef="#br1" timeOffset="122628.2">15531 11445 356 0,'3'-18'447'0,"-3"18"11"0,3-27-16 0,-3 27-25 16,0-24-28-16,0 24-33 0,-3-14-48 0,3 14-48 15,0 0-34-15,0 0-10 0,-14-12 2 0,14 12-11 16,0 0-10-16,-13 19-8 0,13-19-9 16,-3 25-13-16,3-25-13 0,0 36-17 15,0-15-17-15,0 3-20 0,0-2-13 0,3 1-10 16,0 0-14-16,-3-1-9 0,4-2-7 0,-4-20-9 16,3 33 0-16,-3-33 17 0,3 26 45 0,-3-26 58 15,3 23 72-15,-3-23-6 0,0 0-38 0,0 0-39 16,0 0-29-16,0 0-23 0,0 0-21 0,24-20-11 15,-13 6-11-15,-2-4-14 0,1-2-9 0,4 2-6 16,-8-1-3-16,4 4-6 0,0-3-2 0,-10 18-4 16,17-25-6-16,-17 25-2 0,9-15-4 0,-9 15 4 15,0 0-2-15,0 0 0 0,24 9 2 0,-24-9-1 16,6 28 3-16,-2-7-2 0,-4 1 3 16,0 2-2-16,-4 5 1 0,4-3 3 0,0 2-4 15,-3 0 2-15,3-3-2 0,0 0 5 16,-3 0 0-16,3-3-3 0,3-2 3 0,-3-20-32 15,3 33-73-15,-3-33-92 0,0 22-159 0,0-22-154 16,0 0-148-16,0 0-137 0,0 0-166 0,0 0-426 16,30-12-834-16</inkml:trace>
  <inkml:trace contextRef="#ctx0" brushRef="#br1" timeOffset="123039.63">16201 11175 564 0,'0'0'547'0,"0"-24"-35"0,0 24-49 16,0-21-52-16,0 21-44 0,-3-20-44 0,3 20-45 15,-11-17-42-15,11 17-32 0,-16-17-30 16,16 17-24-16,-14-9-20 0,14 9-18 0,0 0-15 16,-27-10-9-16,27 10-6 0,0 0 8 0,0 0 11 15,0 0 16-15,0 0 10 0,-33 3 8 0,33-3 17 16,-6 16-3-16,6-16-13 0,-7 24-13 0,7-24-14 15,-3 35-14-15,-4-10-13 0,3 2-11 0,1 5-9 16,0 1-12-16,-4 7-9 0,1 0-7 16,-1 4-8-16,0-1-3 0,-3 6-4 0,1-5-1 0,-2-1 0 15,1-3-6-15,4-5-2 0,-5 2-2 16,1-2 0-16,1-2-1 0,-2-3-3 0,1-1 7 16,4-1 0-16,-8-4 2 0,11-3 11 0,-7-1-4 15,4-2 2-15,-1-1-2 0,7-17 7 0,-7 30-2 16,7-30 9-16,-10 23 11 0,10-23 12 15,0 18 2-15,0-18-10 0,17 12-6 0,-17-12-6 16,30 7-5-16,-30-7-6 0,40 0-3 0,-40 0-13 16,43-2-69-16,-43 2-94 0,47-8-88 0,-20 3-89 15,-27 5-100-15,40-13-120 0,-40 13-96 0,36-17-103 16,-22 5-610-16,-4-1-813 0</inkml:trace>
  <inkml:trace contextRef="#ctx0" brushRef="#br1" timeOffset="123444.14">16264 11347 171 0,'0'0'534'16,"0"-20"-8"-16,0 20-14 0,-3-20-27 15,3 20-45-15,0 0-41 0,-3-22-46 0,3 22-55 16,0 0-59-16,-4-20-48 0,4 20-38 0,0 0-29 16,0 0-21-16,0 0-7 0,0 0 4 0,0 0-8 15,0 0 3-15,0 0-1 0,-10 22 8 0,10-22 7 16,0 20 0-16,0-20-1 0,-3 28-5 0,3-28-4 16,-3 29 1-16,3-29-7 0,-4 30-3 0,4-30 2 15,0 31 9-15,0-31 1 0,0 26 6 0,0-26 17 16,0 21 23-16,0-21 23 0,0 20 25 0,0-20 1 15,0 0-12-15,10 18-29 0,-10-18-25 0,0 0-23 16,0 0-22-16,17 7-19 16,-17-7-11-16,0 0-10 0,0 0-8 0,40-3-10 15,-40 3-4-15,0 0-6 0,33-7-31 0,-33 7-66 16,30-7-90-16,-30 7-97 0,27-10-90 0,-27 10-81 16,23-7-82-16,-23 7-102 0,23-11-69 0,-23 11-53 15,17-12-688-15,-17 12-882 0</inkml:trace>
  <inkml:trace contextRef="#ctx0" brushRef="#br1" timeOffset="123656.12">16494 11352 129 0,'0'-22'423'0,"0"22"-11"16,0 0-5-16,-7-17-12 0,7 17-15 0,0 0-15 15,-6-19-24-15,6 19-24 0,0 0-45 0,0 0-25 16,-14-17-36-16,14 17-38 0,0 0-30 16,0 0 13-16,0 0 19 0,-16 17-1 15,16-17 1-15,-10 25-7 0,6-2-8 0,1-1-15 16,0 7-14-16,-4 3-13 0,7 0-16 0,-6 5-18 15,2-5-14-15,1 7-9 0,0-4-9 0,3-8-6 16,0 3-5-16,0-3-3 0,0-1-4 0,0-4-9 16,0-22-22-16,0 36-101 0,0-36-165 0,0 22-188 15,0-22-196-15,0 0-190 0,0 0-482 0,0 0-775 16</inkml:trace>
  <inkml:trace contextRef="#ctx0" brushRef="#br1" timeOffset="124044.14">16577 11252 9 0,'7'-17'523'16,"-4"-4"-23"-16,1 1-21 0,6 3-36 15,-4-3-41-15,4 0-46 0,4 2-43 0,-1-1-43 16,1 1-34-16,2 0-30 0,1 4-32 0,2-1-31 16,2 2-27-16,-1 1-25 0,-4 3-12 0,8 2-14 15,-24 7-5-15,36-9-1 0,-36 9 5 0,41-5 7 16,-41 5 5-16,37 2 9 0,-37-2 10 0,36 10 1 15,-19-1-1-15,-4 5 5 0,4-2-16 0,-7 8-12 16,-4 0-12-16,5 6-11 0,-8 0-7 16,4 5-6-16,-4 4-5 0,-3-3-6 0,0 3-2 0,-3 0-4 15,3-3-4-15,-4 1 0 0,4 0-5 16,-3-6-2-16,3 3-1 0,0-4 0 0,0-2-1 16,0-2-1-16,0 2 0 0,0-7-1 0,0-17 0 15,0 32-2-15,0-32 12 0,-3 28 32 0,3-28 41 16,-14 25 15-16,14-25 19 0,-24 22 3 15,8-9 0-15,-4 0-1 0,-4-1-3 0,2 3-7 16,-8-3-10-16,0 3-11 0,0 2-15 0,-4-1-15 16,0-1-9-16,7 0-7 0,-3 0-6 0,11-3-18 15,-1 2-120-15,0-8-166 0,20-6-162 0,-20 15-179 16,20-15-247-16,0 0-835 0,0 0-1121 16</inkml:trace>
  <inkml:trace contextRef="#ctx0" brushRef="#br1" timeOffset="124715.63">16461 12320 633 0,'0'0'624'0,"0"0"-18"0,0-23-28 16,0 23-37-16,0 0-46 0,-10-21-44 0,10 21-58 15,0 0-53-15,-24-6-30 0,24 6-22 0,-23 6-15 16,23-6-11-16,-30 17-5 0,10-5-24 0,0 3-23 16,0 2-15-16,-3 5-15 0,3 2-18 0,-4 0-19 15,5 3-24-15,-5-1-19 0,4 3-16 0,4 0-17 16,-8-2-11-16,7 3-12 0,1-3-3 0,-1 1-4 16,4-1-4-16,-4-1-5 0,7-2-9 0,-4-1-33 15,5-6-116-15,-1 3-151 0,-1-5-173 0,2 0-206 16,-1-3-215-16,10-12-957 0,-24 18-1260 15</inkml:trace>
  <inkml:trace contextRef="#ctx0" brushRef="#br1" timeOffset="125096.14">15227 13170 561 0,'-33'2'653'15,"33"-2"-68"-15,-30 3-51 0,30-3-31 0,-30 0-34 16,30 0-53-16,-30 4-51 0,30-4-42 16,-30 14-31-16,16-5-16 0,-2 4-19 0,5 4-13 15,-2 5-17-15,7 1-22 0,-5 7-16 0,5 1-27 16,-1 1-23-16,7 0-20 0,0 0-24 0,7 4-16 16,-4-3-11-16,7-4-14 0,0 2-2 0,3-7-4 15,1-2-9-15,2-4 1 0,1-5-4 16,3 0-8-16,0-8-3 0,-20-5 0 0,47 1-7 15,-20-7-4-15,-1-1-4 0,-3-7-2 0,4-4-2 16,-3 1-3-16,-8-5-2 0,-2 1-1 0,-8-3 0 16,-6 2-1-16,-3-4 1 0,-7 1-1 0,-7 1-1 15,-3 0 1-15,-7 4-2 0,-2 6 2 0,-5 1 0 16,-3 6-1-16,1-1 1 0,-1 7 2 16,1 1-2-16,2 1 3 0,0 2-10 0,4 2-53 15,5-1-86-15,1 2-73 0,24-6-50 0,-27 7-52 16,27-7-85-16,0 0-129 0,0 0-136 0,0 0-863 15,54-5-980-15</inkml:trace>
  <inkml:trace contextRef="#ctx0" brushRef="#br1" timeOffset="126151.63">16801 13026 297 0,'0'0'708'16,"-7"-17"-45"-16,7 17-16 0,-10-22-26 0,10 22-53 15,-6-28-60-15,6 28-53 0,-3-29-61 0,3 29-66 16,0-33-60-16,3 12-51 0,3 4-42 16,4-2-36-16,1 1-28 0,-2 0-19 0,12 1-21 15,-5 2-14-15,1 1-10 0,2 3-9 0,2-2-4 16,-1 5-12-16,-20 8-5 0,30-9-4 0,-30 9-1 16,0 0-2-16,43 3-1 0,-43-3-2 15,17 12 1-15,-17-12-8 0,3 20 4 0,-3-20 2 16,-3 25-2-16,-7-7-1 0,3 0 0 0,-6-1 0 15,2-2-1-15,2 2-1 0,-1-4 0 0,10-13 2 16,-14 25-1-16,14-25-4 0,-6 20 5 0,6-20 1 16,0 0-4-16,9 14 3 0,-9-14-5 0,30 8-22 15,-30-8-33-15,44 5-26 0,-44-5-7 0,53 7 9 16,-26 2 9-16,-4-1 10 0,4 1 9 16,-10 6 7-16,3-1 6 0,-3 3 10 0,-8 7 3 15,1-4 4-15,-6 2 5 0,-8 4 6 0,1-7 1 16,-7 3 15-16,1 1 27 0,-12-3 27 0,1 0 16 15,-7-3 3-15,1 1-3 0,-4-4-5 0,0-5-18 16,0 1-4-16,3-3-10 0,4-2-5 16,23-5-67-16,-40 3-153 0,40-3-194 0,-30-5-259 15,30 5-286-15,-14-13-510 0,14 13-888 0</inkml:trace>
  <inkml:trace contextRef="#ctx0" brushRef="#br1" timeOffset="126748.64">18899 10785 360 0,'0'0'670'0,"-17"-21"-31"0,17 21-39 15,-24-17-62-15,24 17-68 0,-30-12-64 16,30 12-55-16,-33-5-48 0,33 5-44 16,-40 5-41-16,40-5-30 0,-33 17-29 0,16-7-22 15,4 4-20-15,-1 3-16 0,11 0-16 0,-3 0-14 16,6-17-3-16,0 33-8 0,6-16-9 0,5-2-4 15,-2-2-3-15,12-1-9 0,-2-3-2 0,8 0-5 16,-27-9-6-16,50 5-1 0,-50-5-7 0,60-8-2 16,-33 1-2-16,-1-4-5 0,1-1 2 0,-7 0-2 15,-3-3 18-15,-4-3 17 0,-3 0 7 0,-3-2-2 16,-7 20-5-16,-4-31-10 0,-6 12-4 0,-6 7-7 16,-1 2-3-16,-6 3-4 0,-4 2-4 0,27 5 0 15,-60 0 2-15,26 5-6 0,1-1-2 0,0 9 1 16,-4-1 2-16,4 4-3 0,6 1-15 15,1 0-93-15,5-1-125 0,8 0-123 16,7 1-153-16,6-17-177 0,3 24-873 0,13-14-1001 16</inkml:trace>
  <inkml:trace contextRef="#ctx0" brushRef="#br1" timeOffset="127143.64">20750 10485 407 0,'0'0'430'15,"13"-18"-16"-15,-13 18-13 0,10-18-4 0,-10 18-6 16,10-14-1-16,-10 14-1 0,0 0-2 0,10-17-17 16,-10 17-25-16,0 0-36 0,6-17-49 0,-6 17-51 15,0 0-42-15,0 0-33 0,0 0-22 0,0 0-2 16,0 0-3-16,-6 26 0 0,6-26 21 16,-6 40 15-16,2-14 1 0,-6 5-15 0,3 2-21 15,1 2-16-15,-1-1-17 0,4 5-15 0,-8-3-8 16,8 0-8-16,0 0-10 0,0-7 0 0,-1-4-1 15,4-1 1-15,0 2 0 0,4-9 0 0,-4-17-3 16,6 31-31-16,-6-31-122 0,17 15-167 16,-17-15-200-16,0 0-231 0,40 0-268 0,-40 0-521 15,30-14-955-15</inkml:trace>
  <inkml:trace contextRef="#ctx0" brushRef="#br1" timeOffset="127587.64">22624 10510 548 0,'0'0'619'0,"0"0"-4"0,-4-20-29 16,4 20-46-16,0 0-44 0,0-30-38 16,0 30-35-16,11-20-40 0,-11 20-47 0,13-25-36 15,-13 25-37-15,16-23-38 0,-16 23-41 0,17-23-35 16,-17 23-31-16,24-17-26 0,-24 17-17 0,30-9-15 16,-30 9-12-16,30-3-12 0,-30 3-2 0,36 4-8 15,-36-4-4-15,34 16-4 0,-17-7-2 0,-4 4 1 16,-4-1-7-16,2 4-6 0,-11-16 2 0,3 34-1 15,-6-18 0-15,-4 0 1 0,-3 5-2 0,-3-1 1 16,-4-2 9-16,-3-2 7 0,0 2 13 0,3-2 3 16,4-2-3-16,-4 1 1 0,7-3-5 15,10-12 8-15,-17 18 19 0,17-18 52 0,-3 23 15 16,3-23-16-16,23 18-17 0,1-11-14 0,9 1-12 16,7-7-18-16,10 5-48 0,4-6-146 15,16 0-162-15,3-6-182 0,13-1-180 0,1-2-170 16,10-2-172-16,7-6-409 0,2 0-872 0</inkml:trace>
  <inkml:trace contextRef="#ctx0" brushRef="#br1" timeOffset="128047.64">24975 10292 81 0,'-3'-29'570'0,"3"29"-11"0,-3-28-11 15,3 28-37-15,-4-28-43 0,4 28-52 0,0-31-55 16,0 31-58-16,7-24-53 0,-7 24-50 0,16-20-39 16,-16 20-33-16,24-17-26 0,-24 17-19 0,36-14-17 15,-36 14-13-15,51-9-11 0,-51 9-8 0,56-3-6 16,-56 3-7-16,53 3-1 0,-53-3-4 0,44 15-5 15,-24-7-1-15,-7 4 1 0,0 1-5 0,-5-1 3 16,-2 5-1-16,-6-17-2 0,-6 36 3 16,-5-17 1-16,1 1-4 0,-7 1 15 0,1-1 25 0,2-3 23 15,1-2 11-15,3 0 8 16,10-15 9-16,-20 20 10 0,20-20 12 0,-10 22 1 16,10-22-19-16,0 0-19 0,4 20-15 0,-4-20-16 15,19 11-9-15,-19-11-12 0,41 13-3 0,-22-6-10 16,1 3-2-16,1-1-8 0,-2 4-1 0,-5-1-2 15,-4 4 0-15,-1 1-2 0,-9 0 3 0,-3 6-1 16,-3 0-1-16,-10 2-1 0,-5-1 4 0,-6 2 8 16,-9-1-11-16,-4-3-4 0,-4 1 7 0,1-3 0 15,-4-3 11-15,8-4-3 0,-5 0-8 0,1-4-125 16,3-1-231-16,-1-4-294 0,11-4-1152 16,-6 0-1225-16</inkml:trace>
  <inkml:trace contextRef="#ctx0" brushRef="#br1" timeOffset="131231.64">16511 12262 357 0,'0'0'338'0,"0"0"-25"16,0 0-2-16,0 0-6 0,0 0-12 0,3-17-14 15,-3 17-11-15,0 0-10 0,0 0-12 0,0 0-21 16,0 0-21-16,0 0-15 0,0 0-22 16,0 0-6-16,0 0-12 0,0 0-6 15,0 0-5-15,0 0-9 0,13-12-2 0,-13 12-4 16,0 0 7-16,0 0 6 0,0 0-2 0,0 0-1 15,14 12-6-15,-14-12-3 0,0 0-6 0,6 19-8 16,-6-19-8-16,14 20-1 0,-14-20 10 0,10 28-6 16,-4-10-13-16,4-1-17 0,-6 1-12 0,6 2-16 15,-4 0-8-15,1-3-2 0,0 4-8 0,0-2-4 16,-1-1-4-16,1-1-3 0,-1 1-3 0,5 0 0 16,-11-18-1-16,13 24 2 0,-13-24 2 0,17 23 0 15,-17-23 6-15,16 20 0 0,-16-20-3 0,17 12-27 16,-17-12-95-16,24 5-141 0,-24-5-180 15,0 0-223-15,36 0-215 0,-36 0-667 0,0 0-971 16</inkml:trace>
  <inkml:trace contextRef="#ctx0" brushRef="#br1" timeOffset="136995.64">9077 5820 1 0,'-27'12'230'0,"27"-12"-21"16,0 0-10-16,-23 10-13 0,23-10-3 16,0 0 15-16,-16 10 18 0,16-10 28 0,0 0 23 15,0 0 6-15,0 0-1 0,16 10-20 16,-16-10-17-16,57-5-33 0,-10 2-26 0,23-1-26 16,23-4-31-16,24 1-18 0,16-3-19 0,10 1-12 15,11-3-13-15,36 3-8 0,7-2-10 0,10 2-5 16,6 1-4-16,-3 1-6 0,-4 1-4 0,-5 2-5 15,-15 2-6-15,-32-1-48 0,-10 3-126 0,-15 0-145 16,-25 0-150-16,-4-3-618 0,-23 3-548 0</inkml:trace>
  <inkml:trace contextRef="#ctx0" brushRef="#br1" timeOffset="140547.57">20240 3885 103 0,'-41'7'305'0,"4"-2"-21"0,7-2-23 0,0 2-20 16,-3-3-26-16,6 0-26 0,-3 1-28 0,30-3-17 16,-60 5-14-16,60-5-8 0,-49 4-3 15,49-4-7-15,-44 4-11 0,44-4-5 0,-40 5-13 16,40-5-11-16,-30 5-7 0,30-5-7 0,-30 3-7 16,30-3-2-16,0 0 5 0,-27 7 24 0,27-7 21 15,0 0 28-15,-17 10 22 0,17-10 24 0,0 0 13 16,17 12 7-16,-17-12-11 0,64 8-19 0,-4-8-20 15,20 2-21-15,43-4-21 0,34-1-18 0,47 1-15 16,25-4-12-16,32 4-14 0,19-3-11 16,74 1-5-16,22-2 0 0,21 0-6 0,14-2-8 15,9-4 5-15,16 3-5 0,8-1 4 0,-1 0 36 16,1 0 29-16,-4-2 19 0,1 2 6 0,-8 0 0 16,-13 0 1-16,-17 2-3 0,-12 3-6 0,-24 0-7 15,-20 0-9-15,-67 2-4 0,-17 3 10 0,-23 0-23 16,-22 0-8-16,-25 0-5 0,-47 0-9 0,-22 0-8 15,-24 0-4-15,-23 0-10 0,-8 0 5 0,-12 0 1 16,-7-2 4-16,-3 2-2 0,-11-2-2 0,-6-1-1 16,0 1-7-16,-30 2-5 0,34-8-27 0,-34 8-55 15,0 0-73-15,0 0-104 0,-20-22-128 0,-7 14-139 16,-6-2-116-16,-11 0-113 0,-9-5-625 16,-3-3-819-16</inkml:trace>
  <inkml:trace contextRef="#ctx0" brushRef="#br0" timeOffset="143132.16">20006 4450 258 0,'17'-23'467'0,"-17"23"-7"15,6-20-30-15,-6 20-52 0,-3-19-27 0,3 19-34 16,-14-23-26-16,-2 10-25 0,-1 3-18 15,-7-2-23-15,2 2-13 0,-2 3-17 0,-6-4-22 16,0 5-21-16,0 0-22 0,0 3-18 16,-6 0-15-16,-2 1-19 0,5 2-12 0,-3 2-9 15,2 1-7-15,-2 0-8 0,3 2-4 0,3 2-6 16,0 1-2-16,3 2 0 0,0 0 6 0,3 2 2 16,2 3 4-16,-2 3 4 0,7 4 9 0,4 6 14 15,-1 1 7-15,1 4 8 0,7 5-3 0,-5 9-3 16,5 6 8-16,-1 1 3 0,-2 17-3 0,-2-1-13 15,-2 18-6-15,-7 1 1 0,-4 1 31 0,2 5-6 16,-5 0-2-16,-11-2 3 0,5-1 4 0,-3-2-9 16,-1-2-6-16,-3-8-16 0,7-3-10 0,6-17-11 15,7-2-6-15,3-15-8 0,1-4 6 16,6-7 15-16,-1-1 53 0,8-9 32 16,3-22-1-16,17 28-19 0,6-21-17 0,-23-7-19 15,64 3-14-15,-18-7-15 0,11-8-8 0,6 0-10 16,18-5-4-16,-2-4-8 0,-2 0-8 0,3-3-15 15,-3 0 0-15,-11-1-105 0,5-1-129 0,-15 2-137 16,-6 5-143-16,-7-5-146 0,-2 2-179 0,-11 5-163 16,-11-3-517-16,2 2-964 0</inkml:trace>
  <inkml:trace contextRef="#ctx0" brushRef="#br0" timeOffset="144511.46">20206 4928 261 0,'0'0'406'0,"0"0"-26"0,0 0-26 16,0-20-26-16,0 20-20 0,0 0-26 0,0 0-27 15,0 0-29-15,-7-18-21 0,7 18-17 0,0 0-17 16,0 0-19-16,0 0-19 0,0 0-24 0,-13-10-24 16,13 10-6-16,0 0 6 0,0 0-12 15,0 0 4-15,0 0 9 0,-33 4 15 0,33-4 7 16,0 0-1-16,-27 16 2 0,27-16 2 0,-20 13-9 15,20-13-17-15,-20 17-11 0,20-17-16 0,-20 17-9 16,20-17-10-16,-17 23-2 0,17-23-6 0,-13 22-1 16,13-22 2-16,-10 23-4 0,10-23 1 0,-3 19 0 15,3-19-1-15,0 20 5 0,0-20 3 0,0 0 12 16,3 24 5-16,-3-24 10 0,10 14 1 16,-10-14 6-16,0 0-3 0,17 12-2 0,-17-12 6 15,0 0 6-15,19 11 7 0,-19-11 15 0,0 0 2 16,0 0 4-16,0 0 5 0,30-6-12 0,-30 6-15 15,0 0-15-15,24-17-6 0,-24 17-18 0,10-14-4 16,-10 14-11-16,14-18 0 0,-14 18-4 16,9-20-5-16,-9 20-1 0,10-23-9 0,-10 23 5 15,7-22-2-15,-7 22-4 0,10-20 1 0,-10 20-2 16,3-18-2-16,-3 18 0 0,3-17-4 0,-3 17 1 16,0 0 5-16,7-20-12 0,-7 20 7 0,0 0-3 15,0 0 0-15,7-20-2 0,-7 20-2 0,0 0 0 16,0 0 0-16,0 0 0 0,0 0 4 0,0 0-2 15,0 0-1-15,0 0 6 0,0 0-3 16,0 0-1-16,0 0 0 0,0 17 0 0,0-17 0 16,0 20 3-16,0-20-2 0,0 25 1 0,0-25 1 15,4 26-1-15,-4-26-2 0,6 29 5 0,-6-29-3 16,3 28-1-16,-3-28 2 0,10 30 4 0,-10-30-5 16,7 25 1-16,-7-25-1 0,13 25 1 0,-13-25 0 15,10 20 1-15,-10-20 6 0,11 15 3 16,-11-15 4-16,9 12 0 0,-9-12 3 0,0 0 1 15,27 7 4-15,-27-7 0 0,0 0 3 0,24-4 2 16,-24 4 0-16,16-13-9 0,-16 13-3 16,14-17-2-16,-14 17-2 0,13-24-5 0,-13 24 2 15,9-26-4-15,-9 26-4 0,14-29 1 0,-14 29 0 16,10-32-1-16,-10 32 0 0,6-27-1 0,-6 27 0 16,14-28 1-16,-14 28-2 0,10-22-6 0,-10 22 2 15,6-22-1-15,-6 22-6 0,14-18-2 0,-14 18-2 16,10-15-3-16,-10 15 0 0,11-12 2 0,-11 12 0 15,0 0 1-15,19-10 1 0,-19 10 3 0,0 0 1 16,0 0 2-16,30 4 1 0,-30-4 1 0,17 12-1 16,-17-12 4-16,13 20 0 0,-13-20-1 0,6 24 2 15,-6-24 1-15,8 27 0 0,-8-27 0 16,3 33 2-16,-3-33-2 0,0 32 0 16,0-32 1-16,3 34-1 0,-3-34 3 0,0 29-1 15,0-29-1-15,4 25 1 0,-4-25 1 0,3 22 2 16,-3-22 5-16,6 15-3 0,-6-15 4 0,0 0-6 15,17 13 2-15,-17-13-3 0,0 0 1 0,0 0 0 16,43-5-1-16,-43 5 3 0,27-12 0 0,-27 12 2 16,27-20-4-16,-14 7 1 0,1 0 0 0,-5-2-2 15,5-2-2-15,-4 2-3 0,-4 0 4 0,1-1 0 16,-7 16-1-16,7-26 0 0,-7 26-4 0,7-28 1 16,-7 28 0-16,0-28 2 0,0 28-2 0,-3-22 1 15,3 22-1-15,-7-23-2 0,7 23-1 0,-11-18 0 16,11 18-1-16,-9-14 2 15,9 14-4-15,0 0 0 0,-14-15 0 0,14 15 0 16,0 0 5-16,0 0-1 0,0 0-1 0,-23-8 3 16,23 8 1-16,0 0 0 0,0 0-2 0,0 0 4 15,0 0 1-15,0 0-2 0,0 0 3 0,0 0 0 16,16 15-1-16,-16-15 0 0,0 0-1 0,30 8 2 16,-30-8 0-16,30 5 0 0,-30-5 2 0,27 5-2 15,-27-5 0-15,0 0 6 0,40 0-4 0,-40 0 0 16,0 0 0-16,37-8 2 0,-37 8-5 0,0 0-2 15,34-10 2-15,-34 10 4 0,0 0-8 0,22-12 4 16,-22 12-2-16,0 0 1 0,0 0-2 16,17-12-2-16,-17 12 0 0,0 0 1 0,0 0-5 15,0 0-2-15,0 0 4 0,-20 15 1 0,20-15 0 16,-19 19 6-16,8-7-3 0,-2 4-3 16,-1 0 3-16,1 0 0 0,7 2 4 0,-8-1-4 15,4 1 4-15,4 0 0 0,-1-1-1 0,0 0 4 16,7-17-2-16,-10 30 1 0,10-30-3 0,-3 28-1 15,3-28-9-15,-3 22-86 0,3-22-90 0,-3 21-90 16,3-21-112-16,0 0-129 0,9 15-124 0,-9-15-98 16,0 0-86-16,30-6-441 0,-30 6-723 0</inkml:trace>
  <inkml:trace contextRef="#ctx0" brushRef="#br0" timeOffset="145284.04">21120 4904 338 0,'0'0'377'0,"13"-27"-24"0,-13 27-8 0,6-24-1 15,-6 24-9-15,5-24-31 0,-5 24-21 0,-5-17-26 16,5 17-18-16,-6-17-28 0,6 17-23 16,-10-13-14-16,10 13-5 0,0 0-9 0,-30-7-1 15,30 7-4-15,0 0-2 0,-36 10-5 0,36-10-9 16,-27 15-17-16,16-3-19 0,-2 1-16 0,4 3-16 16,-2-2-11-16,5 3-10 0,6-17-7 0,-7 32-8 15,7-32-3-15,-3 31-3 0,3-31-3 0,3 24 4 16,-3-24-2-16,3 24 4 0,-3-24 0 15,13 14-3-15,-13-14-3 0,0 0-4 0,35 6-2 16,-35-6-3-16,25-8-1 0,-25 8-2 0,30-16-2 16,-13 4-5-16,1-1 1 0,-6-1-1 0,1-1-4 15,1-2 0-15,-1-1 0 0,-2 0-1 0,-5 3 0 16,4 0-2-16,-10 15 1 0,14-25-1 0,-14 25 0 16,6-22-2-16,-6 22-1 0,0 0 1 15,0 0 0-15,0 0 0 0,0 0 2 0,0 0 2 16,0 0 1-16,-17 14 0 0,17-14 3 0,-3 29 2 15,3-29-3-15,0 29-1 0,0-29 3 0,3 33 0 16,-3-33 2-16,3 28 7 0,-3-28 21 0,14 22 32 16,-14-22 16-16,16 17-2 0,-16-17-9 15,31 10-11-15,-31-10-10 0,0 0-7 0,47 0-10 16,-47 0-12-16,39-12 4 0,-18 4-7 0,2-2-5 16,0-2-1-16,-3-1-1 0,4-5-4 0,-1-2-5 15,-3 1 1-15,0-1-9 0,-4 2 7 0,1 0-4 16,-4 1 1-16,1 0-2 0,-4 5 0 0,-10 12 0 15,17-26 5-15,-17 26-8 0,13-20-2 0,-13 20-2 16,0 0 2-16,6-17-2 0,-6 17 4 0,0 0 4 16,0 0-5-16,0 0 4 0,0 0 0 15,-19 7-2-15,19-7 5 0,-11 18 4 0,11-18-4 16,-13 27 0-16,13-27-2 0,-6 33 2 16,3-11 0-16,-1-2 0 0,4 6 0 0,0-2 2 15,0 3 2-15,4 4 0 0,-1 1-5 0,3 4 4 16,-2-5-1-16,2 5 1 0,1-4 0 0,0 1-2 15,-4-1-2-15,0-7 0 0,4 0 2 0,-4 0-4 16,0-5 6-16,1 1 7 0,-4-21 5 0,-4 32 9 16,4-32-5-16,-16 25-2 0,16-25-1 0,-27 18 0 15,27-18 2-15,-36 5 4 0,36-5 27 0,-44-5 12 16,21-4 7-16,3 2-8 0,-4-3-6 0,5-2-5 16,-1-1-11-16,6 1-2 0,1 0-13 0,3-1-1 15,10 13-11-15,-7-25-1 0,7 25-4 16,14-20-6-16,-14 20 3 0,36-12-4 15,-36 12 1-15,54-5 0 0,-54 5 0 0,63 2 0 16,-30 1-24-16,1 1-60 0,-1 1-58 0,-3 1-61 16,0-2-68-16,-3 1-68 0,-1 0-51 0,-26-5-52 15,43 5-70-15,-43-5-105 0,34-2-101 0,-34 2-494 16,26-10-672-16</inkml:trace>
  <inkml:trace contextRef="#ctx0" brushRef="#br0" timeOffset="145839.65">22241 4957 305 0,'0'0'547'0,"0"0"-2"16,0 0-8-16,0 0-15 0,-14-15-22 15,14 15-32-15,0 0-25 0,0 0-42 0,0 0-53 16,-10-12-59-16,10 12-53 0,0 0-48 0,0 0-36 16,0 0-36-16,0 0-20 0,0 0-20 0,27 2-17 15,-27-2-11-15,19 18-9 0,-19-18-6 0,17 21 0 16,-7-4-6-16,-2-2-1 0,-2 2 0 16,-3 0 0-16,-3-17 1 0,3 35-3 0,-3-35-15 15,-3 32-83-15,-3-15-117 0,-5 0-174 0,1-1-243 16,-3 0-247-16,0-4-524 0,-8-2-831 0</inkml:trace>
  <inkml:trace contextRef="#ctx0" brushRef="#br0" timeOffset="147147.65">23101 4842 207 0,'0'0'560'0,"0"0"2"0,0 0-16 0,-24-4-20 16,24 4-41-16,0 0-31 0,0 0-44 0,0 0-44 15,0 0-45-15,0 0-47 0,0 0-50 0,0 0-46 16,0 0-36-16,0 0-28 0,0 0-22 16,14-21-18-16,-14 21-16 0,19-10-11 0,-19 10-9 15,30-12-6-15,-9 4-7 0,-1-1-5 0,0-2-3 16,-3-2-3-16,3 4 0 0,-1-4 12 0,-2 1 25 15,-4 2 15-15,1-3 10 0,-14 13 3 0,20-18 0 16,-20 18-2-16,14-20-8 0,-14 20-16 16,6-14-2-16,-6 14-20 0,0 0-2 0,-10-20-8 0,10 20-4 15,0 0-2-15,-30-12-4 0,30 12-1 16,-34-3-1-16,34 3 3 0,-36 3-2 0,36-3 1 16,-40 3 0-16,40-3-1 0,-40 6-4 0,40-6 0 15,-33 8-2-15,33-8 4 0,-34 15-2 0,34-15-4 16,-23 17 3-16,23-17-4 0,-14 29 5 0,14-29-3 15,0 31 4-15,7-11-1 0,7 4 1 16,-2 0 1-16,9 3-2 0,-1 1-1 0,-1 2 2 16,5-1 3-16,-4-1-7 0,0 2-5 0,-3 0 5 15,-4-2 1-15,1 2 2 0,-5-8-2 0,-2 3 2 16,-4-2 4-16,1-2 3 0,-8-5 2 16,4-16 4-16,-6 33 16 0,6-33 23 0,-20 23 20 15,20-23 1-15,-27 16-4 0,27-16-5 0,-36 13-5 16,36-13-5-16,-44 3-6 0,44-3-9 0,-43 0-5 15,43 0-8-15,-44-5-6 0,44 5-1 0,-40-8-6 16,40 8-5-16,-30-7-51 0,30 7-99 0,-23-12-128 16,23 12-135-16,-10-17-143 0,10 17-154 0,13-19-132 15,1 7-764-15,9 0-1033 0</inkml:trace>
  <inkml:trace contextRef="#ctx0" brushRef="#br0" timeOffset="147451.65">23738 4730 94 0,'0'0'538'0,"9"-20"-4"0,-9 20-24 0,4-18-30 15,-4 18-41-15,0 0-30 0,7-22-39 0,-7 22-47 16,0 0-52-16,3-20-49 0,-3 20-46 0,0 0-35 16,0 0-31-16,0 0-17 0,0 0-5 0,0 0 30 15,0 0 21-15,0 0 12 0,0 0 3 0,-10 15-10 16,10-15-13-16,-10 27-15 0,7-9-18 0,-4 2-11 15,1 2-13-15,2 4-7 0,-3-2-11 0,4 1-10 16,-4 8 1-16,4-3-6 0,0 0-9 16,0 0-5-16,-1-3-4 0,0-1-2 15,1 0-2-15,0-1-4 0,3-1 6 0,0-2-3 16,-3-2-1-16,3-20-6 0,0 33-13 0,0-33-68 16,3 24-78-16,-3-24-113 0,0 18-127 0,0-18-147 15,0 0-109-15,0 0-97 0,0 0-511 0,0 0-714 16</inkml:trace>
  <inkml:trace contextRef="#ctx0" brushRef="#br0" timeOffset="148251.96">23451 5075 397 0,'0'0'512'0,"-30"-15"-24"16,30 15-32-16,-26-15-29 0,26 15-40 0,-21-18-32 16,21 18-37-16,-20-15-49 0,20 15-35 15,-7-17-47-15,7 17-33 0,0 0-26 16,7-24-27-16,-7 24-18 0,20-14-18 0,-20 14-12 15,33-15-6-15,-9 10-13 0,3-2-5 0,0-1-7 16,-2 3-2-16,5-2-5 0,0 1-2 0,5-2 0 16,-9 4-6-16,0-1 3 0,1 0-4 0,-3 0-1 15,-24 5-2-15,43-7-3 0,-43 7 3 0,37-8-2 16,-37 8 12-16,30-5 10 0,-30 5 8 0,26-4 2 16,-26 4-2-16,0 0-5 0,34-6-1 0,-34 6-2 15,0 0-4-15,0 0-3 0,40-2 3 16,-40 2 7-16,0 0 1 0,30 8 11 0,-30-8-4 15,16 9-1-15,-16-9-4 0,20 15-1 0,-20-15-2 16,14 19-3-16,-14-19-1 0,10 26-1 0,-10-26 3 16,0 32-4-16,-3-11 1 0,-4-1-2 0,-3 0-1 15,0-1 1-15,-4 1-3 0,1 1 0 16,0-4-2-16,3-2 0 0,-3-1 3 0,-1 0 0 16,14-14-1-16,-20 15-2 0,20-15 0 0,-20 7 14 15,20-7 4-15,0 0 5 0,-20-7-6 0,20 7-7 16,-3-17-4-16,3 17-5 0,6-26 0 0,-6 26-5 15,14-29-2-15,-4 11-3 0,3 0 3 0,-3 3-2 16,3-2-2-16,1-1-5 0,-1 3 1 16,4 0 0-16,-4 0-4 0,4 0 4 0,-4 3-1 0,1 2-1 15,-14 10 0-15,23-18-1 0,-23 18 0 16,20-15 1-16,-20 15-2 0,0 0 0 0,26-7 2 16,-26 7-4-16,0 0 6 0,21 7 0 0,-21-7-2 15,0 0 5-15,6 25 0 0,-6-25 0 0,0 26 1 16,0-26 1-16,4 26 1 0,-4-26-2 15,0 34 0-15,0-34 2 0,3 29-2 0,-3-29 2 16,3 25-4-16,-3-25 7 0,3 25 6 0,-3-25 7 16,11 18 16-16,-11-18 15 0,13 12 1 0,-13-12-2 15,0 0-4-15,33 7-8 0,-33-7-11 0,27-4 1 16,-27 4-5-16,27-10-3 0,-10-1-5 16,-4-1-5-16,4-1-2 0,-4-4 0 0,4 2-3 15,-4-3-1-15,0 5-1 0,0-7 2 0,-3 3 20 16,1 3 27-16,-5-1 10 0,4 0 4 0,-10 15-2 15,10-23-3-15,-10 23-11 0,7-22-10 0,-7 22-6 16,0 0-10-16,3-20-4 0,-3 20-6 0,0 0 2 16,0 0-9-16,0 0-3 0,0 0-1 0,0 0-2 15,-23 12 2-15,23-12-2 0,-7 20-1 0,7-20 4 16,-10 27-3-16,10-27-2 0,-7 33 2 16,4-16 0-16,0 4 3 0,-1-1 0 0,4 0 6 15,0-1-4-15,0-1 0 0,0-18 2 0,4 35-2 16,-4-35-6-16,6 30-7 0,-6-30-63 15,7 24-63-15,-7-24-91 0,10 16-107 0,-10-16-126 16,0 0-134-16,0 0-98 0,27 8-67 0,-27-8-558 16,16-11-770-16</inkml:trace>
  <inkml:trace contextRef="#ctx0" brushRef="#br0" timeOffset="148644.57">24511 5010 189 0,'0'0'474'15,"0"0"-17"-15,4-22-26 0,-4 22-24 0,0 0-28 16,0 0-40-16,3-23-37 0,-3 23-41 0,0 0-42 15,0 0-38-15,10-15-35 0,-10 15-23 0,0 0-15 16,0 0-8-16,20-13-5 16,-20 13-9-16,0 0-8 0,27-9-19 0,-27 9-6 15,0 0-5-15,26-8-12 0,-26 8 3 0,24-7-13 16,-24 7-3-16,23-9-3 0,-23 9-3 0,21-8-2 16,-21 8-2-16,19-9 1 0,-19 9-5 0,20-10 2 15,-20 10-2-15,16-12 4 0,-16 12 22 0,0 0 10 16,18-18 8-16,-18 18-1 0,0 0 2 0,9-18-4 15,-9 18-4-15,0 0-3 0,0 0-9 0,-3-20-6 16,3 20 0-16,0 0-8 0,0 0-4 0,-19-12-2 16,19 12-4-16,0 0-1 0,0 0-3 0,-41 5-2 15,41-5 1-15,-23 10-3 0,23-10-2 0,-30 21 6 16,16-9 0-16,2 3-2 0,-2 0 3 16,4 2 0-16,0 1 1 0,0 2 0 15,3-3-1-15,4 3 2 0,0 1 5 0,3-21-2 16,-4 32 2-16,4-32 0 0,7 30 0 0,-7-30 5 15,10 28-1-15,-10-28 4 0,17 19 0 0,-17-19-5 16,23 15-11-16,-23-15-79 0,23 8-105 0,-23-8-129 16,0 0-140-16,33 0-102 0,-33 0-83 0,27-8-518 15,-27 8-618-15</inkml:trace>
  <inkml:trace contextRef="#ctx0" brushRef="#br0" timeOffset="148871.93">24879 4855 257 0,'0'0'407'0,"6"-26"2"0,-6 26-8 15,3-24-13-15,-3 24-4 0,0-23-5 0,0 23 3 16,0-16-43-16,0 16-39 0,0 0-51 0,-3-24-47 16,3 24-44-16,0 0-32 0,0 0-14 15,0 0-4-15,0 0 13 0,0 0 6 0,-17 16 1 16,17-16-12-16,-6 27-17 0,-1-7-15 0,4 0-16 16,0 2-10-16,-2 1-8 0,5 2-6 0,-3 2-3 15,0 1-4-15,0-3-2 0,3 3-5 0,0-4-1 16,0-1-4-16,0-1-9 0,0-4-83 0,0-18-92 15,0 30-96-15,0-30-133 0,3 22-116 0,-3-22-61 16,0 0-39-16,0 0-473 0,0 0-549 16</inkml:trace>
  <inkml:trace contextRef="#ctx0" brushRef="#br0" timeOffset="149723.41">24745 5072 124 0,'0'0'432'0,"-16"-14"-14"0,16 14-18 0,-14-13-24 15,14 13-30-15,0 0-33 0,-16-20-30 0,16 20-38 16,0 0-33-16,0-18-29 0,0 18-25 15,12-15-17-15,-12 15-11 0,21-15-18 0,-21 15-11 16,30-12-25-16,-30 12-14 0,36-18-12 0,-36 18-11 16,43-12-6-16,-19 5 0 0,3-1-12 0,-4 4-8 15,1-4 3-15,-2 0 1 0,2 0 0 0,3 0-7 16,-7 1-1-16,3 0-4 0,-3-3-1 16,0 3 2-16,0-4 2 0,-3 4 53 0,-17 7 35 15,27-14 27-15,-27 14 6 0,16-9-10 0,-16 9-18 16,0 0-22-16,20-10-16 0,-20 10-12 0,0 0-7 15,0 0-10-15,0 0-3 0,-13 13-7 0,13-13 2 16,-17 20-3-16,17-20-1 0,-13 27 1 0,6-9 1 16,0 2-4-16,1 0-1 0,3 2 3 0,3-2 1 15,-4-3 0-15,4-17 2 0,4 36 0 16,-4-36 9-16,6 30 16 0,-6-30 21 0,13 25 17 16,-13-25-1-16,17 17-10 0,-17-17-16 0,27 5-15 15,-27-5-4-15,27-5-11 0,-27 5-4 0,33-12-3 16,-17 3-5-16,1-5-5 0,-1 2-2 0,1-6-1 15,1 0-3-15,-2 2-1 0,-2-2-2 16,-2-2-3-16,1 5-1 0,-2-3-1 0,-1 3-1 16,-10 15 0-16,14-22-6 0,-14 22-3 0,13-15 1 15,-13 15 1-15,0 0 2 0,0 0 1 0,0 0 1 16,0 0 2-16,0 0 2 0,-7 22-2 0,7-22 6 16,-3 23-5-16,3-23 3 0,-3 25-2 0,3-25 1 15,6 27 3-15,-6-27-2 0,7 26 2 0,-7-26 1 16,9 22 3-16,-9-22 2 0,17 17 0 0,-17-17 0 15,27 13 1-15,-27-13-1 0,27 5-3 16,-27-5 1-16,0 0 0 0,49-3 1 16,-49 3 1-16,34-10-3 0,-34 10 4 0,34-15-6 15,-21 2 0-15,0 1-2 0,1-1 0 0,-5-4-4 16,1 2 3-16,-3-4-1 0,0 1-2 0,-4 0 0 16,0 3 2-16,-3 15-1 0,3-30-2 0,-3 30-3 15,0-26 3-15,0 26-4 0,-3-21 0 0,3 21-1 16,-6-15 1-16,6 15-2 0,0 0 3 0,-17-15 1 15,17 15 1-15,0 0 3 0,0 0 1 0,0 0-4 16,0 0 1-16,-23 10 2 0,23-10 4 0,0 0-3 16,3 17 2-16,-3-17-5 0,13 12 6 0,-13-12 0 15,14 16-2-15,-14-16 2 0,19 10 2 0,-19-10 2 16,27 7 1-16,-27-7 0 0,0 0-1 16,44 3-2-16,-44-3 1 0,33-4 0 15,-33 4-2-15,30-8-1 0,-30 8-4 0,30-13 3 16,-30 13 1-16,26-13-3 0,-26 13 4 0,21-10-7 15,-21 10-4-15,17-10 4 0,-17 10-3 0,0 0-5 16,0 0 0-16,19-9-1 0,-19 9 4 0,0 0 2 16,0 0 1-16,-10 19 5 0,10-19-4 0,-12 20 1 15,12-20 0-15,-18 30 4 0,12-12-2 0,-5 1 0 16,5 1 0-16,-1 1 4 0,1 1 2 0,3 1-1 16,-1-1-4-16,1 1 5 0,-1-4-2 0,1 1-32 15,0-2-81-15,3-18-85 0,-4 32-85 0,4-32-82 16,0 23-143-16,0-23-140 0,0 0-117 15,10 15-452-15,-10-15-676 0</inkml:trace>
  <inkml:trace contextRef="#ctx0" brushRef="#br0" timeOffset="150148.65">26162 4900 334 0,'0'0'479'0,"0"0"-42"0,10-20-40 0,-10 20-47 16,0 0-55-16,0 0-54 0,14-15-46 0,-14 15-32 15,0 0-3-15,0 0 8 0,0 0-10 0,30-8-9 16,-30 8-21-16,0 0-21 0,0 0-17 16,36 0-18-16,-36 0-13 0,0 0-11 0,37 5-10 0,-37-5-5 15,0 0 1-15,36 0-9 0,-36 0-1 16,0 0-6-16,41 0 45 0,-41 0 17 0,26-5 0 16,-26 5 16-16,24-4-4 0,-24 4 1 0,23-11 1 15,-23 11-5-15,20-9 1 0,-20 9 2 16,17-13-8-16,-17 13-5 0,10-15-9 0,-10 15-10 15,0 0-10-15,10-20-6 0,-10 20-8 0,0 0-5 16,-7-22-5-16,7 22-6 0,-10-17-5 0,10 17-2 16,-16-12-5-16,16 12-1 0,-21-12-3 0,21 12-2 15,-20-7 1-15,20 7-1 0,0 0-1 0,-40-3 0 16,40 3 1-16,-33 8 3 0,33-8-1 16,-33 12 2-16,16 1-10 0,1 0 5 0,-2 1 2 15,2 4 8-15,2 1 8 0,1 1 6 0,4 4 2 16,-2-5 2-16,5 4-1 0,2-2-5 0,1-5 2 15,3-16-1-15,0 33 2 0,0-33 1 0,7 30-2 16,-7-30-2-16,17 20-31 0,-17-20-94 0,16 14-127 16,-16-14-148-16,0 0-191 0,30 11-146 15,-30-11-632-15,0 0-802 0</inkml:trace>
  <inkml:trace contextRef="#ctx0" brushRef="#br0" timeOffset="152124.15">26725 5017 281 0,'-33'-5'535'16,"33"5"-30"-16,0 0-28 0,0 0-35 16,0 0-38-16,0 0-56 0,0 0-67 0,0 0-56 15,0 0-43-15,0 0-33 0,0 0-24 0,30 10-23 16,-30-10-12-16,14 23-12 0,-11-5-7 16,4-2-11-16,-4 5-3 0,0-1-5 0,-3 1-7 15,0 0-6-15,-3-1-1 0,0 0-4 0,-4 0 1 16,-2-2-2-16,-2-1-4 0,-2-3-2 0,-1 3-1 15,1-5-3-15,13-12-9 0,-27 15-113 0,27-15-157 16,-23 7-158-16,23-7-140 0,0 0-631 0,0 0-650 16</inkml:trace>
  <inkml:trace contextRef="#ctx0" brushRef="#br0" timeOffset="152603.9">27266 4809 292 0,'0'0'614'16,"6"-17"-19"-16,-6 17-35 0,0 0-48 0,5-22-64 15,-5 22-47-15,0 0-60 0,0 0-70 0,0-24-56 16,0 24-44-16,0 0-31 0,0 0-30 0,0 0-20 16,0 0-9-16,0 0 0 0,-14 17 4 0,14-17-9 15,-4 22-4-15,4-22-9 0,0 24-4 0,0-24-18 16,0 36-2-16,0-19-4 0,4 1-3 0,2 2-3 15,-3 0 2-15,5-3 2 0,-2 0-3 0,4-1 15 16,1-3 37-16,-11-13 32 0,19 21 14 16,-19-21 4-16,24 13-8 0,-24-13-7 0,33 3-6 15,-33-3-13-15,30-5-8 0,-30 5 1 16,33-12-6-16,-16 0-4 0,-1-2-17 0,-2 2-10 16,-1-6-13-16,1 3-2 0,-4-1-9 0,-1-5-4 15,-2 3-5-15,3 1-3 0,-6-1 0 0,-4 18-4 16,6-30 1-16,-6 30 2 0,7-27-5 0,-7 27 0 15,0-22-2-15,0 22-4 0,3-21-4 0,-3 21-2 16,0 0-1-16,-10-15 1 0,10 15 1 0,0 0-3 16,0 0 4-16,-20 13-2 0,20-13 0 0,-13 20 2 15,13-20-1-15,-13 32 2 0,6-12 1 0,3 1 1 16,1 1 1-16,3 3 2 0,0-3 2 16,0 4 6-16,3-2 0 0,1-1-3 0,-1-1-4 15,1 1-7-15,-1-3-86 0,0-2-95 0,-3-18-83 16,10 27-81-16,-10-27-138 0,7 19-162 15,-7-19-124-15,0 0-791 0,0 0-1000 0</inkml:trace>
  <inkml:trace contextRef="#ctx0" brushRef="#br0" timeOffset="153291.66">27773 4787 109 0,'0'0'549'0,"10"-24"1"0,-10 24-23 15,14-21-56-15,-14 21-33 0,9-20-49 0,-9 20-48 16,10-15-56-16,-10 15-51 0,14-12-45 15,-14 12-25-15,0 0-8 0,0 0-8 0,33-3-11 16,-33 3-10-16,16 13-5 0,-16-13-12 0,17 20-13 16,-17-20-14-16,10 33-13 0,-7-13-12 0,-3-1-9 15,0 4-9-15,0-1-16 0,0 3-5 0,-3-2-3 16,0-3 0-16,0 0-1 0,-1 0-2 16,4-20 4-16,-3 29 27 0,3-29 82 0,-3 24 83 15,3-24 28-15,0 0-16 0,-11 19-5 0,11-19-13 16,0 0-24-16,0 0-27 0,0 0-27 0,-3-25-23 15,3 25-20-15,11-27-12 0,-5 7-17 0,4 2-15 16,4-4-6-16,-1-1-4 0,1 1-6 16,2-2-3-16,1 0-4 0,-1 2-7 0,-2 5-1 0,-1-1 0 15,0 3-5-15,-3 0 0 0,0 2-6 16,-10 13-6-16,17-20-3 0,-17 20 2 0,16-12 3 16,-16 12 0-16,0 0 0 0,0 0 3 0,0 0-2 15,21 15 1-15,-21-15 4 0,6 25 2 0,-6-25-4 16,0 35 8-16,0-15-4 0,0 0 0 0,0 1 3 15,0 3-3-15,0-4 2 0,0 2-1 16,3-5 3-16,-3-17 0 0,4 31 7 0,-4-31 14 16,7 27 43-16,-7-27 31 0,13 17 1 0,-13-17-10 15,23 12-7-15,-23-12-62 0,0 0-21 0,40 0 0 16,-40 0 0-16,33-16 0 0,-15 6 0 16,-2-3 0-16,4 1 0 0,0-6 0 0,-4 0 0 15,2-2 0-15,-2 1 0 0,-2 1 0 0,-1-2 0 16,0 0 0-16,-3 3 0 0,-3-1 0 0,-1 4 0 15,-6 14 0-15,7-28 0 0,-7 28 0 0,-4-23 0 16,4 23 0-16,-9-19 0 0,9 19 0 0,-13-17 0 16,13 17 0-16,-17-9 0 0,17 9 0 0,0 0 0 15,-24-7 0-15,24 7 0 0,0 0 0 0,-23 7 0 16,23-7 0-16,-14 13 0 0,14-13 0 0,-9 17 0 16,9-17 0-16,-7 28 0 15,7-28 0-15,0 30 0 0,4-13 0 0,-1 1 0 0,3 2 0 16,1 0 0-16,-1-3 0 0,5 1 0 15,-1-1 0-15,-1 1 0 0,2-3 0 0,-1 0 0 16,-1 0 0-16,-9-15 0 0,17 22 0 0,-17-22 0 16,13 17 0-16,-13-17 0 0,14 16-120 0,-14-16-215 15,0 0-137-15,0 0-135 0,0 0-129 0,0 0-97 16,0 0-143-16,0 0-423 0,16-10-850 0</inkml:trace>
  <inkml:trace contextRef="#ctx0" brushRef="#br0" timeOffset="153456.66">28467 4489 140 0,'3'-23'529'0,"-3"2"-12"0,0 21-32 15,0-35-32-15,0 35-44 0,3-27-66 0,-3 27-70 16,0-24-61-16,0 24-43 0,0 0-34 0,7-17-25 16,-7 17-23-16,0 0-57 0,0 0-109 0,27 10-113 15,-27-10-109-15,17 18-106 0,-4-9-129 0,1 4-273 16,-2 0-295-16</inkml:trace>
  <inkml:trace contextRef="#ctx0" brushRef="#br0" timeOffset="154007.66">28744 4602 58 0,'0'0'561'0,"0"0"-17"16,0 0-42-16,0 0-57 0,0 18-66 16,0-18-41-16,0 0-16 0,-10 15-13 0,10-15-32 15,-11 15-22-15,11-15-25 0,-9 21-16 0,9-21-28 16,-10 29-19-16,10-29-23 0,-8 32-21 0,5-14-21 15,0 2-18-15,3-20-14 0,-3 32-14 0,3-32-20 16,0 33-5-16,0-33-5 0,0 27 0 0,0-27 5 16,0 25 57-16,0-25 73 0,3 17 64 0,-3-17-12 15,0 0-43-15,0 0-38 0,24 6-19 0,-24-6-20 16,23-14-17-16,-10 2-19 0,7-2-10 0,0-1-11 16,0-5-5-16,4 2-7 0,-1-2-6 0,-3 1-5 15,3-1-3-15,-6 4-1 0,3 1 0 16,-3 0-2-16,-4 3-3 0,1 0-2 0,-14 12-4 15,22-18 2-15,-22 18 0 0,24-5 2 0,-24 5 1 16,0 0-2-16,27 6 1 0,-27-6-2 0,9 20 10 16,-9-20-4-16,8 24-2 0,-8-24-1 0,3 30 2 15,-3-30 3-15,0 35-6 0,0-35 2 0,-3 32 0 16,3-32 4-16,-4 29-8 0,4-29 7 0,-4 24 8 16,4-24 42-16,-3 19 62 0,3-19 66 0,0 0 48 15,-3 20-14-15,3-20-38 0,0 0-120 0,0 0-61 16,0 0 0-16,0 0 0 0,17-14 0 0,-17 14 0 15,19-23 0-15,-2 6 0 0,1 2 0 0,4-5 0 16,2 0 0-16,2 0 0 0,-2 3 0 16,-1-1 0-16,-3 3 0 0,0 0 0 0,0 2 0 0,-3 4 0 15,-17 9 0-15,30-13 0 0,-30 13 0 16,0 0 0-16,36 0 0 0,-36 0 0 0,21 13 0 16,-21-13 0-16,13 24 0 0,-10-6 0 0,1 2 0 15,-1 2 0-15,-3 1 0 0,3-1 0 0,1 2 0 16,-1-3 0-16,0 1 0 0,0-2 0 0,1 1 0 15,-1-1 0-15,-3-20 0 0,7 30 0 0,-7-30 0 16,7 25-185-16,-7-25-358 0,3 20-249 0,-3-20-260 16,0 0-859-16,0 0-1333 0</inkml:trace>
  <inkml:trace contextRef="#ctx0" brushRef="#br0" timeOffset="154964.44">29847 4345 215 0,'0'0'377'0,"0"0"-13"0,0 0-14 16,0 0-10-16,0 0-15 0,0 0-12 0,0 0-4 15,0 0-8-15,0 0-18 0,0 0-12 0,0 0-24 16,0 0-7-16,0 0-27 0,0 0-30 0,24-15-5 16,-24 15-9-16,47-5-3 0,-21 2-4 0,11 1-5 15,0-1-6-15,6-1-4 0,4 1-9 16,-1 1-2-16,1-4-11 0,3 4-3 0,0-2-9 15,-3 3-10-15,2-2-11 0,-5 3-6 0,-1 0-8 16,-2 0-14-16,-1 3-6 0,-4-2-12 0,-3 5-8 16,1 0-5-16,-4 2-6 0,3 1-2 0,-6 3 1 15,-1 6 6-15,-2-2-2 0,-4 8 8 0,-4 3 17 16,-6 5 5-16,1 6 20 0,-8 3 16 0,0 8 43 16,-6 9 36-16,0-1 9 0,0 13-3 0,-8 71 163 15,4-70-338-15,4 0-6 0,3-1 0 0,0-11 0 16,0-1 0-16,3-4 0 0,1-3 0 0,2-3 0 15,-2-9 0-15,0-3 0 0,-1-5 0 0,0-5 0 16,-3-1 0-16,3-5 0 0,-3-20 0 16,-3 33 0-16,3-33 0 0,-10 17 0 0,10-17 0 15,-23 12 0-15,23-12 0 0,-54 5 0 0,14-2 0 16,-10 0 0-16,-16-3 0 0,-12 2 0 0,-1 1 0 16,-14-2 0-16,-5 2 0 0,5 0 0 0,6 3 0 15,14-1 0-15,0-1 0 0,6 1-674 0,7 1-315 16,13 3-199-16,0-4-628 0,1-2-1244 0</inkml:trace>
  <inkml:trace contextRef="#ctx0" brushRef="#br0" timeOffset="164455.67">3591 8165 191 0,'0'0'387'16,"0"0"-24"-16,14-12-2 0,-14 12-14 0,0 0-18 16,0 0-25-16,13-17-15 0,-13 17-20 0,0 0-23 15,0 0-13-15,0 0-18 0,0 0-11 0,0 0-13 16,14-9-8-16,-14 9 17 0,0 0 19 16,0 0 8-16,0 0 22 0,13 15 6 0,-13-15 10 15,0 0-10-15,3 23-13 0,-3-23-3 0,-3 25-10 16,3-25-26-16,-4 35-28 0,1-13-21 0,-3 3-20 15,-2 6-19-15,-1 1-19 0,2 0-18 0,-3 3-13 16,3-1-11-16,0 5-14 0,1-7-4 16,3 4-8-16,-4-5-4 0,3-2-6 0,4-5 2 15,-3 1 0-15,3-2 4 0,0-23 4 0,0 32 3 16,0-32 0-16,3 23-1 0,-3-23-15 0,17 10-35 16,-17-10-88-16,0 0-105 0,27-8-111 0,-27 8-121 15,19-15-151-15,-19 15-157 0,14-20-107 0,-14 20-702 16,7-28-1004-16</inkml:trace>
  <inkml:trace contextRef="#ctx0" brushRef="#br0" timeOffset="172599.31">3208 8243 128 0,'0'0'320'0,"0"0"-20"0,0 0 14 16,0 0-10-16,0 0 11 0,0 0 3 0,0 0 2 16,-17-15-15-16,17 15-11 0,0 0-16 15,-3-18-24-15,3 18-23 0,0 0-15 0,6-28-19 16,-6 28-18-16,7-20-25 0,-7 20-27 0,17-20-19 15,-8 5-18-15,5 0-16 0,-1 3-13 0,4-1-10 16,7 1-11-16,-2-3-7 0,5 4-7 16,7-3-5-16,2 4-3 0,1 3-5 0,6-1-3 15,1 4 0-15,2 1-3 0,5 3 1 0,-5 4-4 16,11 7 3-16,-4-2-5 0,1 9 10 0,-5-2-1 16,-5 5 3-16,-1 4-5 0,-6 3 4 0,-7 2-5 15,-3 2 3-15,-10-1-2 0,-4 1 1 0,-7 2-2 16,-2 4 3-16,-8-3-4 0,-2 3 1 0,-7 1 0 15,-8 2-4-15,-2-1 0 0,-4-5-2 0,-3-3 4 16,-3 1 0-16,-1-6-3 0,-2-1 0 16,6-7 1-16,-3-1 1 0,-1-1-1 0,4-7 3 15,4 1 0-15,-1-4 1 0,0-5 0 0,27-2 0 16,-46-2 1-16,46 2 2 0,-37-10-2 16,37 10-2-16,-30-18-6 0,30 18-5 0,-17-25-1 15,17 25-8-15,-3-25-68 0,3 25-88 0,3-30-90 16,-3 30-101-16,10-27-83 0,-3 9-61 0,3 3-83 15,3 0-422-15,1 0-485 0</inkml:trace>
  <inkml:trace contextRef="#ctx0" brushRef="#br0" timeOffset="173540.17">4419 8257 82 0,'0'0'232'16,"0"0"-22"-16,13-12-10 0,-13 12-2 16,0 0-18-16,9-13-7 0,-9 13 27 0,0 0-8 15,0 0 9-15,8-15 1 0,-8 15-3 16,0 0-3-16,0 0-14 0,0 0-6 0,-4-18-11 16,4 18-8-16,0 0-10 0,0 0-13 0,0 0-6 15,-30-4-5-15,30 4-13 0,0 0 7 0,-30 10-8 16,30-10-6-16,-23 12 7 0,23-12-6 0,-24 20-5 15,10-7-11-15,5-1-13 0,-4 3-11 0,5 0-10 16,-1 3-11-16,2-1-4 0,1 1-7 0,3-2-8 16,3-16-1-16,-8 34-4 0,8-34-3 0,3 32 1 15,-3-32-4-15,5 30 2 0,-5-30 1 16,9 23 2-16,-9-23-8 0,13 15 8 0,-13-15 0 0,17 12-1 16,-17-12-4-16,0 0-1 0,37-2 0 15,-37 2-5-15,23-10 2 0,-23 10-2 0,24-20 0 16,-11 7-2-16,1 1-2 0,-5-6 1 15,1 1-2-15,1-1-2 0,-5-1 0 0,1-2-2 16,-1 1-4-16,1 3 6 0,-3-3 0 0,-1 2 0 16,-3-2 0-16,0 20 4 0,3-30 9 0,-3 30 16 15,3-30 8-15,-3 30 1 0,0-23-7 0,0 23-6 16,4-19-7-16,-4 19-2 0,0 0-2 0,0 0-2 16,0 0 2-16,0 0 4 0,0 0 0 0,0 0 5 15,0 0 0-15,-17 22-2 0,17-22-1 16,0 29 0-16,0-8-2 0,4-1-4 0,-1 2 1 15,3 2-1-15,-2-2-2 0,2 0 0 0,5-3-4 16,-5 2 3-16,1-1-3 0,2-2 2 0,-1-3 2 16,2 0-2-16,-10-15 3 0,19 20 2 0,-19-20 0 15,23 12-2-15,-23-12-1 0,0 0-2 0,37 0 0 16,-37 0-2-16,27-12-4 0,-10 2 1 16,-4-6 1-16,4 4-2 0,-4-8 0 0,1 1-4 15,-1 1-1-15,-3-8 0 0,0 4 2 0,0-2 1 16,-4 1 0-16,2-3-3 0,-2 4-1 0,-3-3 2 15,0 0 0-15,-3 3-4 0,0-2 1 0,0 5 1 16,0-1-3-16,0 20 3 0,-3-32-1 16,3 32 1-16,0-30-4 0,0 30-1 0,-3-23-4 15,3 23-1-15,0 0 4 0,-6-20 0 0,6 20 2 16,0 0-2-16,0 0 4 0,-18 14-1 0,18-14 3 16,-9 21 5-16,2-3 5 0,3 4 1 0,-2 1 0 15,2 4 4-15,-2-2-5 0,3 8 1 0,-1-1-2 16,1 4 2-16,-1-5 0 0,4 2-2 0,-3-5 1 15,3-2 0-15,0 3 1 0,0-4-2 0,0-4-1 16,0 3-3-16,3-4-5 0,-3-20-2 0,4 30-7 16,-4-30-23-16,7 25-56 0,-7-25-93 0,6 17-119 15,-6-17-135-15,0 0-95 0,0 0-71 0,0 0-113 16,0 0-270-16,0 0-462 0</inkml:trace>
  <inkml:trace contextRef="#ctx0" brushRef="#br0" timeOffset="174319.67">4602 8385 227 0,'0'0'327'0,"-23"-7"2"0,23 7-14 16,0 0-14-16,-27-11-23 0,27 11-26 0,0 0-34 16,-21-10-32-16,21 10-23 0,0 0-21 0,0 0-15 15,0-22-8-15,0 22-18 0,0 0-18 0,24-15-10 16,-24 15-9-16,24-10-13 0,-24 10-7 15,33-7-10-15,-33 7-2 0,43-11-6 0,-43 11-6 16,50-7-3-16,-23 4-1 0,3-2-1 0,0 0-3 16,0 0 1-16,0 0-4 0,0 0-2 0,3 0-1 15,-3 0 0-15,-3 1 1 0,3-4-3 0,-3 1-2 16,0 4 3-16,-5-5-1 0,-22 8-1 0,41-10 4 16,-41 10-2-16,33-8-1 0,-33 8 23 0,30-7 7 15,-30 7 11-15,20-7 15 0,-20 7 0 0,0 0-5 16,23-8-12-16,-23 8-9 0,0 0-6 0,0 0-3 15,0 0 22-15,0 0 7 0,0 0 20 0,0 0 3 16,-13-9 5-16,13 9 2 0,0 0 0 0,0 0-7 16,-33 0 0-16,33 0-11 0,0 0 5 15,0 0-11-15,-41 0-1 0,41 0-4 0,0 0-5 16,-33 9-3-16,33-9-6 0,-23 8-1 0,23-8 6 16,-23 10 8-16,23-10-1 0,-24 16 2 0,24-16-4 15,-20 24-8-15,10-9-3 0,1 0-5 16,-2 2-9-16,5-1-2 0,-1-2-6 0,7-14 0 15,-6 33-6-15,6-33 1 0,-5 30-2 0,5-30 1 16,0 25 2-16,0-25 1 0,8 24 1 0,-8-24 0 16,13 18 0-16,-13-18 0 0,20 14 0 0,-20-14-3 15,27 6 0-15,-27-6-1 0,30 3 0 0,-30-3 1 16,33-3-4-16,-33 3 1 0,37-9-4 16,-14 4 2-16,-23 5-2 0,37-16 2 0,-37 16-2 15,36-15 0-15,-36 15-1 0,30-17 0 0,-30 17-1 16,24-19 2-16,-24 19-6 0,20-24 2 0,-20 24 0 15,16-20 2-15,-16 20-4 0,7-19 0 0,-7 19-1 16,10-24-2-16,-10 24 2 0,4-20 1 0,-4 20-2 16,0-17 1-16,0 17 1 0,0 0 2 0,0-26-1 15,0 26 4-15,0 0 7 0,-4-24 6 16,4 24 8-16,0 0 2 0,-3-20-3 0,3 20 1 16,0 0-11-16,0 0-4 0,-10-12-1 0,10 12-1 15,0 0 0-15,0 0-5 0,-17 7 0 0,17-7 1 16,-10 13-1-16,10-13-1 0,-10 22 3 15,10-22-3-15,-10 33 1 0,7-13-1 0,-1 0 2 16,1 0 0-16,-1 2 2 0,4 1-2 0,0-3 1 16,0 2 0-16,4-2 2 0,-1-2-1 0,4 3 4 15,0-7 4-15,3 1-6 0,0-1 9 0,-10-14-4 16,23 18-9-16,-23-18-9 0,27 14-47 0,-27-14-97 16,26 6-161-16,-26-6-183 0,0 0-182 0,40-5-166 15,-40 5-455-15,27-9-754 0</inkml:trace>
  <inkml:trace contextRef="#ctx0" brushRef="#br0" timeOffset="175043.68">6029 8104 139 0,'0'0'377'15,"0"0"-24"-15,0 0-31 0,0 0-25 0,0 0-23 16,0 0-28-16,0 0-17 0,0 0-25 0,13-11-26 16,-13 11-19-16,0 0-21 0,0 0-13 0,24-12-18 15,-24 12-8-15,16-12-8 0,-16 12-13 0,27-12-6 16,-27 12-10-16,30-15-9 0,-30 15-6 0,33-17 0 16,-16 4-5-16,4 1-4 0,-5-2-4 0,1 2-3 15,-1 0 10-15,1-3 0 0,-1 0 1 0,-2 0 8 16,2 0 6-16,-5 0-8 0,-1 0 4 15,-1 0 10-15,2 0 7 0,-11 15-9 0,13-25 0 16,-13 25 7-16,6-22-11 0,-6 22-12 16,4-20-6-16,-4 20-2 0,-7-18-6 0,7 18-2 15,-10-15 1-15,10 15 0 0,0 0-1 0,-23-13 0 16,23 13 8-16,0 0 10 0,-30-4 5 0,30 4 6 16,0 0-2-16,-33 7 4 0,33-7 11 0,-21 10 10 15,21-10 6-15,-22 15-2 0,22-15-1 0,-21 18-3 16,21-18-8-16,-17 25-14 0,8-10-3 0,2 2-8 15,1 1-7-15,1 2-5 0,5 2-8 0,0-3-3 16,8 5-1-16,-2 1 0 0,1-3-2 16,2 6-3-16,5-1-1 0,-1 3 0 0,-2-4-4 0,2 1-3 15,1 3-1-15,-5-5 0 0,1-1-2 16,-4 0 1-16,2-2-3 0,-2 0 1 0,-2 3-2 16,-1-5 0-16,-3 3 0 0,0-23-1 15,-3 38 0-15,-4-21 1 0,4 0 2 0,3-17 0 16,-14 28-1-16,14-28 9 0,-19 22-9 0,19-22 1 15,-21 13-1-15,21-13 0 0,-20 10 1 0,20-10-2 16,0 0 2-16,0 0 0 0,-40-3 2 0,40 3-8 16,0 0-7-16,-20-17-8 0,20 17-40 0,-7-16-98 15,7 16-128-15,-3-17-117 0,3 17-137 0,3-20-107 16,-3 20-119-16,10-22-404 0,-10 22-630 0</inkml:trace>
  <inkml:trace contextRef="#ctx0" brushRef="#br0" timeOffset="175511.81">6616 8042 93 0,'0'0'253'0,"13"-10"-13"16,-13 10-15-16,0 0 0 0,0 0 0 0,0 0 1 15,0 0 6-15,7-14 3 0,-7 14 5 16,0 0 0-16,0 0-5 0,0 0-9 0,0 0-18 15,0 0-22-15,0 0-23 0,7-18-23 0,-7 18-19 16,0 0-15-16,0 0-9 0,0 0 3 16,0 0 34-16,0 0 21 0,0 0 3 0,3 18 5 15,-3-18-14-15,-6 17-19 0,6-17-14 0,-4 22-20 16,4-22-12-16,-7 33-15 0,4-16-11 0,0 3-10 16,-1 3-6-16,4 2-8 0,-3-5-4 0,0 2-3 15,3 4-4-15,-3-7-2 0,3 4-3 0,0-1-4 16,0-22-5-16,0 35-6 0,0-35-6 0,0 27-10 15,0-27-35-15,0 24-43 0,0-24-90 0,0 0-83 16,6 22-85-16,-6-22-79 0,0 0-49 0,0 0-47 16,0 0-44-16,0 0-334 0,27-5-383 0</inkml:trace>
  <inkml:trace contextRef="#ctx0" brushRef="#br0" timeOffset="176355.67">6539 8262 244 0,'0'0'315'0,"-23"-12"-23"0,23 12-18 16,-20-7-20-16,20 7-15 0,0 0-27 0,-27-12-29 16,27 12-32-16,0 0-31 0,-13-14-24 0,13 14-18 15,0 0-17-15,0 0-10 0,7-18-11 0,-7 18-7 16,16-9-6-16,-16 9-10 0,23-13 2 0,-23 13-4 16,30-12-4-16,-30 12 5 0,34-15-7 0,-34 15-2 15,40-14 28-15,-40 14 8 0,34-12 17 0,-34 12 16 16,33-14 14-16,-33 14 2 0,27-10 7 15,-27 10-6-15,22-7-9 0,-22 7-20 16,24-11-14-16,-24 11-12 0,0 0-1 0,27-1 17 16,-27 1 2-16,0 0 2 0,0 0-2 0,33 6-8 15,-33-6-2-15,14 13-6 0,-14-13-5 0,13 17-4 16,-13-17-3-16,9 25 1 0,-9-25-3 0,8 26-2 16,-8-26 0-16,3 27-7 0,-3-27-1 0,0 30 3 15,0-30-4-15,-3 27-3 0,3-27 4 0,-11 30-3 16,11-30-4-16,-13 24 3 0,13-24-1 0,-17 19 1 15,17-19 3-15,-13 15-6 0,13-15-6 0,0 0 6 16,-23 9-6-16,23-9 1 0,0 0 0 16,0 0-4-16,-21-7-2 0,21 7 8 0,0 0-4 15,-6-22 4-15,6 22 1 0,6-26-6 0,-6 26-7 16,14-27 9-16,-4 10-2 0,1-1-1 16,1 3-6-16,1-3 6 0,1 4 0 0,-1-1-3 15,1-2 3-15,-1 4-3 0,4-3 3 0,-7 4-3 16,-10 12-2-16,23-19 1 0,-23 19-2 0,16-18-4 15,-16 18 2-15,18-8 0 0,-18 8 9 0,0 0-1 16,0 0 7-16,0 0 5 0,0 0-2 0,23 8 12 16,-23-8 0-16,-3 18 4 0,3-18 2 0,-4 24-4 15,4-24-5-15,-7 27-1 0,7-27 0 0,-3 31-6 16,3-31 4-16,0 27-8 0,0-27 1 16,0 29-2-16,0-29 7 0,0 21-1 0,0-21 7 15,7 22 3-15,-7-22 1 0,13 12 0 0,-13-12-3 16,17 8 1-16,-17-8-7 0,0 0-1 0,40 4-2 15,-40-4-4-15,30-8 0 0,-30 8 1 0,37-16 2 16,-17 9-3-16,-4-6-2 0,5 2-1 16,-5-1 0-16,1-4 2 0,-1 0-4 0,-2 2 1 15,-1-1 1-15,-3 1-3 0,0-2-3 0,-10 16 1 16,16-25-3-16,-16 25 4 0,8-22-3 0,-8 22 1 16,6-20 0-16,-6 20 2 0,0 0 6 0,0-26-6 15,0 26 1-15,0 0-2 0,-3-20 1 0,3 20-2 16,0 0-1-16,0 0 4 0,0 0-3 15,-20-7 2-15,20 7-1 0,0 0 2 0,-21 15 0 16,21-15 3-16,-9 14 0 0,9-14 2 0,-10 26 0 16,10-26-1-16,-7 27 0 0,7-27 1 0,-7 33 0 15,7-33-2-15,-3 35 2 0,3-35-1 0,-4 32-2 16,4-32 3-16,4 33 4 0,-4-33-2 0,6 30 1 16,-6-30 6-16,14 25-12 0,-14-25 0 0,13 20-3 15,-13-20-1-15,20 15-8 0,-20-15-84 16,0 0-108-16,34 7-129 0,-34-7-103 0,0 0-75 15,33-7-52-15,-33 7-427 0,20-18-462 0</inkml:trace>
  <inkml:trace contextRef="#ctx0" brushRef="#br0" timeOffset="176788.39">7527 8100 77 0,'0'0'379'16,"0"0"-18"-16,0 0-14 0,0 0-16 0,0 0-28 15,0 0-26-15,0 0-29 0,0 0-33 0,0 0-26 16,0 0-28-16,0 0-25 0,0 0-17 0,0 0-21 16,0 0-15-16,0 0-17 0,6-18-14 15,-6 18-10-15,0 0-5 0,0 0-10 0,20-7-3 16,-20 7-5-16,0 0-4 0,27-14-3 16,-27 14 0-16,0 0-2 0,23-12-1 0,-23 12-2 15,0 0-3-15,23-12 4 0,-23 12-6 0,0 0 4 16,17-12-1-16,-17 12 2 0,0 0 18 0,13-13-3 15,-13 13 0-15,0 0-6 0,0 0-4 0,0 0 0 16,0 0 4-16,0 0 1 0,-6-18 4 0,6 18-1 16,0 0 8-16,0 0 8 0,0 0-1 0,-33 4 2 15,33-4-4-15,0 0-1 0,-30 9-2 0,30-9 0 16,-18 11 2-16,18-11 16 0,-22 14 15 0,22-14-18 16,-20 20-4-16,10-5-3 0,-1 0-17 0,11-15 6 15,-16 28-7-15,16-28 2 0,-11 30-2 0,11-30-6 16,-3 30 2-16,3-30-3 15,0 29 1-15,0-29 0 0,8 26 2 0,-8-26 1 16,13 20 1-16,-13-20-3 0,20 17-3 0,-20-17-4 16,30 12-8-16,-30-12-5 0,30 8-90 0,-30-8-119 15,33 0-120-15,-33 0-92 0,30-8-79 0,-30 8-103 16,33-12-235-16,-16 2-329 0</inkml:trace>
  <inkml:trace contextRef="#ctx0" brushRef="#br0" timeOffset="177036.22">7903 7952 2 0,'0'0'308'0,"3"-20"-26"0,-3 20-1 0,4-15-21 0,-4 15-6 15,0 0-19-15,4-22-29 0,-4 22-31 16,0 0-24-16,0 0-26 0,0 0-12 16,0 0 10-16,0 0 9 0,0 0 0 0,0 0-1 15,0 0 0-15,0 0-5 0,-14 16-2 0,14-16-7 16,-10 26-11-16,10-26-14 0,-6 30-12 0,2-11-11 15,-3 2-16-15,4-3-6 0,-4 4-9 0,4-2-4 16,0 3-3-16,-4-1-3 0,3-2-6 0,-2 1-8 16,2 1-4-16,-2-5-18 0,3 1-95 0,-4-3-97 15,7-15-99-15,-10 27-80 0,10-27-91 0,-10 18-405 16,10-18-359-16</inkml:trace>
  <inkml:trace contextRef="#ctx0" brushRef="#br0" timeOffset="178031.68">7633 8228 58 0,'-7'-17'276'15,"7"17"-35"-15,0 0-28 0,-3-19-25 0,3 19-33 16,3-17-15-16,-3 17-42 0,7-18-15 0,-7 18-15 16,17-17-17-16,-17 17-14 0,20-16-3 0,-20 16-14 15,33-17 4-15,-16 10-7 0,6 0 1 0,-2-4-5 16,2 4-3-16,0-1-2 0,3-2 1 15,-2 2 0-15,3 1 27 0,-4 0-1 0,3-1 14 16,-2 1 12-16,-1-1 8 0,1 3 2 0,-5-2 8 16,-19 7-3-16,38-10 6 0,-38 10-4 0,30-8-1 15,-30 8-1-15,27-8 1 0,-27 8 0 0,0 0-2 16,25-7 1-16,-25 7 4 0,0 0 25 0,0 0 9 16,0 0-5-16,0 0-3 0,24 10 12 15,-24-10 8-15,0 0-3 0,-6 21-7 0,6-21-25 16,-7 20-13-16,7-20-10 0,-11 19-9 0,11-19-11 15,-6 28-8-15,6-28-16 0,-10 30 5 0,10-30-6 16,-6 29-3-16,6-29-2 0,-8 33-4 16,8-33 6-16,0 28-8 0,0-28 2 0,-3 22 1 15,3-22 1-15,3 21 3 0,-3-21-2 0,0 0 4 16,8 22 0-16,-8-22-7 0,0 0-2 0,0 0-2 16,30 0-5-16,-30 0 4 0,19-7 0 0,-19 7-4 15,24-15-3-15,-24 15 2 0,27-21 0 0,-15 6-1 16,2 2 0-16,3-1-3 0,-7-1 0 0,3 0 1 15,-3 2 1-15,4-2-1 0,-14 15-4 0,16-25 3 16,-16 25-3-16,14-21 0 0,-14 21 2 16,9-14 0-16,-9 14 0 0,0 0-7 0,11-18 6 15,-11 18-2-15,0 0-10 0,0 0 12 0,0 0 1 16,0 0 0-16,-14 16 2 0,14-16 4 16,-10 16-2-16,10-16-2 0,-10 24-1 0,10-24 6 15,-7 27-8-15,7-27 4 0,-3 28 4 0,3-28-1 16,-3 28-4-16,3-28 7 0,3 24 0 0,-3-24 0 15,7 19 5-15,-7-19 0 0,13 17 1 0,-13-17-2 16,17 12-2-16,-17-12 3 0,0 0-4 0,33 3 1 16,-33-3-2-16,0 0-2 0,41-8 3 0,-41 8-6 15,26-16 1-15,-26 16 0 0,26-20 1 0,-15 8 0 16,2 0-2-16,-3-6 0 0,0 3-1 0,0-3 0 16,-4 1-4-16,-6 17 0 0,11-26-1 0,-11 26-1 15,0-32-1-15,0 32 0 0,-3-24 2 16,3 24-3-16,-14-22 0 0,14 22 1 15,-13-21 4-15,13 21-3 0,-17-15-2 0,17 15-1 16,-13-13 1-16,13 13 2 0,0 0-1 0,-24-7 2 16,24 7 1-16,0 0 3 0,0 0-1 0,-20 13-3 15,20-13 4-15,0 0 1 0,0 22 2 0,0-22-2 16,7 16 3-16,-7-16 0 0,10 17-1 0,-10-17 6 16,16 12 4-16,-16-12-8 0,21 15 4 0,-21-15-14 15,26 7 15-15,-26-7 0 0,0 0 1 0,40 8-3 16,-40-8-2-16,30-5-3 0,-30 5 1 0,27-5-1 15,-27 5-1-15,27-10-1 0,-27 10 0 0,26-10 0 16,-26 10 2-16,21-9-2 0,-21 9 0 16,19-11-6-16,-19 11 6 0,0 0-1 0,20-9-4 15,-20 9 3-15,0 0-2 0,0 0 2 16,17-12-4-16,-17 12 3 0,0 0 0 0,0 0-1 16,-10 21-1-16,10-21 9 0,-13 18 1 0,2-1 7 15,2-2-3-15,-1 3-1 0,-1 2 2 0,2 2 0 16,2 1 0-16,-2-1 1 0,-2 1-4 0,4-1-1 15,1 3 2-15,0-5 9 0,1 0-9 0,-1 0-3 16,3-2 5-16,3-18-5 0,-4 30-4 0,4-30-1 16,-3 25-10-16,3-25-25 0,0 0-98 0,0 22-157 15,0-22-158-15,0 0-106 0,0 0-650 0,0 0-667 16</inkml:trace>
  <inkml:trace contextRef="#ctx0" brushRef="#br0" timeOffset="178532.15">8840 8172 285 0,'0'0'271'16,"11"-15"-16"-16,-11 15-6 0,10-15-13 0,-10 15-13 15,0 0-21-15,9-18-19 0,-9 18-20 0,0 0-21 16,14-14-25-16,-14 14-21 0,0 0-17 0,16-10-15 16,-16 10-8-16,0 0-11 0,21-7-6 0,-21 7-6 15,0 0-2-15,26-8-2 0,-26 8-1 0,0 0 7 16,27-3 4-16,-27 3 1 0,0 0-1 15,30-4 0-15,-30 4 1 0,0 0-3 0,34-3-7 16,-34 3-2-16,0 0-2 0,30-6-3 0,-30 6-4 16,0 0-3-16,26-2 0 0,-26 2 0 0,0 0 2 15,26-7 2-15,-26 7 8 0,0 0 9 0,24-8 7 16,-24 8 6-16,0 0 4 0,0 0 8 16,23-10-1-16,-23 10-11 0,0 0-10 0,0 0-1 15,13-17 4-15,-13 17 2 0,0 0-2 0,4-18 14 16,-4 18 0-16,0 0-7 0,4-21 0 0,-4 21-1 15,0 0 9-15,-4-19 2 0,4 19-2 0,0 0-3 16,-10-22 11-16,10 22-1 0,0 0 1 16,-13-14-5-16,13 14 0 0,0 0-7 0,-24-12-7 15,24 12-2-15,0 0 12 0,-30 4 9 0,30-4 8 16,-23 9 8-16,23-9 13 0,-30 20 18 0,14-5 1 16,-2 3-2-16,-2 4-10 0,1-2-11 0,-2 5-15 15,5 1-12-15,-1-2-9 0,4 6-10 0,-1-5-8 16,5-3-5-16,2 1-2 0,4 0-4 0,-1-1-1 15,4-2-3-15,0-5 2 0,7 3-1 16,0 0 1-16,2-4-5 0,5-1-6 0,-1-1-5 16,-13-12-9-16,30 10-59 0,-30-10-104 0,37 8-167 15,-37-8-194-15,36-8-178 0,-16 1-830 0,-2-4-977 16</inkml:trace>
  <inkml:trace contextRef="#ctx0" brushRef="#br0" timeOffset="180251.68">2394 9137 247 0,'0'0'247'0,"-30"6"-7"0,30-6-5 0,0 0-12 16,-36 1-16-16,36-1 4 0,0 0 0 0,-34 6-3 15,34-6 1-15,0 0-6 0,-26 5-12 0,26-5-9 16,0 0-6-16,0 0-10 0,-21 5-3 0,21-5-2 15,0 0-6-15,0 0-1 0,0 0-8 0,0 0 0 16,0 0 3-16,0 0-6 0,0 0-1 0,47-3-14 16,-47 3-6-16,43-7-4 0,-16 1-7 0,3 5 0 15,3-7-6-15,7 4-15 0,7-4-10 0,-1-1-6 16,5 2-7-16,6-1-7 16,-1-1-7-16,4 1-4 0,1 1-3 0,2 0-1 15,0-4-3-15,4 4 2 0,-1-1 0 0,1 1-15 16,7-4 0-16,-5 4-6 0,5 0-1 0,-4-1-3 15,3 3-1-15,1 1-4 0,-4-4-2 0,3 1-1 16,0 2 0-16,-3-1-2 0,4-1-1 0,-4 4 0 16,0-5-1-16,-4 6 0 0,-3-3 1 0,2 0-2 15,-10 3 0-15,-1-1-1 0,0 1-3 0,-1-1 5 16,-3 1-4-16,3-1 2 0,-2 0-4 0,-2 2 2 16,1-2-1-16,1 0 1 0,-2 1 0 0,-2-1-1 15,-1 2 2-15,-2-2 0 0,-1 0-3 0,-2 3 2 16,-5-2-5-16,1-2 3 0,3 2 2 15,-3 2-1-15,0-6-1 0,-1 5 2 0,7-2 1 16,-2 1 2-16,5-4-5 0,-2 4 2 16,5-3 2-16,2 0-3 0,-1 3-1 0,3-3-7 15,0 0 8-15,-3 2 0 0,0-1 0 0,0 1-2 16,1 0 2-16,-5 1-2 0,1-1 2 0,-1-1 0 16,1 1-2-16,-4 1 3 0,4-2-1 0,-4 2-1 15,4-4 1-15,-4 5-1 0,4-2 3 0,0-2-1 16,0 2-1-16,-1-2 0 0,4 3 0 0,-3-3 1 15,3 3-2-15,3-3 1 0,-2 0-2 0,-2 0 2 16,2 3 2-16,2-4-3 0,-3 4 1 16,0-1-1-16,0-1 0 0,3 1 0 0,-3-3 0 15,7 4 0-15,-3-4 0 0,6 2 0 0,3-1 0 16,0 2 2-16,4-4 0 0,-4 2 0 0,4 3 1 16,0-3-6-16,-4 0 7 0,1 0-5 0,-1 3-1 15,-6-1-3-15,0-2 5 0,-5 2 0 16,5 3-5-16,0-4 4 0,-4 1 2 0,1 1 0 15,-1-2-2-15,0 2 0 0,-2 0-1 0,1-2 8 16,-1 0-3-16,-1 4-5 0,-1-5 2 0,2 2 1 16,-4 1-2-16,2 0 2 0,-2-1 2 0,-4-2-6 15,1 3 2-15,-11-1 0 0,4 3 0 0,-7-2-2 16,0-1 2-16,-30 3 0 0,54-2 1 16,-54 2-2-16,46-5 2 0,-46 5 0 0,44-2-1 15,-44 2 0-15,39-6 4 0,-39 6-2 0,34-2-4 16,-34 2 4-16,33 0-2 0,-33 0 0 0,30-3-1 15,-30 3 6-15,0 0-8 0,47 0 2 0,-47 0 1 16,0 0 1-16,43 0-2 0,-43 0 3 0,0 0-2 16,47 0 1-16,-47 0 0 0,0 0 1 15,40 0-2-15,-40 0-2 0,0 0 4 0,40 3-1 16,-40-3 0-16,0 0-1 0,33 2 2 0,-33-2-2 16,0 0 0-16,30 3 2 0,-30-3 0 0,0 0 1 15,0 0-1-15,0 0 0 0,33 3-3 0,-33-3 4 16,0 0 0-16,0 0-3 0,0 0 3 15,0 0-4-15,0 0-9 0,0 0-24 0,0 0-120 16,0 0-215-16,-26-11-297 0,26 11-333 0,-57-9-399 16,10 1-851-16</inkml:trace>
  <inkml:trace contextRef="#ctx0" brushRef="#br0" timeOffset="186559.62">2257 9160 65 0,'0'0'269'0,"0"0"-22"16,0 0-19-16,0 0-18 0,0 0-16 0,0 0-15 16,0 0-7-16,23-5-4 0,-23 5 3 0,0 0 2 15,0 0 7-15,0 0 9 0,0 0 9 0,0 0 3 16,0 0 8-16,0 0-4 0,0 0-6 0,0 0 0 15,0 0-10-15,0 0-18 0,0 0-24 0,0 0-23 16,0 0-21-16,0 0-22 0,0 0-17 16,0 0-9-16,-9 17-7 0,9-17 4 15,0 0 7-15,-7 20 0 0,7-20 4 0,-4 20-3 16,4-20-2-16,0 25-5 0,0-25-8 0,4 32-4 16,-4-11-6-16,4-1-4 0,-1 5-13 0,0-3-2 15,-3 3-1-15,3-2 0 0,0 3 0 0,1-2 0 16,-4 1-2-16,3-2-3 0,-3 1 0 0,3-2-1 15,-3-2 1-15,4 4-2 0,0-7 0 0,-4-17 1 16,0 29 0-16,0-29 0 0,3 26 3 0,-3-26 5 16,3 20 3-16,-3-20 4 0,0 0 1 0,3 22 0 15,-3-22-2-15,0 0-6 0,0 0-77 0,0 0-126 16,0 0-123-16,0 0-124 0,0 0-86 16,13-15-56-16,-13 15-77 0,0 0-305 0,-3-24-434 15</inkml:trace>
  <inkml:trace contextRef="#ctx0" brushRef="#br0" timeOffset="186816.51">2104 9600 350 0,'-34'-3'492'0,"34"3"-19"16,0 0-27-16,0 0-25 0,-36 0-22 0,36 0-21 16,0 0-34-16,0 0-22 0,0 0-24 0,-37 0-32 15,37 0-36-15,0 0-39 0,0 0-35 0,0 0-31 16,0 0-25-16,0 0-20 0,0 0-15 15,0 0-13-15,-20 10-5 0,20-10-8 0,0 0-4 16,20 12-7-16,-20-12-4 0,24 13-3 0,-24-13-2 16,30 12-4-16,-30-12 0 0,30 16 1 0,-30-16-2 15,33 15-1-15,-33-15 3 0,33 15-4 16,-33-15 0-16,27 12-11 0,-27-12-81 0,23 10-121 16,-23-10-130-16,0 0-179 0,30 7-114 0,-30-7-658 15,0 0-741-15</inkml:trace>
  <inkml:trace contextRef="#ctx0" brushRef="#br0" timeOffset="187071.69">2554 9474 188 0,'0'0'533'0,"0"0"-50"0,0 0-44 16,0 0-56-16,0 0-58 0,20-7-61 0,-20 7-53 15,0 0-13-15,0 0 8 0,0 0-8 0,0 0-3 16,-3 19-2-16,3-19-3 0,-14 21 4 15,14-21-15-15,-19 28-16 0,5-14-15 0,-2 4-20 16,-5 0-22-16,-2 4-16 0,2-2-16 0,-1 3-10 16,-2-4-12-16,1 4-8 0,-1-5-8 0,5 3-6 15,2-8 0-15,1 3-8 0,-2-2 3 0,6-3 0 16,12-11-2-16,-24 16-1 0,24-16-4 16,-17 17-47-16,17-17-131 0,0 0-189 0,0 0-225 15,0 0-225-15,0 0-415 0,0 0-676 0</inkml:trace>
  <inkml:trace contextRef="#ctx0" brushRef="#br0" timeOffset="187987.68">9768 8582 33 0,'0'0'473'0,"0"0"-41"0,0 0-19 0,0 0-17 16,0 0-19-16,-7-15-22 0,7 15-21 0,0 0-14 16,0 0-17-16,0 0-20 0,-14-12-17 0,14 12-19 15,0 0-26-15,0 0-28 0,0 0-28 0,0 0-32 16,0 0-27-16,0 0-22 0,0 0-18 0,0 0-10 15,0 0-14-15,0 0-9 0,-23 10-4 0,23-10-6 16,-7 17-4-16,7-17-2 0,-6 28-2 16,6-28 3-16,-3 39-7 0,0-19 2 0,-1 4-2 15,0 0 3-15,1 3-4 0,0-1 0 0,-1-2 0 16,-2 5-1-16,3-8-1 0,0 4 2 0,-1-2-1 16,-3-3 0-16,4 0 2 0,3-20 1 0,-4 29 3 15,4-29 2-15,0 26 0 0,0-26-6 16,-3 20-24-16,3-20-74 0,0 0-86 0,0 0-97 15,0 17-120-15,0-17-105 0,0 0-88 0,0 0-658 16,0 0-702-16</inkml:trace>
  <inkml:trace contextRef="#ctx0" brushRef="#br0" timeOffset="188197.06">9488 8949 53 0,'0'0'506'0,"-30"-7"-9"0,30 7-8 0,-24-7-15 16,24 7-17-16,-20-10-11 0,20 10-27 0,0 0-39 15,-27-7-61-15,27 7-58 0,0 0-50 0,0 0-45 16,0 0-32-16,0 0-25 0,0 0-23 0,0 0-11 16,0 0-13-16,0 0-12 0,7 17-8 0,-7-17-4 15,20 9-4-15,-20-9-1 0,33 16-3 16,-33-16-2-16,47 7-3 0,-47-7-5 0,50 8-50 16,-50-8-124-16,50 0-143 0,-50 0-165 0,50-8-128 15,-50 8-740-15,50-7-787 0</inkml:trace>
  <inkml:trace contextRef="#ctx0" brushRef="#br0" timeOffset="188391.68">10035 8817 181 0,'0'0'540'0,"0"0"-59"0,0 0-63 0,0 0-57 16,0 0-44-16,0 0-18 0,0 0-7 0,0 0-14 15,0 0-5-15,-24 15-10 0,24-15-11 0,-30 18-24 16,13-6-19-16,-2 0-29 0,-2 0-31 0,-2 2-27 15,2-2-21-15,-1 3-16 0,-2-2-13 16,4-1-10-16,1-3-13 0,-2 5-87 16,4-4-173-16,17-10-255 0,-30 12-263 0,30-12-553 15,-30 5-740-15</inkml:trace>
  <inkml:trace contextRef="#ctx0" brushRef="#br0" timeOffset="199991.7">2821 7950 271 0,'0'0'395'16,"0"-19"-25"-16,0 19-26 0,0-21-18 0,0 21-23 15,0 0-20-15,-3-28-18 0,3 28-10 0,0 0-8 16,-4-20-13-16,4 20-15 0,0 0-18 0,0 0-13 15,-7-22-20-15,7 22-18 0,0 0-22 16,0 0-20-16,0 0 9 0,0 0 12 0,0 0 7 16,0 0 3-16,-6 17-8 0,6-17-10 0,-4 25-14 15,8-8-18-15,-4 9-14 0,0-1-9 0,3-1-15 16,-3 5-8-16,3-3-5 0,1 6-7 16,-1 0-2-16,4-1-4 0,-4-5-2 0,4 1-2 15,-4-5-6-15,0 4-4 0,5-8-3 0,-5-1-4 16,-3-17 2-16,9 26 2 0,-9-26 3 0,7 20-62 15,-7-20-94-15,0 0-98 0,0 0-79 0,0 0-66 16,0 0-23-16,0 0 6 0,0 0 18 0,0-29 43 16,0 29 49-16,-10-23 57 0,10 23 44 0,-17-26 34 15,4 13 32-15,3-3 29 0,-3-1 19 0,0 0 12 16,-1 2 44-16,-2-3 48 0,2-2 35 16,-2 3 45-16,2 0 30 0,-2-1 22 0,2 0 22 15,1 3 26-15,0 3 20 0,2 0 9 0,11 12 0 16,-19-21-13-16,19 21-40 0,-17-15-36 15,17 15-8-15,0 0 7 0,0 0 30 0,0 0 1 16,0 0-10-16,0 0-18 0,0 0-17 0,27 7-15 16,-27-7-18-16,36 12-17 0,-12-4-11 0,2 5-13 15,-2-5-7-15,5 2-6 0,-2 0-6 0,0 0-6 16,3 0-6-16,-4 0-5 0,-2 0-7 0,0-3-5 16,-2 4-4-16,-1-4-2 0,-21-7-58 0,33 12-81 15,-33-12-77-15,17 12-51 0,-17-12-30 0,0 0 0 16,0 0 26-16,0 0 22 0,0 0 34 0,-14 12 37 15,14-12 31-15,0 0 31 0,-36-1 22 0,36 1 20 16,-34-5 11-16,34 5 12 16,-30-8 9-16,30 8 5 0,-27-10 10 0,27 10 10 0,-26-10 30 15,26 10 30-15,-20-7 16 0,20 7 12 16,0 0 13-16,-27-8 4 0,27 8-8 0,0 0-6 16,0 0-6-16,-17-12-8 0,17 12-9 0,0 0-8 15,21-14-7-15,-21 14-2 0,27-12-7 0,-8 5-3 16,4 0-5-16,1-3-21 0,3 3-78 0,-4-5-114 15,3 0-106-15,1-2-85 0,0-1-47 0,0 0-18 16,-4-3-204-16,1 1-149 0</inkml:trace>
  <inkml:trace contextRef="#ctx0" brushRef="#br0" timeOffset="200331.69">3261 7769 281 0,'14'-20'115'0,"-5"0"6"0,2 1 20 0,-5-1 8 16,-2 0 6-16,-1 0 13 0,-3 2 1 16,3-3 9-16,-3 21 13 0,-3-32 11 0,3 32 9 15,0-25-9-15,0 25-26 0,-3-22-31 16,3 22-28-16,0 0-9 0,0 0 1 0,0 0 8 15,0 0 1-15,0 0 19 0,-14 10 4 0,14-10 8 16,-10 35 5-16,4-13-12 0,-4 4-19 0,-1 6-12 16,5-4 16-16,-7 5-13 0,2-2-21 0,-2-2-19 15,3 0-8-15,0-4-10 0,0-4-6 0,4-2 1 16,-5-4 31-16,5 0 2 0,6-15-11 0,-13 23-10 16,13-23-9-16,-17 10-7 0,17-10-10 0,0 0-8 15,-27-4-4-15,27 4-5 0,-21-20-5 0,9 8-1 16,5-2 1-16,-4-3 1 0,5 2-3 15,6 15-3-15,-6-29-2 0,6 29-2 0,0-24 2 16,9 9-6-16,2 3 1 0,5-1-1 0,8 5-2 16,-1 1-1-16,4 2 4 0,3 0 1 15,3 2 0-15,1 0 1 0,-1 3 3 0,0-2 2 16,-33 2-1-16,63 0 0 0,-63 0-3 0,57 0-11 16,-57 0-37-16,51-2-79 0,-51 2-98 0,42-7-149 15,-42 7-127-15,34-11-81 0,-34 11-94 0,23-9-333 16,-23 9-478-16</inkml:trace>
  <inkml:trace contextRef="#ctx0" brushRef="#br0" timeOffset="201152">1354 7822 303 0,'0'0'442'0,"-8"-27"-1"0,8 27-8 15,-6-28-7-15,6 28-10 0,-3-27-23 0,3 27-21 16,0-28-24-16,0 28-31 0,0-26-56 0,0 26-50 16,3-19-41-16,-3 19-31 0,0 0-5 0,20-13-5 15,-20 13-1-15,0 0-6 0,46 6-6 0,-25 1-3 16,2 3-3-16,4-1 1 0,6 8-3 16,-3-2-7-16,4-1-1 0,2 3-22 0,1 1 4 15,-4 0 1-15,0-3 4 0,1 2 0 0,-4-2 11 16,1 3 27-16,-9-8 32 0,-2 0 48 15,1 2 48-15,-2-4 59 0,-19-8 7 0,30 7-34 16,-30-7-209-16,27-7-76 0,-27 7 0 0,24-25 0 16,-15 8 0-16,2-7 0 0,-5-7 0 0,-2-2 0 15,-1-7 0-15,-3 2 0 0,0-7 0 0,0 3 0 16,-3-3 0-16,3 2 0 0,-4 3 0 0,1 0 0 16,0 3 0-16,3 1 0 0,-4 7 0 0,4 3 0 15,0 2 0-15,0-1 0 0,0 2 0 0,0 23 0 16,0-35 0-16,0 35 0 0,4-31 0 0,-4 31 0 15,6-21 0-15,-6 21 0 0,7-20 0 16,-7 20 0-16,0 0 0 0,9-20 0 16,-9 20 0-16,0 0 0 0,11-15 0 0,-11 15 0 0,0 0 0 15,0 0 0-15,19-13 0 0,-19 13 0 16,0 0 0-16,0 0 0 0,27-5 0 0,-27 5 0 16,0 0 0-16,27 3 0 0,-27-3 0 0,24 9 0 15,-24-9 0-15,33 16 0 0,-13-7 0 0,3 4 0 16,0-1 0-16,4 4 0 0,3 4 0 0,-3-3 0 15,3 3 0-15,0 2 0 0,-3-1 0 0,0-1 0 16,-2 0 0-16,2-3 0 0,-3 4 0 0,-4-7 0 16,0-1 0-16,-3 2 0 0,0-6 0 0,-4 2 0 15,-13-11 0-15,23 15 0 0,-23-15 0 0,0 0 0 16,24-10 0-16,-24 10 0 0,10-28 0 16,-10 3 0-16,0-2 0 0,-7-8 0 15,0-5 0-15,-3-5 0 0,0 0 0 0,0 3 0 16,0-2 0-16,0 8 0 0,0 3 0 0,0 0 0 15,0 3 0-15,4 7 0 0,2-2 0 0,-3 6 0 16,4 4 0-16,3 15 0 0,-10-28-473 0,10 28-219 16,-3-19-71-16,3 19-21 0,0 0 6 0,3-21 0 15,-3 21 52-15,0 0-361 0,20-15-559 0</inkml:trace>
  <inkml:trace contextRef="#ctx0" brushRef="#br0" timeOffset="201560.25">2654 6729 2 0,'0'0'306'0,"0"0"-1"16,23-14 12-16,-23 14 5 0,14-16 10 0,-14 16 4 15,13-17 8-15,-13 17-3 0,10-17-4 0,-10 17-6 16,0 0-7-16,7-20-18 0,-7 20-33 0,0 0-39 16,0 0-40-16,0 0-32 0,13-16-15 15,-13 16-1-15,0 0-2 0,10 13-4 0,-10-13 2 16,14 18 2-16,-14-18-14 0,13 30-15 0,-3-12-10 16,3 3-15-16,0 4-12 0,1 0-14 0,2 3-6 15,1-1-3-15,0 0-5 0,-1 2-6 0,2-2-3 16,-2-2-10-16,1 0-5 0,-1 0-12 0,1-6-4 15,-4-1-6-15,-2 3-5 0,2-9-8 0,-13-12-97 16,17 23-81-16,-17-23-83 0,9 18-78 0,-9-18-61 16,0 0-45-16,0 0-35 0,0 0-13 15,0 0 11-15,0 0 46 0,0 0 38 0,-9-13 20 16,9 13 40-16,-17-16 64 0,17 16 55 0,-21-22 53 16,8 10 53-16,0 0 49 0,-4-1 53 0,0-3 28 15,-5-4 38-15,1 1 14 0,-2-1 31 16,3-3 24-16,-3 3 23 0,2-2 24 0,-2 1 10 15,3-1 23-15,0 2 2 0,4-2-6 0,-4 2 1 16,6 0-16-16,1-2-21 0,3 2-16 0,-1-4-18 16,5 5-25-16,0-4-16 0,6-2-12 0,3 3-14 15,3 0-8-15,1-4-5 0,7 6-5 0,2-3-13 16,4 4-15-16,0 1-59 0,4 3-105 16,-1 5-115-16,0 0-131 0,1 6-456 0,-24 4-341 15</inkml:trace>
  <inkml:trace contextRef="#ctx0" brushRef="#br0" timeOffset="201748.7">2911 7120 370 0,'-6'17'554'15,"6"-17"15"-15,-8 28-6 0,8-28-43 16,0 0-47-16,-3 20-62 0,3-20-49 0,0 0-66 16,0 0-55-16,27-15-48 0,-10 5-37 0,-1-5-28 15,4 2-22-15,4-4-21 0,3 0-23 16,-2-2-11-16,5 2-12 0,-3 0-8 0,3 0-13 15,0 0-36-15,0 5-117 0,-6 0-136 0,0 4-163 16,-1 1-142-16,-23 7-147 0,33-7-322 0,-33 7-517 16</inkml:trace>
  <inkml:trace contextRef="#ctx0" brushRef="#br0" timeOffset="202324.18">1530 8355 183 0,'-26'10'350'0,"2"-6"-9"0,24-4-7 16,-36 9-2-16,36-9-21 0,0 0-29 0,-38-3-27 16,38 3-18-16,0 0-24 0,4-18-25 0,10 6-31 15,9-6-22-15,10-2-25 0,14-5-12 0,13-7-20 16,20-11-15-16,10-2-13 0,7-5-8 0,16-10-8 15,7 0-2-15,1-7-9 0,5-1-1 0,1-4-8 16,2-3-3-16,-1-3-3 0,2-4-2 0,-4-3 2 16,-6-3-6-16,-6-2 2 0,-11 0-4 0,-6-3-1 15,-11 6 8-15,-8-1-4 0,-18 17-4 0,-8-1 1 16,-8 6-2-16,-7-1-1 16,-11 11-2-16,-5 4-3 0,-8 5 4 0,-4-1-1 15,-9 6 0-15,-3 1 3 0,-7-4-4 0,-3 1-2 16,-10 0-5-16,-1 2 6 0,-12-3-5 0,-5 0 0 15,-5 3 1-15,-4 4 2 0,-7 1-3 0,-6 1-1 16,-4 7-1-16,-3 1 1 0,-4 6 1 0,-5 2-2 16,-5 7 2-16,-9 5 3 0,0 7-4 0,-11 2 1 15,-12 12 0-15,-8 2 2 0,3 7-2 0,-2 6 1 16,-20 14 0-16,0 9 1 0,-1 6-1 0,5 11 1 16,-2 7 0-16,-2 12 9 0,6 10 2 0,-3 9-7 15,-17 26 4-15,31-14 40 0,-24 24 9 0,33-20 7 16,6 3 10-16,15-1-3 0,16-3 24 15,17 0 1-15,22-6 19 0,22-22 12 0,22-14 37 16,17 7 4-16,20-11 1 0,17-8-11 16,19-12-9-16,21-13-9 0,20-13-22 0,26-12-15 15,17-13-15-15,47-17-11 0,10-11-5 0,6-14-13 16,47-17-8-16,-3-10-11 0,-3-5-6 0,-11-5-10 16,-10-5-33-16,-12-7-106 0,-14-3-150 0,-44 9-188 15,-13-3-186-15,-7-4-769 0,-20 5-870 0</inkml:trace>
  <inkml:trace contextRef="#ctx0" brushRef="#br0" timeOffset="209367.7">904 10449 40 0,'6'-24'474'0,"-6"24"-34"0,6-24-15 16,-6 24-3-16,7-19-15 0,-7 19-33 0,4-22-31 15,-4 22-28-15,3-22-19 0,-3 22-22 16,4-21-25-16,-4 21-35 0,0 0-38 0,3-18-41 16,-3 18-26-16,0 0-11 0,0 0 18 0,0 0 35 15,6 18 14-15,-6-18 3 0,0 33-12 0,-3-11-6 16,3 6 10-16,-3-1-16 0,3 10-36 0,-7 1-13 16,4 2-13-16,-4 0-13 0,3 4-10 0,-5 4-8 15,2-3-8-15,-3 0-5 0,3-4-6 16,1-4-4-16,-1-2-5 0,0 0-2 0,0-3-1 0,1-7 5 15,-1 0 20-15,4 0 25 0,0-4 41 16,-4-4 38-16,7-17 25 0,-7 28 13 0,7-28 2 16,-6 25-15-16,6-25-29 0,-4 17-23 0,4-17-24 15,0 0-66-15,0 0-32 0,10 15 0 0,-10-15 0 16,0 0 0-16,37-7 0 0,-17-1 0 0,4 0 0 16,6-1 0-16,0-4 0 0,6 1 0 15,1-1 0-15,-4 1 0 0,3-1 0 0,-2 1-98 16,0-1-137-16,-7 1-74 0,-5 2-84 0,2-1-86 15,-4-1-93-15,-1 2-114 0,-5-5-84 0,-1 6-109 16,-13 9-403-16,14-24-742 0</inkml:trace>
  <inkml:trace contextRef="#ctx0" brushRef="#br0" timeOffset="209700.17">1334 10551 464 0,'0'0'453'0,"0"0"-21"0,0 0-25 16,0 0-32-16,0 0-35 0,3-19-40 0,-3 19-27 15,0 0-25-15,0 0-10 0,0 0-13 0,0 0-2 16,0 0-3-16,0 0 3 0,0 0 1 0,-16 12 2 16,16-12-1-16,-8 16-15 0,8-16-18 15,-6 20-11-15,6-20-19 0,-10 27-39 0,4-9-16 16,-2 0-9-16,2-1-8 0,-1 5-11 0,4-3-11 15,-3-1-14-15,1 5-8 0,2-5-8 0,0 4-2 16,3-22-13-16,-3 33 0 0,3-33-1 0,-4 29-2 16,4-29-1-16,0 25-1 0,0-25 2 0,4 23 0 15,-4-23-2-15,0 0 0 0,6 22-4 0,-6-22-19 16,0 0-46-16,0 0-72 0,20 11-91 0,-20-11-109 16,0 0-117-16,21-11-128 0,-21 11-100 0,10-20-117 15,-10 20-446-15,6-19-692 16</inkml:trace>
  <inkml:trace contextRef="#ctx0" brushRef="#br0" timeOffset="209999.7">1267 10357 262 0,'0'0'406'0,"0"0"-11"0,0 0-15 0,0 0-29 16,0 0-30-16,0 0-19 0,0 0-13 16,0 0-10-16,0 0-15 0,0 0-9 0,0 0-15 15,0 0-19-15,0 0-22 0,27-10-23 16,-27 10-18-16,19-17-23 0,-19 17-8 0,21-20-6 16,-21 20-11-16,16-25-11 0,-16 25-14 0,14-25-15 15,-14 25-13-15,9-25-11 0,-9 25-8 0,3-20-8 16,-3 20-8-16,0-22-26 0,0 22-38 0,0 0-58 15,-6-24-72-15,6 24-75 0,0 0-73 0,0 0-77 16,0 0-66-16,0 0-79 0,-33 16-530 0,23-7-543 16</inkml:trace>
  <inkml:trace contextRef="#ctx0" brushRef="#br0" timeOffset="210447.7">1406 10485 372 0,'0'0'542'16,"0"0"3"-16,18 9-15 0,-18-9-20 15,0 0-45-15,0 0-43 0,0 0-45 0,0 0-58 16,0 0-62-16,26 6-53 0,-26-6-40 0,0 0-35 16,0 0-22-16,24 12-13 0,-24-12-8 0,16 15-11 15,-16-15-9-15,17 23-6 0,-7-8-4 0,-4 0-8 16,1 2-3-16,3 3-9 0,-3 1-5 0,-4 1-1 16,4-2-5-16,-4 0-6 0,-3-1-2 0,4-1-1 15,-4-18-10-15,0 30 8 0,0-30 27 16,0 27 42-16,0-27 41 0,0 21 25 0,0-21 11 15,0 0-4-15,-11 15-4 0,11-15-14 0,0 0-13 16,0 0-21-16,-9-18-19 0,9 18-13 0,-4-27-12 16,4 27-11-16,7-36-12 0,-4 14-5 0,4-4-9 15,3 2-2-15,0-3-6 0,0 0-3 0,4-2-1 16,-2 3-4-16,2 0-5 0,-1 1-8 16,0 5 2-16,-2 3-5 0,2 1-2 0,1 4-3 15,-14 12 2-15,19-15 1 0,-19 15-1 0,0 0 5 16,30 5-7-16,-30-5 11 0,17 22 3 0,-10-4 0 15,-1 2 5-15,-3 5-4 0,1-1 6 0,0 7-4 16,-4-3 3-16,-4 0-1 0,4 1 0 16,-4-2 0-16,1-2-2 0,0 3 5 0,0-2-6 15,-1-5-14-15,1 2-18 0,0-3-23 0,3-2-44 16,0-18-44-16,-3 30-41 0,3-30-45 0,0 20-71 16,0-20-96-16,0 0-98 0,0 17-101 0,0-17-64 15,0 0-98-15,0 0-381 0,16-12-605 0</inkml:trace>
  <inkml:trace contextRef="#ctx0" brushRef="#br0" timeOffset="210847.91">1937 10655 355 0,'0'0'492'0,"4"-17"-6"0,-4 17 2 0,0 0-15 16,-4-21-26-16,4 21-31 0,0 0-37 16,0 0-46-16,-3-23-40 0,3 23-45 0,0 0-42 15,0 0-39-15,3-17-33 0,-3 17-24 0,0 0-24 16,16-9-17-16,-16 9-14 0,0 0-9 0,27-8-7 15,-27 8-10-15,0 0 0 0,33-9-7 0,-33 9-2 16,0 0-3-16,30-7-3 0,-30 7 0 0,21-7 0 16,-21 7-4-16,0 0 1 0,30-13 2 0,-30 13-5 15,13-9-1-15,-13 9 0 0,14-13 1 0,-14 13-3 16,9-14 1-16,-9 14 0 0,0 0 3 0,4-21 3 16,-4 21 5-16,0 0 2 0,-4-20 2 15,4 20 2-15,0 0-1 0,-13-15-2 16,13 15-2-16,0 0 2 0,-26-5-2 0,26 5 10 15,0 0 4-15,-37 8 5 0,37-8 1 0,-30 9-2 16,13 4 3-16,1-1 3 0,-1 4 1 0,0-1 0 16,4 2-7-16,-4 1-4 0,7-2-6 0,0 5-4 15,1-1-15-15,1-2 0 0,2 2 3 0,6-3-6 16,0-17 13-16,3 35-18 0,0-17-25 0,-3-18-34 16,11 27-36-16,-11-27-50 0,19 22-60 0,-19-22-52 15,27 15-47-15,-27-15-57 0,27 9-53 0,-27-9-35 16,0 0-34-16,47-4-26 0,-47 4-22 0,30-12-288 15,-30 12-305-15</inkml:trace>
  <inkml:trace contextRef="#ctx0" brushRef="#br0" timeOffset="211691.7">2260 10568 287 0,'0'0'275'0,"14"-26"1"16,-14 26-8-16,6-23 3 0,-6 23-2 0,4-25-8 16,-4 25-2-16,-4-25-2 0,4 25-6 0,-3-17 0 15,3 17-13-15,-9-17-13 0,9 17-17 0,-14-13-15 16,14 13-10-16,0 0-1 0,-27-4-10 0,27 4 1 15,-23 9-4-15,23-9-15 0,-23 17-17 0,9-4-21 16,4 3-19-16,0 4-17 0,0-3-13 0,0 5-13 16,4 1-5-16,-1-1-10 0,4 0-6 0,-1-2-6 15,1 1-4-15,3-21-2 0,-4 32-3 0,4-32 2 16,0 28 4-16,0-28 0 0,4 18 7 16,-4-18-9-16,0 0 5 0,0 0-5 0,23 7 2 15,-23-7-7-15,20-15-1 0,-20 15-1 16,20-21-4-16,-10 6-1 0,3-2-3 0,-3-2 0 15,1-2-2-15,-2 1-1 0,1 0-1 0,1 3-1 16,-5-4 3-16,1 6 4 0,-7 15 12 0,10-30 4 16,-10 30 0-16,7-19-8 0,-7 19 1 0,0 0-8 15,6-18-2-15,-6 18 0 0,0 0-2 0,0 0 2 16,0 0-2-16,0 0 0 0,0 28 0 0,0-28 1 16,0 25 0-16,0-25-4 0,3 34 5 0,-3-34-2 15,4 38-2-15,-1-18 6 0,-3-3-6 16,0-17 2-16,7 33 0 0,-3-18 2 0,-4-15 2 15,9 27 2-15,-9-27 6 0,13 21-1 0,-13-21 2 16,17 10-9-16,-17-10 4 0,0 0 0 0,37 0-2 16,-37 0-2-16,27-12-1 0,-27 12 2 0,26-21-4 15,-13 6 0-15,1 0-1 0,-1-3-2 16,1-1 0-16,-4-4-1 0,-1 3 0 0,-1-2-1 16,-2-1-4-16,1 1 4 0,-7 1 1 0,3-4-4 15,-3 8-1-15,0 0-3 0,0 17 2 0,-7-34 0 16,7 34-2-16,-9-27-2 0,9 27-2 0,-17-22 1 15,17 22 3-15,-16-14-1 0,16 14 1 0,-21-12-1 16,21 12 2-16,-23-7 2 0,23 7 0 16,0 0 0-16,-30 7 2 0,30-7 2 0,-17 9-1 15,17-9 0-15,-13 17 3 0,13-17 2 0,-4 17-3 16,4-17 2-16,7 20 3 0,-7-20 0 0,14 21 0 16,-14-21-1-16,22 17 0 0,-22-17 3 0,27 15 0 15,-27-15 0-15,30 7-1 0,-30-7-4 0,33 3 1 16,-33-3 0-16,34-3 7 0,-34 3-13 15,34-7 0-15,-34 7 0 0,36-15-1 0,-20 6-2 16,2-4-2-16,-6 0 5 0,2 1-5 0,-1-3 0 16,1 2 0-16,-4-4 1 0,0 1 0 0,-10 16 1 15,13-25 0-15,-13 25 0 0,10-22 1 0,-10 22-4 16,3-21-2-16,-3 21-1 0,0 0 0 16,0 0-2-16,-3-16 0 0,3 16 4 0,0 0 6 15,-16 15-5-15,16-15 2 0,-14 25 2 0,4-10-1 16,4 5 4-16,-5 2-3 0,5 1 4 0,-4-1-1 15,3 2 2-15,0 2 1 0,4-1 0 0,-3-1-1 16,2 2 1-16,-2-4 1 0,6 2 8 0,-4-3-10 16,4-21 3-16,0 33-17 0,0-33-18 0,0 33-25 15,0-33-26-15,4 25-35 0,-4-25-42 0,6 17-59 16,-6-17-77-16,0 0-79 0,0 0-67 16,20 8-50-16,-20-8-53 0,0 0-94 0,10-16-338 15,-10 16-452-15</inkml:trace>
  <inkml:trace contextRef="#ctx0" brushRef="#br0" timeOffset="212456.46">3301 10125 325 0,'0'0'408'0,"16"-18"0"0,-16 18-8 16,11-15-12-16,-11 15-8 0,10-15-9 16,-10 15-6-16,0 0-20 0,9-17-32 15,-9 17-28-15,0 0-35 0,0 0-38 0,8-17-34 16,-8 17-24-16,0 0 2 0,0 0 7 0,0 0 0 15,0 0-1-15,0 0-6 0,-4 24-7 0,4-24 4 16,-7 25-3-16,7-25-9 0,-6 30-9 0,3-10-9 16,-1 2-21-16,1-1-16 0,0 4-17 0,-1 0-10 15,0 0-10-15,4 0-11 0,-3 0-4 0,0-3-3 16,0 1-6-16,3-1-11 0,0-1 2 0,0-21-3 16,-3 32-1-16,3-32 1 0,0 30 0 0,0-30 9 15,0 22 14-15,0-22 38 0,0 0-3 16,0 25-10-16,0-25-12 0,0 0-9 0,0 0-10 15,0 0-7-15,0 0-1 0,0 0-5 0,0 0-3 16,0 0-2-16,9-19-2 0,-9 19 0 0,0-19-2 16,0 19-4-16,-3-25-4 0,3 25 4 15,-6-22-4-15,6 22 0 0,-7-22 1 0,7 22-3 16,-14-20-1-16,14 20-5 0,-13-15 5 0,13 15-4 16,-20-13 2-16,20 13-4 0,-20-8 3 0,20 8-4 15,0 0-1-15,-40 8 6 0,40-8-1 0,-30 15 0 16,17-5 1-16,-4 5 0 0,1 0 1 0,2-3 2 15,1 6 0-15,-1 0 1 0,4 0 1 0,4-1-2 16,-2 0-1-16,8-17 2 0,-6 32 3 16,6-32 3-16,3 29 3 0,-3-29-5 0,14 22 2 15,-14-22 3-15,24 15 1 0,-24-15-5 0,33 9-10 16,-33-9-37-16,43 3-43 0,-43-3-73 0,57-7-81 16,-30-1-88-16,-1 0-95 0,4-1-81 0,0-4-88 15,-3-2-57-15,-4 0-67 0,0-3-544 0,1 1-720 16</inkml:trace>
  <inkml:trace contextRef="#ctx0" brushRef="#br0" timeOffset="212912.55">3662 10292 10 0,'0'0'547'16,"0"0"7"-16,13-15 0 0,-13 15-16 0,0 0-20 0,0 0-36 16,9-17-34-16,-9 17-48 0,0 0-36 15,0 0-39-15,11-21-44 0,-11 21-42 0,0 0-34 16,10-15-39-16,-10 15-29 0,0 0-26 0,20-14-18 15,-20 14-17-15,19-17-13 0,-19 17-16 0,24-17-8 16,-24 17-6-16,23-16-6 0,-23 16-3 0,24-23-6 16,-8 13-2-16,-16 10-1 0,24-26-2 0,-24 26 0 15,20-19-1-15,-20 19-2 0,16-22-2 16,-16 22 2-16,14-22-1 0,-14 22 3 0,7-21-2 16,-7 21-7-16,0-23 5 0,0 23 2 0,-4-17-3 15,4 17 0-15,0 0-2 0,-17-14 2 16,17 14 0-16,0 0 1 0,-36-3 7 0,36 3 13 15,-34 5 13-15,34-5 3 0,-36 12 0 0,16-4-2 16,-1 1-6-16,5 4-1 0,-1-1 0 0,4 4-1 16,2-1-5-16,2 0 0 0,2 2-3 0,7-17-2 15,0 36-1-15,7-19 1 0,2 3-4 0,5 0-2 16,-1-2 0-16,8 4-3 0,-1-2-4 0,3 2 1 16,0-2-3-16,4 2-2 0,-4-2-1 0,4 4 2 15,-7-2-1-15,0 0-4 0,-3 1 1 0,-7-1 3 16,-4-2 1-16,-6 4 1 0,-6 0 0 0,-4-5-2 15,-7 6 5-15,-7-1-9 0,2-7 0 16,-8 3 3-16,3-6 3 0,-3 2-5 0,0-1-37 16,3-5-53-16,0-3-86 0,1-5-107 15,26-2-127-15,-48 5-128 0,48-5-163 0,-39-2-151 16,39 2-566-16,-37-12-866 0</inkml:trace>
  <inkml:trace contextRef="#ctx0" brushRef="#br0" timeOffset="-214161.02">7767 9760 50 0,'0'0'418'0,"6"-20"-12"0,-6 20 2 16,3-23-4-16,-3 23 19 0,4-25-13 0,-4 25 3 15,3-24-24-15,-3 24-9 0,0-26-16 0,0 26-18 16,0-25-8-16,0 25-24 0,0-17-37 0,0 17-47 16,0 0-48-16,-3-22-36 0,3 22-33 0,0 0-24 15,0 0-16-15,0 0-17 0,0 0-8 16,0 0-2-16,-4 29-1 0,4-12-11 0,0 9 0 15,0 4-4-15,4 7-2 0,-4 6-6 0,-4 7 1 16,4 4-4-16,-3-1-1 0,3 5 3 0,-3-7-6 16,0 8-1-16,0-9 0 0,-1 0-4 0,4-5 2 15,-3-6-2-15,3-1 3 0,-4-2 2 16,4-10-2-16,0-1 5 0,4 0 2 0,-4-4 2 16,0-21-6-16,3 24-87 0,-3-24-107 0,0 0-126 15,0 0-142-15,0 0-136 0,0 0-105 0,20-9-103 16,-20 9-479-16,14-30-729 0</inkml:trace>
  <inkml:trace contextRef="#ctx0" brushRef="#br0" timeOffset="-213777.02">7843 9881 462 0,'-10'-24'492'16,"4"2"-3"-16,-5 2 3 0,5-3-39 0,-1 3-42 15,1 0-45-15,-1-1-26 0,4 0-20 0,-4 1-19 16,7 20-34-16,-4-33-42 0,4 33-43 15,-3-30-39-15,3 30-29 0,3-25-24 0,-3 25-17 16,11-20-15-16,-11 20-12 0,16-13-10 0,-16 13-5 16,0 0-6-16,40 9-4 0,-23-2 5 0,3 10 0 15,0 0 4-15,0 8-2 0,0 8-1 16,0 2-2-16,-3 5-2 0,-1 0-3 0,-2 5-5 16,-1 0 1-16,1 0-2 0,-5-3-2 0,1-1-2 15,-2-7-3-15,-2-1 0 0,4 0-2 0,-7-6 0 16,3-2 4-16,2-2 92 0,-2-6 106 0,-3 3 116 15,-3-20 77-15,10 22-37 0,-10-22-68 0,0 0-57 16,0 0-49-16,0 0-32 0,24-14-31 0,-18-6-76 16,-3 0-50-16,5-13 0 0,-2-5 0 0,1 1 0 15,2-13 0-15,-1 0 0 0,2-5 0 0,-1 4 0 16,2 2 0-16,-1 2 0 0,-1 2 0 16,-2 4 0-16,0 7 0 0,0 6-64 0,-1-2-219 15,1 9-103-15,-4-3-92 0,1 7-104 16,-4 17-113-16,6-30-81 0,-6 30-74 0,0 0-537 0,4-24-839 15</inkml:trace>
  <inkml:trace contextRef="#ctx0" brushRef="#br0" timeOffset="-213165.18">8410 9542 100 0,'0'0'478'0,"0"0"-8"16,0 0-9-16,0 0-9 0,21 10-26 0,-21-10-36 15,0 0-30-15,0 0-45 0,0 0-42 0,0 0-42 16,0 0-42-16,0 0-35 0,0 0-29 0,3 23 29 15,-3-23 4-15,-7 19-13 0,7-19-17 16,-10 33-16-16,6-12-17 0,-2 0-18 16,3 4-8-16,0 0-17 0,-1 3-6 0,4 2-9 0,-3-1-6 15,3-3-2-15,3 2-7 0,-3 0-4 16,0-4-1-16,4-1-3 0,-4-1 3 0,3-2 1 16,-3-20 9-16,6 28 14 0,-6-28 48 0,10 18 17 15,-10-18-2-15,0 0-9 0,0 0-12 0,33-13-14 16,-33 13-13-16,20-28-15 0,-10 6-6 0,4 1-7 15,-1-6-8-15,-2 0 0 0,2-1-1 0,-4-2-3 16,5 3-6-16,-4-4-2 0,0 5-2 0,0 0-2 16,0 1-7-16,-4 1 8 0,5 4 8 0,-5-1 14 15,1 4-5-15,-7 17-7 0,11-25-8 0,-11 25-2 16,9-21-2-16,-9 21 1 0,0 0-2 16,0 0 4-16,0 0-3 0,30 14 4 15,-30-14-2-15,13 29 3 0,-10-9-3 0,5 3 2 16,-5 2-6-16,0-1 4 0,0 2 0 0,1 1-1 15,-1-2-1-15,-3 4-1 0,3-8 0 0,0 4-2 16,-3-2-4-16,5-5 6 0,-5-18 5 0,0 31 4 16,0-31 81-16,3 26 102 0,-3-26 81 0,0 0-40 15,3 18-43-15,-3-18-40 0,0 0-32 0,0 0-23 16,10-26-19-16,-7 11-41 0,7-7-37 0,-3-1 0 16,3-7 0-16,3-3 0 0,1 3 0 0,2 1 0 15,1-5 0-15,0 7 0 0,-1 3 0 0,-2-1 0 16,2-1 0-16,-2 9 0 0,-1 3 0 15,0-1 0-15,-13 15 0 0,23-11 0 0,-23 11 0 16,0 0 0-16,27 14 0 0,-27-14 0 0,10 31 0 16,-7-8 0-16,1 2 0 0,-4 2 0 15,0 3 0-15,0 0 0 0,0 0 0 0,0 3 0 16,0-3 0-16,-4-3 0 0,4-1 0 0,0-2 0 16,0-2-114-16,0-1-117 0,0-21-71 0,0 30-142 15,0-30-151-15,0 17-191 0,0-17-167 0,0 0-668 16,0 0-1060-16</inkml:trace>
  <inkml:trace contextRef="#ctx0" brushRef="#br0" timeOffset="-212788.54">9567 9503 120 0,'0'0'400'16,"-6"-17"-22"-16,6 17-18 0,0 0-25 0,-10-19-21 15,10 19-29-15,0 0-26 0,0 0-25 0,-7-17-32 16,7 17-30-16,0 0-34 0,0 0-25 0,0 0-23 16,0 0 30-16,0 0 45 0,0 0 7 0,0 0 14 15,-23 15-5-15,23-15 4 0,-3 20-4 0,3-20-15 16,-4 25-15-16,4-25-23 0,-4 32-21 0,1-12-12 16,3 3-12-16,-3-1-3 0,3 1 3 15,-3 3-6-15,0-2-10 0,-1-2-11 0,1 2-8 16,0 2-7-16,-1-4-7 0,4-2-1 0,-4 1-4 15,4-21-1-15,-3 29 24 0,3-29 46 0,-3 29 45 16,3-29 35-16,0 20 21 0,0-20-19 0,0 0-27 16,14 14-28-16,-14-14-21 0,0 0-17 0,33 0-19 15,-33 0-12-15,30-5-12 0,-30 5-7 16,40-9-6-16,-17 1-7 0,0-1-13 0,1 0-69 16,-1 2-84-16,1-4-109 0,-1 4-103 0,-3-3-116 15,-3-3-137-15,2 4-104 0,-5-1-92 16,-1-5-588-16,1 2-844 0</inkml:trace>
  <inkml:trace contextRef="#ctx0" brushRef="#br0" timeOffset="-212544.62">9951 9573 231 0,'0'0'510'0,"0"0"3"16,3-21-13-16,-3 21-19 0,0 0-27 0,-3-17-16 16,3 17-29-16,0 0-38 0,0 0-44 0,0 0-60 15,-3-17-50-15,3 17-48 0,0 0-35 0,0 0-24 16,0 0-19-16,0 0-13 0,0 0-8 15,-11 22-5-15,11-22-3 0,0 22-4 0,0-22-7 16,-3 32-8-16,3-9-4 0,0-3-7 16,-3 3-3-16,3-1-5 0,0 1-2 0,0-2-4 0,0 0-2 15,0-3-2-15,0-18 1 0,3 33-2 16,-3-33 1-16,3 27 3 0,-3-27-1 0,4 19 0 16,-4-19-50-16,0 0-108 0,4 20-143 0,-4-20-176 15,0 0-140-15,0 0-132 0,0 0-518 0,0 0-712 16</inkml:trace>
  <inkml:trace contextRef="#ctx0" brushRef="#br0" timeOffset="-212389.02">9975 9353 152 0,'-11'-26'524'0,"5"6"4"0,-4 0-6 16,-1 2-31-16,2 1-41 16,-1 0-42-16,-1 1-66 0,11 16-64 0,-13-25-59 15,13 25-45-15,-6-20-36 0,6 20-23 0,0 0-22 16,10-14-20-16,-10 14-83 0,0 0-107 0,0 0-147 15,39 2-142-15,-39-2-91 0,24 12-596 0,-24-12-563 16</inkml:trace>
  <inkml:trace contextRef="#ctx0" brushRef="#br0" timeOffset="-211989.01">9997 9342 109 0,'0'0'564'16,"8"18"-29"-16,-8-18-40 0,0 0-57 0,0 0-62 15,0 0-64-15,0 0-52 0,0 0-48 0,22 8-36 16,-22-8-32-16,17 7-16 0,-17-7-12 15,24 17 9-15,-11-7-10 0,-3 5-16 0,0 3-19 16,0-1-9-16,0 5-10 0,-6 2-11 16,-1 0-3-16,-3 1-9 0,0 1-10 0,0-2-1 15,-3 1-7-15,3-3-2 0,-8 2-2 0,5-2 0 16,0-5 0-16,3-17 22 0,-3 33 79 0,3-33 71 16,-3 20 50-16,3-20-26 0,-7 17-34 0,7-17-24 15,0 0-23-15,0 0-21 0,0 0-18 0,-17-15-19 16,17 15-7-16,0-27-13 0,6 9-10 0,-2-5-8 15,6 4-9-15,0-3-10 0,0-4 0 0,4 1-4 16,-2 1-2-16,2 1 2 0,-1 3-8 16,4 3-1-16,-4-1-4 0,1 0-1 0,-1 3-3 0,-13 15 2 15,27-17-2-15,-27 17 0 0,27-6 1 16,-27 6-1-16,19 11 2 0,-19-11 4 0,14 22-3 16,-11-1 2-16,0 0 4 0,1 2 0 15,-1 2 1-15,-3 2-4 0,3 1 3 0,-3 0 2 16,4-3-2-16,-4-1 5 0,7 0-4 0,-7-3 1 15,0 0-18-15,0-21-77 0,3 29-59 0,-3-29-70 16,3 25-118-16,-3-25-148 0,0 0-121 0,0 0-107 16,0 0-624-16,0 0-793 0</inkml:trace>
  <inkml:trace contextRef="#ctx0" brushRef="#br0" timeOffset="-211629.02">10484 9607 183 0,'0'0'492'0,"0"0"-14"16,0-26-18-16,0 26-21 0,0 0-32 0,0-21-48 15,0 21-29-15,0 0-54 0,0-20-46 0,0 20-56 16,0 0-28-16,8-21-24 0,-8 21-27 0,13-12-18 16,-13 12-8-16,17-9-16 0,-17 9-10 15,19-13-9-15,-19 13-4 0,24-11 0 0,-24 11-7 16,26-12-3-16,-26 12-2 0,27-12 2 0,-27 12-9 16,27-15-2-16,-27 15 1 0,27-12 0 0,-27 12-4 15,22-16 4-15,-22 16-6 0,21-15 0 16,-21 15 1-16,9-17-2 0,-9 17-1 0,11-15-1 15,-11 15 0-15,0 0 1 0,3-21-1 0,-3 21-1 16,0 0-4-16,-10-15 2 0,10 15 1 0,0 0-2 16,-20-7-1-16,20 7 3 0,0 0 7 0,-36 7 10 15,36-7 14-15,-30 18 26 0,13-3 12 0,0-3-12 16,0 9-15-16,-3-1 1 0,4 5-7 0,2 2-2 16,1 0-11-16,2 2 2 0,5 0-2 0,3-1 0 15,0-3-1-15,-1-1-1 0,8 0 2 0,-1-4-4 16,3 2-3-16,5-5-22 0,-1 1-100 15,-10-18-119-15,23 19-157 0,-23-19-123 0,30 8-104 16,-30-8-547-16,37 0-624 0</inkml:trace>
  <inkml:trace contextRef="#ctx0" brushRef="#br0" timeOffset="-210844.57">11072 9425 101 0,'0'0'389'0,"6"-33"-18"0,-6 33-9 0,0-24-22 16,0 24-24-16,-6-26-16 0,6 26-20 0,-8-23-21 15,8 23-29-15,-9-17-35 0,9 17-30 0,-20-9-17 16,20 9 2-16,0 0 0 0,-37 7 1 0,37-7-4 16,-27 17-2-16,11-2-11 0,2 3-20 0,1 1-22 15,3 4-19-15,0 2-9 0,0 1-8 16,4-2-8-16,-1 1-10 0,3-2-4 16,4-1-8-16,0-2-1 0,0-20-3 0,4 33 3 15,-4-33 1-15,7 25 3 0,-7-25 28 0,16 12 25 16,-16-12 10-16,0 0 5 0,0 0-13 0,44-5-12 15,-44 5-12-15,30-20-11 0,-14 8-11 0,4-5-7 16,1-4-4-16,-2 1-6 0,1-2-1 0,-4-3-4 16,5 0-5-16,-4 0-3 0,-4 7-1 0,1-2-2 15,-5 3 0-15,1-1-6 0,-10 18 1 0,14-23-2 16,-14 23-2-16,6-15-2 0,-6 15 4 0,0 0 0 16,0 0-1-16,0 0 0 0,-9 15 5 0,9-15-3 15,-8 29 3-15,5-12 1 0,3 5-1 16,0 2 4-16,0-3-2 0,3 1 2 0,0 2-1 0,5-4 0 15,-2 2 1-15,4-5-2 16,1 1 5-16,2-3 19 0,-4-3 60 0,-9-12 25 16,27 15 2-16,-27-15-18 0,33 7-8 0,-33-7-21 15,38-5-9-15,-38 5-8 0,40-12-8 0,-21-1-10 16,4 4-8-16,1-9-5 0,-4-2 2 0,3-2-4 16,-3-3-2-16,-3-1-6 0,-4-1-1 0,-3-3-5 15,-3 0 4-15,-3 3-9 0,-4-6 0 0,-4 6-2 16,-3 2 2-16,4-1-6 0,-7 4 2 0,4 2-1 15,-5 2-1-15,1 3 4 0,-3 3-4 0,13 12-1 16,-23-12 3-16,23 12 0 0,0 0 2 0,-40 0 0 16,40 0 7-16,-20 10-4 0,20-10 3 15,-14 22-1-15,14-22 3 0,-7 28-2 0,7-28 2 16,4 32 0-16,-4-32 3 0,10 33-1 0,0-21-5 16,0 3 2-16,0 0 7 0,3-5 3 15,-13-10-5-15,30 17 0 0,-30-17 3 0,37 6 0 16,-37-6 8-16,40 0-11 0,-17-8-3 0,4 2-1 15,-4-3 1-15,4-1-4 0,0-7 7 0,0 2-6 16,0-3 1-16,-5-2-4 0,2 0 0 0,-7-1 4 16,-1 0-6-16,1 3 0 0,-7 1-1 0,4-1 0 15,-5 3-6-15,-9 15-7 0,10-18 1 16,-10 18 3-16,0 0 1 0,0 0 0 0,0 0 2 16,-19 20 2-16,5-2 2 0,1 7 2 0,-4 5-1 15,4 3 4-15,-4 3 1 0,4 8 2 0,-4 1 5 16,7-3-1-16,4-2-1 0,-2-5-1 0,5 4 3 15,0-5 0-15,3-5 0 0,0-1-1 0,-4-6 2 16,4 1 1-16,4-2 0 0,-4-21-7 16,0 29-80-16,0-29-146 0,6 15-157 0,-6-15-177 15,0 0-193-15,0 0-898 0,0 0-1085 0</inkml:trace>
  <inkml:trace contextRef="#ctx0" brushRef="#br0" timeOffset="-209844.55">523 11702 259 0,'-30'0'404'0,"0"3"-17"0,30-3-10 15,-60 0-15-15,26 0-15 0,-2 0-19 0,0-3 7 16,-1 3-20-16,-4 0-2 0,5 0-3 0,3 0-5 16,-1 0-1-16,34 0-6 0,-60-2-15 0,60 2-40 15,-44 0-33-15,32 0-27 0,12 0-25 0,0 0-21 16,0 0-17-16,0 0-17 0,0 0-13 0,0-25-14 15,26 12-10-15,41-9-7 0,26-3-10 0,14-3-8 16,39-9-17-16,15-1-5 0,19-2-2 0,23 0 2 16,18-2-3-16,5-1-1 0,51-10 1 0,10 9 2 15,6-6-5-15,4 1-1 0,-6 8 1 0,-12 0-3 16,-52 7 4-16,-14 4 3 0,-9 2 7 16,-18 1 16-16,-18 2 18 0,-42 5 24 0,-15 5 43 15,-25 2 39-15,-19 4 21 0,-7-2 6 16,-10 4-13-16,-7-1-30 0,-3 1-29 0,-7-1-22 15,-6 0-22-15,0 4-55 0,-27 4-20 0,36-10 0 16,-36 10 0-16,27-8 0 0,-27 8 0 0,0 0 0 16,0 0-75-16,0 0-261 0,0 0-171 0,0 0-181 15,0 0-217-15,0 0-1027 0,-33 13-1352 0</inkml:trace>
  <inkml:trace contextRef="#ctx0" brushRef="#br0" timeOffset="-198504.66">526 12097 251 0,'0'0'386'0,"0"0"-15"15,3-22-4-15,-3 22-12 0,0 0-17 0,0-20-30 16,0 20-31-16,0 0-39 0,0 0-38 0,0 0-31 15,0 0-33-15,-6-16-24 0,6 16-4 16,0 0 3-16,0 0 6 0,0 0 4 16,0 24 0-16,0-24-6 0,3 20-17 0,-3-20-13 15,3 29-16-15,2-15-12 0,-2 7-6 0,0-1-12 16,0 2 0-16,4 2-8 0,-4-2-9 0,0 0 0 16,0 3-2-16,2-5-4 0,-2 3-6 0,0-3 5 15,0-2-12-15,-3-18-1 0,3 29-1 0,-3-29 2 16,7 22-1-16,-7-22 4 0,6 18 5 0,-6-18-100 15,0 0-138-15,0 0-136 0,0 0-117 0,0 0-107 16,0 0-453-16,5-22-513 0</inkml:trace>
  <inkml:trace contextRef="#ctx0" brushRef="#br0" timeOffset="-198036.41">529 12027 149 0,'0'0'361'16,"0"0"-24"-16,-16-15-31 0,16 15-34 0,0 0-29 16,-17-10-30-16,17 10-31 0,0 0-30 0,0 0-29 15,0 0-8-15,0 0 35 0,0 0 24 0,-19 8 17 16,19-8-1-16,0 0-4 0,3 25 6 0,-3-25-7 16,6 22-10-16,-6-22-21 0,13 23-26 0,-13-23-17 15,14 25-15-15,-14-25 0 0,16 21-6 16,-16-21 1-16,14 21 5 0,-14-21 19 0,16 15 11 15,-16-15 10-15,17 13-3 0,-17-13-9 0,0 0-18 16,30 2-19-16,-30-2-13 0,24-7-16 0,-24 7-9 16,27-20-11-16,-17 4-4 0,2-1-9 15,-1 0-5-15,-1-3-5 0,-1-1-4 0,2 1-2 16,-4 0-4-16,-1 1 2 0,0 1-7 0,-6 18-2 16,8-30-4-16,-8 30-1 0,3-25-3 0,-3 25-3 15,3-18-5-15,-3 18 0 0,0 0-4 0,0 0 3 16,-3-17 4-16,3 17 3 0,0 0 2 0,0 0 2 15,-11 21 2-15,11-21 1 0,-6 27 2 0,0-10 5 16,6 2 1-16,-4 7 3 0,4-1-2 16,0-1 2-16,0 5 3 0,0-2 1 0,4 0 4 15,-1 1-2-15,3-3-13 0,-3 1 4 0,5-4 1 16,-2 0-1-16,4-3 0 0,0 1-2 0,0-6-7 16,-10-14-41-16,20 20-89 0,-20-20-121 0,20 9-131 15,-20-9-122-15,0 0-78 0,33-4-42 16,-33 4-483-16,24-15-583 0</inkml:trace>
  <inkml:trace contextRef="#ctx0" brushRef="#br0" timeOffset="-197665.01">950 12182 189 0,'0'-17'241'0,"0"17"8"0,0 0-1 15,-10-18 0-15,10 18-6 0,0 0 1 0,-13-15 12 16,13 15 3-16,0 0-2 0,-14-12-10 16,14 12-22-16,0 0-24 0,0 0-22 0,0 0-22 15,-16-10-12-15,16 10-5 0,0 0-9 0,0 0-3 16,0 0-20-16,0 0-16 0,13-10-11 0,-13 10-17 15,0 0-6-15,27-8-6 0,-27 8-11 0,23-9-5 16,-23 9-5-16,20-8-7 0,-20 8-1 0,23-10-4 16,-23 10-3-16,17-10 0 0,-17 10-5 0,17-13 0 15,-17 13-1-15,0 0-4 0,13-15-2 16,-13 15 4-16,0 0-1 0,7-19-2 0,-7 19-4 16,0 0 4-16,-7-18 0 0,7 18 0 0,0 0 2 15,-17-15 2-15,17 15-2 0,0 0 0 16,-20-11 1-16,20 11-6 0,0 0-2 0,0 0 2 15,-37 8-2-15,37-8 0 0,-16 12-6 0,16-12 18 16,-20 18 15-16,20-18 8 0,-13 28 15 0,6-11 7 16,3 1 0-16,4-18-2 0,0 32-4 0,0-32-3 15,4 33-1-15,3-16 0 0,0 1-4 0,-1-3-3 16,7-3 3-16,1 1-7 0,-14-13-7 0,27 17-18 16,-27-17-42-16,30 11-94 0,-30-11-123 0,26-3-144 15,-26 3-115-15,26-9-60 0,-26 9-49 0,24-21-366 16,-24 21-459-16</inkml:trace>
  <inkml:trace contextRef="#ctx0" brushRef="#br0" timeOffset="-197053">1147 11955 41 0,'0'0'323'0,"-3"-18"-2"16,3 18-24-16,-4-16 2 0,4 16-4 0,0 0-13 16,-7-21-29-16,7 21-36 0,0 0-43 0,0 0-37 15,0 0-13-15,0 0-4 0,0 0-5 0,0 0-7 16,0 0-11-16,0 0-7 0,20 13-6 0,-20-13-3 15,10 22-5-15,-10-22-12 0,14 29-8 0,-8-11-3 16,1 2-5-16,-4-3-4 0,5 3-2 0,-5 0-10 16,-3 1 0-16,3-1-4 0,-3-20-1 0,-3 32-3 15,3-32 0-15,-3 33 0 0,3-33 13 0,-5 24 29 16,5-24 37-16,-6 18 20 16,6-18 17-16,0 0-2 0,0 0-15 0,-19 8-10 15,19-8-9-15,0 0-8 0,-18-20-14 0,18 20-7 16,-6-25-6-16,6 25-11 0,-3-27-7 0,3 27-7 15,3-33-5-15,0 15-9 0,0 1-8 0,1-3-3 16,-1 2-7-16,3 3-1 0,-6 15-3 0,14-26-5 16,-14 26-4-16,16-24-1 0,-16 24-2 0,17-12-2 15,-17 12 4-15,0 0-2 0,30-5 0 0,-30 5 0 16,0 0 0-16,27 12-1 0,-27-12 2 0,13 17 4 16,-13-17-2-16,11 21-1 0,-11-21 3 0,6 22 0 15,-6-22-2-15,7 24 2 0,-7-24-1 16,0 24 2-16,0-24-2 0,0 19 3 0,0-19 3 15,0 0 5-15,-3 23 1 0,3-23 2 0,0 0 5 16,0 0 4-16,0 0 2 0,0 0 3 16,0 0 0-16,0 0-7 0,-7-17-1 0,7 17-1 15,3-28-5-15,4 7-3 0,-4 2-2 0,3-1-1 16,2-2-3-16,-2-1-2 0,1 3-1 0,-1-2-2 16,1 4-3-16,0 0-1 0,-7 18-7 0,13-24-2 15,-13 24 2-15,14-18-5 0,-14 18 3 0,0 0 3 16,0 0 4-16,22 13-4 0,-22-13 2 0,14 25 3 15,-7-9 1-15,-4 5 3 0,4 1 3 0,0 1 0 16,-4 0 2-16,4 2 1 0,-4-3 0 16,0 4-1-16,0-4 1 0,1-2 2 0,-1 0-3 15,-3-20 3-15,7 33-4 0,-7-33-1 0,3 27 0 16,-3-27-5-16,4 20-72 0,-4-20-146 0,0 0-153 16,0 0-145-16,0 0-78 0,0 0-93 0,0 0-432 15,0 0-592-15</inkml:trace>
  <inkml:trace contextRef="#ctx0" brushRef="#br0" timeOffset="-196133.01">1760 11794 266 0,'0'0'254'0,"0"0"-12"0,-3-19-24 0,3 19-14 15,0 0-11-15,-14-16-14 0,14 16-3 0,0 0-4 16,-19-9-12-16,19 9-15 0,0 0-15 0,0 0-16 15,-33-5-6-15,33 5 10 0,0 0 1 0,-27 12 1 16,27-12 5-16,-14 14-2 0,14-14-4 0,-13 19-10 16,13-19-3-16,-10 22 0 0,10-22-3 15,-4 28-7-15,4-28 6 0,0 29-4 0,0-29-3 16,4 31-10-16,-4-31-15 0,10 30-10 0,-10-30-8 16,13 30-6-16,-13-30-5 0,14 24-8 0,-14-24-1 15,13 21-2-15,-13-21 1 0,10 20 3 16,-10-20 2-16,10 12 14 0,-10-12 10 0,0 0-5 15,10 13-9-15,-10-13-5 0,0 0-11 0,0 0-1 16,0 0-5-16,10-13-6 0,-10 13 1 0,7-18 0 16,-7 18-4-16,6-19-3 0,-6 19 1 0,7-28-3 15,-7 28-3-15,6-35 0 0,2 19-1 0,-5-4 0 16,3 1 0-16,1-1 3 0,-1 1-4 0,2 1-6 16,-2 0 3-16,1 1-3 0,2 2-1 0,-9 15 0 15,14-25-2-15,-14 25-2 0,16-15-2 0,-16 15 0 16,0 0 0-16,24-8 3 0,-24 8 0 15,0 0 2-15,20 18 0 0,-20-18-2 0,3 20 3 16,-3-20-1-16,4 25 3 0,-4-25-2 16,0 30 0-16,0-30 3 0,-4 27 4 0,4-27-3 0,-3 30 3 15,3-30-2-15,-6 24 5 0,6-24-2 16,-3 21 6-16,3-21 2 0,0 0 1 0,-8 18 9 16,8-18 4-16,0 0 1 0,0 0-2 0,0 0-3 15,-6-22-2-15,6 22-4 0,3-29-3 0,0 9 0 16,0 1-7-16,2-5 0 0,1 8-4 0,-3-2 0 15,-3 18-4-15,10-27-2 0,-10 27-6 0,11-23-2 16,-11 23-4-16,9-15 2 0,-9 15 3 0,0 0 1 16,0 0 3-16,16 15 1 0,-16-15 0 0,8 26 8 15,-8-26-2-15,10 29-1 0,-1-12 4 16,-2-1-2-16,3 1 5 0,0-2 1 16,0-2 11-16,-10-13 18 0,23 20 20 0,-23-20 18 15,21 14 10-15,-21-14-12 0,23 9-13 0,-23-9-11 16,0 0-9-16,33-9-7 0,-33 9-5 0,27-20-6 15,-14 6-3-15,1-3-6 0,-1-9-4 0,0-4-1 16,1 0-2-16,-1 0-1 0,-3-2-16 0,3-2 2 16,-3 5 2-16,1 0-2 0,-5-2 0 0,0 9 3 15,1 3 0-15,0-2-3 0,-7 21-6 0,7-31-2 16,-7 31 8-16,9-17-4 0,-9 17 4 0,0 0 0 16,0 0 2-16,14 15 2 0,-14-15 2 0,7 33 0 15,-4-11 0-15,0 6 2 0,0 4 0 16,1 3 4-16,2-1-4 0,5 7 1 0,-5-1 1 0,1 0-1 15,-1 1 0-15,2-2-1 16,-2-1 3-16,-3-1 2 0,1-1-4 0,-4-7-2 16,0-1 2-16,-4-2 5 0,1-7 1 0,3-19 2 15,-6 30 1-15,6-30 4 0,-14 12 10 0,14-12 8 16,0 0-2-16,0 0-1 0,-20-18-2 0,20 18-3 16,-4-24-3-16,4 24 0 0,4-31-3 0,-4 31-7 15,7-29-4-15,-7 29-12 0,16-30-16 0,-16 30-60 16,14-24-82-16,-14 24-53 0,19-14-70 0,-19 14-75 15,0 0-92-15,24-10-83 0,-24 10-132 0,0 0-474 16,6 15-608-16</inkml:trace>
  <inkml:trace contextRef="#ctx0" brushRef="#br0" timeOffset="-195677.01">1213 12730 257 0,'0'0'396'0,"-33"4"-11"0,33-4 2 16,-30 4-5-16,30-4-18 0,0 0-28 0,-36-4-24 15,36 4-27-15,0 0-41 0,-24-9-45 16,24 9-40-16,0 0-27 0,-10-18-24 0,10 18-16 16,0-20-17-16,0 20-15 0,7-24-12 0,-7 24-8 15,10-26-4-15,-10 26-9 0,9-25-7 0,-9 25 1 16,8-22-10-16,-8 22-4 0,3-18-1 0,-3 18-4 15,0 0-2-15,0-17-5 0,0 17 0 0,0 0-1 16,0 0 8-16,0 0-5 0,-33-3 9 16,33 3-8-16,-24 12-1 0,24-12 0 0,-27 20-2 15,10-7 4-15,4 2-3 0,0-2 1 0,3 4 1 16,0-2 0-16,4 3 2 0,6-18 7 0,-7 30 3 16,7-30 5-16,13 35 1 0,-3-17-1 0,7-4 0 15,-1 3 1-15,4-2-5 0,4 2-6 16,-5-5 6-16,5 2-10 0,-1 1-1 0,-2-1-2 15,-5 0 0-15,1 1 0 0,-4 0 6 0,-2-1 8 16,-2 2 19-16,-9-16 33 0,7 30 26 0,-7-30 16 16,-4 27 4-16,4-27-11 0,-12 27-13 0,1-14-14 15,-2-1-12-15,-1-1-8 0,14-11-9 0,-30 19-9 16,30-19-10-16,-23 12-6 0,23-12-3 0,-23 6-64 16,23-6-187-16,0 0-234 0,-27-6-185 0,27 6-699 15,0 0-809-15</inkml:trace>
  <inkml:trace contextRef="#ctx0" brushRef="#br0" timeOffset="-195291.86">1357 12767 247 0,'0'0'391'16,"0"0"-12"-16,13-12-29 0,-13 12-32 0,0 0-31 16,0 0-37-16,14-12-33 0,-14 12-26 0,0 0-23 15,0 0-30-15,19-13-23 0,-19 13-20 0,0 0-20 16,24-16-12-16,-24 16-14 0,17-12-10 0,-17 12-6 15,19-10-7-15,-19 10-4 0,17-12-4 0,-17 12-5 16,20-12-1-16,-20 12 0 0,17-13-3 0,-17 13-1 16,13-16 2-16,-13 16 0 0,14-14 4 15,-14 14 5-15,6-13 5 0,-6 13 0 0,0 0 4 16,0 0 1-16,0-22 0 0,0 22-5 16,0 0-4-16,-13-10-4 0,13 10 0 0,0 0-4 15,-30-4 7-15,30 4 5 0,0 0 15 0,-33 12 12 16,33-12 4-16,-27 12 8 0,27-12 7 0,-30 17 10 15,16-4 12-15,-2 2 6 0,2 3 12 0,-2-4-7 16,2 4-18-16,5 1-15 0,-1-1-8 0,-1 2 3 16,5 0 8-16,3-3 1 0,3-17-2 0,0 33-3 15,0-33-7-15,9 28-4 0,-9-28-4 0,17 22-5 16,-17-22-7-16,24 12-5 0,-24-12-16 0,36 9-31 16,-36-9-81-16,40-5-109 0,-40 5-123 0,47-13-118 15,-24 0-100-15,0 3-84 0,1-8-486 16,0 5-580-16</inkml:trace>
  <inkml:trace contextRef="#ctx0" brushRef="#br0" timeOffset="-194464.67">1817 12518 9 0,'0'0'322'0,"-9"-17"-26"16,9 17-32-16,-11-14-29 0,11 14-32 0,-13-12-16 15,13 12-22-15,0 0-19 0,-20-13-22 0,20 13-16 16,0 0-12-16,0 0 10 0,0 0 11 0,-37 5 13 15,37-5 2-15,0 0 3 0,-20 18 12 0,20-18-1 16,-13 16-1-16,13-16 1 0,-14 24-3 0,14-24-5 16,-10 25-5-16,10-25-18 0,-6 26-15 15,6-26-5-15,-3 29-9 0,3-29-23 0,0 25-3 16,0-25-6-16,0 21 5 0,0-21 19 16,0 0 23-16,3 24 32 0,-3-24 22 0,0 0-4 15,0 0-29-15,0 0-23 0,0 0-18 0,0 0-16 16,36-10-13-16,-36 10-8 0,17-20-7 0,-7 5-7 15,3 2-8-15,-2-4-5 0,-2 1-4 0,4 2-3 16,-2 1-2-16,-11 13 0 0,16-24-4 0,-16 24 0 16,14-20-8-16,-14 20-4 0,13-13 0 0,-13 13 1 15,0 0 2-15,23-5 0 0,-23 5 3 0,0 0 1 16,24 12 4-16,-24-12-2 0,16 18 1 16,-16-18 2-16,17 22-3 0,-17-22 2 0,16 23 0 15,-16-23-1-15,14 26 3 0,-14-26 7 0,13 21 0 16,-13-21 4-16,11 20 26 0,-11-20 33 0,10 14 39 15,-10-14 36-15,0 0 41 0,9 17 0 16,-9-17-22-16,0 0-27 0,0 0-21 0,0 0-20 16,0 0-14-16,7-17-14 0,-7 17-7 0,4-21-15 15,-4 21-9-15,3-25-8 0,-3 25-4 0,3-29-5 16,-3 29-8-16,7-29 3 0,-7 29-7 0,6-26-1 16,-6 26-4-16,7-26 0 0,-7 26-5 0,4-23-4 15,-4 23-2-15,6-17-9 0,-6 17-1 16,0 0 0-16,0 0 2 0,7-15 0 0,-7 15 0 15,0 0 2-15,0 0 5 0,6 18 0 0,-6-18 1 16,0 19 1-16,0-19 4 0,3 28 0 0,-3-28 1 16,4 30 0-16,-4-30 0 0,4 27 4 0,-4-27-2 15,10 28 0-15,-10-28 0 0,6 22 2 0,-6-22 2 16,10 20 6-16,-10-20 2 0,0 0 1 0,14 18 0 16,-14-18-7-16,0 0-1 0,0 0-3 15,33-3 1-15,-33 3-1 0,17-10-3 0,-17 10 2 16,16-20-1-16,-16 20 2 0,20-27-5 0,-13 12 0 15,-1-3-3-15,1 1 2 0,0-2-4 0,0-2 2 16,-4 3-3-16,-3 1 0 0,0 17-2 16,3-31-1-16,-3 31 0 0,3-24-10 0,-3 24-4 0,0-20-1 15,0 20 0-15,0 0 7 0,0 0 2 16,0 0 5-16,0 0 0 0,-20 10 0 0,20-10 5 16,-6 20 0-16,6-20 0 0,-7 30 5 0,7-30 2 15,0 32 1-15,0-32 1 0,0 33 0 0,0-33-1 16,3 32 4-16,-3-32-3 0,10 29 1 0,-10-29 1 15,11 26-3-15,-11-26-7 0,13 23-15 0,-13-23-45 16,17 14-66-16,-17-14-76 0,0 0-114 0,16 11-129 16,-16-11-111-16,0 0-100 0,0 0-38 15,20-16-5-15,-20 16-5 0,10-19-291 0,-10 19-472 16</inkml:trace>
  <inkml:trace contextRef="#ctx0" brushRef="#br0" timeOffset="-194141.01">2314 12489 306 0,'0'0'160'0,"0"0"5"0,-4-22 9 16,4 22 6-16,0 0 3 0,0 0-6 0,-3-17-7 15,3 17-14-15,0 0-3 0,0 0 7 0,0 0 4 16,0 0-2-16,0-18-9 0,0 18-12 0,0 0-17 16,0 0-21-16,24-12-14 0,-24 12-15 0,0 0-13 15,27-15-9-15,-27 15-10 0,19-10-8 0,-19 10-4 16,24-12-5-16,-24 12-5 0,20-12-4 0,-20 12-3 16,22-20-2-16,-22 20 1 0,18-14-8 0,-18 14 0 15,9-17-1-15,-9 17-1 0,11-18 0 16,-11 18-1-16,0 0-3 0,0-26 3 15,0 26-1-15,-11-14 4 0,11 14 2 0,0 0 3 16,-16-17 1-16,16 17-4 0,0 0 1 0,-20-8-2 16,20 8-2-16,0 0 5 0,0 0 15 0,-30 13 8 15,30-13 12-15,-10 14 18 0,10-14 14 0,-10 24-3 16,10-24-5-16,-4 29-7 0,4-29-5 0,0 33-7 16,0-33-10-16,8 30-3 0,-2-13-3 0,-6-17-3 15,10 28-2-15,0-15-7 0,-10-13-4 0,13 20-10 16,-13-20-55-16,13 14-99 0,-13-14-121 0,0 0-116 15,0 0-85-15,0 0-482 0,27-2-432 0</inkml:trace>
  <inkml:trace contextRef="#ctx0" brushRef="#br0" timeOffset="-193716.54">2544 12237 277 0,'0'0'291'0,"7"-16"-15"15,-7 16-15-15,0 0-30 0,9-21-30 0,-9 21-22 16,0 0-20-16,0 0-13 0,18-13-11 0,-18 13-6 15,0 0-8-15,0 0-2 0,30 10-2 0,-30-10 5 16,16 16-2-16,-16-16-3 0,17 22-3 0,-17-22-6 16,17 25-16-16,-11-10-17 0,1 3-13 0,-4-1-6 15,-3-17-11-15,10 29-8 0,-10-29-2 16,10 29 3-16,-10-29 5 0,4 24 20 0,-4-24 33 16,3 20 43-16,-3-20 43 0,0 0 7 0,3 18-2 15,-3-18 0-15,0 0-1 0,0 0-14 0,0 0-15 16,0 0-27-16,-13-16-23 0,13 16-18 0,-3-19-16 15,3 19-13-15,-4-30-9 0,4 30-9 16,4-33-7-16,-1 13-8 0,0 1-4 0,4-2-6 16,-4 4-7-16,4-1-2 0,0 2-5 0,-7 16-3 15,13-26-3-15,-13 26-3 0,13-18 0 0,-13 18-3 16,17-10 1-16,-17 10-1 0,0 0 3 0,23 5-2 16,-23-5 2-16,17 15 1 0,-17-15 0 0,17 26 5 15,-11-12 0-15,1 4 0 0,-1 1 1 16,2-1-1-16,1 0 3 0,-2 2 1 0,-1-5 1 15,2 1 1-15,-8-16-3 0,12 29 3 0,-12-29 0 16,10 25-4-16,-10-25-2 0,8 20-4 0,-8-20-3 16,0 0-55-16,6 21-148 0,-6-21-154 0,0 0-141 15,0 0-100-15,0 0-72 0,0 0-503 0,0-24-646 16</inkml:trace>
  <inkml:trace contextRef="#ctx0" brushRef="#br0" timeOffset="-193324.81">3028 12107 101 0,'0'0'390'0,"0"0"-9"16,0-22-3-16,0 22-18 0,0 0-29 16,0 0-36-16,0-17-40 0,0 17-45 0,0 0-26 0,0 0 0 15,0 0 4-15,0 0-1 0,0 0-8 16,0 0-11-16,0 0-11 0,10 15-19 0,-10-15-20 16,0 0-18-16,9 17-12 0,-9-17-18 0,0 0-1 15,14 12 12-15,-14-12 9 0,0 0 4 0,0 0-4 16,0 0-21-16,27 5-11 0,-27-5-11 0,0 0-8 15,16-10-8-15,-16 10-5 0,11-13-6 0,-11 13-4 16,6-17-6-16,-6 17 0 0,7-18-2 16,-7 18 1-16,0 0-4 0,-4-24 1 0,4 24 1 15,-6-16 0-15,6 16-3 0,0 0-2 0,-14-17-2 16,14 17-1-16,0 0-2 0,0 0-1 16,-30-2 2-16,30 2-1 0,-16 10-1 0,16-10 1 15,-20 22 3-15,10-7 11 0,-1 3 22 0,2 0 6 16,2 4 6-16,1-1-4 0,-2 3-5 0,5-2-4 15,0 1 0-15,3 0-6 0,0-1-5 0,0 0 3 16,6-4 2-16,-2 2 3 0,3-5 0 0,-7-15-2 16,16 24-1-16,-16-24-4 0,24 20-10 0,-24-20-25 15,23 12-88-15,-23-12-124 0,0 0-143 0,40-3-156 16,-23-8-100-16,2 1-83 0,-2-5-378 0,4 0-555 16</inkml:trace>
  <inkml:trace contextRef="#ctx0" brushRef="#br0" timeOffset="-192845">3374 12075 225 0,'0'0'273'16,"0"0"8"-16,0 0-10 0,0 0-1 0,0 0 6 15,0 0 12-15,0 0-3 0,0 0-3 0,-3-18-16 16,3 18-20-16,0 0-22 0,0 0-19 0,0 0-18 16,0 0-25-16,0 0-26 0,0 0-15 0,0 0-27 15,20-7-9-15,-20 7-24 0,0 0-12 0,27-8-7 16,-27 8-4-16,0 0-8 0,30-10-4 0,-30 10-7 15,20-7-2-15,-20 7 0 0,20-10-2 0,-20 10-5 16,0 0-1-16,20-13 2 0,-20 13-2 0,0 0 1 16,16-14 0-16,-16 14 0 15,0 0-1-15,14-18-5 0,-14 18 5 0,0 0 2 16,4-18 1-16,-4 18 0 0,0 0 1 0,0 0 2 16,0-22-4-16,0 22 2 0,0 0 3 0,-11-15-1 15,11 15 0-15,0 0 1 0,-13-15 7 0,13 15 3 16,0 0 5-16,-20-11 7 0,20 11 10 0,0 0 9 15,-24-4 2-15,24 4-1 0,0 0-4 0,0 0-5 16,-33-3-5-16,33 3-3 0,0 0 9 0,-27 10 20 16,27-10 5-16,-16 9 5 0,16-9 5 0,-17 21 6 15,17-21 7-15,-16 25 6 0,16-25 0 0,-14 29 1 16,10-9-19-16,1-1-14 0,0 1-10 16,0 0-7-16,3-20-7 0,3 37-4 0,0-17 0 15,0 0 0-15,5-2 8 0,-2-3 5 0,4 0 2 16,0-3 8-16,-10-12-7 0,23 21-5 15,-23-21-4-15,34 12-8 0,-34-12-9 0,36 5-4 16,-36-5-8-16,44-3-8 0,-44 3-10 0,50-9-33 16,-27 0-112-16,1 0-147 0,-1-2-159 0,-4-3-163 15,-1-1-182-15,5-2-846 0,-10-1-1077 0</inkml:trace>
  <inkml:trace contextRef="#ctx0" brushRef="#br0" timeOffset="-187685">7454 10560 318 0,'0'0'388'0,"-35"9"16"0,35-9 21 0,-33 8 11 16,33-8 3-16,-36 8-13 0,36-8-9 0,-37 7-18 16,37-7-25-16,-36 5-29 0,36-5-24 0,-38 5-22 15,38-5-26-15,-30 3-22 0,30-3-28 0,0 0-23 16,-33 5-19-16,33-5-13 0,0 0-16 0,0 0-15 15,-30 4-12-15,30-4 8 0,0 0 27 0,0 0 10 16,0 0-11-16,0 0-19 0,37-2-24 0,-37 2-15 16,47-5-21-16,-14 0-12 0,11-3-12 0,2 4-9 15,17-6-9-15,5-1-5 0,11 2-5 16,5-1-5-16,6-5-3 0,16-1-3 16,8-1-2-16,2 0-1 0,8-4-2 0,9 1-1 15,28-6-2-15,11-3-1 0,16 0 1 0,5 1-4 16,7-2 1-16,3-3-2 0,4 1 0 0,3 0-6 15,4 0-1-15,-4-1 2 0,0 3-1 0,-3-3 2 16,-11 3 0-16,-12 2-2 0,-14 1 2 0,-37 4 1 16,-6 4 0-16,-20 1 1 0,-20 1 2 0,-8 2-1 15,-16 3 0-15,-2-1-3 0,-8 2 0 0,-6-1 0 16,-7 2 0-16,0 3 0 0,-3-1 0 0,-7-1 0 16,0 1 0-16,-4-1 0 0,1 6 0 0,-7-3 0 15,4-1 0-15,-24 7 0 0,33-8 0 16,-33 8 0-16,27-8 0 0,-27 8 0 0,27-4 0 15,-27 4 0-15,0 0 0 0,25-8 0 16,-25 8 0-16,0 0 0 0,24-5 0 0,-24 5 0 16,0 0 0-16,0 0 0 0,24-8 0 0,-24 8 0 15,0 0 0-15,0 0 0 0,0 0 0 0,0 0 0 16,17-9-97-16,-17 9-95 0,0 0-136 0,0 0-301 16,0 0-215-16,-41-9-229 0,41 9-637 0,-57-1-1144 15</inkml:trace>
  <inkml:trace contextRef="#ctx0" brushRef="#br0" timeOffset="-183389">7573 11044 437 0,'0'0'518'16,"0"0"-21"-16,-7-19-25 0,7 19-30 0,-6-15-25 15,6 15-17-15,0 0-25 0,-10-21-28 0,10 21-30 16,0 0-31-16,-6-14-34 0,6 14-40 0,0 0-39 15,0 0-38-15,0 0-28 0,-11-15-23 0,11 15-18 16,0 0-12-16,0 0-13 0,-3 25-7 0,3-25 0 16,0 28-7-16,0-6-3 0,3 3-4 0,-3 0 0 15,3 5-3-15,0 2-2 0,2 3-1 0,-2 0-1 16,0 0 2-16,0 0-3 0,4-3 1 16,-4-7 1-16,0 3 1 0,0-6-1 0,1 1-3 15,0-3-17-15,-4-20-42 0,6 28-59 16,-6-28-119-16,7 20-118 0,-7-20-117 0,0 0-80 15,0 0-47-15,0 0-43 0,0 0-387 0,17-13-492 16</inkml:trace>
  <inkml:trace contextRef="#ctx0" brushRef="#br0" timeOffset="-183065">7603 11275 177 0,'-4'-15'376'0,"-2"-2"6"0,0-4-1 0,-1 4-10 16,0-1-19-16,0-1-13 0,4 1-2 0,-3-2 3 15,2 2 5-15,4 18-9 0,-9-27-16 16,9 27-43-16,-8-25-50 0,8 25-47 0,-3-18-37 15,3 18-27-15,0 0-25 0,0 0-16 0,0 0-16 16,0 0-10-16,0 0-7 0,36 10-5 0,-18 5-9 16,2 0-6-16,3 5-2 0,0 0-2 15,1 2-3-15,2 2-3 0,1 0-2 0,0-2 0 16,-4 2-2-16,0-2-2 0,-2-5 1 0,-2 0 2 16,-2 2 6-16,-4-5 114 0,1-1 84 0,-14-13 94 15,23 17 62-15,-23-17-8 0,17 10-68 0,-17-10-57 16,0 0-45-16,13-15-36 0,-13 15-28 0,0-27-36 15,-4 3-16-15,1 3-14 0,-3-9-12 0,-4-1-47 16,3-1-2-16,0 2 0 0,-3 0 0 16,4 0 0-16,-1 5 0 0,0 3 0 0,4-1 0 15,0 1 0-15,-4 2 0 0,7 20-216 0,-3-30-145 16,3 30-128-16,-3-23-67 0,3 23-104 0,6-15-75 16,-6 15-80-16,0 0-668 0,24-15-929 0</inkml:trace>
  <inkml:trace contextRef="#ctx0" brushRef="#br0" timeOffset="-182765.02">8121 10877 454 0,'0'0'584'0,"0"0"-12"16,0 0-24-16,0 0-40 0,0 0-55 0,22 5-73 15,-22-5-66-15,0 0-55 0,0 0-44 0,0 17-37 16,0-17-25-16,-6 26-4 0,6-26-5 16,-7 35-16-16,4-10-22 0,0 0-19 0,3 0-16 15,0 2-15-15,0 1-9 0,0-1-5 0,3 0-10 16,0-2-3-16,4-2-1 0,-4-3 3 0,7 0 1 15,-3-2 1-15,-7-18-3 0,16 19-4 0,-16-19-3 16,24 8-2-16,-24-8-4 0,27-8-2 0,-27 8-1 16,26-25 0-16,-13 7 7 0,-6-1 1 0,3-3 2 15,-6-6-5-15,-1 1-1 0,-3-1-3 16,-3 1 1-16,-4-1-1 0,0 0-7 0,-3 9-1 16,0-4-3-16,0 6 0 0,-3 1-3 0,-4 2 3 15,1 3-2-15,16 11-26 0,-30-9-82 16,30 9-94-16,0 0-79 0,-43 0-98 0,43 0-87 15,-24 9-63-15,24-9-81 0,0 0-544 0,0 0-620 16</inkml:trace>
  <inkml:trace contextRef="#ctx0" brushRef="#br0" timeOffset="-182328.53">8470 10869 324 0,'40'0'590'15,"-40"0"-17"-15,0 0-36 0,0 0-40 0,30 0-40 16,-30 0-59-16,0 0-55 0,0 0-64 0,27-1-58 15,-27 1-41-15,0 0-38 0,23-11-27 16,-23 11-24-16,21-13-17 0,-21 13-16 16,19-17-7-16,-19 17-11 0,24-22-3 0,-10 10-9 15,-2-5-5-15,1 3-6 0,-2-1-1 0,2 3-2 16,-2-4 15-16,-11 16 37 0,12-25 13 0,-12 25 8 16,10-20-3-16,-10 20-12 0,3-19-17 0,-3 19-13 15,0 0-8-15,-13-17-6 0,13 17-7 0,0 0-3 16,-33-3-3-16,33 3-3 0,-27 3 0 0,27-3-5 15,-30 9 2-15,30-9-6 0,-23 13 0 0,23-13-2 16,-24 17-1-16,24-17 5 0,-16 23-4 0,16-23 4 16,-6 25 4-16,6-25-3 0,0 24 3 0,0-24-1 15,9 31-1-15,1-17 1 0,1 7 4 0,2-6-3 16,1 3 0-16,2-1-1 0,-2-2 0 16,2 2-3-16,1 0 6 0,-4 4-1 15,1-4-3-15,-2 0-1 0,-2 3 0 0,1-2 0 16,-1 0-1-16,-4 1 4 0,-3-1 5 0,-3-18 3 15,7 32 2-15,-7-32 18 0,-4 31 9 0,4-31-1 16,-9 26-5-16,9-26-6 0,-10 26 0 0,10-26-5 16,-17 23-3-16,17-23-32 0,-13 14-71 0,13-14-109 15,-17 11-110-15,17-11-112 0,0 0-122 0,0 0-103 16,0 0-125-16,-27-11-398 0,27 11-622 0</inkml:trace>
  <inkml:trace contextRef="#ctx0" brushRef="#br0" timeOffset="-181888.1">8870 10994 231 0,'0'0'556'0,"11"-14"-25"0,-11 14-20 16,0 0-36-16,6-18-47 0,-6 18-43 0,0 0-50 15,0 0-48-15,7-18-47 0,-7 18-37 0,0 0-34 16,0 0-31-16,0 0-26 0,6-18-18 0,-6 18-20 16,0 0-7-16,0 0-14 0,17-9-10 0,-17 9-7 15,0 0-6-15,24-10-3 0,-24 10-7 0,0 0-3 16,30-13-1-16,-30 13-3 0,19-9-1 0,-19 9 0 15,24-10 0-15,-24 10-2 0,20-12-5 0,-20 12 6 16,20-12-3-16,-20 12 5 0,17-12 35 16,-17 12 27-16,0 0 5 0,16-15-10 0,-16 15-10 15,0 0 2-15,11-14-4 0,-11 14-7 0,0 0-10 16,0 0-9-16,0 0-9 0,-4-17-2 0,4 17-4 16,0 0-7-16,0 0 0 0,-23-8 2 0,23 8 6 15,0 0 13-15,0 0 12 0,-33-3 9 16,33 3 8-16,0 0-3 0,-34 3-3 0,34-3-11 15,0 0-2-15,-33 9-11 0,33-9-8 0,-20 8-8 16,20-8-1-16,-21 15-3 0,21-15-2 0,-19 18 1 16,19-18-2-16,-14 16 0 0,14-16-3 0,-6 24 5 15,6-24 6-15,-4 22 0 0,4-22-2 0,4 22 2 16,-4-22 1-16,9 21-2 0,-9-21-4 16,17 17 4-16,-17-17 4 0,20 18 0 0,-20-18 1 15,20 10-11-15,-20-10-17 0,24 9-47 0,-24-9-69 16,23 6-77-16,-23-6-102 0,0 0-80 0,34-6-104 15,-34 6-90-15,19-7-91 0,-19 7-602 0,20-15-730 16</inkml:trace>
  <inkml:trace contextRef="#ctx0" brushRef="#br0" timeOffset="-181088.99">9330 10757 399 0,'0'0'465'16,"0"0"-14"-16,8-17-28 0,-8 17-30 0,0 0-28 15,0 0-32-15,0 0-33 0,0-21-41 0,0 21-36 16,0 0-27-16,0 0-14 0,0 0-13 0,-27-4-16 16,27 4-25-16,0 0-20 0,-30 12-13 0,30-12-14 15,-20 15-15-15,20-15-14 0,-21 20-8 0,21-20-10 16,-16 23-4-16,16-23-8 0,-10 25 0 0,10-25-7 16,-10 22 0-16,10-22-1 0,-7 18 4 0,7-18 6 15,0 0 52-15,-6 22 39 0,6-22 35 0,0 0 3 16,0 0-25-16,0 0-21 0,0 0-17 15,0 0-18-15,0 0-14 0,33-4-11 0,-33 4-7 16,24-20-9-16,-11 7-8 0,4 2-4 16,-4-1-4-16,1 2-1 0,-14 10-6 0,22-20-4 15,-22 20 2-15,20-15-6 0,-20 15-2 0,27-10 2 16,-27 10 0-16,0 0 0 0,37 0 5 0,-37 0-2 16,23 12-1-16,-23-12 9 0,30 16-9 0,-14-7 1 15,-2 4-5-15,2-1 5 0,2-4 0 0,-18-8-2 16,23 17-1-16,-23-17 3 0,23 16 4 0,-23-16 6 15,17 15 58-15,-17-15 102 0,0 0 2 0,23 7-34 16,-23-7-29-16,0 0-16 0,0 0-5 0,20-14-5 16,-20 14-13-16,3-20-11 0,-3 20-10 0,11-24-10 15,-11 24-7-15,6-24-6 0,-6 24-5 0,10-27-5 16,-10 27-10-16,11-24 2 16,-11 24-1-16,6-22-2 0,-6 22-4 0,6-17-2 15,-6 17-4-15,0 0-4 0,10-21-3 0,-10 21 2 16,0 0 3-16,0 0 2 0,0 0 0 0,0 0 0 15,27 5 1-15,-27-5 1 0,11 21 1 0,-11-21 0 16,9 25 1-16,-9-25-2 0,13 27 4 0,-5-12-3 16,-8-15 1-16,12 25-4 0,-12-25-1 0,10 25 1 15,-10-25 2-15,11 19 3 0,-11-19 5 0,13 17 13 16,-13-17 15-16,0 0-4 0,17 9-3 0,-17-9-3 16,0 0-1-16,27-5 1 0,-27 5-5 0,19-12-3 15,-19 12-2-15,17-21-3 0,-7 6-1 16,-1 1-3-16,2-2-4 0,-1-2 3 0,-4 4-2 15,5-4 1-15,-5 4-3 0,1-1 3 0,-7 15-6 16,10-28 2-16,-10 28-2 0,10-22 1 16,-10 22-1-16,10-21-4 0,-10 21-2 0,6-18-5 15,-6 18 1-15,0 0 3 0,0 0-1 0,0 0 0 16,0 0 2-16,0 0 0 0,0 0 5 0,0 0-6 16,0 0 2-16,0 0 3 0,0 0-1 0,4 29 1 15,-4-29 1-15,4 27 0 0,-4-27 0 0,6 28 4 16,-6-28-2-16,10 34 0 0,-4-18 2 0,2-1-1 15,-2 0 0-15,-6-15 1 0,20 25-1 0,-20-25 2 16,17 20-8-16,-17-20-15 0,23 15-53 16,-23-15-74-16,0 0-75 0,34 5-98 0,-34-5-114 15,0 0-131-15,33-11-148 0,-33 11-137 0,13-14-700 16,-13 14-991-16</inkml:trace>
  <inkml:trace contextRef="#ctx0" brushRef="#br0" timeOffset="-180729">10268 10652 131 0,'0'0'486'0,"0"0"-7"0,0 0-5 0,0 0-35 16,-13-12-39-16,13 12-43 0,0 0-48 0,0 0-42 15,0 0-51-15,0 0-40 0,0 0-32 0,0 0-21 16,0 0-24-16,0 0-17 0,6-17-22 16,-6 17-10-16,0 0-6 0,0 0-11 0,24-9 0 15,-24 9-8-15,0 0-1 0,30-9-3 0,-30 9-3 16,16-8 0-16,-16 8-2 0,20-7-2 0,-20 7-2 15,21-13 3-15,-21 13-5 0,16-9-2 0,-16 9 1 16,14-13 0-16,-14 13 3 0,0 0 9 0,9-18-4 16,-9 18-3-16,0 0-1 0,0 0-3 15,-6-18-2-15,6 18-2 0,0 0 1 0,0 0-2 16,-30-4-1-16,30 4 2 0,0 0-4 0,-30 12 4 16,30-12-1-16,-27 15-1 0,13-6-1 0,1 8 2 15,3-3 0-15,0 1 1 0,0 2 2 0,4-1 0 16,6-16 2-16,-4 30 1 0,4-30-2 0,0 29 3 15,0-29 2-15,10 29-1 0,-10-29 2 16,13 22-19-16,-13-22-52 0,17 12-105 0,-17-12-127 16,0 0-125-16,27 8-102 0,-27-8-110 0,0 0-327 15,27-16-430-15</inkml:trace>
  <inkml:trace contextRef="#ctx0" brushRef="#br0" timeOffset="-180357">10418 10602 199 0,'6'-22'335'0,"-6"22"2"16,0 0-1-16,8-23-11 0,-8 23-14 0,0 0-30 15,3-20-45-15,-3 20-41 0,0 0-37 0,0 0-33 16,0 0-18-16,0 0 17 0,0 0 3 16,0 0 4-16,0 0-13 0,33 7-15 0,-33-7-19 15,13 24-12-15,-13-24-13 0,17 24-7 0,-17-24-12 16,13 27-10-16,-7-11 2 0,-6-16-11 0,11 25-4 16,-11-25 2-16,10 25 5 0,-10-25 40 0,9 20 54 15,-9-20 57-15,8 14 62 0,-8-14 15 0,0 0-44 16,0 0-33-16,0 0-23 0,0 0-16 0,0 0-20 15,0 0-18-15,0 0-19 0,-8-19-13 0,8 19-15 16,-3-26-8-16,3 26-9 0,3-31-9 0,-3 31-2 16,5-33-7-16,-5 33 0 0,6-33-7 0,-6 33-5 15,10-26-8-15,-10 26-1 0,6-19 0 16,-6 19-1-16,0 0 2 0,0 0-1 16,0 0 2-16,0 0 0 0,30 3 0 0,-30-3 3 15,11 25 0-15,-11-25 1 0,10 25 1 0,-10-25 3 16,17 27-1-16,-11-13 0 0,-6-14-1 0,13 29 2 15,-13-29-1-15,17 25 2 0,-17-25 2 0,13 20-6 16,-13-20-65-16,11 18-96 0,-11-18-116 0,0 0-132 16,13 14-146-16,-13-14-113 0,0 0-687 0,0 0-808 15</inkml:trace>
  <inkml:trace contextRef="#ctx0" brushRef="#br0" timeOffset="-180027.99">10868 10560 193 0,'0'0'418'0,"7"-16"-1"16,-7 16 0-16,0 0-16 0,3-22-25 15,-3 22-23-15,0 0-32 0,0 0-36 16,3-20-24-16,-3 20-31 0,0 0-37 0,0 0-32 16,0 0-30-16,4-17-22 0,-4 17-17 0,0 0-17 15,0 0-13-15,0 0-11 0,0 0-4 0,7-16-3 16,-7 16-7-16,0 0-5 0,16-12-6 0,-16 12-4 16,10-13-4-16,-10 13-1 0,13-9-1 0,-13 9-3 15,14-16-5-15,-14 16 1 0,13-12 0 0,-13 12-2 16,0 0 0-16,7-20 0 0,-7 20 0 0,0 0-2 15,0 0 0-15,-13-18-5 0,13 18-3 0,0 0 5 16,-27 3-1-16,27-3 0 0,-24 10-1 16,24-10 2-16,-23 16-4 0,10-4 3 0,-1 3 1 15,1 0-1-15,7 2 1 0,-5 1 2 0,4 0 0 16,4-1-1-16,0 0 7 0,3-17 1 16,3 33 3-16,-3-33-4 0,10 30-6 0,-10-30-24 15,20 20-66-15,-20-20-98 0,27 16-106 0,-27-16-99 16,33 4-88-16,-33-4-96 0,37-4-424 0,-17-3-472 15</inkml:trace>
  <inkml:trace contextRef="#ctx0" brushRef="#br0" timeOffset="-179709">11219 10475 221 0,'0'0'381'16,"9"-15"-10"-16,-9 15 6 0,0 0-27 0,13-16-27 16,-13 16-23-16,0 0-28 0,0 0-30 0,14-14-32 15,-14 14-31-15,0 0-31 0,0 0-28 0,0 0-26 16,13-12-22-16,-13 12-15 0,0 0-5 0,0 0-11 15,27-8-8-15,-27 8-3 0,0 0-4 0,30-10-4 16,-30 10-5-16,27-11-1 0,-27 11-4 16,20-12-2-16,-20 12-2 0,23-17 1 0,-23 17 20 15,20-17 19-15,-20 17 26 0,13-20 14 0,-13 20-1 16,7-21 1-16,-7 21-11 0,0 0-16 0,-10-20-8 16,10 20-14-16,-20-10-10 0,20 10-3 0,-33-3 1 15,33 3 8-15,-33 6 5 0,33-6 8 16,-41 12 9-16,22-2 16 0,-2 3 29 0,1 2 24 15,1 3-13-15,-5-1-13 0,7 5-9 0,4-4-12 16,2 1-11-16,2 4-8 0,2-5-6 0,1 2-6 16,6-20-2-16,3 35 1 0,7-20-3 0,-1-1-7 15,12-1-46-15,2-5-165 0,11-4-228 0,9 2-255 16,10-6-957-16,-2-6-1053 0</inkml:trace>
  <inkml:trace contextRef="#ctx0" brushRef="#br2" timeOffset="-175700.99">793 13617 172 0,'0'0'340'16,"7"-20"-4"-16,-7 20 3 0,3-17 3 0,-3 17 4 15,0 0 11-15,4-21 0 0,-4 21-14 0,0 0-18 16,0 0-30-16,-4-17-34 0,4 17-38 16,0 0-41-16,0 0-37 0,0 0-10 15,0 0 9-15,0 0 3 0,0 0 1 0,-13 15 10 16,13-15-3-16,-3 21-5 0,3-21 7 0,-4 29-9 15,4-29-4-15,-3 34-9 0,3-13-10 0,0-1-15 16,-3 2-14-16,3 2-14 0,0-2 3 0,0-2 23 16,-4 1 5-16,4 3-2 0,0-7-5 0,0 3 4 15,0-20 6-15,0 32 8 0,0-32 19 0,-4 28 25 16,4-28 11-16,0 22 10 0,0-22 0 0,-3 21-136 16,3-21-53-16,0 0 0 0,3 22 0 0,-3-22 0 15,0 0 0-15,8 12 0 0,-8-12 0 16,0 0 0-16,0 0 0 0,33 3 0 0,-33-3 0 15,37-8 0-15,-37 8 0 0,43-9 0 0,-20 1 0 16,4 3 0-16,-3-2 0 0,-2-1 0 16,5 1 0-16,-3-1 0 0,-1 1 0 0,1-1 0 15,-5-2-154-15,1 3-393 0,1-3-114 0,-8 0-136 16,-13 10-92-16,26-21-69 0,-26 21-465 0,18-20-875 16</inkml:trace>
  <inkml:trace contextRef="#ctx0" brushRef="#br2" timeOffset="-175313">1133 13655 306 0,'0'0'458'0,"-16"-14"-9"15,16 14 19-15,-17-7-5 0,17 7-24 0,0 0-32 16,-24-9-46-16,24 9-49 0,0 0-49 0,0 0-43 16,-22-8-27-16,22 8-9 0,0 0-2 0,0 0 0 15,0 0-10-15,0 21-17 0,0-21-13 16,9 20-19-16,-9-20-28 0,21 24-14 0,-8-9-13 15,0-3-10-15,0 4-6 0,4-4-3 0,0 1-1 16,0-1-3-16,-1-2-1 0,4 0 1 0,1-2-2 16,-21-8-5-16,39 7-3 0,-39-7-4 0,43 0-5 15,-43 0-4-15,51-9-4 0,-28 3-5 0,0-4 0 16,-3 2-3-16,-3-1 4 0,-17 9-5 16,27-15 0-16,-27 15-6 0,16-12 3 0,-16 12-4 15,0 0 0-15,0 0 2 0,0 0-11 0,0 0 1 16,0 0-2-16,-30 12 2 0,14 0 2 0,-1 6 1 15,-4 0 1-15,-1 3 1 0,2 2 3 0,-1 2 1 16,2-2 2-16,-1 2 0 0,2-3 2 0,5 1 3 16,4-3 3-16,-2-3 0 0,5 0 1 15,6-17 0-15,-7 29-5 0,7-29-7 0,0 22-35 16,0-22-85-16,7 15-117 0,-7-15-144 0,0 0-184 16,0 0-170-16,0 0-750 0,39-6-931 0</inkml:trace>
  <inkml:trace contextRef="#ctx0" brushRef="#br2" timeOffset="-173292.34">2294 13655 103 0,'0'0'432'16,"0"0"-11"-16,-14-17-8 0,14 17-28 0,-12-16-27 15,12 16-28-15,-18-10-26 0,18 10-20 16,-20-10-31-16,20 10-23 0,-19-10-29 16,19 10-28-16,-21-8-29 0,21 8-17 0,0 0-20 15,-33-1-17-15,33 1-16 0,0 0-13 0,-30 9 7 16,30-9 12-16,-20 13 6 0,20-13-6 0,-16 20-9 15,16-20-5-15,-17 22-6 0,17-22-6 0,-10 25-14 16,10-25-5-16,-7 28-3 0,7-28 3 0,0 28 0 16,0-28-1-16,4 24 1 0,-4-24-2 0,9 23-1 15,-9-23-4-15,11 21-2 0,-11-21 0 0,13 19-3 16,-13-19 1-16,17 15 4 0,-17-15-2 0,19 9 3 16,-19-9 0-16,21 8 1 0,-21-8-1 0,0 0 2 15,36 5-3-15,-36-5 2 0,0 0 3 16,37-5 7-16,-37 5 7 0,0 0 5 0,26-10-6 15,-26 10-7-15,14-15-2 0,-14 15-3 16,10-17-2-16,-10 17-10 0,3-23-2 0,-3 23-2 16,3-23 2-16,-3 23-9 0,0-26 0 0,0 26-2 15,0-26-1-15,0 26-3 0,0-25 3 0,0 25-3 16,-3-23 2-16,3 23-2 0,0-19-2 0,0 19 1 16,0 0-2-16,-3-23 0 0,3 23 0 0,0 0-2 15,0 0 0-15,-3-20-1 0,3 20-4 0,0 0-4 16,0 0 4-16,0 0-1 0,0 0 2 0,0 0 2 15,0 0 2-15,0 0 1 0,0 0 0 0,0 0 2 16,6 25-1-16,-6-25 1 0,7 19 0 16,-7-19 0-16,10 24 1 0,-10-24 0 0,10 24-1 15,-10-24 2-15,13 27 0 0,-13-27 2 0,14 29-7 16,-14-29 13-16,16 25 6 0,-16-25 15 16,14 26 4-16,-14-26-1 0,13 19 3 0,-13-19 7 15,14 17 5-15,-14-17 7 0,9 18 12 0,-9-18 8 16,0 0 12-16,21 13-3 0,-21-13-9 0,0 0-9 15,0 0-14-15,30 3-4 0,-30-3-7 0,0 0-7 16,30-12-4-16,-30 12-2 0,16-12-5 0,-16 12-5 16,14-22-4-16,-14 22-3 0,13-23-2 0,-13 23-2 15,9-27-3-15,-9 27-4 0,8-28-2 0,-8 28 0 16,6-27 1-16,-6 27-2 0,0-26 3 16,0 26-5-16,3-27 1 0,-3 27-1 0,0-22 4 15,0 22-4-15,0-26 0 0,0 26-2 0,4-19 0 16,-4 19-1-16,3-20-3 0,-3 20 0 0,6-16-4 15,-6 16-2-15,8-14 3 0,-8 14-2 0,0 0 1 16,19-13-1-16,-19 13 0 0,0 0 2 16,27-5 0-16,-27 5-1 0,0 0 2 0,27 7-3 15,-27-7 2-15,17 13 2 0,-17-13-3 0,13 18 0 16,-13-18 3-16,13 25 6 0,-13-25-3 0,7 27-1 16,-7-27 4-16,3 33 1 0,-3-33-2 0,4 32 6 15,-4-32-4-15,3 31 3 0,-3-31 1 0,0 27-2 16,0-27-1-16,3 22 4 0,-3-22 3 15,7 20 1-15,-7-20 4 0,7 15 5 0,-7-15 4 16,0 0-6-16,16 15-1 0,-16-15-1 0,0 0-8 16,0 0 6-16,37 0-3 0,-37 0 2 0,23-9-5 15,-23 9 0-15,27-13 1 0,-27 13-3 0,24-15-1 16,-24 15 1-16,19-23-2 0,-19 23 0 0,17-24-2 16,-17 24 0-16,10-28-1 0,-10 28 0 15,6-33 1-15,-6 33-1 0,4-29-1 0,-4 29-1 16,0-31 2-16,0 31-2 0,-4-29 0 0,4 29 0 15,-6-28-2-15,6 28 0 0,-10-23-1 0,10 23-2 16,-10-18 1-16,10 18-2 0,-10-13 4 16,10 13-2-16,-13-14-2 0,13 14 1 0,0 0 0 15,-17-12 2-15,17 12 0 0,0 0 4 0,0 0 0 16,0 0-3-16,0 0 2 0,0 0 1 0,-24 5 4 16,24-5 1-16,0 0 0 0,7 15 1 0,-7-15 3 15,0 0 1-15,20 15-1 0,-20-15 1 0,20 7 2 16,-20-7 1-16,24 8-2 0,-24-8 1 0,27 5-2 15,-27-5 2-15,0 0-4 0,49 0 0 0,-49 0-1 16,33-8-2-16,-33 8-1 0,38-14 1 0,-22 2-2 16,1 3 0-16,-1-1 1 0,-2-3-4 15,-1 1 3-15,1-1 2 0,-14 13-6 0,16-25 2 16,-16 25 0-16,14-22-2 0,-14 22-2 16,9-20 0-16,-9 20 0 0,7-14-9 0,-7 14-4 15,0 0 3-15,0 0 4 0,0 0 3 0,0 0 1 16,0 0-1-16,0 0 5 0,-16 17-2 0,16-17 3 15,-14 30 2-15,7-12-3 0,1-2 3 0,0 7 1 16,1-3-1-16,-1 6 2 0,3-4-3 0,-1 0 4 16,1 2-1-16,0-3 2 0,0-1 0 0,3-20 3 15,0 35 0-15,0-35 2 0,3 33-2 0,-3-33 4 16,3 24-19-16,-3-24-43 0,7 24-80 0,-7-24-87 16,0 0-117-16,9 14-138 0,-9-14-142 0,0 0-123 15,0 0-120-15,24-5-457 0,-24 5-773 16</inkml:trace>
  <inkml:trace contextRef="#ctx0" brushRef="#br2" timeOffset="-172157.41">3408 13437 53 0,'6'-19'330'0,"-6"19"-31"0,7-18-17 16,-7 18-26-16,4-18-17 0,-4 18-14 0,0 0-16 15,3-24-12-15,-3 24-7 0,0 0-20 0,-3-24-10 16,3 24-8-16,0 0-8 0,0 0-7 16,-7-17-19-16,7 17-9 0,0 0-11 0,0 0 0 15,-23-8 0-15,23 8 5 0,0 0 7 16,-27 8 7-16,27-8 2 0,-21 8 7 0,21-8-3 16,-19 13-1-16,19-13 0 0,-20 17-9 0,20-17 4 15,-21 20-9-15,21-20-13 0,-16 22-15 0,16-22-8 16,-14 28-15-16,14-28-10 0,-9 27-6 0,9-27-5 15,-3 30-6-15,3-30-4 0,0 27-1 0,0-27 0 16,6 25 0-16,-6-25 3 0,6 20 2 0,-6-20-1 16,18 18-3-16,-18-18-3 0,20 11-1 0,-20-11-5 15,0 0-1-15,33 1-4 0,-33-1-2 0,27-4-2 16,-27 4 1-16,23-9-3 0,-23 9-2 16,23-19 2-16,-23 19-1 0,17-22-2 0,-7 9-4 15,0-1 5-15,-4-5-3 0,1 5 1 0,0-4-2 16,-1 0 0-16,1 2-1 0,-4-2 0 0,-3 18-3 15,8-33 2-15,-8 33 2 0,6-29-2 16,-6 29 3-16,0-29 4 0,0 29 6 0,0-25 4 16,0 25 9-16,0-19-4 0,0 19 2 0,0 0-6 15,-6-20-3-15,6 20-1 0,0 0-2 0,0 0 3 16,0 0 0-16,0 0 2 0,0 0 13 0,0 0 8 16,-14 12 1-16,14-12-3 0,3 23-5 0,-3-23 0 15,7 27-7-15,-7-27-3 0,10 33-1 16,-7-15-2-16,7-4-2 0,-3 3 2 0,3-2 2 15,0-1 7-15,0 1 1 0,-10-15-1 0,23 19 0 16,-23-19-2-16,30 12-3 0,-30-12-2 0,30 11 0 16,-30-11-2-16,33 0-9 0,-33 0 3 0,30-8-2 15,-30 8 2-15,33-15-6 0,-15 3-3 0,-5 0 4 16,0-3 9-16,0-3-16 0,-2-2 0 0,-1 3 1 16,-4-3 1-16,1-1-1 0,0 4-1 15,-7 17 2-15,6-28 8 0,-6 28 2 0,4-25 3 16,-4 25 3-16,3-20-9 0,-3 20-2 0,0 0-3 15,0 0 3-15,0 0 1 0,0 0-2 0,0 0 1 16,-24 15 5-16,24-15-3 0,-3 29-1 16,3-29 2-16,0 29 0 0,0-29-1 0,3 32 6 15,-3-32-5-15,11 30 2 0,-11-30-1 0,16 27 2 16,-16-27 3-16,20 20 0 0,-20-20 0 0,27 13-7 16,-27-13 6-16,27 8 1 0,-27-8-6 0,33-2-1 15,-33 2-1-15,34-10 0 0,-15-1-2 0,1 1-1 16,-3-3-4-16,0 1 3 0,0-5 2 0,-1 2-2 15,1-3 1-15,-4-2-1 0,1 2-4 0,-5 2 2 16,1-5-5-16,1 4 7 0,-2-1 2 16,-2 2-6-16,-7 16-4 0,11-29 5 0,-11 29 1 15,6-25 3-15,-6 25 2 0,3-20 3 0,-3 20-9 16,3-18-5-16,-3 18 0 0,0 0-2 16,0 0 4-16,0 0 3 0,0 0 1 0,0 0 1 15,0 0 3-15,-9 18 0 0,9-18 1 0,-7 28 0 16,7-28-5-16,-7 34 8 0,7-10 1 0,-3-5-4 15,3 4 1-15,3 2 2 0,0 0 2 0,5 0-2 16,1 3-1-16,1 1 0 0,1 2-3 0,5 1 2 16,-2-2 0-16,2 3-2 0,1-2 0 0,-1 2 2 15,1-3-7-15,-1 2 0 0,-2 1 1 0,2-3 1 16,-2 1 5-16,-4-4-6 0,0-3 7 0,-3 0 1 16,-4-2 4-16,-3-2 4 0,-3 0 0 0,-4-2-1 15,-6-1-2-15,0-3 3 16,-8-1 1-16,1-2 0 0,-4-3 7 0,24-8 3 15,-49 7 7-15,49-7 0 0,-54-6 14 0,28-1 8 16,-1-4-6-16,7-1 5 0,0-3-6 0,3-3-8 16,4 0-7-16,7-1-3 0,6-1-10 0,3 1-5 15,7-1-7-15,7 2-1 0,6-2-1 0,3 3 0 16,4-1-3-16,8 3-3 0,-5 2-19 0,3 3-33 16,-2 0-50-16,-1 2-68 0,-3 2-75 0,-3-1-74 15,-1 1-83-15,-26 6-69 0,40-8-81 0,-40 8-126 16,30-7-222-16,-30 7-326 0,0 0-688 0</inkml:trace>
  <inkml:trace contextRef="#ctx0" brushRef="#br2" timeOffset="-166096.99">660 14691 282 0,'0'0'324'0,"0"0"8"0,0 0-4 16,0 0 4-16,0 0-5 0,-17-9-6 0,17 9 2 15,0 0-7-15,0 0-9 0,0 0-11 0,0 0-20 16,0 0-18-16,0 0-34 0,0 0-32 0,-10-12-39 16,10 12-30-16,0 0-27 0,0 0-19 0,0 0-15 15,0 0-9-15,-9 12-14 0,9-12-7 0,0 0-6 16,0 27-2-16,0-27 2 0,0 23 1 0,0-23 10 16,3 30 26-16,-3-30 3 0,3 35-1 0,0-15-5 15,-3 0-4-15,3 1-3 0,1-4-9 16,-4 0-3-16,0-17-3 0,6 36-3 0,-6-36 7 15,3 29 14-15,-3-29 13 0,5 27 15 16,-5-27 15-16,3 24 18 0,-3-24 3 0,3 19 30 16,-3-19 5-16,0 0 2 0,3 20-13 0,-3-20-15 15,0 0-21-15,0 0-20 0,21 12-16 0,-21-12-8 16,0 0-17-16,36-7-8 0,-36 7-8 0,37-7-4 16,-37 7-6-16,46-15-3 0,-23 10-2 0,1-3 4 15,3 0-10-15,-4 2-1 0,4-2-1 0,-1 3-2 16,-3-3-5-16,1 3-22 0,0-2-34 0,-24 7-40 15,36-11-44-15,-36 11-49 0,33-9-47 0,-33 9-53 16,27-8-69-16,-27 8-58 0,20-12-53 16,-20 12-47-16,0 0-30 0,17-15-17 0,-17 15-31 15,0 0-484-15,0-18-547 0</inkml:trace>
  <inkml:trace contextRef="#ctx0" brushRef="#br2" timeOffset="-165728.99">1063 14752 12 0,'0'0'451'15,"-9"-18"7"-15,9 18 12 0,-14-17 4 0,14 17-13 16,-10-17-13-16,10 17-19 0,-14-16-28 0,14 16-27 16,0 0-42-16,-13-20-52 0,13 20-51 0,0 0-49 15,-13-12-40-15,13 12-34 0,0 0-23 0,0 0-18 16,0 0-13-16,0 0-8 0,0 0-6 16,0 23-8-16,0-23-2 0,16 22-6 0,-6-10 0 15,4 4-2-15,-1-2-4 0,4 1 1 0,-1-3 2 16,1 5-4-16,4-5 0 0,-2-2 1 0,1 0 1 15,1-3 0-15,-21-7-4 0,36 7 3 16,-36-7-2-16,37 0 1 0,-37 0-3 0,33-4-1 16,-33 4 0-16,30-8 1 0,-30 8 1 0,20-8 1 15,-20 8-2-15,0 0-7 0,0 0-2 0,0 0-7 16,0 0 0-16,16 13 0 0,-16-13 2 0,-16 25-2 16,2-10 2-16,2 5-2 0,-6 5 2 0,-1 1 0 15,-1-2 0-15,4 1 0 0,-2 1 1 0,1-2 0 16,4 1-2-16,4-4 0 0,-2-2 0 15,1-1 6-15,4-4-3 0,6-14-2 0,-11 26 1 16,11-26-6-16,0 0-55 0,0 20-87 0,0-20-122 16,0 0-128-16,0 0-116 0,30-10-117 0,-30 10-679 15,21-20-768-15</inkml:trace>
  <inkml:trace contextRef="#ctx0" brushRef="#br2" timeOffset="-164920.53">1974 14625 403 0,'0'0'498'0,"0"-18"-18"0,0 18-16 15,0 0-25-15,0 0-22 0,-3-23-19 0,3 23-31 16,0 0-31-16,0 0-28 0,-4-17-32 0,4 17-32 15,0 0-40-15,0 0-32 0,0 0-37 0,0 0-28 16,0 0-25-16,0 0-19 0,0 0-12 16,0 0-8-16,0 0-9 0,0 0 0 0,0 0-2 15,0 0 0-15,0 22 4 0,0-22 9 16,0 27 18-16,0-27 12 0,0 34-13 0,-3-17-6 16,3 3-2-16,-3 1-7 0,-1 1 1 0,0-2-3 15,4-4-1-15,0-16 7 0,-6 34 3 0,6-34 17 16,-3 27 12-16,3-27 12 0,-3 26 22 0,3-26 13 15,0 19-2-15,0-19-5 0,0 0-11 0,0 23-22 16,0-23-12-16,0 0-15 0,0 0-12 0,9 17-8 16,-9-17-5-16,0 0-8 0,30 0-5 0,-30 0-2 15,33-3-2-15,-33 3-8 0,41-9-22 0,-41 9-48 16,46-10-69-16,-22 2-75 0,-1 1-87 16,1-1-81-16,-8-1-92 0,5-2-77 0,-21 11-67 15,30-20-61-15,-30 20-69 0,19-20-482 0,-19 20-680 16</inkml:trace>
  <inkml:trace contextRef="#ctx0" brushRef="#br2" timeOffset="-164668.66">2337 14597 192 0,'0'0'456'0,"0"0"-3"0,4-22-10 16,-4 22-13-16,0 0-15 0,0-20-19 0,0 20-20 16,0 0-31-16,0 0-36 0,-7-17-41 0,7 17-44 15,0 0-42-15,0 0-34 0,0 0-30 16,0 0-21-16,0 0 8 0,0 0 15 0,0 0-7 15,0 0-3-15,-6 20-6 0,6-20-12 0,3 22-10 16,-3-22-13-16,3 27-10 0,-3-27-8 0,3 33-7 16,-3-33-7-16,7 32-4 0,-7-32-7 0,3 33-5 15,-3-33 3-15,7 29-4 0,-7-29-2 0,7 28-1 16,-7-28-3-16,6 22-9 0,-6-22-41 16,4 18-58-16,-4-18-79 0,0 0-120 0,6 15-132 15,-6-15-125-15,0 0-100 0,0 0-641 0,0 0-749 16</inkml:trace>
  <inkml:trace contextRef="#ctx0" brushRef="#br2" timeOffset="-164515.9">2350 14422 47 0,'-6'-25'515'0,"-4"3"14"0,0 2 10 0,-4 2-11 16,5 1-33-16,-5-1-47 0,1 3-51 0,3 0-64 16,10 15-65-16,-20-22-62 0,20 22-46 0,-10-18-33 15,10 18-24-15,0 0-32 0,0 0-75 0,0 0-109 16,0 0-134-16,0 0-118 0,0 0-95 0,13 13-128 15,-13-13-429-15,7 22-491 0</inkml:trace>
  <inkml:trace contextRef="#ctx0" brushRef="#br2" timeOffset="-164144.75">2350 14415 33 0,'0'0'564'16,"0"0"-3"-16,0 0-15 0,0 0-44 0,0 0-57 15,24-7-70-15,-24 7-74 0,0 0-60 0,0 0-48 16,0 0-37-16,30 7-33 0,-30-7-13 0,23 12-24 15,-23-12-15-15,27 20-13 0,-17-8-5 0,4 4-8 16,-5 1-7-16,1 0-6 0,-2 3-5 0,-2-2-5 16,0 0-1-16,-2 1-4 0,-4-19-3 0,6 31-4 15,-6-31 2-15,3 27 2 0,-3-27 35 0,4 25 61 16,-4-25 64-16,0 0 29 0,0 24 0 0,0-24-13 16,0 0-15-16,0 0-19 0,0 0-9 15,0 0-29-15,0 0-20 0,-10-14-17 16,10 14-17-16,0-25-12 0,0 25-6 0,3-30-14 0,-3 30-6 15,7-35-7-15,0 18-3 0,-4 0-3 16,4 2-6-16,-7 15-6 0,13-29-5 0,-13 29-5 16,14-19 1-16,-14 19-1 0,16-10-1 0,-16 10 2 15,0 0 9-15,26 10-6 0,-26-10 1 0,18 19 8 16,-18-19-2-16,12 29 0 0,-4-12 2 0,2 0-1 16,-4 0-1-16,0 1-9 0,-2-3-31 0,-4-15-40 15,10 30-55-15,-10-30-57 0,7 25-60 0,-7-25-68 16,0 0-82-16,3 23-86 0,-3-23-77 0,0 0-63 15,0 0-572-15,0 0-662 0</inkml:trace>
  <inkml:trace contextRef="#ctx0" brushRef="#br2" timeOffset="-163796.22">2801 14328 175 0,'3'-19'485'0,"0"2"-5"0,-3 17-19 15,4-27-18-15,-4 27-38 0,0-20-53 0,0 20-62 16,3-18-62-16,-3 18-46 0,0 0-34 0,0 0-3 15,0 0 20-15,0 0 1 0,0 0-4 0,7 26 2 16,-7-26-16-16,3 36-23 0,-3-10-19 0,0-1-19 16,0 5-11-16,0 0-16 0,0 4-10 0,0 2-9 15,-3-4-3-15,3-2-6 0,-3-3-6 0,3 1-2 16,-4-6-5-16,4 2 2 0,0-5 49 0,0-19 73 16,-3 30 53-16,3-30-2 0,-4 21-12 15,4-21-13-15,0 0-18 0,0 0-18 16,0 0-17-16,0 0-21 0,-6-16-16 0,6 16-16 15,0-30-13-15,0 7-11 0,3 2-7 0,0-3-10 16,4 0 2-16,-3 0-11 0,5 0-2 0,1 2 1 16,1-1-5-16,-2 1-7 0,1-1-9 0,4 4-22 15,-4 1-26-15,0-2-34 0,3 5-30 0,-3 0-31 16,4 3-40-16,-1-1-51 0,-13 13-68 0,23-20-65 16,-23 20-63-16,24-13-40 0,-24 13-25 0,0 0-22 15,0 0-50-15,0 0-444 0,0 0-494 16</inkml:trace>
  <inkml:trace contextRef="#ctx0" brushRef="#br2" timeOffset="-163604.54">2857 14384 394 0,'0'0'389'0,"0"0"-5"15,0 0-9-15,-12 13-36 0,12-13-39 16,0 0-17-16,0 0 4 0,0 0 1 0,-4 23-24 16,4-23-37-16,10 17-38 0,-10-17-27 0,13 26-8 15,-6-9 8-15,3 0-13 0,0 0-23 0,4 3-18 16,-2-1-16-16,2 0-16 0,-1-2-13 0,4 3-8 15,-4-4-8-15,4 1-7 0,-4-4-10 0,0-1-41 16,4 0-72-16,-17-12-80 0,21 12-123 16,-21-12-139-16,0 0-105 0,0 0-156 0,33-4-266 15,-33 4-431-15</inkml:trace>
  <inkml:trace contextRef="#ctx0" brushRef="#br2" timeOffset="-163272.53">3191 14520 178 0,'3'-18'385'0,"-3"18"-4"0,0 0-7 0,3-18-22 16,-3 18-35-16,0 0-46 0,0 0-48 0,0 0-43 15,4-19-33-15,-4 19-29 0,0 0-12 16,0 0 1-16,0 0-4 0,20-11-1 0,-20 11-3 16,0 0-5-16,24-9-13 0,-24 9-12 0,20-8-13 15,-20 8-8-15,22-10-8 0,-22 10-8 0,24-12-6 16,-24 12 2-16,24-12-9 0,-24 12 1 16,23-19 0-16,-23 19-8 0,16-14 1 0,-16 14 1 15,10-20-5-15,-10 20 2 0,7-17-1 0,-7 17 7 16,0 0 11-16,-7-24 6 0,7 24 7 0,-10-12-2 15,10 12 0-15,-19-10 3 0,19 10-6 0,0 0-4 16,-34-3-2-16,34 3-4 0,-26 11 12 0,26-11 13 16,-30 20 9-16,16-5-4 0,1 2-5 0,-1 3-9 15,4 3-5-15,1 2-8 0,1-3 0 0,5 4-5 16,0-2 0-16,3 1-6 0,0-3 2 16,3 2 3-16,4-7-5 0,3 3 0 0,0-6-2 15,0 2-4-15,-10-16-42 0,20 17-79 16,-20-17-105-16,27 8-106 0,-27-8-105 0,27-5-98 15,-27 5-618-15,33-15-608 0</inkml:trace>
  <inkml:trace contextRef="#ctx0" brushRef="#br2" timeOffset="-162844.98">3648 14152 227 0,'9'-25'442'0,"-9"25"-13"15,8-19-15-15,-8 19-31 0,6-17-49 0,-6 17-60 16,0 0-59-16,0 0-41 0,7-14 6 0,-7 14 19 15,0 0 11-15,6 14 7 0,-6-14-17 0,0 29-12 16,0-29-8-16,0 37-11 16,3-11-22-16,-3 0-23 0,5 3-14 0,-2-2-11 15,0 5-10-15,0-4-10 0,4-3-9 0,-1 0-7 16,2-3-7-16,-5 1-1 0,3-6 1 0,-2 0 11 16,-4-17 28-16,9 29 35 0,-9-29 27 0,8 19-19 15,-8-19-27-15,0 0-19 0,0 0-18 0,13 10-14 16,-13-10-13-16,0 0-4 0,9-15-11 0,-9 15-7 15,4-17-7-15,-4 17-2 0,4-23-4 0,-4 23-6 16,-4-27-4-16,4 27-6 0,-7-25-1 0,7 25-5 16,-13-23-2-16,13 23-1 0,-20-20 1 0,20 20-4 15,-27-12 2-15,27 12 2 0,-33-3 0 0,33 3 0 16,-40 8-1-16,20-1 5 0,0 3 0 16,-3 2 0-16,6 4 3 0,-3 1-3 0,3 0 3 15,4 3 3-15,3 1 1 0,0-1 0 16,7-3 3-16,0 0 0 0,3-17-1 0,3 33 6 15,-3-33 5-15,16 25-4 0,-2-12 0 0,-14-13-1 16,33 15 1-16,-33-15-12 0,40 5-83 0,-40-5-105 16,44 0-129-16,-22-7-116 0,2-2-114 0,-4 0-91 15,4-4-114-15,2-2-398 0,-3-2-620 0</inkml:trace>
  <inkml:trace contextRef="#ctx0" brushRef="#br2" timeOffset="-162504.98">4038 14262 168 0,'10'-17'481'0,"-10"17"-8"0,0 0-20 0,7-20-36 16,-7 20-41-16,0 0-51 0,0 0-56 15,10-18-51-15,-10 18-43 0,0 0-33 0,0 0 6 16,0 0 18-16,0 0 9 0,0 0-11 0,0 0 5 16,3 22-3-16,-3-22-1 0,0 24-7 0,0-24-3 15,-3 27-7-15,3-27-9 0,-3 29-15 0,3-29-15 16,-4 36-11-16,4-36-13 0,0 32-10 0,0-32-2 15,-3 31 5-15,3-31 5 0,0 26 4 0,0-26-2 16,0 25 2-16,0-25 0 0,0 21 0 16,0-21 1-16,0 0-2 0,0 25 2 0,0-25-10 15,0 0-1-15,7 15-6 0,-7-15-8 0,0 0-8 16,0 0-8-16,26 7-12 0,-26-7-9 0,0 0 1 16,37-5-7-16,-37 5-6 0,30-5-2 0,-30 5-13 15,33-10-57-15,-33 10-71 0,30-10-81 0,-30 10-87 16,27-13-96-16,-27 13-70 0,24-14-67 15,-24 14-42-15,16-18-6 0,-16 18 0 0,9-20 10 16,-9 20-391-16,11-23-436 0</inkml:trace>
  <inkml:trace contextRef="#ctx0" brushRef="#br2" timeOffset="-162264.98">4335 14265 238 0,'0'0'258'16,"0"0"-1"-16,7-24 2 0,-7 24 8 0,0 0 5 15,3-16 5-15,-3 16-3 0,0 0-11 0,0 0-25 16,3-18-25-16,-3 18-35 0,0 0-29 0,0 0-21 15,0 0 15-15,0 0 26 0,0 0 4 0,0 0-4 16,0 0-8-16,0 0-13 0,11 20-1 0,-11-20-2 16,6 20-10-16,-6-20-17 0,7 25-14 0,-7-25-12 15,6 25-13-15,-6-25-10 0,11 31-10 16,-11-31-9-16,6 27-6 0,-6-27-5 0,7 27-8 16,-7-27-3-16,6 23-3 0,-6-23-2 0,3 22-2 15,-3-22-4-15,8 18-28 0,-8-18-51 0,0 0-80 16,0 0-101-16,-4 20-112 0,4-20-102 0,0 0-78 15,0 0-116-15,-26-6-371 0,26 6-496 16</inkml:trace>
  <inkml:trace contextRef="#ctx0" brushRef="#br2" timeOffset="-162104.18">4305 14059 344 0,'-6'-25'503'0,"-2"6"-12"0,5-1-33 15,3 20-35-15,-10-30-50 0,10 30-65 0,-9-25-61 16,9 25-54-16,-8-20-39 0,8 20-31 0,0 0-22 15,-3-15-19-15,3 15-17 0,0 0-13 16,0 0-49-16,0 0-82 0,0 0-97 16,20 15-99-16,-20-15-90 0,10 18-145 0,-10-18-346 15,14 24-339-15</inkml:trace>
  <inkml:trace contextRef="#ctx0" brushRef="#br2" timeOffset="-161664.98">4452 14165 402 0,'0'0'453'0,"6"15"-4"0,-6-15-17 0,0 0-26 15,10 17-25-15,-10-17-24 0,0 0-24 0,0 0-32 16,11 15-20-16,-11-15-24 0,0 0-34 0,0 0-31 16,0 0-31-16,33 0-18 0,-33 0-21 0,0 0-20 15,30-10-18-15,-30 10-16 0,23-15-11 0,-23 15-11 16,23-15-9-16,-23 15-5 0,24-22-7 16,-15 6-3-16,5 4-7 0,-4-5 1 15,0 2-3-15,0 0-2 0,-3-3-1 0,-1 1-4 16,1 2-1-16,-7 15 3 0,3-33-4 0,-3 33-1 15,4-27 0-15,-4 27-2 0,-4-24-2 0,4 24-1 16,-10-19-2-16,10 19-1 0,-16-10-2 0,16 10 5 16,0 0-3-16,-34-3 0 0,34 3 3 0,-23 8-2 15,23-8 0-15,-23 12 2 0,23-12-3 0,-17 17 2 16,17-17 4-16,-10 21-4 0,10-21 3 0,-3 25 2 16,3-25-1-16,3 29 1 0,3-16 1 0,5 3 1 15,-4-2-1-15,2 4-2 0,5-3 3 16,-1 3-2-16,0-3 1 0,1 2-2 0,2-1 1 15,1 1-2-15,0 0 0 0,-4 0 0 0,0 3 0 16,-2-1-2-16,-2 0 6 0,-5 1 2 0,-1 1 4 16,0-1 1-16,-6-1 1 0,-4 1 3 0,1-2-2 15,-1 0 1-15,-3-1-2 0,0-3 0 0,-3 1 3 16,13-15-2-16,-20 21-5 0,20-21-24 0,-24 12-36 16,24-12-51-16,0 0-76 0,-30 5-80 0,30-5-96 15,0 0-73-15,-13-12-61 0,13 12-59 0,0-21-523 16,0 21-544-16</inkml:trace>
  <inkml:trace contextRef="#ctx0" brushRef="#br2" timeOffset="-161387.98">4885 13967 8 0,'16'-17'366'0,"-5"1"3"0,-11 16-3 0,16-25-4 16,-16 25-18-16,14-17-42 0,-14 17-51 0,10-14-56 15,-10 14-41-15,0 0-20 0,0 0 37 0,0 0 14 16,0 0 5-16,0 0-6 0,17 19 13 0,-17-19 27 15,-3 28-4-15,-2-7-24 0,2 0-19 0,3 4 12 16,-3-1-5-16,0 5-21 0,3-2-21 0,-3 1-26 16,3-1-16-16,0-2-18 0,3 3-11 0,-3-6-11 15,3 1-11-15,0-1-4 0,0-4-4 0,5-1 0 16,-8-17 1-16,13 27 2 0,-13-27-2 16,20 19-5-16,-20-19-5 0,24 9-4 0,-24-9-7 15,26 5-16-15,-26-5-65 0,0 0-73 0,47-2-88 16,-47 2-101-16,33-10-89 0,-33 10-84 15,24-15-82-15,-24 15-98 0,16-20-425 0,-16 20-571 16</inkml:trace>
  <inkml:trace contextRef="#ctx0" brushRef="#br2" timeOffset="-161231.98">4865 14227 141 0,'0'0'456'0,"0"0"-30"0,-33 5-27 0,33-5-39 15,0 0-44-15,0 0-12 0,0 0-24 16,0 0-40-16,0 0-45 0,0 0-35 0,0 0-27 15,39-5-28-15,-12 0-22 0,0 0-15 0,6 0-13 16,5-2-17-16,1 2-55 0,-2-3-78 0,-4 0-88 16,-3 2-102-16,-3 0-134 0,-7-1-520 0,-20 7-418 15</inkml:trace>
  <inkml:trace contextRef="#ctx0" brushRef="#br2" timeOffset="-160576.98">983 15702 306 0,'0'0'495'0,"0"0"-44"16,0 0-28-16,0 0-28 0,0 0-40 15,-33 0-59-15,33 0-57 0,0 0-50 0,0 0-34 16,0 0-8-16,0 0 23 0,-7 20 6 0,7-20-10 16,0 0-15-16,-3 25-5 0,3-25-5 0,0 23-10 15,0-23-4-15,0 25-4 0,0-25 0 16,0 21-1-16,0-21 9 0,0 24 10 0,0-24 0 16,-3 19 12-16,3-19 16 0,0 0 29 0,0 23-8 15,0-23 14-15,0 0-2 0,0 0-13 0,-3 23-23 16,3-23-28-16,0 0-25 0,0 0-21 0,0 0-17 15,0 0-16-15,36 3-8 0,-36-3-14 0,30-9-4 16,-30 9-6-16,40-12-6 0,-13 7-1 16,3-2-3-16,0-3-25 0,0 2-69 0,0-1-91 15,3-2-100-15,-3 2-101 0,-7-3-120 0,4 3-107 16,-6-1-89-16,-2-3-56 0,-2 2-685 0,-4-1-877 16</inkml:trace>
  <inkml:trace contextRef="#ctx0" brushRef="#br2" timeOffset="-160276.52">1340 15590 322 0,'0'0'419'0,"-19"-8"2"0,19 8 8 0,0 0 8 16,-38-5-19-16,38 5-34 0,0 0-22 0,-33-2-44 15,33 2-54-15,0 0-60 0,0 0-44 0,0 0-28 16,-30 2-27-16,30-2-13 0,0 0-13 16,6 18-15-16,-6-18-10 0,24 17-10 0,-7-6-6 15,2-2-4-15,5-1-3 0,0 2 0 16,2-6-6-16,1 4-5 0,3-5 3 0,-30-3-4 15,53 5-4-15,-53-5 2 0,44 2-4 0,-44-2-4 16,36 0 3-16,-36 0-2 0,0 0-3 0,33 8 0 16,-33-8-1-16,0 0 6 0,-3 25 13 0,-6-10 31 15,-9 0 6-15,2 8 10 0,-4-1 2 0,0 0-8 16,3 0-10-16,-3 2-10 0,7-2-8 0,3-5-8 16,0 4-3-16,3-4-1 0,7-17-5 0,-3 32-1 15,3-32-13-15,10 26-83 0,-10-26-119 16,20 19-139-16,-20-19-158 0,23 10-148 0,-23-10-695 15,0 0-792-15</inkml:trace>
  <inkml:trace contextRef="#ctx0" brushRef="#br2" timeOffset="-159044.98">2314 15417 81 0,'0'0'628'0,"0"0"-52"16,6 15-40-16,-6-15-32 0,0 0-10 0,0 0-37 15,-16 9-40-15,16-9-49 0,0 0-53 0,0 0-49 16,0 0-41-16,0 0-40 0,-17 12-35 0,17-12-24 16,0 0-23-16,0 0-22 0,0 0-12 0,0 0-16 15,20-16-10-15,-20 16-9 0,24-12-4 0,-24 12-8 16,23-16-3-16,-23 16-1 0,26-14-2 0,-26 14-2 16,21-15-1-16,-21 15 0 0,17-15 4 0,-17 15 3 15,0 0 5-15,16-15 3 0,-16 15-2 16,0 0-4-16,0 0-4 0,-13-13-6 0,13 13-4 15,0 0-4-15,-33 3 2 0,33-3-1 0,-30 2-2 16,30-2-1-16,-30 8 0 0,30-8-4 16,-27 7 4-16,27-7-2 0,-27 13 1 0,27-13-3 15,-20 16 0-15,20-16 3 0,-10 19-1 0,10-19 1 16,0 22 2-16,0-22-1 0,16 26 0 0,-2-12 4 16,6 1-5-16,0 0 4 0,7 3-2 0,-1-3 1 15,1 3-2-15,-3-1 0 0,-2 0-1 0,2-2-1 16,-7 0-1-16,-1 0 0 0,1-2 1 0,-7 1-1 15,-10-14 1-15,17 26 0 0,-17-26 0 0,3 25 3 16,-3-25 1-16,-10 24-1 0,10-24 1 16,-17 24 0-16,17-24-4 0,-26 20 5 0,10-11 0 15,16-9-1-15,-32 18 0 0,32-18 7 0,-29 12-6 16,29-12-10-16,-26 8-52 0,26-8-50 0,-27 4-71 16,27-4-102-16,0 0-114 0,-27-8-85 0,27 8-81 15,0 0-70-15,0-24-541 0,0 24-637 16</inkml:trace>
  <inkml:trace contextRef="#ctx0" brushRef="#br2" timeOffset="-158831.98">2628 15429 382 0,'10'-20'451'0,"-4"6"-3"15,-3-3 7-15,-3 17-8 0,7-26-22 0,-7 26-23 16,0-27-30-16,0 27-27 0,4-20-62 16,-4 20-52-16,0 0-50 0,0-26-39 0,0 26-28 15,0 0-24-15,0 0-21 0,0 0-9 0,0 0-12 16,0 0-3-16,10 29-6 0,-10-29 1 0,6 34-12 15,-3-11-2-15,4 2 0 0,0 0 1 0,0 5-3 16,-1-2 0-16,4 1-2 0,0-1-3 0,-3-6-37 16,3 1-76-16,-3-3-76 0,-1-3-79 15,1 1-63-15,-7-18-78 0,6 22-91 0,-6-22-122 16,0 0-400-16,0 20-478 0</inkml:trace>
  <inkml:trace contextRef="#ctx0" brushRef="#br2" timeOffset="-158280.98">2624 15599 283 0,'0'0'535'16,"-23"-17"-19"-16,23 17-35 0,-20-15-44 0,20 15-51 16,-21-15-66-16,21 15-61 0,-9-15-54 0,9 15-41 15,3-17-37-15,-3 17-22 0,20-23-18 0,-4 10-21 16,5 4-10-16,6-4-16 0,-4 0-3 0,7 1-3 16,0 0-9-16,0-1-4 0,0 1-3 0,0-1-3 15,0 4 0-15,0-4 2 0,-7 2-5 0,4 2 0 16,-4 1-2-16,1-2-3 0,-5 0 3 15,-19 10-1-15,34-17 40 0,-34 17 40 0,23-15 20 16,-23 15 5-16,17-15-2 0,-17 15 1 16,0 0-15-16,7-18-15 0,-7 18-19 0,0 0-8 15,-13-10-13-15,13 10-9 0,0 0-5 0,-30 0-3 16,30 0-3-16,-27 8-2 0,27-8-4 0,-27 12-2 16,10-2-2-16,17-10-2 0,-30 25-2 0,14-10-2 15,2 0-3-15,4 3 3 0,1 2-1 0,1-2 1 16,2 4 0-16,-1-2 1 0,7 2-2 0,0-2 4 15,0 0 2-15,7 0-4 0,-4-3 3 0,4-1-1 16,-7-16 3-16,16 25 1 0,-16-25 2 0,21 14 0 16,-21-14-2-16,23 8-1 0,-23-8 0 0,0 0-2 15,40-8 1-15,-40 8-4 0,24-14 0 0,-24 14-1 16,19-23 1-16,-5 9-1 16,-8-4-1-16,1 0 5 0,-4-1 29 0,3-1 21 15,-6-1-5-15,5 1-8 0,-5 0-6 0,-5 3-8 16,5 17-2-16,-3-33-4 0,3 33-2 0,-3-30-2 15,3 30-6-15,-3-22-5 0,3 22-6 0,-3-18-4 16,3 18 3-16,0 0-4 0,0 0 0 0,0 0 0 16,0 0-1-16,0 0-1 0,0 18 5 0,0-18-1 15,9 27-1-15,-1-10 1 0,-2 1 1 0,1 0 1 16,2 2 1-16,2-3 7 0,-1 3-4 0,-1-2 1 16,2-2-5-16,2-2-29 0,-3-2-78 0,-10-12-74 15,17 20-84-15,-17-20-128 0,20 9-122 16,-20-9-92-16,0 0-116 0,27-9-462 0,-27 9-643 15</inkml:trace>
  <inkml:trace contextRef="#ctx0" brushRef="#br2" timeOffset="-157940.78">3298 15337 189 0,'0'0'481'0,"-3"-20"-20"0,3 20-18 16,-8-17-25-16,8 17-28 0,-3-18-43 0,3 18-50 16,0 0-54-16,-6-20-50 0,6 20-39 0,0 0-33 15,0 0-24-15,3-17-17 0,-3 17-16 0,0 0-14 16,17-11-12-16,-17 11-2 0,0 0-7 0,27-6-4 15,-27 6 1-15,0 0-4 0,33-12-1 0,-33 12-4 16,20-7 1-16,-20 7-1 0,23-9-5 16,-23 9 5-16,20-10-6 0,-20 10 1 0,13-13 1 15,-13 13-1-15,0 0 1 0,14-19-5 0,-14 19-2 16,0 0 3-16,0-24 6 0,0 24 17 0,0 0 6 16,-7-17-6-16,7 17-2 0,0 0-9 15,-16-10-8-15,16 10-1 0,0 0-2 0,0 0-5 16,-30 5 1-16,30-5 0 0,-14 15-2 0,14-15-4 15,-13 26 12-15,10-9 0 0,-1 3 5 0,1-1 2 16,0 6 4-16,3-2-4 0,3 2 5 0,0 1-3 16,4-2 4-16,-1 1-4 0,1-2 0 0,3-1-3 15,0-2-1-15,0-2-3 0,0 0-51 0,-10-18-71 16,20 22-121-16,-20-22-123 0,23 7-100 16,-23-7-103-16,0 0-514 0,40-7-542 0</inkml:trace>
  <inkml:trace contextRef="#ctx0" brushRef="#br2" timeOffset="-157616.52">3698 15107 364 0,'0'0'403'0,"0"-35"3"16,0 35 3-16,-3-27-4 0,3 27-8 15,-3-23-37-15,3 23-52 0,-5-17-63 0,5 17-46 16,0 0-42-16,-9-15-27 0,9 15-2 0,0 0-1 16,0 0 1-16,-10 19-13 0,10-19-3 0,-3 28 4 15,3-11-7-15,0 4-17 0,-3 4-16 16,3-3-10-16,-5 1-15 0,5-1-8 0,0 1-9 15,0-1-7-15,0-22-4 0,0 33-4 0,0-33 13 16,0 30 72-16,0-30 67 0,0 25 65 0,0-25 58 16,0 0 36-16,5 23-18 0,-5-23-51 0,0 0-51 15,0 0-40-15,0 0-35 0,0 0-25 0,0 0-22 16,22-15-18-16,-22 15-14 0,17-23-8 0,-7 8-10 16,4 0-8-16,2 0-9 0,1 0-4 0,-1-3-9 15,5 3-58-15,-4 0-62 0,2 0-69 16,1 3-62-16,1-4-54 0,-5 4-51 0,1-1-55 15,-1 4-43-15,-2-4-52 0,-14 13-35 0,23-15-16 16,-23 15 6-16,14-13-13 0,-14 13-44 16,0 0-227-16,0 0-313 0</inkml:trace>
  <inkml:trace contextRef="#ctx0" brushRef="#br2" timeOffset="-157444.98">3798 15078 394 0,'0'0'475'0,"-37"5"5"15,37-5 6-15,0 0-12 0,-30 1-36 0,30-1-70 16,0 0-74-16,-26 3-63 0,26-3-52 0,0 0-25 15,-10 18-31-15,10-18 7 0,10 22-6 0,-1-8-16 16,2 3-16-16,5 0-18 0,-2 3-15 0,5 0-7 16,5 2-5-16,6-2-1 0,-3 0-9 0,3 0-3 15,0-2-8-15,-3-1-77 0,-4-4-115 16,-4-1-157-16,2 1-132 0,-8-3-172 16,-13-10-497-16,14 12-591 0</inkml:trace>
  <inkml:trace contextRef="#ctx0" brushRef="#br2" timeOffset="-156932.58">1370 16415 280 0,'0'0'456'0,"0"0"-24"16,0 0-22-16,-36 0-21 0,36 0-36 0,0 0-51 15,0 0-52-15,0 0-49 0,0 0-39 0,-27 5-31 16,27-5-31-16,0 0-25 0,0 0-12 16,0 0-6-16,-10 16 30 0,10-16 41 0,0 0 11 15,-3 24 2-15,3-24 17 0,-3 22 13 0,3-22 2 16,-5 30-5-16,5-30-19 0,0 35-24 0,0-35-19 16,-3 36-16-16,3-36-15 0,3 32-11 0,-3-32-7 15,0 29-2-15,0-29 19 0,8 29 39 0,-8-29 37 16,3 19 35-16,-3-19 6 0,7 18 1 0,-7-18-16 15,0 0-22-15,20 12-30 0,-20-12-20 0,0 0-20 16,40-3-14-16,-40 3-14 0,39-7-10 0,-12-1-1 16,3 1-14-16,3-3-6 0,1-3-14 0,-4 4-82 15,3-3-85-15,-3-1-100 0,-3-3-93 16,-4 4-98-16,1-1-89 0,-5 0-54 0,-2-3-31 16,-4 3-14-16,-2-2-13 0,-11 15-396 15,13-25-517-15</inkml:trace>
  <inkml:trace contextRef="#ctx0" brushRef="#br2" timeOffset="-156639.98">1760 16400 48 0,'0'0'358'0,"-17"-15"-11"16,17 15 22-16,-16-12 18 0,16 12 7 0,-20-11-6 16,20 11-10-16,-24-7-21 0,24 7-27 0,0 0-35 15,-33-8-45-15,33 8-44 0,0 0-44 0,0 0-36 16,0 0-22-16,-37 2-17 0,37-2-12 0,0 0-11 16,0 24-11-16,0-24-7 0,10 17-6 0,-10-17-1 15,20 22 3-15,-6-12-13 0,2 1-1 16,2-2 1-16,1-2-5 0,-19-7 2 0,41 13-2 15,-41-13 0-15,39 5-4 0,-39-5 3 0,40-2-7 16,-40 2-2-16,38-8 2 0,-38 8-3 0,25-5 1 16,-25 5-3-16,0 0 5 0,30-7 10 0,-30 7-4 15,0 0-8-15,0 0-4 0,0 0 0 0,0 0-2 16,0 25-6-16,0-25 2 0,-16 25-1 0,16-25 0 16,-9 32 0-16,9-32 0 0,-5 35-1 0,5-17 3 15,5 1 2-15,1 2-2 0,4-4-74 16,-1 1-116-16,9-3-130 0,5-5-110 0,4-5-119 15,13-3-188-15,6-4-332 0,11-6-537 0</inkml:trace>
  <inkml:trace contextRef="#ctx0" brushRef="#br2" timeOffset="-156160.98">2978 16167 172 0,'-10'-25'593'15,"3"3"-16"-15,-3 4-9 0,-3 1-27 0,-4-1-56 16,1 6-45-16,-5-2-60 0,-2 8-47 0,-1-2-49 15,24 8-31-15,-53 0-31 0,27 8-31 0,-8 2-34 16,4 6-33-16,0 3-22 0,4 3-20 0,-1 4-19 16,3 3-9-16,8 1-7 0,5 3-8 0,5-1-3 15,3-4-5-15,6-1-3 0,3 3-2 0,5-2-3 16,2-8 0-16,-3-1-1 0,7-3 3 16,-4-3-2-16,-13-13-2 0,34 9 1 0,-34-9 17 15,36-2 63-15,-36 2 0 0,40-18-7 0,-23 6-10 16,-1-6-17-16,1 1-12 0,0-5-9 0,-4-4-8 15,0 1-9-15,-6 1-4 0,0-2-3 16,0 1-5-16,-4 3-46 0,0-1-67 0,-3 3-81 16,3 3-79-16,-3 17-98 0,-3-30-78 0,3 30-65 15,-9-20-30-15,9 20 1 0,-21-13 20 0,21 13 60 16,0 0 78-16,-27-9 76 0,27 9 71 0,0 0 70 16,0 0 71-16,-23-8 61 0,23 8 50 0,0 0 48 15,0 0 37-15,0 0 29 0,0 0 20 0,0 0 11 16,0 0-5-16,0 0-3 0,0 0 11 15,0 0 9-15,0 0-15 0,0 0-13 0,7 20-17 16,-7-20-7-16,30 17-7 0,-10-4-17 0,6 2-19 16,1 3-17-16,0 1-7 0,3 1-17 0,-3 4-7 15,0-3-2-15,-1 1-8 0,-3-2-4 0,1 1-3 16,-4-1-1-16,-1-6 1 0,-5 2-5 0,2-3-12 16,-16-13-24-16,24 15-50 0,-24-15-78 0,0 0-87 15,23 9-75-15,-23-9-69 0,0 0-63 0,17-12-73 16,-17 12-365-16,10-23-355 0</inkml:trace>
  <inkml:trace contextRef="#ctx0" brushRef="#br2" timeOffset="-155787.98">3261 16073 190 0,'0'0'463'0,"-7"-28"6"16,7 28 5-16,-9-25-5 0,9 25-7 0,-18-22-13 16,18 22-39-16,-9-20-53 0,9 20-64 0,-13-16-62 15,13 16-48-15,0 0-37 0,0 0-29 0,-27-5-22 16,27 5-16-16,-11 17-15 0,11-17-10 0,-6 26-10 15,6-26-7-15,0 32-7 0,0-11-4 0,6 1-4 16,-2-2-1-16,3 0 0 0,3 1 1 0,-4-5-1 16,5 2 4-16,-2-6 2 0,-9-12 1 0,24 21 1 15,-24-21-1-15,23 8 5 0,-23-8 2 0,0 0-3 16,37-12-1-16,-37 12-3 0,27-22-5 16,-14 7-4-16,-4-2-3 0,2-4-2 0,-4-1-4 15,-1 0-1-15,-3 0-1 0,-3-1-1 0,4-2-4 16,-8 2 0-16,4 2 1 0,-3 5 12 0,3 16 12 15,-3-33-7-15,3 33-5 0,-7-20-2 0,7 20-3 16,0 0-3-16,0 0-1 0,0 0 0 0,-30 15 0 16,30-15 0-16,-6 35-2 0,2-12 1 0,4-1 3 15,0 3-2-15,4 3 0 0,-1-3 2 0,4 0 1 16,-4-4 1-16,3 0 3 0,5 2-1 16,-1-6-3-16,-4-3-36 0,4 3-99 0,-10-17-129 15,20 15-159-15,-20-15-136 0,0 0-100 16,33 2-673-16,-33-2-780 0</inkml:trace>
  <inkml:trace contextRef="#ctx0" brushRef="#br2" timeOffset="-155484.98">3561 16058 12 0,'3'-21'449'15,"-3"21"-22"-15,0 0-13 0,0-20-16 0,0 20-27 16,0 0-40-16,0 0-53 0,-3-22-56 0,3 22-44 16,0 0-36-16,0 0-29 0,0 0-20 0,11-15-20 15,-11 15-14-15,0 0-9 0,0 0-7 0,26-10-10 16,-26 10-2-16,0 0-5 0,37-10-2 0,-37 10-3 15,22-10 0-15,-22 10-4 0,27-13-2 0,-27 13-3 16,21-14-1-16,-21 14-5 0,20-15 1 0,-20 15 0 16,16-21 1-16,-16 21 27 0,11-17 32 15,-11 17 9-15,6-20 2 0,-6 20 6 0,-3-17 9 16,3 17-8-16,0 0-16 0,-7-21-17 0,7 21-8 16,0 0-7-16,0 0-2 0,-34 8 3 0,34-8-1 15,-22 22 3-15,11-5 3 0,1 3-4 16,1 6-4-16,1-1-3 0,5-1-2 0,0 5-2 15,6-2-2-15,-3-2 1 0,6 1-4 0,5-5-45 16,-1-1-113-16,-1-2-102 0,9-5-117 0,-18-13-90 16,36 9-84-16,-36-9-603 0,41 0-599 0</inkml:trace>
  <inkml:trace contextRef="#ctx0" brushRef="#br2" timeOffset="-155120.98">3995 15828 58 0,'0'0'531'0,"-7"-26"-21"15,7 26-21-15,-13-18-25 0,13 18-44 0,-10-14-56 16,10 14-69-16,0 0-57 0,-20-9-43 0,20 9-14 16,0 0-8-16,-17 12-7 0,17-12-16 0,-7 22-21 15,7-22-19-15,0 33-14 0,0-33-15 0,3 34-14 16,5-17-9-16,-5 1-12 0,4-3-7 0,-7-15-4 16,12 25 2-16,-12-25 2 0,18 20-5 0,-18-20-1 15,19 8-5-15,-19-8-3 0,0 0-2 16,34-11-6-16,-34 11 2 0,23-20-7 15,-13 9-1-15,0-4-4 0,0-3 2 0,-3 0-3 16,0-2-1-16,-1 4 3 0,-3-8-3 0,1 4-3 16,-4 20 2-16,3-31-3 0,-3 31 1 0,0-29-9 15,0 29-6-15,3-20-1 0,-3 20 5 0,0 0 2 16,0 0 1-16,0 0 1 0,0 0 1 0,7 25 2 16,-7-25 2-16,0 33-1 0,4-13 0 0,-1 0 3 15,0 0 0-15,0 2 2 0,4-4 1 0,-4 2 1 16,5-2 0-16,-2-1 3 0,4-5-1 0,-10-12-3 15,14 25-67-15,-14-25-93 0,9 18-140 0,-9-18-130 16,0 0-124-16,0 0-170 0,24 7-300 16,-24-7-493-16</inkml:trace>
  <inkml:trace contextRef="#ctx0" brushRef="#br2" timeOffset="-154780.97">4282 15830 187 0,'0'0'436'0,"3"-20"-11"15,-3 20-14-15,0-18-19 0,0 18-25 0,0 0-20 16,0-22-34-16,0 22-33 0,0 0-45 0,0-21-44 15,0 21-41-15,0 0-27 0,9-17-27 16,-9 17-18-16,0 0-17 0,21-15-11 0,-21 15-10 16,0 0-9-16,23-15-5 0,-23 15-2 0,21-10 2 15,-21 10-4-15,22-12-4 0,-22 12 0 0,21-15-3 16,-21 15-2-16,23-20 5 0,-23 20-8 16,20-20-2-16,-20 20 6 0,20-26-9 0,-20 26 1 15,17-24-3-15,-17 24 1 0,10-23 1 0,-10 23 34 16,9-19 15-16,-9 19 6 0,4-18-12 0,-4 18-6 15,0 0-9-15,-7-23-8 0,7 23-8 0,0 0-3 16,-27-5-4-16,27 5-2 0,-22 8 0 0,22-8-5 16,-30 20 10-16,13-5 22 0,0 5 17 0,0 2 6 15,0 5-4-15,4 1-4 0,-1-1-8 0,5 5-6 16,6-3-6-16,-1-3-3 0,4 3 1 16,0-4 0-16,7-4-5 0,2 3-1 0,2-5-7 15,-1-1-75-15,4-5-115 0,2 0-156 16,-2-4-128-16,-14-9-122 0,26 11-683 0,-26-11-724 15</inkml:trace>
  <inkml:trace contextRef="#ctx0" brushRef="#br2" timeOffset="-154292.98">2470 17072 306 0,'0'0'495'16,"0"0"-25"-16,-16-12-34 0,16 12-20 0,0 0-22 16,0 0-39-16,-20-12-50 0,20 12-64 0,0 0-53 15,0 0-39-15,0 0-28 0,0 0-13 0,-24 7-2 16,24-7 7-16,-6 15 1 0,6-15-5 0,-7 21-4 16,7-21 2-16,-6 26-3 0,6-26-4 15,-7 28-3-15,7-28-3 0,-4 27 0 0,4-27 8 16,0 27 8-16,0-27-3 0,0 23 8 0,0-23 7 15,0 20 5-15,0-20 8 0,0 0 15 0,4 23 12 16,-4-23 4-16,0 0-17 0,0 0-30 0,30 8-17 16,-30-8-21-16,37-11-12 0,-13 2-16 0,-2-2-9 15,11-2-9-15,1 1-5 0,3-3-4 0,0 0-5 16,-1 0-11-16,-3 3-57 0,1-3-73 0,-4 0-84 16,0 2-88-16,-7 1-108 0,-2-2-98 0,-2 2-83 15,-5 0-63-15,-14 12-73 0,16-22-528 16,-16 22-705-16</inkml:trace>
  <inkml:trace contextRef="#ctx0" brushRef="#br2" timeOffset="-153937.02">2867 16907 153 0,'0'0'496'0,"-19"-12"-16"0,19 12-5 16,0 0-13-16,-24-9-22 0,24 9-20 0,0 0-33 16,-27-8-42-16,27 8-58 0,0 0-58 0,0 0-46 15,-26-6-41-15,26 6-25 0,0 0-21 0,0 0-18 16,-13 14-16-16,13-14-5 0,0 0-5 0,6 24-3 15,-6-24-4-15,10 17-7 0,-10-17-5 0,20 17-2 16,-20-17-4-16,27 18-1 0,-27-18-2 16,33 15 1-16,-33-15 0 0,33 8-1 0,-33-8 0 15,40 0-2-15,-40 0-4 0,38-8 0 0,-38 8-2 16,39-12-2-16,-39 12-3 0,34-12 1 0,-34 12-1 16,23-12-1-16,-23 12-1 0,19-9-5 0,-19 9-2 15,0 0-1-15,0 0-4 0,0 0 3 0,0 0-3 16,14 15 2-16,-14-15 0 0,-9 26 4 0,1-12 3 15,2 3 8-15,-1 3 22 0,-2 4 21 0,1-5-2 16,2 4-4-16,3-2-9 0,-1-2-2 0,1 0-6 16,3-19-2-16,0 34-2 0,0-34 0 0,3 24-8 15,-3-24 0-15,10 20-4 0,-10-20-58 0,17 13-112 16,-17-13-152-16,0 0-166 0,0 0-134 16,37-5-129-16,-37 5-512 0,17-15-707 15</inkml:trace>
  <inkml:trace contextRef="#ctx0" brushRef="#br2" timeOffset="-148955.97">2440 17212 177 0,'0'0'416'15,"0"0"-15"-15,-22-7-5 0,22 7-1 0,0 0-25 16,-24-12-11-16,24 12-32 0,0 0-34 16,-17-7-46-16,17 7-60 0,0 0-34 0,0 0-25 15,0 0-30-15,0 0-16 0,-30 1-19 0,30-1-9 16,-6 15-13-16,6-15-7 0,0 22-4 0,0-22-2 15,3 29-2-15,-3-29 2 0,14 29-5 0,-5-14 0 16,1 0 3-16,4-3 5 0,-1 1 5 0,4-2 25 16,-17-11 23-16,36 9 13 0,-36-9-1 0,48-2-13 15,-23-5-10-15,-1-4-8 0,6-7-9 0,-3-2-8 16,-4-2-16-16,1-6 5 0,-2-1 14 0,-4-4 20 16,-5 0-2-16,0 2-8 0,-6-5-9 15,-4 4-3-15,-3 5 1 0,-3-2 16 16,0 4 8-16,-7 0-4 0,-1 5-17 0,-5 6-12 15,-1 1-9-15,-7 6-5 0,24 7-9 0,-52 0-4 16,22 7-1-16,-4 3-4 0,0 5-1 0,4 5 2 16,3 3-7-16,5-1 3 0,2 5 0 0,7 2 4 15,5-5-4-15,5 1-2 0,6 1 1 0,5-2 2 16,5 1 3-16,7 1-2 0,2-7 5 0,5-4 2 16,0 0 1-16,3-7 5 0,3-2-2 0,1-6-1 15,0-6-2-15,6-7-2 0,-1-2-3 0,5-5 0 16,-1-7 2-16,-6-1-2 0,-1-4-3 0,-6-1-2 15,-3-2 0-15,-4-1 1 0,-5 7-5 0,-5 0 3 16,-4 3 3-16,-1 4 2 0,-5 2 2 16,-3 20-5-16,-3-25-4 0,3 25-1 0,-21-11-2 15,21 11 2-15,-36 12-8 0,15 2 7 0,-2 5 1 16,0 2 2-16,0 3-2 0,2 2-5 0,8 1 5 16,0-2 2-16,3 1 2 0,10-4-7 0,0-1 5 15,6-1 0-15,8-4-3 0,6-1 11 0,3-5-1 16,7-2 3-16,0-6-1 0,7-2-2 15,3-5-2-15,3 0 0 0,0-5-2 0,-2 0-1 16,-1-2 1-16,-4 0-5 0,1-2 4 0,-7 2-5 16,-4 0-26-16,-5-1-49 0,-1 4-62 0,-4-3-77 15,-2-2-94-15,-14 14-116 0,16-20-148 16,-16 20-119-16,0-17-688 0,0 17-832 0</inkml:trace>
  <inkml:trace contextRef="#ctx0" brushRef="#br2" timeOffset="-143404.97">4335 13205 238 0,'0'0'268'0,"0"0"-13"0,0 0 0 16,0 0-15-16,0 0-7 0,0 0 0 15,0 0 4-15,0 0 6 0,0 0-5 0,0 0-2 16,0 0-12-16,0 0-13 0,0 0-17 0,0 0-17 16,0 0-18-16,0 0-16 0,0 0-20 0,0 0-9 15,0 0-9-15,0 0-11 0,0 0-12 0,0 0-2 16,0 0 7-16,-11 15 14 0,11-15 18 0,0 0 20 16,0 0 15-16,0 0 15 0,0 0 5 15,0 0 2-15,0 0-16 0,0 0-32 0,0 0-24 16,0 0-21-16,0 0-13 0,0 0-11 0,0 0-9 15,-9-18-12-15,9 18-8 0,0 0-4 0,6-23-6 16,-6 23-4-16,11-22-4 0,-11 22-6 16,16-24 2-16,-5 9-1 0,2-2-1 0,0 0-1 15,0 0-3-15,0 0 2 0,1-1 0 0,-1 3-5 16,1-2 2-16,-1 1 1 0,-3 4 2 0,-10 12-2 16,20-22-3-16,-20 22 3 0,14-18-1 0,-14 18-3 15,13-17 2-15,-13 17 0 0,0 0 0 0,17-18-2 16,-17 18 0-16,0 0 6 0,10-15-2 0,-10 15 1 15,0 0 0-15,0 0-4 0,12-15 4 0,-12 15-2 16,0 0 2-16,0 0-3 0,0 0 1 0,0 0-2 16,11-15 3-16,-11 15-2 0,0 0 0 15,0 0 0-15,0 0 2 0,0 0 1 0,0 0 1 16,0 0 2-16,0 0 4 0,7-15-6 16,-7 15-4-16,0 0-4 0,0 0-9 0,0 0-35 15,0 0-70-15,0 0-123 0,3-16-120 0,-3 16-135 16,0 0-114-16,0 0-101 0,-7-26-578 0,7 26-748 15</inkml:trace>
  <inkml:trace contextRef="#ctx0" brushRef="#br2" timeOffset="-142753.12">4786 12297 376 0,'0'0'375'0,"0"0"-12"0,0 0-16 0,-11-13-18 16,11 13-13-16,0 0-20 0,0 0-21 0,0 0-12 16,0 0-8-16,0 0-7 0,0 0-4 0,-20-9-8 15,20 9-18-15,0 0-16 0,0 0-22 0,0 0-23 16,0 0-21-16,0 0-20 0,0 0-15 16,0 0-15-16,0 0-15 0,0 0-13 0,0 0-2 15,-17 13 0-15,17-13-6 0,0 0-4 0,4 17-7 16,-4-17-7-16,0 0 0 0,3 27-4 0,-3-27-2 15,7 19 0-15,-7-19-1 0,7 29-3 16,-7-29 2-16,9 27-5 0,-5-9-1 0,2 0-3 16,2-3 1-16,-5 2-8 0,-3-17 4 0,9 30-5 15,-9-30 2-15,10 28-3 0,-10-28-1 0,8 24 1 16,-8-24-1-16,6 19 2 0,-6-19 2 0,6 17 3 16,-6-17 4-16,0 0 4 0,7 19 0 0,-7-19 2 15,0 0 3-15,0 0 0 0,11 13-2 16,-11-13-6-16,0 0-13 0,0 0-21 0,0 0-77 15,16-13-108-15,-16 13-128 0,6-15-144 0,-6 15-102 16,8-22-77-16,-8 22-602 0,9-25-716 0</inkml:trace>
  <inkml:trace contextRef="#ctx0" brushRef="#br2" timeOffset="-142065.06">5039 12083 260 0,'0'0'298'0,"0"0"-19"0,3-20-16 16,-3 20-5-16,0 0-2 0,-3-18-2 0,3 18-14 15,0 0-11-15,0 0-15 0,-4-18-16 0,4 18-22 16,0 0-19-16,0 0-15 0,0 0-12 0,0 0-14 15,0 0-10-15,-6-15-5 0,6 15-5 0,0 0-5 16,0 0-2-16,0 0 3 0,0 0-7 16,0 0 2-16,0 0 10 0,0 0 46 0,0 0 29 15,0 0 9-15,-3 18-12 0,3-18-16 0,0 17-21 16,0-17-19-16,6 24-19 0,-6-24-15 16,7 26-14-16,-7-26-12 0,9 28-12 0,-1-10-7 15,-2-1-7-15,4 0-3 0,-4 1-6 0,2 0-4 16,1-1-1-16,-2 0-3 0,-1-2-1 0,2 3 0 15,-8-18-2-15,13 28 3 0,-13-28-3 0,9 22 1 16,-9-22 2-16,8 21 0 0,-8-21 15 0,6 17 39 16,-6-17 23-16,0 0 28 0,10 22 16 0,-10-22 15 15,0 0-17-15,0 0-18 0,0 0-28 0,0 0-15 16,0 0-15-16,0 0-7 0,0 0-11 0,0 0-7 16,0 0-4-16,-20-18-6 0,20 18-2 0,-10-13-4 15,10 13-4-15,-13-14-1 0,13 14-2 16,0 0-3-16,-17-20 0 0,17 20 0 15,0 0-2-15,-13-17 3 0,13 17-2 0,0 0 1 16,-17-15-5-16,17 15 0 0,0 0 2 0,0 0-8 16,-13-13 1-16,13 13-6 0,0 0 0 0,0 0 2 15,0 0 5-15,-27 10-4 0,27-10 3 0,-17 15 2 16,17-15 1-16,-16 22 2 0,5-7-1 0,5-2 0 16,-4 3 2-16,4 0 0 0,6-16-3 0,-8 30 8 15,8-30-2-15,-3 29-4 0,3-29 2 0,0 24 2 16,0-24 3-16,6 22 4 0,-6-22 4 0,11 13 4 15,-11-13 2-15,0 0-2 0,37 8-1 0,-37-8-1 16,30-6-1-16,-30 6 0 0,36-12-9 16,-16 4-4-16,1-2-15 0,-5 3-27 15,1-3-57-15,2 0-67 0,-19 10-67 0,30-18-74 16,-30 18-95-16,21-15-95 0,-21 15-95 0,16-15-78 16,-16 15-57-16,0 0-431 0,0 0-625 0</inkml:trace>
  <inkml:trace contextRef="#ctx0" brushRef="#br2" timeOffset="-141620.97">4738 13101 269 0,'0'0'340'0,"-30"8"-12"0,30-8-18 15,0 0-3-15,-26 6-4 0,26-6-1 0,0 0-11 16,0 0-14-16,-24 6-19 0,24-6-18 0,0 0-15 16,0 0-12-16,0 0-21 0,0 0-15 0,0 0-29 15,0 0-29-15,0 0-24 0,0 0-18 0,0 0-15 16,0 0-10-16,7-24-9 0,-7 24-10 16,27-13-3-16,-11 4-7 0,8-1-2 0,-1 0-3 15,0 1-1-15,1-3 1 0,2 0-4 0,1 2-2 16,0 0-3-16,0 0-2 0,0 1-6 0,-5 1-2 15,2-2-6-15,-4 2-98 0,-20 8-104 0,33-15-117 16,-33 15-109-16,27-10-83 0,-27 10-581 16,20-7-568-16</inkml:trace>
  <inkml:trace contextRef="#ctx0" brushRef="#br2" timeOffset="-141272.52">5132 12780 259 0,'0'0'301'0,"0"0"-20"0,0 0-27 16,-10-15-22-16,10 15-17 0,0 0-15 0,0 0-10 16,0 0-11-16,-6-15-20 0,6 15-13 0,0 0-22 15,0 0-21-15,0 0-24 0,0 0-17 0,9-18-9 16,-9 18-14-16,0 0-3 0,21-10-10 16,-21 10-7-16,0 0 7 0,0 0 11 0,33-2 4 15,-33 2 10-15,0 0 6 0,19 10 4 0,-19-10 4 16,11 16-2-16,-11-16-1 0,0 19-2 0,0-19-4 15,-4 24 8-15,4-24-2 0,-3 26-1 0,3-26-7 16,-10 27-12-16,10-27-8 0,-6 28-10 0,6-28-1 16,-4 23-3-16,4-23-5 0,-7 22 7 0,7-22 10 15,-3 17 1-15,3-17 15 0,0 0-5 0,10 15 2 16,-10-15-13-16,0 0 4 0,30 3-7 0,-30-3-3 16,30-5-8-16,-30 5-2 0,34-11-5 15,-34 11-4-15,33-12-31 0,-33 12-101 16,33-13-116-16,-16 6-105 0,-17 7-84 0,26-20-90 15,-26 20-380-15,20-20-383 0</inkml:trace>
  <inkml:trace contextRef="#ctx0" brushRef="#br2" timeOffset="-140784.65">5546 12530 281 0,'0'-25'400'0,"0"25"-15"0,0-20-14 16,0 20-11-16,0 0-21 0,-3-25-26 0,3 25-35 15,0 0-45-15,0-17-32 0,0 17-32 0,0 0-22 16,0 0-5-16,0 0-4 0,0 0 0 16,0 0-23-16,0 0-5 0,0 0 0 15,9 22-10-15,-9-22-4 0,7 27-11 0,-4-10-12 16,3 4-12-16,2-1-10 0,-2 0-10 0,1 0-7 16,-4-1-7-16,8 2-5 0,-8-1-3 0,3-2-3 15,1-2 0-15,-7-16-3 0,9 28-4 0,-9-28 7 16,8 22-2-16,-8-22 38 0,10 18 24 0,-10-18 31 15,6 15 21-15,-6-15 4 0,0 0-27 0,0 0-20 16,0 0-12-16,0 0-14 0,0 0-13 0,0 0-8 16,0 0-8-16,0 0-5 0,6-15-4 0,-6 15-5 15,0 0-3-15,-9-22-4 0,9 22-1 0,-13-18-3 16,13 18-2-16,-14-15 2 0,14 15 0 16,-19-14 7-16,19 14 6 0,-21-12 0 0,21 12-2 15,-26-8-1-15,26 8-5 0,-34-4 0 16,34 4 0-16,-33 6-1 0,33-6-5 0,-36 10 5 15,18-1-7-15,1 2 0 0,4 1 1 0,0 1-2 16,3 1 0-16,3 2 4 0,7-16-1 0,-6 30-1 16,6-30 3-16,0 29 2 0,0-29 1 0,10 31 9 15,-10-31-7-15,17 22 4 0,-17-22 11 0,27 17-12 16,-27-17 2-16,33 11-8 0,-33-11-10 0,39 3-14 16,-39-3-54-16,40-5-75 0,-19-1-97 0,-1-1-98 15,-1-4-112-15,-2 4-74 0,-1-3-39 16,-16 10-49-16,21-22-500 0,-21 22-583 0</inkml:trace>
  <inkml:trace contextRef="#ctx0" brushRef="#br2" timeOffset="-140380.52">5002 13272 71 0,'0'0'367'0,"0"0"-20"0,-33 5-13 16,33-5-4-16,0 0-11 0,-27 6-11 15,27-6-19-15,0 0-27 0,0 0-23 0,-30 4-26 16,30-4-22-16,0 0-21 0,0 0-27 0,0 0-20 16,0 0-20-16,-24 5-17 0,24-5 22 0,0 0 15 15,0 0-12-15,0 0-19 0,48 0-13 0,-48 0-17 16,39 3-11-16,-39-3-7 0,46 0-12 16,-46 0-4-16,57 0-1 0,-57 0-3 0,60 0-5 15,-60 0-1-15,60 0-1 0,-60 0-3 0,57 0-2 16,-57 0-6-16,54-5-3 0,-54 5-5 0,50-6-28 15,-27 2-125-15,-23 4-157 0,44-12-136 0,-44 12-126 16,36-17-529-16,-15 8-574 0</inkml:trace>
  <inkml:trace contextRef="#ctx0" brushRef="#br2" timeOffset="-139956.72">5689 13087 162 0,'0'0'457'0,"0"0"-11"16,-7-17-34-16,7 17-42 0,0 0-45 15,0-18-50-15,0 18-43 0,0 0-43 0,0-20-29 16,0 20-20-16,0 0-28 0,11-18-24 0,-11 18-15 16,13-12-17-16,-13 12-10 0,17-12-9 0,-17 12-9 15,19-7-2-15,-19 7-6 0,0 0-3 0,27-11-2 16,-27 11 0-16,0 0-1 0,0 0 2 0,33 5-4 16,-33-5 2-16,0 0-4 0,10 13-2 0,-10-13 0 15,0 0-3-15,0 0 2 0,4 19 8 0,-4-19 9 16,0 0 7-16,0 0 3 0,-7 20-2 0,7-20 1 15,0 0-7-15,0 0-7 0,-10 17 2 0,10-17-9 16,0 0-2-16,0 0-1 16,-7 13-2-16,7-13-4 0,0 0 2 0,0 0 0 15,0 0 4-15,0 0 1 0,0 0 0 0,7 18-2 16,-7-18-2-16,0 0-1 0,0 0 0 0,33 3-1 16,-33-3 0-16,0 0-4 0,30 2-2 0,-30-2 4 15,0 0-3-15,27 10-2 0,-27-10 4 0,13 12-2 16,-13-12 5-16,14 18-2 0,-14-18 5 0,3 23-4 15,-3-23 1-15,0 27-2 0,0-27 4 0,-10 28 2 16,0-13 2-16,0 0-2 0,0-3 2 0,-4-3-3 16,14-9-2-16,-26 20-3 0,26-20-49 0,-34 12-90 15,34-12-98-15,-30 4-79 0,30-4-69 0,-26-3-92 16,26 3-418-16,-23-13-375 0</inkml:trace>
  <inkml:trace contextRef="#ctx0" brushRef="#br2" timeOffset="-139500.97">5966 12792 292 0,'10'-15'375'0,"-10"15"-15"0,10-22-18 15,-10 22-22-15,10-17-20 0,-10 17-29 0,0 0-35 16,10-24-41-16,-10 24-26 0,0 0-24 0,0 0-7 16,10-12 13-16,-10 12 1 0,0 0-17 0,0 0-4 15,13 20-4-15,-13-20-10 0,13 24-12 0,-13-24-1 16,10 29-10-16,1-9-6 0,-5-2-6 15,1 2-10-15,2-1 4 0,-1 1-8 0,-2 1-11 16,1-5-11-16,2 2-8 0,-1 0-6 0,-8-18-4 16,9 26-3-16,-9-26 19 0,13 21 25 15,-13-21 27-15,8 15 26 0,-8-15 23 0,0 0-15 16,13 18-23-16,-13-18-18 0,0 0-16 0,0 0-4 16,0 0-3-16,0 0-8 0,0 0-10 0,0 0-9 15,0 0-5-15,14-18-6 0,-14 18-8 0,0 0-4 16,-14-20-3-16,14 20-3 0,-10-16-4 0,10 16-6 15,-17-20 5-15,17 20 7 0,-19-14 4 0,19 14-3 16,-24-7-4-16,24 7 0 0,0 0-5 16,-44 2-2-16,44-2-2 0,-33 18-1 0,13-5 3 15,7 1-1-15,-4 1-1 0,4 2-3 0,3 0 1 16,3 3 3-16,4-7 0 0,3-13 2 0,-4 28 5 16,4-28 1-16,11 20 2 0,-11-20 3 0,16 14 0 15,-16-14 1-15,0 0-2 0,47-6 0 0,-24-2-7 16,0 1-15-16,1-6-32 0,-1 3-97 15,4-5-115-15,-3-1-132 0,-2-5-162 0,2 1-111 16,-1-1-157-16,-7 0-369 0,5-3-650 0</inkml:trace>
  <inkml:trace contextRef="#ctx0" brushRef="#br2" timeOffset="-137452.52">5255 12002 37 0,'0'0'252'16,"0"0"-14"-16,0 0-2 0,0 0-5 0,-27-5-19 15,27 5-17-15,0 0-16 0,0 0-15 0,0 0-15 16,0 0-6-16,0 0 2 0,0 0 0 16,0 0-2-16,0 0-1 0,0 0-7 15,-26-4-21-15,26 4-20 0,0 0 1 0,0 0 1 16,0 0 2-16,10-17-3 0,-10 17-1 0,0 0-15 15,16-12-6-15,-16 12-8 0,21-12-6 0,-21 12-7 16,23-15-3-16,-23 15 9 0,27-16-3 0,-11 4-3 16,1 3 8-16,0-2 4 0,-17 11 5 0,33-17-4 15,-33 17-7-15,30-17 0 0,-30 17-5 0,23-12-13 16,-23 12-8-16,27-17-4 0,-27 17-7 0,24-6-6 16,-24 6 2-16,19-8 7 0,-19 8 1 0,0 0-3 15,38-2 3-15,-38 2-2 0,0 0-2 16,36 7 2-16,-36-7-4 0,27 9 2 0,-27-9-1 15,22 14-2-15,-22-14 0 0,27 18 2 0,-27-18-3 16,24 19 3-16,-10-7-4 0,-5 0-2 16,4 5-1-16,-2-5-2 0,2 2-3 0,-3 2-1 15,0-4-1-15,-10-12-1 0,20 25 1 0,-20-25-1 16,17 22-1-16,-17-22-3 0,13 20 0 0,-13-20-4 16,17 20 6-16,-17-20 0 0,13 21 0 0,-13-21-5 15,10 20 6-15,-10-20-1 0,13 20-3 0,-13-20 3 16,10 18 0-16,-10-18 0 0,11 14 1 0,-11-14-2 15,9 18 4-15,-9-18-5 0,0 0 0 0,10 19-3 16,-10-19 2-16,0 0 1 0,11 20 1 16,-11-20-1-16,0 0 0 0,6 18 0 0,-6-18 1 15,0 0 0-15,10 20-4 0,-10-20 4 0,0 0-1 16,14 23 1-16,-14-23-1 0,6 20 1 0,-6-20-2 16,10 18 0-16,-10-18 7 0,10 19-8 0,-10-19 1 15,10 18-1-15,-10-18 4 0,10 20-4 16,-10-20 2-16,10 18-1 0,-10-18 3 0,7 17-2 15,-7-17 2-15,10 14-4 0,-10-14 9 0,0 0-9 16,9 24-8-16,-9-24 11 0,0 0 0 0,8 17-1 16,-8-17 2-16,0 0-2 0,6 17 1 0,-6-17-3 15,0 0 5-15,7 17 0 0,-7-17 0 0,0 0-1 16,0 0-1-16,3 20 4 0,-3-20-3 16,0 0 3-16,0 0 1 0,0 0-3 0,0 24 2 15,0-24-3-15,0 0 2 0,0 0-2 0,-7 17-1 16,7-17 3-16,0 0-5 0,0 0 3 0,-6 14-5 15,6-14 7-15,0 0-2 0,0 0-2 0,-14 18 0 16,14-18 1-16,0 0-2 0,0 0 4 0,-13 18-6 16,13-18 2-16,0 0 2 0,-13 9 0 0,13-9-2 15,0 0-2-15,-17 13 0 0,17-13 2 16,0 0 0-16,-13 12 1 0,13-12-1 0,0 0 0 16,-17 13 2-16,17-13-5 0,0 0 4 0,-17 10-1 15,17-10 3-15,0 0-3 0,-16 14 2 16,16-14-2-16,0 0 2 0,-14 9-2 0,14-9 0 15,0 0 0-15,-16 10 2 0,16-10-3 0,0 0 2 16,-17 12-2-16,17-12 1 0,0 0-1 0,-20 10 2 16,20-10-1-16,0 0 0 0,-20 10 1 0,20-10-3 15,0 0 4-15,-20 12-3 0,20-12 2 0,0 0-1 16,-23 13-2-16,23-13 3 0,0 0-2 0,-17 11 0 16,17-11 1-16,0 0 1 0,-16 9 0 0,16-9-5 15,0 0 5-15,-21 13-1 0,21-13 0 0,0 0-4 16,-23 12 4-16,23-12 3 0,-13 9-3 15,13-9 0-15,0 0 0 0,-20 17 1 0,20-17 0 16,-18 9-1-16,18-9 1 0,0 0-3 16,-16 13 2-16,16-13 1 0,0 0 0 0,-20 12 3 15,20-12-4-15,0 0 0 0,-24 15 0 0,24-15 1 16,-16 9-4-16,16-9 5 0,-17 12 0 0,17-12-4 16,-19 12 0-16,19-12 0 0,-24 12 2 0,24-12-2 15,-20 10 4-15,20-10 0 0,-24 12-2 0,24-12 4 16,-19 8-4-16,19-8 2 0,-17 9 1 0,17-9-2 15,-19 12 1-15,19-12-6 0,-21 8 6 0,21-8-1 16,-20 9 2-16,20-9-4 0,-23 7 0 0,23-7 3 16,-23 10-4-16,23-10 3 0,-24 10 0 0,24-10 3 15,-23 7 0-15,23-7-1 0,-24 8 0 0,24-8 4 16,0 0-1-16,-33 7 3 16,33-7 3-16,0 0-2 0,-37 9-1 0,37-9-4 15,-27 5 4-15,27-5-3 0,0 0-4 0,-39 4 3 16,39-4 0-16,-34 3-3 0,34-3 0 0,-30 5 0 15,30-5 1-15,-33 3-2 0,33-3 2 0,-33 1 1 16,33-1-1-16,0 0 1 0,-44 0 0 0,44 0 2 16,0 0 2-16,-43 0 7 0,43 0 2 0,0 0-1 15,-41-1-2-15,41 1-2 0,-30-6-3 0,30 6 0 16,-25-2-6-16,25 2 2 0,-30-4 0 0,30 4-1 16,-27-8 1-16,27 8 1 0,-27-9 2 0,27 9 1 15,-27-9 3-15,27 9 0 0,-27-13-4 16,27 13 2-16,-26-15-2 0,26 15-3 0,-27-17 2 15,27 17-3-15,-23-18 0 0,23 18 2 0,-27-20-3 16,27 20 1-16,-23-20 1 0,10 8-1 0,13 12 0 16,-24-26 1-16,10 14-2 0,5 0-1 0,9 12 1 15,-21-25 0-15,21 25 1 0,-16-26 1 0,16 26 0 16,-17-24-1-16,17 24 1 0,-16-30-1 0,16 30 1 16,-14-30-1-16,14 30-2 0,-13-30-4 0,7 15 3 15,-2-3-2-15,2 0 1 0,6 18 1 0,-7-30-2 16,1 14 0-16,6 16 0 0,-3-33 3 0,3 33-4 15,-5-33 1-15,2 13 0 0,6 2-2 16,-3-1 4-16,5-1-3 0,-2-4-1 0,3 5 0 16,-2-1 1-16,2 1 1 0,1-2-2 0,3 4 1 15,-3-3 1-15,2 3 0 0,2-4 0 0,-1 4 0 16,3-1-1-16,-3 2-2 0,6-4 1 0,-2 4 2 16,6-2-1-16,3 1 0 0,1-1-1 0,6 0 1 15,0 1 2-15,6 0 1 0,4 2 1 0,7 0-3 16,4 0 2-16,4-1 3 0,2 7-4 0,3-4 2 15,-3 6 1-15,3-1-2 0,0 2 3 0,-6 2 2 16,-1 2-2-16,-3-1 0 0,0 0 2 0,-3 3-3 16,-7 0-1-16,0 0 2 0,-7 3-4 0,0-3-21 15,-33 0-84-15,57 3-108 0,-57-3-143 0,44 5-157 16,-44-5-158-16,33 1-584 0,-33-1-717 0</inkml:trace>
  <inkml:trace contextRef="#ctx0" brushRef="#br2" timeOffset="-136100.99">5302 14062 107 0,'0'0'305'0,"0"0"-11"16,-17 10-2-16,17-10-3 0,0 0-16 0,0 0-16 15,-27 7-15-15,27-7-1 0,0 0 0 0,0 0 8 16,-23 9 14-16,23-9 3 0,0 0 2 0,0 0-1 16,0 0-10-16,-26 3-17 0,26-3-20 0,0 0-19 15,0 0-18-15,0 0-12 0,0 0-10 0,0 0 0 16,0 0-9-16,0 0-30 0,0 0-21 16,10-16-22-16,-10 16-14 0,36-18-10 0,-12 8-17 15,3-3-5-15,3 1-5 0,3-1-8 0,-3 1-3 16,3 2-4-16,0-2 0 0,-6 2-4 0,0 0-5 15,0 1 0-15,-5-3-2 0,2 5 0 0,-4-3-14 16,1 2-20-16,-2 1-62 0,-19 7-96 16,27-15-144-16,-27 15-164 0,20-16-134 0,-20 16-110 15,10-17-507-15,-10 17-709 0</inkml:trace>
  <inkml:trace contextRef="#ctx0" brushRef="#br2" timeOffset="-134932.5">5992 13646 269 0,'0'0'311'15,"0"0"-42"-15,0 0-11 0,0 0-16 0,0 0-16 16,0 0-21-16,0 0-21 0,0 0-14 0,0 0-17 16,0 0-18-16,0 0-17 0,0 0-13 0,24-12-10 15,-24 12-4-15,0 0-21 0,13-12-11 16,-13 12-9-16,13-13-10 0,-13 13-1 0,10-14-6 15,-10 14 2-15,11-17 1 0,-11 17 5 0,9-19 6 16,-9 19 6-16,0 0-1 0,7-22-4 0,-7 22-6 16,0 0-2-16,-3-20-3 0,3 20-4 0,0 0-11 15,-16-17 3-15,16 17-11 0,0 0-2 0,-35-9-1 16,35 9-3-16,0 0 0 0,-43 5 0 16,43-5 0-16,-33 1 13 0,33-1 4 0,-30 6 0 15,30-6-4-15,0 0-4 0,-36 2-3 0,36-2 0 16,0 0-6-16,-27 4 0 0,27-4-4 0,0 0 14 15,0 0 13-15,-17 13 2 0,17-13 8 0,0 0 5 16,3 17-4-16,-3-17-3 0,11 18-8 0,-11-18-3 16,16 18-6-16,-16-18-2 0,23 20-4 15,-9-8-3-15,-1 1-2 0,0-4-4 0,1 3-1 16,-1 2 0-16,-13-14-4 0,20 20 2 0,-20-20-2 16,17 22 2-16,-17-22 5 0,13 24 6 0,-13-24 7 15,0 21 6-15,0-21 10 0,-10 22 11 0,10-22 12 16,-13 20 7-16,13-20-2 0,-20 19-4 0,20-19-3 15,-23 17 2-15,23-17-1 0,-24 10-1 16,24-10-2-16,-24 9-4 0,24-9-3 0,0 0-7 16,-26 8 0-16,26-8-3 0,0 0-5 0,0 0-3 15,0 0-8-15,0 0-7 0,-30-5-5 0,30 5-8 16,0 0-19-16,0 0-61 0,7-22-103 16,-7 22-130-16,13-17-147 0,-13 17-142 0,20-24-666 15,-20 24-723-15</inkml:trace>
  <inkml:trace contextRef="#ctx0" brushRef="#br2" timeOffset="-133884.96">5432 14047 153 0,'0'0'183'0,"0"0"-17"0,0 0-11 0,0 0-19 16,0 0-5-16,-27 5-1 0,27-5 6 16,0 0-17-16,0 0-1 0,0 0-19 0,0 0 6 15,-26 5 0-15,26-5 4 0,0 0 6 0,0 0-4 16,0 0-4-16,0 0-4 0,0 0-1 0,0 0 3 16,0 0 6-16,0 0 3 0,0 0-2 0,-27 2-1 15,27-2-4-15,0 0 0 0,0 0-6 0,0 0-6 16,0 0-14-16,0 0-9 0,0 0-10 15,33-2-10-15,-33 2-11 0,0 0-6 0,50 0-10 16,-50 0-2-16,43 2-5 0,-43-2-2 0,51 5-3 16,-51-5-2-16,57 3-4 0,-57-3 2 0,53 5-3 15,-53-5 1-15,50 5-2 0,-50-5-1 0,40 2 3 16,-40-2 2-16,33 3-5 0,-33-3 4 16,0 0 4-16,43 2-6 0,-43-2 2 0,0 0 0 15,34 4 2-15,-34-4-3 0,0 0 0 0,0 0-1 16,30 2-2-16,-30-2-6 0,0 0 0 0,0 0-60 15,0 0-136-15,23-11-145 0,-23 11-139 0,0 0-484 16,7-15-444-16</inkml:trace>
  <inkml:trace contextRef="#ctx0" brushRef="#br2" timeOffset="-133284.65">6259 13784 271 0,'17'-14'291'0,"-17"14"-17"16,0 0-14-16,13-18-25 0,-13 18-11 0,0 0-14 15,6-15-4-15,-6 15-2 0,0 0 5 0,0 0 1 16,0 0-8-16,0 0-8 0,14-15-15 0,-14 15-13 16,0 0-17-16,0 0-21 0,0 0-25 0,0 0-16 15,0 0-27-15,0 0-9 0,0 0-12 0,0 0 0 16,0 0 5-16,0 0-1 0,7 23 6 0,-7-23-8 15,3 17-2-15,-3-17-9 0,7 26-1 16,-7-26-8-16,7 24 1 0,-7-24-6 16,6 27-1-16,-6-27 2 0,10 26-4 0,-10-26 9 15,10 25-14-15,-10-25 3 0,7 19-5 0,-7-19 2 16,7 18 2-16,-7-18 0 0,6 14 24 0,-6-14 15 16,0 0 11-16,3 18 16 0,-3-18 12 0,0 0 14 15,0 0-17-15,0 0-15 0,0 0-13 0,0 0-13 16,0 0-8-16,0 0-6 0,0 0-8 0,0 0-4 15,0 0-6-15,0 0 0 0,-16-13-4 0,16 13-1 16,0 0-3-16,-17-19-2 0,17 19 1 0,0 0-1 16,-16-18-2-16,16 18 0 0,0 0-1 0,-20-12 2 15,20 12-1-15,0 0 2 0,-24-10-3 0,24 10-1 16,0 0-1-16,0 0 1 0,-33-4 0 16,33 4 0-16,0 0 1 0,-30 4-2 15,30-4 1-15,-24 10 1 0,24-10 0 0,-19 12 0 16,19-12 2-16,-21 20 3 0,21-20 4 0,-12 24 2 15,12-24 12-15,-14 22 7 0,14-22 3 0,-7 25 2 16,7-25 5-16,0 22 0 0,0-22 8 0,3 20 2 16,-3-20 1-16,7 17 0 0,-7-17-3 0,20 11-5 15,-20-11-8-15,27 5-3 0,-27-5-6 0,33-3 1 16,-33 3-10-16,37-8-2 0,-37 8-12 0,39-14-10 16,-39 14-34-16,41-16-60 0,-41 16-75 0,27-13-92 15,-27 13-98-15,23-19-101 0,-23 19-81 16,10-15-68-16,-10 15-505 0,0 0-591 0</inkml:trace>
  <inkml:trace contextRef="#ctx0" brushRef="#br2" timeOffset="-132468.89">5225 14163 2 0,'0'0'259'0,"0"0"-20"0,0 0-10 0,3-21-16 16,-3 21-13-16,0 0-11 0,0 0-12 0,0 0-4 16,-3-22-11-16,3 22-4 0,0 0-3 0,0 0-4 15,0 0-6-15,0 0 3 0,3-17-2 0,-3 17-4 16,0 0 0-16,0 0-4 0,0 0-6 0,0 0-16 16,0 0-15-16,0 0-16 0,0 0-13 0,0 0-12 15,0 0-9-15,0 0 9 0,0 0 7 0,0 0 0 16,21-7-10-16,-21 7-2 0,0 0-4 0,30 12-7 15,-30-12-3-15,30 9-8 0,-30-9-5 16,33 15-4-16,-16-5 0 0,6-2-5 16,-3 5-3-16,1-4-1 0,-2 3-5 0,1 1 2 15,4-1-2-15,-5 1 3 0,1 3-3 0,4-4-2 16,-5 0 1-16,2 1-2 0,-1-1 1 0,-4-2 0 16,1 0-2-16,-17-10 6 0,30 18 17 0,-30-18 18 15,27 15 1-15,-27-15 1 0,24 10-1 0,-24-10 2 16,19 9-4-16,-19-9-14 0,0 0 2 0,27 11-3 15,-27-11-6-15,0 0-4 0,20 9 1 0,-20-9-9 16,0 0 2-16,0 0-7 0,0 0-2 0,0 0-7 16,30 3-50-16,-30-3-100 0,0 0-176 0,0 0-183 15,0 0-178-15,0 0-433 0,0 0-589 0</inkml:trace>
  <inkml:trace contextRef="#ctx0" brushRef="#br2" timeOffset="-129475.96">6082 14403 261 0,'0'0'281'0,"0"0"-20"15,0 0-14-15,0 0-12 0,0 0-13 0,0 0-20 16,11-15-18-16,-11 15-14 0,0 0-16 0,0 0-9 15,0 0-2-15,0 0-1 0,0 0-3 0,0 0-11 16,0 0-12-16,0 0-15 0,0 0-13 0,0 0-13 16,0 0-9-16,0 0-2 0,0 0 24 0,0 0 12 15,0 0 1-15,0 0-2 0,16 7-12 0,-16-7-14 16,6 14-6-16,-6-14-11 0,5 18-12 16,-5-18-2-16,6 20-7 0,-6-20 6 0,6 19 5 15,-6-19 3-15,4 24-6 0,-4-24 10 0,0 19-15 16,0-19 3-16,0 20-2 0,0-20 0 0,0 21-1 15,0-21 3-15,0 0 17 0,-4 20 18 16,4-20 15-16,0 0 7 0,0 0 0 0,-6 19-2 16,6-19-1-16,0 0-3 0,0 0-6 0,0 0-11 15,0 0-12-15,-27-5-12 0,27 5-9 0,0 0-8 16,-17-19-9-16,17 19-7 0,-6-24-2 0,6 24-4 16,-4-27-4-16,4 27-2 0,-3-30-2 0,3 30 0 15,3-30 0-15,-3 30-2 0,4-29-4 16,-4 29 2-16,3-28-4 0,-3 28 0 0,11-25 0 15,-11 25-2-15,6-22-4 0,-6 22-1 0,6-17-2 16,-6 17 0-16,10-17-1 0,-10 17-4 0,14-12-1 16,-14 12 2-16,0 0 3 0,24-7 2 0,-24 7 2 15,0 0 1-15,0 0-1 0,36 5 1 0,-36-5 2 16,13 11-1-16,-13-11 2 0,14 12 1 0,-14-12 3 16,3 20 0-16,-3-20 1 0,0 19 1 15,0-19 1-15,-3 20 1 0,3-20-2 0,-11 21 2 16,11-21 1-16,-9 20 0 0,9-20 2 0,-13 14-2 15,13-14 3-15,-11 13 0 0,11-13 1 0,0 0-1 16,-16 13-2-16,16-13-1 0,0 0-1 0,0 0 0 16,0 0 1-16,0 0-3 0,0 0-1 15,0 0-2-15,-30-6 1 0,30 6-1 0,0 0-1 16,0 0-2-16,0 0-3 0,0 0 1 0,0 0-1 16,0 0-1-16,0 0 3 0,0 0 2 0,0 0 1 15,0 0 1-15,33 4 1 0,-33-4 1 0,19 12 1 16,-19-12 0-16,21 15 4 0,-21-15-4 0,23 12 2 15,-23-12 0-15,21 15 4 0,-21-15-4 0,22 12-20 16,-22-12-47-16,21 11-67 0,-21-11-80 16,0 0-83-16,20 7-127 0,-20-7-148 0,0 0-753 15,0 0-781-15</inkml:trace>
  <inkml:trace contextRef="#ctx0" brushRef="#br2" timeOffset="-128140.96">4428 15215 204 0,'-17'7'202'0,"17"-7"3"16,0 0 1-16,0 0 1 0,-19 11 7 16,19-11-2-16,0 0-4 0,0 0-1 0,0 0-8 15,0 0-3-15,0 0 1 0,-17 7-4 0,17-7 0 16,0 0-5-16,0 0-5 0,0 0-15 0,0 0-2 15,0 0-11-15,0 0-9 0,0 0-6 0,0 0-7 16,0 0-9-16,0 0-3 0,0 0-1 0,0 0-7 16,0 0-5-16,0 0-18 0,0 0-15 0,0 0-16 15,0 0-12-15,0 0-11 0,0 0-10 0,10-12-4 16,-10 12-5-16,17-13-3 0,-17 13-5 16,20-15-2-16,-20 15 0 0,30-18-1 0,-14 6 1 15,1 1-3-15,3-1-2 0,0 2-1 16,0-2 1-16,0 2 3 0,-3-3-5 0,3 1 1 15,-1 2 5-15,2 0-4 0,-5-3-2 0,1 3 1 16,-17 10 0-16,30-15 0 0,-30 15-2 0,24-15-3 16,-24 15 7-16,19-12 0 0,-19 12 2 0,17-10-1 15,-17 10-1-15,17-11 1 0,-17 11-2 0,0 0 1 16,16-12 2-16,-16 12-1 0,0 0 2 0,18-13-3 16,-18 13 3-16,0 0-4 0,0 0 2 0,16-14-5 15,-16 14-9-15,0 0-26 0,0 0-34 0,0 0-44 16,9-15-57-16,-9 15-86 0,0 0-100 0,0 0-136 15,0 0-232-15,5-18-287 0,-5 18-486 0</inkml:trace>
  <inkml:trace contextRef="#ctx0" brushRef="#br2" timeOffset="-125588.96">4748 15652 40 0,'0'0'300'15,"0"0"-31"-15,0 0-12 0,0 0-26 0,0 0-17 16,0 0-12-16,0 0-15 0,0 0-11 0,0 0-14 16,0 0-3-16,-30 5-8 0,30-5-6 0,0 0 1 15,0 0 0-15,0 0 5 0,0 0 6 16,0 0-1-16,-19 8-3 0,19-8-2 0,0 0-6 16,0 0-4-16,0 0-7 0,0 0-7 0,0 0-11 15,-21 7-7-15,21-7-10 0,0 0-13 16,0 0-7-16,0 0-9 0,-20 11-11 0,20-11-9 15,0 0-7-15,0 0-8 0,0 0-2 0,0 0-3 16,0 0 3-16,0 0 0 0,-19 4 7 0,19-4 7 16,0 0 10-16,0 0 5 0,0 0 8 0,0 0 0 15,0 0-3-15,0 0-7 0,0 0-9 0,0 0-5 16,0 0-7-16,0 0-8 0,0 0-5 0,0 0-8 16,0 0-3-16,0 0-6 0,0 0 0 0,13-13-2 15,-13 13-4-15,20-12-2 0,-20 12 3 16,23-12-2-16,-6 2 0 0,3 0 0 0,0-3 1 15,3 4-2-15,0-4 1 0,7-3-1 0,0 2-1 16,0-1 1-16,1 1-3 0,-5 0 4 0,4-1-2 16,-6 5 2-16,-2-3-2 0,-1 4 0 0,-1 1 0 15,-4-1 0-15,-16 9 0 0,30-13 0 16,-30 13 0-16,27-13 2 0,-27 13 0 0,21-10 0 16,-21 10-2-16,0 0 3 0,23-13-2 0,-23 13 2 15,0 0 0-15,19-9 1 0,-19 9 0 0,0 0 2 16,0 0 2-16,18-8 1 0,-18 8 2 0,0 0-2 15,0 0-1-15,0 0 0 0,0 0 0 16,0 0 0-16,0 0-5 0,16-9-16 0,-16 9-31 16,0 0-39-16,0 0-68 0,0 0-91 0,0 0-129 15,0 0-123-15,0 0-100 0,0 0-170 0,-13-13-280 16,13 13-517-16</inkml:trace>
  <inkml:trace contextRef="#ctx0" brushRef="#br2" timeOffset="-122979.95">4085 16791 534 0,'0'0'547'15,"-27"8"-110"-15,27-8-62 0,0 0-50 0,0 0-46 16,-20-8-44-16,20 8-43 0,24-24-31 0,6 5-23 15,27-17-24-15,22-6-21 0,38-18-18 0,23-5-12 16,17-6-31-16,20-3-63 0,43-14-96 0,13 3-69 16,11-6-88-16,19 2-167 0,24-6-403 0,16-2-339 15</inkml:trace>
  <inkml:trace contextRef="#ctx0" brushRef="#br2" timeOffset="-118944.95">5355 11814 287 0,'-16'-14'372'0,"6"-1"-4"15,-4 1-10-15,5 0-20 0,-5-1-17 0,4 0-17 16,-3 3-17-16,13 12-31 0,-17-22-30 16,17 22-46-16,-10-21-33 0,10 21-27 0,-3-20-18 15,3 20-11-15,7-19-12 0,2 7-11 0,12-4 0 16,12-2 14-16,10-2-6 0,17-4 5 15,11-5 4-15,14-2 4 0,10-1 7 0,1 6-3 16,1-2-10-16,-4 6-7 0,-9 2 1 0,-2 5-2 16,-4 2-14-16,-12 4-7 0,1 4-7 0,0 5-5 15,-11 2 2-15,4 2 59 0,0 9 16 0,-3 7-9 16,3 4 15-16,-7 10 16 0,1 7 4 0,0 13-7 16,-8 8-3-16,1 6-1 0,-7 9-19 0,-4 5-9 15,-6 11-22-15,7 25-8 0,-7 15 23 0,-7 5 4 16,1 16-11-16,-1 6-10 0,-3 0-14 0,0 7-8 15,4 3-9-15,-2 2-2 0,5 6-8 0,3-3-10 16,3-3-4-16,5-1-10 16,1-6-1-16,4-8-4 0,5-4-2 0,-2-8-3 15,1-8 1-15,3-8-4 0,-7-3 4 0,-3-9 0 16,-6-24-1-16,-5-3 0 0,-5-7 0 0,-4-16 0 16,-4-4-1-16,-2-15 0 0,-4-4 7 0,-4-5 4 15,-2-5-1-15,-4-7-1 0,-10 6-4 0,-6-3-1 16,-11 2-4-16,-17 5-3 0,-12 4 1 0,-21 4-2 15,-10 2-2-15,-13 3 2 0,-23 8 0 0,0-1-1 16,-11 1 0-16,1 2-3 0,-5 0 2 0,5 0 0 16,0-3-2-16,13-5 6 0,20-10-2 0,14-3-2 15,18-12-19-15,19-6-74 0,2-4-84 0,10-10-174 16,37-7-213-16,-44 0-229 0,44 0-205 16,0-37-569-16,17-5-1009 0</inkml:trace>
  <inkml:trace contextRef="#ctx0" brushRef="#br2" timeOffset="-114863.95">4906 17478 386 0,'0'0'405'16,"0"0"-8"-16,0 0-7 0,0 0-23 0,-35 2-31 16,35-2-20-16,0 0-13 0,0 0-16 0,0 0-28 15,0 0-26-15,0 0-25 0,0 0-25 0,0 0-27 16,-33 0-28-16,33 0-24 0,0 0-22 0,0 0-16 15,0 0-10-15,0 0-10 0,0 0-6 0,0 0-6 16,14-11-5-16,-14 11-4 0,24-12-5 16,-24 12-7-16,22-17 2 0,-22 17-6 0,27-20 1 15,-13 6-9-15,-1 2-1 0,1 0 0 0,-1 2-1 16,-13 10 2-16,20-23 5 0,-20 23-2 0,16-19 1 16,-16 19 1-16,11-20 2 0,-11 20-2 0,3-20 0 15,-3 20 4-15,0 0 2 0,3-22 4 0,-3 22 4 16,0 0-1-16,-11-15 0 0,11 15-3 0,0 0 4 15,-16-13 0-15,16 13 11 0,0 0 5 0,0 0 2 16,-39 0 0-16,39 0 3 0,-24 7 5 0,24-7 8 16,-27 18 9-16,13-9 4 0,1 4 3 0,1 2-2 15,-2 0-8-15,4-1-3 0,-1 4 1 0,5 3-2 16,-1-4-7-16,4 2-7 0,0-1-3 16,3-18-8-16,3 38-3 0,0-20-3 15,7 0-2-15,-2-1-3 0,4-3-2 0,1 1-3 16,1 2-6-16,7-5-1 0,-5-3-2 0,7-1-4 15,-23-8-5-15,46 7-13 0,-46-7-87 0,48 2-124 16,-48-2-148-16,53-9-145 0,-29-1-106 0,2 0-90 16,-6-5-512-16,7-3-689 0</inkml:trace>
  <inkml:trace contextRef="#ctx0" brushRef="#br2" timeOffset="-114176.95">5418 17160 343 0,'-16'-20'387'0,"16"20"-14"0,-20-16-30 16,20 16-23-16,-23-12-11 0,23 12-36 0,-23-9-34 16,23 9-33-16,-24-9-37 0,24 9-31 0,0 0-29 15,-33 3-5-15,33-3-9 0,-17 11 0 0,17-11-4 16,-16 19 6-16,5-4 7 0,4 3 4 16,1 0-13-16,0 2-13 0,2 2-12 0,4 0-6 15,0 4-7-15,0-4-6 0,4 3-8 0,2-4-5 16,-3 0-4-16,4-4-4 0,0 3-2 0,0-3 6 15,-7-17 13-15,12 21 5 0,-12-21 8 0,14 15-9 16,-14-15-7-16,0 0-7 0,0 0-8 16,27-7-4-16,-27 7-5 0,13-22-6 0,-10 1-1 15,1 1-7-15,-1-5 2 0,-3 1 1 0,3-2-7 16,-3-2 2-16,-3 3 1 0,3 3-1 0,-3 0-3 16,3 3 2-16,-4 1-1 0,4 18-2 0,-3-28 2 15,3 28-1-15,-6-23-2 0,6 23-2 0,0 0-2 16,-7-14 7-16,7 14 4 0,0 0 3 0,0 0 5 15,0 20 11-15,0-20 13 0,10 22 0 0,0-5-2 16,0 1-3-16,3 1-6 0,0 2-4 0,1-1-5 16,2 2-2-16,-2-4-2 0,-1-1-2 0,4 1-1 15,-7-3 0-15,4-2 7 0,-14-13 18 0,19 19 29 16,-19-19 14-16,23 10-12 0,-23-10-13 16,0 0-9-16,30-10-10 0,-30 10-6 0,24-25-6 15,-14 10-2-15,-4-5-5 0,2 0-4 0,-5-1-2 16,3-5 1-16,-6-2-6 0,0 4-1 0,-3-5-3 15,0 2-4-15,-5 3 1 0,-1-2-2 0,-1 4 5 16,-4 3-2-16,1-2-1 0,-1 5-2 16,1 4-2-16,-4-1 1 0,-2 6-2 0,19 7 1 15,-33-6 0-15,33 6 3 0,0 0-4 0,-47 1 2 16,47-1 1-16,-27 11 0 0,27-11-1 0,-13 14 4 16,13-14 3-16,-7 17 0 0,7-17-2 0,7 18 2 15,-7-18-2-15,23 20 2 0,-6-10-1 16,3 0 0-16,-1 0 1 0,5 0 1 0,3-1-3 15,-1 5-1-15,-2-4 1 0,3 5-5 0,0 0 2 16,-2 0-2-16,-1 3 3 0,-4 2 0 0,1-1 3 16,-5-1-2-16,-2 2 1 0,-1-2 0 0,-4 1 2 15,-1 1-1-15,-2-2-2 0,-3 0 0 0,-3-18-3 16,4 29-1-16,-4-29-44 0,-7 28-87 0,7-28-108 16,-10 18-122-16,10-18-102 0,0 0-88 0,0 0-97 15,0 0-458-15,-26-8-580 0</inkml:trace>
  <inkml:trace contextRef="#ctx0" brushRef="#br2" timeOffset="-113680.95">5749 16949 308 0,'0'0'380'15,"-4"-27"-14"-15,4 27-13 0,0-23-22 16,0 23-38-16,0 0-54 0,-6-19-49 0,6 19-39 16,0 0-26-16,0 0 13 0,0 0 40 0,0 0 19 15,0 0 3-15,3 19-6 0,-3-19-14 0,7 30-23 16,-3-10-21-16,2 1-23 0,4-1-21 0,0 2-15 15,0-1-14-15,0 1-11 0,0-3-5 0,4-2-13 16,-5 3 0-16,5-8 4 0,-4 2 9 0,-10-14 16 16,16 15-3-16,-16-15-12 0,0 0-8 0,0 0-7 15,41-7-7-15,-41 7-5 0,16-25-2 0,-9 8-6 16,0-7 1-16,-1 0-3 0,1-1-1 16,-4-3-3-16,0 3-2 0,1-3 1 0,-1 3-5 15,1 3 2-15,-4 0-3 0,0 22-1 0,3-33-4 16,-3 33-1-16,3-27-2 0,-3 27-8 0,3-21 5 15,-3 21 3-15,0 0 1 0,0 0 4 0,0 0-2 16,0 0 4-16,24 18 1 0,-18 0 2 0,4 4-2 16,-3 7 6-16,6 2-1 0,0 10-1 0,4 0-1 15,4 5-1-15,-2 0-1 0,1 10 1 0,1-8 2 16,-8 1-1-16,1-1 1 0,-1 0 1 0,-7-3-1 16,-3-7 0-16,0-4 6 0,-6-4 2 0,0-5 0 15,-3-2 0-15,-4-3 3 0,-4-5 8 16,-2-5 10-16,16-10 6 0,-38 7 0 0,38-7-4 15,-33-10-2-15,17 3-4 0,-1-7-6 0,7 2-3 16,0-3-4-16,0 1-4 0,10 14-4 0,-3-34-1 16,3 34-2-16,9-34 2 0,2 17-6 15,8-7 3-15,5 5-5 0,3-3-4 0,-1 2 0 16,4 3-61-16,1-4-97 0,-1 4-89 0,-4 1-98 16,4 0-91-16,-3 0-79 0,0 1-95 0,-8 0-422 15,2 1-510-15</inkml:trace>
  <inkml:trace contextRef="#ctx0" brushRef="#br2" timeOffset="-111392.35">4515 17123 168 0,'-27'-8'287'16,"1"1"-23"-16,2-2-41 0,-3 1-35 16,5 2-25-16,-2-2-16 0,1 1-17 0,-1 2-17 15,24 5-15-15,-40-10-21 0,40 10-14 16,-30-6-17-16,30 6-5 0,0 0 4 0,-43 8 11 0,43-8 37 15,-23 20 17-15,12-3-1 0,1 6 11 16,1 2 6-16,2 5 0 0,3 3 1 0,4-1 14 16,4 5 1-16,6-1 5 0,6 3-1 0,4 4-7 15,7-5-13-15,7 1-24 0,2 2-19 0,0-7-15 16,2-1-10-16,2-3-8 0,-1-1-7 0,2-5 6 16,-4-7 21-16,-4-2 8 0,3-4 1 0,-3-3-8 15,1-8-10-15,-1-6-11 0,4-5-9 0,0-6-1 16,3-5-16-16,-4-9 2 0,-3 2-11 0,-3-1 0 15,-3-3-1-15,-3 6 0 0,-7 0 1 0,-1 3 4 16,-2 5-1-16,-4-1 4 0,-1 4-6 16,-9 16-13-16,14-20 1 0,-14 20-3 0,0 0 1 15,0 0 2-15,0 0-1 0,0 18-1 0,0-18-2 16,-3 38 1-16,6-16 1 0,0 7 2 0,4-3-1 16,7 6 5-16,-1-2 4 0,7-2 2 0,-1 1 1 15,11 2 2-15,0-3 1 0,7-3-2 16,-3-5 3-16,3-3 0 0,-1-2-1 0,1-2 2 15,3-6 2-15,0-1 0 0,0-9-3 0,4-1-6 16,-5-8 1-16,7-2-1 0,-2-9-3 0,-4-3-2 16,1-6 1-16,-2 1-4 0,-2-13-3 0,-4 8-2 15,-6-3 2-15,0 3 1 0,-4 3-1 0,-7 3 1 16,2 5-2-16,-9 5-2 0,5 0-2 16,-7 4-14-16,-7 16-3 0,13-21 0 0,-13 21 4 15,0 0 6-15,0 0 2 0,0 0 0 0,10 24 5 16,-10-24-1-16,0 35 0 0,0-11 4 0,3-3-2 15,4 1 4-15,3 2 2 0,-1-3 4 0,5 0 5 16,2-1 5-16,5-5 2 0,-1 0 5 0,-4 0 5 16,8-5 0-16,-24-10-1 0,39 9 0 0,-39-9-3 15,48-5-4-15,-25-2-2 0,1-8-6 0,-2-1-3 16,5-8-1-16,-7-3-4 0,4-11 0 0,-1-2-1 16,-3-5-4-16,0-12 5 0,-7 0-3 0,4-6-1 15,-10 0-1-15,-1 6-2 0,-3 0-1 16,-3-2-1-16,-6 5-3 0,-4-1 0 0,-4 5-2 15,-5 2-1-15,-5 5-3 0,-2 4-3 0,-8 1 3 16,-5 8 0-16,-5 3 0 0,-2 7 2 0,-8 4-1 16,-3 7-1-16,7 4 0 0,-7 7 5 0,-3 5-1 15,4 6 0-15,-1 8 2 0,-3 6 2 16,7 4 1-16,2 5 1 0,15-1 1 0,9 1 5 16,8-2 4-16,8-1 1 0,8-6 4 0,6 0 1 15,3-4 3-15,15 0 0 0,2-6 1 0,1-5-2 16,6-7 1-16,3-1 0 0,4-4 2 0,2-9-4 15,-2 0-2-15,0-4-3 0,0-2 0 0,-4-5 0 16,-3-2-5-16,0-8-1 0,-3 0-1 16,-8-1 1-16,-2-1-6 0,-7 0 3 0,-2-5-3 15,-5-1-3-15,-6-2 1 0,-8-6-3 0,-5 5-1 16,-8-2 0-16,-3 2-3 0,-9 4-1 0,-4 8-2 16,-4 0-1-16,-6 12 2 0,-6 5 2 0,-1 10-1 15,-9 6 0-15,-15 14 3 0,-9 9 2 0,-3 11 5 16,6 7-4-16,0 7 2 0,8 1 0 0,8 2 4 15,11-1 2-15,14-3-1 0,8-4 4 16,13-4-2-16,7-5 1 0,6-4 3 0,4-4 1 16,8-2 2-16,8-3 0 0,1-4 0 0,7-5 2 15,5-3-3-15,6-6-3 0,6-5 0 0,3-4-2 16,11-3-4-16,-4-5-6 0,8-5-11 16,-5 1-21-16,-5-2-9 0,-5-1-12 0,-6-1-17 15,0 3-13-15,-3-3-8 0,-11 3-38 0,1 3-51 16,-4 0-61-16,-13 12-87 0,11-19-78 0,-11 19-86 15,0 0-125-15,-11-21-264 0,11 21-369 0</inkml:trace>
  <inkml:trace contextRef="#ctx0" brushRef="#br1" timeOffset="-107172.93">7713 9650 5 0,'0'0'303'0,"-20"-15"-21"16,20 15-9-16,0 0-7 0,-20-11-15 0,20 11-21 16,0 0-15-16,-26-9-13 0,26 9-18 0,0 0-27 15,-27-5-29-15,27 5-20 0,0 0-1 0,-33 5-6 16,33-5 0-16,-24 9-8 0,24-9-1 16,-27 15-9-16,27-15-3 0,-30 21 4 0,17-6-1 15,-1 0-9-15,-2 2 13 0,2 1-12 0,-5 1-6 16,2 6-1-16,1 6-7 0,-5-4 0 0,1 10 2 15,-3-1-5-15,3-1-5 0,0 5-4 0,0-3-5 16,0 1 2-16,6-6 2 0,5 1-3 0,2-4-1 16,1-4-7-16,6 0-4 0,0 0 1 15,6-2-5-15,-3-2 1 0,7-2-6 0,4-2 0 16,2-2-4-16,4-3 0 0,4 5-3 0,-1-8-12 16,3 4 3-16,9-4 3 0,-10 2-4 0,5-2-2 15,0-2-2-15,0 2-1 0,0 0-1 0,-3-1-2 16,0 2 1-16,0 2 0 0,-4-1 0 15,1 4-6-15,-5-2 7 0,-2 1 0 0,0 3-9 16,-7 6 12-16,-3 0-2 0,-4-1 2 0,-3 3-4 16,-3 3-9-16,-4 1 11 0,0 2-1 0,-3 1 1 15,0 0 2-15,4 1 0 0,-1 0 3 0,0-3-2 16,7 0-1-16,0-6 2 0,0 2-4 0,7-4 4 16,0 1-1-16,3 2-4 0,3 0-1 0,1-3 3 15,2-3 0-15,1 2 1 0,-1-3-2 0,4-1 0 16,-3 1 2-16,3-3-1 0,0 2-4 15,-4-2 3-15,1 2-2 0,0 1 0 0,0 5-3 16,-4 4 1-16,-6 4 2 0,-4 0 10 16,-6 5-12-16,-8 3 5 0,-2 7-2 0,-4 1 12 15,-9 10 21-15,-8 1-3 0,-9 8 1 0,4-4-4 16,5-7-6-16,4-5 5 0,7-9 0 0,6 5-1 16,7-9-2-16,7-2-5 0,3 1 2 0,6-4-5 15,8 1-2-15,2-3-3 0,11 2 0 0,6-1-2 16,4-2-2-16,-1-1-1 0,11-1 0 0,0 1-2 15,6 2-2-15,4-2 1 0,0-1-1 0,-10-3 1 16,2 4-3-16,-2-1 2 0,-4 2-3 0,-2 0 4 16,-5 4-3-16,-6 2 4 0,1 1-1 0,-9 8 5 15,-5-1 0-15,-7 3 2 0,-3 4-3 16,-7 0 8-16,-4 3 3 0,-2 0 5 16,-1 0 1-16,-6-1-1 0,3-2-3 0,0-2-4 15,4-2 1-15,2-2-5 0,1-5 0 0,6-2-3 16,4-1 0-16,2-1 1 0,9-3-1 0,-2-3-1 15,7 2-1-15,7-1 0 0,0-2-3 0,7-1 2 16,-1-2-3-16,2-2-4 0,1 2-3 0,-2-3-4 16,3 1 0-16,-3-1 0 0,-7 1-2 0,0-2 3 15,-3 5 3-15,-4-4 0 0,-3 5 1 0,-3 2 1 16,-4-2-1-16,-3 6 2 0,-7-1-1 0,1 3 0 16,-4 2 2-16,-4 1-4 0,1 2 3 0,-1 1 0 15,1-2-1-15,3 3 1 0,0 1 2 16,3 0 0-16,1 3-3 0,6 2 3 0,0-3-2 15,3 3 0-15,1-3 0 0,5-2 2 16,5-1 1-16,2 1 0 0,4 2-2 0,4 0 1 16,2 0-2-16,2-1 1 0,-5 0 0 0,3 0-6 15,-2 1 0-15,-8-3 0 0,-2 1 0 0,-5 2 0 16,-5 0-5-16,-1 0-2 0,-6 3-10 0,-7-6-20 16,-4 1-37-16,-2 2-54 0,0 1-84 0,-8-3-140 15,4 1-174-15,0-10-804 0,0 11-792 0</inkml:trace>
  <inkml:trace contextRef="#ctx0" brushRef="#br1" timeOffset="-105760.95">7723 10415 177 0,'27'-8'187'0,"23"1"-29"15,34-8-29-15,33-5-69 0,52-10-137 0,28-6-139 16,23-3 73-16</inkml:trace>
  <inkml:trace contextRef="#ctx0" brushRef="#br1" timeOffset="-102852.68">10384 9017 404 0,'0'0'444'16,"0"0"-25"-16,0 0-16 0,-12 15-13 0,12-15-22 15,0 0-14-15,-24 10-12 0,24-10-9 0,0 0-8 16,0 0-13-16,-24 8-11 0,24-8-21 0,0 0-52 15,0 0-47-15,0 0-33 0,7-20-27 0,7 7-20 16,5-2-19-16,5-5-13 0,9-7-11 0,3-3-5 16,12-5-9-16,2-5-6 0,3 1-6 0,14-4-8 15,3-8-2-15,10 3-4 0,3-1-6 0,4 1-2 16,3 1-1-16,3 2 5 0,-3-3-5 16,0 6 3-16,0-3-4 0,-3 3-1 15,-3 1 4-15,-11 4-7 0,-13 4 1 0,-3 6 0 16,-15 4 5-16,-4 5 12 0,-8 1 6 0,-3 3-3 15,-5-1-2-15,-1 4-6 0,-5 1-4 0,-16 10-3 16,20-15-5-16,-20 15-17 0,0 0-85 0,7-17-127 16,-7 17-148-16,0 0-205 0,0 0-174 0,-20-13-650 15,20 13-854-15</inkml:trace>
  <inkml:trace contextRef="#ctx0" brushRef="#br1" timeOffset="-102464.95">12192 7604 283 0,'0'0'418'16,"20"-19"-13"-16,-20 19-20 0,17-20-7 0,-17 20-10 15,16-15-20-15,-16 15-21 0,14-15-16 0,-14 15-16 16,0 0-13-16,13-18-24 0,-13 18-11 0,0 0-17 15,0 0-25-15,14-15-26 0,-14 15-31 0,0 0-27 16,0 0-25-16,0 0-18 0,0 0-18 0,0 0-9 16,0 0-1-16,0 0-1 0,6 20 5 15,-6-20-1-15,3 31-3 0,-3-9-4 0,4 2-3 16,-1 5 1-16,-3 3-4 0,0 3-3 0,0 2-4 16,3 0 1-16,-3 4-6 0,3-1-3 0,5-5-5 15,-8 3-4-15,3-4-1 0,3-1 0 16,-2-5-3-16,2-4 0 0,-3 1 3 0,5-5 4 15,-2 0 5-15,-6-20 12 0,10 25 0 0,-10-25-3 16,14 18-4-16,-14-18-5 0,0 0-11 0,19 7-91 16,-19-7-111-16,0 0-116 0,21-13-123 0,-21 13-125 15,9-17-77-15,-9 17-115 0,3-25-428 0,-3 25-640 16</inkml:trace>
  <inkml:trace contextRef="#ctx0" brushRef="#br1" timeOffset="-101928.5">11952 7707 494 0,'-14'-12'512'0,"14"12"-35"16,-22-21-15-16,11 7-33 0,5-3-49 0,-4-1-43 15,7-3-30-15,3 2-34 0,-4-4-33 16,8 1-35-16,-4-3-26 0,6 0-28 0,4-4-24 15,4 0-24-15,-1 1-17 0,4-2-16 0,-1 6-16 16,8-6-9-16,-1 2-9 0,3 3-8 0,1 0-4 16,-1 3-6-16,5 2-6 0,-1 5-2 0,3 0-3 15,-6 6 1-15,3 2-2 0,-30 7 2 0,63 3-4 16,-33 1 1-16,0 10-3 0,0 1 1 0,-3 5 0 16,3 2-3-16,-10 3 4 0,-1 3-4 0,-1 2 1 15,-9 0 3-15,2 2-1 0,-8 3-1 0,-3 2 2 16,-6-4 2-16,-2 2 0 0,-1 1-1 15,-4-4-2-15,-1-2 0 0,-2 0 4 16,-1-5 0-16,-1 0 31 0,6-8 63 0,2 3 28 16,-7-7-2-16,17-13-11 0,-21 20-23 0,21-20-15 15,-16 10-14-15,16-10-13 0,0 0-12 0,0 0-3 16,0 0-12-16,-17-10-5 0,17 10-5 0,0 0 0 16,11-23-7-16,-11 23-2 0,13-15-1 0,-13 15-1 15,20-15-1-15,-20 15 2 0,27-12-9 0,-27 12 3 16,30-5 0-16,-30 5 3 0,36 5-4 0,-36-5 3 15,40 15 1-15,-20-3 1 0,1 3-3 0,-2 4 5 16,1 5 1-16,0 1 6 0,-3 0 1 0,0 0-2 16,-1 0 1-16,1 0-2 0,-4 0 3 0,1-3-4 15,-1-2 5-15,0-3 0 0,-2 1-1 0,-2-3-25 16,-9-15-68-16,21 22-99 16,-21-22-152-16,16 12-173 0,-16-12-133 0,0 0-175 15,0 0-438-15,0 0-711 0</inkml:trace>
  <inkml:trace contextRef="#ctx0" brushRef="#br1" timeOffset="-101496.95">12809 7761 236 0,'-20'-19'531'0,"20"19"-23"0,-20-15-21 0,20 15-34 16,-20-15-39-16,20 15-26 0,-17-9-42 0,17 9-50 15,-16-13-47-15,16 13-45 0,0 0-37 16,-14-13-31-16,14 13-30 0,0 0-17 0,0 0-18 0,4-15-13 15,-4 15-11-15,0 0-8 0,26-15-8 16,-26 15-5-16,27-12-3 0,-27 12-5 16,27-10-2-16,-27 10-2 0,26-14-1 0,-26 14 0 15,27-12-1-15,-27 12-1 0,20-12-2 0,-20 12-1 16,20-12 4-16,-20 12-1 0,17-15 0 0,-17 15-1 16,10-12 2-16,-10 12-2 0,0 0 0 0,9-21 0 15,-9 21 0-15,0 0-1 0,-3-20 0 0,3 20-3 16,0 0-4-16,-13-17 4 0,13 17-7 0,0 0 7 15,-20-11-5-15,20 11 3 0,0 0-3 0,-37-4 1 16,37 4 2-16,0 0 0 0,-36 7 2 16,36-7 0-16,-30 13 2 0,30-13 7 0,-27 20 16 15,10-8 13-15,4 3 9 0,0 3 0 0,2-1-5 16,2 3-7-16,-1 0-7 0,6 0 0 0,-3 3-3 16,7-1 0-16,0-4-1 0,7 2 1 15,-3 0 0-15,6-3-1 0,-1-1-2 0,5-4-3 16,2 3 2-16,5-5-2 0,-5 0 0 0,4-3-2 15,-20-7-29-15,37 8-116 0,-37-8-159 0,36 1-189 16,-36-1-152-16,38-4-243 0,-38 4-330 0,27-12-658 16</inkml:trace>
  <inkml:trace contextRef="#ctx0" brushRef="#br1" timeOffset="-100992.95">13046 7492 108 0,'0'0'418'0,"0"0"-11"0,7-22-15 16,-7 22-29-16,0 0-26 0,0 0-24 15,3-21-19-15,-3 21-24 0,0 0-26 0,0 0-32 16,0 0-23-16,0 0-26 0,0 0-23 0,0-20-22 16,0 20-12-16,0 0-20 0,0 0-19 0,0 0-3 15,0 0 56-15,0 0 13 0,0 0-4 16,0 0-8-16,0 0-11 0,-3 23-5 0,3-23-9 15,0 0-12-15,6 18-11 0,-6-18-8 0,0 0-8 16,11 20-10-16,-11-20-5 0,0 0-5 0,9 17-4 16,-9-17-1-16,0 0 4 0,0 0 18 0,10 17 26 15,-10-17 28-15,0 0 25 0,0 0-12 0,0 0-23 16,0 0-20-16,0 0-6 0,0 0-17 0,30-12-10 16,-30 12-14-16,0 0 1 0,6-22-6 0,-6 22-4 15,5-15-4-15,-5 15-5 0,-5-21-1 16,5 21-2-16,-6-19-1 0,6 19-6 0,-6-15 2 15,6 15-1-15,-10-16-2 0,10 16-4 0,0 0 2 16,-20-18 1-16,20 18 1 0,0 0-7 0,0 0 2 16,0 0 4-16,-40 4 1 0,40-4-2 15,-17 13-2-15,17-13 2 0,-21 17 0 0,21-17 0 16,-16 25 1-16,10-10 0 0,-5 3-3 0,5-1 4 16,-1 0-2-16,4 3 4 0,3-2-1 0,0-18 2 15,0 35-1-15,3-18 1 0,4 1 3 0,-1-3 2 16,8 0 5-16,-1 0-4 0,1-3-2 0,-14-12-4 15,33 18-59-15,-33-18-94 0,33 12-112 0,-33-12-137 16,37 5-137-16,-37-5-98 0,33-2-84 0,-33 2-636 16,30-7-808-16</inkml:trace>
  <inkml:trace contextRef="#ctx0" brushRef="#br1" timeOffset="-100104.95">13329 7382 61 0,'0'0'401'0,"0"0"-21"0,-6-15-20 16,6 15-23-16,0 0-25 0,-14-13-27 0,14 13-27 16,0 0-21-16,0 0-11 0,0 0-10 0,-13-12-8 15,13 12-6-15,0 0 7 0,0 0 0 16,0 0-2-16,0 0-11 0,0 0-16 0,-17-10-24 15,17 10-28-15,0 0-29 0,0 0-21 16,0 0-14-16,0 0-12 0,0 0-11 0,0 0-6 16,-7 18-4-16,7-18-6 0,4 17 2 0,-4-17-3 15,3 25 2-15,-3-25 0 0,11 30 2 0,-5-15-2 16,0 5-2-16,1-2-2 0,4-3 0 0,-2 2-7 16,1 0 0-16,-3-5-2 0,-7-12 1 0,13 26 2 15,-13-26 1-15,14 20 18 0,-14-20 68 0,10 17 55 16,-10-17-1-16,0 0-30 0,0 0-24 0,0 0-20 15,0 0-19-15,30-2-9 0,-30 2-13 0,13-22-8 16,-13 22-7-16,7-30-3 0,-4 9-9 16,4 1-1-16,-4 1 0 0,0-1-5 0,4-3-3 15,-7 6 0-15,6-5-2 0,-2 4-1 0,3-2 0 16,-7 5-2-16,6-3-2 0,-6 18 1 16,7-28-2-16,-7 28-4 0,10-22 0 0,-10 22 0 15,13-17-2-15,-13 17-1 0,0 0 3 0,0 0 0 16,30 5 6-16,-30-5-5 0,18 20-1 0,-12-3 7 15,0 4-3-15,1-2 0 0,-1 4 5 0,2-1-1 16,-5 1 1-16,3-3 1 0,1 2-3 0,-4-1-1 16,5-4 3-16,-2 0 0 0,-6-17-2 0,10 30 0 15,-10-30 1-15,9 23-1 0,-9-23 5 0,14 20 4 16,-14-20 1-16,24 14 2 0,-24-14 2 16,22 5-4-16,-22-5 0 0,30 0 1 0,-30 0-3 15,38-12 8-15,-22 5 8 0,4-3-1 0,0-5 7 16,-3 0-4-16,0-3 6 0,2-5-4 0,-2 1-9 15,-4-3-1-15,5-3-2 0,-6 2-7 0,-1-3 0 16,2 5 0-16,-7-1-6 0,1-1 11 16,-3 2-13-16,-1-1 2 0,-3 2-2 0,0 0-3 15,-3-2-1-15,-1 3 0 0,-6 2 3 0,4 0-2 16,-4 1-1-16,-4 0-2 0,5 2 2 0,-2 5-2 16,-2-3-2-16,13 15-3 0,-24-20-3 0,24 20 1 15,-19-11 1-15,19 11 2 0,0 0 1 16,-34 4 1-16,34-4 0 0,-16 12 3 0,16-12 1 15,-10 22 3-15,10-22 4 0,-4 30-6 0,4-30 3 16,7 32-1-16,0-11 1 0,2-1 2 0,5-4-2 16,-1 5-2-16,4-3 9 0,6 2-6 0,-6-4 1 15,3 2-1-15,3-2 2 0,-3-1-1 0,4-1-3 16,-4-2 6-16,3 2-8 0,-3-2-4 0,4 1 1 16,-5 2 2-16,-2-3 4 0,-1 3-4 15,1-3-1-15,-7 4 3 0,4-1 1 0,-4-1 0 16,-10-14 0-16,6 30 2 0,-6-30 2 0,3 28-1 15,-3-28-4-15,-3 28-28 0,3-28-60 0,-6 22-68 16,6-22-91-16,-10 18-89 0,10-18-110 16,0 0-121-16,-24 7-85 0,24-7-133 0,0 0-440 15,-13-12-688-15</inkml:trace>
  <inkml:trace contextRef="#ctx0" brushRef="#br1" timeOffset="-99871.95">14246 7117 23 0,'3'-14'503'0,"-3"14"3"0,11-29-13 0,-11 29-32 16,6-24-26-16,-6 24-29 0,7-22-33 0,-7 22-49 16,3-17-61-16,-3 17-54 0,0 0-45 15,0 0-27-15,3-16-25 0,-3 16-6 0,0 0 12 16,0 0 18-16,14 22 8 0,-14-22-14 16,7 28-15-16,-7-28-19 0,6 34-14 0,-3-10-14 15,5-2-10-15,-5 0-9 0,7-2-9 0,-7 3-3 16,0-3-4-16,8-1-2 0,-8 2-2 0,0-6-1 15,-3-15-18-15,10 25-93 0,-10-25-108 0,6 20-165 16,-6-20-188-16,0 0-154 0,0 0-610 0,0 0-767 16</inkml:trace>
  <inkml:trace contextRef="#ctx0" brushRef="#br1" timeOffset="-99724.95">14260 6803 217 0,'-14'-26'536'0,"4"3"-6"16,1 6-19-16,-2 0-41 0,1 1-69 15,10 16-79-15,-12-25-65 0,12 25-49 0,-11-17-50 16,11 17-27-16,0 0-23 0,0 0-16 0,0 0-20 16,0 0-100-16,0 0-144 0,27 10-151 0,-27-10-131 15,26 23-579-15,-8-14-506 0</inkml:trace>
  <inkml:trace contextRef="#ctx0" brushRef="#br1" timeOffset="-99232.95">14516 6786 473 0,'41'-1'521'16,"-41"1"-19"-16,0 0-19 0,19-6-25 0,-19 6-25 15,0 0-50-15,0 0-59 0,0 0-61 0,0 0-57 16,0 0-38-16,0 0-28 0,24 11-7 16,-24-11 0-16,0 25 2 0,0-8 1 0,0 3-10 15,0 6-13-15,3 0-11 0,-3 3-10 16,3 3-7-16,4 0-9 0,-3-1-8 0,-1-5-8 16,4-1-6-16,-4-1-9 0,0-2 2 0,4-2 43 15,-7-20 59-15,6 30 66 0,-6-30 59 0,8 22-4 16,-8-22-50-16,0 0-41 0,0 0-38 0,0 0-26 15,0 0-22-15,36-15-19 0,-26 0-15 0,0-3-9 16,0-4-12-16,3-2-7 0,1-5-7 0,2 5-13 16,-5-3-1-16,-2 6-4 0,1 1 0 0,4 0-3 15,-8 6-10-15,-6 14-2 0,21-21-1 0,-21 21 2 16,0 0 3-16,0 0 1 0,0 0 1 16,36 8-1-16,-36-8 3 0,16 22 0 0,-5-7 1 15,-8 3 2-15,7-4-3 0,-7 2 2 0,-3-16-2 16,14 25 5-16,-14-25-2 0,10 22 7 0,-10-22 9 15,9 15 57-15,-9-15 20 0,0 0-16 16,0 0-16-16,0 0-14 0,0 0-18 0,0 0-31 16,27-15 0-16,-27 15 0 0,14-32 0 0,-7 8 0 15,-1 0 0-15,4-1 0 0,-3-1 0 0,6-1 0 16,-3 5 0-16,0 0 0 0,0 2 0 0,4 4 0 16,-1 2 0-16,0 3 0 0,-13 11 0 0,30-9 0 15,-30 9 0-15,30 3 0 0,-30-3 0 16,34 22 0-16,-18-8 0 0,1 4 0 0,3 5 0 15,0-3 0-15,-4 2 0 0,1 1 0 0,4-1 0 16,-5-5 0-16,-2-1-29 0,-1-1-239 0,0-2-148 16,-13-13-235-16,26 19-307 0,-26-19-1038 0,0 0-1413 15</inkml:trace>
  <inkml:trace contextRef="#ctx0" brushRef="#br1" timeOffset="-98508.52">15703 6252 115 0,'8'-23'506'0,"-8"23"-5"0,0 0-13 16,0 0-31-16,0 0-35 0,0-19-24 16,0 19-20-16,0 0-14 0,0 0-23 0,0 0-28 15,0-19-42-15,0 19-47 0,0 0-45 0,0 0-38 16,0 0-29-16,0 0-23 0,0 0-16 0,0 0-13 15,-14 16-9-15,14-16-1 0,-6 25 1 0,2-8 9 16,1 1 4-16,3 5-1 0,-3-1-12 0,-1 1-5 16,0-1-6-16,1 0-4 0,3 1-6 0,-3-5-3 15,3-1-4-15,0-17 0 0,-3 30 25 0,3-30 85 16,0 25 77-16,0-25 66 0,-7 15-19 0,7-15-46 16,0 0-42-16,0 0-30 0,0 0-23 0,0 0-27 15,-14-17-16-15,14 17-17 16,0-28-12-16,0 8-9 0,0-2-11 0,0-1-6 15,0 1-7-15,0 0-2 0,-3 2-4 0,3-1-2 16,0 21-7-16,-3-30-8 0,3 30-5 0,0-21 2 16,0 21 3-16,0 0 3 0,0 0 0 0,0 0 4 15,0 0 2-15,6 21 2 0,5-6-1 0,2 3 2 16,4 0 2-16,-1-1-1 0,1 0 3 0,0-2-3 16,-4 2 1-16,4-5 1 0,-4 5 1 0,-13-17-2 15,24 19 2-15,-24-19-1 0,16 18 0 0,-16-18-7 16,0 0-27-16,3 20-17 0,-3-20-14 0,-19 7-2 15,19-7 13-15,-41 8 1 0,41-8 10 0,-46 0 9 16,46 0 9-16,-47-2 1 0,47 2 3 16,-46-6 7-16,46 6-2 0,-38-9 3 0,38 9 3 15,-30-11 0-15,30 11 3 0,-19-15 1 16,19 15 0-16,0-17-2 0,0 17-2 0,24-23 2 16,-2 10 1-16,8-1 3 0,11-1 0 0,5 0-1 15,1-3 0-15,10 3 1 0,-8 3 1 0,8-3-24 16,-3 0-103-16,-5 3-84 0,-5 0-89 0,-1 0-106 15,-2 3-143-15,-8 1-152 0,-3 3-167 0,-3 0-560 16,-27 5-879-16</inkml:trace>
  <inkml:trace contextRef="#ctx0" brushRef="#br1" timeOffset="-98107.95">11592 8768 308 0,'-54'14'490'0,"1"-2"-34"0,3 4-11 0,6-7 16 16,5 0 62-16,2 0 21 0,7-3 6 0,3 1-16 16,27-7-84-16,-36 0-90 0,36 0-65 0,-3-18-24 15,16 3-12-15,23-10-15 0,41-14-16 0,23-7-22 16,47-16-18-16,19-6-31 0,68-19-26 16,33-8-13-16,33-8-25 0,20 1-19 0,13-6-20 15,18 0-8-15,19-6-11 0,6-1-8 0,12-2-8 16,-8-1-1-16,3 3-2 0,-13 5-3 0,-13 7-5 15,-30 11-34-15,-36 4-55 0,-38 8-74 0,-70 19-86 16,-23 10-76-16,-26 0-89 0,-34 12-105 16,-24 3-162-16,-22 9-161 0,-21 5-655 0,-16 4-935 0</inkml:trace>
  <inkml:trace contextRef="#ctx0" brushRef="#br1" timeOffset="-93440.38">4028 16377 67 0,'0'0'449'0,"-26"13"-31"0,26-13-13 0,-24 10 3 16,24-10 21-16,-27 12 20 0,27-12 11 0,-27 12 1 15,27-12-2-15,-30 12-4 0,30-12-11 0,-30 9 22 16,30-9-10-16,-30 7-9 0,30-7-17 0,-30 10-23 16,30-10-24-16,-22 5-20 0,22-5-28 0,0 0-335 15,-30 7 0-15,30-7 0 0,0 0 0 0,0 0 0 16,0 0 0-16,0 0 0 0,0 0 0 0,0 0 0 15,19-26 0-15,11 14 0 0,7-4 0 0,10-4 0 16,16-3 0-16,10-1 0 0,11-7 0 16,9-1 0-16,0-1 0 0,5 1 0 0,-2-2 0 15,4 0 0-15,-3-1 0 0,-1 3 0 0,-3-3 0 16,-6 2 0-16,-16 9 0 0,-8-2 0 0,-9 6 0 16,-8 0 0-16,-6 5 0 0,-3 1 0 15,-7-2 0-15,0 4 0 0,-7 2 0 0,0 0 0 16,-23 10 0-16,34-15 0 0,-34 15 0 0,26-12 0 15,-26 12 0-15,24-12 0 0,-24 12 0 0,0 0 0 16,24-14 0-16,-24 14 0 0,0 0 0 0,16-10 0 16,-16 10 0-16,0 0 0 0,0 0 0 0,14-15 0 15,-14 15-412-15,0 0-143 0,0 0-20 0,0 0-12 16,-8-16-4-16,8 16-40 0,0 0-21 0,-13-14-51 16,13 14-482-16,0 0-651 0</inkml:trace>
  <inkml:trace contextRef="#ctx0" brushRef="#br1" timeOffset="-92864.93">6419 15548 60 0,'0'0'396'0,"0"0"-19"15,4-20-16-15,-4 20-12 0,0 0-12 0,3-18-13 16,-3 18-7-16,0 0-16 0,0 0-10 0,7-20-18 15,-7 20-11-15,0 0-9 0,0 0-18 0,0 0-19 16,0 0-23-16,6-15-24 0,-6 15-25 16,0 0-17-16,0 0-3 0,0 0 39 0,0 0 21 15,0 0 9-15,10 12-12 0,-10-12-19 0,0 0-17 16,7 25-19-16,-7-25-15 0,4 24-16 16,-4-24-15-16,9 29-11 0,-6-15-8 0,1 4-14 15,3 0-6-15,0 1-3 0,-4-1-6 0,3 0 0 16,1-1-10-16,0 1 3 0,-7-18-26 0,10 27-58 15,-10-27-64-15,9 23-60 0,-9-23-67 0,11 20-74 16,-11-20-71-16,10 15-95 0,-10-15-88 0,0 0-80 16,6 14-653-16,-6-14-769 0</inkml:trace>
  <inkml:trace contextRef="#ctx0" brushRef="#br1" timeOffset="-92548.93">6403 15830 209 0,'0'0'539'0,"0"0"10"15,0 0-1-15,-37 0-3 0,37 0-37 0,0 0-33 16,0 0-29-16,0 0-30 0,-30-6-37 0,30 6-42 16,0 0-50-16,0 0-54 0,0 0-47 0,0 0-38 15,0 0-32-15,0 0-20 0,0 0-15 0,0 0-12 16,0 0-15-16,0 0 2 0,0 0-22 0,20 16-5 16,-20-16-6-16,20 8-2 0,-20-8-1 0,23 11-3 15,-23-11 15-15,27 13 34 0,-27-13 38 0,27 10 39 16,-27-10 42-16,26 9 34 0,-26-9 31 0,20 8 32 15,-20-8 36-15,0 0-147 0,27 6-171 0,-27-6 0 16,0 0 0-16,30-10 0 0,-30 10 0 16,20-16 0-16,-20 16 0 0,23-24 0 0,-12 9 0 15,2-1 0-15,0-1 0 0,0-3 0 0,4-5 0 16,0 0 0-16,0 0 0 0,-1 0 0 0,-2 0 0 16,2 0 0-16,-2 5-169 0,-5 0-560 0,4 0-151 15,-2 0-130-15,2 3-828 0,-2-3-1263 0</inkml:trace>
  <inkml:trace contextRef="#ctx0" brushRef="#br2" timeOffset="-83488.88">8630 12302 356 0,'0'0'643'0,"0"0"-4"0,-30 3-10 16,30-3-32-16,0 0-35 0,0 0-30 16,-33 0-22-16,33 0-31 0,0 0-32 15,0 0-49-15,-24-5-43 0,24 5-41 0,0 0-49 16,0 0-50-16,0 0-40 0,0 0-33 0,4-18-25 16,-4 18-25-16,20-7-15 0,-20 7-15 0,33-15-11 15,-9 7-7-15,2 1-7 0,1-3-7 0,6-3-2 16,4 0-6-16,-1 1-6 0,2 0-42 0,-2-1-75 15,1 3-94-15,-7-2-101 0,0 5-93 0,-3-4-96 16,-4 4-85-16,-3 2-85 0,-20 5-85 0,33-15-110 16,-33 15-350-16,20-11-663 0</inkml:trace>
  <inkml:trace contextRef="#ctx0" brushRef="#br2" timeOffset="-83116.86">8911 11988 117 0,'0'0'489'0,"-27"-6"-5"16,27 6 1-16,-23-6-21 0,23 6-37 0,-24-4-23 16,24 4-21-16,0 0-28 0,-30-8-28 0,30 8-25 15,0 0-24-15,0 0-22 0,-27-7-24 0,27 7-27 16,0 0-36-16,0 0-28 0,0 0-30 0,0 0-22 16,0 0-17-16,0 0 14 0,0 0 20 0,0 0 3 15,0 0-3-15,-3 18-14 0,3-18-7 16,27 9-10-16,-27-9-8 0,39 16-12 0,-12-8-10 15,0-4-6-15,3 1-3 0,-3 3-2 0,3-6 0 16,0 3-6-16,-30-5-1 0,57 3 2 0,-57-3-5 16,46 0-3-16,-46 0 0 0,37 0-5 0,-37 0 2 15,0 0-2-15,43 0 3 0,-43 0-10 16,0 0-2-16,17 12-3 0,-17-12-2 0,-4 24 0 16,-5-8 1-16,-1 2-3 0,-1 3-1 0,-2 3 1 15,0 1 2-15,-1 0 0 0,2-3-4 0,1 1 0 16,1-4 2-16,7-1 0 0,-3 0 0 0,6-18-4 15,-11 27-40-15,11-27-67 0,-3 23-67 0,3-23-88 16,0 0-125-16,0 21-163 0,0-21-170 16,0 0-885-16,0 0-1050 0</inkml:trace>
  <inkml:trace contextRef="#ctx0" brushRef="#br2" timeOffset="-82580.81">9855 11757 517 0,'0'0'520'16,"0"-20"-15"-16,0 20-28 0,0 0-31 0,0-25-15 15,0 25-30-15,0 0-18 0,-4-24-11 0,4 24-18 16,0 0-25-16,0-21-36 0,0 21-38 0,0 0-41 16,0 0-40-16,-4-17-33 0,4 17-35 0,0 0-10 15,0 0 21-15,0 0 18 0,0 0 3 0,-3 20-5 16,3-20-1-16,0 27-8 0,0-9-8 0,0 2-14 16,0 2-12-16,3 4-10 0,-3 1-10 15,0 3-9-15,0-3-7 0,0 6-3 0,0-6-13 16,4 6-5-16,-4-3-6 0,0-3-4 0,0 1-2 15,4-2-3-15,-1-5-3 0,-3-1 1 0,3-2 0 0,-3-18-2 16,3 30-4-16,-3-30-8 16,7 20-68-16,-7-20-117 0,0 0-121 0,0 0-98 15,0 0-87-15,0 0-74 0,0 0-64 0,20-8-46 16,-20 8-59-16,3-22-496 0,-3 22-691 0</inkml:trace>
  <inkml:trace contextRef="#ctx0" brushRef="#br2" timeOffset="-82312.79">9521 11862 145 0,'-47'5'522'0,"47"-5"-9"0,-40 2-9 16,40-2-10-16,-33 3-6 0,33-3-11 15,0 0-21-15,-44 3-22 0,44-3-23 0,0 0-17 16,0 0-45-16,-36-6-66 0,36 6-46 0,0 0-36 15,3-19-18-15,-3 19-29 0,23-25-23 0,-6 12-21 16,6-7-23-16,7 0-15 0,11-2-13 0,2-3-11 16,4-3-7-16,9-2-5 0,1 0-10 0,-1 0-58 15,-5 5-78-15,-2 3-79 0,-5 0-72 0,2-2-74 16,-8 7-61-16,-5 0-72 0,-3 2-62 0,-7 1-60 16,0 5-87-16,-6-1-434 0,-17 10-581 0</inkml:trace>
  <inkml:trace contextRef="#ctx0" brushRef="#br2" timeOffset="-81904.75">9964 11552 239 0,'0'0'516'0,"0"0"-21"16,0 0-37-16,0 0-51 0,-27-5-41 0,27 5-53 15,0 0-40-15,0 0-36 0,0 0-41 0,0 0-33 16,0 0-25-16,0 0-17 0,0 0-5 0,17-9 2 15,-17 9 3-15,24 8-3 0,-24-8-8 16,33 6-10-16,-33-6-7 0,37 17-15 0,-14-9-4 16,-3 4-15-16,3 0-13 0,1 8-1 0,-1-1-6 15,1 1-6-15,-5 0-6 0,2 2-3 0,-5 3-3 16,-2-1-3-16,-5 0-3 0,-2-2-3 0,0 1 1 16,-4 0-2-16,1-1 0 0,-4-5-1 0,0-17 6 15,-4 36 17-15,4-36 29 0,-7 26 27 0,7-26 30 16,-10 26 37-16,10-26 43 0,-16 12 12 15,16-12-6-15,0 0 0 0,0 0-4 0,-37-6-10 16,37 6-16-16,-20-26-18 0,10 3-23 0,0-3-18 16,4-6-27-16,2 1-16 0,1-5-14 0,0 5-11 15,6-3-6-15,0-1-10 0,4 8-5 16,-1-4-7-16,5 5-17 0,-1 0-21 0,6 1-27 16,1 4-33-16,-1 0-55 0,4 3-55 0,1 5-81 15,-5 2-75-15,4 0-74 0,4 4-75 0,-24 7-103 16,30-14-80-16,-30 14-65 0,30-4-584 0,-30 4-783 15</inkml:trace>
  <inkml:trace contextRef="#ctx0" brushRef="#br2" timeOffset="-81544.74">10505 11512 382 0,'0'0'479'0,"0"0"-22"16,-4 23-23-16,4-23-15 0,0 0-9 0,0 0-29 15,0 0-24-15,0 0-31 0,4 17-32 16,-4-17-43-16,0 0-36 0,0 0-33 0,0 0-32 15,0 0-26-15,33-2-20 0,-33 2-20 0,0 0-12 16,30-10-12-16,-30 10-15 0,23-10-5 0,-23 10-6 16,21-16-5-16,-21 16-6 0,22-17-5 0,-22 17-2 15,21-20-1-15,-21 20-5 0,13-26 1 0,-13 26-4 16,10-16 0-16,-10 16-1 0,7-20 1 0,-7 20-2 16,0 0-1-16,-4-25 1 0,4 25-2 0,-9-15 5 15,9 15-1-15,0 0 1 0,-17-13 0 0,17 13 0 16,0 0 4-16,0 0 0 0,-37-2 5 0,37 2 4 15,-20 7 8-15,20-7 18 16,-20 18 15-16,7-6 7 0,3 3 7 0,-1 3-5 16,2 2-2-16,2 2-6 0,1 3-8 0,6 0-8 15,0 0-7-15,0 0-1 0,3 0-7 0,3 0 0 16,1-3-2-16,2 1 0 0,2-2-5 0,-1-7-20 16,4 3-76-16,-5-4-82 0,-9-13-108 0,24 18-137 15,-24-18-171-15,27 1-147 0,-27-1-719 0,26-4-886 16</inkml:trace>
  <inkml:trace contextRef="#ctx0" brushRef="#br2" timeOffset="-81144.71">10858 11520 78 0,'0'0'576'0,"0"0"6"0,0-23-11 16,0 23-41-16,0 0-40 0,-3-22-50 0,3 22-37 16,0 0-39-16,0-24-53 0,0 24-56 15,7-14-45-15,-7 14-40 0,9-12-26 0,-9 12-27 16,17-15-17-16,-17 15-17 0,23-17-16 0,-23 17-11 15,30-17-9-15,-13 8-7 0,-17 9-7 0,33-17-5 16,-33 17-4-16,34-20 4 0,-34 20-5 0,26-15-3 16,-26 15-5-16,24-18 0 0,-24 18-3 0,24-15-2 15,-24 15-2-15,16-17 2 0,-16 17 1 0,9-15-2 16,-9 15 4-16,8-15 2 0,-8 15-2 0,0 0 3 16,0-25-6-16,0 25 1 0,0 0-3 0,-14-20-1 15,14 20-2-15,-13-13-1 0,13 13-4 16,-20-8 2-16,20 8 1 0,-30-4-2 0,30 4-2 15,-30 3 2-15,30-3-4 0,-34 7 3 0,18 3 6 16,-4-1 12-16,3 9 22 0,-6 2 15 16,3 0 10-16,0 5-1 0,0 3-6 0,3-1-7 15,0 3-9-15,1 1-6 0,6-5-2 0,-1 6-8 16,5-3 3-16,3-4 5 0,0 0-5 0,6-3-1 16,-3 1 4-16,6-3 1 0,5-6-1 0,2 4-2 15,-4-5-5-15,9-3-2 0,-18-10-73 0,33 10-99 16,-33-10-121-16,40 2-138 0,-40-2-174 0,36-10-176 15,-12 2-792-15,-4-1-994 0</inkml:trace>
  <inkml:trace contextRef="#ctx0" brushRef="#br2" timeOffset="-75292.91">23170 12897 119 0,'0'0'335'16,"18"-13"-23"-16,-18 13-24 0,0 0-19 0,9-12-12 15,-9 12-23-15,0 0-18 0,0 0-23 0,11-20-8 16,-11 20-22-16,0 0-11 0,0 0-3 0,-4-19-11 16,4 19-10-16,0 0-6 0,-7-15-12 0,7 15 3 15,0 0-13-15,-6-21 0 0,6 21 2 0,-10-17 2 16,10 17 5-16,-14-21 7 0,14 21-4 0,-16-21 4 16,2 8-2-16,1-3-4 0,-1 4-12 0,-2-2 0 15,-1-1-7-15,-2-2-5 0,-2 3-9 16,-2-3-16-16,-4 2-10 0,5-2-9 0,-8-1-8 15,-1 0-5-15,5 3-1 0,-1 0 15 16,-3 0 5-16,-3 0-5 0,3 3-7 0,-4-1-3 16,-3 1 0-16,0 4-1 0,1-1 2 0,-4 3-1 15,-4-1 3-15,1 4-2 0,-1 1-1 0,5 2-1 16,-1 0 4-16,-4 0 3 0,1 5 5 0,-1 0 2 16,1-1 4-16,0 5 2 0,3-2 0 0,0 3 9 15,0 2 4-15,-4 1 2 0,8 2 2 0,-4 3-4 16,-1 1-2-16,2 4-7 0,2-1 1 0,1 4-3 15,-2 0-7-15,8 3-10 0,0 0-3 0,4 4-2 16,6 0-3-16,3-2 0 0,4 2-3 16,3 2 0-16,3 1-4 0,1 1-4 0,6 1 6 15,3 1-7-15,0 0-4 0,4-1-3 0,3 8 9 16,3-4-9-16,4-2 4 0,-1-1-8 16,8 0 7-16,-1-3-1 0,1-3 3 0,6 0 2 15,0-3 2-15,7-5 1 0,-1 0 0 0,0-6-2 16,2-1-2-16,2-2 2 0,-1-4-7 0,9-2 2 15,-6-3-1-15,6-2-5 0,1 1 4 0,-2-6-3 16,3 0 0-16,0 0-1 0,0-6-2 0,-4 1-2 16,8 1 0-16,0-7 4 0,2 2-5 0,-2-4 1 15,-5 1 0-15,2-5 3 0,-2 1-5 0,-2-4 0 16,0-2-1-16,0-1 2 0,-3-4 0 16,-2-3 2-16,9-6-3 0,-8-1 0 0,-4-3-1 15,2 5-1-15,-8 0 0 0,-6-2 0 0,3 2 2 16,-7-2 1-16,-6 1-2 0,-1 4 2 0,-5-4 4 15,-5 4-2-15,-6 0 1 0,0 1 3 0,-3-1-4 16,-3 0 1-16,-8 2 1 0,1-1-1 16,-1 4 2-16,-6 3-4 0,3 0 2 0,-6 2-1 15,3 5-3-15,-3-1 2 0,-1 6 0 0,-3-2-6 16,5 8 2-16,-5-2-4 0,0 3-5 0,0 3-4 16,27 2-8-16,-63 2-97 0,30 3-143 0,-8 5-150 15,-5 6-192-15,-8 1-207 0,8 3-929 16,-4 2-1173-16</inkml:trace>
  <inkml:trace contextRef="#ctx0" brushRef="#br2" timeOffset="-74932.91">22177 13325 213 0,'30'-5'431'0,"-30"5"-31"0,0 0-29 0,0 0-25 16,0 0-52-16,13-11-26 0,-13 11-16 16,0 0-37-16,0 0 3 0,0 0 2 0,0 0 19 15,-39 5 13-15,39-5 6 0,-41 15-4 0,8 2-6 16,-4-4-12-16,-13 8-7 0,-10 3-14 0,-7 5-8 16,-12 5 1-16,-8 7 9 0,-6-4-1 0,-1 2-9 15,-3 4-5-15,-6 2-9 0,3-2-10 0,-1-1-20 16,5 1-20-16,3-1-19 0,2-4-16 0,12-4-17 15,8-2-15-15,11-8-12 0,17-5-13 0,-1 1-5 16,8-4-8-16,6-4-1 0,3-2-3 0,8-2-3 16,-2 1-4-16,21-9-7 0,-30 11-9 15,30-11-3-15,0 0-10 0,0 0-14 0,0 0-80 16,0 0-145-16,21-11-153 0,-21 11-141 16,36-14-129-16,-20 4-98 0,5 0-58 0,-1-4-654 15,-1 2-922-15</inkml:trace>
  <inkml:trace contextRef="#ctx0" brushRef="#br2" timeOffset="-74403.92">20853 13857 21 0,'0'0'437'0,"13"-18"-37"0,-13 18-15 15,3-17-22-15,-3 17-33 0,-3-19-42 0,3 19-37 16,-13-19-25-16,13 19-16 0,-24-14-6 0,24 14-11 16,-36-13 8-16,36 13-2 0,-50-10 0 0,23 8 2 15,27 2-5-15,-67 2-3 0,34 1-4 0,-10 4-13 16,-1 3-5-16,1 0-5 0,-7 4 1 0,-4 7 0 16,8 1 3-16,-4 1-15 0,-3 7-21 0,3 3-14 15,-1 2-11-15,8 5-8 0,7-1-9 0,-1 4-13 16,11 0-11-16,2 0-9 0,4 1-7 0,7 4-9 15,2-1-9-15,2 3-3 0,5 1-4 0,4-9-1 16,7 8 1-16,-1-5 3 0,8-3 1 16,5-4 3-16,8-1 3 0,3-7-1 0,4-2-6 15,6-6-3-15,6-7-2 0,-2-5-4 0,2-6-1 16,8-4-5-16,6-7-3 0,3-5-3 16,7-8-6-16,4-4 1 0,2-12-3 0,5-3 0 15,-5-5 0-15,-2-2-2 0,-8-5-1 0,1 1-2 16,-10-3 2-16,-10 9 2 0,-8-4 0 0,-5 1-1 15,-14 4-3-15,-4 0 1 0,-9 6-2 0,-7-3 0 16,-7 3 1-16,-9-4 0 0,-11 7-3 0,-6-2 5 16,-11 9-2-16,-13-2 1 0,-6 5-3 0,-7 7 4 15,7 5 0-15,-7 4 0 0,7 6 0 0,3 2-4 16,6 5 0-16,-2 2 3 0,13 5-1 0,5 3 1 16,5 3-2-16,9 5-1 0,11-4-2 15,13 1-7-15,13 1-139 0,14-1-166 0,17 0-185 16,16-6-237-16,19-2-206 0,12-3-551 0,6-5-945 15</inkml:trace>
  <inkml:trace contextRef="#ctx0" brushRef="#br2" timeOffset="-74016.92">22710 13627 221 0,'-26'-15'354'0,"26"15"-15"0,-24-12-9 0,24 12-22 16,-26-13-16-16,26 13-4 0,-23-7-5 15,23 7-3-15,0 0-3 0,-27-9-7 0,27 9-20 16,0 0 5-16,-20-12-16 0,20 12-26 0,0 0-25 15,0 0-18-15,0 0 28 0,0 0 15 0,0 0-8 16,0 0-24-16,20 21-32 0,-3-6-21 16,6 2-8-16,0 5-18 0,4 3-19 0,6 5-14 15,0 6-12-15,7 3-8 0,4 2-6 0,2 1-10 16,1 3-7-16,4-5-1 0,-5 3-4 0,4-5-1 16,-10-9-3-16,-4-1-4 0,2-2-3 0,-8-10-2 15,-4 2 0-15,-3-6 0 0,1-2-8 0,-1-3-2 16,-23-7-120-16,40 6-171 0,-40-6-171 0,33-2-152 15,-33 2-92-15,37-16-699 0,-20 6-860 0</inkml:trace>
  <inkml:trace contextRef="#ctx0" brushRef="#br2" timeOffset="-73667.92">23635 13890 376 0,'0'0'386'0,"-8"-19"-10"0,8 19-17 15,-16-19-23-15,16 19-7 0,-20-18 6 0,20 18-2 16,-27-14-4-16,27 14-12 0,-33-15-8 0,33 15-11 15,-46-8-17-15,46 8-21 0,-57 0-21 0,27 3-17 16,0 5-29-16,-3 1-26 0,2 4-13 0,-2 7-18 16,6 2-25-16,-3 6-9 0,4 4-14 0,2 6-21 15,4 1-7-15,7 4-11 0,3 1-7 0,-1-6-7 16,11 6-11-16,0-2-3 0,8 5-1 0,5-1-4 16,4-4 11-16,5-6-6 0,5 0 2 0,3-6-3 15,0-9 1-15,4-4-1 0,2-5-7 16,2-5 2-16,-2-7-9 0,4-2 2 15,4-8 0-15,-5-2-2 0,7-8-2 0,-5-3-8 16,-1-7 6-16,-7-3-4 0,-3-1 0 0,-6-9 5 16,-7 1-2-16,-4-6-1 0,-7 1-2 0,-9 4 0 15,-7-2-2-15,-10 3 1 0,-7 2-4 0,-13 5 0 16,-7 2 0-16,-2 8-4 0,-8 8 1 0,-9 7-1 16,-12 5 1-16,-8 8-82 0,-8 9-171 0,-23 5-191 15,8 10-210-15,-1 6-152 0,3 2-611 0,-3 3-879 16</inkml:trace>
  <inkml:trace contextRef="#ctx0" brushRef="#br2" timeOffset="-73124.91">20266 14817 189 0,'0'0'355'0,"0"-20"-24"0,0 20-11 0,-4-17-14 15,4 17-9-15,0 0-22 0,-6-21-15 16,6 21-27-16,0 0-10 0,-13-14-18 0,13 14-17 15,0 0 4-15,0 0 20 0,-40 9 15 0,23 2 18 16,0 4 12-16,-9 5 10 0,-1 5 3 0,-3 9 3 16,-7 7 12-16,-6 6-4 0,0 1-21 0,-11 9-31 15,4 3-21-15,-4 0-25 0,2 2-15 0,-2 4 22 16,4-1-17-16,-3 2-27 0,3-2-32 0,-1 0-19 16,12-4-18-16,2-10-15 0,7 2-11 0,7-10-10 15,-1-1-13-15,5-2-10 0,5-7-9 0,1-3-14 16,-1-3-23-16,4-4-123 0,7-5-120 0,3-18-166 15,-11 19-129-15,11-19-110 0,0 0-66 0,0 0-15 16,11-15-46-16,-1-2-322 0,-4-1-593 16</inkml:trace>
  <inkml:trace contextRef="#ctx0" brushRef="#br2" timeOffset="-72792.91">19405 15702 17 0,'0'0'347'0,"-3"-22"-33"16,3 22-25-16,-13-18-26 0,13 18-16 0,-27-12-22 15,27 12-9-15,-44-3 34 0,44 3 23 0,-60 10 16 16,27-1-3-16,-7 5-9 0,1 6-8 0,-5 0-25 15,4 5-21-15,4 3 5 0,2 3-30 0,8 2-4 16,2 2-3-16,7-2-17 0,7-1-28 0,4 3-26 16,3-2-20-16,9-1-13 0,0-2-5 0,8 0-5 15,9-3-10-15,4-3-9 0,10-2-12 16,6-5-5-16,0-5-3 0,4-3-10 0,10-9-4 16,6-3-7-16,1-11-5 0,9-2-3 0,4-7-2 15,-11-5-2-15,4-1-1 0,-10-4-2 0,-3-4 0 16,-10 2 0-16,-11-1-2 0,-5 2 0 0,-8-4-2 15,-7 6 3-15,-5-2 6 0,-8 5 1 0,-3 3-6 16,-3 0 1-16,-8 3-5 0,-5 3-2 0,-7 2 2 16,-8 6-1-16,-2 7 3 0,-3 2 0 0,-11 6 2 15,-3 5-2-15,-7 5 0 0,4 1-3 0,-4 6-1 16,3 0-1-16,8 3-3 0,2-1 1 0,5 1 0 16,9-3-4-16,6-3-94 0,8-4-102 0,16-13-117 15,-14 15-166-15,14-15-161 0,0 0-769 16,33-6-872-16</inkml:trace>
  <inkml:trace contextRef="#ctx0" brushRef="#br2" timeOffset="-72520.92">20256 14997 220 0,'10'-35'412'15,"-3"3"-6"-15,-4 4 14 0,0 3-3 16,-3 3-22-16,4-1-16 0,-1 6-12 0,-3 17-28 15,0-32-38-15,0 32-50 0,0-26-48 0,0 26-20 16,0 0 67-16,0 0 22 0,0 0 10 16,0 0 6-16,17 13-4 0,-11 9-37 0,4 6-20 15,-3 10-30-15,6 6-37 0,0 9-32 0,-2 9-20 16,2 4-23-16,1 4-7 0,-8-1-16 0,4 0-17 16,1 0-7-16,-2-4-14 0,1-10-8 0,1-5-10 15,-2-5-12-15,1-9-18 0,-4-7-95 0,2-7-154 16,-2-4-157-16,-6-18-164 0,13 18-154 0,-13-18-126 15,0 0-494-15,27-6-822 0</inkml:trace>
  <inkml:trace contextRef="#ctx0" brushRef="#br2" timeOffset="-72224.91">20656 15458 343 0,'0'0'408'16,"0"0"-20"-16,-20-13-2 0,20 13 24 16,-26 8 17-16,26-8-2 0,-37 17-21 0,17-5-37 15,-1 3-27-15,-1 4-38 0,2 7-20 0,2-1-36 16,2 5-45-16,2 0-35 0,1 3-31 0,7 2-25 15,-5-3-20-15,11 2-14 0,0-5-16 0,5-3-6 16,1 0-4-16,0-1 1 0,7-5 1 0,1-4-7 16,7-7-7-16,1-1-6 0,-22-8-10 0,60-8-6 15,-27-1-3-15,5-9-6 0,5-5-4 0,-7-2 0 16,5-5-1-16,-11-2 4 0,0-3-4 0,-11 0-3 16,-5 2-2-16,-4 3 0 0,-10 3 1 0,-3 2-5 15,-7 0 1-15,-4 5 0 0,-13 3 2 16,1 4 1-16,-8 2-1 0,-2 9 1 0,-11 2 0 15,-3 2 2-15,-6 9 1 0,-4 4 8 0,-7 5-5 16,4 5 0-16,-1-1-3 0,14 2-2 0,7-4-58 16,2 3-169-16,11-7-167 0,14-3-192 0,16-15-164 15,-7 17-576-15,7-17-783 0</inkml:trace>
  <inkml:trace contextRef="#ctx0" brushRef="#br2" timeOffset="-71696.91">23331 14480 271 0,'13'-15'345'0,"-3"0"-17"0,4-1-24 0,-5 4-16 16,-9 12-1-16,14-25-23 0,-14 25 7 0,13-22 6 16,-13 22-4-16,3-18-8 0,-3 18-3 0,0 0-12 15,4-20-22-15,-4 20-7 0,0 0 4 0,0 0 16 16,-27 3 12-16,11 7 9 0,-1 4 8 0,-7 10 4 16,-2 8 3-16,-1 5-24 0,-6 11-33 0,0 6-23 15,-5 12-28-15,-1 4-19 0,-1 5-17 16,-1 5 35-16,-2 3 7 0,1 1-27 0,-2 1-25 15,4 3-20-15,-1-6-22 0,8 0-13 0,0-4-11 16,9-15-11-16,5-1-13 0,2-11-12 0,4-7-11 16,2-6-14-16,1-6-34 0,4-5-108 0,-1-3-161 15,0-7-150-15,7-17-94 0,-10 17-84 0,10-17-42 16,0 0-21-16,0 0 14 0,0 0-40 0,-3-25-354 16,3 25-550-16</inkml:trace>
  <inkml:trace contextRef="#ctx0" brushRef="#br2" timeOffset="-71296.64">22601 15473 308 0,'0'0'333'16,"-27"-20"-18"-16,27 20-12 0,-33-18-13 15,33 18-7-15,-27-15 1 0,27 15 7 0,-30-13-4 16,30 13-17-16,-27-7-11 0,27 7-3 0,-30-5 1 16,30 5-6-16,-30 5 11 0,30-5 10 0,-36 17-19 15,15-5 8-15,9 4 13 0,-6 4-8 0,9 7-17 16,-2 3-21-16,1 3-33 0,7 3-32 0,0 5-29 15,6-1-24-15,-3 5-21 0,7 3-15 0,2 2-12 16,8 7-10-16,4 3 42 0,1-6-1 0,8-3-15 16,0-6-18-16,4-7-5 0,0-6-3 0,6-2-12 15,-1-7-4-15,5-5-8 0,-1-9-7 0,4-4-5 16,-1-5-5-16,2-5 0 0,1-7-5 16,1-5-2-16,1-7-2 0,1-7-1 0,-5-7-1 15,-4-2 1-15,1-3-3 0,-10-4-1 0,-8-3 2 16,-9 2 0-16,-4 3-4 0,-6 0 0 0,-4 6-3 15,-6 3 0-15,-4 2-3 0,-6 1 0 0,-7 3-3 16,-7 1 2-16,-3 8 1 0,-6 3 1 0,-2 3 4 16,-5 8-3-16,-7 5 1 0,-3 2 4 0,-7 9-8 15,-4 4 7-15,-6 9 2 0,-3 3-2 0,10 5-2 16,0 3-4-16,6 2-8 0,3-1-80 0,12-2-77 16,7-3-88-16,10-3-101 0,4 0-110 0,15-6-175 15,2-3-176-15,4-17-702 0,17 24-974 16</inkml:trace>
  <inkml:trace contextRef="#ctx0" brushRef="#br2" timeOffset="-65208.48">23755 12884 144 0,'0'0'425'0,"0"0"-18"0,-44 0-8 0,44 0-2 16,-37 0-1-16,37 0-7 0,-33 0 12 0,33 0-1 16,0 0 5-16,-44-2-10 0,44 2-18 15,0 0-19-15,-33-6-48 0,33 6-57 16,0 0-46-16,0 0-42 0,0 0-30 0,3-14-28 15,-3 14-25-15,41-7-12 0,-14 4-13 0,6 1-12 16,3-1-7-16,11 1-12 0,0-1-7 0,-1 1-30 16,1 2-36-16,3 0-64 0,-3-3-82 0,0 3-104 15,-11 0-97-15,1 0-114 0,-4-3-83 0,-33 3-114 16,54-7-502-16,-54 7-672 0</inkml:trace>
  <inkml:trace contextRef="#ctx0" brushRef="#br2" timeOffset="-64824.91">24318 12632 464 0,'0'-24'454'0,"0"24"-34"16,3-20-22-16,-3 20-12 0,7-21-24 15,-7 21-36-15,13-17-40 0,-13 17-32 0,21-10-26 16,-21 10-31-16,0 0-30 0,33 5-25 0,-33-5-25 16,23 19-19-16,-13-3-18 0,0 4-15 0,-4 2-14 15,1 3-3-15,0 0-9 0,-3 3-9 0,-1 2-1 16,0-2-10-16,0-4-1 0,-3 1-7 0,0 1 0 15,0-7 8-15,0-19 20 0,0 32 7 0,0-32 15 16,-6 21 15-16,6-21 22 0,0 0 20 0,0 0 7 16,0 0-3-16,0 0-9 0,-14-17-12 0,18-1-14 15,-1-2-13-15,4-5-13 0,2-3 1 16,5-2-12-16,-1-3 7 0,4 4 43 0,0 1-16 16,-4 1-8-16,4 2-19 0,-4 5-20 0,0 3-14 15,5 1-11-15,-6 4-5 0,-12 12-2 16,30-8-3-16,-30 8 4 0,24 15 3 0,-14 2-1 15,-4 4 2-15,2 1-3 0,-5 6 3 0,0 7-2 16,0-3-4-16,0 5-2 0,-3-1-4 0,0-1-6 16,0-1-7-16,0-2-26 0,0-3-42 0,-3-4-66 15,3 0-76-15,0-5-64 0,-3-3-75 0,3-17-120 16,0 26-96-16,0-26-65 0,0 0-576 0,16 12-685 16</inkml:trace>
  <inkml:trace contextRef="#ctx0" brushRef="#br2" timeOffset="-64539.91">25102 12700 292 0,'9'-25'428'0,"-5"5"-8"0,-1 2 2 0,-3 18-19 16,-3-29-45-16,3 29-45 0,-7-24-49 0,7 24-41 15,-16-14-31-15,16 14 41 0,0 0-20 16,-47 6-21-16,27 8-29 0,-3 4-16 0,3 4-20 16,-1 3-20-16,5 4-17 0,2 1-12 0,8 3-12 15,-1 0-11-15,7-6-9 0,4 0-7 0,-1-4-9 16,3-1 0-16,5-1-4 0,2-4-6 0,1-7 0 15,5 0-4-15,-19-10-6 0,41 2-4 0,-41-2 0 16,52-9 1-16,-28-4 2 0,3 1 7 16,0-5 4-16,-4-4 1 0,-7-1-1 0,-2 2 0 15,-1-1-4-15,-6 1 2 0,-4 1-5 0,-6 1-4 16,-1 1-2-16,-5 1-1 0,-5 4-1 0,-6 5-3 16,0-1-3-16,20 8-22 0,-43-7-58 0,43 7-93 15,-50 4-125-15,23 2-133 0,3-1-134 0,24-5-675 16,-36 12-702-16</inkml:trace>
  <inkml:trace contextRef="#ctx0" brushRef="#br2" timeOffset="-64164.91">25579 12450 217 0,'30'-24'492'16,"-7"3"-21"-16,0 1 11 0,-2 0-16 0,-5 2-37 15,-2 3-38-15,-2 0-55 0,2 3-64 0,-14 12-55 16,16-15-47-16,-16 15-14 0,0 0 6 0,0 0-8 15,18 10-10-15,-18-10-16 0,-4 32-14 0,1-9-15 16,-1 5-10-16,-3 6-15 0,1 1-13 0,3 2-11 16,0 1-11-16,-4-1-6 0,3 4-3 0,4-7-6 15,-3-1-4-15,3-5-6 0,0-3 6 0,0 0 4 16,3-5 26-16,-3-20 6 0,11 25-7 16,-11-25-7-16,16 12-5 0,-16-12-7 0,0 0-6 15,30-3 1-15,-30 3-2 0,20-15-4 16,-20 15-4-16,20-27-4 0,-13 11-2 0,-1-5 0 15,-2 1-5-15,-4-1 1 0,0 21-3 0,0-34 0 16,0 34-2-16,-17-25-1 0,17 25 0 0,-30-16 0 16,30 16-1-16,-44 3 3 0,18 5 1 0,-8 2 1 15,1 5 2-15,0 3-1 0,3 2 1 0,-3 2 0 16,6-1 1-16,3 5-14 0,5 2-28 0,2-4-46 16,7-1-51-16,4-3-64 0,6-20-61 0,0 32-91 15,0-32-97-15,13 26-85 0,-13-26-96 0,26 12-444 16,-26-12-543-16</inkml:trace>
  <inkml:trace contextRef="#ctx0" brushRef="#br2" timeOffset="-63895.89">26046 12734 211 0,'0'0'450'0,"12"-25"-33"16,-12 25-29-16,8-14-26 0,-8 14-20 0,0 0-26 16,0-20-32-16,0 20-38 0,0 0-26 0,0 0-28 15,3-18-20-15,-3 18-4 0,0 0 11 0,0 0-10 16,24-7-30-16,-24 7-21 0,0 0-23 0,36-5-16 15,-36 5-14-15,37-3-13 0,-37 3-6 0,39-5-13 16,-39 5-24-16,47-10 6 0,-23 3-9 0,-1-1-2 16,0 1-2-16,-2-2-2 0,-5-3 1 0,1 3 1 15,-17 9-2-15,16-20-2 0,-16 20 0 0,0 0-2 16,-7-22 2-16,7 22 2 0,-36-8-3 16,36 8 4-16,-63 0-3 0,19 5 8 0,-2 2-3 15,-8 3-6-15,-3 5-3 0,0 3-50 0,2-1-91 16,1 3-110-16,0 2-116 0,-6 7-129 15,14-10-666-15,-1 8-633 0</inkml:trace>
  <inkml:trace contextRef="#ctx0" brushRef="#br2" timeOffset="-60484.91">21697 12932 159 0,'-3'-23'443'15,"3"23"-25"-15,0-16-22 0,0 16-32 0,-3-23-38 16,3 23-28-16,-5-23-29 0,5 23-24 0,-3-22-26 16,3 22-23-16,-10-24-13 0,10 24-15 0,-9-21-15 15,9 21-14-15,-21-22-12 0,21 22-16 16,-23-24-14-16,3 12-4 0,3 2-8 0,-6 0-2 16,-4 3-5-16,-3-4 0 0,-7 4-3 0,1 1 1 15,-7-2 6-15,-1 2 3 0,-6-1-4 16,0 2 11-16,-3 2-9 0,-1-2-6 0,-3 2-4 15,5 1 0-15,-5 2-1 0,0-2-6 0,0 4-4 16,0-2-9-16,4 2-3 0,3-2 4 0,-3 5-3 16,2-2-2-16,2 2-3 0,2-1-6 0,-2 2-2 15,1 2-3-15,1 2-4 0,1-1-8 0,-7 4-1 16,3-1 2-16,-3 5 1 0,2 3 4 0,-6-1 1 16,8 0 2-16,-5 4-5 0,4 0-1 0,1-1-2 15,-2 2-2-15,7 2 3 0,-2 2 4 0,3-1 16 16,-1 0 11-16,8 1-3 0,-4 0-1 15,3 2 5-15,3-3 7 0,4 3-4 0,0 0-10 16,0 3-6-16,4-3-5 0,6 0-5 16,0 3-2-16,-1-4-6 0,9 5-1 0,2 0-2 15,-1-1-1-15,2 1 0 0,5 1-2 0,4 0 2 16,7 0 2-16,-1 0-3 0,5-2 1 0,5 0-2 16,4-4-4-16,4 5-1 0,-5-5-2 0,8-2-1 15,0-2 3-15,6 0-2 0,-3-5 0 0,3-3-2 16,4 2 2-16,0-5-3 0,0-4-1 0,-1 0-3 15,1-2-13-15,-4-3-30 0,0-3-40 0,-3 0-67 16,8-4-106-16,-8 0-117 0,0-3-141 0,0-3-196 16,-3 3-199-16,-5-5-625 0,-22 10-972 0</inkml:trace>
  <inkml:trace contextRef="#ctx0" brushRef="#br2" timeOffset="-59703.91">18708 14142 110 0,'0'0'472'0,"0"0"-40"16,0 0-37-16,0 0-27 0,0 0-32 0,0 0-25 15,0 0-11-15,0 0-9 0,0 0-18 0,0 0-11 16,-30 3-23-16,30-3-21 0,0 0-24 16,-16 14-24-16,16-14-22 0,0 0-17 0,-14 13-12 15,14-13-6-15,0 0-7 0,0 0-10 0,-6 15 0 16,6-15 4-16,0 0 8 0,0 0 18 0,0 0 7 15,0 0-19-15,0 0-22 0,0 0-15 0,0 0-14 16,17-17-10-16,-17 17-8 0,6-20-11 0,-6 20-2 16,10-28-7-16,-10 28-4 0,3-31-5 15,-3 31-4-15,-3-29-3 0,3 29 0 0,-10-28 1 16,10 28 8-16,-14-25-11 0,14 25-1 0,-19-17-3 16,19 17-1-16,-23-8 1 0,23 8-3 0,0 0 3 15,-51 5 1-15,32 3 10 0,-5 4 11 16,4 4 7-16,-4 1 7 0,5 5-11 0,-5 2 1 15,8 0 1-15,-1 3-6 0,7-1-3 0,3 1 1 16,-3 1-3-16,10-7-1 0,-3 5-2 0,6-1-18 16,4-4-41-16,0-1-47 0,3-3-76 0,3-3-81 15,-3-1-97-15,10-2-106 0,-20-11-96 0,36 3-68 16,-36-3-46-16,44-3-517 0,-17-8-642 0</inkml:trace>
  <inkml:trace contextRef="#ctx0" brushRef="#br2" timeOffset="-59192.91">18835 14021 59 0,'7'-29'334'0,"0"7"7"0,-4 2 12 16,-3-3 11-16,3 5 1 0,-3 18-1 16,0-31-14-16,0 31-34 0,0-26-59 0,0 26-51 15,0 0-5-15,-6-20-5 0,6 20-11 0,0 0-6 16,-17 13-13-16,17-13 1 0,-10 27-7 0,7-7-7 16,3 0-21-16,0 6-19 0,0-2-21 0,3 1-14 15,0 1-15-15,0-5-9 0,4 0-6 0,-3-1 2 16,-1-4 31-16,-3-16 40 0,10 26 7 0,-10-26-18 15,13 13-21-15,-13-13-16 0,0 0-14 0,30-3-13 16,-30 3-5-16,23-15-7 0,-9 3-7 0,-1 0-7 16,1-4-2-16,-1 3-6 0,0 1-3 0,-13 12-3 15,20-22-4-15,-20 22-7 16,17-18-5-16,-17 18-4 0,0 0 1 0,0 0 6 16,0 0 7-16,0 0 0 0,10 21 5 0,-10-21 5 15,-10 34 3-15,7-12 2 0,3-1 3 0,-4 1-2 16,4 1 1-16,0-7 1 0,0-16 4 0,4 36 10 15,-4-36 31-15,3 25 24 0,-3-25-11 0,13 13-17 16,-13-13-10-16,0 0-9 0,37-2-7 0,-37 2-6 16,33-21-6-16,-16 6-5 0,4-4 1 0,1-5-13 15,-5-3-4-15,7 0-7 0,-5-8-4 0,5-1-1 16,-7 6-6-16,-1 3 6 0,-2 3-1 0,-4 3-4 16,-1 3-8-16,-9 18 6 0,8-24 1 0,-8 24 3 15,0 0 3-15,0 0 4 0,0 0 5 16,0 0 6-16,-38 15 11 0,25 2 6 0,-4 7 5 15,1 2 5-15,-1 4 0 0,4 1-4 16,-1-2-2-16,1 5 2 0,7-5-2 0,-2-4 0 16,8 0 2-16,0 0-2 0,0-3 1 0,8-3-1 15,-2 2-3-15,7-6-38 0,4 0-66 0,-4-5-111 16,11 1-140-16,-24-11-178 0,39 12-229 0,-39-12-233 16,44 5-438-16,-44-5-864 0</inkml:trace>
  <inkml:trace contextRef="#ctx0" brushRef="#br2" timeOffset="-57944.9">20009 14613 18 0,'0'0'476'0,"0"0"-24"16,17-9-21-16,-17 9-13 0,0 0-15 0,20-12-20 15,-20 12-22-15,0 0-8 0,13-17-16 0,-13 17-21 16,0 0-20-16,7-20-19 0,-7 20-18 0,0 0-16 15,-7-26-12-15,7 26-7 0,-10-20-8 0,10 20-11 16,-20-19-9-16,7 7-11 0,-4 0-12 0,0 0-3 16,-2 0-9-16,-5 0-6 0,4-1-20 15,-7 1-15-15,-3-2-12 0,0 2-5 16,-3 3-15-16,3-2-11 0,-7 2-5 0,7 1-10 16,-3 3-8-16,0 1-6 0,-4-1-6 0,4 2-6 15,-8 3 0-15,5 0 5 0,-7 3 15 0,-1-1 2 16,1 1 3-16,-1 4-6 0,1 0-55 0,-4 1 0 15,4 1 0-15,-1 4 0 0,-2 1 0 0,-4 3 0 16,0 2 0-16,0 1 0 0,0 5 0 0,-7 3 0 16,1 4 0-16,-1 1 0 0,-3 2 0 0,3 2 0 15,4 3 0-15,-1-2 0 0,2 4 0 0,1 1 0 16,1-2 0-16,4 2 0 0,-2 3 0 0,6-1 0 16,2-3 0-16,-1 0 0 0,11-4 0 0,0-3 0 15,3 0 0-15,11-5 0 0,-4-2 0 16,4-1 0-16,2 0 0 0,4-1 0 0,-4-4 0 15,11 1 0-15,-3-3 0 0,-1 0 0 0,7-3 0 16,0-17 0-16,0 33 0 0,0-33 0 0,3 30 0 16,-3-30 0-16,10 27 0 0,-10-27 0 0,14 23 0 15,-14-23 0-15,13 17 0 0,-13-17 0 0,9 18 0 16,-9-18 0-16,24 12 0 0,-24-12 0 0,17 10 0 16,-17-10 0-16,27 8 0 0,-27-8 0 0,19 5 0 15,-19-5 0-15,0 0 0 0,38 5 0 0,-38-5 0 16,0 0 0-16,30 2 0 0,-30-2 0 0,0 0 0 15,0 0 0-15,33 2 0 0,-33-2 0 0,0 0 0 16,0 0 0-16,0 0 0 0,30-2 0 16,-30 2 0-16,0 0 0 0,0 0 0 0,0 0 0 15,0 0 0-15,26-6 0 0,-26 6 0 0,0 0 0 16,0 0 0-16,0 0 0 0,0 0 0 0,0 0 0 16,0 0 0-16,0 0 0 0,0 0 0 0,0 0 0 15,0 0 0-15,0 0 0 0,34 0 0 0,-34 0 0 16,0 0 0-16,0 0 0 0,30 4 0 0,-30-4 0 15,0 0 0-15,30-4 0 0,-30 4 0 0,30-1 0 16,-30 1 0-16,26-5 0 0,-26 5 0 0,34-8 0 16,-34 8 0-16,34-10 0 0,-34 10 0 0,36-12 0 15,-36 12 0-15,30-13 0 0,-30 13 0 0,30-12 0 16,-30 12-437-16,16-15-486 0,-16 15-191 0,8-18-830 16,-8 18-1365-16</inkml:trace>
  <inkml:trace contextRef="#ctx0" brushRef="#br2" timeOffset="-50372.48">23231 12455 321 0,'0'0'444'0,"0"0"-17"0,-27-8-11 15,27 8-21-15,0 0-18 0,-30-9-18 0,30 9-15 16,-26-12-9-16,26 12-8 0,-30-4-4 0,30 4-14 16,-38-8-5-16,38 8 6 0,-30-4 13 0,30 4 10 15,-26-8 3-15,26 8-5 0,0 0-5 0,-30-7-31 16,30 7-59-16,0 0-48 0,13-27-35 0,17 10-27 15,27-4-27-15,37-12-23 0,42-7-13 0,31-4-14 16,16-4-11-16,34-3-6 0,66-8-10 0,31-3-8 16,20-4-8-16,16-1-3 0,20 1-3 0,7 4-4 15,3 0-3-15,-9 1-2 16,-19 4 0-16,-15 7 1 0,-26-1 0 0,-24 7 0 0,-64 9 0 16,-26 5 6-16,-28 3 5 0,-41 6 16 15,-22 2 11-15,-22 4-6 0,-24-1-8 0,-7 7-12 16,-19-1-26-16,-15-1-36 0,-19 11-59 0,0 0-89 15,0 0-105-15,-13-20-101 0,13 20-133 0,-44-2-132 16,44 2-123-16,-46-5-165 0,46 5-382 0,-44-2-802 16</inkml:trace>
  <inkml:trace contextRef="#ctx0" brushRef="#br2" timeOffset="-49284.9">29170 10869 231 0,'0'0'548'0,"0"0"-14"0,-9-18-13 15,9 18-21-15,0 0-14 0,-11-19-29 0,11 19-19 16,-3-17-36-16,3 17-42 0,0-21-42 0,0 21-41 16,3-18-28-16,-3 18-25 0,11-16-23 0,-11 16-25 15,13-18-14-15,-13 18-25 0,20-15-22 16,-20 15-16-16,24-9-16 0,-24 9-16 16,0 0-2-16,46 0-13 0,-46 0-5 0,39 9-9 15,-12-1-5-15,-3 4-25 0,6 3-3 0,-3 3-1 16,-1 2 3-16,1-1 2 0,-4 4 3 0,-3 0 4 15,-3-3 6-15,-4 2-8 0,-3-3-1 0,1 5 2 16,-5-5 1-16,-3-3 1 0,-3-16 2 0,3 33 9 16,-3-33 23-16,0 24 51 0,0-24 52 0,0 20 15 15,0-20-14-15,0 0-10 0,0 0-11 0,0 0-8 16,0 0-11-16,0 0-100 0,-16-12-15 0,16 12 0 16,0-31 0-16,4 13 0 0,-1-6 0 0,0 4 0 15,7-5 0-15,0-5 0 0,3 5 0 0,4-2 0 16,-1 1 0-16,5-1 0 0,-2 3 0 15,2 0 0-15,-1 2 0 0,2 2 0 16,-1-2 0-16,-1 6 0 0,-4 2 0 0,1 2 0 16,-4-5 0-16,1 8 0 0,-14 9 0 0,20-18 0 15,-20 18 0-15,13-9 0 0,-13 9 0 0,0 0 0 16,0 0 0-16,0 0 0 0,10 17 0 0,-10-17 0 16,-10 23 0-16,4-9 0 0,-1 7 0 0,0-1 0 15,4 2 0-15,-4-2 0 0,4 5 0 0,3-4 0 16,0 0 0-16,0-3 0 0,0 2 0 0,0-20 0 15,10 31 0-15,-10-31 0 0,14 22 0 0,-14-22 0 16,26 9 0-16,-26-9 0 0,37 0 0 0,-37 0 0 16,43-14 0-16,-16 2 0 0,0-6 0 15,-1-2 0-15,1-3 0 0,-1-2 0 0,1-5 0 16,0-3 0-16,-7 6 0 0,0 0 0 0,-7 0 0 16,0-1 0-16,-2 5 0 0,-5 1 0 15,-3 1 0-15,-3 21 0 0,4-29 0 0,-4 29 0 16,-10-21 0-16,10 21 0 0,0 0 0 0,-27-4 0 15,27 4 0-15,-23 15 0 0,13-3 0 0,0 6 0 16,0-2 0-16,6 5 0 0,1 1 0 0,3 1 0 16,3-2 0-16,1 1 0 0,2-5 0 0,2 0 0 15,1-1 0-15,4-1 0 0,1-5 0 16,-14-10 0-16,40 9 0 0,-40-9 0 0,50 0 0 16,-23-2 0-16,0-5 0 0,-2-3 0 0,2-5 0 15,3-3 0-15,-6-5 0 0,-1 4 0 0,-2-6 0 16,-5-6 0-16,-2 5 0 0,-4-5 0 0,-4 6 0 15,-3 3 0-15,-3 1 0 0,0 21 0 0,-6-29 0 16,6 29 0-16,-13-13 0 0,13 13 0 0,-30 8 0 16,13-1 0-16,0 6 0 0,-3 1 0 0,6 5 0 15,1 0 0-15,-1 1 0 0,8 1 0 16,0-1 0-16,2-3 0 0,4-17 0 0,0 34-165 16,0-34-133-16,10 25-80 0,-10-25-90 0,24 18-97 15,-24-18-81-15,30 7-61 0,-30-7-31 16,43-4-17-16,-20-6-426 0,4-2-645 0</inkml:trace>
  <inkml:trace contextRef="#ctx0" brushRef="#br2" timeOffset="-48432.9">30931 10272 199 0,'16'-35'245'0,"-2"3"20"15,-1 0 40-15,-2-1 24 0,-1 0 15 0,-1 0 22 16,-1 2 34-16,-5 5 9 0,0 3-10 0,0 6-48 16,-3 17-68-16,4-33-54 0,-4 33-2 0,0 0 8 15,-4-17-3-15,4 17-1 0,0 0-13 0,-17 24-11 16,11-3-5-16,-4 9-24 0,4 3-25 0,-5 6-23 15,5 5-18-15,-1 5-19 0,-4-1-15 16,5 2-13-16,0-3-15 0,-1 1-1 0,4-8-7 16,-4 0-10-16,3-5-6 0,1 0-27 15,0-10-30-15,3 3-33 0,-4-6-21 0,4 0-11 16,0-22-23-16,0 28-54 0,0-28-36 0,-3 22-14 16,3-22 4-16,0 0 31 0,-13 12 38 0,13-12 26 15,0 0 25-15,0 0 22 0,-26-9 13 0,26 9 12 16,-18-17 9-16,18 17 6 0,-12-29 9 0,1 9 21 15,4 3 24-15,4-5 2 0,-3 2 17 0,3-3 13 16,-1 4 11-16,4-1 1 0,0-1-2 0,4 4-9 16,-1-3-9-16,3-1-8 0,7 4-7 0,1 0-6 15,2 1 0-15,4-2-11 0,4 4-1 0,3 1 1 16,3-1-2-16,0 4 2 0,-3 3 4 16,6-1 14-16,-3 5 34 0,0-3 14 15,-30 6 13-15,57 0-7 0,-27 6 7 0,-30-6 24 16,46 11 29-16,-22-4 7 0,-24-7 1 0,36 17 3 15,-36-17-11-15,27 13 0 0,-27-13-8 0,20 12-12 16,-20-12-9-16,20 9 10 0,-20-9-1 0,0 0 3 16,23 12 6-16,-23-12-15 0,0 0-22 0,27-3-19 15,-27 3-16-15,24-21-12 0,-8 9-12 0,1-8-16 16,6-2-10-16,0-3-12 0,0 0-2 0,1 5-1 16,-5-1-2-16,-1 7-9 0,-1 1-10 0,-17 13-3 15,25-15 2-15,-25 15 7 0,0 0 8 16,24 13 1-16,-24-13 6 0,11 33 5 0,-8-12 8 15,0 2 8-15,0 2 2 0,1 1 3 0,-4-2 4 16,3 1-3-16,0-4 0 0,0-2 2 0,-3-19 6 16,8 30 7-16,-8-30 3 0,13 23-14 15,-13-23-4-15,17 9-34 0,-17-9-35 0,0 0-41 16,33 0-43-16,-33 0-34 0,33-12-24 0,-13-1 2 16,3-4 10-16,4-8 7 0,3-2 18 0,3-8 22 15,-3-4 22-15,0 3 20 0,-3-3 18 0,0 0 14 16,0 2 10-16,-8 2 14 0,-2 5 28 0,-4 5 22 15,1 2 0-15,-8 4-6 0,-6 19 0 0,4-26 4 16,-4 26-1-16,0 0 8 0,-16-12 14 0,16 12 10 16,-24 9 17-16,10 3 12 0,-2 5 15 15,-1 0 15-15,4 8 6 0,-1 0-7 0,4 5-5 16,1-3-13-16,5 0-14 0,1-2-10 0,3 0-5 16,3-1-6-16,1 0-3 0,2-6 0 0,4-2-3 15,0 1-9-15,3-8 0 0,-13-9-18 0,34 10 13 16,-34-10-2-16,33-2-5 0,-33 2-5 15,41-17-1-15,-25 6-5 0,-2-4-4 0,-1-3-4 16,-4-4 0-16,-1 2-4 0,-5-2-2 0,-3 2-2 16,-3-2-2-16,-2 2-7 0,-1 4-14 0,6 16-16 15,-19-22-20-15,19 22-25 0,-27-16-48 0,27 16-78 16,-30 0-74-16,30 0-90 0,-30 8-117 16,30-8-109-16,-30 10-92 0,30-10-52 0,-21 10-534 15,21-10-740-15</inkml:trace>
  <inkml:trace contextRef="#ctx0" brushRef="#br2" timeOffset="-47800.9">32716 9702 11 0,'19'-20'407'0,"-2"3"20"0,-4 2 16 0,-2 0 11 16,2-1-4-16,-13 16 5 0,17-25-17 16,-17 25-41-16,13-16-52 0,-13 16-68 0,9-14-57 15,-9 14-34-15,0 0 31 0,0 0 1 16,0 0 13-16,-3 26 2 0,0-6 1 0,3 2-6 15,-3 6-11-15,-1 4-41 0,4 2-22 0,-3 5-24 16,3-3-24-16,0 0-17 0,0 0-17 0,0-7-15 16,0 1-4-16,0-5-7 0,3 0 2 0,-3-5 8 15,0-20 12-15,7 29-13 0,-7-29-11 0,11 13-10 16,-11-13-1-16,0 0-5 0,0 0-5 0,30-12-8 16,-30 12 0-16,9-22-4 0,-9 22-1 0,7-38-7 15,-7 16 2-15,0-1 2 0,-3 1-7 0,-1 2-2 16,-2-1-5-16,-2 1 0 0,-1 8-3 0,9 12 2 15,-21-17 2-15,21 17-2 0,0 0 3 0,-49 3 4 16,29 6 5-16,-1 6 5 16,2 5 5-16,2 3 7 0,1 2-4 0,9 0 0 15,0-3-2-15,4 3 2 0,3 0 2 0,3-6-1 16,0 7-4-16,8-9 5 0,-2 1 0 0,5-4-2 16,-1 3-3-16,3-8-3 0,5-1-3 0,2-1-16 15,-23-7-25-15,43 0-26 0,-16-2-13 0,0-3 0 16,3-3 6-16,0-4 7 0,3-2 7 0,-3-2 7 15,0-2 10-15,0-2 5 0,0-1 6 0,-3-3 4 16,-3 2 2-16,-1-1 4 0,-4 1 2 0,2 2 6 16,-8-1 12-16,1 3-2 0,-1 2 6 0,-7-2 4 15,1 3 8-15,-7 15-4 0,13-26 2 0,-13 26-4 16,7-24-6-16,-7 24 3 0,7-25-6 16,-7 25-7-16,0-17-6 0,0 17-1 0,0 0-13 15,-7-16 13-15,7 16-1 0,0 0 4 0,0 0 0 16,-33 6 0-16,33-6 10 0,-27 13 5 15,7-1 7-15,3-2 3 0,-3 7 7 0,1 0 12 16,-5 4-3-16,4-1-3 0,3 2 3 0,0-4-6 16,4 0-3-16,0-1 0 0,3 0-2 0,10-17 1 15,-10 29-2-15,10-29-2 0,3 21-5 0,-3-21-48 16,21 15-84-16,-21-15-108 0,33 7-96 0,-33-7-93 16,43 0-84-16,-16-5-85 0,-4 1-71 0,0-4-57 15,0 1-649-15,-5-3-811 0</inkml:trace>
  <inkml:trace contextRef="#ctx0" brushRef="#br2" timeOffset="-46884.24">22043 12443 767 0,'0'0'776'0,"0"0"-5"16,0 0-13-16,0 0-16 0,0 0-43 0,0 0-27 15,0 0-37-15,-30-9-46 0,30 9-47 16,-19-17-45-16,8 2-61 0,-2 0-129 0,7 0-307 16,-1-6 0-16,3 2 0 0,1-5 0 0,6 0 0 15,1 0 0-15,3 1 0 0,-1 1 0 0,4-1 0 16,-3 6 0-16,6-3 0 0,-3 5-246 0,7 1-498 15,-1 2-164-15,8 5-181 0,-4 0-681 16,-20 7-1200-16</inkml:trace>
  <inkml:trace contextRef="#ctx0" brushRef="#br2" timeOffset="-45748.89">21600 13080 264 0,'0'0'581'0,"0"0"-29"0,0 0-24 16,0 0-32-16,0 0-15 0,0 0-25 15,0 0-25-15,-17-13-28 0,17 13-33 0,0 0-27 16,-17-17-25-16,17 17-29 0,-19-12-25 0,19 12-22 15,-20-18-25-15,20 18-28 0,-24-15-33 0,24 15-23 16,-27-18-16-16,27 18-14 0,-33-16-12 0,33 16 3 16,-37-20-3-16,37 20 4 0,-39-14-3 0,39 14-9 15,-37-12 0-15,37 12-3 0,-44-13-12 0,44 13-10 16,-46-7-5-16,46 7-6 0,-47-5-2 16,47 5-6-16,-46-3-8 0,46 3-2 0,-51 0-6 15,51 0-3-15,-50 8-3 0,28-4-5 0,-2 4-1 16,-3 0 1-16,0 1-3 0,7 4 0 0,-7 3 1 15,1 1-2-15,0 0 1 0,-1 3-2 0,0 3 1 16,3 2 0-16,-2-1-1 0,-1 8-2 16,1-1-1-16,2-1-4 0,7 0 0 0,-2 0 0 15,2 0 0-15,4 0 0 0,-1-3 0 0,4 2 0 16,1-7 0-16,1 0 0 0,2-2 0 0,-1-2 0 16,7-18 0-16,-6 30 0 0,6-30 0 0,-8 21 0 15,8-21 0-15,0 0 0 0,5 24 0 16,-5-24 0-16,0 0 0 0,33 5 0 0,-33-5-188 15,0 0-159-15,36-5-127 0,-36 5-102 0,27-12-94 16,-27 12-75-16,20-15-51 0,-20 15-699 0,17-18-941 16</inkml:trace>
  <inkml:trace contextRef="#ctx0" brushRef="#br2" timeOffset="-45104.89">20246 13358 311 0,'0'0'471'0,"0"0"-13"0,-20-11-13 15,20 11-29-15,0 0-30 0,-16-9-25 0,16 9-24 16,0 0-37-16,0 0-30 0,-14-13-27 0,14 13-23 16,0 0-24-16,0 0-23 0,0 0-17 0,0 0-18 15,0 0-15-15,0 0-13 0,0 0-10 0,0 0 34 16,0 0 47-16,0 0 21 0,0 0 0 0,0 0 0 15,0 0-4-15,0 0-3 0,7 21-4 0,-7-21-9 16,10 16-13-16,-10-16-11 0,6 25-12 0,-6-25-10 16,17 28-12-16,-10-10-8 0,-1-1-6 0,7 0-15 15,-2 0-1-15,-5 2-1 0,7-2-44 16,-2-3-49-16,-5 4 0 0,7-4 0 16,-13-14 0-16,17 24 0 0,-17-24 0 0,13 19 0 15,-13-19 0-15,14 16 0 0,-14-16 0 0,13 13 0 16,-13-13 0-16,0 0 0 0,30 3 0 0,-30-3 0 15,30-3 0-15,-30 3 0 0,33-9 0 0,-33 9 0 16,41-15 0-16,-22 6 0 0,2-1 0 0,2-1 0 16,1 2 0-16,-1-3 0 0,-3 1 0 0,3 1 0 15,-3-2 0-15,-3 2 0 0,3-1 0 0,-4 5 0 16,-16 6 0-16,30-15 0 0,-30 15 0 0,24-16 0 16,-24 16 0-16,20-10 0 0,-20 10 0 15,20-10 0-15,-20 10 0 0,0 0 0 0,23-12 0 0,-23 12 0 16,0 0 0-16,0 0 0 0,21-10 0 15,-21 10 0-15,0 0 0 0,0 0 0 16,0 0 0-16,19-9 0 0,-19 9 0 0,0 0 0 16,0 0 0-16,0 0 0 0,0 0 0 0,0 0 0 15,0 0 0-15,0 0 0 0,0 0 0 0,0 0 0 16,0 0 0-16,0 0 0 0,0 0 0 0,0 0 0 16,17-12 0-16,-17 12 0 0,0 0 0 0,0 0 0 15,0 0 0-15,0 0 0 0,0 0 0 0,0 0 0 16,0 0 0-16,0 0 0 0,0 0 0 0,0 0 0 15,0 0 0-15,0 0 0 0,0 0 0 0,0 0 0 16,0 0 0-16,0 0 0 0,0 0 0 0,7-14 0 16,-7 14 0-16,0 0-753 0,0 0-1776 15,0 0-1916-15</inkml:trace>
  <inkml:trace contextRef="#ctx0" brushRef="#br2" timeOffset="-44340.89">21286 14227 82 0,'0'0'566'0,"0"0"-13"0,27 7-4 16,-27-7 17-16,0 0 14 0,0 0-8 0,33 0-32 15,-33 0-31-15,0 0-42 0,44-7-35 0,-44 7-28 16,46-13-29-16,-12 8-31 0,6-2-34 0,3 0-36 15,4-1-28-15,6 4-26 0,4-4-30 0,3-1-26 16,3 6-26-16,-3-1-28 0,-3 2-110 0,0-1 0 16,0 6 0-16,-4-3 0 0,14 6 0 0,-4-4 0 15,0 3 0-15,-3-3 0 0,-3 4 0 16,-3-4 0-16,-2 1 0 0,-4-2 0 16,-2 2 0-16,-6 0 0 0,-3-3 0 0,-4 2 0 15,-33-2 0-15,57 3 0 0,-57-3 0 0,43 0 0 16,-43 0 0-16,37 2 0 0,-37-2 0 0,0 0 0 15,40 3 0-15,-40-3 0 0,0 0 0 0,0 0 0 16,40-3 0-16,-40 3 0 0,0 0 0 0,0 0 0 16,20-7 0-16,-20 7 0 0,0 0 0 0,0 0 0 15,0 0-667-15,0 0-474 0,-9-20-1030 0,9 20-1577 16</inkml:trace>
  <inkml:trace contextRef="#ctx0" brushRef="#br2" timeOffset="-43364.4">19843 14662 42 0,'0'0'502'0,"0"0"-17"0,6-20-24 15,-6 20-31-15,0 0-27 0,4-26-26 0,-4 26-16 16,6-16-7-16,-6 16-28 0,0-20-17 0,0 20-17 15,0-18-24-15,0 18-23 0,-6-21-23 0,6 21-23 16,-10-16-15-16,10 16-7 16,-21-18-5-16,21 18-9 0,-23-15-5 0,23 15-6 15,-37-14-3-15,37 14-4 0,-39-12-2 0,15 9-4 16,24 3-7-16,-50-9-12 0,50 9-12 0,-53-2-14 16,53 2-9-16,-60 2-3 0,26 3-3 0,1 1-1 15,-1 1-2-15,-2 1-3 0,-4 4-4 0,7 1-4 16,-5-1-1-16,2 5-1 0,-4 4 0 0,4 4 6 15,-5 2-56-15,1 3-13 0,7 3 0 0,-3 2 0 16,-5 5 0-16,1 5 0 0,7 2 0 0,0 3 0 16,3 0 0-16,0 3 0 0,3-1 0 0,0 1 0 15,14-8 0-15,-4 2 0 0,4-1 0 0,3-4 0 16,3-6 0-16,4-2 0 0,-4-1 0 16,4-9 0-16,3 1 0 0,0-3 0 0,0-1 0 15,0-21 0-15,10 30 0 0,-10-30 0 0,14 22 0 16,-14-22 0-16,22 15 0 0,-22-15 0 0,27 11 0 15,-27-11 0-15,33 4 0 0,-33-4-105 0,30-2-481 16,-30 2-107-16,30-8-104 0,-30 8-49 0,21-12-53 16,-21 12-552-16,9-15-899 0</inkml:trace>
  <inkml:trace contextRef="#ctx0" brushRef="#br2" timeOffset="-43044.89">18632 15420 228 0,'0'0'478'16,"-44"-13"4"-16,44 13-8 0,-33-12-18 15,33 12-18-15,-37-12 0 0,37 12-10 0,-30-13-4 16,30 13-23-16,-20-13-27 0,20 13-44 0,-19-10-50 16,19 10-52-16,0 0-48 0,-24-10-36 0,24 10-29 15,0 0-21-15,0 0-5 0,0 0 9 0,0 0 20 16,-17 13 12-16,17-13 20 0,4 16 6 0,-4-16 10 16,3 32-6-16,7-13-3 0,-7 1-8 0,7 4-7 15,-2-1-9-15,1 8-17 0,1-4-12 0,1 3-17 16,-2 1-11-16,4-4-8 0,-2 0-7 0,-2-4-22 15,1-3-39-15,1-3 0 0,-5 1 0 0,-6-18 0 16,13 23 0-16,-13-23 0 0,27 7 0 16,-27-7 0-16,30-3 0 0,-30 3 0 0,44-15 0 15,-21 5 0-15,3-5 0 0,8-5 0 0,3-2 0 16,3-4 0-16,-1 2 0 0,2-3 0 0,5 1 0 16,-2-1 0-16,-1 1 0 0,0 4-190 0,-5 0-575 15,-2 4-140-15,-3 3-156 0,1 0-731 0,-4 3-1222 16</inkml:trace>
  <inkml:trace contextRef="#ctx0" brushRef="#br2" timeOffset="-42696.89">20626 15427 500 0,'0'0'650'0,"0"0"2"0,0 0 27 16,0 0 13-16,0 0 8 0,7 14-10 15,-7-14-19-15,0 0-32 0,0 0-30 0,0 0-38 16,0 0-46-16,0 0-66 0,0 0-305 0,0 0-154 16,0 0 0-16,0 0 0 0,23-9 0 0,-23 9 0 15,23-12 0-15,-23 12 0 0,44-15 0 0,-17 5 0 16,3-2 0-16,7-1-361 0,2-5-653 0,1 0-1304 16,10-4-1716-16</inkml:trace>
  <inkml:trace contextRef="#ctx0" brushRef="#br2" timeOffset="-41871.89">18975 16586 486 0,'-36'4'616'16,"-1"1"-16"-16,-3-1-5 0,0 2 11 0,-3-1 2 15,-1 0-7-15,1 0-9 0,10-1-15 0,0 1-16 16,6-2-36-16,27-3-39 0,-47 5-38 16,47-5-84-16,0 0-65 0,-21-10-72 0,45 0-227 15,12-2 0-15,38-10 0 0,40-4 0 0,36-7 0 16,16 0 0-16,24-1 0 0,8-3 0 0,8-3 0 15,14 0 0-15,-3 0 0 0,-4 0 0 0,1 0-778 16,-14 5-362-16,3-10-993 0,-12-3-1543 16</inkml:trace>
  <inkml:trace contextRef="#ctx0" brushRef="#br2" timeOffset="-36776.89">8554 13167 370 0,'0'0'419'0,"0"0"9"15,0 0 18-15,-7 15 10 0,7-15 10 16,0 0 11-16,0 0 17 0,0 0-7 0,0 0-14 16,-7 15-15-16,7-15-6 0,0 0-24 15,0 0-25-15,0 0-30 0,0 0-34 0,0 0-22 16,0 0-17-16,0 0-24 0,0 0-53 0,0 0-117 15,0 0-106-15,0 0 0 0,17-21 0 0,-4 12 0 16,4-3 0-16,-1-3 0 0,5 2 0 0,2-1 0 16,-2-2 0-16,4 1 0 0,-1 3 0 0,-1 0 0 15,4 0 0-15,-3-2 0 0,2 4 0 0,0 0 0 16,-2 0 0-16,0 0 0 0,-1 2 0 0,0 1 0 16,-23 7 0-16,40-12 0 0,-40 12-257 0,30-11-143 15,-30 11-66-15,23-9-74 0,-23 9-102 0,0 0-72 16,27-13-62-16,-27 13-93 0,0 0-331 15,11-17-663-15</inkml:trace>
  <inkml:trace contextRef="#ctx0" brushRef="#br2" timeOffset="-36448.9">9027 12787 51 0,'0'0'453'0,"-30"-20"-6"16,14 11 17-16,-1-3 6 0,0 0-17 0,0 0-8 16,-2-1-5-16,2 1-13 0,4 2-17 0,13 10-11 15,-27-19-24-15,27 19-49 0,-20-17-59 0,20 17-51 16,-17-12-41-16,17 12-39 0,0 0-28 0,-20-9-23 15,20 9-17-15,0 0-12 0,0 0-8 0,0 0-6 16,13 17-11-16,-13-17-3 0,21 10 2 16,-21-10-2-16,33 14-4 0,-33-14-1 0,47 6-2 15,-21 0-5-15,-26-6 4 0,53 1 0 0,-53-1 1 16,51 0-4-16,-51 0-3 0,43 0-2 0,-43 0-3 16,33 0-2-16,-33 0 2 0,0 0-2 0,37 6-4 15,-37-6 1-15,7 17-6 0,-7-17 6 16,-14 31-2-16,4-10 0 0,-7 4 3 0,1 6-3 15,-8 6 1-15,4 1 9 0,-2 2-9 0,1 1 0 16,4-3-1-16,4-1 2 0,0-6 3 0,6 1 4 16,4-4 2-16,3-3 2 0,3 1 3 0,1-5 0 15,6 2-4-15,3-5-50 0,0-3-142 16,4-3-176-16,-17-12-211 0,33 10-220 0,-33-10-889 16,41-7-1111-16</inkml:trace>
  <inkml:trace contextRef="#ctx0" brushRef="#br2" timeOffset="-31536.88">9768 12458 250 0,'-7'-26'617'0,"7"26"-37"16,-17-20-16-16,17 20-30 0,-20-17-40 0,20 17-49 15,-23-10-54-15,23 10-43 0,0 0-14 0,-44 7-16 16,31 3-30-16,-4 8-14 0,1 5-15 16,2 1-37-16,5 9-36 0,2 0-29 0,4 1-19 15,3 1-9-15,3 2-13 0,7-1-15 0,0 1-14 16,7 1-8-16,2-6-16 0,-2-1-9 0,7-4-4 15,-5-3 5-15,5-4-4 0,2-2 12 0,-2-5-9 16,0-6-6-16,-24-7-2 0,46 5-4 0,-46-5-6 16,47-10-4-16,-28 1-5 0,2-6 3 0,-4-2-11 15,-4-2-4-15,0-1-1 0,-3 1-1 0,-3-4 2 16,-4 0 5-16,0 3 4 0,-3 2 1 0,0 18-4 16,-6-34-3-16,-4 18-4 0,10 16-4 0,-20-25-4 15,20 25-4-15,-27-14-2 16,27 14-5-16,-30-3 4 0,30 3 2 0,-33 9-1 15,16 3-3-15,4 0 2 0,3 3-2 0,10-15-1 16,-14 27 0-16,14-27 1 0,0 29 2 0,0-29 1 16,7 24 1-16,-7-24 3 0,17 17 0 0,-17-17-1 15,26 10 1-15,-26-10 4 0,30 0-4 0,-30 0 4 16,37-15-6-16,-17 5-2 0,0-4-1 0,-3-4 0 16,3-2 6-16,-4-3-3 0,-2-2 0 0,-1 0-5 15,-3 3 4-15,0-1-2 0,-3 1 0 0,-1 4 2 16,-3 1 5-16,-3 17-3 0,11-27-8 0,-11 27-1 15,0 0 2-15,0 0 2 0,0 0 0 0,0 0 4 16,0 0 3-16,3 27 1 0,4-8 1 16,-7 7-1-16,6-1 0 0,1 5 1 15,0 2 0-15,3 0 1 0,-1-1 1 0,5 1-2 16,-4 0-11-16,4-3-32 0,-1-3-48 0,0-3-70 16,-3-3-75-16,0-2-68 0,3-4-49 0,-13-14-93 15,17 17-108-15,-17-17-102 0,0 0-59 0,0 0-33 16,24-9-491-16,-24 9-694 0</inkml:trace>
  <inkml:trace contextRef="#ctx0" brushRef="#br2" timeOffset="-30972.47">10291 12672 405 0,'-3'-33'284'0,"3"3"-1"16,-3 3 0-16,3 0 20 0,-4-1 16 0,1 1 2 15,3 2-3-15,-4 0 7 0,1 0 1 0,3 2-13 16,0 4-24-16,0 19-41 0,0-33-47 16,0 33-32-16,3-25-18 0,-3 25-1 0,14-13-5 15,-14 13-2-15,0 0-6 0,36 3-15 0,-36-3-14 16,37 17-17-16,-14-2-16 0,-2 3-3 15,-2 2-12-15,5 2-8 0,-7 1-8 0,-1 2-5 16,-2 2-8-16,-1-2-7 0,-4-2-5 0,-1-1-5 16,-2 1-2-16,-2-2 3 0,-4-21 0 0,6 31-1 15,-6-31 13-15,0 24 39 0,0-24 28 0,-3 20 14 16,3-20 2-16,0 0-1 0,0 0-3 0,0 0-13 16,0 0-16-16,-27-12-16 0,27 12-9 0,-3-29-8 15,3 11-10-15,0-4-7 0,3-6-8 0,3 1-9 16,2-3-10-16,-2-3-10 0,4 1 4 15,1 2 1-15,-2-3-4 0,1 6 4 0,1-1 0 16,-2 6-4-16,-2 2-3 0,-1 2-11 0,-6 18 3 16,11-22 5-16,-11 22 4 0,0 0 6 0,0 0 6 15,0 0 1-15,0 0 2 0,6 17 0 0,-6-17 2 16,0 31 0-16,0-31 1 0,0 37-1 16,4-15 0-16,-4 2 0 0,3-5-1 0,0 1 4 15,0 0-5-15,-3-20 3 0,8 28 5 0,-8-28 7 16,6 24 14-16,-6-24 3 0,0 0 0 0,16 15-4 15,-16-15-3-15,0 0-5 0,17-12-3 0,-17 12-4 16,13-25-1-16,-5 8-2 0,-2-4-7 0,1-1 0 16,-4-1-1-16,0-3-2 0,0 2-4 15,-3 2 4-15,0-1-4 0,0 1 0 0,-3 4 1 16,3 18 0-16,-3-29-3 0,3 29-6 0,-6-21 3 16,6 21-2-16,0 0 1 0,0 0 3 0,0 0 2 15,-24 17 6-15,24-17 4 0,-3 36 0 0,3-14 1 16,3 4 4-16,0 1-3 0,4 0 3 0,3 1-2 15,0-1-2-15,0-3-22 0,0-3-39 16,-3-1-47-16,2-2-66 0,2-3-62 0,-11-15-60 16,16 21-110-16,-16-21-127 0,17 9-136 0,-17-9-91 15,0 0-648-15,23-8-851 0</inkml:trace>
  <inkml:trace contextRef="#ctx0" brushRef="#br2" timeOffset="-30568.64">10945 12207 135 0,'3'-18'496'0,"-3"18"19"0,0-24 15 0,0 24 6 15,-3-19-8-15,3 19-23 0,-4-16-41 0,4 16-45 16,0 0-50-16,0 0 2 0,0 0-6 0,0 0-21 16,0 0-27-16,0 0-19 0,0 0-17 0,0 25-26 15,7-8-36-15,-3 3-39 0,5 6-29 0,-2-2-28 16,4 4-21-16,-5 4-19 0,4-2-12 0,-4 3-12 16,5-3-10-16,-8 0-8 0,3-5-7 15,-2 0-4-15,2-5-5 0,-2 3 0 16,-4-23 7-16,7 29 4 0,-7-29 0 0,-7 20 15 15,7-20 12-15,0 0-10 0,0 0-53 0,-23-12 0 16,12-6 0-16,-2-1 0 0,4-12 0 0,-5-1 0 16,-3-9 0-16,7-1 0 0,-3-3 0 0,3-2 0 15,3 0 0-15,0-1 0 0,4 6 0 0,3 1 0 16,-3 4 0-16,6 2 0 0,-3 7 0 0,3 2 0 16,4 7 0-16,-7 19 0 0,17-22 0 0,-17 22 0 15,0 0 0-15,33 5 0 0,-23 7 0 0,4 3 0 16,-1 8 0-16,-3 4 0 0,-3 3 0 0,-1 3 0 15,-6-1 0-15,0-1 0 0,0 3 0 0,-6-2 0 16,-1 1 0-16,-3-3 0 0,0 0 0 16,0-2 0-16,0-3-18 0,-3-3-69 15,2-4-76-15,1-1-84 0,4-4-108 0,6-13-136 16,-14 18-132-16,14-18-123 0,0 0-61 0,0 0-96 16,-10-18-373-16,10 18-735 0</inkml:trace>
  <inkml:trace contextRef="#ctx0" brushRef="#br2" timeOffset="-30240.95">11099 11825 404 0,'6'-23'472'0,"1"4"2"0,-4 4-39 16,-3 15-46-16,6-23-62 0,-6 23 32 0,0 0 19 15,0 0-6-15,0 0 3 0,8 14 3 16,-8-14 6-16,0 41-6 0,0-15-22 0,0 6-41 16,3 5-45-16,0 1-49 0,0 1-38 0,4 4-33 15,-1-3-31-15,-3-1-17 0,5-1-18 16,-2-3-14-16,1-5-11 0,-4-2 15 0,3-6 62 15,2-2 59-15,-8-20-13 0,13 21-37 0,-13-21-26 16,0 0-21-16,33-6-24 0,-19-9-11 0,2-2-13 16,1-11-49-16,3-2-1 0,0-12 0 0,0-1 0 15,4-9 0-15,-2-1 0 0,-1 8 0 0,-5 6 0 16,-2 3 0-16,-1 9 0 0,-3 6 0 0,3 9 0 16,-13 12 0-16,24-8-7 0,-24 8-4 0,20 18 4 15,-4 2 2-15,-2 5 6 0,2-1 0 16,1 10 3-16,3-2 1 0,-3-2-11 0,3 0-25 15,0-2-30-15,3-3-28 0,4-3-51 0,0-4-87 16,3-6-127-16,0-4-156 0,-3-5-196 0,-27-3-240 16,60-5-789-16,-27-7-1168 0</inkml:trace>
  <inkml:trace contextRef="#ctx0" brushRef="#br2" timeOffset="-22612.53">9237 13650 15 0,'0'0'453'15,"-10"22"-27"-15,10-22-12 0,-9 12 13 0,9-12 4 16,-14 16-7-16,14-16-12 0,-20 15-23 0,20-15-27 16,-23 18-33-16,23-18-36 0,-17 12-34 0,17-12-32 15,-16 12-29-15,16-12-25 0,0 0-23 0,-21 15-19 16,21-15-19-16,0 0-14 0,0 0-11 0,0 0 11 16,0 0 2-16,0 0-6 0,0 0-13 0,30 5-15 15,-30-5-8-15,37-10-8 0,-10 0-12 0,-1 3 1 16,4-6-14-16,4 1 3 0,-1 0-10 0,0-1-8 15,0 0-42-15,-3 1-68 0,-3-1-92 16,0 4-111-16,-7-3-121 0,0 0-156 16,-3 3-104-16,-17 9-744 0,20-18-880 0</inkml:trace>
  <inkml:trace contextRef="#ctx0" brushRef="#br2" timeOffset="-22288.87">9428 13437 8 0,'-17'-9'556'16,"17"9"-38"-16,-34-15-17 0,34 15-7 0,-30-16-12 15,30 16-27-15,-30-10-42 0,30 10-71 0,-23-7-67 16,23 7-55-16,0 0-49 0,-27-5-33 0,27 5-25 16,0 0-21-16,0 0-14 0,11 20-13 0,-11-20-9 15,27 18-10-15,-27-18-6 0,36 17-4 16,-13-10-4-16,0 1-1 0,4-1-2 0,0-2-4 16,-27-5-1-16,53 5 0 0,-53-5-2 15,43 0-2-15,-43 0 0 0,44-3 12 0,-44 3 26 16,30-4 13-16,-30 4 21 0,26-3 15 0,-26 3-9 15,0 0-20-15,0 0-16 0,30 3-16 0,-30-3-9 16,-6 17-8-16,6-17-5 0,-13 31-4 0,-1-12-4 16,1 6-8-16,-1 6 1 0,1-4-3 0,-3 6 1 15,5-4 0-15,-2 4-1 0,7-3 0 0,-1-3-2 16,3-2 6-16,4 1 0 0,4-2-1 0,-1-4-12 16,4-1-39-16,-7-19-53 0,16 24-87 0,-16-24-122 15,24 7-161-15,-24-7-127 0,33-5-128 16,-16-5-564-16,3-2-743 0</inkml:trace>
  <inkml:trace contextRef="#ctx0" brushRef="#br2" timeOffset="-19464.87">10424 13268 125 0,'0'0'504'0,"0"0"-18"0,-6-23-21 15,6 23-25-15,-7-15-34 0,7 15-23 0,-13-15-15 16,13 15-23-16,-10-13-35 0,10 13-50 16,0 0-53-16,-16-9-40 0,16 9-39 0,0 0-21 15,0 0-22-15,-14 12-15 0,14-12-13 0,0 22-10 16,0-22-6-16,3 27-4 0,4-9-10 0,3 0 1 16,0-1-8-16,4 1 4 0,-2-3 3 0,6-2-1 15,-2-1 8-15,1-2 8 0,-17-10 18 0,36 7 15 16,-36-7-1-16,37-5 3 0,-17-2-8 15,4-4-5-15,-8-2-6 0,1-7-4 0,-1-1-9 16,-2-4-8-16,-1-4-5 0,1 0-5 0,-5 0-4 16,1 0-4-16,-3 2-3 0,-3 3 18 0,2 0 35 15,-6 2 19-15,4 1 9 0,-1 1-6 0,-3 20-8 16,0-29-15-16,0 29-14 0,-3-25-10 0,3 25-9 16,0 0-5-16,0 0-11 0,-24 8 1 0,14 9-3 15,4 6 0-15,2 9-3 0,0 5-6 16,8 4 2-16,3 8 1 0,3 6 1 0,3 8-1 15,4 2 0-15,0 3-5 0,2 2 0 0,-2 1 4 16,-1-2 2-16,-2 4-2 0,-1-4 0 16,-6-1-4-16,-7-9 8 0,-4-1-4 0,-2-3-2 15,-4-7 5-15,-4-3-6 0,-2-6 1 0,-1-9 2 16,-6-2-4-16,3-11-2 0,-3-6-1 0,23-11 1 16,-43 5-3-16,43-5-2 0,-47-16-1 0,26 1 0 15,2-4 0-15,5-1 5 0,1-1 4 0,7-1-6 16,-2-1 2-16,8 2-3 0,3-3-1 0,5 5 1 15,5-1-2-15,7-1 7 0,4 1-5 0,6 6 3 16,-4-1-2-16,4 6-42 0,-4-3-69 0,4 5-73 16,0 0-106-16,0 1-120 0,-3 1-158 15,-3 1-118-15,-24 4-106 0,36-10-544 16,-36 10-791-16</inkml:trace>
  <inkml:trace contextRef="#ctx0" brushRef="#br2" timeOffset="-19099.87">10814 13312 362 0,'0'-25'458'0,"0"3"-5"0,0 2-32 15,0 20-58-15,4-30-50 0,-4 30-66 0,3-27-46 16,-3 27-39-16,7-18-31 0,-7 18-16 0,0 0 1 16,23-6 12-16,-23 6-4 0,20 8-13 0,-20-8-4 15,27 24-12-15,-14-11-7 0,-2 5-16 16,2 0-4-16,-3 0-2 0,0 2 4 15,-4-3 0-15,1 3 4 0,0-2 23 0,-7-18 27 16,7 29 46-16,-7-29 59 0,3 22 44 0,-3-22-27 16,0 0-39-16,-3 18-35 0,3-18-30 0,0 0-23 15,-21-7-21-15,21 7-23 0,-9-23-10 0,5 5-15 16,1 2-9-16,-1-7-10 0,4 0-3 0,0 1-8 16,4 1-3-16,-1 1-5 0,1 1-5 0,-4 19-3 15,9-27-5-15,-9 27-2 0,21-16-5 0,-21 16 11 16,0 0-2-16,33 7 1 0,-17 4 0 0,1 4-2 15,-1 0 4-15,5 4 1 0,-7 5 2 0,2-4-27 16,-2-1-76-16,-1 1-83 0,-4-2-91 16,5 0-99-16,-4-4-109 0,-10-14-112 0,9 20-116 15,-9-20-636-15,0 0-798 0</inkml:trace>
  <inkml:trace contextRef="#ctx0" brushRef="#br2" timeOffset="-18584.18">11322 13020 111 0,'0'-25'224'0,"0"25"-13"16,-4-20-6-16,4 20-4 0,0-18 2 0,0 18 8 15,-3-18 16-15,3 18 6 0,0 0 13 0,-3-24 4 16,3 24-9-16,0 0-10 0,-3-25-9 16,3 25-19-16,-8-18-12 0,8 18-16 0,-6-17-7 15,6 17-3-15,-7-15-5 0,7 15-6 0,0 0-5 16,-9-19-7-16,9 19-12 0,0 0-16 0,-8-17-19 15,8 17-19-15,0 0-15 0,0 0-13 16,0 0-10-16,0 0-8 0,0 0-5 0,0 0-3 16,-22 9-4-16,22-9 8 0,-14 21 9 0,14-21 18 15,-10 36 15-15,7-13 11 0,0-1 1 0,-1 2 2 16,0 5-2-16,4-5-10 0,0 4-11 0,0-2-5 16,8-5-7-16,-8 1-3 0,6 2-1 0,-3-7 13 15,4 0 40-15,-7-17 29 0,17 25 9 16,-17-25-11-16,19 12-14 0,-19-12-15 0,0 0-10 15,38 0-19-15,-38 0-8 0,26-14-16 0,-12 1-6 16,-5-2-1-16,5-2-7 0,-4-4-10 0,-4-1-1 16,4-1-1-16,-6-2-5 0,-1 0 0 0,4 3-4 15,-7-2-6-15,0 0 4 0,-7 5-2 0,4-4 0 16,-4 5 3-16,0 1-4 0,7 17-2 0,-9-25-2 16,9 25 2-16,-18-15-5 0,18 15 4 15,0 0-1-15,-26 8 5 0,26-8-2 0,-13 20 0 16,13-20 0-16,-7 32 4 0,7-12 3 0,7 3 0 15,2 2-1-15,2-3 4 0,2 1-2 0,4 2-1 16,2-2 4-16,5-4 1 0,0-1 2 16,-1-1-3-16,0-5-12 0,0 0-78 0,-2-6-96 15,2 1-134-15,-23-7-154 0,30 3-168 0,-30-3-131 16,0 0-881-16,26-7-1081 0</inkml:trace>
  <inkml:trace contextRef="#ctx0" brushRef="#br2" timeOffset="-17988.75">9978 13413 407 0,'0'0'512'0,"0"0"-33"0,0 0-36 0,-11-18-43 16,11 18-22-16,0 0-35 0,0 0-24 0,-6-20-36 16,6 20-37-16,0 0-42 0,0 0-41 0,0 0-31 15,0 0-28-15,0 0-3 0,0 0 21 16,0 0 18-16,0 0 15 0,14 14 2 15,-14-14-9-15,13 26-2 0,-4-7-14 0,2 2-11 16,-1 1-17-16,-1 6-9 0,5-1-10 0,-1 4-10 16,-2-4-13-16,2 3-6 0,-7-9-2 0,5 3-7 15,-5-2 2-15,1-2 34 0,-1-2 70 0,1-3 74 16,-7-15 62-16,4 19-37 0,-4-19-42 0,0 0-44 16,0 0-30-16,0 0-24 0,0 0-20 0,-30-17-19 15,19 0-13-15,-2-4-13 0,-1-6-18 0,1-3-29 16,0-3 0-16,3-1 0 0,0 1 0 0,0-2 0 15,3 0 0-15,4 3 0 0,0 5 0 0,3-2 0 16,3 5 0-16,3 2 0 0,5-1 0 16,5 8-23-16,1 2-15 0,3 4 3 0,-20 9 5 15,50 0 2-15,-23 4 6 0,0 11 1 16,3 0 4-16,-7 8 4 0,0-1-2 0,-3 5 5 16,-7 5-4-16,-2-3 2 0,-5 0 4 0,-9 1 1 15,0 0 2-15,-11 3-1 0,-2-3 2 0,-5 0 3 16,-2-4-1-16,-3-2 1 0,-1-2 0 0,-3-1-24 15,3-6-58-15,4-3-62 0,-4-5-100 0,27-7-118 16,-37 8-126-16,37-8-139 0,-23-5-121 0,23 5-109 16,3-22-602-16,8 4-909 0</inkml:trace>
  <inkml:trace contextRef="#ctx0" brushRef="#br2" timeOffset="-16124.87">11515 12821 200 0,'0'0'478'0,"0"0"-19"15,0 0-24-15,0 0-32 0,0 0-42 0,0 0-37 16,0 0-31-16,0 0-31 0,-30-8-16 16,30 8-9-16,0 0 0 0,-7-21-11 0,7 21-12 15,0 0-4-15,-6-22-16 0,6 22-27 0,0 0-26 16,0 0-30-16,0-20-22 0,0 20-18 0,0 0-17 15,0 0-10-15,0 0-5 0,0 0-8 0,30 12-4 16,-30-12-3-16,27 22-3 0,-14-6-4 0,0-1 0 16,0 4-5-16,1-1 1 0,-1 2-3 0,-3-2 4 15,4 0-4-15,-8-4 4 0,-6-14 15 16,13 28 48-16,-13-28 62 0,11 18 30 0,-11-18-16 16,0 0-21-16,0 0-14 0,0 0-15 0,0 0-17 15,0 0-12-15,0 0-13 0,-14-23-11 0,14 5-9 16,0-4-10-16,0-1-10 0,3-2 0 0,5 2-4 15,-2-2-3-15,0 3-5 0,1 2-5 16,4 3-3-16,-5 1 0 0,-6 16-1 0,24-17-2 16,-24 17 2-16,0 0 1 0,36 0 2 0,-36 0-3 15,27 15 2-15,-14-4 1 0,1 1 0 0,-1 3-5 16,-4-3 5-16,-9-12 0 0,17 22 1 0,-17-22 0 16,16 18 2-16,-16-18 7 0,11 15 2 0,-11-15-1 15,0 0-4-15,0 0-3 0,0 0 0 16,0 0 0-16,0 0-2 0,0 0-2 0,-6-22-2 15,6 22 1-15,-5-31-2 0,5 12 6 0,0-3-4 16,0 1-5-16,0 4-2 0,0 17 4 0,5-30 0 16,-5 30-7-16,6-25 0 0,-6 25 0 0,0 0 4 15,20-13-4-15,-20 13 7 0,20 13 3 0,-20-13-1 16,17 25 2-16,-7-10 0 0,-1 2-1 0,2 1 2 16,-1 3 2-16,-1-2 4 0,-1-2-7 15,2 1 2-15,-4 0 1 0,-6-18-1 0,10 27-11 16,-10-27-50-16,7 22-67 0,-7-22-78 0,0 0-106 15,3 23-84-15,-3-23-114 0,0 0-102 0,0 0-63 16,0 0-61-16,0 0-487 0,-7-18-682 16</inkml:trace>
  <inkml:trace contextRef="#ctx0" brushRef="#br2" timeOffset="-15916.87">12065 12590 372 0,'4'-23'457'0,"-4"1"-1"16,3 4-4-16,-3 18-2 0,0-32-32 0,0 32-20 15,0-28-9-15,0 28-28 0,-3-24-46 0,3 24-62 16,-4-18-51-16,4 18-42 0,0 0-27 0,0 0-10 15,0 0-7-15,0 0 6 0,7 22 5 0,0-2 4 16,2 0-11-16,-2 2-10 0,7 6-16 16,-4 2-18-16,3 0-11 0,0 0-9 0,1-2-6 15,-1 0-9-15,-3-2-3 0,0-3-4 16,0-5-10-16,0-1-40 0,-3-2-66 0,-7-15-106 16,13 19-113-16,-13-19-118 0,0 0-58 0,0 0-25 15,0 0-16-15,0 0 6 0,10-19 1 0,-10 19-379 16,-7-36-373-16</inkml:trace>
  <inkml:trace contextRef="#ctx0" brushRef="#br2" timeOffset="-15792.75">12199 12600 1156 0,'-10'-33'196'0,"-4"6"52"0,1-4 51 16,0 2 21-16,-4 1 8 0,0 2-1 0,1 2-26 16,-1-1-23-16,0 3-18 0,1 2-11 0,2 2-27 15,1 3-28-15,3-3-26 0,0 6-32 0,10 12-24 16,-13-25-25-16,13 25-16 0,-7-20-14 0,7 20-22 16,10-18-92-16,-10 18-130 0,24-14-155 0,-24 14-132 15,33-8-147-15,-33 8-523 16,30 0-611-16</inkml:trace>
  <inkml:trace contextRef="#ctx0" brushRef="#br2" timeOffset="-15492.48">12349 12233 211 0,'30'9'584'0,"-30"-9"-40"0,19 8-49 15,-19-8-44-15,0 0-27 0,24 12-4 0,-24-12-18 16,0 0-28-16,0 0-31 0,24 10-32 0,-24-10-32 16,0 0-32-16,0 0-34 0,0 0-40 0,36-5-33 15,-36 5-24-15,20-10-27 0,-20 10-15 0,21-12-12 16,-21 12-9-16,16-18-12 0,-16 18-6 0,14-20-7 15,-14 20-6-15,6-22-2 0,-6 22-4 0,3-20 0 16,-3 20 2-16,-6-15-1 0,6 15-5 16,0 0-3-16,-27-12 1 0,27 12-3 0,-23 5 0 15,23-5 2-15,-34 17 6 0,17 0 16 16,-2 3 18-16,-1 4-1 0,2 2-4 0,2 2-5 16,7 2-5-16,-2 0 2 0,8 3-4 0,3-6-5 15,0 0 0-15,6-2-4 0,2 0 4 0,1-2-2 16,4-3 5-16,1-2-4 0,5-4 1 0,2-1-2 15,-1-6-11-15,7-2-40 0,-27-5-107 0,57 0-139 16,-28-5-164-16,1-5-226 0,0 0-207 0,0-4-646 16,-10-1-959-16</inkml:trace>
  <inkml:trace contextRef="#ctx0" brushRef="#br2" timeOffset="-12404.87">11701 13745 181 0,'0'-23'494'16,"0"23"-17"-16,-3-18-13 0,3 18-19 0,-6-20-41 16,6 20-27-16,-10-17-11 0,10 17-26 0,-11-14-20 15,11 14-32-15,0 0-41 0,-13-21-36 0,13 21-24 16,0 0-21-16,0 0-24 0,-6-15-22 0,6 15-9 15,0 0 15-15,0 0 19 0,0 17 8 0,0-17-13 16,0 31-16-16,3-12-18 0,0 6-20 0,1 3-7 16,-1 7-13-16,8 1-9 0,-2 3-11 0,1 4-7 15,4-1-9-15,2 3 1 16,1-1-3-16,-1-3-2 0,1 0-4 0,-4-10-2 16,4 0-1-16,-4-6-11 0,-2-6-23 0,2-3-44 15,-13-16-94-15,23 16-106 0,-23-16-104 0,0 0-133 16,0 0-95-16,30 0-98 0,-30 0-694 0,0 0-836 15</inkml:trace>
  <inkml:trace contextRef="#ctx0" brushRef="#br2" timeOffset="-12140.77">11535 13791 495 0,'-27'-24'492'0,"7"-1"-19"0,-3-1-5 0,3-1-30 15,3 0-51-15,1-1-65 0,-1-1-39 16,7 2-49-16,7 1-47 0,0-1-38 0,6 2-33 15,3 0-23-15,8 0-17 0,2 3-14 16,8 3-12-16,6 7-10 0,0 2-6 0,6 7-6 16,1 3-3-16,0 5-3 0,3 6-2 0,-4 4-4 15,-2 4 2-15,-4 4-4 0,-3 4-3 0,-7 1 4 16,-4 2-3-16,-2 0-1 0,-4 3 1 0,-7 0-3 16,-3-6 2-16,0 0 14 0,-7 6-3 0,1-6-6 15,-8 0-18-15,4-3-80 0,-4-5-87 0,5-2-65 16,-4-2-40-16,2-3-42 0,11-12-42 0,-19 14-39 15,19-14-35-15,0 0-392 0,0 0-310 0</inkml:trace>
  <inkml:trace contextRef="#ctx0" brushRef="#br2" timeOffset="-11652.46">11815 13675 142 0,'0'0'366'16,"11"-25"-13"-16,-11 25-7 0,9-21-6 16,-9 21-13-16,10-17-31 0,-10 17-35 0,6-15-40 15,-6 15-31-15,0 0-13 0,21-17-17 0,-21 17-24 16,0 0-13-16,33-8-10 0,-33 8-14 0,0 0-6 15,44 8-17-15,-44-8-16 0,30 12-2 0,-14-2-12 16,-2 2-8-16,-1 1-4 0,0 0-7 0,1 2-2 16,-8 0-3-16,4-1-7 0,-10-14 5 0,14 29-5 15,-14-29 4-15,3 21 1 0,-3-21 12 16,3 18 14-16,-3-18 23 0,0 0 9 0,-3 18 4 16,3-18-5-16,0 0-6 0,0 0-8 0,0 0-13 15,-17-18-8-15,17 18-5 0,-3-24-9 0,3 5-4 16,3-1-4-16,-3-2-2 0,7-4-4 0,0 2-3 15,-4-1-3-15,3-1-1 0,1 2-2 0,0 2-4 16,0-1 3-16,-4 5-1 0,0 1 0 16,-3 17-1-16,7-25-4 0,-7 25 3 0,0 0 4 15,7-12 7-15,-7 12 0 0,0 0 6 0,3 17-8 16,-3-17 2-16,4 28 0 0,-4-28-3 0,3 33-2 16,-3-14-1-16,3 1-1 0,4-3 2 0,-4 2 1 15,-3-19-4-15,10 29 4 0,-10-29 7 16,7 22 14-16,-7-22 22 0,13 17 2 0,-13-17-6 15,0 0-7-15,0 0-4 0,37-6-6 0,-37 6 5 16,16-15 71-16,-16 15 6 0,13-23-10 0,-13 23 10 16,8-24-4-16,-8 24-18 0,-11-28-14 0,11 28-20 15,-13-25-10-15,13 25-13 0,-20-20-5 0,20 20-4 16,-30-9-6-16,30 9-6 0,-30-6-2 0,30 6-9 16,0 0-30-16,-46 1-83 0,46-1-96 0,-27 9-109 15,27-9-102-15,-21 8-83 0,21-8-29 16,0 0-22-16,0 0-42 0,0 0-477 0,0 0-543 15</inkml:trace>
  <inkml:trace contextRef="#ctx0" brushRef="#br2" timeOffset="-11252.46">12352 13355 434 0,'10'-12'476'0,"-10"12"18"16,20-21-1-16,-20 21-10 0,7-15-25 0,-7 15-53 16,0 0-62-16,6-17-55 0,-6 17-51 0,0 0-43 15,0 0-36-15,0 0-29 0,-22 17-25 0,22-17-18 16,-21 25-17-16,15-7-15 0,-5-1-12 0,1 0-7 15,4 1-2-15,3 1-13 0,3-19 3 0,-8 29 0 16,8-29-1-16,-3 25 1 0,3-25 1 0,3 16 1 16,-3-16 3-16,0 0-1 0,0 0-7 15,24 12 1-15,-24-12-2 0,14-12-5 16,-14 12-3-16,19-16-2 0,-5 0-3 0,-4 4 0 16,4-5-2-16,-5 2-1 0,4 0 0 0,-2 2-1 15,-11 13-8-15,19-22-2 0,-19 22 1 0,24-10 4 16,-24 10 3-16,27 4 1 0,-27-4 0 0,23 21-1 15,-10-4 2-15,-2 1 1 0,-2 7-2 0,1-1 0 16,-7 2 0-16,4 4 0 0,-7-3 0 0,0 4 9 16,-3 0-1-16,-4 0 0 0,4-4 1 0,-7-2-3 15,4-2 8-15,-5-1 18 0,-2-4 47 0,7-3 46 16,-8-3 7-16,14-12-10 0,-27 18 0 0,27-18-5 16,-30 8-19-16,30-8-12 0,0 0-16 0,-40-3-15 15,40 3-2-15,-20-8-14 0,20 8-7 16,-13-13-9-16,13 13-4 0,-3-20-32 15,3 20-65-15,13-22-126 0,-13 22-166 0,17-26-183 16,-4 12-167-16,-7-4-874 0,5 4-1034 0</inkml:trace>
  <inkml:trace contextRef="#ctx0" brushRef="#br2" timeOffset="-10668.87">12523 13365 476 0,'0'0'504'0,"-11"-31"-6"0,11 31-21 0,-6-27-44 16,6 27-68-16,-7-30-68 0,7 30-64 0,-3-26-44 15,3 26-39-15,6-19-29 0,-6 19-16 0,21-10-9 16,-21 10-9-16,0 0-19 0,43 8-6 0,-27 1-4 16,1 6-12-16,-4 2-8 0,1 2-2 15,-1-2-7-15,-3 5-3 0,0-1-4 0,-4-1-5 16,1-3 0-16,-7-17-3 0,7 31-1 16,-7-31-3-16,4 24 1 0,-4-24-1 0,-4 20-3 15,4-20 2-15,0 0-6 0,0 0 8 0,0 0-4 16,0 0 1-16,0 0 4 0,0 0-5 0,-17-15 1 15,17 15 0-15,0-29 0 0,3 11-2 0,1-5-3 16,-1 1 2-16,4-4-5 0,3-3 2 0,-4 0-1 16,5-3 2-16,-1 2-3 0,-1 3 1 0,2 4 3 15,-4 1 0-15,-1 3-1 0,1 1 1 0,-7 18-1 16,6-28 2-16,-6 28 0 0,7-20-2 16,-7 20 4-16,0 0 0 0,0 0 4 0,0 0-4 15,0 0 1-15,0 0 7 0,-17 15 5 0,17-15-1 16,-6 25-1-16,6-25-2 0,-7 35-1 0,4-15 0 15,-1 3-1-15,4 0-2 0,0-1-3 16,0 0 3-16,4 0-4 0,-1 2 3 0,4-5-2 16,-4 1 6-16,4-2 6 0,-7-18 7 0,13 25 11 15,-13-25 2-15,20 15-7 0,-20-15-4 0,0 0-4 16,37 0-4-16,-37 0-4 0,23-13-3 0,-23 13 0 16,27-20-4-16,-18 5-1 0,2-3-3 0,-5 1 0 15,1-3-4-15,-4-3 4 0,-3 1-1 16,3-1-4-16,-3 2 0 0,0 0 0 0,0 1 0 15,0 20-1-15,0-29 0 0,0 29-4 0,-3-26 0 16,3 26 1-16,0 0 0 0,0 0-1 0,0 0 2 16,0 0 0-16,0 0 1 0,0 0 5 0,8 33-3 15,-2-13 3-15,0 2 1 0,4 1 0 0,1-1 5 16,2 0-3-16,1-2-7 0,-5 1-21 0,4-4-84 16,-2 0-93-16,2-4-90 0,-13-13-103 15,17 16-102-15,-17-16-109 0,0 0-482 0,0 0-554 16</inkml:trace>
  <inkml:trace contextRef="#ctx0" brushRef="#br2" timeOffset="-10168.87">13035 13059 35 0,'-6'-16'370'0,"3"-1"-16"0,3 17-21 16,-13-24-13-16,13 24-20 0,-11-22-29 0,11 22-42 16,-6-17-47-16,6 17-43 0,0 0-19 0,0 0 16 15,0 0-1-15,0 0 2 0,0 0-20 0,0 0-8 16,17 20-18-16,-7-6-11 0,-1 6-17 0,-1 1-11 15,1 0-9-15,-2 4-7 0,-1-2-5 0,2 0-7 16,-2 2-4-16,-3-5-2 0,4 1 20 16,-4-5 31-16,-3-16 54 0,3 27 60 0,-3-27 38 15,0 24-16-15,0-24-23 0,0 0-16 0,-6 12-9 16,6-12-18-16,0 0-23 0,-21-12-16 16,21 12-23-16,-9-26-9 0,6 6-11 0,-4 0-11 15,7-1-9-15,0 0 1 0,0-1-7 0,3-2-7 16,-3 4-2-16,7 1-10 0,-4 1-5 0,-3 18-4 15,11-26-1-15,-11 26 2 0,16-12-4 0,-16 12 2 16,0 0 0-16,30 8 2 0,-30-8-1 0,17 18 2 16,-17-18-1-16,16 25-3 0,-5-13 4 0,-11-12-2 15,6 24 2-15,-6-24 1 0,10 24 6 0,-10-24 6 16,3 17-1-16,-3-17-1 0,0 0 0 0,0 0 1 16,0 0 4-16,0 0 3 0,0 0-4 0,-13-12-5 15,13 12-4-15,0-29-1 16,0 29-2-16,0-39 0 0,3 20 0 0,-3-2-5 15,0 4 0-15,0 17-5 0,4-30 0 0,-4 30-8 16,3-24 2-16,-3 24 1 0,0 0 3 0,13-12 0 16,-13 12-2-16,0 0 8 0,20 24 3 0,-10-10-2 15,-6 4 2-15,6 1 1 0,-4 1 0 0,4 1 7 16,-3 1-8-16,3-2 0 0,-7 1-8 0,7-5-45 16,-6 0-79-16,-4-16-88 0,13 26-78 0,-13-26-138 15,3 20-103-15,-3-20-106 0,0 0-671 0,0 0-769 16</inkml:trace>
  <inkml:trace contextRef="#ctx0" brushRef="#br2" timeOffset="-9672.87">13329 13009 58 0,'0'0'368'15,"3"-32"-19"-15,-3 32-17 0,7-32-10 16,-7 32-7-16,0-28-11 0,0 28-24 0,4-21-28 16,-4 21-38-16,3-20-34 0,-3 20 2 0,0 0-3 15,0 0 15-15,0 0-9 0,0 0-21 0,27 6-20 16,-27-6-23-16,16 23-18 0,-9-8-20 0,0 2-16 15,3 0-11-15,-4 1-11 0,1 0 4 0,0-1 1 16,-7-17-4-16,10 27 8 0,-10-27 30 0,3 24 41 16,-3-24 49-16,7 14 21 0,-7-14-31 0,0 0-25 15,0 0-23-15,0 0-25 0,0 0-9 0,0 0-22 16,-10-20-2-16,10 20-16 0,0-32-5 16,0 12-6-16,0-3-6 0,3-3-7 0,0 5-4 15,4-1-2-15,-4-2-4 0,0 4-4 0,1 3-4 16,-4 17-8-16,10-26 1 0,-10 26-1 15,10-21 1-15,-10 21 0 0,0 0 2 0,0 0 8 16,0 0-10-16,33 7 1 0,-33-7 1 0,17 20-1 16,-17-20 2-16,13 23 3 0,-13-23 0 0,14 20 0 15,-14-20 3-15,13 20 3 0,-13-20 4 0,6 12 9 16,-6-12 38-16,0 0 34 0,11 13-17 0,-11-13-11 16,0 0-12-16,0 0-8 0,0 0-11 0,3-25-4 15,-3 25-1-15,3-23-5 0,-3 23-9 16,7-33-5-16,-7 33 1 0,3-34-6 0,5 16-4 15,-8 18-1-15,9-30-5 0,-9 30-3 0,10-22-1 16,-10 22-2-16,14-13-4 0,-14 13 7 0,0 0 1 16,22 5-1-16,-22-5 1 0,21 21 2 0,-15-6 2 15,5 2 2-15,-5 3 1 0,4 0 3 0,-4-1 2 16,5-1-75-16,-4 0-96 0,-1 0-107 16,-6-18-88-16,6 21-108 0,-6-21-81 0,0 0-57 15,8 18-64-15,-8-18-457 0,0 0-600 0</inkml:trace>
  <inkml:trace contextRef="#ctx0" brushRef="#br2" timeOffset="-9484.48">13843 12612 206 0,'0'-22'476'0,"0"22"-19"16,0 0-23-16,0-20-32 0,0 20-39 0,0 0-43 16,0 0-34-16,0 0 5 0,0 0 16 0,0 0-29 15,0 0 5-15,0 0-8 0,13 12-17 0,-13-12-38 16,17 26-39-16,-4-9-33 0,4 0-26 0,-4 0-18 15,4 1-22-15,-4 2-12 0,1 0-15 0,-1-3-42 16,-3 1-113-16,0-3-156 0,-10-15-189 16,13 20-173-16,-13-20-815 0,0 0-882 0</inkml:trace>
  <inkml:trace contextRef="#ctx0" brushRef="#br2" timeOffset="-9332.86">13770 12332 372 0,'-11'-15'435'0,"2"3"-32"0,9 12-59 0,-18-17-64 16,18 17-58-16,-9-16-48 0,9 16-34 0,0 0-25 16,0 0-23-16,0 0-15 0,0 0-12 0,0 0-13 15,0 0-9-15,23 4-35 0,-23-4-130 0,30 12-145 16,-30-12-561-16,30 9-313 0</inkml:trace>
  <inkml:trace contextRef="#ctx0" brushRef="#br2" timeOffset="-9015.86">14036 12337 444 0,'0'0'457'0,"0"0"-18"16,20 10-43-16,-20-10-44 0,0 0-50 0,17 10-10 16,-17-10-12-16,13 15-21 0,-13-15-14 0,13 18-28 15,-13-18-15-15,21 24-31 0,-12-6-21 0,2 0-30 16,-5 2-17-16,4-1-19 0,-3 5-15 0,0-4-11 16,-4 2-12-16,0-2-4 0,1-2-4 0,-1-2-5 15,-3-16-2-15,-3 28 35 0,3-28 62 0,-4 20 5 16,4-20-13-16,0 0-25 0,0 0-14 0,0 0-15 15,0 0-12-15,0 0-8 0,-3-23-10 0,3 23-8 16,10-34-4-16,-7 14-7 0,5 2-7 16,-2-2-4-16,0 3-3 0,-6 17-1 15,13-25-5-15,-13 25 0 0,17-20-2 0,-17 20 2 16,0 0 3-16,37 0 2 0,-37 0 1 0,23 20 4 16,-5-5 3-16,-2 0 0 0,1 5 0 0,-1 2 1 15,1 2-1-15,-1-5-6 0,1 0-32 0,-4-3-92 16,1 2-104-16,-14-18-89 0,20 22-118 0,-20-22-80 15,0 0-84-15,23 7-621 0,-23-7-680 0</inkml:trace>
  <inkml:trace contextRef="#ctx0" brushRef="#br2" timeOffset="-8520.87">14643 12330 267 0,'0'-22'328'16,"0"4"-7"-16,-7 0-3 0,7 18-18 0,-3-27-19 15,3 27-22-15,-9-20-21 0,9 20-11 0,0 0-16 16,-24-7-4-16,24 7-6 0,-20 9 1 15,20-9-9-15,-20 23-4 0,6-9-15 0,5 4-6 16,-1 2-14-16,3 0 4 0,0 0-21 0,4 1-22 16,3-1-18-16,0-20-18 0,0 34-4 0,0-34-1 15,10 29 8-15,-10-29 12 0,13 16 9 0,-13-16 7 16,0 0-7-16,37 5-4 0,-37-5-12 0,30-17-17 16,-17 5-13-16,4-6-9 0,-4-7-10 15,4 1-8-15,-4-8-6 0,1 3-6 0,-8-1-3 16,4-3-2-16,-3 4-5 0,0-2-2 0,-4 4-1 15,0 5 4-15,4-2-6 0,-7 4-4 0,0 20-9 16,6-29 1-16,-6 29 2 0,0 0 4 0,8-15 0 16,-8 15 4-16,0 0-4 0,19 22 3 0,-12-4 0 15,0 6 0-15,6 8 0 0,1 2 1 16,2 8 3-16,4 6 2 0,7 7 3 0,0 3-4 16,0 2 0-16,-2-2-3 0,2 8 4 0,-3-3 0 15,-7-1 2-15,-11-7 1 0,-6-5 2 0,-3 0 1 16,-11-4 0-16,-2-9-4 0,-7-2 2 0,-1-8 0 15,-3-5-1-15,-3-4 2 0,-3-4-2 0,3-10 57 16,30-4 21-16,-60-4 2 0,33-8-7 16,0-8-15-16,11-2-11 0,-1-5-9 0,7-4-12 15,7 5-6-15,6-7-4 0,7-2-5 0,7 4-5 16,3-3-8-16,10 5 2 0,7 3-7 0,-1 3 0 16,4 9 2-16,1 2-4 0,-2 4 3 0,1 2 0 15,1 6-69-15,-8 0-89 0,4 2-110 0,-4 4-134 16,-3 1-155-16,-7-2-122 0,4 2-197 0,-27-7-410 15,27 8-743-15</inkml:trace>
  <inkml:trace contextRef="#ctx0" brushRef="#br2" timeOffset="3891.34">2054 3045 50 0,'0'0'303'0,"0"0"-20"16,-33 5-16-16,33-5 3 0,-34 5-10 0,34-5-9 15,-37 9-14-15,37-9-15 0,-33 11-17 0,33-11-4 16,-33 9-2-16,33-9 4 0,-30 11 11 0,30-11 18 16,-27 7 23-16,27-7 18 0,-24 6 11 0,24-6 2 15,0 0-20-15,-22 6-31 0,22-6-33 0,0 0-38 16,0 0-31-16,0 0-27 0,16-12-20 0,11 3-18 16,12-4-14-16,15-7-8 0,16-2-10 0,20-9-7 15,7-1-8-15,6 0 0 0,11-4-3 16,0 4-5-16,-2-1 0 0,-5 4-3 0,-7-2-1 15,-16 11-3-15,-11 0 0 0,-16 3-1 0,-4 4-11 16,-7 1-84-16,-8 1-103 0,-2 2-138 16,-6 1-198-16,-6-1-200 0,-8-3-687 0,-2 0-868 15</inkml:trace>
  <inkml:trace contextRef="#ctx0" brushRef="#br2" timeOffset="4411.54">4028 1985 131 0,'0'-28'481'0,"0"28"-37"0,0-25-59 0,0 25-49 15,-10-24-30-15,10 24-31 0,-13-24-32 0,13 24-32 16,-21-20-20-16,21 20-14 0,-22-19-18 0,22 19-8 15,-30-15-7-15,30 15-8 0,-38-12-15 0,38 12-16 16,-39-9-23-16,39 9-20 0,-51 9-8 0,18 0-11 16,0 6-6-16,-7 7 2 0,4 3-5 0,-2 6 0 15,5 4 0-15,3-1-3 0,3 4-4 0,8-2-3 16,5-2-2-16,4-1-5 0,7-3 5 0,3-6 1 16,0 2 10-16,10-6 14 0,0-3 26 0,6-2 35 15,5-1 10-15,6-10-4 0,-27-4-14 16,60-3-14-16,-21-6-14 0,4-4-20 0,1-10-7 15,2-1-5-15,5-9-1 0,-4-4 0 16,-4-7-5-16,0-4-4 0,-6-1-10 0,-7-1-1 16,0 1-6-16,-14 3 1 0,1 3 25 0,-4 6 31 15,-6 4 18-15,0 1 3 0,-3 5-1 0,-4 3-14 16,3 5-20-16,-3 19-16 0,-3-27-4 0,3 27-10 16,0 0-9-16,0 0-2 0,-24 17-3 0,14 6-1 15,6 12 1-15,-2 11-1 0,6 10 0 0,0 14 11 16,3 5-3-16,0 15 0 0,8 2 1 0,-2 2 1 15,1-5 2-15,4-1-3 0,-1-16 2 0,4-2-1 16,-1-8-2-16,4 0-1 0,1-16-6 16,-2-5-14-16,-2-4-71 0,4-7-96 0,-2-5-147 15,-2-11-202-15,2-3-213 0,2-4-210 0,-21-7-373 16,44-12-772-16</inkml:trace>
  <inkml:trace contextRef="#ctx0" brushRef="#br2" timeOffset="4735.12">4812 1835 19 0,'0'-50'530'0,"0"8"8"0,-7 1-35 0,4 1-40 16,-7 3-9-16,0 1-11 0,0 9-56 0,0 3-75 15,0 6-66-15,-4 7-49 0,14 11-42 16,-30 3-20-16,10 11-26 0,-3 10-18 0,3 13-6 16,0 8-12-16,0 12-6 0,10 5-4 0,3-4-11 15,10 2-5-15,4 10-3 0,7-2-3 0,6-3-4 16,3-2-1-16,4-5-4 0,-1-12 4 0,4-5-4 15,0-11-2-15,0-8 1 0,0-8-7 0,0-5-2 16,-30-9-5-16,57-9-3 0,-27-3 42 16,-3-8 52-16,-8-6 19 0,2-7-1 0,-7-8-24 15,-8-6 10-15,-6-2-9 0,-6-5-21 0,-8 2-17 16,-2 4-16-16,-8 1-4 0,1 7-18 0,-7 2-8 16,-7 5-4-16,1 12-4 0,-2 3-2 0,-2 8-4 15,-3 5 4-15,3 8-6 0,-3 6-76 0,3 4-91 16,3 4-132-16,7 1-121 0,7 2-158 15,9-5-112-15,14-15-124 0,3 25-351 0,-3-25-627 16</inkml:trace>
  <inkml:trace contextRef="#ctx0" brushRef="#br2" timeOffset="4987.54">5495 952 372 0,'10'-42'508'16,"-2"4"-25"-16,-2 3-36 0,0 3-37 0,-2 4-33 15,-1 3-58-15,0 0-62 0,-3 8-56 0,0 17-41 16,3-25-35-16,-3 25-28 0,0 0-18 16,0 0-11-16,-6 17 4 0,3 8 26 0,-4 10 52 15,4 15 17-15,0 10 23 0,3 13-19 0,0 7-23 16,-3 14-15-16,3 7-22 0,0-4-16 0,-5 0-13 16,5-2-9-16,-3-15-20 0,3-1-2 0,0-4-6 15,-3-6-4-15,3-12-1 0,0-1-3 0,0-11-2 16,0-5-3-16,0-4-12 0,0-5-92 0,0-3-118 15,0-3-208-15,0-25-270 0,-10 27-835 0,10-27-949 16</inkml:trace>
  <inkml:trace contextRef="#ctx0" brushRef="#br2" timeOffset="5144.14">5249 1644 474 0,'-17'-31'644'0,"1"5"-9"15,-5 1 0-15,1 1-20 0,4 0-23 0,-1 7-50 16,0 0-67-16,4 1-82 0,3 3-74 0,-3-1-63 15,13 14-50-15,-14-23-40 0,14 23-32 0,0 0-25 16,-3-19-45-16,3 19-140 0,0 0-151 0,44-7-233 16,-11 7-240-16,7 0-172 0,10-3-463 0,3 0-790 15</inkml:trace>
  <inkml:trace contextRef="#ctx0" brushRef="#br2" timeOffset="5283.42">5909 1400 65 0,'27'5'455'0,"-1"2"-11"15,-26-7 21-15,34 10 7 0,-34-10-3 0,23 12-13 16,-23-12-39-16,14 14-52 0,-14-14-54 15,13 15-30-15,-13-15-27 0,9 17-32 0,-9-17-37 16,8 20-33-16,-8-20-25 0,9 26-16 0,-9-26-13 16,13 29-11-16,-2-12-14 0,-5 0-82 0,4 1-197 15,1-3-255-15,-11-15-291 0,16 20-636 0,-16-20-841 16</inkml:trace>
  <inkml:trace contextRef="#ctx0" brushRef="#br2" timeOffset="6398.89">5909 831 378 0,'-23'-55'391'0,"-4"1"-26"15,3 1-22-15,1 11-15 0,0 0-24 0,3 2-25 16,-4 5-32-16,2 1-26 0,1 5-28 16,1 2-37-16,-4 5-30 0,2-1-24 0,-2 3-19 15,1 3-15-15,-1 5-18 0,2 0-12 0,-5 8-9 16,-3 0-5-16,-3 10-6 0,-5 2-4 0,2 4-1 15,-4 8-3-15,-4 8 1 0,4 2 3 0,-3 10 6 16,3 2 1-16,3 1 2 0,10-6-3 0,1 1 2 16,9-6-8-16,0-5 13 0,4-1 29 0,4-6 63 15,-2-3 51-15,11-17 42 0,-6 20-12 16,6-20-36-16,0 0-32 0,0 0-24 0,0 0-16 16,9-22-15-16,-9 22-15 0,0-35-12 0,-6 15-8 15,-1-6-4-15,-10 0-11 0,-5-10-4 0,-5 1-8 16,-17-7-3-16,-5 2-4 0,-8 2-6 0,-17-1-5 15,-6 3 0-15,0 14-4 0,-7 5-1 16,-9 5-1-16,-12 12 2 0,-21 14 0 0,-8 6 4 16,-27 17-2-16,1 13 1 0,7 11 10 0,2 11-1 15,11 6 1-15,10 6-1 0,16 1 2 0,13 5-2 16,14 0 1-16,27-15 2 0,6 0-2 0,14-2 0 16,6-6 0-16,7-9 0 0,10-13 3 0,4-3-2 15,2-7 1-15,4-5 7 0,1-8 10 0,1-1 5 16,8-21-1-16,-3 20-6 0,3-20-5 15,0 0-4-15,0 0-3 0,6-20 1 0,-6 20-6 16,-3-28-2-16,3 28 0 0,-10-30-6 0,1 15-2 16,-5 1-2-16,14 14-2 0,-30-13-3 0,30 13-1 15,-43 9 3-15,13 9 1 0,-7 12 3 0,-3 13-1 16,-10 14 5-16,3 11 0 0,7 7 3 0,4 9-4 16,6 7 3-16,10 1 2 0,13 5 3 15,7-2-1-15,13 4 0 0,11-10 3 0,6-2 0 16,9-4-1-16,8-8 2 0,6-8-2 0,4-9 5 15,3-9 4-15,-3-13 2 0,3-9 3 0,-3-11 6 16,6-8-7-16,3-14-4 0,8-12-4 16,3-9-4-16,3-12-1 0,-7-7 2 0,-10-1 0 15,-16 5 2-15,-10-4 7 0,-10 10 14 0,-10 4 5 16,-8 5-4-16,-2 3-10 0,-7 24-3 0,-3-29-4 16,3 29-5-16,-27-7 2 0,3 17-3 0,-6 10 5 15,-3 10-6-15,-3 15 1 0,6 5 3 0,6 2-3 16,8 2-1-16,13-3 2 0,9 5 0 0,10 4 2 15,25 5-1-15,11-6 1 0,16-4-1 0,11-5 0 16,8-7 0-16,7-11 0 0,-1-4 1 16,-3-13 5-16,3-8-5 0,1-9-1 0,16-13-3 15,0-10-2-15,0-15-4 0,10-17-1 0,-6-10-2 16,-11-11-4-16,-6 0 1 0,-27 9 0 16,-7-1 4-16,-9 2 10 0,-11 5 33 0,-13 11 30 15,-10 10 2-15,-4 1-3 0,-5 11-15 0,-2 6-16 16,-5 6-13-16,-4 18-2 0,0 0 0 0,-10-13-2 15,10 13-2-15,-24 31-2 0,12-4-3 0,1 5 2 16,8 8-5-16,3 2 1 0,10 4-1 0,10 1 1 16,10 6-4-16,9-3 1 0,9-3-1 0,15 3-2 15,-3-13 2-15,3-4-4 0,4-3-2 0,0-10 2 16,-4-7 3-16,1-6 2 0,-1-10 0 0,3-11-5 16,7-11-3-16,11-18-5 0,3-17-3 0,6-20-2 15,0-12-1-15,-2-13 8 16,-8-8-14-16,-7-7 6 0,-5-3 1 0,-11 1-2 15,-3 3-4-15,-11 3 2 0,-13 22 2 0,-3 4-4 16,-9 6 5-16,-8 21-6 0,-3 9 3 0,-6 7-2 16,-1 7 2-16,-6 7-2 0,-1 8-3 0,-3 5 10 15,0 2-6-15,7 18 2 0,-12-17 2 0,12 17-2 16,0 0 4-16,-7-17-2 0,7 17 4 0,0 0 4 16,0 0 5-16,-4-25 2 0,4 25-3 0,7-36 0 15,-3 12-8-15,-4-11 2 0,0-3-6 0,-4-12 0 16,-3-2 3-16,-6-13-10 0,-11-2-24 0,-6-11-34 15,-6 3-37-15,-10 0-25 0,-11 3-34 0,-6 4-26 16,-5 8-21-16,-2 6-44 0,-3 8-62 16,6 13-86-16,-3 8-91 0,-3 3-127 0,10 10-720 15,-11 4-800-15</inkml:trace>
  <inkml:trace contextRef="#ctx0" brushRef="#br2" timeOffset="34207.15">18765 16812 171 0,'-23'-4'208'16,"23"4"-22"-16,0 0-10 0,-23-5-9 0,23 5 8 15,0 0-2-15,0 0 20 0,-27-9-2 0,27 9-5 16,0 0-7-16,0 0-8 0,-27-4 1 0,27 4 6 16,0 0 2-16,-39 0-3 0,39 0 1 0,-38 1-6 15,38-1-10-15,-57 6 1 16,32 0-4-16,-5-4-2 0,-4 4-1 0,7-2-10 0,1-2-17 16,26-2-6-16,-44 7-18 0,44-7-2 15,-23 11 29-15,23-11 15 0,16 7-4 0,18-2-16 16,19-7-20-16,44-3-15 0,43-3-15 0,53-7-17 15,30-3-12-15,25 1-10 0,68-5-4 0,18 2-6 16,26-4-12-16,17 3-2 0,19 0-2 0,18 0 0 16,13-3-2-16,6 2-2 0,5 1-2 0,2-3 2 15,-6-1-2-15,-15 3 0 0,-8-2-1 0,-24 0 0 16,-20-1 3-16,-31-1-1 0,-29 0-2 0,-76 3-5 16,-29-3-1-16,-25 0-1 0,-47 1-93 0,-16-5-163 15,-18 0-198-15,-15-9-208 0,-21 3-806 0,-14-4-917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4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674.03516"/>
      <inkml:brushProperty name="anchorY" value="8550.23242"/>
      <inkml:brushProperty name="scaleFactor" value="0.5"/>
    </inkml:brush>
  </inkml:definitions>
  <inkml:trace contextRef="#ctx0" brushRef="#br0">204 0 2248 0 0,'0'0'4197'0'0,"-9"2"-2190"0"0,0 0-137 0 0,0-1-180 0 0,-10 1-237 0 0,1-1-224 0 0,2-1-190 0 0,-7 0-203 0 0,3-1-145 0 0,4 0-135 0 0,-4 0-141 0 0,3-1-214 0 0,4 1-347 0 0,4 0-440 0 0,4 1-660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4.7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139.71484"/>
      <inkml:brushProperty name="anchorY" value="9805.32031"/>
      <inkml:brushProperty name="scaleFactor" value="0.5"/>
    </inkml:brush>
  </inkml:definitions>
  <inkml:trace contextRef="#ctx0" brushRef="#br0">7 69 1656 0 0,'0'0'8150'0'0,"-1"-7"-7047"0"0,-1-1-198 0 0,1 0-157 0 0,0 2-167 0 0,1 1-147 0 0,-1-4-281 0 0,1 1-236 0 0,0 0-225 0 0,0 2-278 0 0,0 3-309 0 0,8 4-2248 0 0,0 4 47 0 0,3 6-826 0 0,-1 0 2575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5.0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4838.50977"/>
      <inkml:brushProperty name="anchorY" value="8575.7002"/>
      <inkml:brushProperty name="scaleFactor" value="0.5"/>
    </inkml:brush>
  </inkml:definitions>
  <inkml:trace contextRef="#ctx0" brushRef="#br0">137 0 3104 0 0,'0'0'0'0'0,"-4"7"2621"0"0,-1 3-627 0 0,-4 4-291 0 0,0-1-343 0 0,-2 2-270 0 0,1-2-212 0 0,2-4-175 0 0,-5 2-142 0 0,3-3-112 0 0,1-2-253 0 0,3-2-530 0 0,-6-7-504 0 0,2-2-618 0 0,1-12-3018 0 0,2-8-1564 0 0,3 2 5234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5.9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244.18457"/>
      <inkml:brushProperty name="anchorY" value="9809.28418"/>
      <inkml:brushProperty name="scaleFactor" value="0.5"/>
    </inkml:brush>
  </inkml:definitions>
  <inkml:trace contextRef="#ctx0" brushRef="#br0">1124 154 1676 0 0,'0'0'3914'0'0,"-1"-9"-2065"0"0,0 1-133 0 0,-6-6-138 0 0,1 1-109 0 0,-10-4-28 0 0,-6 1-100 0 0,-6-1-64 0 0,-7 3-119 0 0,-4 1-73 0 0,-6 3-66 0 0,-4 1-85 0 0,-4 3-64 0 0,-1 2-75 0 0,-2 1-66 0 0,0 3-65 0 0,0 1-68 0 0,1 1-82 0 0,11 1-73 0 0,-5 1-91 0 0,1 1-82 0 0,9 0-42 0 0,-4 3 2 0 0,3 1 100 0 0,2 4 10 0 0,3 2 23 0 0,3 4 29 0 0,3 3 31 0 0,3 3 64 0 0,4 3 59 0 0,4 4-1 0 0,1 2-25 0 0,5 3-73 0 0,2 4-37 0 0,4 1-89 0 0,2 3-33 0 0,4 0-69 0 0,3 3-10 0 0,2 1-60 0 0,3 1-6 0 0,3 0-53 0 0,3 1 11 0 0,-1-2-26 0 0,2-1-13 0 0,-1-3-6 0 0,0-4-6 0 0,-1-3 1 0 0,-1-4 13 0 0,-2-8-74 0 0,1 1 22 0 0,-2-6-10 0 0,0 1 0 0 0,-2-4 0 0 0,2-2 0 0 0,-1-4 0 0 0,-2-3 0 0 0,-1-4 0 0 0,11-4 0 0 0,-1-2 0 0 0,9-5 0 0 0,3-4 0 0 0,3-1 0 0 0,3-3 0 0 0,2 0 0 0 0,2 0 0 0 0,2 1 0 0 0,2 2 0 0 0,-7 2 0 0 0,10 2 0 0 0,1 4 0 0 0,3 3 0 0 0,1 4 0 0 0,1 6 0 0 0,-2 7 0 0 0,0 5 0 0 0,-4 8 0 0 0,-3 6 0 0 0,-4 6 0 0 0,-5 8 0 0 0,-4 4 0 0 0,-6 7 0 0 0,-6 4 0 0 0,-9 5 0 0 0,-7 4 0 0 0,-9 3 0 0 0,-8 0 0 0 0,-10 2 0 0 0,-10 0 0 0 0,-7-4 0 0 0,-7-5 0 0 0,-6-6 0 0 0,-4-6 0 0 0,-4-6 0 0 0,0-8 0 0 0,-1-7 0 0 0,1-7 0 0 0,0-8 0 0 0,2-5 0 0 0,2-8 0 0 0,3-5 0 0 0,3-5 0 0 0,4-5 0 0 0,3-4 0 0 0,5-4 0 0 0,6-2 0 0 0,9 2 0 0 0,5-5 0 0 0,7 4 0 0 0,10-7 0 0 0,7-1 0 0 0,9-2 0 0 0,9 0 0 0 0,7 1 0 0 0,7 1-1890 0 0,7 1-249 0 0,6 2-684 0 0,4 2-840 0 0,6-1-746 0 0,3 1-1857 0 0,3 0-4104 0 0,-12 5 10521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6.3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8185.03906"/>
      <inkml:brushProperty name="anchorY" value="9286.22656"/>
      <inkml:brushProperty name="scaleFactor" value="0.5"/>
    </inkml:brush>
  </inkml:definitions>
  <inkml:trace contextRef="#ctx0" brushRef="#br0">597 310 1592 0 0,'0'0'0'0'0,"1"-6"2312"0"0,1-2 33 0 0,-1-10-9 0 0,0 1-99 0 0,-3-10-124 0 0,-1-2-171 0 0,-2-2-124 0 0,-2 0-151 0 0,-3 1-171 0 0,0 6-220 0 0,-5 0-175 0 0,2 5-165 0 0,-7 1-173 0 0,2 5-157 0 0,-10 4-92 0 0,4 4-101 0 0,-11 6-74 0 0,-4 6-79 0 0,-3 7-44 0 0,-2 6-38 0 0,1 6-33 0 0,2 5-28 0 0,2 6-1 0 0,6 5-22 0 0,5 4-14 0 0,5 2 12 0 0,8 2-15 0 0,6 1 0 0 0,6 0-10 0 0,5 1 21 0 0,5-2-16 0 0,5-3 15 0 0,4-2-9 0 0,3-4 7 0 0,5-4-11 0 0,2-6-6 0 0,4-5-12 0 0,3-6-12 0 0,-6-7 6 0 0,10-4-12 0 0,3-7 4 0 0,2-6-30 0 0,1-6 17 0 0,0-7-39 0 0,-2-6 6 0 0,-3-5 1 0 0,-5-6-11 0 0,-4-5 13 0 0,-7-2-23 0 0,-7-3-21 0 0,-7-1 28 0 0,-7-2-10 0 0,-7 1 3 0 0,-6 1-10 0 0,-7 1-1 0 0,-6 4 14 0 0,-6 3-24 0 0,-5 5 26 0 0,-5 5-7 0 0,-3 6 6 0 0,-3 5 0 0 0,9 5 32 0 0,-9 6-22 0 0,-2 5-272 0 0,0 5-319 0 0,2 4-351 0 0,3 4-388 0 0,6 4-422 0 0,9-2-414 0 0,8 4-355 0 0,6-3-504 0 0,13 4-2399 0 0,8 10-3165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6.9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0045.0293"/>
      <inkml:brushProperty name="anchorY" value="10579.76758"/>
      <inkml:brushProperty name="scaleFactor" value="0.5"/>
    </inkml:brush>
  </inkml:definitions>
  <inkml:trace contextRef="#ctx0" brushRef="#br0">735 228 2040 0 0,'0'0'0'0'0,"2"-6"2256"0"0,2-8 38 0 0,-1 0-25 0 0,1-8-159 0 0,0 2-61 0 0,-2-5-157 0 0,0 4-239 0 0,-1-2-245 0 0,0 5-280 0 0,-1 4-220 0 0,-1-2-212 0 0,0 3-109 0 0,-1 3 24 0 0,1 3-26 0 0,0 3-67 0 0,-1 7 1 0 0,-1 1-50 0 0,1 11-51 0 0,0 7-92 0 0,1 7-31 0 0,0 6-74 0 0,0 6-43 0 0,0 5-17 0 0,0 5-34 0 0,0 5-18 0 0,0 2-7 0 0,1 3-5 0 0,-2 1-43 0 0,1-1 45 0 0,0 0-48 0 0,-1 0-29 0 0,0-4 8 0 0,0-3-10 0 0,0-4 5 0 0,0-4 22 0 0,1-4 3 0 0,0-10 42 0 0,-1 1 23 0 0,0-9-8 0 0,1 1-46 0 0,0-6 28 0 0,0-5-53 0 0,1-5 19 0 0,0-5-17 0 0,0-2-1 0 0,0-1-15 0 0,0-2-10 0 0,-4-4 7 0 0,-1 0-13 0 0,-1-8-1 0 0,-3-5-10 0 0,0-4 7 0 0,-2-4-12 0 0,-1-1 8 0 0,-2-2-17 0 0,0-1 24 0 0,-3 0-26 0 0,0 0 21 0 0,-1 1-15 0 0,-2 2 18 0 0,-1 2-28 0 0,0 2 18 0 0,3 5-25 0 0,-6 0 58 0 0,4 5 29 0 0,-8 1 88 0 0,5 4-20 0 0,-10 3 17 0 0,5 3 28 0 0,-10 5-36 0 0,-2 5-12 0 0,-2 4-6 0 0,1 6-19 0 0,2 4 4 0 0,3 4-17 0 0,5 3 4 0 0,5 3-16 0 0,6 3 8 0 0,6 1-7 0 0,5 1-17 0 0,5 1 5 0 0,4-2 15 0 0,5 0 14 0 0,3-1-12 0 0,6-3 15 0 0,3-1-4 0 0,7-3-4 0 0,4-3 6 0 0,6-3-11 0 0,6-6-66 0 0,4-3-290 0 0,5-5-286 0 0,4-4-328 0 0,6-6-351 0 0,3-4-377 0 0,3-5-391 0 0,3-5-441 0 0,3-5-269 0 0,1-5-422 0 0,2-5-2035 0 0,-2-4-2714 0 0,-13 5 7480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17.3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8591.72852"/>
      <inkml:brushProperty name="anchorY" value="8471.0957"/>
      <inkml:brushProperty name="scaleFactor" value="0.5"/>
    </inkml:brush>
  </inkml:definitions>
  <inkml:trace contextRef="#ctx0" brushRef="#br0">936 208 2184 0 0,'1'-5'2208'0'0,"1"-2"5"0"0,1-7-25 0 0,0 0-76 0 0,0-6-115 0 0,-1 2-53 0 0,0-3-99 0 0,-1 4-174 0 0,-1-3-202 0 0,0 3-280 0 0,0 5-246 0 0,-1-2-217 0 0,0 3-160 0 0,0 3-95 0 0,0 2-55 0 0,0 3-18 0 0,-1 8-36 0 0,1 1-22 0 0,0 12-24 0 0,0 6-66 0 0,-1 9-12 0 0,1 5-44 0 0,-1 5-38 0 0,0 5-12 0 0,0 4-25 0 0,0 3-19 0 0,-2 2-6 0 0,1 1-15 0 0,0-1-15 0 0,0-2-7 0 0,1-1 28 0 0,-1-4-65 0 0,1-2 30 0 0,-1-5-21 0 0,1-3 28 0 0,0-10 20 0 0,0 2 51 0 0,0-9 375 0 0,1 3 164 0 0,0-6-73 0 0,0-4-82 0 0,1 1-90 0 0,-1-3-87 0 0,1-4-86 0 0,0-3-20 0 0,1-3-65 0 0,-1-2-10 0 0,1-7-36 0 0,0-1-30 0 0,0-7-28 0 0,0 0-4 0 0,0-6-8 0 0,-1 3-27 0 0,-2-7 2 0 0,0 3-21 0 0,-5-5 14 0 0,1 4-19 0 0,-7-3-9 0 0,2 4 7 0 0,-9-2 5 0 0,-5 2-24 0 0,-7 2 2 0 0,-5 5 13 0 0,5 3-10 0 0,-14 5 13 0 0,-6 4-17 0 0,-5 6 28 0 0,-3 4-17 0 0,-2 5 5 0 0,1 4 8 0 0,2 4-16 0 0,2 5 24 0 0,5 3 6 0 0,4 3 4 0 0,7 3 9 0 0,6 0 22 0 0,7 1-42 0 0,6 1 27 0 0,5 0 98 0 0,6-2 135 0 0,4-7 76 0 0,6 4-110 0 0,7-2-263 0 0,5-2 73 0 0,7-2-44 0 0,7-5 0 0 0,7-3 0 0 0,7-4 0 0 0,7-5 0 0 0,8-5 0 0 0,8-5 0 0 0,5-6-317 0 0,5-3-1698 0 0,2-4-313 0 0,2-4-845 0 0,1-2-756 0 0,-1-3-3675 0 0,-1-4-4758 0 0,-15 4 13028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23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1713 533 488 0 0,'0'0'1673'0'0,"-1"-6"-61"0"0,-3-16-18 0 0,3 17-28 0 0,0-1-54 0 0,-56-131 8679 0 0,50 124-9692 0 0,0 1 0 0 0,-1 0 0 0 0,0 0-1 0 0,-1 1 1 0 0,0 0 0 0 0,-1 1-1 0 0,0 0 1 0 0,-22-16 0 0 0,-1 1 298 0 0,0 1-1 0 0,-1 2 1 0 0,-1 1 0 0 0,-1 2 0 0 0,-50-18 0 0 0,24 14 26 0 0,-1 4 1 0 0,-89-17 0 0 0,139 34-717 0 0,-34-5 123 0 0,-2 6-3 0 0,33-1-182 0 0,-50 1 141 0 0,49 1-157 0 0,-48 5 100 0 0,29 2-61 0 0,0 1 0 0 0,0 2 1 0 0,1 1-1 0 0,1 2 1 0 0,0 1-1 0 0,1 2 1 0 0,-56 36-1 0 0,51-24-17 0 0,1 3 0 0 0,2 1 0 0 0,2 1 0 0 0,0 2 0 0 0,3 2 0 0 0,1 0-1 0 0,1 2 1 0 0,3 1 0 0 0,-29 59 0 0 0,43-75-39 0 0,0 0 0 0 0,2 1 0 0 0,0 0 1 0 0,2 0-1 0 0,1 1 0 0 0,1 0 0 0 0,1 0 0 0 0,2 0 0 0 0,0 0 0 0 0,2 1 0 0 0,4 38 0 0 0,-1-46-2 0 0,1 11 7 0 0,1-1 1 0 0,2-1-1 0 0,1 1 0 0 0,15 37 1 0 0,-10-38-10 0 0,1-1 0 0 0,1-1 0 0 0,1 0 0 0 0,2 0 1 0 0,0-2-1 0 0,2 0 0 0 0,0-1 0 0 0,2-2 0 0 0,0 0 1 0 0,1-1-1 0 0,2-1 0 0 0,-1-1 0 0 0,2-1 0 0 0,1-2 1 0 0,0-1-1 0 0,29 12 0 0 0,3-6-8 0 0,2-3 0 0 0,0-2 0 0 0,0-3 0 0 0,105 6 0 0 0,-108-18 0 0 0,-1-2 0 0 0,106-19 0 0 0,-129 16 0 0 0,32-7 0 0 0,-1-3 0 0 0,-1-2 0 0 0,103-44 0 0 0,-76 20 0 0 0,150-93 0 0 0,-204 110 0 0 0,0-2 0 0 0,-2-1 0 0 0,-2-2 0 0 0,0-1 0 0 0,-2-2 0 0 0,-1-1 0 0 0,-2-1 0 0 0,-2-1 0 0 0,0-2 0 0 0,22-44 0 0 0,-40 61 0 0 0,-1 0 0 0 0,-1 0 0 0 0,-1 0 0 0 0,0-1 0 0 0,1-23 0 0 0,-6 40 0 0 0,1-7 0 0 0,0 1 0 0 0,-1-1 0 0 0,-1 0 0 0 0,0 0 0 0 0,0 1 0 0 0,-1-1 0 0 0,0 1 0 0 0,-8-21 0 0 0,3 12 0 0 0,-2 1 0 0 0,1 0 0 0 0,-2 0 0 0 0,-12-16 0 0 0,0 5 0 0 0,-2 1 0 0 0,-1 1 0 0 0,0 1 0 0 0,-2 2 0 0 0,-56-40 0 0 0,12 18 0 0 0,-107-52 0 0 0,128 74 0 0 0,0 2 0 0 0,-1 2 0 0 0,-1 3 0 0 0,-1 2 0 0 0,-88-13 0 0 0,83 24 0 0 0,-32-1 0 0 0,-4 8 0 0 0,2 5 0 0 0,10 1 0 0 0,15 6 0 0 0,11-2 0 0 0,7 0 0 0 0,6 4-235 0 0,38-14-599 0 0,-1 1 0 0 0,0 0 0 0 0,1 0 0 0 0,0 1 1 0 0,0-1-1 0 0,0 1 0 0 0,-6 9 0 0 0,11-13 831 0 0,-4 26-10072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24.5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1629 443 452 0 0,'0'0'1888'0'0,"2"-7"-66"0"0,5-17-31 0 0,-5 18-43 0 0,-3-3-1023 0 0,1 0-1 0 0,-2 1 0 0 0,1 0 0 0 0,-1-1 0 0 0,0 1 0 0 0,-1 0 1 0 0,0 0-1 0 0,0 0 0 0 0,-1 0 0 0 0,0 1 0 0 0,0-1 0 0 0,-10-11 1 0 0,-6-3 38 0 0,-1 2 0 0 0,0 1 0 0 0,-2 0 1 0 0,0 2-1 0 0,-1 0 0 0 0,0 2 0 0 0,-2 1 1 0 0,0 1-1 0 0,-44-17 0 0 0,24 14-201 0 0,1 1 0 0 0,-2 3 0 0 0,1 1 0 0 0,-2 3 0 0 0,1 1 0 0 0,-1 3 0 0 0,0 2 0 0 0,-52 4 0 0 0,50 1-241 0 0,0 3 0 0 0,1 2 1 0 0,0 2-1 0 0,-79 26 0 0 0,94-23-243 0 0,1 1 0 0 0,1 2 0 0 0,0 1 0 0 0,1 1 0 0 0,1 2 0 0 0,1 1 0 0 0,-27 25 0 0 0,33-26-9 0 0,1 1 0 0 0,1 1 0 0 0,1 1 0 0 0,1 0 0 0 0,2 2-1 0 0,-27 47 1 0 0,31-47-54 0 0,2 0-1 0 0,1 1 0 0 0,1 0 1 0 0,1 0-1 0 0,1 1 1 0 0,1 0-1 0 0,2 1 0 0 0,0-1 1 0 0,2 51-1 0 0,3-58-7 0 0,0-1 0 0 0,2 1 0 0 0,0 0 0 0 0,2-1 0 0 0,0 0 0 0 0,1 0 0 0 0,1 0 0 0 0,0-1 0 0 0,2 0 0 0 0,0-1 0 0 0,1 0 0 0 0,0 0 0 0 0,2-1 0 0 0,19 22 0 0 0,0-7-7 0 0,1-2 0 0 0,2-1 0 0 0,1-2 0 0 0,1-1 0 0 0,1-2 0 0 0,0-2 0 0 0,2-1 0 0 0,1-2 0 0 0,0-2 0 0 0,1-1 0 0 0,1-2 0 0 0,80 13 0 0 0,-57-16 0 0 0,0-4 0 0 0,0-2 0 0 0,0-3 0 0 0,0-3 0 0 0,0-2 0 0 0,-1-4 0 0 0,127-31 0 0 0,-145 26 0 0 0,-1-3 0 0 0,-1-1 0 0 0,-1-2 0 0 0,-1-2 0 0 0,0-1 0 0 0,-2-3 0 0 0,68-53 0 0 0,-87 60 0 0 0,-1 0 0 0 0,0-2 0 0 0,-2 0 0 0 0,0-1 0 0 0,-1-1 0 0 0,-1 0 0 0 0,-2-1 0 0 0,0-1 0 0 0,-1 0 0 0 0,-1-1 0 0 0,-2 0 0 0 0,-1-1 0 0 0,0 0 0 0 0,8-52 0 0 0,-14 59 0 0 0,-2-1 0 0 0,0 1 0 0 0,-2-1 0 0 0,0 1 0 0 0,-1 0 0 0 0,-1-1 0 0 0,0 1 0 0 0,-2 0 0 0 0,0 1 0 0 0,-9-20 0 0 0,3 13 0 0 0,-1 1 0 0 0,-1 0 0 0 0,-1 1 0 0 0,-2 0 0 0 0,0 1 0 0 0,-31-31 0 0 0,13 19 0 0 0,-2 3 0 0 0,-1 1 0 0 0,-1 2 0 0 0,-1 1 0 0 0,-2 2 0 0 0,-1 2 0 0 0,-88-35 0 0 0,101 47-595 0 0,-1 2-1 0 0,0 0 1 0 0,0 2 0 0 0,-1 2 0 0 0,0 0-1 0 0,0 2 1 0 0,0 2 0 0 0,-1 0 0 0 0,1 2-1 0 0,0 2 1 0 0,0 1 0 0 0,0 1 0 0 0,1 1-1 0 0,-1 2 1 0 0,2 1 0 0 0,-1 2 0 0 0,1 0-1 0 0,1 2 1 0 0,-35 22 0 0 0,28-13-2739 0 0,0 2 0 0 0,-31 29 0 0 0,9 7-5670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25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2437 634 572 0 0,'2'-5'1912'0'0,"0"1"-1234"0"0,-1-1-1 0 0,1 0 1 0 0,-1 1-1 0 0,0-1 1 0 0,0 0-1 0 0,-1 0 1 0 0,0 0-1 0 0,1 0 1 0 0,-1 0-1 0 0,-1 0 1 0 0,1 1-1 0 0,-1-1 1 0 0,0 0 0 0 0,0 0-1 0 0,-2-5 1 0 0,-2-1 199 0 0,-1 0 1 0 0,0 0-1 0 0,0 0 1 0 0,-1 1-1 0 0,-1 0 1 0 0,-13-14-1 0 0,-20-21 972 0 0,-2 2 0 0 0,-2 3 0 0 0,-1 1-1 0 0,-100-63 1 0 0,110 81-1494 0 0,-2 1-1 0 0,-1 2 1 0 0,0 1-1 0 0,-1 2 1 0 0,-1 2-1 0 0,0 2 1 0 0,-1 1-1 0 0,-43-4 1 0 0,7 9-230 0 0,-1 3 1 0 0,1 3 0 0 0,-98 14-1 0 0,49 5 57 0 0,-148 44-1 0 0,212-46-181 0 0,1 3 0 0 0,0 2 0 0 0,2 4 0 0 0,1 1 0 0 0,1 4 0 0 0,-74 53 0 0 0,100-61 0 0 0,2 0 0 0 0,1 2 0 0 0,1 1 0 0 0,1 1 0 0 0,2 1 0 0 0,1 2 0 0 0,1 0 0 0 0,1 2 0 0 0,2 0 0 0 0,2 1 0 0 0,1 1 0 0 0,-13 40 0 0 0,23-52 0 0 0,1 1 0 0 0,1 0 0 0 0,2 1 0 0 0,0-1 0 0 0,2 0 0 0 0,0 1 0 0 0,2 0 0 0 0,1-1 0 0 0,1 0 0 0 0,1 1 0 0 0,0-1 0 0 0,2 0 0 0 0,1-1 0 0 0,1 0 0 0 0,1 0 0 0 0,1 0 0 0 0,1-1 0 0 0,25 36 0 0 0,-4-14 0 0 0,2 0 0 0 0,2-2 0 0 0,1-2 0 0 0,3-2 0 0 0,1-1 0 0 0,1-2 0 0 0,2-2 0 0 0,2-2 0 0 0,0-2 0 0 0,2-2 0 0 0,1-2 0 0 0,1-2 0 0 0,2-3 0 0 0,-1-2 0 0 0,2-2 0 0 0,0-2 0 0 0,1-3 0 0 0,1-2 0 0 0,-1-2 0 0 0,71-1 0 0 0,-24-10 0 0 0,1-5 0 0 0,-1-4 0 0 0,-1-4 0 0 0,-1-4 0 0 0,-1-5 0 0 0,0-5 0 0 0,-3-3 0 0 0,-1-5 0 0 0,-1-3 0 0 0,109-70 0 0 0,-153 81 0 0 0,-1-2 0 0 0,-2-2 0 0 0,-1-2 0 0 0,-2-2 0 0 0,70-81 0 0 0,-87 86 0 0 0,-1 0 0 0 0,-1-1 0 0 0,-2-2 0 0 0,-2 0 0 0 0,-1-1 0 0 0,-2-1 0 0 0,-2-1 0 0 0,17-68 0 0 0,-27 84 0 0 0,-1-1 0 0 0,-1 1 0 0 0,-2-1 0 0 0,0 0 0 0 0,-2 0 0 0 0,0 0 0 0 0,-2 1 0 0 0,0-1 0 0 0,-2 1 0 0 0,-1-1 0 0 0,-1 2 0 0 0,-1-1 0 0 0,-1 1 0 0 0,-1 0 0 0 0,-1 1 0 0 0,-1 0 0 0 0,0 1 0 0 0,-2 0 0 0 0,-1 1 0 0 0,0 0 0 0 0,-2 2 0 0 0,0 0 0 0 0,-1 0 0 0 0,0 2 0 0 0,-25-17 0 0 0,-4 4 0 0 0,-1 2 0 0 0,-1 2 0 0 0,-1 2 0 0 0,-1 3 0 0 0,-1 2 0 0 0,-1 2 0 0 0,0 2 0 0 0,-1 3 0 0 0,0 2 0 0 0,-108-4 0 0 0,59 12 0 0 0,1 5 0 0 0,-1 5 0 0 0,1 4 0 0 0,-194 50 0 0 0,200-36-898 0 0,1 4-1 0 0,-162 76 1 0 0,222-89 532 0 0,0 1 0 0 0,2 2 0 0 0,0 1 0 0 0,2 2 0 0 0,0 1 0 0 0,2 1-1 0 0,1 2 1 0 0,1 0 0 0 0,1 2 0 0 0,-22 34 0 0 0,39-49-941 0 0,0 0 0 0 0,1 0 1 0 0,-8 22-1 0 0,13-27-407 0 0,1-1 1 0 0,-1 0-1 0 0,2 1 0 0 0,-2 12 1 0 0,6 23-8681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3T15:45:56.61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66FF"/>
    </inkml:brush>
  </inkml:definitions>
  <inkml:trace contextRef="#ctx0" brushRef="#br0">13770 407 354 0,'10'-18'423'0,"-10"18"-11"16,6-14 7-16,-6 14-10 0,7-15-19 16,-7 15-28-16,0 0-18 0,3-22-31 0,-3 22-31 15,0 0-29-15,0 0-28 0,4-18-27 16,-4 18-16-16,0 0-20 0,0 0-12 0,0 0 7 16,0 0 11-16,0 0 12 0,0 0-10 0,-11 12-8 15,11-12-1-15,-13 20 3 0,13-20 15 0,-14 28-12 16,5-10 0-16,-4 1 3 0,2 4-14 0,-5 5-9 15,2-1-21-15,1 3-18 0,-4 0-17 0,4 0-15 16,-1-1-12-16,1 2-8 0,1-4-17 0,-2 2 0 16,4-5-6-16,-4-2-7 0,8-1-3 0,-4-1-1 15,7-6 1-15,3-14 1 0,-14 28 6 16,14-28 1-16,-10 21-1 0,10-21-11 0,0 0-15 16,0 0-24-16,0 0-66 0,0 0-96 0,0 0-101 15,0 0-95-15,21-14-103 0,-21 14-84 0,12-22-84 16,-12 22-25-16,18-30-32 0,-9 15-609 15,-2-3-772-15</inkml:trace>
  <inkml:trace contextRef="#ctx0" brushRef="#br0" timeOffset="411.6">13103 462 28 0,'0'0'332'0,"-38"6"-11"16,38-6-2-16,-39 5 0 0,39-5 12 0,-40 4 6 15,40-4-3-15,-41 5-2 0,41-5 3 0,-33 6 9 16,33-6 11-16,-30 2 11 0,30-2-1 0,0 0-4 15,-33 2-22-15,33-2-36 0,0 0-44 0,0 0-39 16,-27-4-34-16,27 4-27 0,0 0-32 0,17-15-1 16,-1 4-22-16,11 4-10 0,11-6-5 15,4 3-9-15,15-5-12 0,7 3-9 0,13-4-9 16,2-1-12-16,5 2-6 0,-1 0-5 0,-3 0-3 16,0 0-2-16,-7 3-5 0,-5 2-3 0,-5 0-6 15,-7 0-2-15,-9 3-2 0,0-1-3 0,-4 1-4 16,-7 2-1-16,-6-1-10 0,-3 0-53 0,0 2-61 15,-27 4-57-15,40-8-61 0,-40 8-81 16,0 0-106-16,0 0-117 0,0 0-88 0,0 0-59 16,0 0-644-16,0 0-797 0</inkml:trace>
  <inkml:trace contextRef="#ctx0" brushRef="#br0" timeOffset="752.6">12999 1020 13 0,'-19'7'350'15,"19"-7"-6"-15,-38 13-2 0,38-13 12 0,-27 7 12 16,27-7 3-16,-19 5-8 0,19-5-18 15,0 0-28-15,-27 4-34 0,27-4-30 0,0 0-21 16,0 0-6-16,0 0 2 0,0 0-3 0,0 0-11 16,27-9-21-16,-27 9-21 0,33-7-24 0,-9 2-25 15,6 0-24-15,0 0-15 0,13-3-17 0,-4 1-12 16,5 2-4-16,3-2-11 0,3-2-8 0,-3 1-7 16,2 2-6-16,5-4-3 0,-4 2-6 0,0 1-6 15,-3-1-22-15,-4-2-104 0,1 4-111 0,-8-6-116 16,1 3-137-16,-4-4-84 0,-6 3-94 0,-4-2-509 15,1-1-640-15</inkml:trace>
  <inkml:trace contextRef="#ctx0" brushRef="#br0" timeOffset="1295.58">13916 626 65 0,'-7'-24'439'0,"7"24"-29"16,-3-20-18-16,3 20-34 0,-3-19-41 0,3 19-29 15,0-20-31-15,0 20-22 0,0 0-24 0,3-26-24 16,-3 26-16-16,0 0-19 0,10-20-18 0,-10 20-12 16,0 0 3-16,0 0 8 0,14-9-4 0,-14 9-3 15,0 0-14-15,0 0-6 0,20 9-15 0,-20-9-16 16,16 18-10-16,-16-18-8 0,17 22-6 16,-7-7-5-16,-4 3-7 0,1-1-1 0,-3 1-8 15,3-3-1-15,-7-15-4 0,3 32-1 16,-3-32 1-16,0 29 6 0,0-29 16 0,0 29 18 15,0-29 30-15,-3 20 26 0,3-20 27 0,-4 17 16 16,4-17 15-16,0 0 3 0,-3 17-7 0,3-17-19 16,0 0-16-16,0 0-18 0,0 0-23 0,0 0-16 15,-4-17-17-15,4 17-11 0,4-20-9 0,-4 20-8 16,10-25-8-16,-4 10-7 0,4-3-4 0,-3 1-4 16,6-3-4-16,-3 2-4 0,4-2 0 0,2 0-1 15,-2 3-2-15,2-1-1 0,-2 1-4 0,2 0-1 16,1 2-2-16,-1 2 0 0,1-2 0 15,-4 5 1-15,-13 10-4 0,24-17-3 0,-24 17 4 16,23-13-2-16,-23 13-2 0,0 0 4 0,0 0 2 16,27 2 0-16,-27-2-1 0,7 18 3 0,-7-18 1 15,-4 26 1-15,4-26 0 0,-6 34 0 16,3-14 3-16,-8 3-3 0,5 2 5 0,-4-3 1 16,4 0-3-16,-2 4 0 0,2-6 0 0,-1 0-1 15,1 1 1-15,-2-5 0 0,8-16 0 0,-3 30 1 16,3-30 1-16,-3 26-2 0,3-26-3 0,6 19-9 15,-6-19-11-15,11 13-45 0,-11-13-105 16,0 0-96-16,27 10-112 0,-27-10-101 0,0 0-99 16,33-10-47-16,-33 10-27 0,24-15-47 0,-24 15-398 15,22-22-567-15</inkml:trace>
  <inkml:trace contextRef="#ctx0" brushRef="#br0" timeOffset="1679.6">14553 495 204 0,'0'0'256'0,"0"0"-30"0,7-15-24 16,-7 15-23-16,0 0-17 0,0 0-12 0,13-16-5 15,-13 16-1-15,0 0-1 0,0 0 13 0,0 0 17 16,0 0 9-16,0 0 5 0,0 0 7 0,0 0 1 16,14-12-1-16,-14 12-1 0,0 0 6 15,0 0 4-15,0 0-1 0,0 0 4 0,0 0-6 16,-4 18-10-16,4-18-11 0,0 0-12 0,-7 15-11 15,7-15-12-15,-6 14-11 0,6-14-15 0,-3 18-14 16,3-18-9-16,-10 22-7 0,10-22-4 0,-11 26-21 16,11-26-11-16,-6 27-10 0,6-27-7 0,-10 31-4 15,10-31-7-15,-7 26-6 0,7-26 0 0,-7 28-4 16,7-28 0-16,-6 25-1 0,6-25 6 16,-3 23 8-16,3-23-1 0,-4 17 0 0,4-17-4 15,0 0-2-15,-3 22 6 0,3-22-3 16,0 0 3-16,0 0 1 0,0 21-3 0,0-21 3 15,0 0-10-15,0 0-6 0,0 0-7 0,0 0-6 16,0 0-37-16,23-8-83 0,-23 8-102 0,7-13-117 16,-7 13-103-16,10-20-74 0,-10 20-33 0,6-22-25 15,-6 22-35-15,11-27-401 0,-11 27-486 0</inkml:trace>
  <inkml:trace contextRef="#ctx0" brushRef="#br0" timeOffset="1972.6">14600 280 181 0,'0'0'428'0,"0"0"-12"0,-40-8-2 0,40 8-12 15,-27-7-29-15,27 7-41 0,-23-13-39 0,23 13-36 16,-20-15-41-16,20 15-39 0,-17-15-33 0,17 15-29 16,-6-15-25-16,6 15-19 0,0 0-15 0,3-19-9 15,-3 19-11-15,16-12-10 0,-16 12-6 16,30-8-6-16,-30 8 3 0,41-4-77 0,-41 4-122 16,40-2-120-16,-40 2-90 0,36 2-93 0,-36-2-435 15,33 9-400-15</inkml:trace>
  <inkml:trace contextRef="#ctx0" brushRef="#br0" timeOffset="2299.96">14921 302 211 0,'0'0'318'0,"0"0"-22"0,0 0-14 16,16-10-5-16,-16 10 1 0,0 0 3 0,0 0-10 15,0 0-11-15,0 0-15 0,0 0-19 0,0 0-18 16,0 0-17-16,0 0 0 0,0 0 1 0,0 0 14 16,0 0 6-16,0 0 8 0,9 18 6 15,-9-18-9-15,-6 20-22 0,6-20-17 0,-7 25-12 16,7-25-19-16,-6 30-16 0,0-10-20 0,-2-1-17 16,5 4-16-16,-4-2-14 0,1 1-12 0,3 0-7 15,-5 1-9-15,2-1-5 0,-1-2-4 0,4 0 0 16,0 3-7-16,-3-5 2 0,-2 1-5 0,8-19-3 15,-6 30-9-15,6-30-9 0,-7 26-14 16,7-26-51-16,-3 19-70 0,3-19-97 0,0 0-112 16,-3 18-120-16,3-18-90 0,0 0-48 0,0 0-99 15,0 0-355-15,0 0-533 0</inkml:trace>
  <inkml:trace contextRef="#ctx0" brushRef="#br0" timeOffset="2843.6">14693 574 209 0,'-27'-4'321'0,"27"4"-30"0,0 0-31 16,0 0-15-16,-23-5-24 0,23 5-21 0,0 0-21 16,0 0-27-16,0 0-21 0,0 0-24 15,0 0-19-15,0 0-17 0,0 0-13 0,0 0-13 16,7-14-6-16,-7 14-5 0,26-8-6 0,-26 8-4 15,34-12-6-15,-34 12-1 0,47-9-3 0,-47 9-2 16,47-10-5-16,-47 10 0 0,46-7 1 0,-23 1-5 16,-23 6 1-16,43-9-2 0,-43 9 1 0,38-5-1 15,-38 5-1-15,33-8 0 0,-33 8 0 16,27-1 0-16,-27 1-2 0,30-6 6 0,-30 6 27 16,0 0 12-16,30-2 9 0,-30 2 8 0,0 0 10 15,0 0 12-15,30-4 8 0,-30 4 1 16,0 0 4-16,0 0 1 0,0 0-3 0,0 0-3 15,0 0 19-15,30 4 4 0,-30-4-2 0,0 0 8 16,0 0 2-16,0 0 0 0,0 0-2 0,13 9-1 16,-13-9 2-16,0 0 3 0,0 0-1 0,0 0-4 15,0 25-6-15,0-25-3 0,0 0-2 0,-3 20-2 16,3-20-7-16,-7 17 0 0,7-17 1 0,-3 21 2 16,3-21-10-16,-7 20-10 0,7-20-11 0,-7 22-6 15,7-22-8-15,-3 21-8 0,3-21-8 0,-7 22-5 16,7-22-5-16,-3 22-6 0,3-22-4 0,-3 18 1 15,3-18-2-15,0 0 0 16,0 25 2-16,0-25-7 0,0 0 5 0,0 20-2 16,0-20 0-16,0 0 2 0,3 17-3 0,-3-17-4 15,0 0-10-15,0 0-8 0,0 0-11 0,0 0-54 16,10 13-77-16,-10-13-103 0,0 0-110 0,0 0-107 16,0 0-106-16,6-18-45 0,-6 18-51 0,7-22-548 15,-7 22-681-15</inkml:trace>
  <inkml:trace contextRef="#ctx0" brushRef="#br0" timeOffset="3027.97">15220 320 77 0,'0'0'423'0,"-10"-26"-21"0,10 26-21 16,-10-22-14-16,10 22-20 0,-6-20-34 15,6 20-43-15,-11-17-48 0,11 17-43 0,0 0-34 16,-6-20-34-16,6 20-22 0,0 0-17 0,0 0-18 15,0 0-8-15,0 0-9 0,0 0-32 0,13-10-134 16,-13 10-164-16,0 0-154 0,0 0-462 0,23 10-389 16</inkml:trace>
  <inkml:trace contextRef="#ctx0" brushRef="#br0" timeOffset="4015.6">15627 417 113 0,'0'0'383'0,"0"0"-22"15,0 0-27-15,0 0-28 0,0 0-20 16,0 0-19-16,0 0-15 0,0 0-13 16,0 0-20-16,0 0-17 0,-33-2-9 0,33 2-7 15,-30 2-3-15,30-2-4 0,-41 10-13 0,22-2-10 16,-5-1-9-16,4 3-13 0,-7 0-15 0,8 4-9 16,-5 0-12-16,4 1-16 0,4 5-10 0,-4 0-10 15,3 0-6-15,7 2-13 0,0-3-7 0,0 2-8 16,3-1 3-16,4 0-3 0,3-20 0 0,-4 31-1 15,4-31 0-15,7 27-2 0,-7-27-3 16,17 17-1-16,-17-17 0 0,20 8-6 0,-20-8-5 0,30 0 3 16,-30 0-3-16,37-10 0 0,-18 0-3 15,5 0-4-15,-7-5 0 0,10-1 4 0,-8-4-2 16,1-2-2-16,4 1-3 0,-8-5-2 0,4 0 2 16,-7 3-2-16,5-1 0 0,-9 4 0 0,2-2 1 15,-5 5-1-15,4-1 1 0,-10 18 2 16,6-30 6-16,-6 30 13 0,11-25 6 0,-11 25 3 15,0-20 4-15,0 20-3 0,0 0 2 0,0-18 2 16,0 18 12-16,0 0 14 0,0 0 9 0,0 0 16 16,-17 15 12-16,17-15-3 0,-13 23-12 0,13-23-13 15,-11 32-10-15,5-15-11 0,6 7-4 0,-3-2-8 16,-4 0-5-16,7 1-5 0,0-1-4 16,0-2 0-16,4 0-2 0,-1-3 5 0,3 1 0 15,-6-18 1-15,17 28-4 0,-17-28-2 0,24 20 0 16,-24-20-4-16,30 13-1 0,-30-13-3 0,36 2-1 15,-36-2 1-15,43-8-6 0,-16 2 2 0,-7-3-2 16,3-3-3-16,7-3 0 0,-3-3-3 0,-4-3-2 16,1 2 1-16,3-3 0 0,-8 0 1 15,2-2 0-15,-1 0-4 0,-7 2 1 0,1-1 4 16,-5 0-5-16,1 3 3 0,-3 0 0 0,0 0-1 16,-4 2-1-16,-3 18-2 0,7-29 0 0,-7 29 0 15,0-26-1-15,0 26-2 0,-4-22-10 0,4 22 8 16,-6-15 1-16,6 15 0 0,0 0 1 15,0 0 4-15,0 0-4 0,0 0 1 0,-30 3 7 16,30-3-2-16,-17 20-1 0,7-6 5 0,4 4 9 16,-5 2-8-16,5 3 3 0,-1 2 3 0,-3 2 0 15,3 3 3-15,0-3-5 0,4-1 3 0,0 1-3 16,0-1 0-16,3-2 1 0,0-1-3 0,3-1 5 16,-3-2 2-16,6 0 2 0,4-3-7 0,1-1 7 15,2-3-4-15,1-1 4 0,-14-12 1 0,30 12-5 16,-30-12 3-16,36 8-4 0,-36-8 1 15,40-3 2-15,-40 3-5 0,47-12 1 16,-28 4-1-16,8-4-1 0,-6 2-1 0,2-3 1 16,-7 1-3-16,5-3-2 0,-5 2-1 0,1-1 1 15,0-2 3-15,-4 4-5 0,-3-1 4 0,0 1-4 16,-10 12 1-16,13-26 0 0,-13 26-3 0,14-22-1 16,-14 22 2-16,3-22-2 0,-3 22 4 0,0-18-3 15,0 18-3-15,0 0 4 0,0-25-4 0,0 25-2 16,0 0 0-16,-7-15-2 0,7 15 0 0,0 0 0 15,0 0 1-15,0 0 6 0,0 0-3 0,-23 10 0 16,23-10 4-16,-10 15 2 0,10-15 2 0,-7 20-2 16,7-20 2-16,-6 28 2 0,6-28 0 0,-4 29 1 15,4-29 1-15,0 35-2 0,0-35 1 16,0 38 3-16,0-18-1 0,7 0-1 16,-7 0 3-16,3 1 1 0,0-7-4 0,-3-14-2 15,11 33 2-15,-11-33-8 0,6 24-13 0,-6-24-21 16,10 24-63-16,-10-24-98 0,7 12-135 0,-7-12-145 15,0 0-144-15,0 0-76 0,0 0-100 0,23-15-410 16,-23 15-670-16</inkml:trace>
  <inkml:trace contextRef="#ctx0" brushRef="#br0" timeOffset="4164.6">16508 305 29 0,'-11'-20'387'0,"1"0"-5"0,-3 6-14 0,3-2-16 15,-3 0-12-15,-1 4-24 0,14 12-35 0,-16-19-49 16,16 19-47-16,-17-18-41 0,17 18-31 0,0 0-21 15,0 0-13-15,0 0-17 16,0 0-14-16,0 0-6 0,0 0-106 0,27 7-167 16,-27-7-170-16,20 13-537 0,-20-13-416 0</inkml:trace>
  <inkml:trace contextRef="#ctx0" brushRef="#br0" timeOffset="4507.96">16604 297 291 0,'0'0'402'0,"0"0"-39"0,0 0-42 0,0 0-52 15,0 0-44-15,0 0-43 0,0 0-35 16,0 0-27-16,17-10-22 0,-17 10-16 0,0 0-13 16,0 0 3-16,34 0-2 0,-34 0-3 0,0 0-3 15,36 5 5-15,-36-5 3 0,19 10 6 0,-19-10 4 16,24 16 12-16,-24-16 12 0,17 20 19 0,-17-20 13 16,13 29 5-16,-13-29 2 0,0 35 2 15,-3-13-10-15,-4 1-13 0,1 3-19 0,-5 0-18 16,-2 2-8-16,-1 0 14 0,2-1 7 0,-6 1-3 15,6-3 9-15,-1-5 0 0,2 0-2 0,-2-2-4 16,3-4-8-16,0 4-9 0,10-18-2 0,-13 22 1 16,13-22 3-16,-14 21 3 0,14-21 4 0,-7 17-10 15,7-17-12-15,0 0-11 0,10 12-13 16,-10-12-5-16,0 0-12 0,38 3-3 0,-38-3-4 16,36-5-9-16,-36 5-7 0,37-7-3 0,-14 1-5 15,-23 6-16-15,43-12-88 0,-16 6-85 0,-7-2-98 16,4 2-85-16,-5 0-97 0,1-1-57 0,1-3-39 15,-21 10-51-15,26-14-442 0,-26 14-531 0</inkml:trace>
  <inkml:trace contextRef="#ctx0" brushRef="#br0" timeOffset="4708.46">16748 587 283 0,'0'0'468'15,"-41"-5"-7"-15,41 5-5 0,-30-2-9 16,30 2-17-16,-30-3-28 0,30 3-36 0,0 0-40 15,-33-3-45-15,33 3-41 0,0 0-39 0,0 0-29 16,0 0-23-16,0 0-21 0,0 0-23 0,0 0-20 16,0 0-14-16,44-4-11 0,-44 4-15 0,43-3-11 15,-43 3-7-15,50-2-7 0,-20 0-42 0,-30 2-146 16,57-6-153-16,-30 1-151 0,-5 1-101 0,5 1-166 16,0-5-269-16,-7 2-482 0</inkml:trace>
  <inkml:trace contextRef="#ctx0" brushRef="#br0" timeOffset="5403.61">17325 427 45 0,'0'0'366'0,"0"0"-30"0,3-14-31 0,-3 14-20 16,0 0-29-16,0 0-10 0,0-18-4 0,0 18-6 16,0 0-3-16,0 0-4 0,-20-10-8 0,20 10-2 15,0 0-10-15,0 0-7 0,-40 0-7 0,40 0-2 16,-27 8-9-16,27-8-14 0,-33 12-5 0,16-2-16 15,-2 2-16-15,-2 3-22 0,4-1-16 0,-6 6-16 16,3 1-14-16,3-1-12 0,4 0-10 0,0 3-6 16,-1-3-5-16,5 0-4 0,2-2-4 0,0-1-2 15,7-17-3-15,-7 27-2 16,7-27-1-16,0 23-4 0,0-23-1 0,11 16-1 16,-11-16-2-16,0 0 0 0,29 6 0 0,-29-6 0 15,30-5-1-15,-30 5-4 0,34-15 0 0,-14 3 0 16,0-1-3-16,0-2 1 0,3-5 1 0,-3-2-1 15,4-1-1-15,-5-2-2 0,-2 3 0 0,-1-3-2 16,2 3 0-16,-6-2 3 0,-1 4 0 0,-1 3 1 16,-4 0 2-16,5 0 3 0,-11 17 10 0,6-28 8 15,-6 28 4-15,7-23-3 0,-7 23-1 0,0 0 2 16,-7-16-1-16,7 16 2 0,0 0 5 0,0 0 10 16,-23 12 12-16,23-12 15 0,-13 22 5 0,5-5-8 15,2 4-10-15,-4-2-8 0,7 6-6 16,-3 1-7-16,-2-2-7 0,5 1 1 0,0 1-7 15,3-2-6-15,-3-1 4 0,3-3-1 16,3 0 4-16,-3-20 3 0,6 30-3 0,-6-30 1 16,24 21-2-16,-24-21-4 0,30 14-2 0,-30-14-5 15,36 0 1-15,-36 0-2 0,51-10 0 0,-28 2 1 16,7-7-3-16,-3-2 1 0,3-2-5 0,-3-5-5 16,3-4-1-16,-1-1-2 0,1-4 1 0,-6 3 0 15,-1 0-1-15,-6 2-1 0,-1 2-6 0,-2-3 8 16,-1 7 1-16,-3 1 0 0,-3 0-1 0,-4 1 1 15,-3 20-2-15,7-30 1 0,-7 30 0 0,0-24 0 16,0 24-4-16,0 0 2 0,-17-14 1 16,17 14 4-16,0 0-1 0,-23 10 0 0,23-10 6 15,-27 25 6-15,17-7 0 0,-3 2 3 0,3 2 2 16,-4 6-3-16,8-1 2 0,-4 1 0 16,-1-1-1-16,5 1 1 0,3-2-6 0,-4-3 3 15,4 3 1-15,-1-3-3 0,4-1-6 0,0 0-3 16,0-2-9-16,0-20-9 0,4 35-57 0,-4-35-93 15,3 28-110-15,-3-28-103 0,4 23-105 0,-4-23-67 16,0 0-39-16,6 19-33 0,-6-19-549 0,0 0-639 16</inkml:trace>
  <inkml:trace contextRef="#ctx0" brushRef="#br0" timeOffset="5792.02">17511 612 227 0,'0'0'269'0,"-23"-12"-20"0,23 12-8 16,-27-13-8-16,27 13-11 0,-16-10-9 0,16 10-10 15,-20-10-33-15,20 10-32 0,0 0-28 0,-13-12-23 16,13 12-19-16,0 0-13 0,0 0-12 16,19-16-8-16,-19 16-7 0,30-9-3 0,-30 9-6 15,41-13-3-15,-22 8-1 0,8-2-5 0,0 1-1 16,-4-1 0-16,4 0-4 0,3-1-1 0,-4 4 0 16,4-5-1-16,-3 1-2 0,-4 4 1 0,4-1 3 15,-6-2 2-15,-21 7 34 0,36-8 19 16,-36 8 12-16,30-8 6 0,-30 8 9 0,24-7 10 15,-24 7 8-15,0 0 5 0,25-4 4 0,-25 4 11 16,0 0 8-16,0 0 3 0,0 0-5 0,18 9-3 16,-18-9 3-16,0 0-2 0,0 0 2 0,-7 25-1 15,7-25-13-15,-3 17-16 0,3-17-12 0,-11 26-11 16,11-26 6-16,-6 27-1 0,6-27-2 0,-7 31-4 16,7-31-6-16,-6 32-10 0,-2-15-11 15,8-17-7-15,-3 33-6 0,3-33-8 0,-3 32-4 16,3-32 1-16,0 33-7 0,0-33 1 0,3 27-4 15,-3-27-7-15,0 22-5 0,0-22-6 16,0 18-8-16,0-18-84 0,0 0-146 0,0 0-171 16,11 15-141-16,-11-15-83 0,0 0-671 0,10-15-763 15</inkml:trace>
  <inkml:trace contextRef="#ctx0" brushRef="#br0" timeOffset="5955.61">18082 257 213 0,'0'0'364'0,"-3"-32"-15"0,3 32-7 0,-11-28 4 16,11 28-17-16,-6-21-42 0,6 21-54 0,-7-21-51 16,7 21-36-16,0 0-29 0,-6-15-21 15,6 15-13-15,0 0-25 0,0 0-8 16,0 0-8-16,3 20-131 0,-3-20-168 0,0 0-185 16,13 22-391-16,-13-22-319 0</inkml:trace>
  <inkml:trace contextRef="#ctx0" brushRef="#br0" timeOffset="6539.61">18425 292 130 0,'0'0'334'16,"0"0"-25"-16,0 0-20 0,0 0-5 0,0 0-10 15,0 0-12-15,0 0-18 0,0 0-14 0,-30 0-5 16,30 0-12-16,-20 8-12 0,20-8-19 0,-23 14-7 16,23-14-3-16,-27 26 1 0,10-11 2 0,4 5-11 15,-4 0-13-15,1 5-16 0,2-1-18 16,1 5-21-16,3-3-18 0,0 2-15 15,0-3-10-15,7-3-9 0,-4 1-6 0,0-2 36 16,4-4 12-16,3-17 21 0,-3 30 21 0,3-30 7 16,-3 20-10-16,3-20-22 0,0 0-18 0,9 13-19 15,-9-13-12-15,0 0-11 0,30-11-10 0,-30 11-9 16,30-20-2-16,-13 5-4 0,10-5-5 0,-4-2-4 16,0-3-3-16,7-3-4 0,0-2 0 0,-3 5-2 15,-3 3 1-15,-2-2 0 0,-1 5-3 0,-1 2 0 16,-7 2-4-16,1 3-3 0,-14 12 0 0,19-16 11 15,-19 16 8-15,0 0 10 0,0 0 4 16,0 0 0-16,11 24-1 0,-11-24-2 0,-11 26-3 16,8-9-2-16,-4 1 0 0,4 2 0 0,0 0-3 15,-3-3-1-15,6-17-2 0,-8 33 5 16,8-33 17-16,-3 25 38 0,3-25 37 0,0 20 12 16,0-20-1-16,0 0 9 0,6 13-3 0,-6-13-15 15,0 0-19-15,17-8-18 0,-17 8-13 0,27-17-11 16,-14 4-12-16,8 1-7 0,2-5-8 0,1-4-7 15,-2 1-4-15,5 0-4 0,0 0-12 0,-7 2 10 16,7 1-2-16,-11 3 0 0,1 2-2 0,-1-2-11 16,-16 14-3-16,30-18 1 0,-30 18 3 0,27-7 0 15,-27 7-1-15,0 0 4 0,17 13-2 16,-17-13 5-16,7 23-7 0,-7-23 10 0,-7 37-1 16,4-16 4-16,-4 5 4 0,0-1 4 0,4 3-8 15,0-3 6-15,3 2-3 0,-3-2 3 0,6-2 3 16,0-1 4-16,0-2-7 0,7-2-3 0,1-3-6 15,1-3-12-15,9-2-57 0,-21-10-108 16,40 8-120-16,-40-8-147 0,56-3-151 0,-22-4-141 16,2-1-111-16,-3-1-561 0,-3-3-862 0</inkml:trace>
  <inkml:trace contextRef="#ctx0" brushRef="#br0" timeOffset="7276.16">11555 1412 170 0,'0'0'282'16,"-30"7"-19"-16,30-7-10 0,-26 6-15 0,26-6-13 15,0 0-13-15,-34 6-21 0,34-6-20 0,0 0-10 16,-23 8-18-16,23-8-12 0,0 0-12 0,0 0-15 15,-24 9-8-15,24-9-8 0,0 0 19 0,0 0 26 16,0 0 25-16,27 9 13 0,-27-9 10 0,50 6 5 16,-10-6 0-16,10-3 2 0,17 3-10 0,9-3-8 15,17-2-22-15,32-2-21 0,8-7-3 0,44 0-11 16,13-3-7-16,20-6-13 0,16 1-16 0,17-3-14 16,5 2-10-16,56-7-8 0,2 5-7 0,11-1-9 15,7 2-2-15,6 2-6 16,-4 2-1-16,15-1 0 0,-1 4-4 0,6 2-2 15,5 3-2-15,-1-1-5 0,0 1 2 0,3-3-3 16,1 2-4-16,-7 1-1 0,-4-3 0 0,-9 2 1 16,-18-2 2-16,-52 3-4 0,-14-1 0 0,-13 1 1 15,-17 2-1-15,-23-3-1 0,-47 9-3 0,-17-5 6 16,-26 5-3-16,-13-1 2 0,-25 2 1 0,-2-2 11 16,-10 2 4-16,-10 1 3 0,-4 0-4 0,-7-1 3 15,-6 1-1-15,0-1 1 0,-30 3 0 0,51-5-5 16,-51 5-3-16,40-5-6 0,-40 5-12 0,26-5-49 15,-26 5-115-15,0 0-123 0,17-10-143 16,-17 10-120-16,0 0-114 0,-17-14-574 0,17 14-707 16</inkml:trace>
  <inkml:trace contextRef="#ctx0" brushRef="#br1" timeOffset="13755.61">14933 1202 247 0,'0'0'374'0,"21"-10"-21"0,-21 10-23 16,16-10-30-16,-16 10-31 0,0 0-28 0,17-10-22 15,-17 10-21-15,0 0-17 0,0 0-15 0,0 0 3 16,0 0 31-16,0 0 14 0,0 0 8 15,16 13 3-15,-16-13-5 0,-9 20-17 0,-1-5-7 16,-4 4 9-16,-2 9 1 0,-8 0-13 0,-6 7-16 16,-3 11 5-16,-8-3 1 0,-2 8-31 0,-10 9-21 15,-4-1-8-15,-6 4 4 0,-4 2 24 0,-3 0 4 16,-4 3-5-16,2-1-13 0,-15 11-19 0,10-10-18 16,4-4-8-16,3-2-14 0,0 1-12 0,6-3-13 15,1-2-4-15,7-2-11 0,5-13-2 16,4 1-2-16,7-5 2 0,4-3-2 0,6-7 0 15,-3 0 3-15,6-3 10 0,3-4 14 0,4-2 17 16,4-4 22-16,-4 1 19 0,3-4 17 0,3-1-90 16,14-12-46-16,-23 21 0 0,23-21 0 0,-19 15 0 15,19-15 0-15,-18 12 0 0,18-12 0 16,0 0 0-16,-23 10 0 0,23-10 0 0,0 0 0 16,0 0 0-16,0 0 0 0,0 0 0 0,0 0 0 15,-23-8 0-15,23 8-332 0,0 0-153 0,4-17-60 16,-4 17-58-16,0 0-70 0,6-25-49 0,-6 25-48 15,10-20-611-15,-10 20-835 0</inkml:trace>
  <inkml:trace contextRef="#ctx0" brushRef="#br1" timeOffset="14331.61">13233 2685 336 0,'0'0'499'16,"0"0"-14"-16,0 0-11 0,0 0-26 0,0 0-25 15,3-18-21-15,-3 18-27 0,0 0-18 0,0 0-25 16,0 0-34-16,0 0-35 0,0 0-40 16,0 0-37-16,0 0-34 0,0 0-33 0,0 0-17 15,13-12-25-15,-13 12-16 0,0 0-10 16,0 0-9-16,4 17-6 0,-4-17-5 0,0 22-3 15,0-22-2-15,0 31-1 0,-4-11 18 0,4-1 36 16,-7 4-2-16,4 3 0 0,0-4-13 0,0 2-2 16,-1 0 9-16,-2 0 14 0,2-1 8 0,4-3 3 15,-3 0 0-15,3-20 1 0,-7 30 30 0,7-30 49 16,0 27 47-16,0-27 41 0,-3 20 21 0,3-20-22 16,0 0-201-16,0 0-62 0,13 13 0 0,-13-13 0 15,0 0 0-15,34-13 0 0,-18 4 0 0,8-2 0 16,-4-2 0-16,10-4 0 0,0 0 0 0,3-3 0 15,7-1 0-15,3-1 0 0,1 0 0 16,-1-2 0-16,1 3 0 0,2 1 0 16,-2-2 0-16,-11 3 0 0,4 5 0 0,-4-4 0 15,-3 3 0-15,0 3 0 0,-10 0-247 0,3 1-220 16,-3-2-105-16,-3 4-123 0,3-1-135 0,-3-2-92 16,-1 0-594-16,1 0-962 0</inkml:trace>
  <inkml:trace contextRef="#ctx0" brushRef="#br1" timeOffset="14967.53">17194 1285 129 0,'-6'-21'447'0,"6"21"-3"0,-10-22 1 16,10 22-12-16,-10-19-35 0,10 19-29 0,-7-23-15 16,7 23-12-16,-10-20-12 0,10 20-15 0,-6-16-22 15,6 16-23-15,0 0-29 0,-7-19-34 0,7 19-38 16,0 0-31-16,0 0-28 0,-4-18-24 0,4 18-15 15,0 0-10-15,0 0 8 0,17 21 65 0,-4-6 6 16,1 4-4-16,2 5-10 0,11 12-16 16,-4 2-12-16,11 2-14 0,-1 8-13 0,3 6-13 15,5 9 34-15,2 7 31 0,-2 0 22 0,-2 2-22 16,-2 1-16-16,-4 2-17 0,0 2-16 0,-3-2-9 16,-3 0-9-16,-3-12-8 0,-4 3-5 0,0-8-5 15,-3 2-6-15,-4-9 0 0,-3-3-5 0,3-6-1 16,-3-1-1-16,-3-10 0 0,3 1 8 15,-7-1 12-15,7-7 21 0,-7-4 28 0,1 1 10 16,3-4-104-16,-7-17 0 0,6 28 0 0,-6-28 0 16,10 20 0-16,-10-20 0 0,0 0 0 0,14 17 0 15,-14-17 0-15,0 0 0 0,0 0 0 16,0 0 0-16,19-9-37 0,-19 9-513 0,8-15-111 16,-8 15-107-16,9-18-69 0,-9 18-48 0,10-23-630 15,-10 23-959-15</inkml:trace>
  <inkml:trace contextRef="#ctx0" brushRef="#br1" timeOffset="15379.61">17581 2627 342 0,'-33'3'606'16,"33"-3"-24"-16,0 0-35 0,-27-5-25 0,27 5-16 15,0 0-24-15,0 0-26 0,-16-13-42 0,16 13-47 16,0 0-39-16,0 0-42 0,0 0-43 0,0 0-43 16,-14-12-38-16,14 12-38 0,0 0-20 0,0 0-15 15,0 0-7-15,20 7-8 0,-20-7-9 0,24 12-7 16,-8-1-6-16,-2 2-4 0,5 2-2 0,2-1 3 16,-1 6 15-16,-1 0 31 0,5 1-1 0,-4-2-5 15,3 4-8-15,-3-5 2 0,-3-1 15 0,3-2 17 16,-3-1 24-16,-4 2 23 0,4-7 38 0,-4 4-63 15,-13-13-137-15,27 12 0 16,-27-12 0-16,26 8 0 0,-26-8 0 0,37-5 0 16,-37 5 0-16,36-17 0 0,-12 1 0 0,-4-1 0 15,7-8 0-15,3-5 0 0,0-5 0 0,0-3 0 16,7-4 0-16,-1 0 0 0,-3 4 0 0,1 1 0 16,-1 2 0-16,-3-1 0 0,0 7 0 0,-6 1 0 15,-1 3 0-15,-6 3 0 0,-1 5 0 0,-2-1 0 16,-1 3 0-16,-3-1-634 0,-10 16-355 0,11-17-159 15,-11 17-695-15,0 0-1270 0</inkml:trace>
  <inkml:trace contextRef="#ctx0" brushRef="#br1" timeOffset="18307.91">10084 3855 173 0,'0'0'429'16,"0"0"-13"-16,0 0-6 0,0 0-11 0,0 0-24 15,0 0-38-15,0 0-44 0,0 0-30 16,0 0-20-16,0 0-17 0,0 0-19 0,0 0-11 16,0 0-2-16,0 0-5 0,0 0-3 0,0 0-6 15,0 0 0-15,0 0-8 0,0 0-14 0,0 0-20 16,0 0-19-16,0 0-18 0,0 0-14 0,0 0-7 15,0 0 3-15,0 0 2 0,0 0-9 0,0 0-9 16,14-15-7-16,-14 15-12 0,10-13-8 0,-10 13-7 16,9-20-7-16,-9 20-3 0,11-22 6 0,-11 22 26 15,7-23 11-15,-7 23-2 0,3-25 0 0,-3 25-5 16,3-20 4-16,-3 20 2 0,-3-21-1 0,3 21-10 16,0 0-10-16,0-21-2 0,0 21-11 15,0 0-5-15,-7-18-4 0,7 18-7 0,0 0-3 16,0 0 0-16,0 0-1 0,-23-7 3 0,23 7 3 15,0 0 11-15,-27 10 1 0,27-10 4 0,-24 15-4 16,24-15 1-16,-33 20-3 0,17-7-3 0,-4 1-5 16,-1 3-2-16,2 3 0 0,-1 4-4 0,-1-2-4 15,5 0-2-15,-4 3 1 0,7 1-4 16,-4-2 2-16,7 1-2 0,0-2-2 0,0 2 7 16,3-4-6-16,4 3 3 0,0-5 0 0,0 4-3 15,3-2 3-15,3 1 1 0,0-5 2 0,7 1 2 16,-4 0-1-16,5-4 4 0,2 1-2 0,1-2 3 15,5-4 0-15,1-1-1 0,7 0-6 16,-3-4-7-16,2 0-11 0,-26-4-23 0,56 2-67 16,-56-2-77-16,54-2-97 0,-27-4-121 0,-4-1-136 15,4-1-145-15,-4-2-108 0,0 0-779 0,-2 0-1006 16</inkml:trace>
  <inkml:trace contextRef="#ctx0" brushRef="#br1" timeOffset="18743.78">10492 3880 332 0,'-8'-20'311'0,"8"20"-18"0,0 0-19 15,-9-20-7-15,9 20 10 0,0 0 7 0,-10-15-2 16,10 15-5-16,0 0-8 0,0 0-23 0,-17-15-20 15,17 15-22-15,0 0-29 0,0 0-17 0,0 0-11 16,-30-3 5-16,30 3-7 0,0 0 2 0,-24 10 1 16,24-10 6-16,-19 15 3 0,19-15-6 0,-24 20-13 15,11-6-16-15,-1-2-20 0,2 2-13 0,-2 3-14 16,4 1-12-16,0 0-11 0,3 1-10 0,-3 1-5 16,7 0-8-16,0-2 0 0,3-18-1 15,0 35-3-15,0-35 0 0,3 31-3 16,-3-31-1-16,13 24 0 0,-13-24 3 0,14 18 5 15,-14-18 1-15,0 0 2 0,30 7 12 0,-30-7 15 16,19-5-3-16,-19 5-6 0,24-15-5 0,-24 15-6 16,17-25 2-16,-8 10-12 0,-2-3-3 0,0 1-6 15,-3 0-4-15,2 0 0 0,-6 17-6 0,3-33-2 16,-3 33 2-16,0-30-3 0,0 30-3 0,3-28-3 16,-3 28-7-16,0-22-38 0,0 22-98 0,-3-23-101 15,3 23-114-15,-3-20-111 0,3 20-92 0,0 0-75 16,0-22-29-16,0 22-517 0,3-18-647 0</inkml:trace>
  <inkml:trace contextRef="#ctx0" brushRef="#br1" timeOffset="19480">10535 3789 250 0,'0'0'365'0,"0"0"-18"0,0 0-1 0,0 0-8 15,12-14-13-15,-12 14-10 0,0 0-18 0,0 0-17 16,0 0-28-16,11-13-30 0,-11 13-38 0,0 0-36 15,0 0-28-15,0 0-4 0,0 0-11 0,0 0-1 16,0 0-6-16,0 0-13 0,24 9-12 0,-24-9-8 16,6 18-3-16,-6-18-17 0,10 23-6 0,-10-23-4 15,6 30-5-15,2-12-3 0,-8 0-4 16,3 1 1-16,-3-1-6 0,0-18-4 0,0 35 0 16,0-35 2-16,0 32-5 0,0-32 2 0,0 26 9 15,0-26-4-15,-3 22 18 0,3-22 28 16,-8 17 32-16,8-17 15 0,0 0 3 0,-13 10-1 15,13-10-6-15,0 0-3 0,0 0-10 0,-9-18-15 16,9 18-16-16,0-22-10 0,0 22-9 0,3-30-13 16,3 13-2-16,-2-3-6 0,2 0-4 0,5-1-5 15,-5 1-2-15,1 3-2 0,2-3-3 0,2 2-1 16,-1 1-4-16,-1 2 0 0,2 1-2 0,-11 14-4 16,23-24 0-16,-23 24 1 0,20-17-2 0,-20 17 1 15,24-12 8-15,-24 12-2 0,0 0 0 0,33-3 0 16,-33 3 2-16,23 7-2 0,-23-7 2 15,20 16 3-15,-20-16 1 0,14 20 1 0,-14-20-1 16,9 30 2-16,-9-30-2 0,7 32-2 0,-7-32 4 16,0 35-2-16,0-35 0 0,-7 37 0 0,7-37 0 15,-3 33-6-15,3-33 6 0,-6 30-1 0,6-30 4 16,-7 24 3-16,7-24 1 0,-7 20 0 0,7-20-1 16,0 0 8-16,-13 16 26 0,13-16 7 15,0 0 1-15,0 0-3 0,0 0-10 0,-10-16-1 16,10 16-6-16,3-24 0 0,-3 24-7 0,7-30-1 15,-1 13-7-15,1-1-4 0,0-2-5 16,3 0 3-16,0 0-7 0,0-1-3 0,0 2-1 16,3 2 2-16,-3-1 0 0,0 1-4 0,0-1 2 15,4 3-4-15,-5 3-2 0,-9 12 2 0,21-22-6 16,-21 22 1-16,19-19 4 0,-19 19-3 0,17-9-2 16,-17 9 2-16,0 0 2 0,30-3-1 0,-30 3 0 15,13 10 3-15,-13-10-2 0,14 23-2 0,-14-23 7 16,6 29 1-16,-6-9-2 0,0 4 1 0,0 0-3 15,-3 1 2-15,0 1-1 0,0-2 3 0,0 1-6 16,-1 1 1-16,0-4 5 0,-2 0 2 0,2 1-2 16,1-3 1-16,0-1 2 0,3-19 7 0,-3 31-12 15,3-31 2-15,-7 25 1 0,7-25-6 0,-4 19-6 16,4-19-22-16,0 0-69 0,0 0-87 16,-3 18-93-16,3-18-88 0,0 0-101 0,0 0-72 15,0 0-60-15,7-27-50 0,-7 27-582 0,13-22-692 16</inkml:trace>
  <inkml:trace contextRef="#ctx0" brushRef="#br1" timeOffset="19791.98">11262 3657 262 0,'0'0'310'0,"6"-24"-9"16,-6 24-16-16,11-26-2 0,-11 26-8 0,6-20 3 0,-6 20-4 15,7-17-12-15,-7 17-16 0,6-15-24 16,-6 15-23-16,0 0-3 0,0 0 11 0,0 0 8 15,0 0 6-15,0 0 0 0,0 0 2 0,0 0-1 16,3 30-9-16,-9-10 5 0,-1 5-26 0,1 9-34 16,-5 4-30-16,2 10-20 0,-4 2-23 0,-1 10-13 15,1 1-14-15,-1 5-10 0,4 2-8 0,4-3-9 16,3-7-7-16,3-3-3 0,0-1-3 16,3-2-1-16,0-3-2 0,7-3 0 0,-7-8 1 15,4-3 1-15,0-1 6 0,-4-10 4 0,4 1 1 16,-4-7-6-16,3-1-2 0,-6-17-15 0,8 20-22 15,-8-20-82-15,0 0-94 0,0 0-105 16,0 0-83-16,22-8-67 0,-22 8-40 0,11-24-22 16,-5 6-18-16,-2-2-27 0,2-2-399 0,-3-2-432 15</inkml:trace>
  <inkml:trace contextRef="#ctx0" brushRef="#br1" timeOffset="20139.62">11328 3846 356 0,'0'0'332'0,"-10"-26"-14"0,10 26-29 16,-9-31-20-16,9 31-22 0,-8-30-19 0,8 30-17 16,-6-32-9-16,6 32-17 0,-3-31-14 0,3 31-20 15,0-29-20-15,0 29-17 0,6-28-21 0,-6 28-17 16,11-25-17-16,-11 25-13 0,16-19-9 0,-16 19-7 15,27-15-7-15,-27 15-3 0,33-5-7 0,-33 5-1 16,36 5 1-16,-12 2 8 0,-4 3-1 0,0 5 2 16,-3 3 4-16,-1 2 2 0,-5 5-2 0,-2 0 4 15,-5 0-2-15,-8 2-2 0,1 6-2 0,-10-4-4 16,-4 2-1-16,-6 2-2 0,-8-2-6 0,1-2 3 16,4-5-2-16,-4-4-1 0,4 0 2 0,-1-2-2 15,0-3-1-15,4-3 0 0,2-4 1 16,21-8-5-16,-33 12-5 0,33-12-6 0,-27 4-73 15,27-4-133-15,0 0-154 0,0 0-177 0,-6-14-425 16,6 14-444-16</inkml:trace>
  <inkml:trace contextRef="#ctx0" brushRef="#br1" timeOffset="20564.02">11595 3814 141 0,'21'-14'256'0,"-21"14"-38"0,12-12-34 0,-12 12-39 16,14-13-29-16,-14 13-23 0,0 0-19 0,13-11-17 15,-13 11-11-15,0 0-11 0,0 0-5 0,21-9-8 16,-21 9-3-16,0 0-2 0,0 0 11 0,0 0 32 16,0 0 9-16,0 0 25 0,22-5 21 0,-22 5 19 15,0 0 32-15,0 0 13 0,0 0 17 0,0 0 13 16,0 0 11-16,0 0 1 0,0 0 7 0,0 0 8 15,0 0-7-15,11 14-1 0,-11-14-8 0,0 0-9 16,0 0-13-16,-8 19-7 0,8-19-9 16,0 0-9-16,-6 19-7 0,6-19-7 0,0 0-5 15,-3 25-9-15,3-25-7 0,-7 25-5 16,7-25 2-16,-6 30-1 0,3-12-17 0,-5-1-14 16,5 4-16-16,-4-2-14 0,1 4-10 0,3-3-11 15,-4 0-10-15,0-1-5 0,0-1-5 0,4 0-6 16,3-18 0-16,-6 28-4 0,6-28 9 0,-7 22 9 15,7-22 8-15,-7 17 2 0,7-17-5 0,0 0-4 16,0 0-5-16,0 0-15 0,0 0-24 0,0 0-68 16,0 0-107-16,0 0-129 0,0 0-132 0,7-17-121 15,-7 17-114-15,10-22-57 0,-10 22-120 0,13-32-367 16,-10 16-682-16</inkml:trace>
  <inkml:trace contextRef="#ctx0" brushRef="#br1" timeOffset="20720.62">11715 3727 99 0,'-3'-22'395'16,"0"-1"-10"-16,-5 1-3 0,2 0-19 0,-1-2-10 16,1 5-22-16,3-1-44 0,-5 3-44 0,8 17-48 15,-6-31-39-15,6 31-36 0,-3-25-25 0,3 25-17 16,0 0-17-16,0-19-8 0,0 19-13 0,0 0-38 16,0 0-130-16,0 0-147 0,20 12-118 0,-20-12-574 15,16 25-444-15</inkml:trace>
  <inkml:trace contextRef="#ctx0" brushRef="#br1" timeOffset="21211.93">11769 3947 350 0,'0'0'451'0,"-11"23"-19"0,11-23-30 16,-6 20-43-16,6-20-41 0,-3 14-38 0,3-14-29 16,0 0-11-16,-4 21-11 0,4-21-13 0,0 0-11 15,13 12-17-15,-13-12-31 0,0 0-33 0,0 0-20 16,38-7-24-16,-38 7-14 0,25-13-14 0,-11 4-7 15,2-4-11-15,-2-5-4 0,3 1-6 0,0-5-7 16,0-1-5-16,-4-3 0 0,4 0-4 0,-8 0-1 16,4-1-1-16,-2 2 0 0,-4 2-2 0,-1-2-3 15,-3 2 26-15,0 1 12 0,4 0 9 16,-7 2 11-16,0 0-2 0,-3 2 6 0,3 18 3 16,-7-30-8-16,7 30-7 0,-3-22-9 0,3 22-3 15,-10-15-7-15,10 15 3 0,0 0-1 0,0 0 8 16,0 0 12-16,-30 5 12 0,30-5 15 0,-14 20 13 15,8-3-3-15,-1 3-3 0,1 3-9 0,3 2-13 16,-1 2-10-16,0 1-12 0,4 1-1 0,0 7-8 16,8-4-3-16,-8 1-6 0,3-3-3 0,3-3-3 15,-2-3-1-15,2 0 0 0,5-2 3 0,-8-5 0 16,3 1 6-16,-6-18 5 0,21 23 4 0,-21-23 2 16,16 14 7-16,-16-14-4 0,0 0 5 0,27 6 2 15,-27-6-12-15,0 0-8 0,23-10-7 16,-23 10-2-16,16-10-5 0,-16 10-3 15,14-15-3-15,-14 15-2 0,16-15 1 0,-16 15 6 16,14-18-11-16,-14 18-1 0,10-17-2 0,-10 17 4 16,10-15-4-16,-10 15-1 0,0 0-5 0,17-18-3 15,-17 18-9-15,0 0-24 0,10-15-60 0,-10 15-61 16,0 0-76-16,0 0-100 0,0 0-124 0,3-17-145 16,-3 17-107-16,0 0-707 0,0 0-872 0</inkml:trace>
  <inkml:trace contextRef="#ctx0" brushRef="#br1" timeOffset="21744.36">12179 3895 167 0,'0'0'375'0,"0"0"-20"16,0 0-21-16,0 0-13 0,0 0-12 0,0 0-16 16,0 0-14-16,-10-15-16 0,10 15-29 0,0 0-25 15,0 0-30-15,0 0-31 0,0 0-26 16,0 0-23-16,0 0-17 0,0 0-9 0,0 0-11 16,0 0-7-16,0 0-9 0,33 0-8 0,-33 0-5 15,0 0-14-15,33-2 4 0,-33 2-1 0,0 0-2 16,40-3-2-16,-40 3-3 0,27-5-2 0,-27 5-2 15,30-7 0-15,-30 7-5 0,23-11 1 16,-23 11-2-16,24-12 0 0,-24 12 1 0,24-13-2 16,-24 13-4-16,16-15 3 0,-16 15 0 0,17-15 1 15,-17 15-3-15,13-14 0 0,-13 14 9 0,0 0 6 16,6-21 0-16,-6 21-2 0,0 0-1 0,0-20 1 16,0 20 7-16,0 0 5 0,-6-15 8 0,6 15-10 15,0 0 18-15,-16-14 4 0,16 14 11 0,0 0 5 16,-24-11 2-16,24 11 2 0,0 0 1 15,-30-2 3-15,30 2-6 0,0 0 0 0,-33 5-1 16,33-5-5-16,-24 12 4 0,24-12 0 0,-20 20-4 16,7-7 0-16,-1 1-3 0,8 5-3 0,-4-2-10 15,7 3-2-15,-5 0-6 0,5 0-5 0,0 0-1 16,6 0-1-16,0 0 1 0,5-2-3 0,-2 1-1 16,4-1-6-16,4-3-10 0,-5-1-12 15,4-1-70-15,1-2-133 0,-14-11-168 0,24 11-184 16,-24-11-133-16,0 0-642 0,49-2-791 0</inkml:trace>
  <inkml:trace contextRef="#ctx0" brushRef="#br1" timeOffset="22007.62">12959 3664 48 0,'0'0'370'0,"0"-25"-15"0,0 25-17 15,0-22-8-15,0 22-5 0,-3-20-1 0,3 20 3 16,-3-17-7-16,3 17-25 0,0 0-30 0,-11-20-37 15,11 20-32-15,0 0-20 0,0 0-1 0,0 0-1 16,0 0-6-16,0 0-4 0,-27 12 2 16,27-12-3-16,-6 25-19 0,3-5-19 0,-1-2-21 15,1 4-18-15,0 3-14 0,3-2-13 16,-6 2-8-16,1 0-7 0,2 0-7 0,0 2-3 16,3-4-4-16,-7 2-6 0,4-2-4 0,3-1-9 15,-3-2-6-15,3-20-8 0,-3 30-73 0,3-30-103 16,-8 25-104-16,8-25-125 0,0 0-93 0,-3 25-65 15,3-25-85-15,0 0-399 0,0 0-522 0</inkml:trace>
  <inkml:trace contextRef="#ctx0" brushRef="#br1" timeOffset="22395.62">12759 3942 272 0,'-27'-9'320'0,"27"9"-20"16,-26-13-12-16,26 13-11 0,-20-11-11 0,20 11-10 15,-21-9-17-15,21 9-27 16,-16-11-31-16,16 11-31 0,0 0-19 0,0 0-31 15,0 0-19-15,7-19-9 0,-7 19-14 0,20-10-12 16,-20 10-6-16,30-10-7 0,-30 10-6 0,43-13-4 16,-19 8-3-16,2-2-4 0,1 2-2 0,-1-3-3 15,1 1-2-15,0-1-1 0,-1 0-2 0,-2 2-4 16,3-2 3-16,-5 0-2 0,2 0 32 0,-7 1 42 16,-17 7 26-16,37-13 17 0,-37 13 19 0,26-12 5 15,-26 12 10-15,24-10 0 0,-24 10-7 0,0 0-8 16,23-9-15-16,-23 9-14 0,0 0-15 0,0 0-12 15,0 0-9-15,0 0 1 0,0 0-6 0,0 0 1 16,13 12 7-16,-13-12 11 0,-6 17 16 16,6-17-1-16,-11 22-7 0,11-22-12 0,-13 30-16 15,7-14-9-15,-2 4-12 0,2-3-8 16,0 1-6-16,-1 2-5 0,4 0-7 0,-5-3 1 16,5 1-3-16,0 0-4 0,3-18-1 0,-3 29 3 15,3-29 0-15,-7 26 3 0,7-26-2 0,0 22-11 16,0-22-13-16,0 0-18 0,0 22-64 0,0-22-130 15,0 0-152-15,0 0-149 0,0 0-102 0,0 0-83 16,0 0-597-16,21-17-758 0</inkml:trace>
  <inkml:trace contextRef="#ctx0" brushRef="#br1" timeOffset="22560.58">13152 3560 169 0,'-9'-28'425'0,"-1"3"-16"0,-7 1-7 0,4-2-15 16,-1 4-19-16,4 1-24 0,-4 3-36 15,5 2-51-15,-1 0-51 0,10 16-46 0,-17-22-37 16,17 22-26-16,-10-15-11 0,10 15-18 0,0 0-13 16,0 0-17-16,0 0-16 0,0 0-144 0,24 20-144 15,-24-20-143-15,16 28-209 0,-2-14-236 0,-4 5-337 16</inkml:trace>
  <inkml:trace contextRef="#ctx0" brushRef="#br1" timeOffset="23179.62">13206 3600 267 0,'0'0'406'0,"17"12"-26"0,-17-12-25 0,0 0-23 16,0 0-39-16,0 0-32 0,0 0-52 0,0 0-13 16,23 8 6-16,-23-8 0 0,0 0 3 0,13 19-13 15,-13-19-13-15,7 23-7 0,-7-23-21 0,6 30-13 16,-6-30-17-16,4 40-15 0,-4-20-20 16,-4 5-14-16,1-2-13 0,0-1-10 0,3 2-9 15,-7-3-7-15,4 1-4 0,0-4-7 0,3-18-9 16,-4 34 3-16,4-34 37 0,-10 23 59 0,10-23 50 15,-3 20 9-15,3-20 0 0,0 0-7 16,0 0 0-16,0 0-5 0,0 0-12 0,0 0-11 16,-10-14-11-16,10 14-25 0,10-28-18 0,-7 7-14 15,7 0-18-15,0-7-5 0,3 2-11 0,1 0-6 16,-1 1-6-16,4 0-6 0,-4 5-6 0,1 2-4 16,-1 0-7-16,0 4-4 0,1 1 2 0,-14 13-2 15,20-12 1-15,-20 12-2 0,0 0 5 0,30 2 2 16,-30-2 2-16,10 18-1 0,-10-18 0 0,10 30 1 15,-7-13 1-15,-3 3-3 0,0 1 3 0,0 1-1 16,0 0 0-16,-3-3 0 0,-1 5-1 0,1-5 5 16,3-19-5-16,-3 32 4 0,3-32-5 0,-3 29 9 15,3-29 4-15,-7 22 2 0,7-22 4 16,-4 15-8-16,4-15 0 0,0 0 1 0,0 0 18 16,0 0 2-16,0 0-4 0,0 0 1 15,-13-17-6-15,13 17-4 0,7-25-3 0,-1 10-2 16,1-6-4-16,3 4-3 0,0-3-2 0,4 0-1 15,-1-2 2-15,0-1-1 0,7-1 0 0,-3 0 0 16,-4 2-4-16,4 5 0 0,-4-3 1 0,4 4-6 16,-7 2-9-16,4 1 1 0,-14 13 0 0,19-18 1 15,-19 18 1-15,0 0 0 0,0 0 3 0,0 0 0 16,30 11 4-16,-30-11 4 0,0 27-7 0,0-27 4 16,0 37 1-16,-6-12 1 0,-1 0 2 0,1 8-1 15,-5-3 0-15,4 3 5 0,-2-1-2 16,1 1-1-16,2-3 0 0,-4-1 0 0,4 0 2 15,-2-5 2-15,2-2 1 0,-1-2 4 0,4 1-3 16,0-4-5-16,3-17-16 0,-11 25-39 0,11-25-102 16,-6 18-137-16,6-18-151 0,0 0-144 0,0 0-120 15,0 0-83-15,0 0-633 0,0 0-870 0</inkml:trace>
  <inkml:trace contextRef="#ctx0" brushRef="#br1" timeOffset="23611.75">13906 3825 109 0,'10'-13'337'0,"-10"13"-4"0,17-24-14 16,-17 24-11-16,13-24-15 0,-13 24-15 0,14-17-6 0,-14 17-16 16,9-17-19-16,-9 17-21 0,14-13-21 15,-14 13-25-15,0 0-17 0,16-15-8 0,-16 15-19 16,0 0-16-16,21-10-24 0,-21 10-9 0,0 0-17 16,0 0-15-16,33-3-6 0,-33 3-3 0,0 0-9 15,30 3-4-15,-30-3-3 0,0 0-1 0,33-3-2 16,-33 3-5-16,0 0-2 0,37-2 3 0,-37 2-4 15,23-7 5-15,-23 7-5 0,24-10 11 0,-24 10 5 16,19-13-2-16,-19 13 6 0,21-15 11 0,-21 15 2 16,20-17 6-16,-20 17 0 0,13-20-2 0,-13 20 4 15,11-20 6-15,-11 20 1 0,6-22 1 0,-6 22 8 16,3-24 3-16,-3 24 4 0,-3-19-3 16,3 19-6-16,-11-20 1 0,11 20 2 0,-19-12 0 15,19 12-2-15,-24-11 1 0,24 11 6 0,-36-2 3 16,36 2 7-16,-47 8 1 0,20-2 1 0,-6 7-11 15,0-1-8-15,-1 8-2 0,4 1 0 0,0 9-15 16,3-1-9-16,8-1 1 0,2 2-6 0,4 3-3 16,2-3 0-16,8 2-11 0,3-4 5 0,3-1-3 15,4-3 0-15,0 2-1 0,6-1-5 0,1-2 4 16,2-5-1-16,1-3-4 0,6-1-5 0,-3-4-11 16,4-3-3-16,-1 1-70 0,0-4-105 0,-23-4-142 15,44 0-154-15,-44 0-155 0,36-1-120 16,-36 1-687-16,27-8-888 0</inkml:trace>
  <inkml:trace contextRef="#ctx0" brushRef="#br1" timeOffset="24183.41">9131 4446 253 0,'-57'8'283'0,"7"-2"-16"16,0 0 10-16,3-2 6 0,4 1 10 15,-1 0 13-15,8-3 13 0,3 3 9 0,2-3-7 16,-2 1-6-16,33-3-8 0,-53 5-11 0,53-5-10 16,-51 5-7-16,51-5 0 0,-36 3-12 0,36-3-21 15,-33 4-21-15,33-4-20 0,-27 3-14 16,27-3-15-16,0 0-15 0,-27 5 22 0,27-5 43 16,0 0 22-16,0 0-10 0,47 3-15 0,-14-3-17 15,18-3-22-15,18 1-30 0,22-4-24 0,35 2-22 16,21-4-18-16,43 0-52 0,14-1-38 0,12-4 0 15,21 0 0-15,13 4 0 0,14-2 0 0,6 2 0 16,7 1 0-16,42-2 0 0,-45 6 0 0,7-4 0 16,45 4 0-16,-53-2 0 0,-6 0 0 0,-14 2 0 15,-16-1 0-15,-16 0 0 0,-25 2 0 16,-39-2 0-16,-20 3 0 0,-17-1 0 0,-23 1 0 16,-21-1 0-16,-5 1 0 0,-14-1 0 0,-8 0 0 15,-2-1 0-15,-7 1 0 0,-4 1 0 16,-2 0 0-16,-34 2 0 0,53-6 0 0,-53 6 0 15,47-5 0-15,-47 5 0 0,40-4 0 0,-40 4 0 16,30-5 0-16,-30 5 0 0,27-6 0 0,-27 6 0 16,0 0 0-16,0 0 0 0,0 0 0 0,0 0-672 15,0 0-259-15,0 0-203 0,0 0-721 0,0 0-1280 16</inkml:trace>
  <inkml:trace contextRef="#ctx0" brushRef="#br1" timeOffset="25811.6">17478 3577 279 0,'0'-19'319'0,"3"0"-5"0,-3 19-11 0,0-29-9 16,0 29 6-16,0-25-1 0,0 25-5 0,-3-23-18 16,3 23-20-16,0-17-29 0,0 17-24 0,0 0-21 15,-6-18-18-15,6 18 8 0,0 0 12 0,0 0 8 16,-21 18-12-16,15-4-10 0,-8 10-8 0,1 3 8 16,-1 9-10-16,1 10-18 0,-1 1-10 0,-2 16-21 15,2-1-16-15,2 1-18 0,2 5-15 0,-4-6-6 16,1 3-9-16,7-10-11 0,-2-5-4 0,2 1-2 15,-1-12-6-15,4-1-2 0,0-6 3 16,3-2 1-16,-3-5-1 0,3-2-5 16,0-23-10-16,6 30-7 0,-6-30-60 0,19 12-153 15,-19-12-171-15,0 0-200 0,41-7-147 0,-25-5-673 16,-2-1-852-16</inkml:trace>
  <inkml:trace contextRef="#ctx0" brushRef="#br1" timeOffset="26335.65">17025 3805 17 0,'-24'-25'395'0,"4"0"-12"0,0-3-35 0,0-3-24 16,0-5-36-16,4-3-47 0,-2 0-23 15,12 3-42-15,-1-3-34 0,7 2-26 0,0-1-26 16,10 1-15-16,1-1-15 0,5-2-10 0,8 0-8 15,2 2-11-15,11 1-6 0,3-1-3 0,10 4-6 16,-7 6-2-16,4 3-6 0,-1 5 0 0,8 5-2 16,-7 8 0-16,-1 2-2 0,1 8 24 0,-1 2 6 15,-2 7 1-15,2 2 10 0,-5 9 9 0,-1 4 14 16,-10 6 1-16,-7 3-16 0,-6 3-10 0,-7 3-3 16,-7 1-9-16,-3 7 0 0,-7 3-6 0,-6 4-2 15,-10 3-4-15,-1-2 1 0,-6-1-5 16,-7-3-2-16,4 0 0 0,-7-7 0 0,1-4 0 15,5-5-2-15,-3-9 1 0,4-3 0 0,0-6 2 16,3-3-5-16,0-5 4 0,3-4 30 16,3-3-3-16,24-5-6 0,-43 0-2 0,43 0-8 15,-36-8 0-15,36 8-4 0,-27-17 1 0,27 17-2 16,-14-23-4-16,14 23-5 0,-6-26 1 0,6 26-5 16,6-24-2-16,-6 24-2 0,17-22-2 0,-17 22 0 15,30-12 3-15,-30 12 0 0,43-5 15 0,-43 5 4 16,50 9 6-16,-19 2 4 0,2 3 5 0,0 3 2 15,-3 1 1-15,7 8-6 0,0 1-3 16,-4-3-3-16,-6 4-5 0,3-3-3 0,-11 1 0 16,8-2-1-16,-10 1 3 0,3 1-3 0,0-6-2 15,-7-1-2-15,1-1-5 0,-8-4-4 0,8 2-12 16,-14-16-98-16,13 17-139 0,-13-17-143 0,0 0-121 16,24 13-167-16,-24-13-255 0,0 0-410 0</inkml:trace>
  <inkml:trace contextRef="#ctx0" brushRef="#br1" timeOffset="26752.01">17908 3717 330 0,'0'-21'360'0,"-3"5"1"0,3 16 1 0,-3-30-12 16,3 30-10-16,-11-25-13 0,11 25-26 16,-6-20-32-16,6 20-37 0,0 0-25 0,-13-18-11 15,13 18-14-15,0 0-3 0,-24 10-1 0,24-10-19 16,-20 24-26-16,10-6-23 0,4 3-22 0,-1-1-18 15,3 5-9-15,1 2-12 0,6 0-3 0,-3-1-11 16,4 1-11-16,6-2 6 0,-7-2-3 0,7-1 2 16,-3-2 3-16,6-5 0 0,0-2 0 0,-13-13-5 15,30 12-1-15,-30-12-6 0,33 0 0 16,-12-7-2-16,-1-3-6 0,-1-3 5 0,2-2-5 16,-1-7-1-16,0-1-2 0,0-2 1 0,-3-2-1 15,-4 2-3-15,1-5 0 0,-8 5 2 16,4 0 27-16,-7 0 6 0,4 5-1 0,-3-3-5 15,-1 3-3-15,-3 20-2 0,3-30-4 0,-3 30-6 16,0-22-4-16,0 22-6 0,0 0-1 0,0 0 0 16,-17-9 0-16,17 9-3 0,-16 17 0 0,5-3 6 15,5 4 1-15,-1 1-3 0,4 5 0 0,0-2 1 16,0 2-3-16,3 5 3 0,0-5-1 0,3 1 1 16,0 1 0-16,0-2 2 0,4-2-9 0,-1 2-2 15,2-4-10-15,-2-3-12 0,1-3-103 0,-7-14-138 16,9 24-178-16,-9-24-143 0,17 12-96 0,-17-12-574 15,0 0-713-15</inkml:trace>
  <inkml:trace contextRef="#ctx0" brushRef="#br1" timeOffset="27187.62">18232 3687 149 0,'-4'-17'331'16,"4"17"-20"-16,-7-32-34 0,7 32-15 0,-3-31-22 15,3 31-19-15,0-27-25 0,0 27-17 16,3-25-30-16,-3 25-6 0,11-18 0 0,-11 18 6 15,0 0 13-15,26-7-1 0,-26 7-11 0,30 7 1 16,-30-7-13-16,30 18-15 0,-16-3-21 0,2 2-18 16,-2 3-12-16,-8 3-15 0,4-1-11 0,-3 3-5 15,0 3-4-15,-4-3 2 0,-3 2-13 16,0-1 11-16,0-2-12 0,-3-1 6 0,-4-3 6 16,4 0 25-16,3-20 34 0,-7 30 20 0,7-30 9 15,-13 21 10-15,13-21 5 0,-17 14-10 0,17-14-14 16,0 0-10-16,0 0-13 0,-30-8-10 0,30 8-9 15,-10-20-13-15,10 20-13 0,-3-27-11 0,3 27-5 16,6-35-8-16,1 15 0 0,0-3-4 0,6 1-7 16,0-6-1-16,4 6-4 0,0-3-4 0,-4 2 0 15,4 3-2-15,-1 3-2 0,-2 2-3 0,2-1-4 16,-3 4 0-16,-13 12-4 0,30-15 2 0,-30 15 2 16,0 0 1-16,41 2 2 0,-41-2 0 0,16 18 4 15,-16-18 4-15,17 32-2 0,-17-9 2 16,4-1 1-16,-4 7 0 0,-4-5 3 0,4 6-2 15,-3-2 2-15,0 2 1 0,-5-3 1 16,5 1-1-16,0-3-4 0,-7 0-2 0,7-2-5 16,0-6-47-16,-5 0-97 0,8-17-117 0,-6 26-146 15,6-26-115-15,0 0-72 0,0 0-79 0,0 0-410 16,0 0-556-16</inkml:trace>
  <inkml:trace contextRef="#ctx0" brushRef="#br1" timeOffset="27439.47">18782 3520 153 0,'3'-18'317'0,"4"4"-31"0,-7 14-14 16,6-31-27-16,-6 31-16 0,8-25-5 0,-8 25 3 15,6-22-8-15,-6 22-12 0,4-21-31 0,-4 21-30 16,0 0-13-16,6-14 17 0,-6 14 17 0,0 0 12 16,0 0 13-16,-3 17 5 0,3-17-29 15,-7 28-31-15,7-9-25 0,-3 4-19 0,0 4-17 16,-1 1-5-16,-3 5-20 0,7-1-7 0,-3 3-4 15,0-2-4-15,-1-3-8 0,4 0-3 0,0-3-7 16,-3-2-5-16,3 1-8 0,0-7-2 0,0-19-4 16,0 33-63-16,0-33-102 0,0 26-108 0,0-26-93 15,0 0-56-15,0 0-58 0,3 16-45 16,-3-16-269-16,0 0-283 0</inkml:trace>
  <inkml:trace contextRef="#ctx0" brushRef="#br1" timeOffset="27807.62">18708 3767 77 0,'-22'-17'324'0,"22"17"-7"0,-24-15-16 0,24 15-15 16,-17-15-21-16,17 15-25 0,-16-12-19 0,16 12-30 16,-14-12-31-16,14 12-33 0,0 0-23 0,-3-16-21 15,3 16-19-15,9-13-14 0,-9 13-8 0,30-12-4 16,-30 12-8-16,41-16-6 0,-21 10-8 0,3-6 0 16,1 5-5-16,-1 0-2 0,4-3 0 0,-4 2-3 15,0 1-1-15,1 0-5 0,-4-1 8 0,-20 8-4 16,40-12-4-16,-40 12 2 0,33-10-1 15,-33 10 0-15,27-8 35 0,-27 8 13 0,23-7 16 16,-23 7 22-16,0 0 15 0,27-8 9 0,-27 8 3 16,0 0 7-16,0 0-1 0,29-8-2 0,-29 8-1 15,0 0-14-15,0 0-9 0,0 0 9 0,0 0-4 16,0 0 10-16,17 11-3 0,-17-11-6 0,0 0 9 16,-3 27-5-16,3-27-10 0,-6 30-9 0,6-30-11 15,-8 32-4-15,5-11-12 0,0 1-10 0,-4-2-7 16,4-1-6-16,0 2-6 0,0-1-5 0,-1 0-1 15,1-2 3-15,3-18-2 0,-4 30-1 0,4-30-10 16,0 27-10-16,0-27-9 0,-3 20-34 16,3-20-100-16,0 0-141 0,0 0-167 15,0 0-110-15,0 0-100 0,0 0-545 0,0 0-668 16</inkml:trace>
  <inkml:trace contextRef="#ctx0" brushRef="#br1" timeOffset="27959.62">19122 3452 275 0,'-3'-27'368'0,"-3"4"-16"0,1 1-21 0,-1 2-12 16,-4-1-31-16,7 3-25 0,-3 2-35 0,6 16-41 16,-11-28-41-16,11 28-31 0,-7-22-24 0,7 22-18 15,0 0-15-15,-3-21-11 0,3 21-7 16,0 0-9-16,0 0-54 0,0 0-129 0,24 12-116 16,-24-12-139-16,9 17-397 0,-9-17-290 0</inkml:trace>
  <inkml:trace contextRef="#ctx0" brushRef="#br1" timeOffset="28599.64">19212 3425 385 0,'0'0'350'0,"0"0"-39"0,0 0-47 15,0 0-53-15,13 12-46 0,-13-12-30 0,0 0-7 16,14 13-3-16,-14-13 14 0,16 14-3 0,-16-14 0 16,14 24 0-16,-4-10-9 0,-4 4-8 0,-3 1-20 15,5 2-9-15,-5-1-11 0,0 2-13 16,-3 1-10-16,4-1-10 0,-1 1-7 0,-3-1-9 15,3 0-5-15,-3-22-5 0,0 36-2 0,0-36 21 16,3 27 50-16,-3-27 54 0,0 25 50 0,0-25 36 16,0 0-20-16,3 20-31 0,-3-20-29 0,0 0-17 15,0 0-3-15,0 0-10 0,18-15-18 16,-18 15-19-16,9-24-15 0,2 8-13 0,-1-4-8 16,-1-2-8-16,8-1-10 0,-4-4-3 0,8 2-7 15,-1-4-5-15,-4 5 0 0,8-3-5 0,-4 2 0 16,-4 0-5-16,8 2-2 0,-8 6-2 0,-2-1-1 15,-1 3-7-15,4 3 0 0,-17 12 0 16,20-15 3-16,-20 15-3 0,0 0 4 0,33 5 1 16,-33-5 0-16,17 20 3 0,-11-6-2 0,-3 7 3 15,-3-1 3-15,4 5-1 0,-4 0 0 0,0 2 0 16,4 1 1-16,-4 2 0 0,0-3-2 0,0 0 1 16,-4 1-1-16,4-3 2 0,0 0 3 0,0 0-4 15,0-5 4-15,-4-2 0 0,4-18 8 0,0 30 19 16,0-30 38-16,0 25 41 0,0-25-13 0,0 0-17 15,-3 20-7-15,3-20-5 0,0 0-8 0,0 0-11 16,0 0-8-16,0-23-5 0,0 23-9 0,11-30-6 16,-2 10-4-16,1-2-2 0,4-3-1 0,2-3 3 15,1 1-15-15,-1-1 2 0,8 1 2 16,-7-1-8-16,2 1 2 0,5 2-3 0,-7 2-2 16,-1 3-1-16,1 2-5 0,-4 4-5 0,1 1-3 15,-14 13-1-15,24-15 4 0,-24 15 5 0,0 0-1 16,33 5 3-16,-33-5 3 0,13 25 1 0,-7-8 3 15,-6 7-1-15,4 2 4 0,-1 6 0 0,1 4 2 16,-4 2-2-16,3-1 2 0,-3 2-1 0,3 2 2 16,4-3-3-16,-7 1 6 0,3-1 1 0,0-3 3 15,-3-1 1-15,0 0 0 0,0-7-5 0,0 1-10 16,0-3-9-16,0-3-80 0,-3 0-117 0,3-22-124 16,0 31-136-16,0-31-142 0,3 20-93 0,-3-20-656 15,0 0-812-15</inkml:trace>
  <inkml:trace contextRef="#ctx0" brushRef="#br1" timeOffset="29051.62">20309 3889 318 0,'7'-17'353'15,"-1"3"-16"-15,-6 14-22 0,4-26-10 0,-4 26-14 16,10-22-10-16,-10 22-25 0,3-21-26 0,-3 21-31 16,10-18-37-16,-10 18-23 0,14-12-26 0,-14 12-8 15,16-12-12-15,-16 12-10 0,24-8-14 0,-24 8-11 16,30-4-13-16,-30 4-6 0,33-5-9 0,-33 5-2 15,33 0-4-15,-33 0-7 0,38-3-1 16,-38 3-1-16,36-5-2 0,-36 5-1 0,37-5 0 16,-37 5-2-16,39-9 3 0,-39 9 17 0,41-16 13 15,-41 16 2-15,33-17 4 0,-17 6 5 0,-2-1-4 16,2 2 5-16,-2-2 5 0,-1-1-4 0,-13 13-8 16,17-22-10-16,-17 22-4 0,13-23 3 0,-13 23-1 15,3-26-1-15,-3 26-3 0,0-21-3 0,0 21-2 16,-6-20-5-16,6 20-2 0,-17-17-4 0,17 17-4 15,-23-17 7-15,23 17 10 0,-30-12 11 0,30 12 5 16,-37-4 4-16,37 4 1 0,-40-3 7 0,40 3 9 16,-46 7 10-16,16 1 6 0,0 5 1 0,-3 2-11 15,-2 2-10-15,2 8-9 0,0 5-1 0,0 3-6 16,3 2 2-16,6 5 3 0,1-1-1 16,10 6-5-16,0 1-9 0,5-6-6 0,5 0-1 15,6-4 0-15,5 5-1 0,1-7-2 16,8 5 1-16,6-4-1 0,4-5-3 0,6-3-3 15,-3-8 5-15,8 1-3 0,1-6 0 0,1-2-10 16,4-4-8-16,-1-1-13 0,0-2-44 0,-6-2-113 16,-3-3-132-16,-1 0-131 0,-3-3-137 0,-3-2-94 15,-27 5-722-15,39-7-834 0</inkml:trace>
  <inkml:trace contextRef="#ctx0" brushRef="#br1" timeOffset="29555.62">16674 4645 52 0,'-53'5'286'0,"9"-3"-11"15,-2 3-4-15,2-3-2 0,1 1-8 0,7 0 7 16,-1-1 14-16,0 1 3 0,7-2-6 0,-3 3 1 16,33-4-11-16,-54 8-17 0,54-8-20 0,-43 2-18 15,43-2-18-15,-33 6-12 0,33-6-15 0,-30 1-7 16,30-1 27-16,0 0 41 0,0 0 15 15,0 0-5-15,0 0-31 0,46 8-24 0,4-13-23 16,20 1-16-16,47-8-16 0,24 0-26 0,52-3-20 16,30-2-10-16,31-2-18 0,65-10 1 0,35 4-10 15,26 4-7-15,10-5-3 0,11-2-7 16,12 4-5-16,11-2 2 0,-4 1-4 0,-6 4-1 16,-11 0-3-16,-9 1 1 0,-18 0-9 0,-19 0-2 15,-20 0 2-15,-73 5-3 0,-21-3 5 0,-26 2 4 16,-30 0 44-16,-44 3 40 0,-16-2 9 0,-17 3-17 15,-27-1-17-15,-16 1-13 0,-11-2-10 0,-12 5-11 16,-7-3-10-16,-11 1-9 0,-10 2-15 0,-16 9-73 16,18-14-106-16,-18 14-127 0,-10-16-164 0,10 16-182 15,-41-16-187-15,19 9-919 0,-19 2-1183 0</inkml:trace>
  <inkml:trace contextRef="#ctx0" brushRef="#br1" timeOffset="31163.43">10161 5015 269 0,'4'-24'377'0,"-4"3"-4"0,3 3 7 0,-3 18 1 15,3-32-15-15,-3 32-14 0,0-30-17 0,0 30-23 16,0-28-23-16,0 28-15 0,-3-24-29 15,3 24-35-15,-3-18-34 0,3 18-36 0,0 0-20 16,-18-11-3-16,18 11 3 0,-26 12-3 0,10 5 11 16,-8 5-2-16,-3 13-17 0,-9 12-11 0,-4 15-11 15,-4 12-11-15,8 8-14 0,-4 8-10 0,3 5-6 16,7 2-2-16,4 6-6 0,5-2-4 0,12 3-2 16,9-2 4-16,6 0 12 0,7 1 1 0,7-3-8 15,7-5-11-15,3-5-4 0,3-3 0 16,4-9-5-16,-4-7 4 0,0-16-7 0,-3-6-12 15,-3-8-26-15,3-12-42 0,-3-4-56 0,3-7-84 16,0-6-100-16,-3-4-94 0,3-6-87 0,-30-2-75 16,50-7-71-16,-27-3-541 0,4-4-637 0</inkml:trace>
  <inkml:trace contextRef="#ctx0" brushRef="#br1" timeOffset="31751.62">9657 6875 100 0,'0'0'447'0,"0"0"-20"16,-20-8 2-16,20 8-1 0,0 0-6 0,0 0-20 15,-16-15-22-15,16 15-29 0,0 0-28 0,0 0-30 16,0 0-32-16,10-20-16 0,-10 20-19 0,23-7-23 16,-23 7-23-16,33-5-25 0,-33 5-18 0,40 0-18 15,-40 0-14-15,54 2-10 0,-24 3-10 0,0 0-2 16,0 5-7-16,0 0-7 0,3 3-11 16,0 1-1-16,1 2 2 0,0-2 6 0,-4-1 6 15,-4 1 17-15,0-2 39 0,-2-3 56 16,0-1 70-16,-24-8 49 0,39 10 11 0,-39-10-16 15,40-3-20-15,-40 3-277 0,41-12 0 0,-22 2 0 16,1-4 0-16,1 0 0 0,-5-1 0 0,4-7 0 16,1-2 0-16,-2 0 0 0,1-3 0 0,1 0 0 15,-2-4 0-15,1 2 0 0,1 1 0 0,1-2 0 16,-1 1 0-16,-1 2 0 0,-1 3 0 0,2-1 0 16,-4 5 0-16,-4 2 0 0,0 0 0 0,0 4 0 15,-3-2 0-15,1 4 0 0,-11 12-413 0,16-20-240 16,-16 20-82-16,17-14-120 0,-17 14-171 0,0 0-508 15,3-17-977-15</inkml:trace>
  <inkml:trace contextRef="#ctx0" brushRef="#br1" timeOffset="34191.61">10754 7732 355 0,'0'0'346'0,"0"0"-27"0,11-14-34 16,-11 14-33-16,0 0-34 0,13-18-28 0,-13 18-30 16,10-14-8-16,-10 14-6 0,17-9-5 0,-17 9 0 15,0 0-9-15,16-15-7 0,-16 15-11 0,0 0-19 16,14-12-16-16,-14 12-18 0,0 0-13 0,0 0-4 15,0 0 4-15,0 0 23 0,0 0 10 16,23 7-7-16,-23-7-1 0,0 0-4 16,4 25-4-16,-4-25-14 0,0 25-10 0,0-25-1 15,0 25-8-15,0-25-4 0,0 29-5 0,0-29-1 16,3 32-5-16,-3-32-3 0,6 31-3 0,-6-31 8 16,7 26-7-16,-7-26 3 0,14 22 20 0,-14-22 37 15,16 18 30-15,-16-18 12 0,23 9-1 0,-23-9-6 16,0 0-7-16,44 0-8 0,-44 0-7 0,34-12-3 15,-18 4-10-15,1-3-10 0,-1-1-3 0,1-4-3 16,-1 0-4-16,-2-1-12 0,-1-3-4 0,-2 0-10 16,-2 2-4-16,1-2-4 0,-4 1-5 0,-1-1 6 15,1 0 9-15,-3 2 23 0,-3 18 10 16,7-32 5-16,-7 32 2 0,0-25-11 0,0 25-14 16,0-20-10-16,0 20-6 0,0 0-5 0,0-21-9 15,0 21-1-15,0 0-2 0,0 0 2 16,0 0-6-16,-16 13 0 0,16-13 0 0,-8 18-2 15,8-18 2-15,3 25-1 0,-3-25-1 0,8 30 4 16,-5-13-6-16,7 0 2 0,-4-1-2 0,5 1 2 16,2 1-1-16,-7-6 1 0,8 3 2 0,-4-2-4 15,-10-13 2-15,20 17 0 0,-20-17 2 0,27 13 0 16,-27-13-2-16,33 0-2 0,-33 0 6 0,30-5 6 16,-30 5 43-16,30-15 21 0,-14 5 9 0,-2-3 4 15,-1-2 7-15,-3 3-11 0,1-6-10 16,-5 3-10-16,0 0-13 0,-6 15-10 0,7-27-4 15,-7 27-11-15,4-27-3 0,-4 27-2 0,7-24-6 16,-7 24-4-16,3-20-26 0,-3 20-64 0,0 0-84 16,0-26-110-16,0 26-110 0,0 0-107 15,-7-21-110-15,7 21-56 0,0 0-12 0,-10-17 21 16,10 17-430-16,0 0-544 0</inkml:trace>
  <inkml:trace contextRef="#ctx0" brushRef="#br1" timeOffset="34632.28">11552 7415 121 0,'0'0'278'15,"20"-12"2"-15,-20 12-5 0,17-13 0 16,-17 13-3-16,0 0 0 0,16-16-2 0,-16 16-9 16,0 0-13-16,0 0-18 0,17-12-32 0,-17 12-29 15,0 0-33-15,0 0-29 0,0 0-23 0,0 0-18 16,0 0-8-16,0 0-4 0,0 0 39 0,16 12 17 16,-16-12 11-16,0 0 6 0,0 30 2 0,0-30 2 15,-3 28-3-15,3-11-12 0,-3 7-17 0,-1-2-15 16,-2 0-15-16,3 3-9 0,-4 0-12 15,0 3-9-15,0-3-6 0,4 0-5 0,-3 0-6 16,2-5-5-16,-3 0 0 0,4-1 0 0,3-19 46 16,-7 28 77-16,7-28 74 0,-3 25 64 0,3-25-24 15,0 0-41-15,0 0-42 0,0 0-34 16,0 0-26-16,0 0-21 0,0 0-14 0,17-13-17 16,-4 1-11-16,-3-5-8 0,4 2-10 0,2-4-4 15,-2-5-7-15,5 2 4 0,-5 2-8 0,2 3-9 16,-2-2 1-16,2 2-2 0,-2 0 0 0,-4 4-6 15,-10 13 0-15,20-22-8 0,-20 22 1 0,16-13 1 16,-16 13 1-16,0 0-1 0,0 0 4 0,0 0-2 16,24 14 2-16,-24-14 3 0,3 26-2 0,-3-26 4 15,-3 40-1-15,3-17-1 0,-3-1 1 16,-1 1-3-16,1 2 7 0,0-2-1 0,0-1-1 16,3-1 2-16,-5 0-3 0,5-21-10 0,0 35-61 15,0-35-63-15,-3 27-64 0,3-27-74 16,3 21-115-16,-3-21-125 0,0 0-121 0,0 0-71 15,0 0-80-15,0 0-394 0,0 0-640 0</inkml:trace>
  <inkml:trace contextRef="#ctx0" brushRef="#br1" timeOffset="35027.94">11919 7718 234 0,'0'0'453'0,"0"0"-23"0,6-15-7 16,-6 15-12-16,0 0-34 0,0 0-32 0,4-21-27 15,-4 21-24-15,0 0-38 0,0 0-30 0,0 0-34 16,3-17-33-16,-3 17-31 0,0 0-27 0,0 0-17 15,17-13-20-15,-17 13-10 16,0 0-12-16,19-7-9 0,-19 7-2 0,0 0-7 16,30-10-3-16,-30 10-3 0,24-7 0 0,-24 7-4 15,27-8 0-15,-27 8-3 0,20-10-2 0,-20 10 3 16,23-11-5-16,-23 11 1 0,20-12 1 0,-20 12-3 16,17-12 2-16,-17 12 2 0,10-15 1 0,-10 15 5 15,10-15 1-15,-10 15 0 0,0 0 0 0,3-21-4 16,-3 21 1-16,0 0 0 0,-7-22-6 0,7 22 4 15,0 0-2-15,-16-15 0 0,16 15-3 0,0 0-2 16,-27-9-1-16,27 9 1 0,0 0-3 0,-33 0-2 16,33 0 1-16,-27 9-1 0,27-9 2 0,-33 17 4 15,19-6-2-15,-2 3 2 0,2-1 2 0,1 5-3 16,7-1 2-16,-5 5 3 0,5-4-3 16,2 2 2-16,4 0 0 0,0-20 5 15,4 38-2-15,-1-21 6 0,3 3-4 0,2-5 0 16,1-2 0-16,1 2 0 0,-10-15-7 0,24 18-54 15,-24-18-80-15,20 11-104 0,-20-11-131 0,0 0-99 16,37 3-74-16,-37-3-143 0,23-7-263 0,-23 7-420 16</inkml:trace>
  <inkml:trace contextRef="#ctx0" brushRef="#br1" timeOffset="35500.25">12222 7615 308 0,'13'-25'395'15,"-13"25"-24"-15,10-23-23 0,-10 23-26 16,11-22-22-16,-11 22-20 0,9-18-28 0,-9 18-34 15,10-17-32-15,-10 17-37 0,0 0-27 0,14-18-24 16,-14 18-18-16,0 0-15 0,0 0-7 16,19-7-8-16,-19 7-3 0,0 0-8 0,24 10 8 15,-24-10 24-15,14 12 14 0,-14-12 1 0,13 22-13 16,-13-22-8-16,9 31-10 0,-1-14-7 0,-5 3-11 16,0-2-5-16,1 2-5 0,-1 2-2 0,0-5-4 15,-3 1 0-15,0-18 16 0,6 30 33 0,-6-30 22 16,0 27 32-16,0-27 48 0,8 20 44 0,-8-20 43 15,0 18 31-15,0-18-29 0,0 0-44 16,0 0-42-16,0 0-25 0,0 0-28 0,0 0-16 16,0 0-21-16,0 0-19 0,0 0-10 0,0-26-14 15,0 26-4-15,10-24-9 0,-4 9-5 0,0-1-7 16,8-4-2-16,-4 4-3 0,4-4-4 0,-1 2 0 16,1-3-3-16,2 5-1 0,1-4-1 0,-4 2 0 15,4 1-3-15,-4 1 2 0,0 2 2 16,4 4-9-16,-17 10-4 0,20-21-1 0,-20 21 3 15,23-6-1-15,-23 6 1 0,0 0 0 0,27 5 3 16,-27-5 0-16,10 17 0 0,-10-17 6 0,10 27-5 16,-10-27 0-16,6 32 1 0,-2-14 2 0,-4-18 1 15,3 35-1-15,-3-17 1 0,0-18 3 16,0 35 0-16,0-35-1 0,0 32-6 0,0-32 3 16,0 28 6-16,0-28-4 0,0 25 6 0,0-25-4 15,0 22-37-15,0-22-81 0,0 0-89 0,0 23-127 16,0-23-160-16,0 0-186 0,0 0-181 0,0 0-622 15,0 0-927-15</inkml:trace>
  <inkml:trace contextRef="#ctx0" brushRef="#br1" timeOffset="36219.61">13389 7377 275 0,'0'0'440'0,"0"0"-23"0,0 0-2 0,0 0-19 15,0-23-33-15,0 23-17 0,0 0-11 0,0 0-22 16,-9-14-26-16,9 14-50 0,0 0-45 15,0 0-39-15,0 0-30 0,0 0-10 16,0 0-12-16,-27 12-13 0,27-12-8 0,-14 18-8 16,14-18-12-16,-7 25-6 0,7-25-11 0,-3 30-7 15,3-30-8-15,3 35-3 0,4-17 2 0,0-4-4 16,0 4-2-16,2-4 1 0,5-2 0 0,2 2-1 16,5-4-2-16,-1-3-2 0,-20-7-2 0,46 8 1 15,-46-8-4-15,51-3 0 0,-24-2 3 0,-2 0 10 16,2-3 27-16,0-1 11 0,3-4 5 0,0-2 3 15,0-2 13-15,-6-1-2 0,-1-3-9 0,4 2-11 16,-8 2 18-16,5-5 15 0,-7 4 9 0,-4 0 10 16,0 3 14-16,1 0 1 0,-5 3-2 0,-9 12-7 15,21-23-13-15,-21 23-18 0,9-20-19 16,-9 20-16-16,0 0-9 0,0 0-10 16,0 0-6-16,0 0-6 0,0 0-4 0,0 0-3 15,-23 8-3-15,10 6-2 0,3 7 1 0,-4-1-4 16,1 5 0-16,-4 5 0 0,4 2 0 0,0 3 0 15,-4 5 1-15,0 7-6 0,11 3 0 0,-7 3-1 16,5 12 4-16,2 3 0 0,6-8-1 0,0 9 0 16,3 4 2-16,0-5-3 0,-3-8 3 0,-3 2-1 15,0-7 2-15,-7 0 6 0,-10 2 0 0,-4-1 1 16,-9-8-2-16,3-9 0 0,-3-6 1 0,-7-6 0 16,4-5-1-16,-2-10-1 0,2-4-2 0,6-4-3 15,-7-10 0-15,4-4-3 0,0-5 3 16,3-7-2-16,3-4 0 0,7-1-3 0,7-5-1 15,6-1-1-15,7-1 0 0,10-2 0 0,7-1 1 16,9-1-3-16,8 3-1 0,9-2 1 16,7 2-2-16,3 4 1 0,-6 7 0 0,4 4 1 15,-2 2 0-15,-5 3-6 0,-8 5-37 0,4 2-50 16,-7 1-59-16,-3 5-59 0,-3-3-82 0,-27 5-86 16,44 0-111-16,-44 0-126 0,33-3-101 0,-33 3-803 15,0 0-967-15</inkml:trace>
  <inkml:trace contextRef="#ctx0" brushRef="#br1" timeOffset="36588.61">14123 7587 209 0,'0'0'419'0,"10"-17"-16"0,-10 17-16 0,7-16-18 15,-7 16-28-15,0 0-30 0,0-19-37 0,0 19-35 16,0 0-26-16,-17-11-24 0,17 11-18 0,0 0-13 16,0 0-17-16,-40 3-7 0,40-3-12 0,-27 15-7 15,27-15-3-15,-20 18-12 0,7-3-17 0,13-15-7 16,-10 24-6-16,10-24-8 0,-7 29-8 16,7-29-6-16,4 24-2 0,-4-24 14 0,10 22 17 15,-10-22 11-15,16 16 4 0,-16-16-6 0,27 8-3 16,-27-8-2-16,0 0 0 0,47-6 4 0,-47 6 1 15,30-10 0-15,-30 10-4 0,23-17-3 0,-23 17-16 16,13-20-12-16,-13 20-6 0,4-20-9 0,-4 20-8 16,-7-18-7-16,7 18-4 0,-17-15-9 15,17 15 1-15,-23-7-46 0,23 7-65 0,0 0-77 16,-37 2-109-16,37-2-120 0,-30 5-136 0,30-5-88 16,-27 7-79-16,27-7-408 0,0 0-587 0</inkml:trace>
  <inkml:trace contextRef="#ctx0" brushRef="#br1" timeOffset="37031.61">14276 7548 256 0,'0'0'412'0,"27"-13"-24"0,-27 13-20 15,20-15-11-15,-20 15-17 0,24-16-18 0,-24 16-15 16,16-9-14-16,-16 9-17 0,17-13-20 0,-17 13-20 16,0 0-39-16,16-7-23 0,-16 7-42 0,0 0-27 15,0 0-9-15,0 0 15 0,0 0 18 16,0 0-1-16,0 0-6 0,0 0-8 0,-3 25-8 15,3-25-3-15,-10 24-7 0,10-24-13 16,-6 29-13-16,6-29-12 0,0 32-10 0,0-15-5 16,0-17-8-16,6 30-9 0,-6-30 1 0,7 30-2 15,-7-30 0-15,9 23 5 0,-9-23 15 0,14 21 16 16,-14-21 2-16,24 9-3 0,-24-9-12 0,0 0-6 16,36 0-8-16,-36 0-5 0,30-12-4 0,-30 12-5 15,37-18-3-15,-20 5-4 0,-1-2 0 0,1 1-6 16,-4-4-1-16,1 0 1 0,-1-2-2 0,0 3-2 15,-2-3 1-15,-2 2 2 0,-2 1-1 0,-1-1-1 16,-6 18 2-16,11-27 9 0,-11 27-7 0,6-21 0 16,-6 21-8-16,0 0 2 0,0 0 4 0,0 0-6 15,0 0 1-15,0 0 2 16,-17 8-4-16,17-8 10 0,-10 30-3 0,10-30-2 16,-3 33 8-16,3-13-1 0,0 0 0 0,3-3-1 15,4 5-2-15,-4-6 6 0,8 1 0 0,-5 1 5 16,4-6-5-16,4 0 7 0,-14-12-5 0,19 16-8 15,-19-16-41-15,24 10-84 0,-24-10-108 0,0 0-120 16,36 0-143-16,-36 0-176 0,24-10-178 0,-24 10-492 16,14-18-790-16</inkml:trace>
  <inkml:trace contextRef="#ctx0" brushRef="#br1" timeOffset="38263.61">15504 7217 301 0,'0'0'399'0,"6"-20"5"0,-6 20-6 0,4-22-9 15,-4 22-4-15,3-21-10 0,-3 21-11 0,3-20-12 16,-3 20-10-16,0 0-17 0,0-22-29 0,0 22-28 16,0 0-37-16,0-20-38 0,0 20-39 0,0 0-31 15,0 0-27-15,0 0-21 0,0 0-15 16,0 0-11-16,0 0-7 0,0 0-8 0,8 25-5 16,-5-8 0-16,0 6-3 0,-3 2 5 0,3 3 1 15,0 4-2-15,1 3-3 0,-1-1 0 0,-3 5-7 16,3-4-2-16,0-3-4 0,2 0-2 0,-2-3-4 15,-3-3 4-15,3-3-2 0,-3 0 2 16,0-6 8-16,0-17 45 0,3 32 67 0,-3-32 49 16,0 24-26-16,0-24-27 0,0 0-32 0,0 0-16 15,-6 14-16-15,6-14-14 0,0 0-8 0,-14-12-9 16,14 12-4-16,-16-21-9 0,16 21-1 0,-21-22-6 16,12 10-2-16,-5-1-5 0,1-2 0 0,-1 2-3 15,1 1 2-15,3-1-5 0,10 13 3 0,-20-19 0 16,20 19-7-16,-17-15-3 0,17 15 3 15,-23-9-1-15,23 9 2 0,0 0 3 0,-34 4-5 16,34-4 1-16,-19 10 2 0,19-10 0 0,-24 15-1 16,24-15 0-16,-17 20-7 0,17-20 11 0,-16 25 1 15,16-25-2-15,-10 22 3 0,10-22-5 0,-4 28 2 16,4-28 4-16,0 22-5 0,0-22 6 0,14 25 0 16,-14-25-1-16,20 18 8 0,-20-18-3 15,37 15-1-15,-37-15-6 0,46 9-52 0,-46-9-72 16,44 3-93-16,-44-3-107 0,49-5-113 0,-22 0-131 15,3-2-96-15,-6-1-98 0,-4-1-609 16,3-2-822-16</inkml:trace>
  <inkml:trace contextRef="#ctx0" brushRef="#br1" timeOffset="38692.61">15790 7515 497 0,'0'0'471'0,"0"0"-38"0,0 0-22 0,-9-13-30 16,9 13-24-16,0 0-27 0,0 0-31 0,0 0-35 15,0 0-31-15,0 0-32 0,0 0-31 0,0 0-27 16,-14-10-26-16,14 10-20 0,0 0-21 16,0 0-8-16,0 0-15 0,0 0-10 0,0 0-7 15,0 0-8-15,0 0 2 0,0 0-8 0,23-7-5 16,-23 7-2-16,0 0-3 0,27-7 0 16,-27 7-2-16,0 0-2 0,27-11 0 0,-27 11-4 15,0 0 5-15,27-10-1 0,-27 10 0 0,0 0-2 16,19-15 0-16,-19 15-4 0,0 0 8 0,14-15 8 15,-14 15 6-15,0 0-1 0,3-17 0 0,-3 17 1 16,0 0-5-16,0 0-2 0,-6-20-1 0,6 20-2 16,0 0-3-16,-14-13-2 0,14 13 0 0,0 0-6 15,0 0 2-15,-27-7 0 0,27 7-1 0,0 0-2 16,0 0 3-16,-40 4-1 0,40-4 2 0,-19 12 2 16,19-12-1-16,-27 17 4 0,27-17 6 0,-20 22 2 15,20-22 2-15,-17 22 1 16,7-9-1-16,10-13-2 0,-10 27 0 0,10-27-2 15,-6 28 2-15,6-28-3 0,3 25 0 0,-3-25 2 16,13 22-2-16,-13-22 1 0,17 20-1 0,-17-20 0 16,23 17 2-16,-23-17 0 0,27 12-30 0,-27-12-102 15,26 9-115-15,-26-9-136 0,0 0-117 0,44-3-98 16,-44 3-680-16,26-7-721 0</inkml:trace>
  <inkml:trace contextRef="#ctx0" brushRef="#br1" timeOffset="39155.61">16154 7347 177 0,'0'0'528'0,"0"0"-6"0,6-22-21 16,-6 22-41-16,0 0-31 0,8-18-48 0,-8 18-39 16,0 0-51-16,0 0-47 0,0 0-45 0,3-17-37 15,-3 17-32-15,0 0-27 0,0 0-22 0,0 0-12 16,0 0 0-16,0 0 8 0,0 0 2 0,0 0 0 15,0 21 0-15,0-21-5 0,0 0-1 0,0 29-6 16,0-29-4-16,0 20-8 0,0-20-9 0,3 17-2 16,-3-17-6-16,0 0-6 0,0 23 1 0,0-23 2 15,0 0 17-15,3 17 29 0,-3-17 30 0,0 0 32 16,0 0 37-16,0 0-16 0,0 0-37 16,0 0-20-16,0 0-20 0,0 0-18 0,0 0-14 15,24-10-10-15,-24 10-7 0,3-15-7 0,-3 15-2 16,3-18-14-16,-3 18 2 0,0-20-5 15,0 20-8-15,0-19 5 0,0 19 0 0,0 0-5 16,-3-24 2-16,3 24-2 0,0 0 2 0,-6-12-9 16,6 12 0-16,0 0 7 0,0 0-8 0,0 0 3 15,-34 0 0-15,34 0-2 0,-20 12 4 0,20-12-8 16,-17 24 9-16,4-9-1 0,7-3 0 0,-5 5 2 16,8-1 1-16,-7 1 6 0,7 3-12 0,3-20 6 15,0 33-2-15,0-33 1 0,3 32 4 0,-3-32 2 16,7 27 1-16,-7-27-4 0,17 26-26 15,-17-26-95-15,19 17-119 0,-19-17-133 0,20 12-127 16,-20-12-131-16,0 0-77 0,37 0-116 0,-37 0-418 16,0 0-699-16</inkml:trace>
  <inkml:trace contextRef="#ctx0" brushRef="#br1" timeOffset="39559.44">16301 7535 245 0,'0'0'400'0,"0"0"-35"0,0 0-21 16,0 0-22-16,0 0-33 0,0 0-38 0,0 0-28 15,0 0-23-15,3 15-23 0,-3-15-8 0,0 0-9 16,0 0 12-16,0 0 16 0,0 0 14 16,0 0-7-16,0 0 0 0,17 12-9 0,-17-12-17 15,0 0-21-15,0 0-24 0,27-8-21 0,-27 8-14 16,16-9-16-16,-16 9-14 0,27-18-7 0,-17 6-7 16,3-3-7-16,0 0-4 0,1-3-9 0,-1 0-3 15,0-2-4-15,1 1-3 0,-4-1-3 0,0 0-3 16,0 2-1-16,-4-2 2 0,4 3 3 0,-6-1 10 15,3 0 1-15,-7 18 6 0,3-26 1 16,-3 26-1-16,3-29-1 0,-3 29-4 0,-3-22-5 16,3 22-4-16,0-20-2 0,0 20-6 0,-6-15-1 15,6 15 0-15,0 0-3 0,-14-10 1 16,14 10-4-16,0 0 1 0,0 0 0 0,-27 13 0 16,27-13-2-16,-13 17 1 0,13-17 1 0,-10 25 2 15,6-10-1-15,4-15 1 0,-10 38 0 0,10-18 3 16,0-1-3-16,0 5 1 0,0-2-1 0,4-2 3 15,-1 2 2-15,0-2 0 0,4 0 0 0,3 0 3 16,-7-2 2-16,7-1 0 0,1-2 0 0,-2-2-16 16,-9-13-81-16,21 20-112 0,-21-20-129 0,19 10-142 15,-19-10-97-15,0 0-109 0,30 3-501 0,-30-3-640 16</inkml:trace>
  <inkml:trace contextRef="#ctx0" brushRef="#br1" timeOffset="40447.86">16838 7342 438 0,'0'0'476'0,"6"-17"-9"0,-6 17-21 15,4-18-42-15,-4 18-42 0,0 0-47 0,-4-25-42 16,4 25-44-16,0 0-34 0,-6-15-34 0,6 15-23 16,0 0-14-16,-17-10-8 0,17 10-1 0,0 0 3 15,0 0 2-15,-37 3-3 0,37-3-11 0,-20 10-12 16,20-10-12-16,-24 12-9 0,24-12-9 0,-19 17-5 15,19-17-8-15,-17 24-6 0,17-24-5 16,-13 27-8-16,13-27-2 0,-3 27-6 0,3-27-2 16,-3 30-2-16,3-30 0 0,3 28-2 15,-3-28-1-15,6 25 2 0,-6-25-2 0,13 22 3 16,-13-22-2-16,17 15 0 0,-17-15-3 0,24 7-3 16,-24-7-1-16,0 0-3 0,33 3 2 0,-33-3-3 15,27-7-3-15,-27 7 1 0,19-13 0 0,-19 13-5 16,24-17 1-16,-18 1 0 0,5 2-2 0,-1-1 2 15,-4-6-1-15,5 3-2 0,-8 4 3 0,-3 14 1 16,10-32 0-16,-10 32 2 0,6-29 6 0,-6 29 16 16,3-24 8-16,-3 24-2 0,4-20-5 0,-4 20-6 15,0 0-7-15,4-22-3 0,-4 22-3 0,0 0 0 16,0 0-2-16,0 0 0 0,0 0-1 16,0 0-1-16,0 0 2 0,-8 17-4 0,8-17 0 15,-3 28 2-15,3-28-2 0,0 30 0 16,0-30 2-16,0 34-3 0,0-34 1 0,0 32 3 15,0-32 0-15,11 34 0 0,-11-34 4 0,10 27 5 16,-10-27 0-16,12 23 3 0,-12-23 2 0,24 15 3 16,-24-15-1-16,24 10 1 0,-24-10 1 0,0 0-1 15,39 2-2-15,-39-2-2 0,27-7-3 0,-27 7 2 16,30-15-6-16,-17 0 3 0,-2 2 1 0,-2-2-6 16,1-2-5-16,1-3 2 0,-5-1-2 0,-3 4-1 15,4-3-2-15,-7 0-1 0,3 2 1 16,-6 1 0-16,3 17-1 0,-3-29-2 0,3 29 2 15,-7-29-2-15,7 29-1 0,-13-22 1 0,13 22 0 16,-14-15-2-16,14 15 4 0,-16-9-2 0,16 9 0 16,0 0 3-16,0 0-4 0,0 0 0 0,0 0-1 15,-30 4 6-15,30-4-1 0,0 0 2 16,0 20-1-16,0-20 0 0,10 15 0 0,-10-15 2 16,16 15 1-16,-16-15 2 0,17 18 1 0,-17-18 2 15,27 7 0-15,-27-7 0 0,27 5-4 0,-27-5 4 16,33-2 2-16,-33 2-6 0,36-7 3 0,-15-1-4 15,-2-1-1-15,-2 0 4 0,4-1-7 16,-21 10 0-16,33-17 1 0,-33 17 2 0,22-18-4 16,-22 18 2-16,24-17 0 0,-24 17 0 0,17-16-2 15,-17 16 2-15,13-9 0 0,-13 9-2 0,0 0 1 16,0 0-2-16,0 0-1 0,0 0 0 0,0 0 2 16,0 0-2-16,0 0 2 0,-13 27-2 0,-1-12 2 15,8 5 1-15,-4 2 0 0,-4 2-4 0,8-2 4 16,-4 3-1-16,7 0 4 0,-5 0-2 15,5-3 1-15,0 3-2 0,3-2 4 0,-3-3-2 16,6-1 6-16,-3-19-6 0,3 33 5 0,-3-33 0 16,8 28-3-16,-8-28-34 0,9 21-93 0,-9-21-108 15,13 14-124-15,-13-14-116 0,0 0-80 16,0 0-65-16,38 0-138 0,-38 0-335 0,22-14-559 16</inkml:trace>
  <inkml:trace contextRef="#ctx0" brushRef="#br1" timeOffset="40972.64">17641 7377 65 0,'0'0'499'0,"14"-15"-21"16,-14 15-32-16,13-15-37 0,-13 15-38 0,10-15-44 16,-10 15-42-16,10-15-50 0,-10 15-43 0,13-13-35 15,-13 13-30-15,0 0-27 0,27-12-18 0,-27 12-14 16,0 0-18-16,27-7-7 0,-27 7-5 16,0 0-11-16,33-8-2 0,-33 8 1 0,0 0 4 15,33-2 0-15,-33 2 4 0,27-5 2 16,-27 5 1-16,30-5-1 0,-30 5 1 0,24-8 2 15,-24 8 10-15,22-7-2 0,-22 7 6 0,24-8 5 16,-24 8 4-16,17-13 3 0,-17 13 2 0,16-9 2 16,-16 9 5-16,14-16 0 0,-14 16-4 0,13-14-8 15,-13 14-7-15,6-15-4 0,-6 15-8 0,0 0-8 16,8-21-4-16,-8 21-7 0,0 0-3 0,-3-20-6 16,3 20-5-16,0 0-2 0,-11-19 0 0,11 19-2 15,-13-11-3-15,13 11 2 0,-17-9-1 0,17 9-1 16,-16-10 0-16,16 10 0 0,-24-8 8 0,24 8 0 15,0 0 5-15,-30-7-3 0,30 7-2 16,0 0-4-16,-33 0 2 0,33 0 1 16,-27 4-3-16,27-4-2 0,-20 11 3 0,20-11-6 15,-27 18 3-15,27-18-1 0,-19 19 1 0,8-7-1 16,-2 3-1-16,13-15 0 0,-13 29 0 0,6-12 1 16,7-17-3-16,-10 29 1 0,10-29 1 0,-10 30 0 15,10-30 1-15,-3 33-1 0,3-33 2 0,3 30-2 16,-3-30 2-16,7 30 2 0,-7-30 2 0,10 27 0 15,-10-27 1-15,13 26 2 0,-13-26-1 0,20 17 3 16,-20-17 2-16,20 15 0 0,-20-15-2 0,27 13-1 16,-27-13 1-16,30 7-1 0,-30-7-2 0,30 2-1 15,-30-2 0-15,0 0 1 0,43-2-5 16,-43 2-45-16,24-5-95 0,-24 5-112 0,20-10-115 16,-20 10-109-16,16-15-87 0,-16 15-140 15,11-15-418-15,-11 15-585 0</inkml:trace>
  <inkml:trace contextRef="#ctx0" brushRef="#br1" timeOffset="41395.65">18662 6927 201 0,'0'0'530'0,"16"-25"-10"0,-16 25-18 15,14-23-38-15,-14 23-41 0,13-21-31 0,-13 21-29 16,11-18-17-16,-11 18-23 0,6-18-32 0,-6 18-35 15,0 0-39-15,10-19-44 0,-10 19-34 16,0 0-29-16,0 0-22 0,0 0-13 0,0 0-9 16,0 0-10-16,-10 14-5 0,10-14-4 0,-10 35 3 15,6-8 8-15,-5 3-6 0,2 6-6 0,1 1-6 16,-2 4-4-16,5-2-5 0,0 2-7 0,-4-2 0 16,4 1-4-16,0-2 1 0,0-4 0 0,-2-1 3 15,5-5-5-15,-3-1-3 0,3-4 0 0,0-3-4 16,0-20-11-16,0 32-91 0,0-32-132 15,0 23-136-15,0-23-136 0,0 0-99 0,-6 14-88 16,6-14-580-16,0 0-720 0</inkml:trace>
  <inkml:trace contextRef="#ctx0" brushRef="#br1" timeOffset="41899.85">18525 7335 412 0,'0'0'513'0,"-16"-15"-23"0,16 15-28 15,-11-16-40-15,11 16-38 0,-10-14-51 0,10 14-46 16,0 0-48-16,4-25-32 0,-4 25-28 0,17-15-21 15,-17 15-22-15,30-18-16 0,-11 10-17 0,-2-1-15 16,7 1-11-16,-5 1-17 0,8-3-8 0,-7 2-8 16,7 1-6-16,-3-1-10 0,-2-2-1 0,2 2-1 15,-4 1 6-15,4 2 10 0,-5-3 14 16,-19 8 12-16,33-12 10 0,-33 12 13 0,30-10 7 16,-30 10 10-16,24-7 6 0,-24 7-3 0,20-10-13 15,-20 10-17-15,0 0-20 0,23-8-12 16,-23 8-9-16,0 0-10 0,0 0-5 0,0 0-3 15,14 18-6-15,-14-18 0 0,-3 20-5 0,3-20 0 16,-7 29-2-16,3-11 0 0,-6 2-1 0,7 0-2 16,-3 2 2-16,-1-1-2 0,0-1-2 0,0 0 2 15,4-3 0-15,-7 1-1 0,10-18-2 0,-7 27 1 16,7-27-1-16,-7 22 7 0,7-22 6 0,-6 21 32 16,6-21 62-16,0 0-12 0,-3 17-18 0,3-17-12 15,0 0-15-15,0 0-9 0,0 0-12 0,13-12-4 16,-13 12-8-16,17-26-7 0,-8 12 2 0,2-1-3 15,5-5-4-15,-2 2-2 16,2-2 2-16,-2 0-4 0,2 3 0 0,-2-1-5 16,-4 3 1-16,3 0-1 0,-13 15-3 0,17-20-5 15,-17 20-4-15,16-12 5 0,-16 12 9 0,0 0-2 16,0 0 0-16,24 17 1 0,-24-17 1 0,6 25-3 16,-6-25 2-16,0 33 4 0,3-13-2 0,-3 0 4 15,0-1-4-15,0 2 9 0,0-4-4 0,0 3-2 16,0-20 2-16,5 33-1 0,-5-33-52 0,3 30-107 15,-3-30-105-15,0 20-150 0,0-20-170 0,0 0-128 16,6 15-147-16,-6-15-476 0,0 0-785 0</inkml:trace>
  <inkml:trace contextRef="#ctx0" brushRef="#br1" timeOffset="42307.91">19356 7323 420 0,'0'0'477'0,"0"0"-30"0,-11-24-25 0,11 24-36 15,0 0-39-15,-13-17-41 0,13 17-44 0,0 0-42 16,-6-15-42-16,6 15-33 0,0 0-32 0,0 0-23 16,0 0-18-16,-11-13-13 0,11 13-6 0,0 0-4 15,0 0-1-15,0 0-5 0,0 0-2 0,30-4-5 16,-30 4-3-16,0 0-3 0,38 0 2 0,-38 0-10 16,22-5 2-16,-22 5 1 0,30-5 0 0,-30 5 3 15,27-8-4-15,-27 8 5 0,27-10 4 16,-27 10 7-16,20-10 6 0,-20 10-1 0,23-12-5 15,-23 12-6-15,17-13-4 0,-17 13 0 0,13-12-3 16,-13 12-1-16,11-14 2 0,-11 14-2 16,0 0-3-16,6-19-4 0,-6 19 1 0,0 0-8 15,0 0-2-15,-10-20-4 0,10 20 0 0,0 0 0 16,0 0-3-16,-26-7-2 0,26 7 2 0,0 0-2 16,-34 10 2-16,34-10 2 0,-23 15-1 0,23-15 1 15,-30 21 6-15,16-4 1 0,4-3 4 0,-3 4 0 16,3 1 4-16,3 5-2 0,1-5 1 0,-1 1 4 15,7 3-6-15,0-6 1 0,3 3-2 16,4 0 2-16,-4-2 3 0,7-4 2 0,-3 2-2 16,-7-16-5-16,23 20-67 0,-23-20-124 0,23 9-162 15,-23-9-154-15,30 5-132 0,-30-5-610 0,30-5-696 16</inkml:trace>
  <inkml:trace contextRef="#ctx0" brushRef="#br1" timeOffset="43624.11">20319 7217 223 0,'14'-17'383'0,"-14"17"-29"16,0 0-15-16,0 0-20 0,6-18-29 15,-6 18-26-15,0 0-22 0,0 0-19 0,0-21-23 16,0 21-27-16,0 0-24 0,-6-14-17 0,6 14-20 16,0 0-15-16,-14-13-9 0,14 13 0 0,0 0-1 15,-23-7-1-15,23 7-2 0,0 0 0 16,-30-2-3-16,30 2-9 0,0 0-4 0,-33 2-5 15,33-2-6-15,-27 7-8 0,27-7-4 0,-30 15 2 16,30-15-7-16,-20 16-6 0,20-16 9 0,-24 22-19 16,24-22 1-16,-16 25-2 0,9-10 1 0,7-15-1 15,-7 27 2-15,7-27-4 0,-6 28-3 0,6-28-1 16,0 25-1-16,0-25-2 0,3 25 1 0,-3-25 3 16,10 20-1-16,-10-20-2 0,17 15-3 0,-17-15 1 15,17 12-2-15,-17-12 1 0,19 7 0 0,-19-7 0 16,0 0 0-16,37 4 0 0,-37-4-1 15,20-8-2-15,-20 8 0 0,27-12-2 16,-27 12-2-16,20-18 0 0,-20 18-2 0,17-20-1 16,-8 8 1-16,-9 12-3 0,17-25 1 0,-17 25 3 15,13-25-3-15,-13 25 0 0,14-25-1 0,-14 25 1 16,7-25 5-16,-7 25-7 0,9-23 0 0,-9 23-1 16,8-19 2-16,-8 19-5 0,3-18 5 0,-3 18-6 15,0 0 9-15,6-20-1 0,-6 20 0 0,0 0-2 16,7-15-3-16,-7 15 0 0,0 0 1 0,0 0 2 15,0 0 0-15,0 0-2 0,0 0 4 0,17 12-3 16,-17-12 3-16,3 20 1 0,-3-20 0 0,3 25 1 16,-3-25-1-16,10 30 1 0,-10-30-2 0,3 33 2 15,-3-33-2-15,11 32 4 0,-11-32-4 16,6 30 2-16,-6-30 2 0,13 25 5 16,-13-25 0-16,8 20 16 0,-8-20 35 0,6 18 18 15,-6-18 14-15,0 0-15 0,10 16-13 0,-10-16-12 16,0 0-12-16,0 0-8 0,0 0-8 0,0 0-6 15,0 0-2-15,27-7-8 0,-27 7 1 0,6-17-2 16,-6 17-2-16,11-22-2 0,-11 22-1 0,6-30-1 16,4 15 4-16,-4-3-6 0,2 1-3 0,-2-1 2 15,4 0-2-15,-4 4 2 0,5-4-2 0,-1 4 0 16,-4-3 0-16,-6 17 1 0,17-24 0 0,-17 24-11 16,20-20-21-16,-20 20-14 0,17-17-14 0,-17 17-3 15,13-15 6-15,-13 15 9 0,0 0 5 16,23-11 9-16,-23 11 8 0,0 0 5 0,0 0 2 15,27 8 6-15,-27-8 2 0,0 0 6 16,7 22-3-16,-7-22 2 0,0 25 1 0,0-25 2 16,0 28 2-16,0-28 3 0,-4 33 0 0,4-33-5 15,-3 34 6-15,3-34-2 0,-3 30 0 0,3-30 0 16,-3 28 3-16,3-28-3 0,0 25 5 0,0-25-5 16,3 22 7-16,-3-22 0 0,6 18 0 0,-6-18-2 15,11 13 1-15,-11-13-1 0,0 0 2 0,26 10-2 16,-26-10 0-16,0 0-3 0,34-3 2 0,-34 3-1 15,19-7-1-15,-19 7 0 0,24-15-1 16,-24 15 1-16,20-17-1 0,-20 17 1 0,20-26-3 16,-10 11 1-16,0-2 2 0,-7 0-3 0,4-1 0 15,-1-2 0-15,-2 2 1 0,-4 0-2 0,0 18 0 16,0-34-1-16,0 34 4 0,0-30-3 0,0 30 3 16,-4-25-5-16,4 25 2 0,-6-20-5 15,6 20 2-15,-7-16 0 0,7 16 0 0,0 0 4 16,-17-9-5-16,17 9 4 0,0 0 1 0,0 0-1 15,-19 7 3-15,19-7-1 0,0 0 0 0,-7 15 1 16,7-15 1-16,0 0 1 0,7 15 3 0,-7-15-1 16,0 0 1-16,19 13 0 0,-19-13 3 0,0 0-4 15,30 3 2-15,-30-3-4 0,0 0 0 16,38-8 2-16,-38 8-1 0,30-8-2 0,-30 8 2 16,26-12-2-16,-26 12 1 0,31-16-2 0,-31 16 1 15,25-14-3-15,-25 14 3 0,24-15-2 0,-24 15 2 16,17-14-3-16,-17 14 3 0,0 0 1 0,19-12-2 15,-19 12 0-15,0 0-2 0,0 0 1 0,14-12-3 16,-14 12 1-16,0 0 1 0,0 0-1 16,0 0 2-16,-14 15-1 0,14-15 2 0,-16 18 1 15,10-6-1-15,-5 6 0 0,-2-1 3 0,-1 2 0 16,1 2 0-16,4 1-2 0,-2 1 4 0,1 3-2 16,4-4 0-16,-5 0 6 0,5-2 1 15,3 0 0-15,-1-3-28 0,4-17-114 0,-6 31-119 16,6-31-154-16,0 19-120 0,0-19-114 0,0 0-536 15,0 0-640-15</inkml:trace>
  <inkml:trace contextRef="#ctx0" brushRef="#br1" timeOffset="44823.64">21340 7079 319 0,'0'0'376'0,"0"0"-23"15,0 0-14-15,20-9-20 0,-20 9-25 0,0 0-23 16,0 0-25-16,13-13-20 0,-13 13-15 0,0 0-12 16,0 0-16-16,0 0-19 0,7-15-21 0,-7 15-21 15,0 0-16-15,0 0-16 0,0 0-18 0,-10-14-6 16,10 14-11-16,0 0 7 0,0 0 4 0,-37 0-3 15,37 0 3-15,-26 9 3 0,26-9-8 0,-27 13-10 16,10-4-8-16,4 4-12 0,0 0 0 0,-1 2-6 16,1-3-4-16,2 3-3 0,5 3-2 0,-4-2 5 15,10-16-11-15,-9 29 2 0,9-29-2 16,-5 27 3-16,5-27 1 0,0 25 2 16,0-25 2-16,8 18 0 0,-8-18 0 0,13 12-2 15,-13-12 0-15,0 0-3 0,30 5 4 0,-30-5-8 16,27-5-3-16,-27 5 0 0,26-10-1 0,-26 10-2 15,30-14 4-15,-17 1-5 0,4 2 1 0,-4-1-3 16,1 0 1-16,-1-3 1 0,1 0-3 0,-4-3 2 16,-1 0-1-16,5 1-3 0,-4 0 2 0,-4-1 3 15,8 1-4-15,-7-1 2 0,-1 0-1 0,-3 0 0 16,-3 18-1-16,14-27 4 0,-14 27 15 0,7-22 5 16,-7 22 0-16,3-20-5 0,-3 20-5 0,0 0-2 15,6-20 0-15,-6 20-2 0,0 0-3 16,0 0 1-16,0 0-2 0,0 0 0 15,-16 23 5-15,16-23-2 0,-7 25 4 0,7-25-3 16,-7 29-2-16,7-29 3 0,-3 33-4 0,3-33 5 16,0 33-1-16,0-33-1 0,3 27 4 0,-3-27 1 15,10 23 0-15,-10-23 1 0,14 17-3 0,-14-17-1 16,20 10-2-16,-20-10 1 0,0 0-1 0,37 0 0 16,-37 0-4-16,23-8 1 0,-23 8-3 0,30-14 1 15,-17 4 1-15,4 0-3 0,-4-5 1 0,0 0-1 16,1-1 0-16,-1 2-3 0,-2-1 1 0,-2 0-1 15,4 0 3-15,-2-1-2 0,-11 16 0 16,13-22 0-16,-13 22-2 0,11-21-2 0,-11 21 0 16,0 0-2-16,6-19 2 0,-6 19 2 0,0 0 0 15,0 0 2-15,0 0-1 0,-17 10 2 0,17-10 0 16,-16 26 4-16,5-9 1 0,1 3 0 16,4 0 3-16,-5-1-2 0,8 4 2 0,0-1 1 15,-4-4-2-15,7-18-1 0,0 35 4 0,0-35 6 16,4 27 10-16,-4-27 5 0,17 21 3 0,-17-21 2 15,22 12 9-15,-22-12 5 0,35 5-4 0,-35-5-6 16,46-5-10-16,-19 0-6 0,-1-2-4 0,1-3-6 16,0-1-4-16,-1-3-4 0,4-1 0 0,0-3-2 15,0-3-2-15,0 2 0 0,-3-3-1 0,-1 0-1 16,1-2-2-16,-3 2 1 0,-1-1 1 16,-3 4-1-16,-6 4 0 0,2-1 0 0,-6 2 2 15,3 2-2-15,-13 12-1 0,17-18 1 0,-17 18-1 16,0 0 2-16,0 0 1 0,0 0 0 0,0 0 0 15,0 0 1-15,0 0 0 0,-23 10 1 0,12 5 1 16,-5 0 2-16,-1 5 2 0,1 2-1 16,-4 3 1-16,3 3 1 0,0 0-1 0,0 3 0 15,4 1-2-15,4 7 0 0,1-3 0 0,5 5 9 16,3 2 22-16,3 7 19 0,5 0 4 0,1 3-1 16,4 6 1-16,4 1-4 0,0 2 1 0,6 2 0 15,-6 0-2-15,3-4-5 0,-3 3-6 16,0-3-7-16,-8-7-6 0,1-6-3 0,-7-5 2 15,-6-5-5-15,-3 1-3 0,-4-3 2 0,-4-2-2 16,-9-9 4-16,0 2-8 0,-7-6-4 0,-3-5 2 16,-5-1 9-16,-2-6 8 0,1-4 10 0,2-4 2 15,4-1-4-15,-8-7-8 0,5-2-1 0,6-5-12 16,0-5-1-16,6-5-5 0,5-3-4 0,5-7-2 16,7 1-3-16,7-7-8 0,13-3 3 15,14-7-5-15,6-4 1 0,11 8-1 0,2-1-3 16,8 6 0-16,3 2 2 0,0 5 4 0,3 5 2 15,-7 3-4-15,0 9-1 0,-3 1-2 16,-2 9 4-16,-6 0 2 0,-5 8-1 0,-1 0 4 16,-6 3-6-16,0-1-54 0,0 5-51 0,-9 2-64 15,2-1-69-15,-6 1-86 0,-17-9-93 0,20 20-124 16,-20-20-97-16,6 20-94 0,-6-20-566 0,-3 15-760 16</inkml:trace>
  <inkml:trace contextRef="#ctx0" brushRef="#br1" timeOffset="46431.64">23077 6704 248 0,'11'-17'405'16,"-5"2"-11"-16,-6 15-7 0,16-27-29 0,-16 27-20 15,14-25-12-15,-14 25-7 0,13-20-13 16,-13 20-16-16,14-21-23 0,-14 21-34 0,10-14-36 16,-10 14-38-16,0 0-31 0,9-16-13 0,-9 16 46 15,0 0 28-15,0 0 13 0,18 26-24 0,-15-9-25 16,-3 3-15-16,3 8-12 0,0 7-14 0,1 1-13 16,-1 5-17-16,1 10-8 0,-1-2-17 0,0 3-8 15,1 1-10-15,-1-2-4 0,0-2-4 16,0 1-1-16,1-10-6 0,-1-2-2 0,-3-3-4 15,4-5 0-15,-4-5 2 0,3-1 0 0,-3-3-3 16,0-21-46-16,0 30-83 0,0-30-81 0,-3 15-86 16,3-15-72-16,0 0-78 0,0 0-64 15,0 0-55-15,0 0-66 0,-24-11-514 0,24 11-596 16</inkml:trace>
  <inkml:trace contextRef="#ctx0" brushRef="#br1" timeOffset="46959.64">22938 7020 136 0,'0'0'479'0,"-24"-12"-9"0,24 12-7 16,-20-13-15-16,20 13-44 0,-20-13-49 0,20 13-55 15,0 0-53-15,-7-17-45 0,7 17-39 16,17-15-23-16,-17 15-18 0,33-15-17 0,-9 7-13 16,3 1-8-16,9-4-27 0,1 2 1 0,6-4-13 15,1 4-5-15,-2-2-11 0,9 2-4 16,-5-4 2-16,-2 5-7 0,-1-2 3 0,-2 0 10 15,-5 3 12-15,-3 1 9 0,-3 0 9 0,-3 0 8 16,-27 6 2-16,43-9 1 0,-43 9-4 0,33-6-10 16,-33 6-6-16,27-5 15 0,-27 5 35 0,0 0 14 15,30 7-3-15,-30-7 1 0,14 13-9 0,-14-13-5 16,6 20-12-16,-6-20-12 0,7 30-18 0,-4-12-1 16,-3 4-7-16,3 0-14 0,-3 1-1 0,0 3-7 15,0-4-2-15,-3 2-3 0,3 2-6 0,-3-1-5 16,0-5 1-16,-1 0-4 0,4 0 0 15,0-20 0-15,-3 32 5 0,3-32 9 16,-3 25 56-16,3-25 54 0,0 18 12 0,0-18-24 16,0 0-20-16,0 0-22 0,0 0-14 0,0 0-15 15,23-6-12-15,-23 6-6 0,20-22-10 0,-6 5-5 16,-1 2-5-16,4-6-2 0,-4 3-8 0,4 2 1 16,-4-2-5-16,4 1-1 0,-4 2-1 0,0 3-4 15,1-1-7-15,-14 13-2 0,23-18-3 0,-23 18 8 16,20-10-6-16,-20 10 6 0,0 0 2 0,30 10 4 15,-30-10 1-15,17 18 4 0,-17-18 2 0,16 28-2 16,-9-11 1-16,0-3 1 0,-1 6 0 0,-3-4 2 16,4 1-6-16,0 1-46 0,-7-18-74 0,7 27-73 15,-7-27-70-15,9 23-55 0,-9-23-59 16,4 17-76-16,-4-17-121 0,0 0-85 16,0 0-87-16,0 0-469 0,0 0-678 0</inkml:trace>
  <inkml:trace contextRef="#ctx0" brushRef="#br1" timeOffset="47407.65">24215 6967 87 0,'10'-19'365'0,"-4"0"-20"0,1 5-16 15,-7 14-18-15,10-30-6 0,-10 30-7 0,10-25-6 16,-10 25-5-16,6-26-12 0,-6 26-31 0,0 0-36 16,-3-24-20-16,3 24-17 0,0 0-15 0,-16-10-1 15,16 10-7-15,0 0 5 0,-24 10 3 16,24-10-17-16,-20 17-15 0,20-17-12 0,-19 25-14 15,8-7-15-15,1-1-14 0,4 0-12 0,-2 3-8 16,5 1-11-16,-3-1-4 0,6-3-6 16,-3 0-2-16,3-17-5 0,0 30 0 0,0-30 0 15,0 25 0-15,0-25-2 0,6 20-1 0,-6-20-2 16,14 12-4-16,-14-12-2 0,0 0 1 0,0 0-2 16,43-4-1-16,-43 4-2 0,27-12-2 0,-10-1 0 15,-4 1-1-15,4-4 0 0,-4 2 0 0,0-4-1 16,0 0 0-16,-3 1-1 0,4 0 1 0,-8-1-1 15,4 0 4-15,-3 4 15 0,-7 14 12 16,10-28 10-16,-10 28 6 0,7-22 2 0,-7 22-1 16,6-20-10-16,-6 20-6 0,0 0-10 0,3-21-4 15,-3 21 2-15,0 0 2 0,0 0 10 0,0 0 4 16,-9 21 3-16,9-21-1 0,-7 29-3 0,1-8-4 16,2-1-6-16,0 2-1 0,4 1-1 15,-3 2-3-15,6-3-3 0,-3 1-1 0,4-1 3 16,3 0 0-16,-4-2-3 0,4-2-5 0,2 0-30 15,-9-18-54-15,11 24-84 0,-11-24-107 0,13 15-127 16,-13-15-140-16,0 0-97 0,0 0-104 0,0 0-487 16,40-4-682-16</inkml:trace>
  <inkml:trace contextRef="#ctx0" brushRef="#br1" timeOffset="47659.99">24691 6785 285 0,'3'-18'376'16,"-3"18"-11"-16,11-25-5 0,-11 25-8 0,10-25-1 15,-10 25-16-15,6-20-19 0,-6 20-30 0,8-15-26 16,-8 15-52-16,0 0-40 0,6-17-32 0,-6 17 24 16,0 0 19-16,0 0 5 0,0 0 1 15,0 17-16-15,0-17-20 0,-6 33-22 0,-2-13-20 16,5 4-16-16,-4 2-16 0,1 6-9 0,3-2-12 16,-5 5-9-16,2-2-6 0,3 0-7 0,-1-2-3 15,1-2-5-15,0-5-2 0,3 1-3 16,0-3 0-16,0 2 0 0,0-24-3 0,0 31-24 15,0-31-36-15,3 26-84 0,-3-26-111 0,0 0-108 16,7 19-88-16,-7-19-65 0,0 0-61 0,0 0-39 16,0 0-334-16,0 0-414 0</inkml:trace>
  <inkml:trace contextRef="#ctx0" brushRef="#br1" timeOffset="47832.28">24639 7092 275 0,'0'0'325'0,"-21"-15"17"0,21 15 7 0,-20-12-2 15,20 12 0-15,-20-13 0 0,20 13-4 16,-13-12-8-16,13 12-6 0,0 0-25 0,-17-12-21 15,17 12-36-15,0 0-43 0,0 0-34 16,-7-18-32-16,7 18-27 0,0 0-22 0,24-13-17 16,-24 13-14-16,26-7-8 0,-26 7-10 0,34-8-7 15,-34 8-11-15,36-7-43 0,-36 7-83 0,47-8-93 16,-23 3-116-16,6-3-104 0,-3 2-107 0,9-6-170 16,-3 3-289-16,1-3-460 0</inkml:trace>
  <inkml:trace contextRef="#ctx0" brushRef="#br1" timeOffset="48095.64">25409 6629 93 0,'17'-17'402'0,"-17"17"-22"15,13-15-2-15,-13 15-9 16,12-12-15-16,-12 12-22 0,0 0-31 0,14-18-20 16,-14 18-34-16,0 0-34 0,0 0-34 0,13-13-27 15,-13 13 19-15,0 0 22 0,0 0 6 0,0 0 0 16,0 21 3-16,0-21-9 0,-3 25-10 0,-3-5-8 15,2 0-21-15,-2 5-26 0,-2 2-23 0,-1 4-17 16,2 0-16-16,1 5-11 0,-2-4-7 0,2 4-12 16,0-4-5-16,2 0-6 0,1-4-3 0,3-1-2 15,-3-2-5-15,3-2-6 0,0-3-21 0,0-20-59 16,0 34-53-16,0-34-70 0,0 25-102 0,0-25-114 16,0 0-106-16,6 18-61 0,-6-18-68 0,0 0-472 15,0 0-581-15</inkml:trace>
  <inkml:trace contextRef="#ctx0" brushRef="#br1" timeOffset="48439.57">25378 6995 96 0,'-12'-16'400'0,"12"16"-37"0,0 0-16 15,-14-19-14-15,14 19-19 0,0 0-29 0,-10-20-31 16,10 20-40-16,0 0-36 0,3-20-24 0,-3 20-19 16,13-16-19-16,-13 16-10 0,20-14-14 0,-20 14-9 15,27-15-14-15,-27 15-11 0,30-15-7 0,-30 15-9 16,37-13-7-16,-37 13-5 0,33-13-5 0,-33 13-6 15,33-9 3-15,-33 9 19 0,34-10 25 0,-34 10 23 16,30-8 27-16,-30 8 28 0,26-9 22 16,-26 9 14-16,27-8 9 0,-27 8 4 0,0 0-6 15,27-11-24-15,-27 11-24 0,0 0-26 0,0 0-23 16,24-5-19-16,-24 5-11 0,0 0-4 0,0 0-8 16,6 18-6-16,-6-18-1 0,-3 18-4 15,3-18-2-15,-3 27 2 0,3-27 1 0,-7 33-7 16,3-13-4-16,1-1-4 0,-1 1-7 0,4 1 4 15,0-4-4-15,0 0 0 0,0-17 5 0,0 33-6 16,0-33 0-16,4 30 0 0,-4-30-9 0,0 23-19 16,0-23-50-16,0 16-75 0,0-16-118 0,0 0-120 15,0 0-148-15,0 0-102 0,0 0-105 16,0 0-513-16,0 0-704 0</inkml:trace>
  <inkml:trace contextRef="#ctx0" brushRef="#br1" timeOffset="48600.61">25755 6702 21 0,'0'-23'487'0,"0"1"10"16,0 1-5-16,-3 2-27 0,3-1-37 16,0 20-42-16,-4-36-52 0,4 36-47 0,-3-27-65 15,3 27-47-15,0-22-38 0,0 22-27 0,0 0-21 16,10-20-20-16,-10 20-26 0,0 0-61 0,0 0-100 16,0 0-103-16,34 8-96 0,-34-8-88 0,16 15-127 15,-16-15-363-15,10 14-377 0</inkml:trace>
  <inkml:trace contextRef="#ctx0" brushRef="#br1" timeOffset="49211.65">25839 6665 443 0,'0'0'434'0,"0"0"-39"0,0 0-47 16,0 0-33-16,0 0-42 0,0 0-34 0,0 0-36 16,30-3-21-16,-30 3-24 0,0 0-20 0,0 0-13 15,30 5 0-15,-30-5 3 0,0 0 10 16,23 15-9-16,-23-15 0 0,16 15-2 0,-16-15-8 15,11 23-16-15,-11-23-16 0,6 27-15 16,-6-27-10-16,4 36-9 0,-4-36-10 0,-4 32-6 16,4-32-8-16,0 34-7 0,0-34-3 0,-3 30 0 15,3-30-5-15,-3 28 6 0,3-28 1 0,-3 20 44 16,3-20 54-16,0 0 20 0,-3 21-9 0,3-21-10 16,0 0 0-16,0 0-9 0,0 0-4 0,0 0-6 15,0 0-10-15,6-26-14 0,-6 26-11 0,10-25-9 16,-4 7-11-16,5 0-10 0,-2-1-7 0,4-1-3 15,1 1-6-15,-1-1-5 0,4 2-2 0,-4 0-5 16,4 0-2-16,-4 4-5 0,4 1-3 0,-4 3-3 16,-13 10 3-16,27-13-4 0,-27 13 0 15,0 0 3-15,33 3-3 0,-33-3 7 16,17 15-1-16,-17-15 2 0,13 23-1 0,-13-23 0 16,11 27 2-16,-11-27 7 0,10 30-9 0,-10-30 1 15,6 27 0-15,-6-27-3 0,7 28 2 0,-7-28-1 16,3 22 4-16,-3-22 0 0,4 21 1 0,-4-21 1 15,0 0 2-15,0 20 0 0,0-20-3 0,0 0 3 16,0 0 0-16,0 0 6 0,0 0 0 0,0 0 1 16,0 0-2-16,-4-20-5 0,4 20 0 0,14-23 7 15,-8 8-11-15,4-2-2 0,4 0 3 0,-1-3-8 16,1 2 1-16,2-2-1 0,-2 3 0 0,2-1-3 16,-2 0 0-16,-2 3-3 0,2 3-1 0,-14 12-3 15,27-17 2-15,-27 17 1 0,20-6 3 16,-20 6 4-16,0 0 7 0,30 15 6 15,-30-15-2-15,10 22 1 0,-10-22 0 0,7 31-5 16,-4-13 7-16,-3 4-3 0,0-2 0 0,0 0 1 16,3 2 0-16,-3-5 1 0,0-17 0 0,0 36-2 15,0-36 6-15,0 32-2 0,0-32-12 0,0 25-68 16,0-25-83-16,-3 23-104 0,3-23-149 0,0 0-191 16,-7 15-149-16,7-15-698 0,0 0-891 0</inkml:trace>
  <inkml:trace contextRef="#ctx0" brushRef="#br1" timeOffset="49704.64">26689 6825 216 0,'0'0'415'15,"14"-21"-7"-15,-14 21-18 0,13-19-20 0,-13 19-15 16,14-15-33-16,-14 15-38 0,9-16-44 16,-9 16-34-16,0 0-30 0,13-14-28 0,-13 14-16 15,0 0-3-15,0 0-15 0,21-12 6 0,-21 12-1 16,0 0-8-16,23-8-9 0,-23 8-5 0,24-9-13 15,-24 9-16-15,26-3-14 0,-26 3-6 0,26-11-13 16,-26 11 0-16,27-7-11 0,-27 7 2 0,27-11-4 16,-27 11-1-16,27-12-2 0,-27 12 0 0,23-13 7 15,-23 13-1-15,23-12 3 0,-23 12 1 0,23-18 6 16,-23 18 13-16,18-15 5 0,-18 15 4 0,16-17 1 16,-16 17 5-16,14-17 6 0,-14 17 4 15,9-17-5-15,-9 17 0 0,4-16 4 0,-4 16-4 16,0 0-5-16,6-22-8 0,-6 22-6 0,0 0-14 15,-3-20-2-15,3 20-3 0,0 0-7 16,-7-15 1-16,7 15 4 0,0 0 4 0,-16-11 3 16,16 11 7-16,0 0 14 0,0 0 18 0,-34 0 8 15,34 0-5-15,-23 11 8 0,23-11 1 0,-26 15 11 16,8-3-5-16,6 3 4 0,-2 3-2 0,-3-2-5 16,7 5-7-16,-3 1-5 0,3-2-4 0,3 4-5 15,-3-5-9-15,4 1-4 0,2 3-8 16,1-5 0-16,3-18 1 0,3 34 5 0,-3-34 2 15,7 28-3-15,-7-28-5 0,17 25-5 0,-17-25-6 16,26 17-5-16,-26-17-4 0,34 10-4 0,-34-10-3 16,33 7-9-16,-33-7-16 0,34 3-75 0,-34-3-120 15,33-5-119-15,-33 5-118 0,30-5-110 0,-30 5-124 16,23-13-104-16,-23 13-118 0,17-17-519 0,-17 17-864 16</inkml:trace>
  <inkml:trace contextRef="#ctx0" brushRef="#br1" timeOffset="51060.01">14450 8582 225 0,'0'0'454'0,"0"-22"-8"0,0 22-10 16,-3-17-34-16,3 17-33 0,-7-18-44 0,7 18-42 15,0 0-33-15,-14-15-20 0,14 15-5 16,0 0-7-16,0 0-11 0,-23 9-3 15,23-9-1-15,-13 18-6 0,13-18-13 0,-13 25-25 16,13-25-21-16,-8 30-21 0,8-30-15 0,-3 35-20 16,6-17-11-16,2 2-11 0,1-3-10 0,4 3-10 15,-4-2-2-15,5-3-6 0,5 0 2 0,-2 0-8 16,-1-5-2-16,-13-10 1 0,30 15-1 0,-30-15-6 16,30 2-4-16,-30-2-2 0,33-5-2 0,-33 5 0 15,37-17-2-15,-20 7 2 0,-1-6-3 0,1 4-2 16,-4-3 1-16,4-2 4 0,-7 2 8 0,0-1 4 15,0-1 11-15,0 2 21 0,-4 0 13 16,-6 15-1-16,11-28 19 0,-11 28 6 0,13-24-3 16,-13 24-2-16,3-18-13 0,-3 18-5 0,7-17-26 15,-7 17-10-15,0 0-7 0,10-12-9 0,-10 12 1 16,0 0-3-16,0 0 0 0,10 20-6 16,-10-20 2-16,3 27-1 0,4-5 1 0,-3 4 0 15,-1-2-1-15,0 9-3 0,0 2 3 0,1-1-2 16,-1 7 1-16,-3-7-1 0,-3 7-1 0,-4-1 2 15,4-3-2-15,-11 7 1 0,1-6-4 0,-4 3 1 16,4-9 1-16,-4 1-1 0,-2-6 2 0,-2-2 2 16,-2-2-3-16,0-5 3 0,3-6 0 0,-7-5-5 15,3 0 6-15,24-7-1 0,-53 0-4 16,27-2 0-16,-1-5 4 0,7-3 4 0,-7-3 2 16,11 1-1-16,-1-3 2 0,4-3-3 0,5 1-3 15,8 17-1-15,5-33-3 0,4 15-3 0,4 4-5 16,4-2 4-16,7 4 1 0,-5-1-3 0,8 4-2 15,3 1 5-15,0 3-2 0,0 0 0 16,3 5-24-16,-33 0-60 0,60-2-72 0,-60 2-77 16,54 2-70-16,-54-2-77 0,43 2-104 0,-43-2-115 15,37 0-74-15,-37 0-75 0,30-2-447 0,-30 2-658 16</inkml:trace>
  <inkml:trace contextRef="#ctx0" brushRef="#br1" timeOffset="51363.64">15047 8760 229 0,'0'0'462'16,"3"-30"1"-16,-3 30-2 0,0-28-14 0,0 28-20 16,-3-21-25-16,3 21-36 0,-11-20-55 0,11 20-44 15,0 0-28-15,-22-6-16 0,22 6-18 0,-27 6-24 16,27-6-28-16,-23 24-20 0,10-9-22 0,2 2-16 16,-2 2-14-16,7 5-12 0,-2-2-11 15,8-2-9-15,0 3-7 0,0-4-7 0,3 2-3 16,5-1-4-16,-2-5 0 0,-6-15 0 0,16 19-4 15,-16-19-4-15,24 13-5 0,-24-13-3 16,0 0-2-16,44-7 19 0,-44 7 46 0,30-15 7 16,-14-1-10-16,-2-1-10 0,-8 0-10 0,4 0-4 15,-3-3-7-15,0-1-7 0,-7 4-8 0,0-3-2 16,0 20-4-16,-4-33-4 0,4 33-2 0,-7-27-16 16,7 27-68-16,-6-20-66 0,6 20-65 0,0 0-66 15,-17-16-64-15,17 16-102 0,0 0-97 0,0 0-90 16,0 0-642-16,0 0-723 0</inkml:trace>
  <inkml:trace contextRef="#ctx0" brushRef="#br1" timeOffset="51835.78">15403 8585 49 0,'24'-18'448'16,"-24"18"-22"-16,17-17 6 0,-17 17-13 0,13-15-6 15,-13 15-11-15,14-16-33 0,-14 16-43 0,0 0-46 16,9-12-61-16,-9 12-29 0,0 0-13 0,0 0-11 15,0 0 3-15,-6 18-10 0,6-18-6 0,-6 20-9 16,6-20-12-16,-11 32-15 0,8-9-13 0,-1-3-12 16,4 2-15-16,0-3-15 0,4 5-12 0,-1-2-7 15,0-5-5-15,0 1-3 0,5 0 7 0,-2-3 15 16,-6-15 23-16,24 17 10 0,-24-17-1 0,22 10-17 16,-22-10-8-16,38 0-12 0,-38 0-9 0,36-10-7 15,-12 3-8-15,-5-3-5 16,5-3-4-16,-1 1-2 0,-3-3-5 0,0 0-4 15,0-3 2-15,0 1-1 0,-3-1-1 0,-4 0-2 16,1-1-4-16,-1-1 3 0,-3 2 1 0,0 0 8 16,-4 4 7-16,4-1 8 0,-10 15 6 0,11-26 1 15,-11 26-3-15,6-17-11 0,-6 17-5 0,0 0-1 16,0 0 2-16,0 0 3 0,-17-10 1 0,17 10 14 16,-13 10 13-16,13-10 8 0,-17 23 7 0,17-23 9 15,-13 27 6-15,7-12 1 0,2 4-6 0,1 2-12 16,3-3-4-16,0-18-8 0,3 32-5 0,1-11-4 15,2-4-3-15,1-2-2 0,3-1-3 16,0-2-1-16,6 2 0 0,-16-14-6 0,30 18-2 16,-30-18 2-16,30 12-6 0,-30-12-8 0,38 5-12 15,-38-5-48-15,36 0-110 0,-36 0-98 16,30-3-105-16,-30 3-97 0,30-12-107 0,-30 12-125 16,20-13-105-16,-20 13-725 0,17-22-965 0</inkml:trace>
  <inkml:trace contextRef="#ctx0" brushRef="#br1" timeOffset="52979.65">16647 8647 103 0,'-3'-20'442'0,"3"20"-11"0,0 0-6 0,0 0-9 15,3-20-14-15,-3 20-16 0,0 0-18 0,0 0-18 16,0-21-20-16,0 21-25 0,0 0-33 0,0 0-37 16,0 0-38-16,0 0-39 0,0 0-30 0,0 0-25 15,0 0-14-15,0 0-15 0,0 0-2 0,0 0-6 16,0 0 2-16,-3 21 4 0,3-21 9 0,-3 25-2 15,3-25-9-15,-7 28-12 0,7-28-8 0,-3 33-10 16,3-33-7-16,0 31-6 0,0-31-5 0,-3 32-3 16,3-32-2-16,-3 24 1 0,3-24 1 0,-4 19-1 15,4-19 5-15,0 0 1 0,0 26 5 0,0-26-3 16,0 0-8-16,0 0-30 0,0 0-83 16,0 0-113-16,0 0-119 0,0 0-152 15,0 0-126-15,20-10-121 0,-20 10-536 0,3-18-723 16</inkml:trace>
  <inkml:trace contextRef="#ctx0" brushRef="#br1" timeOffset="53263.66">16647 8332 47 0,'0'0'361'0,"0"0"2"16,-6-22-4-16,6 22 10 0,0 0-1 0,-7-18 1 16,7 18-10-16,0 0-8 0,-13-20-30 15,13 20-24-15,-7-18-11 0,7 18-18 0,-13-19-19 16,13 19-26-16,-10-16-32 0,10 16-34 0,-7-14-28 16,7 14-28-16,0 0-22 0,-10-18-18 0,10 18-17 15,0 0-6-15,0 0-8 0,0 0-46 0,0 0-83 16,0 0-89-16,0 0-81 0,0 0-84 0,30-2-82 15,-30 2-67-15,27 14-110 0,-27-14-390 16,33 18-478-16</inkml:trace>
  <inkml:trace contextRef="#ctx0" brushRef="#br1" timeOffset="53755.65">16851 8453 438 0,'0'0'524'0,"-10"17"-43"0,10-17-38 16,0 0-34-16,0 0-43 0,0 0-44 0,0 0-49 15,0 0-39-15,0 0-45 0,0 0-39 0,0 0-31 16,0 0-25-16,0 0-16 0,0 20-12 0,0-20-10 16,0 0-9-16,13 20-7 0,-13-20-8 0,14 21-3 15,-14-21-4-15,3 24-4 0,-3-24 0 16,7 27-5-16,-7-27-1 0,3 33 1 0,-3-33-4 16,0 30-1-16,0-30-3 0,0 28 0 0,0-28 1 15,-3 24 1-15,3-24 18 0,0 20 50 0,0-20 56 16,0 0 60-16,-4 19 34 0,4-19-31 0,0 0-35 15,0 0-24-15,0 0-25 0,0 0-21 0,0 0-14 16,7-16-17-16,-7 16-13 0,3-20-2 0,-3 20-12 16,11-25 0-16,-11 25-13 0,13-30-2 0,-4 15-4 15,2-3-3-15,2 4-2 0,-7-2-1 16,8 1-3-16,-4-2-2 0,4 4 4 0,-14 13-8 16,19-20-7-16,-19 20 2 0,17-18-3 0,-17 18-3 15,17-12 4-15,-17 12 2 0,0 0-1 16,0 0 3-16,23 8 1 0,-23-8 2 0,3 15-1 15,-3-15 0-15,7 25-1 0,-7-25 2 0,3 32-1 16,-3-32 2-16,0 36 1 0,4-17 1 0,-4 1 1 16,0-2-1-16,0-18-1 0,0 35 6 0,0-35-8 15,0 29 2-15,0-29 0 0,0 26 2 0,0-26 4 16,0 20 4-16,0-20 3 0,0 0 0 0,3 22-3 16,-3-22-1-16,0 0 0 0,0 0-10 0,0 0-7 15,0 0-52-15,30-2-98 0,-30 2-111 0,20-15-106 16,-20 15-116-16,20-19-94 0,-10 5-85 15,4-1-620-15,-8-2-748 0</inkml:trace>
  <inkml:trace contextRef="#ctx0" brushRef="#br1" timeOffset="54099.65">17314 8468 148 0,'0'0'411'0,"0"0"-34"0,0 0-25 15,0 0-16-15,0 0-19 0,0 0-16 0,-3-18-12 16,3 18-9-16,0 0-6 0,0 0-2 0,0 0-25 16,0 0-18-16,0 0-15 0,0 0-24 0,0 0-24 15,0 0-26-15,0 0-25 0,0 0-18 16,0 0-24-16,0 0-16 0,0 0-9 16,0 0-8-16,0 0-6 0,0 0 9 0,0 0 24 15,0 0 25-15,0 20-3 0,0-20-11 0,-3 22-2 16,3-22-3-16,-7 27-1 0,7-27-3 0,-3 33-13 15,3-33-8-15,0 33-6 0,0-33-10 0,-3 33-4 16,3-33-7-16,0 31 0 0,0-31-5 0,-3 26 4 16,3-26 2-16,3 20 4 0,-3-20 4 0,0 0 6 15,0 22 0-15,0-22-3 0,0 0-5 0,0 0-4 16,0 0-4-16,0 0-9 0,0 0-58 0,0 0-119 16,0 0-139-16,30-7-123 0,-30 7-134 0,3-17-104 15,-3 17-709-15,10-28-828 0</inkml:trace>
  <inkml:trace contextRef="#ctx0" brushRef="#br1" timeOffset="54536.65">17395 8168 218 0,'0'0'387'0,"0"0"-2"16,0 0 8-16,-24 7-6 0,24-7-3 15,0 0-5-15,-27 7-15 0,27-7-15 0,0 0-23 16,-30 3-30-16,30-3-25 0,0 0-29 0,0 0-27 15,-33-3-29-15,33 3-25 0,0 0-24 0,0 0-25 16,-23-12-23-16,23 12-14 0,0 0-18 0,0 0-12 16,4-22-9-16,-4 22-8 0,9-16-7 0,-9 16-7 15,16-10-3-15,-16 10-3 0,27-7-1 16,-27 7-3-16,0 0-2 0,33 0 2 0,-33 0 0 16,24 5 1-16,-24-5-4 0,17 10-4 0,-17-10-8 15,13 12-11-15,-13-12-12 0,0 0-23 0,17 15-19 16,-17-15-22-16,0 0-18 0,0 0-25 0,10 15-33 15,-10-15-39-15,0 0-50 0,0 0-48 0,0 0-52 16,0 0-42-16,-10 15-64 0,10-15-58 0,0 0-262 16,0 0-278-16</inkml:trace>
  <inkml:trace contextRef="#ctx0" brushRef="#br1" timeOffset="55203.71">17788 8318 125 0,'0'0'363'0,"0"0"-8"0,13-12-24 0,-13 12-16 16,0 0-15-16,0 0-26 0,17-14-23 0,-17 14-10 15,0 0-4-15,0 0-9 0,0 0-7 0,0 0-6 16,13-10-21-16,-13 10-13 0,0 0-16 0,0 0-17 16,0 0-21-16,0 0-17 0,0 0-20 0,0 0-14 15,0 0 33-15,0 0 29 0,11 18-11 0,-11-18-5 16,0 0 2-16,0 27 6 0,0-27-9 0,-7 28-18 16,7-28-16-16,-4 32-17 0,4-12-11 0,-3 0-11 15,0 3-8-15,-1-3-6 0,1 2-7 16,3-3-2-16,0 5-5 0,-3-4-4 0,3-20-3 15,-3 31 2-15,3-31 0 0,0 34-1 16,0-34 2-16,0 25 1 0,0-25-2 0,0 20-5 16,0-20-11-16,0 0-25 0,0 22-41 0,0-22-59 15,0 0-93-15,0 0-86 0,0 0-96 0,0 0-65 16,0 0-48-16,0 0-57 0,0 0-49 0,0 0-314 16,0 0-414-16</inkml:trace>
  <inkml:trace contextRef="#ctx0" brushRef="#br1" timeOffset="55639.65">17671 8543 125 0,'0'0'354'0,"-20"-6"-10"16,20 6-18-16,0 0-12 0,-26-5-15 16,26 5-19-16,0 0-22 0,-23-7-22 0,23 7-24 15,0 0-22-15,0 0-18 0,0 0-17 0,0 0-21 16,0 0-21-16,-18-14-26 0,18 14-16 0,24-9-16 15,-24 9-7-15,33-10-10 0,-9 0-7 0,-1 3-5 16,4 2-3-16,-1-5-4 0,1 6-6 0,3-4-1 16,0 0-3-16,0 0 3 0,-3 0-3 0,0 1-4 15,-1 0 3-15,1-1 0 0,-8 3 19 16,-19 5 14-16,41-10 19 0,-41 10 10 0,30-9-3 16,-30 9 1-16,27-5 2 0,-27 5-2 0,0 0 0 15,33-12-2-15,-33 12-9 0,0 0-3 0,24-4-6 16,-24 4-3-16,0 0-8 0,0 0-6 0,0 0-5 15,26-2-9-15,-26 2 0 0,0 0-5 0,0 0 9 16,0 0 61-16,20 12 13 0,-20-12 8 16,0 0 1-16,3 18-3 0,-3-18 8 0,3 20-6 15,-3-20-15-15,8 22-12 0,-8-22-11 0,0 30-10 16,0-30-7-16,3 30-9 0,-3-30-3 0,0 36-7 16,0-19 7-16,0 0-12 0,0-17-4 0,0 35 1 15,0-35-8-15,3 30 5 0,-3-30-8 16,0 27-15-16,0-27-92 0,0 20-77 0,0-20-98 15,0 0-93-15,-3 24-163 0,3-24-138 0,0 0-737 16,0 0-854-16</inkml:trace>
  <inkml:trace contextRef="#ctx0" brushRef="#br1" timeOffset="55808.68">18295 8298 28 0,'0'-24'546'0,"0"2"10"0,-3 5-29 16,3 17-50-16,0-28-50 0,0 28-53 0,-4-25-66 15,4 25-61-15,0-25-52 0,0 25-46 16,0 0-27-16,-3-22-28 0,3 22-12 0,0 0-12 16,0 0-31-16,0 0-94 0,0 0-104 0,0 0-135 15,0 0-125-15,17 15-151 0,-17-15-363 0,6 18-414 16</inkml:trace>
  <inkml:trace contextRef="#ctx0" brushRef="#br1" timeOffset="56779.91">18686 8448 9 0,'0'0'347'0,"30"2"-36"0,-30-2-34 16,0 0-33-16,0 0-7 0,0 0-8 16,0 0-5-16,0 0 3 0,16-14-4 0,-16 14 6 15,0 0 3-15,0 0-1 0,0 0-3 0,0 0-4 16,0 0-14-16,0 0-27 0,0 0-18 0,0 0-16 15,0 0-10-15,0 0-10 0,0 0-7 0,-37 6-7 16,37-6-13-16,-17 11-7 0,17-11-16 0,-22 12-10 16,22-12-9-16,-27 17-5 0,13-4-8 0,4 2-6 15,-7 0-7-15,8 3-2 0,-1-4-3 0,-1 3-5 16,5 1-3-16,-1 0-1 0,7-18-2 0,-3 27 2 16,3-27 3-16,0 24-3 0,0-24 1 0,6 21 0 15,-6-21-1-15,21 13-2 0,-21-13-2 16,0 0-5-16,36 2-1 0,-36-2 0 15,30-10-1-15,-30 10-2 0,37-14-2 0,-20 1-1 16,2 0 0-16,-5-2 0 0,2-5-3 0,1 2-1 16,0-2-1-16,-7 1-1 0,3-4 2 0,1 2 0 15,-4 2 0-15,-4 2 0 0,4-1-2 0,-3-3 3 16,-7 21 4-16,7-26 0 0,-7 26-1 0,6-23 1 16,-6 23-3-16,0 0 0 0,0-26-4 0,0 26 0 15,0 0 0-15,0 0 2 0,0 0 0 0,0 0 5 16,-23 12 3-16,23-12 12 0,-10 22-3 0,10-22 1 15,-6 29-2-15,2-11-1 0,4-18-1 0,0 33-3 16,0-13 3-16,0-20-1 0,7 36 1 0,-4-17 2 16,-3-19-1-16,13 24 1 0,-13-24 1 15,20 26 1-15,-20-26-2 0,27 12-2 0,-27-12-1 16,33 6-2-16,-33-6-1 0,40-8-1 16,-16 1-2-16,2-2-1 0,-2-3-2 0,3-3 2 15,3-2-1-15,-8-5-4 0,5 1-1 0,0-4 1 16,-7 0 2-16,4 0-3 0,-5 0 0 0,-5-1-1 15,2 0 2-15,-5 3-1 0,-5 1 0 0,4-2-2 16,-7 5-1-16,0 2 2 0,-3 17-2 0,5-31 2 16,-5 31-1-16,-5-24-3 0,5 24 4 0,-3-18-4 15,3 18 2-15,0 0-1 0,0 0 3 16,-30-2 0-16,30 2 4 0,-13 10-2 0,13-10 2 16,-17 22-1-16,8-4 3 0,2 0 1 0,-4 1 3 15,8 4-3-15,-7-1 0 0,7 3 1 0,0 0-1 16,0 0 1-16,3 0 0 0,0 0 1 0,0 0 1 15,3-5 3-15,0 2 0 0,0-4 6 16,7-3-1-16,1 3-2 0,2-8 1 0,-13-10-1 16,27 17-1-16,-27-17-4 0,36 5-1 0,-36-5 2 15,36 0-4-15,-9-8-1 0,-3 1-2 0,3-3-3 16,-1-4 4-16,4-4-1 0,-3 0 0 0,0-2-1 16,-1 1-1-16,-3-5 2 0,1 4-1 0,-7 1-1 15,-1-1 0-15,-2 2 2 0,2 3-2 16,-6-2 0-16,-3 2 0 0,-7 15 0 0,10-22 3 15,-10 22 0-15,7-24-2 0,-7 24-1 0,0 0 0 16,3-22-2-16,-3 22 1 0,0 0-3 0,0 0 2 16,0 0 1-16,0 0-1 0,0 0 0 0,-23 10 2 15,23-10 2-15,-14 23 1 0,14-23 0 0,-3 30 2 16,0-13 2-16,-4 3 0 0,4 3-1 0,3-3 1 16,0 2-2-16,0 1 1 0,0-3 0 15,3 0 1-15,4-1 1 0,-4-1 2 0,0 0 2 16,-3-18 0-16,14 27 2 0,-14-27-4 0,10 23-15 15,-10-23-22-15,6 15-67 0,-6-15-132 16,0 0-173-16,0 0-201 0,0 0-153 0,0 0-731 16,0 0-928-16</inkml:trace>
  <inkml:trace contextRef="#ctx0" brushRef="#br1" timeOffset="56931.99">19739 8192 88 0,'-3'-24'516'0,"-1"6"8"0,-2-5-11 16,-5 3-38-16,8 3-45 0,-3 0-38 0,6 17-62 15,-10-28-68-15,10 28-56 0,-7-23-47 0,7 23-28 16,0 0-21-16,0 0-24 0,0 0-27 16,0 0-89-16,0 0-139 0,0 0-127 0,0 0-120 15,20 18-177-15,-20-18-352 0,6 25-423 0</inkml:trace>
  <inkml:trace contextRef="#ctx0" brushRef="#br1" timeOffset="57255.65">19816 8265 227 0,'0'0'525'0,"27"-13"-30"16,-27 13-37-16,22-9-44 0,-22 9-54 0,30-15-57 16,-30 15-47-16,30-11-53 0,-30 11-38 0,38-10-33 15,-38 10-25-15,33 0-17 0,-33 0 2 0,33 4 0 16,-33-4-5-16,27 17 5 0,-14-2-4 0,-10-1-1 16,4 3-3-16,-7 7-17 0,-3-2-8 15,-1 3-11-15,-5 5-5 0,-1-3-5 16,-4 3-8-16,1 0-1 0,-1 0 2 0,1-5 7 15,0 1 24-15,3-2 13 0,0-6-1 0,-1 4 3 16,5-4 12-16,-4-6 22 0,10-12 19 0,-9 28 10 16,9-28 7-16,-8 20 0 0,8-20-8 0,0 0-23 15,0 22-22-15,0-22-20 0,0 0-13 0,30 5-10 16,-30-5-8-16,30-2-9 0,-30 2-8 0,44-8-18 16,-21 1 8-16,0 2-23 0,1-3-32 0,-4 1-68 15,3-1-66-15,-3-2-58 0,1 2-71 0,-2 1-62 16,-19 7-67-16,27-17-62 0,-27 17-72 0,20-19-111 15,-20 19-367-15,7-21-516 0</inkml:trace>
  <inkml:trace contextRef="#ctx0" brushRef="#br1" timeOffset="57796.15">20029 8475 261 0,'0'0'580'0,"0"0"-10"0,-26-7-39 0,26 7-34 15,0 0-32-15,-21-8-38 0,21 8-48 0,0 0-64 16,0 0-62-16,-9-12-49 0,9 12-44 0,0 0-30 15,23-16-29-15,-23 16-19 0,33-12-16 0,-9 4-15 16,-1 3-6-16,0-2-12 0,4 0-7 0,0 1-4 16,-4 1-4-16,0-2-4 0,0 1-1 0,-23 6-3 15,44-9-4-15,-44 9-3 0,30-8-2 16,-30 8-1-16,30-3 2 0,-30 3 0 0,0 0 3 16,40-4 2-16,-40 4 0 0,0 0 1 0,33 2 0 15,-33-2-3-15,0 0 5 0,27 2-1 0,-27-2 3 16,0 0 2-16,0 0 2 0,33 8 6 15,-33-8 12-15,0 0 9 0,0 0 3 0,34 0 1 16,-34 0-8-16,0 0-3 0,23-5-7 0,-23 5-2 16,0 0-5-16,30-10-4 0,-30 10-2 0,21-12-4 15,-21 12-1-15,19-12-3 0,-19 12-1 0,20-18-2 16,-20 18-1-16,13-23 0 0,-13 23 1 0,14-20-2 16,-14 20 2-16,10-25-2 0,-10 25 0 0,3-25-2 15,-3 25-1-15,3-25 1 0,-3 25 0 16,-3-20 0-16,3 20-2 0,-6-18 0 0,6 18-3 15,0 0 0-15,-17-14 0 0,17 14-1 0,0 0 3 16,0 0 1-16,-34 2 4 0,34-2 1 0,-22 10 1 16,22-10 2-16,-24 20 11 0,7-5 14 0,4 0 18 15,-1 4 18-15,-2 5 17 0,2 1-7 0,1 1-8 16,-1 3-2-16,8-2-15 0,-1 4-7 16,4-4-1-16,0-3 2 0,3 2 7 0,0-4 4 15,3 1 18-15,0-1 21 0,1-4 12 0,5-1 0 16,2-2-12-16,-11-15-13 0,19 25-13 0,-19-25-11 15,30 15-10-15,-30-15-9 0,30 8-14 0,-30-8-30 16,30 3-96-16,-30-3-128 0,27-6-136 16,-27 6-136-16,0 0-144 0,27-12-132 0,-27 12-858 15,10-18-1072-15</inkml:trace>
  <inkml:trace contextRef="#ctx0" brushRef="#br1" timeOffset="59235.65">21476 8195 240 0,'11'-25'338'0,"-2"3"-13"16,5 1-14-16,-7 1-5 0,3 0-10 0,-4 0-2 16,1 5-2-16,-7 15-27 0,13-27-41 0,-13 27-45 15,10-22-38-15,-10 22-32 0,0 0 0 16,14-13-3-16,-14 13-5 0,0 0-5 0,6 22-5 15,-2-5 5-15,-1 6-7 0,-3 7-11 0,-3 5-8 16,-1 5-12-16,1 10-7 0,0 3-10 0,-4 5-7 16,3-3-6-16,-2-1-3 0,-1 1-3 15,7-2-10-15,-3-3 6 0,0-5-2 0,0-6-1 16,-1-1-2-16,4-3 0 0,0-9-3 0,0-2 0 16,0 1-7-16,0-7-7 0,0-18-18 0,0 32-90 15,0-32-155-15,7 18-151 0,-7-18-133 0,0 0-521 16,0 0-543-16</inkml:trace>
  <inkml:trace contextRef="#ctx0" brushRef="#br1" timeOffset="59719.65">21343 8647 179 0,'-20'-15'392'0,"4"5"-31"0,2-2-34 16,14 12-46-16,-20-20-46 0,20 20-35 0,0-25-26 15,0 25-22-15,20-28-20 0,3 14-18 16,4-2-11-16,6-1-15 0,11 2-15 0,-1-3-10 15,0 5-14-15,4-1-7 0,-4 1-6 0,1 3-7 16,-1-2 9-16,-2 2 13 0,-5 0 5 0,-2 2-2 16,-8 2 8-16,1 2 13 0,-27 4 6 0,43-10 4 15,-43 10 9-15,37-5 46 0,-37 5 18 16,0 0 4-16,40 7 6 0,-40-7-16 0,16 18-17 16,-16-18-7-16,7 26-14 0,-7-26-22 0,-3 31-16 15,-1-11-12-15,4 4-12 0,-6 0-8 0,-1 1-8 16,4 1-9-16,0 3-3 0,-1-1-1 0,-3-3-4 15,4-1-4-15,0 0-5 0,0-4 0 0,-1-1 1 16,4-19 5-16,-3 32 8 0,3-32 37 0,-3 26 40 16,3-26-16-16,0 0-19 0,6 15-8 0,-6-15-13 15,0 0-11-15,24-15-4 0,-24 15-9 16,23-26-2-16,-6 12-3 0,-1-9-6 0,4 1-4 16,4-3-2-16,-5 0 0 0,1 0 0 0,4 1-4 15,-8 5-2-15,1 2 0 0,-4-1-4 16,1 5-6-16,-14 13 2 0,20-14 4 0,-20 14 0 15,0 0 4-15,30 6 2 0,-30-6 0 0,13 26 2 16,-6-8-1-16,-1 1 2 0,-2 1-1 0,0 6 1 16,2-4 1-16,-3 3 1 0,4-2-1 0,-4-1 4 15,5 1-1-15,-2-5 0 0,-3-1-3 0,0 0-10 16,-3-17-28-16,10 24-84 0,-10-24-99 0,11 21-124 16,-11-21-143-16,0 0-86 0,9 12-86 0,-9-12-524 15,0 0-644-15</inkml:trace>
  <inkml:trace contextRef="#ctx0" brushRef="#br1" timeOffset="60096.21">22491 8693 59 0,'0'0'331'0,"9"-26"-35"0,-9 26-20 0,14-22-19 15,-14 22-15-15,7-25-11 0,-7 25-9 0,12-20-12 16,-12 20-19-16,11-18-31 0,-11 18-23 0,3-15-22 16,-3 15-23-16,13-12-18 0,-13 12-10 0,0 0-15 15,17-18-8-15,-17 18-7 0,0 0-5 0,24-12-6 16,-24 12-3-16,16-10-2 0,-16 10-3 0,20-13-4 15,-20 13-1-15,23-10-2 0,-23 10 0 0,20-15 1 16,-20 15-3-16,27-15 2 0,-27 15-2 0,21-18-4 16,-21 18 3-16,16-20 1 0,-16 20 31 0,14-17 0 15,-14 17 2-15,9-25 15 0,-9 25-2 16,3-21 1-16,-3 21 0 0,0-19-9 16,0 19-7-16,-6-17-3 0,6 17-4 0,-10-13-7 15,10 13-3-15,0 0-1 0,-26-9-6 0,26 9-2 16,0 0-1-16,-38 4-3 0,38-4 3 0,-26 13 2 15,12-1-3-15,-2-2-3 0,2 5-2 0,1 3 3 16,7 0-3-16,-8 1 3 0,8 4-2 0,-1-1-1 16,4 3 3-16,-1 0 0 0,4-1 0 0,0-3 1 15,4 1 1-15,-1 2-1 0,4-4 9 0,2-3-1 16,5 0-3-16,-1-2-1 0,4 0-14 0,3-4-107 16,0-4-146-16,-20-7-136 0,50 7-179 0,-50-7-343 15,56-5-393-15</inkml:trace>
  <inkml:trace contextRef="#ctx0" brushRef="#br1" timeOffset="61311.65">23464 8294 42 0,'0'0'281'0,"0"0"-35"15,-3-20-19-15,3 20-17 0,0 0-11 16,-3-20-21-16,3 20-7 0,0 0-7 0,-11-17-3 16,11 17-8-16,0 0-7 0,-16-12-4 0,16 12 3 15,0 0-3-15,-27-14 1 0,27 14-6 0,0 0-13 16,-30-4-14-16,30 4-2 0,0 0-9 0,-36 8 5 16,36-8 6-16,-30 13 0 0,30-13-16 0,-27 17-17 15,13-5-12-15,1 3-12 0,0-1-8 16,3 6-7-16,3-4-10 0,1 4 1 0,-1-2-8 15,4 0-1-15,-1-1-4 0,4-17-1 0,0 32 1 16,0-32 1-16,4 30-3 0,-4-30 5 0,10 25 1 16,-10-25-7-16,13 20 5 0,-13-20 1 0,20 9-6 15,-20-9 2-15,0 0-4 0,36 6-6 16,-36-6 5-16,24-7-6 0,-24 7 2 0,27-13 0 16,-27 13-2-16,27-22 1 0,-18 9-8 0,4-1 3 15,-2-2-8-15,-2-4 12 0,5 3 3 0,-7 0-5 16,2-4 3-16,-2 6-3 0,0-2 1 0,0-1 0 15,-7 18 5-15,6-30-2 0,-6 30 7 0,10-25 3 16,-10 25-9-16,7-20 1 0,-7 20-1 0,7-21-6 16,-7 21-1-16,0 0 0 0,0 0 4 15,0 0 5-15,0 0 1 0,0 0 1 0,0 0-1 16,0 0 2-16,19 21 4 0,-19-21 0 0,3 25-1 16,5-8-3-16,-8-17-2 0,6 33 4 0,1-13-6 15,-4 0-2-15,3 0-2 0,-1-5 2 0,1 3 1 16,1-1-4-16,-7-17 0 0,6 25 2 15,-6-25 2-15,6 26 32 0,-6-26 43 0,11 17 17 16,-11-17 19-16,7 14 22 0,-7-14-7 0,0 0-27 16,0 0-18-16,0 0-21 0,0 0-10 0,0 0-12 15,0 0-10-15,30-9-6 0,-30 9-7 0,6-20-3 16,-6 20-6-16,11-26-3 0,-8 9 0 0,3 0-7 16,-2 0 0-16,2-1 1 0,1-2-4 0,0 0 1 15,-1 3-1-15,4-1 2 0,-3 0-4 0,0 3 2 16,3-2-1-16,-1 2-3 0,5 3 1 15,-4-1 0-15,4 2-3 0,-14 11 1 16,26-20 2-16,-26 20-2 0,26-11 1 0,-26 11-1 16,31-8 1-16,-31 8 0 0,0 0 2 0,40 2 0 15,-40-2 0-15,16 13 0 0,-16-13 2 0,10 17-2 16,-10-17 1-16,7 27 2 0,-7-27-1 0,-3 33-1 16,3-15 2-16,-4 4-1 0,1-2 2 0,0 0-2 15,-1 0 0-15,1 3-1 0,3-23 0 0,0 32 1 16,0-32 0-16,-3 28-2 0,3-28 4 0,0 27 2 15,0-27 2-15,3 20 0 0,-3-20 0 0,10 13-1 16,-10-13 2-16,0 0-1 0,30 7-2 0,-30-7 2 16,0 0-2-16,37-7-2 0,-37 7 0 0,30-13 1 15,-17 6 0-15,4-6-2 0,-4 1 0 16,0-3 0-16,1 0-2 0,-4-3 0 16,0 1-1-16,0-3 0 0,-3 0-1 0,-1 0 4 15,0-2-2-15,-6 1 2 0,5-1-4 0,-2 5-1 16,-3 17 2-16,-3-36-1 0,3 36 0 0,-5-30-1 15,5 30-2-15,-3-24 0 0,3 24 1 0,-9-21-6 16,9 21 3-16,-13-15 1 0,13 15 1 0,0 0 0 16,-21-10 1-16,21 10 0 0,0 0 2 0,0 0 1 15,-20 13 3-15,20-13-1 0,0 0 2 0,-3 22-1 16,3-22-1-16,6 18 2 0,-6-18 0 0,14 15 0 16,-14-15 2-16,16 12 0 0,-16-12-2 0,24 10 4 15,-24-10-2-15,30 5 0 0,-30-5 0 16,33-3 0-16,-33 3 0 0,33-4-1 0,-33 4 0 15,41-13 1-15,-22 6-2 0,2-6 3 16,-4 4-4-16,-1-2 1 0,1 1-1 0,-4 0 1 16,-13 10-1-16,24-20 1 0,-24 20-1 0,20-17-2 15,-20 17 2-15,16-16-1 0,-16 16-1 0,10-12-1 16,-10 12-4-16,0 0 1 0,14-12-2 0,-14 12 1 16,0 0 0-16,0 0-2 0,0 0 2 0,-10 12 2 15,10-12 2-15,-14 25 0 0,4-7 2 0,0-1 0 16,3 2 2-16,-2 5 0 0,-1 1 2 0,-1 0-2 15,1 0 2-15,4 0-1 0,-1 0 3 16,0-3 0-16,4 1 0 0,0-4-7 0,3-19 1 16,-4 36-15-16,4-36-72 0,0 27-103 0,0-27-114 15,4 20-137-15,-4-20-105 0,0 0-105 0,13 18-536 16,-13-18-653-16</inkml:trace>
  <inkml:trace contextRef="#ctx0" brushRef="#br1" timeOffset="62299.65">24808 8124 147 0,'6'-24'325'0,"-6"24"-21"0,5-25-28 0,-5 25-29 16,0-23-24-16,0 23-14 0,-5-20-20 0,5 20-19 16,-9-14-14-16,9 14-4 0,-13-11-3 0,13 11-12 15,-24-7-1-15,24 7-10 0,0 0-19 0,-36-2-15 16,36 2-14-16,-27 9-7 0,27-9-3 0,-27 18 4 15,14-8-10-15,-1 4-10 0,5 4-10 0,-2-3-7 16,1 5-6-16,1-2-7 0,6 4-1 16,-5-4-3-16,5 4-4 0,3-22 2 0,0 33 4 15,0-33-2-15,3 30 1 0,-3-30 4 0,11 25 3 16,-11-25 0-16,16 16-6 0,-16-16-1 0,27 14-2 16,-27-14-5-16,30 3-3 0,-30-3 1 0,30-3-3 15,-30 3 1-15,33-14-3 0,-16 5-1 16,2-1 0-16,-1-5-1 0,-1 3 1 0,-1-3 0 15,-2-3-3-15,-1-4-5 0,0 5 6 0,-3-9 0 16,0 6-2-16,0-2-1 0,0 0-1 0,-7 1 1 16,4 1 0-16,-1 3 0 0,-6 17 1 0,8-28 16 15,-8 28-2-15,3-25-3 0,-3 25 1 0,0 0-3 16,0 0-1-16,0 0-2 0,0 0 4 0,0 0 2 16,0 0-3-16,-14 15-1 0,14-15 4 0,-3 28 3 15,3-28-7-15,0 35 0 0,0-35-1 16,3 37 2-16,0-19-1 0,5-1 2 0,-2 1-2 15,1-3 5-15,2 0 0 0,2-3 4 16,-11-12-3-16,23 18-2 0,-23-18 2 0,30 10 0 16,-30-10-2-16,37 0-2 0,-37 0-4 0,40-10 0 15,-20 2 2-15,3-4-2 0,-3-1-6 0,7-5 4 16,-4-2-5-16,0 0 2 0,-3-2-5 0,4-3 4 16,-5 0-4-16,-2 0 2 0,1 0 7 0,-6 5-14 15,1 3 13-15,-2 0-7 0,-1 0-6 0,-10 17 1 16,14-19 2-16,-14 19-1 0,0 0 2 0,0 0 5 15,0 0-2-15,-11 19 3 0,11-19 0 0,-10 32 1 16,7-18-1-16,-3 6 11 0,1 3-9 0,5-3 3 16,0 2-8-16,5-4 12 0,-2 3-2 15,0-5-1-15,3-1 4 0,-6-15 2 16,21 24-4-16,-21-24 3 0,27 20-3 0,-27-20 0 16,33 6 0-16,-33-6-2 0,36 0 2 0,-36 0-3 15,43-9 1-15,-19 0-3 0,-1 1 3 0,1-4-3 16,-5 0-2-16,5 0 3 0,-4-6 0 0,-4 3-1 15,5-3-1-15,-5 1 1 0,-2-3-1 0,-1 6-4 16,1-2 5-16,-5 1-4 0,1 0 1 0,-10 15 2 16,17-21 3-16,-17 21-4 0,13-21-3 0,-13 21-10 15,11-15 3-15,-11 15 0 0,0 0 0 0,0 0 4 16,0 0 2-16,0 0-4 0,0 0 3 0,3 22 2 16,-3-22 0-16,0 37 5 0,0-11 1 15,0 1-2-15,0 3 2 0,3 8 1 0,0-3-2 16,1 3 1-16,-4-1-2 0,0 1 1 15,3-1 2-15,-3 3-2 0,-3-3-1 0,-1 1 8 16,1-1-9-16,-3 1 1 0,-5-6 3 0,1 3 1 16,-3-5 0-16,-7-3 0 0,-10 6 2 0,0-8 0 15,-10-2 0-15,4-9-4 0,-5 2 0 0,-2-6 2 16,-1-5 1-16,8-5 1 0,-1-5 5 0,1-3-5 16,-2-4 19-16,8-6 9 0,5-2 0 0,4 1 0 15,12-5 3-15,1 2-10 0,5 0-4 0,10 3-7 16,6-2-3-16,11 3-6 0,3 1-2 0,9 4-2 15,4 7-1-15,-1-2 0 0,5 2-3 0,-4 6 2 16,1 0-5-16,-2 0-6 0,-2 2-85 16,-1 4-125-16,1-6-154 0,0 0-142 0,0 0-221 15,-4 0-288-15,0-6-496 0</inkml:trace>
  <inkml:trace contextRef="#ctx0" brushRef="#br1" timeOffset="62524.65">26709 8202 163 0,'0'0'621'0,"0"0"23"0,4-23 3 16,-4 23-43-16,0 0-82 0,0-19-75 0,0 19-83 15,9-16-69-15,-9 16-61 0,33-17-48 0,-9 10-33 16,13-3-30-16,3 0-23 0,17-3-19 0,6 1-16 15,27-2-20-15,31-2-34 0,12-2-249 0,43 1-354 16,11-8-930-16,20 0-967 0</inkml:trace>
  <inkml:trace contextRef="#ctx0" brushRef="#br0" timeOffset="70775.66">15100 8010 245 0,'0'0'265'0,"-26"8"-16"15,26-8-13-15,-20 9-12 0,20-9-11 16,-24 8-8-16,24-8-1 0,-16 10 2 15,16-10 3-15,-17 7 2 0,17-7 4 0,0 0-1 16,-24 9-2-16,24-9-1 0,0 0 4 0,-16 12 2 16,16-12-1-16,0 0-2 0,0 0-4 0,-17 9-11 15,17-9-7-15,0 0-5 0,0 0-12 0,0 0-19 16,0 0-20-16,0 0-17 0,0 0-17 0,-19 11-14 16,19-11-8-16,0 0 3 0,0 0-2 0,0 0 3 15,0 0-8-15,43-6-5 0,-43 6-6 0,36-5 1 16,-6 1 3-16,0 1-2 0,3-3-6 0,8 4-7 15,2-4-8-15,4 5-7 0,-4-2-5 16,0-2-4-16,4 2-6 0,-4 3-6 0,1-4 1 16,-1 1-6-16,1 3-8 0,-5-5 6 0,-2 3-3 15,3-1 0-15,-3 3 0 0,3-5-2 0,-4 3-4 16,8-3 2-16,-4 3-4 0,3-1 2 16,1-2-1-16,-5 2 2 0,5-4-1 0,-4 1 0 15,3 4 0-15,-2-5 0 0,-5 4 3 0,-3-5-2 16,4 4 1-16,-4 1-4 0,0-4 4 0,1 1 0 15,0 2-1-15,-4-3 0 0,-1 1-3 0,5 1 0 16,-4 1 2-16,0-5-2 0,0 7 3 0,4-5 0 16,-1 4-3-16,-3-2-4 0,0 0 4 0,0 0-4 15,3 3-2-15,-3-3 4 0,-3 2 8 16,3-2-11-16,0 3 5 0,-3-1 1 0,3-1 0 16,-30 4 2-16,56-6 1 0,-26 4-5 0,0-1 2 15,0-1 1-15,3 1-2 0,-3-3-2 0,4 4 6 16,3-4-2-16,-4 5-1 0,0-2-2 0,4-2 0 15,-1 0 1-15,-6 0 1 0,8 3-4 0,-5-3 4 16,0 2-2-16,0-2 2 0,1 3-3 16,-1-3 0-16,3 3 3 0,5-4 0 0,2 1-2 15,4 1 2-15,3 1-1 0,3-5 1 0,7 1-5 16,0-1 4-16,4 3 1 0,-1-2-1 0,0 2 0 16,0-1 0-16,1 2 0 0,-1-1 0 0,1 0 2 15,0-3-1-15,-1 4 7 0,3-4-7 16,1 3 1-16,7-3-1 0,-4 0 2 0,13-1-2 15,3 1 2-15,-6-2-3 0,4 0 4 0,-11 4-2 16,-7-2-4-16,5-4 4 0,-1 5-5 0,-4 2 4 16,1-4 1-16,-3 1-2 0,-1 1 4 0,4-3-3 15,-7-1 2-15,0 5-4 0,-3-6 4 0,0 5 1 16,-11 0-4-16,1 0 2 0,-7-1 10 0,-4 3 6 16,-6 0 4-16,0 0-3 0,-30 5-3 15,47-7-4-15,-47 7-8 0,40-6 3 0,-40 6-4 16,33-4-4-16,-33 4 1 0,0 0-30 0,34-5-44 15,-34 5-79-15,0 0-107 0,0 0-157 16,0 0-212-16,0 0-307 0,0 0-620 0,0 0-1000 16</inkml:trace>
  <inkml:trace contextRef="#ctx0" brushRef="#br0" timeOffset="77339.66">16184 9317 263 0,'0'0'350'16,"0"0"-27"-16,0 0-12 0,0 0-25 0,0 0-27 15,-33 0-22-15,33 0-15 0,0 0-14 16,0 0-14-16,0 0-9 0,0 0-9 0,0 0-13 15,0 0-13-15,-24 7-13 0,24-7-11 0,0 0-15 16,0 0-7-16,0 0-6 0,0 0-10 0,0 0-12 16,0 0-5-16,0 0-7 0,0 0-13 0,0 0 9 15,0 0-4-15,0 0 0 0,0 0-2 0,0 0-1 16,0 0-3-16,0 0-2 0,0 0-7 0,33 0-4 16,-33 0 0-16,0 0-4 0,30-7 1 15,-30 7 3-15,27-5 0 0,-27 5 8 0,27-5-3 16,-27 5-2-16,33-7-2 0,-33 7-5 0,41-6-4 15,-41 6-3-15,36-1-1 0,-36 1-6 0,54-8-1 16,-28 5-2-16,1-1-1 0,-1 1-1 0,8-3-2 16,-4 4 2-16,3-4-6 0,0 5 0 15,-3-2-2-15,8-2 2 0,-2 2-2 0,4-2 2 16,0 3 2-16,0-5 2 0,3 4 7 0,4-2 4 16,-1 3-1-16,5-5 2 0,-1 4-5 0,3-2-1 15,-3 2-5-15,4-1-1 0,-2-1-3 16,2 1-1-16,-7 2-1 0,3-4-2 0,0 5-1 15,-6-2 0-15,2 1 0 0,-3-1 0 0,-6 0-2 16,3 1 2-16,-3-1 1 0,-1 1-2 0,2-3 0 16,1 3 0-16,-6 2 1 0,4-5-1 0,-4 2 0 15,0 1-1-15,5-1 1 0,-5 0-1 0,-3 2 0 16,0-2-1-16,3 0 1 0,-2 1 0 0,2-1 2 16,0 2-2-16,0-2 0 0,1 0-1 0,6 1 0 15,0-2-1-15,6 2 4 0,1-4 1 0,7 5-2 16,-5 1 0-16,8-3 0 0,0-2 0 15,0 2-1-15,0 3 3 0,-1-5-3 16,-3 3-1-16,-3 2 5 0,-3-2-1 0,-4-1-1 16,-3 1-2-16,-7 2 0 0,5-3 3 0,-8 3 2 15,0-2 3-15,0-1 20 0,-30 3 28 0,57-2 4 16,-57 2-8-16,56-6-7 0,-56 6-7 0,56-4-9 16,-29 1-2-16,3 1-8 0,0-1-1 0,7-1-3 15,3 1 2-15,3-3-5 0,0 1 4 0,8 1-4 16,2 1 0-16,-2-5-2 0,1 6-4 0,8-3 4 15,0-2-4-15,4 4-2 0,-1-4-2 0,1 1 1 16,-1 2-2-16,-3-1 1 0,1-2 0 0,-6 4 0 16,-4-3-3-16,2 1 5 0,-2 1-4 0,-2 1 0 15,1-5 1-15,-3 6-5 0,3-3 1 16,-3 0 3-16,-1 3-1 0,1-3-4 16,3 0 6-16,-3-1-3 0,2 5 0 0,-2-5-2 15,4 4 1-15,-5-1 2 0,4-4-1 0,0 5 0 16,0-4 0-16,1 6-1 0,-2-6 2 0,-2 5-1 15,3-2-1-15,-7-2-1 0,8 2 4 0,-2 1-3 16,1-1 5-16,7 1-1 0,7-5-2 0,2 4 8 16,-3-4-10-16,7 1 1 0,-2-1-1 0,1 5 0 15,-2-5 3-15,-4-2-1 0,0 7-2 0,-9-5 2 16,0 4-3-16,-4-2 1 0,-1 2 1 0,-2-4 2 16,3 5-4-16,-3-3 0 0,-1 2 2 0,5-2 0 15,2 0 2-15,7 1-3 0,3-4 0 16,4 4 1-16,-1-2-2 0,8-2 0 0,3 2-2 15,-3 5 2-15,2-7 0 0,-2 5 1 16,-1-1-1-16,-4-1 1 0,2 0 2 0,-8 2 0 16,1-2 2-16,-1 0-4 0,-3 1-5 0,0-4 7 15,0 5 0-15,3-4 1 0,1 1-5 0,-4-2 2 16,3 4 1-16,0-1 5 0,1-2-7 0,-4 4-3 16,-7-2 0-16,-2 0 3 0,-5 5 1 0,-2-5 4 15,-8 3-5-15,-3 2 2 0,-3-5-1 0,-30 5 1 16,57-2 3-16,-57 2 2 0,43-6 21 0,-43 6 65 15,37-2 4-15,-37 2-9 0,34-4-13 0,-34 4-10 16,29-6-6-16,-29 6-14 0,0 0-1 16,34-6-12-16,-34 6-6 0,0 0-7 0,0 0-2 15,33-2-2-15,-33 2-2 0,0 0-3 0,0 0-3 16,0 0-45-16,0 0-147 0,0 0-162 0,0 0-199 16,-23-7-219-16,23 7-943 0,-57-8-1143 15</inkml:trace>
  <inkml:trace contextRef="#ctx0" brushRef="#br2" timeOffset="85319.65">9477 11996 215 0,'0'0'477'16,"0"0"-12"-16,0 0-11 0,7-20-18 0,-7 20-26 15,0 0-21-15,4-16-5 0,-4 16-12 0,0 0-11 16,3-18-7-16,-3 18-12 0,0 0-12 0,0 0-18 16,0 0-29-16,0-20-29 0,0 20-28 0,0 0-36 15,0 0-34-15,0 0-29 0,0 0-27 16,0 0-24-16,0 0-10 0,0 0-16 15,0 0-7-15,0 0-5 0,0 0-5 0,0 0 5 16,0 0 3-16,0 0 16 0,-7 20 14 0,7-20 0 16,0 22-9-16,0-22-10 0,-4 26-8 0,4-26-6 15,-3 29-8-15,3-29-9 0,-3 31-1 0,3-31-3 16,-3 33-3-16,3-33-2 0,0 29-3 0,0-29 0 16,0 28 0-16,0-28-6 0,0 25 1 0,0-25 0 15,0 22 0-15,0-22 0 0,0 22 0 0,0-22-2 16,0 18-1-16,0-18 4 0,0 0 0 0,3 20 2 15,-3-20 8-15,0 0-2 0,0 0 3 16,3 20 7-16,-3-20-1 0,0 0-3 0,0 0-3 16,0 0-3-16,0 0-16 0,0 0-100 0,27-7-129 15,-27 7-153-15,6-15-172 0,-6 15-184 16,4-20-144-16,-4 20-758 0,0-25-1082 0</inkml:trace>
  <inkml:trace contextRef="#ctx0" brushRef="#br2" timeOffset="85740.67">9424 11582 368 0,'-4'-22'507'0,"4"22"-21"0,0 0-36 16,0 0-41-16,-16-14-30 0,16 14-26 0,0 0-20 15,0 0-14-15,-27 4-21 0,27-4-27 0,0 0-35 16,-23 12-31-16,23-12-21 0,-10 15-12 0,10-15-7 16,-6 15-2-16,6-15-10 0,3 21-18 0,-3-21-20 15,10 14-18-15,-10-14-14 0,23 15-9 0,-23-15-11 16,30 10-9-16,-30-10-7 0,40 0-7 15,-40 0-2-15,47-8-2 0,-20 1-2 0,-4-3 17 16,-3-2 53-16,-3-3-9 0,-4-3-13 0,-3 1-8 16,-10-2-22-16,0-2-10 0,-7-2-7 0,-3 6-10 15,-7 0-4-15,-2 0-5 0,-1 5-1 0,-4 0-7 16,0 4-1-16,2 4 0 0,22 4-8 16,-47-5-58-16,47 5-79 0,-47 7-91 0,27 3-100 15,3 2-109-15,4 0-124 0,-1 5-102 0,11 2-128 16,3-19-463-16,0 33-715 0</inkml:trace>
  <inkml:trace contextRef="#ctx0" brushRef="#br2" timeOffset="86287.68">9705 11901 427 0,'0'0'527'0,"0"0"-5"0,0 0-18 16,0 0-34-16,0 0-32 0,0 0-28 0,16-12-23 15,-16 12-25-15,10-14-27 0,-10 14-23 0,13-17-27 16,-13 17-31-16,13-18-37 0,-13 18-36 16,17-18-34-16,-17 18-27 0,21-15-26 0,-21 15-17 15,22-7-17-15,-22 7-8 0,0 0-9 0,38 0-6 16,-38 0-5-16,25 14 0 0,-25-14-3 0,24 24-5 16,-18-10-1-16,5 6-4 0,-4 0 1 15,-1 1-6-15,1-1 2 0,-3-1-2 0,-1 4 0 16,0-2 1-16,-3-21-2 0,0 34 6 0,0-34 3 15,-3 29 45-15,3-29 39 0,-3 24 38 0,3-24 20 16,-4 19 3-16,4-19-8 0,0 0-16 0,-13 12-22 16,13-12-19-16,0 0-16 0,0 0-17 0,-18-14-13 15,18 14-13-15,-6-25-9 0,6 25-7 0,0-30-5 16,3 10-6-16,0 0-2 0,5-1-5 0,-2-1-1 16,4 2-1-16,1-1-1 0,2-3-2 15,0 2-2-15,4-1-1 0,0 3 0 16,-1 2-1-16,1 1 1 0,-1 3-2 0,-2-1-2 15,2 4-1-15,-16 11 0 0,27-15-1 0,-27 15 3 16,0 0 0-16,33 0 0 0,-33 0-1 0,17 17 2 16,-17-17 1-16,7 28 0 0,-7-13-2 0,0 5 2 15,0 4-1-15,-3-1 2 0,-1 3 0 0,-2 0 0 16,2-3-2-16,-3 5 2 0,1-3 0 0,-1 3 2 16,1-3-3-16,-2 2 2 0,5-2-7 0,-3-1 4 15,3 0 0-15,-1-2 2 0,1-2-1 0,3-20 4 16,-3 33 1-16,3-33-2 0,0 27 1 0,0-27-6 15,0 18-84-15,0-18-116 0,0 0-124 0,0 0-118 16,0 0-123-16,0 0-153 0,26-3-112 16,-26 3-854-16,17-17-1120 0</inkml:trace>
  <inkml:trace contextRef="#ctx0" brushRef="#br2" timeOffset="86599.68">10514 11715 119 0,'11'-18'485'0,"-5"1"-22"0,-6 17-10 0,10-25-17 16,-10 25-35-16,11-20-39 0,-11 20-55 0,6-17-57 16,-6 17-47-16,0 0-40 0,0 0 56 0,0 0 38 15,0 0 4-15,0 0 2 0,0 0-15 0,7 17-15 16,-7-17-4-16,-10 35-22 0,7-12-26 16,-5 1-17-16,5 6-15 0,-3 3-9 0,-1-1-5 15,-4 2-3-15,5-3-6 0,0 5-14 0,-1-5-7 16,1 1-7-16,-2 2-17 0,5-2-5 15,0-3-6-15,-4-6-2 0,4 3-7 0,3 0-3 16,0-5-6-16,0-1-9 0,3 0 2 0,4-5-4 16,-7-15-2-16,9 28-1 0,-9-28-5 0,24 14-7 15,-24-14-18-15,30 6-66 0,-30-6-79 0,33-6-75 16,-33 6-68-16,41-9-63 0,-22-1-63 0,2 0-60 16,-4 0-66-16,-1-2-31 0,1-4-40 0,-4 4-48 15,-3-3-502-15,0 3-619 0</inkml:trace>
  <inkml:trace contextRef="#ctx0" brushRef="#br2" timeOffset="86792.06">10535 12039 496 0,'-27'3'556'0,"27"-3"-13"16,-54 3-24-16,54-3-18 0,-40 2-37 0,40-2-56 16,-30 3-71-16,30-3-61 0,0 0-47 0,-36 1-11 15,36-1 23-15,0 0-13 0,0 0-37 0,0 0-33 16,0 0-28-16,27 8-26 0,-27-8-16 0,36 0-16 15,-36 0-9-15,51-2-10 0,-21 0-12 16,3-3-93-16,0 0-123 0,0-3-158 0,7 1-166 0,4-4-107 16,2 2-220-16,8-4-339 0,3 0-631 15</inkml:trace>
  <inkml:trace contextRef="#ctx0" brushRef="#br2" timeOffset="87411.68">12452 11862 194 0,'0'0'425'0,"0"-16"-17"0,0 16-22 16,-3-20-21-16,3 20-20 0,-13-16-19 0,13 16-28 15,-14-18-23-15,14 18-14 0,-16-15-6 0,16 15 2 16,-20-12-1-16,20 12 3 0,-24-14-7 0,24 14 2 15,-27-6-5-15,27 6-7 0,-27-10-12 0,27 10-17 16,-33-8-17-16,33 8-14 0,-33 0-10 0,33 0-12 16,-43 3-14-16,43-3-17 0,-44 7-22 0,21 1-14 15,3-2-16-15,0 8-11 0,0-4-10 0,0 5-13 16,7 0-5-16,-1 2-5 0,5 4-5 0,-2-4-5 16,4 5-1-16,4-3 0 0,3 5-4 15,0-2-6-15,3-2-2 0,4 1 2 16,-3-1 4-16,6-3-2 0,-1-3 4 0,5-2 0 15,-14-12 0-15,30 21-2 0,-30-21-1 0,37 8-4 16,-37-8 1-16,43 0-3 0,-20-5 2 0,1-2-1 16,3-2-4-16,-5 0 0 0,2-4-2 0,-1 1-2 15,-2-3 3-15,-2 1 0 0,-2-6-1 0,-1 6 4 16,2-4 0-16,-9-1 3 0,2 1 5 0,2-2 11 16,-7 2 4-16,-3-1 1 0,5-1-4 0,-5 0 0 15,-3 20 3-15,3-33 10 0,-3 33 4 0,0-30 3 16,0 30-5-16,-3-28-6 0,3 28 1 0,-3-22-8 15,3 22-6-15,-3-21-7 0,3 21-2 0,0 0-3 16,-14-16-3-16,14 16-2 16,0 0-5-16,0 0 2 0,-27 15 0 0,27-15-4 15,-13 22 0-15,13-22 0 0,-3 38 0 0,3-16 0 16,0 1 0-16,3 2 0 0,7 2 0 0,-7 3 0 16,11 3 0-16,-4-3 0 0,2 0 0 0,2-1 0 15,2-1 0-15,5-1 0 0,-4-3 0 0,2-2 0 16,2 0 0-16,2-4 0 0,-3-3 0 0,3-3 0 15,1-2 0-15,-4-2 0 0,6-3-159 0,-26-5-168 16,44 0-129-16,-44 0-132 0,43-10-168 0,-23 0-121 16,0-2-833-16,3-1-1144 0</inkml:trace>
  <inkml:trace contextRef="#ctx0" brushRef="#br2" timeOffset="87947.68">13707 11219 121 0,'0'0'564'0,"19"-17"-1"0,-19 17-1 16,11-15-31-16,-11 15-30 0,6-18-32 0,-6 18-45 15,0 0-45-15,0-22-45 0,0 22-44 0,-11-12-36 16,11 12-18-16,-16-10-12 0,16 10-7 0,-23-10-2 16,23 10 2-16,-30-8 1 0,30 8 5 0,-27-7-2 15,27 7 0-15,-30-7-4 0,30 7-17 16,-30-5-20-16,30 5-30 0,0 0-26 0,-40-3-26 16,40 3-16-16,-23 8-13 0,23-8-6 0,-24 14-39 15,11-2-24-15,-1 4 0 0,5 0 0 0,-1 10 0 16,-4 2 0-16,4 5 0 0,4 1 0 0,-8 9 0 15,1 2 0-15,3 5 0 0,3 0 0 16,-6 2 0-16,3 3 0 0,-4 5 0 0,5 3 0 16,-5-3 0-16,4-8 0 0,-3 4 0 0,3-7 0 15,0 1 0-15,-3-5 0 0,-1 0 0 0,4-7 0 16,0-3 0-16,3-3 0 0,1-7 0 0,-1-2 0 16,4-1 0-16,-4-2 0 0,7-20 0 0,-7 28 0 15,7-28 0-15,0 23 0 0,0-23 0 0,11 15 0 16,-11-15 0-16,16 9 0 0,-16-9 0 15,27 8 0-15,-27-8 0 0,36 7 0 0,-36-7 0 16,41 3 0-16,-41-3 0 0,49 2 0 0,-49-2 0 16,51-2 0-16,-51 2 0 0,57-5 0 0,-35 0 0 15,5-3 0-15,-7 1-608 0,4-3-213 16,-8-2-105-16,1-1-134 0,-4-2-564 0,1 0-1064 16</inkml:trace>
  <inkml:trace contextRef="#ctx0" brushRef="#br2" timeOffset="88459.68">14113 11494 273 0,'13'-11'463'0,"1"-4"-4"0,-14 15-10 15,23-21-11-15,-23 21-20 0,20-20-24 0,-20 20-19 16,14-20-21-16,-14 20-37 0,6-17-40 15,-6 17-32-15,0 0-26 0,0-23-26 0,0 23-17 16,0 0-5-16,-17-17 6 0,17 17-9 0,-19-8-1 16,19 8-5-16,-27-5 1 0,27 5 8 0,-33-2 0 15,33 2 8-15,-38 0 1 0,38 0-3 0,-40 5-7 16,40-5-17-16,-39 10-20 0,39-10-21 0,-40 17-15 16,23-8-11-16,4 5-10 0,-1-2-7 0,1 5-6 15,6-1 8-15,0 0 4 0,7-16-3 0,-6 34-6 16,6-34-54-16,3 35-12 0,-3-15 0 0,3-2 0 15,4 1 0-15,0-1 0 0,0 0 0 16,-1-4 0-16,4 3 0 0,1-4 0 0,-2 2 0 16,5-5 0-16,2 1 0 0,-16-11 0 15,33 12 0-15,-33-12 0 0,40 7 0 0,-40-7 0 16,38 5 0-16,-38-5 0 0,33 5 0 0,-33-5 0 16,27 3 0-16,-27-3 0 0,22 5 0 0,-22-5 0 15,17 9 0-15,-17-9 0 0,18 18 0 0,-18-18 0 16,6 26 0-16,-6-26 0 0,-3 29 0 0,-5-15 0 15,2 7 0-15,-4-3 0 0,0-1 0 0,0 1 0 16,-3-3 0-16,-1 3 0 0,-2-7 0 0,2 5 0 16,-2-6 0-16,-4 2 0 0,-1-1 0 15,2-4 0-15,-5 1 0 0,4-1 0 0,20-7-230 16,-40 4-292-16,40-4-160 0,-33 0-170 0,33 0-146 16,-24-9-671-16,24 9-1105 0</inkml:trace>
  <inkml:trace contextRef="#ctx0" brushRef="#br2" timeOffset="89059.68">14687 11155 450 0,'0'0'545'0,"-14"-13"4"0,14 13-18 15,0 0-50-15,-13-15-30 0,13 15-60 0,0 0-54 16,0 0-46-16,-3-20-26 0,3 20-22 0,0 0-14 15,16-10-13-15,-16 10-3 0,24-4-7 16,-24 4-9-16,33-8-6 0,-33 8-13 0,40-3-15 0,-40 3-18 16,50-7-14-16,-50 7-10 0,50-6 5 15,-50 6-4-15,54-5-5 0,-54 5-13 0,43 0-3 16,-43 0-15-16,39-2-8 0,-39 2-6 0,38 5-2 16,-38-5 7-16,36 13 19 0,-19-3 23 0,-4 2 3 15,0 3-7-15,-2 3-11 0,-1 4-10 16,-7 3-30-16,3 3-64 0,-6 5 0 0,4 1 0 15,-1 2 0-15,-3 1 0 0,4 3 0 0,-4-3 0 16,0 4 0-16,0-7 0 0,0 4 0 0,3-3 0 16,0-5 0-16,-3 0 0 0,7-5 0 0,-7-1 0 15,3 0 0-15,-3-5 0 0,3-1 0 16,-3-18 0-16,7 30 0 0,-7-30 0 0,4 27 0 16,-4-27 0-16,0 23 0 0,0-23 0 0,-4 18 0 15,4-18 0-15,-13 19 0 0,13-19 0 0,-30 18 0 16,6-9 0-16,5 3 0 0,-11 0 0 0,0-3 0 15,-8 4 0-15,5-4 0 0,0 2 0 0,0-2 0 16,3 2 0-16,0-4 0 0,3 1 0 0,-3-2 0 16,3-2 0-16,27-4 0 0,-53 5-222 0,53-5-718 15,-44-3-239-15,44 3-810 0,-46-12-1408 16</inkml:trace>
  <inkml:trace contextRef="#ctx0" brushRef="#br2" timeOffset="90583.68">15797 11522 75 0,'0'0'484'0,"0"0"-43"0,0 0-29 0,0 0-21 15,0 0-23-15,0 0-12 0,0 0-5 0,0 0-22 16,0 0-2-16,-37 0 10 0,37 0 26 0,0 0 28 16,0 0 26-16,0 0 24 0,-30 3-10 0,30-3-13 15,0 0-32-15,0 0-36 0,0 0-42 0,0 0-55 16,0 0-38-16,0 0-41 0,0 0-35 16,-33 0-105-16,33 0-34 0,0 0 0 0,0 0 0 15,0 0 0-15,0 0 0 0,0 0 0 0,0 0 0 16,30-8 0-16,-30 8 0 0,33-5 0 15,-33 5 0-15,41-10 0 0,-41 10 0 0,46-8 0 16,-46 8 0-16,54-7 0 0,-54 7 0 0,49-10 0 16,-49 10 0-16,47-5 0 0,-47 5 0 0,43-4 0 15,-43 4 0-15,41-5-253 0,-41 5-172 0,30-3-99 16,-30 3-102-16,0 0-126 0,36-3-75 0,-36 3-124 16,0 0-353-16,0 0-761 0</inkml:trace>
  <inkml:trace contextRef="#ctx0" brushRef="#br2" timeOffset="90867.76">15854 11672 466 0,'0'0'448'0,"-30"10"-23"0,30-10-34 16,-27 8-28-16,27-8-19 0,-26 7-15 0,26-7-23 15,0 0 0-15,-30 8 4 0,30-8 6 0,0 0 0 16,-27 7-4-16,27-7-16 0,0 0-23 0,0 0-34 15,-27 7-33-15,27-7-27 0,0 0 8 0,0 0 0 16,0 0-21-16,24 8-21 0,-24-8-22 0,33 3-20 16,-33-3-20-16,43 2-13 0,-43-2-12 15,57 0-11-15,-24-5-8 0,-3 5-2 0,3-2-8 16,4-1-2-16,-7 0-2 0,3-1-6 0,-3 1-4 16,0-1-1-16,0-2-7 0,-30 6-29 0,51-5-76 15,-51 5-95-15,36-7-146 0,-36 7-154 0,30-14-173 16,-30 14-134-16,14-9-763 0,-14 9-1005 0</inkml:trace>
  <inkml:trace contextRef="#ctx0" brushRef="#br2" timeOffset="91775.68">16881 10997 261 0,'0'0'462'0,"0"0"-3"0,0 0-19 15,17-12-22-15,-17 12-36 0,0 0-23 0,13-16-17 16,-13 16-21-16,0 0-21 0,20-12-23 0,-20 12-20 15,16-13-14-15,-16 13-16 0,21-9-18 16,-21 9-17-16,17-13-13 0,-17 13-14 0,16-12-10 16,-16 12-3-16,20-16-14 0,-20 16-7 15,13-12-1-15,-13 12-8 0,14-17-9 0,-14 17-11 16,13-21-5-16,-13 21-7 0,3-17-2 0,-3 17-14 16,0 0-9-16,0-25-15 0,0 25-8 0,-9-17-7 15,9 17-8-15,-21-12-8 0,21 12-9 0,-19-11 2 16,19 11-4-16,-34-10-3 0,34 10-1 0,-34-5-3 15,34 5 3-15,-33-3-1 0,33 3-3 0,-36 5 1 16,36-5-4-16,-34 6 6 0,34-6 0 0,-30 12-1 16,30-12 0-16,-23 15 3 0,23-15-3 0,-16 18 6 15,16-18 5-15,-11 19-1 0,11-19 2 16,3 29 3-16,-3-29-1 0,17 29 1 0,-4-12-2 16,4-1 1-16,0 0-11 0,3 8 7 0,0-5-1 15,0 6-2-15,0-1-3 0,-3-2 2 16,2 2 3-16,-5 0-5 0,2-2 2 0,-5 3-1 15,-4-3 4-15,-1 1-3 0,-6-1 6 0,-3 2-8 16,-4 5 6-16,-3 1-1 0,-3-2 1 0,-4 1-5 16,1-4 3-16,-5 2-1 0,5-4 0 0,2-3 1 15,4-6 3-15,1 6 7 0,-2-6 7 0,11-14 2 16,-16 17-6-16,16-17-4 0,0 0-3 0,0 0-6 16,0 0 2-16,0 0-4 0,0 0-4 0,0 0 0 15,0 0-1-15,0 0-2 0,0 0-1 16,30-8-2-16,-30 8 0 0,0 0-2 0,30-2 0 15,-30 2-1-15,0 0-2 0,19 8 3 0,-19-8-1 16,14 17 2-16,-14-17-1 0,10 29 2 0,-7-10 0 16,-3 3 0-16,0 4 2 0,0 3 0 0,-3 4 1 15,3 4 1-15,-3 1-1 0,0-1 2 16,3 2 0-16,3 2 0 0,0-1 0 0,0 0 0 16,4-3 1-16,0-2 2 0,6-3 1 0,1 0 0 15,2-8-3-15,4 1 5 0,7-5 1 0,-1-2-4 16,4-1-2-16,4-7-9 0,0 0-48 0,-1-2-79 15,0-5-86-15,0 0-121 0,7-3-116 0,-7-3-161 16,8-6-179-16,-8 0-947 0,7 1-1173 16</inkml:trace>
  <inkml:trace contextRef="#ctx0" brushRef="#br2" timeOffset="93007.68">23768 10502 316 0,'0'0'483'0,"0"0"-39"15,0 0-22-15,-27-2-28 0,27 2-20 0,0 0-22 16,0 0-28-16,-27-6-30 0,27 6-28 0,0 0-21 16,0 0-23-16,0 0-25 0,0 0-20 0,0 0-17 15,-27-1-12-15,27 1-11 0,0 0-15 0,0 0-23 16,0 0-16-16,0 0-17 0,17-13-13 0,-17 13-10 16,27-5-10-16,-27 5-6 0,34-8-5 0,-34 8-6 15,42-5-5-15,-42 5-2 0,51-2 3 16,-51 2-8-16,50 0 2 0,-50 0-3 0,43 2-1 15,-43-2 1-15,43 7-4 0,-43-7 2 0,34 7-3 16,-34-7 2-16,30 17 4 0,-30-17 6 0,16 17 24 16,-16-17 31-16,10 25 23 0,-10-25 10 0,4 25-3 15,-4-25-3-15,-4 27-2 0,4-27 8 0,-13 30 2 16,7-15 0-16,-5-3-7 0,11-12-5 16,-13 25-13-16,13-25-9 0,-17 23-10 0,17-23-10 15,-13 18-6-15,13-18-6 0,-9 17-8 0,9-17-1 16,-8 15-2-16,8-15-2 0,0 0-2 0,-10 18-1 15,10-18 3-15,0 0-2 0,0 0 10 16,0 16 22-16,0-16 4 0,0 0-10 0,21 14 3 16,-21-14-14-16,0 0-5 0,27 12-8 0,-27-12-3 15,22 13-2-15,-22-13-4 0,20 12-2 0,-20-12 0 16,24 17-4-16,-24-17 0 0,13 25 0 0,-13-25-2 16,11 30 2-16,-11-10 2 0,0 4-5 0,0-2 2 15,-5 0-1-15,2 4 0 0,0 1 0 0,0 0 1 16,-4 3-2-16,-2 0 1 0,-2 3-2 0,1 1 4 15,-3-2 0-15,-1-1-1 0,2-1 2 16,-2-2-2-16,1-3 1 0,2-3 7 0,1-2-5 16,1-2 0-16,2-1-1 0,7-17 3 15,-14 25-3-15,14-25-1 0,-9 26 1 0,9-26-1 16,0 22 0-16,0-22 3 0,3 17-2 0,-3-17-1 16,6 18-4-16,-6-18 0 0,0 0-4 0,14 18-19 15,-14-18-64-15,0 0-55 0,0 0-56 0,0 0-66 16,30-5-72-16,-30 5-74 0,10-16-77 0,-10 16-118 15,10-20-102-15,-10 20-811 0,14-27-961 0</inkml:trace>
  <inkml:trace contextRef="#ctx0" brushRef="#br2" timeOffset="93351.68">24522 10793 96 0,'0'0'595'0,"0"0"-1"0,0 0 12 0,0 0 20 16,-21-8-2-16,21 8 6 0,0 0-10 0,-27-12 4 15,27 12-36-15,-16-13-38 0,16 13-48 16,-14-13-49-16,14 13-66 0,-9-12-61 0,9 12-61 16,-7-16-160-16,7 16-105 0,0 0 0 15,0-25 0-15,0 25 0 0,0 0 0 0,13-17 0 16,-13 17 0-16,14-12 0 0,-14 12 0 0,19-8 0 16,-19 8-12-16,24-5-504 0,-24 5-121 0,0 0-144 15,33 0-136-15,-33 0-895 0,14 13-1240 0</inkml:trace>
  <inkml:trace contextRef="#ctx0" brushRef="#br2" timeOffset="93547.81">24508 10962 492 0,'0'0'556'0,"3"20"-8"16,-3-20-20-16,14 15-30 0,-14-15-50 0,23 18-54 16,-23-18-51-16,34 20-46 0,-18-11-45 0,4 7-44 15,-3-4-28-15,-1 6-6 0,-2-1 21 16,-1 3 22-16,-3-3 18 0,-7 7 4 0,0-5-9 15,-6 4-20-15,0-3-28 0,-4 0-30 0,-5-1-30 16,-6-1-16-16,-2 2-16 0,-6-5-22 0,-4 0-116 16,0-2-185-16,-7-3-246 0,3-3-302 0,1-2-1063 15,-3-2-1271-15</inkml:trace>
  <inkml:trace contextRef="#ctx0" brushRef="#br2" timeOffset="94823.68">17592 11067 372 0,'0'0'422'15,"0"0"-34"-15,0 0-32 0,0 0-25 0,0 0-21 16,0 0-15-16,0 0-11 0,0 0-9 0,0 0-6 16,0 0 1-16,0 0-6 0,0 0-2 0,0 0-7 15,0 0-12-15,0 0-9 0,0 0-29 0,0 0-33 16,-30 2-35-16,30-2-25 0,0 0-21 16,-24 13-14-16,24-13-17 0,-17 12-4 0,17-12-7 15,-16 16-9-15,16-16-3 0,-20 22-5 0,20-22-5 16,-13 25 2-16,13-25-7 0,-11 30-5 0,11-30 0 15,0 30-3-15,0-30 0 0,0 27-1 16,0-27-2-16,11 31 2 0,-11-31-1 0,9 22 0 16,-9-22-3-16,21 21-1 0,-21-21-3 0,19 14-16 15,-19-14-48-15,24 8-72 0,-24-8-107 0,0 0-158 16,36 2-200-16,-36-2-207 0,0 0-519 0,33-5-779 16</inkml:trace>
  <inkml:trace contextRef="#ctx0" brushRef="#br2" timeOffset="95431.68">18025 11300 274 0,'0'0'481'0,"0"0"-11"0,0-23-27 0,0 23-26 16,0 0-35-16,3-17-27 0,-3 17-32 0,0 0-20 15,0 0-37-15,0-20-33 0,0 20-35 16,0 0-34-16,0 0-28 0,0 0-25 0,0 0-23 16,-3-21-18-16,3 21-3 0,0 0 41 15,0 0 36-15,0 0 25 0,0 0 23 0,3 24 25 16,-3-24 8-16,0 19-1 0,0-19-17 0,0 27-15 16,0-27-19-16,-3 38-25 0,3-13-25 0,0-2-19 15,0 2-16-15,3 2-14 0,-3-3-13 0,4 5-10 16,-1-2-9-16,0-2-5 0,0 1-7 0,-3-7-5 15,8 5-4-15,-5-3-1 0,0-3-2 0,-3-18-1 16,10 30 0-16,-10-30-6 0,6 23-13 0,-6-23-92 16,14 15-123-16,-14-15-164 0,0 0-166 0,24 7-210 15,-24-7-164-15,0 0-643 0,26-10-1008 16</inkml:trace>
  <inkml:trace contextRef="#ctx0" brushRef="#br2" timeOffset="95751.68">18501 11332 23 0,'0'0'568'0,"11"-25"0"0,-11 25 2 0,3-22-1 16,-3 22-15-16,0-20-4 0,0 20-47 0,0 0-65 15,0-21-69-15,0 21-39 0,0 0-45 0,0 0-21 16,0 0-28-16,-27 16-25 0,21-1-24 0,-5 4-30 16,5 2-25-16,-1 1-27 0,4 3-18 0,0 1-21 15,3-2-3-15,0 1-11 0,3-2-11 16,-3 0-5-16,7-4-6 0,-1-1 0 0,-6-18-2 15,11 27 0-15,-11-27-4 0,19 13-6 0,-19-13 0 16,0 0-2-16,30-2 2 0,-30 2 97 0,20-12 73 16,-20 12-1-16,13-24-29 0,-13 24-31 0,8-28-23 15,-8 28-22-15,-8-31-26 0,5 13-56 0,-7 0 0 16,1 6 0-16,-2-3 0 0,-2 5 0 16,-4-4 0-16,17 14 0 0,-30-12 0 0,30 12 0 15,-33-7 0-15,33 7-235 0,-37-2-142 0,37 2-144 16,-33 0-153-16,33 0-181 0,-30 2-147 0,30-2-538 15,0 0-983-15</inkml:trace>
  <inkml:trace contextRef="#ctx0" brushRef="#br2" timeOffset="95939.68">18765 10992 196 0,'17'-17'569'0,"-1"2"-28"0,-16 15-35 0,21-17-74 15,-21 17-79-15,16-13-60 0,-16 13-54 0,0 0-8 16,23-5 2-16,-23 5-20 0,0 0-15 0,21 15-21 15,-21-15-8-15,9 22-11 0,-9-22-11 16,7 30-24-16,-3-12-20 0,-4-18-17 0,0 34-12 16,0-14-10-16,0 1-7 0,-4 1-42 0,1-2-123 15,-4 0-179-15,4-2-213 0,-3-1-206 16,6-17-510-16,-18 23-680 0</inkml:trace>
  <inkml:trace contextRef="#ctx0" brushRef="#br2" timeOffset="96156.31">19222 11292 255 0,'0'0'478'0,"0"0"-40"16,36 0-44-16,-36 0-43 0,0 0-26 0,30 9 9 16,-30-9 9-16,14 12-19 0,-14-12-38 15,13 14-49-15,-13-14-43 0,3 15-35 16,-3-15-28-16,8 15-27 0,-8-15-16 0,0 0-12 15,3 25-9-15,-3-25-10 0,0 0-34 0,-3 18-103 16,3-18-135-16,0 0-151 0,0 0-141 0,0 0-682 16,0 0-654-16</inkml:trace>
  <inkml:trace contextRef="#ctx0" brushRef="#br2" timeOffset="96971.68">19312 11287 360 0,'0'0'401'0,"0"0"-30"0,0 0-27 0,6-18-21 15,-6 18-35-15,0 0-33 0,0 0-24 0,14-17-38 16,-14 17-27-16,0 0-25 0,0 0-17 0,21-9-19 16,-21 9-15-16,0 0-14 0,0 0-12 0,0 0-2 15,30 4-6-15,-30-4 3 0,16 10 22 0,-16-10 15 16,10 15 8-16,-10-15-9 0,10 22-16 15,-10-22-11-15,10 25-17 0,-10-25-3 0,3 28 7 16,-3-28 48-16,-3 33 14 0,-4-13-8 0,1-3-6 16,-5 1-15-16,5-3-13 0,-4 3-13 0,0-3-8 15,0-1-4-15,10-14-11 0,-24 23-5 0,24-23-2 16,-16 20-7-16,16-20-39 0,-20 12-91 16,20-12-106-16,0 0-140 0,-27 8-115 0,27-8-122 15,0 0-617-15,0 0-668 0</inkml:trace>
  <inkml:trace contextRef="#ctx0" brushRef="#br2" timeOffset="97248.67">19986 10872 307 0,'0'0'458'0,"0"0"-51"16,0 0-51-16,4-17-45 0,-4 17-35 0,0 0-18 16,0 0-12-16,-24 13-5 0,24-13-6 0,-20 17-3 15,7-3-19-15,2 1-28 0,-2 3-22 0,-1 0-19 16,2 1-18-16,2-1-22 0,-1 2-17 0,2 0-14 16,2 3-10-16,1-4-11 0,1 5-9 0,5-7 0 15,0-17-6-15,0 34-18 0,0-34-97 0,8 33-153 16,-2-16-173-16,4-4-130 0,-10-13-633 0,20 23-634 15</inkml:trace>
  <inkml:trace contextRef="#ctx0" brushRef="#br2" timeOffset="97692.68">20322 11169 370 0,'0'0'527'16,"0"0"-31"-16,0 0-32 0,11-18-27 0,-11 18-48 16,0 0-42-16,0 0-42 0,0 0-57 15,0 0-33-15,0 0-9 0,0 0 1 0,0 0-14 16,-27 6-31-16,27-6-28 0,-17 15-20 0,17-15 5 15,-23 28-5-15,13-11-7 0,0 4 14 0,0 1-8 16,0 0-18-16,3 3-11 0,1 3-19 0,3-6-10 16,-1 3-11-16,4-2-4 0,0-1-5 0,7-2-1 15,-1-4-4-15,1-2-2 0,-7-14-4 0,23 17-3 16,-23-17-4-16,30 6-3 0,-30-6-2 0,30-3-4 16,-30 3 2-16,34-10-2 0,-17 0 2 0,-1 1 3 15,-2-8-8-15,-1 5-1 0,-4-2 1 0,2-1 1 16,-5-1-3-16,-6 16 5 0,10-30-7 15,-10 30-1-15,0-27-1 0,0 27-3 0,-6-19-4 16,6 19-14-16,-13-18-26 0,13 18-29 0,-21-8-35 16,21 8-45-16,0 0-58 0,-36-5-71 15,36 5-93-15,0 0-93 0,-44 0-76 0,44 0-119 16,0 0-378-16,-30-2-517 0</inkml:trace>
  <inkml:trace contextRef="#ctx0" brushRef="#br2" timeOffset="97895.68">20606 10950 43 0,'0'0'462'0,"20"-15"-47"0,-20 15-57 0,20-9-55 16,-20 9-18-16,0 0-9 0,0 0-6 0,27 6-3 16,-27-6-18-16,0 0-20 0,6 23-25 0,-6-23-24 15,4 20-34-15,-4-20-26 0,-4 25-19 16,4-25-17-16,-3 22-13 0,3-22-10 0,-10 22-8 15,10-22-90-15,-10 20-141 0,10-20-176 0,-13 16-176 16,13-16-517-16,-17 10-520 0</inkml:trace>
  <inkml:trace contextRef="#ctx0" brushRef="#br2" timeOffset="98131.68">20799 11187 61 0,'0'0'371'15,"30"10"-49"-15,-30-10-26 0,14 13-19 16,-14-13-28-16,13 15-23 0,-13-15-18 0,13 19-24 16,-13-19-26-16,4 21-25 0,-4-21-21 0,7 24-20 15,-7-24-17-15,0 24-12 0,0-24-8 16,-7 19-7-16,7-19-20 0,-4 18-83 0,4-18-112 15,0 0-134-15,-13 12-527 0,13-12-315 0</inkml:trace>
  <inkml:trace contextRef="#ctx0" brushRef="#br2" timeOffset="98399.68">21169 10890 253 0,'14'-13'483'0,"-14"13"-55"0,0 0-62 15,0 0-37-15,0 0-24 0,0 0-25 0,0 0-21 16,0 0-16-16,0 0-29 0,-14 22-19 0,14-22-10 16,-16 27-10-16,7-10-19 0,1 0-23 0,-2-2-21 15,7 2-20-15,3-17-13 0,-9 27-14 0,9-27-9 16,-5 31-7-16,5-31-7 0,0 25-1 0,0-25-12 15,11 25-10-15,-11-25-96 0,10 17-150 0,-10-17-178 16,17 15-161-16,-17-15-561 0,16 10-595 0</inkml:trace>
  <inkml:trace contextRef="#ctx0" brushRef="#br2" timeOffset="98648.68">21406 11226 225 0,'0'0'494'0,"0"0"-29"0,0 0-41 0,0 0-54 16,0 0-53-16,0 0-49 0,0 0-26 0,0 0-10 16,7 18-18-16,-7-18-23 0,0 0-15 0,0 0-29 15,23 8-23-15,-23-8-29 0,0 0-13 16,30 5-14-16,-30-5-18 0,0 0-6 0,44-5-72 15,-44 5-122-15,30-8-138 0,-30 8-134 0,30-9-180 16,-30 9-329-16,34-21-412 0</inkml:trace>
  <inkml:trace contextRef="#ctx0" brushRef="#br2" timeOffset="98875.68">21830 11000 115 0,'0'0'514'0,"0"0"-37"0,14-18-31 16,-14 18-58-16,0 0-54 0,0 0-61 0,10-15-51 15,-10 15-2-15,0 0-1 0,0 0-10 16,0 0-14-16,9 18-11 0,-9-18-4 0,0 16-6 16,0-16-8-16,3 26 4 0,-3-26 2 0,0 28-8 15,0-28-14-15,0 33-12 0,0-33-16 0,8 31-16 16,-8-31-16-16,3 32-13 0,-3-32-17 0,3 34-6 16,-3-34-8-16,0 27-5 0,0-27-4 0,7 23-7 15,-7-23-25-15,0 17-76 0,0-17-103 16,0 0-141-16,-7 20-191 0,7-20-151 0,0 0-722 15,0 0-833-15</inkml:trace>
  <inkml:trace contextRef="#ctx0" brushRef="#br2" timeOffset="99152.07">22064 10790 286 0,'0'0'439'16,"13"-14"-38"-16,-13 14-38 0,0 0-38 15,23-9-45-15,-23 9-36 0,0 0-23 0,0 0-16 16,0 0-11-16,33 2-17 0,-33-2-13 0,0 0-9 16,18 16-8-16,-18-16-15 0,9 17-12 0,-9-17-13 15,4 17-12-15,-4-17-14 0,0 23-9 16,0-23-17-16,-7 23-4 0,7-23-6 0,-6 20-5 15,6-20-3-15,-11 20-32 0,11-20-100 0,-16 14-147 16,16-14-160-16,-21 16-149 0,21-16-521 0,-20 9-543 16</inkml:trace>
  <inkml:trace contextRef="#ctx0" brushRef="#br2" timeOffset="99800.68">22304 11277 104 0,'0'0'472'0,"0"0"-30"16,0 0-29-16,0 0-30 0,0 0-32 0,0 0-34 15,0 0-43-15,0 0-42 0,0 0-41 0,0 0-33 16,0 0-27-16,0 0-26 0,0 0-19 0,0 0-10 16,0 0-8-16,0 0 0 0,0 0 0 0,0 0 4 15,19 10 1-15,-19-10 3 0,0 0-3 0,0 23-4 16,0-23-14-16,0 0-5 0,-3 25-7 0,3-25-8 15,-6 17-3-15,6-17-2 0,-7 20-2 16,7-20-6-16,-9 21 1 0,9-21-19 0,-18 14-78 16,18-14-105-16,-9 12-121 0,9-12-108 0,0 0-116 15,0 0-544-15,0 0-539 0</inkml:trace>
  <inkml:trace contextRef="#ctx0" brushRef="#br2" timeOffset="100052.01">22594 10855 183 0,'0'0'433'0,"7"-16"-23"0,-7 16-47 16,0 0-52-16,0 0-52 0,3-15-37 0,-3 15-5 15,0 0-16-15,0 0-17 0,0 0-24 0,-27 8-20 16,27-8-14-16,-13 12-14 0,13-12-15 0,-17 19-15 15,17-19-6-15,-14 19-21 0,14-19-3 0,-12 23-13 16,12-23-2-16,-10 21-4 0,10-21-9 16,-11 26-80-16,11-26-114 0,-3 23-134 0,3-23-112 15,0 19-560-15,0-19-454 0</inkml:trace>
  <inkml:trace contextRef="#ctx0" brushRef="#br2" timeOffset="100451.68">22764 10957 143 0,'0'0'445'0,"13"-13"-40"15,-13 13-32-15,0 0-30 0,14-12-39 0,-14 12-33 16,0 0-28-16,13-13-29 0,-13 13-21 0,0 0-22 16,0 0-19-16,17-9-17 0,-17 9-11 0,0 0-16 15,0 0-8-15,0 0-10 0,0 0-11 16,0 0-13-16,30-5-9 0,-30 5-10 0,0 0-12 15,0 0-7-15,19 9-4 0,-19-9-5 16,0 0-2-16,17 18-7 0,-17-18 2 0,10 15-2 0,-10-15 0 16,7 22 0-16,-7-22-1 0,0 25 3 15,0-25 13-15,-7 33 25 0,4-16 21 0,-4 3-1 16,1-2 18-16,-5 2 13 0,5-3 16 0,-4 1 11 16,0-4 9-16,0 4 0 0,0-2-2 0,10-16-9 15,-17 22-8-15,17-22-14 0,-16 19-9 0,16-19-5 16,-11 18 5-16,11-18 2 0,-10 16-5 0,10-16-13 15,0 0-10-15,-6 15-14 0,6-15-9 0,0 0-5 16,0 0-13-16,13 12-4 0,-13-12-2 0,0 0-14 16,30 2-54-16,-30-2-62 0,0 0-77 15,37-4-85-15,-37 4-88 0,30-8-108 0,-30 8-82 16,26-12-65-16,-26 12-135 0,27-15-329 16,-27 15-547-16</inkml:trace>
  <inkml:trace contextRef="#ctx0" brushRef="#br2" timeOffset="100644.4">23137 10776 138 0,'0'0'422'0,"3"-14"-62"0,-3 14-57 0,0 0-26 16,0 0-17-16,0 0-23 0,18-10-14 0,-18 10-21 16,0 0-25-16,6 17-19 0,-6-17-22 0,0 19-24 15,0-19-16-15,-6 22-18 0,6-22-14 16,-7 25-8-16,7-25-5 0,-17 28-13 15,17-28-87-15,-13 22-113 0,13-22-124 0,-20 17-168 16,20-17-375-16,-17 15-315 0</inkml:trace>
  <inkml:trace contextRef="#ctx0" brushRef="#br2" timeOffset="100971.69">23167 11139 247 0,'30'8'328'0,"-30"-8"-18"0,0 0-31 16,0 0-26-16,0 0-13 0,17 10-5 0,-17-10-3 15,0 0-6-15,0 0-7 0,7 20-12 0,-7-20-15 16,0 0-12-16,-3 25-20 0,3-25-19 0,-4 17-18 16,4-17-15-16,-3 21-14 0,3-21-13 0,-3 17-12 15,3-17-12-15,-7 18-10 0,7-18-6 16,0 0-3-16,-7 19-3 0,7-19-4 0,0 0-22 16,-10 19-94-16,10-19-133 0,0 0-130 0,0 0-137 15,0 0-551-15,0 0-510 0</inkml:trace>
  <inkml:trace contextRef="#ctx0" brushRef="#br2" timeOffset="102597.07">23455 10835 118 0,'0'0'430'0,"0"0"-22"0,0 0-23 0,0 0-32 15,16-11-30-15,-16 11-37 0,0 0-42 0,0 0-47 16,0 0-37-16,0 0-29 0,0 0 0 0,0 0 12 15,0 0-5-15,0 0-7 0,-7 20-6 0,7-20-4 16,-9 21-5-16,9-21-10 0,-14 20-8 0,14-20-22 16,-7 20-2-16,7-20-13 0,-9 21-11 0,9-21-9 15,-8 24-3-15,8-24-5 0,0 19-5 0,0-19-1 16,8 16-5-16,-8-16-32 0,9 15-78 0,-9-15-111 16,21 7-122-16,-21-7-97 0,0 0-121 0,0 0-488 15,39-2-501-15</inkml:trace>
  <inkml:trace contextRef="#ctx0" brushRef="#br2" timeOffset="103128.28">23811 10892 456 0,'0'0'429'16,"0"0"-38"-16,0 0-39 0,0 0-36 15,0 0-27-15,0 0-33 0,-4-17-30 0,4 17-25 16,0 0-21-16,0 0-21 0,0 0-18 0,0 0-9 15,0 0-1-15,-30 7 4 0,30-7 10 0,-19 10 4 16,19-10 6-16,-23 15 2 0,23-15-3 0,-31 23-10 16,14-10-11-16,4 1-5 0,0-2 2 0,-4 1 1 15,4-1-5-15,3 4-7 0,10-16-7 16,-20 22-8-16,20-22-10 0,-17 18-5 0,17-18-3 16,-14 14 4-16,14-14 4 0,-6 12 5 0,6-12-3 15,0 0-13-15,0 0-15 0,0 0-16 0,3 24-6 16,-3-24-8-16,0 0-9 0,0 0-6 0,27 10-5 15,-27-10-7-15,0 0-3 0,20 15-1 0,-20-15-1 16,17 10-5-16,-17-10 2 0,10 16-3 0,-10-16 5 16,7 21 3-16,-7-21-1 0,-4 25 5 15,4-25 0-15,-6 28 7 0,6-28-2 0,-14 27 3 16,4-12-2-16,4 0 0 0,6-15 1 0,-17 25-1 16,17-25 2-16,-16 20 3 0,16-20-7 15,-14 15-1-15,14-15-61 0,0 0-101 0,-24 10-119 0,24-10-129 16,0 0-149-16,0 0-132 0,-27-2-118 15,27 2-601-15,0 0-847 0</inkml:trace>
  <inkml:trace contextRef="#ctx0" brushRef="#br2" timeOffset="103360.69">23825 10790 27 0,'0'0'395'15,"16"-14"-42"-15,-16 14-49 0,0 0-43 0,17-12-22 16,-17 12-2-16,0 0-4 0,0 0-6 16,0 0-13-16,20 12-7 0,-20-12-15 0,0 0-14 15,0 29-10-15,0-29-19 0,-7 22-16 0,7-22-21 16,-10 23-20-16,10-23-10 0,-13 25-20 0,13-25-8 16,-14 19-4-16,14-19-7 0,-19 20-9 0,19-20-93 15,-20 18-133-15,20-18-160 0,-21 12-185 0,21-12-452 16,-30 8-464-16</inkml:trace>
  <inkml:trace contextRef="#ctx0" brushRef="#br2" timeOffset="105983.69">9705 13700 235 0,'-48'0'422'0,"9"2"-48"0,-1-2-31 0,6 0-27 15,-3 0-15-15,4 0-10 0,3 2-16 0,-3-2-19 16,33 0-12-16,-47 3-20 0,47-3-31 0,-43 2-22 16,43-2-25-16,-34 0-20 0,34 0-23 0,0 0-14 15,-36 0-9-15,36 0-11 0,0 0 11 16,0 0 32-16,0 0 14 0,0 0 11 0,0 0 2 15,46-2-2-15,-5-3-6 0,19-2-10 0,10-4-12 16,16-3-7-16,27-3-14 0,11-4-9 0,6 1-9 16,36-8-6-16,8 1-7 0,13 0-4 0,7-3-8 15,2 2-3-15,5 1-10 0,-5 3-4 0,4-5-5 16,-7 4-1-16,5 1 0 0,1-2-6 0,8 1-2 16,13 1-3-16,11-2 0 0,9-1 2 15,0 0 4-15,3-2 3 0,50-3 5 0,-42 5-4 16,45-3-6-16,-2-2 4 0,-44 8-1 0,-7 0-4 15,4-1-2-15,-4 2 2 0,5 1 4 16,2-1-4-16,3-2 0 0,0 3-3 0,1-1 2 16,-4 0-2-16,0-1-3 0,4 2 5 0,42-10-4 15,1 3 4-15,3-3-3 0,7-1 0 0,0 1-1 16,-4-4-1-16,11 2 4 0,3-4 7 0,10 1 6 16,3-1 2-16,-7 1 1 0,1-1-1 0,-4 4 2 15,0-2-1-15,1 1-2 0,-2 3-1 0,-9 2 1 16,-10 1-5-16,-49 3-1 0,-1 0 2 0,-3 4-3 15,3-3 0-15,-7 3 5 0,-6-1 3 0,-3 3 6 16,-14-2-2-16,-10 2 3 0,-17 1 4 16,-16-1-2-16,-37 4 0 0,-16 0 2 0,-12 5 2 15,-25-1 1-15,-3 0-6 0,-21 4-8 16,0-1-7-16,-12 4-3 0,-5-2-4 0,-2 2-1 16,-4-3-4-16,-10 3-11 0,-4 3-77 0,1-6-98 15,-27 8-145-15,33-5-194 0,-33 5-283 0,0 0-1057 16,4-21-1282-16</inkml:trace>
  <inkml:trace contextRef="#ctx0" brushRef="#br2" timeOffset="111313.01">8307 3955 91 0,'-14'-13'444'0,"1"1"9"15,13 12 2-15,-20-18-22 0,20 18-35 0,-16-17-21 16,16 17-14-16,-14-13-15 0,14 13-30 0,0 0-30 16,-16-15-36-16,16 15-29 0,0 0-31 15,0 0-25-15,0 0-12 0,0 0 3 0,0 0-4 16,0 0 2-16,0 0-2 0,0 0-4 0,13 18-11 15,-13-18-3-15,20 22-2 0,-10-8 1 0,0 0 5 16,3 1 5-16,0-1 13 0,-2 2 4 0,2-4 4 16,0 0 11-16,-3 1-5 0,-10-13-2 0,24 20 3 15,-24-20-2-15,19 15 6 0,-19-15-70 0,24 10-107 16,-24-10 0-16,40-5 0 0,-14-5 0 16,11-7 0-16,17-17 0 0,15-9 0 0,18-10 0 15,24-20 0-15,15-4 0 0,11-3 0 0,3-5 0 16,7-3 0-16,3-1 0 0,-3-2 0 0,-4 1 0 15,3-2 0-15,1 2 0 0,3 0 0 16,7-1 0-16,0 4 0 0,3-1 0 0,3 4 0 16,8 1 0-16,-8 0 0 0,0 4 0 0,-6 2-376 15,-3 4-281-15,-12 2-124 0,-4 4-174 0,-12 2-889 16,-2 2-1270-16</inkml:trace>
  <inkml:trace contextRef="#ctx0" brushRef="#br2" timeOffset="-47128.41">22594 3207 145 0,'43'-15'379'0,"-3"0"-34"0,3-5-16 0,-2 2-7 15,-5-4-22-15,1-2-23 0,-7 0-18 0,-7 0-6 16,1-7-22-16,-11-1-26 0,-2-4-17 0,-5 0-19 16,-9-4-15-16,-11-10-17 0,-10-6-24 15,-9-1-13-15,-13-7-12 0,-14-2-17 0,-14 3-6 0,-29-6-14 16,-17 1-12-16,-16 8-9 0,-15 0-6 16,-19 8-7-16,-10 2-6 0,-10 2 4 0,-11 5-3 15,-12 6-6-15,-10 5 4 0,-11 5-2 0,-6 3-4 16,-7 10-2-16,-3 1 0 0,4 9 1 0,-8 4 0 15,1 4-1-15,-1 9 1 0,-3 4 0 0,7 9 1 16,-44 8 0-16,21 10 16 0,3 7 14 0,10 7 14 16,6 4 9-16,51-4-3 0,6 5 0 0,14 3-4 15,10 5-6-15,12 6 3 0,14 3 3 16,14 4 2-16,10 9 8 0,13 7 3 16,10 7 18-16,6 11 10 0,14 7-11 0,10 7-8 15,10 11-12-15,17 2-7 0,13 5-5 0,16 0-5 16,21 6 0-16,23-1 4 0,24 0 24 0,42 25 4 15,24-5 12-15,33-9-5 0,28-8-7 0,29-10-5 16,36-13 1-16,42-15-3 0,28-10-4 0,24-19-5 16,34-14-1-16,36-15-5 0,23-14-8 0,18-16-10 15,32-14-5-15,21-13-8 0,7-13-5 0,15-14-2 16,118-19-8-16,-23-13 1 0,-22-17 0 0,-22-8-4 16,-22-17-4-16,-122 12-3 0,-19-15 1 0,-14-7 2 15,-30-10-5-15,-24-8-7 0,-35-11-7 0,-34-10-10 16,-37-10 3-16,-44-5-6 0,-33-7-1 15,-43-4 14-15,-46 21-6 0,-31-2-6 0,-19-11-6 16,-27-4-12-16,-24-1-6 0,-24 1-6 0,-34-23 9 16,-36 5-6-16,-43 10 0 0,-49 12 1 0,-47 11 1 15,-46 17 5-15,-51 20 11 0,-57 19 2 0,-140 9-4 16,64 42-35-16,-164 18-19 0,-23 31-13 0,-20 32-7 16,-9 27-4-16,5 26-15 0,14 32-1 0,10 23-33 15,26 24-57-15,28 14-54 0,23 23-73 0,16 17-80 16,30 28-103-16,15 13-478 0,14 10-490 0</inkml:trace>
  <inkml:trace contextRef="#ctx0" brushRef="#br2" timeOffset="-32584.8">25055 1850 442 0,'-23'14'590'16,"23"-14"-10"-16,-20 13 16 0,20-13 8 0,-21 7-6 16,21-7-19-16,-22 9-20 0,22-9-26 0,0 0-48 15,0 0-53-15,0 0-59 0,-30-4-55 0,30 4-50 16,0 0-43-16,13-14-29 0,7 3-30 0,3 2-21 16,7-4-20-16,10 1-30 0,3-4-17 0,11-1-14 15,-1 2-14-15,4 0-8 0,2-1-7 0,1-1-22 16,5 5-13-16,-5-3 0 0,-4 3 0 0,4-1 0 15,-7 4-5-15,-6-2-101 0,0 1-88 0,-7 2-129 16,0-1-131-16,-7-1-147 0,-6 2-158 0,0-2-94 16,0 4-812-16,-8-8-1102 0</inkml:trace>
  <inkml:trace contextRef="#ctx0" brushRef="#br2" timeOffset="-31960.8">26262 1330 288 0,'0'0'593'15,"10"-23"25"-15,-10 23 20 0,4-20-5 0,-4 20-30 16,3-18-35-16,-3 18-64 0,0 0-54 0,0 0-73 16,0-19-60-16,0 19-24 0,0 0 4 0,0 0-8 15,-17 14-21-15,17-14-26 0,-10 25-36 0,4-7-33 16,2 2-32-16,-3 3-25 0,4 3-18 16,3-2-36-16,-3 3-10 0,3 1-8 0,3-3-9 15,-3 0-4-15,3 0 0 0,1-3-4 0,3-2 1 16,-4-3 5-16,-3-17 4 0,16 24-6 0,-16-24-3 15,24 9-5-15,-24-9-6 0,30-8-17 0,-13-1 0 16,-1-7 0-16,5-4 0 0,-2-4 0 16,1-3 0-16,-3-4 0 0,3 1 0 0,-6 3 0 15,2-3 0-15,-2 6 0 0,-5 0 0 0,1 4 0 16,1 2 0-16,-11 18 0 0,9-21 0 0,-9 21 0 16,0 0 0-16,0 0 0 0,0 0 0 0,0 21 0 15,0-21 0-15,-6 41 0 0,6-19 0 0,0 6 0 16,3-2 0-16,0 3 0 0,1 0 0 0,5 2 0 15,-1-4 0-15,1-5 0 0,1 2 0 16,4-4 0-16,-1-6 0 0,1 1 0 0,2-5 0 16,-16-10 0-16,41 10 0 0,-41-10 0 0,46-7 0 15,-19-1 0-15,3-7 0 0,-4-4 0 0,8-10 0 16,-4-3 0-16,0-6 0 0,-4-1 0 0,-2-5 0 16,-1 1 0-16,-3-1 0 0,-7 2 0 0,1 0 0 15,-8 5 0-15,-6 1 0 0,0 1 0 16,0 0 0-16,-6 6 0 0,-4-3 0 0,-1 11 0 15,2-1 0-15,-5 4 0 0,1 4 0 0,13 14 0 16,-24-16 0-16,24 16 0 0,0 0 0 0,-33 7 0 16,33-7 0-16,-13 23 0 0,10-5 0 0,6 4 0 15,4 3 0-15,-1 7 0 0,8 1 0 16,-4 2 0-16,6 5 0 0,1 2 0 0,0-3 0 16,-1 2 0-16,1-4 0 0,-1-1 0 0,-2-4 0 15,-4 1 0-15,0-4 0 0,-3 2 0 0,-4-6 0 16,1-1 0-16,-4 2 0 0,-4-4 0 0,-3 0 0 15,0 1 0-15,-5-3 0 0,-2 0-88 0,-2-3-395 16,2-2-164-16,-2-1-155 0,16-14-116 0,-21 12-869 16,21-12-1215-16</inkml:trace>
  <inkml:trace contextRef="#ctx0" brushRef="#br2" timeOffset="-31260.79">27190 1430 350 0,'9'-16'529'16,"-9"16"-17"-16,21-22-28 0,-21 22-25 0,13-16-28 15,-13 16-43-15,17-14-45 0,-17 14-45 0,19-12-28 16,-19 12-22-16,24-8-19 0,-24 8-24 0,30-10-20 16,-30 10-23-16,30-5-18 0,-30 5-19 0,33-7-23 15,-33 7-16-15,36-6-11 0,-36 6-8 0,34-7 5 16,-34 7 7-16,34-6-7 0,-34 6-11 0,36-14-10 16,-36 14-8-16,34-12-8 0,-34 12-8 0,36-18-4 15,-19 8-4-15,-17 10 2 0,30-17 13 0,-30 17 41 16,23-20 15-16,-23 20 4 0,17-21 0 15,-17 21 0-15,10-22 5 0,-10 22-7 0,6-16-6 16,-6 16-13-16,0 0-19 0,-10-21-2 16,10 21-7-16,0 0-7 0,-26-5-4 0,26 5-3 15,-27 5 7-15,27-5 16 0,-37 18 13 0,21-9-1 16,-4 6-2-16,3 2-2 0,-3 6-1 0,3 0 0 16,4 4-5-16,0 0-7 0,3 4-2 0,7-7-5 15,-1 5-4-15,4-2-2 0,4-2-5 0,2 1-3 16,1-5 2-16,6 1 2 0,0-4 4 0,4 0-23 15,3-6-13-15,0 1 0 0,7-6 0 0,0-2 0 16,-27-5 0-16,60 0 0 0,-30-5 0 0,3-2 0 16,0-3 0-16,1-5 0 0,-1-6 0 15,3-3 0-15,-1-6 0 0,-5 0 0 0,0-6 0 16,-5 2 0-16,-1-1 0 0,-4 4 0 16,-7 2 0-16,1-1 0 0,-4 2 0 0,-7 6 0 15,0-1 0-15,-3 5 0 0,-3 1 0 0,3 17 0 16,-6-30 0-16,6 30 0 0,-10-19 0 0,10 19 0 15,0 0 0-15,-17-13 0 0,17 13 0 0,0 0 0 16,0 0 0-16,-3 17 0 0,3-17 0 0,6 15 0 16,-6-15 0-16,17 20 0 0,-17-20 0 0,20 15 0 15,-20-15 0-15,26 16 0 0,-26-16 0 0,30 8 0 16,-30-8 0-16,37 0 0 0,-37 0 0 16,37-6 0-16,-14-2 0 0,-3 1 0 0,1-1 0 15,-2 1 0-15,1-3 0 0,-20 10 0 0,27-13 0 16,-27 13 0-16,24-7 0 0,-24 7 0 0,0 0 0 15,0 0-6-15,19 7 6 0,-19-7 2 16,-6 23 2-16,-4-3-4 0,-1 5 0 0,-5 4 0 16,-1 5 0-16,1 3 0 0,2 4 0 0,-2-3 0 15,6 0 0-15,3-3 0 0,-3 1 0 0,7-4 0 16,3-6 0-16,-3 0 0 0,6-1 0 0,0-2-28 16,3-5-174-16,-6-18-147 0,18 24-143 0,-18-24-129 15,33 10-111-15,-33-10-60 0,46-2-61 0,-19-3-549 16,3-3-854-16</inkml:trace>
  <inkml:trace contextRef="#ctx0" brushRef="#br2" timeOffset="-31040.79">28800 1368 181 0,'10'-16'496'15,"4"1"9"-15,-4 0 11 0,-10 15 0 0,13-21-5 16,-13 21-31-16,10-24-18 0,-10 24-23 0,7-15-55 16,-7 15-46-16,0 0-70 0,6-15-45 15,-6 15 29-15,0 0 37 0,0 0 23 0,-3 15 0 16,3-15-15-16,-10 31-26 0,3-11-34 0,0 4-35 15,-2 3-28-15,-1 4-36 0,-1 1-32 0,2 1-20 16,-1-1-13-16,-1 2-13 0,2-3-10 0,2-1-37 16,0 0-13-16,0-5 0 0,1-3 0 15,3-1-8-15,-1-4-95 0,4-17-100 0,-3 23-142 16,3-23-148-16,0 0-151 0,0 0-159 0,0 0-83 16,0 0-715-16,20-20-1040 0</inkml:trace>
  <inkml:trace contextRef="#ctx0" brushRef="#br2" timeOffset="-30900.58">28797 1242 110 0,'-7'-36'492'0,"-3"5"33"16,0 1 38-16,-3 0-14 0,0 3-31 16,-5 1-36-16,9 4-48 0,-4 2-69 0,2 5-78 15,2-1-60-15,9 16-45 0,-14-20-36 0,14 20-29 16,0 0-16-16,0 0-36 0,0 0-75 16,0 0-139-16,0 0-167 0,20 11-141 0,-20-11-113 15,24 21-675-15,-24-21-707 0</inkml:trace>
  <inkml:trace contextRef="#ctx0" brushRef="#br2" timeOffset="-30548.59">28850 1137 47 0,'0'0'554'0,"0"0"20"0,17 11 16 16,-17-11-15-16,0 0-39 0,0 0-48 0,16 12-73 15,-16-12-65-15,0 0-58 0,14 15-30 0,-14-15-20 16,13 17-20-16,-13-17-14 0,14 26-16 0,-8-6-12 16,-3-1-27-16,1 4-25 0,-4 2-19 0,0 2-20 15,0-3-16-15,-7 5-17 0,4-2-5 16,0-2-9-16,-4 1-5 0,0-4-4 0,4-2-2 15,-4 1 14-15,7-21 49 0,-9 26 21 16,9-26 6-16,-8 17-10 0,8-17-12 0,0 0-13 16,0 0-17-16,0 0-13 0,0 0-14 0,8-14-7 15,-2-2-5-15,7 0-6 0,1-7-6 0,5 0-8 16,-2-2-3-16,4 0-1 0,1 3-2 0,-1 2-6 16,-1-1-2-16,-1 7-5 0,2-1-6 0,-1 5 0 15,-20 10-3-15,30-8 2 0,-30 8 6 0,24 8 10 16,-24-8 1-16,12 30 10 0,-8-5 6 0,-1 0-1 15,-3 4 1-15,-3 7 0 0,3 0-3 0,0 3 3 16,-4-3 0-16,-2 0 3 0,3-1-19 0,0-2-17 16,-2-1-39-16,-1-6-56 0,3-5-86 15,-4 0-115-15,1-4-131 0,6-17-134 16,-8 21-150-16,8-21-98 0,0 0-636 0,0 0-911 16</inkml:trace>
  <inkml:trace contextRef="#ctx0" brushRef="#br2" timeOffset="-30096.79">29457 1434 9 0,'20'-24'547'0,"-7"-1"11"16,-2 4 16-16,-2 1 8 0,-2 3-12 0,4 0-24 16,-11 17-34-16,6-29-73 0,-6 29-67 0,3-19-47 15,-3 19-12-15,0 0 17 0,0 0-3 0,0 0-23 16,-30 23-39-16,17-1-34 0,-4 10-21 0,1 9-19 16,-8 13-25-16,1 4-26 0,-1 2-29 0,5 2-33 15,-5 1-9-15,4 3-7 0,4-7-11 16,-1 1-7-16,4-12-17 0,2-1-27 15,2-9-30-15,2-6-27 0,0-1-11 0,0-9-38 16,4-2-85-16,3-20-92 0,-7 21-77 0,7-21-68 16,0 0-53-16,0 0-23 0,0 0 6 0,13-16 44 15,-9-2 67-15,3-5 70 0,3-7 64 0,-1-4 52 16,5-9 75-16,-1-1 93 0,1-7 74 0,-1 1 71 16,1-10 35-16,2 0 23 0,1 3 16 0,-1-1 2 15,-2 8 9-15,2 3-13 0,5 1-17 0,-1 1-23 16,3 6-24-16,0-1-22 0,7 5-20 0,-3 5-19 15,0 5-13-15,3 5-10 0,0 2-12 16,0 6-4-16,0 5-5 0,-30 7-1 0,57 0-8 16,-35 4-1-16,2 6 5 0,-4 2-6 0,-4 5 0 15,-2 3 11-15,-4 1 39 0,-7 4 72 0,-3 1 31 16,-6 3 13-16,-7 0-7 0,-4 4-8 16,-13 0-14-16,-7 0-19 0,-10 1-16 0,-6 3-18 15,0-8-11-15,2-4-17 0,5-3-12 0,2 1-8 16,1-6-21-16,10-3-52 0,3 0-54 0,7-4-83 15,23-10-109-15,-30 12-143 0,30-12-138 0,0 0-86 16,0 0-66-16,0 0-609 0,50-10-777 0</inkml:trace>
  <inkml:trace contextRef="#ctx0" brushRef="#br2" timeOffset="-29724.79">29787 1464 352 0,'14'-12'494'0,"-4"-1"23"0,-10 13 13 15,13-20-11-15,-13 20-30 0,7-17-42 0,-7 17-47 16,0 0-46-16,0 0-29 0,-7-14-10 0,7 14-26 15,0 0-39-15,-20 12-22 0,20-12-14 16,-14 25-14-16,5-11-31 0,2 7-26 0,1-1-23 16,-2 2-17-16,5 2-19 0,0-3-14 0,3 1-5 15,0-2-8-15,3 1-8 0,-3-21-1 0,8 29 12 16,-8-29 12-16,12 23 11 0,-12-23-10 0,24 11-12 16,-24-11-9-16,33-3-10 0,-33 3-10 0,43-15-5 15,-19 4-3-15,3-3-9 0,-4-6-3 16,4-1-5-16,-1-1 0 0,1-6-3 0,-1-2-1 15,1-2-3-15,0-2 1 0,-7 5 2 0,-4 3-7 16,2 0-2-16,-6 6-4 0,-2 3-10 0,-10 17 4 16,11-23-4-16,-11 23 4 0,0 0 14 0,0 0 13 15,0 0 12-15,-21 11 4 0,12 3 27 0,-2 6 20 16,-2 6-1-16,0 1-8 0,-1 4-5 0,1 5-6 16,0-1-2-16,3 2-4 0,0 1-5 15,3-2-6-15,-3-2-3 0,7 1-2 0,-4-3-23 16,7-7-17-16,-3 0-53 0,3-2-75 0,0-23-112 15,0 33-162-15,0-33-177 0,7 18-192 16,-7-18-120-16,0 0-762 0,33 0-1097 0</inkml:trace>
  <inkml:trace contextRef="#ctx0" brushRef="#br2" timeOffset="-29507.79">30558 1317 271 0,'13'-24'542'0,"-3"3"20"0,-3 6-16 16,-7 15-47-16,10-25-62 0,-10 25-27 0,0 0-7 15,0 0-5-15,0 0-8 0,0 0-17 0,0 0-3 16,-17 25-11-16,7 3-31 0,-3 4-22 0,2 3-39 16,-1 10-45-16,2 3-39 15,-4 1-33-15,7 4-26 0,-2 1-15 0,1-5-35 16,2 1-12-16,-1-2-42 0,4-11-54 0,0 1-67 16,0-6-106-16,-1-6-77 0,4 1-86 0,-4-8-91 15,4-19-107-15,-3 25-70 0,3-25-21 0,0 0-52 16,-19 10-436-16,19-10-614 0</inkml:trace>
  <inkml:trace contextRef="#ctx0" brushRef="#br2" timeOffset="-29367.79">30184 1862 953 0,'-30'-15'455'0,"7"0"40"0,0 3 41 16,2-2 13-16,5 5 9 0,2-3-8 0,14 12-40 15,-19-18-63-15,19 18-68 0,-7-16-50 0,7 16-23 16,20-17-29-16,7 13-15 0,9-4-37 16,27 3 17-16,27-2-27 0,48-1-42 0,45 1-34 15,20 0-29-15,13 1-40 0,12 4-56 16,2 2-129-16,-7-7-271 0,-9-2-257 0,-7 4-278 15,-21-15-1027-15,-49 1-1369 0</inkml:trace>
  <inkml:trace contextRef="#ctx0" brushRef="#br2" timeOffset="-17960.79">2611 2102 496 0,'0'0'604'0,"-7"-17"-1"0,7 17-14 15,-14-21-25-15,14 21-34 0,-12-13-35 0,12 13-39 16,-14-17-41-16,14 17-52 0,-17-12-60 15,17 12-62-15,0 0-42 0,-23-15-46 0,23 15-38 16,0 0-23-16,0 0-21 0,-33 7-31 0,33-7-8 16,-27 23-8-16,14-9-3 0,-1 2-1 15,4 4-4-15,1 0 0 0,1 0-6 0,2 3 3 16,3-4 3-16,-1 5 1 0,4-24 1 0,0 34 4 16,0-34 11-16,4 30 9 0,-4-30 14 0,6 23 28 15,-6-23 48-15,11 12-7 0,-11-12-5 0,0 0-2 16,36-9-8-16,-23-4-1 0,4-2-6 0,-1-3-16 15,1-6-16-15,0-2-10 0,-4-4-8 0,0 3-2 16,1-1-1-16,-4 1-4 0,-4 3 12 0,2 0 7 16,-5 4-2-16,0 2-63 0,-3 18 0 0,7-30 0 15,-7 30 0-15,0-17 0 0,0 17 0 16,0 0 0-16,0 0 0 0,-13 15 0 0,13-15 0 16,-14 32 0-16,11-7 0 0,0 0 0 0,-1 3 0 15,4 2 0-15,4 3 0 0,2 1 0 0,0 3 0 16,5-6 0-16,2 1 0 0,1 1-5 15,2-5-157-15,1-1-93 0,-1-2-80 0,5-5-67 16,-1-5-98-16,-1-1-126 0,5-10-166 0,-24-4-165 16,57-3-457-16,-27-4-865 0</inkml:trace>
  <inkml:trace contextRef="#ctx0" brushRef="#br2" timeOffset="-17520.79">3624 1725 402 0,'14'-20'604'16,"-1"0"7"-16,-2-1-23 0,-2 4-37 0,-2 0-38 16,2 0-41-16,-9 17-37 0,11-29-36 0,-11 29-34 15,3-24-35-15,-3 24-37 0,4-21-28 16,-4 21-20-16,0 0-29 0,-4-21-17 0,4 21-23 16,0 0-7-16,-14-21-32 0,14 21-26 0,0 0-21 15,-16-12-19-15,16 12-14 0,0 0-11 0,-26-5-9 16,26 5-7-16,0 0-9 0,0 0-4 0,-40 5 2 15,40-5-6-15,-21 7-2 0,21-7-3 16,-20 14 2-16,20-14 3 0,-19 24-5 0,8-7-1 16,1 3 7-16,4 0-2 0,-4 6-5 0,3 3-1 15,0 5 2-15,1 0-17 0,3 7 7 0,-4-3-2 16,0 12 8-16,4 0 3 0,-1 0 0 0,1 0-2 16,0 4 0-16,0-5 0 0,3 1-1 0,0-8 0 15,-4 1-4-15,4-2 2 0,-3-4 2 0,-1-3 0 16,4-1 5-16,-3-5-1 0,0-2 3 0,-1-5 3 15,1 1 20-15,0-2 20 0,3-1 18 16,0-19 5-16,-3 27-5 0,3-27-7 0,0 24-10 16,0-24-3-16,0 21-6 0,0-21-46 0,9 15 0 15,-9-15 0-15,21 15 0 0,-21-15 0 16,33 7 0-16,-33-7 0 0,43 2-77 0,-43-2-239 16,44-5-109-16,-17 1-131 0,-5-4-144 0,2-5-153 15,3 4-160-15,-7-7-433 0,2-1-895 0</inkml:trace>
  <inkml:trace contextRef="#ctx0" brushRef="#br2" timeOffset="-17104.54">4428 1662 62 0,'4'-20'585'0,"2"5"32"0,-6 15-22 0,3-29-34 16,-3 29-49-16,8-29-32 0,-8 29-53 0,6-24-58 15,-6 24-67-15,10-27-39 0,0 14-37 0,0-3-35 16,3 2-35-16,1 2-28 0,2 0-22 0,5-2-23 16,-2 2-16-16,4 1-13 0,7 2-9 0,-3 1-11 15,3 0-7-15,0 1-7 0,4 2-1 0,-4 4-3 16,3-2-3-16,0 3 1 0,0 0 0 0,-3 3 7 16,0 1-4-16,0 5 9 0,0 4 3 0,-3 2-2 15,0 5-1-15,-7 7-1 0,1 3-8 0,-5 8 5 16,-2 5 2-16,-5 4-3 0,-5 4-16 15,-1-2 7-15,0 1-10 0,0 4 13 0,1-5-13 16,-4 1-3-16,4-7 2 0,-1-4 5 16,-3-1-5-16,3-3 1 0,-3-8 45 0,4 1 91 15,-8-6 88-15,4 1 75 0,-3-2 56 0,3-21 29 16,-7 29 0-16,7-29-322 0,-17 27-64 0,4-14 0 16,-4 0 0-16,-3-4 0 0,-3 4 0 0,0-4 0 15,-7 7 0-15,3-3 0 0,-3-1 0 0,7 0 0 16,-1-2 0-16,5 0 0 0,-2 0 0 0,4 0 0 15,17-10-149-15,-22 14-782 0,22-14-226 0,-14 14-868 16,14-14-1440-16</inkml:trace>
  <inkml:trace contextRef="#ctx0" brushRef="#br2" timeOffset="-16096.78">1841 6854 485 0,'0'0'584'0,"6"-17"-21"15,-6 17-18-15,0-17-13 0,0 17-26 0,-6-20-44 16,6 20-30-16,-11-21-24 0,11 21-10 0,-16-17-14 16,16 17-8-16,-24-17-11 0,24 17-25 15,-26-16-41-15,26 16-43 0,-30-12-43 0,30 12-38 16,-34-7-30-16,34 7-27 0,-36-2-23 0,36 2-20 16,-37 2-15-16,37-2-12 0,-37 7-8 15,18 1-9-15,1 4-5 0,-1 1-7 0,2-1-1 16,4 5-3-16,-4 2 2 0,7 0-5 0,0 4 1 15,0-2 1-15,3 5 0 0,4-4 0 0,3 2 8 16,3-3 2-16,1 2 8 0,2-1-16 0,4-4-16 16,4 0 0-16,2-3 0 0,1-3 0 0,3-4 0 15,3-1 0-15,-23-7 0 0,47 0 0 0,-20-5 0 16,0-5 0-16,3-2 0 0,0-9 0 0,-4 2 0 16,0-4 0-16,-2-2 0 0,-1-2 0 0,-2-1 0 15,-5-1 0-15,-2-4 0 0,-5 3 0 16,-2 0 0-16,-4 2 0 0,-3 0 0 0,-3 1 0 15,0 2 0-15,-4 2 0 0,1 2 0 16,-2 0 0-16,2 4 0 0,-1 0 0 0,7 17 0 16,-12-24 0-16,12 24 0 0,0 0 0 0,0 0 0 15,0 0 0-15,-38 13 0 0,35 7 0 0,0 2 0 16,-1 5 0-16,4 9 0 0,7 2 0 0,-4 2 0 16,11 8 0-16,-1-4 0 0,4 1 0 0,2 1 0 15,5-2 0-15,3-4 0 0,0-3 0 0,6-1 0 16,-3-6 0-16,3-3 0 0,-3-7 0 0,-3-2-55 15,3-6-459-15,0-5-104 0,-30-7-96 0,54 0-93 16,-24-4-61-16,-4-6-702 0,0-2-1011 0</inkml:trace>
  <inkml:trace contextRef="#ctx0" brushRef="#br2" timeOffset="-15844.55">2761 6477 542 0,'3'-25'601'0,"-3"2"2"0,0 4-26 0,0 1-19 15,0 18-21-15,-6-32-18 0,6 32-50 0,-4-25-57 16,4 25-83-16,-10-20-72 0,10 20-58 0,0 0-36 16,0 0-31-16,-20 9-18 0,10 12-12 0,3 6-3 15,-2 11 11-15,-1 11 33 0,-1 14 6 0,2 12 7 16,-1 18-12-16,-1 2-9 0,5 5-21 0,-1 2-22 16,4 1-13-16,3-3-14 0,0-3-9 15,3-5-6-15,4-14-4 0,2-3-7 0,2-5 3 16,2-7-23-16,1-16-80 0,-1-2-71 0,-3-12-65 15,3-8-124-15,0-8-145 0,-13-17-125 16,24 16-113-16,-24-16-73 0,27-13-721 0,-14-2-943 16</inkml:trace>
  <inkml:trace contextRef="#ctx0" brushRef="#br2" timeOffset="-15156.78">2827 6622 189 0,'-26'-15'484'0,"-1"0"-9"15,1 2-25-15,2 1-27 0,-2-1-22 0,2 4-16 16,0-4-21-16,5 3-31 0,-1 0-22 16,-1 1-28-16,21 9-28 0,-26-13-34 0,26 13-47 15,-23-13-34-15,23 13-29 0,0 0-24 0,0-18-16 16,19 9-12-16,15 1-1 0,10-5 6 0,16 1 0 15,19-1-6-15,28-7 5 0,23-2 1 0,37-5 0 16,26-4-7-16,17-3-10 0,24-2-6 0,63-12-6 16,13-1-5-16,13 2-5 0,4-2-7 15,-3 0-1-15,3 2-1 0,-1 2-1 0,-2 4 1 16,-14 2-6-16,-16 3 0 0,-57 9-2 0,-21 3 2 16,-12 0-3-16,-25 2-1 0,-38 7 1 0,-15 1 33 15,-19-2 44-15,-23 6 33 0,-14 3 6 0,-13-1-13 16,-8 3-26-16,-5 0-21 0,-8 2-22 0,-2 3-5 15,-34 0-9-15,56 6-2 0,-32 4-6 0,0 2 1 16,-5 8-4-16,4 3 4 0,-5 4-3 16,4 9 0-16,-1 3 7 0,-5 7 2 0,1 3-4 15,3 8-1-15,-4 4 3 0,5 2-8 0,-5 1 1 16,4 4-2-16,-3-1-1 0,3 1-1 16,-7 2-2-16,4-1-1 0,-4-1 0 0,-3 0-2 15,0-6 0-15,-3-8 1 0,0-3-2 0,-4-3 1 16,0-9-2-16,0-3 0 0,-3-6 3 0,0-3 4 15,4-2 9-15,-4-5 11 0,0 1 38 0,0-21 0 16,-7 27-15-16,7-27-12 0,-20 19-8 0,20-19-8 16,-40 13-6-16,13-8-5 0,-6-3-7 0,-13 1 0 15,-8 2-2-15,-20-1-5 0,-22 2-2 0,-27 2 1 16,-17-1-2-16,-14 3 0 0,-36 2-4 0,-3 4 3 16,-14-1-1-16,-7 3-2 0,-16 4-3 15,-6 2 1-15,-12 5-2 0,-51 8 3 0,-1 5-3 16,-7 3 2-16,-14 5 13 0,-15 8-3 0,-7-1 5 15,-5 5 10-15,8-1 14 0,10-1 3 16,13-3 1-16,27-3-1 0,60-13-2 0,23-3-2 16,27-8 0-16,20-1 10 0,44-11 29 0,22-3 14 15,14-4-4-15,20-4-13 0,13-3-68 0,47-4 0 16,-46-4 0-16,46 4-89 0,9-19-181 0,21-2-167 16,17-2-199-16,33-11-246 0,24-7-1117 0,-1-6-1415 15</inkml:trace>
  <inkml:trace contextRef="#ctx0" brushRef="#br2" timeOffset="-11564.51">5672 1527 249 0,'0'0'608'0,"-39"0"-35"16,39 0-29-16,0 0-27 0,-35 5-41 0,35-5-47 16,0 0-63-16,-30 7-54 0,30-7-50 0,0 0-46 15,-22 6-40-15,22-6-27 0,0 0-22 0,0 0-16 16,0 0-4-16,0 0 3 0,0 0 4 15,0 0-9-15,22 12-9 0,-22-12-18 0,48-5-13 16,-18 0-8-16,3 0-10 0,7-2-13 0,0-2-98 16,3 1-107-16,1-5-115 0,-4 5-124 15,-1-2-125-15,-2-2-98 0,0 4-669 0,-11 1-761 16</inkml:trace>
  <inkml:trace contextRef="#ctx0" brushRef="#br2" timeOffset="-11420.78">5835 1532 430 0,'-33'13'464'0,"6"-3"-11"0,1-3-16 15,3 3-48-15,3-2-53 0,20-8-58 0,-37 13-57 16,37-13-40-16,-27 9-36 0,27-9-20 0,0 0-10 16,-9 15-18-16,9-15-6 0,0 0-16 0,36 10-12 15,-36-10-74-15,50-5-109 0,-16 0-141 16,2-2-133-16,4-1-171 0,0-5-302 0,7-4-351 16</inkml:trace>
  <inkml:trace contextRef="#ctx0" brushRef="#br2" timeOffset="-11088.78">6569 1102 618 0,'0'-17'616'16,"0"17"-23"-16,0-29-42 0,0 29-55 0,-7-26-49 15,7 26-51-15,-3-23-59 0,3 23-61 0,-6-18-58 16,6 18-52-16,0 0-42 0,-10-17-25 0,10 17-23 16,0 0-16-16,-23 8-10 0,9 5-7 0,-2 1-9 15,-5 6-4-15,-2 3-6 0,0 4 0 0,-1 6-4 16,4 0-3-16,0-1-2 0,7-2-1 0,0 3 2 15,2-7-2-15,8 3-2 0,3-5 2 16,3 1-2-16,5-3-4 0,8 3 2 16,7-2 2-16,4-4-4 0,6 2-1 0,4-1-3 15,3 0-5-15,-3 0-2 0,-4 0-10 0,-3 0 1 16,-4 3 2-16,-2 3 6 0,-7 0 22 0,-1 3 24 16,-9 4 35-16,-3 0 49 0,-12 5 11 0,-1 7-2 15,-4 0-9-15,-11 3-16 0,1 4-18 0,-4-2-12 16,4-7-11-16,3-4-11 0,-1-1-5 0,9-6-9 15,1-4-53-15,1-6-82 0,7-2-87 0,3-20-99 16,0 28-149-16,0-28-216 0,27 7-236 0,0-14-511 16,6-6-842-16</inkml:trace>
  <inkml:trace contextRef="#ctx0" brushRef="#br2" timeOffset="-10728.36">8203 977 282 0,'21'-54'471'0,"2"1"-21"0,4 0-45 16,3 4-61-16,3-2-55 0,4 3-39 0,2 6-45 15,1 2-39-15,7 4-32 0,-4 7-30 0,1 6-23 16,-1 4-17-16,-2 9-14 0,-2 2-10 0,-2 8-11 16,-4 6-7-16,0 6-1 0,-6 10 2 15,-6 6 15-15,-9 14 14 0,-8 0 23 0,-14 11 11 16,-6 12-13-16,-8 10-13 0,-6 5-12 0,-3 0-7 15,3 0 29-15,3-2 29 0,10-14 6 0,11-8-3 16,6-6-2-16,17-1-8 0,16 2 41 16,24-1 30-16,19-6 2 0,24-3-14 0,10-9-14 15,10-5-7-15,-3-2-19 0,-7-2-18 0,-27-4-28 16,-9 2-23-16,-18-3-4 0,-12 1-5 0,-11-2 0 16,-12 7-4-16,-15-4-1 0,-9 2-7 0,-11 4-2 15,-9 1-3-15,-11 3 1 0,-6 3-4 0,-9 1 4 16,-5-1-31-16,1-1-97 0,10-5-109 0,-4-2-108 15,4 0-137-15,-4-5-113 0,13-2-117 0,-2-6-500 16,-1 1-660-16</inkml:trace>
  <inkml:trace contextRef="#ctx0" brushRef="#br2" timeOffset="-10572.7">7613 2167 496 0,'0'-17'476'0,"7"0"-54"0,10-4-54 16,9 1-63-16,11-2-61 0,13-3-45 0,16-1-38 16,8-1-98-16,23-1-194 0,-1 3-255 15,8-1-368-15,-4-6-245 0</inkml:trace>
  <inkml:trace contextRef="#ctx0" brushRef="#br2" timeOffset="-7984.78">3675 5832 342 0,'0'0'381'0,"0"0"-83"16,6-16-26-16,-6 16 16 0,0 0 16 0,14 12 10 16,-14-12 0-16,13 37-10 0,-4-7-26 0,5 12-11 15,-1 8-21-15,8 17 3 0,5 19 37 16,1 6-10-16,10 26-25 0,2 2-28 0,2 7-26 16,2-1-22-16,0-2-28 0,4-1-24 0,-4-3-25 15,1-8-12-15,-4-19-16 0,-4-9-9 0,-3-3-15 16,2-12-94-16,-10-11-104 0,-1-14-112 0,-4-10-91 15,1-9-148-15,-5-8-146 0,-16-17-686 0,33 3-791 16</inkml:trace>
  <inkml:trace contextRef="#ctx0" brushRef="#br2" timeOffset="-7752.78">5082 5840 316 0,'4'-41'485'15,"-1"12"19"-15,0 4 1 0,-3 0-53 0,0 5-75 16,0 20-80-16,3-28-24 0,-3 28-1 0,0 0-2 16,0 0 5-16,24 23-26 0,-14 6-26 0,7 14-29 15,2 13-33-15,2 12-28 0,5 14-26 0,-3 5-19 16,7 10-7-16,-3 4 3 0,3-2-13 0,0 3-10 16,0-1-5-16,-3-7-7 0,-1-3-26 0,-2-11-104 15,-5-18-112-15,5-7-108 0,-7-13-78 0,-1-11-107 16,1-14-99-16,4-4-633 0,-21-13-681 0</inkml:trace>
  <inkml:trace contextRef="#ctx0" brushRef="#br2" timeOffset="-7552.78">6175 5753 97 0,'5'-56'438'0,"-2"5"15"16,-3 12 32-16,0 3-14 0,0 10-55 0,-3 1-43 15,-2 7-33-15,5 18-20 0,-6-18-7 0,6 18-17 16,-10 18-24-16,7 5-13 0,6 14-20 0,4 13-28 15,7 17 6-15,8 21 17 0,5 2-23 0,3 11-27 16,3 16-37-16,5 3-24 0,1-3-18 0,1 0-19 16,4-1-13-16,-7-25-55 0,-1-2-116 15,0-11-106-15,1-14-105 0,-7-16-86 0,-3-13-147 16,0-15-116-16,-1-11-762 0,-26-9-871 0</inkml:trace>
  <inkml:trace contextRef="#ctx0" brushRef="#br2" timeOffset="-7355.77">7213 5784 56 0,'4'-57'388'0,"-4"2"-1"0,-4 5-1 16,0 7 1-16,1 6-14 0,0-1-31 0,3 11-58 15,-4 3-61-15,4 24-39 0,0-29 9 0,0 29 22 16,0 0 26-16,18 18 19 0,-2 12-3 0,4 26-17 16,10 16-19-16,3 10-28 0,4 11-16 15,10 18-10-15,-1 5-24 0,5 5-14 0,-1-2-24 16,-1-1-15-16,-2-1-10 0,-10-19-12 0,-4-6-85 15,-6-5-142-15,-3-7-208 0,-12-19-293 0,2-11-900 16,-7-5-1002-16</inkml:trace>
  <inkml:trace contextRef="#ctx0" brushRef="#br2" timeOffset="-6219.79">5712 4910 315 0,'20'-55'354'16,"1"12"-5"-16,-8 11-23 0,-4 2-59 0,2 7-60 15,-5 3-40-15,-6 20 31 0,4-15-1 0,-4 15-5 16,-14 18 11-16,-2 12 1 0,-18 22-18 0,-13 33-11 16,-19 33-19-16,-15 22-20 0,-18 37-27 0,-4 7-13 15,-5 12-17-15,-1 7-1 0,-1 6-16 0,-1 7-11 16,2-2-6-16,2-1-6 0,4-6-5 0,9-4-4 15,7-10-47-15,27-36-95 0,10-7-143 16,10-14-144-16,13-12-155 0,11-34-439 0,9-22-468 16</inkml:trace>
  <inkml:trace contextRef="#ctx0" brushRef="#br2" timeOffset="-6040.3">4135 5325 129 0,'-10'-46'447'0,"7"17"-91"0,3 29-77 16,13-22-20-16,-13 22 28 0,40 29-15 0,10 17-12 16,16 21-2-16,32 30-30 0,14 13-25 15,45 37-34-15,10 15-26 0,20 14-13 0,6 11-19 16,11 14-16-16,-1 3-100 0,8 7-159 0,2-2-198 16,0 4-691-16,1-5-525 0</inkml:trace>
  <inkml:trace contextRef="#ctx0" brushRef="#br2" timeOffset="-2464.4">7436 1823 340 0,'0'0'340'0,"-33"-3"4"0,33 3 17 16,-33 0 15-16,33 0 3 0,0 0-12 0,-44 3-15 16,44-3-20-16,0 0-25 0,-33 0-15 0,33 0-8 15,0 0-13-15,0 0-23 0,0 0-22 0,-30-3-24 16,30 3-38-16,0 0-35 0,0 0-27 0,20-18-20 15,0 8-15-15,10-2-12 0,10-4-12 0,6 3-6 16,11-7-7-16,11-1-3 0,8-1-4 0,1 2-2 16,20-9-4-16,-4 4-3 0,3 0 0 15,-12 5-2-15,-5 1-2 0,2-1-2 0,-8 2 2 16,-13 3-2-16,-7 3-2 0,-9 4-4 0,-7-2-3 16,-4 6-2-16,-6-2 0 0,-27 6-1 0,27-5 1 15,-27 5 1-15,0 0 3 0,-17 12-5 0,-10-1 1 16,-23 3 0-16,-17 3 1 0,-13 4 3 0,-24 7 6 15,-5-2 4-15,-5 3 3 0,-2 0 4 16,6 0 4-16,9-5 0 0,18-4-9 0,13-1-3 16,13-2-7-16,5-5-3 0,11 0 0 0,4-2 3 15,7-3-6-15,7 4 7 0,23-11 4 0,-20 12 6 16,20-12 1-16,0 0 0 0,40 11-1 0,-7-11 1 16,18-3-1-16,12-3 0 0,7-2 1 15,17-1-3-15,3-1 0 0,0-2 3 0,0 0-6 16,-3 1 2-16,-5-2-4 0,-14 4 1 0,-2-2-1 15,-6 4-1-15,-13 2 0 0,-4-2-2 0,-6 2 0 16,-7 2-4-16,-30 3-4 0,40-3 1 0,-40 3 0 16,0 0-2-16,0 0 0 0,-20 18-2 0,-20-8 2 15,-17 7-2-15,-19 1 5 0,-21 7 1 0,-7-2 5 16,-2 0 2-16,-1-1 3 0,7 0-1 16,16-5-1-16,8 1 0 0,16-3-7 0,3-5 2 15,13 0 3-15,8 0-6 0,6-2-3 0,6-4 1 16,24-4 10-16,-19 11 2 0,19-11 1 0,23 6 1 15,11-6-1-15,12-3 4 0,20-2-1 16,18-4-1-16,6 0 2 0,7-2-1 0,-4-1-2 16,-3 2 0-16,0-2 1 0,-6 2-3 0,-15-1-4 15,-1 4 0-15,-12-1 2 0,-9 1 0 0,-7 2-4 16,-7 3-1-16,-6-3-2 0,-27 5-8 0,0 0 2 16,0 0-4-16,0 0 0 0,0 0-1 0,-53 19-5 15,-7-4 8-15,-24 6 0 0,-23 1 2 0,-5 3 3 16,-2 0 2-16,7-2-2 0,7-1-2 0,20-5 0 15,19-1-2-15,6-4-6 0,14 1 1 0,4-4 3 16,14 2 7-16,23-11 6 0,-13 12 4 16,13-12 4-16,43 8-1 0,7-10 3 15,17-2-5-15,20-5-3 0,6-2 0 0,0 2-3 0,1-4 2 16,-8 1-1-16,-2-2 0 0,-5 0-1 16,-19 4 1-16,-3 2 1 0,-13 1 2 0,-7 0-1 15,-7 2-4-15,-30 5-5 0,36-7-7 0,-36 7 2 16,0 0 0-16,0 0-1 0,0 0 0 0,-53 7 2 15,16 0-24-15,-6 3-75 0,-4 0-89 0,-10 0-131 16,14 1-161-16,-1-2-156 0,8 3-212 0,3-4-397 16,6 0-713-16</inkml:trace>
  <inkml:trace contextRef="#ctx0" brushRef="#br2" timeOffset="3483.23">4452 1572 283 0,'16'-15'542'0,"-2"0"2"0,-4 3-11 0,-10 12-23 15,13-25-20-15,-13 25-26 0,10-25-23 0,-10 25-31 16,0-20-39-16,0 20-40 0,-6-21-46 0,6 21-47 16,-14-14-35-16,14 14-30 0,-27-11-21 0,27 11-19 15,-30-2-11-15,30 2-24 0,-36 0-21 0,36 0-11 16,-37 7-8-16,37-7 1 0,-41 15 2 0,22-4 7 16,-4-1-1-16,2 5-1 0,2 0-1 15,-5 2-9-15,4 7-7 0,1-3-4 0,-2 4 5 16,4 4 3-16,4-3 4 0,-4-1 3 0,4 3-13 15,3-1-3-15,0-3-1 0,3 0-4 16,-2-2-1-16,5 1-5 0,-3-3 6 0,4-2 1 16,3-18 1-16,-3 29 11 0,3-29 11 0,-4 22 9 15,4-22 6-15,4 19-2 0,-4-19-4 0,0 0-7 16,26 14-11-16,-26-14-39 0,40 0-15 0,-40 0 0 16,57-5 0-16,-27 1 0 0,3 4 0 0,-3-3 0 15,8 3 0-15,-5 0 0 0,0 3 0 0,4 1 0 16,-1 4 0-16,-3 4 0 0,-3 3 0 0,0 6 0 15,-6 1 0-15,-7 0 0 0,-1 6 0 0,-9 2 0 16,-4-3 0-16,-6 6 0 0,-7 1 0 0,-3-1 0 16,-10 0 0-16,-7 0 0 15,-1-6 0-15,1-5 0 0,0-2 0 0,-3-5 0 16,-3-3 0-16,1-1 0 0,5-6 0 0,-3-3 0 16,33-2 0-16,-56 0 0 0,56 0 0 0,-50-5-202 15,50 5-626-15,-37-13-277 0,37 13-955 0,-20-18-1472 16</inkml:trace>
  <inkml:trace contextRef="#ctx0" brushRef="#br2" timeOffset="4211.22">1683 10435 584 0,'-49'-8'524'0,"-2"0"-6"0,2 7-10 16,-5-7-12-16,-6 5-18 0,7-3-5 0,-1-1-2 16,2 5-26-16,1-3-43 0,1 3-36 0,0-1-20 15,10-2-21-15,3 5-27 0,4-3-45 0,3 1-46 16,30 2-43-16,-43-3-30 0,43 3-28 0,0 0-13 16,0 0 1-16,33-26-1 0,44 2-2 15,66-10-29-15,37-12-5 0,31-3-6 0,72-14-6 16,37-4-2-16,33-3-4 0,21-3-7 0,20-2 2 15,33-2 0-15,12-3-5 0,9 2-6 0,2-2 2 16,-1 5-5-16,-5 3-2 0,-23 2 0 16,-28 4-2-16,-39 8 2 0,-41 7-4 0,-83 13-12 15,-36 6-28-15,-28 2-34 0,-39 10-40 0,-20-1-86 16,-34 9-147-16,-23 5-158 0,-23 1-203 0,-27 6-215 16,0 0-876-16,-57 16-1216 0</inkml:trace>
  <inkml:trace contextRef="#ctx0" brushRef="#br2" timeOffset="4740.22">1354 10485 172 0,'-27'-28'539'0,"4"3"-34"0,2-2 10 15,2 2 5-15,-2-3-19 0,1 8-58 16,4-2-36-16,-1 4-45 0,4 3-64 0,-1 3-67 15,14 12-58-15,-23-14-39 0,23 14 0 0,-30 17 20 16,10 7 27-16,-3 10 17 0,-7 20-7 0,-10 18-7 16,0 8-40-16,-4 7-19 0,-6 26-5 15,4 5-14-15,6 7-21 0,2 0-13 0,8 0-8 16,11-18-6-16,5-4-8 0,8-3 5 0,6-20-7 16,6-5 10-16,8-6 12 0,-1-8 12 0,7-14 28 15,4-13 29-15,12-2 8 0,11-13-12 0,13-14-20 16,30-12-17-16,40-16-17 0,40-19-15 0,20-17-11 15,53-20-17-15,15-8 8 0,12-6-10 0,19-6-4 16,15-2-6-16,7-4-4 0,2 0-3 0,7 0 0 16,7 5-3-16,6 5-4 0,-6 2-12 15,-6 9 0-15,-11 3 0 0,-7 9 0 0,-3 5 0 16,-10 7 0-16,-10 4 0 0,-10 9 0 0,-49 10 0 16,-8 4 0-16,-13 0 0 0,-10 6 0 15,-10 2 0-15,-19 1 0 0,-35 7 0 0,-16 1 0 16,-23 0 0-16,-10 4 0 0,-14-2 0 0,-9-3 0 15,-5-4 0-15,-5-4 0 0,-8-5 0 0,-6-5 0 16,-6-5 0-16,-8-5 0 0,-2-5 0 0,-11-5 0 16,-3-5 0-16,-3-12 0 0,-8-3 0 0,-5-11 0 15,-1-4 0-15,-5 5 0 0,-2-3 0 0,-3 9 0 16,0 1 0-16,4 18 0 0,-4 2 0 0,-3 11 0 16,-10 7 0-16,-3 10 0 0,-10 10-297 0,-17 7-255 15,-17 11-160-15,-30 10-224 0,-9 7-1000 0,-35 12-1358 16</inkml:trace>
  <inkml:trace contextRef="#ctx0" brushRef="#br2" timeOffset="5163.22">1944 10340 115 0,'0'0'401'0,"3"-26"-11"16,-3 26-3-16,0-24 0 0,0 24-7 0,6-27-1 15,-6 27-4-15,8-28-22 0,-8 28-16 0,6-25-4 16,-6 25-11-16,7-20-13 0,-7 20-23 0,6-21-30 15,-6 21-37-15,0 0-37 0,3-17-38 0,-3 17-28 16,0 0-18-16,0 0 22 0,11 15 48 0,-8 3 11 16,1 4-5-16,-1 13-2 0,3 3 20 0,-6 14-7 15,3 5-16-15,1 14-10 0,0 6-8 0,-4 5-6 16,0 18-20-16,0 3-1 0,3 1 9 0,-6 5-13 16,3-5-21-16,3 0-92 0,-3-7-7 15,3-5 0-15,1-14 0 0,2-6 0 0,4-4 0 16,0-6 0-16,3-11 0 0,-2-7 0 0,2-8 0 15,-3-7 0-15,0-6 0 0,3-5 0 16,-13-18-369-16,27 14-258 0,-27-14-182 0,36-14-184 16,-9-7-841-16,3-11-1261 0</inkml:trace>
  <inkml:trace contextRef="#ctx0" brushRef="#br2" timeOffset="5443.23">3478 10164 83 0,'10'-39'590'16,"0"1"-27"-16,-4 3 2 0,-2 2-12 0,3-1-32 16,-4 9-46-16,-3-3-28 0,3 6-17 0,-3 0-32 15,0 22-60-15,0-36-67 0,0 36-56 0,0-20-43 16,0 20-3-16,0 0 35 0,0 0 9 0,7 17-7 16,-4 9-8-16,4 6-9 0,0 17-20 15,2 12-8-15,5 7-5 0,2 14-13 0,2 8-18 16,-2 5 13-16,1 5-2 0,-4 8-14 0,4-3-19 15,-4-1-17-15,-4 4-34 0,5-8-52 0,-4-2 0 16,4-8 0-16,-4-20 0 0,-1-5 0 0,2-13 0 16,2-10 0-16,-3-4 0 0,0-10-82 15,0-11-325-15,-10-17-251 0,23 17-242 0,1-24-225 16,-5-5-582-16,8-12-1141 0</inkml:trace>
  <inkml:trace contextRef="#ctx0" brushRef="#br2" timeOffset="5707.23">5279 9590 237 0,'10'-41'598'0,"-4"4"2"0,1 7 17 15,-3 0-12-15,-1 6-28 0,0 1-42 0,-3 3-62 16,3 3-79-16,-3 17-87 0,0-26-60 16,0 26-23-16,0 0 43 0,0 0 6 0,0 0-22 15,7 26-22-15,-4 0-29 0,1 15-15 0,-1 13-8 16,4 17-10-16,-1 19-14 0,1 4-2 0,3 11 26 15,0 2-23-15,3 2-25 0,-2-1-21 0,2-1-19 16,4-2-22-16,-4 0-67 0,4-10 0 0,-4-3 0 16,4-9 0-16,-4-19 0 0,-4-11 0 0,5-8 0 15,-4-7 0-15,1-9 0 0,-5-8-302 0,4-4-208 16,-10-17-175-16,0 0-176 0,30 0-157 0,-13-14-620 16,-1-12-1075-16</inkml:trace>
  <inkml:trace contextRef="#ctx0" brushRef="#br2" timeOffset="5967.68">6706 9287 173 0,'21'-38'576'0,"-5"8"12"16,1 3 22-16,-4-3 2 0,-4 3-30 0,5 6-29 16,-7 1-52-16,-1 6-86 0,-6 14-91 0,14-23-70 15,-14 23-13-15,0 0 35 0,0 0 14 0,16 18 12 16,-16 4-26-16,3 13-27 0,5 10-18 0,-5 13-19 15,4 17-19-15,-1 20 13 0,0 10 22 0,2 4-13 16,-5 7-131-16,4 1-84 0,-4 0 0 0,0 1 0 16,0-5 0-16,0-6 0 0,2-7 0 15,-2-7 0-15,0-18 0 0,0-15 0 16,1-10 0-16,-1-8 0 0,3-9 0 0,2-8-144 16,1-10-645-16,-9-15-277 0,27 2-1040 0,-7-14-1516 15</inkml:trace>
  <inkml:trace contextRef="#ctx0" brushRef="#br0" timeOffset="15327.24">21896 13329 205 0,'27'-27'580'15,"-6"0"-32"-15,2-1-18 0,-7 1-32 0,1-3-34 16,3-1-34-16,-6 2-9 0,-1 0-7 0,1 3-9 16,-8 3-15-16,0 3-19 0,-6-3-34 15,0 23-42-15,-9-32-26 0,-1 20-31 0,-10 1-29 16,-4 7-16-16,-6 1-15 0,-3 6-15 15,-10 1-15-15,2 7-19 0,2 4-19 0,-1 0-21 16,10 4-16-16,0 5-11 0,9 0-7 0,4 3-5 16,14 5-2-16,3-3-3 0,11 5 0 0,5 7-4 15,7 5-5-15,14 3-6 0,-1 1-8 0,15 13-2 16,-1 0-3-16,0-2-2 0,0 4 0 0,0 2-12 16,-4 1-3-16,-2 5 0 0,-7-1 0 0,-4 1 0 15,-9-11 0-15,-5-2 0 0,-5 0 0 0,-8-5 0 16,-6-5 0-16,-6 1 0 0,-5-2 0 0,-5-2 0 15,-14 1 0-15,-6-5 0 0,-8-2 0 16,-6-5 0-16,-3-6 0 0,-1-4 0 0,4-9 0 16,7-5 0-16,3-4 0 0,7-6 0 0,33-2 0 15,-57-8 0-15,33 1-324 0,7-8-369 0,11 1-174 16,3-5-162-16,3-6-766 0,6 0-1224 16</inkml:trace>
  <inkml:trace contextRef="#ctx0" brushRef="#br0" timeOffset="15779.24">21580 14009 89 0,'0'0'398'15,"0"0"-15"-15,0 0-2 0,0 0 0 0,-10-14-6 16,10 14-11-16,0 0-13 0,13-23-10 0,-13 23-8 15,17-17-2-15,-4 3-22 0,4 2-18 16,3-3-15-16,3 1-17 0,1-2-20 0,6-2-23 16,0 2-20-16,0-2-26 0,7 1-29 0,-1-7-20 15,4 5-18-15,0-3-18 0,3 2-16 0,1-3-10 16,-4 3-11-16,0 0-2 0,-4 0-9 16,-2 5 32-16,-4-3 38 0,-4 4 32 0,-2 4 15 15,-4-2 10-15,1 0 5 0,-21 12 3 0,30-14-9 16,-30 14-12-16,22-10-19 0,-22 10-21 0,0 0-19 15,24-10-8-15,-24 10 8 0,0 0-92 0,0 0 0 16,20 10 0-16,-20-10 0 0,6 15 0 0,-6-15 0 16,7 23 0-16,-7-23 0 0,3 29 0 0,0-11 0 15,-3 5 0-15,8-3 0 0,-5 2 0 0,0 2 0 16,1 2 0-16,2-4 0 0,0 4 0 0,2-4 0 16,2 0 0-16,-4-2 0 0,4 1 0 15,0-4 0-15,0-2 0 0,-10-15 0 0,17 22 0 16,-17-22 0-16,16 17 0 0,-16-17 0 0,0 0 0 15,0 0 0-15,37-8-212 0,-37 8-704 16,10-21-85-16,-10 21-59 0,7-33-641 0,-4 12-1136 16</inkml:trace>
  <inkml:trace contextRef="#ctx0" brushRef="#br0" timeOffset="15917.42">22521 13359 447 0,'-18'-39'477'16,"6"2"32"-16,-6 4 10 0,-1 0-2 0,-1 6-6 15,-1-1-11-15,2 3-33 0,2 3-53 0,1 4-77 16,2 1-70-16,4 4-53 0,10 13-43 0,-17-17-33 15,17 17-27-15,0 0-20 0,0 0-28 0,0 0-111 16,0 0-178-16,33 9-198 0,-12-1-222 0,5 0-854 16,11 1-945-16</inkml:trace>
  <inkml:trace contextRef="#ctx0" brushRef="#br0" timeOffset="16127.37">22965 13089 283 0,'0'0'680'0,"0"0"-31"0,0 0-33 16,0 0-26-16,0 0-39 0,0 0-45 0,0 0-38 15,0 0-33-15,0 0-28 0,-18 24-22 0,12-7-25 16,-8 3-25-16,4 5-28 0,-3 5-26 0,0 4-26 16,-4 4-24-16,4 7-20 0,-4 0-42 0,4 3-29 15,-4 1-27-15,7 2-19 0,0-1-19 0,0-1-25 16,-4-1-50-16,8-1 0 0,0-9 0 0,-2-3 0 16,2-2 0-16,2-3-197 0,-2-4-91 15,3-10-121-15,3-16-113 0,-7 22-108 0,7-22-95 16,0 0-36-16,0 0-20 0,0 0-538 15,-23-14-776-15</inkml:trace>
  <inkml:trace contextRef="#ctx0" brushRef="#br0" timeOffset="16291.43">22667 13572 326 0,'-3'-35'466'0,"-4"7"40"15,4 3 41-15,-4 3 28 0,-3 0 5 0,7 4-18 16,-4 0-47-16,7 18-59 0,-13-22-84 0,13 22-15 16,0 0-2-16,-13-12-12 0,13 12-7 0,0 0-12 15,13 17-21-15,-13-17-32 0,27 22-43 0,-8-6-40 16,8 1-35-16,0 0-30 0,3 3-19 0,0 1-18 15,0-4-20-15,0 0-65 0,-3 1-150 16,-1-5-183-16,-2-3-156 0,-5-2-183 0,-19-8-187 16,35 7-148-16,-35-7-572 0,29-7-1019 0</inkml:trace>
  <inkml:trace contextRef="#ctx0" brushRef="#br0" timeOffset="16595.37">23107 13477 255 0,'3'-20'518'0,"-3"20"-12"0,0 0-15 0,0 0-39 16,-6-12-48-16,6 12-57 0,0 0-60 0,0 0-45 15,0 0-43-15,0 0-34 0,3-17-27 0,-3 17-32 16,0 0-14-16,24-15-17 0,-24 15-12 0,23-16-10 16,-7 6-11-16,2-5-9 0,-2 2 0 15,-2-3-11-15,2-2-5 0,1-2-5 0,-4-1-2 0,-3 2 12 16,0-4 41-16,0 1 40 0,-7 2 44 16,4-4 39-16,-7 5 15 0,0 19 6 0,0-32-11 15,0 32-24-15,-13-24-21 0,13 24-20 0,-17-12-3 16,17 12-3-16,-30 6 17 0,13 3 7 0,-2 8 15 15,-1 4 0-15,2 7-13 0,2 2-18 16,2 2-19-16,8 4-18 0,0-2-15 0,6 4-18 16,3-3-3-16,3-1-11 0,5-1-3 0,2-3-8 15,4 1-4-15,-1-7-10 0,1-6-13 0,-1 0-75 16,1-9-148-16,3 2-172 0,-20-11-168 0,37 1-144 16,-37-1-131-16,40-13-135 0,-20-1-472 15,6-6-884-15</inkml:trace>
  <inkml:trace contextRef="#ctx0" brushRef="#br0" timeOffset="17031.24">23855 12738 398 0,'6'-29'576'0,"-3"4"16"15,4 6-22-15,-7-1 7 0,3 2-29 0,-3 18-26 16,4-31-33-16,-4 31-39 0,3-26-67 0,-3 26-74 16,0-20-57-16,0 20-55 0,0 0-40 15,0 0-32-15,0 0-1 0,0 0 67 0,0 0 47 16,10 22 13-16,-7 2 0 0,1 5-5 15,-1 9-22-15,0 1-30 0,4 11-34 0,0-1-23 16,3 5-107-16,0-4-30 0,0-1 0 0,3-1 0 16,1-3 0-16,-5-8 0 0,1-3 0 0,1-5 0 15,-2-1 0-15,-2-3 0 0,4-5 0 0,-5-6 0 16,-6-14 0-16,13 23 0 0,-13-23 0 0,0 0 0 16,23 8 0-16,-23-8 0 0,14-11 0 0,-14 11 0 15,13-22 0-15,-9 5 0 0,-1-2 0 0,0-5 0 16,-6 2 0-16,3-3 0 0,-7 1 0 0,-2 3 0 15,-2 0 0-15,-5 2 0 0,-5 4 0 0,1 2 0 16,-6 6 0-16,-4 2 0 0,-4 7 0 0,-6 3 0 16,-3 8 0-16,-4 7 0 0,1 2 0 15,2 3 0-15,1 6 0 0,10-2 0 16,3 3 0-16,3 1 0 0,7-3 0 0,10-1 0 16,-1-5 0-16,11 1 0 0,0-5 0 0,11 2 0 15,5-4 0-15,1-3 0 0,7-3 0 0,3-1 0 16,3-1 0-16,0-8 0 0,3 1 0 0,4-3 0 15,2-5 0-15,5-5 0 0,-7-1 0 0,2-1-136 16,-5-3-733-16,-8-3-202 0,1 2-1009 0,-10-1-1491 16</inkml:trace>
  <inkml:trace contextRef="#ctx0" brushRef="#br0" timeOffset="17647.25">18322 14345 164 0,'-30'14'756'0,"30"-14"-28"16,-20 11-32-16,20-11-26 0,0 0-92 0,0 0-76 15,0 0-77-15,-27-6-53 0,27 6-46 0,6-14-43 16,-6 14-38-16,27-22-35 0,-13 7-17 0,9-6-10 16,0 1-18-16,1-5-5 0,-1 0-10 15,4-7-17-15,3-6-21 0,-4-2-19 0,-6-5-18 16,7-7-16-16,-6-4-10 0,-9 6-9 0,-2-2-9 15,-10 3-4-15,0-4-5 0,-6 5 8 0,-7 0-2 16,-8 6-3-16,-2 3 0 0,-10 3-5 16,-7 3-6-16,-7 8-1 0,-6 5-3 0,-7 6-2 15,-7 6-1-15,-3 8 0 0,-17 8-3 0,-3 6 0 16,-13 13 0-16,3 12 1 0,-1 6-1 0,8 9-2 16,-10 17-1-16,13 6 9 0,27-2 1 0,6 5-2 15,17 4-1-15,17 5 4 0,16-10-4 0,20 9 1 16,14-1 0-16,19-4-1 0,25 13-1 0,8-6 0 15,11-9-2-15,11 2 0 0,2-5 2 0,4-3-4 16,-4-3-1-16,-3 3-1 0,-20-12-1 16,-3-2 3-16,-10 0 1 0,-4 2-3 0,-10-5 5 15,-19-7 1-15,-4 2 9 0,-17-10 14 0,-3-3 13 16,-7-5 15-16,-13-1 9 0,-3-1 10 0,-7-5-1 16,-7-3-52-16,-3-3-24 0,-3-4 0 15,-7-3 0-15,3-6 0 0,-3 2 0 0,7-6 0 16,0-3 0-16,33-2 0 0,-57-2 0 0,30-3-321 15,3-6-216-15,12 2-168 0,5-9-192 0,7 18-166 16,7-42-525-16,5 9-1028 0</inkml:trace>
  <inkml:trace contextRef="#ctx0" brushRef="#br0" timeOffset="17876.24">18732 15012 692 0,'14'-33'793'15,"-5"6"0"-15,1 5 12 0,-3-4-23 0,0 6-57 16,-4-2-39-16,-3 5-40 0,0 17-79 0,7-33-95 15,-7 33-92-15,6-22-79 0,-6 22-57 16,0 0-50-16,7-18-83 0,-7 18-111 0,0 0 0 16,20 15 0-16,-20-15 0 0,20 25 0 0,-10-8 0 15,3 1 0-15,1 7 0 0,2 0 0 0,1 0 0 16,0 0 0-16,-1 0 0 0,-2 0 0 0,2-5 0 16,-2 0 0-16,-1-5 0 0,-3-1 0 0,0 0 0 15,-10-14 0-15,20 15-311 0,-20-15-387 16,0 0-170-16,0 0-120 0,17-11-823 0,-17 11-1240 15</inkml:trace>
  <inkml:trace contextRef="#ctx0" brushRef="#br0" timeOffset="18023.24">18959 14607 351 0,'-14'-37'629'0,"-6"1"0"16,-3-1 4-16,0 3-7 0,-1-2-28 0,-3 4-26 16,5 4-32-16,1 1-52 0,1 3-70 0,7 5-71 15,-1 2-71-15,5-1-54 0,9 18-48 0,-10-24-37 16,10 24-28-16,3-21-56 0,-3 21-119 0,24-15-144 15,-24 15-159-15,46-10-167 0,-16 8-170 0,3-1-161 16,0 3-510-16,8-3-830 0</inkml:trace>
  <inkml:trace contextRef="#ctx0" brushRef="#br0" timeOffset="18279.25">19372 14157 409 0,'0'0'656'16,"0"0"-29"-16,30-3-31 0,-30 3-40 15,0 0-65-15,0 0-81 0,0 0-81 0,30-2-66 16,-30 2-51-16,0 0-41 0,20 13-32 0,-20-13-12 15,17 22-2-15,-7-4 9 0,0 4 7 0,-7 6 2 16,4 6 7-16,0 5-1 0,-7 0 7 0,0 6-9 16,-4 6-1-16,1-2-18 0,-4-2-5 0,4 3-11 15,0-9-7-15,0-4-1 0,-1 1-8 0,4-6-12 16,0-5-7-16,0-2-1 0,0-2 7 0,0-5 9 16,0-18 10-16,7 27-9 0,-7-27-15 0,20 15-15 15,-20-15-8-15,26 5-16 0,-26-5-40 0,30-7-116 16,-30 7-159-16,30-20-164 0,-16 8-142 0,-1-5-118 15,-3 3-40-15,0-4-5 16,-10 18 33-16,3-29 24 0,-3 29-260 0,-3-28-426 16</inkml:trace>
  <inkml:trace contextRef="#ctx0" brushRef="#br0" timeOffset="18403.43">19622 14722 1303 0,'-19'-25'80'15,"19"25"64"-15,-24-22 50 0,14 9 55 0,-4 1 48 16,5-1 33-16,-5 1 21 0,1 0 30 0,13 12 23 16,-20-21 9-16,20 21-7 0,-20-17-21 0,20 17-42 15,-17-16-64-15,17 16-54 0,-3-14-46 0,3 14-35 16,17-18-30-16,-17 18-12 0,33-15-30 0,-13 8-13 15,3-1-89-15,-2 1-150 0,2 1-170 0,3 0-202 16,-6-2-197-16,7-3-813 0,0-1-1005 0</inkml:trace>
  <inkml:trace contextRef="#ctx0" brushRef="#br0" timeOffset="18735.24">20049 14272 418 0,'0'0'680'0,"0"0"-19"0,20-14-2 15,-20 14-26-15,0 0-31 0,0 0-54 0,0 0-87 16,7-13-82-16,-7 13-73 0,0 0-62 0,0 0-43 15,0 0-38-15,0 0-29 0,33-7-20 0,-33 7-17 16,0 0-16-16,37-4-12 0,-37 4-9 0,34-7-12 16,-34 7-8-16,39-13-6 0,-22 4-5 0,6-4-3 15,-6 1-5-15,-1-3-4 0,1 0-3 0,0-1-5 16,-4-3-1-16,0 1-3 0,-2-4-1 0,-5-1-1 16,-2 1 0-16,-1-1-1 0,-3 0 22 15,-3 4 39-15,-1 0 10 0,-5 0-3 0,-2 6-7 16,-2 1-3-16,13 12-6 0,-30-15-6 0,30 15-4 15,-40 0 6-15,20 8 12 0,-7 4 11 0,0 8 5 16,-3 8 11-16,4 9 7 0,6 5 4 16,0 6-12-16,3 2-10 0,10 2-13 0,1 2-9 15,6-3-8-15,3-3-12 0,7-3-36 0,0-2 0 16,3-9 0-16,8-6 0 0,-5-3 0 0,4-5 0 16,1-5 0-16,2-4-203 0,-23-11-185 0,46 7-198 15,-46-7-187-15,51-7-184 0,-25-4-840 0,8 2-1226 16</inkml:trace>
  <inkml:trace contextRef="#ctx0" brushRef="#br0" timeOffset="19135.25">17317 16655 449 0,'-89'37'616'0,"-5"-1"-43"15,4-2-13-15,-7-2 7 0,4 1 36 0,0-3 2 16,-4-1-9-16,1-3-25 0,15-3-14 0,5-3-1 16,5-5-2-16,15 0-8 0,13-5-37 0,3-3-180 15,10-2-329-15,30-5 0 0,-30-10 0 0,40-5 0 16,26-14 0-16,48-25 0 0,49-21 0 0,80-30 0 15,41-16 0-15,50-17 0 0,42-10 0 0,147-42 0 16,38-5 0-16,37-7 0 0,51-8 0 0,28-5 0 16,34-2 0-16,13 4 0 0,-5 2 0 0,8 9 0 15,-16 7 0-15,-34 5 0 0,-20 10 0 0,-40 10 0 16,-40 11 0-16,-54 9 0 0,-123 34 0 0,-36 12 0 16,-40 8 0-16,-51 11 0 0,-73 23 0 15,-26 2 0-15,-41 12 0 0,-16 6 0 0,-27 7 0 16,-17 8 0-16,-16 3 0 0,-13 7 0 0,-14 17-44 15,0 0-1183-15,-38-17-1126 0,-14 14-1750 0</inkml:trace>
  <inkml:trace contextRef="#ctx0" brushRef="#br0" timeOffset="23259.25">4152 2912 193 0,'0'0'420'0,"-41"2"-15"0,41-2-14 0,0 0-20 15,-36 3-21-15,36-3-23 0,0 0-22 0,-43 2-12 16,43-2-2-16,-34 0 4 0,34 0 1 0,-33 3 9 16,33-3 11-16,-30 3 3 0,30-3 12 15,-33 2 24-15,33-2 20 0,0 0 13 0,-38 0 9 16,38 0-28-16,0 0-6 0,0 0-24 0,-39 3-34 16,39-3-213-16,0 0-92 0,0 0 0 0,0 0 0 15,0 0 0-15,0 0 0 0,6-18 0 0,21 8 0 16,9-4 0-16,12-3 0 0,8-2 0 0,11-1 0 15,3-2 0-15,4-1 0 0,-1 0 0 0,-1 4 0 16,-1-1 0-16,-1 0 0 0,-10 4 0 16,-3 2 0-16,-4-1 0 0,-10 6 0 0,-3-3 0 15,-2 3 0-15,-8 1 0 0,-5 0 0 0,-25 8 0 16,47-9 0-16,-47 9 0 0,34-8 0 16,-34 8 0-16,0 0 0 0,27-8 0 0,-27 8 0 15,0 0 0-15,0 0 0 0,-34 11 0 0,34-11 0 16,-39 12 0-16,12-5 0 0,-6 4 0 0,-1 2 0 15,-6-1 0-15,-3 0 0 0,-11 3 0 0,0 0 0 16,-2 0 0-16,0 0 0 0,-4 0 0 0,0 0 0 16,0 0 0-16,3-3 0 0,0 0 0 0,10 0 0 15,1-6 0-15,5 5 0 0,1-4 0 0,10 0 0 16,0-2 0-16,3 1 0 0,5-1 0 0,22-5 0 16,-41 7 0-16,41-7 0 0,-27 6 0 0,27-6 0 15,0 0 0-15,0 0 0 0,0 0 0 16,0 0 0-16,48-13 0 0,-12 5 0 15,11 0 0-15,6-1 0 0,7-1 0 0,3-2 0 16,5 0 0-16,-5 0 0 0,3 3 0 0,-2-2 0 16,-1-1 0-16,-3 2 0 0,-3-2 0 0,-4 2 0 15,-10 2 0-15,1-2 0 0,-7 2 0 0,-7 1 0 16,0 2 0-16,-8-2 0 0,-22 7 0 0,38-8 0 16,-38 8 0-16,19-7 0 0,-19 7 0 0,0 0 0 15,0 0 0-15,-46 3 0 0,19 1 0 0,-12 4 0 16,-5-3 0-16,-3 4 0 0,-3-1 0 0,-7 2 0 15,-3 1 0-15,0 1 0 0,0-3 0 0,0 2 0 16,3-1 0-16,0-1 0 0,8 2 0 0,5-4 0 16,1 1 0-16,3-1 0 0,10-1 0 15,0-1 0-15,4-1 0 0,26-4 0 16,-44 8 0-16,44-8 0 0,-30 5 0 0,30-5 0 16,0 0 0-16,0 0 0 0,0 0 0 0,47-3 0 15,-8-2 0-15,12-3 0 0,9 2 0 0,6-7 0 16,15 0 0-16,-2 0 0 0,-2 1 0 0,0-3 0 15,-10 6 0-15,-7-4 0 0,-7 2 0 0,-6 2 0 16,-4 1 0-16,-6 3 0 0,-7-2 0 0,-4 2 0 16,-26 5 0-16,41-8 0 0,-41 8 0 0,0 0 0 15,0 0 0-15,0 0 0 0,0 0 0 0,-27 5 0 16,-6 0 0-16,-8 5 0 0,-8-3 0 16,-5 6 0-16,-3-2 0 0,-3 1 0 0,0 0 0 15,0-2 0-15,7 2 0 0,6-1 0 0,0-4 0 16,11 0 0-16,2 0 0 0,8 2 0 15,-1-4 0-15,27-5 0 0,-40 7 0 0,40-7 0 16,0 0 0-16,0 0 0 0,0 0 0 0,27 10 0 16,6-15 0-16,7 0 0 0,10-2 0 0,10-3 0 15,0-1 0-15,0-1 0 0,4-1 0 0,-4 1 0 16,0-1 0-16,-3-1 0 0,-4 1 0 0,-10 3 0 16,-3 0 0-16,-4 0 0 0,-6 3 0 0,-3 2 0 15,-6-2 0-15,-21 7 0 0,33-8 0 0,-33 8 0 16,0 0 0-16,0 0 0 0,0 0 0 15,-40-3 0-15,7 9 0 0,0-4 0 0,-8 2 0 16,-2 4 0-16,-1-3 0 0,4 0 0 0,1 0 0 16,5-3 0-16,1 3 0 0,6-2 0 0,1 2 0 15,26-5 0-15,-44 5 0 0,44-5 0 0,-34 2 0 16,34-2 0-16,0 0 0 0,-26 9 0 16,26-9 0-16,0 0 0 0,0 0 0 0,40 3 0 15,-40-3 0-15,60-3 0 0,-26-1 0 0,-1 2 0 16,3-1 0-16,-2-1 0 0,-1 1 0 0,-3 1 0 15,-30 2 0-15,50-6 0 0,-50 6 0 0,37-2 0 16,-37 2 0-16,0 0 0 0,26-5 0 0,-26 5 0 16,0 0 0-16,0 0 0 0,-42 5 0 15,18 0 0-15,-6 0 0 0,-3 0 0 0,-1 0 0 16,4 3 0-16,-3-3 0 0,3 0 0 0,3-2 0 16,4 2 0-16,23-5 0 0,-40 7 0 0,40-7 0 15,-33 5 0-15,33-5 0 0,-27 5 0 0,27-5 0 16,0 0 0-16,-33 5 0 0,33-5 0 0,0 0 0 15,0 0 0-15,-27 7 0 0,27-7 0 16,0 0 0-16,0 0 0 0,0 0 0 0,0 0 0 16,0 0 0-16,0 0 0 0,0 0 0 0,0 0 0 15,0 0 0-15,0 0 0 0,0 0 0 0,0 0 0 16,0 0 0-16,0 0 0 0,0 0 0 0,0 0 0 16,0 0 0-16,0 0 0 0,0 0 0 15,0 0 0-15,0 0 0 0,0 0 0 0,0 0 0 16,0 0 0-16,0 0 0 0,0 0 0 0,0 0 0 15,0 0 0-15,0 0 0 0,0 0 0 0,0 0 0 16,0 0 0-16,0 0 0 0,0 0 0 0,0 0 0 16,0 0 0-16,0 0 0 0,0 0 0 0,0 0 0 15,0 0 0-15,0 0 0 0,0 0 0 0,0 0 0 16,13-15 0-16,-13 15 0 0,0 0 0 0,0 0 0 16,14-13 0-16,-14 13 0 0,0 0 0 15,13-12 0-15,-13 12 0 0,0 0 0 0,0 0 0 16,17-13 0-16,-17 13 0 0,0 0-141 15,0 0-1188-15,19-7-957 0,-19 7-1685 0</inkml:trace>
  <inkml:trace contextRef="#ctx0" brushRef="#br0" timeOffset="24227.25">1334 9743 209 0,'0'0'654'0,"3"-31"9"0,-3 31-6 16,-3-27-15-16,3 27-20 0,-7-25-75 0,7 25-63 15,-11-25-71-15,11 25-68 0,-12-18-61 0,12 18-56 16,-13-15-40-16,13 15-45 0,0 0-30 0,0 0-22 16,-44 8-14-16,44-8-15 0,-16 22-12 0,5-4-8 15,8 0-9-15,-1-1-2 0,4 5-1 0,7-3-1 16,-1 5-1-16,5-7-1 0,2 3-2 16,4-6 2-16,2 3 1 0,5-8 7 0,0-1-8 15,-24-8-1-15,63-3-5 0,-30-4 0 0,4-8 5 16,-4-3 15-16,-3-2 48 0,-3-2 11 0,-7-3-7 15,-10-6-2-15,-4 2-14 0,-6 1-11 16,-6-2-10-16,-7 4-10 0,-8 0-7 0,-5 6-13 16,-8 3-4-16,-2 6-6 0,-7 4-4 0,-4 7 0 15,1 0-5-15,-2 10-2 0,-5-1 1 0,4 12 2 16,1 3-41-16,5 5-119 0,6 0-122 0,10 5-93 16,11-5-67-16,10-4-82 0,12 0-117 0,7-8-86 15,14 0-850-15,13-1-1010 0</inkml:trace>
  <inkml:trace contextRef="#ctx0" brushRef="#br0" timeOffset="24455.25">2467 9417 171 0,'27'-30'691'0,"-4"5"-1"0,-6-2 28 16,0 2-20-16,-4 0-48 0,-3 1-48 0,-3 5-69 16,-1-4-50-16,1 7-58 0,0-2-66 15,-7 18-69-15,10-25-60 0,-10 25-50 0,6-17-42 16,-6 17-25-16,0 0-24 0,0 0-14 0,21 14-15 15,-15 1-9-15,0 5-6 0,5 7-3 0,2 3 0 16,-3 6-3-16,4 6-12 0,2 0 9 0,-2 6-4 16,2-5 0-16,1 0 0 0,-1-2-3 15,1 0-2-15,0-9-12 0,-4-5-106 0,0 1-143 16,1-8-158-16,-4-2-208 0,4-9-252 0,-14-9-1010 16,0 0-1287-16</inkml:trace>
  <inkml:trace contextRef="#ctx0" brushRef="#br0" timeOffset="24787.25">4294 8900 707 0,'-3'-23'790'0,"-3"3"11"0,3-2-60 16,-4-3-90-16,4 2-76 0,3-2-75 0,0 5-84 15,0-5-81-15,3 8-67 0,0-2-52 0,4-1-47 16,2 6-31-16,9 2-28 0,2 2-20 0,-1 3-17 15,-19 7-15-15,54 0-10 0,-24 7-5 0,-3 0-8 16,3 6-9-16,0 3-7 0,-7 5-11 0,-3 7-8 16,-6-3-7-16,-5 2 5 0,-6 3 0 0,-6 3 2 15,-10 2-3-15,-7 3 2 0,-7-1-1 0,-6 1-1 16,3-4 3-16,0-5-6 0,0 3 7 0,10-8 8 16,-3-5 24-16,6 2 22 0,4-6 32 0,-1-2 25 15,14-13 10-15,-10 22-5 0,10-22-15 16,13 12-18-16,-13-12-11 0,47 9-13 15,-47-9-6-15,64 0-14 0,-21-3-68 0,4-3-154 16,3 1-176-16,-4 1-174 0,11-7-160 0,-7-3-161 16,0-2-880-16,-3 4-1165 0</inkml:trace>
  <inkml:trace contextRef="#ctx0" brushRef="#br0" timeOffset="25183.25">5719 8627 416 0,'-10'-20'675'0,"0"3"14"0,0 1-20 0,0-1-92 16,3-3-93-16,1 6-71 0,6 14-71 15,-8-31-65-15,8 31-56 0,5-30-45 16,-5 30-34-16,9-27-31 0,-9 27-21 0,21-25-16 16,-5 15-17-16,1 0-10 0,6 2-9 0,0 1-6 15,-23 7-7-15,47-8-2 0,-47 8-4 0,46 0-1 16,-46 0-4-16,48 11-5 0,-29-2-5 0,1 4-6 15,-6-1-1-15,-4 0 2 0,-10-12-2 0,10 33 3 16,-10-33 0-16,-4 30 1 0,4-30-1 0,-13 30-1 16,13-30 3-16,-13 28 19 0,13-28 34 0,-13 22 28 15,13-22 7-15,-11 19-17 0,11-19-16 0,-7 17-12 16,7-17-10-16,0 0-9 0,7 24-5 0,-7-24 0 16,30 18-6-16,-10-6-2 0,1-2-3 15,1 1-3-15,-1 4 1 0,-1-3-2 0,-1 3-2 16,-2 1 4-16,-4 5-2 0,-5-1-3 0,-5 2 4 15,-3 4 0-15,-11 1 4 0,-2 3-1 16,-4 0 2-16,-8 2-1 0,1 2-4 0,0-5 1 16,1-4-81-16,3-1-131 0,0-5-165 0,3-2-181 15,4-7-221-15,13-10-708 0,-17 9-926 0</inkml:trace>
  <inkml:trace contextRef="#ctx0" brushRef="#br0" timeOffset="25527.26">7307 8277 476 0,'13'-25'724'15,"-7"1"33"-15,1 3 5 0,0 1-49 0,-4 3-81 16,-3 17-54-16,7-28-74 0,-7 28-87 16,3-25-81-16,-3 25-66 0,6-20-55 0,-6 20-45 15,0 0-32-15,0 0-25 0,0 0 7 0,0 0 18 16,0 0 13-16,0 0 7 0,0 0-8 0,0 33-12 15,-3-13-20-15,3 5-9 0,-3-1-15 0,3 5-9 16,-3 0-12-16,3 0-21 0,0 5-52 0,0-2 0 16,0-2 0-16,0-5 0 0,0 0 0 15,3-1 0-15,-3-5 0 0,0-19 0 0,0 32 0 16,0-32 0-16,0 21 0 0,0-21 0 0,14 15 0 16,-14-15 0-16,0 0 0 0,49 0 0 0,-22-6 0 15,6 1 0-15,5 1 0 0,5-7 0 0,3 4 0 16,-2-4 0-16,6-1 0 0,-4 0 0 0,-6-1 0 15,1 1 0-15,-5-2-850 0,-3 2-216 0,1-5-189 16,-11 5-452-16,-7-1-1142 0</inkml:trace>
  <inkml:trace contextRef="#ctx0" brushRef="#br0" timeOffset="25743.31">8061 8165 568 0,'-5'-33'625'15,"5"33"6"-15,-3-30 36 0,3 30-14 0,-10-29-44 16,10 29-18-16,-6-31-42 0,6 31-65 0,-11-22-85 15,11 22-83-15,-6-17-66 0,6 17-54 0,0 0-37 16,0 0-21-16,0 0 12 0,-16 19 12 0,13 1-3 16,-2 7-7-16,5 8-6 0,-3 5 1 0,0 11-5 15,3 4-11-15,0 5 36 0,0 12-167 0,-3 2 0 16,-4-2 0-16,4-2 0 0,-4-1 0 0,0-1 0 16,1-13 0-16,-1-1 0 0,-3-4 0 15,3-2 0-15,1-8 0 0,-4-5-569 0,-1-2-573 16,2-8-1062-16,-1-8-1608 0</inkml:trace>
  <inkml:trace contextRef="#ctx0" brushRef="#br0" timeOffset="31495.62">22627 15112 379 0,'0'0'671'0,"10"-20"-53"16,-10 20-10-16,4-20-6 0,-4 20-14 0,0-25-22 15,0 25-26-15,-4-22-21 0,4 22-34 0,-6-22-36 16,6 22-43-16,-4-19-60 0,4 19-58 0,0 0-56 16,-7-19-44-16,7 19-41 0,0 0-31 0,0 0-18 15,0 0-7-15,0 0-6 0,-13 12-5 0,13-12-9 16,-6 32-53-16,2-9-18 0,1 4 0 0,-1 6 0 15,1 4 0-15,0 6 0 0,0 5 0 0,-1 4 0 16,1 3 0-16,-4 4 0 0,4 4 0 0,-4 4 0 16,-3-8 0-16,7-2 0 0,-4-2 0 15,0-2 0-15,4-3 0 0,0-10 0 0,0-3 0 16,-1-5 0-16,4-4 0 0,0-3 0 0,0-25 0 16,0 34 0-16,0-34 0 0,7 14 0 0,-7-14-30 15,0 0-385-15,0 0-106 0,27-17-103 0,-27 17-127 16,16-23-105-16,-6 5-842 0,-3 3-1134 0</inkml:trace>
  <inkml:trace contextRef="#ctx0" brushRef="#br0" timeOffset="31823.27">22323 15536 553 0,'-36'-29'640'16,"-1"-1"-42"-16,4 0 3 0,-7-2-17 15,6-3-26-15,1 0-52 0,3 1-73 0,4-7-72 16,6 1-56-16,3 0-50 0,10 0-49 0,7-1-42 15,10-3-34-15,7-4-26 0,10 1-23 0,12-1-17 16,5 8-16-16,12 3-9 0,4 7-12 0,8 7-7 16,5 6-3-16,-4 12-5 0,5 7-4 0,10 13-5 15,-5 5-3-15,5 14-3 0,-14 12-2 16,-10 7 4-16,-10 7-2 0,-13 5 3 0,-14-1-2 16,-10 2 5-16,-6 6 8 0,-14 3 12 0,-12 10 26 15,-11 0 17-15,-11-6 26 0,-5 2 27 0,-8-8 23 16,-3-8 19-16,-6-5 5 0,3-5 0 15,3-15-11-15,1-3-19 0,-5-4-22 0,12-10-14 16,-1-4-15-16,10-4-10 0,-1-7-11 0,8-1-11 16,33-7-31-16,-46-3-53 0,46 3-63 0,-24-12-106 15,24 12-125-15,7-30-130 0,7 13-136 0,12-6-134 16,5-4-104-16,8-3-822 0,15-1-1089 0</inkml:trace>
  <inkml:trace contextRef="#ctx0" brushRef="#br0" timeOffset="32163.21">23578 15387 513 0,'0'0'524'0,"16"-25"-17"0,-16 25-22 16,14-22-31-16,-14 22-24 0,10-20-31 0,-10 20-28 15,9-20-31-15,-9 20-42 0,0 0-42 0,14-21-36 16,-14 21-31-16,0 0-25 0,0 0-24 0,3-14-15 15,-3 14 41-15,0 0 29 0,0 0 2 0,0 0 11 16,0 0 8-16,-9 20-6 0,9-20-8 0,-14 20-3 16,14-20-7-16,-16 27-19 0,8-12-27 0,-1 4-23 15,-1 2-10-15,-1 1-15 0,2 1-15 0,-1 3-14 16,2-2-13-16,-1 4-10 0,2-2-7 0,1-3-8 16,-2 3-17-16,5-3-14 0,0-1 0 15,0-2 0-15,3-20 0 0,-3 30 0 0,3-30 0 16,0 25 0-16,0-25 0 0,6 15 0 0,-6-15 0 15,0 0 0-15,0 0-60 0,0 0-247 0,33-5-153 16,-33 5-139-16,17-20-121 0,-7 8-80 0,1-6-75 16,-5-5-611-16,4 1-934 0</inkml:trace>
  <inkml:trace contextRef="#ctx0" brushRef="#br0" timeOffset="32304.26">23661 15220 508 0,'-7'-36'454'0,"4"5"-19"0,-7-2 11 0,4 0 7 15,-8 0-4-15,1 4-18 0,2-1-35 0,-2 5-32 16,-1 2-26-16,5 4-50 15,2 0-60-15,-2 2-51 0,9 17-39 0,-11-25-29 16,11 25-20-16,0 0-20 0,3-20-57 0,-3 20-107 16,0 0-147-16,33-2-155 0,-33 2-140 0,41 14-211 15,-25-3-397-15,1 3-611 0</inkml:trace>
  <inkml:trace contextRef="#ctx0" brushRef="#br0" timeOffset="32731.21">23841 15342 275 0,'3'18'679'0,"-3"-18"-19"0,4 27 8 15,-4-27-4-15,-4 22 2 0,4-22-21 0,0 0-39 16,-3 26-59-16,3-26-75 0,0 0-77 0,0 0-74 16,17 12-62-16,-17-12-50 0,0 0-40 15,36-7-33-15,-36 7-22 0,34-15-23 0,-14 2-19 0,4-4-10 16,2-3-12-16,0-3-9 16,4-9-10-16,4-6-6 0,0-7-5 0,2-5-6 15,1-5-4-15,-7 1-4 0,3-4-3 0,-6 0-2 16,-4 3-1-16,-7 6 0 0,-2 3 2 0,-4 0-6 15,-7 7-1-15,-3 2-2 0,-6 2 1 0,-4 0 1 16,-4 2 2-16,-5 4-3 0,-2 0 1 0,-5 2 0 16,-1 8 2-16,-3-1-4 0,-3 2 2 0,3 7-1 15,-4 4-2-15,7 5 3 0,27 2 0 0,-53 9 1 16,30 4 2-16,3 6-2 0,3 10 4 16,7 3 2-16,10 6 2 0,10 6-1 0,7 6 2 15,7 8 0-15,6 3 1 0,6 11-3 0,4-2-5 16,4 0-4-16,-1-1-5 0,-7 4-2 0,1-1-7 15,-7 1 8-15,-7-10 2 0,-6-3 2 0,-10-7 1 16,-4-2-1-16,-10-3 5 0,1-3 0 0,-8-2 3 16,-5-5 3-16,-2-4 4 0,-2-6-2 0,-4-1 2 15,0-4-2-15,-3-3 3 0,0-6 4 0,0 2-3 16,8-8-11-16,-2-1-29 0,24-7-47 0,-33 0-79 16,33 0-115-16,-17-10-121 0,17 10-123 0,0-25-147 15,6 5-135-15,8-5-865 0,6-1-1099 0</inkml:trace>
  <inkml:trace contextRef="#ctx0" brushRef="#br0" timeOffset="33255.57">24948 14942 237 0,'0'0'500'0,"0"0"-2"0,10-17 10 16,-10 17-6-16,0 0-17 0,0 0-25 0,-3-21-30 16,3 21-36-16,0 0-31 0,-10-14-24 15,10 14-24-15,0 0-29 0,-17-13-22 0,17 13-23 16,0 0-25-16,-23-7-20 0,23 7-22 0,0 0-18 16,0 0-13-16,-47 5-16 0,47-5-12 0,-26 9-20 15,5 2-15-15,5 1-10 0,-1 3-14 0,4 3-11 16,-4 1-1-16,4 6-10 0,2 3-5 0,2 0-1 15,2 2-6-15,4-3-1 0,3 1-4 0,0-3-5 16,3 2 3-16,0-4 0 0,4-1-1 0,-1-4 3 16,2-1 1-16,-8-17 1 0,19 22-1 15,-19-22-4-15,27 11-1 0,-27-11-2 0,0 0-1 16,44-8-4-16,-28-2 0 0,1-3-3 0,-4-1 3 16,4-6-1-16,-7-1-3 0,4-3 0 15,-5-3 0-15,1-4-2 0,-3 6 0 0,-3-2-2 16,-4 2 2-16,3 0 0 0,-6 2 6 0,3 1 26 15,-4 2 36-15,4 20-2 0,-7-33-14 0,7 33-14 16,-6-22-8-16,6 22-5 0,0 0-5 0,0 0-3 16,0 0-4-16,-27 9-1 0,27-9-2 0,-3 31-3 15,3-9 2-15,3 6 1 0,0-1-2 0,0 6 1 16,5 1 1-16,-5-1 1 0,7 0-6 0,-4-3-3 16,1-1-20-16,3-5-15 0,0-2-16 0,0-2-24 15,-3-5-31-15,3 0-68 0,-10-15-116 0,23 18-134 16,-23-18-142-16,0 0-143 0,37 0-122 15,-37 0-836-15,33-15-1103 0</inkml:trace>
  <inkml:trace contextRef="#ctx0" brushRef="#br0" timeOffset="33691.8">25499 14672 169 0,'6'-32'470'0,"-3"5"19"0,1 1 17 15,-4 1 4-15,4 3-7 0,-8 2-14 0,4 20-9 16,0-36-20-16,0 36-35 0,-7-27-59 0,7 27-73 15,-6-18-59-15,6 18-15 0,0 0 0 0,0 0-15 16,0 0-5-16,-30 15-18 0,23 6-21 0,1 4-25 16,1 7-22-16,-1 6-22 0,0 1-13 15,-1 9-13-15,4 3-14 0,-5-2-8 0,5 1-7 16,-3-2-4-16,3-6-6 0,-1-2-4 0,1-2-4 16,0-5-1-16,3-7 6 0,0-1 12 0,0-4 78 15,0-21 15-15,0 29-20 0,0-29-19 16,0 0-17-16,6 20-10 0,-6-20-14 0,0 0-7 15,0 0-10-15,7-17-6 0,-7 17-5 0,3-28-4 16,-3 28-1-16,-6-34-4 0,6 11-4 0,-7 4 0 16,4-5-3-16,-5 5-1 0,2 1 1 0,-4 1 4 15,4 2-8-15,-8 0-2 0,14 15-1 0,-27-13-1 16,27 13 2-16,-33 0 0 0,33 0-1 16,-43 15 3-16,19-2-1 0,1 5 1 0,0 1 3 15,3 4-3-15,3 2 2 0,4 0 2 0,6 0-2 16,0 0 2-16,7-3-3 0,0 1 6 0,7-2 1 15,0 3-4-15,6-7-4 0,1 3 0 0,2-6 0 16,4 0-42-16,0-2-64 0,3-4-97 0,-23-8-122 16,47 7-112-16,-47-7-99 0,54-7-76 0,-27-1-51 15,-2-1-8-15,5-8-27 0,0 3 5 0,-3-4 56 16,-3-1-237-16</inkml:trace>
  <inkml:trace contextRef="#ctx0" brushRef="#br0" timeOffset="33975.25">25592 15080 1417 0,'20'-26'16'0,"-4"2"42"0,2-1 37 15,-6-3 53-15,2 1 51 0,-1-1 56 0,-6 1 40 16,3 2 24-16,-6 0 22 0,2 2 23 15,-3 1 24-15,-3 2 20 0,3 2-1 0,-3 18-19 16,4-30-58-16,-4 30-63 0,0-24-59 0,0 24-42 16,0 0-32-16,0 0-18 0,0 0-13 0,0 0-15 15,23 9-16-15,-13 8-12 0,-3 3-11 0,3 1-3 16,0 4-13-16,-3 0-2 0,0 5-7 0,-1-5-2 16,1 2-4-16,-1-4-8 0,-2 2 3 0,3-5-2 15,-4 0-1-15,-3-20 14 0,6 32 120 0,-6-32 93 16,7 23 26-16,-7-23 8 0,0 0 12 0,0 0-223 15,0 0-60-15,0 0 0 0,0 0 0 0,-10-28 0 16,7 6 0-16,-4-3 0 0,4 0 0 0,-1-3 0 16,4 1 0-16,0-1 0 15,0 2 0-15,4 2 0 0,3-1 0 0,-4 3 0 16,7-1 0-16,-4 6 0 0,5-1 0 0,-11 18-495 16,16-22-321-16,-16 22-78 0,23-13-22 0,-23 13-82 15,27-13-387-15,-27 13-838 0</inkml:trace>
  <inkml:trace contextRef="#ctx0" brushRef="#br0" timeOffset="34371.44">26162 14607 426 0,'0'0'464'0,"21"-10"17"0,-21 10 16 16,13-13 6-16,-13 13 12 0,0 0-9 0,3-19-13 15,-3 19-15-15,0 0-26 0,-13-15-37 0,13 15-27 16,0 0-35-16,-27-10-43 0,27 10-40 0,0 0-41 16,-41 5-30-16,41-5-27 0,-30 14-32 15,14-1-24-15,2 2-20 0,2 5-18 0,-1 3-13 16,2 2-12-16,1 2-10 0,1 3-5 15,1 0-6-15,5-2-4 0,3-1-4 0,0 1-2 16,0-3-3-16,3-3-3 0,5 1-3 0,-2-6-1 16,4-1-1-16,-10-16 0 0,23 17-1 0,-23-17-2 15,30 7-1-15,-30-7-3 0,30-7 1 0,-30 7-2 16,30-17 0-16,-14 4-2 0,-2-5 1 0,-1-2-2 16,-2-2-1-16,-5-4 1 0,4-1 3 0,-3 3-6 15,0-4 2-15,-4 3-1 0,0 0-2 0,1 2 0 16,-4 3 7-16,0 20-4 0,3-32-1 15,-3 32-12-15,0-23 6 0,0 23 2 0,0 0 4 16,0 0 0-16,0 0-1 0,0 0-2 0,0 31 7 16,0-31 8-16,3 39-5 0,0-16-1 0,4 2 4 15,0 2-3-15,0 1-15 0,-1-3-32 0,1 0-41 16,3-3-47-16,-3 1-73 0,-1-6-64 0,1 0-26 16,-7-17-21-16,14 24-60 0,-14-24-71 0,12 9-87 15,-12-9-64-15,0 0-17 0,27-7-20 16,-27 7-25-16,17-15-294 0,-7 0-432 0</inkml:trace>
  <inkml:trace contextRef="#ctx0" brushRef="#br0" timeOffset="34755.25">26452 14778 743 0,'7'-24'152'0,"0"2"13"0,-1-1 24 0,-2 1 29 16,-1-3 41-16,4 0 26 0,-7 1 14 15,3 0 9-15,-3 0 2 0,4 0 17 0,-4 3 0 16,0 3-6-16,0 18-32 0,0-30-54 0,0 30-53 16,3-22-37-16,-3 22-26 0,0 0-11 0,0 0 10 15,0 0 5-15,0 0-3 0,19 9-1 0,-11 7-9 16,-2 4-15-16,1 2-16 0,-1 2-14 0,2 7-11 15,-5-1-8-15,3 1-6 0,1-5-8 0,-4 2-2 16,0-3-8-16,0 0-7 0,2-3-3 0,-5-1 4 16,3-4 12-16,-3-17 61 0,0 28 46 0,0-28 22 15,0 0 11-15,-3 22-3 0,3-22-9 16,0 0-8-16,0 0-9 0,-11-18-18 0,11 18-18 16,0-32-21-16,0 10-17 0,3-3-12 15,-3-3-7-15,8-4-12 0,-2 1-7 0,0 2-6 16,4-1-6-16,1 0-4 0,-2 7-4 0,-2 3-6 15,4 0-10-15,-2 5-5 0,-9 15 1 0,16-12 3 16,-16 12-2-16,0 0 5 0,30 12-4 0,-22 5-1 16,-2 3 6-16,-2 6 4 0,-4 1 2 0,3 0 2 15,-3 9 0-15,0-4-1 0,3 3 3 0,-3-5-1 16,0-2-4-16,3-1 1 0,-3-2 1 0,0-2-12 16,0-3-14-16,0-20-22 0,3 32-16 0,-3-32-34 15,5 23-91-15,-5-23-115 0,0 0-111 0,0 0-93 16,0 0-99-16,0 0-79 0,0 0-65 15,19-11-634-15,-5-6-836 0</inkml:trace>
  <inkml:trace contextRef="#ctx0" brushRef="#br0" timeOffset="34951.25">27029 14377 354 0,'7'-35'361'0,"0"6"8"0,-1 0 19 0,-3 4 11 16,1 0 6-16,-1 3 8 0,-3 0 15 0,4 2-5 15,-4 20-24-15,3-31-58 0,-3 31-65 0,0-24-60 16,0 24-39-16,0 0 3 0,0 0 21 0,0 0 12 15,0 0-21-15,0 27-29 0,4-3-31 0,-1 10-23 16,0 4-19-16,4 4-12 0,-4 8-9 0,3-1-11 16,-2 2-30-16,3-1-64 0,-4-8-81 15,0-2-119-15,-3-2-137 0,4-5-106 0,-1-7-89 16,-3-1-45-16,3-4-122 0,-3-21-389 0,3 27-593 16</inkml:trace>
  <inkml:trace contextRef="#ctx0" brushRef="#br0" timeOffset="35499.25">27013 14600 234 0,'-17'-16'536'0,"4"2"-21"16,3-1-26-16,10 15-27 0,-17-23-41 0,17 23-52 15,-10-25-74-15,10 25-56 0,4-20-44 0,-4 20-45 16,19-21-32-16,-2 14-19 0,3-2-19 16,3 1-17-16,0 0-12 0,4 1-11 0,3 0-5 15,7-1-3-15,4-1-8 0,-2-3 0 0,1 0-8 16,1 0-4-16,-2-3-4 0,-2 0 2 0,-1 0-1 15,-6 0-1-15,-3 0 5 0,0 0 57 0,-7 0 35 16,-4 3 28-16,-2-4 13 0,-4 2 4 0,-10 14 6 16,10-28 6-16,-10 28 1 0,-4-22 4 0,4 22-6 15,-13-23-19-15,13 23-15 0,-20-15-20 0,20 15-17 16,-23-7-15-16,23 7-10 0,0 0-9 0,-43 7-12 16,43-7 2-16,-34 22-8 0,20-6-7 0,2 4 1 15,2 7-6-15,-1 1-4 0,5 4-6 16,3 4 4-16,-1-2-1 0,4 1-2 15,4 0-2-15,-1 0 1 0,3-4-2 0,2-2-2 16,-2-3 0-16,4-5 4 0,-1 0 2 0,5-4 0 16,-1-5-4-16,1-1-2 0,-14-11-3 0,33 10 0 15,-33-10-2-15,34-2 0 0,-34 2 0 0,33-15-2 16,-13 2-1-16,-4-3-2 0,2-3 2 0,1-5-5 16,-5-3 2-16,-1-3-2 0,1 0-1 0,-5-2-1 15,-2 0 0-15,-1-3 2 0,2 2-2 0,-5 6 1 16,-3 2-5-16,3 2 4 0,-3 3-10 0,0 20-7 15,-3-32-4-15,3 32 9 0,-3-15 0 0,3 15 7 16,0 0 2-16,-18 12 4 0,18-12 0 0,-9 30 2 16,6-7 2-16,-1 4 3 0,1 1-3 15,-1 6 7-15,4 2 1 0,0 2-3 0,4-4 6 16,-4 2-5-16,3-7-6 0,1-2-34 0,-1-2-38 16,0-2-51-16,0-3-50 0,-3-20-51 15,13 28-95-15,-13-28-105 0,17 12-96 0,-17-12-66 16,0 0-41-16,37-8-64 0,-17-1-430 0,0-3-589 15</inkml:trace>
  <inkml:trace contextRef="#ctx0" brushRef="#br0" timeOffset="35931.24">28086 14205 212 0,'11'-33'316'0,"-8"3"27"0,0 3 15 0,-3 2 23 16,-3 2 6-16,0 1-11 0,-4 2-24 16,0 2-26-16,-3 0-14 0,-4 6-18 0,14 12-16 15,-33-15-11-15,33 15-13 0,-36 0-10 0,12 8-15 16,-3 4-2-16,2 8-9 0,-2 6-27 0,0 5-35 15,7 6-24-15,-1 1-25 0,12 3-18 0,-1-4-17 16,10 4-12-16,0-7-10 0,6 4-7 0,1-6-6 16,3-1-2-16,3-4-2 0,0-8-2 0,4-3-5 15,4-3-4-15,-21-13 0 0,39 7-10 16,-39-7-3-16,48-13-2 0,-23-5 3 0,5-1 6 16,0-10 34-16,1-3 5 0,-1-5-3 0,0-1-14 15,7-8-6-15,0 0-8 0,-7 6-8 0,-4 5-3 16,0 6-6-16,-6 3-11 0,-2 9-3 15,-5 5-1-15,-13 12 3 0,23-8 3 0,-23 8 2 16,13 17 9-16,-10 5 0 0,1 10-4 0,3 6 4 16,3 15 0-16,7 15 5 0,5 11 4 0,8 4 5 15,0 2-3-15,0 0 0 0,0 0 3 0,-6-3-5 16,-10-11 5-16,-4-4-1 0,-7-12 5 0,-10-2 22 16,-7-6 59-16,-2-7 35 0,-11-2 18 0,-3-10 4 15,0-6 29-15,4-7 33 0,2-5-127 0,1-3-100 16,23-7 0-16,-30 2 0 0,30-2 0 0,0 0 0 15,-20-12 0-15,20 12 0 0,7-17 0 0,-7 17 0 16,30-22 0-16,-10 9 0 0,3 0 0 0,3 3 0 16,1-5-209-16,3 0-444 0,-3 1-164 15,3-5-168-15,3 0-895 0,8-4-1303 0</inkml:trace>
  <inkml:trace contextRef="#ctx0" brushRef="#br0" timeOffset="36327.25">29110 14550 450 0,'-3'-28'498'0,"-3"1"20"0,2 4 9 15,-6-4-24-15,3-1-15 0,-2 1-11 0,1 1-19 16,2 7-40-16,-1-4-41 0,4 5-56 0,3 18-64 16,-6-32-56-16,6 32-38 0,6-22-33 0,-6 22-26 15,24-21-23-15,-24 21-16 0,33-12-14 0,-33 12-9 16,43-8-10-16,-43 8-5 0,47-4-3 16,-47 4-4-16,49-5-2 0,-22 2-3 0,0-2 4 15,-27 5-4-15,54-9-3 0,-31 1-4 0,0-4 4 16,4-1-4-16,-4-3 0 0,1-1-3 0,-1-3-4 15,-3-2 3-15,-3-3-5 0,-1 0 2 0,-5 0-2 16,-5 0-1-16,0 0 1 0,-6-3-4 0,0 1 6 16,-3 3-1-16,-3 0 21 0,-5 2 6 0,-8 0-1 15,-5-2-1-15,-6 7 3 0,-6 5 20 0,-8 2 14 16,-2 3-5-16,-5 4 5 0,-6 6 2 0,-3 4-1 16,5 10-3-16,-13 5 10 0,5 8 15 0,9 8-8 15,5 2 2-15,5 7 0 0,11 3-3 0,10 3-9 16,9-2-11-16,8-2-6 0,6 1-8 0,6 1-5 15,11-2-3-15,-1-2 0 0,14 3-2 16,4-4-3-16,6-4-4 0,3-2-4 0,4-7 1 16,0-6-1-16,-4-4-8 0,4-3-41 0,0-2-67 15,-11-9-91-15,1 1-123 0,-4-5-123 0,-3-3-130 16,0 1-151-16,-30-3-80 0,44-3-813 0,-44 3-1047 16</inkml:trace>
  <inkml:trace contextRef="#ctx0" brushRef="#br0" timeOffset="36647.25">25532 15947 91 0,'-117'36'463'0,"-22"6"-35"0,-8 6 7 0,-7-1 5 16,-16 5 10-16,-14 3 26 0,-9 1 12 0,-7-4-7 15,4 0-25-15,5-6-25 0,21-5-17 0,44-12 6 16,18-8-31-16,42-8-76 0,26-10-62 0,40-3-47 16,0 0-23-16,46-37 24 0,62-1 10 0,58-20-21 15,77-22-36-15,51-5-27 0,40-2-27 0,36-6-23 16,26 1-11-16,25-3-14 0,105-19-16 16,-91 23-8-16,94-17-7 0,-95 21-7 0,3 2-8 15,-4 0-6-15,-3 0-9 0,0-1-13 0,-9-1-25 16,-7 2-35-16,-24 0-48 0,-17 0-94 0,-23 1-111 15,-23-2-112-15,-33 2-123 0,-27 0-140 0,-38 7-142 16,-58 9-774-16,-35 0-1062 0</inkml:trace>
  <inkml:trace contextRef="#ctx0" brushRef="#br0" timeOffset="50843.27">1991 13707 372 0,'0'0'594'0,"-4"-18"-2"0,4 18-2 16,-13-17-26-16,13 17-28 0,-21-19-22 0,21 19-52 15,-22-21-35-15,22 21-43 0,-33-20-37 0,15 13-33 16,18 7-32-16,-33-13-37 0,33 13-45 16,-33-8-39-16,33 8-33 0,-33-1-27 0,33 1-16 15,-34 4-20-15,34-4-11 0,-34 15-9 0,18-3-9 16,-1 3-8-16,4 2-6 0,-1 2-4 0,4 0-2 16,4 4-2-16,0 0-1 0,2 2-4 0,4-1-1 15,0 2 0-15,4-1-2 0,2-3 3 16,0 1 4-16,1-1 0 0,4-2 8 0,-2-3 1 15,1 2 6-15,4-5 4 0,-14-14 7 0,19 20 3 16,-19-20-2-16,21 8-4 0,-21-8-6 0,20-8-5 16,-20 8-6-16,19-22-5 0,-8 7-5 0,-1-3 1 15,-1 0 5-15,-1-1 25 0,-5-1 15 0,0-1 17 16,-3-1 12-16,0 2 12 0,0-1 7 0,-6 2-19 16,3-1-84-16,-5 2 0 0,2 5 0 15,6 13 0-15,-10-29 0 0,10 29 0 0,-7-20 0 16,7 20 0-16,0 0 0 0,-7-14 0 15,7 14 0-15,0 0 0 0,0 0 0 0,7 24 0 16,-7-24 0-16,10 33 0 0,0-14 0 0,4 4 0 16,-1 2 0-16,4 1 0 0,-1 0 0 0,4-1 0 15,1-1 0-15,1-2 0 0,-1-2 0 0,-1-4-248 16,-1-2-111-16,2-2-62 0,-1-4-85 0,-20-8-104 16,36 5-121-16,-36-5-79 0,34-10-723 0,-18 2-976 15</inkml:trace>
  <inkml:trace contextRef="#ctx0" brushRef="#br0" timeOffset="51247.42">2320 13380 213 0,'-6'-22'554'0,"-1"2"4"0,1 2 7 0,-1 0-6 16,0 0-38-16,7 18-33 0,-13-25-21 0,13 25-43 16,-14-22-55-16,14 22-62 0,-13-15-70 0,13 15-46 15,0 0-38-15,0 0 5 0,0 0-4 0,0 0 5 16,-13 12-7-16,13-12-18 0,4 29-15 0,2-9-16 15,-3-1-16-15,4 5-13 0,3 3-11 0,0 0-14 16,0 0 2-16,4 3-20 0,-5-3-2 0,4-1-2 16,1-1-4-16,-4-3 2 0,0-2-5 0,0 1 2 15,-3-4-2-15,-1-3 7 0,-6-14 12 0,14 23 4 16,-14-23-4-16,0 0-4 0,10 18-6 0,-10-18-7 16,0 0-2-16,0 0-4 0,-13-16 1 15,13 16-6-15,-21-22 2 0,8 10 7 0,-4-1 2 16,0 1 1-16,1 0-2 0,-4 1 6 15,4 1-3-15,16 10-5 0,-38-12-5 0,38 12-7 16,-36-3-6-16,36 3 4 0,-40 10-3 0,20 0 1 16,0 6-2-16,3-1 0 0,4 4 0 0,3 1 1 15,0 1 2-15,3 0 2 0,7 2 0 0,4-1 8 16,-1-1 4-16,7-1-5 0,0-1-32 0,3-4-58 16,4-3-77-16,3 2-80 0,-20-14-80 0,40 10-87 15,-40-10-84-15,40-3-100 0,-16-1-57 0,-5-7-25 16,1-2-28-16,4-7-461 0,-5 1-622 15</inkml:trace>
  <inkml:trace contextRef="#ctx0" brushRef="#br0" timeOffset="51539.84">2484 13475 50 0,'10'-28'301'0,"-4"3"3"0,-1 5 30 0,-2 0 32 15,0 0 43-15,-3 4 28 0,0 16 21 16,0-32-2-16,0 32-3 0,-3-24-45 0,3 24-43 16,-8-19-59-16,8 19-61 0,0 0-45 0,0 0 9 15,0 0-13-15,0 0-1 0,0 0-11 0,8 16-9 16,1 2-18-16,-2 3-24 0,7 6-22 0,-1 2-11 15,0 4-25-15,4-3-12 0,-4 2-10 0,7 0-12 16,-3 1-6-16,-1-3-6 0,5-2-9 0,-5-3-9 16,1 0 32-16,0-3 105 0,-1-5 90 15,-6-2 85-15,-10-15 38 0,20 24-162 0,-20-24-199 16,0 0 0-16,0 0 0 0,0 0 0 0,20-13 0 16,-20 13 0-16,-3-35 0 0,-1 10 0 0,-2-8 0 15,-4-2 0-15,0-7 0 0,0-3 0 0,0 2 0 16,0 4 0-16,3 3 0 0,0 4 0 0,1-1 0 15,3 8 0-15,-1 4 0 0,1 0-323 16,3 21-436-16,0-28-72 0,0 28-37 0,7-17-11 16,-7 17-662-16,0 0-985 0</inkml:trace>
  <inkml:trace contextRef="#ctx0" brushRef="#br0" timeOffset="52311.27">2951 13175 37 0,'0'0'543'0,"0"0"7"0,0 0 16 0,17-13-7 16,-17 13-28-16,0 0-46 0,0 0-35 0,-3-17-35 15,3 17-24-15,0 0-33 0,-11-15-42 0,11 15-51 16,0 0-52-16,0 0-44 0,0 0-28 0,0 0-21 16,-30 7-10-16,30-7-16 0,-13 20-11 0,13-20-15 15,-14 27-10-15,8-11-8 0,2 4-9 0,4-1-6 16,0 1-3-16,0 4-3 0,0-2-6 0,4-2 0 16,2 2-2-16,-2-2 6 0,3 0-9 15,-4-3 1-15,3 1 0 0,-6-18 2 0,14 25 4 16,-14-25 1-16,16 20 3 0,-16-20-9 15,0 0 3-15,27 8-5 0,-27-8-3 0,0 0-5 16,24-18-2-16,-24 18-2 0,13-29 17 0,-10 8 60 16,0 1 44-16,1 0 26 0,-4-1 10 0,0 1 4 15,0 20 7-15,-4-34-2 0,4 34-103 0,0-29-69 16,0 29 0-16,-3-24 0 0,3 24 0 0,0 0 0 16,0 0 0-16,0 0 0 0,0 0 0 0,0 0 0 15,3 20 0-15,-3-20 0 0,17 33 0 0,-10-16 0 16,7 0 0-16,-5 4 0 0,4-3-14 0,1-1-315 15,-1-2-64-15,1 1-46 0,-4-1-47 0,-10-15-17 16,23 17-37-16,-23-17-28 0,24 7-8 16,-24-7 12-16,0 0 26 0,22-12 69 15,-22 12 88-15,17-22 75 0,-10 1 96 0,-1 1 82 16,2-2 82-16,-5-1 69 0,0-4 37 0,1-1 28 16,-1 1 39-16,-3-3 40 0,0 3 44 0,0-2 32 15,0 5 33-15,-3-1 35 0,3 5 18 0,-4 0-2 16,4 20-24-16,-3-29-55 0,3 29-54 0,0-24-26 15,0 24 30-15,0 0 20 0,0 0 12 0,0 0-27 16,0 0-35-16,30 10-30 0,-14 4-16 0,-2-1-30 16,2 5-16-16,1 5-14 0,-1-1-7 0,2 3-13 15,1 0-5-15,-5-1-8 0,2-3-5 0,-2-1-2 16,-1-3-7-16,1 1 3 0,-5-3 7 16,-9-15 16-16,14 20 73 0,-14-20 20 0,0 0 10 15,13 15 4-15,-13-15 2 0,0 0-4 16,3-20-13-16,-3 20-13 0,-3-30-12 0,3 9-20 15,-3-3-15-15,3-3-13 0,-3-1-12 0,3-2-12 16,3 1-3-16,-3 0-13 0,3 3-7 0,0 2-9 16,1 2-8-16,-1 2-6 0,-3 20-3 0,14-21-1 15,-14 21 2-15,0 0 3 0,30 1 3 0,-17 11 2 16,-3 6 2-16,6 9 2 0,-2 3 2 0,-1 3-6 16,3 5 4-16,2-1-1 0,2 1 3 0,-4-1 0 15,1-7 0-15,-1 3-3 0,-5-6 0 0,2 0-15 16,-3-6-39-16,0-1-36 0,0-2-22 15,-10-18-38-15,14 22-78 0,-14-22-84 0,0 0-80 16,0 0-71-16,0 0-66 0,0 0-47 0,22-12-30 16,-18-9-1-16,3-4 27 0,-1-10 37 0,4-10 68 15,1-3 45-15,-5-4-219 0,4-3-147 16</inkml:trace>
  <inkml:trace contextRef="#ctx0" brushRef="#br0" timeOffset="52463.27">3882 12947 915 0,'6'-51'75'16,"-3"-3"45"-16,4 7 47 0,-7 7 47 0,4 2 52 15,-4 8 59-15,0 2 32 0,-4 3-10 0,4 3-42 16,0 22-51-16,-4-30-8 0,4 30 22 0,0 0 3 15,-3-20-1-15,3 20 15 0,0 0 15 0,7 26-33 16,-3-9-41-16,6 5-39 0,-1 8-36 0,5 5-24 16,-1 5-17-16,4 5-18 0,-1 0-16 15,1 0-8-15,-4 0-56 0,4-3-97 0,-4-1-94 16,-3-4-107-16,1-4-92 0,-5-3-106 0,-3-3-78 16,1-4-67-16,2-4-629 0,-6-19-718 0</inkml:trace>
  <inkml:trace contextRef="#ctx0" brushRef="#br0" timeOffset="52983.45">3918 13157 265 0,'-13'-17'537'16,"-1"2"5"-16,1-1-5 0,3 2-34 0,0-4-53 15,3 0-51-15,4 2-55 0,3 16-54 0,0-36-49 16,7 16-46-16,2 1-39 0,9-4-29 16,-2-2-25-16,7 2-18 0,4 1-16 0,0-3-13 15,9 0-10-15,4-3-10 0,4 1-5 0,2 0-2 16,4-7-7-16,4 5-2 0,-11 0-6 0,-2 3 1 15,-5 1-1-15,-6 1 0 0,-3 5 56 0,-4 2 44 16,-3 2 44-16,-3-1 22 0,-4 4-8 0,-13 12-16 16,14-22-14-16,-14 22-13 0,0 0-14 0,-4-17-5 15,4 17-9-15,0 0-6 0,0 0-7 0,-40 2-17 16,40-2-14-16,-24 15-8 0,11-3-15 16,4 2-1-16,-2 6-2 0,1 1 0 0,7 4-5 15,0 4-2-15,3-3 0 0,0 3 2 0,6 4 1 16,1-3-8-16,3 2 3 0,0-3-4 15,0-7 0-15,-4 2-2 0,5-5 1 0,2-4 4 16,-3 0 1-16,-10-15 1 0,26 12-2 0,-26-12-3 16,0 0-4-16,44-6 2 0,-44 6-7 0,30-21 1 15,-17 6-5-15,4-3 6 0,-4-7-5 0,-3 0 0 16,4-1 1-16,-8-6-4 0,1 2 0 0,-4 3-3 16,1 0 0-16,-4 2 1 0,0 0-1 0,0 2 1 15,-4 3-3-15,4 20-6 0,-3-30-8 0,3 30-1 16,-7-18 0-16,7 18 3 0,0 0 2 0,0 0 3 15,-23 12 1-15,23-12 6 0,-10 34 1 16,7-12 8-16,0 3-2 0,3 1 0 0,0 3 7 16,0-1 0-16,3 4-3 0,3 1 5 15,1-1-1-15,3-2 1 0,0-1-1 0,0-3-4 16,0-3-50-16,0-5-73 0,0-1-84 0,4-2-65 16,-14-15-71-16,19 19-109 0,-19-19-123 0,0 0-90 15,37-2-46-15,-17-8-88 0,-3-5-336 0,7-7-594 16</inkml:trace>
  <inkml:trace contextRef="#ctx0" brushRef="#br0" timeOffset="53363.27">5042 12540 108 0,'6'-33'324'0,"-2"3"9"0,0 3 12 16,-4-1 12-16,0 1 19 0,-4 4 7 0,4 1 4 15,-4-1-9-15,1 6-33 0,3 17-59 0,-6-30-63 16,6 30-35-16,-13-16 9 0,13 16-2 16,0 0-12-16,0 0-24 0,-35 11-17 15,35-11-15-15,-16 22-18 0,7-7-21 0,1 3-15 16,2-1-16-16,3 1-9 0,3-18-5 0,-7 30-8 15,7-30-4-15,-3 30-3 0,3-30-1 0,-3 22 7 16,3-22 12-16,0 18 49 0,0-18 3 0,0 0-17 16,0 0-12-16,0 0-13 0,0 0-10 0,36-10-9 15,-36 10-8-15,24-25-3 0,-11 9-5 0,-4 2-6 16,5 1-6-16,-1-2-1 0,-13 15-8 0,17-21-9 16,-17 21-6-16,20-12-5 0,-20 12 0 0,0 0 0 15,23 8 2-15,-23-8 4 0,14 30 1 0,-4-7 4 16,-4 3 6-16,5 8-1 0,-5-2 3 15,1 6-2-15,-1-4 2 0,-3-1-1 0,4 0 0 16,-7-4 3-16,4-4 6 0,-4 0 11 0,0-4 54 16,0-21 54-16,-4 35 22 0,4-35-1 15,-7 22-7-15,7-22-9 0,-12 14-7 0,12-14-19 16,0 0-17-16,0 0-16 0,-24 8-25 0,24-8-73 16,0 0-93-16,0 0-89 0,-3-20-102 0,3 20-106 15,6-17-117-15,-6 17-123 0,11-17-97 0,-11 17-708 16,13-25-910-16</inkml:trace>
  <inkml:trace contextRef="#ctx0" brushRef="#br0" timeOffset="53707.27">5366 12507 375 0,'0'0'605'0,"9"-12"9"0,-9 12-29 16,7-18-27-16,-7 18-48 0,10-19-42 0,-10 19-61 16,13-24-54-16,-13 24-61 0,18-22-50 0,-18 22-50 15,25-25-35-15,-8 13-34 0,1 2-19 16,-2 0-20-16,4-3-22 0,-1 3-10 0,5 0-9 15,-4-2-3-15,1 2-8 0,1 0-5 0,-1 0-2 16,-1-3-3-16,-4 3-2 0,1-2-6 0,-4 2 0 16,1-3 0-16,-14 13-3 0,19-21-2 0,-19 21 2 15,11-21 1-15,-11 21 5 0,0-22 9 0,0 22 7 16,-14-20 6-16,14 20 6 0,-23-18-8 0,23 18 3 16,-30-8 1-16,30 8-1 0,-37 0-1 15,37 0 9-15,-49 13 5 0,22 0 9 0,-3 4 2 16,3 5 7-16,-3 6-14 0,0 7-4 0,6 1-5 15,4 5 2-15,4 1-1 0,9-4-1 0,4-1-5 16,6 1-5-16,7-3-4 0,3-2-1 0,4-6-16 16,7 2-37-16,6-5-14 0,0-5-62 0,13 1-35 15,-4-7-53-15,2-1-101 0,-1-1-111 16,-4-4-93-16,-6 0-107 0,-6-2-101 0,-24-5-757 16,43 8-902-16</inkml:trace>
  <inkml:trace contextRef="#ctx0" brushRef="#br0" timeOffset="54071.27">1474 14875 526 0,'-104'32'474'15,"4"3"-3"-15,1-2 3 0,1 0-2 0,5-4 0 16,3-1-11-16,20-6-26 0,10-2-29 0,6-5-24 15,11 0-25-15,7-5-9 0,-2 1-25 16,13-4-10-16,1 0-22 0,24-7-52 0,0 0-47 16,-20-13-31-16,40-5-17 0,26-16 4 15,35-16 10-15,42-23-16 0,33-9-13 0,69-30-28 16,31-8-14-16,38-12-12 0,52-9-8 0,121-36-16 16,24-3-8-16,35-6-4 0,21-3-9 0,3-1-6 15,-6 5 0-15,0 4 4 0,-21 11-6 0,-33 8-4 16,-112 36-3-16,-21 10 3 0,-31 7 0 0,-36 10-5 15,-43 14-13-15,-70 20 0 0,-27 8 0 0,-23 5 0 16,-37 9 0-16,-10 6 0 0,-27 4 0 0,-13 8-74 16,-17 4-132-16,-9 7-87 0,-14 14-101 0,-3-23-107 15,3 23-115-15,-41-10-147 0,41 10-128 0,-70 0-624 16,20 0-959-16</inkml:trace>
  <inkml:trace contextRef="#ctx0" brushRef="#br0" timeOffset="54771.28">2671 15475 217 0,'-10'-20'636'0,"-4"2"-36"0,8 3-10 0,-4 0-26 15,-1 0-52-15,11 15-42 0,-12-27-31 0,12 27-32 16,-10-23-27-16,10 23-36 0,-11-19-42 16,11 19-59-16,-9-12-53 0,9 12-38 0,0 0-1 15,0 0 40-15,0 0 38 0,0 0 35 0,16 29 15 16,1-7-15-16,0 8-39 0,2 7-40 0,2 7-32 16,5 7-27-16,-2 4-48 0,2 6-78 0,1-1 0 15,-1 1 0-15,-2-6 0 0,3-1 0 0,-8-9 0 16,5-6 0-16,-1-3-238 0,-6-9-189 15,3-4-100-15,-3-5-103 0,-4-6-134 0,-13-12-61 16,27 5-801-16,-27-5-1064 0</inkml:trace>
  <inkml:trace contextRef="#ctx0" brushRef="#br0" timeOffset="55112.28">3154 15441 401 0,'-3'-39'458'16,"0"7"12"-16,0 4 13 0,-1 3-11 15,4-1-33-15,-4 7-48 0,4 19-62 0,0-35-63 16,0 35-45-16,4-21-17 0,-4 21 18 0,0 0 7 15,37-1-10-15,-18 11-32 0,8 7-30 0,6 8-21 16,1 8-25-16,6 9-13 0,0 8-14 0,-3 5-18 16,-1 14-10-16,2 5-10 0,-5 2-7 15,-6 5-7-15,-8 0-5 0,-8-10-2 0,-8 2-3 0,-10 0-5 16,-10 10 0-16,-10-3 0 0,-9-5 1 16,-11-3 6-16,-13-5 19 0,-7-4 30 0,-9-3 23 15,-8-10 6-15,-12-5 6 0,-1-8 10 0,-10-10 2 16,4-7-1-16,10-14-2 0,3-8 2 0,0-14-17 15,-8-14-19-15,5-12-16 0,10-12-13 0,-4-29-15 16,13-13-12-16,14-9-14 0,27 11-3 0,14-10 2 16,19 0-8-16,16-5-4 0,24-9 2 0,16 2-7 15,15 7-2-15,15 8 3 0,8 8-4 16,6 11-7-16,11 12-42 0,-2 9-50 0,-9 22-61 16,0 9-59-16,3 8-68 0,-16 9-100 15,3 6-101-15,-13 7-126 0,-3 2-96 0,-8 6-740 16,1 2-907-16</inkml:trace>
  <inkml:trace contextRef="#ctx0" brushRef="#br0" timeOffset="55511.28">4141 15034 429 0,'0'0'590'0,"0"0"-48"16,0 0-44-16,0 0-26 0,0 0-36 15,-10-12-40-15,10 12-41 0,0 0-47 16,0 0-46-16,0 0-36 0,0 0-34 0,0 0-31 16,0 0-31-16,0 0-20 0,0 0-21 0,0 0-11 15,0 0-10-15,0 0-3 0,0 0 1 0,0 0-4 16,0 0 16-16,0 0 5 0,0 0-7 0,0-19-10 16,0 19-11-16,14-16-9 0,-14 16-6 0,13-20-7 15,-13 20 1-15,10-22 22 0,-10 22 15 0,11-23 28 16,-11 23 21-16,3-18 22 0,-3 18 5 0,0 0-6 15,3-20-22-15,-3 20-26 0,0 0-21 0,0 0-16 16,-20-12-12-16,20 12-14 0,0 0-4 0,-27 15 0 16,27-15 2-16,-23 22 8 0,9-3 3 15,1 0 3-15,3 4-8 0,0 4-4 0,4 3-4 16,-1 2-4-16,3 4 1 0,4-2-8 0,4 2 2 16,3-1 0-16,2-1 2 0,5-1 1 15,2 0-36-15,1-3-83 0,3-3-92 0,0-4-99 16,1-3-88-16,-2-3-101 0,1-5-112 0,1-4-90 15,-21-8-78-15,36 3-660 0,-36-3-870 0</inkml:trace>
  <inkml:trace contextRef="#ctx0" brushRef="#br0" timeOffset="55815.5">4505 14991 380 0,'-10'-19'590'0,"3"-1"13"16,-6 2 6-16,0 4-9 0,-4-2-30 15,0 4-18-15,0 2-39 0,17 10-47 0,-33-15-57 16,33 15-58-16,-30-5-33 0,30 5-28 0,-27 13-31 15,18 2-22-15,-1 2-37 0,2 4-35 0,5 3-31 16,3 3-21-16,8 3-22 0,1 3-20 16,4 0-10-16,1-1-7 0,2 1-11 0,1-3-8 15,0 0-22-15,0-5-14 0,0-5 7 0,-1-3 2 16,-2-7 3-16,-14-10-1 0,30 10-1 0,-30-10 1 16,22-7-2-16,-22 7 7 0,18-20 4 0,-18 20 11 15,6-33 8-15,-9 13 3 0,0-2-4 0,-7 0-5 16,-1-2-7-16,-2 5-9 0,-1-1-4 15,-2 3-12-15,-1 1-6 0,1 6-2 0,-4 3-16 16,20 7-46-16,-40-5-55 0,40 5-63 0,-44 7-74 16,20 3-66-16,2-1-76 0,2 3-81 0,2 0-72 15,18-12-55-15,-19 17-27 0,19-17-39 0,0 0-569 16,0 0-709-16</inkml:trace>
  <inkml:trace contextRef="#ctx0" brushRef="#br0" timeOffset="56203.28">4498 14691 193 0,'11'-34'455'0,"-1"7"3"0,-4-1 16 16,-3 3 1-16,4 1-13 0,-3 0-19 0,2 4-23 16,-6 1-29-16,4 4-53 0,-4 15-60 15,6-28-58-15,-6 28-49 0,3-17-33 0,-3 17 24 16,0 0 22-16,0 0 20 0,0 0-4 0,24 22 12 16,-18-4 17-16,1 7-10 0,7 5-29 0,-2 3-32 15,6 6-29-15,-2 1-25 0,4 0-19 0,0 0-16 16,0 0-10-16,0-2-11 0,4-1-12 0,-8-7-4 15,4-2-3-15,-3-2-4 0,-4-2 0 0,0-7 9 16,-2 1 12-16,2-3 44 0,-13-15 31 0,17 19-21 16,-17-19-17-16,0 0-18 0,0 0-12 15,0 0-11-15,22-9-6 0,-22 9-6 0,-3-23-5 16,0 8-8-16,-4-5-3 0,-2 0-4 0,-2 0-3 16,-2 0-3-16,-1 3 1 0,1-1-1 15,1 3-10-15,-2 3-4 0,14 12-4 0,-27-15-3 16,27 15 3-16,0 0 1 0,-40 0-1 0,40 0 5 15,-27 20 1-15,18-5 3 0,-2 3 0 0,5 1 4 16,2 4-1-16,4-1 6 0,0 3 2 0,7 0 0 16,-4 0-2-16,8 0-54 0,-5-2-71 0,7-2-87 15,-2 0-101-15,2-3-95 0,0-1-94 0,4-5-66 16,-17-12-105-16,30 11-78 0,-30-11-761 0,33-8-953 16</inkml:trace>
  <inkml:trace contextRef="#ctx0" brushRef="#br0" timeOffset="56548.03">5056 14872 169 0,'3'-19'478'0,"-3"19"15"0,3-28 22 0,-3 28-4 16,-3-23-15-16,3 23-33 0,0-19-30 0,0 19-30 16,-7-18-42-16,7 18-43 0,0 0-46 0,-4-18-41 15,4 18-45-15,0 0-33 0,0 0-34 0,8-20-23 16,-8 20-21-16,0 0-15 0,19-10-9 0,-19 10-10 16,0 0-7-16,20-9-6 0,-20 9-3 0,0 0 0 15,27-11-5-15,-27 11-5 0,0 0-7 0,27-13-10 16,-27 13-9-16,19-12-1 0,-19 12 4 15,14-13 2-15,-14 13-1 0,13-17 1 0,-13 17-1 16,10-22 3-16,-10 22 0 0,0-23-2 0,0 23 4 16,-3-25 2-16,3 25 2 0,-10-27 8 15,10 27 14-15,-13-23-1 0,13 23-1 0,-17-17-5 16,17 17-8-16,-24-13-4 0,24 13-2 0,0 0 1 16,-33 3-2-16,33-3 0 0,-19 14 1 0,5-1 10 15,4 5 14-15,0 1 12 0,3 4-1 0,1 2 5 16,-1 1-8-16,4 0 3 0,6 5-7 0,0-4-2 15,4 3-2-15,3 1-1 0,0-4-20 0,6-3-90 16,1 0-91-16,0-5-100 0,0-4-104 0,3-5-117 16,3 0-110-16,-23-10-60 0,47 2-627 0,-14-7-751 15</inkml:trace>
  <inkml:trace contextRef="#ctx0" brushRef="#br0" timeOffset="56863.28">5879 14345 3 0,'0'-32'540'15,"-3"3"35"-15,-1 4 14 0,-3 4-8 0,-2 0-30 16,2 1-38-16,-7 3-50 0,5 2-70 0,9 15-68 16,-24-15-60-16,24 15-24 0,0 0-11 0,-40 4-18 15,23 8-5-15,4 6-27 0,0 5-27 0,3 4-23 16,3 6-26-16,7 2-15 0,0 0-13 0,7 3-14 16,-1-1-10-16,8-2-8 0,-1-2-14 0,1-1-24 15,2-4-17-15,-2-3 11 0,2-6-7 0,1-3 3 16,-1-7 1-16,-16-9 2 0,34 4-3 0,-34-4 3 15,26-18 5-15,-12 3 25 16,-7-6 27-16,-1 0 33 0,-3-5 21 0,-6-3 5 16,-6-4-9-16,-2 0-10 0,-5 0-17 0,-8 4-16 15,4 2-18-15,-6 1-10 0,-1 6-14 0,-3 5-4 16,-3 3-4-16,6 4-23 0,-3 2-74 0,30 6-79 16,-57 6-81-16,31 0-90 0,5 3-95 0,5 4-93 15,16-13-111-15,-17 22-74 0,17-22-159 0,11 18-314 16,-11-18-645-16</inkml:trace>
  <inkml:trace contextRef="#ctx0" brushRef="#br0" timeOffset="57307.28">5943 14055 209 0,'6'-22'533'16,"-3"4"17"-16,-3 18 1 0,0-31-19 0,0 31-25 16,0-25-35-16,0 25-58 0,-3-19-72 15,3 19-71-15,0 0-60 0,0 0-33 0,0 0 17 16,0 0 13-16,0 0-8 0,0 0 6 0,3 30 3 15,4-11-2-15,3 13-26 0,0-1-24 0,3 8-27 16,4 4-19-16,-1 3-24 0,1 1-16 0,1 1-10 16,-2-3-13-16,1 2-4 0,-1-5-16 0,-2-1 4 15,-1-8-10-15,-4-4 2 0,2-1 1 0,-1-9 44 16,-4 2 102-16,-6-21 10 0,11 22-18 0,-11-22-13 16,0 0 3-16,0 0-1 0,0 0-16 15,0-25-136-15,-8 3 0 0,-1-8 0 0,-4-5 0 16,-1-8 0-16,-2-1 0 0,2-7 0 0,1-1 0 15,-1 2 0-15,4-3 0 0,4 6 0 0,3 6 0 16,0 2 0-16,-2 3 0 0,10 2-46 0,-2 4-172 16,0 6-19-16,7-2-1 0,-1 6 14 15,8 4 14-15,1 3 27 0,1 5 29 0,-19 8 21 16,41-4 24-16,-41 4 17 0,43 16 20 0,-26 1 14 16,2 3 6-16,-5 8 15 0,-4 2 7 0,-4 2 11 15,-6 3 6-15,0 0 2 0,-6 1 9 0,-1 1 9 16,-7-2 12-16,-2-1 4 0,-1-1 6 0,1-3 0 15,-4-3-2-15,2-1-3 0,2-4-3 16,2-4 7-16,1 0-4 0,1-6-51 0,12-12-105 16,-21 15-141-16,21-15-141 0,0 0-121 0,0 0-69 15,0 0-67-15,13-33-563 0,1 13-696 0</inkml:trace>
  <inkml:trace contextRef="#ctx0" brushRef="#br0" timeOffset="57516.28">6403 13850 97 0,'6'-25'458'0,"1"5"9"0,0 3 12 15,-7 17-1-15,6-26-28 0,-6 26-54 0,4-22-61 16,-4 22-66-16,0 0-59 0,3-18 2 0,-3 18 5 16,0 0 0-16,0 0-10 0,0 0 5 15,0 28 3-15,0-28 8 0,3 34-8 0,4-10-13 16,-4 2-22-16,4 6-24 0,0 2-28 0,-1 4-21 16,1-1-14-16,3 1-17 0,-3-1-8 0,2 1-49 15,2-1-91-15,-4-5-81 0,2 1-86 0,-2-9-80 16,0 0-59-16,0-4-32 0,-7-20-51 0,9 24-40 15,-9-24-33-15,0 0-40 0,0 0-360 0,0 0-413 16</inkml:trace>
  <inkml:trace contextRef="#ctx0" brushRef="#br0" timeOffset="57847.28">6423 14222 113 0,'-37'-8'453'0,"37"8"-1"0,-30-7 1 0,30 7 1 15,-30-10-33-15,30 10-43 0,-23-13-47 0,23 13-50 16,-17-14-52-16,17 14-49 0,0 0-31 0,3-25-30 15,-3 25-24-15,20-23-16 0,-3 13-15 0,3-5-6 16,0 2-15-16,3 1-14 0,0-5-1 0,4 2-4 16,0 0-9-16,0-3-2 0,-4 6 1 0,-3-3-1 15,0 0 29-15,0 3 48 0,-3-1 60 0,0-2 35 16,-4 4 21-16,0-1 16 0,-13 12 16 0,23-18 14 16,-23 18 10-16,17-18-20 0,-17 18-38 0,0 0-45 15,16-14-40-15,-16 14-35 0,0 0-23 0,0 0-10 16,0 0-13-16,0 0-5 0,24 13-3 15,-24-13 1-15,6 25 4 0,2-8 3 16,-5 3 3-16,3 3 1 0,1-1-7 0,4 3-2 16,-5 3-6-16,4-1 0 0,-1 0 1 0,2-1-2 15,-5-4-6-15,4 1-50 0,-2-3-77 0,1-3-77 16,-5 1-69-16,-4-18-56 0,9 27-80 0,-9-27-98 16,0 0-123-16,3 21-88 0,-3-21-102 0,0 0-449 15,0 0-710-15</inkml:trace>
  <inkml:trace contextRef="#ctx0" brushRef="#br0" timeOffset="58003.28">6603 13759 105 0,'-23'-25'580'0,"2"0"1"15,1 3-8-15,1 0-26 0,-2-2-38 0,5 8-43 16,2-2-56-16,-2 3-73 0,5 3-70 16,11 12-62-16,-19-23-46 0,19 23-33 0,-11-15-24 15,11 15-93-15,0 0-106 0,0 0-102 0,0 0-104 16,11-12-82-16,-11 12-78 0,0 0-107 0,37 7-437 15,-37-7-481-15</inkml:trace>
  <inkml:trace contextRef="#ctx0" brushRef="#br0" timeOffset="58487.6">6769 13632 144 0,'0'0'595'0,"0"0"-22"0,27 6-34 0,-27-6-54 16,0 0-65-16,0 0-61 0,0 0-52 15,30 3-35-15,-30-3-32 0,0 0-24 0,27 14-25 16,-27-14-20-16,24 17-3 0,-11-5-25 0,4 4-19 15,-4 5-20-15,-1-2-15 0,6 3-17 0,-5 4-15 16,0-2-6-16,0 3-10 0,-2-3-4 16,-5-3-9-16,4 0-4 0,-3-1-3 0,0-4 4 15,-7-16 54-15,10 29 79 0,-10-29 87 0,6 22 17 16,-6-22-24-16,0 0-21 0,0 0-13 0,0 0-11 16,0 0-31-16,0 0-31 0,-16-22-25 0,16 22-22 15,-4-36-16-15,4 16-16 0,4-2-13 0,-4 1-10 16,6 0-10-16,-2 1-9 0,2 2-8 15,-6 18-8-15,10-24-6 0,-10 24-6 0,20-18-2 16,-20 18 0-16,0 0 5 0,33 0 0 0,-33 0 3 16,24 14 1-16,-24-14-1 0,24 24-3 0,-15-10 5 15,1-2-4-15,1 4 3 0,-11-16 1 0,12 22 4 16,-12-22 7-16,10 20 11 0,-10-20 7 0,0 0 0 16,11 15-5-16,-11-15-2 0,0 0-2 15,0 0-2-15,0 0-2 0,10-23-3 0,-10 23 0 16,3-25 0-16,-3 25-5 0,6-34-3 0,-2 12-12 15,0 1-5-15,2 1-3 0,1 0-3 0,-1 3-18 16,-6 17-31-16,14-25 2 0,-14 25 2 0,23-8 12 16,-23 8 11-16,26 5 5 0,-9 7 6 15,1 1 13-15,-2 7 3 0,4 0 4 0,-7 6 3 16,4-5-31-16,-4 2-72 0,1-3-48 0,-5 0-40 16,-2 0-44-16,-1-3-48 0,-6-17-57 0,11 20-76 15,-11-20-78-15,0 0-70 0,0 0-78 0,0 0-506 16,0 0-630-16</inkml:trace>
  <inkml:trace contextRef="#ctx0" brushRef="#br0" timeOffset="58695.28">7460 13522 84 0,'-6'-25'466'0,"6"25"-24"0,0 0-31 0,-5-20-39 16,5 20-1-16,0 0-10 0,0 0-8 15,0 0-9-15,0 0-18 0,0 0-15 0,0 28-16 16,0-28-10-16,8 32-14 0,-2-10-6 0,1 6-31 15,2-1-37-15,2 6-36 0,-4 0-28 0,2 0-23 16,2-1-18-16,-1-2-10 0,-4 0-17 0,5-1-77 16,-5-6-77-16,1 0-76 0,-1-6-71 0,-6-17-76 15,6 28-92-15,-6-28-74 0,0 0-74 0,0 0-82 16,0 0-437-16,0 0-543 0</inkml:trace>
  <inkml:trace contextRef="#ctx0" brushRef="#br0" timeOffset="58831.28">7460 13584 279 0,'-24'-45'433'15,"4"3"22"-15,-7-3 18 0,5 2-5 0,-2 4-17 16,4 1-11-16,0 8-53 0,0 3-56 0,6 2-68 16,-2 5-64-16,6 5-41 0,10 15-30 0,-17-19-27 15,17 19-48-15,0 0-108 0,0 0-112 0,0 0-97 16,0 0-72-16,0 0-82 0,17 24-106 0,-4-12-447 16,4 1-449-16</inkml:trace>
  <inkml:trace contextRef="#ctx0" brushRef="#br0" timeOffset="59099.28">7587 13346 478 0,'0'0'566'0,"12"-24"-15"16,-12 24-46-16,14-22-48 0,-14 22-64 15,13-23-60-15,-13 23-59 0,17-20-61 16,-17 20-48-16,17-15-28 0,-17 15-29 0,23-10-20 16,-23 10-29-16,0 0-7 0,40 7-12 0,-40-7-8 15,30 26-10-15,-16-8-2 0,-1 1-2 0,-3 8 4 16,-3 3 19-16,-1 0 8 0,-3 6 10 0,1-2 10 15,-1-2 4-15,-3 4 4 0,0-6-5 0,-3-3-6 16,3 1-8-16,0 0-5 0,-4-3 1 0,4-6 0 16,0 4-3-16,-3-5 0 0,3-18 1 0,3 27 1 15,-3-27-2-15,0 25-3 0,0-25-3 0,7 19-7 16,-7-19-36-16,0 0-102 0,17 9-122 0,-17-9-126 16,0 0-142-16,27-15-108 0,-27 15-116 15,13-15-367-15,-13 15-551 0</inkml:trace>
  <inkml:trace contextRef="#ctx0" brushRef="#br0" timeOffset="59799.28">7743 13647 159 0,'0'0'508'0,"-33"-9"4"0,33 9-4 15,-27-9-23-15,27 9-34 0,-27-9-50 0,27 9-55 16,-19-11-51-16,19 11-56 0,-7-17-50 0,7 17-34 16,10-20-30-16,0 7-22 0,7-1-21 0,-1-1-12 15,8-3-19-15,3-3-8 0,3 0-9 0,0 1-15 16,3-2-12-16,3-2-4 0,1 0 0 15,-1 2-1-15,-6 4-2 0,0-2 4 0,-6 2 6 16,-1 6 13-16,-5-1 33 0,-2 1 16 0,-16 12-7 16,23-20-8-16,-23 20 0 0,0 0 11 0,7-20 10 15,-7 20 2-15,0 0 0 0,0 0 1 0,-27 5-3 16,27-5-10-16,-24 17-5 0,11-5-1 16,1 4-4-16,-6 1-10 0,9 3-7 0,-5 0-6 15,4 3-3-15,4 2-4 0,-2-3-2 0,5 4-2 16,3-4-3-16,0-2-1 0,3 1-4 0,1-3 0 15,0 0 2-15,-4-18 3 0,9 25 1 0,-9-25-1 16,18 14-3-16,-18-14-2 0,0 0-2 0,0 0-3 16,42-3-2-16,-42 3 0 0,21-24-3 15,-12 7-1-15,-2 0 1 0,4-9-2 0,-8 2-4 16,0-9 2-16,0 0-5 0,-3-1 4 0,-3 1-1 16,0 1 0-16,0 1 0 0,-2 6 14 0,-1 3 12 15,-1 3-14-15,4 1-12 0,3 18-1 0,-14-23 1 16,14 23 0-16,0 0-4 0,0 0 3 0,-25 18 2 15,25-18 6-15,-8 35 4 0,8-13-1 0,3 2 5 16,2 5-2-16,-2-4 2 0,3 2-2 16,4 0 2-16,1-4 4 0,1-1 4 0,-2-1 2 15,1-4 5-15,2-2 16 0,1-5 24 0,-14-10-7 16,25 12-5-16,-25-12-14 0,30-2-4 0,-30 2-6 16,38-15-6-16,-22 0-5 0,1-2-2 15,3-6-4-15,-3-4-1 0,-1-3-2 0,-2-3-6 16,-1-9-6-16,-3-1 1 0,-3-5-6 0,-4 4-6 15,0-1 3-15,-3 5-3 0,0-1-3 0,-3 4 2 16,0 2 0-16,-1 5-4 0,1 6-3 0,0 0-9 16,-1 5-8-16,4 19 6 0,-7-27 5 0,7 27 6 15,0 0-7-15,-16-11 8 0,16 11 4 0,-10 15 0 16,10-15 2-16,-7 33 6 0,7-9 15 0,0 5 7 16,3 5 8-16,1 4-4 0,3-1 1 0,3 8-5 15,-1-3 2-15,5 1-5 0,-1-2 3 16,1-7 1-16,-1 1 2 0,0-5-8 15,1-3-41-15,-1-1-56 0,-3-7-49 0,0 2-35 16,0-6-42-16,-10-15-72 0,20 20-71 0,-20-20-94 16,13 13-72-16,-13-13-70 0,0 0-45 0,0 0-573 15,0 0-670-15</inkml:trace>
  <inkml:trace contextRef="#ctx0" brushRef="#br0" timeOffset="60151.28">8240 13287 427 0,'-20'-10'454'0,"20"10"-12"0,-30-18 3 0,30 18-39 15,-26-14-43-15,26 14-44 0,-18-18-60 0,18 18-49 16,-9-15-41-16,9 15-34 0,0-16-29 0,0 16-22 16,17-20-14-16,-17 20-12 15,26-21-9-15,-6 11-10 0,0-2-6 0,4 0-7 16,2-5-4-16,1 2-4 0,3 1 0 0,-4-2-4 16,1 3-2-16,0-7-2 0,0 6 6 0,-8-1 48 15,1 2 43-15,1 0 33 0,-5-1 25 0,1-1 24 16,-4 5 21-16,-13 10 14 0,20-20-1 0,-20 20-12 15,17-15-30-15,-17 15-33 0,0 0-27 0,13-15-37 16,-13 15-18-16,0 0-13 0,0 0-8 0,0 0-8 16,7 18-9-16,-7-18 7 0,3 25 1 0,-3-25 5 15,0 40 11-15,3-18 7 0,-3 5 0 0,4 2-3 16,3-2-8-16,-4 3-8 0,4 0-5 0,-1-3-7 16,-3 0 3-16,5-2-8 0,-2-2 2 0,1-1-3 15,-1 1-7-15,-3-5-46 0,-3-18-57 16,11 30-59-16,-11-30-54 0,6 21-83 15,-6-21-116-15,0 0-116 0,10 13-78 0,-10-13-45 16,0 0-34-16,0 0-528 0,3-27-666 0</inkml:trace>
  <inkml:trace contextRef="#ctx0" brushRef="#br0" timeOffset="60295.28">8647 12908 355 0,'-9'-38'449'16,"-2"5"19"-16,1 0 23 0,-4 1 0 15,5 3-19-15,-4-2-24 0,2 6-38 0,1 3-41 0,1 4-69 16,1 1-65-16,8 17-57 0,-13-28-36 15,13 28-28-15,0 0-19 0,-9-14-55 0,9 14-110 16,0 0-97-16,0 0-87 0,0 0-91 0,16 21-74 16,-6-8-70-16,0 2-82 0,3-1-362 0,1 3-412 15</inkml:trace>
  <inkml:trace contextRef="#ctx0" brushRef="#br0" timeOffset="60747.28">8767 12780 83 0,'0'0'475'0,"0"0"9"0,0 0-1 16,10-15-11-16,-10 15-19 0,0 0-41 0,0 0-60 15,0 0-68-15,0 0-62 0,0 0-44 0,0 0 6 16,0 0-7-16,0 0 3 0,-3 19-11 0,3-19-10 16,0 37-10-16,-3-16-10 0,6 4-4 15,-3 4-12-15,3-3-14 0,-3 2-16 0,3 2-17 16,0-5-13-16,-3-1-10 0,4 2-7 0,0-6-1 16,-1-3 13-16,-3-17 62 0,3 26 3 0,-3-26-17 15,0 0-21-15,10 12-16 0,-10-12-14 0,0 0-11 16,14-21-5-16,-14 21-5 0,13-32-15 0,-10 13 1 15,3-7-12-15,2 1 3 0,-2 1-12 16,4 0 12-16,-7 2-5 0,4 2-2 0,0 3-16 16,-7 17-6-16,10-25-3 0,-10 25 2 0,0 0 4 15,20-11 4-15,-20 11 3 0,16 15 1 0,-16-15-1 16,17 26 3-16,-7-14 3 0,0 5-3 16,0-1 3-16,-10-16 0 0,17 22 6 0,-17-22 5 15,13 20 36-15,-13-20 87 0,13 13-11 0,-13-13-26 16,0 0-15-16,0 0-14 0,30-13-12 0,-30 13-10 15,21-21-12-15,-12 4-8 0,5 0-10 0,-1 0-16 16,0-1-8-16,1 0-8 0,-1 4-11 0,-2-1-22 16,-11 15-45-16,19-21 5 0,-19 21 11 0,17-9 12 15,-17 9 10-15,0 0 14 0,24 5 11 0,-24-5 2 16,9 17 8-16,-9-17 8 0,13 23 3 0,-13-23 3 16,11 23-62-16,-11-23-63 0,13 19-68 15,-13-19-71-15,9 18-69 0,-9-18-91 0,14 12-113 16,-14-12-166-16,0 0-584 0,0 0-755 15</inkml:trace>
  <inkml:trace contextRef="#ctx0" brushRef="#br0" timeOffset="68711.28">4692 16917 326 0,'-40'0'705'0,"6"3"-56"15,-2-6-15-15,3 1-10 0,-1-3-18 0,4 0-22 16,-3-2-36-16,3-1-45 0,3-2-69 0,4-1-65 15,2 2-64-15,2-2-62 0,5-1-54 0,14 12-41 16,-19-22-30-16,19 22-23 0,-5-24-25 0,5 24-14 16,14-24-12-16,-1 12-14 0,4 2-7 0,-1 2-7 15,-16 8-10-15,38-7-2 0,-38 7-6 0,36 6 4 16,-36-6 0-16,37 19-3 0,-23-2 2 16,-5 2 3-16,-2 7-4 0,-7 2 6 0,0 5-3 15,-7 1 0-15,-2 1 3 0,-2 0 8 0,-2-1 7 16,-1 2 3-16,1-3-1 0,4-3-2 15,-2-3-5-15,1-4 1 0,4-2-1 0,3-5 4 16,3-16 4-16,0 27 1 0,0-27 2 0,22 15-6 16,-22-15-26-16,57-4-75 0,-10-9-90 0,20-9-93 15,3-9-80-15,16-3-93 0,1-9-80 0,-3 1-83 16,-2-3-34-16,-8 0 0 0,-4 0-2 0,-13 5-1 16,-7 0-273-16,-3-1-391 0</inkml:trace>
  <inkml:trace contextRef="#ctx0" brushRef="#br0" timeOffset="69052.28">5448 16624 914 0,'14'-25'246'16,"-4"6"22"-16,-4 1 29 0,-6 18 23 15,8-27 9-15,-8 27-9 0,6-23-32 0,-6 23-43 16,0-21-44-16,0 21-37 0,0 0-34 0,0 0-29 16,0 0 21-16,0 0 21 0,0 0 13 0,0 0-8 15,21 20-12-15,-15-4-19 0,0 4-19 0,1 5-12 16,-1 5-4-16,2 5-13 0,-2 5-9 16,1 2-9-16,-7 9-8 0,0 2-7 0,-10 11-6 15,-7 4-4-15,-13 14-4 0,-10 5-4 0,-23 18 0 16,-11-3 4-16,-16 4 4 0,-10-3 8 0,-9-6 9 15,-11-7 12-15,0-5 4 0,-8-10 19 0,1-10 2 16,1-12 10-16,12-18 4 0,2-10-3 0,-2-10 9 16,14-15-1-16,-14-13-9 0,4-14-15 15,7-19-10-15,-7-18-14 0,16-17-13 0,18-8-10 16,16-9-9-16,27 6-11 0,19-6 6 0,20-2-9 16,28-19 0-16,30 1-6 0,25-1 1 0,25 5-6 15,23 2 4-15,43-8-4 0,-20 28 2 0,14 9 4 16,6 12-9-16,-1 14-62 0,-2 15-56 0,-10 12-65 15,-31 15-84-15,-5 9-72 0,-28 10-60 0,-6 5-31 16,-7 9-9-16,-13 2 8 0,-14 8 27 0,-17-4 17 16,-8 6 28-16,-12 0-1 0,-6 0-14 0,-10-2-245 15,-3 1-127-15</inkml:trace>
  <inkml:trace contextRef="#ctx0" brushRef="#br0" timeOffset="70855.28">6253 15657 261 0,'0'0'644'0,"0"0"-46"0,0 0-32 15,0 0-28-15,0 0-30 0,-13 13-42 0,13-13-44 16,0 0-50-16,0 0-46 0,0 0-45 0,0 0-39 16,0 0-29-16,-8 16-52 0,8-16-36 0,0 0-9 15,0 0 40-15,3 19 28 0,-3-19 15 16,11 20-7-16,-11-20-15 0,13 33-26 15,-2-11-24-15,-5 0-20 0,7 6-18 0,-2-1-21 16,-2 3-9-16,4 3-11 0,-2-1-11 0,-1 3-5 16,-1-5-7-16,2 0-3 0,-1-2-3 0,-4-6-2 15,4 1 0-15,-3-6 1 0,0 1 1 0,-7-18 1 16,9 24-18-16,-9-24-31 0,11 18-98 0,-11-18-107 16,0 0-125-16,0 0-130 0,0 0-126 0,0 0-131 15,0 0-103-15,6-22-571 0,-6 22-872 0</inkml:trace>
  <inkml:trace contextRef="#ctx0" brushRef="#br0" timeOffset="71012.28">6090 15520 30 0,'-35'-36'516'0,"5"1"-65"0,-3 3-2 16,3 2 23-16,0 8-12 0,7-3-44 0,0 5-60 16,2 0-65-16,5 5-61 0,-1 0-54 0,8 0-40 15,9 15-29-15,-18-18-19 0,18 18-59 0,0 0-57 16,11-17-96-16,-11 17-97 0,30-5-99 0,-30 5-89 15,40 1-95-15,-40-1-381 0,43 6-367 0</inkml:trace>
  <inkml:trace contextRef="#ctx0" brushRef="#br0" timeOffset="71367.28">6186 15357 52 0,'24'9'597'16,"-24"-9"-34"-16,16 12-21 0,-16-12-36 0,17 9-56 16,-17-9-74-16,0 0-60 0,19 15 9 15,-19-15-14-15,21 18-30 0,-9-9-49 0,6 3-45 16,2 5-33-16,3 0-30 0,0 0-20 0,4 3-21 15,-4 4-18-15,1-3-11 0,2 1-8 0,-6 2-12 16,1-2-8-16,-5 0-3 0,1-3-4 0,-8 2-4 16,5-3 3-16,-4-1 2 0,-3-2 22 0,-7-15 48 15,13 24 35-15,-13-24 7 0,0 0-2 0,7 16-11 16,-7-16-7-16,0 0-8 0,0 0-12 0,-10-28-19 16,6 11-16-16,-2-3-6 0,2-2-16 0,1-2-3 15,3-2-6-15,-3 1-7 0,6-3-8 0,-3 3-4 16,3 0-7-16,1 0-5 0,2 5-7 15,-2 1-4-15,-4 19-1 0,13-26 1 16,-13 26 1-16,20-7 8 0,-20 7 4 0,26 7 11 16,-9 7-6-16,-4 2 10 0,4 7-2 0,1 1-3 15,-2 2-1-15,1 1-1 0,-1 1-2 0,1-1 0 16,-4-2-5-16,-2-2-22 0,2-3-29 0,-4-3-32 16,2 1-23-16,-1-6-29 0,-10-12-79 0,12 20-115 15,-12-20-118-15,0 0-111 0,0 0-68 0,0 0-84 16,0 0-458-16,11-12-636 0</inkml:trace>
  <inkml:trace contextRef="#ctx0" brushRef="#br0" timeOffset="71751.28">6920 15059 353 0,'0'-34'491'16,"-4"4"26"-16,1 2 13 0,-3 3-12 0,1-1-13 16,-1 2-17-16,3 4-17 0,-4 1-35 0,7 19-53 15,-6-31-73-15,6 31-71 0,-8-20-52 0,8 20-23 16,0 0 15-16,0 0 18 0,0 0 15 0,14 20 1 15,-4-1-16-15,1 7-33 0,2 4-23 0,7 7-28 16,-1 4-17-16,2 1-20 0,-1 0-10 0,-1 1-5 16,2 0-19-16,2-1-6 0,-3-1-8 0,0-4-15 15,-3-5-22-15,-4-4-15 0,4-3-2 0,-4-5 17 16,-3 0 12-16,0-8 0 0,-10-12 3 0,16 15-3 16,-16-15-2-16,0 0 0 0,0 0-5 15,24-17 6-15,-24 17-4 0,0-25-2 0,0 25 0 16,-6-35-5-16,-2 15-4 0,5 0-7 15,-7-1 1-15,4 4 1 0,-4 0 1 0,-1 0 0 16,2 4-5-16,9 13-4 0,-24-20-4 0,24 20 1 16,-27-8 1-16,27 8 6 0,-30 8 3 0,11 1 12 15,-1 9 6-15,-1 2 3 0,5 5 4 0,-1 3 0 16,4 2 6-16,6-3 1 0,4 1-1 0,3-1-4 16,0-2-20-16,3-2-40 0,4-3-51 0,3 0-51 15,0-5-59-15,3-3-95 0,-13-12-118 0,27 11-137 16,-27-11-116-16,33-5-99 0,-16-8-527 15,6 0-763-15</inkml:trace>
  <inkml:trace contextRef="#ctx0" brushRef="#br0" timeOffset="72103.3">7353 15180 455 0,'3'-18'635'0,"-3"18"-43"16,0 0-35-16,-3-21-42 0,3 21-54 0,0 0-64 16,0 0-68-16,0 0-67 0,-7-14-54 0,7 14-42 15,0 0-27-15,0 0-20 0,0 0-19 0,0 0-15 16,27-7-13-16,-27 7-10 0,0 0-8 15,33-8-8-15,-33 8-5 0,30-12-8 0,-30 12-3 16,34-20-7-16,-17 6-4 0,-1 2-2 16,-2-5-1-16,2 0-5 0,-2 0-5 0,-4-7-1 15,2 2 0-15,-4-1-5 0,-2 1 1 0,1 2-1 16,-4-2-2-16,-3 2 0 0,0 20-1 0,-3-33 12 16,3 33 23-16,-10-27 1 0,10 27-8 0,-17-20 5 15,17 20 5-15,-27-11 8 0,27 11 14 0,0 0 12 16,-43 6 32-16,43-6 33 0,-30 22 23 0,16-4 22 15,1 4 19-15,1 4-4 0,1 5-28 0,4 1-27 16,4 4-23-16,3 3-21 0,0 0-16 0,3 1-13 16,4-1-11-16,4-1-11 0,-2-3-17 0,4-1-24 15,1 0-38-15,2-7-37 0,1 1-30 0,-1-8-35 16,2-3-47-16,-1-5-71 0,-17-12-100 16,36 11-113-16,-36-11-126 0,30-8-104 15,-10-2-97-15,-3-7-513 0,6-2-765 0</inkml:trace>
  <inkml:trace contextRef="#ctx0" brushRef="#br0" timeOffset="72335.45">8110 14459 289 0,'3'-27'514'0,"5"4"15"0,-5 5 14 16,-3 18-6-16,0-29-22 0,0 29-25 0,3-28-36 16,-3 28-45-16,-3-19-60 0,3 19-73 0,0 0-52 15,0 0-2-15,0 0 3 0,0 0-7 0,-24 18-11 16,18 4-3-16,-2 7-32 0,2 7-28 15,3 3-27-15,-4 11-21 0,4 0-15 0,0 6-14 16,3-1-10-16,-3 0-8 0,3 0-16 16,0-1-30-16,-5-1-42 0,2-3-48 0,3-8-42 15,-3-1-49-15,0-4-57 0,3-4-57 0,-4-6-49 16,1-3-64-16,0-3-61 0,3-21-76 0,-11 25-63 16,11-25-655-16,0 0-721 0</inkml:trace>
  <inkml:trace contextRef="#ctx0" brushRef="#br0" timeOffset="72547.17">7750 14783 202 0,'-16'-36'512'0,"-2"9"21"16,2-2 22-16,2 5-1 0,1 2-20 0,0 5-57 15,3-2-83-15,10 19-83 0,-10-17 35 0,10 17 25 16,0 0 26-16,0 0-3 0,30 12-28 0,-3 6-26 16,6 2-56-16,7 5-47 0,6 3-45 0,5 4-35 15,-1 0-28-15,3 4-23 0,3 1-23 16,12-2-12-16,5 0-4 0,-4-3-12 0,-5-7-45 15,-11-2-53-15,-5-2-52 0,-9-7-42 0,-6-1-27 16,-2-6-80-16,-5-2-87 0,-26-5-105 0,47 3-104 16,-47-3-122-16,26-8-107 0,-26 8-679 0,14-15-896 15</inkml:trace>
  <inkml:trace contextRef="#ctx0" brushRef="#br0" timeOffset="73339.28">6746 16332 80 0,'6'-15'749'15,"2"0"-64"-15,-8 15-23 0,6-24-18 0,-6 24-41 16,-3-18-61-16,3 18-64 0,0 0-57 0,-30-10-45 16,30 10-33-16,-37 15-33 0,14-2-36 0,-4 4-38 15,0 5-24-15,1 1-24 0,2 4-17 0,5 1-30 16,-2 5-28-16,8-4-23 0,6 4-12 0,0 1-13 16,11 2-17-16,6 2-9 0,3 4-4 0,11 3-10 15,6 10-1-15,6-4-2 0,15 12-3 16,1 0-3-16,5 2 0 0,0-5-5 15,3 1-1-15,-6-7-2 0,-8-6-8 0,-6-4-4 16,-10-8-5-16,-3-2 0 0,-4-5 3 0,-6-5 8 16,-4 1 10-16,-2-2 0 0,-11-3-2 0,-4 0 0 15,-10 0-5-15,-2 2-61 0,-10-2-105 0,2 0-120 16,-3-1-101-16,-3-7-111 0,7 0-144 0,0-7-130 16,3 2-114-16,20-7-513 0,-43 0-847 0</inkml:trace>
  <inkml:trace contextRef="#ctx0" brushRef="#br0" timeOffset="73651.31">6696 17340 151 0,'-13'-25'627'0,"13"25"-42"16,-10-23-27-16,10 23-32 0,-3-24-64 15,3 24-48-15,0-28-53 0,6 8-39 0,4 2-33 16,0-4-39-16,7-4-37 0,0 2-34 0,5-1-32 16,-1-3-26-16,2 0-22 0,7-2-17 15,-3 1-14-15,3 0-11 0,-3-3-9 0,0 8-4 16,-5-3 41-16,2 3 27 0,-4 0 24 0,0 5 18 15,-3-2 11-15,-4 5 4 0,0-1 1 0,0 5-5 16,-13 12-12-16,21-21-13 0,-21 21-17 0,16-17-23 16,-16 17-25-16,14-10-20 0,-14 10 3 0,0 0 65 15,23 5 25-15,-23-5-4 0,20 14-22 0,-6 3-18 16,-2-2-17-16,2 2-87 0,-1 3 0 0,4 3 0 16,0-1 0-16,3 2 0 0,-4 2 0 15,-2-1 0-15,2-6 0 0,-2 1 0 0,-4-3-164 16,-1-4-73-16,-9-13-28 0,17 21-47 0,-17-21-117 15,0 0-141-15,0 0-149 0,0 0-90 0,0 0-94 16,10-15-384-16,-10 15-745 0</inkml:trace>
  <inkml:trace contextRef="#ctx0" brushRef="#br0" timeOffset="73788.84">7223 16695 376 0,'-27'-28'479'0,"4"5"-18"0,0-1-9 16,-4-4 4-16,1 2-16 0,2 5-28 0,0-1-24 15,1 2-34-15,3 4-51 0,3 1-66 0,4 0-51 16,0 6-46-16,13 9-29 0,-17-18-23 15,17 18-15-15,0 0-62 0,0 0-83 0,0 0-87 16,0 0-87-16,17-14-82 0,-17 14-88 0,33 4-83 16,-33-4-605-16,37 4-575 0</inkml:trace>
  <inkml:trace contextRef="#ctx0" brushRef="#br0" timeOffset="74123.28">7253 16482 73 0,'0'0'734'0,"0"0"-40"16,0 0-1-16,0 0-21 0,-6-17-51 0,6 17-86 15,0 0-91-15,0 0-96 0,0 0-73 0,0 0-53 16,0 0-42-16,0 0-31 0,46 7-23 0,-23 0-28 16,4 5-18-16,0 2-13 0,0 4-14 15,0-1-8-15,-2 3-7 0,2-2-8 0,-3 2-6 16,-4-3-4-16,-4-3-6 0,-2 1-4 0,2-1 2 16,-16-14 6-16,21 22 10 0,-21-22 59 0,16 15 19 15,-16-15-6-15,0 0-14 0,0 0-7 0,0 0-15 16,-4-25-14-16,-2 4-8 0,0 1-6 0,-1-4-9 15,4-3-6-15,-5 1-6 0,5-2-2 0,0 1 2 16,3 0-1-16,0 5-2 0,0 2-8 0,0 20-5 16,6-31-2-16,-6 31 7 0,14-15 0 0,-14 15 9 15,0 0-2-15,43 10 3 0,-26 0-3 16,3 4 6-16,0 7-2 0,0 2-1 0,0-1-2 16,0 1-35-16,-3-1-51 0,-1-2-72 15,-2-2-66-15,-4 0-71 0,3-2-91 0,-6-3-76 16,-7-13-140-16,10 20-98 0,-10-20-790 0,0 0-925 15</inkml:trace>
  <inkml:trace contextRef="#ctx0" brushRef="#br0" timeOffset="74547.73">7893 15925 15 0,'-3'-43'419'0,"0"9"-5"16,3-2 22-16,-3 8 12 0,3 2-10 0,0 3-37 15,0 0-52-15,-4 6-56 0,4 17-58 0,0-25 16 16,0 25 13-16,0 0 13 0,0 0 10 15,0 0 0-15,0 0 2 0,26 8 10 0,-15 6-2 16,2 6 4-16,1 8-1 0,2-1-22 0,1 10-37 16,2 1-38-16,2 5-30 0,-1-1-35 0,-1 1-22 15,-2 2-23-15,4-5-16 0,-5 0-15 0,1 1-11 16,-4-12-9-16,1 1-6 0,-1-2-8 0,-7-9 4 16,5 1 9-16,-1 1 53 0,-4-6 49 0,-6-15-100 15,10 19-43-15,-10-19 0 0,0 0 0 0,0 0 0 16,0 0 0-16,0 0 0 0,-16-27 0 0,2 9 0 15,1-2 0-15,-8-2 0 0,2-3 0 0,-8-1 0 16,4 2 0-16,-4-1 0 0,-3 2 0 0,3 3 0 16,-3 3 0-16,7 8 0 0,-3 1 0 15,-1 2 0-15,0 12 0 0,0 2 0 0,-3 6 0 16,3 8 0-16,-3 11 0 0,7-1 0 0,10 3 0 16,0 0 0-16,6-1 0 0,7 2 0 0,3-1 0 15,7-2 0-15,0-3 0 0,7-2 0 0,3-7 0 16,0 0 0-16,7-4 0 0,0-7 0 0,-1-2 0 15,4-5 0-15,4-6 0 0,-4-3 0 0,6-3 0 16,1-7 0-16,2-6-327 0,2-6-133 0,-1-1-140 16,3-8-149-16,-3-6-130 0,7-2-881 0,-4-2-1192 15</inkml:trace>
  <inkml:trace contextRef="#ctx0" brushRef="#br0" timeOffset="80463.3">9561 9235 432 0,'17'-25'417'15,"-17"25"-12"-15,10-25-13 0,-10 25-21 0,6-25-24 16,-6 25-22-16,7-25-14 0,-7 25-9 0,3-24-6 16,-3 24 5-16,3-19-14 0,-3 19-18 0,0 0-39 15,-6-23-40-15,6 23-33 0,0 0-31 0,-23-7-18 16,23 7-4-16,-30 6-8 0,10 1-4 0,-4 3-7 16,4-1-11-16,-3 7-14 0,0 2-9 0,2 1-9 15,2 1 0-15,-2 5-10 0,12-5-1 0,-2 3 0 16,5-1 3-16,2-1 1 0,4 1 5 15,4-3 3-15,5-2 4 0,2 0 17 16,5-2 2-16,1-8 5 0,7 3-10 0,-24-10-10 16,49 2-4-16,-19-4-8 0,-3-6-1 0,6-4-10 15,1-5-6-15,-4-4-2 0,3-6-12 0,-6-6 1 16,-1 1 0-16,1-5 0 0,-10-1 10 0,-1-3 12 16,-2 7 21-16,-4 2 33 0,-3-2 18 0,-4 8 4 15,-3 0-15-15,0 6-17 0,-7 3-17 0,7 17-12 16,-17-18-10-16,17 18-5 0,-26 10-6 0,12 5-3 15,2 5-2-15,4 1-2 0,8 6 1 0,4 3-1 16,9 3 0-16,8 4 1 0,12 1 0 0,3-7-1 16,15 5-4-16,5-9-5 0,4-3-8 15,7 0-41-15,0-15-89 0,-1 2-95 0,7-9-114 16,1-2-111-16,-1-7-119 0,7 0-129 0,-3-11-110 16,-4-2-706-16,-3-5-960 0</inkml:trace>
  <inkml:trace contextRef="#ctx0" brushRef="#br0" timeOffset="81531.3">6983 9435 98 0,'-30'-3'420'16,"30"3"-21"-16,-54-4-8 0,54 4-7 0,-39-5-1 16,39 5-5-16,-34-6-21 0,34 6-33 15,-30-6-41-15,30 6-40 0,0 0-34 0,-30-1-32 16,30 1-20-16,0 0-17 0,0 0 14 0,0 0 7 16,-6-16-9-16,6 16-13 0,39-12-13 0,-5-1-14 15,16 1-8-15,13-3-13 0,17-3-13 0,21-4-13 16,5 2-12-16,4-2-8 0,1 4-9 0,1-5-6 15,-5 7-6-15,0-5-2 0,-7 1-4 0,-14 5-5 16,-2 0 2-16,-7 0 0 0,-14 3-5 0,-3-1 23 16,-6 3 26-16,-8 3 21 0,-2-3 14 0,-7 5 9 15,-4-2 12-15,-3-2 4 0,-3 7 0 16,-5-5-7-16,-22 7-9 0,44-8-17 0,-44 8-12 16,33-5-22-16,-33 5-7 0,0 0-5 15,40 0-8-15,-40 0 2 0,24 10 3 0,-24-10-8 16,20 18 3-16,-10 0-2 0,-4-1-2 0,2 5-1 15,-2 3-3-15,0 5-2 0,1 2-4 0,-4 9-4 16,4-1 2-16,0 4 2 0,0 5-4 0,2 0-1 16,-2 1-4-16,3 1 1 0,0-2 8 0,-4 1 0 15,5-2 0-15,-4-3 3 0,2-11-1 0,-2 4-4 16,0-5-3-16,-4-4 2 0,4-4 0 0,-4-1-4 16,0-2 4-16,0-2 13 0,1-4 24 0,-4-16 23 15,4 29 19-15,-4-29 1 0,3 22 2 0,-3-22-9 16,0 23-53-16,0-23-35 15,-7 18 0-15,7-18 0 0,-16 19 0 0,-2-9 0 16,2 0 0-16,-7 0 0 0,-1-1 0 0,-9 3 0 16,-4-3 0-16,-5 1 0 0,-12 0 0 0,-3 0 0 15,-6 2 0-15,0 0 0 0,-4 0 0 0,-13 0 0 16,-1-2 0-16,2-1 0 0,8 2 0 0,-2-4 0 16,3 0 0-16,-4-1 0 0,5 0 0 0,-1-5 0 15,3 2 0-15,10-3 0 0,-10-3 0 0,7-3 0 16,0-1 0-16,11 2 0 0,2-2 0 0,0-3 0 15,3 0 0-15,5-2 0 0,2-3 0 0,0 3 0 16,4-4 0-16,3-1 0 0,0-4 0 0,3 2 0 16,-2-4 0-16,5 3 0 0,-3-5 0 15,4 0 0-15,2 0 0 0,2-6 0 0,2 4 0 16,4-4 0-16,2-2 0 0,2-2 0 16,2-3 0-16,4-2 0 0,3-2 0 0,3-7 0 15,4-5 0-15,2 1 0 0,8-10 0 0,7 5 0 16,0-2 0-16,6 2 0 0,3 5 0 0,0 3 0 15,4 3 0-15,2 6 0 0,2 14-457 0,-1 3-167 16,-4 6-152-16,4 7-162 0,-7 7-897 0,-3 1-1262 16</inkml:trace>
  <inkml:trace contextRef="#ctx0" brushRef="#br0" timeOffset="86299.3">7090 8799 159 0,'0'0'492'0,"-27"-12"-15"0,27 12-7 0,0 0-10 16,-20-10-31-16,20 10-32 0,0 0-30 0,0 0-29 15,-24-9-35-15,24 9-41 0,0 0-41 0,0 0-33 16,0 0-33-16,0 0-32 0,0 0-29 0,0 0-21 15,0 0-17-15,0 0 45 0,0 0 4 0,0 0-7 16,4 22 7-16,9-10 14 0,0 3-3 0,8-1-10 16,2-1 0-16,7 5-9 0,7 0 6 15,9 2 2-15,8-2 1 0,2-4-5 0,11 1-9 16,-1-2-12-16,5-6-7 0,2 1-11 0,4-8-2 16,-4 0-6-16,4 0-4 0,-4-8-4 0,8-4-1 15,-2-3-7-15,2-7 0 0,-5-4-3 0,7-6-3 16,1-9-4-16,-8-1-6 0,-2-3-1 0,-1-5-1 15,-10-5-6-15,-3 2-1 0,-6-4-8 16,-7 8 1-16,-10-2 1 0,-1 1-2 0,-6 1 2 16,-10 3 1-16,-3 5 36 0,-4-3 10 0,-6 7-6 15,-7-1-10-15,-3 1-10 0,-7 2-6 0,-1 1-8 16,-8-5-1-16,-1 4-4 0,-7 0-3 0,-3 3-4 16,0 2 1-16,-3 2-5 0,-1 3-1 15,-2 0-1-15,-5 5-2 0,-5 1-2 0,-1 4 0 16,-10-2 2-16,-3 8 0 0,-7 2-4 0,-2 2 4 15,-8 2-1-15,-3 6-2 0,-10-1 3 0,-6 5-2 16,-15 9 3-16,-3 1 4 0,-2 8 4 0,3 3-1 16,-4 12 6-16,-17 8 3 0,1 9 11 0,3 8 12 15,7 7 14-15,6 6 17 0,3 9-3 0,11 6 8 16,10 0-3-16,13 1-3 0,16 1-1 16,20-10 4-16,22-4 2 0,14-10-12 0,16 0-57 15,22 6 0-15,13-9 0 0,20-4 0 0,21-8 0 16,33-1 0-16,22-13 0 0,25-9 0 15,20-8 0-15,9-16 0 0,10-6 0 0,4-10 0 16,3-8 0-16,4-7 0 0,-1-7 0 0,-7-2-207 16,-5-5-457-16,-8-6-262 0,-2-8-316 0,-19-4-510 15,-14-1-1184-15</inkml:trace>
  <inkml:trace contextRef="#ctx0" brushRef="#br0" timeOffset="89295.31">9771 14972 293 0,'0'0'710'0,"-6"-27"-97"0,6 27-33 15,-11-25-10-15,11 25-15 0,-10-23-35 0,10 23-42 16,-13-20-41-16,13 20-77 0,-10-15-74 0,10 15-61 16,0 0-45-16,0 0-33 0,0 0-28 0,0 0-24 15,-20 20-17-15,20-20-13 0,4 34-13 0,-1-10-9 16,0 3-7-16,3 9-5 0,4-2-6 16,-2 4-3-16,1 7-4 0,-2-3 2 0,3 3-4 15,0 0-2-15,0-2 0 0,0-6 4 0,-3 1 0 16,3-3-2-16,-4-5-23 0,1-4-36 15,0-5-27-15,-1-1-31 0,-6-20-79 0,10 28-74 16,-10-28-86-16,0 0-87 0,0 0-69 0,0 0-41 16,0 0-38-16,0 0-63 0,3-20-378 0,-3 20-490 15</inkml:trace>
  <inkml:trace contextRef="#ctx0" brushRef="#br0" timeOffset="89555.31">9711 15195 340 0,'-17'-25'393'0,"1"0"-2"15,-1-3 5-15,0 3 3 0,0-2-20 0,1-4-29 16,-4 5-38-16,3-5-22 0,1 4-32 0,-1-3-41 15,4 2-27-15,-1 1-27 0,4-1-33 0,4 6-28 16,-1-1-23-16,7 3-15 0,0-2-18 0,10 4-5 16,3 1-9-16,4 5-10 0,10-1-6 15,-1 5 0-15,11 5-4 0,-4 6-4 0,10 2 2 16,-2 3-2-16,-2 6-4 0,-2 4 3 0,-4 0-1 16,-3 7 1-16,-6 0 2 0,-4 5 4 0,-7 0 10 15,-2 2 20-15,-11 1 14 0,-8 2 3 16,-1 0 1-16,-9 2-2 0,-1 1-8 0,-4-3-9 15,-4-1-6-15,0-3-6 0,4-4 0 0,0-4-5 16,2-1-10-16,5-4-41 0,-1-3-61 0,4-3-86 16,13-12-105-16,-20 15-123 0,20-15-93 0,0 0-104 15,0 0-485-15,16-20-555 0</inkml:trace>
  <inkml:trace contextRef="#ctx0" brushRef="#br0" timeOffset="89863.59">10315 14730 345 0,'9'-25'502'0,"-2"2"6"16,-4 5 10-16,1-1-17 0,-4 19-39 0,0-30-38 16,0 30-47-16,-7-28-52 0,7 28-53 15,-13-17-49-15,13 17-42 0,-17-11-27 0,17 11-21 16,0 0-13-16,-37 13-13 0,28-1-15 0,-5 4-13 16,4 4-6-16,4 5-9 0,-1 2-7 0,3 6-3 15,8 1-10-15,-1 5-6 0,4 0-4 0,6 6-2 16,1 2-6-16,2-1-1 0,1-4-2 15,3 3-3-15,0-4-5 0,0-2-2 0,0-3-2 16,-7-4-4-16,4-6 0 0,-4 3-1 0,-3-9 11 16,-3 2 4-16,0-4-1 0,-7 0-2 0,0-18 0 15,-11 31-5-15,-2-15-3 0,-4 0-39 0,-2-2-47 16,-8-2-68-16,-3-2-80 0,-3 0-68 0,-1-2-80 16,4-3-48-16,4-1-24 0,26-4-18 0,-54-2-17 15,54 2-1-15,-43-7-14 0,43 7-211 0,-30-15-199 16</inkml:trace>
  <inkml:trace contextRef="#ctx0" brushRef="#br0" timeOffset="89992.3">10041 15405 1156 0,'-14'-18'189'0,"14"18"66"0,-9-12 62 0,9 12 55 16,0 0 37-16,-13-15 31 0,13 15 4 16,0 0-10-16,0 0-37 0,-17-13-55 0,17 13-51 15,0 0-34-15,13-15-24 0,-13 15-27 0,37-17-33 0,-10 7-29 16,6-4-25-16,4 0-21 0,-1 2-18 16,4-3-12-16,0 2-26 0,0-2-71 0,0 0-114 15,1 0-153-15,1-2-153 0,1 0-201 0,1-1-197 16,-1-5-531-16,-5 3-832 0</inkml:trace>
  <inkml:trace contextRef="#ctx0" brushRef="#br0" timeOffset="90284.31">11215 14377 225 0,'0'0'416'16,"4"-27"4"-16,-4 27 10 0,0-25 0 0,0 25-19 15,-4-21-21-15,4 21-25 0,-10-17-28 0,10 17-12 16,-16-12-32-16,16 12-34 0,0 0-27 0,-38 2-12 16,19 5-14-16,2 6-12 0,-7 10-10 0,2 4-17 15,-5 10-15-15,0 13-10 0,3 8-14 0,4 5-20 16,7 4-17-16,0 6-11 0,6 2-19 0,7 5-10 16,0 0-10-16,7 10-5 0,9-3-3 0,5-7-3 15,9-2-3-15,3-11-1 0,0-12-2 0,7-7-4 16,4-8-6-16,-1-11-48 0,-3-9-62 15,0-7-83-15,0-10-78 0,-4-3-88 0,5-10-96 16,-1-4-93-16,3-7-83 0,-10-4-156 0,4-5-347 16,-7-3-588-16</inkml:trace>
  <inkml:trace contextRef="#ctx0" brushRef="#br0" timeOffset="91207.31">11695 14505 199 0,'0'0'260'0,"0"0"4"0,0 0 2 16,20 9 0-16,-20-9 8 0,0 0 15 0,0 0 12 15,0 0 9-15,0 0 3 0,0 0 0 0,0 0 4 16,0 0-4-16,0 0-16 0,0 0-23 0,0 0-31 15,0 0-32-15,0 0-30 0,0 0-19 0,0 0-17 16,-20 18-15-16,20-18-13 0,-27 15-7 16,14-3-12-16,-4 1-2 0,4 2-6 15,0 0-16-15,-1 3-13 0,5 2-5 0,-2-3-11 16,8 3-9-16,-4 3-4 0,7-3-4 0,0 2-5 16,4 1-3-16,-1-1-1 0,0 0-4 0,8-2 4 15,-5 1-7-15,4-1 1 0,4-3 7 0,-5-2-3 16,5-2 2-16,2-3 2 0,-16-10-2 0,27 9-2 15,-27-9-1-15,33-1-5 0,-33 1-5 0,27-13 4 16,-11 0-5-16,-5-2 1 0,2-2 1 0,-7-3-1 16,5-3-2-16,-8 0 4 0,4 1 8 0,-7 0 16 15,0-1 5-15,0-2-1 0,-3 5 1 0,-4-2-4 16,4 2 11-16,-5 2 13 0,2 1 4 0,0-1-5 16,6 18-13-16,-13-22-12 0,13 22-6 15,-14-18-8-15,14 18-1 0,0 0-4 0,0 0-3 16,-27 13 1-16,27-13-4 0,-7 32 2 15,7-9 0-15,4 2-2 0,-1 7 0 0,8 1 3 16,-2-1-1-16,4 0 3 0,1 1-3 0,2-3 2 16,1 0-3-16,4-5-22 0,-2 1-32 0,1-7-36 15,1-4-53-15,-2-2-76 0,1-6-79 0,-20-7-99 16,34 8-124-16,-34-8-106 0,30-8-106 0,-30 8-672 16,33-20-849-16</inkml:trace>
  <inkml:trace contextRef="#ctx0" brushRef="#br0" timeOffset="91591.31">12355 14395 145 0,'0'0'476'0,"7"-31"-20"15,-7 31-13-15,6-24-18 0,-6 24-30 0,8-25-32 16,-8 25-29-16,3-20-2 0,-3 20-26 16,3-20-21-16,-3 20-15 0,0 0-14 0,0-20-36 15,0 20-31-15,0 0-9 0,-14-15 1 0,14 15 3 16,0 0-7-16,-22-8-8 0,22 8-7 0,0 0-15 15,-33 2-13-15,33-2-18 0,-27 6-12 0,27-6-18 16,-24 7-13-16,24-7-14 0,-27 18-6 0,18-6-3 16,-5 6-3-16,4 0 1 0,4 3 0 15,-1 2-5-15,3 4-5 0,4 1-7 0,4 7-1 16,-1 1-5-16,4 1-2 0,-1 1-3 0,1 1-1 16,3 4-4-16,3-1 0 0,0 1-3 0,4-3-5 15,1 0 0-15,-6-8-3 0,6 1 2 0,-6-3-2 16,1-2-2-16,-2-6-2 0,-1 0 3 0,-4-3 4 15,5-1 3-15,-5-2 9 0,-6-16 31 16,16 25 13-16,-16-25-6 0,14 16-9 0,-14-16-8 16,24 14-6-16,-24-14-9 0,30 3-3 0,-30-3-3 15,33-3-20-15,-33 3-52 0,40-10-69 0,-40 10-102 16,43-16-112-16,-26 7-103 0,0-2-96 0,-1-1-138 16,-16 12-130-16,24-22-702 0,-24 22-951 15</inkml:trace>
  <inkml:trace contextRef="#ctx0" brushRef="#br0" timeOffset="92687.31">12709 14427 24 0,'10'-19'475'0,"-10"19"-15"0,10-18 4 16,-10 18-14-16,7-18-19 0,-7 18-20 0,3-20-2 16,-3 20-25-16,7-18-16 0,-7 18-18 0,0 0-16 15,0-21-18-15,0 21-34 0,0 0-39 0,0 0-45 16,0-21-36-16,0 21-32 0,0 0-31 0,0 0-20 15,0 0-15-15,0 0-8 0,0 0-5 0,0 0-4 16,0 0-3-16,0 21 9 0,0-21 22 0,0 21 1 16,0-21 3-16,3 30-6 0,-3-30-7 0,0 36-4 15,0-16-11-15,3-1-5 0,-3 1-9 16,0 1-4-16,0-21-3 0,4 32-1 16,-4-32-1-16,3 29-5 0,-3-29 3 0,3 26 6 15,-3-26 12-15,4 17 14 0,-4-17 7 0,0 0-9 16,26 13-7-16,-26-13-9 0,30-5-4 0,-30 5-7 15,44-12-9-15,-20 4-23 0,-2-2-59 0,2-2-59 16,2-4-89-16,1 2-78 0,0-1-70 0,-8 0-64 16,5 0-71-16,-7-1-52 0,-1 4-31 0,-5-3-19 15,2 0-12-15,-13 15-16 0,9-26-276 0,-9 26-382 16</inkml:trace>
  <inkml:trace contextRef="#ctx0" brushRef="#br0" timeOffset="92879.31">13136 14330 994 0,'0'0'151'0,"-6"-21"43"0,6 21 23 0,-14-17 25 15,14 17 23-15,-13-17 18 0,13 17 5 0,-20-13 4 16,20 13 13-16,-24-15-8 0,24 15 4 15,-16-13-25-15,16 13-38 0,0 0-46 16,-27-9-39-16,27 9-33 0,0 0-21 0,0 0-8 16,-20 9 2-16,20-9 4 0,-4 25 1 0,4-25-2 15,4 38-3-15,-1-13-5 0,0 3-9 0,5 1-12 16,-2 7-12-16,1-4-8 0,2 1-6 0,2-1-5 16,-1-3-4-16,-1 2-2 0,5-3-8 0,-4-6-10 15,-1 1-46-15,2-6-55 0,-1 0-82 0,-10-17-93 16,9 26-127-16,-9-26-119 0,8 20-112 0,-8-20-706 15,0 0-783-15</inkml:trace>
  <inkml:trace contextRef="#ctx0" brushRef="#br0" timeOffset="93235.31">13122 14388 247 0,'-6'-24'506'16,"3"5"-30"-16,-1 2-22 0,1-4-25 0,0 1-43 15,3 0-21-15,3-2-45 0,4-1-41 0,-1-2-42 16,8-2-34-16,2-1-26 0,4 3-28 0,0-1-21 15,7 2-17-15,-4 2-26 0,4-1-18 0,-3 5-13 16,-1 1-8-16,0 5-13 0,0-1-5 0,1 4-8 16,-4 2 0-16,-20 7 1 0,40-8 3 0,-40 8 10 15,36 2 13-15,-36-2 5 0,37 15-4 0,-20-3-5 16,-4 3 2-16,4 5-7 0,-4 3-2 0,1 2-3 16,-5 4-2-16,1 1-1 0,-2 0-2 15,-5 1 2-15,3 1-7 0,-3-5 0 0,-3 2-3 16,7-5-3-16,-7 1 1 0,0 1 2 0,3-4 3 15,-3-2 2-15,0 2 7 0,3-4-2 0,-3-18 0 16,0 35 2-16,0-35-2 0,-3 33 2 16,3-33 0-16,-10 34-1 0,4-17 0 0,-5 2-4 15,5-5-1-15,-7-1-4 0,13-13 0 0,-17 22-2 16,17-22-6-16,-16 20-8 0,16-20-21 0,-24 18-36 16,24-18-50-16,-20 10-73 0,20-10-90 0,0 0-124 15,-30 7-128-15,30-7-128 0,0 0-646 0,-16-17-749 16</inkml:trace>
  <inkml:trace contextRef="#ctx0" brushRef="#br0" timeOffset="93496.31">13783 13737 215 0,'0'-24'512'0,"0"0"-34"16,0 2-2-16,0 2-29 0,6-2-42 0,1-3-58 15,0 3-52-15,6 1-47 0,1-2-34 0,5 4-48 16,8 1-29-16,0 5-25 0,3 4-21 0,3 6-14 16,7 6-14-16,7 4-24 0,10 11 12 15,3 9-5-15,-3 12 2 0,6 22 30 0,0 9 30 16,4 29 19-16,-7 10-13 0,-10 11-11 0,-16 9-14 16,-25 6-9-16,-22 10-12 0,-34 8-8 0,-43 35-10 15,-40 9 6-15,-34 1-36 0,-26 2-114 0,-17-8-203 16,-3-5-287-16,-3-13-928 0,-7-12-957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26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1910 544 1284 0 0,'-1'-8'1766'0'0,"-18"-68"3206"0"0,3 32-1260 0 0,-31-61-1 0 0,36 85-2727 0 0,-1 1-1 0 0,-1 1 1 0 0,-1 0 0 0 0,-29-29-1 0 0,22 27-361 0 0,-1 2-1 0 0,-1 0 1 0 0,-1 2 0 0 0,0 0-1 0 0,-1 2 1 0 0,-1 0-1 0 0,0 2 1 0 0,-1 1 0 0 0,0 2-1 0 0,0 0 1 0 0,-1 2-1 0 0,-53-8 1 0 0,61 12-332 0 0,-1 0 0 0 0,0 1-1 0 0,1 1 1 0 0,-1 0 0 0 0,-28 4 0 0 0,7 1 142 0 0,-39 3-192 0 0,2 4-1 0 0,-1 3 0 0 0,2 3 0 0 0,0 4 0 0 0,1 4 0 0 0,1 2 0 0 0,2 4 0 0 0,-133 77 0 0 0,179-91-239 0 0,1 2 0 0 0,2 1 0 0 0,-1 2 0 0 0,2 0 0 0 0,1 1 0 0 0,1 1 0 0 0,1 2 0 0 0,1 0 0 0 0,-27 47 0 0 0,37-54 0 0 0,0 1 0 0 0,1 0 0 0 0,1 1 0 0 0,1 0 0 0 0,1 0 0 0 0,1 1 0 0 0,1-1 0 0 0,1 1 0 0 0,1 0 0 0 0,0 0 0 0 0,2 0 0 0 0,1 0 0 0 0,0 0 0 0 0,2 0 0 0 0,6 27 0 0 0,2-12 0 0 0,1-1 0 0 0,2 0 0 0 0,1 0 0 0 0,2-2 0 0 0,1 0 0 0 0,2-1 0 0 0,1 0 0 0 0,2-2 0 0 0,1-1 0 0 0,52 52 0 0 0,-50-58 0 0 0,1-1 0 0 0,1-1 0 0 0,1-2 0 0 0,1 0 0 0 0,1-2 0 0 0,0-1 0 0 0,1-2 0 0 0,1-1 0 0 0,0-2 0 0 0,1-1 0 0 0,0-1 0 0 0,36 4 0 0 0,6-5 0 0 0,0-4 0 0 0,0-4 0 0 0,0-2 0 0 0,0-4 0 0 0,-1-3 0 0 0,0-4 0 0 0,0-3 0 0 0,-1-3 0 0 0,-1-3 0 0 0,105-46 0 0 0,-137 49 0 0 0,0-3 0 0 0,-2-1 0 0 0,-1-2 0 0 0,-1-1 0 0 0,-1-2 0 0 0,-1-2 0 0 0,-1-1 0 0 0,-2-1 0 0 0,-1-2 0 0 0,-2-1 0 0 0,-1-2 0 0 0,-2 0 0 0 0,-1-2 0 0 0,-2-1 0 0 0,-2-1 0 0 0,20-50 0 0 0,-34 67 0 0 0,-1 1 0 0 0,0-2 0 0 0,4-43 0 0 0,-6 34 0 0 0,-4-15 0 0 0,-6 1 0 0 0,-3 7 0 0 0,2 6 0 0 0,-4 5 0 0 0,-5 2 0 0 0,0-2 0 0 0,3 6 0 0 0,-9 4 0 0 0,-11 5 0 0 0,-3 2 0 0 0,0-2 0 0 0,-6-5 0 0 0,0-1 0 0 0,10 2 0 0 0,-4-3 0 0 0,-4-3 0 0 0,-3 0 0 0 0,-2 2 0 0 0,-28-16 0 0 0,51 28 0 0 0,-20-5 0 0 0,-18-7 0 0 0,-78-20 0 0 0,91 33 0 0 0,-33-2 0 0 0,-8 2 0 0 0,1 2 0 0 0,4 6 0 0 0,6 5 0 0 0,6 3 0 0 0,4-1 0 0 0,8 5 0 0 0,8-2 0 0 0,8 3 0 0 0,9 1 0 0 0,6 4 0 0 0,3 3 0 0 0,13 0-285 0 0,12-14-2085 0 0,11 2 2832 0 0,64-1-29180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28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2546 599 952 0 0,'0'0'1632'0'0,"-1"-4"-16"0"0,-4-5-553 0 0,0 0-1 0 0,-1 1 0 0 0,1-1 0 0 0,-2 2 0 0 0,1-1 1 0 0,-1 1-1 0 0,-8-8 0 0 0,-63-48 3370 0 0,35 30-2934 0 0,-15-10 550 0 0,-70-40 1 0 0,11 8-246 0 0,73 48-1356 0 0,-2 1-1 0 0,-1 2 0 0 0,-1 2 0 0 0,-1 3 1 0 0,-1 1-1 0 0,-96-20 0 0 0,34 18 9 0 0,-2 5 0 0 0,-125-1 0 0 0,156 15-344 0 0,0 4-1 0 0,1 3 1 0 0,-1 5 0 0 0,1 2 0 0 0,1 4 0 0 0,1 4 0 0 0,-105 42-1 0 0,154-50-100 0 0,0 1 0 0 0,1 2 0 0 0,1 1 0 0 0,0 1 0 0 0,2 1 0 0 0,0 2 0 0 0,1 1 0 0 0,1 1 0 0 0,-29 34 0 0 0,43-43-3 0 0,0 1 1 0 0,0 0-1 0 0,1 0 0 0 0,1 2 1 0 0,1-1-1 0 0,0 1 0 0 0,2 0 0 0 0,-1 0 1 0 0,2 1-1 0 0,0 0 0 0 0,2 0 1 0 0,0 0-1 0 0,0 0 0 0 0,2 0 1 0 0,0 1-1 0 0,1-1 0 0 0,1 0 1 0 0,5 28-1 0 0,2-16 8 0 0,0 0-1 0 0,2-1 1 0 0,1-1 0 0 0,2 1-1 0 0,0-2 1 0 0,2 0-1 0 0,1 0 1 0 0,1-2 0 0 0,1 0-1 0 0,36 38 1 0 0,-4-12 18 0 0,3-3 1 0 0,1-2-1 0 0,92 59 0 0 0,-81-63 11 0 0,2-3 0 0 0,1-3 0 0 0,3-3 0 0 0,0-3 0 0 0,86 23 0 0 0,-98-37 8 0 0,1-2 0 0 0,1-4 0 0 0,0-2 0 0 0,0-3 0 0 0,1-2 0 0 0,-1-3 0 0 0,62-9 0 0 0,-39-2-6 0 0,-1-5 0 0 0,-1-3 1 0 0,-1-4-1 0 0,0-3 1 0 0,-2-4-1 0 0,109-57 0 0 0,-130 56-18 0 0,-2-3 0 0 0,-2-2 0 0 0,-1-3-1 0 0,-2-1 1 0 0,-1-3 0 0 0,-3-2-1 0 0,-1-2 1 0 0,75-103 0 0 0,-95 112-13 0 0,-1-2 0 0 0,-3 0 0 0 0,-1-2 1 0 0,20-55-1 0 0,-35 81-12 0 0,-1-1 1 0 0,0 0-1 0 0,-2 0 1 0 0,0 0-1 0 0,-1 0 1 0 0,0-1-1 0 0,-1 1 0 0 0,-1-1 1 0 0,-1 1-1 0 0,-1-1 1 0 0,0 1-1 0 0,-1 0 1 0 0,-1 0-1 0 0,-8-24 1 0 0,4 26-5 0 0,0 1 1 0 0,0 0-1 0 0,-1 1 1 0 0,-1 0-1 0 0,0 0 1 0 0,0 1-1 0 0,-2 0 0 0 0,1 1 1 0 0,-2 1-1 0 0,1 0 1 0 0,-1 0-1 0 0,-19-10 1 0 0,-8-2-3 0 0,0 2 1 0 0,-2 1-1 0 0,-49-15 1 0 0,19 12 4 0 0,-2 4 1 0 0,0 2-1 0 0,0 4 0 0 0,-148-4 1 0 0,117 16-76 0 0,0 5 0 0 0,0 5-1 0 0,-104 23 1 0 0,149-21-1139 0 0,-74 27 1 0 0,113-32-185 0 0,0 2-1 0 0,1 0 1 0 0,0 1 0 0 0,1 1 0 0 0,0 1 0 0 0,-35 27 0 0 0,18 6-7955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0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1 204 0 0,'2'13'1826'0'0,"-1"15"8402"0"0,-4-12-4508 0 0,0-11-4862 0 0,-12 8-246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1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1 104 0 0,'0'0'2412'0'0,"-5"2"-117"0"0,-23 8 4164 0 0,21-8-4520 0 0,-15 3-911 0 0,-56 10 11327 0 0,60-13-12686 0 0,11-1 1001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1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26 1052 0 0,'0'0'10902'0'0,"-7"2"-8905"0"0,0 2-765 0 0,-31 2 13423 0 0,5-9-14272 0 0,25 3 694 0 0,8-2-1475 0 0,0 2 344 0 0,0-1-1 0 0,0 1 1 0 0,1-1-1 0 0,-1 1 1 0 0,0-1-1 0 0,1 1 0 0 0,-1-1 1 0 0,0 1-1 0 0,1 0 1 0 0,-1-1-1 0 0,0 1 1 0 0,1-1-1 0 0,-1 1 1 0 0,1 0-1 0 0,-1-1 0 0 0,1 1 1 0 0,-1 0-1 0 0,1 0 1 0 0,-1-1-1 0 0,1 1 1 0 0,-1 0-1 0 0,1 0 0 0 0,-1 0 1 0 0,2-1-1 0 0,-2 1-74 0 0,1 0 0 0 0,-1 0-1 0 0,1 0 1 0 0,-1 0 0 0 0,1-1-1 0 0,-1 1 1 0 0,1 0 0 0 0,-1 0-1 0 0,1-1 1 0 0,-1 1-1 0 0,1 0 1 0 0,-1-1 0 0 0,1 1-1 0 0,-1 0 1 0 0,0-1 0 0 0,1 1-1 0 0,-1-1 1 0 0,1 1 0 0 0,-1-1-1 0 0,0 1 1 0 0,0-1 0 0 0,1 1-1 0 0,-1-1 1 0 0,0 1-1 0 0,0-1 1 0 0,1 0 0 0 0,31-13-7688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1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145 222 3104 0 0,'-6'-3'5155'0'0,"-3"-3"-3636"0"0,0 1 0 0 0,0-2 0 0 0,0 1-1 0 0,1-1 1 0 0,0-1 0 0 0,1 1-1 0 0,-9-11 1 0 0,-32-56 3708 0 0,45 70-4704 0 0,0-1-114 0 0,1 0-380 0 0,1 1-1 0 0,-1 0 0 0 0,1 0 0 0 0,0-1 1 0 0,0 1-1 0 0,0-1 0 0 0,1 1 0 0 0,-1-1 1 0 0,1 1-1 0 0,1-7 0 0 0,0 5-1031 0 0,35-4-6274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5:36:32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17 157 3468,'0'0'4329,"-17"-29"-3141,17-4-1584,17 4-1216,-6 0-761,11-8-375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3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1082 204 1548 0 0,'14'-28'2396'0'0,"-11"23"-89"0"0,-4-3-167 0 0,-3-22-235 0 0,4 29-1771 0 0,0-1-1 0 0,0 0 1 0 0,-1 1 0 0 0,1-1 0 0 0,0 1 0 0 0,-1 0 0 0 0,1-1 0 0 0,-1 1 0 0 0,1-1 0 0 0,-1 1-1 0 0,0 0 1 0 0,0-1 0 0 0,0 1 0 0 0,0 0 0 0 0,0 0 0 0 0,0-1 0 0 0,0 1 0 0 0,0 0 0 0 0,0 0-1 0 0,-2-1 1 0 0,0-1 312 0 0,2 2-305 0 0,0-1 1 0 0,0 0-1 0 0,-1 1 0 0 0,1-1 0 0 0,0 1 0 0 0,0-1 0 0 0,-1 1 0 0 0,1-1 1 0 0,-1 1-1 0 0,0 0 0 0 0,1 0 0 0 0,-1 0 0 0 0,0 0 0 0 0,-3-1 0 0 0,-21-11 1424 0 0,19 7-1268 0 0,4 3-203 0 0,1 1 1 0 0,-1 0-1 0 0,1 1 0 0 0,-1-1 0 0 0,0 0 0 0 0,0 1 0 0 0,0-1 0 0 0,0 1 0 0 0,0 0 0 0 0,0 0 0 0 0,0 0 1 0 0,0 0-1 0 0,-6 0 0 0 0,-64-15 1012 0 0,12 6-614 0 0,0 3 0 0 0,0 2 1 0 0,-1 3-1 0 0,-84 8 0 0 0,7 10-120 0 0,-74 19-2 0 0,185-30-329 0 0,25-4-37 0 0,0 0 1 0 0,0-1-1 0 0,0 1 1 0 0,0 0-1 0 0,1 0 1 0 0,-1 1-1 0 0,0-1 1 0 0,0 1-1 0 0,1-1 0 0 0,-1 1 1 0 0,-3 3-1 0 0,0-3 6 0 0,5-1-6 0 0,-1-1 0 0 0,0 1-1 0 0,0 0 1 0 0,0 0-1 0 0,0 0 1 0 0,0 0 0 0 0,1 0-1 0 0,-1 0 1 0 0,0 0-1 0 0,1 1 1 0 0,-1-1 0 0 0,1 0-1 0 0,0 1 1 0 0,-1-1-1 0 0,1 1 1 0 0,0 0 0 0 0,-2 3-1 0 0,0 0 18 0 0,-1 1-1 0 0,2 0 0 0 0,-1 0 1 0 0,1 0-1 0 0,-1 0 1 0 0,2 0-1 0 0,-1 0 1 0 0,1 0-1 0 0,0 1 0 0 0,0-1 1 0 0,1 1-1 0 0,-1-1 1 0 0,1 0-1 0 0,1 1 1 0 0,-1-1-1 0 0,4 12 1 0 0,17 53 537 0 0,59 135 1 0 0,-20-60-259 0 0,-45-107-201 0 0,102 314 869 0 0,-86-251 4925 0 0,-31-101-5884 0 0,0-1 0 0 0,0 0-1 0 0,0 0 1 0 0,0 0 0 0 0,0 1 0 0 0,0-1 0 0 0,0 0 0 0 0,0 0 0 0 0,0 0-1 0 0,0 0 1 0 0,0 0 0 0 0,0 1 0 0 0,1-1 0 0 0,-1 0 0 0 0,0 0-1 0 0,0 0 1 0 0,0 0 0 0 0,0 0 0 0 0,0 1 0 0 0,0-1 0 0 0,1 0-1 0 0,-1 0 1 0 0,0 0 0 0 0,0 0 0 0 0,0 0 0 0 0,0 0 0 0 0,1 0-1 0 0,-1 0 1 0 0,0 0 0 0 0,0 0 0 0 0,0 0 0 0 0,0 0 0 0 0,1 0 0 0 0,-1 0-1 0 0,0 0 1 0 0,0 0 0 0 0,0 0 0 0 0,1 0 0 0 0,-1 0 0 0 0,0 0-1 0 0,0 0 1 0 0,0 0 0 0 0,0 0 0 0 0,1 0 0 0 0,-1 0 0 0 0,0 0-1 0 0,0 0 1 0 0,0 0 0 0 0,0 0 0 0 0,0-1 0 0 0,1 1 0 0 0,-1 0 0 0 0,0 0-1 0 0,0 0 1 0 0,0 0 0 0 0,0 0 0 0 0,0 0 0 0 0,0-1 0 0 0,1 1-1 0 0,-1 0 1 0 0,0 0 0 0 0,0 0 0 0 0,0 0 0 0 0,0-1 0 0 0,0 1-1 0 0,0 0 1 0 0,0 0 0 0 0,0-1 0 0 0,46-34 56 0 0,75-43 0 0 0,-99 67-70 0 0,2 1 0 0 0,-1 1-1 0 0,1 2 1 0 0,30-7 0 0 0,-29 9 5 0 0,0 0 0 0 0,0 2 0 0 0,0 1 0 0 0,1 1 0 0 0,-1 1 0 0 0,1 1 0 0 0,-1 1 0 0 0,0 2 0 0 0,0 0 0 0 0,0 2 0 0 0,0 0 0 0 0,-1 2 0 0 0,0 1 0 0 0,-1 1 0 0 0,0 0 0 0 0,0 2 0 0 0,-1 1 0 0 0,-1 1 0 0 0,0 0 0 0 0,-1 2 0 0 0,-1 0 0 0 0,0 2 0 0 0,-1 0 0 0 0,-1 0 0 0 0,0 2 0 0 0,-2 0 0 0 0,14 24 0 0 0,-17-23 0 0 0,-1 0 0 0 0,-1 1 0 0 0,-1 1 0 0 0,-1-1 0 0 0,-1 1 0 0 0,-1 1 0 0 0,-1-1 0 0 0,-1 1 0 0 0,2 42 0 0 0,-6-45 0 0 0,-1-1 0 0 0,-1 1 0 0 0,-1 0 0 0 0,-1-1 0 0 0,-1 0 0 0 0,0 1 0 0 0,-2-2 0 0 0,0 1 0 0 0,-1-1 0 0 0,-1 0 0 0 0,-19 28 0 0 0,3-12 0 0 0,-1-2 0 0 0,-1-2 0 0 0,-2 0 0 0 0,-1-1 0 0 0,-2-2 0 0 0,0-2 0 0 0,-2-1 0 0 0,-47 27 0 0 0,18-16 0 0 0,-1-4 0 0 0,-2-2 0 0 0,-1-3 0 0 0,-70 18 0 0 0,91-32 0 0 0,-1-2 0 0 0,0-2 0 0 0,-88 4 0 0 0,114-12 0 0 0,0-2 0 0 0,1 0 0 0 0,-1-1 0 0 0,0-1 0 0 0,1-1 0 0 0,0 0 0 0 0,0-2 0 0 0,0-1 0 0 0,0 0 0 0 0,1-1 0 0 0,-25-15 0 0 0,39 20-127 0 0,-1-1-1 0 0,1 0 1 0 0,0 0 0 0 0,0 0-1 0 0,0-1 1 0 0,1 0 0 0 0,-1 0-1 0 0,-5-8 1 0 0,9 10-21 0 0,-1 0 0 0 0,0-1 0 0 0,1 1-1 0 0,0-1 1 0 0,-1 0 0 0 0,1 1 0 0 0,1-1 0 0 0,-1 0-1 0 0,0 0 1 0 0,1 1 0 0 0,0-1 0 0 0,0 0 0 0 0,0 0 0 0 0,1 0-1 0 0,-1 0 1 0 0,3-6 0 0 0,0-3-1368 0 0,1 0 0 0 0,1 0 0 0 0,0 1 0 0 0,0 0 0 0 0,2 0 0 0 0,-1 0-1 0 0,2 1 1 0 0,-1 0 0 0 0,12-13 0 0 0,21-19-10569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4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221 360 1304 0 0,'0'0'1972'0'0,"-5"-2"-84"0"0,-17-9-110 0 0,16 8-149 0 0,-1 1-154 0 0,-23-7-144 0 0,23 7-166 0 0,-1 1-180 0 0,-120-17 2998 0 0,121 17-3157 0 0,15-1-519 0 0,62-16 665 0 0,-2-4 0 0 0,81-35 0 0 0,-122 44-163 0 0,-1-4-26 0 0,-22 14-558 0 0,11-9 347 0 0,-1-1 0 0 0,-1 0-1 0 0,14-19 1 0 0,-24 27-313 0 0,-2 3-224 0 0,-1 0-1 0 0,0 0 0 0 0,1-1 1 0 0,-1 1-1 0 0,0 0 0 0 0,0 0 1 0 0,0-1-1 0 0,-1 1 0 0 0,1 0 0 0 0,-1-3 1 0 0,1-1 101 0 0,-4 0-11 0 0,-10-19-39 0 0,10 19-24 0 0,-2 3-10 0 0,-20-11-10 0 0,19 11-14 0 0,0 0-1 0 0,-22-5 1 0 0,21 6-2 0 0,-1 2-10 0 0,2 0-13 0 0,-1 0-2 0 0,0-1 1 0 0,0 2-1 0 0,0-1 1 0 0,0 1-1 0 0,0 1 0 0 0,0-1 1 0 0,0 1-1 0 0,0 1 1 0 0,-10 4-1 0 0,9-4 2 0 0,0 1 0 0 0,0 0 0 0 0,0 0 0 0 0,1 1 0 0 0,0 0 0 0 0,-10 7-1 0 0,6-2-2 0 0,2-3 3 0 0,0 1-1 0 0,1-1 0 0 0,0 2 1 0 0,0-1-1 0 0,1 1 1 0 0,0 0-1 0 0,1 1 0 0 0,-1 0 1 0 0,2 0-1 0 0,0 1 1 0 0,0 0-1 0 0,1 0 1 0 0,0 0-1 0 0,-5 17 0 0 0,7-13 6 0 0,0 1 0 0 0,1 0 0 0 0,1 0-1 0 0,0-1 1 0 0,1 1 0 0 0,1 0 0 0 0,0 0-1 0 0,1 0 1 0 0,1-1 0 0 0,5 18 0 0 0,0-7 19 0 0,2 0 0 0 0,0 0 0 0 0,2-1 0 0 0,1-1 0 0 0,0 0 0 0 0,2 0 0 0 0,1-2 0 0 0,1 0 0 0 0,0 0 0 0 0,2-2 0 0 0,1 0 0 0 0,27 21 0 0 0,-28-27-271 0 0,1-1 0 0 0,0 0 0 0 0,1-2 0 0 0,42 17 1 0 0,-44-21-1130 0 0,0-2 1 0 0,0 0 0 0 0,23 2 0 0 0,-20-8-1244 0 0,-14 0 1940 0 0,36-9-2177 0 0,-8-2-2218 0 0,-3-4-2587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4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61 562 2080 0 0,'-1'-8'2058'0'0,"-3"-18"390"0"0,-2 0 0 0 0,-1 1 1 0 0,-1 0-1 0 0,-12-27 1 0 0,7 21-694 0 0,12 26-181 0 0,1 4-1534 0 0,1-1 1 0 0,0 1-1 0 0,0 0 0 0 0,0-1 0 0 0,0 1 1 0 0,0 0-1 0 0,0 0 0 0 0,0 0 0 0 0,1 0 1 0 0,-1 0-1 0 0,0 0 0 0 0,3-1 0 0 0,-2 1 31 0 0,-2 1-67 0 0,0-1 1 0 0,0 1-1 0 0,0 0 0 0 0,0 0 0 0 0,1 0 0 0 0,-1 0 1 0 0,0 0-1 0 0,0-1 0 0 0,0 1 0 0 0,0 0 0 0 0,1 0 1 0 0,-1 0-1 0 0,0 0 0 0 0,0 0 0 0 0,0 0 0 0 0,0 0 1 0 0,1 0-1 0 0,-1-1 0 0 0,0 1 0 0 0,0 0 0 0 0,0 0 1 0 0,1 0-1 0 0,-1 0 0 0 0,0 0 0 0 0,0 0 0 0 0,0 0 1 0 0,1 0-1 0 0,-1 0 0 0 0,0 0 0 0 0,0 0 0 0 0,0 0 1 0 0,1 0-1 0 0,-1 1 0 0 0,0-1 0 0 0,0 0 0 0 0,0 0 1 0 0,0 0-1 0 0,1 0 0 0 0,-1 0 0 0 0,0 0 0 0 0,0 0 1 0 0,0 0-1 0 0,0 1 0 0 0,1-1 0 0 0,-1 0 0 0 0,0 0 1 0 0,0 0-1 0 0,0 0 0 0 0,0 1 0 0 0,18 12 85 0 0,0 1 0 0 0,-1 1 0 0 0,-1 1 0 0 0,0 0 0 0 0,-1 1 0 0 0,-1 0 0 0 0,-1 1 0 0 0,0 1 0 0 0,19 39 0 0 0,74 209 551 0 0,-74-183 7840 0 0,-25-88-7812 0 0,22-13-112 0 0,-28 17-539 0 0,0 0 1 0 0,-1-1-1 0 0,1 1 1 0 0,-1 0-1 0 0,1-1 1 0 0,-1 1-1 0 0,1-1 1 0 0,-1 1-1 0 0,1 0 1 0 0,-1-1-1 0 0,1 1 1 0 0,-1-1-1 0 0,1 1 1 0 0,-1-1-1 0 0,0 0 1 0 0,1 1-1 0 0,-1-1 1 0 0,0 1-1 0 0,0-1 1 0 0,1 0-1 0 0,-1 1 1 0 0,0-1-1 0 0,0 1 1 0 0,0-1-1 0 0,0-1 1 0 0,52-167 264 0 0,80-177 1 0 0,-107 282-283 0 0,-7 23 0 0 0,-16 37 0 0 0,-2 3 0 0 0,1-1 0 0 0,-1 1 0 0 0,1-1 0 0 0,-1 1 0 0 0,1-1 0 0 0,0 1 0 0 0,-1 0 0 0 0,1-1 0 0 0,0 1 0 0 0,0 0 0 0 0,0 0 0 0 0,0 0 0 0 0,0 0 0 0 0,1 0 0 0 0,-1 0 0 0 0,2-1 0 0 0,-2 1 0 0 0,0 1 0 0 0,1 0 0 0 0,-1 0 0 0 0,1 0 0 0 0,-1 1 0 0 0,1-1 0 0 0,-1 0 0 0 0,1 0 0 0 0,-1 1 0 0 0,0-1 0 0 0,1 1 0 0 0,-1-1 0 0 0,0 1 0 0 0,1 0 0 0 0,-1 0 0 0 0,0-1 0 0 0,0 1 0 0 0,0 0 0 0 0,1 0 0 0 0,0 2 0 0 0,14 27 0 0 0,0 3 0 0 0,2-1 0 0 0,8-3 0 0 0,3-3 0 0 0,10-4 0 0 0,9-9 0 0 0,3-13 0 0 0,-29-4 0 0 0,1-1 0 0 0,-1-1 0 0 0,-1 0 0 0 0,1-2 0 0 0,-1 0 0 0 0,-1-2 0 0 0,0 0 0 0 0,0-1 0 0 0,-1-1 0 0 0,0-1 0 0 0,-1-1 0 0 0,-1 0 0 0 0,0-1 0 0 0,-1-1 0 0 0,0-1 0 0 0,22-31 0 0 0,-22 20 0 0 0,-3-10 0 0 0,-12 34 0 0 0,-1-1 0 0 0,0 1 0 0 0,0 0 0 0 0,-1 0 0 0 0,1 0 0 0 0,-1 0 0 0 0,-1-7 0 0 0,-16-23 0 0 0,-13 3 0 0 0,-8 13 0 0 0,-5 8 0 0 0,-3 16 0 0 0,38-3 0 0 0,0 0 0 0 0,0 0 0 0 0,0 1 0 0 0,1 0 0 0 0,0 0 0 0 0,0 1 0 0 0,0 0 0 0 0,1 1 0 0 0,-1-1 0 0 0,1 1 0 0 0,0 1 0 0 0,-9 10 0 0 0,8-5 0 0 0,-1 0 0 0 0,2 0 0 0 0,0 1 0 0 0,0 0 0 0 0,1 0 0 0 0,0 1 0 0 0,-4 19 0 0 0,3-2 0 0 0,1-1 0 0 0,2 1 0 0 0,1 0 0 0 0,1 0 0 0 0,2 0 0 0 0,6 60 0 0 0,-3-74-1 0 0,-1 0 0 0 0,2 0 0 0 0,1 0 0 0 0,0 0 0 0 0,1 0 0 0 0,0-1 0 0 0,2 0 0 0 0,0 0 0 0 0,0-1 0 0 0,2 0 0 0 0,16 21 0 0 0,9-6-1269 0 0,-33-29 1103 0 0,-1 1 0 0 0,1-1 0 0 0,-1 0 0 0 0,1 1 1 0 0,0-1-1 0 0,-1 0 0 0 0,1 0 0 0 0,0 0 0 0 0,0 0 0 0 0,0-1 0 0 0,0 1 1 0 0,0 0-1 0 0,0-1 0 0 0,0 1 0 0 0,0-1 0 0 0,0 0 0 0 0,4 0 0 0 0,0 1-467 0 0,2 1-1793 0 0,2-5-304 0 0,0 2 1817 0 0,12-3-188 0 0,4-10-2743 0 0,-14 6 2201 0 0,-1-1 1 0 0,0 0-1 0 0,-1 0 0 0 0,11-13 0 0 0,5-7-5109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4:36:57.17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11232 4916 139 0,'0'0'449'0,"-40"-8"-15"15,40 8-20-15,-38-4-27 0,38 4-36 0,-39-2-22 16,39 2-20-16,-37-2-29 0,37 2-44 0,-30-4-44 16,30 4-41-16,0 0-34 0,-33-1-27 0,33 1-24 15,0 0-10-15,0 0-8 0,-20 9-7 16,20-9-5-16,0 0 2 0,6 26 17 15,-6-26 5-15,17 24 0 0,-4-8-5 0,1-1 5 16,2 3-10-16,8-1-8 0,-4 3-4 0,7 0-8 16,3-1 1-16,3 4-4 0,4-4 19 0,10 5 34 15,-4-2-10-15,7-2-12 0,3-3-12 0,7-1-3 16,-7-1-9-16,7-3-4 0,-3 0-7 0,0-1-3 16,3-4-2-16,-11-1-3 0,5-1-3 0,-4-2 2 15,1-3-1-15,-2 0 0 0,2-6-4 0,-5-2 0 16,1 1 3-16,6-9-6 0,-3-1 6 0,-3 0 1 15,-4-7 0-15,1 3 1 0,-1-4 5 0,-4-5 4 16,-1 0 5-16,-2 0-4 0,-6-3-2 0,0 3-2 16,-3-5 0-16,-4 5-4 0,-3 0 4 15,-3 3 7-15,-1-1 17 0,-2 1 16 0,-4 2 6 16,0 0-10-16,-7 1-3 0,1 3-3 16,-4-1 11-16,-4-2-8 0,1 4-9 0,-7 1-8 15,0-1-8-15,-4 2-5 0,-2 3-4 0,-4 0-6 16,-4 3-3-16,1 5-5 0,-7-1 1 0,-7 5-3 15,1 3-3-15,-4 3 1 0,-4 5-2 0,-2-1 2 16,2 5-2-16,1 0-13 0,4 0-61 0,1 5-82 16,5-2-101-16,3-3-97 0,3 0-102 15,11 1-98-15,16-13-113 0,-20 14-558 0,20-14-688 16</inkml:trace>
  <inkml:trace contextRef="#ctx0" brushRef="#br1" timeOffset="2760.31">16801 4375 39 0,'0'0'339'0,"-40"0"2"0,40 0 13 16,-37-4-3-16,37 4-9 0,-33 0-8 0,33 0-8 15,0 0-20-15,-44 0-23 0,44 0-35 0,0 0-41 16,0 0-30-16,-43 0-34 0,43 0-32 0,0 0 12 16,0 0 15-16,-17 12 2 0,17-12-7 0,0 0-4 15,11 20 5-15,-11-20 0 0,9 17 7 0,-9-17-3 16,14 22-11-16,-14-22-7 0,20 24-12 16,-14-10-3-16,8 1 1 0,-4-3-8 0,-1 2-11 15,5 0-13-15,-4-2-14 0,-10-12-2 16,27 20 1-16,-27-20 23 0,27 15 4 0,-27-15 10 15,47 0-9-15,-14-10-13 0,16-9-14 0,32-19-8 16,9-14-5-16,33-26-10 0,13-17-12 0,45-32-25 16,6-16-32-16,13-11-68 0,13-12-79 0,7-12-117 15,7-6-122-15,7-4-112 0,-1 5-76 0,-6 11-116 16,-14 7-596-16,-6 12-776 0</inkml:trace>
  <inkml:trace contextRef="#ctx0" brushRef="#br1" timeOffset="7764.61">11421 12630 71 0,'0'0'413'0,"-39"4"-27"0,39-4-14 0,-37 8-9 15,37-8-7-15,-36 3-21 0,36-3-36 0,-34 5-33 16,34-5-36-16,-34 5-22 0,34-5-22 0,-33 2-20 15,33-2-10-15,-30 6 3 0,30-6-6 0,0 0 1 16,-33 5-18-16,33-5-16 0,0 0-15 16,-30 4-3-16,30-4-14 0,0 0-15 0,0 0-12 15,-30 3-10-15,30-3-12 0,0 0-6 0,0 0-7 16,0 0-6-16,0 0-1 0,-24 5-7 16,24-5 0-16,0 0 0 0,0 0 2 0,0 0 6 15,0 0 20-15,41 4 28 0,-41-4 4 0,43-1-8 16,-13-2-7-16,0 0-5 0,14-2-8 0,-1 1-1 15,7-1 0-15,10-3-6 0,0-2 0 0,3-1-6 16,4 4-2-16,-1-3-6 0,1 1-1 0,-1-2-6 16,2 2 2-16,-2 1-4 0,1-2-5 0,3 2-2 15,0-2 2-15,0 0-2 0,0 3 1 16,1-3-3-16,-2 3 2 0,4-2-2 0,-2 0-1 16,12 1-3-16,-3-2 3 0,4 0 1 0,-5 0-1 15,8 0-2-15,-7 1 1 0,4-2-2 0,-18 1 2 16,4 2-3-16,0 1 1 0,-3-3-2 0,0 3 1 15,-1 0-1-15,-2-1 4 0,-1 1-3 16,-3-2 2-16,0 5 2 0,0-4-3 0,-10 0 0 16,4 4 0-16,-5-4 0 0,2 3 0 0,-5-2 0 15,1 2 0-15,-4-3 0 0,4 2 1 0,-7 0-1 16,4-2-1-16,-4 1-1 0,-1 2 1 0,-2-3-2 16,-3 3 2-16,-1 0 1 0,-3 0 0 0,4 0 1 15,-4 0-3-15,0 1 2 0,-4-2-5 16,0 1 5-16,-26 5-2 0,51-7 2 0,-51 7-2 15,39-6 1-15,-39 6 1 0,34-4 0 0,-34 4 1 16,31-5 2-16,-31 5 5 0,0 0 1 0,33-8 3 16,-33 8-1-16,0 0 1 0,22-5-5 0,-22 5-20 15,0 0-85-15,0 0-126 0,0 0-152 0,0 0-203 16,0 0-203-16,-22-7-591 0,22 7-825 0</inkml:trace>
  <inkml:trace contextRef="#ctx0" brushRef="#br1" timeOffset="15300.08">17284 10599 222 0,'0'0'315'0,"0"0"-15"0,0 0-11 15,0 0-25-15,0 0-10 0,0 0-20 0,0 0-18 16,0 0-23-16,0 0-25 0,0 0-20 0,0 0-18 16,0 0-13-16,0 0-6 0,0 0-9 0,0 0-3 15,0 0 0-15,0 0-7 0,0 0-6 0,0 0 2 16,0 0-1-16,0 0-2 0,0 0-5 0,0 0-5 16,0 0-8-16,0 0-6 0,0 0-2 0,0 0-14 15,0 0-3-15,0 0-5 0,0 0-3 16,0 0-5-16,0 0 4 0,0 0 11 0,33 3 8 15,-33-3-2-15,0 0-9 0,0 0-2 0,30-8-5 16,-30 8-5-16,0 0-3 0,35-2-4 16,-35 2 0-16,30-2-4 0,-30 2 1 0,33-5-4 15,-33 5 1-15,33-3-1 0,-33 3-2 0,43-5-1 16,-43 5-1-16,44-2-5 0,-44 2 7 0,46-6 1 16,-46 6 4-16,54-4 0 0,-27-1 5 0,-27 5-2 15,56-5 0-15,-29 1-2 0,3 1-1 0,0-1-1 16,0-1-6-16,-4 1 3 0,4 1-7 0,0-2-1 15,-3 2 3-15,3-2-3 0,0 1 1 0,0-1-7 16,-3-3 6-16,6 6-2 0,-6-5-2 16,3 2 2-16,0-1 0 0,0 0 0 0,0-1-2 15,-3 5-4-15,0-5 4 0,-1 2 3 0,1-1-2 16,-1 1-3-16,1 1 3 0,-4-1 0 0,-23 5 1 16,51-10 1-16,-51 10-4 0,49-7 2 0,-25-1-6 15,3 5 0-15,-27 3 5 0,53-9-5 16,-26 5 4-16,0-1-5 0,-5 1 3 0,-22 4 3 15,54-8 0-15,-27 5-1 0,-27 3 2 0,53-7-2 16,-53 7-2-16,53-7 2 0,-26 4-8 0,-4-2 9 16,7 3 2-16,-3-5-1 0,3 4-1 0,-3-2-1 15,3 0-3-15,-3 1 4 0,3-3 2 16,-3 5-4-16,-2-3 0 0,5 0-1 0,-3 0 2 16,3 2-5-16,0-2 6 0,-3 3 1 0,0 0-3 15,3-3-3-15,-3 2 4 0,3-2-4 0,-30 5 6 16,53-8-2-16,-23 7-2 0,-30 1 0 0,57-5 1 15,-27 2 1-15,-1 0 2 0,1-3 1 0,0 5-3 16,0-1 0-16,0-2-1 0,0 2 0 0,-3-1 2 16,3-1-4-16,-3 1 1 0,-27 3 0 15,54-5 2-15,-28 2 0 0,-26 3-2 0,54-7 4 16,-28 5-2-16,-26 2-3 0,53-5 1 0,-53 5 3 16,51-5-1-16,-51 5 0 0,50-5-1 0,-50 5 2 15,50-7-2-15,-50 7 0 0,53-3 1 0,-53 3-3 16,46-5 1-16,-46 5 3 0,47-9-3 15,-47 9 3-15,43-1 0 0,-43 1-2 0,48-6 1 16,-48 6 0-16,47-2 2 0,-47 2-3 0,46-5 2 16,-46 5 0-16,43-5-2 0,-43 5 0 0,44-5 1 15,-44 5-2-15,43-3-1 0,-43 3 3 0,40-5-1 16,-40 5 2-16,43-2-3 0,-43 2 0 0,40-2 1 16,-40 2-1-16,37-5 0 0,-37 5 2 0,40 0-3 15,-40 0 1-15,33-3 0 0,-33 3 3 0,37-2-4 16,-37 2 2-16,36-3 0 0,-36 3 0 15,35 0 0-15,-35 0 1 0,36-2 2 0,-36 2-3 16,40 0-2-16,-40 0 2 0,36-6 2 16,-36 6-3-16,41 0-2 0,-41 0 2 0,36-1 2 15,-36 1 3-15,40 0-4 0,-40 0-4 0,40 0 4 16,-40 0 0-16,41 0 0 0,-41 0 2 0,42 0-1 16,-42 0 2-16,44-3-3 0,-44 3-1 0,47 0 0 15,-47 0 1-15,47-5 4 0,-47 5-4 0,46 0 2 16,-46 0 0-16,47-3 0 0,-47 3-1 0,46-1 0 15,-46 1 0-15,47-5 0 0,-47 5-1 0,46-1 0 16,-46 1 0-16,51-6 0 0,-51 6-1 0,50-2 3 16,-50 2 1-16,53-3-3 0,-53 3-2 0,50-4 3 15,-50 4-2-15,47-3 2 0,-47 3-2 16,43-2 1-16,-43 2 0 0,47-3 2 16,-47 3-1-16,43-3 0 0,-43 3-1 0,47-5 2 15,-47 5-2-15,47-2 2 0,-47 2-1 0,47 0-3 16,-47 0 1-16,49-5 1 0,-49 5 0 0,54-2-2 15,-54 2 3-15,50-5-1 0,-50 5-1 0,46-3 1 16,-46 3 0-16,47-2-2 0,-47 2 2 0,43 0 3 16,-43 0-5-16,47-6 1 0,-47 6 3 0,50 0 0 15,-50 0-1-15,50-1-2 0,-50 1 3 0,51 0 0 16,-51 0-1-16,49-3-2 0,-49 3-1 0,50-2 1 16,-50 2 1-16,54-3 0 0,-54 3 0 15,53 0 0-15,-53 0 1 0,50-3-1 0,-50 3-2 16,47 0 2-16,-47 0-1 0,46-1 2 0,-46 1 0 15,44-5 2-15,-44 5-3 0,43 0 1 16,-43 0-1-16,40 0 1 0,-40 0-3 0,41 0 3 16,-41 0 0-16,36 0-1 0,-36 0-1 0,0 0 0 15,46 0 2-15,-46 0-3 0,0 0 3 0,38 0-1 16,-38 0 5-16,0 0-2 0,0 0-1 0,36 0 0 16,-36 0-14-16,0 0-70 0,0 0-95 0,0 0-126 15,0 0-130-15,0 0-131 0,0 0-639 0,-36-1-668 16</inkml:trace>
  <inkml:trace contextRef="#ctx0" brushRef="#br1" timeOffset="24479.85">2788 12057 154 0,'0'0'358'0,"0"0"-9"0,-21-12 5 0,21 12 2 16,0 0-9-16,0 0-11 0,0 0-21 0,-19-10-20 15,19 10-27-15,0 0-30 0,0 0-22 0,0 0-27 16,0 0-20-16,0 0-25 0,0 0-24 0,0 0-23 16,0 0-15-16,0 0 4 0,-24 10 24 0,24-10 16 15,0 20 1-15,0-20-2 0,0 27-7 0,0-27-7 16,0 33 1-16,0-33-6 0,4 33-12 0,-4-14-12 15,3 1-9-15,3 1-2 16,-2-2-6-16,3-1-6 0,-4-1-2 0,4 1 4 16,-7-18 9-16,13 27 4 0,-13-27 12 0,17 20 11 15,-17-20 20-15,23 13 15 0,-23-13-1 0,34-3-11 16,-8-7-18-16,8-7-23 0,8-7-12 0,15-12-11 16,13-15-10-16,4-3-11 0,23-21-7 0,5-5-10 15,6-11 6-15,-2-1-8 0,8-3-2 0,-4-2-3 16,-1-2-3-16,-5 8-26 0,-10 3-27 0,-7 6-49 15,-18 11-72-15,-5 9-64 0,-8 2-73 0,-9 13-75 16,-7-1-67-16,-10 14-106 0,-6-2-104 0,-2 6-219 16,-11 10-331-16,-11 20-668 0</inkml:trace>
  <inkml:trace contextRef="#ctx0" brushRef="#br1" timeOffset="34632.11">13313 4717 52 0,'0'0'343'0,"0"0"-10"0,16-14 1 16,-16 14-1-16,0 0-2 0,0 0-5 0,0 0-14 16,10-12-14-16,-10 12-9 0,0 0-14 0,0 0-7 15,0 0-3-15,0 0-9 0,0 0-8 0,0 0-14 16,0 0-17-16,0 0-18 0,0 0-23 0,0 0-23 15,0 0-19-15,0 0-25 0,0 0-19 0,0 0-15 16,0 0-8-16,0 0 5 0,0 0 4 16,14 14-11-16,-14-14-1 0,0 17-6 0,0-17-7 15,-3 23-3-15,3-23 11 0,0 25-10 16,0-25 3-16,3 32 3 0,-3-32-3 0,0 33-7 16,0-15-7-16,0-18-3 0,6 37-5 0,-6-19-6 15,3-1-4-15,1 0-2 0,-1 0-2 0,-3 1-4 16,0-18 2-16,7 33-5 0,-7-33 0 0,10 27 0 15,-10-27-2-15,6 26-8 0,-6-26-60 0,11 16-49 16,-11-16-41-16,10 18-31 0,-10-18-40 0,0 0-57 16,13 12-50-16,-13-12-59 0,0 0-39 0,0 0-30 15,0 0-14-15,0 0-32 0,0 0-27 0,0 0-352 16,17-9-365-16</inkml:trace>
  <inkml:trace contextRef="#ctx0" brushRef="#br1" timeOffset="34868.39">13299 5082 132 0,'-33'5'375'16,"33"-5"-4"-16,-27 5-3 0,27-5-2 0,-30 3-12 16,30-3-14-16,-27 2-10 0,27-2-14 0,0 0 1 15,-36 5-20-15,36-5-32 0,0 0-28 0,-30 5-28 16,30-5-33-16,0 0-31 0,0 0-29 0,-27 5-23 16,27-5-17-16,0 0-5 0,0 0 0 0,0 0 3 15,0 0-10-15,14 13-10 0,-14-13-4 0,30 2-12 16,-30-2-6-16,43 0-5 0,-43 0-4 0,50 2-4 15,-50-2-14-15,57-2-58 0,-57 2-55 16,56-2-62-16,-56 2-64 0,53-4-75 0,-53 4-64 16,51-1-52-16,-51 1-75 0,43-8-147 15,-43 8-235-15,40-12-364 0</inkml:trace>
  <inkml:trace contextRef="#ctx0" brushRef="#br1" timeOffset="35112.71">13896 4795 103 0,'0'0'557'0,"0"0"-5"0,0-17-2 0,0 17-14 16,0 0-36-16,0 0-54 0,0 0-69 0,-13-15-70 0,13 15-59 16,0 0-39-16,-27 12-17 0,27-12-15 15,-33 20-16-15,13-6-16 0,0 4-23 0,-7 2-20 16,3 0-19-16,5 5-8 0,-4-1-9 15,-1 0-15-15,0 1-7 0,5 2-5 0,2-2-5 16,1 3-30-16,-1-3-101 0,4-3-126 0,-1 1-150 16,4-5-166-16,0-1-170 0,3 0-563 0,7-17-731 15</inkml:trace>
  <inkml:trace contextRef="#ctx0" brushRef="#br1" timeOffset="39492.65">11788 5912 400 0,'0'0'419'0,"0"0"-15"0,0 0-13 0,0 0-19 16,0 0-30-16,0 0-33 0,0 0-36 16,24-8-32-16,-24 8-29 0,0 0-27 0,0 0-15 15,0 0-13-15,0 0-20 0,0 0-7 0,0 0-4 16,0 0-6-16,0 0-1 0,0 0-16 0,17-9-21 15,-17 9-13-15,0 0-16 0,0 0-7 0,10-18-5 16,-10 18 3-16,0 0 4 0,6-23-3 16,-6 23 2-16,0 0-3 0,0-19 3 0,0 19 10 15,0 0 3-15,-3-19 3 0,3 19-5 0,0 0-4 16,-10-21-7-16,10 21-3 0,0 0-6 0,-17-16-6 16,17 16-4-16,0 0-6 0,-19-12-6 0,19 12-4 15,0 0-3-15,-24-5-2 0,24 5-5 0,0 0 0 16,-27 5-2-16,27-5 0 0,-23 8-1 15,23-8 3-15,-24 12-3 0,24-12 1 0,-19 17 1 16,19-17-3-16,-21 16 1 0,21-16-1 0,-16 17 0 16,16-17 0-16,-14 17 1 0,14-17 0 0,-6 20 1 15,6-20 0-15,-3 21 2 0,3-21 2 0,3 22-2 16,-3-22 4-16,13 23-2 0,-13-23 1 0,17 21 1 16,-7-7-1-16,7-2-1 0,-4 1 2 0,4-1-2 15,-1 0-1-15,1 5 0 0,2-5 0 16,2 0 0-16,-7 2 1 0,5 2-1 0,-2-3-2 15,-4 2 1-15,4 2 1 0,-4-3 0 0,1 2 0 16,-1-1 2-16,-7 0 0 0,5 0-2 16,-11-15 4-16,13 25-2 0,-13-25 4 0,14 21 3 15,-14-21 10-15,6 24 28 0,-6-24 24 0,0 17 18 16,0-17-1-16,-6 18 0 0,6-18 4 0,-17 13-1 16,17-13-13-16,-24 9-5 0,24-9-9 0,-27 8-10 15,27-8-8-15,0 0-8 0,-46 0-5 0,46 0-7 16,-30-5-4-16,30 5-6 0,-27-4-6 0,27 4-7 15,-23-12-40-15,23 12-49 0,-21-9-66 0,21 9-77 16,-16-11-77-16,16 11-88 0,-6-14-95 0,6 14-77 16,0 0-75-16,6-28-89 0,-6 28-412 15,13-25-608-15</inkml:trace>
  <inkml:trace contextRef="#ctx0" brushRef="#br1" timeOffset="39939.85">12088 5750 165 0,'0'0'442'0,"0"-23"-22"0,0 23-26 16,0 0-23-16,0 0-16 0,0 0-24 0,0-20-21 15,0 20-29-15,0 0-27 0,0 0-24 0,0 0-28 16,0 0-22-16,0 0-28 0,4-17-22 0,-4 17-20 16,0 0-29-16,0 0-20 0,0 0-6 0,0 0-15 15,0 0 7-15,0 0 48 0,7 17 11 0,-7-17 3 16,10 17-3-16,-10-17-10 0,6 26-12 0,-6-26-1 15,10 34-1-15,-3-14-2 0,0 1-11 16,-4 1-5-16,4 3-5 0,-1 1-4 0,1-2-7 16,0 1-8-16,-4 3-5 0,7-3-6 0,-7-1-4 15,4 5-3-15,0-5-2 0,-4-2-1 0,4 2-1 16,-1-2-1-16,-2-5-3 0,3 0-2 16,-7-17-58-16,6 28-61 0,-6-28-55 0,10 22-42 15,-10-22-41-15,0 0-92 0,11 16-76 0,-11-16-70 16,0 0-49-16,0 0-59 0,0 0-388 0,0 0-456 15</inkml:trace>
  <inkml:trace contextRef="#ctx0" brushRef="#br1" timeOffset="40221.14">12025 6042 332 0,'0'0'506'0,"0"0"-9"0,-27 8-22 16,27-8-33-16,0 0-38 0,-22 4-37 0,22-4-30 16,0 0-28-16,0 0-37 0,0 0-41 0,-30 3-39 15,30-3-36-15,0 0-30 0,0 0-26 0,0 0-22 16,0 0-19-16,0 0-9 0,0 0-6 0,0 0-10 16,0 0-6-16,13-9-6 0,-13 9-1 0,27-13-2 15,-8 2-5-15,1 2-3 0,4-2-2 16,-1 2-32-16,0-4-52 0,4 1-49 0,-4 0-41 15,1-1-40-15,-1 0-41 0,0 1-50 0,-3-1-62 16,1-2-60-16,-2 0-79 0,1 3-431 0,1-1-408 16</inkml:trace>
  <inkml:trace contextRef="#ctx0" brushRef="#br1" timeOffset="44464.15">12509 5862 75 0,'0'0'350'0,"0"0"-27"0,0 0-25 16,0 0-19-16,0 0-23 0,-7-15-12 0,7 15-16 16,0 0-17-16,0 0-15 0,0 0-11 0,-17-12-14 15,17 12-14-15,0 0-15 0,0 0-12 16,0 0-13-16,0 0-8 0,0 0-9 0,-19-7-12 16,19 7-11-16,0 0-14 0,0 0-9 15,0 0-10-15,0 0-2 0,-24 12 3 0,24-12-1 16,0 0 8-16,-14 17-4 0,14-17 0 0,-6 20 6 15,6-20 5-15,-10 21 7 0,10-21-9 0,-3 22-8 16,3-22-6-16,-3 25-3 0,3-25-8 0,0 25-5 16,0-25 0-16,3 27 3 0,-3-27 0 0,10 23-3 15,-10-23 0-15,6 22-7 0,-6-22 8 0,11 20-3 16,-11-20-4-16,6 17 0 0,-6-17-1 0,10 16-2 16,-10-16 1-16,0 0 3 0,14 15 6 15,-14-15 8-15,0 0 7 0,0 0 9 0,0 0 6 16,0 0-1-16,0 0 3 0,30-2-6 0,-30 2 2 15,0 0-4-15,10-18-4 0,-10 18-4 0,0 0-3 16,3-25-4-16,-3 25-3 0,0-20-4 0,0 20 1 16,0-23-5-16,0 23-5 0,-7-25-3 15,7 25-5-15,-3-24-2 0,3 24-1 0,-6-24-2 16,6 24-2-16,-8-24-2 0,8 24 1 0,-3-21 0 16,3 21-1-16,-3-19-1 0,3 19 1 0,-10-18 6 15,10 18 1-15,0 0-2 0,-3-20-2 0,3 20 0 16,0 0-10-16,0 0-4 0,-11-18-8 0,11 18 2 15,0 0 2-15,0 0 3 0,0 0 3 16,0 0 1-16,-3 18 0 0,3-18 2 0,0 0 0 16,6 27 0-16,-6-27 1 0,8 24-3 0,-8-24 5 15,6 27 0-15,-6-27-1 0,13 27-2 0,-5-9 1 16,-2-3 2-16,4 2 2 0,0-2 0 0,0 1-1 16,0-1 2-16,0-1 0 0,-10-14 0 0,20 22 2 15,-20-22-2-15,17 24-3 0,-17-24-41 16,19 15-46-16,-19-15-59 0,17 12-58 0,-17-12-78 15,0 0-93-15,0 0-96 0,40-6-83 0,-40 6-96 16,17-18-382-16,-17 18-504 0</inkml:trace>
  <inkml:trace contextRef="#ctx0" brushRef="#br1" timeOffset="44776.15">12699 5632 332 0,'0'0'333'0,"-7"-17"-12"0,7 17-14 16,0 0-12-16,-3-24-24 0,3 24-19 0,0 0-20 16,-3-20-29-16,3 20-29 0,0 0-34 0,0 0-24 15,0 0-11-15,0 0 19 0,0 0 12 16,0 0 1-16,0 0 3 0,0 0-3 0,0 0-9 16,3 20-11-16,-3-20-7 0,6 24-8 0,-6-24-7 15,7 30-12-15,0-12-9 0,0-2-7 16,-4 5-9-16,3-1-7 0,1 1-7 0,0-2-8 15,0 0-6-15,-1 1-6 0,4 1-5 0,-3-1 8 16,0-1-11-16,3-1 0 0,-4 0-3 0,5-1 3 16,-5-2-4-16,-6-15-26 0,17 22-49 0,-17-22-40 15,13 21-36-15,-13-21-36 0,10 12-34 0,-10-12-78 16,0 0-67-16,0 0-48 0,20 8-46 0,-20-8-60 16,0 0-237-16,10-12-237 0</inkml:trace>
  <inkml:trace contextRef="#ctx0" brushRef="#br1" timeOffset="45212.3">12762 5885 305 0,'-30'6'340'16,"30"-6"-13"-16,0 0-6 0,0 0-14 0,-26 4-12 16,26-4-13-16,0 0-12 0,0 0-16 0,0 0-21 15,0 0-26-15,-27 5-23 0,27-5-33 0,0 0-37 16,0 0-23-16,0 0-20 0,0 0-15 0,0 0-11 15,7-23-6-15,-7 23-6 0,16-12-12 0,-16 12 0 16,17-15-4-16,-17 15-7 0,27-15-2 0,-27 15 1 16,23-15-2-16,-23 15-3 0,27-18 0 0,-27 18 0 15,23-15 1-15,-23 15-4 0,23-12 1 16,-23 12 5-16,17-13 5 0,-17 13 3 16,20-8-3-16,-20 8 3 0,0 0-1 0,17-9-1 15,-17 9-1-15,0 0-2 0,0 0-4 0,0 0 1 16,19-4 6-16,-19 4 17 0,0 0 23 0,0 0 11 15,17 7 7-15,-17-7 3 0,0 0 5 0,10 17 4 16,-10-17-5-16,11 14-4 0,-11-14-1 0,3 20-2 16,-3-20-4-16,6 24 3 0,-6-24-5 0,7 19-4 15,-7-19-4-15,3 23-8 0,-3-23-8 0,11 21-5 16,-11-21-7-16,3 21-4 0,-3-21-5 0,3 18-2 16,-3-18-3-16,10 15 2 0,-10-15-2 0,0 0-2 15,3 18 1-15,-3-18-15 0,0 0-55 16,0 0-57-16,0 0-57 0,0 0-83 0,0 0-114 15,0 0-110-15,0 0-74 0,0 0-133 0,17-16-290 16,-17 16-452-16</inkml:trace>
  <inkml:trace contextRef="#ctx0" brushRef="#br1" timeOffset="45376.78">12956 5579 23 0,'0'0'399'0,"-17"-22"-9"16,17 22-18-16,-16-17-29 0,16 17-36 0,-14-18-30 15,14 18-36-15,-16-14-40 0,16 14-39 0,-14-13-37 16,14 13-24-16,0 0-33 0,-13-16-69 16,13 16-73-16,0 0-65 0,0 0-33 0,-7-17-42 15,7 17-51-15,0 0-54 0,0 0-302 0,13-15-119 16</inkml:trace>
  <inkml:trace contextRef="#ctx0" brushRef="#br1" timeOffset="45804.16">12996 5525 261 0,'9'15'296'16,"-9"-15"-12"-16,0 0-25 0,11 14-32 0,-11-14-24 16,0 0-19-16,13 16-14 0,-13-16-20 0,0 0-20 15,0 0-11-15,14 13-6 0,-14-13-8 0,0 0-9 16,0 0-9-16,0 0 1 0,22 9-2 16,-22-9 0-16,0 0 5 0,0 0 1 0,0 0-2 15,0 0-2-15,27-4-1 0,-27 4-4 0,0 0-4 16,0 0-7-16,11-14-7 0,-11 14-6 0,0 0-1 15,0 0-3-15,6-15-3 0,-6 15-4 0,0 0-1 16,0 0 3-16,0 0 2 0,0-19-1 0,0 19 5 16,0 0-11-16,0 0-2 0,0 0-8 15,0 0-1-15,0 0-7 0,0 0 0 0,-14-12-10 16,14 12-7-16,0 0 2 0,0 0-4 0,0 0 10 16,-16 14 7-16,16-14 11 0,-6 15 16 0,6-15 10 15,-8 17 2-15,8-17 1 0,-6 23-6 16,6-23-3-16,-3 28-9 0,3-28-1 0,0 27-8 15,0-27-2-15,3 27-6 0,-3-27-2 0,6 30-1 16,-6-30-5-16,8 29-1 0,-8-29 0 0,13 24-4 16,-13-24 0-16,14 25 0 0,-14-25 0 0,16 17 1 15,-16-17-2-15,23 13 3 0,-23-13-2 0,27 8-19 16,-27-8-50-16,0 0-53 0,43-5-57 0,-43 5-50 16,33-10-44-16,-33 10-57 0,30-18-52 0,-16 8-41 15,-14 10-42-15,23-22-48 0,-23 22-372 0,14-19-351 16</inkml:trace>
  <inkml:trace contextRef="#ctx0" brushRef="#br1" timeOffset="53580.17">13182 6292 253 0,'0'0'271'16,"-19"-13"-2"-16,19 13-4 0,0 0-7 0,-30-9-21 15,30 9-1-15,0 0-20 0,-30-9-6 16,30 9-13-16,0 0-16 0,-30-1-14 0,30 1-14 16,0 0-19-16,-38 7-12 0,38-7-10 0,-19 12-15 15,19-12-11-15,-17 18-12 0,17-18-9 0,-16 23-13 16,16-23 8-16,-14 28-8 0,14-28-8 0,-13 29-7 15,13-29-5-15,-3 33-6 0,3-33-3 0,3 30-6 16,-3-30 3-16,6 30-4 0,-6-30-2 0,18 25-5 16,-18-25-1-16,19 22-3 0,-19-22 3 0,27 17 2 15,-27-17-2-15,27 11 0 0,-27-11 2 16,26 2-2-16,-26-2-1 0,30-2 4 0,-30 2-9 16,24-8 6-16,-24 8-4 0,23-15 2 0,-23 15-6 15,20-18 4-15,-20 18 0 0,13-21-2 16,-13 21-2-16,4-29 0 0,-4 29-1 0,3-26 6 15,-3 26-5-15,0-29 0 0,0 29-1 0,-3-27 2 16,3 27 6-16,-7-24 17 0,7 24 0 0,-10-24 5 16,10 24-2-16,-10-20 1 0,10 20 2 0,-14-17 0 15,14 17 0-15,0 0-10 0,-9-17-4 0,9 17-10 16,0 0-2-16,0 0 0 0,-10-16 1 0,10 16-3 16,0 0 1-16,0 0 5 0,0 0-2 0,3 21 14 15,-3-21-16-15,7 17 1 0,-7-17-2 0,13 23-2 16,-13-23-2-16,20 21 12 0,-20-21-4 15,20 24-1-15,-7-12-5 0,4-2-2 16,-1 0 6-16,1 0-1 0,-17-10-1 0,34 15 3 16,-34-15-2-16,27 12 1 0,-27-12 0 0,26 8 3 15,-26-8 2-15,23 8-8 0,-23-8 5 0,0 0 0 16,34-3-2-16,-34 3 1 0,0 0 0 0,23-13-2 16,-23 13 2-16,0 0-2 0,7-21 1 0,-7 21-2 15,0-21-1-15,0 21 0 0,-7-22-1 0,7 22 1 16,-13-23 5-16,13 23-10 0,-14-27 3 0,14 27 0 15,-16-28-2-15,16 28 3 0,-14-29-3 0,14 29 0 16,-16-26-1-16,16 26 0 0,-10-28 3 0,10 28-1 16,-4-25-6-16,4 25 7 0,-3-27-2 0,3 27 0 15,3-23-2-15,-3 23 2 0,4-21 2 16,-4 21-2-16,10-21-7 0,-10 21 5 16,16-15 1-16,-16 15 1 0,14-12 3 0,-14 12-6 15,0 0 1-15,23-6 1 0,-23 6 3 0,0 0-1 16,30 13 0-16,-30-13 1 0,20 17-6 0,-20-17 7 15,17 20-3-15,-17-20 2 0,16 28-2 0,-5-13 5 16,-2-3-2-16,1 3-2 0,-10-15 1 0,20 26 1 16,-20-26 0-16,21 20-2 0,-21-20 0 0,19 20 0 15,-19-20-2-15,27 18-5 0,-27-18 14 0,20 12-1 16,-20-12-2-16,24 8 4 0,-24-8 1 0,0 0-2 16,36 4 0-16,-36-4 0 0,24-7-1 0,-24 7-6 15,22-14 5-15,-22 14 1 0,21-16-3 16,-21 16 2-16,17-20-1 0,-17 20-4 0,13-27 4 15,-13 27 0-15,3-28-2 0,-3 28 1 0,0-30-2 16,0 30 1-16,-10-36-2 0,4 22 0 16,-5-4-1-16,5 3 1 0,-7 0-1 0,-1 0 2 15,-2 3 2-15,-1-3-4 0,-4 5-2 0,5-2 0 16,-1 1 2-16,1 2-2 0,-1 0-7 0,17 9 9 16,-30-12 5-16,30 12-9 0,-30-10 0 0,30 10 1 15,-30-2-4-15,30 2 2 0,0 0 2 0,-30 2 0 16,30-2 1-16,0 0 1 0,-13 13 2 0,13-13 1 15,0 0-2-15,0 0 2 0,3 18-1 16,-3-18 2-16,0 0 3 0,27 8-2 0,-27-8 2 16,0 0-2-16,33 0 4 0,-33 0-2 0,27-6-1 15,-27 6-2-15,30-8 1 0,-30 8 1 0,27-12 2 16,-27 12-4-16,30-18 0 0,-30 18 2 0,22-18 1 16,-22 18-1-16,24-19-5 0,-24 19 3 15,20-23 1-15,-20 23-6 0,16-20 6 0,-16 20-2 16,18-14 2-16,-18 14-2 0,9-15-2 0,-9 15 0 15,0 0-21-15,14-16 18 0,-14 16-2 0,0 0-1 16,0 0-1-16,0 0 7 0,0 0-1 0,0 0-1 16,23 11 7-16,-23-11-4 0,4 20 13 0,-4-20 0 15,6 24 1-15,-6-24 2 0,7 31-2 16,-4-14-1-16,4 0-5 0,0 3 0 0,-1 1 1 16,1-4 4-16,-1 3-2 0,5-3 2 0,-5 0-2 15,1 2 0-15,3-2-1 0,-3-3-16 0,-7-14-31 16,16 25-55-16,-16-25-79 0,14 21-65 0,-14-21-56 15,0 0-84-15,13 17-97 0,-13-17-536 0,0 0-484 16</inkml:trace>
  <inkml:trace contextRef="#ctx0" brushRef="#br1" timeOffset="54796.65">14036 5779 130 0,'0'0'285'0,"-10"-22"-16"16,10 22-11-16,-13-19-12 0,13 19 0 0,-14-18-10 16,14 18-11-16,-12-16-9 0,12 16-11 0,-18-12-6 15,18 12-10-15,0 0-11 0,-30-10-12 0,30 10-14 16,0 0-12-16,-30-3-8 0,30 3-28 0,-19 8-16 16,19-8-11-16,-14 13-15 0,14-13-7 0,-13 20-7 15,13-20-9-15,-7 22 0 0,7-22-2 16,-7 28-5-16,7-28-6 0,-3 29 1 0,3-29-11 15,3 33-4-15,-3-33 2 0,11 30-3 16,-11-30-2-16,13 29 1 0,-13-29-1 0,13 24-1 16,-13-24-2-16,17 17 8 0,-17-17-4 0,17 15-1 15,-17-15 0-15,23 7-1 0,-23-7 1 0,0 0 3 16,30-5-6-16,-30 5 1 0,20-9-1 0,-20 9-1 16,17-18 4-16,-17 18-9 0,13-22 12 0,-13 22-10 15,13-30-3-15,-10 14-2 0,-3 16 6 0,4-34-4 16,-4 34-1-16,4-36 4 0,-8 17-2 0,4-1-2 15,-4-1-1-15,4 1 1 0,-3 1 2 0,-4 0 3 16,1-1-3-16,3 1-3 0,-4 2 1 0,7 17 12 16,-7-27 35-16,7 27 6 0,-13-26 9 0,13 26-3 15,-10-20-12-15,10 20-11 16,-7-17-11-16,7 17-6 0,0 0-9 0,-7-16-1 16,7 16-1-16,0 0-1 0,0 0-2 0,0 0-4 15,0 0 6-15,0 24-4 0,0-24 2 0,7 19 0 16,-7-19-1-16,14 23 0 0,-14-23 0 0,13 25 2 15,-3-10-5-15,0-3 4 0,3 3 0 0,-2-3 1 16,-2 2-2-16,-9-14 4 0,24 22-2 0,-24-22 5 16,16 15 0-16,-16-15 2 0,24 12-2 0,-24-12 4 15,0 0-3-15,33 0 0 0,-33 0-2 0,27-10-1 16,-27 10 1-16,20-17-1 0,-20 17-4 0,19-22 3 16,-8 5-5-16,-5 3 3 0,1-3-1 15,-1-1-2-15,2-2 0 0,-5 2 2 0,-3-1-2 16,0 19 0-16,0-36-1 0,0 36 0 0,0-32-2 15,0 32-1-15,-3-27 1 0,3 27 0 16,-3-25 3-16,3 25-5 0,-5-20-4 0,5 20-2 16,0 0 1-16,-6-18-3 0,6 18 5 0,0 0 1 15,0 0 2-15,0 0 2 0,0 0-2 0,0 0 0 16,0 0 1-16,0 20 2 0,0-20 1 0,6 15-1 16,-6-15 0-16,11 16 2 0,-11-16 2 0,13 14 0 15,-13-14-1-15,17 13 0 0,-17-13 3 0,16 10 3 16,-16-10 0-16,0 0 1 0,30 5-2 0,-30-5 1 15,0 0-7-15,30-8 6 0,-30 8-1 16,24-14-2-16,-24 14 2 0,17-18-6 0,-17 18 7 16,16-20 0-16,-16 20 11 0,14-20 13 0,-14 20-10 15,6-25 5-15,-6 25-6 0,10-28-3 0,-10 28-5 16,10-27-2-16,-10 27-2 0,4-27 0 16,-4 27-6-16,6-26 6 0,-6 26 0 0,4-22 0 15,-4 22 14-15,3-18 0 0,-3 18 2 0,0 0-4 16,0-23-6-16,0 23-3 0,0 0-5 0,0 0-4 15,0 0 1-15,0 0 2 0,0 0-5 0,0 0 2 16,0 0-1-16,0 0 1 0,-13 18-5 0,13-18 1 16,3 23 2-16,-3-23 0 0,0 27-1 0,0-27 3 15,7 36 3-15,-4-14-3 0,0-1 0 16,0 3 0-16,4 1 0 0,0 1 1 0,3 6 0 16,0-3-1-16,0 2 0 0,6 1 5 0,-2-3-2 15,2 1-3-15,5 0 0 0,-1 2 0 0,-1-6 0 16,2 2-2-16,-2 0 2 0,8-1 0 0,-7-3 2 15,1 5-2-15,-2-7 1 0,1 2 0 0,-3 0 1 16,3-2 0-16,-6-5 0 0,-5 4 2 16,1-4 0-16,1 0 1 0,-5 0 0 0,-6-17-3 15,3 27 2-15,-3-27-2 0,-3 26 6 0,3-26-5 16,-14 22-2-16,14-22 1 0,-19 20 0 0,19-20-2 16,-24 13 3-16,24-13-2 0,-30 8 1 0,30-8-2 15,-36 3 0-15,36-3 0 0,-37-8 1 16,20-2-2-16,-3-1-1 0,4-4-1 0,2-2 0 15,-2-2-1-15,6-2 0 0,-1-4-2 0,5 1 0 16,3-5 1-16,3 2-2 0,3 0-1 0,0-3 5 16,7 2-4-16,4 1-2 0,-1-1 3 0,4 6 2 15,-1 0-1-15,1 4 3 0,-4 2-19 0,4 2-36 16,-1 2-49-16,1 1-56 0,-17 11-57 0,30-15-53 16,-30 15-55-16,27-12-56 0,-27 12-80 0,24-8-120 15,-24 8-345-15,0 0-405 0</inkml:trace>
  <inkml:trace contextRef="#ctx0" brushRef="#br1" timeOffset="75604.23">1474 9752 49 0,'0'0'307'0,"0"0"-6"16,0 0-13-16,-4-20-17 0,4 20-13 15,0 0-19-15,0 0-18 0,0 0-27 0,0 0-26 16,-10-15-29-16,10 15-24 0,0 0-18 0,0 0-16 16,0 0-20-16,0 0-9 0,0 0-12 0,0 0-6 15,0 0 5-15,0 0 13 0,0 0 1 0,0 0-5 16,0 0-2-16,24 14-4 0,-24-14 2 0,20 12 4 15,-20-12-1-15,23 14 1 0,-23-14 4 0,26 17 5 16,-26-17-2-16,30 18-1 0,-12-9-5 0,-18-9-1 16,33 17 3-16,-33-17 4 0,33 14 0 0,-33-14 3 15,30 12 0-15,-30-12 0 0,30 8-2 16,-30-8 0-16,37 5-4 0,-37-5-1 0,44-13-6 16,-11 1-7-16,6-10-7 0,18-11 1 0,13-12-4 15,10-10-5-15,20-20-3 0,11-9 0 16,9-9-2-16,3-8-4 0,7-4-4 0,6-4-24 15,28-19-27-15,-28 20-31 0,-2 9-36 0,-4 2-47 16,-10 11-64-16,-6 5-79 0,-11 12-84 0,-26 17-116 16,-11 4-434-16,-15 16-411 0</inkml:trace>
  <inkml:trace contextRef="#ctx0" brushRef="#br1" timeOffset="79900.23">20016 12107 199 0,'0'0'329'0,"-37"3"-6"15,37-3-6-15,0 0-4 0,-36 0-12 0,36 0-8 16,0 0-13-16,-34 0-16 0,34 0-17 0,0 0-23 16,0 0-15-16,-36-3-14 0,36 3-14 0,0 0-16 15,0 0-19-15,0 0-20 0,0 0-23 0,-33 0-24 16,33 0-9-16,0 0-19 0,0 0-9 0,0 0-6 16,0 0-5-16,0 0-6 0,0 0-3 0,0 0-6 15,0 0-5-15,0 0-3 0,49-2 2 16,-49 2-3-16,47 0 0 0,-17 0-1 0,3-3 0 15,7 1-1-15,4-1 0 0,5 0 1 16,2 1-5-16,2 0 5 0,7-3-1 0,7 0 1 16,-1-3-1-16,1 1-1 0,-1-1 2 0,5-2-1 15,9-2 1-15,0-1-2 0,0 1 3 0,-3-2 1 16,0 0-47-16,-11 2-96 0,-2-3-159 0,-8 0-180 16,14-4-811-16,-20-1-745 0</inkml:trace>
  <inkml:trace contextRef="#ctx0" brushRef="#br1" timeOffset="86108.25">27876 2283 13 0,'-22'5'394'0,"22"-5"-21"16,0 0-4-16,0 0-10 0,0 0-13 0,0 0-17 15,0 0-21-15,0 0-19 0,-31 4-15 16,31-4-10-16,0 0-16 0,0 0-8 0,0 0-10 16,0 0-6-16,0 0-10 0,-23 5-8 0,23-5-12 15,0 0-13-15,0 0-12 0,0 0-13 0,0 0-18 16,0 0-15-16,-20 8-21 0,20-8-22 16,0 0-15-16,0 0-17 0,0 0-8 0,0 0-2 15,0 0-3-15,0 0-7 0,30 9 2 0,-30-9 10 16,53 0 8-16,-16 0-6 0,13 0 5 0,7-2 17 15,16 0-2-15,4-1 0 0,20 1-7 0,-1-3-3 16,7-3-3-16,17 1-1 0,0-1 1 0,4-1-1 16,-1 0-2-16,-3 0 4 0,-3-4 2 0,0 3 7 15,-4 0 12-15,-16 1-1 0,-1-3-4 16,-2 3-3-16,-1-1-9 0,-3 0 1 0,-6 3-11 16,-1-3-2-16,-13 2-10 0,-7 1-6 0,-3 2-3 15,-9-4-4-15,-8 8-5 0,-4-5-3 0,-4 1-3 16,-5 3 0-16,-4 0-11 0,-26 2-22 0,43-5-34 15,-43 5-51-15,0 0-59 0,43 2-76 16,-43-2-70-16,0 0-98 0,0 0-101 0,21 10-146 16,-21-10-126-16,0 0-672 0,-24 14-907 0</inkml:trace>
  <inkml:trace contextRef="#ctx0" brushRef="#br1" timeOffset="103092.3">19979 4916 116 0,'0'0'304'0,"0"0"-9"0,0 0-4 16,0 0-17-16,0 0-12 0,0 0 2 0,-10-20-11 16,10 20-16-16,0 0-2 0,0 0-4 0,0 0-8 15,-6-19-5-15,6 19-7 0,0 0-8 0,0 0-9 16,0 0-6-16,0-20-9 0,0 20-15 0,0 0-15 15,0 0-21-15,0 0-17 0,0 0-19 16,0 0-19-16,3-16-19 0,-3 16-10 16,0 0-14-16,0 0-5 0,0 0-6 0,0 0-1 15,0 0 1-15,27 6-1 0,-27-6 34 0,19 13 12 16,-19-13-4-16,27 20 5 0,-10-8 12 0,-1 0-1 16,-2 4 3-16,6-1 7 0,0 2 1 0,-3 1-9 15,-1 3 0-15,8-2 10 0,-4 0-1 0,-4-2-11 16,1 3-2-16,0-4-6 0,0-1 0 0,-1 3-5 15,1-4 2-15,-1-1 22 0,1-1 17 0,-1 1 19 16,5-3 22-16,2-3 16 0,-23-7 3 0,57 3-8 16,-24-11-16-16,13-1-15 0,8-11-21 0,9-9-19 15,18-10-13-15,2-11-14 0,7-11-10 16,20-14-10-16,0-9-7 0,4-11-8 0,2-6-9 16,4-6-14-16,3-2 0 0,5-7 0 0,-2 4 0 15,34-23 0-15,3 7-26 0,4 2-32 0,10 5-34 16,4 4-67-16,-5-1-55 0,-19 24-69 0,-4-2-75 15,1 1-63-15,-7 3-78 0,-5 2-111 0,-8 5-102 16,-4-1-224-16,-19 11-364 0,-29 16-759 0</inkml:trace>
  <inkml:trace contextRef="#ctx0" brushRef="#br1" timeOffset="111876.32">27626 3900 101 0,'0'0'419'0,"0"0"-13"0,-30 5 1 15,30-5-25-15,0 0-23 0,-30 2-33 0,30-2-25 16,0 0-38-16,0 0-32 0,-33 2-31 0,33-2-31 15,0 0-20-15,0 0-17 0,0 0-15 0,0 0-11 16,0 0-18-16,-30 3-16 0,30-3-13 0,0 0-10 16,0 0-11-16,0 0-9 0,0 0-6 0,0 0-2 15,0 0-7-15,0 0 0 0,0 0-3 0,0 0-6 16,0 0 6-16,0 0-2 0,27-5-3 0,-27 5 0 16,30-7 7-16,-30 7-8 0,33-5 1 0,-33 5 0 15,40-8-1-15,-17 3-19 0,4 1 21 0,-27 4-1 16,50-11-2-16,-50 11 3 0,50-7-3 0,-50 7-4 15,44-8 4-15,-44 8 0 0,36-6-24 0,-36 6-38 16,33-4-55-16,-33 4-54 16,27-2-56-16,-27 2-47 0,0 0-33 0,30-8-22 15,-30 8-35-15,0 0-43 0,21-7-392 0,-21 7-284 16</inkml:trace>
  <inkml:trace contextRef="#ctx0" brushRef="#br1" timeOffset="112356.32">27810 3660 86 0,'0'0'349'0,"-21"-13"-3"15,21 13 1-15,-16-12-10 0,16 12-12 16,-17-10-4-16,17 10-10 0,-16-13-4 0,16 13-12 16,0 0-18-16,-20-15-30 0,20 15-16 0,0 0-10 15,-21-12-18-15,21 12-26 0,0 0-28 16,-13-10-32-16,13 10-18 0,0 0-23 0,0 0-18 15,0 0-12-15,-20-8-9 0,20 8-10 0,0 0-5 16,0 0-4-16,0 0-5 0,0 0-2 0,0 0 1 16,-3 18-2-16,3-18-4 0,14 12 0 0,-14-12 0 15,16 12 0-15,-16-12-2 0,27 16 2 0,-27-16 0 16,33 14 0-16,-33-14 2 0,36 13 1 0,-36-13-1 16,38 8-4-16,-38-8 3 0,36 7-2 15,-36-7 5-15,37 5-1 0,-37-5-2 0,33 3 1 16,-33-3 2-16,30 2 2 0,-30-2 1 0,0 0 0 15,33 5 0-15,-33-5-2 0,0 0-3 0,0 0-2 16,33 2-4-16,-33-2-4 0,0 0-4 0,0 0-4 16,0 0 2-16,0 0 0 0,0 26 2 15,0-26-1-15,-22 22 3 0,8-7 1 0,-2 5-1 16,-4 1 1-16,-1 3-2 0,2 1 2 0,-2 1 1 16,1 0-2-16,4 2 3 0,-1 0 1 0,1-3-1 15,5-3 1-15,1-1 1 0,1-2 1 0,1 1-1 16,5-2-1-16,3-18-2 0,-3 27 2 0,3-27-7 15,3 23-44-15,-3-23-57 0,14 12-69 0,-14-12-79 16,0 0-77-16,30 2-63 0,-30-2-49 16,27-7-70-16,-27 7-479 0,33-15-469 0</inkml:trace>
  <inkml:trace contextRef="#ctx0" brushRef="#br1" timeOffset="113300.32">28576 3534 121 0,'0'0'411'0,"0"0"-1"0,5-17-1 0,-5 17-10 15,0 0-19-15,0-20-18 0,0 20-12 0,0 0-12 16,0-17-27-16,0 17-17 0,0 0-11 0,0 0-19 16,-5-18-22-16,5 18-28 0,0 0-34 0,0 0-32 15,0 0-31-15,0 0-23 0,-6-15-21 0,6 15-17 16,0 0-10-16,0 0-8 0,0 0-7 0,-7 20-5 16,7-20-12-16,-3 22 2 0,3-22 4 15,-3 33 6-15,3-13 8 0,-3 1 6 0,3 1 3 16,0 0 1-16,0 4-2 0,0-2-2 0,0-1-6 15,3 2-6-15,-3-3-8 0,0 1 0 0,3-2-6 16,-3 0 1-16,0-21-3 0,3 35 0 16,-3-35 0-16,7 31-2 0,-7-31 2 0,3 27 7 15,-3-27-6-15,3 20-1 0,-3-20-3 0,5 15-21 16,-5-15-36-16,0 0-58 0,9 15-78 0,-9-15-75 16,0 0-85-16,0 0-83 0,0 0-62 0,24-14-36 15,-24 14-35-15,13-14-70 0,-13 14-246 0,9-22-358 16</inkml:trace>
  <inkml:trace contextRef="#ctx0" brushRef="#br1" timeOffset="113708.97">28477 3725 187 0,'-27'-8'403'0,"27"8"9"0,-24-9 3 0,24 9-24 15,-19-12-35-15,19 12-26 0,-20-16-38 0,20 16-23 16,-13-18-31-16,13 18-27 0,-14-20-25 0,14 20-9 16,-7-21-22-16,7 21-11 0,-3-21-21 0,3 21-20 15,0-23-18-15,0 23-18 0,7-25-13 16,-7 25-8-16,20-25-12 0,-4 10-8 0,-2 3-3 16,5 0-4-16,2-1-4 0,2 0-4 0,4 3-3 15,0 3-2-15,3-1-2 0,-3 3-3 0,3 3 1 16,-30 2-1-16,59 2-1 0,-33 3-2 0,1 0-4 15,0 5 8-15,-3 0-5 0,-4 3 2 0,-1 1-3 16,-2 2 7-16,-4 1 4 0,-2 3-5 0,-4 1 2 16,-4-2 1-16,-3 1 0 0,0 3 7 0,-7-3-7 15,0-1 2-15,-3 4 4 0,0-2 5 0,-3-4 5 16,0 3-4-16,-4-3-2 0,0-2-2 0,0 3 0 16,4-6 2-16,-4 1-2 0,4-3 2 15,13-10-5-15,-26 16 2 0,26-16-6 0,-24 14-30 16,24-14-60-16,-24 7-70 0,24-7-86 0,0 0-102 15,0 0-96-15,-33-7-66 0,33 7-114 0,-6-14-268 16,6 14-367-16</inkml:trace>
  <inkml:trace contextRef="#ctx0" brushRef="#br1" timeOffset="114368.32">29041 3338 269 0,'0'0'570'0,"9"-17"0"15,-9 17-15-15,0 0-50 0,0 0-60 16,0 0-64-16,-3-19-67 0,3 19-58 0,0 0-37 16,0 0-30-16,-27 10-3 0,27-10-16 15,-17 18-29-15,17-18-26 0,-16 20-22 0,16-20-18 16,-10 27-11-16,10-27-11 0,-7 31-10 0,7-31-8 16,0 31-5-16,0-31 0 0,7 31-15 0,-7-31-2 15,13 30 0-15,-13-30 3 0,17 25 1 0,-17-25 1 16,17 17 7-16,-17-17 19 0,26 13 30 0,-26-13 4 15,27 3-4-15,-27-3-6 0,33-8-3 0,-33 8-9 16,37-18-12-16,-20 6 0 0,-1-3-7 0,4-2-8 16,-7-4-2-16,8-1-10 0,-8-1-2 0,4-3-3 15,-4 5-1-15,1-2-4 0,-5 1 1 16,2 1 11-16,-5 1 25 0,4 1 25 0,-7 1 11 16,-3 18 6-16,11-27 9 0,-11 27-6 0,3-25-19 15,-3 25-18-15,3-20-10 0,-3 20-14 0,0 0-4 16,0 0-4-16,4-18-3 0,-4 18-4 15,0 0-1-15,0 0-1 0,3 18-5 0,-3-18 1 16,3 25-1-16,-3-25-4 0,3 32 2 0,0-9 0 16,5-1 0-16,-5 5 0 0,0 6-3 0,4 0 2 15,-1 2 3-15,-2 0-1 0,3 5-1 0,-4 0 0 16,0 7-1-16,4 2-1 0,-4 2-4 0,0-1 4 16,1 3 0-16,-4-1 0 0,0 1-1 15,-4-3 1-15,1 2-3 0,-3-2 0 0,-1-3 6 16,-3-1-6-16,-3-4 4 0,-5-2-2 0,2-6 0 15,-1-5 3-15,-2-3-1 0,-1-2 5 0,-4-5 2 16,-3-1-2-16,5-8 6 0,-5-6 0 0,27-4 2 16,-57-1 4-16,24-10-4 0,-1-6-8 0,4-3 0 15,0-6 4-15,7 2-6 0,-1-3-2 0,4-1 0 16,4 0-1-16,5 2-3 0,1-5 2 0,7 6-3 16,0 1-4-16,6 0 0 0,4 0-5 0,3 5 6 15,6-7-15-15,5 6 3 0,2 0-5 0,3 0-9 16,1 5-14-16,3 0-18 0,0 2-23 0,0 6-23 15,0-1-38-15,0 2-44 0,0 3-44 16,0 0-45-16,-30 3-38 0,57-2-46 0,-57 2-32 16,47 2-42-16,-47-2-44 0,40 6-51 0,-40-6-59 15,33 6-351-15,-33-6-422 0</inkml:trace>
  <inkml:trace contextRef="#ctx0" brushRef="#br1" timeOffset="115405.09">29554 3417 91 0,'0'0'380'16,"0"0"-29"-16,0 0 1 0,-23-9-14 15,23 9-9-15,0 0-20 0,-14-13-16 0,14 13-24 16,0 0-24-16,-7-13-19 0,7 13-17 0,0 0-11 16,0 0-16-16,-3-20-17 0,3 20-26 0,0 0-19 15,7-17-24-15,-7 17-17 0,0 0-9 0,14-12-35 16,-14 12 10-16,0 0-8 0,19-12-8 0,-19 12-6 15,0 0-4-15,30 4-5 0,-30-4-4 0,23 8 1 16,-23-8-1-16,27 12-3 0,-27-12 0 0,21 19-4 16,-21-19 0-16,19 20 7 0,-19-20-6 0,14 24 0 15,-14-24 4-15,10 24 1 0,-10-24-4 0,6 23 1 16,-6-23 2-16,3 22 2 0,-3-22 3 0,4 18 24 16,-4-18 40-16,0 0 44 0,4 19 40 0,-4-19 12 15,0 0-20-15,0 0-15 0,0 0-14 16,0 0-11-16,0 0-6 0,0 0-22 0,0 0-12 15,0 0-11-15,-17-17-6 0,17 17-14 0,-4-22-9 16,4 22-6-16,0-33-4 0,0 33-3 0,4-32-8 16,-1 11-1-16,3 4-6 0,2 0 2 0,-2 0-2 15,4-1 3-15,-1 0-10 0,5 1 4 0,-4 4 1 16,1-1-7-16,2 1 0 0,-13 13-5 0,23-18 1 16,-23 18-4-16,24-13 0 0,-24 13 0 0,0 0 2 15,33-2 1-15,-33 2-3 0,19 13 6 0,-19-13-3 16,18 20 6-16,-18-20-1 0,12 30-2 0,-8-11 2 15,3 1 1-15,0 4 0 0,-4-2 1 16,0 0 1-16,0 1-3 0,0-1-25 0,-3 1-19 16,4-3-23-16,-4-1-24 0,4-1-22 0,-4-18-27 15,0 32-31-15,0-32-39 0,3 28-37 0,-3-28-35 16,7 22-33-16,-7-22-54 0,3 16-55 0,-3-16-39 16,0 0-40-16,0 0-441 0,0 0-426 0</inkml:trace>
  <inkml:trace contextRef="#ctx0" brushRef="#br1" timeOffset="115968.33">30221 3297 230 0,'10'-20'400'0,"-10"20"-14"0,6-19-7 16,-6 19-18-16,4-21-24 0,-4 21-28 0,0-18-25 15,0 18-25-15,-4-19-12 0,4 19-23 0,-9-15-12 16,9 15-29-16,-11-15-11 0,11 15-15 0,-13-13-24 15,13 13-23-15,0 0-13 0,-23-13-19 0,23 13-14 16,0 0-16-16,-27-7-8 0,27 7-9 0,0 0-2 16,0 0-8-16,-30 10-3 0,30-10-1 0,-16 12-1 15,16-12 1-15,-17 18-3 0,17-18-1 0,-10 20-19 16,10-20 3-16,-10 22 3 0,10-22-1 0,-7 26 0 16,7-26-1-16,-3 25 5 0,3-1-1 15,0-24-3-15,7 26 6 0,-7-26-3 0,6 22 2 16,-6-22 4-16,7 20 0 0,-7-20 3 0,6 18-1 15,-6-18 4-15,0 0 0 0,10 20 2 0,-10-20 2 16,0 0-2-16,0 0 1 0,27 8-2 0,-27-8-3 16,0 0 0-16,20-12-3 0,-20 12 5 0,13-14-5 15,-13 14-3-15,14-18 1 0,-14 18-1 0,13-22 0 16,-13 22-2-16,11-25 1 0,-11 25-1 0,6-25 0 16,-6 25 2-16,6-25 10 0,-6 25 11 0,4-22 12 15,-4 22 3-15,0-20-3 0,0 20-5 0,3-20-3 16,-3 20-3-16,0 0-5 0,0-22-4 0,0 22-1 15,0 0-7-15,0 0-4 0,0-21-2 16,0 21-3-16,0 0-1 0,0 0-1 0,0 0 0 16,0 0 4-16,0 0-4 0,0 0 0 0,0 0-2 15,-10 21 2-15,10-21 1 0,3 19 1 0,-3-19 0 16,4 25 0-16,-4-25 1 0,6 25 0 0,-6-25 1 16,14 30-1-16,-8-15 0 0,4-3 0 0,1 4 1 15,-2-2-5-15,5-1-26 0,-1-1-36 0,-13-12-45 16,24 18-45-16,-24-18-51 0,27 14-56 0,-27-14-60 15,25 9-55-15,-25-9-45 0,0 0-27 0,41-3-14 16,-41 3-23-16,24-10-261 0,-24 10-236 0</inkml:trace>
  <inkml:trace contextRef="#ctx0" brushRef="#br1" timeOffset="116824.33">30491 3189 93 0,'0'0'317'0,"0"0"-18"0,-20-6 0 16,20 6-6-16,0 0-12 0,-20-13-17 0,20 13-17 16,0 0-17-16,0 0-10 0,-13-15-15 0,13 15-13 15,0 0-3-15,0 0-11 0,-11-16-15 0,11 16-7 16,0 0-18-16,0 0-11 0,0 0-12 0,4-22-17 16,-4 22-8-16,0 0-8 0,0 0-17 15,10-17-10-15,-10 17-4 0,0 0-15 0,0 0-8 0,16-13-6 16,-16 13-4-16,0 0-4 0,0 0-1 15,0 0-5-15,34 6 2 0,-34-6 0 0,0 0-6 16,23 15 0-16,-23-15 1 0,17 14 2 0,-17-14-2 16,13 17 2-16,-13-17-3 0,11 23 4 0,-11-23-2 15,6 21-2-15,-6-21-15 0,4 24 4 0,-4-24 7 16,0 20-2-16,0-20-1 0,-4 19 7 0,4-19 17 16,0 0 45-16,-3 24 45 0,3-24 29 0,0 0 13 15,0 0-6-15,0 0-12 0,0 0-10 0,0 0-22 16,0 0-17-16,0 0-13 0,0 0-12 0,-20-12-10 15,20 12-9-15,-3-21-5 0,3 21-6 0,0-23-5 16,0 23-6-16,0-25-2 0,0 25 0 16,0-27-4-16,0 27-4 0,6-32-4 0,-3 16 0 15,-3 16-2-15,11-32 3 0,-11 32-6 0,10-30 4 16,-10 30-2-16,9-25-4 0,-9 25 0 0,14-22-1 16,-1 4-9-16,-13 18 2 0,14-10 3 0,-14 10-2 15,0 0 1-15,0 0 1 0,26-5 3 0,-26 5-1 16,0 0-1-16,17 17 2 0,-17-17 1 0,6 18-3 15,-6-18 2-15,7 26 1 0,-7-26 2 0,0 24-1 16,0-24 2-16,0 30-1 0,0-30 2 0,0 30-3 16,0-30 0-16,-3 27-3 0,3-27 4 0,-4 24 2 15,4-24 1-15,-3 17 8 0,3-17 1 16,-3 17 5-16,3-17 7 0,0 0-5 0,-7 15-1 16,7-15-1-16,0 0-2 0,0 0 2 0,0 0-5 15,0 0-1-15,-20-15 1 0,20 15-1 0,-3-17-1 16,3 17-5-16,-3-21 3 0,3 21-1 0,0-25-3 15,0 25 0-15,0-29-1 0,0 29 0 0,6-33-1 16,-3 13-1-16,4 2 0 0,0-1-2 0,0 1 2 16,-1-2-2-16,4 2-1 0,-3 0 3 0,3-1-2 15,0 4 1-15,-4-2 0 0,5 2-2 0,-2-1 1 16,-9 16 2-16,17-22-5 0,-17 22-2 0,17-20-1 16,-17 20-3-16,20-14 1 0,-20 14 0 15,0 0-3-15,27-8 2 0,-27 8 7 0,0 0-7 0,27 10 4 16,-27-10 0-16,12 20-6 0,-12-20 8 15,14 25 1-15,-14-25 0 0,7 34-1 0,-4-13 2 16,0-1-1-16,0 2 2 0,1-2 0 0,-1 2-1 16,-3 2 2-16,3-3 0 0,-3 0 1 0,0 1-1 15,0-4 0-15,0-18 2 0,4 35 0 0,-4-35 2 16,0 29 2-16,0-29-5 0,0 25-3 0,0-25 1 16,0 23-15-16,0-23-25 0,0 0-26 0,4 25-32 15,-4-25-50-15,0 0-63 0,0 0-89 0,0 0-91 16,0 0-68-16,0 0-49 0,0 0-36 0,0 0-48 15,0 0-368-15,9-15-439 0</inkml:trace>
  <inkml:trace contextRef="#ctx0" brushRef="#br1" timeOffset="117184.33">31178 2900 135 0,'0'0'383'0,"0"0"-19"0,0-20-11 16,0 20-12-16,0 0-21 0,0 0-30 0,-3-23-17 16,3 23-19-16,0 0-19 0,0 0-22 0,-7-18-16 15,7 18-17-15,0 0-21 0,0 0-20 16,0 0-11-16,0 0-18 0,-10-14-12 0,10 14-24 16,0 0-13-16,0 0-10 0,0 0-14 0,0 0 2 15,0 0-4-15,0 0 13 0,0 0 22 0,0 0 9 16,-10 17 1-16,10-17-7 0,-3 17-9 0,3-17-8 15,-4 24-12-15,4-24-6 0,0 24-6 0,0-24-6 16,-3 27-5-16,3-27-2 0,3 30-3 0,-3-30-3 16,4 30-2-16,-4-30 2 0,6 27-1 0,-6-27 0 15,3 26 1-15,-3-26-5 0,11 22 2 0,-11-22-1 16,10 27 14-16,-10-27-10 0,0 0 5 16,9 21 0-16,-9-21-19 0,0 0-64 0,0 0-93 15,0 0-104-15,0 0-102 0,0 0-89 0,27-4-61 16,-27 4-63-16,7-17-414 0,-7 17-468 0</inkml:trace>
  <inkml:trace contextRef="#ctx0" brushRef="#br1" timeOffset="117393.33">31211 2439 269 0,'0'0'457'0,"-23"-18"-11"0,23 18-30 15,-23-16-36-15,23 16-40 0,-20-13-41 16,20 13-42-16,-17-12-47 0,17 12-35 0,0 0-42 16,-20-16-28-16,20 16-20 0,0 0-16 0,0 0-33 15,0 0-70-15,0 0-77 0,0 0-97 0,0 0-103 16,0 0-86-16,0 0-91 0,0 0-236 0,0 0-216 16</inkml:trace>
  <inkml:trace contextRef="#ctx0" brushRef="#br1" timeOffset="117844.33">31515 2651 510 0,'0'0'538'0,"17"9"-12"16,-17-9-30-16,0 0-49 0,0 0-50 0,0 0-50 16,0 0-46-16,0 0-43 0,0 0-46 0,27 4-40 15,-27-4-34-15,0 0-25 0,0 0-22 0,0 0-18 16,22-6-11-16,-22 6-12 0,0 0-11 0,21-13-9 15,-21 13-4-15,0 0-4 0,20-15-5 0,-20 15-2 16,16-11-6-16,-16 11 0 0,14-12 2 0,-14 12 2 16,10-12 3-16,-10 12 13 0,0 0 4 0,12-15 7 15,-12 15-2-15,0 0 0 0,8-16-3 0,-8 16 8 16,0 0 3-16,0 0 0 0,-3-17-4 0,3 17-4 16,0 0-6-16,0 0-3 0,-21-10-7 15,21 10-2-15,0 0 0 0,0 0 4 0,-39 0-2 16,39 0 0-16,-27 5-3 0,27-5 4 0,-30 13-4 15,30-13-2-15,-33 15-3 0,15-2-8 0,2-4 6 16,-1 6 0-16,0-3-1 0,1 3-2 0,2 3-1 16,-2 0 3-16,2-1-5 0,4 3 2 0,1 3-2 15,-2-3 1-15,1-1 0 0,4 1 4 0,3 1-3 16,-1-1 3-16,4-20 2 0,-3 32 0 0,3-32 2 16,3 30 0-16,-3-30 2 0,13 25 3 0,-13-25-2 15,21 17 3-15,-21-17-7 0,33 12 6 0,-33-12-12 16,40 6-35-16,-40-6-51 0,50-2-58 0,-23-3-82 15,0-1-79-15,-2-1-88 0,2 0-72 16,0-1-67-16,-3-2-49 0,2 3-536 0,-5-5-579 16</inkml:trace>
  <inkml:trace contextRef="#ctx0" brushRef="#br1" timeOffset="119509.12">29738 4407 275 0,'0'0'333'15,"0"0"-4"-15,0 0-11 0,0 0-10 0,0 0-16 16,-5-16-19-16,5 16-19 0,0 0-15 0,0 0-19 16,0 0-20-16,0 0-26 0,-16-14-17 0,16 14-23 15,0 0-19-15,0 0-24 0,0 0-10 0,0 0-19 16,-26-2-14-16,26 2-1 0,0 0-1 0,0 0-2 15,-24 10 2-15,24-10 8 0,0 0-12 16,-16 15 0-16,16-15-5 0,0 0-2 0,-17 17-2 16,17-17-2-16,-7 15-6 0,7-15-5 0,-6 18 5 15,6-18-2-15,-3 17-4 0,3-17-4 0,3 20-3 16,-3-20 6-16,3 22-8 0,-3-22 7 0,10 18-7 16,-10-18 0-16,6 18 3 0,-6-18 0 0,14 15 0 15,-14-15 0-15,10 12 2 0,-10-12 0 0,0 0 3 16,20 12-4-16,-20-12 2 0,0 0-4 0,0 0-1 15,0 0 2-15,30 3-3 0,-30-3 7 0,0 0-2 16,13-12 0-16,-13 12 2 0,0 0 3 0,11-20-5 16,-11 20 4-16,6-17-2 0,-6 17 1 0,7-18-3 15,-7 18 5-15,3-20-3 0,-3 20 1 16,3-22 0-16,-3 22 2 0,0-18 10 0,0 18 6 16,0 0 0-16,0-28 3 0,0 28 6 0,0 0 1 15,-6-22 3-15,6 22-3 0,0 0 0 0,-4-18-7 16,4 18-5-16,0 0-1 0,0 0-13 0,-9-17-3 15,9 17-3-15,0 0-7 0,0 0-4 0,0 0-1 16,0 0-4-16,-14-13 4 0,14 13 0 0,0 0 2 16,0 0-5-16,0 0 3 0,0 0 1 0,-7 15 0 15,7-15-2-15,4 20-1 0,-4-20 2 0,0 0 2 16,6 23-2-16,-6-23-3 0,6 20 2 0,-6-20 1 16,8 18-1-16,-8-18 1 0,13 20 0 15,-13-20 1-15,11 17 0 0,-11-17 2 0,16 17-3 16,-16-17 0-16,14 13 3 0,-14-13 2 0,16 13 2 15,-16-13 3-15,17 9-3 0,-17-9 2 0,0 0-2 16,26 8-1-16,-26-8 2 0,0 0-2 0,0 0-2 16,37-2 2-16,-37 2-3 0,0 0 0 0,19-11-1 15,-19 11 0-15,0 0 3 0,18-17-4 0,-18 17 0 16,0 0 0-16,3-23-1 0,-3 23-2 0,0 0 1 16,0-27-2-16,0 27 1 0,-7-21 0 0,7 21 0 15,-3-20-2-15,3 20 2 0,-7-22-2 0,7 22 2 16,-7-21 2-16,7 21-2 0,-6-24-2 0,6 24 2 15,-7-20 0-15,7 20 0 0,-3-19 0 16,3 19-2-16,0-20-1 0,0 20 0 0,0 0-3 16,0-26 0-16,0 26-2 0,0 0-1 0,10-20-4 15,-10 20 5-15,0 0-2 0,13-12 1 0,-13 12 0 16,0 0-1-16,0 0 0 0,30-3 4 0,-30 3-3 16,0 0 0-16,20 10 1 0,-20-10 3 0,14 13-2 15,-14-13 1-15,13 14 1 0,-13-14 4 0,9 20-2 16,-9-20 1-16,11 24 3 0,-11-24-2 0,10 19 1 15,-10-19 0-15,10 23-1 0,-10-23 1 0,7 22 1 16,-7-22 0-16,10 20 1 0,-10-20-4 0,6 18 2 16,-6-18 2-16,10 15 0 0,-10-15 2 0,10 15 1 15,-10-15 3-15,0 0 0 0,13 12 1 0,-13-12-1 16,0 0 4-16,0 0-5 0,24 8 0 16,-24-8-1-16,0 0 1 0,0 0-1 0,20-8-3 15,-20 8-1-15,0 0 2 0,16-12-2 0,-16 12 5 16,7-15-7-16,-7 15 3 0,7-18-3 0,-7 18 0 15,4-20 0-15,-4 20 0 0,3-24-1 0,-3 24 0 16,0-24 2-16,0 24-2 0,-3-24-1 0,3 24 0 16,-8-19 0-16,8 19 1 0,-13-21-2 0,13 21-2 15,-13-18 0-15,13 18 0 0,-17-15 0 0,17 15 0 16,-17-12-1-16,17 12 1 0,-16-9 1 0,16 9 4 16,0 0-6-16,-24-14 4 0,24 14-3 15,0 0-1-15,-19-7 6 0,19 7-7 0,0 0 3 16,0 0 0-16,0 0 0 0,-17-13 1 0,17 13-2 15,0 0 3-15,0 0 0 0,0 0 0 0,0 0 4 16,0 0-2-16,0 0 5 0,0 0 0 0,0 0 4 16,23-5-2-16,-23 5 1 0,0 0 0 0,0 0-2 15,37-5 2-15,-37 5-2 0,0 0 1 0,33-12-2 16,-33 12 3-16,20-10-2 0,-20 10-1 0,23-9 2 16,-23 9-1-16,20-14-2 0,-20 14 0 0,18-12-2 15,-18 12-2-15,12-13 4 0,-12 13-4 0,0 0 0 16,18-15-2-16,-18 15 0 0,0 0 2 0,0 0-1 15,9-17-1-15,-9 17 1 0,0 0-3 16,0 0-2-16,0 0 1 0,0 0-3 0,0 0 0 16,0 0-2-16,0 0-3 0,0 0 1 0,0 0-4 15,0 0 13-15,0 0-2 0,0 0 1 0,0 0-5 16,0 0 7-16,-17 15 3 0,17-15 1 0,-6 17-2 16,6-17 2-16,-4 25-2 0,4-25 3 0,0 26-2 15,0-26 1-15,-3 29-2 0,3-29 4 0,0 31-2 16,0-31 3-16,7 29-1 0,-7-29-1 0,3 28 2 15,-3-28 2-15,11 25 0 0,-11-25-1 0,6 22 1 16,-6-22 2-16,13 17-8 0,-13-17-22 0,7 16-34 16,-7-16-46-16,0 0-57 0,13 17-75 0,-13-17-110 15,0 0-117-15,0 0-89 0,0 0-97 16,0 0-401-16,0 0-519 0</inkml:trace>
  <inkml:trace contextRef="#ctx0" brushRef="#br1" timeOffset="121056.34">30691 4039 171 0,'0'0'310'0,"0"0"-15"15,-3-22-8-15,3 22-23 0,0 0-13 0,-10-17-16 16,10 17-19-16,0 0-21 0,-14-16-20 0,14 16-15 15,0 0-16-15,-13-12-18 0,13 12-15 0,0 0-19 16,0 0-16-16,-17-10-11 0,17 10-7 0,0 0-1 16,0 0-2-16,0 0 8 0,-23-7 5 0,23 7-1 15,0 0-5-15,0 0 7 0,0 0 2 0,0 0 6 16,-30 2-8-16,30-2 0 0,0 0 1 0,0 0 2 16,-20 10-1-16,20-10 0 0,0 0-3 0,-14 13 3 15,14-13 3-15,-9 15 4 0,9-15-7 0,-13 18-3 16,13-18-9-16,-14 19-4 0,14-19-9 0,-10 25-8 15,10-25-8-15,-10 31-3 0,10-31-3 16,-10 29-4-16,10-29 0 0,-3 33-8 0,3-33 3 16,-4 35-2-16,4-35-1 0,4 30-2 0,-4-30 6 15,6 27-3-15,-6-27 1 0,11 25 1 0,-11-25-1 16,9 20 6-16,-9-20 3 0,17 13-5 0,-17-13-2 16,0 0 0-16,30 8-5 0,-30-8 3 0,0 0-2 15,37-6-3-15,-37 6-1 0,27-10-2 0,-27 10-1 16,22-15-4-16,-22 15 5 0,24-20-2 0,-14 8-4 15,0 0-1-15,-10 12 0 0,20-31 0 0,-20 31-2 16,10-27-1-16,-10 27-2 0,10-29 1 0,-10 29-2 16,3-29 2-16,-3 29 0 0,-3-26-1 0,3 26-1 15,-3-29 6-15,3 29 1 0,-7-25-4 16,7 25 1-16,-10-21 0 0,10 21 2 0,-10-24-1 16,10 24 1-16,-6-17 1 0,6 17 1 0,-11-15 0 15,11 15 0-15,0 0-4 0,-13-18 5 0,13 18-2 16,0 0-4-16,0 0 2 0,-10-12 4 0,10 12-5 15,0 0 3-15,0 0-1 0,0 0 2 0,0 0-4 16,0 17 8-16,0-17-2 0,0 0 2 0,7 23-2 16,3-3 3-16,-10-20-1 0,10 23 0 0,-10-23 3 15,10 22-2-15,-10-22-1 0,13 20 0 0,-13-20 3 16,17 20 0-16,-17-20 0 0,16 16 4 0,-16-16 2 16,17 12-1-16,-17-12 2 0,20 9-2 15,-20-9-2-15,0 0 1 0,31 2-2 0,-31-2-4 16,0 0 0-16,30-9-4 0,-30 9 2 0,19-14-2 15,-19 14 0-15,17-21-1 0,-17 21-2 0,13-25-1 16,-13 25 0-16,11-28 0 0,-11 28-2 0,3-30 4 16,-3 30-3-16,3-30 0 0,-3 30-1 0,0-30 2 15,0 30 0-15,-3-25 1 0,3 25 2 0,-7-24 7 16,7 24 4-16,-7-20 1 0,7 20 0 0,-10-16-3 16,10 16-1-16,0 0-1 0,-13-17-13 0,13 17 8 15,0 0 0-15,0 0 1 0,0 0-2 0,0 0 1 16,-30 7 0-16,30-7 0 0,0 0 3 15,-7 26-1-15,7-26 0 0,3 22-1 0,-3-22 0 16,4 25 2-16,-4-25-1 0,10 25 4 0,-10-25-3 16,16 25 2-16,-16-25 2 0,17 22-6 0,-17-22 6 15,21 18 0-15,-21-18 1 0,22 15 2 0,-22-15 1 16,27 10-4-16,-27-10-2 0,33 5 0 0,-33-5-3 16,41 0 1-16,-41 0 0 0,43-8-1 0,-20 1-1 15,-2-1-1-15,1 1 0 0,-1-4-1 0,-1-1 0 16,-1 0-2-16,2-1 0 0,-4 1-1 0,-1-3 1 15,-2 0-1-15,-1-1 0 0,-4 2-2 0,5-1 1 16,-7 1-2-16,-1 0 2 0,-6 14 0 0,10-30-1 16,-10 30 0-16,7-27 1 0,-7 27-1 0,0-25-1 15,0 25 1-15,0-25 2 0,0 25 2 16,-7-20 3-16,7 20 3 0,-3-18 5 0,3 18-3 16,-7-15 3-16,7 15-4 0,0 0-2 0,-9-20 2 15,9 20-3-15,0 0 0 0,-7-13-2 0,7 13-3 16,0 0 0-16,0 0-4 0,0 0 4 0,0 0 1 15,0 0-1-15,0 0 0 0,0 0 0 0,0 0 0 16,-27 6 2-16,27-6 2 0,0 0 1 0,-6 25 0 16,6-25 2-16,-4 22-1 0,4-22 1 0,0 28 0 15,0-28 2-15,0 32 1 0,0-32-2 0,4 36 1 16,2-17-1-16,-2 1 1 0,2 3-1 0,0-1 1 16,5-2-1-16,-1 3-2 0,-4 0-2 15,8-1 0-15,-1 2 0 0,0 2 2 0,1-1 1 16,2-3-7-16,1 4 5 0,0-2 0 0,-1-1 0 15,5 1-1-15,-2 0 2 0,1-2-2 0,1-1-2 16,-2 3 2-16,1-2-2 0,-2-2 0 0,-2 1-1 16,1-4-1-16,-1 0 1 0,-2 0 1 0,2 1-2 15,-2 0 0-15,-1-1 0 0,-4 1 0 0,2-3 0 16,-1 3 1-16,-4-3-1 0,2 2 2 0,-2-3-2 16,-6-14 0-16,7 26 1 0,-7-26-2 0,3 27 2 15,-3-27 0-15,0 22 3 0,0-22-1 0,-10 24 2 16,10-24 1-16,-14 17-1 0,14-17 2 0,-22 17-2 15,22-17 0-15,-30 13 0 0,30-13-1 16,-38 7 2-16,38-7 0 0,-60 0 2 0,60 0-4 16,-46-7-1-16,22 2 2 0,-2-3-3 0,2 1-2 15,-2-3 4-15,3 1 1 0,-4-5 10 0,3 4 11 16,4-2 15-16,1-1-1 0,-2 1-5 0,5-2-2 16,2-6-3-16,1 4-2 0,7-2-5 0,-2-2-1 15,2-1-7-15,6 0-3 0,0-1-1 0,3-2-3 16,4 0-5-16,0 1-1 0,3-5-2 0,3 4-2 15,4-1-8-15,-1-1-3 0,4 4-8 0,1 2-3 16,-2-1-4-16,5 1 2 0,-1 1-4 0,1 4-2 16,-1 0 0-16,-3 3-1 0,0-2-7 0,0 5-11 15,0 2-6-15,0-3-3 0,-20 10-6 16,33-10-6-16,-33 10-17 0,34-10-31 0,-34 10-31 16,26-8-49-16,-26 8-41 0,27-4-38 0,-27 4-44 15,0 0-56-15,33-5-59 0,-33 5-67 0,0 0-66 16,0 0-267-16,30-4-324 0</inkml:trace>
  <inkml:trace contextRef="#ctx0" brushRef="#br2" timeOffset="137112.56">13620 6870 120 0,'-38'0'410'0,"38"0"-17"16,0 0-13-16,0 0-6 0,-30-3-13 0,30 3-9 15,0 0-10-15,0 0-13 0,0 0-16 0,-33 0-34 16,33 0-15-16,0 0-38 0,0 0-36 0,0 0-34 16,0 0-30-16,0 0-25 0,0 0-16 15,0 0 46-15,0 0 17 0,0 0 9 0,24-6 4 0,-24 6-5 16,47-12-6-16,-17 3-12 0,3-4-12 16,7 1-17-16,-1-3-15 0,9-2-14 0,-2-1-13 15,4-2-7-15,1-2-17 0,-2 1-8 0,1-2-6 16,4 1-6-16,-5 1-4 0,5 0-4 0,-7 1-5 15,-1-2-61-15,1 3-66 0,-4-1-72 0,-2 6-70 16,-5 1-72-16,1 1-85 0,-4 2-87 16,-3 2-87-16,0 5-129 0,-30 3-430 0,54 0-615 15</inkml:trace>
  <inkml:trace contextRef="#ctx0" brushRef="#br2" timeOffset="137876.37">29044 4988 311 0,'0'0'496'16,"-24"12"-18"-16,24-12-3 0,-23 10-15 0,23-10-10 16,-20 10-17-16,20-10-33 0,0 0-48 0,-20 9-43 15,20-9-49-15,0 0-44 0,0 0-26 0,0 0 3 16,0 0-5-16,27 11-12 0,-27-11-14 0,46-6-12 16,-13 4-10-16,8-3 5 0,5 0-5 0,4 0-13 15,11 0-17-15,-1-3-18 0,3 1-16 0,0 2-9 16,0-2-19-16,4-1-7 0,-4 2-8 0,1 2-10 15,-3-1 0-15,-9 0-9 0,2 2 1 16,-7 1-9-16,-4-3-62 0,-7 3-79 0,-2-1-78 16,-1 1-82-16,-6-1-96 0,-27 3-110 0,47-5-143 15,-47 5-205-15,30-4-415 0,-30 4-723 16</inkml:trace>
  <inkml:trace contextRef="#ctx0" brushRef="#br2" timeOffset="143840.38">29687 3905 311 0,'-23'7'377'0,"23"-7"-3"0,-20 5 10 0,20-5-9 15,0 0-8-15,-34 8-5 0,34-8-11 0,0 0-1 16,-26 2-14-16,26-2-12 0,0 0-16 0,0 0-15 16,0 0-15-16,-34 3-13 0,34-3-14 0,0 0-17 15,0 0-34-15,0 0-43 0,0 0-32 0,11-18-26 16,-11 18-15-16,39-20-18 0,-9 8-8 15,7-5-7-15,10-4-23 0,4-1 2 0,8-3 2 16,8-3-6-16,0 3-3 0,-1-3-2 0,1 1-6 16,-1 0 3-16,2 2-4 0,1-3-9 15,4 1 3-15,-2-1 2 0,-1 1 0 0,-4 2-3 16,1 0 2-16,-4 0-4 0,-9 5 2 0,-1 3-6 16,-6-1-2-16,-7 3-1 0,-3 2 2 0,-1 1-6 15,-9 2-5-15,0 0-19 0,-4 2-33 0,-3 1-40 16,-20 7-44-16,34-11-39 0,-34 11-46 0,22-9-62 15,-22 9-97-15,0 0-102 0,0 0-100 16,0 0-122-16,0 0-435 0,0 0-618 0</inkml:trace>
  <inkml:trace contextRef="#ctx0" brushRef="#br2" timeOffset="144657.51">12039 6702 179 0,'0'0'377'0,"0"0"-13"15,0 0-5-15,0 0-21 0,-37 0-14 16,37 0-10-16,0 0-20 0,0 0-19 0,0 0-10 15,-37-3-19-15,37 3-24 0,0 0-42 0,0 0-37 16,-6-15-20-16,6 15-14 0,20-24 5 0,-1 4-4 16,8-3-15-16,10-9-17 0,13-6-7 0,17-9-17 15,10-6-10-15,5-4-7 0,32-11-2 0,3 4-5 16,9-3-69-16,-2 1-109 0,2 3-147 0,-6 5-175 16,-16 15-207-16,-7 2-395 0,-10 6-543 15</inkml:trace>
  <inkml:trace contextRef="#ctx0" brushRef="#br2" timeOffset="148736.41">29194 6922 3 0,'0'0'379'0,"-17"-13"-24"0,17 13-11 16,-19-9-10-16,19 9-13 0,-18-13-24 0,18 13-42 16,-23-8-37-16,23 8-27 0,-20-9-22 0,20 9-21 15,0 0-15-15,-30-10-9 0,30 10-16 0,0 0-17 16,-23-6-16-16,23 6-18 0,0 0-11 0,0 0-8 15,0 0-8-15,0 0-5 0,0 0-3 0,0 0-2 16,23-7-2-16,17 7-2 0,14-2 0 0,15-1-6 16,22-2-2-16,12 0-2 0,17 0-2 0,10-2 0 15,3-1 0-15,0-1 0 0,8 1 4 0,-1-2-2 16,3-1-1-16,1 2 2 0,-1-4-3 0,-6 3 0 16,0 0-1-16,-7 1-1 15,-10 1-1-15,-21 1 1 0,-5 1-4 0,-7 1 5 16,-13 0-1-16,-5 3-1 0,-12-1 1 0,-7 0-2 15,-3 1 2-15,-8 2-2 0,-5-3 5 0,0 3-6 16,-34 0 5-16,49-2-38 0,-49 2-94 0,0 0-132 16,0 0-120-16,0 0-118 0,0 0-397 0,-43 0-377 15</inkml:trace>
  <inkml:trace contextRef="#ctx0" brushRef="#br2" timeOffset="149780.41">29030 6870 272 0,'0'0'278'0,"3"-23"-15"15,-3 23-16-15,0-20-10 0,0 20-13 0,4-20-12 16,-4 20-6-16,0 0-5 0,4-24-14 0,-4 24-6 16,0 0-11-16,3-21-18 0,-3 21-28 15,0 0-25-15,0 0-21 0,0-17-14 0,0 17-16 16,0 0-9-16,0 0-10 0,0 0-5 0,0 0-6 15,0 0-5-15,0 22-1 0,0-22-2 0,0 36-2 16,-3-12-2-16,-1 9 0 0,-3 4-2 0,1 8 0 16,-4 5 2-16,-1 5-3 0,2 8 0 0,-8 5 1 15,3 2-4-15,2-1 3 0,-2 17-2 16,-2-2 0-16,-2 1 0 0,6 3 6 0,-6-3-2 16,6 2-2-16,1-2 2 0,1-10-1 0,0-2-1 15,4-3-2-15,-1 0-1 0,3-3 0 0,1-9 0 16,0-3 3-16,3 2-4 0,3-7 3 0,-3-7 0 15,3-1 0-15,-3-1-2 0,4-7 2 16,-1 1 1-16,1-2-1 0,-1-5 2 0,0-4 0 16,1-2 1-16,2 1 1 0,-3-3-2 0,-3-20 3 15,7 32 3-15,-7-32 15 0,11 31 80 0,-11-31 21 16,19 19-2-16,-19-19-16 0,37 13-11 0,-11-10-26 16,8-3-10-16,9-5-14 0,11 0-12 0,9-8 0 15,21 1-13-15,16-6-5 0,6-4-2 0,4-3-5 16,7 0-2-16,3 0 1 0,0-4-4 15,4-3 1-15,2 5-2 0,1-3 2 0,2 3-9 16,2-1 1-16,-4 2 3 0,3 2 5 0,0 2-5 16,-3-1-5-16,-1 5 3 0,-2 1-4 15,-4 3 4-15,-6-1 1 0,-18 6-4 0,-3 0 4 16,-6 1-4-16,-11 5 4 0,-2-4-2 0,-4 7 3 16,0-5 0-16,-7 3-14 0,-6 2 12 0,0-3 4 15,-4 1-4-15,1-1-3 0,-5 1 2 0,2-1 2 16,-8 1 6-16,1 0 0 0,-5-6 0 0,-5 5 7 15,-1-4 68-15,-3 1 24 0,-3-2-6 0,-4-1-16 16,1-1-14-16,-2-2-13 0,-5-3-8 0,1-2-12 16,-6-4-6-16,6-4-5 0,-9 1-5 0,4-7-6 15,-5-1 2-15,-2-6-11 0,-3 4 1 0,1-10 1 16,-4 2-4-16,0-8 0 0,-4 0-1 16,-2-1-4-16,-5-5-1 0,5 1-1 0,-10-8 2 15,2 4-2-15,-7-4 2 0,5 3-4 16,-7 0 0-16,-4-1-1 0,3 7 4 0,-5-4-1 15,2 3 1-15,-6 3-2 0,3 2 1 0,0 2 0 16,3 9 0-16,4 0 2 0,-1 8 0 0,8 0-2 16,-4 4 2-16,6 5 0 0,1-2-1 0,0 7 4 15,2 0 0-15,2 0-1 0,2 2 0 0,7 15-60 16,-17-26-103-16,17 26-114 0,-13-20-122 0,13 20-127 16,-14-14-105-16,14 14-400 0,-19-12-504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5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1 528 1004 0 0,'12'-24'1707'0'0,"-1"1"1"0"0,-1-1-1 0 0,-2-1 1 0 0,8-28-1 0 0,14-98 6840 0 0,-29 145-7953 0 0,2 2-121 0 0,10-17 221 0 0,14 29-274 0 0,-22-5-348 0 0,6 4 115 0 0,-1 6-105 0 0,-2 0 1 0 0,0 0-1 0 0,0 0 0 0 0,-1 1 1 0 0,-1 1-1 0 0,0-1 0 0 0,4 16 1 0 0,23 118 340 0 0,-29-128-388 0 0,14 149 376 0 0,-8-54 10040 0 0,-4-119-10218 0 0,-3 1-231 0 0,1 0 1 0 0,-1 0-1 0 0,1-1 1 0 0,-1 1-1 0 0,0-1 1 0 0,-1 0-1 0 0,1 0 1 0 0,0 0-1 0 0,-1 0 1 0 0,0 0 0 0 0,0-1-1 0 0,1-4 1 0 0,20-68-6 0 0,-12 34 0 0 0,19-43 3 0 0,3 2 0 0 0,4 0 0 0 0,78-127 0 0 0,-102 190 0 0 0,1 1 0 0 0,0 0 0 0 0,27-26 0 0 0,-13 23 0 0 0,-23 20 0 0 0,0 0 0 0 0,1 1 0 0 0,-1 0 0 0 0,1 0 0 0 0,-1 0 0 0 0,11-2 0 0 0,-13 4 0 0 0,0 0 0 0 0,0 0 0 0 0,1 0 0 0 0,-1 0 0 0 0,0 1 0 0 0,0-1 0 0 0,0 1 0 0 0,0 0 0 0 0,0 0 0 0 0,0 0 0 0 0,0 0 0 0 0,0 0 0 0 0,4 3 0 0 0,2 2 0 0 0,-1 1 0 0 0,0-1 0 0 0,1 2 0 0 0,-2-1 0 0 0,1 1 0 0 0,-1 0 0 0 0,-1 0 0 0 0,1 1 0 0 0,-2 0 0 0 0,1 0 0 0 0,-1 0 0 0 0,0 1 0 0 0,3 11 0 0 0,7 20 0 0 0,17 82 0 0 0,-23-86 0 0 0,11 45-117 0 0,35 167-1229 0 0,-47-203 851 0 0,-3 0 0 0 0,-1-1 0 0 0,-4 68 0 0 0,-2-86-2356 0 0,-2-1-1 0 0,-7 33 1 0 0,-15 12-7417 0 0,9-38 1622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36:35.4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761 1144 3040 0 0,'-600'137'17849'0'0,"447"-102"-10990"0"0,146-34-4027 0 0,57-26-1025 0 0,-8 11-1622 0 0,66-13 0 0 0,-40 11-175 0 0,236-58-10 0 0,650-166 0 0 0,-256 55-63 0 0,870-251-1247 0 0,-1493 413 276 0 0,277-94-5456 0 0,-131 19-4197 0 0,-112 36-640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52:28.2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514 26 1368 266852 55944,'0'0'1476'0'0,"0"0"-32"1048"22,0 0-11-1048-22,0 0-33 0 0,2-4-52 0 0,1-2-44-56 708,-1 1-36 1134-694,0 1-44-1078-14,-1 1-40 0 0,0 1-112 0 0,0 1-84 1078 5,-1 0-95-1078-5,0 1-125 0 0,0 1-124 0 0,0-1-136 0 0,-1 0-72 0 0,1 0 16 0 0,0 0 40 0 0,0 0-24 0 0,-4 5-36 0 0,-3 2-24 0-709,-3 7 16 0 709,-3 6-16 0 0,-2 5-36 0 0,-2 4-52 0 0,0 5 24 0 0,-3 3 20 0 0,-2 5-4 0 0,0 3-48 0 0,-1 3-56 0-708,-1 3-52 0 708,-1 2-24 0 0,-1 0-36 0 0,0 1-16 0 0,0 1-28 0 0,0-2-24 0 708,0 0-20 0-708,3-2 0 0 0,0-3-4 0 0,2-3 4 0 0,2-3-8 0 0,2-5 0 0 0,2-3 8 0 0,4-9 16 0 0,-1 0-4 0 0,3-6-60 0 0,0 1-140 0 0,2-4-316 0 709,2-4-328 0-709,2-5-308 0 0,2-3-304 0 0,0-2-324 0 0,1-2-232 0 0,1 0-157-1078-5,4-5-263 1078 5,1-2-316-1022-722,5-6-1024 1022 722,4-7-1629 0 0,0 2 3477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5:52:28.8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108 653 1280 261072 54236,'0'0'1676'0'0,"-4"-3"12"0"0,-1-1 13 0 0,-4-3-45 0 0,1 0-80 0 0,0 0-128 0 0,-3-3-60 985 70,0 1-80-985-70,-1-4-88 0 0,2 2-144 0 0,0-4-123 0 0,2 1-149 0 0,2-3-124 988 61,1 1-92-1171 639,4-5-104 183-700,4-3-84 0 0,4-3-88 0 0,5-3-64 0 0,3-3-44 1015 55,6-2-44-1015-55,5-1-24 0 0,5-2-32 1018 47,3-1-28-1018-47,3 2-16 1019 38,3 0-20-1129 668,2 2-16 1158-675,2 3-8-1048-31,0 4-24 1048 22,-1 3 4-1048-22,1 6-4 0 0,-9 5 12 1050 14,4 6-16-1050-14,-1 6 4 0 0,1 6 0 1050 4,-2 6 8-1050-4,-4 5-4 0 0,-3 4-4 0 0,-3 5 8 0 0,-6 4 0 0 0,-5 3-4 0 0,-5 4 8 0-708,-5 1 4 0 708,-5 2 4 0 0,-5 1 8 0 0,-6 1-4 0 0,-4 2 8 0 0,-6-1 24 0 0,-4 1 48 0 0,-2-1 68 0 0,-3-2 28 0 0,0-2-8 0-709,-1-4-20 0 709,0-3-12 0 0,0-3-8 0 0,2-3-20 0 0,5-6-12 0 0,-1-1-8 0 0,5-4-4 0 0,-1 0-24 0 0,2-2-164-996-4,-1-1-224 996 4,3-3-280-996-12,4-2-368 996 12,4-1-368 0 0,-6-2-352-995-21,1-1-301 995 21,2 0-251-994-28,3-1-428 994 28,-2-3-1136-993-37,0-2-1709 993 37,3 1 3649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04T15:52:34.41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14684 1010 591 0,'13'-17'567'15,"0"1"-31"-15,-6 4 2 0,-7 12-6 0,16-20-43 16,-16 20-57-16,7-18-61 0,-7 18-64 16,0 0-58-16,10-17-53 0,-10 17-39 0,0 0-25 15,0 0-22-15,0 0-15 0,0 0-11 0,-3 30-14 16,3-30-13-16,-7 35-10 0,3-12-6 16,1 4-6-16,3 0-4 0,-3 9-7 0,-4-2-3 15,4 4-3-15,0 2-1 0,3-2-3 0,-3 1-1 16,-1 1 0-16,0-2 0 0,4-1 7 0,0 1-3 15,0-4 1-15,0-4-5 0,0-1-21 0,0-2-50 16,0-5-76-16,0 1-85 0,0-23-83 0,0 35-85 16,0-35-89-16,4 22-95 0,-4-22-692 0,0 0-723 15</inkml:trace>
  <inkml:trace contextRef="#ctx0" brushRef="#br0" timeOffset="326.98">14303 1380 310 0,'-13'-25'463'0,"2"0"-19"0,5 0-1 15,-1-5-18-15,1-3-49 0,6 1-43 0,0-3-57 16,3-3-32-16,4-4-46 0,2-3-31 0,8 0-31 16,4 0-23-16,9-3-21 0,3 1-20 0,7 4-13 15,0 3-18-15,7 2-4 0,3 9-7 16,-4 3-10-16,8 9-13 0,-8 5-1 0,1 4-3 15,-1 11 0-15,-2 2 6 0,-4 7-1 0,1 11 3 16,-8 2-3-16,-7 7 1 0,-6 4-5 0,-6-2 6 16,-11 7-4-16,-3-2 0 0,-3 6 5 0,-11 3-4 15,-2-1 3-15,-8-1-3 0,1-4 5 0,-4 0-3 16,-3-2 2-16,0-5-2 0,3-1 1 0,-3-2 2 16,7-8-3-16,0-2 5 0,-1-1-26 15,4-4-55-15,4-4-81 0,-5-1-95 0,21-12-92 16,-26 12-83-16,26-12-107 0,0 0-408 0,0 0-412 15</inkml:trace>
  <inkml:trace contextRef="#ctx0" brushRef="#br0" timeOffset="899">14864 1252 287 0,'0'0'474'16,"16"-22"-7"-16,-16 22-7 0,20-24-27 0,-20 24-33 15,24-21-46-15,-24 21-48 0,19-21-56 0,-19 21-50 16,27-16-44-16,-27 16-33 0,30-9-24 0,-30 9-18 15,33 0-27-15,-33 0-2 0,41 12-6 0,-22 0-12 16,2 0 7-16,-1 2-7 0,-7 7-3 0,4-1 0 16,-4 0-1-16,-7 2-7 0,5 4-1 15,-8-2-2-15,0-2 1 0,-3 4-5 16,0-1 1-16,-3-3-7 0,0-2 3 0,-1 0 8 16,-3-2-8-16,7-18 0 0,-13 27 0 0,13-27-4 15,-10 21 5-15,10-21-9 0,0 0 6 0,-20 9-4 16,20-9 1-16,0 0-3 0,-10-18 8 0,10 18 0 15,-7-25-14-15,11 6 4 0,-1 0 1 0,4-5-2 16,3-3-1-16,3 0-2 0,1-2-1 0,2-1 0 16,1 3 0-16,7-3-1 0,-2 5 2 0,-2-2-3 15,4 4 0-15,0 1-6 0,-5 1 2 0,-2 7 0 16,-4-1-7-16,4 5-4 0,-17 10-1 0,20-12 6 16,-20 12 5-16,0 0 6 0,0 0 3 0,20 9 4 15,-20-9-6-15,-10 22 2 0,7-6 0 16,-8 1 2-16,2 3-2 0,-1 2-5 15,-4-2 5-15,4 4 2 0,4-2 1 0,-8-1-3 16,8 3 1-16,-1-4 8 0,4-1-9 0,-4 1 1 16,7-20 2-16,-4 31 5 0,4-31-1 0,4 24 5 15,-4-24 2-15,13 18-2 0,-13-18 0 0,27 6 1 16,-27-6 1-16,27-4 2 0,-27 4 14 0,33-14 28 16,-13 3 14-16,0-1 9 0,-3-5-9 0,-1 0-10 15,-5-7-6-15,-2 2-3 0,1 1-7 0,1-3-5 16,-8 2-3-16,-3-1-3 0,0 3-9 0,-3-3-8 15,-5 6-4-15,2 0-2 0,-7 1-5 16,2 2-1-16,-2 1-4 0,13 13-23 0,-26-15-59 16,26 15-66-16,-24-9-81 0,24 9-90 0,0 0-59 15,0 0-39-15,-30-6-24 0,30 6-42 16,0 0-55-16,0 0-291 0,0 0-313 0</inkml:trace>
  <inkml:trace contextRef="#ctx0" brushRef="#br0" timeOffset="1367">15784 1042 147 0,'0'0'438'0,"30"-15"3"16,-30 15-12-16,20-14-10 0,-20 14-24 0,16-15-32 16,-16 15-44-16,14-13-43 0,-14 13-54 0,0 0-41 15,0 0-36-15,0 0-25 0,0 0-25 16,-34-4-25-16,18 16-14 0,-1 0-8 0,-6 3-10 16,3 5-8-16,-7 2-7 0,7 4 0 0,0-2-6 15,3 3-4-15,1-2-2 0,2 3-3 0,8 0 2 16,-4-6 1-16,3 0-1 0,3-1-2 0,1-4 3 15,3-17 0-15,-3 30 6 0,3-30 30 16,6 20 19-16,-6-20 6 0,21 7 2 0,-21-7 2 16,0 0 3-16,36-9-4 0,-36 9-8 0,41-20-4 15,-25 3 2-15,4-1 4 0,4-5 7 0,-5 1 5 16,5-1 0-16,-8 1 3 0,4-1-5 0,-2 4-11 16,-6-1-9-16,6 2-12 0,-6 3-10 0,-2 2-14 15,-10 13-12-15,20-20-6 0,-20 20-4 16,21-9 1-16,-21 9-4 0,0 0 4 0,19 14 3 15,-19-14 1-15,11 28 0 0,-11-8 2 0,0 5-1 16,-7 5-1-16,3 3-2 0,1 4-10 0,-7-3-6 16,4 4 1-16,-5-1 1 0,-5 4 1 0,2-3-1 15,4-6 4-15,-6-1 0 0,2 2 2 0,-2-5 0 16,2-2 4-16,-2-5 2 0,-1 0 4 0,1-6 2 16,-1-1 3-16,0-2 2 0,17-12 15 15,-37 12 5-15,37-12-2 0,-33 1-3 0,33-1-5 16,-27-4-5-16,27 4-1 0,-19-15-5 0,19 15-4 15,-14-18-9-15,14 18-28 0,0-20-61 0,0 20-101 16,3-25-111-16,-3 25-124 0,24-27-122 16,-15 11-118-16,9-1-613 0,2 2-739 0</inkml:trace>
  <inkml:trace contextRef="#ctx0" brushRef="#br0" timeOffset="2023.8">16057 1205 127 0,'10'-20'490'16,"-7"2"-8"-16,5-1-21 0,-2 1-26 0,-3 0-34 15,4-2-39-15,-4 4-37 0,5-4-31 0,-8 20-48 16,9-26-53-16,-9 26-39 0,16-20-32 16,-16 20-31-16,21-12-16 0,-21 12-18 0,0 0-12 15,33 7-8-15,-33-7 1 0,20 20-6 16,-7-3-1-16,-10 1-1 0,5 2-7 0,-5 2-1 16,-3 3-1-16,-3-1 0 0,3 0-2 0,-8-2-4 15,5 4-1-15,-3-7-1 0,-1 1-4 0,4-1 2 16,3-19 1-16,-14 29 2 0,14-29 2 0,-3 22-4 15,3-22-2-15,-10 15-2 0,10-15-1 0,0 0-3 16,0 0-2-16,0 0 1 0,0 0-5 0,0 0 2 16,16-20 1-16,-16 20 1 0,24-26-1 0,-10 10-1 15,2-5 2-15,1 2-5 0,6-6 0 0,0-1 6 16,1 4-5-16,-1-2 1 0,4-2 1 0,-4 1-2 16,0 1 1-16,1 1 0 0,-4 3 1 0,-4 0 2 15,5 3 18-15,-12 1 16 16,5 4 3-16,-14 12-9 0,16-20-8 0,-16 20-8 15,0 0 0-15,10-18-4 0,-10 18-4 0,0 0-2 16,0 0-2-16,-26 11 0 0,26-11-1 0,-26 17-2 16,8-5 4-16,5 2-5 0,-4 3 1 0,4 2-2 15,0 1 5-15,-4-1 0 0,7 2-1 0,0 2 0 16,-3-1 2-16,10-1 0 0,-8 0 2 0,8 0 1 16,0-4-2-16,-4 1 0 0,7-18 5 0,0 27 0 15,0-27 5-15,7 20 0 0,-7-20 6 0,13 13 12 16,-13-13 15-16,0 0 5 0,34-3-2 0,-34 3-8 15,29-15-1-15,-15 5-6 0,2-4-5 0,1-4-6 16,4-2-5-16,-2-3-3 0,-2 3-3 16,-1-2-2-16,-2 2 5 0,-1 0 3 0,1 1 18 15,-5-2 13-15,1 3 2 0,1 1-2 16,-5 2-9-16,-6 15-14 0,13-25-3 0,-13 25-15 16,11-18-1-16,-11 18-7 0,0 0-2 0,0 0 1 15,0 0 0-15,0 0 0 0,0 0 1 0,-7 23-2 16,7-23 2-16,-4 30-2 0,1-10 2 0,0 0 4 15,0 2-1-15,-1-2 0 0,1 2 3 0,3 2-2 16,0-3-23-16,0 0-45 0,-3-1-61 0,3-20-57 16,0 33-73-16,0-33-67 0,0 26-44 0,0-26-26 15,0 17-31-15,0-17-18 0,0 0-41 0,0 0-41 16,0 0-248-16,0 0-258 0</inkml:trace>
  <inkml:trace contextRef="#ctx0" brushRef="#br0" timeOffset="2554.96">16721 1107 89 0,'10'-22'285'0,"-7"5"-5"15,3-4 18-15,5 1 7 0,-8-2 0 0,7 2 2 16,-7 0-7-16,8-3-5 0,-5 7-9 0,1-5-10 16,-1 6-27-16,-6 15-40 0,11-27-40 0,-11 27-39 15,16-18-28-15,-16 18-26 0,0 0-15 0,20-8-11 16,-20 8-7-16,13 14-6 0,-13-14-5 0,17 21-2 16,-10-3 3-16,-1 4-3 0,-2 1-2 0,0 2-2 15,-1 2 0-15,-3 1-6 0,0-1 4 16,0 1-8-16,-3-3-5 0,3-3 0 0,0 0 3 15,0-1-1-15,0-21 18 0,-4 29 100 0,4-29 73 16,0 23 37-16,0-23-18 0,0 0-23 0,0 0-16 16,0 0-6-16,0 0-20 0,0 0-13 0,7-18-19 15,3 1-27-15,-4-5-19 0,1-2-12 0,3 0-12 16,3-3-10-16,1-3-12 0,-1 2-9 16,4 1-2-16,-1 1-13 0,1 4-6 0,-4 5-4 15,1-1-9-15,-1 3-1 0,-13 15-2 0,27-17 0 16,-27 17 2-16,0 0 4 0,0 0-1 0,36 2 1 15,-36-2 0-15,14 18 4 0,-14-18-1 0,10 26 0 16,-10-26 1-16,6 26-3 0,-6-26 4 16,7 29 1-16,-7-29 0 0,7 26 2 0,-7-26 8 15,4 20 4-15,-4-20 9 0,0 0 7 0,9 20 2 16,-9-20 0-16,0 0-2 0,0 0-11 0,24-10-2 16,-24 10-5-16,19-20-2 0,-5 5 0 0,-1-6-6 15,7 0 2-15,1-4-2 0,-2 0-2 0,1 2-2 16,7-1-2-16,-11 4-6 0,8-1-9 0,-7 6-1 15,-1 0-5-15,-16 15-1 0,27-10 2 16,-27 10 7-16,0 0 0 0,30 18 4 0,-27-1 4 16,0 3 7-16,1 8-1 0,-4 1 4 0,0 7 2 15,0-1 1-15,-4 2-7 0,1 1-18 0,3-2-34 16,-3-2-50-16,-4 1-57 0,4-3-65 16,-7 1-91-16,0-4-101 0,-6 1-118 0,-5-1-97 15,1-2-137-15,-7-2-427 0,-3 2-660 0</inkml:trace>
  <inkml:trace contextRef="#ctx0" brushRef="#br0" timeOffset="2879.65">13476 2227 175 0,'-140'8'618'0,"3"-6"-70"0,8 3-2 15,-2-5-21-15,21 2-35 0,6-4-3 0,14 2 5 16,17 0-15-16,13-3-57 0,10 3-73 0,7-2-74 16,16-3-57-16,27 5-44 0,0 0-34 0,30-22-26 15,40 5-23-15,53-9-14 0,71-8-16 0,80-14-11 16,42-5-10-16,45-3 0 0,42-6-5 0,24 3-7 16,23-4-5-16,127-15 1 0,3 3-9 0,-112 16-5 15,105-12 4-15,-106 19-4 0,-17 2-7 0,-16 2 5 16,-31 3 0-16,-32 8-15 0,-42 2-11 0,-81 7-16 15,-32 3-20-15,-36 6-25 0,-40 4-9 0,-30-1-34 16,-26 7-93-16,-31-2-88 0,-20 4-76 16,-33 7-72-16,17-7-65 0,-17 7-67 15,-27-5-661-15,-6 5-708 0</inkml:trace>
  <inkml:trace contextRef="#ctx0" brushRef="#br0" timeOffset="8030.9">10715 3689 215 0,'0'0'404'16,"0"0"-11"-16,0-25-28 0,0 25-34 0,-10-14-25 15,10 14-24-15,-11-17-20 0,11 17-32 0,-16-16-27 16,16 16-31-16,-23-15-16 0,23 15-23 0,-27-13-13 16,27 13-15-16,-33-9-5 0,33 9-23 0,-40-5-10 15,40 5-14-15,-44 0-5 0,44 0-8 16,-49 10-7-16,25-6-6 0,0 7-4 0,1-2 0 15,0 3-7-15,6 5-1 0,-3 0-2 0,7-2 4 16,-1 4-4-16,8 2 0 0,2-1-1 16,1 0 0-16,6 1 2 0,1 0 2 0,2-1-4 15,5-2 0-15,-2-2 6 0,5 4 4 0,2-6 2 16,2-2 16-16,-2 1 16 0,4-3 2 0,0-4 5 16,-20-6-9-16,37 9-1 0,-37-9-6 0,43-3-6 15,-20-3-6-15,1 0-6 0,3-4-5 0,-8-3 2 16,5 1-4-16,-1-2 8 0,-7-2 15 0,5-2-1 15,-8 0 2-15,4-1-3 0,-4-1-6 0,-3 0-3 16,-3-3-5-16,2 4-3 0,-5-2-1 16,3 1 0-16,-4 0 0 0,1 1 0 0,-4 19-7 15,3-31-3-15,-3 31-1 0,0-27-4 0,0 27-1 16,-3-23-5-16,3 23-3 0,-4-18-1 0,4 18-1 16,0 0-1-16,0 0 1 0,0 0 0 0,0 0-1 15,-26 5 0-15,26-5 0 0,-14 24 4 0,14-24-1 16,-10 32-3-16,7-13 3 0,3 5 0 0,0-2-1 15,3 0 6-15,0 4-1 0,4-4 0 0,3 3 2 16,3 0 1-16,4 0 0 0,-1 0 2 0,5-3 2 16,-1-2 0-16,3 0 4 0,-3-3-3 0,0-5-6 15,3 2-72-15,-3-2-91 0,1-4-113 16,-21-8-131-16,39 7-109 0,-39-7-97 0,37-2-600 16,-37 2-670-16</inkml:trace>
  <inkml:trace contextRef="#ctx0" brushRef="#br0" timeOffset="8395.15">11385 3625 286 0,'0'0'473'0,"0"-23"-8"0,0 23-26 0,0-20-27 16,0 20-30-16,-3-19-38 0,3 19-36 0,0 0-34 15,-3-24-49-15,3 24-40 0,0 0-45 16,-4-17-33-16,4 17-26 0,0 0-14 0,0 0-11 15,0 0-13-15,0 0-9 0,-10 12-1 0,10-12-11 16,-7 26 0-16,7-26-4 0,-6 37 2 0,6-13-3 16,-7 2 1-16,4 7 1 0,0 1 1 15,-1 2-1-15,-3 3 2 0,4-1-3 0,-4 2-1 16,1-2-4-16,3-1 1 0,-5 1 0 0,5-2-6 16,-3-2-2-16,2-7 0 0,4 1 1 0,-3-6 1 15,0 1 5-15,3-3 37 0,0-20 54 0,-3 32 39 16,3-32-4-16,3 19-22 0,-3-19-21 0,0 0-15 15,13 17-13-15,-13-17-12 0,0 0-9 0,20-9-8 16,-20 9-14-16,13-12-69 0,-13 12-70 16,17-20-67-16,-17 20-52 0,13-22-56 0,-13 22-42 15,14-25-47-15,-14 25-36 0,13-25-41 0,-13 25-64 16,10-28-393-16,-10 28-393 0</inkml:trace>
  <inkml:trace contextRef="#ctx0" brushRef="#br0" timeOffset="9043.01">12482 3425 167 0,'0'0'337'0,"0"0"-25"16,-19-15-20-16,19 15-21 0,-21-8-16 0,21 8-15 16,-23-7-14-16,23 7-24 0,-24-11-10 0,24 11-15 15,-27-7-8-15,27 7-1 0,-25-7-2 0,25 7-13 16,-27-6-10-16,27 6-13 0,0 0-13 0,-33-7-8 16,33 7-16-16,0 0-17 0,-27-5-11 0,27 5-8 15,0 0-11-15,0 0-5 0,0 0-13 0,-27-7 1 16,27 7-5-16,0 0-5 0,0 0 4 0,0 0-1 15,46-3-4-15,-46 3-3 16,68 0-2-16,-29 3 0 0,15-1 0 0,19-2-6 16,20 3 1-16,41-1 2 0,26 1-6 0,47-3-1 15,19 0-5-15,24-5 0 0,31 2 2 0,78-5-2 16,25 2-2-16,13-2 0 0,30 0 9 0,20 3 2 16,16-2-5-16,8-1 6 0,5 3-2 0,-2 0 6 15,-4 3-1-15,-26-1-1 0,-24 1 3 0,-23 2 9 16,-33 0 9-16,-85 0 10 0,-21 0 10 0,-32 0 11 15,-32 0 15-15,-48 0 7 0,-23 0 12 0,-25-3 5 16,-25 1-13-16,-10-1-15 0,-16-2-18 0,-13 2-10 16,-34 3-10-16,36-12-5 0,-36 12-4 0,0 0-6 15,6-15-5-15,-6 15-21 0,-16-12-93 16,16 12-104-16,-47-13-110 0,20 6-123 0,-9-1-103 16,-4 3-133-16,-4 1-415 0,-8-1-559 15</inkml:trace>
  <inkml:trace contextRef="#ctx0" brushRef="#br0" timeOffset="10287.95">12446 3447 117 0,'-13'-12'311'0,"13"12"-25"0,0 0-12 0,-14-18-15 15,14 18-10-15,0 0-4 0,-10-12-17 0,10 12-16 16,0 0-37-16,0 0-34 0,0 0-26 0,-14-13-28 16,14 13-20-16,0 0-15 0,0 0-10 0,0 0-8 15,-6 18 0-15,6-18-2 0,-10 29 3 16,7-9 4-16,-5 6 11 0,5 6 27 0,0 6 27 16,-4 2-9-16,4 10-10 0,-3 1-4 0,-2 5 11 15,2 12 5-15,-7-1 0 0,-1 3-10 0,-2-2-15 16,-1 2-5-16,1 1 4 0,-11 4 9 0,3-12 3 15,1 3-8-15,3-6-13 0,0-3-14 0,3-6-4 16,4-5-6-16,3 2-4 0,0-10-6 0,3-1-2 16,1-2-2-16,6-2 0 0,0-3-1 15,0-6 9-15,3 4 28 0,7-5 23 0,0-3 13 16,13 0-1-16,4-3-14 0,6-4-16 0,11-4-12 16,13 2-8-16,12-6-6 0,12-5-8 0,19 0-7 15,26-5-3-15,18-3-5 0,6 0-1 16,33-1-5-16,7 1-4 0,3-1 0 0,5-2-1 15,5 4-2-15,7-1 0 0,4 1-1 0,9-4 0 16,7 7-4-16,0-4 1 0,4 3 2 0,-5 3-3 16,5-3 4-16,-7 0-2 0,6 3 2 0,-2-1 0 15,-2 0 0-15,-5 3 0 0,-4-2 0 0,0 2 2 16,-10 0-3-16,0 0 4 0,-3-3 1 0,0 3-2 16,-4-1 0-16,1 1 0 0,-4 0 0 0,-7-3-1 15,-30 3-1-15,-8-3 1 0,-9 3 1 0,-9-2-2 16,-11 2 1-16,-23-4 0 0,-5 4-5 15,-19 0 1-15,-5 0 2 0,-4-2 1 0,-4 2-2 16,-9 0-2-16,-3 0 1 0,-5 0 2 16,-2 0 1-16,-4 0-1 0,-2-2-2 0,-8 2 1 15,4 0-2-15,-4 0 3 0,-3-4-1 0,-30 4 0 16,60 0-1-16,-60 0 2 0,54 0-2 0,-54 0 1 16,50 0 0-16,-50 0 1 0,43-1-2 0,-43 1 1 15,43 0 0-15,-43 0 0 0,37 0 3 0,-37 0 0 16,40 0-3-16,-40 0 2 0,33-3-1 0,-33 3 2 15,37-2-1-15,-37 2 2 0,33-3 0 0,-33 3 6 16,33-5-2-16,-33 5 0 0,27-7 4 0,-27 7 12 16,27-5 15-16,-27 5 5 0,23-8-2 0,-23 8 10 15,21-9 4-15,-21 9 4 0,19-11-5 0,-19 11-5 16,17-13-5-16,-17 13-2 16,16-14-3-16,-16 14-7 0,18-18 0 0,-18 18-4 15,16-17-1-15,-16 17-3 0,17-20-1 0,-17 20 0 16,17-18-2-16,-17 18-3 0,13-20-1 0,-13 20-2 15,13-19 3-15,-13 19-6 0,10-18-2 0,-10 18 1 16,13-23-4-16,-13 23 3 0,11-22 4 0,-11 22 0 16,6-23 2-16,-6 23 2 0,7-30-4 0,-1 10 2 15,-6 0 1-15,4-6-2 0,-1 2-5 0,1-3-2 16,-4-9-1-16,3 5-2 0,0-7 4 0,-3 1 7 16,0-4 6-16,0 1 2 0,4 0 9 0,-1-1-5 15,-3-5 2-15,0 3-3 0,0-2-4 0,-3 3-4 16,3-3-6-16,-4 2 1 0,4 1-8 15,0 2 5-15,-3 0-5 0,0 2-1 0,-1 1 1 16,1 4-4-16,-1 3-4 0,4 5 3 0,-3 0 2 16,3 3-1-16,-3 2 4 0,3 2-7 0,-7 0-1 15,7 18-1-15,-6-25-51 0,6 25-114 0,-17-14-91 16,17 14-105-16,-30-8-112 0,30 8-130 0,-51 0-110 16,51 0-767-16,-76 8-930 0</inkml:trace>
  <inkml:trace contextRef="#ctx0" brushRef="#br0" timeOffset="10955">13660 3462 430 0,'9'-15'431'0,"2"0"-15"0,-11 15-19 16,16-24-26-16,-16 24-18 0,11-21-16 0,-11 21-27 16,9-20-38-16,-9 20-53 0,10-15-43 0,-10 15-38 15,0 0-36-15,6-13-19 0,-6 13-18 0,0 0-12 16,0 0-10-16,0 0-9 0,-3 25-9 0,0-7 4 16,-7 5 9-16,4 7-6 0,-8 5 17 0,-2 7 15 15,2 9-5-15,-2 6-7 0,-5 3-10 0,4 5 0 16,1 0-3-16,-1 3-5 0,1-1-5 0,2 1-1 15,1-4-1-15,3 1-12 0,0-10 0 0,3-2 3 16,1-1-2-16,3-2 1 0,-1-7-1 16,0-4 0-16,1-1 2 0,3-3-2 0,0-7 2 15,0-1-5-15,-3-5 4 0,3 2 6 16,0-7 13-16,0-17 45 0,0 32 24 0,0-32 17 16,0 26-10-16,0-26-22 0,0 0-16 0,0 20-12 15,0-20-13-15,0 0-50 0,0 0-118 0,0 0-125 16,17-12-115-16,-17 12-126 0,13-24-125 0,1 9-733 15,2-2-800-15</inkml:trace>
  <inkml:trace contextRef="#ctx0" brushRef="#br0" timeOffset="11451.02">15237 3435 187 0,'13'-25'418'0,"-13"25"-11"16,14-21-22-16,-14 21-19 0,6-22-15 0,-6 22-15 16,10-20-18-16,-10 20-18 0,14-20-12 0,-14 20-22 15,3-20-10-15,-3 20-20 0,10-15-31 0,-10 15-40 16,0 0-38-16,6-17-24 0,-6 17-24 16,0 0-18-16,0 0-12 0,0 0-7 0,0 0-10 15,0 25-4-15,-3-8 0 0,0 8 7 0,-4 5 7 16,4 8 5-16,-7 9-5 0,3 3-1 0,0 7-7 15,1 12 2-15,0 3-4 0,-2 3-4 0,-2 12-3 16,4-9 0-16,-4 9 7 0,0-12 0 16,0 3 4-16,0-6-2 0,0-1-4 0,0-4-3 15,3-12-3-15,1 0-1 0,-5-7-1 0,8-9-2 16,0-3 2-16,-4-5 4 0,4-2 8 0,0-7 4 16,3-2 1-16,0-20-6 0,0 30-4 0,0-30-22 15,0 0-101-15,3 15-107 0,-3-15-116 0,0 0-114 16,23-15-101-16,-13 1-132 0,3-2-591 0,4-2-715 15</inkml:trace>
  <inkml:trace contextRef="#ctx0" brushRef="#br0" timeOffset="11971.34">17592 3492 375 0,'13'-15'471'0,"-4"0"-8"0,2 3-26 16,2-3-38-16,-3 2-15 0,-10 13-15 0,17-26-18 16,-17 26-19-16,16-24-12 0,-16 24-28 0,14-20-25 15,-14 20-42-15,6-17-45 0,-6 17-38 0,10-14-29 16,-10 14-27-16,0 0-16 0,0 0-16 0,0 0-10 16,0 0-6-16,4 21-10 0,-8-3-3 0,-6 4-3 15,7 10-5-15,-10 4 9 0,6 11-4 0,-6 6 1 16,-1 9-3-16,-2 6-2 0,2 2 0 0,-2 14-5 15,-5 2 1-15,5-2 0 0,-1 3 0 0,-2-6 3 16,2-11-1-16,4 1-2 0,-1-7 1 16,1-1-4-16,-1-11 1 0,8-2-3 15,-1-10 2-15,1-2 0 0,-2-3 2 0,5-7 6 16,0-4 10-16,3-1 53 0,-7-1 50 0,7-22 15 16,0 30-22-16,0-30-26 0,13 18-17 0,-13-18-16 15,0 0-10-15,27 9-13 0,-27-9-20 0,27-7-100 16,-27 7-102-16,23-15-108 0,-23 15-98 0,24-24-93 15,-11 11-94-15,-7-5-86 0,8 3-141 0,-4-2-318 16,4 0-585-16</inkml:trace>
  <inkml:trace contextRef="#ctx0" brushRef="#br0" timeOffset="12923.02">12879 2855 403 0,'0'0'506'0,"-13"-25"-54"0,13 25-55 15,-17-25-45-15,17 25-49 0,-16-23-51 0,16 23-53 16,-21-15-40-16,21 15-33 0,-23-10-26 15,23 10-21-15,-30 3-15 0,30-3-13 0,-37 12-10 16,24 0-7-16,-4 0-5 0,4 5-6 0,-1 0-1 16,8 0-4-16,0 0 4 0,2 4-2 0,4-21 3 15,7 34 0-15,-1-16 12 0,4 0-9 0,7-3 6 16,3-3 0-16,3 0 1 0,4-1 0 0,3-7-4 16,0 1-2-16,3-1 4 0,0-2 9 0,-3-4 25 15,0-4 30-15,0-1 6 0,-3-4-12 0,-3-1-24 16,-7-3-15-16,-4-6-8 0,-4 2-10 0,-4-1-1 15,-2 1-11-15,-11-1-8 0,2-1 1 0,-7 6-4 16,-4-3-6-16,1 6 2 16,-5 3 0-16,-2 0 0 0,-1 2-5 0,24 7 1 15,-43 0 4-15,43 0-1 0,-43 7 0 0,23 2-27 16,3 0-64-16,17-9-68 0,-16 23-56 0,16-23-66 16,-3 27-77-16,3-27-62 0,26 25-96 0,4-13-385 15,7 1-379-15</inkml:trace>
  <inkml:trace contextRef="#ctx0" brushRef="#br0" timeOffset="13167.02">14173 2825 19 0,'27'-20'499'0,"0"-1"4"16,-8 1-17-16,1 1-28 0,1-1-31 0,-5 2-22 16,-2 0-30-16,2 1-33 0,-5 3-44 0,-2-1-54 15,-9 15-52-15,16-21-37 0,-16 21-40 16,14-10-29-16,-14 10-12 0,0 0-16 0,0 0-12 15,10 18-12-15,-10-18-2 0,-3 34-1 0,0-11-13 16,-4 4 2-16,1 4-2 0,-2 1 0 0,2 1-2 16,-4 1 0-16,4-1 2 0,-2 0 0 0,2 0 2 15,3-1 2-15,-1-7 0 0,1 2 0 0,0-4-6 16,3-1-74-16,0-22-113 0,0 36-123 0,0-36-126 16,0 27-128-16,0-27-687 0,16 15-698 0</inkml:trace>
  <inkml:trace contextRef="#ctx0" brushRef="#br0" timeOffset="13559.2">16351 2857 376 0,'0'0'529'0,"0"-32"-20"0,-3 15-55 15,3-2-50-15,0-3-41 0,3 2-38 0,-3 0-41 16,3 0-45-16,4 0-43 0,-4 0-41 16,11-1-31-16,-8 5-25 0,7-2-20 0,4 3-14 15,3 1-14-15,0 1-6 0,0 0-12 0,3 6-13 16,4-1 1-16,-27 8-2 0,50-7-7 0,-50 7 1 16,51 4 0-16,-29 4-6 0,-1 2-2 0,-1 3 3 15,-7 2-3-15,-4 2-2 0,-1 6-2 0,-8-2 3 16,-8 5 0-16,2 2-2 0,-10 2 1 15,-8 4 5-15,-6 2-3 0,-3-4-4 0,0 0 0 16,-8-1 0-16,8-1 0 0,-4-5-2 0,7 0 1 16,7-6-2-16,0 1 2 0,0-1-2 0,2-5 1 15,8 3 5-15,3-4 4 0,10-13 6 16,-7 23 2-16,7-23 1 0,24 22 11 0,-1-12-6 16,11-3 0-16,5 1-59 0,15-3-113 0,9 0-159 15,7-5-131-15,4 0-138 0,2-2-476 0,1 2-526 16</inkml:trace>
  <inkml:trace contextRef="#ctx0" brushRef="#br0" timeOffset="14007.02">19452 3392 148 0,'24'-17'468'15,"-24"17"-2"-15,16-15-20 0,-16 15-19 0,17-13-24 16,-17 13-21-16,13-12-10 0,-13 12-21 0,0 0-25 15,17-18-39-15,-17 18-46 0,0 0-47 16,10-12-42-16,-10 12-35 0,0 0-25 16,0 0-16-16,0 0-17 0,0 0-11 0,-10 25-13 15,-4-10-4-15,8 7-7 0,-7 6-5 0,-1 7 3 16,-2 6-5-16,2 8 0 0,-2 3-3 0,2 9-2 16,-2 6-2-16,2 0 15 0,1 6 36 0,3-1 9 15,0 0-5-15,0-1-7 0,4-4-8 0,-2-2-6 16,2-10-3-16,-1-2-3 0,4-3-5 0,0-10-2 15,0-3 0-15,-2-1-1 0,5-9 6 0,0 0 4 16,-3-4 5-16,6-5-13 0,-3-18-88 0,8 22-127 16,-8-22-121-16,0 0-123 0,0 0-131 0,0 0-152 15,0 0-565-15,13-22-734 0</inkml:trace>
  <inkml:trace contextRef="#ctx0" brushRef="#br0" timeOffset="14523.03">18385 2775 394 0,'-3'-25'439'0,"3"0"-19"16,0 2-56-16,0 1-46 0,0 0-42 0,7-2-41 15,-1 2-46-15,4-1-36 0,0 2-31 0,7-3-24 16,3 5-19-16,-1-1-17 0,2 2-12 16,2 0-9-16,4 4-8 0,0 1-5 0,-5 4-8 15,5 2-2-15,-3 1-7 0,-24 6 1 0,47-6-6 16,-47 6-2-16,33 4-2 0,-33-4 4 0,30 12-1 16,-30-12-2-16,16 15 3 0,-16-15 0 0,4 24 0 15,-4-24-2-15,-10 32 1 0,-3-16 0 0,-4 2-1 16,-7 2 4-16,2 1-3 0,-5-2 0 0,0-2 4 15,0-2 8-15,4 1 10 0,-1-7 14 0,8 3 9 16,-1-1 12-16,17-11 2 0,-27 17 1 16,27-17-1-16,-22 13-12 0,22-13-17 0,-11 13-7 15,11-13-6-15,0 0 0 0,11 20-4 0,-11-20-6 16,22 17-2-16,-2-8-3 0,1 4-2 0,-2-1-2 16,8 1 2-16,-7 5-5 0,4-3 0 0,-8 2 0 15,-2 2 0-15,-1 2 0 0,-7-1-1 16,-2 2 2-16,-4 2 1 0,-7-5 5 0,-3 4 0 15,-7 2 2-15,-2-3 1 0,-8-2 4 0,0 0 3 16,-3 1 3-16,0-4-8 0,0-3 0 0,0 2 4 16,10-3 2-16,-3-4 0 0,3 2 0 0,0-2-3 15,20-9-114-15,-30 15-140 0,30-15-151 0,-10 13-207 16,10-13-400-16,16 9-472 0</inkml:trace>
  <inkml:trace contextRef="#ctx0" brushRef="#br0" timeOffset="15234.76">20096 2775 62 0,'6'-28'368'0,"-6"28"-24"0,14-26-26 16,-14 26-17-16,10-24-4 0,-10 24-4 0,10-20-5 16,-10 20-6-16,10-19-7 0,-10 19-11 0,13-21-11 15,-13 21-4-15,10-15-14 0,-10 15-21 0,0 0-34 16,11-17-26-16,-11 17-29 0,0 0-25 0,9-16-22 15,-9 16-16-15,0 0-14 0,0 0-5 0,0 0-14 16,0 0-4-16,0 0-9 0,0 0-2 0,0 0-2 16,0 0 2-16,0 0-1 0,0 0-1 0,10 16 2 15,-10-16 3-15,0 0-5 0,-10 22-1 16,10-22 2-16,-6 19-1 0,6-19 1 16,-7 24 3-16,7-24-1 0,-14 22 5 0,14-22-1 15,-6 26 0-15,6-26 1 0,-10 24 0 0,10-24-3 16,-10 22 0-16,10-22-3 0,-7 23 1 0,7-23 1 15,-6 18 6-15,6-18 14 0,-7 15 29 0,7-15 22 16,0 0 24-16,-7 17 14 0,7-17 6 0,0 0 5 16,0 0 0-16,0 0-1 0,-7 18-11 0,7-18-8 15,0 0-18-15,0 0-14 0,0 0-13 0,0 0-13 16,0 0-16-16,0 0-6 0,0 0-5 0,0 0-2 16,24 7-2-16,-24-7-4 0,0 0-3 0,0 0-13 15,27-10-72-15,-27 10-87 0,0 0-80 16,16-10-69-16,-16 10-60 0,0 0-42 0,17-12-34 15,-17 12-26-15,0 0-19 0,13-13-3 0,-13 13-8 16,0 0 15-16,14-15 10 0,-14 15-280 16,0 0-238-16</inkml:trace>
  <inkml:trace contextRef="#ctx0" brushRef="#br0" timeOffset="15583.03">20219 2670 124 0,'0'0'332'16,"0"-19"-1"-16,0 19-10 0,0 0-7 0,3-21-8 15,-3 21-15-15,0 0-6 0,4-20-12 0,-4 20-16 16,0 0-15-16,3-21-10 0,-3 21-22 16,0 0-19-16,0 0-29 0,0-18-35 0,0 18-30 15,0 0-20-15,0 0-18 0,0 0-13 0,0 0-12 16,0 0-5-16,0 0-7 0,0 0-1 0,-7 26-1 16,7-26-2-16,-6 28 0 0,0-10 4 15,-1-1-1-15,0 3 5 0,0 0 5 0,1 1 2 16,-4 0-5-16,3-1-4 0,0 0-4 0,1-2 0 15,-1-1-3-15,7-17-2 0,-7 30 4 0,7-30 13 16,-10 24 44-16,10-24 39 0,-6 21 38 0,6-21 29 16,0 0 28-16,-3 22 18 0,3-22-5 0,0 0-42 15,12 13-36-15,-12-13-30 0,30 3-24 0,-30-3-15 16,48 0-8-16,-48 0-16 0,56-3-9 16,-26 1-5-16,7-1-4 0,-4 0-8 0,0 3-34 15,-3-2-84-15,7-1-74 0,-7 3-83 0,-30 0-87 16,57-4-73-16,-57 4-82 0,50-3-76 0,-50 3-93 15,40-7-641-15,-40 7-759 0</inkml:trace>
  <inkml:trace contextRef="#ctx0" brushRef="#br0" timeOffset="15835.03">20723 2637 247 0,'0'0'478'0,"-7"-27"-23"16,7 27-19-16,-7-25-31 0,7 25-43 0,-3-23-66 15,3 23-63-15,0 0-54 0,-6-18-34 0,6 18-28 16,0 0-18-16,-21 11-6 0,21-11 18 0,-16 30 26 16,2-5 1-16,-2 4 12 0,-4 9 30 0,-4 5-18 15,2 1-15-15,-2 9-13 0,-3 1-9 0,1 2-21 16,2-3-16-16,0 2-12 0,8-10-9 0,-4 0-7 16,4 0-2-16,-1-3-6 0,4 1-2 0,-1-9-6 15,4 2-6-15,0-4-44 0,0-5-138 16,3-1-141-16,-2-4-158 0,1-4-125 0,2-1-203 15,6-17-334-15,-13 22-575 0</inkml:trace>
  <inkml:trace contextRef="#ctx0" brushRef="#br0" timeOffset="16899.03">10251 6624 125 0,'0'0'433'16,"7"-20"-17"-16,-7 20-13 0,6-22-22 0,-6 22-26 16,4-24-15-16,-4 24-16 0,0-26-32 0,0 26-24 15,-7-28-28-15,7 28-15 0,-13-27-12 16,6 12-20-16,-3 3-22 0,10 12-21 0,-20-25-29 16,20 25-18-16,-30-21-22 0,30 21-15 0,-30-12-12 15,30 12-11-15,-40-5-14 0,40 5-2 0,-40 3-5 16,17 4-2-16,2 0-7 0,-1 5-4 0,-2 0-1 15,4 2-4-15,-4 3 4 0,5 7 2 0,-1 0-2 16,7 1 1-16,-1 3 0 0,4-1-2 0,4 3-2 16,2-5 0-16,4 3 3 0,4-1 0 15,2 1 0-15,1-1 5 0,5 0-1 0,6-2 3 16,-1-2-1-16,-1-5-1 0,4-2 4 0,-4-2 3 16,5-4 3-16,2-3 29 0,-23-7 11 0,40 5 2 15,-40-5 3-15,40-7-2 0,-20-4-7 16,0-3-9-16,-4-2-10 0,5-6-6 0,-4-1-4 15,-4-2-4-15,0 0 0 0,-3 0-2 0,-3 0 2 16,-1 0 5-16,-2 0 2 0,-1 0 3 0,-3 0 2 16,0 0-1-16,0 4-3 0,-7-3 3 0,4 5-12 15,0 2-5-15,3 17-4 0,-7-31-4 0,7 31-4 16,-3-22-4-16,3 22-1 0,0 0-1 0,-14-16 3 16,14 16-4-16,0 0-4 0,-16 8 4 0,16-8-4 15,-14 22 2-15,14-22 4 0,-6 33 1 0,3-10 2 16,3 2-4-16,3 0-1 0,0 7 8 15,7-2-2-15,-3 5 3 0,6-2 5 0,4 0-1 16,-1 4 2-16,5 1 2 0,-2-4 3 16,1-4 3-16,1 0-4 0,-5-3-19 0,1-1-119 15,-1-1-120-15,-2-8-121 0,-1 1-109 0,1-3-74 16,-14-15-110-16,27 17-742 0,-27-17-848 0</inkml:trace>
  <inkml:trace contextRef="#ctx0" brushRef="#br0" timeOffset="17202.91">10855 6612 107 0,'10'-25'466'16,"3"5"1"-16,-6 0-19 0,3 0-34 0,0 3-47 15,0-1-50-15,0 0-47 0,3 3-54 0,1 1-42 16,-1 1-37-16,4 4-30 16,-17 9-20-16,23-13-11 0,-23 13-21 0,0 0-12 15,37 0-4-15,-37 0-6 0,13 15-6 0,-13-15 1 16,3 29-9-16,-6-9 1 0,-7 4-1 0,0 3-5 15,-4 2 2-15,-6 4 2 0,1 2 0 0,-8 3 2 16,3-1 2-16,1-2-2 0,-4 0 15 0,8-7 4 16,5-1-5-16,-6-2 2 0,6 1-6 0,5-7 3 15,-4 1 13-15,5-3 52 0,8-17 36 0,-3 33 1 16,3-33-15-16,14 28-19 0,-1-16-15 0,4-3-11 16,6 3-12-16,4-6-6 0,6 2-6 0,11 0-16 15,9-3-87-15,14-5-103 0,3 0-109 16,7-5-109-16,5 0-94 0,5-6-111 0,-3 2-573 15,-1-1-617-15</inkml:trace>
  <inkml:trace contextRef="#ctx0" brushRef="#br0" timeOffset="28015.06">8070 10707 14 0,'0'0'615'0,"0"0"-75"16,0 0-31-16,0 0-13 0,0 0-8 0,0 0-22 16,0 0-56-16,0 0-55 0,0 0-38 15,0 0-42-15,0 0-32 0,30 0-34 0,-30 0-26 16,0 0-18-16,27-15-20 0,-27 15-18 0,23-10-13 16,-23 10-16-16,23-17-7 0,-23 17-16 0,24-21-8 15,-24 21-7-15,27-19-9 0,-27 19-3 16,20-23 2-16,-20 23 0 0,16-17-3 0,-16 17 0 15,14-17-3-15,-14 17-8 0,3-18-13 0,-3 18-3 16,-14-15-8-16,14 15-1 0,-23-8-3 0,23 8-3 16,-43-10-1-16,43 10 2 0,-57-5 6 0,57 5 0 15,-63-2 0-15,63 2-8 0,-64 0 4 0,34 2 2 16,-3 1-5-16,3-1-2 0,30-2-2 0,-57 7 0 16,30-1-4-16,1 1 1 0,6 0 3 0,0 4 0 15,3 2 0-15,4-1 3 0,3 2 3 16,3 2 0-16,7-16-2 0,0 37 2 0,7-15 7 15,3 1-11-15,3 3 3 0,4 0-2 0,0 3-3 16,2 0 1-16,2 4 5 0,2 1-3 16,-3 4-3-16,-3-5-1 0,-4-1 0 0,1 1 0 15,-5-1-4-15,-5 0 5 0,-1-1-6 0,-6-4 4 16,-4 3 1-16,-7-2-1 0,1-1 1 0,-7-4 1 16,-3-6 5-16,-3 0 9 0,-1-1 34 0,0-7 27 15,-3-3 16-15,3-5 9 0,27-1-5 0,-57 0-6 16,57 0-10-16,-49-7-10 0,25 0-11 0,4-3-9 15,20 10-12-15,-30-17-8 0,30 17-9 0,-16-20-11 16,16 20-59-16,0-23-72 0,0 23-87 0,22-25-76 16,-1 10-76-16,9 3-79 0,3-3-103 0,7 2-82 15,0 1-90-15,3-3-713 16,5 2-877-16</inkml:trace>
  <inkml:trace contextRef="#ctx0" brushRef="#br0" timeOffset="28459.06">8360 10892 81 0,'0'0'499'0,"10"-17"-24"16,-10 17 2-16,0 0-2 0,10-24-15 0,-10 24-14 16,0 0-21-16,3-19-30 0,-3 19-42 0,0 0-48 15,0 0-50-15,0-17-46 0,0 17-45 0,0 0-34 16,0 0-31-16,0 0-8 0,0 0 3 0,0 0-4 16,0 0-14-16,-6 20-9 0,6-20-10 0,-3 25-9 15,3-25-7-15,-4 27-4 0,4-27-7 16,4 32-4-16,-4-32-1 0,3 33-2 0,3-16-2 15,1-1 2-15,-7-16-1 0,11 28 1 16,-11-28 0-16,16 22 4 0,-16-22 2 0,20 15-5 16,-20-15-3-16,0 0 6 0,40 0 3 0,-40 0 2 15,27-18 0-15,-10 5 6 0,-4 1 2 0,0-6 1 16,0-2-1-16,-3-2 4 0,-3 0 4 0,3-1-1 16,-7-2 8-16,4-1 10 0,-7 5 1 0,0-2 2 15,0 1 4-15,0-1-5 0,-3 3-4 0,3 20 0 16,-4-32-5-16,4 32-9 0,-6-28-16 0,6 28-11 15,-3-22-16-15,3 22-10 0,0 0 4 0,-11-16-2 16,11 16 2-16,0 0-4 0,-10 13 3 16,10-13 0-16,-6 25 0 0,3-7 2 0,3 1 0 15,0 4 4-15,0-1-1 0,3 7 0 0,0-3 3 16,4 3 4-16,-1 0 0 0,1 1-1 16,3-2 1-16,0-1-6 0,0-4-41 0,0-1-64 15,3-2-67-15,-2-3-60 0,-2 1-68 0,1-4-55 16,-10-14-81-16,20 18-102 0,-20-18-80 0,21 11-71 15,-21-11-640-15,0 0-781 0</inkml:trace>
  <inkml:trace contextRef="#ctx0" brushRef="#br0" timeOffset="29027.06">8870 10807 454 0,'0'0'468'0,"3"-31"7"0,-3 31-5 0,4-24-9 15,-4 24-17-15,0-25-29 0,0 25-42 0,0 0-60 16,4-26-58-16,-4 26-53 0,0 0-43 0,0 0-22 15,13-16-12-15,-13 16-9 0,0 0-12 0,23 15-6 16,-23-15-14-16,20 22-5 0,-13-4-7 16,3-1-6-16,0 2-12 0,-3 5-3 0,-1 0-8 15,-2 2-6-15,2-4-2 0,-3 3 3 0,-3-3 26 16,4 3 7-16,-4-4 7 0,0-21 11 0,3 32 39 16,-3-32 50-16,-3 28 56 0,3-28 47 0,0 19 18 15,0-19-54-15,0 0-41 0,0 0-31 16,0 0-23-16,0 0-27 0,0 0-20 0,-10-17-20 15,10 17-23-15,6-38-60 0,1 14 0 0,0-3 0 16,6-4 0-16,0-1 0 0,4-8 0 0,4 5 0 16,1-3 0-16,2 3 0 0,-4 8 0 0,0-1 0 15,0 6 0-15,0-2 0 0,-4 8 0 0,1 0-34 16,0 7-26-16,-17 9 12 0,26-5 4 0,-26 5 9 16,27 10 8-16,-27-10 7 0,17 20 2 0,-7-4 4 15,-4 2 5-15,-1 7 0 0,-2-2 2 16,0 0 1-16,-3 2 0 0,3-5 4 0,-6 2-2 15,6-4 3-15,-3-18 2 0,0 30 7 0,0-30 12 16,0 20-14-16,0-20-34 0,0 0-13 16,0 0-2-16,0 0 1 0,24-6 0 0,-24 6-11 15,19-25-3-15,-5 11 0 0,-1-1 2 0,-3-6 2 16,7 4 16-16,-4 0 5 0,1 1 3 0,-2 4-5 16,-12 12-25-16,21-18 0 0,-21 18 9 0,0 0 10 15,33 3 1-15,-33-3 5 0,17 26 3 0,-7-9 11 16,0 8 5-16,0 5 4 0,0 2 6 0,3 6 0 15,1 1 0-15,-1 2 0 0,0 1 0 0,0-6 4 16,1-2 3-16,-1-4-3 0,-3 0 9 0,4-3 1 16,-5-6-45-16,5-4-68 0,-1-2-76 15,-13-15-94-15,27 13-102 0,-27-13-98 16,33-3-109-16,-16-7-102 0,-4-7-757 0,8-7-891 16</inkml:trace>
  <inkml:trace contextRef="#ctx0" brushRef="#br0" timeOffset="30055.88">9387 3987 47 0,'11'-17'442'0,"2"4"-17"0,-13 13 4 0,13-22-17 16,-13 22-42-16,7-23-40 0,-7 23-30 0,3-20-35 15,-3 20-38-15,-6-17-34 0,6 17-23 16,-14-15-23-16,14 15-19 0,-30-14-8 0,30 14-9 16,-40-12-13-16,40 12-6 0,-47-7-1 0,47 7 4 15,-49-7-7-15,49 7-6 0,-54-3-10 0,54 3-3 16,-57-3-12-16,57 3-8 0,-53 3-6 0,53-3-8 16,-57 3-7-16,30 2-5 0,1 0-6 0,-1-1-7 15,4 4-1-15,-4 2-4 0,0 1 2 16,4 1-5-16,-3 2 3 0,-1 4-1 0,4 2 0 15,-1 6 7-15,0-2 6 0,-1 9 3 0,1 2 2 16,0 5 6-16,1 2 35 0,3 3 3 0,3 3-5 16,-3 7-8-16,1 2-6 0,2 3-4 0,0 6-1 15,4-3-7-15,3 6-3 0,-1 0-5 0,1 6 2 16,1 0-2-16,2 3-3 0,3 0-3 0,-2 2-4 16,6 0-3-16,-4-1-3 0,4 5-1 15,0-5 1-15,0-1-5 0,0-1 1 0,0 1-2 16,4-3 1-16,-4 0 0 0,0 0 0 0,-4-2-2 15,1 2 0-15,-3-6 2 0,-1 5-2 0,-3-7 8 16,-3-1-4-16,-1 0 1 0,-2-4-1 16,-1-4 1-16,4-8-3 0,-4-6 1 0,4 0-1 15,-1-10 3-15,4 1-2 0,0-5 3 0,-3-3-3 16,6-3 2-16,1-2-1 0,-4-5 1 0,2 4-1 16,8-21 0-16,-9 27-1 0,9-27-4 0,-7 24-1 15,7-24-1-15,-6 24 2 0,6-24 5 0,0 21 2 16,0-21 3-16,6 21 1 0,-6-21 0 0,13 20 0 15,-13-20 0-15,30 16-1 0,-30-16-3 0,47 14 1 16,-20-10 1-16,3 2-4 0,4-4 1 16,2-2-2-16,0 3 3 0,4-6-4 0,7 3 0 15,-4-2 2-15,1-4 4 0,-1 5 2 16,-10-4 2-16,1 2 1 0,-8-2-42 0,1-2-103 16,-3-2-121-16,-7 0-123 0,-17 9-147 0,16-20-119 15,-16 20-147-15,-13-25-430 0,-4 7-678 0</inkml:trace>
  <inkml:trace contextRef="#ctx0" brushRef="#br0" timeOffset="30555.01">6689 5153 339 0,'0'0'430'0,"3"-24"-12"0,-3 24-15 15,0-22-17-15,0 22-16 0,4-20-18 0,-4 20-15 16,0-21-10-16,0 21-15 0,0-21-11 16,0 21-23-16,-4-18-22 0,4 18-34 0,0 0-50 15,-3-20-36-15,3 20-31 0,0 0-31 16,0 0-18-16,0 0-16 0,0 0-5 0,0 0-10 16,0 0-3-16,-23 13-4 0,23-13 4 0,-10 26 8 15,3-5 18-15,1 2 13 0,-1 2 11 0,-3 7 2 16,0 0-2-16,4 2-9 0,-5 3-5 0,1-2-9 15,1 2-7-15,-2 1-7 0,1-3-3 0,4-1-5 16,-4 2-5-16,-1-5-1 0,5 1-1 0,0-6-3 16,-1-3 2-16,0 0 6 0,3-3-3 0,-2-3 2 15,6-17 5-15,-6 30 2 0,6-30-5 16,-7 20-46-16,7-20-72 0,0 0-102 0,-7 20-93 16,7-20-85-16,0 0-92 0,0 0-75 0,0 0-73 15,0 0-58-15,0 0-386 0,0 0-529 0</inkml:trace>
  <inkml:trace contextRef="#ctx0" brushRef="#br0" timeOffset="30807.06">6090 5592 187 0,'-48'-4'521'0,"5"-1"2"0,-7-1-5 16,0-1-12-16,0 2-9 0,3-6-22 0,1 4-29 15,-1-3-23-15,7 2-13 0,-1-1-18 16,8-1-40-16,6 2-54 0,5-2-50 0,1 2-54 15,21 8-44-15,-17-17-24 0,17 17-30 0,21-20-16 16,12 8-17-16,17-3-13 0,23-1-4 0,14 2-7 16,24-4-6-16,12 0-4 0,7 4 2 0,7 1-1 15,6 1 3-15,7 1-1 0,3 2-3 0,-3 2-27 16,-3-2-110-16,-10 4-93 0,-13 1-92 16,-25 1-104-16,-21 1-117 0,-5 2-92 0,-20 2-40 15,-7-2-76-15,-12 0-425 0,-34 0-614 0</inkml:trace>
  <inkml:trace contextRef="#ctx0" brushRef="#br0" timeOffset="32731.98">9851 11257 493 0,'0'0'501'16,"0"0"-10"-16,0 0-7 0,0 0-8 0,0 0 1 16,0 0-14-16,0 0-40 0,0 0-41 0,0 0-43 15,0 0-37-15,0 0-40 0,0 0-27 0,0 0-35 16,0 0-28-16,0 0-38 0,0 0-23 0,0 0-14 16,26-10-15-16,-26 10-7 0,0 0-12 0,38 0-12 15,-38 0-9-15,33 0-6 0,-33 0-3 16,40 0-5-16,-40 0 0 0,43 0-3 0,-43 0-60 15,44 0-88-15,-44 0-122 0,36-3-122 0,-36 3-163 16,36 0-140-16,-36 0-186 0,38-4-395 0,-38 4-713 16</inkml:trace>
  <inkml:trace contextRef="#ctx0" brushRef="#br0" timeOffset="33911.07">10742 10890 54 0,'0'0'523'0,"6"-30"-12"0,-6 30-13 0,6-30-8 16,-6 30-33-16,4-30-31 0,-4 30-36 0,4-33-33 15,-4 33-25-15,-4-32-37 0,4 32-28 0,-10-28-39 16,10 28-32-16,-10-25-29 0,10 25-31 0,-17-20-27 16,17 20-22-16,-23-15-18 0,23 15-16 0,-26-7-10 15,26 7-10-15,-30-5-3 0,30 5-12 0,-30 5-5 16,30-5-4-16,-34 12 0 0,34-12-1 0,-37 17 2 15,21-1-2-15,2-3-2 0,-2 4 0 16,2 0-2-16,4 3 3 0,1-3 0 0,1 7-3 16,2-5 3-16,6 4 2 0,0-7 1 0,0 8 11 15,3-7-2-15,-3-17 1 0,14 33-1 16,-14-33 2-16,16 22 1 0,-16-22 0 0,27 18-2 16,-27-18 1-16,27 7-3 0,-27-7 0 0,33-3-2 15,-33 3-2-15,36-7-3 0,-36 7 2 0,38-18-3 16,-22 9 4-16,1-1-3 0,-4-5-2 0,4-1 1 15,-7 2-1-15,3-1-2 0,-3-2 21 0,0 1 23 16,-10 16 7-16,10-27-5 0,-10 27 11 0,10-25-1 16,-10 25 3-16,7-23-1 0,-7 23-8 0,6-17-12 15,-6 17-17-15,0 0-12 0,11-22-10 0,-11 22-9 16,0 0-4-16,0 0 4 0,0 0 3 0,0 0-2 16,0 0 2-16,0 0-4 0,19 9 3 15,-19-9 3-15,7 22-2 0,-7-22-2 16,10 27 2-16,-3-9 0 0,-1-2 2 0,1 1-2 15,-4 0 6-15,4-1-6 0,0 1 5 0,-1-2-4 16,-6-15 0-16,10 27 0 0,-10-27 0 0,11 25-4 16,-11-25 7-16,9 21 3 0,-9-21 6 0,7 17 11 15,-7-17 8-15,0 0 87 0,10 18 8 0,-10-18-24 16,0 0-20-16,0 0-17 0,0 0-12 0,20-11-11 16,-20 11-9-16,7-20-7 0,-7 20-4 0,13-25-6 15,-13 25-4-15,13-30-4 0,-2 15-1 0,-2-2-1 16,1 0-6-16,1-4-2 0,2 4-1 0,4 2-2 15,-8-3-4-15,4 6-4 0,5-3-5 0,-6 0-5 16,2 5-10-16,-14 10-6 16,24-17-1-16,-24 17 4 0,19-12 0 0,-19 12 10 15,0 0 1-15,27-6 0 0,-27 6 6 0,0 0 3 16,17 11 2-16,-17-11 6 0,3 17-1 0,-3-17 2 16,-3 25 1-16,3-25-2 0,-6 33 5 0,-2-16 0 15,2 3-2-15,-1 0 2 0,4-1-2 0,-3 2-1 16,1-1 4-16,2-4 1 0,3-16-1 0,-6 34 4 15,6-34-1-15,0 29-3 0,0-29 4 0,3 26 7 16,-3-26-2-16,6 20 2 0,-6-20 2 0,21 15 0 16,-21-15-4-16,23 7-1 0,-23-7 4 0,0 0 4 15,47 0-6-15,-47 0 2 0,37-13-4 16,-37 13-2-16,40-19 2 0,-20 7-1 0,-4-1-1 16,5-5-1-16,-5 3-1 0,1-8-3 0,-4 5 3 15,1-1-3-15,-5-3 0 0,1 5 1 16,-3-7-4-16,0 7-1 0,-7 17-1 0,0-33-2 15,0 33-1-15,0-27-4 0,0 27 2 0,-10-25-1 16,10 25 2-16,-14-23-1 0,14 23-6 0,-13-14 1 16,13 14-1-16,-14-11 0 0,14 11 0 0,0 0 2 15,0 0 3-15,0 0 0 0,-30-5 5 0,30 5 2 16,0 0 6-16,0 0 2 0,0 0 2 0,14 21-1 16,-14-21 0-16,20 9 3 0,-20-9-2 0,30 6 4 15,-30-6 0-15,37 2 1 0,-37-2-2 16,37 0 1-16,-37 0 2 0,46-5-3 0,-46 5 1 15,47-9-4-15,-47 9 1 0,43-15-4 0,-20 6 2 16,-2 0 0-16,-5-2-2 0,4 2-4 0,-4-1 5 16,-16 10-2-16,27-18 2 0,-27 18-1 0,24-18-2 15,-24 18 1-15,14-15 1 0,-14 15-5 16,16-9-3-16,-16 9-9 0,0 0-2 0,0 0 3 16,0 0 0-16,0 0-1 0,0 0 5 0,0 0-1 15,-13 17 5-15,2-5-3 0,2 4 0 0,-4 4 1 16,2-1 5-16,-2 7-1 0,2 1-2 0,2 1 5 15,-4-1 0-15,2 1 2 0,5-3 1 16,-1 0-2-16,1 0 3 0,3-3 0 0,-2-3-2 16,2 2 2-16,0-3 2 0,3-18 3 0,0 29 1 15,0-29 2-15,0 25 1 0,0-25-17 0,0 0-88 16,3 23-147-16,-3-23-176 0,0 0-197 0,0 0-215 16,0 0-904-16,0 0-1163 0</inkml:trace>
  <inkml:trace contextRef="#ctx0" brushRef="#br0" timeOffset="35839.33">12816 10299 362 0,'10'-22'381'0,"0"2"-7"0,-4 2 8 15,1 1 1-15,3 2-15 0,-10 15-21 0,10-26-20 16,-10 26-30-16,13-24-32 0,-13 24-44 0,11-17-41 16,-11 17-37-16,6-15-41 0,-6 15-23 0,0 0-10 15,0 0 36-15,0 0-1 0,13 24 13 16,-13 2 29-16,-3 6 5 0,-4 5-11 0,1 16-18 15,3 15-11-15,-8 4 49 0,1 21 0 0,1 7 18 16,-2 5-13-16,5 10-26 0,2 4-14 0,1 2-18 16,6 1-13-16,-3 1-18 0,10 14-9 0,4-2-10 15,-1-20-8-15,1-5-7 0,2-5 2 0,4-7-7 16,1-7-4-16,-2-4-2 0,1-20-2 0,-4-10 7 16,2-7-8-16,-6-11 13 0,-1-5 1 15,-1-12-9-15,-1-4-49 0,-9-18-66 0,21 9-99 16,-21-9-101-16,17-14-113 0,-11-6-104 0,1-5-126 15,-1-8-98-15,-3-9-721 0,5-6-894 16</inkml:trace>
  <inkml:trace contextRef="#ctx0" brushRef="#br0" timeOffset="36623.07">13146 10227 370 0,'-40'-17'407'15,"7"0"-27"-15,-5 0 0 0,2 3-16 16,-1-1-9-16,1 3-22 0,6-4-18 0,-3 7-24 16,6 0-30-16,3 0-39 0,4 2-43 0,1-1-46 15,19 8-23-15,-27-10-27 0,27 10-11 0,0 0-14 16,0 0-8-16,23-7-8 0,17 4-6 0,27 3-13 15,32-2 6-15,42 2-7 0,19-3-8 0,50 3-2 16,17-8-5-16,29 7 4 0,81-10-6 0,23 2-1 16,14-4 2-16,16 2 5 0,24-3 0 0,13-2-9 15,6-2 1-15,14 6 7 0,10-3-8 0,6-2-2 16,-3 3 0-16,-2-4 4 0,-1 3-5 0,-11-3-5 16,-5 3 0-16,-21 1 3 0,-10-1 3 0,-20 2 0 15,-9-5 6-15,-17 6 27 16,-25 0 10-16,-16-5 10 0,-72 8 6 0,-11-1 4 15,-20 0 8-15,-17 3-4 0,-15-3 3 0,-43 5 5 16,-4-2 1-16,-21-1-7 0,-27 5-8 0,-19 2-8 16,-10-2-13-16,-12 3-11 0,-5 0-7 0,-4 4-4 15,-9 4-2-15,-4 4-2 0,-7 3-2 0,-3 10-1 16,-3 2 0-16,-4 6 1 0,-3 15-2 0,-7 2 0 16,1 5 0-16,-4 7-1 0,-4 11 2 0,-2 2 0 15,-7 15-2-15,-4 3 2 0,-3 2 1 0,-3-1 1 16,-1 4 9-16,1 2-1 0,-4 0-1 0,3 0-1 15,-1 0 1-15,-2-3 0 0,0-2-5 16,0 3 3-16,-6-8 6 0,3-3-2 0,-3-4-1 16,-8-6 1-16,1-4-3 0,-3-6 5 0,-4 2 2 15,-2-14 4-15,-5 1 9 0,4-11 9 16,-4-5 16-16,-6-5-1 0,-9 0 0 0,-15-4-4 16,-6-2-5-16,-13-6-6 0,-8-3-8 0,-9-5-6 15,-16-3-6-15,-11-2 2 0,-39-2-8 0,-21-4-6 16,-20-1-4-16,-16 0-3 0,-14-3-2 0,-14 0 2 15,-69 0-2-15,-14 0-2 0,-6 0-2 0,1 0-2 16,-1 0 3-16,-1-3-2 0,-9 3 0 0,0 0-2 16,-4 0-4-16,1 0 1 0,-8-3 4 0,-5 6-2 15,-15-3 1-15,1 3 0 0,0 2-1 16,-6 0 5-16,-8 3 2 0,7 0-5 0,17-2-2 16,20 0 0-16,22 1 4 0,78-2-5 0,17 0-3 15,26 0 3-15,27-3 4 0,50-2 5 0,17 0 8 16,32 3 1-16,22-3 2 0,8-3-4 15,14 3-7-15,15-5-4 0,8 3-25 0,14-6-63 16,20 8-78-16,-13-12-100 0,13 12-114 0,24-21-134 16,1 7-108-16,16-4-101 0,8-4-647 0,25-7-822 15</inkml:trace>
  <inkml:trace contextRef="#ctx0" brushRef="#br0" timeOffset="37119.08">15247 10164 165 0,'0'-27'405'0,"3"5"-10"16,-3-1-7-16,0 0-11 0,-3 6-28 0,3 0-13 15,0 17-5-15,-4-33-26 0,4 33-50 0,0-25-57 16,0 25-47-16,-3-17-30 0,3 17-27 0,0 0-6 15,0 0 0-15,-6 17 13 0,-4 5-2 0,-1 11 68 16,2 9-5-16,-5 11-8 0,1 13-7 16,-7 16-4-16,3 5 3 0,0 11 5 0,-2 2-7 15,5 9-16-15,-2 24-19 0,2 0-12 16,1 1-9-16,2-18-13 0,2-1-8 0,-1-5-12 16,-1 0-7-16,5-5-8 0,-4-8-5 0,0-2-4 15,3-17 2-15,1-9-3 0,-1-1-7 0,4-15 1 16,0-6-1-16,0-9 7 0,-2-3 3 0,5-7 2 15,-3-4-1-15,3-6-8 0,0-18-90 0,3 25-112 16,-3-25-124-16,0 0-113 0,0 0-136 0,44-10-119 16,-17-8-186-16,0 1-336 0,6-5-656 0</inkml:trace>
  <inkml:trace contextRef="#ctx0" brushRef="#br0" timeOffset="37578.97">17989 9969 81 0,'22'-27'391'0,"-1"0"2"0,-1 2-1 16,-4 2-15-16,1-2-21 0,-4 5-18 15,-2-1-12-15,-2 5-12 0,1-2-18 0,-3 3-38 16,-7 15-50-16,13-26-45 0,-13 26-42 0,10-12-23 16,-10 12-21-16,0 0 1 0,0 0 22 0,0 36 20 15,-10-9 13-15,1 18-8 0,-5 8-7 0,-2 14 16 16,-5 22 26-16,1 2-21 0,4 11-15 0,-8 4-6 15,7 21-7-15,-2 6 12 0,-1 4-12 0,2 1-22 16,6-2-12-16,2 5-13 0,-1-26-12 0,-2 0-5 16,7-2-7-16,-5-6-5 0,1-3-5 0,4-10-4 15,-4-4-6-15,3-18 3 0,4-14-4 16,-1-3 0-16,1-13 4 0,3-2 7 0,0-7 7 16,-3-6 2-16,3-4-4 0,0-23-48 0,6 25-82 15,-6-25-96-15,0 0-99 0,0 0-108 0,27-8-138 16,-17-6-117-16,7-4-135 0,-1-8-445 15,14-3-694-15</inkml:trace>
  <inkml:trace contextRef="#ctx0" brushRef="#br0" timeOffset="38011.04">20153 9885 53 0,'9'-25'383'15,"5"0"-12"-15,-4 8-8 0,-4-1-20 0,5 0-11 16,-4 1-15-16,-7 17-21 0,12-25-44 0,-12 25-50 15,14-21-45-15,-14 21-29 0,0 0 25 0,0 0-4 16,0 0 4-16,13 16 5 0,-13 6 11 16,0 6-2-16,-3 14 12 0,-3 16 5 0,-1 8-17 15,-7 23 8-15,1 6-21 0,-4 5-16 0,-3 5-7 16,-3 24 5-16,-3 4 31 0,-5 7-25 0,5 3-21 16,-1-1-22-16,0-1-16 0,0-4-16 0,5-5-8 15,-2-2-10-15,4-25-3 0,-4-2-6 0,5-9-6 16,2-6-4-16,1-18-5 0,2-5-1 0,4-14-2 15,-1-7 6-15,5-6 9 0,-4-8 8 16,7-5-6-16,3-25-18 0,0 28-87 0,0-28-113 16,0 0-116-16,0 0-105 0,33-18-129 0,-20 0-98 15,8-7-105-15,5-9-547 0,1-4-738 16</inkml:trace>
  <inkml:trace contextRef="#ctx0" brushRef="#br0" timeOffset="38468.03">22834 9819 203 0,'20'-30'362'0,"0"1"-5"15,0 4-7-15,-3-5-12 0,-1 2-17 0,1 4-8 16,-4-5-20-16,4 5-12 0,-7 2-15 0,4 1-9 16,-5 4-18-16,1-1-40 0,-3 6-39 0,-7 12-37 15,13-24-36-15,-13 24-16 0,0 0-12 0,0 0 5 16,0 0 31-16,-6 33 16 0,-5 3 34 0,-5 14-1 15,-11 27 16-15,-3 10 9 0,-3 11-8 0,-7 27-16 16,3 1 12-16,0 7 4 16,1 8 8-16,-4 2-19 0,3 4-23 0,0 3-19 15,4 0-20-15,0-5-14 0,3-5-12 0,0-5-9 16,3-11-9-16,3-17-9 0,8-13-5 0,-4-4-4 16,7-18-5-16,2-9-1 0,-2-7-5 0,7-9 9 15,-5-10 8-15,8-4 8 0,-3-6 6 0,2-7-5 16,4-20-18-16,-9 25-95 0,9-25-141 0,0 0-162 15,0 0-184-15,-38-12-228 0,19-1-918 0,-11-4-1139 16</inkml:trace>
  <inkml:trace contextRef="#ctx0" brushRef="#br0" timeOffset="39031.94">14423 12965 263 0,'0'0'382'16,"-27"-14"0"-16,27 14 4 0,-27-9 2 0,27 9-21 16,-25-10-22-16,25 10-37 0,-27-5-30 0,27 5-17 15,-33 3-7-15,33-3-7 0,-48 12-18 0,25 0-14 16,-7 2-15-16,0 2-25 0,0 2-15 0,3 2-22 15,-3 4-19-15,7-3-14 0,3 1-10 16,3 2-12-16,1 0-10 0,2-4-11 0,4-1-7 16,4 2-8-16,3-3-4 0,3-18-6 0,0 30-2 15,0-30-1-15,12 23-2 0,-12-23-4 0,27 12-3 16,-27-12-4-16,40 0-5 0,-40 0 3 0,44-15-2 16,-21 1-3-16,0 2 0 0,-3-7-6 0,-3-1 0 15,-4-1-2-15,0 1 1 0,-5 1-3 0,-5 0-2 16,0-1-3-16,-6 3 1 0,0 3-5 15,-11-1 2-15,-2 3 0 0,-5 3-3 0,-2 1 3 16,-4 4 1-16,27 4 0 0,-53-2-1 0,27 4 2 16,26-2-4-16,-51 10-43 0,31-4-53 0,20-6-56 15,-30 17-54-15,30-17-68 0,-7 20-98 16,7-20-91-16,30 20-75 0,7-11-127 0,7 0-384 16,16-1-527-16</inkml:trace>
  <inkml:trace contextRef="#ctx0" brushRef="#br0" timeOffset="39315.08">16117 12908 378 0,'21'-18'583'0,"-8"3"0"0,-4 2-10 16,2-2-29-16,-11 15-45 0,16-25-41 0,-16 25-36 15,14-22-34-15,-14 22-56 0,10-18-66 16,-10 18-54-16,6-15-56 0,-6 15-37 0,0 0-20 15,0 0-17-15,0 0-1 0,14 13 5 0,-14-13 8 16,-3 35 1-16,-1-10 0 0,-3 5-15 0,4 5-6 16,-7 5-12-16,7 5-9 0,-8-1-5 0,5 2-7 15,-4 1-8-15,4-2-3 0,-5-5-6 0,8-2 2 16,-7-1-4-16,7-2 3 0,3-7-3 0,-3-3-5 16,0-3-38-16,-2-1-48 0,5-21-91 0,8 27-157 15,-8-27-173-15,16 12-185 0,-16-12-139 0,0 0-600 16,50-5-864-16</inkml:trace>
  <inkml:trace contextRef="#ctx0" brushRef="#br0" timeOffset="39763.74">18752 12909 73 0,'16'-9'549'0,"-16"9"-15"15,0 0-13-15,0 0-20 0,0 0-50 16,0 0-45-16,11-18-37 0,-11 18-28 0,0 0-32 16,10-15-36-16,-10 15-27 0,0 0-33 15,17-15-32-15,-17 15-23 0,16-12-31 0,-16 12-23 16,20-10-20-16,-20 10-21 0,23-8-11 0,-23 8-11 15,30-1-10-15,-30 1-7 0,0 0-4 0,44 1-6 16,-44-1-1-16,23 11-2 0,-23-11 1 0,23 17-2 16,-23-17 2-16,11 25-3 0,-11-25 0 0,3 33-2 15,-10-16 3-15,4 0 0 0,-11 4-2 0,1-1-1 16,-4 2-3-16,1-1 5 0,-4 0-1 0,-1-1 2 16,5-3 10-16,-4-1 2 0,7-1-1 0,-1-3 0 15,1 1 0-15,13-13 2 0,-17 19-1 0,17-19 4 16,-6 16 14-16,6-16 5 0,13 15-3 15,-13-15-9-15,37 10-3 0,-11-5-4 0,4-2-3 16,4-2 0-16,6 2-17 0,6-3-59 0,1 0-84 16,-1 0-111-16,8-3-121 0,-4 2-137 15,-4-2-101-15,8 0-131 0,3-2-493 0,3-2-694 16</inkml:trace>
  <inkml:trace contextRef="#ctx0" brushRef="#br0" timeOffset="40194.96">20753 12930 510 0,'-14'-15'522'0,"14"15"0"0,-19-22-25 16,19 22-45-16,-17-21-48 0,17 21-55 0,-10-20-45 16,10 20-60-16,-7-19-48 0,7 19-42 0,7-20-31 15,-7 20-29-15,13-13-17 0,-13 13-20 16,27-13-10-16,-27 13-8 0,33-5-5 0,-33 5-9 15,33 0-5-15,-33 0-4 0,41 5-4 0,-41-5-1 16,37 8-2-16,-37-8-1 0,33 12-2 0,-33-12 0 16,27 15-2-16,-27-15-3 0,19 18 2 0,-19-18 1 15,14 19 0-15,-14-19 2 0,0 23 0 16,0-23-1-16,-11 20 0 0,11-20 4 0,-13 20 25 16,13-20 32-16,-13 15 22 0,13-15 3 0,-10 13-7 15,10-13-14-15,0 0-13 0,-13 15-12 0,13-15-12 16,0 0-8-16,0 0-9 0,10 22-4 0,-10-22-4 15,26 15-3-15,-9-3-1 0,-4 0-1 0,8 5-1 16,-5-2-4-16,1 2 2 0,-7 0 1 0,-1 4 0 16,-4-1 0-16,-2 2-1 0,-11-1 5 0,-1 3 32 15,-12-2 29-15,2 3 6 0,-8 0-2 16,-6 0-6-16,-4-2-9 0,3-3-7 0,1-2-6 16,3-1-6-16,0-3-2 0,7-1-38 0,3-2-74 15,0-2-109-15,20-9-192 0,-20 11-216 16,20-11-183-16,0 0-561 0,30-8-795 0</inkml:trace>
  <inkml:trace contextRef="#ctx0" brushRef="#br0" timeOffset="40611.06">22537 12695 201 0,'27'-11'492'0,"-27"11"5"0,0 0 5 0,26-7 0 16,-26 7-5-16,0 0-21 0,17-9-17 0,-17 9-33 16,0 0-38-16,0 0-44 0,0 0-31 0,0 0-36 15,27-9-54-15,-27 9-58 0,0 0-26 0,0 0 22 16,0 0 8-16,0 0-12 0,-7 25-9 0,7-25-2 15,-10 23 5-15,10-23-13 0,-13 27-17 0,6-9-18 16,-3 0-13-16,0-1-12 0,0 3-12 0,3-2-14 16,-6 2-8-16,7-3-10 0,-2 0-5 0,-1 1-3 15,9-18-4-15,-10 25 2 0,10-25 4 16,-11 25 20-16,11-25 37 0,8 18 2 16,-8-18-14-16,19 12-10 0,-19-12-12 0,34 10-9 15,-34-10-5-15,47 3-20 0,-47-3-17 0,63 0 0 16,-30-3-7-16,0 0-78 0,7 2-56 0,1-2-69 15,-1-2-63-15,-4 2-66 0,2-1-77 0,-8-1-87 16,3 1-95-16,-7-1-86 0,0 1-59 0,1-1-683 16,-27 5-876-16</inkml:trace>
  <inkml:trace contextRef="#ctx0" brushRef="#br0" timeOffset="40855.08">23144 12743 342 0,'-7'-21'514'0,"1"4"-2"0,-4-4-4 0,-1 2-18 15,2-1-24-15,2 0-21 0,-7 0-23 0,8 3-16 16,0 1-45-16,6 16-71 0,-14-25-65 16,14 25-59-16,-17-14-32 0,17 14-19 0,0 0 21 15,-23 24 19-15,10-5 20 0,-1 14-1 0,-5 8 22 16,-8 14 17-16,0 5-20 0,-6 15 50 0,-4 2-18 16,3 1-26-16,1 2-31 0,-4-3-30 0,4-2-25 15,3 0-21-15,3-15-13 0,4-1-11 0,3-13-8 16,3-4-14-16,1-4-26 0,2-7-52 0,1-4-72 15,-1-5-93-15,8-3-136 0,-7-6-172 16,2 0-187-16,11-13-211 0,-30 10-907 0,30-10-1239 16</inkml:trace>
  <inkml:trace contextRef="#ctx0" brushRef="#br1" timeOffset="45114.96">12722 4132 115 0,'0'0'461'0,"0"-22"-15"15,0 22-5-15,0-25-17 0,0 25-23 0,0-20-34 16,0 20-31-16,-3-20-22 0,3 20-39 0,0 0-48 15,-3-25-48-15,3 25-38 0,0 0-32 0,0 0-24 16,0 0-15-16,0 0-10 0,0 0-15 0,-17 10-2 16,17-10 6-16,-10 29-5 0,7-5 10 0,-4-2 10 15,4 3 0-15,-1 3-6 0,-3-1-7 0,4 5-11 16,0-4-2-16,3 2-9 0,-3-1-7 16,3-1-1-16,-3-1-5 0,-1-1 0 15,4-1-4-15,0-1 0 0,0-4 2 0,-3 1-2 16,3-21-1-16,0 32 5 0,0-32 3 0,3 26 4 15,-3-26-4-15,4 22-32 0,-4-22-55 0,0 0-107 16,0 0-111-16,9 15-95 0,-9-15-83 0,0 0-73 16,24-13-592-16,-24 13-597 0</inkml:trace>
  <inkml:trace contextRef="#ctx0" brushRef="#br1" timeOffset="45463.09">13106 4100 100 0,'10'-21'430'0,"-1"1"-1"0,-1 3 8 15,-2 0-7-15,-6 17-11 0,10-29-13 0,-10 29-25 16,3-24-24-16,-3 24-45 0,4-22-60 16,-4 22-52-16,0 0-42 0,-7-15-24 0,7 15-10 15,0 0-5-15,-30 10-11 0,14 2-15 0,-1 1-11 16,4 4-10-16,-4 9-10 0,-4-2-9 0,12 4-1 16,-4-1-8-16,2 3-9 0,5-6-2 0,2 5-3 15,4-4-2-15,4 0-3 0,2-3 0 0,5-2 3 16,-1 0-5-16,2-5 1 0,6-1 0 0,2-5-4 15,-20-9-2-15,40 7-3 0,-40-7 0 16,47-4-1-16,-25-4-2 0,2 1-2 0,-1-6-2 0,-3-3-1 16,0-1 1-16,-6 0-2 0,-1-4-3 15,-7-1 2-15,1 2-2 0,-7-1-1 0,0-3-4 16,-7 2 2-16,1-1-2 0,0 3-1 0,-5 0-2 16,-2 2 3-16,0 4 0 0,-1 2-1 0,-2-1 0 15,2 3-1-15,14 10-34 0,-30-15-64 16,30 15-87-16,-27-5-102 0,27 5-110 0,0 0-92 15,0 0-75-15,-22 7-645 0,22-7-677 0</inkml:trace>
  <inkml:trace contextRef="#ctx0" brushRef="#br1" timeOffset="46015.97">14527 4052 41 0,'0'0'411'16,"-7"-17"-12"-16,7 17-5 0,-7-19-13 0,7 19-12 15,-6-21-12-15,6 21-20 0,-10-20-23 0,10 20-30 16,-14-15-28-16,14 15-32 0,-20-10-27 0,20 10-19 16,-26-5-17-16,26 5-8 0,-41 5-8 0,19 0-16 15,-2 4-19-15,1 2-13 0,-4 6-8 0,3 4-10 16,-3 1-12-16,8 2-6 0,-1 5-5 15,7-3-8-15,-1 6-5 0,7 0-6 16,4-5-4-16,6 3-4 0,4-1 1 0,7-1-4 16,2 0-1-16,1-3-2 0,2-3-2 0,5-4 3 15,3 0-3-15,-4-9-2 0,4 1-1 0,0-5-1 16,-27-5-1-16,60 0-4 0,-34-5 2 0,-3-3-6 16,1-3 0-16,-4-4 0 0,0-6 0 0,-3-1 5 15,-8-1 7-15,-2-3-2 0,-7 0-5 0,0-2-2 16,-7-7-5-16,-5 3 0 0,-6-1-1 0,-1-2-4 15,-8 3-1-15,7 4 1 0,-4 3 1 0,1 3-1 16,0 2-3-16,6 4-3 0,-7 5-48 0,8 0-83 16,16 11-102-16,-30-7-107 0,30 7-138 0,0 0-119 15,0 0-182-15,-14 15-313 0,14-15-568 16</inkml:trace>
  <inkml:trace contextRef="#ctx0" brushRef="#br1" timeOffset="46423.09">16007 4220 124 0,'0'0'533'0,"-33"0"-21"0,33 0-27 0,0 0-34 15,-30-3-15-15,30 3-15 0,0 0-21 0,-27-8-27 16,27 8-35-16,0 0-41 0,0 0-42 0,-23-7-43 15,23 7-44-15,0 0-28 0,0 0-32 0,0 0-21 16,0 0-17-16,34-7-15 0,-34 7-9 16,39 0-8-16,-39 0-8 0,54 0-3 0,-54 0-3 15,66 0 1-15,-32 0-6 0,2 2-1 0,-3-2-37 16,1 0-55-16,0 3-96 0,-34-3-102 0,52 0-114 16,-52 0-107-16,51-3-121 0,-51 3-632 15,47-5-708-15</inkml:trace>
  <inkml:trace contextRef="#ctx0" brushRef="#br1" timeOffset="46727.1">16814 3970 540 0,'10'-20'567'0,"-10"20"-1"0,11-20-33 0,-11 20-38 15,3-21-18-15,-3 21-26 0,0-17-34 0,0 17-50 16,0 0-64-16,3-20-61 0,-3 20-51 0,0 0-41 15,0 0-32-15,0 0-22 0,0 0-16 0,0 0-7 16,-17 15-2-16,17-15 4 0,-10 34 3 0,4-10-2 16,-5 1-14-16,5 5-7 0,-4 2-1 15,7 3-6-15,-8 1-5 0,8-2-7 0,-7 1-6 16,7 0-5-16,0-1-2 0,-5-3 0 0,5-3-4 16,3 0 1-16,-3-4-1 0,3-1 0 0,0-3 6 15,0-1 2-15,0-19-1 0,3 31-6 16,-3-31-8-16,3 25-45 0,-3-25-65 0,8 17-92 15,-8-17-100-15,10 13-103 0,-10-13-102 0,0 0-97 16,0 0-115-16,0 0-570 0,0 0-736 0</inkml:trace>
  <inkml:trace contextRef="#ctx0" brushRef="#br1" timeOffset="47878.92">18432 4142 235 0,'6'-32'469'0,"-6"32"-1"0,8-27-2 15,-8 27-21-15,6-33-35 0,-6 33-23 0,3-30-14 16,-3 30-18-16,3-25-9 0,-3 25-36 0,4-25-49 16,-4 25-54-16,3-17-42 0,-3 17-37 0,0 0-26 15,0 0-20-15,0 0-9 0,0 0-3 0,0 0 16 16,-27 7 2-16,14 8-7 0,0 2-14 0,-1 4-10 16,1 1-8-16,-4 5-5 0,4-1-10 0,-4 3-5 15,4-1-4-15,0-1-3 0,3 1-2 0,0-1 2 16,-1-4-6-16,8 2 5 0,-3-5-4 15,-1 1 3-15,7-21 5 0,0 34 0 0,0-34 1 16,7 29-5-16,-7-29-49 0,9 24-79 16,-9-24-122-16,24 14-141 0,-24-14-156 0,33 8-145 15,-33-8-763-15,40-3-884 0</inkml:trace>
  <inkml:trace contextRef="#ctx0" brushRef="#br1" timeOffset="48399.1">20026 4037 239 0,'0'0'578'0,"3"-17"5"0,-3 17-20 15,0-25-51-15,0 25-46 0,0-31-11 0,0 31-16 16,-3-31-34-16,6 10-45 0,-3 1-40 0,0-2-42 16,4 2-37-16,2 0-23 0,-3 0-37 0,4-1-36 15,0 2-29-15,6 1-27 0,1 3-18 16,2-2-15-16,1 5-12 0,10-1-12 0,-4 2-5 15,3 4-8-15,4 2-8 0,1 3 0 0,-31 2-5 16,56 5 2-16,-26 4-9 0,-6 2 5 0,-5 4-6 16,-2 5 1-16,-4 0-1 0,-5 5 1 0,-2 0 1 15,-9 2-2-15,-3 4 5 0,-5 0-2 0,-5 1 0 16,-8 4 2-16,-3-1-3 0,4 3 4 0,-7-3-2 16,-3 0 0-16,-1-3 2 0,4-1-2 15,7-7 2-15,0 1 0 0,3-2-2 0,-1-3 1 16,5-3-2-16,2-2 7 0,1 0 9 0,13-15 12 15,-3 28 8-15,3-28 0 0,16 22-1 16,1-15-5-16,10 4-1 0,3-6-6 0,13-1-6 16,1 0-15-16,2-2-48 0,1-4-60 0,3 2-87 15,-3-6-89-15,-1 4-98 0,1-3-86 0,-4-3-92 16,-2 1-95-16,-1-3-742 0,-4 2-846 0</inkml:trace>
  <inkml:trace contextRef="#ctx0" brushRef="#br2" timeOffset="92203.2">11301 4992 37 0,'0'0'497'0,"0"0"8"16,0 0 7-16,-6-21-14 0,6 21-18 0,0 0-24 16,0 0-21-16,-10-14-14 0,10 14-20 0,0 0-21 15,0 0-20-15,-14-12-14 0,14 12-21 16,0 0-26-16,0 0-30 0,0 0-30 0,0 0-35 16,0 0-35-16,-19-8-35 0,19 8-29 0,0 0 1 15,0 0 11-15,-17 17-3 0,17-17-11 0,-10 21-1 16,4-5 5-16,-8 0-2 0,4 4-10 0,-1 3-10 15,2 5-11-15,-4 1-11 0,-1 2-15 0,4 1-48 16,-4 2 0-16,5-1 0 0,-4 1 0 16,-1-1 0-16,1 3 0 0,2-4 0 0,2-2 0 15,-1 1 0-15,0-2 0 0,3-7 0 0,0 2 0 16,1-3 0-16,3-3 0 0,3-18 0 0,-7 30 0 16,7-30 0-16,-4 20 0 0,4-20-77 15,0 0-224-15,4 18-104 0,-4-18-96 0,0 0-79 16,0 0-94-16,34-11-53 0,-34 11-29 0,30-16-662 15,-14 2-870-15</inkml:trace>
  <inkml:trace contextRef="#ctx0" brushRef="#br2" timeOffset="92931.05">11562 5182 433 0,'6'-15'533'0,"1"-2"4"0,-7 17 3 0,7-25-14 15,-7 25-25-15,-4-28-31 0,4 28-36 16,-3-25-30-16,3 25-28 0,-16-22-21 0,16 22-37 15,-14-18-45-15,14 18-44 0,-23-12-41 16,23 12-24-16,-27-5-16 0,27 5-9 0,-37 5-4 16,14 2-19-16,0 0-8 0,-1 5-15 0,1 8-11 15,-3-4-17-15,5 6-12 0,1 1-10 0,4 0-7 16,-1 2-3-16,4-1-6 0,6 2-2 0,0-4-2 16,4 1-1-16,0-1-2 0,6 1 1 0,0-4 0 15,8-1 2-15,-2 0-1 0,4-3-1 0,8-3-1 16,-1-2 0-16,7-5 0 0,-1 0-4 0,-26-5-1 15,60 0-2-15,-27-5-3 0,4-3 3 0,0-4-3 16,-1-1-6-16,1-3 0 0,-7-2 1 0,3-2 0 16,-3-1 3-16,-3 0-6 15,-3-3-1-15,-4 2 2 0,-4 2 2 0,-2-1 24 16,-4 2 17-16,-4-1 12 0,-3 1-2 0,0 1-1 16,-3 18 5-16,-3-30-1 0,3 30-2 0,-6-30-17 15,6 30-40-15,-10-23 0 0,10 23 0 0,-14-20 0 16,14 20 0-16,-19-13 0 0,19 13 0 0,0 0 0 15,-33-4 0-15,33 4 0 0,-27 4 0 0,27-4 0 16,-30 16 0-16,16-7 0 0,1 4 0 0,3 3 0 16,-4 1 0-16,8 0 0 0,3 3 0 0,0 3 0 15,3-1 0-15,3 0 0 0,3 1 0 0,4 0 0 16,4 2 0-16,-1-1 0 0,4-1 0 0,-1 0 0 16,4-3 0-16,-4-6 0 0,8 2 0 15,0-4 0-15,-1-2 0 0,4-2 0 0,3-4 0 16,0-1 0-16,0-6 0 0,0 1 0 15,3-3 0-15,-3-2 0 0,7-4 0 0,-4-1 0 16,-3-1 0-16,0-4 0 0,0 0 0 0,-3-3 0 16,0-1 0-16,-5 1 0 0,-1 1 0 0,-4-4 0 15,-1 2 0-15,-10 2 0 0,5-1 0 0,-5 4 0 16,-6 16 0-16,0-34 0 0,0 34 0 0,-6-29 0 16,-5 14 0-16,-2 2 0 0,-4 0 0 0,-2 5 0 15,-5 1 0-15,1 2 0 0,-7 0 0 0,-3 5 0 16,-4 0 0-16,-6 5 0 0,2 0 0 0,2 2 0 15,-4 4 0-15,5-1 0 0,2 3 0 16,6-1 0-16,3 3 0 0,3-3 0 0,8 3 0 16,2-3 0-16,5 1 0 0,9-13 0 0,-13 20 0 15,13-20 0-15,0 0 0 0,10 25 0 0,-10-25 0 16,20 12 0-16,-20-12-247 0,22 9-177 16,-22-9-66-16,35 2-70 0,-35-2-97 0,36 0-60 15,-36 0-84-15,37-2-660 0,-37 2-909 0</inkml:trace>
  <inkml:trace contextRef="#ctx0" brushRef="#br2" timeOffset="93791.05">10514 8507 342 0,'-19'-12'661'0,"19"12"-30"0,-14-20 1 15,14 20-7-15,-16-22-30 0,8 4-52 0,2 0-42 16,3 1-58-16,-4-1-47 0,4-3-44 0,3 2-53 15,-3-1-46-15,3 1-40 0,3-2-31 0,0 1-32 16,4 1-29-16,-1-5-25 0,5 7-21 16,2-3-17-16,4 3-12 0,-1 2-12 0,1 0-10 15,2 4-11-15,2 2-3 0,2 1-8 16,-23 8 0-16,37 0-2 0,-37 0-2 0,36 10 2 16,-19 0 4-16,-4 5 2 0,-2 0-1 0,-4 5 1 15,-4 2 4-15,-3 2-5 0,-3 0-1 0,-4 3 0 16,-4 2 1-16,-2 0 0 0,-4 6 0 0,-5-2 2 15,-5 2-3-15,0 0 2 0,-3-3 3 0,-3 1-6 16,3-6 5-16,0-3-4 0,3-3 8 0,0-3 3 16,7-1 3-16,4-10-1 0,-5 4-1 0,21-11-1 15,-30 1-6-15,30-1-1 0,0 0-2 0,-12-12 0 16,12 12-8-16,9-19 3 0,4 7-6 0,4 1 1 16,-4-4-4-16,4 5 0 0,-17 10-2 0,33-15-4 15,-33 15 0-15,37-5 3 16,-37 5 2-16,33 5 0 0,-33-5 2 0,33 15 5 15,-12-3-2-15,-4 4 8 0,2 6-2 0,2 1 0 16,-1 0 4-16,-4-1 0 0,4 2-2 0,1 2 8 16,-5-1 2-16,4-1-5 0,-4 0-28 0,2-3-57 15,-6-3-63-15,2 0-62 0,-1-4-54 0,1-1-40 16,-14-13-37-16,19 18-94 0,-19-18-117 0,24 10-96 16,-24-10-69-16,0 0-598 0,40-13-763 0</inkml:trace>
  <inkml:trace contextRef="#ctx0" brushRef="#br2" timeOffset="94463.2">11268 8365 518 0,'0'-23'514'0,"-3"1"4"15,0 5 1-15,-1-4-19 0,-2 4-33 16,3 2-7-16,-8-3-17 0,11 18-23 0,-13-25-21 16,13 25-18-16,-14-25-38 0,14 25-45 0,-16-14-44 15,16 14-43-15,-20-11-32 0,20 11-21 0,0 0-16 16,-40 11-19-16,20-2-17 0,4 6-18 0,-1 0-13 15,-1 3-16-15,5 2-10 0,-3 5-8 0,6-3-9 16,3 4-2-16,1-4-5 0,6-1-1 0,-3 0-1 16,-1-1-2-16,4-20 1 0,7 33 5 0,-7-33 1 15,13 22 0-15,-13-22-8 0,23 13 0 16,-23-13-3-16,37-2-3 0,-14-6 1 0,1 1-7 16,6-10 1-16,-3 1-1 0,3-2-4 0,0-3 2 15,-4-3-3-15,0-6 5 0,1 3-5 0,-3 1 0 16,-1 2-2-16,-7 2 1 0,5 1 0 15,-8 1 2-15,-3 5 18 0,-10 15 0 0,16-28-8 16,-16 28-4-16,14-17-1 0,-14 17-1 0,0 0 1 16,0 0 1-16,0 0 0 0,0 0 0 0,0 0 2 15,-33 3 2-15,33-3 2 0,-17 20 4 0,17-20 0 16,-13 27 5-16,6-7 1 0,0 0-1 0,4 6-2 16,0-4-1-16,3 3-5 0,0-3-2 15,0 3 1-15,3-1-2 0,3 0 4 0,1-2 0 16,0-2 2-16,3 1 1 0,3-4 4 0,1-2-1 15,2-3-20-15,1-2-4 0,7-2 0 0,-1-1 0 16,-23-7 0-16,50 0 0 0,-24-2 0 0,4-3 0 16,-3-6 0-16,6 2 0 0,1-6 0 0,-1-3 0 15,-3-4 0-15,3-3 0 0,-3-3 0 0,0-2 0 16,-6-2 0-16,-4 4 0 0,-4-4 0 16,-2 0 0-16,-4 3 0 0,-4-2 0 0,-6 3 0 15,0 0 0-15,-6 3 0 0,-7-2 0 0,-1 2 0 16,-5 2 0-16,-5 3 0 0,-3 2 0 0,-3 4 0 15,-3 4 0-15,3 5 0 0,-3 5 0 16,-8 0 0-16,1 7 0 0,1 3 0 0,-2 5 0 16,1 6 0-16,4 1 0 0,6 0 0 0,3 3 0 15,3 1 0-15,8 1 0 0,2 1 0 0,8-4 0 16,3-1 0-16,3 1 0 0,3 0 0 0,3-5 0 16,1 1 0-16,7-2 0 0,-1-6 0 0,4 3 0 15,-1-5-164-15,4-2-111 0,-20-8-73 0,37 10-70 16,-37-10-88-16,37 2-98 0,-37-2-114 0,30-8-92 15,-30 8-669-15,23-17-926 0</inkml:trace>
  <inkml:trace contextRef="#ctx0" brushRef="#br2" timeOffset="95443.2">9961 12555 518 0,'0'0'601'15,"-24"-13"0"-15,24 13 3 0,-27-20-29 16,15 7-42-16,2 1-46 0,-4-3-32 0,1 0-36 16,3 0-46-16,3-3-48 0,1-2-51 0,-1 3-39 15,7-3-42-15,3-2-35 0,4 2-33 16,3-3-23-16,7 1-22 0,6-4-16 0,7 4-13 15,7 1-12-15,2-3-11 0,8 4-5 0,0 5-1 16,3 0-7-16,-3 6-4 0,-4 3-2 0,0 4-7 16,-2 4-3-16,-2 4-3 0,-5 3-1 0,-1 4 2 15,-6 2 1-15,-4 2-2 0,-7 6-1 0,-2-3 2 16,-7 5-3-16,-1-3 4 0,-9 4 0 0,0 1 0 16,-4 1 0-16,-2-1-2 0,-5 0 2 15,-7 2 5-15,2-5 50 0,-5-2 44 0,-2 1 44 16,-1-3 32-16,-3-3 20 0,0-2 15 0,0 0-4 15,3-4-16-15,1-4-132 0,-1-2-56 0,27-5 0 16,-47 4 0-16,47-4 0 0,-36-1 0 0,36 1 0 16,-27-11 0-16,27 11 0 0,0 0 0 0,-3-17 0 15,3 17 0-15,17-13 0 0,-17 13 0 16,33-10 0-16,-33 10 0 0,50-2 0 0,-50 2 0 16,56 2 0-16,-29 5 0 0,3 1 0 0,0 4 0 15,0 4 0-15,-3 1-25 0,-3 3-64 0,-2 2 13 16,-5 3 14-16,-4 3 10 0,-2 0 9 0,-5-1 8 15,1-2 7-15,-14 4 5 0,1 0 18 0,-5-3 32 16,-5 6 24-16,-4-8 14 0,-7 1 4 16,-3 2 0-16,-7-4-7 0,-2-1-6 0,-5-1-17 15,-6-4-39-15,3-2 0 0,-6 0 0 0,10-5 0 16,-4 1 0-16,4-4 0 0,3-2 0 0,7-2-47 16,33-3-151-16,-60-3-108 0,60 3-112 0,-41-9-107 15,41 9-110-15,-10-26-85 0,17 8-67 0,13-1-124 16,7-7-328-16,9-4-702 0</inkml:trace>
  <inkml:trace contextRef="#ctx0" brushRef="#br2" timeOffset="96066.85">10658 12447 571 0,'14'-17'637'0,"-5"1"0"0,-9 16-1 0,7-27-25 16,-7 27-36-16,3-22-33 0,-3 22-44 0,-3-18-56 15,3 18-69-15,0 0-70 0,-10-20-62 0,10 20-34 16,0 0-14-16,0 0-19 0,-27 12-39 0,27-12-19 15,-20 26-19-15,14-8-17 0,-4 1-13 0,7 4-6 16,-1 2-10-16,4 0-10 0,4 1-3 0,-4 0-4 16,6 2-3-16,1-3-2 0,2-3-4 0,2 1-2 15,-1-6 3-15,3 0 0 0,4-4 1 0,0-5-1 16,-17-8-6-16,40 4-3 0,-40-4-3 16,46-9 1-16,-23-3-1 0,4-6-3 15,0-5-4-15,0-2-2 0,-1-8 1 0,-3 2-4 16,1-5-1-16,-4-1-2 0,-4 3-2 0,-2 3 6 15,-1 1 19-15,-6 2 33 0,0 6 26 0,-4 0 12 16,0 1-6-16,-3 21-16 0,0-30-20 0,0 30-14 16,-9-21-27-16,9 21-10 0,-21-12 0 0,21 12 0 15,0 0 0-15,-33 13 0 0,19 0 0 0,4 2 0 16,1 5 0-16,-2 3 0 0,8 1 0 0,-4 4 0 16,7 4 0-16,0 1 0 0,7 3 0 0,3-2 0 15,0-1 0-15,7-4 0 0,3 1 0 0,3-5 0 16,1-5 0-16,6-3 0 0,-3-4 0 0,3-3 0 15,0-8 0-15,-30-2 0 0,66-2 0 16,-29-5 0-16,-1-4 0 0,1-1 0 16,-3-6 0-16,2 2 0 0,1-10 0 0,-7 1 0 15,0-4 0-15,0-2 0 0,-7-4 0 0,-3 0 0 16,-3 3 0-16,-4-3 0 0,-2 0 0 0,-5 0 0 16,-3 2 0-16,-3 6 0 0,0-1 0 0,-6 6 0 15,-1 3 0-15,-3 3 0 0,-7 3 0 0,-3 6 0 16,20 7 0-16,-50 0 0 0,20 4 0 0,-7 8-4 15,4 5-6-15,0 0 0 0,3 5 6 0,3 1-2 16,0-1 0-16,8 3 4 0,5-1 3 0,4 0 7 16,4-2-1-16,6 1 3 0,3-3 4 0,3 0-12 15,7-3-2-15,1-2 0 0,10 0 0 16,-5-4 0-16,11-4 0 0,0-2 0 0,7-5-38 16,0 0-126-16,-4-3-79 0,7-3-100 0,0-6-111 15,-3 0-141-15,0-3-205 0,-1-7-203 16,-6 2-545-16,-6-3-991 0</inkml:trace>
  <inkml:trace contextRef="#ctx0" brushRef="#br2" timeOffset="111719.24">13049 4820 476 0,'0'0'482'16,"0"0"-17"-16,0 0-19 0,0 0-25 0,0 0-26 15,13-15-27-15,-13 15-39 0,0 0-42 0,0 0-43 16,0 0-40-16,0 0-45 0,0 0-34 0,0 0-17 16,0 0 1-16,0 0 5 0,-19 20 4 0,19-20-7 15,-27 25 2-15,10-10-2 0,1 2-8 0,-1 3-11 16,-4 3-14-16,2 2-14 0,-1 0-3 0,-1 3-11 15,2-2-4-15,-1 3-7 0,0-2-7 16,0 0-3-16,3-1-3 0,4 1-3 0,-1-2 1 16,1-5-6-16,3-1-50 0,3 2-67 0,-3-6-77 15,10-15-51-15,-13 26-37 0,13-26-36 16,-7 16-35-16,7-16-29 0,0 0-20 0,0 0-17 16,0 0-4-16,0 0 23 0,0 0 43 0,20-16 58 15,-20 16 54-15,17-29 52 0,-7 9 61 0,3 0 58 16,-2 0 49-16,2-3 47 0,0-2 39 0,-3 0 36 15,3 0 37-15,1 6 34 0,-1-3 35 0,-7-1 30 16,5 3 17-16,2 0 12 0,-7 3 5 0,5 1-12 16,-11 16-41-16,13-25-45 0,-13 25-42 0,14-17-27 15,-14 17-9-15,16-9 26 0,-16 9-14 0,0 0-14 16,44 6-16-16,-25 2-12 0,2 2-16 0,2 0-7 16,4 5-5-16,-5 3-6 15,8-1-3-15,-3 0-3 0,0 3-4 0,0-3-18 0,-7 4-79 16,3-4-99-16,-6 0-95 0,3 1-96 15,-7-3-79-15,-3 0-78 0,4 0-92 0,-14-15-335 16,6 23-416-16</inkml:trace>
  <inkml:trace contextRef="#ctx0" brushRef="#br2" timeOffset="116431.1">14570 5196 531 0,'0'0'259'16,"-3"-34"18"-16,3 14 21 0,-3-1 32 0,-1 2 9 15,4-1-1-15,0 4-1 0,0-5 5 0,0 3 15 16,0 18 15-16,0-35 1 0,0 35-21 0,4-27-52 15,-4 27-60-15,3-20-51 0,-3 20-37 0,0 0-25 16,16-15-13-16,-16 15-10 0,27 7-12 16,-7 1-12-16,7-1-11 0,3 6-9 15,0 1-8-15,6 2-3 0,4 1-5 0,4 0-9 16,-1 4-8-16,1-1-67 0,-1 0-93 0,-4-3-92 16,-1-3-92-16,-2 3-108 0,-2-2-82 0,-8-6-50 15,-2 1-58-15,2-3-548 0,-26-7-630 0</inkml:trace>
  <inkml:trace contextRef="#ctx0" brushRef="#br0" timeOffset="129707.48">12275 5982 392 0,'0'0'448'0,"0"-22"-11"0,0 22-27 0,3-20-12 16,-3 20-7-16,0-20-32 0,0 20-23 16,0 0-35-16,0-25-34 0,0 25-50 0,0 0-45 15,0 0-33-15,-3-18-32 0,3 18-20 0,0 0-18 16,-10 21-9-16,1-4 4 0,-2 5-6 0,1 8 6 15,1 5-7-15,-5 8 11 0,1 7 11 0,-4 7 0 16,4 8 27-16,-7 3 3 0,0 14-11 0,0 1-5 16,-4-1-4-16,4 3-10 0,-3 0-9 0,3-2-9 15,3-10-8-15,4-7-11 0,0 2-3 16,2-13-7-16,8-2-2 0,-3-4-4 0,6-11 2 16,0-1 0-16,3-1 0 0,0-11 5 15,8-3-1-15,-1-1-20 0,2-9-112 0,-12-12-144 16,37 10-134-16,-37-10-146 0,44-15-118 0,-17-3-141 15,-1-4-399-15,4-6-648 0</inkml:trace>
  <inkml:trace contextRef="#ctx0" brushRef="#br0" timeOffset="130555.17">12355 6004 13 0,'-23'-14'405'16,"-1"-1"-14"-16,2 6-21 0,-2-5-28 0,4 4-18 16,-3 0-23-16,3 3-25 0,20 7-35 0,-30-15-41 15,30 15-36-15,-24-10-32 0,24 10-26 0,-20-9-25 16,20 9-13-16,0 0-8 0,14-14-6 0,-14 14-1 16,60-7-4-16,-14 2-6 0,25-3-8 0,19 1-4 15,33-3-1-15,27-1-8 0,40-1-2 0,17-1-4 16,16-1-4-16,14-1-3 0,16 0 0 0,74-4-3 15,10 0-1-15,10 1-4 0,3 1 3 0,17-3 3 16,14 2-3-16,12 1 0 0,7 0 1 0,0-3-1 16,14 2 3-16,2 0 0 0,1-1-2 0,-17 1-1 15,-19 0-1-15,-11 1 1 0,-24 2 0 16,-5-3-3-16,-24 5 2 0,-60 1-5 0,-18 3-4 16,-18-2 6-16,-21 4-1 0,-44 2 0 15,-19 0-1-15,-13 0 1 0,-31 3 0 0,-16-1-2 16,-10 0 3-16,-14 2 5 0,0-2-4 0,-9 3 0 15,-8-3 2-15,1 3-4 0,-37 0 1 0,60 0-1 16,-60 0 3-16,50 7-1 0,-26-1 0 0,-5 1 2 16,2 3 1-16,-9 3 3 0,6 1 0 0,-6 7-1 15,-1-1-1-15,-4 5 1 0,-1 5 3 0,0 4 0 16,-2 4 3-16,-4 2-2 0,0 2-4 0,-4 8 6 16,1 0-2-16,0 6 0 0,-7 0 1 15,-4 2 0-15,5 5-2 0,-8 2-3 0,1-2 3 16,-2 0 5-16,-1-5 2 0,-1 5 5 0,-4-3 6 15,5 1 6-15,-8-3 10 0,0-3 5 0,-3-1 0 16,3-4-3-16,-3-1 5 0,4-6 17 16,-1-2 7-16,-7-4-6 0,4-2-2 0,-3 0 10 15,3-2-13-15,-3-6-9 0,0 1-6 0,-4-3 3 16,-4-3 25-16,2-2 18 0,-12-3 9 0,-4 1-14 16,-10-6-17-16,-11-1-13 0,-11-1-12 0,-9-6-10 15,-8-1-3-15,-26-1-7 0,-9-2-6 0,-12-2-3 16,-13 2-6-16,-38-3 0 0,-5 3-4 0,-7-2-3 15,1 0-1-15,-5-1 2 0,-8 1-5 0,-8-1 0 16,-2 1-3-16,-15 2 0 0,-2-3 0 16,0 3-2-16,-4 0 4 0,-7 3-2 0,-13-1-1 15,-53 1-1-15,-3 4 0 0,3 0 1 0,0 4-1 16,-4 1 5-16,-10 1-1 0,1 2 0 0,0 2-1 16,9 1 1-16,17-2 1 0,54 1-2 0,6-3 0 15,7 1-1-15,13-2 1 0,14-1-2 16,16 1-1-16,20-5 3 0,40-1-2 0,11 0 1 15,16 1 0-15,23-6 0 0,17 3 0 0,9-2 0 16,19-1-1-16,-2 1 2 0,7-1 3 0,14 1 3 16,-4-3 5-16,37 0 1 0,-53 0 1 0,53 0 1 15,-27-3 1-15,27 3-1 0,0 0 0 16,0 0-1-16,7-17-2 0,-7 17-25 0,20-15-80 16,-20 15-110-16,30-18-121 0,-7 8-137 0,-2-5-121 15,9 2-173-15,3-4-379 0,0-3-605 0</inkml:trace>
  <inkml:trace contextRef="#ctx0" brushRef="#br0" timeOffset="131127.63">13663 5970 123 0,'6'-25'351'0,"-6"25"-1"0,11-25-18 16,-11 25-13-16,6-25-18 0,-6 25-14 0,10-25 0 15,-10 25-13-15,11-25-6 0,-11 25-17 0,6-20-38 16,-6 20-37-16,3-15-40 0,-3 15-28 0,0 0-23 15,0 0-13-15,0 0-15 0,0 0-2 0,-3 19 3 16,-3 4 19-16,-5 8 4 0,1 6-4 0,-4 9-7 16,5 5 9-16,-4 16-2 0,2 6-1 0,1 15 18 15,4 2 12-15,3 3-9 0,0 1-12 16,-2-1-12-16,5-11-9 0,0-2-7 16,-3-3-8-16,3-4-3 0,0-3-3 0,0-10-6 15,0-7-2-15,3-3-8 0,-3-8-2 0,0-4-1 16,0-6 5-16,5-5 7 0,-5-1 35 0,0-6 44 15,3-3-16-15,-3-17-17 0,0 23-13 0,0-23-23 16,0 0-97-16,0 0-114 0,0 0-135 0,16-11-125 16,-16 11-93-16,17-32-97 0,-1 13-125 0,5-9-360 15,-1 0-571-15</inkml:trace>
  <inkml:trace contextRef="#ctx0" brushRef="#br0" timeOffset="131639.84">15237 5745 298 0,'0'0'374'16,"13"-21"-17"-16,-13 21-9 0,14-20-7 15,-14 20-13-15,9-17-12 0,-9 17-12 0,14-17-14 16,-14 17-21-16,0 0-11 0,13-21-19 0,-13 21-17 15,0 0-28-15,10-17-31 0,-10 17-39 0,0 0-23 16,0 0-20-16,0 0-16 0,0 0-11 0,20 10-1 16,-20-10-6-16,10 36 7 0,-10-7 23 0,0 9 14 15,0 12 9-15,-3 5 6 0,-4 12-8 16,4 6-7-16,-7 16-9 0,3 6 42 0,-6 6 6 16,-1 1-1-16,1 4-13 0,0-4-19 0,3 3-19 15,0-5-10-15,0-5-10 0,3-3-3 0,0-15-9 16,4-6-8-16,3-9-4 0,0-7-5 0,0-2-2 15,0-11-1-15,0-5 2 0,0-1 4 0,3-9 8 16,-3-3 1-16,7 0-3 0,-7-24-84 0,7 22-128 16,-7-22-122-16,23 8-125 0,-23-8-125 15,23-11-116-15,-5-1-148 0,1-7-484 0,1-7-752 16</inkml:trace>
  <inkml:trace contextRef="#ctx0" brushRef="#br0" timeOffset="132147.71">17791 5453 93 0,'14'-20'415'0,"-4"4"-7"0,0-1-7 15,-10 17-19-15,14-25-13 0,-14 25-18 0,12-23-25 16,-12 23-32-16,10-20-36 0,-10 20-40 0,11-17-32 15,-11 17-37-15,0 0-35 0,6-15-21 0,-6 15-17 16,0 0-9-16,0 0 5 0,3 20 14 0,-3-20 9 16,-3 40 8-16,0-10 15 0,0 9 6 0,-4 9-6 15,0 7-5-15,0 13-3 16,1 2 11-16,0 8 8 0,-2 16 15 0,-2 4-8 16,1-2-5-16,-5 8-3 0,4-2-11 0,0 1-16 15,0-3-7-15,0-3-21 0,0-3-12 0,3-1-11 16,1-15-8-16,-1-6-7 0,7-3-8 0,-3-13 3 15,3-6-4-15,0-4-4 0,0-9-2 0,0 1 6 16,3-11 7-16,-3-2 16 0,0-2-12 0,0-23-3 16,7 29-11-16,-7-29-64 0,0 0-117 0,23 8-120 15,-23-8-131-15,17-12-129 0,-1-3-130 0,-2-3-117 16,2-7-559-16,8-5-799 0</inkml:trace>
  <inkml:trace contextRef="#ctx0" brushRef="#br0" timeOffset="132578.97">20233 5532 437 0,'10'-16'450'0,"0"-1"-21"0,-10 17-26 0,13-24-13 15,-13 24-16-15,13-22-19 0,-13 22-30 0,7-24-17 16,-7 24-22-16,6-17-35 0,-6 17-51 16,0 0-43-16,8-20-37 0,-8 20-22 0,0 0-19 15,0 0-15-15,-14 32-14 0,-2-3 4 0,-5 8-1 16,1 8 5-16,-6 12 4 0,-8 14 26 0,1 8 35 15,-1 7 24-15,-2 3 18 0,-1 6-10 0,4 3-3 16,3-1-8-16,3 5-12 0,1 0-22 0,5-1-18 16,5-1-14-16,-1-2-14 0,7-5-9 0,1-18-11 15,1-3-4-15,2-7-7 0,-1-10-8 0,7-8 1 16,0-7-1-16,-3-2 3 0,3-9 10 16,-3-3 3-16,3-1 0 0,0-25-5 0,0 29-7 15,0-29-26-15,0 0-113 0,3 19-134 0,-3-19-154 16,0 0-149-16,-17-19-148 0,7 7-180 0,-17-8-502 15,-6-7-830-15</inkml:trace>
  <inkml:trace contextRef="#ctx0" brushRef="#br1" timeOffset="137455.34">12773 6504 437 0,'16'-25'511'0,"-16"25"-20"0,14-17-11 0,-14 17-24 15,6-20-21-15,-6 20-32 0,0 0-32 0,0-22-35 16,0 22-48-16,0 0-52 0,-6-18-50 0,6 18-41 16,0 0-33-16,0 0-22 0,0 0-14 0,-41 8-11 15,41-8-10-15,-26 22-2 0,9-4-1 0,4-1 5 16,-4 8-7-16,7 0-10 0,0 0-5 0,3 0-3 16,7 0-9-16,0 3 0 0,10 0 0 0,-3-1-2 15,9-3-3-15,5 0 1 0,-1-5-1 16,3-2 0-16,0-4 0 0,4-2-3 0,0-4 1 15,-27-7-2-15,46 0 0 0,-46 0-4 16,50-11 5-16,-29 2-6 0,-5-4-1 0,-2-2 9 16,-5-2-4-16,-2-4 1 0,-7-1-5 0,0 0-2 15,-7 2-3-15,-2 0 0 0,-5-3-2 0,1 5-6 16,-4 0 3-16,-2 4 0 0,-2-1-1 0,1 5-1 16,-4 0 0-16,5 2 3 0,19 8-12 0,-33-9-43 15,33 9-43-15,-30-5-78 0,30 5-75 0,0 0-94 16,-30 5-97-16,30-5-92 0,0 0-128 0,0 0-445 15,13 12-577-15</inkml:trace>
  <inkml:trace contextRef="#ctx0" brushRef="#br1" timeOffset="138383.29">14560 6165 222 0,'0'0'286'15,"0"0"-23"-15,30-11-10 0,-30 11-16 0,0 0-11 16,0 0-7-16,23-7-10 0,-23 7 0 0,0 0 8 15,0 0 7-15,20-7 7 0,-20 7 10 0,0 0-1 16,0 0 2-16,0 0 4 0,0 0 1 0,21-11-8 16,-21 11-43-16,0 0-39 0,0 0-31 0,0 0-25 15,-21-6-17-15,21 6-6 0,0 0 0 16,-36-6-11-16,36 6-6 0,-30-1-7 0,30 1 7 16,-37-5 4-16,37 5 0 0,-33-1 0 0,33 1 3 15,-37-2 2-15,37 2-6 0,-34-4 4 0,34 4 0 16,0 0-3-16,-36-2-1 0,36 2-5 0,0 0-11 15,0 0-9-15,-40 0-12 0,40 0-8 0,0 0-8 16,-23 8 0-16,23-8-2 0,-18 13-3 16,18-13-2-16,-16 19 2 0,16-19-1 0,-20 25-1 15,13-9-1-15,1 1 1 0,-5 0-1 0,5 0 1 16,3 1-2-16,-4 0 6 0,7-18-6 0,-3 30 2 16,3-30-2-16,-6 29 1 0,6-29-2 15,-8 24-1-15,8-24 7 0,-3 19 5 0,3-19 34 16,0 18 59-16,0-18 25 0,0 0 8 0,0 0-16 15,3 18-23-15,-3-18-20 0,0 0-16 0,33-4-13 16,-33 4-11-16,44-7-4 0,-17 2-8 0,0-3-4 16,3 3-6-16,0 1-4 0,3 1-6 0,-3 1-1 15,3-1-6-15,-33 3-6 0,57 3-6 0,-34 4 1 16,0-2 2-16,-2 5-1 0,-8 2 3 0,-3 4 4 16,0-1-1-16,-10-15 1 0,0 32-2 0,0-13 3 15,-10 2-2-15,0 1 8 0,-3-2-4 16,-8 4-1-16,2-5-1 0,-1 1 2 0,-4-3 4 15,-3-1 1-15,8-1 0 0,-5-3-2 16,1-2 8-16,6-2-14 0,-6-1-59 0,23-7-74 16,-33 11-119-16,33-11-142 0,-27 3-146 0,27-3-169 15,0 0-143-15,0 0-597 0,0 0-900 0</inkml:trace>
  <inkml:trace contextRef="#ctx0" brushRef="#br1" timeOffset="138879.68">16364 6132 408 0,'10'-16'514'0,"-10"16"-17"0,7-17-5 16,-7 17-29-16,0 0-27 0,0-22-36 0,0 22-20 16,0 0-38-16,0 0-45 0,0-23-55 15,0 23-54-15,0 0-41 0,0 0-30 0,0 0-7 16,0 0 31-16,0 0-6 0,-20 21-16 15,20-21-12-15,-13 27-7 0,5-9-8 0,2 4 3 16,0 1 15-16,-1 3 8 0,-4-2-12 0,5 3-19 16,0-2-13-16,-1 0-13 0,4 0-5 0,-8-1-1 15,8-3 0-15,-3-1 24 0,-1-3 38 0,7-17 47 16,-7 30 40-16,7-30 23 0,-7 23 15 0,7-23-5 16,-3 18-34-16,3-18-41 0,0 0-150 0,0 0-12 15,20 9 0-15,-20-9 0 0,30-5 0 0,-30 5 0 16,40-7 0-16,-20-1 0 0,7 3 0 0,0-2 0 15,2 0 0-15,-2-1 0 0,3 1-216 16,-3-1-128-16,-1 2-52 0,-2-1-72 0,3 2-70 16,-8-2-73-16,-19 7-54 0,38-10-35 0,-38 10-43 15,30-12-451-15,-30 12-658 0</inkml:trace>
  <inkml:trace contextRef="#ctx0" brushRef="#br1" timeOffset="139107.29">16791 6252 375 0,'0'-27'378'16,"0"27"-3"-16,0-27-7 0,0 27-5 0,0-31-12 15,0 31-9-15,-7-30-20 0,7 30-25 0,-3-29-26 16,3 29-20-16,-3-26-31 0,3 26-41 0,-3-20-41 16,3 20-32-16,0 0-26 0,0 0-11 0,0 0-2 15,-35 10 11-15,26 8-8 0,-1 2-6 16,-4 7-12-16,1 3 4 0,4 7 13 0,-5 4 3 16,4 1-8-16,-4 4-8 0,8-2-11 0,-4 2-10 15,10-7-1-15,-3 2-7 0,-4-4-3 0,11-2 0 16,-1-1 2-16,0-1 0 0,4-3 0 0,-1-5-58 15,5-2-96-15,-2-3-123 0,4-6-150 16,1-1-139-16,-14-13-165 0,37 12-432 0,-37-12-605 16</inkml:trace>
  <inkml:trace contextRef="#ctx0" brushRef="#br1" timeOffset="139708.14">18515 6082 398 0,'0'0'507'0,"10"-17"-7"0,-10 17 0 16,0 0-24-16,3-23-35 0,-3 23-30 0,3-22-22 15,-3 22-26-15,8-28-22 0,-8 28-22 0,6-31-43 16,-3 15-32-16,4-2-35 0,-4 1-34 16,8-1-29-16,-5 0-28 0,7 1-26 0,-2 2-20 15,5 1-17-15,4-1-11 0,4 4-9 0,-5 1-8 16,8 2-6-16,-27 8-8 0,47-2 1 0,-47 2-2 16,50 10-3-16,-27-3-3 0,1 4 1 0,-8 4-1 15,1 0 1-15,-4 2 1 0,-2 0-3 0,-2 1 2 16,-6 2-3-16,-3 2 3 0,0-2-4 0,-6 4 0 15,0-2-2-15,-5 0 1 0,-2-2-3 0,0 0 4 16,-4-3-4-16,4-1 4 0,-1-1 4 16,-2-2-1-16,16-13 1 0,-27 14 2 0,27-14-1 15,-20 8-3-15,20-8 1 0,0 0-3 16,0 0-5-16,0 0 1 0,0 0-1 0,0 0 0 16,14-17-1-16,-14 17-4 0,33-11 5 0,-33 11-2 15,43-6-3-15,-43 6 0 0,50 5 2 0,-23-4 0 16,3 5-2-16,-4 0 0 0,1 5-1 0,-7 1 1 15,0 1-1-15,0 5 3 0,-6-3 2 0,-8 4-2 16,4 1-1-16,-10 1 2 0,0-1 0 0,-10-1 2 16,-4 1-1-16,-2-1 2 0,-11 2 1 0,-3-1 22 15,-6-2 29-15,-8-2 42 0,-5 1 21 0,-5-5 0 16,0-2-8-16,5-3-14 0,-1 1-20 0,-1-3-12 16,8-1-9-16,-1-1-7 0,11-3-3 15,0 2-20-15,33-2-80 0,-53 4-109 16,53-4-148-16,-44 0-162 0,44 0-184 0,0 0-157 15,0 0-742-15,0 0-1004 0</inkml:trace>
  <inkml:trace contextRef="#ctx0" brushRef="#br1" timeOffset="140039.29">20673 5949 135 0,'17'-12'636'0,"-1"0"-8"15,-2-1 12-15,-14 13-15 0,16-21-26 16,-16 21-38-16,14-24-22 0,-14 24-10 0,10-20-33 16,-10 20-43-16,9-15-62 0,-9 15-75 0,0 0-69 15,0 0-46-15,0 0-35 0,0 0-25 0,0 0-15 16,-19 22 2-16,8 1-6 0,5 7 1 0,-4 3 2 15,3 6-5-15,-3 4-15 0,4 5-66 0,-1 2-39 16,0 0 0-16,0 0 0 0,1 0 0 0,-1 2 0 16,4-4 0-16,-4 2 0 0,4-11 0 15,-1 2 0-15,1-4 0 0,0-4 0 0,-4-3 0 16,7-6 0-16,-3 2-363 0,3-6-110 0,-3-3-162 16,3-17-265-16,-4 24-1079 0,4-24-1398 0</inkml:trace>
  <inkml:trace contextRef="#ctx0" brushRef="#br1" timeOffset="141552.09">12885 4855 86 0,'0'0'502'0,"11"-14"-12"0,-11 14-10 16,6-14-18-16,-6 14-23 0,10-15-29 0,-10 15-32 15,0 0-19-15,11-20-20 0,-11 20-17 0,0 0-15 16,6-17-16-16,-6 17-17 0,0 0-27 0,0 0-40 16,0 0-38-16,0 0-30 0,0 0-26 0,0 0-30 15,0 0-1-15,0 0 6 0,0 0 8 0,-30 15-5 16,16 0-12-16,1 0-16 0,-4 6-5 0,1 0-10 15,-4 4-5-15,0 1-7 0,0 1-4 0,0 3-8 16,0-3 1-16,3 3-4 0,1 1-2 0,-1-2-2 16,0-1-5-16,4-1 5 0,0-2-2 0,2 0-8 15,5-4-32-15,-1-2-57 0,1-1-65 16,6-18-79-16,-4 29-68 0,4-29-80 0,0 25-89 16,0-25-78-16,7 16-58 0,-7-16-64 0,0 0-547 15,20 9-672-15</inkml:trace>
  <inkml:trace contextRef="#ctx0" brushRef="#br1" timeOffset="141771.94">12879 5052 78 0,'3'-18'476'0,"-3"18"0"0,0-31-5 15,0 31-13-15,0-24-16 0,0 24-28 0,0-17-36 16,0 17-51-16,0 0-43 0,0-22-42 0,0 22-36 16,0 0-11-16,14-15 0 0,-14 15-9 15,0 0-19-15,36 0-19 0,-36 0-24 0,37 15-17 16,-10-5-18-16,3 5-11 0,0 5-8 0,0-1 1 15,0 6-12-15,3 4-6 0,0 0 0 0,-3-1-10 16,-3-2-3-16,0-2-3 0,-3-2-8 0,-1-1-36 16,-4-1-54-16,-1-3-71 0,-6-3-73 15,2-2-80-15,-14-12-107 0,10 24-113 0,-10-24-107 16,-3 17-679-16,3-17-751 0</inkml:trace>
  <inkml:trace contextRef="#ctx0" brushRef="#br1" timeOffset="142059.29">13136 5133 71 0,'-11'-24'629'0,"5"2"-14"0,3 2 2 0,-7-2-2 15,4 2-43-15,-2-1-29 0,2 2-34 0,-4 1-30 16,7 3-37-16,3 15-53 0,-17-27-73 0,17 27-69 16,-10-21-51-16,10 21-38 0,0 0-30 0,0 0-24 15,-30 6-11-15,16 6-14 0,4 8-2 0,1 8 3 16,-5 6 8-16,4 12-4 0,4 4-9 15,-5 4-12-15,1 9-8 0,1 3-7 0,-2-3-8 16,5 6-5-16,-4-5-3 0,4-8-3 0,-2-3-4 16,2-4-5-16,-1-1 4 0,4-9-5 0,-4-3-1 15,3-9-10-15,4-1-14 0,-3-4-20 16,3-3-41-16,0-19-72 0,0 25-78 0,0-25-81 16,0 0-82-16,3 16-92 0,-3-16-91 0,0 0-57 15,0 0-55-15,0 0-74 0,0-23-411 0,0 23-626 16</inkml:trace>
  <inkml:trace contextRef="#ctx0" brushRef="#br1" timeOffset="142244.29">12676 5687 333 0,'0'0'437'16,"-30"-20"36"-16,16 7 35 0,1 4 13 0,-1-4 4 15,-2 3-7-15,16 10-8 0,-27-19-8 0,27 19-29 16,-23-15-70-16,23 15-79 0,-24-11-70 16,24 11-51-16,0 0-42 0,0 0-35 0,-19 14-16 15,19-14-21-15,6 24-11 0,7-10-12 16,1 3-8-16,6 4-5 0,3 2-8 0,4-6-47 15,3 0-77-15,0 1-104 0,3-6-98 0,4 1-100 16,-4-5-87-16,1-1-70 0,-1-7-45 0,4 0-47 16,-7-3-73-16,3-1-291 0,4-4-470 0</inkml:trace>
  <inkml:trace contextRef="#ctx0" brushRef="#br1" timeOffset="142444.29">13366 5562 472 0,'0'0'528'15,"17"-22"5"-15,-17 22-12 0,3-18-16 0,-3 18-41 16,0 0-51-16,-3-20-55 0,3 20-56 0,0 0-47 15,0 0-31-15,-40 0-27 16,23 8-15-16,-7 4-13 0,1 6-6 0,-7 4-13 16,-7 7 1-16,1 2 4 0,-15 5-1 0,5 1-8 15,-1 1-20-15,-2-4-18 0,8-4-17 0,1-2-16 16,7-3-13-16,3-3-11 0,3-3-1 0,7-6-15 16,4 0 6-16,-4-1-12 0,20-12-39 0,-24 16-86 15,24-16-124-15,0 0-153 0,0 0-163 0,0 0-169 16,0 0-917-16,14-20-1062 0</inkml:trace>
  <inkml:trace contextRef="#ctx0" brushRef="#br1" timeOffset="142975.29">14407 4833 438 0,'16'-16'490'0,"-16"16"1"0,14-12-9 16,-14 12-34-16,0 0-35 0,16-18-19 0,-16 18-26 15,0 0-41-15,0 0-54 0,14-17-55 16,-14 17-45-16,0 0-30 0,0 0-11 0,0 0-11 0,-17 17-1 16,4-4 6-16,-1 4-9 0,-2 1-5 15,-4 4-7-15,-1 3-16 0,2 1-14 0,-5 3-9 16,4-1-13-16,1-1-10 0,1 1-4 0,1-2-4 16,1 3-5-16,7-4-5 0,-2-4 1 0,1 0-12 15,7-1-46-15,-3-3-61 0,-2-1-94 16,8-16-93-16,-3 25-67 0,3-25-48 0,-7 22-29 15,7-22-23-15,0 0-12 0,0 0-20 0,13 12-14 16,-13-12-306-16,0 0-288 0</inkml:trace>
  <inkml:trace contextRef="#ctx0" brushRef="#br1" timeOffset="143167.19">14314 5117 385 0,'13'-22'268'0,"-4"2"21"16,2-1 24-16,-5-1 22 0,4 2 16 0,-4-1 6 16,2-3-2-16,-2 4-8 0,1-2-17 0,-4 1-11 15,3 1-14-15,2 3-22 0,-8 17-33 0,13-26-45 16,-13 26-44-16,13-21-28 0,-13 21-29 0,17-11-18 15,-17 11-13-15,30 3-8 0,-10 6-11 0,3 3-9 16,0 2-6-16,1 4-2 0,3 1 1 0,-4 5-2 16,0-2 0-16,0 0-4 0,1 3-26 0,-4-2-56 15,0-1-74-15,-6-4-91 0,-1 2-74 16,-4-2-70-16,2-4-68 0,-11-14-51 0,10 25-64 16,-10-25-80-16,3 18-239 0,-3-18-345 15</inkml:trace>
  <inkml:trace contextRef="#ctx0" brushRef="#br1" timeOffset="143455.34">14670 5032 131 0,'-7'-15'520'0,"1"1"-5"0,-5-1 5 15,5-2-20-15,-4 3-20 0,0-1-29 0,3 1-24 16,0-1-11-16,7 15-27 0,-12-23-30 0,12 23-42 16,-14-18-55-16,14 18-52 0,-10-15-46 0,10 15-33 15,0 0-25-15,0 0-18 0,0 0-15 0,-20 18-11 16,20-18-8-16,-4 33-4 0,4-9-6 15,0 3 4-15,0 6-7 0,-3 4-5 16,0 4-3-16,0-2-6 0,-7 9-1 0,3-1 0 16,-3 3-4-16,-3-1-4 0,2-6-3 0,-2 6-1 15,3-6-2-15,0-6-1 0,0-2-4 0,4-3 13 16,-1-3-10-16,0-3 1 0,7-3-5 0,-6-3-22 16,6-20-38-16,-7 30-39 0,7-30-56 0,0 25-72 15,0-25-86-15,0 0-85 0,3 20-87 0,-3-20-43 16,0 0-28-16,0 0-28 0,0 0-26 0,0 0-310 15,0 0-395-15</inkml:trace>
  <inkml:trace contextRef="#ctx0" brushRef="#br1" timeOffset="143655.31">14279 5550 132 0,'-16'-15'340'0,"2"0"14"15,1 5 25-15,1-4 32 0,-2 2 18 16,14 12-1-16,-21-19 17 0,21 19-17 16,-19-20-4-16,19 20-6 0,-17-18-30 0,17 18-57 15,-13-12-63-15,13 12-57 0,0 0-47 0,0 0-33 16,0 0-23-16,0 0-21 0,0 0-15 0,0 0-12 15,13 26-7-15,-3-14-7 0,10 2-3 0,0 1-6 16,4 2-3-16,-2 1-3 0,5-3-3 0,0 0-19 16,3 0-49-16,-3-3-57 0,-4-1-84 0,4-4-87 15,0-2-87-15,-1 1-89 0,-26-6-51 0,50 0-39 16,-50 0-30-16,57-8-31 0,-37 1-329 0,7-2-404 16</inkml:trace>
  <inkml:trace contextRef="#ctx0" brushRef="#br1" timeOffset="143836.04">14837 5445 203 0,'16'-12'290'0,"-2"-4"4"0,-4 3 25 15,-10 13 23-15,17-19 12 0,-17 19-2 0,9-22 0 16,-9 22-21-16,7-17-34 0,-7 17-35 16,0 0-30-16,-7-14-3 0,7 14 4 0,0 0 6 15,-47 13-5-15,25-4-17 0,-12 7-19 0,-3 6-20 16,-9 3-18-16,2 5-18 0,-9 2-21 0,3 2-19 16,7-5-21-16,-1-1-15 0,8-1-10 0,2 1-6 15,8-7-10-15,2 3-3 0,0-4-20 0,12-6-66 16,2 2-108-16,10-16-158 0,0 0-197 0,3 21-185 15,-3-21-765-15,33-6-910 0</inkml:trace>
  <inkml:trace contextRef="#ctx0" brushRef="#br1" timeOffset="144411.65">16718 4679 325 0,'0'0'492'16,"13"-12"-23"-16,-13 12-19 0,0 0-34 0,6-17-33 15,-6 17-32-15,0 0-38 0,0 0-33 0,-3-20-35 16,3 20-34-16,0 0-18 0,0 0-13 0,-40-2-15 16,40 2-17-16,-33 9-11 0,13 1-17 15,-4 2-12-15,-2 4-3 0,0 1-13 0,-1 3-13 16,-3 2-11-16,0 2-10 0,-4 3-8 0,4 0-11 16,0 2-5-16,0 0-3 0,7-4-2 0,-1 2-1 15,5-2 1-15,-5-1-4 0,7 0-31 16,4-4-50-16,-1-3-57 0,8-3-75 0,-7 3-36 15,13-17-38-15,-7 19-49 0,7-19-41 0,0 0-24 16,0 0 4-16,13 10 7 0,-13-10 33 0,24-10 36 16,-8 0 48-16,1-2 48 0,-1-3 39 0,2-3 44 15,2-2 57-15,-4-4 56 0,4-2 48 0,-3 1 42 16,3-3 39-16,-7 1 42 0,4 0 33 0,-1 2 30 16,-2 0 17-16,-1 5 7 0,-3 0-6 0,0 2-15 15,3 3-23-15,-2 0-43 0,-11 15-30 16,16-20-19-16,-16 20 9 0,23-9 27 0,-23 9-5 15,37 2-17-15,-17 4-21 0,4 3-18 16,-1 3-15-16,3 3-13 0,1 3-9 0,0 3-5 16,-4 0-2-16,1 4-6 0,-5-2 3 0,2 2-20 15,-4-1-68-15,-4 2-89 0,-4-6-88 0,2 0-101 16,-5 0-90-16,4-2-59 0,-10-18-61 0,7 29-82 16,-7-29-246-16,7 20-343 0</inkml:trace>
  <inkml:trace contextRef="#ctx0" brushRef="#br1" timeOffset="144679.01">16898 4937 33 0,'-7'-17'496'0,"0"-1"-5"16,1 3-1-16,-1-2-15 0,1 2-11 0,-5 1-29 15,1-2-14-15,10 16-30 16,-17-20-43-16,17 20-61 0,-13-18-57 0,13 18-45 16,0 0-35-16,-23-7-21 0,23 7-14 0,-16 10-5 15,16-10-8-15,-17 30-7 0,10-9-3 0,1 3-6 16,-2 7-11-16,5 8-5 0,-7 5-6 0,1 4-7 15,-2 3-8-15,1-2-7 0,-4 1-6 0,5-2-2 16,-1-2-2-16,-4 0-7 0,5 0-1 0,-1-9 2 16,-1-4-1-16,8-1-8 0,-7-2-33 0,7-8-30 15,-3 1-41-15,-2-4-34 0,8-19-42 0,-10 29-87 16,10-29-76-16,-6 19-72 0,6-19-49 0,0 0-17 16,-20 13 0-16,20-13-3 0,0 0 22 15,-20-8 2-15,20 8-259 0,-14-17-196 0</inkml:trace>
  <inkml:trace contextRef="#ctx0" brushRef="#br1" timeOffset="144864.31">16451 5490 736 0,'-14'-20'169'0,"4"3"31"0,1-1 32 16,-1 0 39-16,-4 3 32 0,8 0 13 0,-1 0 11 16,7 15 16-16,-17-23-2 0,17 23-28 0,-13-20-41 15,13 20-53-15,-11-14-41 0,11 14-29 0,0 0-3 16,0 0-5-16,0 0-15 0,0 0-18 0,44 5-15 16,-24 4-13-16,0 2-10 0,0 1-14 0,7 3-7 15,-1 0-8-15,1 3-2 0,-4-1-5 0,4-1 1 16,0 1-4-16,-7-2-10 0,3-3-44 0,-6 1-52 15,2-4-80-15,2 2-56 0,-21-11-67 16,30 12-71-16,-30-12-62 0,33 3-60 0,-33-3-69 16,44-8-455-16,-25 4-472 0</inkml:trace>
  <inkml:trace contextRef="#ctx0" brushRef="#br1" timeOffset="145060.31">17134 5310 164 0,'0'0'469'0,"0"-25"-12"0,0 25-11 0,0-20-27 16,0 20-30-16,-13-20-44 0,13 20-46 0,-30-8-28 15,30 8-14-15,-40 0-11 0,14 3-10 0,-11 7-2 16,0 2-5-16,-13 5-16 0,3 7-15 0,-13 2-13 16,0 5-14-16,3 1-9 0,5 0-21 0,-2 1-21 15,10-3-19-15,4-1-21 0,7-3-6 16,0-1-20-16,3-1-6 0,6-5-6 0,5 0-7 16,-1-3-10-16,6-3-58 0,14-13-98 0,-13 20-160 15,13-20-178-15,0 0-194 0,20 9-875 0,-20-9-983 16</inkml:trace>
  <inkml:trace contextRef="#ctx0" brushRef="#br1" timeOffset="145519.15">18389 4650 97 0,'23'-8'353'0,"-23"8"-20"0,0 0-10 0,26-12-4 15,-26 12-3-15,0 0-4 0,0 0-13 0,20-8-14 16,-20 8-30-16,0 0-28 0,0 0-34 0,0 0-19 16,0 0 17-16,0 0-3 0,0 0-9 0,-3 23-13 15,3-23-19-15,-23 22-16 0,10-6-17 0,-4 1-16 16,-3 0-17-16,3 6-10 0,-6 0-14 0,3-1-7 15,-3 2-7-15,-1 2-6 0,0-1-8 0,5-3 4 16,-1 4-5-16,-4-2 1 0,8-2-2 0,-4 1-50 16,7-3-76-16,-4-2-99 0,4-4-113 15,-1 2-95-15,14-16-63 0,-16 21-55 16,16-21-549-16,0 0-545 0</inkml:trace>
  <inkml:trace contextRef="#ctx0" brushRef="#br1" timeOffset="145716.31">18215 4896 299 0,'13'-21'418'0,"1"1"-7"0,-5 3 5 0,2 0-11 16,2 3-32-16,0-1-37 0,-13 15-46 0,20-20-46 16,-20 20-46-16,17-18-31 0,-17 18-8 0,23-8 3 15,-23 8-17-15,0 0-21 0,41 6-22 0,-41-6-16 16,30 14-18-16,-14-2-6 0,1-3-11 0,-1 6-7 16,-2 0-4-16,2 1 2 0,1 1-4 15,-4-2 1-15,1 2-27 0,-4-3-65 0,-1 3-78 16,2-5-91-16,-11-12-81 0,13 25-68 15,-13-25-72-15,3 17-110 0,-3-17-350 0,0 0-385 16</inkml:trace>
  <inkml:trace contextRef="#ctx0" brushRef="#br1" timeOffset="145959.16">18442 4845 127 0,'-10'-20'465'0,"3"2"9"0,-3 3 2 15,10 15-17-15,-10-26-27 0,10 26-17 0,-10-26-31 16,10 26-28-16,-13-20-42 0,13 20-58 0,-7-15-50 15,7 15-43-15,0 0-35 0,0 0-17 16,0 0-15-16,0 0 3 0,-23 10-2 0,23-10-11 16,-4 27-15-16,1-3-11 0,-4 0-7 0,7 6-6 15,-6 3-5-15,-1 1-3 0,4 4-2 0,-4-1-4 16,0 1-4-16,4-4-1 0,-7 2-2 16,7-2-2-16,-1-3-1 0,-3-4-16 0,4 1-44 15,0-5-50-15,0-4-61 0,-4 1-71 0,4-2-66 16,3-18-83-16,-11 27-89 0,11-27-67 0,-9 20-94 15,9-20-375-15,-14 10-470 0</inkml:trace>
  <inkml:trace contextRef="#ctx0" brushRef="#br1" timeOffset="146164.31">17981 5288 105 0,'0'0'577'0,"-22"-14"-10"0,22 14-10 0,-17-12-33 15,17 12-47-15,0 0-67 0,-21-12-65 0,21 12-47 16,0 0-24-16,0 0-29 0,0 0-34 0,0 0-35 15,0 0-26-15,41 2-23 0,-41-2-18 16,36 13-18-16,-9-7-14 0,-3 2-13 0,2 4-12 16,0-6-7-16,1 4-3 0,0 0-5 0,3-2-6 15,-6-1-32-15,-1 1-54 0,3-2-77 0,-26-6-88 16,37 12-86-16,-37-12-92 0,37 5-79 0,-37-5-83 16,33-3-611-16,-33 3-636 0</inkml:trace>
  <inkml:trace contextRef="#ctx0" brushRef="#br1" timeOffset="146355.28">18632 5192 348 0,'0'0'487'0,"3"-20"-13"0,-3 20-18 16,0 0-29-16,-3-25-42 0,3 25-54 0,0 0-52 15,-17-14-32-15,17 14-14 0,0 0-9 0,-40 2-17 16,40-2-20-16,-39 12-21 0,15-2-20 0,0 3-12 16,-6 1-18-16,7 4-21 0,0-3-18 15,-4 3-11-15,7-1-18 0,3-2-1 0,4 1-3 16,-4 1-9-16,7-5-2 0,-3 3-32 0,13-15-68 15,-17 22-92-15,17-22-93 0,-6 18-109 16,6-18-96-16,0 0-92 0,0 0-624 0,0 0-638 16</inkml:trace>
  <inkml:trace contextRef="#ctx0" brushRef="#br1" timeOffset="146788.31">20543 4703 71 0,'0'0'520'0,"13"-12"-3"0,-13 12-13 16,0 0-21-16,17-14-44 0,-17 14-53 0,0 0-54 16,0 0-46-16,10-12-45 0,-10 12-38 15,0 0-29-15,0 0-5 0,0 0 5 16,-21 14-7-16,21-14-17 0,-30 21-23 0,14-9-17 15,-4 6-19-15,-4-2-15 0,2 5-14 0,-2-1-9 16,1 0-10-16,-1 2-7 0,5 2-6 0,-5-2-1 16,4-2-1-16,0 2 2 0,0 1 0 0,6-6-6 15,-2 1-61-15,3-1-81 0,-1-2-106 0,1-2-102 16,13-13-67-16,-10 20-68 0,10-20-55 0,0 0-59 16,0 0-423-16,0 0-475 0</inkml:trace>
  <inkml:trace contextRef="#ctx0" brushRef="#br1" timeOffset="146995.12">20363 4895 260 0,'10'-20'403'0,"-1"0"-5"16,5 6 10-16,-4-6 1 0,-4 4-12 0,8-2-28 16,-4 3-27-16,1-3-27 0,-2 4-22 0,4-1-34 15,1 2-41-15,-14 13-38 0,19-20-32 16,-19 20-29-16,30-7-17 0,-30 7-14 0,0 0-11 16,48 6-5-16,-28 3-9 0,-1 1-10 0,5 0-9 15,-4 4-5-15,3 4-8 0,0 0 3 0,1 2-4 16,-4-1-3-16,-4 1 1 0,5-2 0 0,-5 0-3 15,-2-1-34-15,-5 1-51 0,5-2-60 0,-14-16-65 16,10 26-74-16,-10-26-82 0,3 23-77 0,-3-23-70 16,0 20-99-16,0-20-363 0,0 0-428 0</inkml:trace>
  <inkml:trace contextRef="#ctx0" brushRef="#br1" timeOffset="147267.31">20676 4820 440 0,'0'0'464'0,"-13"-25"-1"16,13 25-9-16,-14-25-16 0,14 25-18 0,-9-20-18 16,9 20-29-16,-7-20-36 0,7 20-49 0,-10-15-56 15,10 15-46-15,0 0-39 0,0 0-22 0,-7-12-19 16,7 12-2-16,0 0 5 0,3 14-11 0,-3-14-12 16,11 25-10-16,-8-4-6 0,0-2-9 0,4 4-8 15,-4 1-8-15,0 4-7 0,-3-1-3 0,7 2-4 16,-7 0-3-16,4-1-3 0,-4-1-2 15,3 1-4-15,-3-1 1 0,3 0 2 0,-3-2-2 16,0 0 2-16,0-1-4 0,4-5-48 0,-1-1-58 16,-3-18-81-16,0 32-94 0,0-32-83 0,0 28-99 15,0-28-93-15,-10 20-87 0,10-20-523 0,-17 13-614 16</inkml:trace>
  <inkml:trace contextRef="#ctx0" brushRef="#br1" timeOffset="147447.69">20409 5208 549 0,'0'0'604'0,"-19"-21"-5"16,19 21-10-16,-17-20-33 0,17 20-43 0,-13-14-59 16,13 14-72-16,-14-12-72 0,14 12-63 0,0 0-47 15,0 0-35-15,0 0-30 0,0 0-25 0,0 0-22 16,36 0-15-16,-36 0-12 0,38 13-8 0,-16-5-7 16,-5 0-4-16,7 1-8 0,-5-1-45 0,2 1-67 15,-1-1-115-15,-20-8-116 0,33 13-138 0,-33-13-98 16,30 11-102-16,-30-11-571 0,34 1-680 0</inkml:trace>
  <inkml:trace contextRef="#ctx0" brushRef="#br1" timeOffset="147656.15">21109 5066 580 0,'8'-21'584'0,"-8"21"-10"0,0 0-31 0,0-25-45 15,0 25-64-15,0 0-71 0,-11-16-57 0,11 16-12 16,0 0-4-16,0 0-18 0,-43 6-14 0,23 4-8 15,-4-1-11-15,-6 7-9 0,4 2-27 0,-4 1-32 16,-4 1-29-16,4-1-24 0,1 2-25 0,-1-1-17 16,3 2-9-16,4-2-14 0,-4-2-7 0,7 2-30 15,3-5-78-15,0-1-122 0,1 0-131 0,2-2-144 16,14-12-153-16,-23 18-141 0,23-18-715 0,-26 12-915 16</inkml:trace>
  <inkml:trace contextRef="#ctx0" brushRef="#br1" timeOffset="148943.84">12692 5937 178 0,'0'0'479'0,"10"-27"-14"16,-10 27-27-16,0-25-30 0,0 25-34 0,-7-20-34 15,7 20-43-15,-9-15-47 0,9 15-33 0,0 0-22 16,-37-3-16-16,37 3-12 0,-40 15-13 0,10-3 0 16,-7 6-9-16,-3 7-16 15,-7 0-11-15,-5 11-21 0,-5 1-18 0,-11 8-7 16,2 5-13-16,-1 5-7 0,1 0-9 0,-1 7-6 16,1 4-1-16,-2 3-1 0,-11 18 14 0,5 4 23 15,1 1-2-15,3 6-5 0,3-1-7 0,3 5 4 16,1 0 44-16,0 9 21 0,3-4 9 0,-3 4-16 15,3-2-17-15,-4 4-7 0,4-1-15 0,0 1-5 16,3-1-12-16,4 1-8 0,-3-1-10 0,2-1-2 16,4-4-2-16,7-14 0 0,6 0-5 0,0-1-7 15,4 0-3-15,3 3 0 0,3-2-8 0,3 0 4 16,2-1-9-16,1 5 3 0,1-1-5 0,1 1-1 16,5 2 0-16,1 0-4 0,3-4 2 0,3 2-2 15,0-5 0-15,7-12 0 0,0 0-3 16,4-3 2-16,2-2-4 0,5-2 3 15,-2-1-1-15,1-4-5 0,7-3 6 0,0-2 1 16,-1-4 2-16,5 2-2 0,-2-6 2 0,-2-5-2 16,4-3 0-16,-2-2-1 0,1-3-2 0,1 1 4 15,-2-3 1-15,1-3-4 0,4-1 3 0,-5-9-1 16,2 1 6-16,5-3-1 0,-2-3 0 0,3-5 1 16,3 4-5-16,0-6 2 0,3-3 1 0,0-2-2 15,1 2-2-15,2-4 2 0,4 0-3 0,-3 0-1 16,3-3-1-16,0-4 4 0,-4 5-2 0,2-4 1 15,1-2-1-15,8 0 6 0,0-2-7 16,0-4-2-16,2 5 3 0,5-7-4 0,-1-1 3 16,4 2 0-16,-1-2 1 0,-2-1 0 0,-4 0 0 15,-7-3 2-15,4 5 3 0,-7-1-1 16,4-4-12-16,-11 3-20 0,0-2-24 0,1 2-29 16,-11-3-48-16,3 1-75 0,-6-2-89 0,-3 0-106 15,-1 2-100-15,-2-6-109 0,-1 4-76 0,-3-3-100 16,-3 1-437-16,-7 16-678 0</inkml:trace>
  <inkml:trace contextRef="#ctx0" brushRef="#br1" timeOffset="149303.2">11878 10860 69 0,'-33'-9'528'0,"33"9"-25"0,-33-7-23 15,33 7-21-15,-40-2-18 0,40 2-3 0,-41-7-24 16,41 7-25-16,-36-3-46 0,36 3-52 0,0 0-47 15,-40-5-41-15,40 5-40 0,0 0-32 16,0 0-21-16,0 0 5 0,0 0-2 0,0 0-14 16,16 23-14-16,8-16-14 0,6 1-9 0,3 4-11 15,0-4-11-15,5 4 2 0,5 1-5 0,-7-4-1 16,5 4-5-16,-1-5-5 0,-4-1 9 0,-3-2-9 16,4 0 10-16,-7-5-5 0,4 0-4 15,-4-5-1-15,-4 3-1 0,1-5-2 0,-7-1-1 16,-20 8-2-16,30-9-8 0,-30 9-8 0,0 0-6 15,0 0 0-15,0 0-2 0,-14 12 3 0,-8 0-1 16,-5 5 1-16,-3 3 5 0,0 3-2 0,0-1 0 16,-3 3-1-16,6 0 4 0,0 0-3 0,3-2 0 15,5-2 2-15,2 3-1 0,4-7 4 0,-1 1-4 16,4-3-38-16,10-15-66 0,-9 25-81 0,9-25-95 16,0 0-122-16,6 19-157 0,-6-19-141 15,0 0-690-15,30-12-839 0</inkml:trace>
  <inkml:trace contextRef="#ctx0" brushRef="#br1" timeOffset="152123.31">13503 10860 442 0,'10'-16'435'0,"-10"16"-11"0,13-22-6 16,-13 22-21-16,10-22-26 0,-10 22-37 0,10-24-14 15,-10 24-10-15,14-24-2 0,-14 24 3 0,6-17-4 16,-6 17-18-16,3-16-42 0,-3 16-51 0,0 0-41 16,0 0-35-16,0 0-19 0,0 0-3 0,0 0 0 15,0 0-5-15,4 25-6 0,-8-2 4 16,4 3 24-16,0 0 5 0,-3 12-10 0,3-1-13 16,3 9-3-16,-3-4-16 0,0 11-8 0,4 0-13 15,-1-2-7-15,0 4-5 0,0 1-8 16,5-5 1-16,-2 0-6 0,4 2-3 0,-4-7-2 15,5 0-29-15,-1-8-64 0,-4-6-88 0,5-2-89 16,-5-5-76-16,1-3-46 0,-1-4-102 0,-6-18-71 16,24 14-58-16,-24-14-65 0,30-1-543 0,-10-10-668 15</inkml:trace>
  <inkml:trace contextRef="#ctx0" brushRef="#br1" timeOffset="152451.31">14380 10977 516 0,'13'-33'550'0,"-7"8"-12"0,2 3-4 15,-8 2-23-15,0 20-53 0,0-33-73 0,0 33-68 16,-8-25-58-16,8 25-39 0,-16-9-5 0,16 9-4 16,0 0-10-16,-36 14-11 0,22 1-15 15,-2 6-23-15,2 4-5 0,-2 4 8 0,2 4-19 16,4 2-18-16,7 1-11 0,3-2-19 0,0 4-15 16,6-3-11-16,4-3-9 0,4-2-7 0,2-3-1 15,1-1-4-15,7-6-5 0,-8-5 1 0,8-5-1 16,-24-10 0-16,43 4-4 0,-43-4-5 0,50-9-6 15,-30-4 3-15,7-2-9 0,-4-5 1 16,-3-5 4-16,-3 0 4 0,-4-6-3 0,0-1-4 16,-9 3-1-16,-1-4 3 0,-6-2-4 0,-4 2-10 15,-3 1-1-15,-7 1-5 0,1 4 2 0,-8 5-6 16,-3 2-4-16,4 5 0 0,-3 5 9 0,-4 5-2 16,-4 2-16-16,34 3-50 0,-64 3-52 0,31 5-67 15,0 1-92-15,3 4-108 0,3-1-126 0,5 4-108 16,-2-4-120-16,7 3-608 0,4-1-803 15</inkml:trace>
  <inkml:trace contextRef="#ctx0" brushRef="#br1" timeOffset="154143.31">14850 7800 153 0,'3'-18'353'0,"-3"18"2"16,0-30-10-16,0 30-21 0,-3-25-26 0,3 25-21 16,-3-21-18-16,3 21-9 0,-10-21-22 0,10 21-28 15,-11-13-27-15,11 13-28 0,0 0-21 16,-22-10-7-16,22 10 0 0,0 0-12 0,-41 12-6 15,28-4 11-15,-4 8 8 0,1 1-6 16,-4 8-7-16,3 2 9 0,0 6-19 0,4 2-18 16,3 7-6-16,0 6-11 0,10-6-5 0,0 9 1 15,10-2 7-15,7 8 9 0,6 1-3 0,14 0 0 16,9 2 9-16,8-3-7 0,9-2-14 0,3-5-8 16,5-2-9-16,-1-6-7 0,-10-9-5 0,6 0-5 15,1-9-1-15,0 1-2 0,0-7-1 0,-7-3-3 16,0 0-1-16,0-6-5 0,-3 2 1 0,-8-6-2 15,5-3-1-15,-4 4 0 0,0-4-3 0,0-2-1 16,-4 3 0-16,-2 0-1 0,-11-2-6 0,4 2-2 16,-7 5-1-16,0-1 3 0,-7 0 3 0,4 3 1 15,-3 0-1-15,-5 5 1 16,-5 0 3-16,2 0-2 0,-2 3-1 0,-4 2 3 16,-1 1-2-16,-1 0 0 0,-2 1 2 0,1 4-2 15,-4-1 0-15,0-1-2 0,0 2 2 0,5 1 2 16,-5 3-1-16,-3-2 1 0,0-3 2 0,3 4 2 15,-3 0 0-15,0-5 1 0,0 1 6 0,-3 1 3 16,3-4 1-16,0-2 0 0,0-20 5 0,0 33-9 16,0-33-48-16,-3 24-68 0,3-24-123 0,-11 19-134 15,11-19-137-15,-13 14-89 0,13-14-106 0,-20 10-459 16,20-10-616-16</inkml:trace>
  <inkml:trace contextRef="#ctx0" brushRef="#br1" timeOffset="154439.84">16130 9382 75 0,'0'0'558'16,"0"0"-8"-16,-19-14-20 0,19 14-35 0,-14-12-19 16,14 12-29-16,-13-14-10 0,13 14-27 0,0 0-37 15,-17-15-60-15,17 15-63 0,0 0-52 0,0 0-44 16,0 0-32-16,0 0-21 0,0 0-23 0,0 0-15 16,-13 15-10-16,13-15-9 0,3 27-9 0,7-9-5 15,-7 0-6-15,8 2 0 0,-1-2-4 0,-1 1-6 16,2 1-2-16,-1-2 0 0,-1-3 2 15,2 0 13-15,2-3 86 0,-13-12 58 0,23 22 36 16,-23-22 22-16,27 11 1 0,-27-11-17 0,0 0-26 16,54-6-28-16,-38-1-29 0,4-3-24 0,7-2-21 15,-4-6-16-15,0-1-13 0,4-2-9 0,3-1-12 16,-3-3-4-16,-4 0-4 0,4 0-18 16,-1 0-58-16,-6 4-90 0,1 1-143 0,-5 3-152 15,-2 2-175-15,-14 15-194 0,19-18-153 0,-19 18-667 16,0 0-1061-16</inkml:trace>
  <inkml:trace contextRef="#ctx0" brushRef="#br1" timeOffset="155199.31">16481 10842 133 0,'0'0'416'0,"16"-23"-17"16,-16 23 1-16,17-17-11 0,-17 17-19 0,7-20-30 15,-7 20-11-15,6-20-19 0,-6 20-24 16,-3-20-18-16,3 20-11 0,-7-17-11 0,7 17-10 16,-9-20-19-16,9 20-20 0,-17-16-24 0,17 16-20 15,-24-15-16-15,24 15-8 0,-33-7-6 0,33 7-6 16,-40-7-5-16,40 7-6 0,-43 0-8 0,43 0 0 16,-57 7-16-16,57-7-11 0,-50 10-17 0,26-2-5 15,5 1-2-15,-5 4 0 0,4-1 5 0,1 1 1 16,-2 2 3-16,9 0-7 0,-2-1-4 0,4 4-4 15,-4 3-1-15,8-4-4 0,-1 1-2 0,1 1-4 16,-2-1-4-16,8-18-3 0,-3 32-2 0,3-32-2 16,-3 28 0-16,3-28 3 15,0 22-5-15,0-22 13 0,0 20 2 0,0-20 5 16,10 12-6-16,-10-12-1 0,26 9-5 0,-26-9-5 16,0 0-4-16,54 0-3 0,-54 0-2 0,44-9-3 15,-44 9-7-15,39 0-1 0,-39 0-4 0,43-1-8 16,-43 1 0-16,41 1-1 0,-41-1-4 0,40 9 5 15,-40-9 3-15,33 17-2 0,-16-4 4 0,-4-1 2 16,-3 3-3-16,-3 0 4 0,-4 3 6 0,1-1-4 16,-4-17 4-16,-4 34 0 0,-2-10 2 0,-5-5 2 15,5 1 0-15,-7 1 4 0,-1-4-2 0,1-2 3 16,-4 0 3-16,4-3 3 0,-4 1-1 0,-3-5-4 16,20-8 8-16,-37 10-6 0,37-10-38 0,-33 2-76 15,33-2-139-15,-37 0-158 0,37 0-200 16,-36-9-225-16,36 9-904 0,-41-18-1159 15</inkml:trace>
  <inkml:trace contextRef="#ctx0" brushRef="#br1" timeOffset="157351.31">17325 7732 185 0,'-8'-25'409'16,"5"4"-17"-16,0 7-39 0,3 14-52 16,-10-25-60-16,10 25-43 0,-6-15-24 0,6 15 4 15,0 0-11-15,0 0-23 0,-37 3-7 16,37-3-14-16,-20 25-12 0,10-8 1 0,3 6 5 16,0-1-10-16,4 5-8 0,3 5-6 0,0 2-14 15,3 4-2-15,11 6 5 0,6 4-2 0,7 7-13 16,9-3-4-16,11 8 6 0,13 0 3 0,7-4-11 15,6-4-1-15,7-5-9 0,0 1-3 0,3-11-10 16,4-1-8-16,-13-9-2 0,5-10-3 0,-5 1-2 16,2-3 0-16,-5-8 2 0,-1-4-2 0,-4-3 11 15,4-3 11-15,-7-1 8 0,-3-5 7 0,0 1-1 16,1-1 0-16,-8-1-4 0,-6 3-10 0,-1-3-11 16,-2 0-2-16,-1 2-7 0,-6 1-6 15,-7-1-7-15,-3 2-4 0,-4 2-4 16,-23 4-1-16,43 0-2 0,-43 0 4 0,38 12-5 15,-22 1 4-15,-7 5 7 0,5 2 2 0,-11 4 4 16,4 9-2-16,-7 1 2 0,0 7 0 0,0 5 6 16,0 3 24-16,0 4 9 0,0 0-2 0,-3 1-1 15,-1-1-6-15,4-3-6 0,-3 1-9 0,0-2-1 16,0-6-2-16,-5-2-2 0,5 0-1 0,-3-7 2 16,-1 4 2-16,-2-5 2 0,-2 0 0 0,-2-4-2 15,-1-1-1-15,-2-1-34 0,-4-2-65 0,0-5-71 16,6-3-83-16,-2-1-89 0,2-7-87 0,14-9-52 15,-23 13-30-15,23-13-6 0,0 0-18 0,0 0-23 16,-30-10-270-16,30 10-287 0</inkml:trace>
  <inkml:trace contextRef="#ctx0" brushRef="#br1" timeOffset="157627.88">18902 9432 551 0,'0'0'232'16,"-14"-22"14"-16,14 22 30 0,-6-18 25 0,6 18 20 16,-10-20 14-16,10 20 6 0,-7-16 16 0,7 16-2 15,-10-17-28-15,10 17-42 0,0 0-54 0,-6-15-51 16,6 15-33-16,0 0-38 0,0 0-16 0,0 0-8 15,0 0-6-15,0 0-6 0,0 0-8 0,16 20-5 16,-9-4 2-16,6-1 12 0,1 2 7 0,-1 1 11 16,0 0 2-16,1-2-4 0,2 5 3 0,1-4 10 15,-4-1 35-15,4-2 41 0,-4-1 53 16,-13-13 53-16,20 19 56 0,-20-19 41 0,21 16-55 16,-21-16-60-16,0 0-51 0,36-3-130 0,-36 3-86 15,30-15 0-15,-9 5 0 0,-2-4 0 0,1-1 0 16,4-3 0-16,-2-5 0 0,5 1 0 15,0-4 0-15,3-3 0 0,0 1 0 0,-6 3 0 16,-1 0 0-16,4 3 0 0,-8-2-371 0,-5 10-161 16,2-1-120-16,-2 2-124 0,-14 13-75 0,20-16-853 15,-20 16-1137-15</inkml:trace>
  <inkml:trace contextRef="#ctx0" brushRef="#br1" timeOffset="158615.34">18839 10638 23 0,'-27'-6'533'0,"27"6"-31"0,0 0-10 0,-27-13-18 15,27 13-37-15,0 0-38 0,-20-12-39 0,20 12-21 16,-10-13-49-16,10 13-40 0,0 0-51 0,-6-19-38 16,6 19-29-16,3-18-29 0,-3 18-21 0,20-18-17 15,-20 18-13-15,34-17-9 0,-15 10-12 0,5-1-7 16,-1 3-6-16,-23 5-2 0,46-8-4 0,-46 8-3 15,44 0-1-15,-44 0-1 0,40 6-3 16,-40-6-2-16,33 10 3 0,-33-10 0 16,17 20 1-16,-17-20 3 0,10 21-1 0,-10-21 3 15,-3 31-1-15,-7-14 1 0,3 1 0 0,-6 0 1 16,-1-3 7-16,1 0 27 0,0 0 28 0,-1-1 20 16,1-1 15-16,13-13 8 0,-20 18 12 0,20-18 8 15,-13 15-18-15,13-15-19 0,0 0-21 0,0 0-15 16,0 0-13-16,0 0-11 0,0 0-12 0,0 0-4 15,43-3-5-15,-43 3-5 0,40-2-2 0,-40 2-7 16,47-3 5-16,-47 3-8 0,49 3-11 0,-22 2 7 16,-3-1-3-16,-1 4-2 0,-2 4 4 0,-5 0-1 15,1 5 0-15,-11 0-1 0,1 0 6 16,-4 0 2-16,-6 4 3 0,-7-1 2 0,-4 0 8 16,-5 1 8-16,-5 5 9 0,-6-6 4 0,-9 2 5 15,-2 2 2-15,-2-7 2 0,-4 0 1 16,1-2-9-16,-2-6-6 0,9 5-1 0,-8-10-1 15,4 4-7-15,3-3-3 0,-1-2-44 0,8-3-106 16,0 0-159-16,0 0-193 0,33 0-235 0,-57-8-308 16,30 0-411-16,-3 2-886 0</inkml:trace>
  <inkml:trace contextRef="#ctx0" brushRef="#br1" timeOffset="159587.34">18872 5829 143 0,'13'-25'427'15,"-6"3"-40"-15,0 7-43 0,-7 15-62 0,7-25-51 16,-7 25-38-16,0 0-27 0,0 0-14 0,0 0-12 16,0 0-20-16,-24 25-10 0,14 3 1 0,0 9 35 15,-3 10-18-15,-1 16-17 0,1 4-19 0,0 19-13 16,2 5 0-16,8 5-13 0,0 4-9 0,6 3-8 16,11 2-4-16,2 0-6 0,8-2-2 0,3-4-7 15,6-1-3-15,3-7-4 0,8-2-3 0,-1-7-1 16,3-7-1-16,1-4 2 0,4-9 2 0,-5-15 19 15,1-5 55-15,2-4-4 0,12-7-13 16,2-7-14-16,-3-6-12 0,4-6-8 0,6-4-7 16,3-3-7-16,4-3-7 0,-1-4-4 15,11-2-5-15,3 0-3 0,-13-1-5 0,-4 2-1 16,4-1-4-16,-4 4 0 0,-3 0-1 0,1 4-3 16,-1 4 5-16,13 2-8 0,-7 5 6 0,8 5-1 15,6 10-3-15,-3 3 1 0,-3 7-1 0,-5 5 3 16,-5 5 4-16,-1 7 0 0,-10 3 2 0,-3 5-4 15,-3 7 4-15,-14 1 3 0,-6 5 4 0,-7 2 2 16,-7-3 15-16,-9-7 40 0,-8 0-2 0,-6-7 3 16,-3-3-10-16,0-3-6 0,-4-2-7 0,0-7-8 15,-3-1-10-15,7-10-3 0,0-4 0 16,-4-3 1-16,7-5 7 0,-4-2 34 0,1-3 33 16,0-2 20-16,3-18-6 0,-7 29-22 0,7-29-18 15,-17 20-11-15,17-20-31 0,-26 15-83 0,26-15-115 16,-26 3-135-16,26-3-159 0,0 0-134 15,-37 0-158-15,37 0-456 0,-17-10-670 0</inkml:trace>
  <inkml:trace contextRef="#ctx0" brushRef="#br1" timeOffset="159899.34">21397 9053 332 0,'0'0'519'0,"3"-18"-15"16,-3 18-10-16,0 0-14 0,0-28-12 0,0 28-33 15,0 0-53-15,-3-20-68 0,3 20-62 0,0 0-55 16,0 0-40-16,0 0-32 0,0 0-20 0,0 0-11 16,0 0-2-16,-3 23 9 0,3-23 9 0,0 34 3 15,0-9 11-15,3 0-17 0,-3 0-15 0,3 6-12 16,0-7 9-16,0 5 25 0,1-5-3 16,-1 1-6-16,4-2-10 0,-3-4 3 0,2 2 57 15,-6-21 69-15,6 27 72 0,-6-27 21 0,18 20-55 16,-18-20-47-16,36 6-40 0,-9-12-31 0,3 0-30 15,6-8-114-15,1 2 0 0,7-8 0 16,2-5 0-16,1 0 0 0,2-8 0 0,5 4 0 16,-7 0 0-16,-7 3 0 0,-4-3 0 0,1 7 0 15,-7 2-10-15,-7 1-399 0,1 5-165 0,-11 2-175 16,-13 12-165-16,23-15-968 0,-23 15-1307 0</inkml:trace>
  <inkml:trace contextRef="#ctx0" brushRef="#br1" timeOffset="160395.18">21063 10524 418 0,'37'-5'527'0,"-37"5"-13"15,0 0-8-15,0 0-10 0,23-12-29 0,-23 12-22 16,0 0-13-16,7-13-23 0,-7 13-39 0,0 0-60 15,0 0-61-15,0 0-52 0,0 0-41 0,0 0-33 16,0 0-27-16,0 0-17 0,0 0-16 0,0 0-12 16,0 25-9-16,0-25-10 0,-7 31 0 0,4-13 1 15,0-1 3-15,-5 5 19 0,5-3 16 0,0-1 3 16,-4 3-2-16,7-21-9 0,-3 29 7 0,3-29 12 16,-6 25 22-16,6-25 32 0,-8 25 19 0,8-25 12 15,0 16 2-15,0-16-7 0,0 0-10 0,0 16-20 16,0-16-23-16,0 0-23 0,47 0-16 0,-20-1-11 15,3-7-10-15,7 1-8 0,-1-4-11 16,5 2-30-16,-5-4 0 0,7 1 0 16,-2-2 0-16,-1 5-127 0,-4-6-131 0,-2 5-130 15,-1 0-123-15,-6-3-113 0,-1 4-116 0,-2-1-94 16,-5-1-768-16,-2-1-1041 0</inkml:trace>
  <inkml:trace contextRef="#ctx0" brushRef="#br1" timeOffset="160663.34">21743 10394 101 0,'-10'-17'479'16,"7"0"-18"-16,-3 0-6 0,-5-1-8 0,1 3-20 16,1-3-26-16,-2 3-14 0,11 15-43 0,-16-21-57 15,16 21-62-15,-17-17-49 0,17 17-30 16,0 0-7-16,-30 11 8 0,14 7-16 0,-1 6-14 16,0 3 12-16,0 14 0 0,-3-1 5 0,4 4 18 15,2 6-10-15,-2 7-15 0,-1 6 56 16,4 0 11-16,3 2-9 0,-1 3-28 0,2-1-22 15,2 0-18-15,0-1-16 0,0-9-20 0,4-5-4 16,0 4-15-16,0-6-13 0,3-8-2 0,0-4-4 16,0-1-7-16,3-4-2 0,0-6-5 0,0-4-5 15,-3-1-29-15,0-22-76 0,11 30-101 0,-11-30-106 16,13 20-114-16,-13-20-138 0,0 0-148 0,0 0-161 16,0 0-580-16,33-10-880 0</inkml:trace>
  <inkml:trace contextRef="#ctx0" brushRef="#br1" timeOffset="161871.18">21283 5829 218 0,'3'-25'318'0,"1"3"-19"15,-1 2-38-15,-3 20-36 0,0-33-21 0,0 33-3 16,0-27-17-16,0 27-17 0,0-24-18 0,0 24-24 16,0-18-30-16,0 18-21 0,0 0-16 0,0 0-9 15,0 0 1-15,0 0 18 0,-33 22 29 16,16 5-7-16,0 9-2 0,-2 9-5 16,-1 12 1-16,-1 6-5 0,5 19 21 0,2 3 27 15,4 8 0-15,7 7-19 0,6 2-7 0,10 9 24 16,14 15 10-16,6-3-10 0,11-3-20 0,10 0-21 15,9-7-13-15,4-3-11 0,9-6-8 0,4-3-4 16,10-9-9-16,7-5-2 0,-1-9-7 0,8-10-2 16,-17-12 0-16,3-13-4 0,7-2-2 0,-1-7-5 15,4-8 1-15,4-8 0 0,-11-9-6 0,10-4-1 16,1-2-2-16,20-6-1 0,-1-4-2 0,0 0-2 16,-2-5 0-16,-9-2-2 0,-14 4-3 0,-8-2 5 15,-11 2-2-15,-12 4-3 0,-14 2-3 16,1 1 5-16,-8 6-1 0,-2-1-2 0,-1 6-3 15,-6 6 5-15,3 6-4 0,-7 11 2 0,1 4 8 16,-4 12 2-16,-4 8-2 0,-5 8 4 16,-5 6 0-16,-6 6-2 0,-6 6 4 0,-4 12 2 15,-11-1 4-15,-2 3 6 0,-7 3 10 0,-7-1 7 16,-3-3 3-16,-3 4 3 0,-7-5-2 0,0-1-1 16,0-7 0-16,0-7-6 0,3-8-6 0,7-15-2 15,7-10-3-15,3-8 13 0,3-7 89 0,0 0 57 16,4-10 23-16,-1-3-42 0,2-4-29 0,12-13-24 15,-24 16-22-15,24-16-22 0,0 0-79 16,-40-4-122-16,40 4-124 0,-23-12-135 0,23 12-114 16,-17-20-97-16,17 20-97 0,-20-27-675 0,20 27-828 15</inkml:trace>
  <inkml:trace contextRef="#ctx0" brushRef="#br1" timeOffset="162211.94">23567 9344 514 0,'0'0'501'0,"-27"-9"-9"15,27 9-20-15,-16-11-35 0,16 11-43 0,-20-9-18 16,20 9-46-16,0 0-57 0,-19-13-62 0,19 13-46 16,0 0-35-16,0 0-22 0,-24 13-14 0,24-13-11 15,-10 21-5-15,10-21 20 0,-7 39 23 0,7-17-1 16,0 6-9-16,-3-1-9 0,6 3-15 0,0 0-1 15,5 5 47-15,-2-4 4 0,1 1-16 0,-1-7-8 16,-3-3 27-16,5-2 54 0,-5 0 80 0,-3-20 70 16,10 28 55-16,-10-28-63 0,12 15-68 15,-12-15-55-15,0 0-77 0,60-8-136 0,-29-1 0 16,6-7 0-16,9-1 0 0,5-5 0 0,9-7 0 16,0 0 0-16,0-3 0 0,3 3 0 0,-3-1 0 15,-10 5 0-15,-3 5 0 0,0 1 0 16,-14 1-309-16,0 9-262 0,-9 0-78 0,-24 9-119 15,36-2-76-15,-36 2-873 0,20 11-1152 0</inkml:trace>
  <inkml:trace contextRef="#ctx0" brushRef="#br1" timeOffset="162699.34">23594 10515 115 0,'0'0'557'0,"-16"9"-59"16,16-9-5-16,0 0-12 0,0 0-33 0,-30-5-18 16,30 5-13-16,0 0-17 0,-17-17-42 0,17 17-56 15,-10-17-55-15,10 17-51 0,7-18-41 0,-7 18-32 16,17-25-23-16,2 10-23 0,5 3-14 0,2-2-14 16,11 0-11-16,-1 4-6 0,2 0-10 0,2 3-4 15,-1-1-4-15,-2 8 0 0,0 0-7 0,0 0-1 16,-4 8-1-16,0-1-3 0,-6 0 0 0,0 4 2 15,-8 4-1-15,-2 0 0 0,-4 2-1 0,-2 0 2 16,-5 3-2-16,-6 1 4 0,-6 1-2 0,-1 1 0 16,-7 2 1-16,2 0 2 0,-6 0-3 15,2-3 2-15,2-2 0 0,2-3-4 16,1-1 1-16,1-1 2 0,10-15 10 0,-17 19 3 16,17-19 2-16,-6 18-6 0,6-18-4 0,0 0 0 15,30 12-4-15,-30-12 0 0,47 6-4 0,-47-6-3 16,57 5-2-16,-32 2-1 0,5-1-1 0,-3 3-4 15,-3 2 4-15,3 3-6 0,-4 3-1 0,-7 3 3 16,-5 4 1-16,-11 2 5 0,-3 6-2 0,-14 2 4 16,-7 3 2-16,-6 1 1 0,-16 2 1 0,-8-3 5 15,-6-2 4-15,-17 3 6 0,-2-4 13 0,-8-3 6 16,-7-4 5-16,14-10-4 0,1-1-2 16,8-7-4-16,4-1-5 0,7-3 0 0,7-5-3 15,3 0-7-15,7-5-76 0,0 3-141 0,3-5-208 16,2-4-254-16,8-4-967 0,0 0-1068 0</inkml:trace>
  <inkml:trace contextRef="#ctx0" brushRef="#br1" timeOffset="164643.34">25445 10919 315 0,'0'0'568'15,"-10"-25"-34"-15,10 25 4 0,-9-25 5 16,9 25-33-16,-11-19-28 0,11 19-8 0,-10-18-10 16,10 18-33-16,-6-15-56 0,6 15-66 0,0 0-62 15,-8-17-51-15,8 17-39 0,0 0-31 0,0 0-3 16,0 0 27-16,0 0 1 0,0 0 5 0,24 7-11 16,-24-7-7-16,24 20-14 0,-7-3-1 0,-1 4 1 15,4 1-2-15,0 3 0 0,3 3-7 0,1 4-10 16,-1 3-7-16,1 0 0 0,-5-1-70 0,2 7-28 15,-2-7 0-15,-5 5 0 0,-1-10 0 0,1 4 0 16,-5 0 0-16,5-5 0 0,-4-6 0 0,-1-5 0 16,2 3 0-16,2-4 0 0,11-10 0 15,-24-6 0-15,73-9 0 0,-4-16 0 0,29-16 0 16,35-23 0-16,23-14 0 0,51-30 0 16,21-17 0-16,18-12 0 0,17-18 0 0,14-15 0 15,23-10 0-15,87-45 0 0,13 0 0 0,0-3 0 16,4-4 0-16,9 0 0 0,14-1 0 0,0 11 0 15,-10 4 0-15,-17 8 0 0,-76 40 0 0,73-38 0 16,-77 44 0-16,-6 4 0 0,-17 2 0 0,-27 11 0 16,-24 4 0-16,-52 11 0 0,-194 10 0 0,0 26 0 15,0 3-4-15,0 6-828 0,0 17-256 0,0 13-1043 16,0 7-1541-16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05.4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1188 356 0 0,'0'0'1796'0'0,"-3"-5"-58"0"0,-10-19 3105 0 0,10 9 879 0 0,10 18-3136 0 0,25 28-881 0 0,42 58-599 0 0,-12 3 1114 0 0,-57-85-1869 0 0,-1 0 0 0 0,2 0 0 0 0,-1-1 0 0 0,0 0 0 0 0,8 7 0 0 0,-7-7-81 0 0,-2-2 600 0 0,-2-4-743 0 0,0 1 1 0 0,0-1 0 0 0,1 1 0 0 0,-1-1-1 0 0,0 1 1 0 0,0 0 0 0 0,0 0 0 0 0,0 0-1 0 0,-1 0 1 0 0,1 1 0 0 0,0-1 0 0 0,3 3-1 0 0,-2-1 152 0 0,-2-3-247 0 0,-1 1 1 0 0,0-1-1 0 0,1 0 0 0 0,-1 0 0 0 0,1 1 1 0 0,-1-1-1 0 0,0 0 0 0 0,1 0 0 0 0,-1 0 1 0 0,1 0-1 0 0,-1 1 0 0 0,1-1 0 0 0,-1 0 1 0 0,1 0-1 0 0,-1 0 0 0 0,1 0 0 0 0,-1 0 1 0 0,1 0-1 0 0,-1 0 0 0 0,1 0 0 0 0,-1-1 1 0 0,1 1-1 0 0,-1 0 0 0 0,1 0 0 0 0,-1 0 1 0 0,1-1-1 0 0,45-16 627 0 0,0-1-1 0 0,-1-3 1 0 0,64-41 0 0 0,124-99-217 0 0,-89 58-201 0 0,493-307 211 0 0,-83 55-1377 0 0,-510 325 542 0 0,136-93-2205 0 0,-68 35-1949 0 0,-108 84 3434 0 0,28-26-349 0 0,-24 19-2313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08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20 308 0 0,'-20'-20'22158'0'0,"11"25"-23850"0"0,5-2 2715 0 0,3 3-561 0 0,-22 145 2677 0 0,4-69-2317 0 0,10-11-319 0 0,-27 163 185 0 0,35-229-600 0 0,1 1 106 0 0,0 19 102 0 0,0-19 800 0 0,0 0-774 0 0,0 16-44 0 0,0-17 269 0 0,10-32-6932 0 0,-9 21 4260 0 0,2 1-261 0 0,6-12 455 0 0,10-15-6575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09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 58 200 0 0,'0'0'8543'0'0,"-1"-4"-7494"0"0,1 3-871 0 0,0 0 1 0 0,0 0-1 0 0,0 1 1 0 0,0-1 0 0 0,0 0-1 0 0,0 0 1 0 0,0 1-1 0 0,0-1 1 0 0,-1 0 0 0 0,1 0-1 0 0,0 1 1 0 0,-1-1 0 0 0,1 0-1 0 0,0 1 1 0 0,-1-1-1 0 0,1 1 1 0 0,-1-1 0 0 0,1 1-1 0 0,-1-1 1 0 0,1 0-1 0 0,-1 1 1 0 0,1 0 0 0 0,-1-1-1 0 0,0 1 1 0 0,1-1-1 0 0,-1 1 1 0 0,-1-1 0 0 0,-9 3 2868 0 0,2 3-3791 0 0,8-5 459 0 0,-4 3 1027 0 0,-2 19-58 0 0,5-17-554 0 0,0 1 265 0 0,-1-1-19 0 0,-7 18 110 0 0,2 0 0 0 0,0 0-1 0 0,1 0 1 0 0,-6 43 0 0 0,12-54-398 0 0,1 0 0 0 0,0 1 0 0 0,0-1-1 0 0,2 0 1 0 0,-1 0 0 0 0,2 0-1 0 0,-1 0 1 0 0,2 0 0 0 0,4 13 0 0 0,-6-21-46 0 0,0 0 0 0 0,1 0 0 0 0,-1 1 0 0 0,1-1 0 0 0,0-1 0 0 0,0 1 0 0 0,0 0 0 0 0,0-1 0 0 0,1 1 1 0 0,-1-1-1 0 0,1 0 0 0 0,0 0 0 0 0,0-1 0 0 0,0 1 0 0 0,8 3 0 0 0,-2-2 24 0 0,-1 0 0 0 0,1-1 0 0 0,1 0 1 0 0,9 1-1 0 0,-17-4-54 0 0,4 2 146 0 0,4-2 8 0 0,-1 2-138 0 0,0-1 46 0 0,1 0-1 0 0,0 0 0 0 0,-1-1 0 0 0,1 0 0 0 0,0-1 1 0 0,-1 0-1 0 0,20-5 0 0 0,26-11 133 0 0,-11-1-1 0 0,0-1 0 0 0,-1-2 0 0 0,81-53 0 0 0,-75 25 614 0 0,-38 36-616 0 0,-11 12-183 0 0,1-1 0 0 0,-1 1-1 0 0,0 0 1 0 0,0 0 0 0 0,0-1-1 0 0,0 1 1 0 0,0-1 0 0 0,0 1-1 0 0,0-1 1 0 0,-1 1 0 0 0,1-1 0 0 0,0 1-1 0 0,-1-1 1 0 0,1 0 0 0 0,-1 1-1 0 0,0-1 1 0 0,0 0 0 0 0,1-3 0 0 0,0-11 195 0 0,0 11-197 0 0,0-1-1 0 0,0 0 1 0 0,-1 1 0 0 0,0-1-1 0 0,0 0 1 0 0,-1 0-1 0 0,0 1 1 0 0,1-1 0 0 0,-2 1-1 0 0,1-1 1 0 0,-1 1-1 0 0,0-1 1 0 0,0 1 0 0 0,0 0-1 0 0,-1 0 1 0 0,0 0-1 0 0,0 0 1 0 0,0 0 0 0 0,-1 1-1 0 0,1 0 1 0 0,-1-1-1 0 0,0 1 1 0 0,-1 0 0 0 0,1 1-1 0 0,0-1 1 0 0,-1 1-1 0 0,0 0 1 0 0,0 0 0 0 0,-8-3-1 0 0,-56-22-23 0 0,40 19 16 0 0,-12 3-56 0 0,40 6 44 0 0,-109-3-2771 0 0,97 3 1554 0 0,0 0 0 0 0,0 2 0 0 0,0 0 0 0 0,0 0 0 0 0,-19 7 0 0 0,20-6 541 0 0,-15 5-3510 0 0,11 1 2218 0 0,8-3 201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0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58 860 0 0,'1'-6'1212'0'0,"4"-21"8226"0"0,-7 26-9291 0 0,0 0 0 0 0,0 1 0 0 0,1-1 0 0 0,-1 0 0 0 0,0 0 1 0 0,1 0-1 0 0,-1-1 0 0 0,1 1 0 0 0,-12-11 4889 0 0,6 12-4485 0 0,-22-3-59 0 0,21 2 729 0 0,0 2-851 0 0,-25 5-5 0 0,25-5 7 0 0,0 1-7 0 0,-60 29 941 0 0,23 7-386 0 0,33-26-720 0 0,5-5-125 0 0,1 0-1 0 0,1 1 1 0 0,-1-1 0 0 0,2 1-1 0 0,-1 0 1 0 0,1 1 0 0 0,0-1-1 0 0,0 1 1 0 0,1 0 0 0 0,1 0-1 0 0,-1 0 1 0 0,1 0 0 0 0,1 0-1 0 0,-1 13 1 0 0,1-14-38 0 0,1 0-2 0 0,0-1 0 0 0,1 1 0 0 0,0 0 0 0 0,0 0 0 0 0,1 0 0 0 0,0-1-1 0 0,0 1 1 0 0,1-1 0 0 0,0 0 0 0 0,0 0 0 0 0,0 0 0 0 0,1 0 0 0 0,0 0 0 0 0,1-1 0 0 0,9 11 0 0 0,-3-7 5 0 0,0-1-1 0 0,1 0 1 0 0,0-1 0 0 0,0 0 0 0 0,1-1 0 0 0,0 0 0 0 0,0-1-1 0 0,1-1 1 0 0,0 0 0 0 0,0-1 0 0 0,0 0 0 0 0,29 3 0 0 0,-35-6-16 0 0,6-1 12 0 0,16-2 96 0 0,-1-1-1 0 0,1-1 0 0 0,-1-1 0 0 0,48-15 0 0 0,-72 17-35 0 0,-1 1 0 0 0,1-1 0 0 0,0 0 0 0 0,-1-1 0 0 0,1 1 0 0 0,-1-1 0 0 0,0 0 0 0 0,0 0 0 0 0,3-5 0 0 0,-2 4 9 0 0,-3 2-59 0 0,0-1 0 0 0,0 1 0 0 0,-1-1 0 0 0,1 1 0 0 0,-1-1 0 0 0,1 1 0 0 0,-1-1 0 0 0,-1 0 0 0 0,1 0 0 0 0,0 1 0 0 0,-1-1 0 0 0,0 0 1 0 0,0 0-1 0 0,0-5 0 0 0,0 4-7 0 0,-1-2-15 0 0,0-1 1 0 0,-1 1-1 0 0,1 0 0 0 0,-1 0 1 0 0,-1-1-1 0 0,1 1 1 0 0,-7-11-1 0 0,5 9-9 0 0,-1 2-34 0 0,0-1 0 0 0,0 1-1 0 0,-1 0 1 0 0,0 0 0 0 0,0 1 0 0 0,0 0-1 0 0,-1 0 1 0 0,0 0 0 0 0,0 1-1 0 0,-1 0 1 0 0,0 0 0 0 0,0 1 0 0 0,0 0-1 0 0,-9-3 1 0 0,10 5-182 0 0,-9-3-805 0 0,1 1 0 0 0,-1 1 0 0 0,-17-2-1 0 0,22 5-1207 0 0,-18 2 374 0 0,-29 6-8340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4T16:04:10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0 772 0 0,'0'0'4354'0'0,"-8"1"-3032"0"0,-57 7 5004 0 0,47-6-6359 0 0,10 0 3570 0 0,-30 6 3724 0 0,46-6-6982 0 0,25 6-54 0 0,-25-6-44 0 0,2-1-33 0 0,197 11 361 0 0,-198-12-716 0 0,-4 1 115 0 0,0 0-1 0 0,-1-1 1 0 0,1 1-1 0 0,0-1 0 0 0,0 0 1 0 0,0 0-1 0 0,0 0 1 0 0,7-2-1 0 0,1 1-127 0 0,0 1-620 0 0,-9 1 621 0 0,0-1 0 0 0,0 1 0 0 0,1-1 0 0 0,-1 1 0 0 0,0-1 0 0 0,0 0 0 0 0,0-1 0 0 0,7 0 0 0 0,0 0-238 0 0,0 1-1130 0 0,-2-2-283 0 0,16-3 387 0 0,24-7-6174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7BD4-9948-4642-A2C6-047DCE81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1E7CD-38A1-4FF2-BD81-BAE67BEA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6C8B-08B4-4D1D-937D-A736B0BE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2902-3117-4392-AF18-1AD0195D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34F8-24BC-47F1-A7F2-1963BBA5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C198-12A4-44BC-B09C-65FA6160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9784-4A24-41FF-BDEF-B635BD306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4D6B-FA01-4BF7-A30A-9252E267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DFD2-7163-4B90-B37F-FF651D39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238D-3C55-4D82-935F-AC0640BE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BE97B-4F3E-4216-B6E7-9D6EC35D9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9C8E-5C15-4907-9A22-16C726BCC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62E3-D956-4181-ACF3-F84D37AA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25F5-463E-4FB1-B1AD-51E6800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20E2-C70A-4A45-9DDD-9FDC54B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252C-8987-4599-A4DB-7314313E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965-838E-478B-AEC6-E62B013B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00A5-5F57-45E2-83B8-A91804C9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719A-A533-4187-9FCB-87F14A18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AD4C-5C7D-4F6C-88C1-95ED78DA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56E4-EFD1-4E3F-B4A6-C0CC8C33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653F-FA27-41E3-BED0-09E4E63C5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9E87-B931-439F-A3B3-475D02D4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56E7-B04A-4FD3-989B-8BB3343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9153-D78C-4DEA-AD16-41601257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5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2838-75C7-407B-AD2D-5F57F2A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51BE-F660-4007-B00E-6517EBC37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7328-8852-4FA0-89E5-6B67028F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D6F0-AB6B-4E2C-A6C8-3D7C421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F1001-EA81-4140-9531-A498073A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2471A-ECCA-4210-A69A-E98F7705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8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CFB7-CF79-44DD-912A-62C5586A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F6EB9-9FD8-4897-9B42-F6C7A83A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0506-0BE2-4649-B87F-C0E59697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8FB8E-57E5-46A9-A4F2-E16DD8438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50199-1901-41B8-B2F0-0DA822020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52F13-BA57-4BD4-9EF9-0921D1BE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D28A4-FFCB-4A48-93F2-FD274624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E5DD5-6342-4721-A264-7918CD1B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4A00-5834-44CA-8A28-DD4053C5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469D-593C-42AD-97F2-12E8ACEA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B13E5-F849-4196-A609-E3A36C3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3985D-5D21-4606-85D5-39F8844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3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182B3-D727-4CD6-925F-AB1C4C90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52F89-12E3-4922-992F-EAE9A19E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A67D-2F7C-4FAE-94CA-5C8212D9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6A3-A9B4-4175-8E26-137A06CF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718-1BC0-46A7-B7A2-5EAF8DAA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10F9-5C07-45BC-BE7D-2F58F769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9502-D9C1-44FD-8348-23760A9C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10B9-E227-4796-AFC8-7BC10CCC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767DF-5D98-45F7-B83D-40D95A7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145-943F-4F94-8033-A415DD75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1DD8A-CD1F-4F1F-8F13-4FB01E564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8D41-7B7B-4303-B44D-72426E03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DBBE-C9A0-4B52-AC5B-E49EE85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15F9-5627-4F7D-BC0D-DF11ACB7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09D2-5538-41A2-8972-28FB196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1E8FC-1D51-4CE1-B81A-B23B385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F1ED-3427-4464-A06D-5F2A20DC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B4FA-B737-4B10-AFF5-189188E06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FD07-7C7A-4FCB-8F72-72216DF72E33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BE67-DFBA-481C-B7D6-CD1C5422B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5AC0-D305-4DD7-8B8A-D55162F77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55CD-AF75-4190-965E-3A0956F6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36.png"/><Relationship Id="rId50" Type="http://schemas.openxmlformats.org/officeDocument/2006/relationships/customXml" Target="../ink/ink40.xml"/><Relationship Id="rId55" Type="http://schemas.openxmlformats.org/officeDocument/2006/relationships/image" Target="../media/image40.png"/><Relationship Id="rId7" Type="http://schemas.openxmlformats.org/officeDocument/2006/relationships/image" Target="../media/image16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1.png"/><Relationship Id="rId40" Type="http://schemas.openxmlformats.org/officeDocument/2006/relationships/customXml" Target="../ink/ink35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" Type="http://schemas.openxmlformats.org/officeDocument/2006/relationships/image" Target="../media/image15.png"/><Relationship Id="rId10" Type="http://schemas.openxmlformats.org/officeDocument/2006/relationships/customXml" Target="../ink/ink20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4" Type="http://schemas.openxmlformats.org/officeDocument/2006/relationships/customXml" Target="../ink/ink17.xml"/><Relationship Id="rId9" Type="http://schemas.openxmlformats.org/officeDocument/2006/relationships/image" Target="../media/image17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9.xml"/><Relationship Id="rId8" Type="http://schemas.openxmlformats.org/officeDocument/2006/relationships/customXml" Target="../ink/ink19.xml"/><Relationship Id="rId51" Type="http://schemas.openxmlformats.org/officeDocument/2006/relationships/image" Target="../media/image38.png"/><Relationship Id="rId3" Type="http://schemas.openxmlformats.org/officeDocument/2006/relationships/image" Target="../media/image14.png"/><Relationship Id="rId12" Type="http://schemas.openxmlformats.org/officeDocument/2006/relationships/customXml" Target="../ink/ink21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20" Type="http://schemas.openxmlformats.org/officeDocument/2006/relationships/customXml" Target="../ink/ink25.xml"/><Relationship Id="rId41" Type="http://schemas.openxmlformats.org/officeDocument/2006/relationships/image" Target="../media/image33.png"/><Relationship Id="rId54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50.png"/><Relationship Id="rId42" Type="http://schemas.openxmlformats.org/officeDocument/2006/relationships/customXml" Target="../ink/ink63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84.png"/><Relationship Id="rId16" Type="http://schemas.openxmlformats.org/officeDocument/2006/relationships/customXml" Target="../ink/ink50.xml"/><Relationship Id="rId11" Type="http://schemas.openxmlformats.org/officeDocument/2006/relationships/image" Target="../media/image45.png"/><Relationship Id="rId32" Type="http://schemas.openxmlformats.org/officeDocument/2006/relationships/customXml" Target="../ink/ink58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79.png"/><Relationship Id="rId5" Type="http://schemas.openxmlformats.org/officeDocument/2006/relationships/image" Target="../media/image42.png"/><Relationship Id="rId90" Type="http://schemas.openxmlformats.org/officeDocument/2006/relationships/customXml" Target="../ink/ink87.xml"/><Relationship Id="rId95" Type="http://schemas.openxmlformats.org/officeDocument/2006/relationships/image" Target="../media/image87.png"/><Relationship Id="rId22" Type="http://schemas.openxmlformats.org/officeDocument/2006/relationships/customXml" Target="../ink/ink53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4.png"/><Relationship Id="rId80" Type="http://schemas.openxmlformats.org/officeDocument/2006/relationships/customXml" Target="../ink/ink82.xml"/><Relationship Id="rId85" Type="http://schemas.openxmlformats.org/officeDocument/2006/relationships/image" Target="../media/image82.png"/><Relationship Id="rId3" Type="http://schemas.openxmlformats.org/officeDocument/2006/relationships/image" Target="../media/image41.png"/><Relationship Id="rId12" Type="http://schemas.openxmlformats.org/officeDocument/2006/relationships/customXml" Target="../ink/ink48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52.xml"/><Relationship Id="rId41" Type="http://schemas.openxmlformats.org/officeDocument/2006/relationships/image" Target="../media/image60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6.xml"/><Relationship Id="rId91" Type="http://schemas.openxmlformats.org/officeDocument/2006/relationships/image" Target="../media/image85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47.xml"/><Relationship Id="rId31" Type="http://schemas.openxmlformats.org/officeDocument/2006/relationships/image" Target="../media/image55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81.xml"/><Relationship Id="rId81" Type="http://schemas.openxmlformats.org/officeDocument/2006/relationships/image" Target="../media/image80.png"/><Relationship Id="rId86" Type="http://schemas.openxmlformats.org/officeDocument/2006/relationships/customXml" Target="../ink/ink85.xml"/><Relationship Id="rId94" Type="http://schemas.openxmlformats.org/officeDocument/2006/relationships/customXml" Target="../ink/ink89.xml"/><Relationship Id="rId99" Type="http://schemas.openxmlformats.org/officeDocument/2006/relationships/image" Target="../media/image89.png"/><Relationship Id="rId4" Type="http://schemas.openxmlformats.org/officeDocument/2006/relationships/customXml" Target="../ink/ink44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51.xml"/><Relationship Id="rId39" Type="http://schemas.openxmlformats.org/officeDocument/2006/relationships/image" Target="../media/image59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67.png"/><Relationship Id="rId76" Type="http://schemas.openxmlformats.org/officeDocument/2006/relationships/customXml" Target="../ink/ink80.xml"/><Relationship Id="rId97" Type="http://schemas.openxmlformats.org/officeDocument/2006/relationships/image" Target="../media/image88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54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2.png"/><Relationship Id="rId66" Type="http://schemas.openxmlformats.org/officeDocument/2006/relationships/customXml" Target="../ink/ink75.xml"/><Relationship Id="rId87" Type="http://schemas.openxmlformats.org/officeDocument/2006/relationships/image" Target="../media/image83.png"/><Relationship Id="rId61" Type="http://schemas.openxmlformats.org/officeDocument/2006/relationships/image" Target="../media/image70.png"/><Relationship Id="rId82" Type="http://schemas.openxmlformats.org/officeDocument/2006/relationships/customXml" Target="../ink/ink83.xml"/><Relationship Id="rId19" Type="http://schemas.openxmlformats.org/officeDocument/2006/relationships/image" Target="../media/image49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57.png"/><Relationship Id="rId56" Type="http://schemas.openxmlformats.org/officeDocument/2006/relationships/customXml" Target="../ink/ink70.xml"/><Relationship Id="rId77" Type="http://schemas.openxmlformats.org/officeDocument/2006/relationships/image" Target="../media/image78.png"/><Relationship Id="rId8" Type="http://schemas.openxmlformats.org/officeDocument/2006/relationships/customXml" Target="../ink/ink46.xml"/><Relationship Id="rId51" Type="http://schemas.openxmlformats.org/officeDocument/2006/relationships/image" Target="../media/image65.png"/><Relationship Id="rId72" Type="http://schemas.openxmlformats.org/officeDocument/2006/relationships/customXml" Target="../ink/ink78.xml"/><Relationship Id="rId93" Type="http://schemas.openxmlformats.org/officeDocument/2006/relationships/image" Target="../media/image86.png"/><Relationship Id="rId98" Type="http://schemas.openxmlformats.org/officeDocument/2006/relationships/customXml" Target="../ink/ink91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99" Type="http://schemas.openxmlformats.org/officeDocument/2006/relationships/image" Target="../media/image238.png"/><Relationship Id="rId21" Type="http://schemas.openxmlformats.org/officeDocument/2006/relationships/image" Target="../media/image99.png"/><Relationship Id="rId63" Type="http://schemas.openxmlformats.org/officeDocument/2006/relationships/image" Target="../media/image120.png"/><Relationship Id="rId159" Type="http://schemas.openxmlformats.org/officeDocument/2006/relationships/image" Target="../media/image168.png"/><Relationship Id="rId170" Type="http://schemas.openxmlformats.org/officeDocument/2006/relationships/customXml" Target="../ink/ink176.xml"/><Relationship Id="rId226" Type="http://schemas.openxmlformats.org/officeDocument/2006/relationships/customXml" Target="../ink/ink204.xml"/><Relationship Id="rId268" Type="http://schemas.openxmlformats.org/officeDocument/2006/relationships/customXml" Target="../ink/ink225.xml"/><Relationship Id="rId32" Type="http://schemas.openxmlformats.org/officeDocument/2006/relationships/customXml" Target="../ink/ink107.xml"/><Relationship Id="rId74" Type="http://schemas.openxmlformats.org/officeDocument/2006/relationships/customXml" Target="../ink/ink128.xml"/><Relationship Id="rId128" Type="http://schemas.openxmlformats.org/officeDocument/2006/relationships/customXml" Target="../ink/ink155.xml"/><Relationship Id="rId5" Type="http://schemas.openxmlformats.org/officeDocument/2006/relationships/image" Target="../media/image91.png"/><Relationship Id="rId181" Type="http://schemas.openxmlformats.org/officeDocument/2006/relationships/image" Target="../media/image179.png"/><Relationship Id="rId237" Type="http://schemas.openxmlformats.org/officeDocument/2006/relationships/image" Target="../media/image207.png"/><Relationship Id="rId279" Type="http://schemas.openxmlformats.org/officeDocument/2006/relationships/image" Target="../media/image228.png"/><Relationship Id="rId43" Type="http://schemas.openxmlformats.org/officeDocument/2006/relationships/image" Target="../media/image110.png"/><Relationship Id="rId139" Type="http://schemas.openxmlformats.org/officeDocument/2006/relationships/image" Target="../media/image158.png"/><Relationship Id="rId290" Type="http://schemas.openxmlformats.org/officeDocument/2006/relationships/customXml" Target="../ink/ink236.xml"/><Relationship Id="rId304" Type="http://schemas.openxmlformats.org/officeDocument/2006/relationships/customXml" Target="../ink/ink243.xml"/><Relationship Id="rId85" Type="http://schemas.openxmlformats.org/officeDocument/2006/relationships/image" Target="../media/image131.png"/><Relationship Id="rId150" Type="http://schemas.openxmlformats.org/officeDocument/2006/relationships/customXml" Target="../ink/ink166.xml"/><Relationship Id="rId192" Type="http://schemas.openxmlformats.org/officeDocument/2006/relationships/customXml" Target="../ink/ink187.xml"/><Relationship Id="rId206" Type="http://schemas.openxmlformats.org/officeDocument/2006/relationships/customXml" Target="../ink/ink194.xml"/><Relationship Id="rId248" Type="http://schemas.openxmlformats.org/officeDocument/2006/relationships/customXml" Target="../ink/ink215.xml"/><Relationship Id="rId12" Type="http://schemas.openxmlformats.org/officeDocument/2006/relationships/customXml" Target="../ink/ink97.xml"/><Relationship Id="rId108" Type="http://schemas.openxmlformats.org/officeDocument/2006/relationships/customXml" Target="../ink/ink145.xml"/><Relationship Id="rId315" Type="http://schemas.openxmlformats.org/officeDocument/2006/relationships/image" Target="../media/image246.png"/><Relationship Id="rId54" Type="http://schemas.openxmlformats.org/officeDocument/2006/relationships/customXml" Target="../ink/ink118.xml"/><Relationship Id="rId96" Type="http://schemas.openxmlformats.org/officeDocument/2006/relationships/customXml" Target="../ink/ink139.xml"/><Relationship Id="rId161" Type="http://schemas.openxmlformats.org/officeDocument/2006/relationships/image" Target="../media/image169.png"/><Relationship Id="rId217" Type="http://schemas.openxmlformats.org/officeDocument/2006/relationships/image" Target="../media/image197.png"/><Relationship Id="rId259" Type="http://schemas.openxmlformats.org/officeDocument/2006/relationships/image" Target="../media/image218.png"/><Relationship Id="rId23" Type="http://schemas.openxmlformats.org/officeDocument/2006/relationships/image" Target="../media/image100.png"/><Relationship Id="rId119" Type="http://schemas.openxmlformats.org/officeDocument/2006/relationships/image" Target="../media/image148.png"/><Relationship Id="rId270" Type="http://schemas.openxmlformats.org/officeDocument/2006/relationships/customXml" Target="../ink/ink226.xml"/><Relationship Id="rId65" Type="http://schemas.openxmlformats.org/officeDocument/2006/relationships/image" Target="../media/image121.png"/><Relationship Id="rId130" Type="http://schemas.openxmlformats.org/officeDocument/2006/relationships/customXml" Target="../ink/ink156.xml"/><Relationship Id="rId172" Type="http://schemas.openxmlformats.org/officeDocument/2006/relationships/customXml" Target="../ink/ink177.xml"/><Relationship Id="rId193" Type="http://schemas.openxmlformats.org/officeDocument/2006/relationships/image" Target="../media/image185.png"/><Relationship Id="rId207" Type="http://schemas.openxmlformats.org/officeDocument/2006/relationships/image" Target="../media/image192.png"/><Relationship Id="rId228" Type="http://schemas.openxmlformats.org/officeDocument/2006/relationships/customXml" Target="../ink/ink205.xml"/><Relationship Id="rId249" Type="http://schemas.openxmlformats.org/officeDocument/2006/relationships/image" Target="../media/image213.png"/><Relationship Id="rId13" Type="http://schemas.openxmlformats.org/officeDocument/2006/relationships/image" Target="../media/image95.png"/><Relationship Id="rId109" Type="http://schemas.openxmlformats.org/officeDocument/2006/relationships/image" Target="../media/image143.png"/><Relationship Id="rId260" Type="http://schemas.openxmlformats.org/officeDocument/2006/relationships/customXml" Target="../ink/ink221.xml"/><Relationship Id="rId281" Type="http://schemas.openxmlformats.org/officeDocument/2006/relationships/image" Target="../media/image229.png"/><Relationship Id="rId34" Type="http://schemas.openxmlformats.org/officeDocument/2006/relationships/customXml" Target="../ink/ink108.xml"/><Relationship Id="rId55" Type="http://schemas.openxmlformats.org/officeDocument/2006/relationships/image" Target="../media/image116.png"/><Relationship Id="rId76" Type="http://schemas.openxmlformats.org/officeDocument/2006/relationships/customXml" Target="../ink/ink129.xml"/><Relationship Id="rId97" Type="http://schemas.openxmlformats.org/officeDocument/2006/relationships/image" Target="../media/image137.png"/><Relationship Id="rId120" Type="http://schemas.openxmlformats.org/officeDocument/2006/relationships/customXml" Target="../ink/ink151.xml"/><Relationship Id="rId141" Type="http://schemas.openxmlformats.org/officeDocument/2006/relationships/image" Target="../media/image159.png"/><Relationship Id="rId7" Type="http://schemas.openxmlformats.org/officeDocument/2006/relationships/image" Target="../media/image92.png"/><Relationship Id="rId162" Type="http://schemas.openxmlformats.org/officeDocument/2006/relationships/customXml" Target="../ink/ink172.xml"/><Relationship Id="rId183" Type="http://schemas.openxmlformats.org/officeDocument/2006/relationships/image" Target="../media/image180.png"/><Relationship Id="rId218" Type="http://schemas.openxmlformats.org/officeDocument/2006/relationships/customXml" Target="../ink/ink200.xml"/><Relationship Id="rId239" Type="http://schemas.openxmlformats.org/officeDocument/2006/relationships/image" Target="../media/image208.png"/><Relationship Id="rId250" Type="http://schemas.openxmlformats.org/officeDocument/2006/relationships/customXml" Target="../ink/ink216.xml"/><Relationship Id="rId271" Type="http://schemas.openxmlformats.org/officeDocument/2006/relationships/image" Target="../media/image224.png"/><Relationship Id="rId292" Type="http://schemas.openxmlformats.org/officeDocument/2006/relationships/customXml" Target="../ink/ink237.xml"/><Relationship Id="rId306" Type="http://schemas.openxmlformats.org/officeDocument/2006/relationships/customXml" Target="../ink/ink244.xml"/><Relationship Id="rId24" Type="http://schemas.openxmlformats.org/officeDocument/2006/relationships/customXml" Target="../ink/ink103.xml"/><Relationship Id="rId45" Type="http://schemas.openxmlformats.org/officeDocument/2006/relationships/image" Target="../media/image111.png"/><Relationship Id="rId66" Type="http://schemas.openxmlformats.org/officeDocument/2006/relationships/customXml" Target="../ink/ink124.xml"/><Relationship Id="rId87" Type="http://schemas.openxmlformats.org/officeDocument/2006/relationships/image" Target="../media/image132.png"/><Relationship Id="rId110" Type="http://schemas.openxmlformats.org/officeDocument/2006/relationships/customXml" Target="../ink/ink146.xml"/><Relationship Id="rId131" Type="http://schemas.openxmlformats.org/officeDocument/2006/relationships/image" Target="../media/image154.png"/><Relationship Id="rId152" Type="http://schemas.openxmlformats.org/officeDocument/2006/relationships/customXml" Target="../ink/ink167.xml"/><Relationship Id="rId173" Type="http://schemas.openxmlformats.org/officeDocument/2006/relationships/image" Target="../media/image175.png"/><Relationship Id="rId194" Type="http://schemas.openxmlformats.org/officeDocument/2006/relationships/customXml" Target="../ink/ink188.xml"/><Relationship Id="rId208" Type="http://schemas.openxmlformats.org/officeDocument/2006/relationships/customXml" Target="../ink/ink195.xml"/><Relationship Id="rId229" Type="http://schemas.openxmlformats.org/officeDocument/2006/relationships/image" Target="../media/image203.png"/><Relationship Id="rId240" Type="http://schemas.openxmlformats.org/officeDocument/2006/relationships/customXml" Target="../ink/ink211.xml"/><Relationship Id="rId261" Type="http://schemas.openxmlformats.org/officeDocument/2006/relationships/image" Target="../media/image219.png"/><Relationship Id="rId14" Type="http://schemas.openxmlformats.org/officeDocument/2006/relationships/customXml" Target="../ink/ink98.xml"/><Relationship Id="rId35" Type="http://schemas.openxmlformats.org/officeDocument/2006/relationships/image" Target="../media/image106.png"/><Relationship Id="rId56" Type="http://schemas.openxmlformats.org/officeDocument/2006/relationships/customXml" Target="../ink/ink119.xml"/><Relationship Id="rId77" Type="http://schemas.openxmlformats.org/officeDocument/2006/relationships/image" Target="../media/image127.png"/><Relationship Id="rId100" Type="http://schemas.openxmlformats.org/officeDocument/2006/relationships/customXml" Target="../ink/ink141.xml"/><Relationship Id="rId282" Type="http://schemas.openxmlformats.org/officeDocument/2006/relationships/customXml" Target="../ink/ink232.xml"/><Relationship Id="rId8" Type="http://schemas.openxmlformats.org/officeDocument/2006/relationships/customXml" Target="../ink/ink95.xml"/><Relationship Id="rId98" Type="http://schemas.openxmlformats.org/officeDocument/2006/relationships/customXml" Target="../ink/ink140.xml"/><Relationship Id="rId121" Type="http://schemas.openxmlformats.org/officeDocument/2006/relationships/image" Target="../media/image149.png"/><Relationship Id="rId142" Type="http://schemas.openxmlformats.org/officeDocument/2006/relationships/customXml" Target="../ink/ink162.xml"/><Relationship Id="rId163" Type="http://schemas.openxmlformats.org/officeDocument/2006/relationships/image" Target="../media/image170.png"/><Relationship Id="rId184" Type="http://schemas.openxmlformats.org/officeDocument/2006/relationships/customXml" Target="../ink/ink183.xml"/><Relationship Id="rId219" Type="http://schemas.openxmlformats.org/officeDocument/2006/relationships/image" Target="../media/image198.png"/><Relationship Id="rId230" Type="http://schemas.openxmlformats.org/officeDocument/2006/relationships/customXml" Target="../ink/ink206.xml"/><Relationship Id="rId251" Type="http://schemas.openxmlformats.org/officeDocument/2006/relationships/image" Target="../media/image214.png"/><Relationship Id="rId25" Type="http://schemas.openxmlformats.org/officeDocument/2006/relationships/image" Target="../media/image101.png"/><Relationship Id="rId46" Type="http://schemas.openxmlformats.org/officeDocument/2006/relationships/customXml" Target="../ink/ink114.xml"/><Relationship Id="rId67" Type="http://schemas.openxmlformats.org/officeDocument/2006/relationships/image" Target="../media/image122.png"/><Relationship Id="rId272" Type="http://schemas.openxmlformats.org/officeDocument/2006/relationships/customXml" Target="../ink/ink227.xml"/><Relationship Id="rId293" Type="http://schemas.openxmlformats.org/officeDocument/2006/relationships/image" Target="../media/image235.png"/><Relationship Id="rId307" Type="http://schemas.openxmlformats.org/officeDocument/2006/relationships/image" Target="../media/image242.png"/><Relationship Id="rId88" Type="http://schemas.openxmlformats.org/officeDocument/2006/relationships/customXml" Target="../ink/ink135.xml"/><Relationship Id="rId111" Type="http://schemas.openxmlformats.org/officeDocument/2006/relationships/image" Target="../media/image144.png"/><Relationship Id="rId132" Type="http://schemas.openxmlformats.org/officeDocument/2006/relationships/customXml" Target="../ink/ink157.xml"/><Relationship Id="rId153" Type="http://schemas.openxmlformats.org/officeDocument/2006/relationships/image" Target="../media/image165.png"/><Relationship Id="rId174" Type="http://schemas.openxmlformats.org/officeDocument/2006/relationships/customXml" Target="../ink/ink178.xml"/><Relationship Id="rId195" Type="http://schemas.openxmlformats.org/officeDocument/2006/relationships/image" Target="../media/image186.png"/><Relationship Id="rId209" Type="http://schemas.openxmlformats.org/officeDocument/2006/relationships/image" Target="../media/image193.png"/><Relationship Id="rId220" Type="http://schemas.openxmlformats.org/officeDocument/2006/relationships/customXml" Target="../ink/ink201.xml"/><Relationship Id="rId241" Type="http://schemas.openxmlformats.org/officeDocument/2006/relationships/image" Target="../media/image209.png"/><Relationship Id="rId15" Type="http://schemas.openxmlformats.org/officeDocument/2006/relationships/image" Target="../media/image96.png"/><Relationship Id="rId36" Type="http://schemas.openxmlformats.org/officeDocument/2006/relationships/customXml" Target="../ink/ink109.xml"/><Relationship Id="rId57" Type="http://schemas.openxmlformats.org/officeDocument/2006/relationships/image" Target="../media/image117.png"/><Relationship Id="rId262" Type="http://schemas.openxmlformats.org/officeDocument/2006/relationships/customXml" Target="../ink/ink222.xml"/><Relationship Id="rId283" Type="http://schemas.openxmlformats.org/officeDocument/2006/relationships/image" Target="../media/image230.png"/><Relationship Id="rId78" Type="http://schemas.openxmlformats.org/officeDocument/2006/relationships/customXml" Target="../ink/ink130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152.xml"/><Relationship Id="rId143" Type="http://schemas.openxmlformats.org/officeDocument/2006/relationships/image" Target="../media/image160.png"/><Relationship Id="rId164" Type="http://schemas.openxmlformats.org/officeDocument/2006/relationships/customXml" Target="../ink/ink173.xml"/><Relationship Id="rId185" Type="http://schemas.openxmlformats.org/officeDocument/2006/relationships/image" Target="../media/image181.png"/><Relationship Id="rId9" Type="http://schemas.openxmlformats.org/officeDocument/2006/relationships/image" Target="../media/image93.png"/><Relationship Id="rId210" Type="http://schemas.openxmlformats.org/officeDocument/2006/relationships/customXml" Target="../ink/ink196.xml"/><Relationship Id="rId26" Type="http://schemas.openxmlformats.org/officeDocument/2006/relationships/customXml" Target="../ink/ink104.xml"/><Relationship Id="rId231" Type="http://schemas.openxmlformats.org/officeDocument/2006/relationships/image" Target="../media/image204.png"/><Relationship Id="rId252" Type="http://schemas.openxmlformats.org/officeDocument/2006/relationships/customXml" Target="../ink/ink217.xml"/><Relationship Id="rId273" Type="http://schemas.openxmlformats.org/officeDocument/2006/relationships/image" Target="../media/image225.png"/><Relationship Id="rId294" Type="http://schemas.openxmlformats.org/officeDocument/2006/relationships/customXml" Target="../ink/ink238.xml"/><Relationship Id="rId308" Type="http://schemas.openxmlformats.org/officeDocument/2006/relationships/customXml" Target="../ink/ink245.xml"/><Relationship Id="rId47" Type="http://schemas.openxmlformats.org/officeDocument/2006/relationships/image" Target="../media/image112.png"/><Relationship Id="rId68" Type="http://schemas.openxmlformats.org/officeDocument/2006/relationships/customXml" Target="../ink/ink125.xml"/><Relationship Id="rId89" Type="http://schemas.openxmlformats.org/officeDocument/2006/relationships/image" Target="../media/image133.png"/><Relationship Id="rId112" Type="http://schemas.openxmlformats.org/officeDocument/2006/relationships/customXml" Target="../ink/ink147.xml"/><Relationship Id="rId133" Type="http://schemas.openxmlformats.org/officeDocument/2006/relationships/image" Target="../media/image155.png"/><Relationship Id="rId154" Type="http://schemas.openxmlformats.org/officeDocument/2006/relationships/customXml" Target="../ink/ink168.xml"/><Relationship Id="rId175" Type="http://schemas.openxmlformats.org/officeDocument/2006/relationships/image" Target="../media/image176.png"/><Relationship Id="rId196" Type="http://schemas.openxmlformats.org/officeDocument/2006/relationships/customXml" Target="../ink/ink189.xml"/><Relationship Id="rId200" Type="http://schemas.openxmlformats.org/officeDocument/2006/relationships/customXml" Target="../ink/ink191.xml"/><Relationship Id="rId16" Type="http://schemas.openxmlformats.org/officeDocument/2006/relationships/customXml" Target="../ink/ink99.xml"/><Relationship Id="rId221" Type="http://schemas.openxmlformats.org/officeDocument/2006/relationships/image" Target="../media/image199.png"/><Relationship Id="rId242" Type="http://schemas.openxmlformats.org/officeDocument/2006/relationships/customXml" Target="../ink/ink212.xml"/><Relationship Id="rId263" Type="http://schemas.openxmlformats.org/officeDocument/2006/relationships/image" Target="../media/image220.png"/><Relationship Id="rId284" Type="http://schemas.openxmlformats.org/officeDocument/2006/relationships/customXml" Target="../ink/ink233.xml"/><Relationship Id="rId37" Type="http://schemas.openxmlformats.org/officeDocument/2006/relationships/image" Target="../media/image107.png"/><Relationship Id="rId58" Type="http://schemas.openxmlformats.org/officeDocument/2006/relationships/customXml" Target="../ink/ink120.xml"/><Relationship Id="rId79" Type="http://schemas.openxmlformats.org/officeDocument/2006/relationships/image" Target="../media/image128.png"/><Relationship Id="rId102" Type="http://schemas.openxmlformats.org/officeDocument/2006/relationships/customXml" Target="../ink/ink142.xml"/><Relationship Id="rId123" Type="http://schemas.openxmlformats.org/officeDocument/2006/relationships/image" Target="../media/image150.png"/><Relationship Id="rId144" Type="http://schemas.openxmlformats.org/officeDocument/2006/relationships/customXml" Target="../ink/ink163.xml"/><Relationship Id="rId90" Type="http://schemas.openxmlformats.org/officeDocument/2006/relationships/customXml" Target="../ink/ink136.xml"/><Relationship Id="rId165" Type="http://schemas.openxmlformats.org/officeDocument/2006/relationships/image" Target="../media/image171.png"/><Relationship Id="rId186" Type="http://schemas.openxmlformats.org/officeDocument/2006/relationships/customXml" Target="../ink/ink184.xml"/><Relationship Id="rId211" Type="http://schemas.openxmlformats.org/officeDocument/2006/relationships/image" Target="../media/image194.png"/><Relationship Id="rId232" Type="http://schemas.openxmlformats.org/officeDocument/2006/relationships/customXml" Target="../ink/ink207.xml"/><Relationship Id="rId253" Type="http://schemas.openxmlformats.org/officeDocument/2006/relationships/image" Target="../media/image215.png"/><Relationship Id="rId274" Type="http://schemas.openxmlformats.org/officeDocument/2006/relationships/customXml" Target="../ink/ink228.xml"/><Relationship Id="rId295" Type="http://schemas.openxmlformats.org/officeDocument/2006/relationships/image" Target="../media/image236.png"/><Relationship Id="rId309" Type="http://schemas.openxmlformats.org/officeDocument/2006/relationships/image" Target="../media/image243.png"/><Relationship Id="rId27" Type="http://schemas.openxmlformats.org/officeDocument/2006/relationships/image" Target="../media/image102.png"/><Relationship Id="rId48" Type="http://schemas.openxmlformats.org/officeDocument/2006/relationships/customXml" Target="../ink/ink115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34" Type="http://schemas.openxmlformats.org/officeDocument/2006/relationships/customXml" Target="../ink/ink158.xml"/><Relationship Id="rId80" Type="http://schemas.openxmlformats.org/officeDocument/2006/relationships/customXml" Target="../ink/ink131.xml"/><Relationship Id="rId155" Type="http://schemas.openxmlformats.org/officeDocument/2006/relationships/image" Target="../media/image166.png"/><Relationship Id="rId176" Type="http://schemas.openxmlformats.org/officeDocument/2006/relationships/customXml" Target="../ink/ink179.xml"/><Relationship Id="rId197" Type="http://schemas.openxmlformats.org/officeDocument/2006/relationships/image" Target="../media/image187.png"/><Relationship Id="rId201" Type="http://schemas.openxmlformats.org/officeDocument/2006/relationships/image" Target="../media/image189.png"/><Relationship Id="rId222" Type="http://schemas.openxmlformats.org/officeDocument/2006/relationships/customXml" Target="../ink/ink202.xml"/><Relationship Id="rId243" Type="http://schemas.openxmlformats.org/officeDocument/2006/relationships/image" Target="../media/image210.png"/><Relationship Id="rId264" Type="http://schemas.openxmlformats.org/officeDocument/2006/relationships/customXml" Target="../ink/ink223.xml"/><Relationship Id="rId285" Type="http://schemas.openxmlformats.org/officeDocument/2006/relationships/image" Target="../media/image231.png"/><Relationship Id="rId17" Type="http://schemas.openxmlformats.org/officeDocument/2006/relationships/image" Target="../media/image97.png"/><Relationship Id="rId38" Type="http://schemas.openxmlformats.org/officeDocument/2006/relationships/customXml" Target="../ink/ink110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24" Type="http://schemas.openxmlformats.org/officeDocument/2006/relationships/customXml" Target="../ink/ink153.xml"/><Relationship Id="rId310" Type="http://schemas.openxmlformats.org/officeDocument/2006/relationships/customXml" Target="../ink/ink246.xml"/><Relationship Id="rId70" Type="http://schemas.openxmlformats.org/officeDocument/2006/relationships/customXml" Target="../ink/ink126.xml"/><Relationship Id="rId91" Type="http://schemas.openxmlformats.org/officeDocument/2006/relationships/image" Target="../media/image134.png"/><Relationship Id="rId145" Type="http://schemas.openxmlformats.org/officeDocument/2006/relationships/image" Target="../media/image161.png"/><Relationship Id="rId166" Type="http://schemas.openxmlformats.org/officeDocument/2006/relationships/customXml" Target="../ink/ink174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7.xml"/><Relationship Id="rId233" Type="http://schemas.openxmlformats.org/officeDocument/2006/relationships/image" Target="../media/image205.png"/><Relationship Id="rId254" Type="http://schemas.openxmlformats.org/officeDocument/2006/relationships/customXml" Target="../ink/ink218.xml"/><Relationship Id="rId28" Type="http://schemas.openxmlformats.org/officeDocument/2006/relationships/customXml" Target="../ink/ink105.xml"/><Relationship Id="rId49" Type="http://schemas.openxmlformats.org/officeDocument/2006/relationships/image" Target="../media/image113.png"/><Relationship Id="rId114" Type="http://schemas.openxmlformats.org/officeDocument/2006/relationships/customXml" Target="../ink/ink148.xml"/><Relationship Id="rId275" Type="http://schemas.openxmlformats.org/officeDocument/2006/relationships/image" Target="../media/image226.png"/><Relationship Id="rId296" Type="http://schemas.openxmlformats.org/officeDocument/2006/relationships/customXml" Target="../ink/ink239.xml"/><Relationship Id="rId300" Type="http://schemas.openxmlformats.org/officeDocument/2006/relationships/customXml" Target="../ink/ink241.xml"/><Relationship Id="rId60" Type="http://schemas.openxmlformats.org/officeDocument/2006/relationships/customXml" Target="../ink/ink121.xml"/><Relationship Id="rId81" Type="http://schemas.openxmlformats.org/officeDocument/2006/relationships/image" Target="../media/image129.png"/><Relationship Id="rId135" Type="http://schemas.openxmlformats.org/officeDocument/2006/relationships/image" Target="../media/image156.png"/><Relationship Id="rId156" Type="http://schemas.openxmlformats.org/officeDocument/2006/relationships/customXml" Target="../ink/ink169.xml"/><Relationship Id="rId177" Type="http://schemas.openxmlformats.org/officeDocument/2006/relationships/image" Target="../media/image177.png"/><Relationship Id="rId198" Type="http://schemas.openxmlformats.org/officeDocument/2006/relationships/customXml" Target="../ink/ink190.xml"/><Relationship Id="rId202" Type="http://schemas.openxmlformats.org/officeDocument/2006/relationships/customXml" Target="../ink/ink192.xml"/><Relationship Id="rId223" Type="http://schemas.openxmlformats.org/officeDocument/2006/relationships/image" Target="../media/image200.png"/><Relationship Id="rId244" Type="http://schemas.openxmlformats.org/officeDocument/2006/relationships/customXml" Target="../ink/ink213.xml"/><Relationship Id="rId18" Type="http://schemas.openxmlformats.org/officeDocument/2006/relationships/customXml" Target="../ink/ink100.xml"/><Relationship Id="rId39" Type="http://schemas.openxmlformats.org/officeDocument/2006/relationships/image" Target="../media/image108.png"/><Relationship Id="rId265" Type="http://schemas.openxmlformats.org/officeDocument/2006/relationships/image" Target="../media/image221.png"/><Relationship Id="rId286" Type="http://schemas.openxmlformats.org/officeDocument/2006/relationships/customXml" Target="../ink/ink234.xml"/><Relationship Id="rId50" Type="http://schemas.openxmlformats.org/officeDocument/2006/relationships/customXml" Target="../ink/ink116.xml"/><Relationship Id="rId104" Type="http://schemas.openxmlformats.org/officeDocument/2006/relationships/customXml" Target="../ink/ink143.xml"/><Relationship Id="rId125" Type="http://schemas.openxmlformats.org/officeDocument/2006/relationships/image" Target="../media/image151.png"/><Relationship Id="rId146" Type="http://schemas.openxmlformats.org/officeDocument/2006/relationships/customXml" Target="../ink/ink164.xml"/><Relationship Id="rId167" Type="http://schemas.openxmlformats.org/officeDocument/2006/relationships/image" Target="../media/image172.png"/><Relationship Id="rId188" Type="http://schemas.openxmlformats.org/officeDocument/2006/relationships/customXml" Target="../ink/ink185.xml"/><Relationship Id="rId311" Type="http://schemas.openxmlformats.org/officeDocument/2006/relationships/image" Target="../media/image244.png"/><Relationship Id="rId71" Type="http://schemas.openxmlformats.org/officeDocument/2006/relationships/image" Target="../media/image124.png"/><Relationship Id="rId92" Type="http://schemas.openxmlformats.org/officeDocument/2006/relationships/customXml" Target="../ink/ink137.xml"/><Relationship Id="rId213" Type="http://schemas.openxmlformats.org/officeDocument/2006/relationships/image" Target="../media/image195.png"/><Relationship Id="rId234" Type="http://schemas.openxmlformats.org/officeDocument/2006/relationships/customXml" Target="../ink/ink208.xml"/><Relationship Id="rId2" Type="http://schemas.openxmlformats.org/officeDocument/2006/relationships/customXml" Target="../ink/ink92.xml"/><Relationship Id="rId29" Type="http://schemas.openxmlformats.org/officeDocument/2006/relationships/image" Target="../media/image103.png"/><Relationship Id="rId255" Type="http://schemas.openxmlformats.org/officeDocument/2006/relationships/image" Target="../media/image216.png"/><Relationship Id="rId276" Type="http://schemas.openxmlformats.org/officeDocument/2006/relationships/customXml" Target="../ink/ink229.xml"/><Relationship Id="rId297" Type="http://schemas.openxmlformats.org/officeDocument/2006/relationships/image" Target="../media/image237.png"/><Relationship Id="rId40" Type="http://schemas.openxmlformats.org/officeDocument/2006/relationships/customXml" Target="../ink/ink111.xml"/><Relationship Id="rId115" Type="http://schemas.openxmlformats.org/officeDocument/2006/relationships/image" Target="../media/image146.png"/><Relationship Id="rId136" Type="http://schemas.openxmlformats.org/officeDocument/2006/relationships/customXml" Target="../ink/ink159.xml"/><Relationship Id="rId157" Type="http://schemas.openxmlformats.org/officeDocument/2006/relationships/image" Target="../media/image167.png"/><Relationship Id="rId178" Type="http://schemas.openxmlformats.org/officeDocument/2006/relationships/customXml" Target="../ink/ink180.xml"/><Relationship Id="rId301" Type="http://schemas.openxmlformats.org/officeDocument/2006/relationships/image" Target="../media/image239.png"/><Relationship Id="rId61" Type="http://schemas.openxmlformats.org/officeDocument/2006/relationships/image" Target="../media/image119.png"/><Relationship Id="rId82" Type="http://schemas.openxmlformats.org/officeDocument/2006/relationships/customXml" Target="../ink/ink132.xml"/><Relationship Id="rId199" Type="http://schemas.openxmlformats.org/officeDocument/2006/relationships/image" Target="../media/image188.png"/><Relationship Id="rId203" Type="http://schemas.openxmlformats.org/officeDocument/2006/relationships/image" Target="../media/image190.png"/><Relationship Id="rId19" Type="http://schemas.openxmlformats.org/officeDocument/2006/relationships/image" Target="../media/image98.png"/><Relationship Id="rId224" Type="http://schemas.openxmlformats.org/officeDocument/2006/relationships/customXml" Target="../ink/ink203.xml"/><Relationship Id="rId245" Type="http://schemas.openxmlformats.org/officeDocument/2006/relationships/image" Target="../media/image211.png"/><Relationship Id="rId266" Type="http://schemas.openxmlformats.org/officeDocument/2006/relationships/customXml" Target="../ink/ink224.xml"/><Relationship Id="rId287" Type="http://schemas.openxmlformats.org/officeDocument/2006/relationships/image" Target="../media/image232.png"/><Relationship Id="rId30" Type="http://schemas.openxmlformats.org/officeDocument/2006/relationships/customXml" Target="../ink/ink106.xml"/><Relationship Id="rId105" Type="http://schemas.openxmlformats.org/officeDocument/2006/relationships/image" Target="../media/image141.png"/><Relationship Id="rId126" Type="http://schemas.openxmlformats.org/officeDocument/2006/relationships/customXml" Target="../ink/ink154.xml"/><Relationship Id="rId147" Type="http://schemas.openxmlformats.org/officeDocument/2006/relationships/image" Target="../media/image162.png"/><Relationship Id="rId168" Type="http://schemas.openxmlformats.org/officeDocument/2006/relationships/customXml" Target="../ink/ink175.xml"/><Relationship Id="rId312" Type="http://schemas.openxmlformats.org/officeDocument/2006/relationships/customXml" Target="../ink/ink247.xml"/><Relationship Id="rId51" Type="http://schemas.openxmlformats.org/officeDocument/2006/relationships/image" Target="../media/image114.png"/><Relationship Id="rId72" Type="http://schemas.openxmlformats.org/officeDocument/2006/relationships/customXml" Target="../ink/ink127.xml"/><Relationship Id="rId93" Type="http://schemas.openxmlformats.org/officeDocument/2006/relationships/image" Target="../media/image135.png"/><Relationship Id="rId189" Type="http://schemas.openxmlformats.org/officeDocument/2006/relationships/image" Target="../media/image183.png"/><Relationship Id="rId3" Type="http://schemas.openxmlformats.org/officeDocument/2006/relationships/image" Target="../media/image90.png"/><Relationship Id="rId214" Type="http://schemas.openxmlformats.org/officeDocument/2006/relationships/customXml" Target="../ink/ink198.xml"/><Relationship Id="rId235" Type="http://schemas.openxmlformats.org/officeDocument/2006/relationships/image" Target="../media/image206.png"/><Relationship Id="rId256" Type="http://schemas.openxmlformats.org/officeDocument/2006/relationships/customXml" Target="../ink/ink219.xml"/><Relationship Id="rId277" Type="http://schemas.openxmlformats.org/officeDocument/2006/relationships/image" Target="../media/image227.png"/><Relationship Id="rId298" Type="http://schemas.openxmlformats.org/officeDocument/2006/relationships/customXml" Target="../ink/ink240.xml"/><Relationship Id="rId116" Type="http://schemas.openxmlformats.org/officeDocument/2006/relationships/customXml" Target="../ink/ink149.xml"/><Relationship Id="rId137" Type="http://schemas.openxmlformats.org/officeDocument/2006/relationships/image" Target="../media/image157.png"/><Relationship Id="rId158" Type="http://schemas.openxmlformats.org/officeDocument/2006/relationships/customXml" Target="../ink/ink170.xml"/><Relationship Id="rId302" Type="http://schemas.openxmlformats.org/officeDocument/2006/relationships/customXml" Target="../ink/ink242.xml"/><Relationship Id="rId20" Type="http://schemas.openxmlformats.org/officeDocument/2006/relationships/customXml" Target="../ink/ink101.xml"/><Relationship Id="rId41" Type="http://schemas.openxmlformats.org/officeDocument/2006/relationships/image" Target="../media/image109.png"/><Relationship Id="rId62" Type="http://schemas.openxmlformats.org/officeDocument/2006/relationships/customXml" Target="../ink/ink122.xml"/><Relationship Id="rId83" Type="http://schemas.openxmlformats.org/officeDocument/2006/relationships/image" Target="../media/image130.png"/><Relationship Id="rId179" Type="http://schemas.openxmlformats.org/officeDocument/2006/relationships/image" Target="../media/image178.png"/><Relationship Id="rId190" Type="http://schemas.openxmlformats.org/officeDocument/2006/relationships/customXml" Target="../ink/ink186.xml"/><Relationship Id="rId204" Type="http://schemas.openxmlformats.org/officeDocument/2006/relationships/customXml" Target="../ink/ink193.xml"/><Relationship Id="rId225" Type="http://schemas.openxmlformats.org/officeDocument/2006/relationships/image" Target="../media/image201.png"/><Relationship Id="rId246" Type="http://schemas.openxmlformats.org/officeDocument/2006/relationships/customXml" Target="../ink/ink214.xml"/><Relationship Id="rId267" Type="http://schemas.openxmlformats.org/officeDocument/2006/relationships/image" Target="../media/image222.png"/><Relationship Id="rId288" Type="http://schemas.openxmlformats.org/officeDocument/2006/relationships/customXml" Target="../ink/ink235.xml"/><Relationship Id="rId106" Type="http://schemas.openxmlformats.org/officeDocument/2006/relationships/customXml" Target="../ink/ink144.xml"/><Relationship Id="rId127" Type="http://schemas.openxmlformats.org/officeDocument/2006/relationships/image" Target="../media/image152.png"/><Relationship Id="rId313" Type="http://schemas.openxmlformats.org/officeDocument/2006/relationships/image" Target="../media/image245.png"/><Relationship Id="rId10" Type="http://schemas.openxmlformats.org/officeDocument/2006/relationships/customXml" Target="../ink/ink96.xml"/><Relationship Id="rId31" Type="http://schemas.openxmlformats.org/officeDocument/2006/relationships/image" Target="../media/image104.png"/><Relationship Id="rId52" Type="http://schemas.openxmlformats.org/officeDocument/2006/relationships/customXml" Target="../ink/ink117.xml"/><Relationship Id="rId73" Type="http://schemas.openxmlformats.org/officeDocument/2006/relationships/image" Target="../media/image125.png"/><Relationship Id="rId94" Type="http://schemas.openxmlformats.org/officeDocument/2006/relationships/customXml" Target="../ink/ink138.xml"/><Relationship Id="rId148" Type="http://schemas.openxmlformats.org/officeDocument/2006/relationships/customXml" Target="../ink/ink165.xml"/><Relationship Id="rId169" Type="http://schemas.openxmlformats.org/officeDocument/2006/relationships/image" Target="../media/image173.png"/><Relationship Id="rId4" Type="http://schemas.openxmlformats.org/officeDocument/2006/relationships/customXml" Target="../ink/ink93.xml"/><Relationship Id="rId180" Type="http://schemas.openxmlformats.org/officeDocument/2006/relationships/customXml" Target="../ink/ink181.xml"/><Relationship Id="rId215" Type="http://schemas.openxmlformats.org/officeDocument/2006/relationships/image" Target="../media/image196.png"/><Relationship Id="rId236" Type="http://schemas.openxmlformats.org/officeDocument/2006/relationships/customXml" Target="../ink/ink209.xml"/><Relationship Id="rId257" Type="http://schemas.openxmlformats.org/officeDocument/2006/relationships/image" Target="../media/image217.png"/><Relationship Id="rId278" Type="http://schemas.openxmlformats.org/officeDocument/2006/relationships/customXml" Target="../ink/ink230.xml"/><Relationship Id="rId303" Type="http://schemas.openxmlformats.org/officeDocument/2006/relationships/image" Target="../media/image240.png"/><Relationship Id="rId42" Type="http://schemas.openxmlformats.org/officeDocument/2006/relationships/customXml" Target="../ink/ink112.xml"/><Relationship Id="rId84" Type="http://schemas.openxmlformats.org/officeDocument/2006/relationships/customXml" Target="../ink/ink133.xml"/><Relationship Id="rId138" Type="http://schemas.openxmlformats.org/officeDocument/2006/relationships/customXml" Target="../ink/ink160.xml"/><Relationship Id="rId191" Type="http://schemas.openxmlformats.org/officeDocument/2006/relationships/image" Target="../media/image184.png"/><Relationship Id="rId205" Type="http://schemas.openxmlformats.org/officeDocument/2006/relationships/image" Target="../media/image191.png"/><Relationship Id="rId247" Type="http://schemas.openxmlformats.org/officeDocument/2006/relationships/image" Target="../media/image212.png"/><Relationship Id="rId107" Type="http://schemas.openxmlformats.org/officeDocument/2006/relationships/image" Target="../media/image142.png"/><Relationship Id="rId289" Type="http://schemas.openxmlformats.org/officeDocument/2006/relationships/image" Target="../media/image233.png"/><Relationship Id="rId11" Type="http://schemas.openxmlformats.org/officeDocument/2006/relationships/image" Target="../media/image94.png"/><Relationship Id="rId53" Type="http://schemas.openxmlformats.org/officeDocument/2006/relationships/image" Target="../media/image115.png"/><Relationship Id="rId149" Type="http://schemas.openxmlformats.org/officeDocument/2006/relationships/image" Target="../media/image163.png"/><Relationship Id="rId314" Type="http://schemas.openxmlformats.org/officeDocument/2006/relationships/customXml" Target="../ink/ink248.xml"/><Relationship Id="rId95" Type="http://schemas.openxmlformats.org/officeDocument/2006/relationships/image" Target="../media/image136.png"/><Relationship Id="rId160" Type="http://schemas.openxmlformats.org/officeDocument/2006/relationships/customXml" Target="../ink/ink171.xml"/><Relationship Id="rId216" Type="http://schemas.openxmlformats.org/officeDocument/2006/relationships/customXml" Target="../ink/ink199.xml"/><Relationship Id="rId258" Type="http://schemas.openxmlformats.org/officeDocument/2006/relationships/customXml" Target="../ink/ink220.xml"/><Relationship Id="rId22" Type="http://schemas.openxmlformats.org/officeDocument/2006/relationships/customXml" Target="../ink/ink102.xml"/><Relationship Id="rId64" Type="http://schemas.openxmlformats.org/officeDocument/2006/relationships/customXml" Target="../ink/ink123.xml"/><Relationship Id="rId118" Type="http://schemas.openxmlformats.org/officeDocument/2006/relationships/customXml" Target="../ink/ink150.xml"/><Relationship Id="rId171" Type="http://schemas.openxmlformats.org/officeDocument/2006/relationships/image" Target="../media/image174.png"/><Relationship Id="rId227" Type="http://schemas.openxmlformats.org/officeDocument/2006/relationships/image" Target="../media/image202.png"/><Relationship Id="rId269" Type="http://schemas.openxmlformats.org/officeDocument/2006/relationships/image" Target="../media/image223.png"/><Relationship Id="rId33" Type="http://schemas.openxmlformats.org/officeDocument/2006/relationships/image" Target="../media/image105.png"/><Relationship Id="rId129" Type="http://schemas.openxmlformats.org/officeDocument/2006/relationships/image" Target="../media/image153.png"/><Relationship Id="rId280" Type="http://schemas.openxmlformats.org/officeDocument/2006/relationships/customXml" Target="../ink/ink231.xml"/><Relationship Id="rId75" Type="http://schemas.openxmlformats.org/officeDocument/2006/relationships/image" Target="../media/image126.png"/><Relationship Id="rId140" Type="http://schemas.openxmlformats.org/officeDocument/2006/relationships/customXml" Target="../ink/ink161.xml"/><Relationship Id="rId182" Type="http://schemas.openxmlformats.org/officeDocument/2006/relationships/customXml" Target="../ink/ink182.xml"/><Relationship Id="rId6" Type="http://schemas.openxmlformats.org/officeDocument/2006/relationships/customXml" Target="../ink/ink94.xml"/><Relationship Id="rId238" Type="http://schemas.openxmlformats.org/officeDocument/2006/relationships/customXml" Target="../ink/ink210.xml"/><Relationship Id="rId291" Type="http://schemas.openxmlformats.org/officeDocument/2006/relationships/image" Target="../media/image234.png"/><Relationship Id="rId305" Type="http://schemas.openxmlformats.org/officeDocument/2006/relationships/image" Target="../media/image241.png"/><Relationship Id="rId44" Type="http://schemas.openxmlformats.org/officeDocument/2006/relationships/customXml" Target="../ink/ink113.xml"/><Relationship Id="rId86" Type="http://schemas.openxmlformats.org/officeDocument/2006/relationships/customXml" Target="../ink/ink134.xml"/><Relationship Id="rId151" Type="http://schemas.openxmlformats.org/officeDocument/2006/relationships/image" Target="../media/image16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4.png"/><Relationship Id="rId299" Type="http://schemas.openxmlformats.org/officeDocument/2006/relationships/image" Target="../media/image395.png"/><Relationship Id="rId21" Type="http://schemas.openxmlformats.org/officeDocument/2006/relationships/image" Target="../media/image256.png"/><Relationship Id="rId63" Type="http://schemas.openxmlformats.org/officeDocument/2006/relationships/image" Target="../media/image277.png"/><Relationship Id="rId159" Type="http://schemas.openxmlformats.org/officeDocument/2006/relationships/image" Target="../media/image325.png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32" Type="http://schemas.openxmlformats.org/officeDocument/2006/relationships/customXml" Target="../ink/ink264.xml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5" Type="http://schemas.openxmlformats.org/officeDocument/2006/relationships/image" Target="../media/image248.png"/><Relationship Id="rId181" Type="http://schemas.openxmlformats.org/officeDocument/2006/relationships/image" Target="../media/image336.png"/><Relationship Id="rId237" Type="http://schemas.openxmlformats.org/officeDocument/2006/relationships/image" Target="../media/image364.png"/><Relationship Id="rId279" Type="http://schemas.openxmlformats.org/officeDocument/2006/relationships/image" Target="../media/image385.png"/><Relationship Id="rId43" Type="http://schemas.openxmlformats.org/officeDocument/2006/relationships/image" Target="../media/image267.png"/><Relationship Id="rId139" Type="http://schemas.openxmlformats.org/officeDocument/2006/relationships/image" Target="../media/image315.png"/><Relationship Id="rId290" Type="http://schemas.openxmlformats.org/officeDocument/2006/relationships/customXml" Target="../ink/ink393.xml"/><Relationship Id="rId85" Type="http://schemas.openxmlformats.org/officeDocument/2006/relationships/image" Target="../media/image288.png"/><Relationship Id="rId150" Type="http://schemas.openxmlformats.org/officeDocument/2006/relationships/customXml" Target="../ink/ink323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48" Type="http://schemas.openxmlformats.org/officeDocument/2006/relationships/customXml" Target="../ink/ink372.xml"/><Relationship Id="rId12" Type="http://schemas.openxmlformats.org/officeDocument/2006/relationships/customXml" Target="../ink/ink254.xml"/><Relationship Id="rId108" Type="http://schemas.openxmlformats.org/officeDocument/2006/relationships/customXml" Target="../ink/ink302.xml"/><Relationship Id="rId54" Type="http://schemas.openxmlformats.org/officeDocument/2006/relationships/customXml" Target="../ink/ink275.xml"/><Relationship Id="rId96" Type="http://schemas.openxmlformats.org/officeDocument/2006/relationships/customXml" Target="../ink/ink296.xml"/><Relationship Id="rId161" Type="http://schemas.openxmlformats.org/officeDocument/2006/relationships/image" Target="../media/image326.png"/><Relationship Id="rId217" Type="http://schemas.openxmlformats.org/officeDocument/2006/relationships/image" Target="../media/image354.png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59" Type="http://schemas.openxmlformats.org/officeDocument/2006/relationships/image" Target="../media/image375.png"/><Relationship Id="rId23" Type="http://schemas.openxmlformats.org/officeDocument/2006/relationships/image" Target="../media/image257.png"/><Relationship Id="rId119" Type="http://schemas.openxmlformats.org/officeDocument/2006/relationships/image" Target="../media/image305.png"/><Relationship Id="rId270" Type="http://schemas.openxmlformats.org/officeDocument/2006/relationships/customXml" Target="../ink/ink383.xml"/><Relationship Id="rId291" Type="http://schemas.openxmlformats.org/officeDocument/2006/relationships/image" Target="../media/image391.png"/><Relationship Id="rId44" Type="http://schemas.openxmlformats.org/officeDocument/2006/relationships/customXml" Target="../ink/ink270.xml"/><Relationship Id="rId65" Type="http://schemas.openxmlformats.org/officeDocument/2006/relationships/image" Target="../media/image278.png"/><Relationship Id="rId86" Type="http://schemas.openxmlformats.org/officeDocument/2006/relationships/customXml" Target="../ink/ink291.xml"/><Relationship Id="rId130" Type="http://schemas.openxmlformats.org/officeDocument/2006/relationships/customXml" Target="../ink/ink313.xml"/><Relationship Id="rId151" Type="http://schemas.openxmlformats.org/officeDocument/2006/relationships/image" Target="../media/image321.png"/><Relationship Id="rId172" Type="http://schemas.openxmlformats.org/officeDocument/2006/relationships/customXml" Target="../ink/ink334.xml"/><Relationship Id="rId193" Type="http://schemas.openxmlformats.org/officeDocument/2006/relationships/image" Target="../media/image342.png"/><Relationship Id="rId207" Type="http://schemas.openxmlformats.org/officeDocument/2006/relationships/image" Target="../media/image349.png"/><Relationship Id="rId228" Type="http://schemas.openxmlformats.org/officeDocument/2006/relationships/customXml" Target="../ink/ink362.xml"/><Relationship Id="rId249" Type="http://schemas.openxmlformats.org/officeDocument/2006/relationships/image" Target="../media/image370.png"/><Relationship Id="rId13" Type="http://schemas.openxmlformats.org/officeDocument/2006/relationships/image" Target="../media/image252.png"/><Relationship Id="rId109" Type="http://schemas.openxmlformats.org/officeDocument/2006/relationships/image" Target="../media/image300.png"/><Relationship Id="rId260" Type="http://schemas.openxmlformats.org/officeDocument/2006/relationships/customXml" Target="../ink/ink378.xml"/><Relationship Id="rId281" Type="http://schemas.openxmlformats.org/officeDocument/2006/relationships/image" Target="../media/image386.png"/><Relationship Id="rId34" Type="http://schemas.openxmlformats.org/officeDocument/2006/relationships/customXml" Target="../ink/ink265.xml"/><Relationship Id="rId55" Type="http://schemas.openxmlformats.org/officeDocument/2006/relationships/image" Target="../media/image273.png"/><Relationship Id="rId76" Type="http://schemas.openxmlformats.org/officeDocument/2006/relationships/customXml" Target="../ink/ink286.xml"/><Relationship Id="rId97" Type="http://schemas.openxmlformats.org/officeDocument/2006/relationships/image" Target="../media/image294.png"/><Relationship Id="rId120" Type="http://schemas.openxmlformats.org/officeDocument/2006/relationships/customXml" Target="../ink/ink308.xml"/><Relationship Id="rId141" Type="http://schemas.openxmlformats.org/officeDocument/2006/relationships/image" Target="../media/image316.png"/><Relationship Id="rId7" Type="http://schemas.openxmlformats.org/officeDocument/2006/relationships/image" Target="../media/image249.png"/><Relationship Id="rId162" Type="http://schemas.openxmlformats.org/officeDocument/2006/relationships/customXml" Target="../ink/ink329.xml"/><Relationship Id="rId183" Type="http://schemas.openxmlformats.org/officeDocument/2006/relationships/image" Target="../media/image337.png"/><Relationship Id="rId218" Type="http://schemas.openxmlformats.org/officeDocument/2006/relationships/customXml" Target="../ink/ink357.xml"/><Relationship Id="rId239" Type="http://schemas.openxmlformats.org/officeDocument/2006/relationships/image" Target="../media/image365.png"/><Relationship Id="rId250" Type="http://schemas.openxmlformats.org/officeDocument/2006/relationships/customXml" Target="../ink/ink373.xml"/><Relationship Id="rId271" Type="http://schemas.openxmlformats.org/officeDocument/2006/relationships/image" Target="../media/image381.png"/><Relationship Id="rId292" Type="http://schemas.openxmlformats.org/officeDocument/2006/relationships/customXml" Target="../ink/ink394.xml"/><Relationship Id="rId24" Type="http://schemas.openxmlformats.org/officeDocument/2006/relationships/customXml" Target="../ink/ink260.xml"/><Relationship Id="rId45" Type="http://schemas.openxmlformats.org/officeDocument/2006/relationships/image" Target="../media/image268.png"/><Relationship Id="rId66" Type="http://schemas.openxmlformats.org/officeDocument/2006/relationships/customXml" Target="../ink/ink281.xml"/><Relationship Id="rId87" Type="http://schemas.openxmlformats.org/officeDocument/2006/relationships/image" Target="../media/image289.png"/><Relationship Id="rId110" Type="http://schemas.openxmlformats.org/officeDocument/2006/relationships/customXml" Target="../ink/ink303.xml"/><Relationship Id="rId131" Type="http://schemas.openxmlformats.org/officeDocument/2006/relationships/image" Target="../media/image311.png"/><Relationship Id="rId152" Type="http://schemas.openxmlformats.org/officeDocument/2006/relationships/customXml" Target="../ink/ink324.xml"/><Relationship Id="rId173" Type="http://schemas.openxmlformats.org/officeDocument/2006/relationships/image" Target="../media/image332.png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29" Type="http://schemas.openxmlformats.org/officeDocument/2006/relationships/image" Target="../media/image360.png"/><Relationship Id="rId240" Type="http://schemas.openxmlformats.org/officeDocument/2006/relationships/customXml" Target="../ink/ink368.xml"/><Relationship Id="rId261" Type="http://schemas.openxmlformats.org/officeDocument/2006/relationships/image" Target="../media/image376.png"/><Relationship Id="rId14" Type="http://schemas.openxmlformats.org/officeDocument/2006/relationships/customXml" Target="../ink/ink255.xml"/><Relationship Id="rId35" Type="http://schemas.openxmlformats.org/officeDocument/2006/relationships/image" Target="../media/image263.png"/><Relationship Id="rId56" Type="http://schemas.openxmlformats.org/officeDocument/2006/relationships/customXml" Target="../ink/ink276.xml"/><Relationship Id="rId77" Type="http://schemas.openxmlformats.org/officeDocument/2006/relationships/image" Target="../media/image284.png"/><Relationship Id="rId100" Type="http://schemas.openxmlformats.org/officeDocument/2006/relationships/customXml" Target="../ink/ink298.xml"/><Relationship Id="rId282" Type="http://schemas.openxmlformats.org/officeDocument/2006/relationships/customXml" Target="../ink/ink389.xml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06.png"/><Relationship Id="rId142" Type="http://schemas.openxmlformats.org/officeDocument/2006/relationships/customXml" Target="../ink/ink319.xml"/><Relationship Id="rId163" Type="http://schemas.openxmlformats.org/officeDocument/2006/relationships/image" Target="../media/image327.png"/><Relationship Id="rId184" Type="http://schemas.openxmlformats.org/officeDocument/2006/relationships/customXml" Target="../ink/ink340.xml"/><Relationship Id="rId219" Type="http://schemas.openxmlformats.org/officeDocument/2006/relationships/image" Target="../media/image355.png"/><Relationship Id="rId230" Type="http://schemas.openxmlformats.org/officeDocument/2006/relationships/customXml" Target="../ink/ink363.xml"/><Relationship Id="rId251" Type="http://schemas.openxmlformats.org/officeDocument/2006/relationships/image" Target="../media/image371.png"/><Relationship Id="rId25" Type="http://schemas.openxmlformats.org/officeDocument/2006/relationships/image" Target="../media/image258.png"/><Relationship Id="rId46" Type="http://schemas.openxmlformats.org/officeDocument/2006/relationships/customXml" Target="../ink/ink271.xml"/><Relationship Id="rId67" Type="http://schemas.openxmlformats.org/officeDocument/2006/relationships/image" Target="../media/image279.png"/><Relationship Id="rId272" Type="http://schemas.openxmlformats.org/officeDocument/2006/relationships/customXml" Target="../ink/ink384.xml"/><Relationship Id="rId293" Type="http://schemas.openxmlformats.org/officeDocument/2006/relationships/image" Target="../media/image392.png"/><Relationship Id="rId88" Type="http://schemas.openxmlformats.org/officeDocument/2006/relationships/customXml" Target="../ink/ink292.xml"/><Relationship Id="rId111" Type="http://schemas.openxmlformats.org/officeDocument/2006/relationships/image" Target="../media/image301.png"/><Relationship Id="rId132" Type="http://schemas.openxmlformats.org/officeDocument/2006/relationships/customXml" Target="../ink/ink314.xml"/><Relationship Id="rId153" Type="http://schemas.openxmlformats.org/officeDocument/2006/relationships/image" Target="../media/image322.png"/><Relationship Id="rId174" Type="http://schemas.openxmlformats.org/officeDocument/2006/relationships/customXml" Target="../ink/ink335.xml"/><Relationship Id="rId195" Type="http://schemas.openxmlformats.org/officeDocument/2006/relationships/image" Target="../media/image343.png"/><Relationship Id="rId209" Type="http://schemas.openxmlformats.org/officeDocument/2006/relationships/image" Target="../media/image350.png"/><Relationship Id="rId220" Type="http://schemas.openxmlformats.org/officeDocument/2006/relationships/customXml" Target="../ink/ink358.xml"/><Relationship Id="rId241" Type="http://schemas.openxmlformats.org/officeDocument/2006/relationships/image" Target="../media/image366.png"/><Relationship Id="rId15" Type="http://schemas.openxmlformats.org/officeDocument/2006/relationships/image" Target="../media/image253.png"/><Relationship Id="rId36" Type="http://schemas.openxmlformats.org/officeDocument/2006/relationships/customXml" Target="../ink/ink266.xml"/><Relationship Id="rId57" Type="http://schemas.openxmlformats.org/officeDocument/2006/relationships/image" Target="../media/image274.png"/><Relationship Id="rId262" Type="http://schemas.openxmlformats.org/officeDocument/2006/relationships/customXml" Target="../ink/ink379.xml"/><Relationship Id="rId283" Type="http://schemas.openxmlformats.org/officeDocument/2006/relationships/image" Target="../media/image387.png"/><Relationship Id="rId78" Type="http://schemas.openxmlformats.org/officeDocument/2006/relationships/customXml" Target="../ink/ink287.xml"/><Relationship Id="rId99" Type="http://schemas.openxmlformats.org/officeDocument/2006/relationships/image" Target="../media/image295.png"/><Relationship Id="rId101" Type="http://schemas.openxmlformats.org/officeDocument/2006/relationships/image" Target="../media/image296.png"/><Relationship Id="rId122" Type="http://schemas.openxmlformats.org/officeDocument/2006/relationships/customXml" Target="../ink/ink309.xml"/><Relationship Id="rId143" Type="http://schemas.openxmlformats.org/officeDocument/2006/relationships/image" Target="../media/image317.png"/><Relationship Id="rId164" Type="http://schemas.openxmlformats.org/officeDocument/2006/relationships/customXml" Target="../ink/ink330.xml"/><Relationship Id="rId185" Type="http://schemas.openxmlformats.org/officeDocument/2006/relationships/image" Target="../media/image338.png"/><Relationship Id="rId9" Type="http://schemas.openxmlformats.org/officeDocument/2006/relationships/image" Target="../media/image250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61.png"/><Relationship Id="rId252" Type="http://schemas.openxmlformats.org/officeDocument/2006/relationships/customXml" Target="../ink/ink374.xml"/><Relationship Id="rId273" Type="http://schemas.openxmlformats.org/officeDocument/2006/relationships/image" Target="../media/image382.png"/><Relationship Id="rId294" Type="http://schemas.openxmlformats.org/officeDocument/2006/relationships/customXml" Target="../ink/ink395.xml"/><Relationship Id="rId47" Type="http://schemas.openxmlformats.org/officeDocument/2006/relationships/image" Target="../media/image269.png"/><Relationship Id="rId68" Type="http://schemas.openxmlformats.org/officeDocument/2006/relationships/customXml" Target="../ink/ink282.xml"/><Relationship Id="rId89" Type="http://schemas.openxmlformats.org/officeDocument/2006/relationships/image" Target="../media/image290.png"/><Relationship Id="rId112" Type="http://schemas.openxmlformats.org/officeDocument/2006/relationships/customXml" Target="../ink/ink304.xml"/><Relationship Id="rId133" Type="http://schemas.openxmlformats.org/officeDocument/2006/relationships/image" Target="../media/image312.png"/><Relationship Id="rId154" Type="http://schemas.openxmlformats.org/officeDocument/2006/relationships/customXml" Target="../ink/ink325.xml"/><Relationship Id="rId175" Type="http://schemas.openxmlformats.org/officeDocument/2006/relationships/image" Target="../media/image333.png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56.png"/><Relationship Id="rId242" Type="http://schemas.openxmlformats.org/officeDocument/2006/relationships/customXml" Target="../ink/ink369.xml"/><Relationship Id="rId263" Type="http://schemas.openxmlformats.org/officeDocument/2006/relationships/image" Target="../media/image377.png"/><Relationship Id="rId284" Type="http://schemas.openxmlformats.org/officeDocument/2006/relationships/customXml" Target="../ink/ink390.xml"/><Relationship Id="rId37" Type="http://schemas.openxmlformats.org/officeDocument/2006/relationships/image" Target="../media/image264.png"/><Relationship Id="rId58" Type="http://schemas.openxmlformats.org/officeDocument/2006/relationships/customXml" Target="../ink/ink277.xml"/><Relationship Id="rId79" Type="http://schemas.openxmlformats.org/officeDocument/2006/relationships/image" Target="../media/image285.png"/><Relationship Id="rId102" Type="http://schemas.openxmlformats.org/officeDocument/2006/relationships/customXml" Target="../ink/ink299.xml"/><Relationship Id="rId123" Type="http://schemas.openxmlformats.org/officeDocument/2006/relationships/image" Target="../media/image307.png"/><Relationship Id="rId144" Type="http://schemas.openxmlformats.org/officeDocument/2006/relationships/customXml" Target="../ink/ink320.xml"/><Relationship Id="rId90" Type="http://schemas.openxmlformats.org/officeDocument/2006/relationships/customXml" Target="../ink/ink293.xml"/><Relationship Id="rId165" Type="http://schemas.openxmlformats.org/officeDocument/2006/relationships/image" Target="../media/image328.png"/><Relationship Id="rId186" Type="http://schemas.openxmlformats.org/officeDocument/2006/relationships/customXml" Target="../ink/ink341.xml"/><Relationship Id="rId211" Type="http://schemas.openxmlformats.org/officeDocument/2006/relationships/image" Target="../media/image351.png"/><Relationship Id="rId232" Type="http://schemas.openxmlformats.org/officeDocument/2006/relationships/customXml" Target="../ink/ink364.xml"/><Relationship Id="rId253" Type="http://schemas.openxmlformats.org/officeDocument/2006/relationships/image" Target="../media/image372.png"/><Relationship Id="rId274" Type="http://schemas.openxmlformats.org/officeDocument/2006/relationships/customXml" Target="../ink/ink385.xml"/><Relationship Id="rId295" Type="http://schemas.openxmlformats.org/officeDocument/2006/relationships/image" Target="../media/image393.png"/><Relationship Id="rId27" Type="http://schemas.openxmlformats.org/officeDocument/2006/relationships/image" Target="../media/image259.png"/><Relationship Id="rId48" Type="http://schemas.openxmlformats.org/officeDocument/2006/relationships/customXml" Target="../ink/ink272.xml"/><Relationship Id="rId69" Type="http://schemas.openxmlformats.org/officeDocument/2006/relationships/image" Target="../media/image280.png"/><Relationship Id="rId113" Type="http://schemas.openxmlformats.org/officeDocument/2006/relationships/image" Target="../media/image302.png"/><Relationship Id="rId134" Type="http://schemas.openxmlformats.org/officeDocument/2006/relationships/customXml" Target="../ink/ink315.xml"/><Relationship Id="rId80" Type="http://schemas.openxmlformats.org/officeDocument/2006/relationships/customXml" Target="../ink/ink288.xml"/><Relationship Id="rId155" Type="http://schemas.openxmlformats.org/officeDocument/2006/relationships/image" Target="../media/image323.png"/><Relationship Id="rId176" Type="http://schemas.openxmlformats.org/officeDocument/2006/relationships/customXml" Target="../ink/ink336.xml"/><Relationship Id="rId197" Type="http://schemas.openxmlformats.org/officeDocument/2006/relationships/image" Target="../media/image344.png"/><Relationship Id="rId201" Type="http://schemas.openxmlformats.org/officeDocument/2006/relationships/image" Target="../media/image346.png"/><Relationship Id="rId222" Type="http://schemas.openxmlformats.org/officeDocument/2006/relationships/customXml" Target="../ink/ink359.xml"/><Relationship Id="rId243" Type="http://schemas.openxmlformats.org/officeDocument/2006/relationships/image" Target="../media/image367.png"/><Relationship Id="rId264" Type="http://schemas.openxmlformats.org/officeDocument/2006/relationships/customXml" Target="../ink/ink380.xml"/><Relationship Id="rId285" Type="http://schemas.openxmlformats.org/officeDocument/2006/relationships/image" Target="../media/image388.png"/><Relationship Id="rId17" Type="http://schemas.openxmlformats.org/officeDocument/2006/relationships/image" Target="../media/image254.png"/><Relationship Id="rId38" Type="http://schemas.openxmlformats.org/officeDocument/2006/relationships/customXml" Target="../ink/ink267.xml"/><Relationship Id="rId59" Type="http://schemas.openxmlformats.org/officeDocument/2006/relationships/image" Target="../media/image275.png"/><Relationship Id="rId103" Type="http://schemas.openxmlformats.org/officeDocument/2006/relationships/image" Target="../media/image297.png"/><Relationship Id="rId124" Type="http://schemas.openxmlformats.org/officeDocument/2006/relationships/customXml" Target="../ink/ink310.xml"/><Relationship Id="rId70" Type="http://schemas.openxmlformats.org/officeDocument/2006/relationships/customXml" Target="../ink/ink283.xml"/><Relationship Id="rId91" Type="http://schemas.openxmlformats.org/officeDocument/2006/relationships/image" Target="../media/image291.png"/><Relationship Id="rId145" Type="http://schemas.openxmlformats.org/officeDocument/2006/relationships/image" Target="../media/image318.png"/><Relationship Id="rId166" Type="http://schemas.openxmlformats.org/officeDocument/2006/relationships/customXml" Target="../ink/ink331.xml"/><Relationship Id="rId187" Type="http://schemas.openxmlformats.org/officeDocument/2006/relationships/image" Target="../media/image33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4.xml"/><Relationship Id="rId233" Type="http://schemas.openxmlformats.org/officeDocument/2006/relationships/image" Target="../media/image362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70.png"/><Relationship Id="rId114" Type="http://schemas.openxmlformats.org/officeDocument/2006/relationships/customXml" Target="../ink/ink305.xml"/><Relationship Id="rId275" Type="http://schemas.openxmlformats.org/officeDocument/2006/relationships/image" Target="../media/image383.png"/><Relationship Id="rId296" Type="http://schemas.openxmlformats.org/officeDocument/2006/relationships/customXml" Target="../ink/ink396.xml"/><Relationship Id="rId300" Type="http://schemas.openxmlformats.org/officeDocument/2006/relationships/customXml" Target="../ink/ink398.xml"/><Relationship Id="rId60" Type="http://schemas.openxmlformats.org/officeDocument/2006/relationships/customXml" Target="../ink/ink278.xml"/><Relationship Id="rId81" Type="http://schemas.openxmlformats.org/officeDocument/2006/relationships/image" Target="../media/image286.png"/><Relationship Id="rId135" Type="http://schemas.openxmlformats.org/officeDocument/2006/relationships/image" Target="../media/image313.png"/><Relationship Id="rId156" Type="http://schemas.openxmlformats.org/officeDocument/2006/relationships/customXml" Target="../ink/ink326.xml"/><Relationship Id="rId177" Type="http://schemas.openxmlformats.org/officeDocument/2006/relationships/image" Target="../media/image334.png"/><Relationship Id="rId198" Type="http://schemas.openxmlformats.org/officeDocument/2006/relationships/customXml" Target="../ink/ink347.xml"/><Relationship Id="rId202" Type="http://schemas.openxmlformats.org/officeDocument/2006/relationships/customXml" Target="../ink/ink349.xml"/><Relationship Id="rId223" Type="http://schemas.openxmlformats.org/officeDocument/2006/relationships/image" Target="../media/image357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65.png"/><Relationship Id="rId265" Type="http://schemas.openxmlformats.org/officeDocument/2006/relationships/image" Target="../media/image378.png"/><Relationship Id="rId286" Type="http://schemas.openxmlformats.org/officeDocument/2006/relationships/customXml" Target="../ink/ink391.xml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08.png"/><Relationship Id="rId146" Type="http://schemas.openxmlformats.org/officeDocument/2006/relationships/customXml" Target="../ink/ink321.xml"/><Relationship Id="rId167" Type="http://schemas.openxmlformats.org/officeDocument/2006/relationships/image" Target="../media/image329.png"/><Relationship Id="rId188" Type="http://schemas.openxmlformats.org/officeDocument/2006/relationships/customXml" Target="../ink/ink342.xml"/><Relationship Id="rId71" Type="http://schemas.openxmlformats.org/officeDocument/2006/relationships/image" Target="../media/image281.png"/><Relationship Id="rId92" Type="http://schemas.openxmlformats.org/officeDocument/2006/relationships/customXml" Target="../ink/ink294.xml"/><Relationship Id="rId213" Type="http://schemas.openxmlformats.org/officeDocument/2006/relationships/image" Target="../media/image352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60.png"/><Relationship Id="rId255" Type="http://schemas.openxmlformats.org/officeDocument/2006/relationships/image" Target="../media/image373.png"/><Relationship Id="rId276" Type="http://schemas.openxmlformats.org/officeDocument/2006/relationships/customXml" Target="../ink/ink386.xml"/><Relationship Id="rId297" Type="http://schemas.openxmlformats.org/officeDocument/2006/relationships/image" Target="../media/image394.png"/><Relationship Id="rId40" Type="http://schemas.openxmlformats.org/officeDocument/2006/relationships/customXml" Target="../ink/ink268.xml"/><Relationship Id="rId115" Type="http://schemas.openxmlformats.org/officeDocument/2006/relationships/image" Target="../media/image303.png"/><Relationship Id="rId136" Type="http://schemas.openxmlformats.org/officeDocument/2006/relationships/customXml" Target="../ink/ink316.xml"/><Relationship Id="rId157" Type="http://schemas.openxmlformats.org/officeDocument/2006/relationships/image" Target="../media/image324.png"/><Relationship Id="rId178" Type="http://schemas.openxmlformats.org/officeDocument/2006/relationships/customXml" Target="../ink/ink337.xml"/><Relationship Id="rId301" Type="http://schemas.openxmlformats.org/officeDocument/2006/relationships/image" Target="../media/image396.png"/><Relationship Id="rId61" Type="http://schemas.openxmlformats.org/officeDocument/2006/relationships/image" Target="../media/image276.png"/><Relationship Id="rId82" Type="http://schemas.openxmlformats.org/officeDocument/2006/relationships/customXml" Target="../ink/ink289.xml"/><Relationship Id="rId199" Type="http://schemas.openxmlformats.org/officeDocument/2006/relationships/image" Target="../media/image345.png"/><Relationship Id="rId203" Type="http://schemas.openxmlformats.org/officeDocument/2006/relationships/image" Target="../media/image347.png"/><Relationship Id="rId19" Type="http://schemas.openxmlformats.org/officeDocument/2006/relationships/image" Target="../media/image255.png"/><Relationship Id="rId224" Type="http://schemas.openxmlformats.org/officeDocument/2006/relationships/customXml" Target="../ink/ink360.xml"/><Relationship Id="rId245" Type="http://schemas.openxmlformats.org/officeDocument/2006/relationships/image" Target="../media/image368.png"/><Relationship Id="rId266" Type="http://schemas.openxmlformats.org/officeDocument/2006/relationships/customXml" Target="../ink/ink381.xml"/><Relationship Id="rId287" Type="http://schemas.openxmlformats.org/officeDocument/2006/relationships/image" Target="../media/image389.png"/><Relationship Id="rId30" Type="http://schemas.openxmlformats.org/officeDocument/2006/relationships/customXml" Target="../ink/ink263.xml"/><Relationship Id="rId105" Type="http://schemas.openxmlformats.org/officeDocument/2006/relationships/image" Target="../media/image298.png"/><Relationship Id="rId126" Type="http://schemas.openxmlformats.org/officeDocument/2006/relationships/customXml" Target="../ink/ink311.xml"/><Relationship Id="rId147" Type="http://schemas.openxmlformats.org/officeDocument/2006/relationships/image" Target="../media/image319.png"/><Relationship Id="rId168" Type="http://schemas.openxmlformats.org/officeDocument/2006/relationships/customXml" Target="../ink/ink332.xml"/><Relationship Id="rId51" Type="http://schemas.openxmlformats.org/officeDocument/2006/relationships/image" Target="../media/image271.png"/><Relationship Id="rId72" Type="http://schemas.openxmlformats.org/officeDocument/2006/relationships/customXml" Target="../ink/ink284.xml"/><Relationship Id="rId93" Type="http://schemas.openxmlformats.org/officeDocument/2006/relationships/image" Target="../media/image292.png"/><Relationship Id="rId189" Type="http://schemas.openxmlformats.org/officeDocument/2006/relationships/image" Target="../media/image340.png"/><Relationship Id="rId3" Type="http://schemas.openxmlformats.org/officeDocument/2006/relationships/image" Target="../media/image247.png"/><Relationship Id="rId214" Type="http://schemas.openxmlformats.org/officeDocument/2006/relationships/customXml" Target="../ink/ink355.xml"/><Relationship Id="rId235" Type="http://schemas.openxmlformats.org/officeDocument/2006/relationships/image" Target="../media/image363.png"/><Relationship Id="rId256" Type="http://schemas.openxmlformats.org/officeDocument/2006/relationships/customXml" Target="../ink/ink376.xml"/><Relationship Id="rId277" Type="http://schemas.openxmlformats.org/officeDocument/2006/relationships/image" Target="../media/image384.png"/><Relationship Id="rId298" Type="http://schemas.openxmlformats.org/officeDocument/2006/relationships/customXml" Target="../ink/ink397.xml"/><Relationship Id="rId116" Type="http://schemas.openxmlformats.org/officeDocument/2006/relationships/customXml" Target="../ink/ink306.xml"/><Relationship Id="rId137" Type="http://schemas.openxmlformats.org/officeDocument/2006/relationships/image" Target="../media/image314.png"/><Relationship Id="rId158" Type="http://schemas.openxmlformats.org/officeDocument/2006/relationships/customXml" Target="../ink/ink327.xml"/><Relationship Id="rId20" Type="http://schemas.openxmlformats.org/officeDocument/2006/relationships/customXml" Target="../ink/ink258.xml"/><Relationship Id="rId41" Type="http://schemas.openxmlformats.org/officeDocument/2006/relationships/image" Target="../media/image266.png"/><Relationship Id="rId62" Type="http://schemas.openxmlformats.org/officeDocument/2006/relationships/customXml" Target="../ink/ink279.xml"/><Relationship Id="rId83" Type="http://schemas.openxmlformats.org/officeDocument/2006/relationships/image" Target="../media/image287.png"/><Relationship Id="rId179" Type="http://schemas.openxmlformats.org/officeDocument/2006/relationships/image" Target="../media/image335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58.png"/><Relationship Id="rId246" Type="http://schemas.openxmlformats.org/officeDocument/2006/relationships/customXml" Target="../ink/ink371.xml"/><Relationship Id="rId267" Type="http://schemas.openxmlformats.org/officeDocument/2006/relationships/image" Target="../media/image379.png"/><Relationship Id="rId288" Type="http://schemas.openxmlformats.org/officeDocument/2006/relationships/customXml" Target="../ink/ink392.xml"/><Relationship Id="rId106" Type="http://schemas.openxmlformats.org/officeDocument/2006/relationships/customXml" Target="../ink/ink301.xml"/><Relationship Id="rId127" Type="http://schemas.openxmlformats.org/officeDocument/2006/relationships/image" Target="../media/image309.png"/><Relationship Id="rId10" Type="http://schemas.openxmlformats.org/officeDocument/2006/relationships/customXml" Target="../ink/ink253.xml"/><Relationship Id="rId31" Type="http://schemas.openxmlformats.org/officeDocument/2006/relationships/image" Target="../media/image261.png"/><Relationship Id="rId52" Type="http://schemas.openxmlformats.org/officeDocument/2006/relationships/customXml" Target="../ink/ink274.xml"/><Relationship Id="rId73" Type="http://schemas.openxmlformats.org/officeDocument/2006/relationships/image" Target="../media/image282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30.png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53.png"/><Relationship Id="rId236" Type="http://schemas.openxmlformats.org/officeDocument/2006/relationships/customXml" Target="../ink/ink366.xml"/><Relationship Id="rId257" Type="http://schemas.openxmlformats.org/officeDocument/2006/relationships/image" Target="../media/image374.png"/><Relationship Id="rId278" Type="http://schemas.openxmlformats.org/officeDocument/2006/relationships/customXml" Target="../ink/ink387.xml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191" Type="http://schemas.openxmlformats.org/officeDocument/2006/relationships/image" Target="../media/image341.png"/><Relationship Id="rId205" Type="http://schemas.openxmlformats.org/officeDocument/2006/relationships/image" Target="../media/image348.png"/><Relationship Id="rId247" Type="http://schemas.openxmlformats.org/officeDocument/2006/relationships/image" Target="../media/image369.png"/><Relationship Id="rId107" Type="http://schemas.openxmlformats.org/officeDocument/2006/relationships/image" Target="../media/image299.png"/><Relationship Id="rId289" Type="http://schemas.openxmlformats.org/officeDocument/2006/relationships/image" Target="../media/image390.png"/><Relationship Id="rId11" Type="http://schemas.openxmlformats.org/officeDocument/2006/relationships/image" Target="../media/image251.png"/><Relationship Id="rId53" Type="http://schemas.openxmlformats.org/officeDocument/2006/relationships/image" Target="../media/image272.png"/><Relationship Id="rId149" Type="http://schemas.openxmlformats.org/officeDocument/2006/relationships/image" Target="../media/image320.png"/><Relationship Id="rId95" Type="http://schemas.openxmlformats.org/officeDocument/2006/relationships/image" Target="../media/image293.png"/><Relationship Id="rId160" Type="http://schemas.openxmlformats.org/officeDocument/2006/relationships/customXml" Target="../ink/ink328.xml"/><Relationship Id="rId216" Type="http://schemas.openxmlformats.org/officeDocument/2006/relationships/customXml" Target="../ink/ink356.xml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171" Type="http://schemas.openxmlformats.org/officeDocument/2006/relationships/image" Target="../media/image331.png"/><Relationship Id="rId227" Type="http://schemas.openxmlformats.org/officeDocument/2006/relationships/image" Target="../media/image359.png"/><Relationship Id="rId269" Type="http://schemas.openxmlformats.org/officeDocument/2006/relationships/image" Target="../media/image380.png"/><Relationship Id="rId33" Type="http://schemas.openxmlformats.org/officeDocument/2006/relationships/image" Target="../media/image262.png"/><Relationship Id="rId129" Type="http://schemas.openxmlformats.org/officeDocument/2006/relationships/image" Target="../media/image310.png"/><Relationship Id="rId280" Type="http://schemas.openxmlformats.org/officeDocument/2006/relationships/customXml" Target="../ink/ink388.xml"/><Relationship Id="rId75" Type="http://schemas.openxmlformats.org/officeDocument/2006/relationships/image" Target="../media/image283.png"/><Relationship Id="rId140" Type="http://schemas.openxmlformats.org/officeDocument/2006/relationships/customXml" Target="../ink/ink318.xml"/><Relationship Id="rId182" Type="http://schemas.openxmlformats.org/officeDocument/2006/relationships/customXml" Target="../ink/ink339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4.png"/><Relationship Id="rId21" Type="http://schemas.openxmlformats.org/officeDocument/2006/relationships/image" Target="../media/image406.png"/><Relationship Id="rId42" Type="http://schemas.openxmlformats.org/officeDocument/2006/relationships/customXml" Target="../ink/ink419.xml"/><Relationship Id="rId63" Type="http://schemas.openxmlformats.org/officeDocument/2006/relationships/image" Target="../media/image427.png"/><Relationship Id="rId84" Type="http://schemas.openxmlformats.org/officeDocument/2006/relationships/customXml" Target="../ink/ink440.xml"/><Relationship Id="rId138" Type="http://schemas.openxmlformats.org/officeDocument/2006/relationships/customXml" Target="../ink/ink467.xml"/><Relationship Id="rId16" Type="http://schemas.openxmlformats.org/officeDocument/2006/relationships/customXml" Target="../ink/ink406.xml"/><Relationship Id="rId107" Type="http://schemas.openxmlformats.org/officeDocument/2006/relationships/image" Target="../media/image449.png"/><Relationship Id="rId11" Type="http://schemas.openxmlformats.org/officeDocument/2006/relationships/image" Target="../media/image401.png"/><Relationship Id="rId32" Type="http://schemas.openxmlformats.org/officeDocument/2006/relationships/customXml" Target="../ink/ink414.xml"/><Relationship Id="rId37" Type="http://schemas.openxmlformats.org/officeDocument/2006/relationships/image" Target="../media/image414.png"/><Relationship Id="rId53" Type="http://schemas.openxmlformats.org/officeDocument/2006/relationships/image" Target="../media/image422.png"/><Relationship Id="rId58" Type="http://schemas.openxmlformats.org/officeDocument/2006/relationships/customXml" Target="../ink/ink427.xml"/><Relationship Id="rId74" Type="http://schemas.openxmlformats.org/officeDocument/2006/relationships/customXml" Target="../ink/ink435.xml"/><Relationship Id="rId79" Type="http://schemas.openxmlformats.org/officeDocument/2006/relationships/image" Target="../media/image435.png"/><Relationship Id="rId102" Type="http://schemas.openxmlformats.org/officeDocument/2006/relationships/customXml" Target="../ink/ink449.xml"/><Relationship Id="rId123" Type="http://schemas.openxmlformats.org/officeDocument/2006/relationships/image" Target="../media/image457.png"/><Relationship Id="rId128" Type="http://schemas.openxmlformats.org/officeDocument/2006/relationships/customXml" Target="../ink/ink462.xml"/><Relationship Id="rId5" Type="http://schemas.openxmlformats.org/officeDocument/2006/relationships/image" Target="../media/image398.png"/><Relationship Id="rId90" Type="http://schemas.openxmlformats.org/officeDocument/2006/relationships/customXml" Target="../ink/ink443.xml"/><Relationship Id="rId95" Type="http://schemas.openxmlformats.org/officeDocument/2006/relationships/image" Target="../media/image443.png"/><Relationship Id="rId22" Type="http://schemas.openxmlformats.org/officeDocument/2006/relationships/customXml" Target="../ink/ink409.xml"/><Relationship Id="rId27" Type="http://schemas.openxmlformats.org/officeDocument/2006/relationships/image" Target="../media/image409.png"/><Relationship Id="rId43" Type="http://schemas.openxmlformats.org/officeDocument/2006/relationships/image" Target="../media/image417.png"/><Relationship Id="rId48" Type="http://schemas.openxmlformats.org/officeDocument/2006/relationships/customXml" Target="../ink/ink422.xml"/><Relationship Id="rId64" Type="http://schemas.openxmlformats.org/officeDocument/2006/relationships/customXml" Target="../ink/ink430.xml"/><Relationship Id="rId69" Type="http://schemas.openxmlformats.org/officeDocument/2006/relationships/image" Target="../media/image430.png"/><Relationship Id="rId113" Type="http://schemas.openxmlformats.org/officeDocument/2006/relationships/image" Target="../media/image452.png"/><Relationship Id="rId118" Type="http://schemas.openxmlformats.org/officeDocument/2006/relationships/customXml" Target="../ink/ink457.xml"/><Relationship Id="rId134" Type="http://schemas.openxmlformats.org/officeDocument/2006/relationships/customXml" Target="../ink/ink465.xml"/><Relationship Id="rId139" Type="http://schemas.openxmlformats.org/officeDocument/2006/relationships/image" Target="../media/image465.png"/><Relationship Id="rId80" Type="http://schemas.openxmlformats.org/officeDocument/2006/relationships/customXml" Target="../ink/ink438.xml"/><Relationship Id="rId85" Type="http://schemas.openxmlformats.org/officeDocument/2006/relationships/image" Target="../media/image438.png"/><Relationship Id="rId12" Type="http://schemas.openxmlformats.org/officeDocument/2006/relationships/customXml" Target="../ink/ink404.xml"/><Relationship Id="rId17" Type="http://schemas.openxmlformats.org/officeDocument/2006/relationships/image" Target="../media/image404.png"/><Relationship Id="rId33" Type="http://schemas.openxmlformats.org/officeDocument/2006/relationships/image" Target="../media/image412.png"/><Relationship Id="rId38" Type="http://schemas.openxmlformats.org/officeDocument/2006/relationships/customXml" Target="../ink/ink417.xml"/><Relationship Id="rId59" Type="http://schemas.openxmlformats.org/officeDocument/2006/relationships/image" Target="../media/image425.png"/><Relationship Id="rId103" Type="http://schemas.openxmlformats.org/officeDocument/2006/relationships/image" Target="../media/image447.png"/><Relationship Id="rId108" Type="http://schemas.openxmlformats.org/officeDocument/2006/relationships/customXml" Target="../ink/ink452.xml"/><Relationship Id="rId124" Type="http://schemas.openxmlformats.org/officeDocument/2006/relationships/customXml" Target="../ink/ink460.xml"/><Relationship Id="rId129" Type="http://schemas.openxmlformats.org/officeDocument/2006/relationships/image" Target="../media/image460.png"/><Relationship Id="rId54" Type="http://schemas.openxmlformats.org/officeDocument/2006/relationships/customXml" Target="../ink/ink425.xml"/><Relationship Id="rId70" Type="http://schemas.openxmlformats.org/officeDocument/2006/relationships/customXml" Target="../ink/ink433.xml"/><Relationship Id="rId75" Type="http://schemas.openxmlformats.org/officeDocument/2006/relationships/image" Target="../media/image433.png"/><Relationship Id="rId91" Type="http://schemas.openxmlformats.org/officeDocument/2006/relationships/image" Target="../media/image441.png"/><Relationship Id="rId96" Type="http://schemas.openxmlformats.org/officeDocument/2006/relationships/customXml" Target="../ink/ink4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1.xml"/><Relationship Id="rId23" Type="http://schemas.openxmlformats.org/officeDocument/2006/relationships/image" Target="../media/image407.png"/><Relationship Id="rId28" Type="http://schemas.openxmlformats.org/officeDocument/2006/relationships/customXml" Target="../ink/ink412.xml"/><Relationship Id="rId49" Type="http://schemas.openxmlformats.org/officeDocument/2006/relationships/image" Target="../media/image420.png"/><Relationship Id="rId114" Type="http://schemas.openxmlformats.org/officeDocument/2006/relationships/customXml" Target="../ink/ink455.xml"/><Relationship Id="rId119" Type="http://schemas.openxmlformats.org/officeDocument/2006/relationships/image" Target="../media/image455.png"/><Relationship Id="rId44" Type="http://schemas.openxmlformats.org/officeDocument/2006/relationships/customXml" Target="../ink/ink420.xml"/><Relationship Id="rId60" Type="http://schemas.openxmlformats.org/officeDocument/2006/relationships/customXml" Target="../ink/ink428.xml"/><Relationship Id="rId65" Type="http://schemas.openxmlformats.org/officeDocument/2006/relationships/image" Target="../media/image428.png"/><Relationship Id="rId81" Type="http://schemas.openxmlformats.org/officeDocument/2006/relationships/image" Target="../media/image436.png"/><Relationship Id="rId86" Type="http://schemas.openxmlformats.org/officeDocument/2006/relationships/customXml" Target="../ink/ink441.xml"/><Relationship Id="rId130" Type="http://schemas.openxmlformats.org/officeDocument/2006/relationships/customXml" Target="../ink/ink463.xml"/><Relationship Id="rId135" Type="http://schemas.openxmlformats.org/officeDocument/2006/relationships/image" Target="../media/image463.png"/><Relationship Id="rId13" Type="http://schemas.openxmlformats.org/officeDocument/2006/relationships/image" Target="../media/image402.png"/><Relationship Id="rId18" Type="http://schemas.openxmlformats.org/officeDocument/2006/relationships/customXml" Target="../ink/ink407.xml"/><Relationship Id="rId39" Type="http://schemas.openxmlformats.org/officeDocument/2006/relationships/image" Target="../media/image415.png"/><Relationship Id="rId109" Type="http://schemas.openxmlformats.org/officeDocument/2006/relationships/image" Target="../media/image450.png"/><Relationship Id="rId34" Type="http://schemas.openxmlformats.org/officeDocument/2006/relationships/customXml" Target="../ink/ink415.xml"/><Relationship Id="rId50" Type="http://schemas.openxmlformats.org/officeDocument/2006/relationships/customXml" Target="../ink/ink423.xml"/><Relationship Id="rId55" Type="http://schemas.openxmlformats.org/officeDocument/2006/relationships/image" Target="../media/image423.png"/><Relationship Id="rId76" Type="http://schemas.openxmlformats.org/officeDocument/2006/relationships/customXml" Target="../ink/ink436.xml"/><Relationship Id="rId97" Type="http://schemas.openxmlformats.org/officeDocument/2006/relationships/image" Target="../media/image444.png"/><Relationship Id="rId104" Type="http://schemas.openxmlformats.org/officeDocument/2006/relationships/customXml" Target="../ink/ink450.xml"/><Relationship Id="rId120" Type="http://schemas.openxmlformats.org/officeDocument/2006/relationships/customXml" Target="../ink/ink458.xml"/><Relationship Id="rId125" Type="http://schemas.openxmlformats.org/officeDocument/2006/relationships/image" Target="../media/image458.png"/><Relationship Id="rId7" Type="http://schemas.openxmlformats.org/officeDocument/2006/relationships/image" Target="../media/image399.png"/><Relationship Id="rId71" Type="http://schemas.openxmlformats.org/officeDocument/2006/relationships/image" Target="../media/image431.png"/><Relationship Id="rId92" Type="http://schemas.openxmlformats.org/officeDocument/2006/relationships/customXml" Target="../ink/ink444.xml"/><Relationship Id="rId2" Type="http://schemas.openxmlformats.org/officeDocument/2006/relationships/customXml" Target="../ink/ink399.xml"/><Relationship Id="rId29" Type="http://schemas.openxmlformats.org/officeDocument/2006/relationships/image" Target="../media/image410.png"/><Relationship Id="rId24" Type="http://schemas.openxmlformats.org/officeDocument/2006/relationships/customXml" Target="../ink/ink410.xml"/><Relationship Id="rId40" Type="http://schemas.openxmlformats.org/officeDocument/2006/relationships/customXml" Target="../ink/ink418.xml"/><Relationship Id="rId45" Type="http://schemas.openxmlformats.org/officeDocument/2006/relationships/image" Target="../media/image418.png"/><Relationship Id="rId66" Type="http://schemas.openxmlformats.org/officeDocument/2006/relationships/customXml" Target="../ink/ink431.xml"/><Relationship Id="rId87" Type="http://schemas.openxmlformats.org/officeDocument/2006/relationships/image" Target="../media/image439.png"/><Relationship Id="rId110" Type="http://schemas.openxmlformats.org/officeDocument/2006/relationships/customXml" Target="../ink/ink453.xml"/><Relationship Id="rId115" Type="http://schemas.openxmlformats.org/officeDocument/2006/relationships/image" Target="../media/image453.png"/><Relationship Id="rId131" Type="http://schemas.openxmlformats.org/officeDocument/2006/relationships/image" Target="../media/image461.png"/><Relationship Id="rId136" Type="http://schemas.openxmlformats.org/officeDocument/2006/relationships/customXml" Target="../ink/ink466.xml"/><Relationship Id="rId61" Type="http://schemas.openxmlformats.org/officeDocument/2006/relationships/image" Target="../media/image426.png"/><Relationship Id="rId82" Type="http://schemas.openxmlformats.org/officeDocument/2006/relationships/customXml" Target="../ink/ink439.xml"/><Relationship Id="rId19" Type="http://schemas.openxmlformats.org/officeDocument/2006/relationships/image" Target="../media/image405.png"/><Relationship Id="rId14" Type="http://schemas.openxmlformats.org/officeDocument/2006/relationships/customXml" Target="../ink/ink405.xml"/><Relationship Id="rId30" Type="http://schemas.openxmlformats.org/officeDocument/2006/relationships/customXml" Target="../ink/ink413.xml"/><Relationship Id="rId35" Type="http://schemas.openxmlformats.org/officeDocument/2006/relationships/image" Target="../media/image413.png"/><Relationship Id="rId56" Type="http://schemas.openxmlformats.org/officeDocument/2006/relationships/customXml" Target="../ink/ink426.xml"/><Relationship Id="rId77" Type="http://schemas.openxmlformats.org/officeDocument/2006/relationships/image" Target="../media/image434.png"/><Relationship Id="rId100" Type="http://schemas.openxmlformats.org/officeDocument/2006/relationships/customXml" Target="../ink/ink448.xml"/><Relationship Id="rId105" Type="http://schemas.openxmlformats.org/officeDocument/2006/relationships/image" Target="../media/image448.png"/><Relationship Id="rId126" Type="http://schemas.openxmlformats.org/officeDocument/2006/relationships/customXml" Target="../ink/ink461.xml"/><Relationship Id="rId8" Type="http://schemas.openxmlformats.org/officeDocument/2006/relationships/customXml" Target="../ink/ink402.xml"/><Relationship Id="rId51" Type="http://schemas.openxmlformats.org/officeDocument/2006/relationships/image" Target="../media/image421.png"/><Relationship Id="rId72" Type="http://schemas.openxmlformats.org/officeDocument/2006/relationships/customXml" Target="../ink/ink434.xml"/><Relationship Id="rId93" Type="http://schemas.openxmlformats.org/officeDocument/2006/relationships/image" Target="../media/image442.png"/><Relationship Id="rId98" Type="http://schemas.openxmlformats.org/officeDocument/2006/relationships/customXml" Target="../ink/ink447.xml"/><Relationship Id="rId121" Type="http://schemas.openxmlformats.org/officeDocument/2006/relationships/image" Target="../media/image456.png"/><Relationship Id="rId3" Type="http://schemas.openxmlformats.org/officeDocument/2006/relationships/image" Target="../media/image397.png"/><Relationship Id="rId25" Type="http://schemas.openxmlformats.org/officeDocument/2006/relationships/image" Target="../media/image408.png"/><Relationship Id="rId46" Type="http://schemas.openxmlformats.org/officeDocument/2006/relationships/customXml" Target="../ink/ink421.xml"/><Relationship Id="rId67" Type="http://schemas.openxmlformats.org/officeDocument/2006/relationships/image" Target="../media/image429.png"/><Relationship Id="rId116" Type="http://schemas.openxmlformats.org/officeDocument/2006/relationships/customXml" Target="../ink/ink456.xml"/><Relationship Id="rId137" Type="http://schemas.openxmlformats.org/officeDocument/2006/relationships/image" Target="../media/image464.png"/><Relationship Id="rId20" Type="http://schemas.openxmlformats.org/officeDocument/2006/relationships/customXml" Target="../ink/ink408.xml"/><Relationship Id="rId41" Type="http://schemas.openxmlformats.org/officeDocument/2006/relationships/image" Target="../media/image416.png"/><Relationship Id="rId62" Type="http://schemas.openxmlformats.org/officeDocument/2006/relationships/customXml" Target="../ink/ink429.xml"/><Relationship Id="rId83" Type="http://schemas.openxmlformats.org/officeDocument/2006/relationships/image" Target="../media/image437.png"/><Relationship Id="rId88" Type="http://schemas.openxmlformats.org/officeDocument/2006/relationships/customXml" Target="../ink/ink442.xml"/><Relationship Id="rId111" Type="http://schemas.openxmlformats.org/officeDocument/2006/relationships/image" Target="../media/image451.png"/><Relationship Id="rId132" Type="http://schemas.openxmlformats.org/officeDocument/2006/relationships/customXml" Target="../ink/ink464.xml"/><Relationship Id="rId15" Type="http://schemas.openxmlformats.org/officeDocument/2006/relationships/image" Target="../media/image403.png"/><Relationship Id="rId36" Type="http://schemas.openxmlformats.org/officeDocument/2006/relationships/customXml" Target="../ink/ink416.xml"/><Relationship Id="rId57" Type="http://schemas.openxmlformats.org/officeDocument/2006/relationships/image" Target="../media/image424.png"/><Relationship Id="rId106" Type="http://schemas.openxmlformats.org/officeDocument/2006/relationships/customXml" Target="../ink/ink451.xml"/><Relationship Id="rId127" Type="http://schemas.openxmlformats.org/officeDocument/2006/relationships/image" Target="../media/image459.png"/><Relationship Id="rId10" Type="http://schemas.openxmlformats.org/officeDocument/2006/relationships/customXml" Target="../ink/ink403.xml"/><Relationship Id="rId31" Type="http://schemas.openxmlformats.org/officeDocument/2006/relationships/image" Target="../media/image411.png"/><Relationship Id="rId52" Type="http://schemas.openxmlformats.org/officeDocument/2006/relationships/customXml" Target="../ink/ink424.xml"/><Relationship Id="rId73" Type="http://schemas.openxmlformats.org/officeDocument/2006/relationships/image" Target="../media/image432.png"/><Relationship Id="rId78" Type="http://schemas.openxmlformats.org/officeDocument/2006/relationships/customXml" Target="../ink/ink437.xml"/><Relationship Id="rId94" Type="http://schemas.openxmlformats.org/officeDocument/2006/relationships/customXml" Target="../ink/ink445.xml"/><Relationship Id="rId99" Type="http://schemas.openxmlformats.org/officeDocument/2006/relationships/image" Target="../media/image445.png"/><Relationship Id="rId101" Type="http://schemas.openxmlformats.org/officeDocument/2006/relationships/image" Target="../media/image446.png"/><Relationship Id="rId122" Type="http://schemas.openxmlformats.org/officeDocument/2006/relationships/customXml" Target="../ink/ink459.xml"/><Relationship Id="rId4" Type="http://schemas.openxmlformats.org/officeDocument/2006/relationships/customXml" Target="../ink/ink400.xml"/><Relationship Id="rId9" Type="http://schemas.openxmlformats.org/officeDocument/2006/relationships/image" Target="../media/image400.png"/><Relationship Id="rId26" Type="http://schemas.openxmlformats.org/officeDocument/2006/relationships/customXml" Target="../ink/ink411.xml"/><Relationship Id="rId47" Type="http://schemas.openxmlformats.org/officeDocument/2006/relationships/image" Target="../media/image419.png"/><Relationship Id="rId68" Type="http://schemas.openxmlformats.org/officeDocument/2006/relationships/customXml" Target="../ink/ink432.xml"/><Relationship Id="rId89" Type="http://schemas.openxmlformats.org/officeDocument/2006/relationships/image" Target="../media/image440.png"/><Relationship Id="rId112" Type="http://schemas.openxmlformats.org/officeDocument/2006/relationships/customXml" Target="../ink/ink454.xml"/><Relationship Id="rId133" Type="http://schemas.openxmlformats.org/officeDocument/2006/relationships/image" Target="../media/image4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A66FA-705C-4583-B6FE-7CF627444BE9}"/>
              </a:ext>
            </a:extLst>
          </p:cNvPr>
          <p:cNvSpPr txBox="1"/>
          <p:nvPr/>
        </p:nvSpPr>
        <p:spPr>
          <a:xfrm>
            <a:off x="2094270" y="1312606"/>
            <a:ext cx="7787149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WHY WE NEED ARRAY IN PROGRAMMING ?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WHAT IS ARRAY?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TYPES OF ARRAY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HOW TO DECLARAE AN ARRAY IN C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INITIALIZATION OF AN ARRAY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2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D6BA42-0335-4469-8BAA-D53D8E331D1B}"/>
                  </a:ext>
                </a:extLst>
              </p14:cNvPr>
              <p14:cNvContentPartPr/>
              <p14:nvPr/>
            </p14:nvContentPartPr>
            <p14:xfrm>
              <a:off x="0" y="0"/>
              <a:ext cx="11877480" cy="603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D6BA42-0335-4469-8BAA-D53D8E331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96200" cy="60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01EE1D-91A6-4D9A-8C44-C04CEC71AC37}"/>
                  </a:ext>
                </a:extLst>
              </p14:cNvPr>
              <p14:cNvContentPartPr/>
              <p14:nvPr/>
            </p14:nvContentPartPr>
            <p14:xfrm>
              <a:off x="9444600" y="1181520"/>
              <a:ext cx="2373840" cy="172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01EE1D-91A6-4D9A-8C44-C04CEC71A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5240" y="1172160"/>
                <a:ext cx="2392560" cy="17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79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3BCA1C-2396-44E3-8F3D-41873A3F9470}"/>
                  </a:ext>
                </a:extLst>
              </p14:cNvPr>
              <p14:cNvContentPartPr/>
              <p14:nvPr/>
            </p14:nvContentPartPr>
            <p14:xfrm>
              <a:off x="0" y="99720"/>
              <a:ext cx="12135600" cy="60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3BCA1C-2396-44E3-8F3D-41873A3F9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0360"/>
                <a:ext cx="12154320" cy="60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0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616C87-C454-4B48-BB2E-FD55E3D76287}"/>
                  </a:ext>
                </a:extLst>
              </p14:cNvPr>
              <p14:cNvContentPartPr/>
              <p14:nvPr/>
            </p14:nvContentPartPr>
            <p14:xfrm>
              <a:off x="21600" y="0"/>
              <a:ext cx="12087720" cy="623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616C87-C454-4B48-BB2E-FD55E3D76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" y="-9360"/>
                <a:ext cx="12106440" cy="62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95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1B123-0330-459F-8797-7F158AB75227}"/>
                  </a:ext>
                </a:extLst>
              </p14:cNvPr>
              <p14:cNvContentPartPr/>
              <p14:nvPr/>
            </p14:nvContentPartPr>
            <p14:xfrm>
              <a:off x="1408320" y="105120"/>
              <a:ext cx="9217080" cy="596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1B123-0330-459F-8797-7F158AB75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960" y="95760"/>
                <a:ext cx="9235800" cy="59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38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F5A360-61F9-44AD-A67F-0B1A4B543503}"/>
                  </a:ext>
                </a:extLst>
              </p14:cNvPr>
              <p14:cNvContentPartPr/>
              <p14:nvPr/>
            </p14:nvContentPartPr>
            <p14:xfrm>
              <a:off x="486000" y="0"/>
              <a:ext cx="11515320" cy="63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F5A360-61F9-44AD-A67F-0B1A4B543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40" y="-9360"/>
                <a:ext cx="11534040" cy="64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8DEC2E9-D0B7-465B-B8DB-79E2CAAF9376}"/>
              </a:ext>
            </a:extLst>
          </p:cNvPr>
          <p:cNvGrpSpPr/>
          <p:nvPr/>
        </p:nvGrpSpPr>
        <p:grpSpPr>
          <a:xfrm>
            <a:off x="220181" y="2000648"/>
            <a:ext cx="256680" cy="269280"/>
            <a:chOff x="220181" y="2000648"/>
            <a:chExt cx="2566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0AC1FA-344B-42D6-96AE-B2112A8EF858}"/>
                    </a:ext>
                  </a:extLst>
                </p14:cNvPr>
                <p14:cNvContentPartPr/>
                <p14:nvPr/>
              </p14:nvContentPartPr>
              <p14:xfrm>
                <a:off x="308021" y="2021528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0AC1FA-344B-42D6-96AE-B2112A8EF8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021" y="20125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2A2F85-F424-4866-AB9F-F20060D9D80D}"/>
                    </a:ext>
                  </a:extLst>
                </p14:cNvPr>
                <p14:cNvContentPartPr/>
                <p14:nvPr/>
              </p14:nvContentPartPr>
              <p14:xfrm>
                <a:off x="304061" y="2011088"/>
                <a:ext cx="4320" cy="1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2A2F85-F424-4866-AB9F-F20060D9D8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061" y="2002088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B5E7C4-369F-4D39-B0EC-A7569537A994}"/>
                    </a:ext>
                  </a:extLst>
                </p14:cNvPr>
                <p14:cNvContentPartPr/>
                <p14:nvPr/>
              </p14:nvContentPartPr>
              <p14:xfrm>
                <a:off x="220181" y="2000648"/>
                <a:ext cx="256680" cy="269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B5E7C4-369F-4D39-B0EC-A7569537A9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181" y="1991648"/>
                  <a:ext cx="2743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103C1C-9A19-43FF-B59E-3667BB740D71}"/>
              </a:ext>
            </a:extLst>
          </p:cNvPr>
          <p:cNvGrpSpPr/>
          <p:nvPr/>
        </p:nvGrpSpPr>
        <p:grpSpPr>
          <a:xfrm>
            <a:off x="179141" y="1606808"/>
            <a:ext cx="2959560" cy="2466720"/>
            <a:chOff x="179141" y="1606808"/>
            <a:chExt cx="2959560" cy="24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22EC7B-9345-4B75-92CD-5B2AFA2D39DF}"/>
                    </a:ext>
                  </a:extLst>
                </p14:cNvPr>
                <p14:cNvContentPartPr/>
                <p14:nvPr/>
              </p14:nvContentPartPr>
              <p14:xfrm>
                <a:off x="228101" y="1853408"/>
                <a:ext cx="363600" cy="26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22EC7B-9345-4B75-92CD-5B2AFA2D39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101" y="1835768"/>
                  <a:ext cx="399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AF621-F64B-4321-891F-4386E3308383}"/>
                    </a:ext>
                  </a:extLst>
                </p14:cNvPr>
                <p14:cNvContentPartPr/>
                <p14:nvPr/>
              </p14:nvContentPartPr>
              <p14:xfrm>
                <a:off x="438701" y="1606808"/>
                <a:ext cx="178200" cy="28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FAF621-F64B-4321-891F-4386E33083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061" y="1588808"/>
                  <a:ext cx="213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87DCD5-7A38-4B4D-9590-DCC030C5EE42}"/>
                    </a:ext>
                  </a:extLst>
                </p14:cNvPr>
                <p14:cNvContentPartPr/>
                <p14:nvPr/>
              </p14:nvContentPartPr>
              <p14:xfrm>
                <a:off x="179141" y="3342728"/>
                <a:ext cx="311040" cy="22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87DCD5-7A38-4B4D-9590-DCC030C5EE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141" y="3324728"/>
                  <a:ext cx="346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3309E3-74A4-4FA0-BF12-FF6C4D5DBBCE}"/>
                    </a:ext>
                  </a:extLst>
                </p14:cNvPr>
                <p14:cNvContentPartPr/>
                <p14:nvPr/>
              </p14:nvContentPartPr>
              <p14:xfrm>
                <a:off x="438701" y="3169928"/>
                <a:ext cx="313560" cy="27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3309E3-74A4-4FA0-BF12-FF6C4D5DBB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61" y="3151928"/>
                  <a:ext cx="349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6C8019-70DA-4479-AEE6-418C9435FAA8}"/>
                    </a:ext>
                  </a:extLst>
                </p14:cNvPr>
                <p14:cNvContentPartPr/>
                <p14:nvPr/>
              </p14:nvContentPartPr>
              <p14:xfrm>
                <a:off x="1197941" y="1722728"/>
                <a:ext cx="1940760" cy="973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6C8019-70DA-4479-AEE6-418C9435FA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0301" y="1704728"/>
                  <a:ext cx="197640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1FFC08-D3F8-48C4-8EE4-5FF5BCBE7E84}"/>
                    </a:ext>
                  </a:extLst>
                </p14:cNvPr>
                <p14:cNvContentPartPr/>
                <p14:nvPr/>
              </p14:nvContentPartPr>
              <p14:xfrm>
                <a:off x="1993181" y="2467568"/>
                <a:ext cx="16272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1FFC08-D3F8-48C4-8EE4-5FF5BCBE7E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5181" y="2449928"/>
                  <a:ext cx="198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1C1F3-B3CC-41A1-B35F-1CF6F96D1F74}"/>
                    </a:ext>
                  </a:extLst>
                </p14:cNvPr>
                <p14:cNvContentPartPr/>
                <p14:nvPr/>
              </p14:nvContentPartPr>
              <p14:xfrm>
                <a:off x="2072381" y="2517968"/>
                <a:ext cx="181440" cy="11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1C1F3-B3CC-41A1-B35F-1CF6F96D1F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4741" y="2499968"/>
                  <a:ext cx="217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AEB0CD-A189-4656-ACAA-01466C651B0B}"/>
                    </a:ext>
                  </a:extLst>
                </p14:cNvPr>
                <p14:cNvContentPartPr/>
                <p14:nvPr/>
              </p14:nvContentPartPr>
              <p14:xfrm>
                <a:off x="2088581" y="2538488"/>
                <a:ext cx="65880" cy="38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AEB0CD-A189-4656-ACAA-01466C651B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0581" y="2520848"/>
                  <a:ext cx="101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4A794D-7200-4060-9678-8B1B300D22B1}"/>
                    </a:ext>
                  </a:extLst>
                </p14:cNvPr>
                <p14:cNvContentPartPr/>
                <p14:nvPr/>
              </p14:nvContentPartPr>
              <p14:xfrm>
                <a:off x="1965461" y="2706608"/>
                <a:ext cx="40500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4A794D-7200-4060-9678-8B1B300D22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47461" y="2688608"/>
                  <a:ext cx="440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C2153F-F680-4DE1-A219-9325892B5F6B}"/>
                    </a:ext>
                  </a:extLst>
                </p14:cNvPr>
                <p14:cNvContentPartPr/>
                <p14:nvPr/>
              </p14:nvContentPartPr>
              <p14:xfrm>
                <a:off x="983741" y="2954648"/>
                <a:ext cx="1898280" cy="111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C2153F-F680-4DE1-A219-9325892B5F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741" y="2937008"/>
                  <a:ext cx="193392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BA1525-660F-4491-BCDE-A3F6F7153DB4}"/>
                    </a:ext>
                  </a:extLst>
                </p14:cNvPr>
                <p14:cNvContentPartPr/>
                <p14:nvPr/>
              </p14:nvContentPartPr>
              <p14:xfrm>
                <a:off x="2201261" y="3635408"/>
                <a:ext cx="2520" cy="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BA1525-660F-4491-BCDE-A3F6F7153D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3621" y="3617768"/>
                  <a:ext cx="381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87437B-3BF4-4D83-9723-C6F98CF8E7DE}"/>
              </a:ext>
            </a:extLst>
          </p:cNvPr>
          <p:cNvGrpSpPr/>
          <p:nvPr/>
        </p:nvGrpSpPr>
        <p:grpSpPr>
          <a:xfrm>
            <a:off x="4295021" y="5371328"/>
            <a:ext cx="1168200" cy="606960"/>
            <a:chOff x="4295021" y="5371328"/>
            <a:chExt cx="116820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D35B48-9FBC-4C91-B3E1-1E39A74B15AF}"/>
                    </a:ext>
                  </a:extLst>
                </p14:cNvPr>
                <p14:cNvContentPartPr/>
                <p14:nvPr/>
              </p14:nvContentPartPr>
              <p14:xfrm>
                <a:off x="4295021" y="5371328"/>
                <a:ext cx="87012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D35B48-9FBC-4C91-B3E1-1E39A74B15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7381" y="5353688"/>
                  <a:ext cx="905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EC3BBD-E571-424E-83E2-15CA1EA40012}"/>
                    </a:ext>
                  </a:extLst>
                </p14:cNvPr>
                <p14:cNvContentPartPr/>
                <p14:nvPr/>
              </p14:nvContentPartPr>
              <p14:xfrm>
                <a:off x="5008901" y="5854448"/>
                <a:ext cx="454320" cy="12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EC3BBD-E571-424E-83E2-15CA1EA400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90901" y="5836808"/>
                  <a:ext cx="48996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A26469B-70B6-445B-990A-20DA662BF66A}"/>
                  </a:ext>
                </a:extLst>
              </p14:cNvPr>
              <p14:cNvContentPartPr/>
              <p14:nvPr/>
            </p14:nvContentPartPr>
            <p14:xfrm>
              <a:off x="9741461" y="1315568"/>
              <a:ext cx="10440" cy="2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26469B-70B6-445B-990A-20DA662BF6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23821" y="1297568"/>
                <a:ext cx="46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00C85A1-7777-4EB4-AC97-4AA9FB9E6244}"/>
                  </a:ext>
                </a:extLst>
              </p14:cNvPr>
              <p14:cNvContentPartPr/>
              <p14:nvPr/>
            </p14:nvContentPartPr>
            <p14:xfrm>
              <a:off x="10506821" y="1997768"/>
              <a:ext cx="648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00C85A1-7777-4EB4-AC97-4AA9FB9E62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89181" y="1979768"/>
                <a:ext cx="421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7751260-7F5E-44BE-AC63-A37D86E787D6}"/>
              </a:ext>
            </a:extLst>
          </p:cNvPr>
          <p:cNvGrpSpPr/>
          <p:nvPr/>
        </p:nvGrpSpPr>
        <p:grpSpPr>
          <a:xfrm>
            <a:off x="7193741" y="1155008"/>
            <a:ext cx="1578960" cy="597600"/>
            <a:chOff x="7193741" y="1155008"/>
            <a:chExt cx="157896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39EFFA-6A87-4710-98E3-3B8CD0ECD315}"/>
                    </a:ext>
                  </a:extLst>
                </p14:cNvPr>
                <p14:cNvContentPartPr/>
                <p14:nvPr/>
              </p14:nvContentPartPr>
              <p14:xfrm>
                <a:off x="7193741" y="1368848"/>
                <a:ext cx="315720" cy="21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39EFFA-6A87-4710-98E3-3B8CD0ECD3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6101" y="1351208"/>
                  <a:ext cx="351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D444D0-9CEC-4FAD-85F5-39CBB0D91DF0}"/>
                    </a:ext>
                  </a:extLst>
                </p14:cNvPr>
                <p14:cNvContentPartPr/>
                <p14:nvPr/>
              </p14:nvContentPartPr>
              <p14:xfrm>
                <a:off x="7572461" y="1349768"/>
                <a:ext cx="250920" cy="21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D444D0-9CEC-4FAD-85F5-39CBB0D91D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4821" y="1332128"/>
                  <a:ext cx="286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736B14-19C1-48CB-9810-866D5A480690}"/>
                    </a:ext>
                  </a:extLst>
                </p14:cNvPr>
                <p14:cNvContentPartPr/>
                <p14:nvPr/>
              </p14:nvContentPartPr>
              <p14:xfrm>
                <a:off x="7911581" y="1328888"/>
                <a:ext cx="127080" cy="15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736B14-19C1-48CB-9810-866D5A4806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3581" y="1310888"/>
                  <a:ext cx="162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F28103-01EF-478A-A834-527ABC2BFDAE}"/>
                    </a:ext>
                  </a:extLst>
                </p14:cNvPr>
                <p14:cNvContentPartPr/>
                <p14:nvPr/>
              </p14:nvContentPartPr>
              <p14:xfrm>
                <a:off x="8223701" y="1229888"/>
                <a:ext cx="84960" cy="35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F28103-01EF-478A-A834-527ABC2BFD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5701" y="1212248"/>
                  <a:ext cx="120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D7FA0B-799F-42ED-95C5-9F80055BF299}"/>
                    </a:ext>
                  </a:extLst>
                </p14:cNvPr>
                <p14:cNvContentPartPr/>
                <p14:nvPr/>
              </p14:nvContentPartPr>
              <p14:xfrm>
                <a:off x="8438981" y="1270208"/>
                <a:ext cx="56880" cy="17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D7FA0B-799F-42ED-95C5-9F80055BF2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0981" y="1252568"/>
                  <a:ext cx="92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6A9C8A-66F7-4211-8ACC-0A2D57073BD0}"/>
                    </a:ext>
                  </a:extLst>
                </p14:cNvPr>
                <p14:cNvContentPartPr/>
                <p14:nvPr/>
              </p14:nvContentPartPr>
              <p14:xfrm>
                <a:off x="8581541" y="1155008"/>
                <a:ext cx="191160" cy="36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6A9C8A-66F7-4211-8ACC-0A2D57073B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63901" y="1137008"/>
                  <a:ext cx="2268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F1928B-FA35-4AF7-AF78-72CE310718C1}"/>
                    </a:ext>
                  </a:extLst>
                </p14:cNvPr>
                <p14:cNvContentPartPr/>
                <p14:nvPr/>
              </p14:nvContentPartPr>
              <p14:xfrm>
                <a:off x="7739141" y="1634888"/>
                <a:ext cx="815400" cy="11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F1928B-FA35-4AF7-AF78-72CE31071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21141" y="1617248"/>
                  <a:ext cx="8510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F04D6C-441F-4E92-A813-5366D572B3D4}"/>
                  </a:ext>
                </a:extLst>
              </p14:cNvPr>
              <p14:cNvContentPartPr/>
              <p14:nvPr/>
            </p14:nvContentPartPr>
            <p14:xfrm>
              <a:off x="4748981" y="4537568"/>
              <a:ext cx="581400" cy="621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F04D6C-441F-4E92-A813-5366D572B3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31341" y="4519568"/>
                <a:ext cx="617040" cy="6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987040-9A5F-4C94-9243-C1F3DA12A633}"/>
              </a:ext>
            </a:extLst>
          </p:cNvPr>
          <p:cNvGrpSpPr/>
          <p:nvPr/>
        </p:nvGrpSpPr>
        <p:grpSpPr>
          <a:xfrm>
            <a:off x="3122861" y="374168"/>
            <a:ext cx="2378880" cy="634680"/>
            <a:chOff x="3122861" y="374168"/>
            <a:chExt cx="237888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59A632-43C3-40C6-BC0C-B82238CA0075}"/>
                    </a:ext>
                  </a:extLst>
                </p14:cNvPr>
                <p14:cNvContentPartPr/>
                <p14:nvPr/>
              </p14:nvContentPartPr>
              <p14:xfrm>
                <a:off x="3122861" y="594488"/>
                <a:ext cx="744840" cy="255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59A632-43C3-40C6-BC0C-B82238CA00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5221" y="576488"/>
                  <a:ext cx="780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EECD3CD-33A9-4143-81C1-07C0374286DB}"/>
                    </a:ext>
                  </a:extLst>
                </p14:cNvPr>
                <p14:cNvContentPartPr/>
                <p14:nvPr/>
              </p14:nvContentPartPr>
              <p14:xfrm>
                <a:off x="3915581" y="557408"/>
                <a:ext cx="419040" cy="451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EECD3CD-33A9-4143-81C1-07C0374286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7581" y="539768"/>
                  <a:ext cx="454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24281-17F1-4C02-B9D6-8D9B8C391626}"/>
                    </a:ext>
                  </a:extLst>
                </p14:cNvPr>
                <p14:cNvContentPartPr/>
                <p14:nvPr/>
              </p14:nvContentPartPr>
              <p14:xfrm>
                <a:off x="4554941" y="421688"/>
                <a:ext cx="276120" cy="50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24281-17F1-4C02-B9D6-8D9B8C391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6941" y="403688"/>
                  <a:ext cx="3117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684ED8-267B-4240-9D96-F138B8FB1B0E}"/>
                    </a:ext>
                  </a:extLst>
                </p14:cNvPr>
                <p14:cNvContentPartPr/>
                <p14:nvPr/>
              </p14:nvContentPartPr>
              <p14:xfrm>
                <a:off x="4842221" y="514208"/>
                <a:ext cx="57960" cy="26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684ED8-267B-4240-9D96-F138B8FB1B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4221" y="496568"/>
                  <a:ext cx="93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2E20C3-8BAC-438F-91D1-C487AD0C605A}"/>
                    </a:ext>
                  </a:extLst>
                </p14:cNvPr>
                <p14:cNvContentPartPr/>
                <p14:nvPr/>
              </p14:nvContentPartPr>
              <p14:xfrm>
                <a:off x="5076941" y="545528"/>
                <a:ext cx="133200" cy="129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2E20C3-8BAC-438F-91D1-C487AD0C60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9301" y="527888"/>
                  <a:ext cx="168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0019E3-A222-4A62-9828-DBF2B0425E9E}"/>
                    </a:ext>
                  </a:extLst>
                </p14:cNvPr>
                <p14:cNvContentPartPr/>
                <p14:nvPr/>
              </p14:nvContentPartPr>
              <p14:xfrm>
                <a:off x="5207261" y="374168"/>
                <a:ext cx="294480" cy="42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0019E3-A222-4A62-9828-DBF2B0425E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9261" y="356528"/>
                  <a:ext cx="33012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F279DA-0611-4696-862C-C36C64C8D03C}"/>
              </a:ext>
            </a:extLst>
          </p:cNvPr>
          <p:cNvGrpSpPr/>
          <p:nvPr/>
        </p:nvGrpSpPr>
        <p:grpSpPr>
          <a:xfrm>
            <a:off x="5615501" y="1205408"/>
            <a:ext cx="272160" cy="754200"/>
            <a:chOff x="5615501" y="1205408"/>
            <a:chExt cx="27216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692AAF-FB63-4D57-95C0-503C6933BB3E}"/>
                    </a:ext>
                  </a:extLst>
                </p14:cNvPr>
                <p14:cNvContentPartPr/>
                <p14:nvPr/>
              </p14:nvContentPartPr>
              <p14:xfrm>
                <a:off x="5762381" y="1205408"/>
                <a:ext cx="34200" cy="269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692AAF-FB63-4D57-95C0-503C6933B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4381" y="1187768"/>
                  <a:ext cx="69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982FD5-1476-471D-8783-0D0DD1A91EF6}"/>
                    </a:ext>
                  </a:extLst>
                </p14:cNvPr>
                <p14:cNvContentPartPr/>
                <p14:nvPr/>
              </p14:nvContentPartPr>
              <p14:xfrm>
                <a:off x="5615501" y="1641008"/>
                <a:ext cx="272160" cy="31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982FD5-1476-471D-8783-0D0DD1A91E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7861" y="1623368"/>
                  <a:ext cx="30780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5600F3-D4F9-497F-B1E1-F3E8864F0EE2}"/>
                  </a:ext>
                </a:extLst>
              </p14:cNvPr>
              <p14:cNvContentPartPr/>
              <p14:nvPr/>
            </p14:nvContentPartPr>
            <p14:xfrm>
              <a:off x="5525501" y="2151128"/>
              <a:ext cx="346320" cy="326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5600F3-D4F9-497F-B1E1-F3E8864F0E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7501" y="2133128"/>
                <a:ext cx="3819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560513-9C8F-4F3A-8B28-356083A3CCCC}"/>
                  </a:ext>
                </a:extLst>
              </p14:cNvPr>
              <p14:cNvContentPartPr/>
              <p14:nvPr/>
            </p14:nvContentPartPr>
            <p14:xfrm>
              <a:off x="5525501" y="2661968"/>
              <a:ext cx="261360" cy="348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560513-9C8F-4F3A-8B28-356083A3CC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7861" y="2644328"/>
                <a:ext cx="297000" cy="38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0000618-61A3-486D-B52C-93D768F1E15E}"/>
              </a:ext>
            </a:extLst>
          </p:cNvPr>
          <p:cNvGrpSpPr/>
          <p:nvPr/>
        </p:nvGrpSpPr>
        <p:grpSpPr>
          <a:xfrm>
            <a:off x="5264861" y="3220688"/>
            <a:ext cx="384840" cy="760680"/>
            <a:chOff x="5264861" y="3220688"/>
            <a:chExt cx="384840" cy="7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172DB5-ACA4-454A-A4A5-E3A2C7A01526}"/>
                    </a:ext>
                  </a:extLst>
                </p14:cNvPr>
                <p14:cNvContentPartPr/>
                <p14:nvPr/>
              </p14:nvContentPartPr>
              <p14:xfrm>
                <a:off x="5449541" y="3220688"/>
                <a:ext cx="200160" cy="25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172DB5-ACA4-454A-A4A5-E3A2C7A015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1541" y="3203048"/>
                  <a:ext cx="235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E965D3-13C7-426D-BBFA-4770BC8CB6CB}"/>
                    </a:ext>
                  </a:extLst>
                </p14:cNvPr>
                <p14:cNvContentPartPr/>
                <p14:nvPr/>
              </p14:nvContentPartPr>
              <p14:xfrm>
                <a:off x="5264861" y="3641888"/>
                <a:ext cx="39960" cy="33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E965D3-13C7-426D-BBFA-4770BC8CB6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6861" y="3623888"/>
                  <a:ext cx="75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2F1A9E-BD84-42EF-9795-FF5961AA7CF3}"/>
                    </a:ext>
                  </a:extLst>
                </p14:cNvPr>
                <p14:cNvContentPartPr/>
                <p14:nvPr/>
              </p14:nvContentPartPr>
              <p14:xfrm>
                <a:off x="5435141" y="3698048"/>
                <a:ext cx="17316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2F1A9E-BD84-42EF-9795-FF5961AA7C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7501" y="3680048"/>
                  <a:ext cx="20880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8361D0-9DBC-425F-A2C0-98C31D332A72}"/>
              </a:ext>
            </a:extLst>
          </p:cNvPr>
          <p:cNvGrpSpPr/>
          <p:nvPr/>
        </p:nvGrpSpPr>
        <p:grpSpPr>
          <a:xfrm>
            <a:off x="5304461" y="4272968"/>
            <a:ext cx="222480" cy="364320"/>
            <a:chOff x="5304461" y="4272968"/>
            <a:chExt cx="2224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920FDE-AD2E-4864-93E5-DDB8E2EBDB8B}"/>
                    </a:ext>
                  </a:extLst>
                </p14:cNvPr>
                <p14:cNvContentPartPr/>
                <p14:nvPr/>
              </p14:nvContentPartPr>
              <p14:xfrm>
                <a:off x="5304461" y="4295288"/>
                <a:ext cx="75600" cy="30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920FDE-AD2E-4864-93E5-DDB8E2EBDB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6461" y="4277648"/>
                  <a:ext cx="111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E93EB2-9E0D-471E-8DC5-A633F5118644}"/>
                    </a:ext>
                  </a:extLst>
                </p14:cNvPr>
                <p14:cNvContentPartPr/>
                <p14:nvPr/>
              </p14:nvContentPartPr>
              <p14:xfrm>
                <a:off x="5490581" y="4272968"/>
                <a:ext cx="36360" cy="36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E93EB2-9E0D-471E-8DC5-A633F51186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2941" y="4255328"/>
                  <a:ext cx="720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04EC7-4344-45D3-9E60-FDB1B6ACC842}"/>
              </a:ext>
            </a:extLst>
          </p:cNvPr>
          <p:cNvGrpSpPr/>
          <p:nvPr/>
        </p:nvGrpSpPr>
        <p:grpSpPr>
          <a:xfrm>
            <a:off x="5290421" y="4949408"/>
            <a:ext cx="493920" cy="345600"/>
            <a:chOff x="5290421" y="4949408"/>
            <a:chExt cx="4939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6B420D-21B4-42E3-8661-E010AFA9E7B3}"/>
                    </a:ext>
                  </a:extLst>
                </p14:cNvPr>
                <p14:cNvContentPartPr/>
                <p14:nvPr/>
              </p14:nvContentPartPr>
              <p14:xfrm>
                <a:off x="5290421" y="5014928"/>
                <a:ext cx="3420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6B420D-21B4-42E3-8661-E010AFA9E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72421" y="4996928"/>
                  <a:ext cx="69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D9E7A-83B8-418A-9B2E-DEB750ED3EC2}"/>
                    </a:ext>
                  </a:extLst>
                </p14:cNvPr>
                <p14:cNvContentPartPr/>
                <p14:nvPr/>
              </p14:nvContentPartPr>
              <p14:xfrm>
                <a:off x="5488781" y="4949408"/>
                <a:ext cx="29556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D9E7A-83B8-418A-9B2E-DEB750ED3E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1141" y="4931408"/>
                  <a:ext cx="331200" cy="38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CD74C9-A3F4-4157-BEF4-78FA52A576B4}"/>
                  </a:ext>
                </a:extLst>
              </p14:cNvPr>
              <p14:cNvContentPartPr/>
              <p14:nvPr/>
            </p14:nvContentPartPr>
            <p14:xfrm>
              <a:off x="5362781" y="5554568"/>
              <a:ext cx="233280" cy="29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CD74C9-A3F4-4157-BEF4-78FA52A576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5141" y="5536568"/>
                <a:ext cx="26892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D6EE2-FB26-4012-89E7-609893479A86}"/>
              </a:ext>
            </a:extLst>
          </p:cNvPr>
          <p:cNvGrpSpPr/>
          <p:nvPr/>
        </p:nvGrpSpPr>
        <p:grpSpPr>
          <a:xfrm>
            <a:off x="5161541" y="6028328"/>
            <a:ext cx="457200" cy="449280"/>
            <a:chOff x="5161541" y="6028328"/>
            <a:chExt cx="45720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FC0016-D852-409B-80FD-51D2B7D890E3}"/>
                    </a:ext>
                  </a:extLst>
                </p14:cNvPr>
                <p14:cNvContentPartPr/>
                <p14:nvPr/>
              </p14:nvContentPartPr>
              <p14:xfrm>
                <a:off x="5161541" y="6028328"/>
                <a:ext cx="214560" cy="44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FC0016-D852-409B-80FD-51D2B7D890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43541" y="6010688"/>
                  <a:ext cx="250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3130CF-1DF3-4EEC-9EBF-5F293BDDC063}"/>
                    </a:ext>
                  </a:extLst>
                </p14:cNvPr>
                <p14:cNvContentPartPr/>
                <p14:nvPr/>
              </p14:nvContentPartPr>
              <p14:xfrm>
                <a:off x="5409221" y="6126608"/>
                <a:ext cx="209520" cy="16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3130CF-1DF3-4EEC-9EBF-5F293BDDC0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1581" y="6108608"/>
                  <a:ext cx="2451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EF3BD0-7B93-40B9-8DF3-AC1ECB80DDDE}"/>
                  </a:ext>
                </a:extLst>
              </p14:cNvPr>
              <p14:cNvContentPartPr/>
              <p14:nvPr/>
            </p14:nvContentPartPr>
            <p14:xfrm>
              <a:off x="5438021" y="1051328"/>
              <a:ext cx="640440" cy="487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EF3BD0-7B93-40B9-8DF3-AC1ECB80DD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20381" y="1033328"/>
                <a:ext cx="676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32C055-6FB5-488D-B11B-16794A189D09}"/>
                  </a:ext>
                </a:extLst>
              </p14:cNvPr>
              <p14:cNvContentPartPr/>
              <p14:nvPr/>
            </p14:nvContentPartPr>
            <p14:xfrm>
              <a:off x="4991621" y="4120328"/>
              <a:ext cx="860760" cy="655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32C055-6FB5-488D-B11B-16794A189D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73981" y="4102688"/>
                <a:ext cx="89640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917190-33EE-4ACF-8B29-5B4864CD3031}"/>
                  </a:ext>
                </a:extLst>
              </p14:cNvPr>
              <p14:cNvContentPartPr/>
              <p14:nvPr/>
            </p14:nvContentPartPr>
            <p14:xfrm>
              <a:off x="5089901" y="5410568"/>
              <a:ext cx="738720" cy="56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917190-33EE-4ACF-8B29-5B4864CD30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71901" y="5392568"/>
                <a:ext cx="7743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98D350-F026-42F6-B6C7-8B8246F44952}"/>
                  </a:ext>
                </a:extLst>
              </p14:cNvPr>
              <p14:cNvContentPartPr/>
              <p14:nvPr/>
            </p14:nvContentPartPr>
            <p14:xfrm>
              <a:off x="5922221" y="1319888"/>
              <a:ext cx="24840" cy="10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98D350-F026-42F6-B6C7-8B8246F449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04581" y="1302248"/>
                <a:ext cx="604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7900957-6DC9-4260-8A37-AA882910C9E2}"/>
              </a:ext>
            </a:extLst>
          </p:cNvPr>
          <p:cNvGrpSpPr/>
          <p:nvPr/>
        </p:nvGrpSpPr>
        <p:grpSpPr>
          <a:xfrm>
            <a:off x="5268821" y="2012528"/>
            <a:ext cx="880560" cy="1114920"/>
            <a:chOff x="5268821" y="2012528"/>
            <a:chExt cx="880560" cy="111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0E097F-C6AD-45DB-9773-F91CF2BC66F9}"/>
                    </a:ext>
                  </a:extLst>
                </p14:cNvPr>
                <p14:cNvContentPartPr/>
                <p14:nvPr/>
              </p14:nvContentPartPr>
              <p14:xfrm>
                <a:off x="5347661" y="2012528"/>
                <a:ext cx="792720" cy="51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0E097F-C6AD-45DB-9773-F91CF2BC66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9661" y="1994888"/>
                  <a:ext cx="8283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8F0949-7289-4ADC-A180-F344745093B4}"/>
                    </a:ext>
                  </a:extLst>
                </p14:cNvPr>
                <p14:cNvContentPartPr/>
                <p14:nvPr/>
              </p14:nvContentPartPr>
              <p14:xfrm>
                <a:off x="5268821" y="2530928"/>
                <a:ext cx="812880" cy="59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8F0949-7289-4ADC-A180-F344745093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1181" y="2512928"/>
                  <a:ext cx="848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F476C2-FBC6-4DFB-8CB9-4EE7294CE156}"/>
                    </a:ext>
                  </a:extLst>
                </p14:cNvPr>
                <p14:cNvContentPartPr/>
                <p14:nvPr/>
              </p14:nvContentPartPr>
              <p14:xfrm>
                <a:off x="6086021" y="2355608"/>
                <a:ext cx="63360" cy="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F476C2-FBC6-4DFB-8CB9-4EE7294CE1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8021" y="2337608"/>
                  <a:ext cx="99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949642-79BA-4117-A087-231993A62DD8}"/>
                    </a:ext>
                  </a:extLst>
                </p14:cNvPr>
                <p14:cNvContentPartPr/>
                <p14:nvPr/>
              </p14:nvContentPartPr>
              <p14:xfrm>
                <a:off x="6012221" y="2993528"/>
                <a:ext cx="7344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949642-79BA-4117-A087-231993A62D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4581" y="2975528"/>
                  <a:ext cx="10908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1DF4A3-5FE9-47A3-8821-51E52FDF1B89}"/>
                  </a:ext>
                </a:extLst>
              </p14:cNvPr>
              <p14:cNvContentPartPr/>
              <p14:nvPr/>
            </p14:nvContentPartPr>
            <p14:xfrm>
              <a:off x="5726381" y="4340648"/>
              <a:ext cx="13680" cy="24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1DF4A3-5FE9-47A3-8821-51E52FDF1B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08741" y="4323008"/>
                <a:ext cx="49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E05558-AF9D-4657-BC3C-32A99A24EAAA}"/>
                  </a:ext>
                </a:extLst>
              </p14:cNvPr>
              <p14:cNvContentPartPr/>
              <p14:nvPr/>
            </p14:nvContentPartPr>
            <p14:xfrm>
              <a:off x="5651861" y="5667248"/>
              <a:ext cx="49320" cy="3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E05558-AF9D-4657-BC3C-32A99A24EA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34221" y="5649248"/>
                <a:ext cx="849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345F430-AD86-4D85-99CC-49A75263B072}"/>
              </a:ext>
            </a:extLst>
          </p:cNvPr>
          <p:cNvGrpSpPr/>
          <p:nvPr/>
        </p:nvGrpSpPr>
        <p:grpSpPr>
          <a:xfrm>
            <a:off x="7865861" y="887168"/>
            <a:ext cx="1864440" cy="956160"/>
            <a:chOff x="7865861" y="887168"/>
            <a:chExt cx="1864440" cy="956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1664F9-74EA-4F90-801A-C136426A358D}"/>
                    </a:ext>
                  </a:extLst>
                </p14:cNvPr>
                <p14:cNvContentPartPr/>
                <p14:nvPr/>
              </p14:nvContentPartPr>
              <p14:xfrm>
                <a:off x="7865861" y="1010648"/>
                <a:ext cx="404640" cy="832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1664F9-74EA-4F90-801A-C136426A35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8221" y="993008"/>
                  <a:ext cx="4402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D9D27B-5D8D-4464-A1B2-9D9780B28F45}"/>
                    </a:ext>
                  </a:extLst>
                </p14:cNvPr>
                <p14:cNvContentPartPr/>
                <p14:nvPr/>
              </p14:nvContentPartPr>
              <p14:xfrm>
                <a:off x="8626541" y="1199648"/>
                <a:ext cx="230760" cy="287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D9D27B-5D8D-4464-A1B2-9D9780B28F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8901" y="1182008"/>
                  <a:ext cx="266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512EA7-9BF7-4D5E-8FF2-0A31E5EAB699}"/>
                    </a:ext>
                  </a:extLst>
                </p14:cNvPr>
                <p14:cNvContentPartPr/>
                <p14:nvPr/>
              </p14:nvContentPartPr>
              <p14:xfrm>
                <a:off x="9040901" y="963128"/>
                <a:ext cx="330840" cy="448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512EA7-9BF7-4D5E-8FF2-0A31E5EAB6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3261" y="945488"/>
                  <a:ext cx="3664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3466A-A69A-410D-8687-62E461C498D6}"/>
                    </a:ext>
                  </a:extLst>
                </p14:cNvPr>
                <p14:cNvContentPartPr/>
                <p14:nvPr/>
              </p14:nvContentPartPr>
              <p14:xfrm>
                <a:off x="9386861" y="887168"/>
                <a:ext cx="343440" cy="46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3466A-A69A-410D-8687-62E461C498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68861" y="869528"/>
                  <a:ext cx="37908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F4E26D-BC62-4CC7-82EF-16EBD802C3E3}"/>
                  </a:ext>
                </a:extLst>
              </p14:cNvPr>
              <p14:cNvContentPartPr/>
              <p14:nvPr/>
            </p14:nvContentPartPr>
            <p14:xfrm>
              <a:off x="5336141" y="1443368"/>
              <a:ext cx="812880" cy="558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F4E26D-BC62-4CC7-82EF-16EBD802C3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18501" y="1425728"/>
                <a:ext cx="84852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7F37F5B-A96A-49D0-96D3-82C46056DFF9}"/>
              </a:ext>
            </a:extLst>
          </p:cNvPr>
          <p:cNvGrpSpPr/>
          <p:nvPr/>
        </p:nvGrpSpPr>
        <p:grpSpPr>
          <a:xfrm>
            <a:off x="4782101" y="3046808"/>
            <a:ext cx="1118520" cy="1086840"/>
            <a:chOff x="4782101" y="3046808"/>
            <a:chExt cx="1118520" cy="10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3A2C98-B8D1-469E-82DE-4E636F67F9DF}"/>
                    </a:ext>
                  </a:extLst>
                </p14:cNvPr>
                <p14:cNvContentPartPr/>
                <p14:nvPr/>
              </p14:nvContentPartPr>
              <p14:xfrm>
                <a:off x="5189981" y="3046808"/>
                <a:ext cx="710640" cy="49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3A2C98-B8D1-469E-82DE-4E636F67F9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2341" y="3028808"/>
                  <a:ext cx="7462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316C55-1F73-421A-BBDF-BEC2487DB9F5}"/>
                    </a:ext>
                  </a:extLst>
                </p14:cNvPr>
                <p14:cNvContentPartPr/>
                <p14:nvPr/>
              </p14:nvContentPartPr>
              <p14:xfrm>
                <a:off x="4782101" y="3469808"/>
                <a:ext cx="1038600" cy="66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316C55-1F73-421A-BBDF-BEC2487DB9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64101" y="3451808"/>
                  <a:ext cx="1074240" cy="69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FEDDF9-E6EA-4082-B928-CE7285C4F5AE}"/>
                  </a:ext>
                </a:extLst>
              </p14:cNvPr>
              <p14:cNvContentPartPr/>
              <p14:nvPr/>
            </p14:nvContentPartPr>
            <p14:xfrm>
              <a:off x="5025461" y="4779128"/>
              <a:ext cx="800280" cy="563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FEDDF9-E6EA-4082-B928-CE7285C4F5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7461" y="4761128"/>
                <a:ext cx="8359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CD27E8-20FA-46B6-A66E-9BF4CBC23520}"/>
                  </a:ext>
                </a:extLst>
              </p14:cNvPr>
              <p14:cNvContentPartPr/>
              <p14:nvPr/>
            </p14:nvContentPartPr>
            <p14:xfrm>
              <a:off x="4869581" y="5986928"/>
              <a:ext cx="1049760" cy="570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CD27E8-20FA-46B6-A66E-9BF4CBC235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51581" y="5968928"/>
                <a:ext cx="10854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97833C-2121-46F1-9176-AD8E294B05E6}"/>
                  </a:ext>
                </a:extLst>
              </p14:cNvPr>
              <p14:cNvContentPartPr/>
              <p14:nvPr/>
            </p14:nvContentPartPr>
            <p14:xfrm>
              <a:off x="5783621" y="1689968"/>
              <a:ext cx="7560" cy="27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97833C-2121-46F1-9176-AD8E294B05E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65621" y="1672328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07132D5-9422-4037-B82F-4AB005DCEB19}"/>
                  </a:ext>
                </a:extLst>
              </p14:cNvPr>
              <p14:cNvContentPartPr/>
              <p14:nvPr/>
            </p14:nvContentPartPr>
            <p14:xfrm>
              <a:off x="5714861" y="3138968"/>
              <a:ext cx="59760" cy="13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07132D5-9422-4037-B82F-4AB005DCEB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96861" y="3121328"/>
                <a:ext cx="95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6C313E-9DFC-42EE-BF13-D0A1BB08210C}"/>
                  </a:ext>
                </a:extLst>
              </p14:cNvPr>
              <p14:cNvContentPartPr/>
              <p14:nvPr/>
            </p14:nvContentPartPr>
            <p14:xfrm>
              <a:off x="5330021" y="3852128"/>
              <a:ext cx="34200" cy="14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6C313E-9DFC-42EE-BF13-D0A1BB08210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12381" y="3834128"/>
                <a:ext cx="69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C7F77B-5BAD-4948-81C5-2B997B67DB06}"/>
                  </a:ext>
                </a:extLst>
              </p14:cNvPr>
              <p14:cNvContentPartPr/>
              <p14:nvPr/>
            </p14:nvContentPartPr>
            <p14:xfrm>
              <a:off x="5494181" y="5068928"/>
              <a:ext cx="52560" cy="79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C7F77B-5BAD-4948-81C5-2B997B67DB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76181" y="5051288"/>
                <a:ext cx="88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3BED711-774A-458D-99F4-DD3A915DC161}"/>
                  </a:ext>
                </a:extLst>
              </p14:cNvPr>
              <p14:cNvContentPartPr/>
              <p14:nvPr/>
            </p14:nvContentPartPr>
            <p14:xfrm>
              <a:off x="5411381" y="6359888"/>
              <a:ext cx="18360" cy="56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3BED711-774A-458D-99F4-DD3A915DC16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93381" y="6341888"/>
                <a:ext cx="5400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F68A967-6A18-4C3C-835C-CBC396BCF92F}"/>
              </a:ext>
            </a:extLst>
          </p:cNvPr>
          <p:cNvGrpSpPr/>
          <p:nvPr/>
        </p:nvGrpSpPr>
        <p:grpSpPr>
          <a:xfrm>
            <a:off x="8083301" y="2010008"/>
            <a:ext cx="2568600" cy="1062720"/>
            <a:chOff x="8083301" y="2010008"/>
            <a:chExt cx="2568600" cy="10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8C0AEF-52C2-46CE-9DF8-240D94A7D830}"/>
                    </a:ext>
                  </a:extLst>
                </p14:cNvPr>
                <p14:cNvContentPartPr/>
                <p14:nvPr/>
              </p14:nvContentPartPr>
              <p14:xfrm>
                <a:off x="8083301" y="2141408"/>
                <a:ext cx="502920" cy="82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8C0AEF-52C2-46CE-9DF8-240D94A7D8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65301" y="2123408"/>
                  <a:ext cx="5385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575CC5-6C38-46E1-A13B-8C6D13900F08}"/>
                    </a:ext>
                  </a:extLst>
                </p14:cNvPr>
                <p14:cNvContentPartPr/>
                <p14:nvPr/>
              </p14:nvContentPartPr>
              <p14:xfrm>
                <a:off x="8835341" y="2239688"/>
                <a:ext cx="224280" cy="30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575CC5-6C38-46E1-A13B-8C6D13900F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7701" y="2221688"/>
                  <a:ext cx="259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0C83DE-7683-4ADD-82AE-BA3CFBF41982}"/>
                    </a:ext>
                  </a:extLst>
                </p14:cNvPr>
                <p14:cNvContentPartPr/>
                <p14:nvPr/>
              </p14:nvContentPartPr>
              <p14:xfrm>
                <a:off x="9142781" y="2119448"/>
                <a:ext cx="461160" cy="324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0C83DE-7683-4ADD-82AE-BA3CFBF419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5141" y="2101448"/>
                  <a:ext cx="496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A93A05-ED98-4D6F-A4F2-21C7E9C1868C}"/>
                    </a:ext>
                  </a:extLst>
                </p14:cNvPr>
                <p14:cNvContentPartPr/>
                <p14:nvPr/>
              </p14:nvContentPartPr>
              <p14:xfrm>
                <a:off x="9697901" y="2010008"/>
                <a:ext cx="366840" cy="40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A93A05-ED98-4D6F-A4F2-21C7E9C186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80261" y="1992368"/>
                  <a:ext cx="4024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A3092D-6017-43CD-A755-82BA037BEAD0}"/>
                    </a:ext>
                  </a:extLst>
                </p14:cNvPr>
                <p14:cNvContentPartPr/>
                <p14:nvPr/>
              </p14:nvContentPartPr>
              <p14:xfrm>
                <a:off x="9013901" y="2598248"/>
                <a:ext cx="1638000" cy="47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A3092D-6017-43CD-A755-82BA037BEA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96261" y="2580248"/>
                  <a:ext cx="1673640" cy="51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94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EB03FA-BAB7-46CB-883C-135C553F25A6}"/>
              </a:ext>
            </a:extLst>
          </p:cNvPr>
          <p:cNvGrpSpPr/>
          <p:nvPr/>
        </p:nvGrpSpPr>
        <p:grpSpPr>
          <a:xfrm>
            <a:off x="1865381" y="197768"/>
            <a:ext cx="279720" cy="510120"/>
            <a:chOff x="1865381" y="197768"/>
            <a:chExt cx="279720" cy="510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1AEC39C-980E-4DAC-B4F2-56CCDC29880A}"/>
                    </a:ext>
                  </a:extLst>
                </p14:cNvPr>
                <p14:cNvContentPartPr/>
                <p14:nvPr/>
              </p14:nvContentPartPr>
              <p14:xfrm>
                <a:off x="1885541" y="323768"/>
                <a:ext cx="189720" cy="384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1AEC39C-980E-4DAC-B4F2-56CCDC2988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6541" y="314768"/>
                  <a:ext cx="207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5B366F-6C22-4B88-AAE8-11A7EC3A7DFC}"/>
                    </a:ext>
                  </a:extLst>
                </p14:cNvPr>
                <p14:cNvContentPartPr/>
                <p14:nvPr/>
              </p14:nvContentPartPr>
              <p14:xfrm>
                <a:off x="1865381" y="197768"/>
                <a:ext cx="279720" cy="280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5B366F-6C22-4B88-AAE8-11A7EC3A7D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6381" y="188768"/>
                  <a:ext cx="2973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3846D-6166-4660-BD83-2D2F66AD5BE0}"/>
                  </a:ext>
                </a:extLst>
              </p14:cNvPr>
              <p14:cNvContentPartPr/>
              <p14:nvPr/>
            </p14:nvContentPartPr>
            <p14:xfrm>
              <a:off x="1982880" y="234720"/>
              <a:ext cx="10215360" cy="46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3846D-6166-4660-BD83-2D2F66AD5B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3520" y="225360"/>
                <a:ext cx="10234080" cy="47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EDB110-BE40-4653-9B20-8FFA4D3A91BA}"/>
                  </a:ext>
                </a:extLst>
              </p14:cNvPr>
              <p14:cNvContentPartPr/>
              <p14:nvPr/>
            </p14:nvContentPartPr>
            <p14:xfrm>
              <a:off x="4036181" y="708248"/>
              <a:ext cx="886680" cy="51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EDB110-BE40-4653-9B20-8FFA4D3A91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8541" y="690248"/>
                <a:ext cx="922320" cy="55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D3F0B-C17D-42B4-AEEE-EB2E0E210825}"/>
              </a:ext>
            </a:extLst>
          </p:cNvPr>
          <p:cNvGrpSpPr/>
          <p:nvPr/>
        </p:nvGrpSpPr>
        <p:grpSpPr>
          <a:xfrm>
            <a:off x="9099221" y="267968"/>
            <a:ext cx="435600" cy="226080"/>
            <a:chOff x="9099221" y="267968"/>
            <a:chExt cx="4356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62189E-316D-4190-998E-B72EBBC2DAF1}"/>
                    </a:ext>
                  </a:extLst>
                </p14:cNvPr>
                <p14:cNvContentPartPr/>
                <p14:nvPr/>
              </p14:nvContentPartPr>
              <p14:xfrm>
                <a:off x="9099221" y="267968"/>
                <a:ext cx="43920" cy="226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62189E-316D-4190-998E-B72EBBC2DA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1221" y="249968"/>
                  <a:ext cx="7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E2F8FB-9352-4C8C-BCEF-2731064A68A1}"/>
                    </a:ext>
                  </a:extLst>
                </p14:cNvPr>
                <p14:cNvContentPartPr/>
                <p14:nvPr/>
              </p14:nvContentPartPr>
              <p14:xfrm>
                <a:off x="9293261" y="278048"/>
                <a:ext cx="241560" cy="16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E2F8FB-9352-4C8C-BCEF-2731064A68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75621" y="260408"/>
                  <a:ext cx="27720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ED8541-3190-41E6-A891-0A13E6C7C8A0}"/>
                  </a:ext>
                </a:extLst>
              </p14:cNvPr>
              <p14:cNvContentPartPr/>
              <p14:nvPr/>
            </p14:nvContentPartPr>
            <p14:xfrm>
              <a:off x="9363101" y="666128"/>
              <a:ext cx="19080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ED8541-3190-41E6-A891-0A13E6C7C8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5461" y="648128"/>
                <a:ext cx="22644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711AD31-62D7-4494-A6BA-72813379A68F}"/>
              </a:ext>
            </a:extLst>
          </p:cNvPr>
          <p:cNvGrpSpPr/>
          <p:nvPr/>
        </p:nvGrpSpPr>
        <p:grpSpPr>
          <a:xfrm>
            <a:off x="9154661" y="1054568"/>
            <a:ext cx="333360" cy="176400"/>
            <a:chOff x="9154661" y="1054568"/>
            <a:chExt cx="3333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4DAE89-5695-4054-B3DB-C6334DF1713B}"/>
                    </a:ext>
                  </a:extLst>
                </p14:cNvPr>
                <p14:cNvContentPartPr/>
                <p14:nvPr/>
              </p14:nvContentPartPr>
              <p14:xfrm>
                <a:off x="9154661" y="1153568"/>
                <a:ext cx="180720" cy="1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4DAE89-5695-4054-B3DB-C6334DF171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7021" y="1135568"/>
                  <a:ext cx="216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7A5F78-17F7-4C08-8978-9140B6F4238B}"/>
                    </a:ext>
                  </a:extLst>
                </p14:cNvPr>
                <p14:cNvContentPartPr/>
                <p14:nvPr/>
              </p14:nvContentPartPr>
              <p14:xfrm>
                <a:off x="9475781" y="1054568"/>
                <a:ext cx="12240" cy="176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7A5F78-17F7-4C08-8978-9140B6F423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58141" y="1036928"/>
                  <a:ext cx="478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4834B-C768-40BA-90F6-D7055BEE0658}"/>
                  </a:ext>
                </a:extLst>
              </p14:cNvPr>
              <p14:cNvContentPartPr/>
              <p14:nvPr/>
            </p14:nvContentPartPr>
            <p14:xfrm>
              <a:off x="9436181" y="1431488"/>
              <a:ext cx="32040" cy="15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4834B-C768-40BA-90F6-D7055BEE06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8541" y="1413488"/>
                <a:ext cx="67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308EEE-E942-44F9-96D3-7ED9A6EBA2C0}"/>
                  </a:ext>
                </a:extLst>
              </p14:cNvPr>
              <p14:cNvContentPartPr/>
              <p14:nvPr/>
            </p14:nvContentPartPr>
            <p14:xfrm>
              <a:off x="9326381" y="1776368"/>
              <a:ext cx="340200" cy="243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308EEE-E942-44F9-96D3-7ED9A6EBA2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8381" y="1758368"/>
                <a:ext cx="37584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4111F-99BC-45F2-BD51-E240A9083FCD}"/>
              </a:ext>
            </a:extLst>
          </p:cNvPr>
          <p:cNvGrpSpPr/>
          <p:nvPr/>
        </p:nvGrpSpPr>
        <p:grpSpPr>
          <a:xfrm>
            <a:off x="9957461" y="240968"/>
            <a:ext cx="400320" cy="1740600"/>
            <a:chOff x="9957461" y="240968"/>
            <a:chExt cx="400320" cy="174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3AD23A-0110-4CDF-865A-36922EF1FF2E}"/>
                    </a:ext>
                  </a:extLst>
                </p14:cNvPr>
                <p14:cNvContentPartPr/>
                <p14:nvPr/>
              </p14:nvContentPartPr>
              <p14:xfrm>
                <a:off x="10036661" y="300368"/>
                <a:ext cx="75960" cy="168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3AD23A-0110-4CDF-865A-36922EF1FF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18661" y="282368"/>
                  <a:ext cx="111600" cy="17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C60D3D-0DEC-4A2D-873B-3A72995ACB96}"/>
                    </a:ext>
                  </a:extLst>
                </p14:cNvPr>
                <p14:cNvContentPartPr/>
                <p14:nvPr/>
              </p14:nvContentPartPr>
              <p14:xfrm>
                <a:off x="9957461" y="240968"/>
                <a:ext cx="200880" cy="23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C60D3D-0DEC-4A2D-873B-3A72995ACB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39461" y="222968"/>
                  <a:ext cx="236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6349D4-3E70-4090-A4A0-4306BE7EC10C}"/>
                    </a:ext>
                  </a:extLst>
                </p14:cNvPr>
                <p14:cNvContentPartPr/>
                <p14:nvPr/>
              </p14:nvContentPartPr>
              <p14:xfrm>
                <a:off x="10047101" y="276608"/>
                <a:ext cx="310680" cy="25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6349D4-3E70-4090-A4A0-4306BE7EC1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29101" y="258968"/>
                  <a:ext cx="3463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0E3E3-02E3-46D1-AF0F-42E9DEFF8685}"/>
              </a:ext>
            </a:extLst>
          </p:cNvPr>
          <p:cNvGrpSpPr/>
          <p:nvPr/>
        </p:nvGrpSpPr>
        <p:grpSpPr>
          <a:xfrm>
            <a:off x="4059221" y="1664048"/>
            <a:ext cx="3880080" cy="479520"/>
            <a:chOff x="4059221" y="1664048"/>
            <a:chExt cx="38800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3F58B2-C227-4358-86AA-DF17634FA08A}"/>
                    </a:ext>
                  </a:extLst>
                </p14:cNvPr>
                <p14:cNvContentPartPr/>
                <p14:nvPr/>
              </p14:nvContentPartPr>
              <p14:xfrm>
                <a:off x="4143101" y="1859528"/>
                <a:ext cx="3796200" cy="8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3F58B2-C227-4358-86AA-DF17634FA0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5101" y="1841528"/>
                  <a:ext cx="3831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83DEB0-7083-4B06-AC89-E2E2FDAD3DF9}"/>
                    </a:ext>
                  </a:extLst>
                </p14:cNvPr>
                <p14:cNvContentPartPr/>
                <p14:nvPr/>
              </p14:nvContentPartPr>
              <p14:xfrm>
                <a:off x="4059221" y="1664048"/>
                <a:ext cx="272160" cy="47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83DEB0-7083-4B06-AC89-E2E2FDAD3D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1221" y="1646048"/>
                  <a:ext cx="307800" cy="51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F0C238-D416-4B3F-A1C6-2FCB08EAF667}"/>
                  </a:ext>
                </a:extLst>
              </p14:cNvPr>
              <p14:cNvContentPartPr/>
              <p14:nvPr/>
            </p14:nvContentPartPr>
            <p14:xfrm>
              <a:off x="10649741" y="261848"/>
              <a:ext cx="232200" cy="244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F0C238-D416-4B3F-A1C6-2FCB08EAF6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1741" y="243848"/>
                <a:ext cx="267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59EAC2A-FEC2-4847-937D-0F75FA657F73}"/>
                  </a:ext>
                </a:extLst>
              </p14:cNvPr>
              <p14:cNvContentPartPr/>
              <p14:nvPr/>
            </p14:nvContentPartPr>
            <p14:xfrm>
              <a:off x="10774661" y="703208"/>
              <a:ext cx="2412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59EAC2A-FEC2-4847-937D-0F75FA657F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56661" y="685208"/>
                <a:ext cx="597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845D9D3-9800-4FCD-B3C4-2B77D755D031}"/>
              </a:ext>
            </a:extLst>
          </p:cNvPr>
          <p:cNvGrpSpPr/>
          <p:nvPr/>
        </p:nvGrpSpPr>
        <p:grpSpPr>
          <a:xfrm>
            <a:off x="10487021" y="1058528"/>
            <a:ext cx="384120" cy="136800"/>
            <a:chOff x="10487021" y="1058528"/>
            <a:chExt cx="3841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D0B7DE-AB70-441A-B10B-C4F8F4ABAF53}"/>
                    </a:ext>
                  </a:extLst>
                </p14:cNvPr>
                <p14:cNvContentPartPr/>
                <p14:nvPr/>
              </p14:nvContentPartPr>
              <p14:xfrm>
                <a:off x="10487021" y="1134128"/>
                <a:ext cx="172800" cy="1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D0B7DE-AB70-441A-B10B-C4F8F4ABAF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69381" y="1116488"/>
                  <a:ext cx="208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946C0B-F7C3-4E50-966E-A4E2265EC68D}"/>
                    </a:ext>
                  </a:extLst>
                </p14:cNvPr>
                <p14:cNvContentPartPr/>
                <p14:nvPr/>
              </p14:nvContentPartPr>
              <p14:xfrm>
                <a:off x="10830101" y="1058528"/>
                <a:ext cx="41040" cy="13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946C0B-F7C3-4E50-966E-A4E2265EC6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12101" y="1040888"/>
                  <a:ext cx="7668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BD4125-EC41-41A1-A945-E0E68CABD19E}"/>
                  </a:ext>
                </a:extLst>
              </p14:cNvPr>
              <p14:cNvContentPartPr/>
              <p14:nvPr/>
            </p14:nvContentPartPr>
            <p14:xfrm>
              <a:off x="10656941" y="1395848"/>
              <a:ext cx="1238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BD4125-EC41-41A1-A945-E0E68CABD1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38941" y="1377848"/>
                <a:ext cx="1594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6FC3B61-6B7F-4DAD-A50F-C648C4045E14}"/>
              </a:ext>
            </a:extLst>
          </p:cNvPr>
          <p:cNvGrpSpPr/>
          <p:nvPr/>
        </p:nvGrpSpPr>
        <p:grpSpPr>
          <a:xfrm>
            <a:off x="10518341" y="1725608"/>
            <a:ext cx="298080" cy="233640"/>
            <a:chOff x="10518341" y="1725608"/>
            <a:chExt cx="2980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CEE2EF-1A8B-4C05-83E7-31D13DB6D3DC}"/>
                    </a:ext>
                  </a:extLst>
                </p14:cNvPr>
                <p14:cNvContentPartPr/>
                <p14:nvPr/>
              </p14:nvContentPartPr>
              <p14:xfrm>
                <a:off x="10518341" y="1725608"/>
                <a:ext cx="32760" cy="233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CEE2EF-1A8B-4C05-83E7-31D13DB6D3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00341" y="1707968"/>
                  <a:ext cx="68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905823-0763-4314-9151-5E3AE29A75AC}"/>
                    </a:ext>
                  </a:extLst>
                </p14:cNvPr>
                <p14:cNvContentPartPr/>
                <p14:nvPr/>
              </p14:nvContentPartPr>
              <p14:xfrm>
                <a:off x="10590341" y="1726328"/>
                <a:ext cx="226080" cy="19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905823-0763-4314-9151-5E3AE29A75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72341" y="1708328"/>
                  <a:ext cx="26172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7A0258-AD3B-4414-9CBF-02B23C09BD88}"/>
                  </a:ext>
                </a:extLst>
              </p14:cNvPr>
              <p14:cNvContentPartPr/>
              <p14:nvPr/>
            </p14:nvContentPartPr>
            <p14:xfrm>
              <a:off x="8504141" y="331688"/>
              <a:ext cx="299880" cy="1907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7A0258-AD3B-4414-9CBF-02B23C09BD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6501" y="314048"/>
                <a:ext cx="335520" cy="19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8B618-6D8D-419D-A321-66260AEB32E5}"/>
              </a:ext>
            </a:extLst>
          </p:cNvPr>
          <p:cNvGrpSpPr/>
          <p:nvPr/>
        </p:nvGrpSpPr>
        <p:grpSpPr>
          <a:xfrm>
            <a:off x="5359901" y="5405888"/>
            <a:ext cx="872640" cy="454680"/>
            <a:chOff x="5359901" y="5405888"/>
            <a:chExt cx="87264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3E291B-910C-4521-A3DF-F186D87EBDA5}"/>
                    </a:ext>
                  </a:extLst>
                </p14:cNvPr>
                <p14:cNvContentPartPr/>
                <p14:nvPr/>
              </p14:nvContentPartPr>
              <p14:xfrm>
                <a:off x="5359901" y="5615768"/>
                <a:ext cx="235080" cy="16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3E291B-910C-4521-A3DF-F186D87EBD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42261" y="5597768"/>
                  <a:ext cx="270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75CF6C-42F4-4DE5-A8DE-93E68879B7E5}"/>
                    </a:ext>
                  </a:extLst>
                </p14:cNvPr>
                <p14:cNvContentPartPr/>
                <p14:nvPr/>
              </p14:nvContentPartPr>
              <p14:xfrm>
                <a:off x="5695061" y="5534048"/>
                <a:ext cx="93600" cy="32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75CF6C-42F4-4DE5-A8DE-93E68879B7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7061" y="5516408"/>
                  <a:ext cx="129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45A0FD-2C51-4CBE-B70E-DB77F7362D1A}"/>
                    </a:ext>
                  </a:extLst>
                </p14:cNvPr>
                <p14:cNvContentPartPr/>
                <p14:nvPr/>
              </p14:nvContentPartPr>
              <p14:xfrm>
                <a:off x="6047861" y="5405888"/>
                <a:ext cx="184680" cy="39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45A0FD-2C51-4CBE-B70E-DB77F7362D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29861" y="5388248"/>
                  <a:ext cx="22032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E6E9FD-7A2F-4588-BD77-5D341ABFEC07}"/>
              </a:ext>
            </a:extLst>
          </p:cNvPr>
          <p:cNvGrpSpPr/>
          <p:nvPr/>
        </p:nvGrpSpPr>
        <p:grpSpPr>
          <a:xfrm>
            <a:off x="6892421" y="5151368"/>
            <a:ext cx="1374480" cy="605880"/>
            <a:chOff x="6892421" y="5151368"/>
            <a:chExt cx="137448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ED703-7DFF-4F3E-81F1-97597A7AD819}"/>
                    </a:ext>
                  </a:extLst>
                </p14:cNvPr>
                <p14:cNvContentPartPr/>
                <p14:nvPr/>
              </p14:nvContentPartPr>
              <p14:xfrm>
                <a:off x="6945341" y="5261528"/>
                <a:ext cx="93600" cy="49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ED703-7DFF-4F3E-81F1-97597A7AD8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7701" y="5243528"/>
                  <a:ext cx="1292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D3B02-7ABF-41EA-8D80-EFA4F57CCD6C}"/>
                    </a:ext>
                  </a:extLst>
                </p14:cNvPr>
                <p14:cNvContentPartPr/>
                <p14:nvPr/>
              </p14:nvContentPartPr>
              <p14:xfrm>
                <a:off x="6892421" y="5387888"/>
                <a:ext cx="714240" cy="261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D3B02-7ABF-41EA-8D80-EFA4F57CCD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4781" y="5370248"/>
                  <a:ext cx="749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4329F2-A380-4BEA-9FC5-BC039C71E6CE}"/>
                    </a:ext>
                  </a:extLst>
                </p14:cNvPr>
                <p14:cNvContentPartPr/>
                <p14:nvPr/>
              </p14:nvContentPartPr>
              <p14:xfrm>
                <a:off x="7835981" y="5151368"/>
                <a:ext cx="430920" cy="56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4329F2-A380-4BEA-9FC5-BC039C71E6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17981" y="5133728"/>
                  <a:ext cx="466560" cy="60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615B711-50FA-4297-AD65-CF6F5E2CCE44}"/>
                  </a:ext>
                </a:extLst>
              </p14:cNvPr>
              <p14:cNvContentPartPr/>
              <p14:nvPr/>
            </p14:nvContentPartPr>
            <p14:xfrm>
              <a:off x="10380101" y="4498688"/>
              <a:ext cx="1031760" cy="123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615B711-50FA-4297-AD65-CF6F5E2CCE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62101" y="4481048"/>
                <a:ext cx="106740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19D650-2418-40A9-9CD6-3D4B360DB565}"/>
                  </a:ext>
                </a:extLst>
              </p14:cNvPr>
              <p14:cNvContentPartPr/>
              <p14:nvPr/>
            </p14:nvContentPartPr>
            <p14:xfrm>
              <a:off x="4351181" y="811568"/>
              <a:ext cx="3430080" cy="15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19D650-2418-40A9-9CD6-3D4B360DB5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33181" y="793928"/>
                <a:ext cx="3465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A226175-8128-4403-8C2E-72A717CF111C}"/>
                  </a:ext>
                </a:extLst>
              </p14:cNvPr>
              <p14:cNvContentPartPr/>
              <p14:nvPr/>
            </p14:nvContentPartPr>
            <p14:xfrm>
              <a:off x="7536821" y="672248"/>
              <a:ext cx="281160" cy="374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A226175-8128-4403-8C2E-72A717CF111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19181" y="654608"/>
                <a:ext cx="31680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D3D9B78-31E6-4399-995F-B428F93ABB1E}"/>
              </a:ext>
            </a:extLst>
          </p:cNvPr>
          <p:cNvGrpSpPr/>
          <p:nvPr/>
        </p:nvGrpSpPr>
        <p:grpSpPr>
          <a:xfrm>
            <a:off x="616541" y="258968"/>
            <a:ext cx="6549840" cy="909360"/>
            <a:chOff x="616541" y="258968"/>
            <a:chExt cx="6549840" cy="90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538D72-95A8-4FB2-A792-80438F354ADB}"/>
                    </a:ext>
                  </a:extLst>
                </p14:cNvPr>
                <p14:cNvContentPartPr/>
                <p14:nvPr/>
              </p14:nvContentPartPr>
              <p14:xfrm>
                <a:off x="2872301" y="516008"/>
                <a:ext cx="158760" cy="17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538D72-95A8-4FB2-A792-80438F354A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54301" y="498008"/>
                  <a:ext cx="19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BFC5A4-28BB-4118-BF67-1FA49F62CC53}"/>
                    </a:ext>
                  </a:extLst>
                </p14:cNvPr>
                <p14:cNvContentPartPr/>
                <p14:nvPr/>
              </p14:nvContentPartPr>
              <p14:xfrm>
                <a:off x="2794541" y="391808"/>
                <a:ext cx="90360" cy="9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BFC5A4-28BB-4118-BF67-1FA49F62CC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76901" y="373808"/>
                  <a:ext cx="126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CF8489-FB6B-4BAF-9715-1BE11BB781B3}"/>
                    </a:ext>
                  </a:extLst>
                </p14:cNvPr>
                <p14:cNvContentPartPr/>
                <p14:nvPr/>
              </p14:nvContentPartPr>
              <p14:xfrm>
                <a:off x="3119261" y="432488"/>
                <a:ext cx="115200" cy="32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CF8489-FB6B-4BAF-9715-1BE11BB781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1621" y="414848"/>
                  <a:ext cx="150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9DB962-D20C-4C2A-8D74-E44C464AFDBD}"/>
                    </a:ext>
                  </a:extLst>
                </p14:cNvPr>
                <p14:cNvContentPartPr/>
                <p14:nvPr/>
              </p14:nvContentPartPr>
              <p14:xfrm>
                <a:off x="3137261" y="355088"/>
                <a:ext cx="532800" cy="38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9DB962-D20C-4C2A-8D74-E44C464AFD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9261" y="337088"/>
                  <a:ext cx="5684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0B08CB-ABE6-486E-96D2-275741825E35}"/>
                    </a:ext>
                  </a:extLst>
                </p14:cNvPr>
                <p14:cNvContentPartPr/>
                <p14:nvPr/>
              </p14:nvContentPartPr>
              <p14:xfrm>
                <a:off x="3837101" y="576488"/>
                <a:ext cx="358920" cy="41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0B08CB-ABE6-486E-96D2-275741825E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101" y="558848"/>
                  <a:ext cx="394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9121F0-A75A-49A4-A8E1-AFCCA2253D16}"/>
                    </a:ext>
                  </a:extLst>
                </p14:cNvPr>
                <p14:cNvContentPartPr/>
                <p14:nvPr/>
              </p14:nvContentPartPr>
              <p14:xfrm>
                <a:off x="4134461" y="813008"/>
                <a:ext cx="262080" cy="24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9121F0-A75A-49A4-A8E1-AFCCA2253D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16821" y="795368"/>
                  <a:ext cx="297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6F9828-7C9E-4F8E-AC05-1A0BC18AF31F}"/>
                    </a:ext>
                  </a:extLst>
                </p14:cNvPr>
                <p14:cNvContentPartPr/>
                <p14:nvPr/>
              </p14:nvContentPartPr>
              <p14:xfrm>
                <a:off x="3878501" y="491168"/>
                <a:ext cx="1085400" cy="471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6F9828-7C9E-4F8E-AC05-1A0BC18AF3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0861" y="473168"/>
                  <a:ext cx="11210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CDCC95-7126-4F55-A360-756C51593F99}"/>
                    </a:ext>
                  </a:extLst>
                </p14:cNvPr>
                <p14:cNvContentPartPr/>
                <p14:nvPr/>
              </p14:nvContentPartPr>
              <p14:xfrm>
                <a:off x="4935461" y="756488"/>
                <a:ext cx="288720" cy="271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CDCC95-7126-4F55-A360-756C51593F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7821" y="738488"/>
                  <a:ext cx="324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8186348-A7DB-44BA-B4BD-722B0BE09815}"/>
                    </a:ext>
                  </a:extLst>
                </p14:cNvPr>
                <p14:cNvContentPartPr/>
                <p14:nvPr/>
              </p14:nvContentPartPr>
              <p14:xfrm>
                <a:off x="4087661" y="450128"/>
                <a:ext cx="1554120" cy="44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186348-A7DB-44BA-B4BD-722B0BE09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70021" y="432488"/>
                  <a:ext cx="15897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CB90F0-FC26-48AE-BE55-2A6854130872}"/>
                    </a:ext>
                  </a:extLst>
                </p14:cNvPr>
                <p14:cNvContentPartPr/>
                <p14:nvPr/>
              </p14:nvContentPartPr>
              <p14:xfrm>
                <a:off x="5537021" y="679448"/>
                <a:ext cx="281160" cy="254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CB90F0-FC26-48AE-BE55-2A68541308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021" y="661448"/>
                  <a:ext cx="31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C5CEE6-CC66-4994-851D-45A92C2B6F25}"/>
                    </a:ext>
                  </a:extLst>
                </p14:cNvPr>
                <p14:cNvContentPartPr/>
                <p14:nvPr/>
              </p14:nvContentPartPr>
              <p14:xfrm>
                <a:off x="4241741" y="318008"/>
                <a:ext cx="2134080" cy="47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C5CEE6-CC66-4994-851D-45A92C2B6F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23741" y="300008"/>
                  <a:ext cx="21697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6405F-D15D-4BE2-B6C0-048D209FAE32}"/>
                    </a:ext>
                  </a:extLst>
                </p14:cNvPr>
                <p14:cNvContentPartPr/>
                <p14:nvPr/>
              </p14:nvContentPartPr>
              <p14:xfrm>
                <a:off x="6269981" y="572168"/>
                <a:ext cx="299880" cy="26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6405F-D15D-4BE2-B6C0-048D209FAE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52341" y="554528"/>
                  <a:ext cx="335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D5E4C8-9EB6-449B-A358-92BA2429126B}"/>
                    </a:ext>
                  </a:extLst>
                </p14:cNvPr>
                <p14:cNvContentPartPr/>
                <p14:nvPr/>
              </p14:nvContentPartPr>
              <p14:xfrm>
                <a:off x="4285301" y="258968"/>
                <a:ext cx="2689920" cy="42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D5E4C8-9EB6-449B-A358-92BA242912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67661" y="241328"/>
                  <a:ext cx="2725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21738E-AC90-4DFC-9FDC-A54CE306701C}"/>
                    </a:ext>
                  </a:extLst>
                </p14:cNvPr>
                <p14:cNvContentPartPr/>
                <p14:nvPr/>
              </p14:nvContentPartPr>
              <p14:xfrm>
                <a:off x="6914741" y="551648"/>
                <a:ext cx="251640" cy="208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21738E-AC90-4DFC-9FDC-A54CE30670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6741" y="533648"/>
                  <a:ext cx="287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896383-177F-419B-A056-50FB33178F09}"/>
                    </a:ext>
                  </a:extLst>
                </p14:cNvPr>
                <p14:cNvContentPartPr/>
                <p14:nvPr/>
              </p14:nvContentPartPr>
              <p14:xfrm>
                <a:off x="616541" y="994448"/>
                <a:ext cx="161640" cy="17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896383-177F-419B-A056-50FB33178F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8541" y="976448"/>
                  <a:ext cx="197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D77BF62-3B46-4CF4-8B19-6825BDF1C297}"/>
                    </a:ext>
                  </a:extLst>
                </p14:cNvPr>
                <p14:cNvContentPartPr/>
                <p14:nvPr/>
              </p14:nvContentPartPr>
              <p14:xfrm>
                <a:off x="658661" y="738848"/>
                <a:ext cx="121320" cy="12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D77BF62-3B46-4CF4-8B19-6825BDF1C2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661" y="720848"/>
                  <a:ext cx="15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735182-5323-4286-9F88-3F630480D46D}"/>
                    </a:ext>
                  </a:extLst>
                </p14:cNvPr>
                <p14:cNvContentPartPr/>
                <p14:nvPr/>
              </p14:nvContentPartPr>
              <p14:xfrm>
                <a:off x="964301" y="946928"/>
                <a:ext cx="174960" cy="3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735182-5323-4286-9F88-3F630480D4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6301" y="928928"/>
                  <a:ext cx="210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AB0CA5-AF20-474C-B6ED-0FEC5365E7AF}"/>
                    </a:ext>
                  </a:extLst>
                </p14:cNvPr>
                <p14:cNvContentPartPr/>
                <p14:nvPr/>
              </p14:nvContentPartPr>
              <p14:xfrm>
                <a:off x="994181" y="1028648"/>
                <a:ext cx="218160" cy="4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AB0CA5-AF20-474C-B6ED-0FEC5365E7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6541" y="1010648"/>
                  <a:ext cx="25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B563A1B-E79B-4672-B3C7-748B7F2CD1B2}"/>
                    </a:ext>
                  </a:extLst>
                </p14:cNvPr>
                <p14:cNvContentPartPr/>
                <p14:nvPr/>
              </p14:nvContentPartPr>
              <p14:xfrm>
                <a:off x="1323581" y="859808"/>
                <a:ext cx="262800" cy="21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B563A1B-E79B-4672-B3C7-748B7F2CD1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05941" y="841808"/>
                  <a:ext cx="298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112B3A-7388-46FE-8551-0D7A8638888C}"/>
                    </a:ext>
                  </a:extLst>
                </p14:cNvPr>
                <p14:cNvContentPartPr/>
                <p14:nvPr/>
              </p14:nvContentPartPr>
              <p14:xfrm>
                <a:off x="1824701" y="921728"/>
                <a:ext cx="27720" cy="10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112B3A-7388-46FE-8551-0D7A863888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06701" y="903728"/>
                  <a:ext cx="63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E2ACCE-CE3E-4500-8D63-E1812687B6FB}"/>
                    </a:ext>
                  </a:extLst>
                </p14:cNvPr>
                <p14:cNvContentPartPr/>
                <p14:nvPr/>
              </p14:nvContentPartPr>
              <p14:xfrm>
                <a:off x="2290541" y="746408"/>
                <a:ext cx="1044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E2ACCE-CE3E-4500-8D63-E1812687B6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2901" y="728408"/>
                  <a:ext cx="46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1BE5AD-C886-4409-AB2A-665020FBCCD0}"/>
                    </a:ext>
                  </a:extLst>
                </p14:cNvPr>
                <p14:cNvContentPartPr/>
                <p14:nvPr/>
              </p14:nvContentPartPr>
              <p14:xfrm>
                <a:off x="2404661" y="773048"/>
                <a:ext cx="101160" cy="131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1BE5AD-C886-4409-AB2A-665020FBCC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86661" y="755048"/>
                  <a:ext cx="136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0632D0-F7FF-41DD-B201-09C19039C485}"/>
                    </a:ext>
                  </a:extLst>
                </p14:cNvPr>
                <p14:cNvContentPartPr/>
                <p14:nvPr/>
              </p14:nvContentPartPr>
              <p14:xfrm>
                <a:off x="2431301" y="651008"/>
                <a:ext cx="59760" cy="68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0632D0-F7FF-41DD-B201-09C19039C4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13661" y="633368"/>
                  <a:ext cx="95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1B1422-6F1E-4EA1-8769-B5B72743B516}"/>
                    </a:ext>
                  </a:extLst>
                </p14:cNvPr>
                <p14:cNvContentPartPr/>
                <p14:nvPr/>
              </p14:nvContentPartPr>
              <p14:xfrm>
                <a:off x="2590061" y="661448"/>
                <a:ext cx="21600" cy="20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1B1422-6F1E-4EA1-8769-B5B72743B5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72061" y="643808"/>
                  <a:ext cx="57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2D3E70-0F26-4371-80EE-B71740C3F6F8}"/>
                    </a:ext>
                  </a:extLst>
                </p14:cNvPr>
                <p14:cNvContentPartPr/>
                <p14:nvPr/>
              </p14:nvContentPartPr>
              <p14:xfrm>
                <a:off x="2570261" y="650648"/>
                <a:ext cx="353160" cy="186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2D3E70-0F26-4371-80EE-B71740C3F6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52261" y="632648"/>
                  <a:ext cx="388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73D8539-0B51-4D58-943A-7518DCD17A21}"/>
                    </a:ext>
                  </a:extLst>
                </p14:cNvPr>
                <p14:cNvContentPartPr/>
                <p14:nvPr/>
              </p14:nvContentPartPr>
              <p14:xfrm>
                <a:off x="1947461" y="783488"/>
                <a:ext cx="82080" cy="13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73D8539-0B51-4D58-943A-7518DCD17A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29821" y="765488"/>
                  <a:ext cx="117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3ABE91-D0F0-4D19-8037-C1D7D81C54F4}"/>
                    </a:ext>
                  </a:extLst>
                </p14:cNvPr>
                <p14:cNvContentPartPr/>
                <p14:nvPr/>
              </p14:nvContentPartPr>
              <p14:xfrm>
                <a:off x="1929821" y="675488"/>
                <a:ext cx="39960" cy="81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3ABE91-D0F0-4D19-8037-C1D7D81C54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11821" y="657488"/>
                  <a:ext cx="75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464976-3F24-4720-AAD7-B52341491DFB}"/>
                    </a:ext>
                  </a:extLst>
                </p14:cNvPr>
                <p14:cNvContentPartPr/>
                <p14:nvPr/>
              </p14:nvContentPartPr>
              <p14:xfrm>
                <a:off x="2054741" y="761168"/>
                <a:ext cx="145080" cy="147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464976-3F24-4720-AAD7-B52341491D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36741" y="743168"/>
                  <a:ext cx="180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1300CA-7759-40D0-B4E9-5BD21071CAAD}"/>
                    </a:ext>
                  </a:extLst>
                </p14:cNvPr>
                <p14:cNvContentPartPr/>
                <p14:nvPr/>
              </p14:nvContentPartPr>
              <p14:xfrm>
                <a:off x="2236901" y="643808"/>
                <a:ext cx="104400" cy="260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1300CA-7759-40D0-B4E9-5BD21071CA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19261" y="625808"/>
                  <a:ext cx="14004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24BEE2C-2ADF-4C25-8F3E-4E182D417A01}"/>
                  </a:ext>
                </a:extLst>
              </p14:cNvPr>
              <p14:cNvContentPartPr/>
              <p14:nvPr/>
            </p14:nvContentPartPr>
            <p14:xfrm>
              <a:off x="7082141" y="1178408"/>
              <a:ext cx="583920" cy="58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24BEE2C-2ADF-4C25-8F3E-4E182D417A0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64501" y="1160408"/>
                <a:ext cx="6195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2E8A06A-BE34-4B84-8717-7BCEBE97A35E}"/>
                  </a:ext>
                </a:extLst>
              </p14:cNvPr>
              <p14:cNvContentPartPr/>
              <p14:nvPr/>
            </p14:nvContentPartPr>
            <p14:xfrm>
              <a:off x="4409501" y="1256528"/>
              <a:ext cx="455040" cy="457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2E8A06A-BE34-4B84-8717-7BCEBE97A3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91501" y="1238888"/>
                <a:ext cx="490680" cy="49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9012827-5B28-4A50-A040-4C75F6AACD47}"/>
              </a:ext>
            </a:extLst>
          </p:cNvPr>
          <p:cNvGrpSpPr/>
          <p:nvPr/>
        </p:nvGrpSpPr>
        <p:grpSpPr>
          <a:xfrm>
            <a:off x="3105221" y="466688"/>
            <a:ext cx="5445000" cy="2400120"/>
            <a:chOff x="3105221" y="466688"/>
            <a:chExt cx="5445000" cy="24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89C509-03FC-4185-96D0-9F8AF129E40F}"/>
                    </a:ext>
                  </a:extLst>
                </p14:cNvPr>
                <p14:cNvContentPartPr/>
                <p14:nvPr/>
              </p14:nvContentPartPr>
              <p14:xfrm>
                <a:off x="8369501" y="2331128"/>
                <a:ext cx="180720" cy="142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89C509-03FC-4185-96D0-9F8AF129E40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51861" y="2313488"/>
                  <a:ext cx="216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8E464D-6ABE-4DE0-BEB0-8692ADC9BB98}"/>
                    </a:ext>
                  </a:extLst>
                </p14:cNvPr>
                <p14:cNvContentPartPr/>
                <p14:nvPr/>
              </p14:nvContentPartPr>
              <p14:xfrm>
                <a:off x="8435381" y="2083088"/>
                <a:ext cx="83520" cy="133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8E464D-6ABE-4DE0-BEB0-8692ADC9BB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17381" y="2065088"/>
                  <a:ext cx="119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16CEB4-C0B9-4D9C-AB0A-F02994D4789F}"/>
                    </a:ext>
                  </a:extLst>
                </p14:cNvPr>
                <p14:cNvContentPartPr/>
                <p14:nvPr/>
              </p14:nvContentPartPr>
              <p14:xfrm>
                <a:off x="7463381" y="1819208"/>
                <a:ext cx="745920" cy="609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16CEB4-C0B9-4D9C-AB0A-F02994D478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5741" y="1801568"/>
                  <a:ext cx="7815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5A36B9-8986-4CFB-8606-333B2013218B}"/>
                    </a:ext>
                  </a:extLst>
                </p14:cNvPr>
                <p14:cNvContentPartPr/>
                <p14:nvPr/>
              </p14:nvContentPartPr>
              <p14:xfrm>
                <a:off x="7223621" y="1791128"/>
                <a:ext cx="258840" cy="257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5A36B9-8986-4CFB-8606-333B201321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05981" y="1773128"/>
                  <a:ext cx="294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99792B-5BE3-4310-A198-8D2F13877B62}"/>
                    </a:ext>
                  </a:extLst>
                </p14:cNvPr>
                <p14:cNvContentPartPr/>
                <p14:nvPr/>
              </p14:nvContentPartPr>
              <p14:xfrm>
                <a:off x="7396061" y="1798328"/>
                <a:ext cx="322560" cy="16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99792B-5BE3-4310-A198-8D2F13877B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78061" y="1780688"/>
                  <a:ext cx="358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E58FAF-E32E-42CC-94FC-6219221AD21A}"/>
                    </a:ext>
                  </a:extLst>
                </p14:cNvPr>
                <p14:cNvContentPartPr/>
                <p14:nvPr/>
              </p14:nvContentPartPr>
              <p14:xfrm>
                <a:off x="6696221" y="1822448"/>
                <a:ext cx="1596600" cy="82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E58FAF-E32E-42CC-94FC-6219221AD2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78221" y="1804448"/>
                  <a:ext cx="1632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D48037-1A09-4048-92DA-55B77110DCB0}"/>
                    </a:ext>
                  </a:extLst>
                </p14:cNvPr>
                <p14:cNvContentPartPr/>
                <p14:nvPr/>
              </p14:nvContentPartPr>
              <p14:xfrm>
                <a:off x="6498581" y="1768808"/>
                <a:ext cx="237600" cy="293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D48037-1A09-4048-92DA-55B77110DC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0581" y="1750808"/>
                  <a:ext cx="273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E59796-7ABC-49AA-893A-EADCE46F0B9F}"/>
                    </a:ext>
                  </a:extLst>
                </p14:cNvPr>
                <p14:cNvContentPartPr/>
                <p14:nvPr/>
              </p14:nvContentPartPr>
              <p14:xfrm>
                <a:off x="6529541" y="1840088"/>
                <a:ext cx="537840" cy="204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E59796-7ABC-49AA-893A-EADCE46F0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1901" y="1822448"/>
                  <a:ext cx="57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C7DB92-D961-42C8-8B80-06010C113CA7}"/>
                    </a:ext>
                  </a:extLst>
                </p14:cNvPr>
                <p14:cNvContentPartPr/>
                <p14:nvPr/>
              </p14:nvContentPartPr>
              <p14:xfrm>
                <a:off x="5958581" y="1885808"/>
                <a:ext cx="1969560" cy="893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C7DB92-D961-42C8-8B80-06010C113C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40941" y="1868168"/>
                  <a:ext cx="200520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8B79840-FBAF-4DD6-89FF-7064A2E134E0}"/>
                    </a:ext>
                  </a:extLst>
                </p14:cNvPr>
                <p14:cNvContentPartPr/>
                <p14:nvPr/>
              </p14:nvContentPartPr>
              <p14:xfrm>
                <a:off x="5723141" y="1825328"/>
                <a:ext cx="319680" cy="320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8B79840-FBAF-4DD6-89FF-7064A2E134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05501" y="1807328"/>
                  <a:ext cx="355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D146D0-91BF-4FC3-9F9E-A1450E75C185}"/>
                    </a:ext>
                  </a:extLst>
                </p14:cNvPr>
                <p14:cNvContentPartPr/>
                <p14:nvPr/>
              </p14:nvContentPartPr>
              <p14:xfrm>
                <a:off x="5729981" y="1905608"/>
                <a:ext cx="704520" cy="197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D146D0-91BF-4FC3-9F9E-A1450E75C1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12341" y="1887968"/>
                  <a:ext cx="740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6C12B5-FB51-4353-B679-473FFA09E383}"/>
                    </a:ext>
                  </a:extLst>
                </p14:cNvPr>
                <p14:cNvContentPartPr/>
                <p14:nvPr/>
              </p14:nvContentPartPr>
              <p14:xfrm>
                <a:off x="5160101" y="1957448"/>
                <a:ext cx="2774520" cy="752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6C12B5-FB51-4353-B679-473FFA09E38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2101" y="1939808"/>
                  <a:ext cx="28101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629A48-2A4C-4FD8-845B-5050AAB0A800}"/>
                    </a:ext>
                  </a:extLst>
                </p14:cNvPr>
                <p14:cNvContentPartPr/>
                <p14:nvPr/>
              </p14:nvContentPartPr>
              <p14:xfrm>
                <a:off x="5032661" y="1862408"/>
                <a:ext cx="234360" cy="296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629A48-2A4C-4FD8-845B-5050AAB0A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15021" y="1844768"/>
                  <a:ext cx="270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24CA36-17C8-4628-B249-C039776045B0}"/>
                    </a:ext>
                  </a:extLst>
                </p14:cNvPr>
                <p14:cNvContentPartPr/>
                <p14:nvPr/>
              </p14:nvContentPartPr>
              <p14:xfrm>
                <a:off x="5032661" y="2010008"/>
                <a:ext cx="777600" cy="19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24CA36-17C8-4628-B249-C039776045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5021" y="1992008"/>
                  <a:ext cx="813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2ADD48-1EB9-4153-816B-A8E2560F07A4}"/>
                    </a:ext>
                  </a:extLst>
                </p14:cNvPr>
                <p14:cNvContentPartPr/>
                <p14:nvPr/>
              </p14:nvContentPartPr>
              <p14:xfrm>
                <a:off x="4763741" y="1953488"/>
                <a:ext cx="2890080" cy="91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2ADD48-1EB9-4153-816B-A8E2560F07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6101" y="1935848"/>
                  <a:ext cx="292572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65D82D-B952-44FD-BEF5-E3C19D0C6B07}"/>
                    </a:ext>
                  </a:extLst>
                </p14:cNvPr>
                <p14:cNvContentPartPr/>
                <p14:nvPr/>
              </p14:nvContentPartPr>
              <p14:xfrm>
                <a:off x="4404461" y="1849088"/>
                <a:ext cx="232200" cy="38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65D82D-B952-44FD-BEF5-E3C19D0C6B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86461" y="1831088"/>
                  <a:ext cx="267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1E9228-C796-4F77-B757-A28BCF859FAE}"/>
                    </a:ext>
                  </a:extLst>
                </p14:cNvPr>
                <p14:cNvContentPartPr/>
                <p14:nvPr/>
              </p14:nvContentPartPr>
              <p14:xfrm>
                <a:off x="4602461" y="1904168"/>
                <a:ext cx="730080" cy="282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1E9228-C796-4F77-B757-A28BCF859F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84461" y="1886528"/>
                  <a:ext cx="765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D14F044-271C-4DA2-92B4-93599EB97326}"/>
                    </a:ext>
                  </a:extLst>
                </p14:cNvPr>
                <p14:cNvContentPartPr/>
                <p14:nvPr/>
              </p14:nvContentPartPr>
              <p14:xfrm>
                <a:off x="7780541" y="1350128"/>
                <a:ext cx="245880" cy="262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D14F044-271C-4DA2-92B4-93599EB973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62901" y="1332488"/>
                  <a:ext cx="281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DD34E2-BCCD-41F4-A074-CA4A8B33AD98}"/>
                    </a:ext>
                  </a:extLst>
                </p14:cNvPr>
                <p14:cNvContentPartPr/>
                <p14:nvPr/>
              </p14:nvContentPartPr>
              <p14:xfrm>
                <a:off x="7796741" y="1527968"/>
                <a:ext cx="202320" cy="25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DD34E2-BCCD-41F4-A074-CA4A8B33AD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79101" y="1510328"/>
                  <a:ext cx="237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29E9E0-AD1E-49EE-B7FE-2801C7FE6EC7}"/>
                    </a:ext>
                  </a:extLst>
                </p14:cNvPr>
                <p14:cNvContentPartPr/>
                <p14:nvPr/>
              </p14:nvContentPartPr>
              <p14:xfrm>
                <a:off x="7367621" y="514208"/>
                <a:ext cx="36720" cy="384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29E9E0-AD1E-49EE-B7FE-2801C7FE6E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49981" y="496208"/>
                  <a:ext cx="723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089282B-0060-4B17-B94F-F1E061EA34C5}"/>
                    </a:ext>
                  </a:extLst>
                </p14:cNvPr>
                <p14:cNvContentPartPr/>
                <p14:nvPr/>
              </p14:nvContentPartPr>
              <p14:xfrm>
                <a:off x="7120301" y="777368"/>
                <a:ext cx="394920" cy="143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089282B-0060-4B17-B94F-F1E061EA34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02661" y="759728"/>
                  <a:ext cx="43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57AAC6-D771-40BD-A0FA-E31D4D0386F2}"/>
                    </a:ext>
                  </a:extLst>
                </p14:cNvPr>
                <p14:cNvContentPartPr/>
                <p14:nvPr/>
              </p14:nvContentPartPr>
              <p14:xfrm>
                <a:off x="7306061" y="603488"/>
                <a:ext cx="462960" cy="401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57AAC6-D771-40BD-A0FA-E31D4D0386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88421" y="585848"/>
                  <a:ext cx="498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18DC92-8FB1-47AB-BFE1-68D51BCFDECB}"/>
                    </a:ext>
                  </a:extLst>
                </p14:cNvPr>
                <p14:cNvContentPartPr/>
                <p14:nvPr/>
              </p14:nvContentPartPr>
              <p14:xfrm>
                <a:off x="4564661" y="611048"/>
                <a:ext cx="46080" cy="336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18DC92-8FB1-47AB-BFE1-68D51BCFDE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021" y="593048"/>
                  <a:ext cx="81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E98B7E0-01F9-4996-9F1A-76DE59064011}"/>
                    </a:ext>
                  </a:extLst>
                </p14:cNvPr>
                <p14:cNvContentPartPr/>
                <p14:nvPr/>
              </p14:nvContentPartPr>
              <p14:xfrm>
                <a:off x="4400861" y="845768"/>
                <a:ext cx="249480" cy="122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E98B7E0-01F9-4996-9F1A-76DE590640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83221" y="828128"/>
                  <a:ext cx="285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ED9956-1522-4F3B-83AB-B2333D4C3061}"/>
                    </a:ext>
                  </a:extLst>
                </p14:cNvPr>
                <p14:cNvContentPartPr/>
                <p14:nvPr/>
              </p14:nvContentPartPr>
              <p14:xfrm>
                <a:off x="4513901" y="748568"/>
                <a:ext cx="308880" cy="239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ED9956-1522-4F3B-83AB-B2333D4C3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95901" y="730928"/>
                  <a:ext cx="344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6D0CE8-3376-4F5A-B012-22D21281A146}"/>
                    </a:ext>
                  </a:extLst>
                </p14:cNvPr>
                <p14:cNvContentPartPr/>
                <p14:nvPr/>
              </p14:nvContentPartPr>
              <p14:xfrm>
                <a:off x="3797501" y="777008"/>
                <a:ext cx="360000" cy="14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6D0CE8-3376-4F5A-B012-22D21281A1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79501" y="759008"/>
                  <a:ext cx="395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55D249-8BE5-4F40-B4B9-2FA8B7104891}"/>
                    </a:ext>
                  </a:extLst>
                </p14:cNvPr>
                <p14:cNvContentPartPr/>
                <p14:nvPr/>
              </p14:nvContentPartPr>
              <p14:xfrm>
                <a:off x="3712181" y="773048"/>
                <a:ext cx="327600" cy="198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55D249-8BE5-4F40-B4B9-2FA8B71048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94181" y="755048"/>
                  <a:ext cx="363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FD63C4-F46B-443A-A561-22E95745D76E}"/>
                    </a:ext>
                  </a:extLst>
                </p14:cNvPr>
                <p14:cNvContentPartPr/>
                <p14:nvPr/>
              </p14:nvContentPartPr>
              <p14:xfrm>
                <a:off x="6617021" y="538328"/>
                <a:ext cx="62640" cy="438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FD63C4-F46B-443A-A561-22E95745D76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99021" y="520328"/>
                  <a:ext cx="98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A9CB08-ADD1-4BAD-95A4-48F9700A272B}"/>
                    </a:ext>
                  </a:extLst>
                </p14:cNvPr>
                <p14:cNvContentPartPr/>
                <p14:nvPr/>
              </p14:nvContentPartPr>
              <p14:xfrm>
                <a:off x="6474461" y="814448"/>
                <a:ext cx="239760" cy="83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A9CB08-ADD1-4BAD-95A4-48F9700A272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56821" y="796808"/>
                  <a:ext cx="275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3849512-4244-45E2-A327-669880816901}"/>
                    </a:ext>
                  </a:extLst>
                </p14:cNvPr>
                <p14:cNvContentPartPr/>
                <p14:nvPr/>
              </p14:nvContentPartPr>
              <p14:xfrm>
                <a:off x="6672461" y="716528"/>
                <a:ext cx="266040" cy="220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3849512-4244-45E2-A327-6698808169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54461" y="698528"/>
                  <a:ext cx="301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E55492-C294-4503-A8EC-F14809D17458}"/>
                    </a:ext>
                  </a:extLst>
                </p14:cNvPr>
                <p14:cNvContentPartPr/>
                <p14:nvPr/>
              </p14:nvContentPartPr>
              <p14:xfrm>
                <a:off x="6097541" y="538328"/>
                <a:ext cx="43920" cy="43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E55492-C294-4503-A8EC-F14809D174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79541" y="520328"/>
                  <a:ext cx="79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2E824A-3EC2-48AA-8243-70163C69BD69}"/>
                    </a:ext>
                  </a:extLst>
                </p14:cNvPr>
                <p14:cNvContentPartPr/>
                <p14:nvPr/>
              </p14:nvContentPartPr>
              <p14:xfrm>
                <a:off x="5851661" y="792128"/>
                <a:ext cx="281160" cy="144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2E824A-3EC2-48AA-8243-70163C69BD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33661" y="774488"/>
                  <a:ext cx="316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CCE83B-CDAA-44C5-94F0-B8F81DEC059E}"/>
                    </a:ext>
                  </a:extLst>
                </p14:cNvPr>
                <p14:cNvContentPartPr/>
                <p14:nvPr/>
              </p14:nvContentPartPr>
              <p14:xfrm>
                <a:off x="6000701" y="707528"/>
                <a:ext cx="347040" cy="290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CCE83B-CDAA-44C5-94F0-B8F81DEC05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82701" y="689888"/>
                  <a:ext cx="382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0FC247B-17A5-4DC8-9348-AD1574DEA437}"/>
                    </a:ext>
                  </a:extLst>
                </p14:cNvPr>
                <p14:cNvContentPartPr/>
                <p14:nvPr/>
              </p14:nvContentPartPr>
              <p14:xfrm>
                <a:off x="5099981" y="529328"/>
                <a:ext cx="102240" cy="425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0FC247B-17A5-4DC8-9348-AD1574DEA4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2341" y="511328"/>
                  <a:ext cx="1378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5AB3D5-A85C-4A14-9F75-B6B84BC9E449}"/>
                    </a:ext>
                  </a:extLst>
                </p14:cNvPr>
                <p14:cNvContentPartPr/>
                <p14:nvPr/>
              </p14:nvContentPartPr>
              <p14:xfrm>
                <a:off x="4927541" y="783488"/>
                <a:ext cx="278280" cy="12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5AB3D5-A85C-4A14-9F75-B6B84BC9E4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09901" y="765488"/>
                  <a:ext cx="313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A685BB-7235-4A7D-AA2C-6DBC92D51740}"/>
                    </a:ext>
                  </a:extLst>
                </p14:cNvPr>
                <p14:cNvContentPartPr/>
                <p14:nvPr/>
              </p14:nvContentPartPr>
              <p14:xfrm>
                <a:off x="5112581" y="731288"/>
                <a:ext cx="404280" cy="32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A685BB-7235-4A7D-AA2C-6DBC92D517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94941" y="713648"/>
                  <a:ext cx="439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A5B9FD0-0712-4D1B-9432-60E3B1690AE8}"/>
                    </a:ext>
                  </a:extLst>
                </p14:cNvPr>
                <p14:cNvContentPartPr/>
                <p14:nvPr/>
              </p14:nvContentPartPr>
              <p14:xfrm>
                <a:off x="4433981" y="466688"/>
                <a:ext cx="54000" cy="403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A5B9FD0-0712-4D1B-9432-60E3B1690AE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15981" y="449048"/>
                  <a:ext cx="896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4F0C10-078C-4325-ACAA-CF87378F16E5}"/>
                    </a:ext>
                  </a:extLst>
                </p14:cNvPr>
                <p14:cNvContentPartPr/>
                <p14:nvPr/>
              </p14:nvContentPartPr>
              <p14:xfrm>
                <a:off x="4414181" y="748928"/>
                <a:ext cx="145080" cy="10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4F0C10-078C-4325-ACAA-CF87378F16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96181" y="730928"/>
                  <a:ext cx="180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06911E-5196-42B6-8C5D-F3787E185EB6}"/>
                    </a:ext>
                  </a:extLst>
                </p14:cNvPr>
                <p14:cNvContentPartPr/>
                <p14:nvPr/>
              </p14:nvContentPartPr>
              <p14:xfrm>
                <a:off x="4447661" y="660008"/>
                <a:ext cx="462240" cy="357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06911E-5196-42B6-8C5D-F3787E185E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30021" y="642368"/>
                  <a:ext cx="497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BB9EE0-934C-41D8-BF14-3862245A8780}"/>
                    </a:ext>
                  </a:extLst>
                </p14:cNvPr>
                <p14:cNvContentPartPr/>
                <p14:nvPr/>
              </p14:nvContentPartPr>
              <p14:xfrm>
                <a:off x="3105221" y="1111808"/>
                <a:ext cx="163080" cy="1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BB9EE0-934C-41D8-BF14-3862245A87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87581" y="1094168"/>
                  <a:ext cx="19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E0FEF9-EE15-4C69-B14E-18D48B920249}"/>
                    </a:ext>
                  </a:extLst>
                </p14:cNvPr>
                <p14:cNvContentPartPr/>
                <p14:nvPr/>
              </p14:nvContentPartPr>
              <p14:xfrm>
                <a:off x="3373061" y="923168"/>
                <a:ext cx="79560" cy="319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E0FEF9-EE15-4C69-B14E-18D48B9202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55421" y="905168"/>
                  <a:ext cx="115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EBAA90B-3FF1-44D2-A801-C5637843B414}"/>
                    </a:ext>
                  </a:extLst>
                </p14:cNvPr>
                <p14:cNvContentPartPr/>
                <p14:nvPr/>
              </p14:nvContentPartPr>
              <p14:xfrm>
                <a:off x="5145701" y="633008"/>
                <a:ext cx="57960" cy="385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EBAA90B-3FF1-44D2-A801-C5637843B41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27701" y="615368"/>
                  <a:ext cx="936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A6A73D-8CAA-4B6E-91ED-C410B2FF225C}"/>
                    </a:ext>
                  </a:extLst>
                </p14:cNvPr>
                <p14:cNvContentPartPr/>
                <p14:nvPr/>
              </p14:nvContentPartPr>
              <p14:xfrm>
                <a:off x="5056061" y="905168"/>
                <a:ext cx="216720" cy="88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A6A73D-8CAA-4B6E-91ED-C410B2FF22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38421" y="887528"/>
                  <a:ext cx="252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334080-8374-4A7E-91AF-0CF196CD7CC1}"/>
                    </a:ext>
                  </a:extLst>
                </p14:cNvPr>
                <p14:cNvContentPartPr/>
                <p14:nvPr/>
              </p14:nvContentPartPr>
              <p14:xfrm>
                <a:off x="5232821" y="814088"/>
                <a:ext cx="267480" cy="259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334080-8374-4A7E-91AF-0CF196CD7CC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15181" y="796448"/>
                  <a:ext cx="303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3661A42-F383-4CF9-9121-997E68E98D37}"/>
                    </a:ext>
                  </a:extLst>
                </p14:cNvPr>
                <p14:cNvContentPartPr/>
                <p14:nvPr/>
              </p14:nvContentPartPr>
              <p14:xfrm>
                <a:off x="4370621" y="1043048"/>
                <a:ext cx="676080" cy="807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3661A42-F383-4CF9-9121-997E68E98D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52621" y="1025408"/>
                  <a:ext cx="711720" cy="84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387FA65-F2FA-4D8E-82BC-03EAB3EE68DE}"/>
                  </a:ext>
                </a:extLst>
              </p14:cNvPr>
              <p14:cNvContentPartPr/>
              <p14:nvPr/>
            </p14:nvContentPartPr>
            <p14:xfrm>
              <a:off x="1872941" y="3452528"/>
              <a:ext cx="112680" cy="53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387FA65-F2FA-4D8E-82BC-03EAB3EE68D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5301" y="3434888"/>
                <a:ext cx="148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EE0779C-5DE4-40D8-9A7B-F6BD095BED60}"/>
                  </a:ext>
                </a:extLst>
              </p14:cNvPr>
              <p14:cNvContentPartPr/>
              <p14:nvPr/>
            </p14:nvContentPartPr>
            <p14:xfrm>
              <a:off x="10045661" y="-212992"/>
              <a:ext cx="1653840" cy="2494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EE0779C-5DE4-40D8-9A7B-F6BD095BED6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028021" y="-230992"/>
                <a:ext cx="1689480" cy="252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A45ABE0-0A9E-45F6-A856-05B52793BAF0}"/>
              </a:ext>
            </a:extLst>
          </p:cNvPr>
          <p:cNvGrpSpPr/>
          <p:nvPr/>
        </p:nvGrpSpPr>
        <p:grpSpPr>
          <a:xfrm>
            <a:off x="-202099" y="1854163"/>
            <a:ext cx="4183560" cy="4337280"/>
            <a:chOff x="-202099" y="1854163"/>
            <a:chExt cx="4183560" cy="43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4BC78DE-0D0C-407C-84C6-F22C72EC650B}"/>
                    </a:ext>
                  </a:extLst>
                </p14:cNvPr>
                <p14:cNvContentPartPr/>
                <p14:nvPr/>
              </p14:nvContentPartPr>
              <p14:xfrm>
                <a:off x="2360021" y="2996408"/>
                <a:ext cx="24120" cy="16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4BC78DE-0D0C-407C-84C6-F22C72EC65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42021" y="2978768"/>
                  <a:ext cx="59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62C03B-0CBB-480E-92A9-BE6FC58F9F31}"/>
                    </a:ext>
                  </a:extLst>
                </p14:cNvPr>
                <p14:cNvContentPartPr/>
                <p14:nvPr/>
              </p14:nvContentPartPr>
              <p14:xfrm>
                <a:off x="2488901" y="3058688"/>
                <a:ext cx="27000" cy="124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62C03B-0CBB-480E-92A9-BE6FC58F9F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70901" y="3041048"/>
                  <a:ext cx="62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80A7524-2B13-46A8-970E-44D59DBC9582}"/>
                    </a:ext>
                  </a:extLst>
                </p14:cNvPr>
                <p14:cNvContentPartPr/>
                <p14:nvPr/>
              </p14:nvContentPartPr>
              <p14:xfrm>
                <a:off x="2469101" y="2753768"/>
                <a:ext cx="291600" cy="325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80A7524-2B13-46A8-970E-44D59DBC958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51461" y="2735768"/>
                  <a:ext cx="327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9DC2F6-EF77-443D-97F4-5886826B8C4B}"/>
                    </a:ext>
                  </a:extLst>
                </p14:cNvPr>
                <p14:cNvContentPartPr/>
                <p14:nvPr/>
              </p14:nvContentPartPr>
              <p14:xfrm>
                <a:off x="2774021" y="2953208"/>
                <a:ext cx="99720" cy="45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9DC2F6-EF77-443D-97F4-5886826B8C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6381" y="2935568"/>
                  <a:ext cx="13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748144A-788C-4E27-B621-031EAFD5CA7E}"/>
                    </a:ext>
                  </a:extLst>
                </p14:cNvPr>
                <p14:cNvContentPartPr/>
                <p14:nvPr/>
              </p14:nvContentPartPr>
              <p14:xfrm>
                <a:off x="2982461" y="2792648"/>
                <a:ext cx="101880" cy="71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748144A-788C-4E27-B621-031EAFD5CA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64821" y="2775008"/>
                  <a:ext cx="13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113C2-4BAB-4A0C-B137-A2D9979AB42D}"/>
                    </a:ext>
                  </a:extLst>
                </p14:cNvPr>
                <p14:cNvContentPartPr/>
                <p14:nvPr/>
              </p14:nvContentPartPr>
              <p14:xfrm>
                <a:off x="262661" y="2709488"/>
                <a:ext cx="87480" cy="6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113C2-4BAB-4A0C-B137-A2D9979AB42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4661" y="2691848"/>
                  <a:ext cx="123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20A3F5-9D8C-4AEA-818E-F971052F5BEB}"/>
                    </a:ext>
                  </a:extLst>
                </p14:cNvPr>
                <p14:cNvContentPartPr/>
                <p14:nvPr/>
              </p14:nvContentPartPr>
              <p14:xfrm>
                <a:off x="274181" y="2939888"/>
                <a:ext cx="89640" cy="96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20A3F5-9D8C-4AEA-818E-F971052F5BE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6181" y="2922248"/>
                  <a:ext cx="125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881A47-479D-4125-B5FB-CB051476C863}"/>
                    </a:ext>
                  </a:extLst>
                </p14:cNvPr>
                <p14:cNvContentPartPr/>
                <p14:nvPr/>
              </p14:nvContentPartPr>
              <p14:xfrm>
                <a:off x="446981" y="2908568"/>
                <a:ext cx="106920" cy="18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881A47-479D-4125-B5FB-CB051476C86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9341" y="2890928"/>
                  <a:ext cx="142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F82EBC-6308-4FD8-8CB2-9A345ADF35DD}"/>
                    </a:ext>
                  </a:extLst>
                </p14:cNvPr>
                <p14:cNvContentPartPr/>
                <p14:nvPr/>
              </p14:nvContentPartPr>
              <p14:xfrm>
                <a:off x="469661" y="2996408"/>
                <a:ext cx="12600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F82EBC-6308-4FD8-8CB2-9A345ADF35D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2021" y="2978768"/>
                  <a:ext cx="161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CFBFF0-5189-422F-807B-1FCDE9728F3F}"/>
                    </a:ext>
                  </a:extLst>
                </p14:cNvPr>
                <p14:cNvContentPartPr/>
                <p14:nvPr/>
              </p14:nvContentPartPr>
              <p14:xfrm>
                <a:off x="579461" y="2679968"/>
                <a:ext cx="190800" cy="41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CFBFF0-5189-422F-807B-1FCDE9728F3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1821" y="2661968"/>
                  <a:ext cx="2264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769A3E-7CB0-4DA1-B053-44FF304AFC9D}"/>
                    </a:ext>
                  </a:extLst>
                </p14:cNvPr>
                <p14:cNvContentPartPr/>
                <p14:nvPr/>
              </p14:nvContentPartPr>
              <p14:xfrm>
                <a:off x="855221" y="2872928"/>
                <a:ext cx="182880" cy="77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769A3E-7CB0-4DA1-B053-44FF304AFC9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7221" y="2855288"/>
                  <a:ext cx="21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042D7F-535F-483C-A03B-E90968451651}"/>
                    </a:ext>
                  </a:extLst>
                </p14:cNvPr>
                <p14:cNvContentPartPr/>
                <p14:nvPr/>
              </p14:nvContentPartPr>
              <p14:xfrm>
                <a:off x="1204781" y="2639288"/>
                <a:ext cx="32040" cy="309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042D7F-535F-483C-A03B-E9096845165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6781" y="2621288"/>
                  <a:ext cx="67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D99454-8F19-4C1D-BC6F-9760F890A8B9}"/>
                    </a:ext>
                  </a:extLst>
                </p14:cNvPr>
                <p14:cNvContentPartPr/>
                <p14:nvPr/>
              </p14:nvContentPartPr>
              <p14:xfrm>
                <a:off x="404501" y="3608768"/>
                <a:ext cx="111960" cy="207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D99454-8F19-4C1D-BC6F-9760F890A8B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6501" y="3590768"/>
                  <a:ext cx="14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B31E7E-0D7F-4B8E-A794-42E83FF99EEC}"/>
                    </a:ext>
                  </a:extLst>
                </p14:cNvPr>
                <p14:cNvContentPartPr/>
                <p14:nvPr/>
              </p14:nvContentPartPr>
              <p14:xfrm>
                <a:off x="387221" y="3452888"/>
                <a:ext cx="77400" cy="122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B31E7E-0D7F-4B8E-A794-42E83FF99EE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9581" y="3434888"/>
                  <a:ext cx="113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F9185D-0344-446C-B7B1-6979C2CEBD2D}"/>
                    </a:ext>
                  </a:extLst>
                </p14:cNvPr>
                <p14:cNvContentPartPr/>
                <p14:nvPr/>
              </p14:nvContentPartPr>
              <p14:xfrm>
                <a:off x="587381" y="3576008"/>
                <a:ext cx="198720" cy="163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F9185D-0344-446C-B7B1-6979C2CEBD2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9741" y="3558368"/>
                  <a:ext cx="234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B93F58-2451-4A85-8DA8-8D57BEAD2087}"/>
                    </a:ext>
                  </a:extLst>
                </p14:cNvPr>
                <p14:cNvContentPartPr/>
                <p14:nvPr/>
              </p14:nvContentPartPr>
              <p14:xfrm>
                <a:off x="815261" y="3466208"/>
                <a:ext cx="208800" cy="217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B93F58-2451-4A85-8DA8-8D57BEAD208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7621" y="3448208"/>
                  <a:ext cx="244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5849E0-462E-4848-A44E-74A102480634}"/>
                    </a:ext>
                  </a:extLst>
                </p14:cNvPr>
                <p14:cNvContentPartPr/>
                <p14:nvPr/>
              </p14:nvContentPartPr>
              <p14:xfrm>
                <a:off x="952061" y="3403568"/>
                <a:ext cx="59760" cy="417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05849E0-462E-4848-A44E-74A1024806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4421" y="3385928"/>
                  <a:ext cx="954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4A2424-6A98-46B0-9D14-94326B93246D}"/>
                    </a:ext>
                  </a:extLst>
                </p14:cNvPr>
                <p14:cNvContentPartPr/>
                <p14:nvPr/>
              </p14:nvContentPartPr>
              <p14:xfrm>
                <a:off x="1205861" y="3603728"/>
                <a:ext cx="28080" cy="26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4A2424-6A98-46B0-9D14-94326B9324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8221" y="3586088"/>
                  <a:ext cx="63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79781A8-BE4E-4CD1-AD94-3966D26ABCA9}"/>
                    </a:ext>
                  </a:extLst>
                </p14:cNvPr>
                <p14:cNvContentPartPr/>
                <p14:nvPr/>
              </p14:nvContentPartPr>
              <p14:xfrm>
                <a:off x="1122341" y="3355688"/>
                <a:ext cx="87480" cy="66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79781A8-BE4E-4CD1-AD94-3966D26ABC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701" y="3337688"/>
                  <a:ext cx="12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0A86A2-2ED8-4B3B-BBE9-3AC63EF6EFA0}"/>
                    </a:ext>
                  </a:extLst>
                </p14:cNvPr>
                <p14:cNvContentPartPr/>
                <p14:nvPr/>
              </p14:nvContentPartPr>
              <p14:xfrm>
                <a:off x="1182101" y="3574568"/>
                <a:ext cx="54000" cy="16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0A86A2-2ED8-4B3B-BBE9-3AC63EF6EFA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4461" y="3556928"/>
                  <a:ext cx="89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DA838A-2956-4C91-AF6C-288728C52328}"/>
                    </a:ext>
                  </a:extLst>
                </p14:cNvPr>
                <p14:cNvContentPartPr/>
                <p14:nvPr/>
              </p14:nvContentPartPr>
              <p14:xfrm>
                <a:off x="1461821" y="3335168"/>
                <a:ext cx="81720" cy="117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DA838A-2956-4C91-AF6C-288728C523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43821" y="3317528"/>
                  <a:ext cx="117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D4CD48-7D5D-488B-8CC2-5786DFCE0FC1}"/>
                    </a:ext>
                  </a:extLst>
                </p14:cNvPr>
                <p14:cNvContentPartPr/>
                <p14:nvPr/>
              </p14:nvContentPartPr>
              <p14:xfrm>
                <a:off x="1400261" y="3099008"/>
                <a:ext cx="81720" cy="41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D4CD48-7D5D-488B-8CC2-5786DFCE0F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82621" y="3081008"/>
                  <a:ext cx="117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657E3C5-548A-487A-BBF8-C526783AAB2C}"/>
                    </a:ext>
                  </a:extLst>
                </p14:cNvPr>
                <p14:cNvContentPartPr/>
                <p14:nvPr/>
              </p14:nvContentPartPr>
              <p14:xfrm>
                <a:off x="1584581" y="3231128"/>
                <a:ext cx="254160" cy="27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657E3C5-548A-487A-BBF8-C526783AAB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66941" y="3213488"/>
                  <a:ext cx="289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767310E-94BE-424D-A406-6FAC38C36012}"/>
                    </a:ext>
                  </a:extLst>
                </p14:cNvPr>
                <p14:cNvContentPartPr/>
                <p14:nvPr/>
              </p14:nvContentPartPr>
              <p14:xfrm>
                <a:off x="1844501" y="3194048"/>
                <a:ext cx="89640" cy="41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767310E-94BE-424D-A406-6FAC38C360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26501" y="3176408"/>
                  <a:ext cx="125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0C862AA-6067-4DB8-9228-01680EB161C8}"/>
                    </a:ext>
                  </a:extLst>
                </p14:cNvPr>
                <p14:cNvContentPartPr/>
                <p14:nvPr/>
              </p14:nvContentPartPr>
              <p14:xfrm>
                <a:off x="1861421" y="3265328"/>
                <a:ext cx="1422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0C862AA-6067-4DB8-9228-01680EB161C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43421" y="3247688"/>
                  <a:ext cx="177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BF48473-FEC6-4D2C-ACAD-9CA8DCB82E11}"/>
                    </a:ext>
                  </a:extLst>
                </p14:cNvPr>
                <p14:cNvContentPartPr/>
                <p14:nvPr/>
              </p14:nvContentPartPr>
              <p14:xfrm>
                <a:off x="2006141" y="3100448"/>
                <a:ext cx="211680" cy="177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F48473-FEC6-4D2C-ACAD-9CA8DCB82E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988141" y="3082808"/>
                  <a:ext cx="247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E5DD010-E338-451D-806B-56A34D06CBAA}"/>
                    </a:ext>
                  </a:extLst>
                </p14:cNvPr>
                <p14:cNvContentPartPr/>
                <p14:nvPr/>
              </p14:nvContentPartPr>
              <p14:xfrm>
                <a:off x="1754861" y="2676728"/>
                <a:ext cx="189000" cy="45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E5DD010-E338-451D-806B-56A34D06CB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37221" y="2659088"/>
                  <a:ext cx="2246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08F0C6-E8D4-4AD4-888A-84486589FE06}"/>
                    </a:ext>
                  </a:extLst>
                </p14:cNvPr>
                <p14:cNvContentPartPr/>
                <p14:nvPr/>
              </p14:nvContentPartPr>
              <p14:xfrm>
                <a:off x="1471541" y="2779328"/>
                <a:ext cx="682560" cy="30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08F0C6-E8D4-4AD4-888A-84486589FE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53901" y="2761688"/>
                  <a:ext cx="7182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6426166-2A61-4168-B39C-024244D6F118}"/>
                    </a:ext>
                  </a:extLst>
                </p14:cNvPr>
                <p14:cNvContentPartPr/>
                <p14:nvPr/>
              </p14:nvContentPartPr>
              <p14:xfrm>
                <a:off x="738941" y="3954043"/>
                <a:ext cx="568800" cy="533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6426166-2A61-4168-B39C-024244D6F11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0941" y="3936043"/>
                  <a:ext cx="60444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F99A7F9-A33B-4480-A480-9DD7D160256C}"/>
                    </a:ext>
                  </a:extLst>
                </p14:cNvPr>
                <p14:cNvContentPartPr/>
                <p14:nvPr/>
              </p14:nvContentPartPr>
              <p14:xfrm>
                <a:off x="1671701" y="3809683"/>
                <a:ext cx="210960" cy="150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F99A7F9-A33B-4480-A480-9DD7D160256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54061" y="3792043"/>
                  <a:ext cx="246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07BAC7-AC9B-44AC-BD74-C9C45AC85B5A}"/>
                    </a:ext>
                  </a:extLst>
                </p14:cNvPr>
                <p14:cNvContentPartPr/>
                <p14:nvPr/>
              </p14:nvContentPartPr>
              <p14:xfrm>
                <a:off x="1910381" y="3548323"/>
                <a:ext cx="208080" cy="39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07BAC7-AC9B-44AC-BD74-C9C45AC85B5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92741" y="3530323"/>
                  <a:ext cx="243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00FB1A9-7BBA-4AE4-8A69-80D074B86221}"/>
                    </a:ext>
                  </a:extLst>
                </p14:cNvPr>
                <p14:cNvContentPartPr/>
                <p14:nvPr/>
              </p14:nvContentPartPr>
              <p14:xfrm>
                <a:off x="2185061" y="3628603"/>
                <a:ext cx="141480" cy="111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00FB1A9-7BBA-4AE4-8A69-80D074B8622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67061" y="3610603"/>
                  <a:ext cx="177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92751D-289A-449C-9332-B198CBD6EAE3}"/>
                    </a:ext>
                  </a:extLst>
                </p14:cNvPr>
                <p14:cNvContentPartPr/>
                <p14:nvPr/>
              </p14:nvContentPartPr>
              <p14:xfrm>
                <a:off x="2185421" y="3442483"/>
                <a:ext cx="113400" cy="105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92751D-289A-449C-9332-B198CBD6EA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67781" y="3424843"/>
                  <a:ext cx="149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1273A30-A39B-41C4-AAEC-ACE01ADE9477}"/>
                    </a:ext>
                  </a:extLst>
                </p14:cNvPr>
                <p14:cNvContentPartPr/>
                <p14:nvPr/>
              </p14:nvContentPartPr>
              <p14:xfrm>
                <a:off x="2504741" y="3277603"/>
                <a:ext cx="206280" cy="410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1273A30-A39B-41C4-AAEC-ACE01ADE947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86741" y="3259963"/>
                  <a:ext cx="2419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AF14760-1B48-4705-987B-406883BB0F69}"/>
                    </a:ext>
                  </a:extLst>
                </p14:cNvPr>
                <p14:cNvContentPartPr/>
                <p14:nvPr/>
              </p14:nvContentPartPr>
              <p14:xfrm>
                <a:off x="-202099" y="1854163"/>
                <a:ext cx="4183560" cy="285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AF14760-1B48-4705-987B-406883BB0F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-219739" y="1836163"/>
                  <a:ext cx="4219200" cy="28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8D5C29-141C-4BC3-A183-D97B2DC7019F}"/>
                    </a:ext>
                  </a:extLst>
                </p14:cNvPr>
                <p14:cNvContentPartPr/>
                <p14:nvPr/>
              </p14:nvContentPartPr>
              <p14:xfrm>
                <a:off x="791501" y="5364523"/>
                <a:ext cx="63720" cy="513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8D5C29-141C-4BC3-A183-D97B2DC7019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3861" y="5346523"/>
                  <a:ext cx="993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A758FC-0191-45FC-B5D4-564674C839C2}"/>
                    </a:ext>
                  </a:extLst>
                </p14:cNvPr>
                <p14:cNvContentPartPr/>
                <p14:nvPr/>
              </p14:nvContentPartPr>
              <p14:xfrm>
                <a:off x="400181" y="5014243"/>
                <a:ext cx="720720" cy="812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A758FC-0191-45FC-B5D4-564674C839C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2541" y="4996243"/>
                  <a:ext cx="7563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DA6ABD7-8F48-4451-890E-5525262BFDA6}"/>
                    </a:ext>
                  </a:extLst>
                </p14:cNvPr>
                <p14:cNvContentPartPr/>
                <p14:nvPr/>
              </p14:nvContentPartPr>
              <p14:xfrm>
                <a:off x="1132781" y="5384323"/>
                <a:ext cx="1926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DA6ABD7-8F48-4451-890E-5525262BFDA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4781" y="5366683"/>
                  <a:ext cx="22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63F3569-53FB-4C22-B77F-6758DA1334A5}"/>
                    </a:ext>
                  </a:extLst>
                </p14:cNvPr>
                <p14:cNvContentPartPr/>
                <p14:nvPr/>
              </p14:nvContentPartPr>
              <p14:xfrm>
                <a:off x="1350941" y="5239603"/>
                <a:ext cx="182880" cy="242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63F3569-53FB-4C22-B77F-6758DA1334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32941" y="5221603"/>
                  <a:ext cx="218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8A52-E438-49A9-BFBE-DFE39B78A577}"/>
                    </a:ext>
                  </a:extLst>
                </p14:cNvPr>
                <p14:cNvContentPartPr/>
                <p14:nvPr/>
              </p14:nvContentPartPr>
              <p14:xfrm>
                <a:off x="1547141" y="4968883"/>
                <a:ext cx="547200" cy="459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8A52-E438-49A9-BFBE-DFE39B78A57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29141" y="4951243"/>
                  <a:ext cx="5828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9C9895D-7EC9-47A3-B57D-1CCB6D30FDDD}"/>
                    </a:ext>
                  </a:extLst>
                </p14:cNvPr>
                <p14:cNvContentPartPr/>
                <p14:nvPr/>
              </p14:nvContentPartPr>
              <p14:xfrm>
                <a:off x="2236901" y="4872403"/>
                <a:ext cx="309600" cy="353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9C9895D-7EC9-47A3-B57D-1CCB6D30FDD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19261" y="4854763"/>
                  <a:ext cx="345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22879C-1AC8-454A-B6E5-A90618512DE5}"/>
                    </a:ext>
                  </a:extLst>
                </p14:cNvPr>
                <p14:cNvContentPartPr/>
                <p14:nvPr/>
              </p14:nvContentPartPr>
              <p14:xfrm>
                <a:off x="1356701" y="5912803"/>
                <a:ext cx="307800" cy="201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22879C-1AC8-454A-B6E5-A90618512DE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8701" y="5894803"/>
                  <a:ext cx="343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5E6B7B-04DE-497B-91B3-80C7D97CBAAE}"/>
                    </a:ext>
                  </a:extLst>
                </p14:cNvPr>
                <p14:cNvContentPartPr/>
                <p14:nvPr/>
              </p14:nvContentPartPr>
              <p14:xfrm>
                <a:off x="1795181" y="5508523"/>
                <a:ext cx="682200" cy="496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5E6B7B-04DE-497B-91B3-80C7D97CBAA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77181" y="5490883"/>
                  <a:ext cx="7178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2FC536-03C9-4561-AA66-2CF947BE9303}"/>
                    </a:ext>
                  </a:extLst>
                </p14:cNvPr>
                <p14:cNvContentPartPr/>
                <p14:nvPr/>
              </p14:nvContentPartPr>
              <p14:xfrm>
                <a:off x="2532461" y="5128003"/>
                <a:ext cx="1273320" cy="1063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2FC536-03C9-4561-AA66-2CF947BE930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14461" y="5110363"/>
                  <a:ext cx="13089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BE365AF-82BF-4416-8ACF-6F6F9AB63808}"/>
                    </a:ext>
                  </a:extLst>
                </p14:cNvPr>
                <p14:cNvContentPartPr/>
                <p14:nvPr/>
              </p14:nvContentPartPr>
              <p14:xfrm>
                <a:off x="205421" y="4957363"/>
                <a:ext cx="406080" cy="327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BE365AF-82BF-4416-8ACF-6F6F9AB6380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7781" y="4939723"/>
                  <a:ext cx="441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0ADD6B5-ABE3-43EF-BD69-DC10AF09C1E7}"/>
                    </a:ext>
                  </a:extLst>
                </p14:cNvPr>
                <p14:cNvContentPartPr/>
                <p14:nvPr/>
              </p14:nvContentPartPr>
              <p14:xfrm>
                <a:off x="3384581" y="4671883"/>
                <a:ext cx="494280" cy="431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0ADD6B5-ABE3-43EF-BD69-DC10AF09C1E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66941" y="4653883"/>
                  <a:ext cx="529920" cy="4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159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EDDD12-B075-4CDB-B5EA-A741271230BD}"/>
                  </a:ext>
                </a:extLst>
              </p14:cNvPr>
              <p14:cNvContentPartPr/>
              <p14:nvPr/>
            </p14:nvContentPartPr>
            <p14:xfrm>
              <a:off x="5595701" y="312248"/>
              <a:ext cx="160920" cy="415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EDDD12-B075-4CDB-B5EA-A74127123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8061" y="294248"/>
                <a:ext cx="196560" cy="41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AB528B8-F722-4DF0-B918-A76B24176744}"/>
                  </a:ext>
                </a:extLst>
              </p14:cNvPr>
              <p14:cNvContentPartPr/>
              <p14:nvPr/>
            </p14:nvContentPartPr>
            <p14:xfrm>
              <a:off x="8555981" y="1056728"/>
              <a:ext cx="6480" cy="10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AB528B8-F722-4DF0-B918-A76B241767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7981" y="1039088"/>
                <a:ext cx="4212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E1AE78-E629-47BA-B38E-1D66F8A7971F}"/>
              </a:ext>
            </a:extLst>
          </p:cNvPr>
          <p:cNvGrpSpPr/>
          <p:nvPr/>
        </p:nvGrpSpPr>
        <p:grpSpPr>
          <a:xfrm>
            <a:off x="-294979" y="184448"/>
            <a:ext cx="5450760" cy="4744080"/>
            <a:chOff x="-294979" y="184448"/>
            <a:chExt cx="5450760" cy="47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49B411-1C8C-454C-909B-31A37A5305E6}"/>
                    </a:ext>
                  </a:extLst>
                </p14:cNvPr>
                <p14:cNvContentPartPr/>
                <p14:nvPr/>
              </p14:nvContentPartPr>
              <p14:xfrm>
                <a:off x="2353901" y="786728"/>
                <a:ext cx="167040" cy="277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49B411-1C8C-454C-909B-31A37A5305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5901" y="769088"/>
                  <a:ext cx="20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33CDED8-FE5D-4FA4-A1E1-18EB3C9DDE6A}"/>
                    </a:ext>
                  </a:extLst>
                </p14:cNvPr>
                <p14:cNvContentPartPr/>
                <p14:nvPr/>
              </p14:nvContentPartPr>
              <p14:xfrm>
                <a:off x="2254901" y="660008"/>
                <a:ext cx="206640" cy="126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33CDED8-FE5D-4FA4-A1E1-18EB3C9DDE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6901" y="642368"/>
                  <a:ext cx="242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15E30A-AD55-48C1-BC7A-6689EF4BD8A7}"/>
                    </a:ext>
                  </a:extLst>
                </p14:cNvPr>
                <p14:cNvContentPartPr/>
                <p14:nvPr/>
              </p14:nvContentPartPr>
              <p14:xfrm>
                <a:off x="2699141" y="652448"/>
                <a:ext cx="284040" cy="41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15E30A-AD55-48C1-BC7A-6689EF4BD8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1141" y="634808"/>
                  <a:ext cx="3196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CA172C-820E-4F3B-B1EE-D8CD656244AC}"/>
                    </a:ext>
                  </a:extLst>
                </p14:cNvPr>
                <p14:cNvContentPartPr/>
                <p14:nvPr/>
              </p14:nvContentPartPr>
              <p14:xfrm>
                <a:off x="3210701" y="618248"/>
                <a:ext cx="229680" cy="52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CA172C-820E-4F3B-B1EE-D8CD656244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3061" y="600248"/>
                  <a:ext cx="265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A61948-5442-4A97-915A-50A8F15A2B01}"/>
                    </a:ext>
                  </a:extLst>
                </p14:cNvPr>
                <p14:cNvContentPartPr/>
                <p14:nvPr/>
              </p14:nvContentPartPr>
              <p14:xfrm>
                <a:off x="900941" y="1984448"/>
                <a:ext cx="468000" cy="31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A61948-5442-4A97-915A-50A8F15A2B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2941" y="1966448"/>
                  <a:ext cx="503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29B219-F28A-43FF-8156-1B2CACF7DE9F}"/>
                    </a:ext>
                  </a:extLst>
                </p14:cNvPr>
                <p14:cNvContentPartPr/>
                <p14:nvPr/>
              </p14:nvContentPartPr>
              <p14:xfrm>
                <a:off x="1626341" y="1907408"/>
                <a:ext cx="128160" cy="900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29B219-F28A-43FF-8156-1B2CACF7DE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8701" y="1889408"/>
                  <a:ext cx="16380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D27835-3C91-419C-B56C-F0192330486D}"/>
                    </a:ext>
                  </a:extLst>
                </p14:cNvPr>
                <p14:cNvContentPartPr/>
                <p14:nvPr/>
              </p14:nvContentPartPr>
              <p14:xfrm>
                <a:off x="1679981" y="1868528"/>
                <a:ext cx="3475800" cy="110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D27835-3C91-419C-B56C-F019233048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1981" y="1850888"/>
                  <a:ext cx="3511440" cy="11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E2B0BB-C7A3-40C4-91E7-D9B5B4B0AEDF}"/>
                    </a:ext>
                  </a:extLst>
                </p14:cNvPr>
                <p14:cNvContentPartPr/>
                <p14:nvPr/>
              </p14:nvContentPartPr>
              <p14:xfrm>
                <a:off x="2431301" y="1932248"/>
                <a:ext cx="62280" cy="89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E2B0BB-C7A3-40C4-91E7-D9B5B4B0A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3661" y="1914608"/>
                  <a:ext cx="9792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0F88C7-30B3-4DB7-AF20-CCE437493B74}"/>
                    </a:ext>
                  </a:extLst>
                </p14:cNvPr>
                <p14:cNvContentPartPr/>
                <p14:nvPr/>
              </p14:nvContentPartPr>
              <p14:xfrm>
                <a:off x="1922261" y="1574408"/>
                <a:ext cx="19440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0F88C7-30B3-4DB7-AF20-CCE437493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4261" y="1556768"/>
                  <a:ext cx="230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2A4290-8D21-4355-9323-90B868508F55}"/>
                    </a:ext>
                  </a:extLst>
                </p14:cNvPr>
                <p14:cNvContentPartPr/>
                <p14:nvPr/>
              </p14:nvContentPartPr>
              <p14:xfrm>
                <a:off x="3001901" y="1858088"/>
                <a:ext cx="68040" cy="74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2A4290-8D21-4355-9323-90B868508F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4261" y="1840088"/>
                  <a:ext cx="1036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36D5FA-A804-4BE0-86EE-A8E8BB133635}"/>
                    </a:ext>
                  </a:extLst>
                </p14:cNvPr>
                <p14:cNvContentPartPr/>
                <p14:nvPr/>
              </p14:nvContentPartPr>
              <p14:xfrm>
                <a:off x="2696621" y="1458488"/>
                <a:ext cx="33840" cy="20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36D5FA-A804-4BE0-86EE-A8E8BB1336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8621" y="1440848"/>
                  <a:ext cx="6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A257A3-79FE-43AA-B5A1-E933FA89743A}"/>
                    </a:ext>
                  </a:extLst>
                </p14:cNvPr>
                <p14:cNvContentPartPr/>
                <p14:nvPr/>
              </p14:nvContentPartPr>
              <p14:xfrm>
                <a:off x="3462341" y="1854848"/>
                <a:ext cx="131400" cy="89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A257A3-79FE-43AA-B5A1-E933FA8974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4701" y="1837208"/>
                  <a:ext cx="16704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FBFE9-7526-4174-8A9D-CDA0D9B9582D}"/>
                    </a:ext>
                  </a:extLst>
                </p14:cNvPr>
                <p14:cNvContentPartPr/>
                <p14:nvPr/>
              </p14:nvContentPartPr>
              <p14:xfrm>
                <a:off x="3223661" y="1193528"/>
                <a:ext cx="344160" cy="35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FBFE9-7526-4174-8A9D-CDA0D9B958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6021" y="1175888"/>
                  <a:ext cx="379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85DCE4-D252-4FFC-95A3-E2A39E2D6CC3}"/>
                    </a:ext>
                  </a:extLst>
                </p14:cNvPr>
                <p14:cNvContentPartPr/>
                <p14:nvPr/>
              </p14:nvContentPartPr>
              <p14:xfrm>
                <a:off x="4146341" y="1756928"/>
                <a:ext cx="28440" cy="880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85DCE4-D252-4FFC-95A3-E2A39E2D6C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8701" y="1738928"/>
                  <a:ext cx="6408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50DE9E-AF4E-4350-BC5E-04F5D5859A09}"/>
                    </a:ext>
                  </a:extLst>
                </p14:cNvPr>
                <p14:cNvContentPartPr/>
                <p14:nvPr/>
              </p14:nvContentPartPr>
              <p14:xfrm>
                <a:off x="3623261" y="1104248"/>
                <a:ext cx="335520" cy="61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50DE9E-AF4E-4350-BC5E-04F5D5859A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5621" y="1086608"/>
                  <a:ext cx="3711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7D5B52-9652-4890-9A64-2BA81FADECD8}"/>
                    </a:ext>
                  </a:extLst>
                </p14:cNvPr>
                <p14:cNvContentPartPr/>
                <p14:nvPr/>
              </p14:nvContentPartPr>
              <p14:xfrm>
                <a:off x="4459541" y="1380728"/>
                <a:ext cx="279360" cy="17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7D5B52-9652-4890-9A64-2BA81FADEC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1901" y="1363088"/>
                  <a:ext cx="315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0404FB-C6E6-4410-B93E-F318E5DA1BBD}"/>
                    </a:ext>
                  </a:extLst>
                </p14:cNvPr>
                <p14:cNvContentPartPr/>
                <p14:nvPr/>
              </p14:nvContentPartPr>
              <p14:xfrm>
                <a:off x="4715501" y="1355528"/>
                <a:ext cx="89640" cy="38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0404FB-C6E6-4410-B93E-F318E5DA1B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7501" y="1337888"/>
                  <a:ext cx="125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3F393E-57DE-4F7B-897B-E0F48F09B001}"/>
                    </a:ext>
                  </a:extLst>
                </p14:cNvPr>
                <p14:cNvContentPartPr/>
                <p14:nvPr/>
              </p14:nvContentPartPr>
              <p14:xfrm>
                <a:off x="573701" y="386408"/>
                <a:ext cx="12600" cy="6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3F393E-57DE-4F7B-897B-E0F48F09B0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061" y="368768"/>
                  <a:ext cx="48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701EB-E410-4C13-9D1B-D499EB432995}"/>
                    </a:ext>
                  </a:extLst>
                </p14:cNvPr>
                <p14:cNvContentPartPr/>
                <p14:nvPr/>
              </p14:nvContentPartPr>
              <p14:xfrm>
                <a:off x="428981" y="334568"/>
                <a:ext cx="18468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701EB-E410-4C13-9D1B-D499EB4329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0981" y="316568"/>
                  <a:ext cx="220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384CE4-9345-48C7-9905-5E7EF0F2A06A}"/>
                    </a:ext>
                  </a:extLst>
                </p14:cNvPr>
                <p14:cNvContentPartPr/>
                <p14:nvPr/>
              </p14:nvContentPartPr>
              <p14:xfrm>
                <a:off x="718421" y="289928"/>
                <a:ext cx="137160" cy="23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384CE4-9345-48C7-9905-5E7EF0F2A0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0421" y="272288"/>
                  <a:ext cx="17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93BDCF-8B04-4F4D-AE52-5E52EC796C8B}"/>
                    </a:ext>
                  </a:extLst>
                </p14:cNvPr>
                <p14:cNvContentPartPr/>
                <p14:nvPr/>
              </p14:nvContentPartPr>
              <p14:xfrm>
                <a:off x="1003901" y="207128"/>
                <a:ext cx="159120" cy="30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93BDCF-8B04-4F4D-AE52-5E52EC796C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901" y="189488"/>
                  <a:ext cx="194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B33E72-1EBF-41C0-B71A-6C11CE9D322D}"/>
                    </a:ext>
                  </a:extLst>
                </p14:cNvPr>
                <p14:cNvContentPartPr/>
                <p14:nvPr/>
              </p14:nvContentPartPr>
              <p14:xfrm>
                <a:off x="1249781" y="184448"/>
                <a:ext cx="353160" cy="15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B33E72-1EBF-41C0-B71A-6C11CE9D32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1781" y="166448"/>
                  <a:ext cx="388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1DA362-4FE4-4D73-ACF3-F9B3D147EE84}"/>
                    </a:ext>
                  </a:extLst>
                </p14:cNvPr>
                <p14:cNvContentPartPr/>
                <p14:nvPr/>
              </p14:nvContentPartPr>
              <p14:xfrm>
                <a:off x="1838741" y="2140328"/>
                <a:ext cx="690120" cy="41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1DA362-4FE4-4D73-ACF3-F9B3D147EE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21101" y="2122688"/>
                  <a:ext cx="7257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8F821E-0C3C-4F1D-8B74-A0D65662F233}"/>
                    </a:ext>
                  </a:extLst>
                </p14:cNvPr>
                <p14:cNvContentPartPr/>
                <p14:nvPr/>
              </p14:nvContentPartPr>
              <p14:xfrm>
                <a:off x="403061" y="754328"/>
                <a:ext cx="85680" cy="19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8F821E-0C3C-4F1D-8B74-A0D65662F2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5421" y="736328"/>
                  <a:ext cx="121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20C87E2-751D-4937-8CE5-9E6B895F3739}"/>
                    </a:ext>
                  </a:extLst>
                </p14:cNvPr>
                <p14:cNvContentPartPr/>
                <p14:nvPr/>
              </p14:nvContentPartPr>
              <p14:xfrm>
                <a:off x="660821" y="724088"/>
                <a:ext cx="160920" cy="17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20C87E2-751D-4937-8CE5-9E6B895F37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821" y="706088"/>
                  <a:ext cx="196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DCABEE-3588-49FE-B47C-2575824F5A78}"/>
                    </a:ext>
                  </a:extLst>
                </p14:cNvPr>
                <p14:cNvContentPartPr/>
                <p14:nvPr/>
              </p14:nvContentPartPr>
              <p14:xfrm>
                <a:off x="874661" y="640208"/>
                <a:ext cx="112680" cy="28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DCABEE-3588-49FE-B47C-2575824F5A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021" y="622208"/>
                  <a:ext cx="148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E5DB3F-B03E-4A9C-AF44-3FCEA8176198}"/>
                    </a:ext>
                  </a:extLst>
                </p14:cNvPr>
                <p14:cNvContentPartPr/>
                <p14:nvPr/>
              </p14:nvContentPartPr>
              <p14:xfrm>
                <a:off x="1106861" y="581168"/>
                <a:ext cx="278280" cy="15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E5DB3F-B03E-4A9C-AF44-3FCEA81761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9221" y="563528"/>
                  <a:ext cx="31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32C201-F953-4C52-9109-BF31706EF025}"/>
                    </a:ext>
                  </a:extLst>
                </p14:cNvPr>
                <p14:cNvContentPartPr/>
                <p14:nvPr/>
              </p14:nvContentPartPr>
              <p14:xfrm>
                <a:off x="2696981" y="2101088"/>
                <a:ext cx="29880" cy="188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32C201-F953-4C52-9109-BF31706EF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79341" y="2083448"/>
                  <a:ext cx="65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B4007D-3002-4BF3-82B4-7DCECB55C6B7}"/>
                    </a:ext>
                  </a:extLst>
                </p14:cNvPr>
                <p14:cNvContentPartPr/>
                <p14:nvPr/>
              </p14:nvContentPartPr>
              <p14:xfrm>
                <a:off x="355541" y="1218728"/>
                <a:ext cx="230400" cy="213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B4007D-3002-4BF3-82B4-7DCECB55C6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7541" y="1201088"/>
                  <a:ext cx="266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3A588F-7E97-42EC-964D-C0609723F212}"/>
                    </a:ext>
                  </a:extLst>
                </p14:cNvPr>
                <p14:cNvContentPartPr/>
                <p14:nvPr/>
              </p14:nvContentPartPr>
              <p14:xfrm>
                <a:off x="684581" y="1160768"/>
                <a:ext cx="142200" cy="178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3A588F-7E97-42EC-964D-C0609723F2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941" y="1143128"/>
                  <a:ext cx="177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C3800D-CDDB-4AAE-8260-AF4B95E89A62}"/>
                    </a:ext>
                  </a:extLst>
                </p14:cNvPr>
                <p14:cNvContentPartPr/>
                <p14:nvPr/>
              </p14:nvContentPartPr>
              <p14:xfrm>
                <a:off x="974021" y="1044848"/>
                <a:ext cx="142200" cy="23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C3800D-CDDB-4AAE-8260-AF4B95E89A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381" y="1027208"/>
                  <a:ext cx="17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7324DA-59F3-4E9C-9633-223955104E6C}"/>
                    </a:ext>
                  </a:extLst>
                </p14:cNvPr>
                <p14:cNvContentPartPr/>
                <p14:nvPr/>
              </p14:nvContentPartPr>
              <p14:xfrm>
                <a:off x="1304501" y="924968"/>
                <a:ext cx="289440" cy="166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7324DA-59F3-4E9C-9633-223955104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6501" y="906968"/>
                  <a:ext cx="325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326AB6-35E5-43AC-8A15-886887A9B3D9}"/>
                    </a:ext>
                  </a:extLst>
                </p14:cNvPr>
                <p14:cNvContentPartPr/>
                <p14:nvPr/>
              </p14:nvContentPartPr>
              <p14:xfrm>
                <a:off x="3287741" y="2061488"/>
                <a:ext cx="244440" cy="22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326AB6-35E5-43AC-8A15-886887A9B3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0101" y="2043848"/>
                  <a:ext cx="280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585D32-05BB-4B0F-AB17-A921D472DE5D}"/>
                    </a:ext>
                  </a:extLst>
                </p14:cNvPr>
                <p14:cNvContentPartPr/>
                <p14:nvPr/>
              </p14:nvContentPartPr>
              <p14:xfrm>
                <a:off x="355541" y="1627328"/>
                <a:ext cx="146160" cy="220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585D32-05BB-4B0F-AB17-A921D472DE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541" y="1609328"/>
                  <a:ext cx="181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8D095C-679A-4ADE-A42F-B6DF6511D1D8}"/>
                    </a:ext>
                  </a:extLst>
                </p14:cNvPr>
                <p14:cNvContentPartPr/>
                <p14:nvPr/>
              </p14:nvContentPartPr>
              <p14:xfrm>
                <a:off x="621221" y="1542368"/>
                <a:ext cx="16020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8D095C-679A-4ADE-A42F-B6DF6511D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221" y="1524728"/>
                  <a:ext cx="195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08CC4D-2D7A-4FCE-AA4A-B13D5762408C}"/>
                    </a:ext>
                  </a:extLst>
                </p14:cNvPr>
                <p14:cNvContentPartPr/>
                <p14:nvPr/>
              </p14:nvContentPartPr>
              <p14:xfrm>
                <a:off x="924701" y="1419608"/>
                <a:ext cx="102960" cy="34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08CC4D-2D7A-4FCE-AA4A-B13D576240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7061" y="1401608"/>
                  <a:ext cx="138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B1B1C7-F63C-4EED-A5F0-8DC32A9EC61A}"/>
                    </a:ext>
                  </a:extLst>
                </p14:cNvPr>
                <p14:cNvContentPartPr/>
                <p14:nvPr/>
              </p14:nvContentPartPr>
              <p14:xfrm>
                <a:off x="3795341" y="1997768"/>
                <a:ext cx="416880" cy="25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B1B1C7-F63C-4EED-A5F0-8DC32A9EC6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77701" y="1979768"/>
                  <a:ext cx="452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BC809C-14CF-4BE7-908A-2EBB1B8726E9}"/>
                    </a:ext>
                  </a:extLst>
                </p14:cNvPr>
                <p14:cNvContentPartPr/>
                <p14:nvPr/>
              </p14:nvContentPartPr>
              <p14:xfrm>
                <a:off x="245741" y="2202608"/>
                <a:ext cx="167760" cy="138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BC809C-14CF-4BE7-908A-2EBB1B8726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741" y="2184968"/>
                  <a:ext cx="203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519933-E509-4500-886A-BFC63D372F16}"/>
                    </a:ext>
                  </a:extLst>
                </p14:cNvPr>
                <p14:cNvContentPartPr/>
                <p14:nvPr/>
              </p14:nvContentPartPr>
              <p14:xfrm>
                <a:off x="375341" y="2195408"/>
                <a:ext cx="38160" cy="138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519933-E509-4500-886A-BFC63D372F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7341" y="2177408"/>
                  <a:ext cx="7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085DE6-49C0-4D32-BA88-B346E50307FC}"/>
                    </a:ext>
                  </a:extLst>
                </p14:cNvPr>
                <p14:cNvContentPartPr/>
                <p14:nvPr/>
              </p14:nvContentPartPr>
              <p14:xfrm>
                <a:off x="472181" y="2120888"/>
                <a:ext cx="141480" cy="174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085DE6-49C0-4D32-BA88-B346E50307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541" y="2103248"/>
                  <a:ext cx="177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1D0EC6-631C-42C3-B3F8-03F16700C951}"/>
                    </a:ext>
                  </a:extLst>
                </p14:cNvPr>
                <p14:cNvContentPartPr/>
                <p14:nvPr/>
              </p14:nvContentPartPr>
              <p14:xfrm>
                <a:off x="644981" y="1972568"/>
                <a:ext cx="133560" cy="401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1D0EC6-631C-42C3-B3F8-03F16700C9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6981" y="1954568"/>
                  <a:ext cx="169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11E2AB-C9FE-478A-901F-47E19818D31C}"/>
                    </a:ext>
                  </a:extLst>
                </p14:cNvPr>
                <p14:cNvContentPartPr/>
                <p14:nvPr/>
              </p14:nvContentPartPr>
              <p14:xfrm>
                <a:off x="4527221" y="2118008"/>
                <a:ext cx="603000" cy="17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11E2AB-C9FE-478A-901F-47E19818D3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09221" y="2100368"/>
                  <a:ext cx="63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A2C55E-DA69-4238-B131-00D527DF1E93}"/>
                    </a:ext>
                  </a:extLst>
                </p14:cNvPr>
                <p14:cNvContentPartPr/>
                <p14:nvPr/>
              </p14:nvContentPartPr>
              <p14:xfrm>
                <a:off x="1846301" y="348248"/>
                <a:ext cx="1961280" cy="9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A2C55E-DA69-4238-B131-00D527DF1E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28661" y="330248"/>
                  <a:ext cx="199692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ED0E9A-954A-4733-8B97-AE8B0F8FBB0F}"/>
                    </a:ext>
                  </a:extLst>
                </p14:cNvPr>
                <p14:cNvContentPartPr/>
                <p14:nvPr/>
              </p14:nvContentPartPr>
              <p14:xfrm>
                <a:off x="151061" y="492248"/>
                <a:ext cx="192600" cy="56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ED0E9A-954A-4733-8B97-AE8B0F8FBB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421" y="474248"/>
                  <a:ext cx="228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CB611B-D6D8-42BB-BC9D-A1475A41B103}"/>
                    </a:ext>
                  </a:extLst>
                </p14:cNvPr>
                <p14:cNvContentPartPr/>
                <p14:nvPr/>
              </p14:nvContentPartPr>
              <p14:xfrm>
                <a:off x="282821" y="408728"/>
                <a:ext cx="104760" cy="22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CB611B-D6D8-42BB-BC9D-A1475A41B1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4821" y="391088"/>
                  <a:ext cx="140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4AB8CC-2356-49C6-9BA6-2C675CF93931}"/>
                    </a:ext>
                  </a:extLst>
                </p14:cNvPr>
                <p14:cNvContentPartPr/>
                <p14:nvPr/>
              </p14:nvContentPartPr>
              <p14:xfrm>
                <a:off x="44501" y="874928"/>
                <a:ext cx="214200" cy="15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4AB8CC-2356-49C6-9BA6-2C675CF939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501" y="857288"/>
                  <a:ext cx="249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E234BD-8F40-4A85-A8A7-B215F0D58468}"/>
                    </a:ext>
                  </a:extLst>
                </p14:cNvPr>
                <p14:cNvContentPartPr/>
                <p14:nvPr/>
              </p14:nvContentPartPr>
              <p14:xfrm>
                <a:off x="-19939" y="1342568"/>
                <a:ext cx="316440" cy="114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E234BD-8F40-4A85-A8A7-B215F0D584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-37939" y="1324568"/>
                  <a:ext cx="352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5020DC-AAC8-45A9-9EBA-6F169805C579}"/>
                    </a:ext>
                  </a:extLst>
                </p14:cNvPr>
                <p14:cNvContentPartPr/>
                <p14:nvPr/>
              </p14:nvContentPartPr>
              <p14:xfrm>
                <a:off x="-41179" y="1752248"/>
                <a:ext cx="234360" cy="13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5020DC-AAC8-45A9-9EBA-6F169805C5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-58819" y="1734608"/>
                  <a:ext cx="270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E1E4EF-8999-47A6-B59B-FAC141888B40}"/>
                    </a:ext>
                  </a:extLst>
                </p14:cNvPr>
                <p14:cNvContentPartPr/>
                <p14:nvPr/>
              </p14:nvContentPartPr>
              <p14:xfrm>
                <a:off x="157181" y="1679528"/>
                <a:ext cx="115200" cy="135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E1E4EF-8999-47A6-B59B-FAC141888B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9541" y="1661888"/>
                  <a:ext cx="150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0540FA-488A-48ED-AF3D-244EB2FF1EC8}"/>
                    </a:ext>
                  </a:extLst>
                </p14:cNvPr>
                <p14:cNvContentPartPr/>
                <p14:nvPr/>
              </p14:nvContentPartPr>
              <p14:xfrm>
                <a:off x="-154219" y="2296568"/>
                <a:ext cx="155160" cy="119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0540FA-488A-48ED-AF3D-244EB2FF1E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-171859" y="2278568"/>
                  <a:ext cx="190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122641-298D-4BCA-97EF-03F4647CD69F}"/>
                    </a:ext>
                  </a:extLst>
                </p14:cNvPr>
                <p14:cNvContentPartPr/>
                <p14:nvPr/>
              </p14:nvContentPartPr>
              <p14:xfrm>
                <a:off x="44141" y="2205848"/>
                <a:ext cx="87480" cy="124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122641-298D-4BCA-97EF-03F4647CD6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501" y="2187848"/>
                  <a:ext cx="12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45D400-1DE7-4A02-A37E-FB6BC0E53E24}"/>
                    </a:ext>
                  </a:extLst>
                </p14:cNvPr>
                <p14:cNvContentPartPr/>
                <p14:nvPr/>
              </p14:nvContentPartPr>
              <p14:xfrm>
                <a:off x="255461" y="2717048"/>
                <a:ext cx="81720" cy="22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45D400-1DE7-4A02-A37E-FB6BC0E53E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7821" y="2699048"/>
                  <a:ext cx="117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15657F-DCC4-42EF-937F-29B6F3C6AA6C}"/>
                    </a:ext>
                  </a:extLst>
                </p14:cNvPr>
                <p14:cNvContentPartPr/>
                <p14:nvPr/>
              </p14:nvContentPartPr>
              <p14:xfrm>
                <a:off x="-150259" y="2698328"/>
                <a:ext cx="713880" cy="487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15657F-DCC4-42EF-937F-29B6F3C6AA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-168259" y="2680688"/>
                  <a:ext cx="7495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D05586-DF19-4362-A3AF-78E8D6676F55}"/>
                    </a:ext>
                  </a:extLst>
                </p14:cNvPr>
                <p14:cNvContentPartPr/>
                <p14:nvPr/>
              </p14:nvContentPartPr>
              <p14:xfrm>
                <a:off x="345821" y="3055808"/>
                <a:ext cx="81000" cy="51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D05586-DF19-4362-A3AF-78E8D6676F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8181" y="3038168"/>
                  <a:ext cx="1166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642963-1498-4AA6-9396-A823D9CB7D6C}"/>
                    </a:ext>
                  </a:extLst>
                </p14:cNvPr>
                <p14:cNvContentPartPr/>
                <p14:nvPr/>
              </p14:nvContentPartPr>
              <p14:xfrm>
                <a:off x="329621" y="3311408"/>
                <a:ext cx="384840" cy="33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642963-1498-4AA6-9396-A823D9CB7D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1981" y="3293768"/>
                  <a:ext cx="420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9C2E2C-02DC-40D9-8E89-7CE088E8F53A}"/>
                    </a:ext>
                  </a:extLst>
                </p14:cNvPr>
                <p14:cNvContentPartPr/>
                <p14:nvPr/>
              </p14:nvContentPartPr>
              <p14:xfrm>
                <a:off x="855221" y="3681488"/>
                <a:ext cx="205920" cy="34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9C2E2C-02DC-40D9-8E89-7CE088E8F5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7581" y="3663848"/>
                  <a:ext cx="241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F786CD-79B8-4DA9-BE8B-C8AF73391215}"/>
                    </a:ext>
                  </a:extLst>
                </p14:cNvPr>
                <p14:cNvContentPartPr/>
                <p14:nvPr/>
              </p14:nvContentPartPr>
              <p14:xfrm>
                <a:off x="1163381" y="3576728"/>
                <a:ext cx="223200" cy="302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F786CD-79B8-4DA9-BE8B-C8AF733912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5741" y="3559088"/>
                  <a:ext cx="258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08597C0-4D12-4A82-87C6-BAFBC76BC779}"/>
                    </a:ext>
                  </a:extLst>
                </p14:cNvPr>
                <p14:cNvContentPartPr/>
                <p14:nvPr/>
              </p14:nvContentPartPr>
              <p14:xfrm>
                <a:off x="1574141" y="3402848"/>
                <a:ext cx="183240" cy="41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08597C0-4D12-4A82-87C6-BAFBC76BC7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6141" y="3385208"/>
                  <a:ext cx="218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4E33C8-8E63-4C89-B6D6-F2AD7A64EB70}"/>
                    </a:ext>
                  </a:extLst>
                </p14:cNvPr>
                <p14:cNvContentPartPr/>
                <p14:nvPr/>
              </p14:nvContentPartPr>
              <p14:xfrm>
                <a:off x="407021" y="3674288"/>
                <a:ext cx="349200" cy="716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4E33C8-8E63-4C89-B6D6-F2AD7A64EB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021" y="3656288"/>
                  <a:ext cx="3848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B11226-6A7E-4AA5-9519-7D46C7516946}"/>
                    </a:ext>
                  </a:extLst>
                </p14:cNvPr>
                <p14:cNvContentPartPr/>
                <p14:nvPr/>
              </p14:nvContentPartPr>
              <p14:xfrm>
                <a:off x="312341" y="3125288"/>
                <a:ext cx="2091600" cy="1428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B11226-6A7E-4AA5-9519-7D46C75169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701" y="3107288"/>
                  <a:ext cx="2127240" cy="14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03202B-C2E4-469C-9846-8F5E002956FB}"/>
                    </a:ext>
                  </a:extLst>
                </p14:cNvPr>
                <p14:cNvContentPartPr/>
                <p14:nvPr/>
              </p14:nvContentPartPr>
              <p14:xfrm>
                <a:off x="-33619" y="2800208"/>
                <a:ext cx="2603880" cy="1651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03202B-C2E4-469C-9846-8F5E002956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-51259" y="2782568"/>
                  <a:ext cx="2639520" cy="16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24DF4A-28B3-490D-8AF9-12C82BB52744}"/>
                    </a:ext>
                  </a:extLst>
                </p14:cNvPr>
                <p14:cNvContentPartPr/>
                <p14:nvPr/>
              </p14:nvContentPartPr>
              <p14:xfrm>
                <a:off x="-294979" y="2602208"/>
                <a:ext cx="3196440" cy="1869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24DF4A-28B3-490D-8AF9-12C82BB527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-312979" y="2584568"/>
                  <a:ext cx="3232080" cy="19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A4ED1F-8D7F-4BE7-827B-D5884572242E}"/>
                    </a:ext>
                  </a:extLst>
                </p14:cNvPr>
                <p14:cNvContentPartPr/>
                <p14:nvPr/>
              </p14:nvContentPartPr>
              <p14:xfrm>
                <a:off x="908501" y="4008728"/>
                <a:ext cx="3204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A4ED1F-8D7F-4BE7-827B-D588457224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0861" y="3990728"/>
                  <a:ext cx="67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0E2833-7DFF-4E91-8658-DDF237FBB2C7}"/>
                    </a:ext>
                  </a:extLst>
                </p14:cNvPr>
                <p14:cNvContentPartPr/>
                <p14:nvPr/>
              </p14:nvContentPartPr>
              <p14:xfrm>
                <a:off x="1755221" y="3660608"/>
                <a:ext cx="38160" cy="18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0E2833-7DFF-4E91-8658-DDF237FBB2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37581" y="3642968"/>
                  <a:ext cx="73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B47BB3-9A52-4F77-9816-918DB9993021}"/>
                    </a:ext>
                  </a:extLst>
                </p14:cNvPr>
                <p14:cNvContentPartPr/>
                <p14:nvPr/>
              </p14:nvContentPartPr>
              <p14:xfrm>
                <a:off x="767741" y="2810648"/>
                <a:ext cx="1170000" cy="2117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B47BB3-9A52-4F77-9816-918DB99930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0101" y="2792648"/>
                  <a:ext cx="1205640" cy="21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3F7A18-F231-4365-BB9B-7B20C01EBABB}"/>
                    </a:ext>
                  </a:extLst>
                </p14:cNvPr>
                <p14:cNvContentPartPr/>
                <p14:nvPr/>
              </p14:nvContentPartPr>
              <p14:xfrm>
                <a:off x="233861" y="3078128"/>
                <a:ext cx="1993320" cy="149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3F7A18-F231-4365-BB9B-7B20C01EBA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5861" y="3060488"/>
                  <a:ext cx="2028960" cy="152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228D4F8-30D7-45A1-B5DC-84AE8FCED3FB}"/>
                  </a:ext>
                </a:extLst>
              </p14:cNvPr>
              <p14:cNvContentPartPr/>
              <p14:nvPr/>
            </p14:nvContentPartPr>
            <p14:xfrm>
              <a:off x="5344061" y="2141768"/>
              <a:ext cx="757800" cy="158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228D4F8-30D7-45A1-B5DC-84AE8FCED3F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26061" y="2124128"/>
                <a:ext cx="7934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2757A29-54F2-43D8-8BD1-A41ED64A4FE3}"/>
                  </a:ext>
                </a:extLst>
              </p14:cNvPr>
              <p14:cNvContentPartPr/>
              <p14:nvPr/>
            </p14:nvContentPartPr>
            <p14:xfrm>
              <a:off x="9629861" y="2030539"/>
              <a:ext cx="352440" cy="229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2757A29-54F2-43D8-8BD1-A41ED64A4FE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611861" y="2012539"/>
                <a:ext cx="38808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DC75615-A970-4493-BDB9-29FE6DAD449E}"/>
              </a:ext>
            </a:extLst>
          </p:cNvPr>
          <p:cNvGrpSpPr/>
          <p:nvPr/>
        </p:nvGrpSpPr>
        <p:grpSpPr>
          <a:xfrm>
            <a:off x="9492341" y="3082819"/>
            <a:ext cx="2583000" cy="2395080"/>
            <a:chOff x="9492341" y="3082819"/>
            <a:chExt cx="2583000" cy="23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E4FF200-178F-481A-A065-FD339F551AE3}"/>
                    </a:ext>
                  </a:extLst>
                </p14:cNvPr>
                <p14:cNvContentPartPr/>
                <p14:nvPr/>
              </p14:nvContentPartPr>
              <p14:xfrm>
                <a:off x="9492341" y="3901819"/>
                <a:ext cx="281160" cy="371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E4FF200-178F-481A-A065-FD339F551A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74701" y="3883819"/>
                  <a:ext cx="316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6F2F73E-1300-4BFA-8AD5-509C7E290B9E}"/>
                    </a:ext>
                  </a:extLst>
                </p14:cNvPr>
                <p14:cNvContentPartPr/>
                <p14:nvPr/>
              </p14:nvContentPartPr>
              <p14:xfrm>
                <a:off x="9832901" y="3851779"/>
                <a:ext cx="241560" cy="407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6F2F73E-1300-4BFA-8AD5-509C7E290B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14901" y="3834139"/>
                  <a:ext cx="277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DD1DB96-EA49-4CA5-BFAB-13540C0D4855}"/>
                    </a:ext>
                  </a:extLst>
                </p14:cNvPr>
                <p14:cNvContentPartPr/>
                <p14:nvPr/>
              </p14:nvContentPartPr>
              <p14:xfrm>
                <a:off x="10310621" y="3799219"/>
                <a:ext cx="196560" cy="392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DD1DB96-EA49-4CA5-BFAB-13540C0D485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92981" y="3781219"/>
                  <a:ext cx="232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7C8F8C-FF16-426D-B172-CA0C785B5BCB}"/>
                    </a:ext>
                  </a:extLst>
                </p14:cNvPr>
                <p14:cNvContentPartPr/>
                <p14:nvPr/>
              </p14:nvContentPartPr>
              <p14:xfrm>
                <a:off x="11107661" y="3712819"/>
                <a:ext cx="264240" cy="442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7C8F8C-FF16-426D-B172-CA0C785B5B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90021" y="3695179"/>
                  <a:ext cx="299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1311A09-DEE1-4D52-8E47-B8DC76155951}"/>
                    </a:ext>
                  </a:extLst>
                </p14:cNvPr>
                <p14:cNvContentPartPr/>
                <p14:nvPr/>
              </p14:nvContentPartPr>
              <p14:xfrm>
                <a:off x="11383061" y="3821899"/>
                <a:ext cx="165960" cy="30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1311A09-DEE1-4D52-8E47-B8DC761559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365421" y="3804259"/>
                  <a:ext cx="201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8691E84-F438-4719-8E01-A8C1BAF80988}"/>
                    </a:ext>
                  </a:extLst>
                </p14:cNvPr>
                <p14:cNvContentPartPr/>
                <p14:nvPr/>
              </p14:nvContentPartPr>
              <p14:xfrm>
                <a:off x="11367581" y="3886699"/>
                <a:ext cx="146160" cy="4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8691E84-F438-4719-8E01-A8C1BAF809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49581" y="3869059"/>
                  <a:ext cx="181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960B37-EA38-4459-B2CF-05B59AB8A771}"/>
                    </a:ext>
                  </a:extLst>
                </p14:cNvPr>
                <p14:cNvContentPartPr/>
                <p14:nvPr/>
              </p14:nvContentPartPr>
              <p14:xfrm>
                <a:off x="11597261" y="3770779"/>
                <a:ext cx="151200" cy="131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960B37-EA38-4459-B2CF-05B59AB8A7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579621" y="3753139"/>
                  <a:ext cx="186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1084A1-F533-468E-9C30-F257D8AB3D50}"/>
                    </a:ext>
                  </a:extLst>
                </p14:cNvPr>
                <p14:cNvContentPartPr/>
                <p14:nvPr/>
              </p14:nvContentPartPr>
              <p14:xfrm>
                <a:off x="11690501" y="3587899"/>
                <a:ext cx="384840" cy="543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1084A1-F533-468E-9C30-F257D8AB3D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861" y="3569899"/>
                  <a:ext cx="4204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5FB13D2-A0AF-4BB4-9EEC-C1A7701F5CAF}"/>
                    </a:ext>
                  </a:extLst>
                </p14:cNvPr>
                <p14:cNvContentPartPr/>
                <p14:nvPr/>
              </p14:nvContentPartPr>
              <p14:xfrm>
                <a:off x="9925781" y="4164259"/>
                <a:ext cx="1741320" cy="49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5FB13D2-A0AF-4BB4-9EEC-C1A7701F5C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07781" y="4146619"/>
                  <a:ext cx="17769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ADAED8-9522-4383-A1D1-27D81B8BF72C}"/>
                    </a:ext>
                  </a:extLst>
                </p14:cNvPr>
                <p14:cNvContentPartPr/>
                <p14:nvPr/>
              </p14:nvContentPartPr>
              <p14:xfrm>
                <a:off x="10235021" y="4929619"/>
                <a:ext cx="236520" cy="295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ADAED8-9522-4383-A1D1-27D81B8BF7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17381" y="4911619"/>
                  <a:ext cx="272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1243DC1-6EBC-429E-BDD7-41B703AE5C94}"/>
                    </a:ext>
                  </a:extLst>
                </p14:cNvPr>
                <p14:cNvContentPartPr/>
                <p14:nvPr/>
              </p14:nvContentPartPr>
              <p14:xfrm>
                <a:off x="10520861" y="4848259"/>
                <a:ext cx="208440" cy="349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1243DC1-6EBC-429E-BDD7-41B703AE5C9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02861" y="4830619"/>
                  <a:ext cx="244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72A253-916A-40A3-8FA0-CB2088207DE3}"/>
                    </a:ext>
                  </a:extLst>
                </p14:cNvPr>
                <p14:cNvContentPartPr/>
                <p14:nvPr/>
              </p14:nvContentPartPr>
              <p14:xfrm>
                <a:off x="10778621" y="4895059"/>
                <a:ext cx="182520" cy="63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72A253-916A-40A3-8FA0-CB2088207D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60621" y="4877419"/>
                  <a:ext cx="218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AB96705-38B7-471A-88E4-04692FB05A67}"/>
                    </a:ext>
                  </a:extLst>
                </p14:cNvPr>
                <p14:cNvContentPartPr/>
                <p14:nvPr/>
              </p14:nvContentPartPr>
              <p14:xfrm>
                <a:off x="10798421" y="4929979"/>
                <a:ext cx="301680" cy="82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AB96705-38B7-471A-88E4-04692FB05A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80421" y="4912339"/>
                  <a:ext cx="337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4175C4D-6333-475C-ADB8-D2928086C90B}"/>
                    </a:ext>
                  </a:extLst>
                </p14:cNvPr>
                <p14:cNvContentPartPr/>
                <p14:nvPr/>
              </p14:nvContentPartPr>
              <p14:xfrm>
                <a:off x="11089661" y="4711819"/>
                <a:ext cx="302760" cy="440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4175C4D-6333-475C-ADB8-D2928086C9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72021" y="4693819"/>
                  <a:ext cx="338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952DC0-FFEC-4F8C-84E7-957FB5306798}"/>
                    </a:ext>
                  </a:extLst>
                </p14:cNvPr>
                <p14:cNvContentPartPr/>
                <p14:nvPr/>
              </p14:nvContentPartPr>
              <p14:xfrm>
                <a:off x="9561821" y="3082819"/>
                <a:ext cx="2163960" cy="690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952DC0-FFEC-4F8C-84E7-957FB53067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44181" y="3064819"/>
                  <a:ext cx="219960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11E8B6-8FA1-4675-A130-4554DA7DB353}"/>
                    </a:ext>
                  </a:extLst>
                </p14:cNvPr>
                <p14:cNvContentPartPr/>
                <p14:nvPr/>
              </p14:nvContentPartPr>
              <p14:xfrm>
                <a:off x="10594301" y="3692659"/>
                <a:ext cx="145080" cy="502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11E8B6-8FA1-4675-A130-4554DA7DB3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76301" y="3674659"/>
                  <a:ext cx="1807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7697CA2-6857-42C7-A31B-84278C82979E}"/>
                    </a:ext>
                  </a:extLst>
                </p14:cNvPr>
                <p14:cNvContentPartPr/>
                <p14:nvPr/>
              </p14:nvContentPartPr>
              <p14:xfrm>
                <a:off x="10838021" y="3612019"/>
                <a:ext cx="142560" cy="547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7697CA2-6857-42C7-A31B-84278C82979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20381" y="3594019"/>
                  <a:ext cx="1782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CD1B50-9A5F-42B2-BE3D-DABE940A3152}"/>
                    </a:ext>
                  </a:extLst>
                </p14:cNvPr>
                <p14:cNvContentPartPr/>
                <p14:nvPr/>
              </p14:nvContentPartPr>
              <p14:xfrm>
                <a:off x="10074461" y="4556659"/>
                <a:ext cx="1737720" cy="92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CD1B50-9A5F-42B2-BE3D-DABE940A31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56821" y="4539019"/>
                  <a:ext cx="1773360" cy="9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AA4775E-A4C1-4CA0-B5AF-733433547F7A}"/>
                  </a:ext>
                </a:extLst>
              </p14:cNvPr>
              <p14:cNvContentPartPr/>
              <p14:nvPr/>
            </p14:nvContentPartPr>
            <p14:xfrm>
              <a:off x="7721141" y="5023939"/>
              <a:ext cx="18360" cy="1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AA4775E-A4C1-4CA0-B5AF-733433547F7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703501" y="5005939"/>
                <a:ext cx="540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C3D9369-B1E6-439B-BD56-CED8B96D5326}"/>
              </a:ext>
            </a:extLst>
          </p:cNvPr>
          <p:cNvGrpSpPr/>
          <p:nvPr/>
        </p:nvGrpSpPr>
        <p:grpSpPr>
          <a:xfrm>
            <a:off x="3252101" y="3721819"/>
            <a:ext cx="470160" cy="541440"/>
            <a:chOff x="3252101" y="3721819"/>
            <a:chExt cx="47016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6ABE7C-A9CE-4137-8318-F231D72536AA}"/>
                    </a:ext>
                  </a:extLst>
                </p14:cNvPr>
                <p14:cNvContentPartPr/>
                <p14:nvPr/>
              </p14:nvContentPartPr>
              <p14:xfrm>
                <a:off x="3270461" y="3721819"/>
                <a:ext cx="237960" cy="541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6ABE7C-A9CE-4137-8318-F231D72536A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52461" y="3704179"/>
                  <a:ext cx="2736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C0A2BF6-A59C-44DB-B849-B898AAC0D855}"/>
                    </a:ext>
                  </a:extLst>
                </p14:cNvPr>
                <p14:cNvContentPartPr/>
                <p14:nvPr/>
              </p14:nvContentPartPr>
              <p14:xfrm>
                <a:off x="3252101" y="3894259"/>
                <a:ext cx="470160" cy="312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C0A2BF6-A59C-44DB-B849-B898AAC0D8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34461" y="3876259"/>
                  <a:ext cx="50580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34461C-BBEF-413E-A701-0D2DE2C98B46}"/>
              </a:ext>
            </a:extLst>
          </p:cNvPr>
          <p:cNvGrpSpPr/>
          <p:nvPr/>
        </p:nvGrpSpPr>
        <p:grpSpPr>
          <a:xfrm>
            <a:off x="6188621" y="2845939"/>
            <a:ext cx="2363040" cy="2846520"/>
            <a:chOff x="6188621" y="2845939"/>
            <a:chExt cx="2363040" cy="28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B75951-A06E-4B76-B413-6B1E355B3670}"/>
                    </a:ext>
                  </a:extLst>
                </p14:cNvPr>
                <p14:cNvContentPartPr/>
                <p14:nvPr/>
              </p14:nvContentPartPr>
              <p14:xfrm>
                <a:off x="6958301" y="2966899"/>
                <a:ext cx="114480" cy="190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B75951-A06E-4B76-B413-6B1E355B36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40301" y="2948899"/>
                  <a:ext cx="150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A3206A-DF72-4822-8951-DE7C62DAF0DF}"/>
                    </a:ext>
                  </a:extLst>
                </p14:cNvPr>
                <p14:cNvContentPartPr/>
                <p14:nvPr/>
              </p14:nvContentPartPr>
              <p14:xfrm>
                <a:off x="7243421" y="2920819"/>
                <a:ext cx="154440" cy="264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A3206A-DF72-4822-8951-DE7C62DAF0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25421" y="2902819"/>
                  <a:ext cx="190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38FA72E-5BC7-49C5-8541-67AC4C5A101C}"/>
                    </a:ext>
                  </a:extLst>
                </p14:cNvPr>
                <p14:cNvContentPartPr/>
                <p14:nvPr/>
              </p14:nvContentPartPr>
              <p14:xfrm>
                <a:off x="7570661" y="2845939"/>
                <a:ext cx="127080" cy="256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38FA72E-5BC7-49C5-8541-67AC4C5A1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2661" y="2828299"/>
                  <a:ext cx="162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76A8FF-E87D-4EC9-B148-C3D0838E5244}"/>
                    </a:ext>
                  </a:extLst>
                </p14:cNvPr>
                <p14:cNvContentPartPr/>
                <p14:nvPr/>
              </p14:nvContentPartPr>
              <p14:xfrm>
                <a:off x="7037141" y="3452899"/>
                <a:ext cx="3996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76A8FF-E87D-4EC9-B148-C3D0838E52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19501" y="3434899"/>
                  <a:ext cx="75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BA3AAE-8EA7-4E37-B7DD-62D44C139F0D}"/>
                    </a:ext>
                  </a:extLst>
                </p14:cNvPr>
                <p14:cNvContentPartPr/>
                <p14:nvPr/>
              </p14:nvContentPartPr>
              <p14:xfrm>
                <a:off x="7235501" y="3397819"/>
                <a:ext cx="194760" cy="211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BA3AAE-8EA7-4E37-B7DD-62D44C139F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17501" y="3380179"/>
                  <a:ext cx="230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95380F-4CBD-4BB1-AE3C-DD1243DD632D}"/>
                    </a:ext>
                  </a:extLst>
                </p14:cNvPr>
                <p14:cNvContentPartPr/>
                <p14:nvPr/>
              </p14:nvContentPartPr>
              <p14:xfrm>
                <a:off x="7525301" y="3302779"/>
                <a:ext cx="160560" cy="250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95380F-4CBD-4BB1-AE3C-DD1243DD63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07301" y="3284779"/>
                  <a:ext cx="196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89ABF0-F80B-4FC9-B231-01753DCBA7B7}"/>
                    </a:ext>
                  </a:extLst>
                </p14:cNvPr>
                <p14:cNvContentPartPr/>
                <p14:nvPr/>
              </p14:nvContentPartPr>
              <p14:xfrm>
                <a:off x="6872261" y="3878059"/>
                <a:ext cx="244440" cy="26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89ABF0-F80B-4FC9-B231-01753DCBA7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54621" y="3860059"/>
                  <a:ext cx="280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7AB9F9-3774-443D-ACC3-3D634DF522E8}"/>
                    </a:ext>
                  </a:extLst>
                </p14:cNvPr>
                <p14:cNvContentPartPr/>
                <p14:nvPr/>
              </p14:nvContentPartPr>
              <p14:xfrm>
                <a:off x="7195901" y="3830179"/>
                <a:ext cx="216360" cy="180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7AB9F9-3774-443D-ACC3-3D634DF522E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78261" y="3812539"/>
                  <a:ext cx="252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F5987D-7BAE-4A06-9CC6-23F39D10EBF4}"/>
                    </a:ext>
                  </a:extLst>
                </p14:cNvPr>
                <p14:cNvContentPartPr/>
                <p14:nvPr/>
              </p14:nvContentPartPr>
              <p14:xfrm>
                <a:off x="7641941" y="3681859"/>
                <a:ext cx="129960" cy="277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F5987D-7BAE-4A06-9CC6-23F39D10EB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23941" y="3663859"/>
                  <a:ext cx="165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FA4AF0B-8A90-4815-BCBF-0E79C967F0F8}"/>
                    </a:ext>
                  </a:extLst>
                </p14:cNvPr>
                <p14:cNvContentPartPr/>
                <p14:nvPr/>
              </p14:nvContentPartPr>
              <p14:xfrm>
                <a:off x="6896741" y="4249579"/>
                <a:ext cx="229320" cy="29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FA4AF0B-8A90-4815-BCBF-0E79C967F0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78741" y="4231579"/>
                  <a:ext cx="264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759A9-01DD-47B7-8F25-803DCA63E94D}"/>
                    </a:ext>
                  </a:extLst>
                </p14:cNvPr>
                <p14:cNvContentPartPr/>
                <p14:nvPr/>
              </p14:nvContentPartPr>
              <p14:xfrm>
                <a:off x="7376261" y="4146979"/>
                <a:ext cx="178920" cy="22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759A9-01DD-47B7-8F25-803DCA63E9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8261" y="4128979"/>
                  <a:ext cx="214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89DF81-3363-4835-B947-B39608273C3D}"/>
                    </a:ext>
                  </a:extLst>
                </p14:cNvPr>
                <p14:cNvContentPartPr/>
                <p14:nvPr/>
              </p14:nvContentPartPr>
              <p14:xfrm>
                <a:off x="7754261" y="4001179"/>
                <a:ext cx="139680" cy="376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89DF81-3363-4835-B947-B39608273C3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36621" y="3983539"/>
                  <a:ext cx="175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A21EF5-9DDB-4762-96F1-2CF7EBCFA816}"/>
                    </a:ext>
                  </a:extLst>
                </p14:cNvPr>
                <p14:cNvContentPartPr/>
                <p14:nvPr/>
              </p14:nvContentPartPr>
              <p14:xfrm>
                <a:off x="7407581" y="2950339"/>
                <a:ext cx="186840" cy="9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A21EF5-9DDB-4762-96F1-2CF7EBCFA8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89941" y="2932699"/>
                  <a:ext cx="22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D30D469-728D-4033-A3EE-53704FD1CF22}"/>
                    </a:ext>
                  </a:extLst>
                </p14:cNvPr>
                <p14:cNvContentPartPr/>
                <p14:nvPr/>
              </p14:nvContentPartPr>
              <p14:xfrm>
                <a:off x="7461581" y="3513379"/>
                <a:ext cx="67680" cy="49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D30D469-728D-4033-A3EE-53704FD1CF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43581" y="3495739"/>
                  <a:ext cx="103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CD10E50-FCEE-42DC-8D42-7829D3AF8FB5}"/>
                    </a:ext>
                  </a:extLst>
                </p14:cNvPr>
                <p14:cNvContentPartPr/>
                <p14:nvPr/>
              </p14:nvContentPartPr>
              <p14:xfrm>
                <a:off x="7509101" y="3540379"/>
                <a:ext cx="113400" cy="40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CD10E50-FCEE-42DC-8D42-7829D3AF8F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91101" y="3522739"/>
                  <a:ext cx="149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23BD0C-2765-470F-8A70-D011EB9CDA92}"/>
                    </a:ext>
                  </a:extLst>
                </p14:cNvPr>
                <p14:cNvContentPartPr/>
                <p14:nvPr/>
              </p14:nvContentPartPr>
              <p14:xfrm>
                <a:off x="7493261" y="3860059"/>
                <a:ext cx="111240" cy="71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C23BD0C-2765-470F-8A70-D011EB9CDA9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75261" y="3842059"/>
                  <a:ext cx="146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B92E2D-08C2-4882-BCC4-07930A92B2D9}"/>
                    </a:ext>
                  </a:extLst>
                </p14:cNvPr>
                <p14:cNvContentPartPr/>
                <p14:nvPr/>
              </p14:nvContentPartPr>
              <p14:xfrm>
                <a:off x="7647701" y="4146979"/>
                <a:ext cx="186840" cy="91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B92E2D-08C2-4882-BCC4-07930A92B2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30061" y="4128979"/>
                  <a:ext cx="22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9D9B31A-485B-4F06-B335-562347360764}"/>
                    </a:ext>
                  </a:extLst>
                </p14:cNvPr>
                <p14:cNvContentPartPr/>
                <p14:nvPr/>
              </p14:nvContentPartPr>
              <p14:xfrm>
                <a:off x="6991781" y="4741339"/>
                <a:ext cx="304200" cy="149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9D9B31A-485B-4F06-B335-5623473607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73781" y="4723699"/>
                  <a:ext cx="339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AE87A7-B14B-4495-A25A-B73C83A5D683}"/>
                    </a:ext>
                  </a:extLst>
                </p14:cNvPr>
                <p14:cNvContentPartPr/>
                <p14:nvPr/>
              </p14:nvContentPartPr>
              <p14:xfrm>
                <a:off x="7209941" y="4726579"/>
                <a:ext cx="91080" cy="244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AE87A7-B14B-4495-A25A-B73C83A5D68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92301" y="4708579"/>
                  <a:ext cx="126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A4A99E-909A-4B3C-AC1A-A9F6743E9BBC}"/>
                    </a:ext>
                  </a:extLst>
                </p14:cNvPr>
                <p14:cNvContentPartPr/>
                <p14:nvPr/>
              </p14:nvContentPartPr>
              <p14:xfrm>
                <a:off x="7372301" y="4649899"/>
                <a:ext cx="209880" cy="240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A4A99E-909A-4B3C-AC1A-A9F6743E9B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54301" y="4631899"/>
                  <a:ext cx="245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552430-1751-47D4-BCBB-D63737F4BB32}"/>
                    </a:ext>
                  </a:extLst>
                </p14:cNvPr>
                <p14:cNvContentPartPr/>
                <p14:nvPr/>
              </p14:nvContentPartPr>
              <p14:xfrm>
                <a:off x="7661741" y="4652779"/>
                <a:ext cx="105480" cy="94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552430-1751-47D4-BCBB-D63737F4BB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43741" y="4635139"/>
                  <a:ext cx="141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6B518AF-CF6D-4854-9C19-05338C6DDF7B}"/>
                    </a:ext>
                  </a:extLst>
                </p14:cNvPr>
                <p14:cNvContentPartPr/>
                <p14:nvPr/>
              </p14:nvContentPartPr>
              <p14:xfrm>
                <a:off x="7827701" y="4488259"/>
                <a:ext cx="142200" cy="327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6B518AF-CF6D-4854-9C19-05338C6DDF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09701" y="4470619"/>
                  <a:ext cx="177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B88CB7-A991-4994-BBB1-E60C0D840535}"/>
                    </a:ext>
                  </a:extLst>
                </p14:cNvPr>
                <p14:cNvContentPartPr/>
                <p14:nvPr/>
              </p14:nvContentPartPr>
              <p14:xfrm>
                <a:off x="6489581" y="3549739"/>
                <a:ext cx="183240" cy="132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B88CB7-A991-4994-BBB1-E60C0D8405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71581" y="3532099"/>
                  <a:ext cx="2188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17E91DC-F127-4CAD-8A73-D535ECED9B03}"/>
                    </a:ext>
                  </a:extLst>
                </p14:cNvPr>
                <p14:cNvContentPartPr/>
                <p14:nvPr/>
              </p14:nvContentPartPr>
              <p14:xfrm>
                <a:off x="6188621" y="4672939"/>
                <a:ext cx="408960" cy="131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17E91DC-F127-4CAD-8A73-D535ECED9B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0621" y="4655299"/>
                  <a:ext cx="444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E74F68-BC0E-4D2B-BA62-4875CD15565D}"/>
                    </a:ext>
                  </a:extLst>
                </p14:cNvPr>
                <p14:cNvContentPartPr/>
                <p14:nvPr/>
              </p14:nvContentPartPr>
              <p14:xfrm>
                <a:off x="6456101" y="4514539"/>
                <a:ext cx="478080" cy="407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E74F68-BC0E-4D2B-BA62-4875CD15565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38461" y="4496539"/>
                  <a:ext cx="5137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1AB815B-1809-4FCC-952F-0AAFC806EA0D}"/>
                    </a:ext>
                  </a:extLst>
                </p14:cNvPr>
                <p14:cNvContentPartPr/>
                <p14:nvPr/>
              </p14:nvContentPartPr>
              <p14:xfrm>
                <a:off x="7253141" y="5087659"/>
                <a:ext cx="265320" cy="38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1AB815B-1809-4FCC-952F-0AAFC806EA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35501" y="5069659"/>
                  <a:ext cx="300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5FA8A1A-CCE9-46E9-986E-1B37991F3C3C}"/>
                    </a:ext>
                  </a:extLst>
                </p14:cNvPr>
                <p14:cNvContentPartPr/>
                <p14:nvPr/>
              </p14:nvContentPartPr>
              <p14:xfrm>
                <a:off x="7705661" y="5052019"/>
                <a:ext cx="130680" cy="244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5FA8A1A-CCE9-46E9-986E-1B37991F3C3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88021" y="5034379"/>
                  <a:ext cx="166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3A8511-9582-480C-AB18-8BB25724684D}"/>
                    </a:ext>
                  </a:extLst>
                </p14:cNvPr>
                <p14:cNvContentPartPr/>
                <p14:nvPr/>
              </p14:nvContentPartPr>
              <p14:xfrm>
                <a:off x="7925261" y="5042299"/>
                <a:ext cx="134280" cy="105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3A8511-9582-480C-AB18-8BB2572468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07621" y="5024659"/>
                  <a:ext cx="169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FF07C1-25DC-4514-BC85-8EE778D10C5E}"/>
                    </a:ext>
                  </a:extLst>
                </p14:cNvPr>
                <p14:cNvContentPartPr/>
                <p14:nvPr/>
              </p14:nvContentPartPr>
              <p14:xfrm>
                <a:off x="7955501" y="5116099"/>
                <a:ext cx="172440" cy="66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FF07C1-25DC-4514-BC85-8EE778D10C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7861" y="5098099"/>
                  <a:ext cx="208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D40753E-0E96-4D02-9942-FF5B7634B835}"/>
                    </a:ext>
                  </a:extLst>
                </p14:cNvPr>
                <p14:cNvContentPartPr/>
                <p14:nvPr/>
              </p14:nvContentPartPr>
              <p14:xfrm>
                <a:off x="8208941" y="4760779"/>
                <a:ext cx="342720" cy="456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D40753E-0E96-4D02-9942-FF5B7634B8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90941" y="4743139"/>
                  <a:ext cx="3783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7FF281-8CED-4B7F-9FFE-842E990AD135}"/>
                    </a:ext>
                  </a:extLst>
                </p14:cNvPr>
                <p14:cNvContentPartPr/>
                <p14:nvPr/>
              </p14:nvContentPartPr>
              <p14:xfrm>
                <a:off x="7516661" y="5204659"/>
                <a:ext cx="907560" cy="487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7FF281-8CED-4B7F-9FFE-842E990AD13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99021" y="5186659"/>
                  <a:ext cx="94320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FAA91F-D3D6-4AD2-B1E6-2C04EF17E349}"/>
              </a:ext>
            </a:extLst>
          </p:cNvPr>
          <p:cNvGrpSpPr/>
          <p:nvPr/>
        </p:nvGrpSpPr>
        <p:grpSpPr>
          <a:xfrm>
            <a:off x="6435581" y="4448"/>
            <a:ext cx="5622120" cy="2632680"/>
            <a:chOff x="6435581" y="4448"/>
            <a:chExt cx="5622120" cy="26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19620A-205B-4AAE-ABC3-087442ADD00A}"/>
                    </a:ext>
                  </a:extLst>
                </p14:cNvPr>
                <p14:cNvContentPartPr/>
                <p14:nvPr/>
              </p14:nvContentPartPr>
              <p14:xfrm>
                <a:off x="6435581" y="1868528"/>
                <a:ext cx="405360" cy="33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19620A-205B-4AAE-ABC3-087442ADD00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17941" y="1850528"/>
                  <a:ext cx="441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BADAEF-C251-4FAF-83C0-4AB29CFF146F}"/>
                    </a:ext>
                  </a:extLst>
                </p14:cNvPr>
                <p14:cNvContentPartPr/>
                <p14:nvPr/>
              </p14:nvContentPartPr>
              <p14:xfrm>
                <a:off x="7092221" y="1774568"/>
                <a:ext cx="84960" cy="768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BADAEF-C251-4FAF-83C0-4AB29CFF14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74221" y="1756928"/>
                  <a:ext cx="1206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DC295E-FEBE-4968-83AE-F30C1239B99E}"/>
                    </a:ext>
                  </a:extLst>
                </p14:cNvPr>
                <p14:cNvContentPartPr/>
                <p14:nvPr/>
              </p14:nvContentPartPr>
              <p14:xfrm>
                <a:off x="7077461" y="1565048"/>
                <a:ext cx="4096080" cy="107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DC295E-FEBE-4968-83AE-F30C1239B9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59821" y="1547048"/>
                  <a:ext cx="4131720" cy="11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232194-DF35-4F77-B40A-EDE3858104A9}"/>
                    </a:ext>
                  </a:extLst>
                </p14:cNvPr>
                <p14:cNvContentPartPr/>
                <p14:nvPr/>
              </p14:nvContentPartPr>
              <p14:xfrm>
                <a:off x="8074301" y="1765928"/>
                <a:ext cx="101520" cy="76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232194-DF35-4F77-B40A-EDE3858104A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56301" y="1747928"/>
                  <a:ext cx="1371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072A5D-54C4-427C-BB22-09EDB932C4FB}"/>
                    </a:ext>
                  </a:extLst>
                </p14:cNvPr>
                <p14:cNvContentPartPr/>
                <p14:nvPr/>
              </p14:nvContentPartPr>
              <p14:xfrm>
                <a:off x="8904821" y="1672328"/>
                <a:ext cx="95400" cy="89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072A5D-54C4-427C-BB22-09EDB932C4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87181" y="1654328"/>
                  <a:ext cx="13104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235A61-2E13-470B-9FB1-0926B2148EF6}"/>
                    </a:ext>
                  </a:extLst>
                </p14:cNvPr>
                <p14:cNvContentPartPr/>
                <p14:nvPr/>
              </p14:nvContentPartPr>
              <p14:xfrm>
                <a:off x="9632741" y="1593488"/>
                <a:ext cx="71280" cy="96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235A61-2E13-470B-9FB1-0926B2148E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615101" y="1575488"/>
                  <a:ext cx="10692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EE2A36-D67F-4ECA-BB08-C47E3F23E1BB}"/>
                    </a:ext>
                  </a:extLst>
                </p14:cNvPr>
                <p14:cNvContentPartPr/>
                <p14:nvPr/>
              </p14:nvContentPartPr>
              <p14:xfrm>
                <a:off x="7513781" y="1302608"/>
                <a:ext cx="328320" cy="15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EE2A36-D67F-4ECA-BB08-C47E3F23E1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95781" y="1284968"/>
                  <a:ext cx="363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7CEB14-61C3-4D84-AA78-45F1F7939F4C}"/>
                    </a:ext>
                  </a:extLst>
                </p14:cNvPr>
                <p14:cNvContentPartPr/>
                <p14:nvPr/>
              </p14:nvContentPartPr>
              <p14:xfrm>
                <a:off x="8310101" y="1324208"/>
                <a:ext cx="39960" cy="25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7CEB14-61C3-4D84-AA78-45F1F7939F4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92101" y="1306568"/>
                  <a:ext cx="75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B5B20-13FB-41F0-BF01-9E1363B785A7}"/>
                    </a:ext>
                  </a:extLst>
                </p14:cNvPr>
                <p14:cNvContentPartPr/>
                <p14:nvPr/>
              </p14:nvContentPartPr>
              <p14:xfrm>
                <a:off x="9012101" y="1244288"/>
                <a:ext cx="388800" cy="19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B5B20-13FB-41F0-BF01-9E1363B785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94101" y="1226288"/>
                  <a:ext cx="424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2A0E87-7EBC-45B9-A271-09EE243851B6}"/>
                    </a:ext>
                  </a:extLst>
                </p14:cNvPr>
                <p14:cNvContentPartPr/>
                <p14:nvPr/>
              </p14:nvContentPartPr>
              <p14:xfrm>
                <a:off x="10163741" y="1606808"/>
                <a:ext cx="153000" cy="83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2A0E87-7EBC-45B9-A271-09EE243851B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46101" y="1588808"/>
                  <a:ext cx="18864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2F2675-78F6-4FE0-8D38-B3B7F860C041}"/>
                    </a:ext>
                  </a:extLst>
                </p14:cNvPr>
                <p14:cNvContentPartPr/>
                <p14:nvPr/>
              </p14:nvContentPartPr>
              <p14:xfrm>
                <a:off x="9713741" y="1119368"/>
                <a:ext cx="169560" cy="37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2F2675-78F6-4FE0-8D38-B3B7F860C04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96101" y="1101368"/>
                  <a:ext cx="205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4FCFD7-E139-4A5E-9917-8A3551EF9693}"/>
                    </a:ext>
                  </a:extLst>
                </p14:cNvPr>
                <p14:cNvContentPartPr/>
                <p14:nvPr/>
              </p14:nvContentPartPr>
              <p14:xfrm>
                <a:off x="10328621" y="1155008"/>
                <a:ext cx="29988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4FCFD7-E139-4A5E-9917-8A3551EF96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10621" y="1137008"/>
                  <a:ext cx="335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535B8D-4F60-488B-96E5-C8D0AC51A1BB}"/>
                    </a:ext>
                  </a:extLst>
                </p14:cNvPr>
                <p14:cNvContentPartPr/>
                <p14:nvPr/>
              </p14:nvContentPartPr>
              <p14:xfrm>
                <a:off x="10546061" y="1084808"/>
                <a:ext cx="137880" cy="44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535B8D-4F60-488B-96E5-C8D0AC51A1B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528061" y="1066808"/>
                  <a:ext cx="173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88BE3F-CFD1-4D7D-A069-7019B7552F4F}"/>
                    </a:ext>
                  </a:extLst>
                </p14:cNvPr>
                <p14:cNvContentPartPr/>
                <p14:nvPr/>
              </p14:nvContentPartPr>
              <p14:xfrm>
                <a:off x="7587941" y="609608"/>
                <a:ext cx="119880" cy="30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88BE3F-CFD1-4D7D-A069-7019B7552F4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69941" y="591608"/>
                  <a:ext cx="155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A897D2-2462-46E1-A01B-BC0CEE411A03}"/>
                    </a:ext>
                  </a:extLst>
                </p14:cNvPr>
                <p14:cNvContentPartPr/>
                <p14:nvPr/>
              </p14:nvContentPartPr>
              <p14:xfrm>
                <a:off x="7588301" y="444368"/>
                <a:ext cx="145080" cy="14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A897D2-2462-46E1-A01B-BC0CEE411A0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70661" y="426728"/>
                  <a:ext cx="180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B1CE38-BB7C-417F-A237-7D092A3F6654}"/>
                    </a:ext>
                  </a:extLst>
                </p14:cNvPr>
                <p14:cNvContentPartPr/>
                <p14:nvPr/>
              </p14:nvContentPartPr>
              <p14:xfrm>
                <a:off x="7907621" y="551648"/>
                <a:ext cx="285480" cy="42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B1CE38-BB7C-417F-A237-7D092A3F665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89621" y="533648"/>
                  <a:ext cx="3211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A17D63-73DB-4CCB-B015-54FE8C36BE23}"/>
                    </a:ext>
                  </a:extLst>
                </p14:cNvPr>
                <p14:cNvContentPartPr/>
                <p14:nvPr/>
              </p14:nvContentPartPr>
              <p14:xfrm>
                <a:off x="8385341" y="688448"/>
                <a:ext cx="325440" cy="8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A17D63-73DB-4CCB-B015-54FE8C36BE2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67701" y="670808"/>
                  <a:ext cx="361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51401D-40AD-48A9-B728-72ED95893853}"/>
                    </a:ext>
                  </a:extLst>
                </p14:cNvPr>
                <p14:cNvContentPartPr/>
                <p14:nvPr/>
              </p14:nvContentPartPr>
              <p14:xfrm>
                <a:off x="8855501" y="463448"/>
                <a:ext cx="347760" cy="48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51401D-40AD-48A9-B728-72ED9589385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37501" y="445808"/>
                  <a:ext cx="3834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512D09-2647-4354-B5E3-B02A8AF96DB9}"/>
                    </a:ext>
                  </a:extLst>
                </p14:cNvPr>
                <p14:cNvContentPartPr/>
                <p14:nvPr/>
              </p14:nvContentPartPr>
              <p14:xfrm>
                <a:off x="6523781" y="4448"/>
                <a:ext cx="1846080" cy="799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512D09-2647-4354-B5E3-B02A8AF96D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05781" y="-13192"/>
                  <a:ext cx="18817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976521-C5FD-4693-8238-A41678F14506}"/>
                    </a:ext>
                  </a:extLst>
                </p14:cNvPr>
                <p14:cNvContentPartPr/>
                <p14:nvPr/>
              </p14:nvContentPartPr>
              <p14:xfrm>
                <a:off x="7439981" y="1747939"/>
                <a:ext cx="769320" cy="456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976521-C5FD-4693-8238-A41678F145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22341" y="1730299"/>
                  <a:ext cx="804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7CC3A-22A9-472D-858D-09A4CCB09580}"/>
                    </a:ext>
                  </a:extLst>
                </p14:cNvPr>
                <p14:cNvContentPartPr/>
                <p14:nvPr/>
              </p14:nvContentPartPr>
              <p14:xfrm>
                <a:off x="8575781" y="1813819"/>
                <a:ext cx="486000" cy="29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7CC3A-22A9-472D-858D-09A4CCB0958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58141" y="1796179"/>
                  <a:ext cx="521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E0D866-4991-4DC6-81A4-77BFFE4A89B0}"/>
                    </a:ext>
                  </a:extLst>
                </p14:cNvPr>
                <p14:cNvContentPartPr/>
                <p14:nvPr/>
              </p14:nvContentPartPr>
              <p14:xfrm>
                <a:off x="9107141" y="1836859"/>
                <a:ext cx="284760" cy="198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E0D866-4991-4DC6-81A4-77BFFE4A89B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89141" y="1818859"/>
                  <a:ext cx="320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1FB4A07-201D-495C-86FD-14C4E7E679A6}"/>
                    </a:ext>
                  </a:extLst>
                </p14:cNvPr>
                <p14:cNvContentPartPr/>
                <p14:nvPr/>
              </p14:nvContentPartPr>
              <p14:xfrm>
                <a:off x="10416101" y="1734259"/>
                <a:ext cx="545400" cy="37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1FB4A07-201D-495C-86FD-14C4E7E679A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98461" y="1716259"/>
                  <a:ext cx="581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4362EB-2454-40D3-9462-A010FC17FE45}"/>
                    </a:ext>
                  </a:extLst>
                </p14:cNvPr>
                <p14:cNvContentPartPr/>
                <p14:nvPr/>
              </p14:nvContentPartPr>
              <p14:xfrm>
                <a:off x="11375501" y="1441939"/>
                <a:ext cx="178920" cy="325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4362EB-2454-40D3-9462-A010FC17FE4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57501" y="1423939"/>
                  <a:ext cx="214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475CC2-625B-487F-9087-18902CA7B0B7}"/>
                    </a:ext>
                  </a:extLst>
                </p14:cNvPr>
                <p14:cNvContentPartPr/>
                <p14:nvPr/>
              </p14:nvContentPartPr>
              <p14:xfrm>
                <a:off x="11426981" y="1590619"/>
                <a:ext cx="630720" cy="27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475CC2-625B-487F-9087-18902CA7B0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408981" y="1572619"/>
                  <a:ext cx="66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C057C6B-E746-4A8B-B47B-754CC7B83936}"/>
                    </a:ext>
                  </a:extLst>
                </p14:cNvPr>
                <p14:cNvContentPartPr/>
                <p14:nvPr/>
              </p14:nvContentPartPr>
              <p14:xfrm>
                <a:off x="11239781" y="1971859"/>
                <a:ext cx="286920" cy="564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C057C6B-E746-4A8B-B47B-754CC7B839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22141" y="1954219"/>
                  <a:ext cx="3225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7556C35-26CB-4754-B658-B0CCE3E6A560}"/>
                    </a:ext>
                  </a:extLst>
                </p14:cNvPr>
                <p14:cNvContentPartPr/>
                <p14:nvPr/>
              </p14:nvContentPartPr>
              <p14:xfrm>
                <a:off x="11192981" y="1952419"/>
                <a:ext cx="531720" cy="610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7556C35-26CB-4754-B658-B0CCE3E6A5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75341" y="1934419"/>
                  <a:ext cx="567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6717470-2F39-42AF-98E3-390678EA55EE}"/>
                    </a:ext>
                  </a:extLst>
                </p14:cNvPr>
                <p14:cNvContentPartPr/>
                <p14:nvPr/>
              </p14:nvContentPartPr>
              <p14:xfrm>
                <a:off x="10199741" y="807259"/>
                <a:ext cx="1713600" cy="860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6717470-2F39-42AF-98E3-390678EA55E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81741" y="789619"/>
                  <a:ext cx="1749240" cy="89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578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C4FBE99-4A2A-4CE1-9BD0-8E136314DF86}"/>
              </a:ext>
            </a:extLst>
          </p:cNvPr>
          <p:cNvGrpSpPr/>
          <p:nvPr/>
        </p:nvGrpSpPr>
        <p:grpSpPr>
          <a:xfrm>
            <a:off x="18221" y="22448"/>
            <a:ext cx="12013200" cy="5933880"/>
            <a:chOff x="18221" y="22448"/>
            <a:chExt cx="12013200" cy="59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D9E901-3637-4CD7-9EA4-DB46928479A4}"/>
                    </a:ext>
                  </a:extLst>
                </p14:cNvPr>
                <p14:cNvContentPartPr/>
                <p14:nvPr/>
              </p14:nvContentPartPr>
              <p14:xfrm>
                <a:off x="2115941" y="964568"/>
                <a:ext cx="465480" cy="922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D9E901-3637-4CD7-9EA4-DB46928479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8301" y="946568"/>
                  <a:ext cx="50112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2F7CA5-6A10-4EC9-943B-679CF8F14FE7}"/>
                    </a:ext>
                  </a:extLst>
                </p14:cNvPr>
                <p14:cNvContentPartPr/>
                <p14:nvPr/>
              </p14:nvContentPartPr>
              <p14:xfrm>
                <a:off x="2628941" y="1234568"/>
                <a:ext cx="353160" cy="39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2F7CA5-6A10-4EC9-943B-679CF8F14F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1301" y="1216568"/>
                  <a:ext cx="388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50C350-0140-423A-8DB5-ABF378917C0C}"/>
                    </a:ext>
                  </a:extLst>
                </p14:cNvPr>
                <p14:cNvContentPartPr/>
                <p14:nvPr/>
              </p14:nvContentPartPr>
              <p14:xfrm>
                <a:off x="3194861" y="1309448"/>
                <a:ext cx="210960" cy="3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50C350-0140-423A-8DB5-ABF378917C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6861" y="1291808"/>
                  <a:ext cx="246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661E3A-0B99-48F3-8E57-E24E7AFBA325}"/>
                    </a:ext>
                  </a:extLst>
                </p14:cNvPr>
                <p14:cNvContentPartPr/>
                <p14:nvPr/>
              </p14:nvContentPartPr>
              <p14:xfrm>
                <a:off x="3811181" y="969248"/>
                <a:ext cx="272160" cy="42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661E3A-0B99-48F3-8E57-E24E7AFBA3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3541" y="951248"/>
                  <a:ext cx="307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60763C-9FDE-468A-AE6D-975FCB8F8670}"/>
                    </a:ext>
                  </a:extLst>
                </p14:cNvPr>
                <p14:cNvContentPartPr/>
                <p14:nvPr/>
              </p14:nvContentPartPr>
              <p14:xfrm>
                <a:off x="4144541" y="720848"/>
                <a:ext cx="573480" cy="56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60763C-9FDE-468A-AE6D-975FCB8F86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26541" y="703208"/>
                  <a:ext cx="6091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773B4B-3ADC-4BDA-8AE2-17B32470F862}"/>
                    </a:ext>
                  </a:extLst>
                </p14:cNvPr>
                <p14:cNvContentPartPr/>
                <p14:nvPr/>
              </p14:nvContentPartPr>
              <p14:xfrm>
                <a:off x="228461" y="22448"/>
                <a:ext cx="5833080" cy="246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773B4B-3ADC-4BDA-8AE2-17B32470F8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0821" y="4808"/>
                  <a:ext cx="5868720" cy="25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88B876-5F30-4A8B-9984-63CF2420CC0B}"/>
                    </a:ext>
                  </a:extLst>
                </p14:cNvPr>
                <p14:cNvContentPartPr/>
                <p14:nvPr/>
              </p14:nvContentPartPr>
              <p14:xfrm>
                <a:off x="5417501" y="948368"/>
                <a:ext cx="1501560" cy="133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88B876-5F30-4A8B-9984-63CF2420CC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9861" y="930368"/>
                  <a:ext cx="153720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FEA90D-A43F-400E-9588-B2191C18356C}"/>
                    </a:ext>
                  </a:extLst>
                </p14:cNvPr>
                <p14:cNvContentPartPr/>
                <p14:nvPr/>
              </p14:nvContentPartPr>
              <p14:xfrm>
                <a:off x="6686141" y="1016408"/>
                <a:ext cx="538920" cy="102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FEA90D-A43F-400E-9588-B2191C1835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68501" y="998768"/>
                  <a:ext cx="57456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085D0E-0CA3-49F3-86C6-E1A8FBDE84BA}"/>
                    </a:ext>
                  </a:extLst>
                </p14:cNvPr>
                <p14:cNvContentPartPr/>
                <p14:nvPr/>
              </p14:nvContentPartPr>
              <p14:xfrm>
                <a:off x="7289141" y="971048"/>
                <a:ext cx="422280" cy="36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085D0E-0CA3-49F3-86C6-E1A8FBDE84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1141" y="953048"/>
                  <a:ext cx="457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CFC2AC-BDCE-48B9-8667-90C25B3D3193}"/>
                    </a:ext>
                  </a:extLst>
                </p14:cNvPr>
                <p14:cNvContentPartPr/>
                <p14:nvPr/>
              </p14:nvContentPartPr>
              <p14:xfrm>
                <a:off x="4037261" y="2313128"/>
                <a:ext cx="78120" cy="54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CFC2AC-BDCE-48B9-8667-90C25B3D31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9621" y="2295128"/>
                  <a:ext cx="1137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F690F7-28B2-4A4E-8665-8CEF84A7794C}"/>
                    </a:ext>
                  </a:extLst>
                </p14:cNvPr>
                <p14:cNvContentPartPr/>
                <p14:nvPr/>
              </p14:nvContentPartPr>
              <p14:xfrm>
                <a:off x="3714341" y="2754128"/>
                <a:ext cx="21636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F690F7-28B2-4A4E-8665-8CEF84A779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6341" y="2736488"/>
                  <a:ext cx="252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A30228-B4E4-4D0B-8EC0-C748CDCD91B0}"/>
                    </a:ext>
                  </a:extLst>
                </p14:cNvPr>
                <p14:cNvContentPartPr/>
                <p14:nvPr/>
              </p14:nvContentPartPr>
              <p14:xfrm>
                <a:off x="3833141" y="2521568"/>
                <a:ext cx="582120" cy="32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A30228-B4E4-4D0B-8EC0-C748CDCD91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5141" y="2503568"/>
                  <a:ext cx="617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62A234-E731-4352-AA96-2C60701A2420}"/>
                    </a:ext>
                  </a:extLst>
                </p14:cNvPr>
                <p14:cNvContentPartPr/>
                <p14:nvPr/>
              </p14:nvContentPartPr>
              <p14:xfrm>
                <a:off x="3829181" y="3330848"/>
                <a:ext cx="190800" cy="55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62A234-E731-4352-AA96-2C60701A24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1181" y="3312848"/>
                  <a:ext cx="2264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51BD52-9690-4031-BA62-8E3438688BAA}"/>
                    </a:ext>
                  </a:extLst>
                </p14:cNvPr>
                <p14:cNvContentPartPr/>
                <p14:nvPr/>
              </p14:nvContentPartPr>
              <p14:xfrm>
                <a:off x="3971741" y="3474848"/>
                <a:ext cx="432720" cy="48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51BD52-9690-4031-BA62-8E3438688B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4101" y="3457208"/>
                  <a:ext cx="468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2F3288-25D3-4F87-A7F6-54E10C8B4514}"/>
                    </a:ext>
                  </a:extLst>
                </p14:cNvPr>
                <p14:cNvContentPartPr/>
                <p14:nvPr/>
              </p14:nvContentPartPr>
              <p14:xfrm>
                <a:off x="4540181" y="3212048"/>
                <a:ext cx="27000" cy="56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2F3288-25D3-4F87-A7F6-54E10C8B45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2181" y="3194048"/>
                  <a:ext cx="626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9B2C3A-419A-403D-ACA1-8E65326760F2}"/>
                    </a:ext>
                  </a:extLst>
                </p14:cNvPr>
                <p14:cNvContentPartPr/>
                <p14:nvPr/>
              </p14:nvContentPartPr>
              <p14:xfrm>
                <a:off x="4423901" y="3509768"/>
                <a:ext cx="55800" cy="15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9B2C3A-419A-403D-ACA1-8E65326760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6261" y="3491768"/>
                  <a:ext cx="91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FB6E06-B76E-44F1-A7CB-9B72BEA61344}"/>
                    </a:ext>
                  </a:extLst>
                </p14:cNvPr>
                <p14:cNvContentPartPr/>
                <p14:nvPr/>
              </p14:nvContentPartPr>
              <p14:xfrm>
                <a:off x="4590581" y="3258128"/>
                <a:ext cx="394920" cy="31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FB6E06-B76E-44F1-A7CB-9B72BEA613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2581" y="3240128"/>
                  <a:ext cx="430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173ABC-73FE-4989-94FE-8E244A4EC513}"/>
                    </a:ext>
                  </a:extLst>
                </p14:cNvPr>
                <p14:cNvContentPartPr/>
                <p14:nvPr/>
              </p14:nvContentPartPr>
              <p14:xfrm>
                <a:off x="5042741" y="3182168"/>
                <a:ext cx="226440" cy="229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173ABC-73FE-4989-94FE-8E244A4EC5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24741" y="3164528"/>
                  <a:ext cx="262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F97DCA-D648-4D0D-BB18-BB4BFBF49BAC}"/>
                    </a:ext>
                  </a:extLst>
                </p14:cNvPr>
                <p14:cNvContentPartPr/>
                <p14:nvPr/>
              </p14:nvContentPartPr>
              <p14:xfrm>
                <a:off x="5476901" y="2800568"/>
                <a:ext cx="478080" cy="44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F97DCA-D648-4D0D-BB18-BB4BFBF49B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9261" y="2782568"/>
                  <a:ext cx="513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C60D33-038E-4B08-9EDC-F9D0A7FCA4D3}"/>
                    </a:ext>
                  </a:extLst>
                </p14:cNvPr>
                <p14:cNvContentPartPr/>
                <p14:nvPr/>
              </p14:nvContentPartPr>
              <p14:xfrm>
                <a:off x="3773021" y="2961128"/>
                <a:ext cx="3692160" cy="154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C60D33-038E-4B08-9EDC-F9D0A7FCA4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5381" y="2943128"/>
                  <a:ext cx="372780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EC9300-DD7A-471D-A6DE-9B12467262A0}"/>
                    </a:ext>
                  </a:extLst>
                </p14:cNvPr>
                <p14:cNvContentPartPr/>
                <p14:nvPr/>
              </p14:nvContentPartPr>
              <p14:xfrm>
                <a:off x="7640861" y="3101528"/>
                <a:ext cx="267120" cy="42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EC9300-DD7A-471D-A6DE-9B12467262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3221" y="3083528"/>
                  <a:ext cx="302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9AF547-14E9-4F47-A59B-A2D824B5060B}"/>
                    </a:ext>
                  </a:extLst>
                </p14:cNvPr>
                <p14:cNvContentPartPr/>
                <p14:nvPr/>
              </p14:nvContentPartPr>
              <p14:xfrm>
                <a:off x="8027141" y="2999288"/>
                <a:ext cx="3268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9AF547-14E9-4F47-A59B-A2D824B506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09141" y="2981648"/>
                  <a:ext cx="362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88666A-A51F-4586-9883-72E2756D068C}"/>
                    </a:ext>
                  </a:extLst>
                </p14:cNvPr>
                <p14:cNvContentPartPr/>
                <p14:nvPr/>
              </p14:nvContentPartPr>
              <p14:xfrm>
                <a:off x="8528261" y="2925128"/>
                <a:ext cx="3549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88666A-A51F-4586-9883-72E2756D06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10261" y="2907128"/>
                  <a:ext cx="390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944B94-E5E4-42FD-9E14-C2A21FEF266E}"/>
                    </a:ext>
                  </a:extLst>
                </p14:cNvPr>
                <p14:cNvContentPartPr/>
                <p14:nvPr/>
              </p14:nvContentPartPr>
              <p14:xfrm>
                <a:off x="8794301" y="2883368"/>
                <a:ext cx="117000" cy="532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944B94-E5E4-42FD-9E14-C2A21FEF26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76301" y="2865728"/>
                  <a:ext cx="1526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9CED54-84DD-4175-B2E9-915592488EFF}"/>
                    </a:ext>
                  </a:extLst>
                </p14:cNvPr>
                <p14:cNvContentPartPr/>
                <p14:nvPr/>
              </p14:nvContentPartPr>
              <p14:xfrm>
                <a:off x="6797741" y="2266688"/>
                <a:ext cx="2597760" cy="1527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9CED54-84DD-4175-B2E9-915592488E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9741" y="2248688"/>
                  <a:ext cx="263340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CF9341-A1CB-44F0-9365-04690841BFA6}"/>
                    </a:ext>
                  </a:extLst>
                </p14:cNvPr>
                <p14:cNvContentPartPr/>
                <p14:nvPr/>
              </p14:nvContentPartPr>
              <p14:xfrm>
                <a:off x="8739221" y="3945728"/>
                <a:ext cx="41760" cy="34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CF9341-A1CB-44F0-9365-04690841BF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21581" y="3927728"/>
                  <a:ext cx="77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C75D95-FEF3-43C6-8D7D-95F4C365B59E}"/>
                    </a:ext>
                  </a:extLst>
                </p14:cNvPr>
                <p14:cNvContentPartPr/>
                <p14:nvPr/>
              </p14:nvContentPartPr>
              <p14:xfrm>
                <a:off x="8712581" y="3807848"/>
                <a:ext cx="361080" cy="410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C75D95-FEF3-43C6-8D7D-95F4C365B5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94581" y="3790208"/>
                  <a:ext cx="396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DE5D26-3287-40D8-8693-0F03EC031523}"/>
                    </a:ext>
                  </a:extLst>
                </p14:cNvPr>
                <p14:cNvContentPartPr/>
                <p14:nvPr/>
              </p14:nvContentPartPr>
              <p14:xfrm>
                <a:off x="9097421" y="3800648"/>
                <a:ext cx="285480" cy="43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DE5D26-3287-40D8-8693-0F03EC0315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79781" y="3782648"/>
                  <a:ext cx="3211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165D75-192F-4450-BEE4-73445DAA0EF6}"/>
                    </a:ext>
                  </a:extLst>
                </p14:cNvPr>
                <p14:cNvContentPartPr/>
                <p14:nvPr/>
              </p14:nvContentPartPr>
              <p14:xfrm>
                <a:off x="9389741" y="3720008"/>
                <a:ext cx="427320" cy="342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165D75-192F-4450-BEE4-73445DAA0E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72101" y="3702008"/>
                  <a:ext cx="462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4AD22E-0784-403C-A83C-D6CE905906E3}"/>
                    </a:ext>
                  </a:extLst>
                </p14:cNvPr>
                <p14:cNvContentPartPr/>
                <p14:nvPr/>
              </p14:nvContentPartPr>
              <p14:xfrm>
                <a:off x="9471821" y="3844928"/>
                <a:ext cx="325440" cy="27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4AD22E-0784-403C-A83C-D6CE905906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4181" y="3827288"/>
                  <a:ext cx="361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13D6D-8E94-4C20-9C1F-0F197BB1784E}"/>
                    </a:ext>
                  </a:extLst>
                </p14:cNvPr>
                <p14:cNvContentPartPr/>
                <p14:nvPr/>
              </p14:nvContentPartPr>
              <p14:xfrm>
                <a:off x="7060901" y="4005488"/>
                <a:ext cx="4853880" cy="89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13D6D-8E94-4C20-9C1F-0F197BB178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43261" y="3987848"/>
                  <a:ext cx="488952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3614D8-F0C0-4A28-8114-CCFAF3BC4E10}"/>
                    </a:ext>
                  </a:extLst>
                </p14:cNvPr>
                <p14:cNvContentPartPr/>
                <p14:nvPr/>
              </p14:nvContentPartPr>
              <p14:xfrm>
                <a:off x="8256461" y="3724688"/>
                <a:ext cx="272160" cy="98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3614D8-F0C0-4A28-8114-CCFAF3BC4E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8821" y="3707048"/>
                  <a:ext cx="30780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380210-DC36-4F19-BB8B-AE91CC251197}"/>
                    </a:ext>
                  </a:extLst>
                </p14:cNvPr>
                <p14:cNvContentPartPr/>
                <p14:nvPr/>
              </p14:nvContentPartPr>
              <p14:xfrm>
                <a:off x="7887101" y="3084248"/>
                <a:ext cx="2941560" cy="915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380210-DC36-4F19-BB8B-AE91CC2511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69101" y="3066248"/>
                  <a:ext cx="297720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8EE420-8853-4D2A-9A0D-10F22CFD1B02}"/>
                    </a:ext>
                  </a:extLst>
                </p14:cNvPr>
                <p14:cNvContentPartPr/>
                <p14:nvPr/>
              </p14:nvContentPartPr>
              <p14:xfrm>
                <a:off x="9931901" y="1707968"/>
                <a:ext cx="398880" cy="148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8EE420-8853-4D2A-9A0D-10F22CFD1B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4261" y="1689968"/>
                  <a:ext cx="43452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C48BCE-D57D-46AB-8CA0-9CA83089C583}"/>
                    </a:ext>
                  </a:extLst>
                </p14:cNvPr>
                <p14:cNvContentPartPr/>
                <p14:nvPr/>
              </p14:nvContentPartPr>
              <p14:xfrm>
                <a:off x="9634541" y="1650008"/>
                <a:ext cx="987840" cy="59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C48BCE-D57D-46AB-8CA0-9CA83089C5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16541" y="1632368"/>
                  <a:ext cx="10234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167621-4C22-4CBF-A990-D3915D37F8E6}"/>
                    </a:ext>
                  </a:extLst>
                </p14:cNvPr>
                <p14:cNvContentPartPr/>
                <p14:nvPr/>
              </p14:nvContentPartPr>
              <p14:xfrm>
                <a:off x="10076621" y="1608608"/>
                <a:ext cx="731880" cy="805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167621-4C22-4CBF-A990-D3915D37F8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58981" y="1590968"/>
                  <a:ext cx="7675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A565AA2-2F60-4E83-9DA6-C9C1DC2102A1}"/>
                    </a:ext>
                  </a:extLst>
                </p14:cNvPr>
                <p14:cNvContentPartPr/>
                <p14:nvPr/>
              </p14:nvContentPartPr>
              <p14:xfrm>
                <a:off x="8904461" y="935408"/>
                <a:ext cx="617400" cy="77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A565AA2-2F60-4E83-9DA6-C9C1DC2102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6461" y="917768"/>
                  <a:ext cx="6530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518A19-B532-42F5-B6CD-F907A3AFBBB7}"/>
                    </a:ext>
                  </a:extLst>
                </p14:cNvPr>
                <p14:cNvContentPartPr/>
                <p14:nvPr/>
              </p14:nvContentPartPr>
              <p14:xfrm>
                <a:off x="9671981" y="1170128"/>
                <a:ext cx="41112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518A19-B532-42F5-B6CD-F907A3AFBB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54341" y="1152128"/>
                  <a:ext cx="446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8CEC95-7D1B-47B7-ADE0-10FD978BA929}"/>
                    </a:ext>
                  </a:extLst>
                </p14:cNvPr>
                <p14:cNvContentPartPr/>
                <p14:nvPr/>
              </p14:nvContentPartPr>
              <p14:xfrm>
                <a:off x="10172021" y="911288"/>
                <a:ext cx="236160" cy="402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8CEC95-7D1B-47B7-ADE0-10FD978BA9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54021" y="893288"/>
                  <a:ext cx="271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B12CBB-4DDD-40CD-BF03-23DF898E64FA}"/>
                    </a:ext>
                  </a:extLst>
                </p14:cNvPr>
                <p14:cNvContentPartPr/>
                <p14:nvPr/>
              </p14:nvContentPartPr>
              <p14:xfrm>
                <a:off x="10399181" y="726968"/>
                <a:ext cx="533160" cy="825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B12CBB-4DDD-40CD-BF03-23DF898E64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81541" y="708968"/>
                  <a:ext cx="56880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D1AC2D-67C1-4E9A-B5A3-75ACDEB38462}"/>
                    </a:ext>
                  </a:extLst>
                </p14:cNvPr>
                <p14:cNvContentPartPr/>
                <p14:nvPr/>
              </p14:nvContentPartPr>
              <p14:xfrm>
                <a:off x="11198741" y="761168"/>
                <a:ext cx="129240" cy="63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D1AC2D-67C1-4E9A-B5A3-75ACDEB384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81101" y="743168"/>
                  <a:ext cx="1648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0500BF-5226-4D22-82F7-56C7C6AEF716}"/>
                    </a:ext>
                  </a:extLst>
                </p14:cNvPr>
                <p14:cNvContentPartPr/>
                <p14:nvPr/>
              </p14:nvContentPartPr>
              <p14:xfrm>
                <a:off x="11084981" y="1191008"/>
                <a:ext cx="264960" cy="17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0500BF-5226-4D22-82F7-56C7C6AEF7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6981" y="1173008"/>
                  <a:ext cx="30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DF74B3-0884-451D-A26A-E55092CF61BA}"/>
                    </a:ext>
                  </a:extLst>
                </p14:cNvPr>
                <p14:cNvContentPartPr/>
                <p14:nvPr/>
              </p14:nvContentPartPr>
              <p14:xfrm>
                <a:off x="8056301" y="348608"/>
                <a:ext cx="3975120" cy="166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DF74B3-0884-451D-A26A-E55092CF61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38301" y="330968"/>
                  <a:ext cx="401076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04EE02-1318-4EEC-96E0-38667799DBC7}"/>
                    </a:ext>
                  </a:extLst>
                </p14:cNvPr>
                <p14:cNvContentPartPr/>
                <p14:nvPr/>
              </p14:nvContentPartPr>
              <p14:xfrm>
                <a:off x="347621" y="3434528"/>
                <a:ext cx="403920" cy="72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04EE02-1318-4EEC-96E0-38667799DB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981" y="3416528"/>
                  <a:ext cx="4395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75818A-6D41-4CDF-A311-DDBD1D5B961D}"/>
                    </a:ext>
                  </a:extLst>
                </p14:cNvPr>
                <p14:cNvContentPartPr/>
                <p14:nvPr/>
              </p14:nvContentPartPr>
              <p14:xfrm>
                <a:off x="766661" y="3352448"/>
                <a:ext cx="747000" cy="58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75818A-6D41-4CDF-A311-DDBD1D5B96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8661" y="3334448"/>
                  <a:ext cx="7826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E840F7-C578-44F6-8C1E-91A3BDD65558}"/>
                    </a:ext>
                  </a:extLst>
                </p14:cNvPr>
                <p14:cNvContentPartPr/>
                <p14:nvPr/>
              </p14:nvContentPartPr>
              <p14:xfrm>
                <a:off x="18221" y="2933768"/>
                <a:ext cx="1801800" cy="129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E840F7-C578-44F6-8C1E-91A3BDD655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1" y="2915768"/>
                  <a:ext cx="1837440" cy="13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337DF8-CA95-40CA-B188-1391D5995515}"/>
                    </a:ext>
                  </a:extLst>
                </p14:cNvPr>
                <p14:cNvContentPartPr/>
                <p14:nvPr/>
              </p14:nvContentPartPr>
              <p14:xfrm>
                <a:off x="654701" y="4137968"/>
                <a:ext cx="1213560" cy="84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337DF8-CA95-40CA-B188-1391D599551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7061" y="4119968"/>
                  <a:ext cx="124920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7A723E-E389-4E32-A4ED-3923E06E4358}"/>
                    </a:ext>
                  </a:extLst>
                </p14:cNvPr>
                <p14:cNvContentPartPr/>
                <p14:nvPr/>
              </p14:nvContentPartPr>
              <p14:xfrm>
                <a:off x="290741" y="3861128"/>
                <a:ext cx="1959840" cy="1255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7A723E-E389-4E32-A4ED-3923E06E43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101" y="3843488"/>
                  <a:ext cx="199548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669562-2347-4D10-A559-31278244CEF0}"/>
                    </a:ext>
                  </a:extLst>
                </p14:cNvPr>
                <p14:cNvContentPartPr/>
                <p14:nvPr/>
              </p14:nvContentPartPr>
              <p14:xfrm>
                <a:off x="1501421" y="5398328"/>
                <a:ext cx="106560" cy="236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669562-2347-4D10-A559-31278244CE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83781" y="5380328"/>
                  <a:ext cx="142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8B09DA-9A2C-4C8C-AB50-368498247198}"/>
                    </a:ext>
                  </a:extLst>
                </p14:cNvPr>
                <p14:cNvContentPartPr/>
                <p14:nvPr/>
              </p14:nvContentPartPr>
              <p14:xfrm>
                <a:off x="1354901" y="5111048"/>
                <a:ext cx="139320" cy="218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8B09DA-9A2C-4C8C-AB50-3684982471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36901" y="5093408"/>
                  <a:ext cx="174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749078-B765-4453-9FD4-4813EA14BD25}"/>
                    </a:ext>
                  </a:extLst>
                </p14:cNvPr>
                <p14:cNvContentPartPr/>
                <p14:nvPr/>
              </p14:nvContentPartPr>
              <p14:xfrm>
                <a:off x="1559021" y="5161808"/>
                <a:ext cx="336240" cy="395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749078-B765-4453-9FD4-4813EA14B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41021" y="5144168"/>
                  <a:ext cx="371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5742FA-DA49-4E6D-B000-699EACF2DF43}"/>
                    </a:ext>
                  </a:extLst>
                </p14:cNvPr>
                <p14:cNvContentPartPr/>
                <p14:nvPr/>
              </p14:nvContentPartPr>
              <p14:xfrm>
                <a:off x="1919381" y="5087648"/>
                <a:ext cx="169560" cy="401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5742FA-DA49-4E6D-B000-699EACF2DF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01381" y="5069648"/>
                  <a:ext cx="205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53ABEF-AA86-4A9A-B31D-E36F1B206400}"/>
                    </a:ext>
                  </a:extLst>
                </p14:cNvPr>
                <p14:cNvContentPartPr/>
                <p14:nvPr/>
              </p14:nvContentPartPr>
              <p14:xfrm>
                <a:off x="2052581" y="4949408"/>
                <a:ext cx="477720" cy="331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53ABEF-AA86-4A9A-B31D-E36F1B2064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34941" y="4931408"/>
                  <a:ext cx="513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81F851-6FD2-4F7F-8F9F-D2DEDF10BDDE}"/>
                    </a:ext>
                  </a:extLst>
                </p14:cNvPr>
                <p14:cNvContentPartPr/>
                <p14:nvPr/>
              </p14:nvContentPartPr>
              <p14:xfrm>
                <a:off x="2544341" y="4869128"/>
                <a:ext cx="268200" cy="24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81F851-6FD2-4F7F-8F9F-D2DEDF10BD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6701" y="4851128"/>
                  <a:ext cx="303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4492E9-7F14-485D-99E0-E4876BF2918B}"/>
                    </a:ext>
                  </a:extLst>
                </p14:cNvPr>
                <p14:cNvContentPartPr/>
                <p14:nvPr/>
              </p14:nvContentPartPr>
              <p14:xfrm>
                <a:off x="2836301" y="4586888"/>
                <a:ext cx="340560" cy="351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4492E9-7F14-485D-99E0-E4876BF291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18661" y="4568888"/>
                  <a:ext cx="376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2276AC-D5F2-4BF7-87BF-F5FFB3DE5AD3}"/>
                    </a:ext>
                  </a:extLst>
                </p14:cNvPr>
                <p14:cNvContentPartPr/>
                <p14:nvPr/>
              </p14:nvContentPartPr>
              <p14:xfrm>
                <a:off x="368861" y="4189448"/>
                <a:ext cx="3651120" cy="1766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2276AC-D5F2-4BF7-87BF-F5FFB3DE5A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861" y="4171448"/>
                  <a:ext cx="3686760" cy="18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A9B3D-E2D6-44EB-9483-4DDCD236DDD9}"/>
                    </a:ext>
                  </a:extLst>
                </p14:cNvPr>
                <p14:cNvContentPartPr/>
                <p14:nvPr/>
              </p14:nvContentPartPr>
              <p14:xfrm>
                <a:off x="2431301" y="3742688"/>
                <a:ext cx="87480" cy="217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A9B3D-E2D6-44EB-9483-4DDCD236DD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13661" y="3724688"/>
                  <a:ext cx="123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1EAC05-BFBE-4BF2-AC4A-FF1A74F7619B}"/>
                    </a:ext>
                  </a:extLst>
                </p14:cNvPr>
                <p14:cNvContentPartPr/>
                <p14:nvPr/>
              </p14:nvContentPartPr>
              <p14:xfrm>
                <a:off x="2340221" y="3782648"/>
                <a:ext cx="273960" cy="133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1EAC05-BFBE-4BF2-AC4A-FF1A74F761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2221" y="3765008"/>
                  <a:ext cx="30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66AEEF-C64E-41A5-A238-512938C1395B}"/>
                    </a:ext>
                  </a:extLst>
                </p14:cNvPr>
                <p14:cNvContentPartPr/>
                <p14:nvPr/>
              </p14:nvContentPartPr>
              <p14:xfrm>
                <a:off x="2438141" y="3756008"/>
                <a:ext cx="86760" cy="178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66AEEF-C64E-41A5-A238-512938C139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20501" y="3738008"/>
                  <a:ext cx="122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9B8F88-616E-4FA4-9D66-6ED3D273517E}"/>
                    </a:ext>
                  </a:extLst>
                </p14:cNvPr>
                <p14:cNvContentPartPr/>
                <p14:nvPr/>
              </p14:nvContentPartPr>
              <p14:xfrm>
                <a:off x="1911821" y="3097568"/>
                <a:ext cx="507960" cy="235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9B8F88-616E-4FA4-9D66-6ED3D27351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94181" y="3079568"/>
                  <a:ext cx="543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FE8DBF-B71A-40DD-93E8-D22EF002AECC}"/>
                    </a:ext>
                  </a:extLst>
                </p14:cNvPr>
                <p14:cNvContentPartPr/>
                <p14:nvPr/>
              </p14:nvContentPartPr>
              <p14:xfrm>
                <a:off x="2601941" y="2736488"/>
                <a:ext cx="218520" cy="30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FE8DBF-B71A-40DD-93E8-D22EF002AE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83941" y="2718488"/>
                  <a:ext cx="254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754D67-41CE-4D19-B254-1FED9A741A70}"/>
                    </a:ext>
                  </a:extLst>
                </p14:cNvPr>
                <p14:cNvContentPartPr/>
                <p14:nvPr/>
              </p14:nvContentPartPr>
              <p14:xfrm>
                <a:off x="2881301" y="2625608"/>
                <a:ext cx="120600" cy="32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754D67-41CE-4D19-B254-1FED9A741A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63661" y="2607608"/>
                  <a:ext cx="156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B924E2-5B64-41AC-82B7-AB61011A6918}"/>
                    </a:ext>
                  </a:extLst>
                </p14:cNvPr>
                <p14:cNvContentPartPr/>
                <p14:nvPr/>
              </p14:nvContentPartPr>
              <p14:xfrm>
                <a:off x="2891381" y="2578808"/>
                <a:ext cx="231120" cy="375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B924E2-5B64-41AC-82B7-AB61011A69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3381" y="2560808"/>
                  <a:ext cx="2667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5A7397-7073-465C-AA04-DE19453210DB}"/>
                    </a:ext>
                  </a:extLst>
                </p14:cNvPr>
                <p14:cNvContentPartPr/>
                <p14:nvPr/>
              </p14:nvContentPartPr>
              <p14:xfrm>
                <a:off x="3137261" y="2473328"/>
                <a:ext cx="428760" cy="327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5A7397-7073-465C-AA04-DE19453210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19261" y="2455328"/>
                  <a:ext cx="464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48ADEE-0134-44F1-89E6-21BFE724AFBF}"/>
                    </a:ext>
                  </a:extLst>
                </p14:cNvPr>
                <p14:cNvContentPartPr/>
                <p14:nvPr/>
              </p14:nvContentPartPr>
              <p14:xfrm>
                <a:off x="3515981" y="2259848"/>
                <a:ext cx="225000" cy="44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48ADEE-0134-44F1-89E6-21BFE724AF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97981" y="2242208"/>
                  <a:ext cx="2606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07965A-EC39-4845-A9EB-991864D49626}"/>
                    </a:ext>
                  </a:extLst>
                </p14:cNvPr>
                <p14:cNvContentPartPr/>
                <p14:nvPr/>
              </p14:nvContentPartPr>
              <p14:xfrm>
                <a:off x="4217621" y="4820168"/>
                <a:ext cx="2454840" cy="279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07965A-EC39-4845-A9EB-991864D496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99981" y="4802168"/>
                  <a:ext cx="2490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D19AD4-0F76-46F4-A9F9-A5B230CF72D8}"/>
                    </a:ext>
                  </a:extLst>
                </p14:cNvPr>
                <p14:cNvContentPartPr/>
                <p14:nvPr/>
              </p14:nvContentPartPr>
              <p14:xfrm>
                <a:off x="3497981" y="4886768"/>
                <a:ext cx="4469400" cy="695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D19AD4-0F76-46F4-A9F9-A5B230CF7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80341" y="4869128"/>
                  <a:ext cx="45050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745FD3-FB3B-4AB0-B4FA-4F911F0B6A83}"/>
                    </a:ext>
                  </a:extLst>
                </p14:cNvPr>
                <p14:cNvContentPartPr/>
                <p14:nvPr/>
              </p14:nvContentPartPr>
              <p14:xfrm>
                <a:off x="1225661" y="3960848"/>
                <a:ext cx="1364760" cy="64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745FD3-FB3B-4AB0-B4FA-4F911F0B6A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08021" y="3943208"/>
                  <a:ext cx="14004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9A10B2-2C46-424F-AF2C-510859CAE97B}"/>
                    </a:ext>
                  </a:extLst>
                </p14:cNvPr>
                <p14:cNvContentPartPr/>
                <p14:nvPr/>
              </p14:nvContentPartPr>
              <p14:xfrm>
                <a:off x="10832261" y="3195488"/>
                <a:ext cx="823320" cy="51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9A10B2-2C46-424F-AF2C-510859CAE9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14261" y="3177848"/>
                  <a:ext cx="858960" cy="55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99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5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BBCED2-74AA-4236-9228-929F3B058888}"/>
                  </a:ext>
                </a:extLst>
              </p14:cNvPr>
              <p14:cNvContentPartPr/>
              <p14:nvPr/>
            </p14:nvContentPartPr>
            <p14:xfrm>
              <a:off x="295200" y="56160"/>
              <a:ext cx="11690640" cy="507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BBCED2-74AA-4236-9228-929F3B058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40" y="46800"/>
                <a:ext cx="11709360" cy="50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4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2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32AA3F-2415-4364-ACE6-28E17B87AC5D}"/>
                  </a:ext>
                </a:extLst>
              </p14:cNvPr>
              <p14:cNvContentPartPr/>
              <p14:nvPr/>
            </p14:nvContentPartPr>
            <p14:xfrm>
              <a:off x="0" y="108720"/>
              <a:ext cx="12100680" cy="566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32AA3F-2415-4364-ACE6-28E17B87A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9360"/>
                <a:ext cx="12119400" cy="56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9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9108E-7A19-4DC9-AC83-95FD3745D6DA}"/>
                  </a:ext>
                </a:extLst>
              </p14:cNvPr>
              <p14:cNvContentPartPr/>
              <p14:nvPr/>
            </p14:nvContentPartPr>
            <p14:xfrm>
              <a:off x="0" y="97200"/>
              <a:ext cx="12198240" cy="624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9108E-7A19-4DC9-AC83-95FD3745D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7840"/>
                <a:ext cx="12216960" cy="62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06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281FDD-D188-4C6A-9ED9-2CEC6B1D6C49}"/>
                  </a:ext>
                </a:extLst>
              </p14:cNvPr>
              <p14:cNvContentPartPr/>
              <p14:nvPr/>
            </p14:nvContentPartPr>
            <p14:xfrm>
              <a:off x="482400" y="115200"/>
              <a:ext cx="9725040" cy="503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281FDD-D188-4C6A-9ED9-2CEC6B1D6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05840"/>
                <a:ext cx="9743760" cy="50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2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E495C-4851-4B07-A9DA-8A197B5AAAB8}"/>
                  </a:ext>
                </a:extLst>
              </p14:cNvPr>
              <p14:cNvContentPartPr/>
              <p14:nvPr/>
            </p14:nvContentPartPr>
            <p14:xfrm>
              <a:off x="200160" y="0"/>
              <a:ext cx="11998080" cy="650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E495C-4851-4B07-A9DA-8A197B5AA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-9360"/>
                <a:ext cx="12016800" cy="65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E13552-9082-4103-84EF-DE62BB5D3E47}"/>
                  </a:ext>
                </a:extLst>
              </p14:cNvPr>
              <p14:cNvContentPartPr/>
              <p14:nvPr/>
            </p14:nvContentPartPr>
            <p14:xfrm>
              <a:off x="1256760" y="487800"/>
              <a:ext cx="4372920" cy="22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E13552-9082-4103-84EF-DE62BB5D3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400" y="478440"/>
                <a:ext cx="439164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43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FF12F-B91A-437D-BAEE-A9E265C078AA}"/>
                  </a:ext>
                </a:extLst>
              </p14:cNvPr>
              <p14:cNvContentPartPr/>
              <p14:nvPr/>
            </p14:nvContentPartPr>
            <p14:xfrm>
              <a:off x="0" y="84600"/>
              <a:ext cx="11983320" cy="632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FF12F-B91A-437D-BAEE-A9E265C07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5240"/>
                <a:ext cx="12002040" cy="63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8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A666CC-D955-4823-B0F9-217BF191B16C}"/>
                  </a:ext>
                </a:extLst>
              </p14:cNvPr>
              <p14:cNvContentPartPr/>
              <p14:nvPr/>
            </p14:nvContentPartPr>
            <p14:xfrm>
              <a:off x="187200" y="50400"/>
              <a:ext cx="11597760" cy="64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A666CC-D955-4823-B0F9-217BF191B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40" y="41040"/>
                <a:ext cx="11616480" cy="64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CBF69B-1690-455E-8F2F-A9F76F6B597C}"/>
                  </a:ext>
                </a:extLst>
              </p14:cNvPr>
              <p14:cNvContentPartPr/>
              <p14:nvPr/>
            </p14:nvContentPartPr>
            <p14:xfrm>
              <a:off x="525600" y="756000"/>
              <a:ext cx="11320920" cy="38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CBF69B-1690-455E-8F2F-A9F76F6B59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746640"/>
                <a:ext cx="113396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9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A5DDE7-D465-4484-A926-D91C092B86AE}"/>
                  </a:ext>
                </a:extLst>
              </p14:cNvPr>
              <p14:cNvContentPartPr/>
              <p14:nvPr/>
            </p14:nvContentPartPr>
            <p14:xfrm>
              <a:off x="313200" y="36720"/>
              <a:ext cx="11885040" cy="606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A5DDE7-D465-4484-A926-D91C092B8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40" y="27360"/>
                <a:ext cx="11903760" cy="60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438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377490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25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Chakraborty</dc:creator>
  <cp:lastModifiedBy>Indranil Chakraborty</cp:lastModifiedBy>
  <cp:revision>2</cp:revision>
  <dcterms:created xsi:type="dcterms:W3CDTF">2022-11-03T13:47:16Z</dcterms:created>
  <dcterms:modified xsi:type="dcterms:W3CDTF">2022-11-04T19:02:15Z</dcterms:modified>
</cp:coreProperties>
</file>