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1T15:02:48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11124 9822 243 0,'-63'10'382'0,"-3"0"-7"0,2 0 1 16,-2 2 0-16,-4-3-2 0,3 0-6 0,-3 2-14 15,3-2-13-15,-2-1-30 0,-2-1-9 0,1 3-12 16,4-2-11-16,-1-1-8 0,4 2-9 0,-1 0-9 15,4-4-14-15,0-1-11 0,10 4-6 0,3-3-4 16,4-2-11-16,7 4-12 0,6-7-25 16,0 5-28-16,30-5-20 0,-48 5-26 0,48-5-16 15,0 0-7-15,0 0-12 0,44 5-1 0,26-10-4 16,50 0-11-16,57-7-3 0,49-4-9 0,88-3-4 16,30-12-4-16,32 5-2 0,51-7-1 0,41-2-8 15,25-5-9-15,164-13 9 0,20 3-9 0,23 0 4 16,40 3-3-16,14 2-3 0,43-1 4 15,1 7-5-15,22 1 3 0,-7 6-4 0,-9 4 5 16,-7 6-6-16,-40 4-6 0,-33 11 4 0,-44 4-2 16,-153 3-4-16,-33 3 2 0,-34 4 0 0,-43 6 2 15,-44-1 0-15,-46 2-1 0,-87-2 3 0,-36-3-4 16,-47 1 0-16,-24-3-2 0,-16 1 5 16,-27 0 0-16,-17-7 0 0,-10 5 5 0,-10-6 6 15,-9 2 14-15,-7-2 1 0,-4 0-5 0,-33 0-8 16,37-5-36-16,-37 5-32 0,14-12-56 0,-14 12-77 15,-18-17-98-15,-2 7-103 0,-10-5-137 0,-3-3-161 16,-4 3-193-16,-13-2-633 0,-3-8-961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21T15:03:04.0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F6FC6"/>
    </inkml:brush>
  </inkml:definitions>
  <inkml:trace contextRef="#ctx0" brushRef="#br0">14320 1575 196 0,'27'-6'535'16,"-27"6"-2"-16,0 0 6 0,0 0-8 0,0 0-22 15,0 0-22-15,0 0-40 0,0 0-42 0,0 0-55 16,0 0-46-16,0 0-39 0,0 0-30 0,0 0-22 16,0 0-18-16,22-7-12 0,-22 7-10 0,0 0-24 15,27-12-6-15,-27 12-6 0,24-12-10 0,-24 12-9 16,23-24-11-16,-3 12-20 0,-6-1-15 0,2-1-11 16,1-4-10-16,0 0-9 0,-4 1-12 0,4 0-1 15,-4 0 0-15,0-1 6 0,-2 3 9 16,-5-3 7-16,4 1 11 0,-10 17 3 0,7-31 0 0,-7 31-3 15,-4-27-10-15,4 27-9 0,-16-24-10 16,2 12-7-16,-9 0-3 0,3 4-5 16,-10 4-4-16,0 2-3 0,0 4-2 0,-7 1-2 15,1 2-4-15,-5 5 1 0,8 0-2 0,-4 5-2 16,4 2-2-16,6 2 0 0,4 7 3 0,3 2 0 16,10 5 3-16,3 1 0 0,7 3 0 0,10 6-2 15,4 5 1-15,5-1 0 0,8 8 1 0,3-2-1 16,0 1-1-16,-3 1-13 0,3-2-3 0,-6 1-1 15,-4-11-1-15,-4 2-1 0,-2-4 4 0,-4-7 2 16,-4 2 4-16,-6-6 3 0,0-5 5 16,-3 0 8-16,-7-3 14 0,-1-2 13 0,-5-3 11 15,-4-4 8-15,-7-1 16 0,-6 0-4 0,3-5-15 16,-7-2-52-16,1-5 0 0,3 0 0 0,-5-3 0 16,2 1 0-16,-1-5 0 0,1-1 0 15,9-1 0-15,0 0 0 0,4-2 0 0,0 2 0 16,9-1 0-16,14 10 0 0,-13-24-155 0,13 24-271 15,10-24-73-15,3 12-103 0,10-3-98 0,4-3-96 16,6 3-101-16,4-3-503 0,0 4-852 0</inkml:trace>
  <inkml:trace contextRef="#ctx0" brushRef="#br0" timeOffset="320.31">14984 1560 404 0,'6'-15'525'0,"-6"15"3"16,10-27-17-16,-10 27-22 0,10-24-8 0,-10 24-32 16,4-22-26-16,-4 22-33 0,3-17-40 15,-3 17-44-15,0 0-44 0,3-21-46 0,-3 21-44 16,0 0-35-16,0 0-33 0,0 0-16 0,0 0-17 16,0 0 4-16,0 0 47 0,0 0 31 0,0 0 5 15,-14 21 18-15,11-4 2 0,-3 5-16 16,-4 2-19-16,-1 5-20 0,5 5-14 0,-7 2-9 15,2 6-9-15,-2 4-11 0,7 0-16 0,-8-3-16 16,4 5-4-16,4-3-4 0,-5 0-8 0,8-7-3 16,0-1-6-16,-4-5-6 0,4-1-23 0,3-7-21 15,-3 2-20-15,3-7-7 0,0-19-23 0,0 28-78 16,0-28-96-16,3 17-87 0,-3-17-83 0,0 0-84 16,0 0-90-16,0 0-92 0,13-20-62 0,-13 20-598 15,3-26-803-15</inkml:trace>
  <inkml:trace contextRef="#ctx0" brushRef="#br0" timeOffset="1360.77">14567 1802 444 0,'0'0'523'0,"-40"-10"20"0,40 10-12 16,-27-10-17-16,27 10-19 0,-20-7-33 0,20 7-53 15,0 0-75-15,-24-12-64 0,24 12-53 0,0 0-45 16,7-15-34-16,-7 15-29 0,30-14-19 0,-10 10-20 15,10-1-13-15,10-3-9 0,-3 1-9 0,9 2-6 16,2 0-6-16,-2-3-4 0,1 4-4 0,2-4-3 16,-2 1-2-16,1 2-4 0,-2-4 1 0,-7 2-2 15,2-1 3-15,-11 3 4 0,0 1 23 16,-3 1 28-16,-27 3 20 0,43-7 12 16,-43 7 1-16,30-5-5 0,-30 5-16 0,0 0-15 15,0 0-12-15,0 0-10 0,16 12-2 0,-16-12-6 16,-16 18-9-16,-1-6 1 0,4 3-6 0,-4 3 0 15,-3-1-7-15,7 2 2 0,0 2-2 0,-1-1-2 16,4 2 6-16,0-2-8 0,4 1 2 0,-5 1 2 16,8-2-1-16,0-2-6 0,3-18 7 0,0 32 1 15,0-32 2-15,0 25-1 0,0-25 4 0,3 21 1 16,-3-21-5-16,0 0-1 0,17 12-1 0,-17-12 3 16,0 0-2-16,27-5 0 0,-27 5-2 0,19-18-2 15,-5 3-2-15,-1 0-6 0,1-3 7 16,-1-1 2-16,0-1 17 0,1 0 25 0,-1 0-2 15,1-1-2-15,-5 1-1 0,4 1 8 16,1-4-6-16,-1 2-8 0,1 4-6 0,-1-2-9 16,-3 1-4-16,3 3-5 0,4 0-5 0,-4 0-5 15,4 5-4-15,0 1 0 0,-17 9-3 0,33-12 0 16,-33 12-1-16,33 0 0 0,-33 0 0 0,38 6 0 16,-19 1 2-16,-2 6-2 0,-1-1 0 0,1 4 2 15,-4-1-5-15,1 4 4 0,-4-1-3 0,-4 5-2 16,5-2 0-16,-8 0-2 0,-3 1-2 0,0-2 0 15,-3 4 1-15,-5-5 0 0,2 1 7 16,3-2-4-16,-7 0 1 0,3-4 2 0,7-14 5 16,-16 23 0-16,16-23 0 0,-18 14 2 0,18-14 2 15,0 0 2-15,-22 9 0 0,22-9 3 0,0 0-4 16,-21-18-3-16,21 18 2 0,-3-23-6 16,3 23-1-16,10-31 1 0,-4 10-1 0,5 1-1 15,2-1 0-15,7-4-1 0,4 3 1 0,-5 0-2 16,8 0 1-16,3-4 0 0,-3 4-1 0,3 2 2 15,0-4-2-15,3 5-1 0,-6-4 6 0,3 7-4 16,3-5 0-16,-3 4-4 0,-3-1 3 0,0 3-4 16,-8 6 0-16,5-4-3 0,-4 5-6 0,-20 8-1 15,27-12-4-15,-27 12-1 0,0 0 4 0,0 0 5 16,30 4 0-16,-30-4 2 0,-3 20 6 16,3-20-1-16,-17 33 0 0,7-13 0 0,-4-1 5 15,1 10 0-15,-4-2 2 0,4 0 0 0,-1 1-3 16,1-1 4-16,4 2-1 0,-2-7-5 0,4 0 2 15,1-2-3-15,3 0 2 0,3-20 2 0,-3 30 2 16,3-30-1-16,3 19 2 0,-3-19 1 16,6 17-1-16,-6-17-3 0,0 0 0 0,0 0 5 15,40-5-1-15,-40 5-4 0,27-16 2 0,-13 3 0 16,2-1-1-16,-6-1 0 0,7-6 1 0,-3 4 1 16,-5-3-4-16,4-2 0 0,-2 1-4 0,-2 1 7 15,-2 1 1-15,-1 0 2 0,2-2 2 16,-5 1 1-16,-3 20-1 0,3-30 0 0,-3 30 1 0,3-28-6 15,-3 28 0-15,0-22 2 0,0 22-3 16,4-17-7-16,-4 17-1 0,0 0 1 0,0 0 3 16,0 0-3-16,0 0 4 0,0 0-1 0,0 0 1 15,-13 17 2-15,13-17 0 0,-8 29 1 0,8-8 2 16,0-1-1-16,0 2 3 0,0 4 1 0,8-4 5 16,-8 2-5-16,3 0-1 0,0-3-37 0,4 0-60 15,-1-1-88-15,-3-2-72 0,5-2-69 16,-8-16-79-16,9 25-72 0,-9-25-96 0,17 16-91 15,-17-16-87-15,0 0-488 0,0 0-696 0</inkml:trace>
  <inkml:trace contextRef="#ctx0" brushRef="#br0" timeOffset="1792.32">16501 1567 176 0,'7'-25'447'0,"-4"1"-6"16,0 0-6-16,-3 5-11 0,0-4-17 0,0 23-20 15,0-33-21-15,0 33-44 0,-3-30-46 0,3 30-49 16,-6-16-17-16,6 16-15 0,0 0-7 0,0 0-18 15,-38 7-24-15,25 8-20 0,0 0-14 0,-4 6-22 16,4 8-14-16,-4-4-16 0,7 4-7 0,0-1-9 16,0-1-6-16,4-1-5 0,-1-4-4 15,4-2 0-15,-5-1 6 0,8-19 65 0,-3 29 74 16,3-29 17-16,0 0-35 0,14 12-30 16,-14-12-17-16,23-9-20 0,-6-6-10 0,0-3-24 15,-1-7-6-15,8-3-14 0,-5 1-5 0,5-3-6 16,-4 3-7-16,-4 1-2 0,1 1-4 0,0 9-9 15,-4-4-9-15,-13 20-1 0,24-19 1 0,-24 19 0 16,0 0 2-16,19 15 2 0,-19-15 1 0,4 37 0 16,-4-9 6-16,-4 7-4 0,-6 5-3 0,7 10 4 15,0 1-1-15,0 3-2 0,0 4 8 0,-1 0-4 16,4-3 4-16,-4-1-10 0,-2 1 2 0,-1-5-2 16,1-2 4-16,-5-10-1 0,1-4 8 0,4-1 0 15,-8-3 13-15,-2-8 9 0,-1 1 64 16,-3-8 50-16,0-5 22 0,-3-3-15 15,23-7-7-15,-47 2-12 0,47-2-11 0,-47-4-10 16,24-1-17-16,0-3-13 0,23 8-10 0,-33-12-17 16,33 12-42-16,-24-17-31 0,24 17-132 0,-3-21-177 15,3 21-155-15,19-22-146 0,8 7-150 0,3-2-133 16,7-1-748-16,0 0-1097 0</inkml:trace>
  <inkml:trace contextRef="#ctx0" brushRef="#br0" timeOffset="2128.3">16794 1932 468 0,'14'-24'520'0,"-14"24"4"16,13-27-14-16,-13 27-30 0,6-24-26 0,-6 24-32 16,11-25-36-16,-11 25-57 0,10-26-54 0,-10 26-54 15,13-21-41-15,-13 21-36 0,20-21-30 0,-20 21-22 16,24-16-17-16,-24 16-15 0,33-17-10 16,-13 8-7-16,-4 1-6 0,-16 8-8 0,44-12-7 15,-28 5-3-15,-16 7-4 0,44-15-3 0,-44 15-1 16,30-12-2-16,-30 12-1 0,30-13-1 0,-30 13 0 15,23-16-1-15,-23 16 0 0,20-17 1 0,-20 17 4 16,10-17 0-16,-10 17-4 0,3-18 0 0,-3 18-2 16,0 0 2-16,-10-25 0 0,10 25 0 0,0 0 0 15,-20-12-3-15,20 12 1 0,0 0-2 0,-43 5-1 16,43-5 2-16,-33 17 1 0,13-2 2 16,0 5 1-16,0 3 3 0,0 2 4 0,3 5 7 15,0-1 0-15,4 5-2 0,7-2 2 0,-5 0-1 16,11 1-1-16,-3-3-1 0,6-3-21 0,0-2-66 15,11 3-94-15,2-6-119 0,11-2-141 16,3-5-150-16,14-5-183 0,-4-5-456 0,6-5-673 16</inkml:trace>
  <inkml:trace contextRef="#ctx0" brushRef="#br0" timeOffset="2508.3">18139 1644 534 0,'-4'-24'610'0,"4"24"6"16,0-19-25-16,0 19-40 0,-4-21-53 0,4 21-61 16,0 0-66-16,0-25-64 0,0 25-60 0,11-16-46 15,-11 16-43-15,16-12-30 0,-16 12-25 0,27-13-19 16,-27 13-15-16,33-12-12 0,-33 12-11 0,37-15-7 16,-14 5-5-16,-2 3-7 0,-2-3-2 15,1 1-1-15,-20 9-5 0,34-21 4 0,-34 21 1 16,26-20 5-16,-26 20 0 0,21-21 4 0,-21 21-1 15,9-21 3-15,-9 21 3 0,0-18-5 0,0 18-8 16,-6-18-1-16,6 18-4 0,-24-10 2 16,24 10-3-16,-33 0 3 0,33 0 3 0,-47 13 1 15,17 2-2-15,-7 3 0 0,1 6-3 0,-4 6-1 16,-7 8-1-16,7 4 9 0,7 1 1 0,3-4-1 16,10 4-2-16,-1 0-4 0,12-1-2 0,-1-3 2 15,10-5 3-15,3 1-2 0,10-3 5 0,1-3-8 16,5 3-1-16,8-8-4 0,0-2-48 0,6-1-76 15,5-6-98-15,-2-3-114 0,1-7-115 0,-1-5-101 16,-3-2-91-16,8-8-56 0,-1-1-572 16,3-5-717-16</inkml:trace>
  <inkml:trace contextRef="#ctx0" brushRef="#br0" timeOffset="2812.3">18879 1434 139 0,'3'-29'405'0,"0"1"3"0,-3 6 3 0,0-3-18 16,0 0-9-16,0 1-4 0,0 5-4 0,0 19-14 15,-3-32-31-15,3 32-49 0,-3-28-53 0,3 28-52 16,-3-20-37-16,3 20 2 0,0 0 43 0,0 0 20 16,0 0 16-16,-18 15-8 0,12 2 1 0,-4 4-6 15,-4 6-13-15,2 6-13 0,-9 4-8 0,2 7 7 16,-5-1-21-16,4 1-25 0,-4-1-24 0,5 3-13 16,-5 0-17-16,7-5-13 0,-2 0-8 0,2-4-11 15,4-3-11-15,2-5-1 16,-2-3-2-16,7-2 23 0,-5-4 32 0,8-1 31 15,3-19 23-15,-7 32 0 0,7-32-13 0,7 21-37 16,-7-21-94-16,20 15 0 0,-20-15 0 0,30 7 0 16,-30-7 0-16,43 6 0 0,-43-6 0 0,57-3 0 15,-27 0 0-15,3-2 0 0,5 1-246 0,-2-4-122 16,-2 1-85-16,2-5-113 0,-3-1-109 0,-3-1-106 16,-3 2-54-16,0-5-616 0,-4 3-901 0</inkml:trace>
  <inkml:trace contextRef="#ctx0" brushRef="#br0" timeOffset="3797.17">19258 1647 293 0,'0'0'404'16,"11"-25"2"-16,-11 25-12 0,3-27-2 16,-3 27-7-16,0-26-3 0,0 26-2 0,0-24-2 15,0 24-14-15,0-19-20 0,0 19-33 16,-3-20-44-16,3 20-45 0,0 0-42 0,-17-12-22 16,17 12 26-16,-27 8-11 0,14 2-22 0,-7 4-21 15,1 2-24-15,-2 4-19 0,-2 5-17 0,2 1-15 16,-1-2-7-16,1 3-7 0,5 1-7 0,-1-3-4 15,0-3-5-15,4-1-4 0,0-4-2 0,6 0 5 16,7-17 4-16,-13 20-4 0,13-20-4 0,0 0-4 16,0 0-3-16,0 0-2 0,0 0-3 0,33-17 0 15,-16 0 0-15,-1-3-4 0,8-6 0 16,-5-1-4-16,8-4-2 0,0-3 8 0,-4 5-5 0,-2-3 3 16,-2 8-3-16,-2 2 5 0,-4 1 1 15,1 4-7-15,-4 2-5 0,-10 15-3 0,9-18 0 16,-9 18 4-16,0 0 6 0,0 0-4 15,-6 25 2-15,-4-5 1 0,1 6 7 0,-2 3-4 16,1 5 0-16,1-2 4 0,1 0-4 0,-5 1 3 16,10-3 3-16,-3-3-4 0,1-2 14 0,5-2 77 15,-3-3 39-15,3-20 38 0,3 32 21 0,-3-32-5 16,14 23-28-16,-14-23-28 0,27 9-25 0,-27-9-19 16,33 0-17-16,-6-7-15 0,-8-1-11 0,11-4-13 15,5-6-14-15,-5-1-20 0,3-9 0 16,0 0 0-16,-3-5 0 0,7-3 0 0,-7-3 0 15,0 3 0-15,-7-4 0 0,4 5 0 0,-11 2 0 16,-2 3 0-16,-1 3 0 0,-3 2-28 0,-4 2 2 16,-6 4-3-16,4 1 0 0,-4 18-2 0,-4-31 0 15,4 31-4-15,-6-22-5 0,6 22-15 0,-13-10 0 16,13 10 1-16,0 0 4 0,0 0 0 16,-27 7-15-16,27-7-5 0,-13 18-12 0,13-18-2 15,-10 27 14-15,6-6 16 0,-2-4 9 0,-1 5 9 16,4-2 8-16,3 4 2 0,-4-2 10 0,4-2 7 15,0 2-3-15,0-2 5 0,4 0-2 0,-4 0 2 16,3 0 0-16,4 0 5 0,-1-3 0 16,4 3 2-16,-3-2 0 0,3-3-3 0,0 0 2 15,-3 0 2-15,-7-15 3 0,23 25 9 0,-23-25 7 16,23 18 11-16,-23-18 9 0,30 12 10 0,-30-12 4 16,37 3-8-16,-37-3-2 0,41-5-5 0,-19 0-5 15,2-3-5-15,3-2-5 0,-1-4-9 0,4-7-1 16,4 1-1-16,2-6-2 0,-3-8-5 0,4 2-2 15,0-11-2-15,3 2-4 0,-10 2 2 0,0 3 2 16,-3-5-6-16,-4 7 0 0,0-5-4 16,-6 9 2-16,-4 0-2 0,-2 3-2 0,-5 4-2 15,-3 1 0-15,4 2-2 0,-7 20 2 0,-3-33-2 16,3 33-1-16,-10-22 2 0,10 22 2 16,-17-15 0-16,17 15 1 0,-27-5 2 0,27 5-1 15,-30 5 0-15,30-5 0 0,-33 16 4 0,20-2-1 16,-8 4 1-16,9 1 6 0,-2 5-4 0,1 2 1 15,6 2 1-15,0 1 1 0,0-1-2 0,7-1 6 16,0 5-3-16,4-6 4 0,3-1-2 0,-4 3 0 16,7-3 1-16,-4 1 0 0,5 3-2 0,-1-7 0 15,-4 2-4-15,4 0-1 0,-3-2-3 0,0 1 2 16,-4 3 4-16,-3-5 1 0,-3 1 2 0,-4 2 1 16,0-3 0-16,-3 2 1 0,-3-1 3 15,-4 1-2-15,1-3-3 0,-4 0 4 0,-4-3-1 16,1 2 0-16,3-5 1 0,0 1-2 15,-4-2-2-15,8-4 0 0,-1 2 5 0,17-11 0 16,-30 18 0-16,30-18 2 0,-24 12 0 0,24-12 2 16,-12 12-4-16,12-12-12 0,0 0-52 0,0 0-102 15,0 0-134-15,0 0-127 0,0 0-131 0,20-7-150 16,-20 7-148-16,13-16-661 0,-13 16-954 0</inkml:trace>
  <inkml:trace contextRef="#ctx0" brushRef="#br0" timeOffset="4244.46">12722 2839 304 0,'-123'18'435'0,"3"-4"6"0,6 3 11 16,21-5 9-16,10-2 13 0,16-3 2 0,7 1-9 15,17-1-54-15,0-5-63 0,16 3-37 16,27-5-18-16,0 0-16 0,0 0-20 0,63-5-35 15,34-7-25-15,72-10-11 0,59-3-23 0,95-15-26 16,47-6-21-16,67-1-11 0,43-1-16 0,151-12-8 16,52 6-1-16,28 1-5 0,43 3 13 0,9 11-11 15,4 1-14-15,3 8-10 0,-29 5-2 0,-28 2 2 16,-29 6 3-16,-151 1-6 0,-29 3-7 0,-30-1-4 16,-31-1-11-16,-43 0-2 0,-43 3-7 0,-93 2-2 15,-41 2-1-15,-33-1 9 0,-46 0-3 16,-24 2-10-16,-30-1-18 0,-23 3-49 0,-20-2-107 15,-21 0-135-15,-26 7-159 0,17-12-207 0,-17 12-267 16,-37-17-810-16,-6 5-1171 0</inkml:trace>
  <inkml:trace contextRef="#ctx0" brushRef="#br1" timeOffset="21200.29">3748 4332 4 0,'-7'-36'562'0,"1"7"-18"0,-1 0 9 16,-4-2 5-16,5 2-28 0,0 1-26 0,-1 3-39 15,1 0-25-15,-2 2-29 0,2 3-43 0,3 0-50 16,-4 5-55-16,7 15-53 0,-3-27-46 0,3 27-33 15,0 0-26-15,0 0-22 0,0 0-11 0,0 0-6 16,22 22 35-16,-8 11 55 0,7 12 23 0,1 12 18 16,5 8-21-16,3 13-11 0,3 2-3 0,8 3-18 15,-4 1-24-15,2-1-11 0,1-1-12 0,-3-2-17 16,3-5-9-16,-3-2-3 0,-7-16-53 16,3-3-15-16,-6-5 0 0,-1-9 0 15,-5-10 0-15,-2-5 0 0,-2-11 0 0,-1-2 0 16,-16-12 0-16,38-14 0 0,-19-6 0 0,2-17 0 15,-1-11 0-15,-4-17 0 0,4-22 0 0,-7-13 0 16,-2-8 0-16,-1-4 0 0,-4-1 0 0,-3 1 0 16,5 4 0-16,-5 5 0 0,-3 6 0 0,3 18 0 15,0 4 0-15,1 7 0 0,-1 12 0 0,0 6 0 16,0 11 0-16,1 1 0 0,3 8 0 0,3 6 0 16,-1 5-262-16,9 5-460 0,1 6-160 0,-19 8-129 15,50 0-796-15,-26 8-1236 0</inkml:trace>
  <inkml:trace contextRef="#ctx0" brushRef="#br1" timeOffset="22024.29">5505 4145 578 0,'0'0'578'0,"0"0"-8"15,0 0-12-15,-3-20-42 0,3 20-34 0,-16-13-48 16,16 13-51-16,-24-9-59 0,24 9-53 0,-30-6-40 15,30 6-27-15,-36 3-23 0,12 2-14 0,-3 4-13 16,-3 4-15-16,0 5-16 0,3 3-11 16,-3 0-18-16,7 4-2 0,0 4-13 0,0 0-4 15,6 1-6-15,4 0-9 0,0 2-4 0,5-2-1 16,5-5-17-16,0 0 7 0,6-1-3 0,4-5 3 16,0 1 7-16,6-5 13 0,1-2 19 0,-14-13 2 15,36 9-6-15,-36-9-10 0,46-1-13 16,-19-11-9-16,0-2-10 0,3-9-5 0,0-3-8 15,0-8-5-15,0-3-6 0,-6-1-3 0,-2-2-2 16,-1 0-5-16,-4 4 4 0,-4 0-5 0,-7 3 4 16,2 3 21-16,-5 2 23 0,0 6 4 0,-3 0-8 15,0 22-11-15,-6-33-10 0,6 33-4 0,-18-17-6 16,18 17 1-16,0 0-8 0,-33 8 5 16,19 1 0-16,5 9-3 0,-1 2 0 0,4 2 1 15,1 3-2-15,5-1 4 0,5 5-3 0,-2-2 2 16,3 4 1-16,4-2-1 0,1-1 1 0,1-2 2 15,6-5 2-15,-6-1 0 0,9-2 7 0,-5-2-5 16,8-4 4-16,-1-3-1 0,1-4-3 0,-24-5-2 16,46 5 0-16,-46-5-2 0,53-10-2 15,-26 1-5-15,0-6 1 0,-1-3-4 0,-3-5-1 16,1-2-1-16,0-2-4 0,-8-1 0 0,1-4 0 16,-4 2-2-16,-3-3 1 0,-3 1-4 0,-4 4-2 15,-6 1 0-15,0-1 0 0,-8 1 2 16,-2-1-3-16,-4 3-6 0,1 3 2 0,-5 2 0 15,5 5 1-15,-4 0 4 0,3 5-1 0,-3-3 2 16,20 13 0-16,-26-12-1 0,26 12 6 0,0 0 1 16,0 0 1-16,-34 2 2 0,34-2 1 0,0 0 5 15,10 25-7-15,-10-25 5 0,24 18-1 0,-7-6 2 16,2-4-4-16,1 2 1 0,0-2 0 0,-20-8 3 16,47 9-4-16,-47-9 3 0,47 2-5 0,-17-4 0 15,-4-5 0-15,1-1-4 0,3-4 3 0,0-2-1 16,-3 0 0-16,-1-4 2 0,-2 4-4 15,-5-3-2-15,2 1 1 0,-4-1 2 0,-4 2-1 16,1 0 2-16,-5 0-4 0,-9 15 0 0,21-23-2 16,-21 23-2-16,13-18-4 0,-13 18-6 15,0 0 0-15,12-14 1 0,-12 14 6 0,0 0 3 16,0 0-1-16,0 0 2 0,-3 30 1 0,3-30 0 16,-6 34 1-16,3-9 12 0,-1 3-5 0,1 5-1 15,0 1 0-15,3 2 5 0,0-1-3 0,0 2 2 16,0-2-1-16,0-2 1 0,3-4 2 0,0-1 1 15,1 0-4-15,-1-3 2 0,0-3 2 0,0-1-11 16,-3-21-60-16,3 29-75 0,-3-29-120 0,8 20-173 16,-8-20-165-16,0 0-174 0,0 0-105 0,0 0-801 15,0 0-1111-15</inkml:trace>
  <inkml:trace contextRef="#ctx0" brushRef="#br1" timeOffset="22248.33">6406 3895 107 0,'6'-17'608'15,"-6"17"-7"-15,11-28-16 0,-11 28-23 0,3-23-46 16,-3 23-57-16,7-17-72 0,-7 17-75 0,0 0-59 16,3-18-43-16,-3 18-24 0,0 0-6 0,0 0 10 15,0 0 0-15,17 18-1 0,-17-18-2 0,7 27-7 16,-1-6-14-16,-3-1-16 0,4 4-17 0,-4 1-15 16,1 3-20-16,-1-1-12 0,1 1-16 0,-1-1-12 15,0-2-8-15,0 4-2 0,0-6-8 16,-3 0-1-16,4-2-13 0,-1-4-42 0,-3-17-79 15,7 25-100-15,-7-25-154 0,0 0-177 0,7 15-186 16,-7-15-132-16,0 0-600 0,6-20-895 0</inkml:trace>
  <inkml:trace contextRef="#ctx0" brushRef="#br1" timeOffset="22392.42">6460 3614 264 0,'-14'-29'595'0,"1"2"5"0,-1 1 5 0,1 1-40 16,0 3-46-16,-1 1-49 0,4 4-70 0,4 0-76 15,-5 1-69-15,11 16-54 0,-6-22-41 0,6 22-29 16,0 0-115-16,6-17-182 0,-6 17-201 0,0 0-175 16,41 5-231-16,-41-5-335 0,43 15-577 15</inkml:trace>
  <inkml:trace contextRef="#ctx0" brushRef="#br1" timeOffset="23104.29">6929 3582 460 0,'0'0'733'0,"0"0"-14"0,0 0-37 15,17-10-41-15,-17 10-33 0,0 0-47 0,-20-9-80 16,20 9-88-16,0 0-76 0,-19-8-66 16,19 8-50-16,-21 9-39 0,21-9-29 0,-26 21-23 15,13-6-19-15,-1 5-19 0,1-1-8 0,-1 9-14 16,4 0-7-16,4-1-5 0,-2 3-3 0,2-2-4 16,3-1-8-16,3-2 7 0,-4-2-12 15,4 0 1-15,0-23-4 0,0 31 8 0,0-31 3 16,10 24-2-16,-10-24-7 0,0 0-2 0,0 0-3 15,38-12-6-15,-25-2-2 0,-1-4-2 0,6-5-1 16,-6-11 8-16,2 2-9 0,-4-6-3 0,1 1-2 16,-2-1 0-16,-2 1 0 0,-1 1 3 0,-3 7-2 15,2 2 0-15,-5 1-3 0,3 4-3 0,-3 4-7 16,0 18-1-16,3-25 0 0,-3 25 3 0,0 0 6 16,0 0 0-16,0 0 6 0,0 0 0 0,3 28 5 15,1-9 5-15,2 4 0 0,4 3 2 16,0 0-2-16,0-1 0 0,0 3 1 0,4-8-3 15,-5 2 3-15,2-4 3 0,-1-3 13 0,3-2 0 16,-13-13-2-16,23 12-4 0,-23-12-1 0,30-3-4 16,-9-6-7-16,-5-1 6 0,1-8-4 0,3-2-3 15,-1-5-3-15,-1-5-1 0,-2-10-1 0,1-1 0 16,-4 0-5-16,-3-2 0 0,0 3 1 0,-3 2-4 16,-4 4 2-16,-3-2 2 0,3 9-2 0,-3 3-6 15,-3 0-4-15,3 7-4 0,0 17 0 0,-10-22 4 16,10 22 4-16,0 0 1 0,0 0 7 0,-30 14 1 15,20 6 3-15,3 6 1 0,1 6 6 0,2 3-3 16,1 2 10-16,3 1-4 0,0 2-2 16,0-2 0-16,0-1-2 0,3-2 2 0,-3-7 1 15,4-1 2-15,-1-1 6 0,-3-7 46 0,3-1 100 16,-3-18 64-16,7 25-19 0,-7-25-43 16,0 0-32-16,20 7-58 0,-20-7-75 0,23-15 0 15,-6 0 0-15,0-2 0 0,3-5 0 0,4-4 0 16,-5 1 0-16,8-2 0 0,-4 2 0 0,1 2 0 15,-2 4 0-15,2-2 0 0,-4 9 0 0,1 2 0 16,-21 10-63-16,33-10 6 0,-33 10 9 0,30 7 3 16,-30-7 9-16,23 22 6 0,-13-1 6 0,-3 1 8 15,-7 3 4-15,0 3 3 0,-7 1 2 0,-3 3 3 16,-3 2 2-16,-8 0 3 0,-6 2 2 16,2-4 3-16,-5 0 1 0,0-4 4 0,-5 0 1 15,10-6 3-15,-2-2 1 0,0-2-12 0,7-6-97 16,-1-2-200-16,21-10-219 0,-22 14-251 0,22-14-265 15,0 0-749-15,0 0-1206 0</inkml:trace>
  <inkml:trace contextRef="#ctx0" brushRef="#br1" timeOffset="23440.29">7607 3792 389 0,'16'-9'602'0,"-16"9"-17"0,17-13-39 0,-17 13-46 15,16-15-41-15,-16 15-37 0,21-16-45 16,-21 16-39-16,23-22-32 0,-7 13-40 0,-2-7-33 15,6 1-32-15,-3-2-32 0,3-4-27 0,3-1-16 16,-3 0-21-16,4-6-15 0,-2-5-19 0,2-1-13 16,-1-2-15-16,1-1-10 0,-1-3-5 0,-3 0-6 15,-3 2-3-15,-1-1-6 0,1-1-2 0,-7 5 5 16,1-1 15-16,-5-1 17 0,-3 2 7 0,0 0 0 16,-3 4 6-16,-3 2 13 0,0 1 6 0,0 1-7 15,-5 4-17-15,2 1-5 0,-1 1-16 0,7 21-5 16,-12-24-16-16,12 24-2 0,0 0 0 0,-30 3-2 15,16 9 0-15,4 6-1 0,-1 2 1 0,-2 10-1 16,7 4 1-16,3 7 3 0,-1-1 2 16,8 2 3-16,-4 1-2 0,6 4-2 0,-3 1 4 15,7-1 2-15,-3-5 4 0,3 1 4 0,3-5-6 16,-2-6-28-16,2-2-123 0,1-2-144 0,-5-3-167 16,4-8-239-16,1-5-241 0,-14-12-664 0,27 7-1024 15</inkml:trace>
  <inkml:trace contextRef="#ctx0" brushRef="#br1" timeOffset="23860.29">8323 3335 83 0,'0'0'624'0,"14"-15"-18"0,-14 15-28 15,7-15-45-15,-7 15-51 0,9-16-47 0,-9 16-49 16,17-17-42-16,-17 17-37 0,17-14-43 16,-17 14-37-16,23-16-40 0,-23 16-27 0,33-17-25 15,-12 6-23-15,-2 4-16 0,2-3-16 0,2 1-10 16,1-2-10-16,-2-2-7 0,2 1-12 0,-4-1-4 15,4-1-3-15,-5-1-3 0,5 0 18 0,-7-3 2 16,2 3-6-16,-2-5-8 0,-4 3-6 0,4-1-6 16,-7-2-1-16,4 3-2 0,-8-1-1 0,4-2 0 15,-4 2 1-15,-2-1 6 0,-4 19 11 0,4-33 3 16,-4 33-1-16,0-35 0 0,-4 18 11 0,-3-4 15 16,-2 7 7-16,-1-4 4 0,-1 3 7 0,-2 0-8 15,-4 2-16-15,17 13-12 0,-30-17-14 16,30 17-8-16,-33-8-6 0,33 8-4 0,-37 5 0 15,17 3-3-15,-3 4-3 0,0 9 1 0,-4 1 1 16,4 10 2-16,-4 4-4 0,3 3 5 0,2 4 2 16,4 2 7-16,2 0 1 0,6 0 2 0,6-3 2 15,1-4-2-15,6-1 0 0,4-1-2 0,7-4 9 16,-1-1-1-16,7-4-1 0,4-5-2 0,-2-2-3 16,8-5-2-16,4-2-2 0,0-4-7 0,-1-1-26 15,-3-3-55-15,3-2-63 0,-33-3-71 0,54-3-94 16,-54 3-87-16,49-7-89 0,-49 7-88 0,33-10-81 15,-33 10-70-15,27-13-741 0,-27 13-896 0</inkml:trace>
  <inkml:trace contextRef="#ctx0" brushRef="#br1" timeOffset="24268.74">4415 5675 284 0,'-137'45'543'0,"-10"2"-34"0,-6 2-18 15,0-6 7-15,9-2 21 0,24-9 2 0,17-3-7 16,23-8 5-16,10-3-4 0,16-6-30 0,11-7-63 15,43-5-73-15,-36-8-56 0,36 8-46 0,33-31-35 16,30-5-32-16,54-21-37 0,37-12-25 0,59-25-21 16,34-8-15-16,29-5-9 0,31-9-9 0,30-7-16 15,23-6-12-15,120-41-4 0,28-5-10 0,9-3-7 16,22 1 1-16,19 9-3 0,-11 8 3 0,-21 13-2 16,-29 14 7-16,-110 33-11 0,-24 10-2 0,-29 6-1 15,-37 10-2-15,-41 12 1 0,-68 15 2 16,-25 6 1-16,-43 9-2 0,-17 7 0 0,-23 6-1 15,-7-2-5-15,-19 6-9 0,-7 5-30 0,-11 0-49 16,-9 3-71-16,-27 7-98 0,27-8-118 0,-27 8-121 16,0 0-148-16,0 0-180 0,-50 5-913 0,16 0-1167 15</inkml:trace>
  <inkml:trace contextRef="#ctx0" brushRef="#br2" timeOffset="37065">13029 5025 165 0,'0'0'599'15,"-43"-3"-55"-15,43 3-26 0,-47-2 2 0,47 2-8 16,-43-5-12-16,43 5-12 0,-41-5-17 0,41 5-21 16,-29-3-35-16,29 3-42 0,-27-4-50 0,27 4-50 15,0 0-48-15,-23-6-44 0,23 6-31 0,0 0-13 16,0 0-16-16,0 0-8 0,30-5-15 0,-30 5-12 15,43-1-13-15,-43 1-13 0,60 0-13 0,-27 0-6 16,8 0-9-16,5 1-6 0,-2-1-3 0,2 3-3 16,4-1 0-16,-3 1-3 0,-4 0-3 0,4-2-3 15,-10-1-33-15,0 3-69 0,-4-3-82 0,-33 0-103 16,53 0-102-16,-53 0-103 0,43-3-114 16,-43 3-92-16,34-7-95 0,-34 7-633 0,17-9-867 15</inkml:trace>
  <inkml:trace contextRef="#ctx0" brushRef="#br2" timeOffset="37392.28">13416 4797 283 0,'0'0'533'0,"-30"-15"-8"15,30 15-12-15,-30-12-7 0,30 12-26 0,-27-16-27 16,27 16-49-16,-23-9-66 0,23 9-64 0,-20-11-54 16,20 11-48-16,0 0-34 0,0 0-23 0,0 0-12 15,0 0-9-15,0 0-5 0,16 16-6 16,5-8-12-16,2 1-8 0,0 2-12 0,7 1-6 15,0 0-9-15,0 1-4 0,3-3-4 0,-3 3-1 16,0-4-6-16,-3-1 1 0,0-1 0 0,0 1-2 16,-7-1-2-16,-20-7 4 0,40 10 45 0,-40-10 34 15,30 9 25-15,-30-9 11 0,17 8-22 16,-17-8-23-16,0 0-25 0,0 0-15 0,-14 26-5 16,-2-16-8-16,-1 2-7 0,-7 3-9 0,-3 3-2 15,5 1-3-15,-8 4 7 0,0 4-13 0,-4 4-2 16,8-1 2-16,-1 2 0 0,10-2-1 0,-3-3 3 15,10 1-2-15,3-1 3 0,4-3-7 0,3 0-25 16,10-4-118-16,-3-5-159 0,9-3-207 16,5 0-249-16,5-8-236 0,-26-4-438 0,61-7-874 15</inkml:trace>
  <inkml:trace contextRef="#ctx0" brushRef="#br2" timeOffset="37868.28">14527 4780 16 0,'13'-22'601'0,"-7"1"-8"0,5 4-11 16,-11 17-15-16,10-29-26 0,-10 29-36 0,3-26-62 16,-3 26-81-16,6-23-73 0,-6 23-58 0,0 0-48 15,0 0-31-15,0 0-28 0,0 0-11 0,0 0 3 16,7 23 25-16,-7 0 15 0,0 4-3 16,-3 4-17-16,3 8-20 0,-4-3-15 0,4 8-11 15,0-1-13-15,0-4-12 0,-3 5-14 0,3-6-3 16,0 0-7-16,-3-3-8 0,3-4 3 0,0-7 40 15,0-2 93-15,0-2 114 0,0-20 62 0,0 29-43 16,0-29-51-16,0 0-148 0,0 0-103 0,0 0 0 16,0 0 0-16,-3-36 0 0,0 11 0 0,-1-9 0 15,1-9 0-15,-1-5 0 0,-3-6 0 0,4 1 0 16,0-5 0-16,3-2 0 0,0 3 0 16,0-3 0-16,0 0 0 0,3 2 0 0,7 3 0 15,-3 0 0-15,6 5 0 0,4 5 0 16,-1 0 0-16,8 8 0 0,3 2 0 0,0 4 0 15,6 11 0-15,-3 6 0 0,10 8 0 0,-4 6 0 16,2 8 0-16,4 12 0 0,-2 8 0 0,1 11 0 16,-5 7 0-16,-9 7 0 0,-8 4 0 0,-5 5 0 15,-10-4 0-15,-8 10 0 0,-10-1 0 0,-2 1 0 16,-14 10 0-16,-3-9 0 0,-3-2 0 0,-5-4 0 16,-2-13 0-16,2-2 0 0,-2-7-2 0,7-7 1 15,-5-5-6-15,5-4 11 0,2-4-4 0,4-5-64 16,4 0-140-16,3-7-149 0,3-1-156 0,20-8-150 15,-27 8-192-15,27-8-200 0,0 0-477 0,0 0-974 16</inkml:trace>
  <inkml:trace contextRef="#ctx0" brushRef="#br2" timeOffset="38464.28">15651 4917 159 0,'19'-21'609'0,"-5"7"-14"0,-1-1-30 15,-13 15-29-15,14-25-57 0,-14 25-59 0,-4-21-58 16,4 21-59-16,-13-14-54 0,13 14-38 0,0 0-29 16,-47 2-28-16,24 6-20 0,3 2-25 0,-7 8-19 15,0-1-17-15,8 3-12 0,-2 6-9 0,4-4-8 16,4 5-7-16,4-5-6 0,-2 3-5 16,8-2-2-16,-4-4-2 0,4 2 0 0,3-21 4 15,0 30 10-15,0-30 26 0,10 20 1 16,-10-20-4-16,17 8-4 0,-17-8 1 0,33-8-8 15,-12-2-2-15,-2-2 3 0,8-8-9 0,-4-3-7 16,4-4-4-16,0-3-4 0,-5-3-2 0,2 3-5 16,-7 0 9-16,-1 3 24 0,1 2 19 0,-7 4 5 15,4 1-2-15,-4 3-16 0,-4 3-8 0,-6 14-18 16,17-24-9-16,-17 24-1 0,0 0-2 0,0 0-4 16,0 0-2-16,13 24-5 0,-13-24 5 0,0 39-5 15,0-14 2-15,0 3 0 0,3-2 1 16,-3 3-3-16,7-2-3 0,-4-4 3 0,1-1 2 15,3-2 1-15,-1-3 10 0,4-1 1 0,-10-16-2 16,30 13-3-16,-30-13 2 0,33 0-3 0,-33 0-3 16,47-17-3-16,-20 3 1 0,0-6-2 15,0-1-5-15,-1-11 7 0,0-2-8 0,1-4 1 16,-3-4-6-16,-4-3-1 0,-1-3-2 0,5 1 6 16,-7-1-8-16,-4 1 3 0,-3 2 0 0,-3 9 6 15,3 2 10-15,-4 5 16 0,-3 3-2 0,5 3-8 16,-5 6-4-16,-3 17-2 0,-3-25-2 0,3 25-1 15,0 0-3-15,0 0-1 0,-27 10 3 0,13 5 2 16,8 2-3-16,-4 6-1 0,-4 7 1 16,8 2 0-16,-1 4 4 0,1 1-3 0,-2 4 5 15,5 0 2-15,3 2 0 0,0-3 2 0,0 0 6 16,0 0 0-16,3-3-4 0,5-4-7 0,-5-1-53 16,3-7-79-16,1-2-107 0,-1-5-132 0,-6-18-138 15,21 22-154-15,-21-22-101 0,20 10-119 0,-20-10-429 16,0 0-759-16</inkml:trace>
  <inkml:trace contextRef="#ctx0" brushRef="#br2" timeOffset="38964.28">16138 4862 83 0,'0'0'480'15,"-27"-20"-30"-15,27 20-30 0,-17-17-35 0,17 17-51 16,-13-18-55-16,13 18-41 0,3-15-39 16,-3 15-27-16,21-17-22 0,-21 17-21 0,36-17-12 15,-9 9-11-15,-5 0-16 0,8 0-9 0,0 1-1 16,0 0 0-16,11-1 1 0,-8 1 3 0,4-3 0 15,-1 3 5-15,-6 2-5 0,0-3 6 0,0 3 8 16,-6-3 16-16,-24 8 15 0,43-7 13 0,-43 7 11 16,33-8 4-16,-33 8-7 0,0 0-20 0,30-10-26 15,-30 10-20-15,0 0-15 0,0 0-12 16,0 0-13-16,-22 13-8 0,22-13-7 0,-30 20-5 16,12-7-4-16,2-1-4 0,2 5-2 0,2 1-1 15,-2 2-1-15,4 0 0 0,4 0-2 16,-2 2 1-16,5 1-1 0,3-1 1 0,0-2-1 15,0-1 2-15,3 2 0 0,5-3 4 0,1-1 9 16,1-4-9-16,-10-13 2 0,23 18-3 0,-23-18-2 16,37 8-3-16,-37-8-1 0,37-8-4 0,-14 2 5 15,1-6-4-15,-1-1-2 0,-4-4-3 0,5-2-1 16,-4-5 2-16,4-1-1 0,-8-1-1 0,-2-3 0 16,2-1-4-16,-5 0 0 0,-2 3 2 0,1 2-4 15,-7 2 6-15,8 1 5 0,-11 2-1 0,6 2 1 16,-6 18-4-16,7-27-3 0,-7 27 0 0,3-20-1 15,-3 20 1-15,0 0 0 0,0 0 4 16,0 0-4-16,0 0 2 0,-16 22 2 16,13-1 1-16,-5-2 2 0,5 6 1 0,3 3 2 15,-3 2 0-15,0 1 10 0,3 5-6 0,-4-1-2 16,8 1 10-16,-1-5 0 0,0 2 0 0,4-3 0 16,0-6-1-16,-4 0-7 0,7-4-50 0,0-6-112 15,-10-14-166-15,26 17-195 0,-26-17-195 0,38 0-217 16,-19-6-351-16,5-5-734 0</inkml:trace>
  <inkml:trace contextRef="#ctx0" brushRef="#br2" timeOffset="39160.28">17415 4452 152 0,'3'-30'525'16,"7"5"-2"-16,-7 5-8 0,0 0-20 16,-3 20-35-16,8-32-63 0,-8 32-78 15,3-25-57-15,-3 25-50 0,0 0-34 0,0 0-23 16,0 0-11-16,0 0-9 0,-14 10-3 0,8 10-12 15,-1 5-10-15,4 8-13 0,-4 4-13 0,0 4-11 16,1 2-10-16,-1 8-6 0,-4-3-4 0,5 1-8 16,-7-3-18-16,2-3-100 0,5-7-118 0,0-1-140 15,-1-5-130-15,4-7-129 0,-8-3-664 0,11-20-715 16</inkml:trace>
  <inkml:trace contextRef="#ctx0" brushRef="#br2" timeOffset="39732.28">16951 4812 5 0,'0'0'557'16,"-26"-17"-43"-16,26 17-44 0,-17-13-57 16,17 13-59-16,0 0-56 0,6-22-44 0,-6 22-41 15,33-15-28-15,-6 7-22 0,10-2-13 0,0 0-13 16,3 0-13-16,0-2-17 0,7 2-13 0,2-4 11 16,2 0 10-16,-1 2 7 0,-1-3 9 0,2 1 6 15,-1-2 5-15,-10 0 7 0,-1 4 6 0,2 0 1 16,-8-1 2-16,1 1 5 0,-8 2-4 0,1 0-16 15,-11 2-25-15,-16 8-25 0,37-10-27 0,-37 10-7 16,0 0-10-16,0 0-10 0,33 5-6 0,-33-5-6 16,0 0-5-16,0 31-5 0,0-31-5 15,-10 34 0-15,7-14-2 0,0 3-1 0,0-1 0 16,-1 1-3-16,4-1 2 0,-3 1-3 0,6-3 3 16,1 0 2-16,-4-20 6 0,6 27 1 0,-6-27-1 15,17 18 8-15,-17-18-15 0,0 0-4 16,37 5 1-16,-37-5 0 0,30-15 0 0,-11 3-3 15,-2-1 0-15,-1-5-3 0,5 1 0 0,-1-1 0 16,-4 0 4-16,1 1-5 0,-1 2 0 0,2 0 3 16,-5 3-5-16,-3 0 1 0,-10 12-3 0,24-18 3 15,-24 18-8-15,0 0 12 0,0 0-2 0,0 0-4 16,13 12 7-16,-13-12 0 0,-13 38-1 16,-1-11 0-16,4 9 2 0,4 3 0 0,-2 9-2 15,5 7 10-15,3 2-3 0,3 3-1 0,-3 7 1 16,0 4-1-16,-6-1-3 0,-7-5 5 0,-14 0-1 15,-9 5 3-15,-15-7-1 0,-15-9-1 0,-8-6 0 16,-9-9-3-16,12-10 1 0,2-12-1 0,5-5 0 16,11-10-7-16,2-4 3 0,12-5-1 0,2-8-1 15,7-3 0-15,13-3-5 0,7 0 3 16,10-4-3-16,7-1 2 0,7-1-1 0,5-3 1 16,11 3 4-16,8-1-3 0,1 4-6 0,8 1 7 15,0 8 1-15,0 2 0 0,-4 4-14 16,0 3-79-16,1 1-110 0,-8 5-142 0,1 0-174 15,-4 0-225-15,0-1-894 0,-33 1-1075 0</inkml:trace>
  <inkml:trace contextRef="#ctx0" brushRef="#br2" timeOffset="40208.33">18428 4497 392 0,'18'-25'567'0,"-6"5"-19"0,-2 2-43 0,1 4-62 16,-11 14-67-16,13-25-73 0,-13 25-54 16,9-16-40-16,-9 16 3 0,0 0 18 0,0 0-6 15,11 13-7-15,-11-13-12 0,3 38-4 0,-3-10 4 16,3 6-11-16,1 7-16 0,-1 6-15 0,0 3-5 16,5 3-7-16,-5-2-9 0,0 2-15 0,-3 1-19 15,0-13-19-15,0-1-20 0,0-3-4 0,0-5 21 16,0-6 88-16,0-3 105 0,0-3 45 0,0-20-51 15,-3 19-52-15,3-19-44 0,0 0-50 0,-17-9-127 16,10-7 0-16,1-6 0 0,-2-7 0 0,2-12 0 16,-4-5 0-16,-4-17 0 0,8-8 0 0,-4-4 0 15,7-2 0-15,0-3 0 0,3 2 0 0,3 3 0 16,3 3 0-16,4 7 0 16,4 2 0-16,-1 12 0 0,4 8 0 0,-1 2 0 15,1 11 0-15,7 6 0 0,-5 6 0 0,8 5 0 16,3 6 0-16,-30 7 0 0,63 5 0 0,-25 7 0 15,-5 5-62-15,0 9 9 0,1 6 8 0,-8 6 7 16,-10 2 6-16,-2 2 7 0,-7-3 2 0,-7 4 8 16,-7 3 2-16,-7-4 4 0,-2 3 1 0,-14-5 7 15,0-2-2-15,-6-4 5 0,-2-2 2 0,-1-6 4 16,-1-1 0-16,7-4 1 0,-2-4 3 0,10 0-8 16,1-5-23-16,4-1-132 0,-1-2-176 0,21-9-201 15,-19 13-228-15,19-13-229 0,0 0-765 16,0 0-1181-16</inkml:trace>
  <inkml:trace contextRef="#ctx0" brushRef="#br2" timeOffset="40680.28">18932 4647 363 0,'0'0'641'0,"27"-12"-30"0,-27 12-28 16,16-15-19-16,-16 15-37 0,24-18-54 0,-24 18-67 16,20-15-73-16,-20 15-62 0,23-10-50 0,-23 10-38 15,23-10-33-15,-23 10-22 0,34-7-17 0,-34 7-16 16,36-5-13-16,-36 5-12 0,41-2-11 0,-41 2-12 15,43-3-6-15,-43 3-5 0,39-3-7 0,-39 3-2 16,44-6-5-16,-44 6 1 0,51-8-2 0,-51 8-3 16,39-13 6-16,-15 8 16 0,-24 5 24 15,33-15 9-15,-33 15 11 0,30-15 11 0,-30 15 22 16,27-15 6-16,-27 15 7 0,16-20-1 0,-16 20 2 16,14-20-4-16,-14 20-13 0,7-20-16 15,-7 20-15-15,0-22-16 0,0 22-11 0,-7-21-14 16,7 21-8-16,-14-20-4 0,14 20-6 0,-16-17-3 15,16 17 4-15,-27-14 4 0,27 14 20 0,-30-20 18 16,13 14 7-16,17 6 9 0,-40-18-60 0,40 18-23 16,-39-12 0-16,39 12 0 0,-47-7 0 0,47 7 0 15,-48-3 0-15,48 3 0 0,-52 10 0 16,22-3 0-16,0 8 0 0,-3-1 0 0,3 7 0 16,-1 1 0-16,8 6 0 0,-4 2 0 0,0 3 0 15,7 3 0-15,4-5 0 0,2 5 0 0,1-2 0 16,3 1 0-16,7 0 0 0,-4-1 0 0,7 2 0 15,3-1 0-15,1-2 0 0,6-3 0 0,-1 0 0 16,9-3 0-16,1-2 0 0,1-2 0 0,7-3 0 16,0-3 0-16,3-5 0 0,0 0 0 15,3-4 0-15,-3-2 0 0,3-3 0 0,4-6 0 16,-1 1-283-16,5-6-558 0,-1-2-298 0,-4-5-877 16,-2-5-1432-16</inkml:trace>
  <inkml:trace contextRef="#ctx0" brushRef="#br2" timeOffset="54840.28">14910 5583 16 0,'0'0'448'0,"-43"0"-10"16,43 0-3-16,-33 2-5 0,33-2-21 16,-38 3-25-16,38-3-33 0,-30 3-25 0,30-3-24 15,-26 1-2-15,26-1-11 0,0 0-18 0,-34 3-20 16,34-3-24-16,0 0-18 0,0 0-15 0,-30 5-26 15,30-5-24-15,0 0-16 0,0 0-18 0,0 0 28 16,0 0 51-16,0 0 10 0,0 0-6 0,17 12-15 16,-17-12-22-16,51 0-23 0,-18-2-23 0,10-1-19 15,7 0-15-15,4-1-14 0,9 1-12 0,4-3-10 16,-1 0-7-16,8 0-3 0,-4 1-10 0,-4 1-3 16,1-1-5-16,-4-1 2 0,0 1-6 0,-3 1-1 15,-6 1 1-15,0-2-2 0,-1 0 3 16,0 0-3-16,-6 1-1 0,3 1-4 15,-4-2 1-15,2 2-1 0,-5-1 2 0,-4 1-4 16,-1 1 6-16,-5-2-8 0,0 2 1 0,-33 2 2 16,57-3-4-16,-57 3 2 0,43-3-1 0,-43 3 3 15,36 0 0-15,-36 0 1 0,30-1-1 0,-30 1 2 16,0 0 2-16,41-3-2 0,-41 3 2 0,0 0-2 16,30-5-25-16,-30 5-50 0,0 0-114 0,20-10-119 15,-20 10-129-15,0 0-167 0,3-17-175 0,-3 17-208 16,-10-19-458-16,10 19-894 0</inkml:trace>
  <inkml:trace contextRef="#ctx0" brushRef="#br2" timeOffset="62216.27">20970 4000 72 0,'0'-28'309'0,"0"1"-26"15,-3 3-29-15,-1 3-22 0,-3-4-32 0,-3 2 20 16,4 3 16-16,-5 0-3 0,2 3-6 0,-1-1 20 16,-4 3-28-16,-2 5-9 0,-5 0-14 15,21 10-2-15,-46-3-4 0,13 6-1 0,-8 10-7 16,-8 3-13-16,-15 15 9 0,-9 12-12 0,-3 9-5 15,-2 11-24-15,9 5-11 0,5 7-22 0,14 4-15 16,7 3-13-16,13 6-12 0,10 0-11 0,10-1-8 16,6-10-5-16,11 2-3 0,9 4-5 0,11-4-2 15,3-7-4-15,10-4-6 0,-3-13-4 0,6-5-3 16,0-11-5-16,4-3-3 0,4-11-3 0,-2-5 1 16,5-10-2-16,-7-5-77 0,2-5-104 0,5-5-91 15,0-5-106-15,-1-8-81 0,-4-2-72 0,2-2-83 16,-8-7-404-16,-3 3-491 0</inkml:trace>
  <inkml:trace contextRef="#ctx0" brushRef="#br2" timeOffset="62600.64">21203 4505 195 0,'0'0'353'15,"0"0"-42"-15,-7-18-34 0,7 18-32 0,0 0-35 16,0 0-15-16,0 0-11 0,0 0-9 0,0 0-8 16,0 0-11-16,0 0-12 0,0 0-18 15,0 0 16-15,0 0 28 0,0 0 9 0,0 0-1 16,0 0 1-16,0 0 1 0,-13 13-11 0,13-13-8 15,-6 17 3-15,6-17-5 0,-11 24-8 0,11-24-7 16,-9 24-14-16,9-24-19 0,-7 30-7 0,7-30-12 16,-11 27-14-16,11-27-10 0,-3 30-9 0,3-30-9 15,-3 27-7-15,3-27-3 0,-7 26-5 0,7-26-1 16,0 20-1-16,0-20-1 0,0 0 2 16,0 25 2-16,0-25 2 0,0 0-2 0,0 0-10 15,7 17-8-15,-7-17-5 0,0 0-36 0,0 0-167 16,17-15-181-16,-17 15-189 0,10-20-136 0,-10 20-659 15,9-27-810-15</inkml:trace>
  <inkml:trace contextRef="#ctx0" brushRef="#br2" timeOffset="62788.27">21123 4287 241 0,'-6'-23'453'0,"-2"1"-22"16,2 1 4-16,-1 0-22 0,4-1-36 15,-3-2-36-15,-2 4-46 0,8 0-48 0,0 20-44 16,-3-35-37-16,3 35-37 0,3-29-27 0,-3 29-22 16,8-25-17-16,-8 25-11 0,16-15-9 0,-16 15-18 15,0 0-184-15,36-2-179 0,-36 2-214 0,30 14-484 16,-16-1-511-16</inkml:trace>
  <inkml:trace contextRef="#ctx0" brushRef="#br2" timeOffset="63192.74">21327 4310 292 0,'0'0'369'16,"0"0"-35"-16,6 15-51 0,-6-15-52 0,0 0-27 16,10 12-28-16,-10-12 14 0,0 0-9 15,17 20 8-15,-17-20-5 0,10 20-4 0,-10-20-3 16,6 23-18-16,-6-23-20 0,7 30-23 0,-7-30-18 16,4 37 14-16,-8-19-3 0,4 2-6 0,-7 0-7 15,7 0-14-15,-6 0-6 0,6-20 5 0,-10 30 1 16,10-30 17-16,-7 25 36 0,7-25 55 0,-7 20 15 15,7-20-29-15,0 0-26 0,0 0-26 0,0 0-21 16,0 0-19-16,0 0-15 0,0 0-14 0,7-32-11 16,3 11-8-16,0 1-10 0,7-5-8 15,-1 0-3-15,5-3-5 0,-5 5-2 0,4-3-4 16,-3 3-1-16,-1 6-5 0,2 0-3 0,-5 4-2 16,0 0 0-16,-13 13 0 0,23-12 2 15,-23 12 4-15,0 0 1 0,27 7 5 0,-27-7 7 16,14 25 4-16,-8-5 1 0,-3 3 0 0,-3 3-1 15,0 3 5-15,0 1 0 0,0 3 1 0,-3 1-7 16,0-2 2-16,-4 1-1 0,7-5 0 0,-4-2-3 16,1-2-2-16,3-5 1 0,-3 1 0 0,3-20 0 15,0 31 0-15,0-31-5 0,3 20-4 0,-3-20-3 16,0 0-44-16,0 0-144 0,0 0-145 0,30-5-134 16,-30 5-102-16,24-25-77 0,-7 8-650 0,-4-7-753 15</inkml:trace>
  <inkml:trace contextRef="#ctx0" brushRef="#br2" timeOffset="63497.27">22027 4097 223 0,'0'0'363'0,"4"-20"-31"16,-4 20-50-16,0 0-45 0,3-20-26 0,-3 20-28 16,0 0 41-16,0 0 14 0,0 0-8 0,0 0-1 15,0 0-2-15,6 18-1 0,-6-18 7 0,-3 28-8 16,3-28 3-16,-3 39 11 0,0-14 0 0,-1 3-8 15,-3 4-7-15,0 3-11 0,1-1-16 0,-4 5-19 16,-4-3-26-16,8 0-21 0,-4-1-25 0,3-2-17 16,0-3-5-16,7-2 2 0,-3-4 12 15,6-1 5-15,4-7-3 0,0 4-11 0,-7-20-10 16,23 21-10-16,-23-21-15 0,30 10-8 16,-30-10-7-16,37-2-8 0,-37 2-4 0,40-10-9 15,-16 3-11-15,-2-4-8 0,2-2-3 0,-4 1-28 16,0 0-129-16,0-1-113 0,0 1-106 0,-4-2-70 15,1 0-74-15,-4-1-56 0,-13 15-52 0,17-23-74 16,-17 23-340-16,10-19-520 0</inkml:trace>
  <inkml:trace contextRef="#ctx0" brushRef="#br2" timeOffset="63674.18">21920 4470 14 0,'0'0'416'0,"-40"-7"-5"0,40 7-13 0,-26-5 25 16,26 5 12-16,-24-12-4 0,24 12-7 0,-20-6-40 15,20 6-43-15,0 0-53 0,-13-18-53 16,13 18-49-16,0 0-36 0,17-17-30 0,-17 17-21 16,36-10-21-16,-6 7-20 0,0 2-9 0,4-2-12 15,2 0-11-15,1 3-75 0,0 3-211 0,0 0-240 16,-1-2-221-16,-6 2-460 0,3 2-647 0</inkml:trace>
  <inkml:trace contextRef="#ctx0" brushRef="#br2" timeOffset="63848.18">22594 4489 166 0,'0'0'382'0,"0"0"-43"0,23 13 25 0,-23-13 16 16,14 15 4-16,-14-15 12 0,6 24 1 0,-6-24-6 15,0 26-30-15,0-26-23 0,-6 35-29 0,-1-15-43 16,-3 3-37-16,-7 2-42 0,-3 0-30 0,3 0-29 16,-10 0-20-16,5-3-24 0,-5 1-20 15,-3-4-19-15,3-1-15 0,0-3-107 0,4-2-209 16,-1-6-236-16,24-7-189 0,-39 5-619 0,39-5-785 15</inkml:trace>
  <inkml:trace contextRef="#ctx0" brushRef="#br2" timeOffset="65216.27">23091 4515 32 0,'0'0'404'0,"0"-20"-25"0,0 20-29 15,0 0-10-15,0 0-10 0,-14-10-19 0,14 10-31 16,0 0-42-16,0 0-42 0,0 0-34 0,0 0-30 16,-19-10-11-16,19 10-4 0,0 0 7 0,0 0 7 15,0 0 13-15,0 0 17 0,0 0 14 16,0 0 19-16,0 0 0 0,19-9-14 0,-19 9-17 15,0 0-12-15,27-12-23 0,-27 12-12 0,0 0-15 16,27-9-9-16,-27 9-9 0,0 0-5 0,23-13-7 16,-23 13-2-16,0 0-4 0,16-10-1 0,-16 10 0 15,0 0-4-15,0 0 0 0,0 0-4 0,0 0-4 16,0 0-6-16,14-10-3 0,-14 10-9 16,0 0-9-16,0 0-5 0,0 0-3 0,-26 5-4 15,26-5-3-15,-27 10-3 0,27-10-2 0,-33 15-1 16,15-5 0-16,2 4-5 0,-4-2 2 0,4 2 1 15,-5 1-3-15,8-1 4 0,-4 6-1 0,5-4-4 16,-6 2 0-16,12 2-7 0,-5-2 15 0,5 1 1 16,3-1 5-16,3-18-2 0,0 33 0 0,6-13 5 15,5-6 0-15,-2 1 0 0,9-1 0 16,1 0 0-16,4-4-6 0,4 0-11 0,3-5-8 16,0 0-27-16,4 0-65 0,-1-5-96 0,3-3-114 15,-2-2-121-15,2 0-130 0,-6-2-114 0,0-1-120 16,0-1-355-16,-3-3-619 0</inkml:trace>
  <inkml:trace contextRef="#ctx0" brushRef="#br2" timeOffset="65676.27">23531 4302 253 0,'-7'-15'362'0,"-2"0"-26"0,9 15 2 0,-14-25 19 16,14 25 0-16,-13-20-26 0,13 20-46 15,-11-18-45-15,11 18-34 0,-6-14-27 0,6 14-28 16,0 0-4-16,0 0-12 0,0 0-19 16,0 0-16-16,0 0-11 0,3 25-4 0,0-7-10 15,1 1-9-15,-4 6-5 0,0 3-12 0,4-1-8 16,-8 6-3-16,4 2-2 0,-4 0-5 0,-2 3 10 16,3-4 0-16,-4 1-3 0,1-2-6 0,-5-3-6 15,4-5-1-15,4-1-3 0,-3-4 0 0,3 1 1 16,-5-4 27-16,8-17 45 0,-6 29 46 0,6-29 25 15,-4 20-29-15,4-20-20 0,0 0-18 0,0 0-12 16,0 0-10-16,0 0-13 0,10-24-9 0,1 9-2 16,-2-5-10-16,12-4-9 0,-5-2-4 0,8-1-8 15,2-3-1-15,1 0-7 0,3-2-3 0,-6 6-5 16,2 1 0-16,-3 4-5 16,-3 0-2-16,1 6-5 0,-2 2-3 0,-2 3 0 15,-17 10 2-15,30-4 2 0,-30 4 3 0,27 11-1 16,-27-11 2-16,13 26 3 0,-7-6 2 0,-6 2 1 15,0 3 2-15,4 3-5 0,-4-3 6 0,-4 2-1 16,4 2 0-16,0-3 2 0,0 2-3 0,-3-3 0 16,3 0 2-16,0-3-4 0,-3-1-4 0,3-21-8 15,0 32-16-15,0-32-94 0,3 25-148 0,-3-25-185 16,0 0-183-16,11 13-119 0,-11-13-553 0,0 0-765 16</inkml:trace>
  <inkml:trace contextRef="#ctx0" brushRef="#br2" timeOffset="66408.25">24278 4357 338 0,'0'0'366'0,"0"-29"-49"0,0 29-29 0,0-24-5 16,0 24-28-16,-6-17-41 0,6 17-33 0,0 0-3 16,-17-10 17-16,17 10-3 0,-27 10-14 0,14 3-23 15,-4 3-20-15,1-2-18 0,-5 8-15 0,1 1-11 16,4 2-5-16,2 0 2 0,1-5-8 0,-1 2-1 15,4-4-3-15,4 2 7 0,0-5 16 0,6-15 27 16,-11 27 39-16,11-27 23 0,-3 18-24 16,3-18-32-16,0 0-24 0,0 0-21 0,26 5-19 15,-26-5-12-15,31-15-9 0,-14 2-11 0,2-2-6 16,1-3-7-16,1-2-6 0,-2 1-6 0,-2-1 0 16,3 2-4-16,-7 3-3 0,0 3-4 15,-2-1-2-15,-11 13-5 0,19-17-4 0,-19 17 1 16,0 0 0-16,0 0 2 0,0 0 1 0,0 0 7 15,21 13-3-15,-21-13 3 0,0 26 3 0,0-26-3 16,0 38 2-16,0-18 0 0,3 3 4 0,0 2-3 16,0-3 3-16,5 1 2 0,-2-4 3 0,4 5 9 15,-4-4 40-15,5-3 24 0,-1-3 27 0,-1 2 15 16,5-6 0-16,-14-10-19 0,27 15-19 16,-27-15-10-16,30 5-22 0,-30-5-6 0,37-8-11 15,-18 2-10-15,1-6-4 0,1 0-5 0,-2-5-5 16,1-3 4-16,1-2-11 0,-2-4-3 0,-2-3-2 15,0-3-8-15,-4 0 8 0,-3 1-5 0,1-5 0 16,-5 2-2-16,-3 1-1 0,-3 6 1 0,-3-1-4 16,0 3 0-16,-8 3 3 0,1 2-3 15,1 2 0-15,-8 0-2 0,4 6 0 0,-4 5 4 16,17 7 0-16,-37-8 1 0,37 8 2 0,-36 8 2 16,36-8 1-16,-30 17 2 0,16-5 0 0,7 2 3 15,7-14 3-15,-6 34-2 0,6-34 2 0,6 29 1 16,1-11-1-16,3-3 5 0,0 0-3 15,3-2 2-15,4-1-2 0,-17-12 4 0,37 18-6 16,-37-18 0-16,44 8 0 0,-44-8-2 0,49-4 0 16,-19 0-6-16,0-4 3 0,0-4-4 0,3-1 2 15,-3-1 1-15,0-1-2 0,0-3-1 0,-3 3 0 16,0-3 0-16,-7 6-3 0,-4 0 2 0,2 1-4 16,-18 11-7-16,26-15-5 0,-26 15 2 0,0 0 8 15,0 0-3-15,0 0 1 0,0 0 4 16,7 21-1-16,-7-21 4 0,-17 31 0 0,10-11 2 15,1 4 5-15,-1 0-4 0,1 3 1 0,2 2 3 16,0 3 3-16,1-2 1 0,6 5-7 16,-3-5-10-16,4-3-93 0,0 1-146 0,2-3-181 15,1-3-197-15,2-2-156 0,5-5-673 0,-1-2-903 16</inkml:trace>
  <inkml:trace contextRef="#ctx0" brushRef="#br2" timeOffset="66584.95">25609 4463 26 0,'0'0'308'0,"16"-11"-68"0,-16 11 21 0,0 0 12 16,0 0 22-16,21 8 10 0,-21-8-22 0,3 22-24 15,-3-22-22-15,-3 30-31 0,-1-9-32 16,-2 1-30-16,-5 0-22 0,-2 5-18 16,-7 1-18-16,0-3-17 0,-10 6-12 0,-4-2-4 15,-5 0-70-15,-15 5-264 0,8-9-338 0,-22 3-260 16,-1 1-363-16</inkml:trace>
  <inkml:trace contextRef="#ctx0" brushRef="#br2" timeOffset="70560.27">26153 4290 98 0,'0'0'266'16,"0"0"-15"-16,13-15-25 0,-13 15-18 0,0 0-6 16,9-15-6-16,-9 15-12 0,0 0 1 0,11-18-2 15,-11 18-4-15,0 0 2 0,0 0 1 0,6-17-8 16,-6 17-9-16,0 0-15 0,0 0-6 0,0 0-13 15,0 0-14-15,0 0-19 0,-13-16-17 0,13 16-5 16,0 0 2-16,-31 16 6 0,15-3 11 16,-1-4-7-16,-2 6-12 0,2 0-18 0,1 3-6 15,-1 3 5-15,4-2-3 0,-1 1-2 0,4 2-3 16,-1 1-10-16,2 2-7 0,5 0-2 0,-2 0-6 16,3 0-3-16,3-4-4 0,0 5-4 15,0-3 3-15,0 2-10 0,0-3-1 0,3-2-5 16,0 0 2-16,-3 0 2 0,0-20 2 0,3 33-5 15,-3-33 9-15,4 30-16 0,-4-30 2 0,0 26 10 16,0-26 0-16,0 19-2 0,0-19 4 0,0 20 4 16,0-20-4-16,-10 16 0 0,10-16 1 0,-14 14-6 15,14-14 1-15,-16 12-1 0,16-12-66 0,0 0-108 16,-20 8-120-16,20-8-110 0,0 0-83 16,0 0-81-16,-16-17-364 0,16 17-410 0</inkml:trace>
  <inkml:trace contextRef="#ctx0" brushRef="#br2" timeOffset="70736.69">25829 4659 267 0,'-24'-14'354'0,"24"14"-11"0,-16-10 7 15,16 10 2-15,0 0-18 0,-17-15-23 0,17 15-25 16,0 0-49-16,0 0-45 0,7-18-37 0,-7 18-28 16,26-7-28-16,-26 7-19 0,40-11-15 0,-13 7-13 15,0-1-11-15,3-3-8 0,0 3-10 0,0 0-6 16,3-2-6-16,0 2-59 0,-3 1-144 15,-3-4-150-15,0 2-156 0,-4-1-403 0,-23 7-383 16</inkml:trace>
  <inkml:trace contextRef="#ctx0" brushRef="#br2" timeOffset="71140.27">26252 4529 301 0,'0'0'320'0,"0"0"-1"16,0 0 2-16,-6 24 3 0,6-24-6 0,0 0-13 15,-4 17-9-15,4-17-14 0,0 0-11 0,4 20-6 16,-4-20-8-16,0 0-7 0,0 0-19 16,13 14-27-16,-13-14-31 0,0 0-34 0,30 4-25 15,-30-4-20-15,27-8-22 0,-27 8-9 0,33-16-14 16,-13 7-7-16,0-6-11 0,3-3-10 0,1-4 2 16,-4-3-9-16,0 0-2 0,0-3 4 0,-1-2-12 15,-2 1 0-15,1-2 4 0,-6 1 4 0,-2 3-9 16,-2-4-1-16,-2 8 7 0,-3-1-1 0,0 2-1 15,-3-1 4-15,0 23 0 0,-3-32-2 0,3 32-1 16,-3-30-4-16,3 30-4 0,-11-19 1 0,11 19-2 16,0 0 3-16,-19-14-1 0,19 14 0 0,0 0 2 15,-27 14-1-15,27-14 0 0,-20 21 0 16,7-6 1-16,3 4 1 0,0 5 2 16,0 3-3-16,0 3 3 0,0 0-2 0,3 3 2 15,1-3-2-15,2 2 4 0,4-1 0 0,0-4 2 16,0 0 0-16,4 2 2 0,-1-8-2 0,3 4 0 15,1-4 0-15,3-1-4 0,0-3-4 0,0 0-8 16,4-4-36-16,2-3-137 0,-16-10-158 0,27 12-190 16,-27-12-140-16,0 0-559 0,44-2-688 0</inkml:trace>
  <inkml:trace contextRef="#ctx0" brushRef="#br2" timeOffset="71501.16">26886 4414 30 0,'0'0'372'16,"3"-19"-21"-16,-3 19 8 0,4-18-7 0,-4 18 8 16,0-20-7-16,0 20-5 0,0 0-25 0,-4-22-44 15,4 22-37-15,0 0-38 0,-6-15-32 0,6 15-30 16,0 0-17-16,0 0-6 0,-34 5-11 0,34-5-16 16,-23 14-8-16,6-3 13 0,1 1-8 0,-1 3-6 15,1 0-21-15,-1 3-2 0,-1 2-10 0,6 0-7 16,-1 0-8-16,-1-1-4 0,1 1-7 0,2 0-2 15,1 1 0-15,4-4-8 0,0 0 1 0,6-17 10 16,-8 32 12-16,8-32 11 0,-3 21 14 16,3-21 0-16,6 18-9 0,-6-18-8 0,0 0-9 15,30 10-6-15,-30-10-7 0,30-8-4 0,-30 8-4 16,38-12-3-16,-22-1-2 0,4 1-4 16,-4-4-2-16,2 2 0 0,-5-4-4 0,0 3 2 15,0-1-4-15,-2 0-1 0,-11 16-5 0,16-25-7 16,-16 25-1-16,10-20-2 0,-10 20 3 0,0 0 2 15,0 0-12-15,-3-20-122 0,3 20-164 0,0 0-190 16,0 0-171-16,0 0-624 0,0 0-753 0</inkml:trace>
  <inkml:trace contextRef="#ctx0" brushRef="#br2" timeOffset="72152.27">27133 4397 278 0,'0'0'331'0,"19"-14"-4"0,-19 14 11 0,11-13-20 15,-11 13-15-15,0 0-28 0,10-15-34 0,-10 15-43 16,0 0-31-16,0 0-15 0,0 0-7 16,-27 4-13-16,27-4-21 0,-27 20-7 0,11-4-6 15,2-1-14-15,1 5-14 0,0 0-13 0,-4 5-5 16,7 0-10-16,-4 0-8 0,8 0-2 0,0 0-1 16,2-4 0-16,4 0 4 0,0-1 1 0,0-2 5 15,0-18 1-15,13 24-2 0,-13-24-16 0,21 18 1 16,-21-18-4-16,33 6-4 0,-33-6-5 15,43-8-5-15,-16 1 5 0,-1-6-6 0,4 0-2 16,-3-7 0-16,3 0-4 0,-6-2 6 0,3-3 0 16,-5 0 0-16,-1-4 12 0,-4 3 9 0,-1 1 26 15,-7 5 0-15,2 0 4 0,-1 2 5 0,-1 1-12 16,-9 17-9-16,11-25-10 0,-11 25-6 0,0 0 0 16,0-20-8-16,0 20-3 0,0 0 1 15,-17 9-2-15,17-9-2 0,-13 20 0 0,2-4-1 16,2 1-1-16,-1 3-2 0,-1 2 2 0,5 2-10 15,-4 0 8-15,4-1-1 0,3 2 4 0,-5 0-4 16,8-4 12-16,0 3 25 0,3-2 18 16,2-2 31-16,-2-3 9 0,7-1 5 0,-10-16-9 15,23 20-19-15,-23-20-12 0,33 10-12 0,-33-10-12 16,40-3-8-16,-13-2-6 0,0-5-5 0,6-2-5 16,0-6-4-16,4-4-4 0,0-5-2 0,0-5-4 15,2-9-2-15,1-2 1 0,-3-6-4 0,0-2 0 16,-4 1-6-16,-3 4 5 0,-6 2 0 0,-5 5 0 15,-2 6-2-15,-4 3 3 0,1 0 2 0,-4 2 3 16,-4 7 2-16,2 0-3 0,-2 3-1 0,-6 18-6 16,7-27-2-16,-7 27 1 0,0 0 3 15,-4-21 1-15,4 21 0 0,0 0 2 0,-20 18 1 16,14-5-1-16,-4 7 0 0,-4 2 4 16,4 8 1-16,-4 5-2 0,5 1 4 0,-1 1 0 15,-4 3-1-15,4 1 0 0,4 0 2 0,0-3 0 16,1-3 2-16,2 0 0 0,3-5-3 0,0 0 5 15,0-2-2-15,8-4 1 0,-5 1-6 0,3-5-3 16,4 0-7-16,-4-2-12 0,5-3-50 0,-11-15-112 16,19 16-149-16,-19-16-155 0,21 8-112 0,-21-8-84 15,0 0-532-15,23-8-674 0</inkml:trace>
  <inkml:trace contextRef="#ctx0" brushRef="#br2" timeOffset="72324.27">27767 4545 23 0,'-34'-7'316'0,"4"-2"-14"0,4 5 44 0,-1-4 42 15,3 3 31-15,24 5 19 0,-39-10 13 16,39 10-7-16,-31-13-27 0,31 13-52 0,-17-14-55 16,17 14-49-16,0 0-44 0,7-25-44 0,10 15-30 15,3-3-29-15,3 3-25 0,7 0-13 0,7-2-16 16,3 2-18-16,3 2-11 0,1 1-14 0,5-1-18 16,2 3-138-16,-4 0-190 0,-4 3-219 0,-4 2-179 15,-5 0-531-15,-4 0-718 0</inkml:trace>
  <inkml:trace contextRef="#ctx0" brushRef="#br2" timeOffset="72504.66">28357 4485 299 0,'0'0'388'0,"0"0"-10"0,26 7-22 0,-26-7-5 16,21 13-7-16,-21-13-19 0,19 16-34 0,-8-2-32 15,-5 1-32-15,-6-15-27 0,3 32-29 0,-6-10-24 16,-3-1-21-16,-8 6-24 0,-6-2-18 0,-6 3-8 15,-8 1-19-15,-6 0-16 0,-6-2-7 0,-11 3-177 16,-3-3-245-16,3 1-274 0,-6-7-380 0,-4 3-515 16</inkml:trace>
  <inkml:trace contextRef="#ctx0" brushRef="#br2" timeOffset="76916.42">28873 4152 264 0,'0'0'314'0,"-6"-35"-4"16,6 35 3-16,-3-29 2 0,3 29 18 0,0-29 9 16,0 29 0-16,-3-24-16 0,3 24-22 0,-4-19-41 15,4 19-34-15,0 0-29 0,-7-21-7 0,7 21 28 16,0 0 33-16,0 0 5 0,-10 18-9 15,10-18-11-15,-10 34-28 0,7-10-14 0,0 5-32 16,-1 3-12-16,1 6-7 0,-1-3-16 0,1 2-11 16,3-2-4-16,-3 1-10 0,0-2-3 0,3 2-13 15,-4-5-13-15,1-5-6 0,0 0-8 0,-1-3-1 16,1-3 17-16,3-20 37 0,-4 33 39 0,4-33 28 16,-6 28-3-16,6-28-34 0,0 0-23 0,-7 17-22 15,7-17-56-15,0 0-44 0,0 0 0 0,-6-22 0 16,6 22 0-16,3-24 0 0,0 4 0 15,7 1 0-15,0 2 0 0,4-2 0 0,2-2 0 16,7 1 0-16,1 0 0 0,0 0 0 0,6 5 0 16,-4 0 0-16,4 2 0 0,0 3 0 0,-4 6 0 15,-26 4 0-15,54-3-1 0,-54 3-38 16,47 10 5-16,-23 0 3 0,-8 2 2 0,1 2 5 16,-8 6 4-16,1-4 0 0,-7 2 6 0,-3 2 8 15,-6-2 0-15,-4 1 16 0,-4-1 5 0,-8 2-2 16,-2 1 3-16,-3-5 0 0,-3-1 0 0,-3 0 0 15,3-2-2-15,-3 0 2 0,3-6-4 0,3 3 0 16,0-5-8-16,0 2-10 0,27-7-32 16,-39 8-104-16,39-8-136 0,0 0-141 0,-37 0-130 15,37 0-91-15,0 0-87 0,0 0-51 0,13-25-63 16,7 16-421-16,7-7-721 0</inkml:trace>
  <inkml:trace contextRef="#ctx0" brushRef="#br2" timeOffset="77253.25">29524 4272 378 0,'13'-12'475'16,"-13"12"25"-16,17-18 0 0,-17 18-35 0,10-13-49 16,-10 13-41-16,0 0-46 0,0 0-2 0,0 0-4 15,0 0-9-15,0 0-10 0,0 0-36 0,-40 13-32 16,26 2-12-16,-2 3-16 0,2-1-20 16,-2 7-25-16,2-1-21 0,5 0-24 0,-1 0-16 15,3 2-23-15,3-1-13 0,1 0-10 0,3-2-9 16,3 0-4-16,1-4-7 0,3 3 2 0,3-7-19 15,-1-2 3-15,-9-12 1 0,27 15 10 0,-27-15-5 16,33 5 5-16,-33-5-2 0,37-7-1 0,-14-3-4 16,-2-3 1-16,-2-2 3 0,1-6 5 0,1 0-4 15,-5-1-2-15,-2-6-8 0,-4 0-6 0,-1 3-1 16,-5 3-1-16,-4-3 1 0,0 3-8 0,-4 2 0 16,-2 2-3-16,-7 3 0 0,-1 2-3 0,-2 6-2 15,16 7 2-15,-41-10 2 0,41 10-12 0,-43 2-8 16,16 4-38-16,4-2-81 0,0 6-91 15,3-2-83-15,3 1-99 0,1 2-101 0,16-11-113 16,-17 15-83-16,17-15-113 0,0 0-330 0,13 12-616 16</inkml:trace>
  <inkml:trace contextRef="#ctx0" brushRef="#br2" timeOffset="77616.27">29967 4202 392 0,'0'0'483'16,"0"0"17"-16,24-13-15 0,-24 13-31 0,0 0-38 15,0 0-39-15,20-9-3 0,-20 9-3 0,0 0-19 16,0 0-9-16,-17 20-10 0,17-20-24 16,-20 27-29-16,7-9-40 0,0-1-26 0,-1 3-20 15,4 2-24-15,0 2-27 0,0 0-27 0,4 1-17 16,-1-2-16-16,7 2-17 0,-3-4-4 0,6 3-8 16,0-5-11-16,1 1-4 0,5-2-3 0,2-3-8 15,2-2 0-15,-13-13-5 0,33 12-2 0,-33-12-2 16,40 3-6-16,-40-3-2 0,50-10-1 0,-23-3 4 15,0-1 7-15,-1-4 6 0,1-5-2 0,-4-3 4 16,-3-3 0-16,1-3-1 0,-9-2 3 0,2 2-1 16,-4 3 2-16,-7 1-4 0,0 3-1 0,-6 1-10 15,0 0-3-15,-7 4-1 0,-4 3-3 16,2 3 1-16,-6 1-5 0,-2 2-6 0,20 11 0 16,-36-9-4-16,36 9 6 0,-34 0-4 0,34 0-4 15,-30 9-9-15,30-9-17 0,-23 18-35 0,23-18-51 16,-20 26-83-16,20-26-66 0,-10 27-70 0,10-27-96 15,-10 28-139-15,10-28-142 0,-3 24-126 0,3-24-509 16,0 23-805-16</inkml:trace>
  <inkml:trace contextRef="#ctx0" brushRef="#br2" timeOffset="78100.25">30435 4482 150 0,'0'0'324'0,"0"0"5"0,0 0 8 16,19 15 14-16,-19-15 1 0,0 0-4 0,11 20-10 16,-11-20-5-16,0 0-4 0,9 21-6 0,-9-21-12 15,0 0-16-15,10 15-12 0,-10-15-9 0,0 0 14 16,0 0 12-16,11 14 20 0,-11-14-29 0,0 0-58 15,0 0-42-15,26-7-36 0,-26 7-28 0,20-15-21 16,-6-1-17-16,-1 2-19 0,4-6-14 16,-4-5-14-16,7-3-1 0,-4-4-14 0,1-7-6 15,3 0-7-15,-3-3-3 0,-1 2-2 0,-2-1-3 16,-4 4-24-16,0-1 3 0,-3 4 1 0,-4-1 6 16,0 2-3-16,0 5 2 0,-3 4 6 0,0-1 3 15,-3 3 2-15,3 1-3 0,-3 4-2 0,3 17-5 16,-10-25 3-16,10 25 3 0,-14-12-1 0,14 12 3 15,0 0 1-15,-23 8-3 0,23-8 3 0,-16 23 2 16,5-3 2-16,5 6 3 0,-4 3 6 0,7 3 4 16,-1 7 11-16,1-3 16 0,3 5 9 0,0-1 0 15,3-3-8-15,14 36 27 0,-7-40-43 0,0 0-4 16,3-4 1-16,4-1-4 0,-1-3 1 0,1-3-2 16,7-2-1-16,-5-5-11 0,5-2-29 15,2-4-49-15,-2-3-98 0,3-1-103 0,-27-5-107 16,49 0-141-16,-22-3-172 0,0-5-141 0,-4-1-726 15,1-4-998-15</inkml:trace>
  <inkml:trace contextRef="#ctx0" brushRef="#br2" timeOffset="78353.25">31428 3655 370 0,'7'-25'402'0,"3"4"-12"0,-4 4-12 16,4 2-23-16,1 1-30 0,-11 14-39 15,19-21-45-15,-19 21-38 0,24-10-40 0,-24 10-22 16,33 5 2-16,-13 8-10 0,7 7-11 0,0 12 22 16,3 8 10-16,3 13-18 0,-3 7-22 0,-3 15-3 15,-11 4 0-15,-9-1-6 0,-11 18 63 0,-12 1-19 16,-11 3-24-16,-23 8-15 0,-13-1-16 0,-21-7-14 16,-12 2-10-16,-18-4-10 0,-13-1-5 0,-12-4-10 15,-8-6-11-15,0-6-9 0,-3-6-22 0,3-8-85 16,0-8-155-16,8-6-231 0,5-6-223 0,28-11-692 15,-2-9-837-15</inkml:trace>
  <inkml:trace contextRef="#ctx0" brushRef="#br2" timeOffset="90260.26">12863 6861 370 0,'0'0'367'0,"0"0"-20"0,0 0-18 0,0 0-12 16,-37 4-12-16,37-4-10 0,0 0-18 16,0 0-14-16,0 0-11 0,-37 2-10 0,37-2-8 15,0 0 0-15,0 0-1 0,-30 8-7 16,30-8-4-16,0 0-11 0,-27 4-9 0,27-4-13 15,0 0-8-15,0 0-3 0,-26 8-3 0,26-8-4 16,0 0-2-16,0 0-15 0,0 0-14 0,0 0-9 16,0 0-10-16,0 0-11 0,0 0-16 0,40 3-17 15,-40-3-14-15,46-3-9 0,-46 3-9 0,60-2-11 16,-22-1-2-16,-5 0-7 0,6 3-5 0,-2-1-5 16,4-2 1-16,-5 1-1 0,4-1-3 0,-7 3-2 15,4-3-1-15,-4 1-3 0,-3-2-4 0,-30 4-28 16,60-1-52-16,-60 1-60 0,41-2-60 0,-41 2-72 15,36 0-67-15,-36 0-84 0,0 0-91 16,33-4-57-16,-33 4-38 0,0 0-39 0,0 0-501 16,0 0-614-16</inkml:trace>
  <inkml:trace contextRef="#ctx0" brushRef="#br2" timeOffset="90676.26">13212 6690 51 0,'-13'-15'472'0,"13"15"-13"16,-13-13-4-16,13 13-14 0,-13-14-19 0,13 14-27 15,0 0-24-15,-21-15-31 0,21 15-41 0,0 0-42 16,-13-13-44-16,13 13-42 0,0 0-33 0,0 0-28 16,-17-11-24-16,17 11-15 0,0 0-13 0,0 0 6 15,0 0 31-15,0 0 13 0,0 0 4 0,3 24-3 16,-3-24-6-16,14 17-8 0,-14-17-5 15,24 20-9-15,-11-8-9 0,4 1-12 0,2 2-6 16,5-2-8-16,6 4-9 0,-3-3-2 0,0-1-5 16,-1 3-7-16,1-4-4 0,-4-3 1 0,-3 2-5 15,4-1-3-15,-24-10 0 0,33 15 1 0,-33-15 18 16,27 12 60-16,-27-12 32 0,19 13 24 16,-19-13-5-16,0 0-27 0,14 14-15 0,-14-14-18 15,-14 18-13-15,1-8-11 0,-4 5-6 0,1-1-2 16,-8 4-7-16,1 5-4 0,0-1-7 0,-4 2-4 15,4-2-1-15,-1 0-4 0,4 1-6 0,4-1 3 16,-1-5-4-16,4 1-2 0,-1-4-2 0,4 3 0 16,10-17 0-16,-16 22-2 0,16-22-59 0,-11 20-98 15,11-20-119-15,-6 15-131 0,6-15-159 16,0 0-172-16,0 0-151 0,0 0-637 0,0 0-961 16</inkml:trace>
  <inkml:trace contextRef="#ctx0" brushRef="#br2" timeOffset="93300.26">14946 6585 209 0,'0'0'563'0,"0"0"-50"16,0 0-34-16,0 0-7 0,0 0-11 0,0 0-35 16,0 0-41-16,0 0-49 0,0 0-50 0,0 0-42 15,-6 15-45-15,6-15-36 0,0 0-36 0,0 0-23 16,0 0-21-16,20-8-16 0,-20 8-11 0,20-10-9 15,-20 10-6-15,20-21-8 0,-6 9-5 0,2-3-2 16,-2 1-4-16,-4-2 14 0,-1-2 21 0,5 4 18 16,-4-4 10-16,-4 4-1 0,-6 14-7 0,11-30-4 15,-11 30-5-15,0-28-9 0,0 28-5 0,-11-25-9 16,11 25-11-16,-19-16-4 0,19 16-10 16,-30-14-1-16,30 14-3 0,-47-5-3 15,47 5 0-15,-60 2-4 0,33 3-2 0,-3 7-2 16,-3-3-1-16,-1 3 2 0,8 5-1 0,-1 1-2 15,3 2 2-15,5 5 4 0,2 0 5 0,7 3-7 16,0 2 0-16,6-3 3 0,8 6-1 0,6 2 0 16,0-1-2-16,7 4-1 0,-1 2 0 0,4 0-1 15,4 0 1-15,-5 0-2 0,5-2-1 0,-7 1-3 16,-4-3 2-16,1-4 0 0,-8 0-2 0,4 1 2 16,-7-9-2-16,-3 5 2 0,0-4 1 0,-6-4-2 15,-4 0 4-15,-4-1 5 0,-2-5-1 0,-1 3 7 16,-7-5 3-16,-2-4 8 0,3 1 4 15,-4-2 6-15,-3-1-7 0,3-4-1 0,0 2-4 16,27-5-1-16,-49 2-2 0,49-2 7 16,-41 0-13-16,41 0-2 0,-30-2-8 0,30 2-26 15,0 0-69-15,-30-8-79 0,30 8-105 0,0 0-119 16,0 0-161-16,14-25-154 0,6 18-835 0,0-7-985 16</inkml:trace>
  <inkml:trace contextRef="#ctx0" brushRef="#br2" timeOffset="93644.26">15321 6657 236 0,'0'0'499'0,"9"-21"-17"15,-9 21-19-15,7-19-15 0,-7 19-16 16,3-20-23-16,-3 20-16 0,3-19-12 0,-3 19-28 15,0 0-13-15,0-26-24 0,0 26-25 0,0 0-36 16,-3-18-41-16,3 18-39 0,0 0-36 0,0 0-29 16,0 0-22-16,0 0-19 0,0 0-13 0,0 0-7 15,-19 8-4-15,19-8-2 0,-8 31-2 0,5-12-3 16,-4 6-3-16,7 3 0 0,-3 4-4 0,0 2-5 16,3 2-1-16,0 2-4 0,0-1 1 15,0 1-4-15,-3-1 0 0,3 1-1 0,0-3 3 16,0-6-6-16,0 0-1 0,0-5 1 0,0-2-1 15,0 2-7-15,0-24-25 0,3 31-60 0,-3-31-80 16,0 23-116-16,0-23-125 0,0 0-129 0,3 18-106 16,-3-18-83-16,0 0-601 0,0 0-777 15</inkml:trace>
  <inkml:trace contextRef="#ctx0" brushRef="#br2" timeOffset="94784.13">15050 6970 434 0,'-36'-13'571'16,"36"13"-14"-16,-27-12-28 0,27 12-59 0,-23-12-65 16,23 12-72-16,-13-16-57 0,13 16-51 0,0 0-34 15,6-20-29-15,-6 20-25 0,23-15-22 0,-3 8-25 16,7-1-16-16,0 2-13 0,6 3-13 0,7-6-7 16,3 2-6-16,0-1-7 0,8 3-1 0,-8-2-6 15,4 0-3-15,-4-1-5 0,-3 1-1 0,0-1 1 16,-3 1-4-16,-4-1 3 0,-6 1-2 15,-4 2 39-15,4-3 39 0,-8 1 23 0,-19 7 10 16,30-10 3-16,-30 10-14 0,24-11-17 16,-24 11-17-16,0 0-13 0,0 0-15 0,0 0-8 15,0 0-8-15,0 0-2 0,0 0-8 0,-20 11-4 16,20-11-4-16,-23 22 0 0,12-10-2 0,2 6 0 16,-1 0-4-16,-4-1-2 0,8 3 2 0,-1 3 0 15,4-1-1-15,0-2 0 0,3 3 1 0,3-1 1 16,0-2 0-16,4 0 0 0,-1-2 1 0,5-4-1 15,-1 2 4-15,-10-16-1 0,23 20 1 0,-23-20-2 16,23 9-1-16,-23-9 1 0,0 0-4 0,37 3-3 16,-37-3 1-16,23-10-1 0,-23 10-1 0,23-22-1 15,-12 6 0-15,2-2-2 0,0 2 1 16,-3-2-2-16,0-2 1 0,0 3 7 16,-3-3 16-16,3 2 35 0,-4 1 28 0,4-1 15 15,-6 3 2-15,-4 15-1 0,13-30-12 0,-13 30-12 16,10-24-10-16,-10 24-12 0,14-26-8 0,-14 26-13 15,16-22-7-15,-16 22-5 0,23-21-5 0,-2 15-5 16,-21 6-3-16,33-15-2 0,-33 15 0 0,40-6-4 16,-40 6 4-16,40 2-1 0,-40-2-8 0,43 7 5 15,-22 2-3-15,-2 0 4 0,1 4-3 0,1-1 2 16,-5 4 0-16,-2-1-4 0,-1 3 0 0,0-1 0 16,1 3-2-16,-8 0 2 0,4-2-2 0,-3 1-2 15,0-1 1-15,-1 0-8 0,-6-18 3 0,0 32-1 16,0-32 2-16,0 27-1 0,0-27 5 15,-13 23 6-15,13-23-1 0,-14 14 6 16,14-14-7-16,-16 11 1 0,16-11 3 0,0 0-3 16,0 0 2-16,-33-5 0 0,33 5 0 0,-14-12 2 15,14 12-2-15,-10-21 2 0,10 21-4 0,0-23 0 16,0 23 1-16,10-26-2 0,-4 9-2 0,8 1 2 16,2 0 3-16,5-1-4 0,-1 0 0 0,7-4 0 15,-5 4 0-15,5 0 0 0,0 0 2 0,3 2-2 16,-3-3-2-16,0 3 4 0,0 0-6 0,-1 0 4 15,-3 3-1-15,-3 1 1 0,4 1 3 0,-5 2-3 16,-2-1-2-16,-17 9 2 0,30-13-2 16,-30 13-4-16,24-12 3 0,-24 12 0 0,16-10-3 15,-16 10 2-15,0 0-4 0,24-11-1 0,-24 11-1 16,0 0 1-16,0 0 5 0,0 0-4 0,0 0 3 16,0 0 2-16,0 0-2 0,-10 12 2 15,10-12 2-15,-17 17 4 0,17-17-7 0,-24 19 2 16,15-4-4-16,-4 0 7 0,2 0-2 0,-2 3 1 15,-1-1 0-15,1 3-1 0,4 0 3 0,-2 0-2 16,1-3-4-16,4 3 5 0,-1-2 0 0,3 2 6 16,4-20-7-16,-6 30 0 0,6-30 1 0,0 25 4 15,0-25-1-15,6 20-2 0,-6-20 6 0,14 15-3 16,-14-15 2-16,0 0-3 0,30 7 1 16,-30-7-3-16,27-5 1 0,-27 5-1 0,30-12 5 15,-30 12-6-15,30-22 1 0,-17 6-4 0,4 2 2 16,-4-4 0-16,-4 0 0 0,5 0 1 0,-4-1 0 15,1 2-1-15,-5-1 2 0,1 1-2 0,-7 17 1 16,6-33 1-16,-6 33-3 0,3-29 2 0,-3 29-4 16,4-29 3-16,-4 29 0 0,0-22-1 15,0 22 0-15,0-20-4 0,0 20 2 0,0 0-5 16,-4-22 1-16,4 22-2 0,0 0 3 0,0 0 3 16,0 0 1-16,0 0-1 0,-16 15 2 0,16-15-1 15,-6 22 3-15,6-22-1 0,-8 32 2 0,5-11-2 16,3 1 0-16,0-2 6 0,0 3-4 0,0-1 1 15,3 0 2-15,8 2-1 0,-8-4 1 16,7-1 0-16,0 1 1 0,0-2-28 0,3-3-70 16,1-3-88-16,-1 1-104 0,4-4-109 0,-17-9-131 15,30 11-146-15,-30-11-109 0,40-3-652 0,-40 3-880 16</inkml:trace>
  <inkml:trace contextRef="#ctx0" brushRef="#br2" timeOffset="95288.25">17341 6662 371 0,'0'0'483'0,"0"-33"2"16,0 33-6-16,-6-32-23 0,6 32-29 0,-10-32-19 16,10 32-29-16,-11-28-34 0,11 28-49 0,-16-25-60 15,16 25-44-15,-20-14-32 0,20 14-32 0,0 0-18 16,-43 2-16-16,19 8-15 0,4 2-7 0,-3 6-16 16,0 3-7-16,-1 5-8 0,7 2-5 0,1 2-4 15,2 0-5-15,1 3-5 0,7-4 2 0,-1-1-6 16,7-3-2-16,-4-3 0 0,8 0 1 0,-4-4 2 15,0-18 0-15,13 26-4 0,-13-26-2 0,17 12-1 16,-17-12-3-16,0 0-1 0,46-5-2 0,-25-2-2 16,-2-4 2-16,-2-4 3 0,4 0 2 0,1-5 1 15,-5-5 14-15,4-2 11 0,-2-1 6 16,-5 1 10-16,-1-1 5 0,-4 0 11 16,2 7 10-16,-4-3 0 0,-1 2-3 0,-3 2-10 15,-3 2-16-15,0 18-10 0,0-27-9 0,0 27-7 16,-13-15-8-16,13 15-2 0,0 0 0 0,-30 8-5 15,21 4 8-15,-2 8-4 0,1 11 0 0,7 3-5 16,10 16-2-16,5 11 0 0,15 16 2 0,3 2-3 16,3 4 2-16,8 5-4 0,-1-4 1 0,-7 2-2 15,0 1-2-15,-6-2 3 0,-13-2 1 0,-11-13 3 16,-13 0 2-16,-16 1 5 0,-18 0-1 0,-13-11-2 16,-9-7-3-16,-7-6 0 0,5-19 0 0,-2-3 0 15,10-10 2-15,4-8 11 0,6-5 17 0,3-4 12 16,1-5 3-16,5-4-9 0,8-3-11 15,3-3-5-15,6-1-7 0,8 0-3 16,5-4-5-16,5 2 0 0,6 3-4 0,3-4-28 16,11 1-54-16,-1 0-76 0,7 0-93 0,4 2-117 15,6 1-129-15,3-3-178 0,7 6-183 0,4-7-570 16,-1 1-870-16</inkml:trace>
  <inkml:trace contextRef="#ctx0" brushRef="#br2" timeOffset="95784.25">17875 6852 61 0,'0'0'445'0,"0"0"-32"0,0 0-12 0,-14-18-16 15,14 18-23-15,0 0-31 0,0 0-26 0,-19-9-38 16,19 9-33-16,0 0-28 0,0 0-31 0,0 0-20 16,-21-10-26-16,21 10-24 0,0 0-13 0,0 0-14 15,0 0-6-15,0 0 3 0,0 0 9 16,0 0-4-16,0 0-6 0,0 0-8 0,30-5-5 16,-30 5-9-16,27-6-5 0,-27 6-7 0,27-4-5 15,-27 4-8-15,30-8 4 0,-30 8 5 0,27-9 23 16,-27 9 17-16,22-11 6 0,-22 11 2 0,24-15 3 15,-24 15-5-15,17-15-3 0,-17 15-1 0,13-14-4 16,-13 14-3-16,3-18-9 0,-3 18-8 16,0 0-8-16,0-23-11 0,0 23-6 0,0 0-6 15,-16-17-6-15,16 17-3 0,-20-8-5 0,20 8 1 16,-30-5-3-16,30 5-2 0,0 0 0 0,-43 3-3 16,43-3 0-16,-30 5 1 0,30-5 0 0,-30 14 0 15,13-3 2-15,4 1 3 0,-1 3 4 0,1 3 2 16,3-1 2-16,3 3 2 0,-3 3 0 15,10-1 1-15,0 1 0 0,3 2 0 0,4 0 1 16,7 0 0-16,2 0-2 0,4-3 3 0,7 3-1 16,0-4-11-16,3-4-91 0,0 0-117 0,3-5-157 15,-3 1-205-15,-3-6-208 0,3-4-698 0,-30-3-916 16</inkml:trace>
  <inkml:trace contextRef="#ctx0" brushRef="#br2" timeOffset="96237.25">19125 6560 112 0,'0'0'541'0,"0"0"-32"0,0 0-47 0,-9-15-46 16,9 15-62-16,0 0-57 0,0 0-55 0,0 0-51 15,-14-13-40-15,14 13-30 0,0 0-21 0,0 0-16 16,0 0 9-16,0 0 20 0,0 0 15 0,0 0 8 15,6-17 1-15,-6 17-4 0,0 0-3 0,21-12-12 16,-21 12-8-16,17-17-4 0,-17 17 3 0,16-14 5 16,-16 14 7-16,11-15-2 0,-11 15 2 15,9-15-2-15,-9 15 0 0,10-14-4 16,-10 14-2-16,3-18-2 0,-3 18-7 0,0 0 3 16,0-23 4-16,0 23-6 0,0 0-7 0,-10-20-23 15,10 20-10-15,-12-10-13 0,12 10-11 0,-21-7-1 16,21 7-14-16,0 0-4 0,-50 4-7 0,50-4 0 15,-43 16 0-15,19-7-5 0,4 7-2 0,-6-1-1 16,-1 4-1-16,7 4 2 0,-4 2 0 0,8 2-2 16,-1 3 4-16,4 3 1 0,3-3-2 0,3 2 3 15,4 1-4-15,0-3-1 0,6 1 4 0,0 0 0 16,7 0-4-16,-3-1 9 0,9-3-2 0,2-2 1 16,5 0-3-16,3-5 5 0,1 1-11 0,3-6-19 15,3-1-62-15,0-4-86 0,2-3-95 16,-2-4-103-16,-3-1-100 0,3-2-136 15,-3-2-115-15,3-3-167 0,-6 0-330 0,0 0-672 16</inkml:trace>
  <inkml:trace contextRef="#ctx0" brushRef="#br2" timeOffset="96744.05">19495 6924 183 0,'0'0'451'16,"0"0"-39"-16,-19 11-30 0,19-11-12 16,0 0-29-16,0 0-33 0,0 0-35 0,-20 10-33 15,20-10-19-15,0 0-8 0,0 0-3 16,0 0-10-16,0 0-24 0,0 0-22 0,0 0-22 16,0 0-12-16,20-12-5 0,-20 12-10 0,19-18-17 15,-5 5-10-15,-1-2-14 0,4-2-11 0,6-4-10 16,-3-1-12-16,-3-1-3 0,3 2 4 0,-3-3 4 15,-1 0 18-15,-2 4 6 0,-1-3 1 0,-7 3 0 16,5 1-1-16,-5-1-3 0,1-1-4 0,-4 1-7 16,-3 20-5-16,3-32-3 0,-3 32-5 0,0-28-3 15,0 28-8-15,-3-25-3 0,3 25-5 0,-10-22-3 16,10 22 0-16,-6-18-5 0,6 18 0 16,-14-13-1-16,14 13-3 0,-16-9 0 0,16 9 0 15,0 0-1-15,-30-3 1 0,30 3-1 0,0 0 1 16,-30 10 0-16,30-10-2 0,-20 15 2 0,20-15 1 15,-17 19 1-15,7-2 1 0,3 0 2 16,-2 0 1-16,5 6 0 0,1-4 2 0,-1 4 0 16,4-1 0-16,4 4-1 0,-1-4-2 0,1 3 3 15,2-2-4-15,0-1 2 0,1 1-1 0,4-2-1 16,-2 0 1-16,5-1-2 0,-4-2 4 0,3-2-2 16,-3 2 1-16,3 0 1 0,4-6 0 0,-4 3 4 15,4-3 0-15,3 0-2 0,-3-3-8 0,-17-9-52 16,30 18-75-16,-30-18-92 0,30 7-107 15,-30-7-112-15,0 0-91 0,43 0-57 0,-43 0-81 16,30-7-375-16,-30 7-513 0</inkml:trace>
  <inkml:trace contextRef="#ctx0" brushRef="#br2" timeOffset="97908.25">20109 6742 275 0,'0'0'347'0,"0"0"-24"0,7-22-19 0,-7 22-15 15,0 0-12-15,4-23-13 0,-4 23-16 16,0 0-13-16,-4-25-5 0,4 25-8 0,0 0-12 16,-3-19-20-16,3 19-12 0,0 0-15 0,-14-20-7 15,14 20-11-15,-13-13-15 0,13 13-11 0,-14-11-1 16,14 11-14-16,-19-7-9 0,19 7-9 0,-27-5-16 16,27 5-12-16,0 0-9 0,-36 3-6 0,36-3-2 15,-35 9-3-15,35-9-1 0,-30 20-4 0,14-7-5 16,2 2 0-16,2 0-4 0,2 3-1 0,-4 0-5 15,4-1 4-15,4 0-6 0,-2 0-3 0,8-17-2 16,-6 31 3-16,6-31 0 0,-7 27 2 16,7-27 8-16,0 20 7 0,0-20 8 0,10 15-1 15,-10-15-5-15,0 0-5 0,24 9-4 0,-24-9-4 16,0 0-1-16,33-9-6 0,-33 9-2 16,30-18-1-16,-13 6-1 0,-1-3-4 0,1 0 0 15,-4-3 3-15,4 1-3 0,-4-3-3 0,4 3-3 16,-4-4 3-16,-2 4 5 0,-1 2 32 0,-1-2 22 15,-9 17 7-15,14-26 2 0,-14 26-10 0,13-20-13 16,-13 20-11-16,10-17-8 0,-10 17-9 0,0 0-2 16,0 0-2-16,0 0-1 0,0 0-3 0,0 0-6 15,0 0 3-15,-16 20 1 0,16-20-1 0,-7 29 0 16,4-11 2-16,-1 0 0 0,-3 2-1 0,7-1-2 16,-3 5-1-16,3-5 4 0,-3 4-2 0,3-23 2 15,3 35-2-15,-3-35 1 0,3 33 3 16,-3-33 4-16,11 30 17 0,-11-30 32 15,13 20 23-15,-13-20-2 0,27 14-6 0,-27-14-11 16,30 8-7-16,-30-8-10 0,36-5-3 0,-36 5-6 16,44-10-6-16,-21 0-3 0,0-3-4 0,-2 1-8 15,1-6-3-15,5-2-1 0,-7-2-7 0,1-2-1 16,-2-2-3-16,-5 1-1 0,-1-3-1 0,-2 1-3 16,-2 4-2-16,-6 2 2 0,1-5 0 0,-4 6-3 15,0 0-3-15,-7 0 6 0,4 2-6 0,0 1 1 16,3 17 2-16,-17-27-4 0,17 27 1 0,-13-23-2 15,13 23 2-15,-21-17-1 0,21 17-2 0,-17-10 0 16,17 10 3-16,0 0-2 0,0 0 2 16,0 0 2-16,-30 7-1 0,30-7 1 15,0 0-4-15,-3 25 8 0,3-25 4 0,3 23-6 16,-3-23-2-16,14 25 1 0,-4-11-13 0,-4 2 0 16,8-1-6-16,-4 3-2 0,-4-4-4 0,8 1 2 15,-7 0-4-15,2-1 8 0,-1 3 4 0,-2 0 1 16,1 0 0-16,-7-17 6 0,9 30-1 0,-9-30-7 15,8 33 11-15,-8-33-2 0,3 29 5 0,-3-29-1 16,0 31 3-16,0-31-3 0,0 27 0 0,0-27-3 16,0 23 9-16,0-23-1 0,3 19-1 0,-3-19 2 15,0 0 1-15,0 25-1 0,0-25 1 0,0 0-1 16,16 16 2-16,-16-16-3 0,0 0 1 16,30 4 3-16,-30-4-3 0,30-2 2 0,-30 2 0 15,38-7 3-15,-19-1-2 0,5 1 6 0,-1-1 0 16,1-5 0-16,-1 1 0 0,3-3 1 15,1-3-2-15,0-1-1 0,0-1 2 0,3-5-4 16,-7 2-2-16,3-4-1 0,-2 2 0 0,-1-5 2 16,-6 1-3-16,3 0-2 0,-6 1 0 0,-1-2-1 15,-4 1-3-15,-1 4 1 0,-8-3-2 0,0 3 3 16,0 3-2-16,-8-3-5 0,5 2 4 0,-7 4 1 16,4 1 4-16,-5 0-7 0,2 3 5 0,-1 0-3 15,10 15 1-15,-20-20 2 0,20 20 0 0,-24-9 1 16,24 9-5-16,0 0 6 0,-40 2 1 15,40-2-5-15,-27 18 7 0,18-4-2 0,-1 3 2 16,-1 3-1-16,5 1 3 0,3 1 0 0,3 3 3 16,3 1-1-16,3 1-1 0,8 0 1 0,-1 3-4 15,4-3 0-15,13 4-6 0,0-1 6 0,0-1-2 16,0 1 3-16,4 0-6 0,-7 1-4 16,-5-4 0-16,-2 3 2 0,-7-2 4 0,-2 1-7 15,-5-4 5-15,-6 3 1 0,0-3 3 0,-3 1-1 16,-3-2 0-16,-2 1 6 0,-5-5-6 0,4 3 2 15,-5-6 0-15,4 0 0 0,-4 1 6 0,8-3-4 16,6-15 4-16,-16 23-1 0,16-23-9 16,-17 14-52-16,17-14-98 0,0 0-125 0,0 0-151 15,0 0-188-15,0 0-177 0,-27-9-799 0,27 9-1032 16</inkml:trace>
  <inkml:trace contextRef="#ctx0" brushRef="#br3" timeOffset="100525.25">21874 5997 343 0,'26'-19'434'0,"1"1"-9"0,-4 0-21 0,-3 3-24 15,-3 0-17-15,-4 1-21 0,4 1-25 0,-3 0-34 16,-14 13-48-16,16-20-44 0,-16 20-39 16,0 0-27-16,0 0-20 0,0 0 4 0,-20-7 3 15,3 16 1-15,-10 9 1 0,1 2 7 0,-8 13-1 16,1 2 0-16,-7 12-8 0,0 6-2 0,0 15-3 16,0 2 2-16,7 7 1 0,6 2-11 0,7 7-9 15,13 1 8-15,7-7 12 0,10 8-14 16,10 2-15-16,7-5-9 0,6-2-9 0,10-7-11 15,8-5-2-15,2-4-7 0,7-10-2 0,10-6-8 16,3-9-6-16,-9-12-69 0,9-10-129 0,-6-8-153 16,-1-5-170-16,2-7-174 0,2-4-179 0,-1-13-468 15,-2-6-771-15</inkml:trace>
  <inkml:trace contextRef="#ctx0" brushRef="#br3" timeOffset="107359.95">22227 6440 115 0,'0'0'285'0,"14"-17"-16"0,-14 17-8 0,0 0-21 15,9-19-7-15,-9 19-11 0,0 0 12 0,10-20 26 16,-10 20 4-16,0 0 6 0,7-17-3 0,-7 17-13 16,0 0-26-16,0 0-28 0,7-14-25 0,-7 14-31 15,0 0-9-15,0 0 21 0,0 0 14 0,0 0 3 16,0 0 6-16,0 0 11 0,-7 26 1 15,7-26-2-15,-10 29 2 0,3-9-11 16,1-3-12-16,-1 5-16 0,-3 1-14 0,0-1-18 16,0 3-16-16,3-1-16 0,1 2-19 0,-1-1-10 15,1-2-15-15,-2-1-8 0,5 0-9 0,0-2 0 16,0 1-3-16,3-21 2 0,-4 32-6 0,4-32 3 16,0 25 1-16,0-25-7 0,0 21-1 0,0-21-9 15,0 0-7-15,10 12-9 0,-10-12-49 0,0 0-131 16,20-6-143-16,-20 6-129 0,17-14-125 0,-17 14-67 15,20-23-77-15,-10 10-578 0,0-1-766 0</inkml:trace>
  <inkml:trace contextRef="#ctx0" brushRef="#br3" timeOffset="107816.25">22237 6479 53 0,'0'0'390'0,"0"0"-37"0,0 0-20 16,0 0 3-16,0 0-15 0,0 0-9 0,-23-7-11 16,23 7-28-16,0 0-15 0,-11-15-20 0,11 15-19 15,-6-15-15-15,6 15-16 0,-3-19-24 16,3 19-19-16,0-26-12 0,0 26-23 0,3-25-11 15,-3 25-11-15,6-27-8 0,-6 27-10 0,11-28-13 16,-11 28-9-16,16-22-9 0,-16 22-9 16,17-22-6-16,-17 22-5 0,20-19-5 0,-20 19-2 15,23-12-3-15,-23 12-2 0,24-8-2 0,-24 8-2 16,0 0 7-16,39 6 13 0,-39-6 4 0,27 14 5 16,-10-1 7-16,-4-1 1 0,-2 6 4 0,2 0 1 15,-4 2 0-15,-1-1 3 0,2 4-1 0,-4-1 0 16,0 4 3-16,-2-4-3 0,0 3-1 15,-1 1-6-15,0-4-4 0,-3 3-5 0,4-3-4 16,-4-2-5-16,0 0 0 0,3-3-5 0,-3-17-2 16,0 30-2-16,0-30-6 0,3 28-7 0,-3-28-6 15,3 20-9-15,-3-20-9 0,0 0-111 0,3 21-121 16,-3-21-136-16,0 0-90 0,0 0-49 0,0 0-49 16,0 0-62-16,0 0-274 0,0 0-396 15</inkml:trace>
  <inkml:trace contextRef="#ctx0" brushRef="#br3" timeOffset="107989.25">22280 6629 182 0,'0'0'342'0,"-33"-14"-31"15,33 14-18-15,-23-18-51 0,23 18-14 0,-17-19-36 16,17 19-29-16,-10-18-22 0,10 18-27 0,0 0-21 16,6-28-17-16,-6 28-17 0,24-15-11 0,-4 5-10 15,0 3-7-15,11 2-6 0,-1-4-3 0,3 6-1 16,6-6-2-16,1 2 4 0,1 2-1 0,-1 0-109 15,-4-2-127-15,-6-1-142 0,0 1-334 0,0 0-184 16</inkml:trace>
  <inkml:trace contextRef="#ctx0" brushRef="#br3" timeOffset="108488.25">22874 6275 318 0,'0'0'335'0,"0"0"-36"0,-17-17-25 0,17 17 6 16,0 0 1-16,-23-13 1 0,23 13-11 0,0 0-22 15,-20-11-30-15,20 11-25 0,0 0-21 0,0 0-14 16,0 0-13-16,-26 6-8 0,26-6-3 0,-18 14-7 16,18-14-3-16,-9 19 9 0,9-19-3 0,-11 27-9 15,11-27-16-15,-10 33-10 0,7-13-15 0,0-1-7 16,3 1-8-16,0 4-11 0,0-5-4 0,0 0-8 16,3-1-6-16,-3-18-3 0,3 32-1 0,-3-32 7 15,14 28 11-15,-14-28 1 0,13 22-3 0,-13-22-6 16,21 16-7-16,-21-16-6 15,22 8-3-15,-22-8-3 0,0 0-3 0,44-3-5 16,-44 3-1-16,33-10-1 0,-16-1-3 0,-4 2-2 16,5-4-4-16,-6-2 0 0,-2 1-1 0,4-3-2 15,-4 1 0-15,-1 0 0 0,-1-1 2 0,-2-3-1 16,-3 2-2-16,-3 18 0 0,7-32-2 0,-7 32 4 16,3-31-1-16,-3 31 5 0,3-27 5 0,-3 27 8 15,0-22 4-15,0 22-2 0,0-20-8 0,0 20-1 16,0 0-3-16,-3-18 1 0,3 18-2 0,0 0-1 15,0 0-3-15,0 0 1 0,-23 11-2 0,23-11-2 16,-10 19 3-16,10-19 1 0,-10 28 0 16,7-11 0-16,0 4-1 0,0-1 1 0,3-1 0 15,0 5 1-15,0-3-2 0,3 2 1 0,0-3 1 16,0 3 0-16,0-3 1 0,4-1 4 16,3-1-2-16,-3 0 0 0,6-3 1 0,-3 0-5 15,3 0-4-15,4-3-2 0,-3-3-2 0,-14-9-4 16,30 17-7-16,-30-17-118 0,33 7-137 0,-33-7-135 15,30 2-123-15,-30-2-105 0,30-5-681 0,-30 5-770 16</inkml:trace>
  <inkml:trace contextRef="#ctx0" brushRef="#br3" timeOffset="108776.24">23458 6147 294 0,'6'-24'284'0,"-6"24"-17"16,7-19-31-16,-7 19-37 0,0 0-37 0,6-20-40 16,-6 20-23-16,0 0-22 0,0 0 12 0,0 0 63 15,0 0 33-15,0 0 19 0,0 0 10 0,0 24 14 16,0-24-5-16,-6 34-1 0,-1-11-12 0,1-2-11 16,3 8-22-16,-5 1-18 0,-2 3-19 0,7-2-21 15,-3 2-18-15,-1 0-17 0,0-4-11 0,0 4-14 16,4-5-11-16,0-1-6 0,0-2-5 15,0 0-8-15,-1-2-4 0,4-3-10 0,-4-1-6 16,4-19-5-16,0 31-5 0,0-31-9 0,-3 25-141 16,3-25-149-16,0 0-111 0,3 19-83 0,-3-19-88 15,0 0-383-15,0 0-444 0</inkml:trace>
  <inkml:trace contextRef="#ctx0" brushRef="#br3" timeOffset="109320.79">23191 6495 15 0,'-21'-10'345'0,"21"10"-42"16,-30-15-17-16,30 15-48 0,-19-13-6 0,19 13-31 15,-17-12-21-15,17 12-26 0,0 0-19 0,-13-17-21 16,13 17-19-16,0 0-18 0,10-17-8 0,-10 17-4 16,27-12-11-16,-27 12-10 0,36-9-4 0,-9 3-7 15,0-1-8-15,-1 2-2 0,8-2-7 0,-1 2 0 16,0-2-4-16,-3-1 0 0,3 4-3 0,-3-4 2 15,1-1 2-15,-1 5 29 0,-4-4 12 0,-2 3 19 16,-24 5 4-16,40-10 9 0,-40 10 10 16,33-7 11-16,-33 7 18 0,27-5 8 0,-27 5 6 15,0 0 6-15,26-7-2 0,-26 7 4 0,0 0-3 16,0 0 0-16,24-8-2 0,-24 8-12 16,0 0-10-16,0 0-6 0,0 0-4 0,0 0-1 15,-24 15 0-15,24-15-3 0,-26 12-6 0,26-12-7 16,-34 20-10-16,17-10-13 0,1 4-7 0,-1-1-5 15,1 0-3-15,-1 4-6 0,4-2-6 0,-1 3-5 16,1 0-3-16,3-1-5 0,3 3-1 0,1-2-3 16,2-1-5-16,1 1 4 0,3-18 0 0,7 33 1 15,-1-18-3-15,1-1 3 0,6-1-5 0,3-4-5 16,2 2 3-16,5-4-1 0,1-1 2 0,-24-6-7 16,49 2-2-16,-49-2 0 0,54-2 1 0,-28-4-1 15,-2-1 8-15,-1-4 6 0,-3 2 18 16,0-6 13-16,-4 0 10 0,-5-6 2 15,-1 1-12-15,-4-2-3 0,-2-2-14 0,-4-2-9 16,0 4-5-16,-7-3-7 0,1 5-4 0,-4-3-4 16,-1 4 0-16,2 0-6 0,-1 5 4 0,-4-1-8 15,1 2 2-15,13 13-6 0,-23-17-7 0,23 17-1 16,-27-10-9-16,27 10-28 0,0 0-147 0,-34-2-111 16,34 2-142-16,0 0-160 0,-20 12-139 0,20-12-824 15,0 0-1014-15</inkml:trace>
  <inkml:trace contextRef="#ctx0" brushRef="#br3" timeOffset="109553.24">24242 6462 186 0,'0'0'364'0,"0"0"-70"0,33 5-52 0,-33-5-43 15,0 0-13-15,33 5-16 0,-33-5-3 0,20 11-6 16,-20-11 16-16,20 9 14 0,-20-9 25 0,17 20 21 15,-17-20 3-15,10 25 10 0,-10-25-8 0,0 28-17 16,-7-8-17-16,1-3-27 0,-2 3-25 0,-5-2-24 16,4 2-24-16,-8-3-20 0,0 3-13 0,0-2-14 15,-3-4-13-15,1 4-18 0,-5-3-15 0,-3 0-166 16,-3 0-244-16,-3-3-224 0,0-1-634 16,0-4-714-16</inkml:trace>
  <inkml:trace contextRef="#ctx0" brushRef="#br3" timeOffset="112784.24">24849 6260 138 0,'0'0'380'0,"0"0"-28"16,0 0 13-16,3-20-6 0,-3 20-4 0,0 0-8 16,0 0-2-16,-3-15-22 0,3 15-22 0,0 0-32 15,0 0-22-15,0 0-32 0,0 0-19 0,0 0-18 16,0 0 22-16,0 0 4 0,0 0-13 15,0 0-13-15,0 0-13 0,0 17-17 0,0-17-19 16,3 28-19-16,-3-28-20 0,0 34-17 0,3-14-14 16,-3 4-8-16,0 0-7 0,3 1-8 0,-3 1-7 15,4-2-2-15,-4-1-6 0,0 2-2 0,3-5-1 16,-3-1-1-16,0-19-5 0,0 33 6 0,0-33 25 16,3 28 44-16,-3-28 54 0,0 22 17 0,0-22-23 15,0 0-24-15,0 0-22 0,0 0-16 0,0 0-11 16,0 0-12-16,0 0-10 0,0 0-7 0,-3-25-8 15,3 25-3-15,0-32-4 0,0 9-3 16,3 1-5-16,-3-3-2 0,0-3-1 16,0 1 0-16,0 0-3 0,-3-4 0 0,3-4-2 15,0 0 1-15,0 1 0 0,0-2 1 0,0-1 6 16,3 2-4-16,0-1 1 0,5 2-2 0,-2-1-1 16,1 2 0-16,2 3-2 0,2 0-2 0,-1 3 0 15,3 2-6-15,0 2 2 0,0 5-5 0,1 1-3 16,-1 5-4-16,-13 12 4 0,30-16 0 0,-30 16 2 15,0 0 0-15,47 3 0 0,-47-3 3 0,27 20 2 16,-14-5 0-16,0 4 3 0,-2 2-1 0,-5 4-2 16,-3 1-2-16,1-2 1 0,-4 6 0 0,-4 0 2 15,-2 3 2-15,-4 0 0 0,-1-4 0 0,-1 1 0 16,-6 1 2-16,2-7-2 0,-1 3 4 16,1-3 2-16,-4-2 4 0,3-5-3 15,0-2 2-15,4 0 4 0,-4-3-4 0,17-12 3 16,-30 18-1-16,30-18-2 0,-26 10 1 0,26-10 1 15,0 0-3-15,-34 5 4 0,34-5-3 0,0 0 0 16,-23-8-4-16,23 8-2 0,0 0-5 0,-10-14 3 16,10 14-4-16,0 0-1 0,3-17-2 0,-3 17-2 15,0 0-1-15,13-13 0 0,-13 13-2 0,0 0 1 16,0 0 0-16,44 1 0 0,-44-1 2 0,24 14 0 16,-24-14 0-16,30 20 8 0,-17-8-1 0,4 3-2 15,-4-1 1-15,0 3 2 0,1 0 4 0,-2 0-1 16,-1-2 4-16,2 3-4 0,-3-3-2 15,0 2 1-15,0-4-2 0,-10-13-8 0,17 25-18 16,-17-25-50-16,13 20-45 0,-13-20-41 0,13 12-83 16,-13-12-136-16,0 0-126 0,0 0-137 15,24 5-79-15,-24-5-85 0,0 0-378 0,23-17-653 16</inkml:trace>
  <inkml:trace contextRef="#ctx0" brushRef="#br3" timeOffset="113268.24">25245 6357 127 0,'-17'-12'389'0,"17"12"6"0,0 0-5 0,-20-16-21 15,20 16-22-15,0 0-20 0,-16-12-22 0,16 12-32 16,0 0-33-16,0 0-38 0,-17-15-21 0,17 15-20 16,0 0-18-16,0 0-29 0,0 0-25 0,0 0-14 15,0 0-12-15,0 0-8 0,14-15-19 16,-14 15-4-16,0 0-6 0,0 0-4 0,30-2 0 15,-30 2-5-15,0 0-4 0,30-6 7 0,-30 6-4 16,0 0-13-16,27-6 9 0,-27 6-1 0,0 0 3 16,22-12 4-16,-22 12 4 0,0 0 2 0,20-9 0 15,-20 9 5-15,0 0 7 0,18-12-6 0,-18 12 4 16,0 0 8-16,0 0 0 0,9-18 0 16,-9 18 1-16,0 0-3 0,0 0 12 0,0 0-4 15,0-18-2-15,0 18-10 0,0 0 4 0,0 0 1 16,0 0-5-16,-17-12-2 0,17 12 7 0,0 0 14 15,0 0 9-15,-30-1 2 0,30 1 9 0,0 0 6 16,-33 4 0-16,33-4 2 0,-20 9-2 0,20-9 0 16,-23 13-5-16,23-13 3 0,-20 17 7 0,20-17 2 15,-20 20 1-15,20-20-10 0,-17 25-4 16,17-25-7-16,-10 28-7 0,10-28-9 0,-3 29-4 16,3-29-6-16,0 29 0 0,0-29-2 0,10 27-7 15,-10-27-1-15,20 25-3 0,-7-13-5 0,4-1-5 16,-17-11-1-16,37 17-7 0,-37-17-11 15,43 13-21-15,-43-13-46 0,44 7-71 0,-44-7-58 16,42 0-72-16,-42 0-113 0,43-5-114 0,-43 5-117 16,44-13-70-16,-44 13-74 0,37-17-411 0,-37 17-633 15</inkml:trace>
  <inkml:trace contextRef="#ctx0" brushRef="#br3" timeOffset="113864.1">25739 6203 202 0,'0'0'304'0,"0"-20"9"0,0 20 5 16,-3-21 13-16,3 21 11 0,-7-17 6 16,7 17 0-16,-11-16 0 0,11 16-13 0,-16-13-19 15,16 13-26-15,-17-14-32 0,17 14-26 0,-20-7-16 16,20 7-14-16,0 0-15 0,-40 2-10 0,40-2-16 16,-30 7-13-16,30-7-18 0,-36 21-20 0,19-6-20 15,-3-1-11-15,6 4-5 0,-2 1-6 0,2 0-8 16,5 3-8-16,2-2-6 0,1 1-9 0,1 1-4 15,2-5-4-15,3-17-2 0,0 33-1 0,0-33-3 16,8 27 2-16,-8-27-5 0,13 23-2 0,-13-23 0 16,20 13-3-16,-20-13-4 0,27 8 0 0,-27-8-3 15,0 0-3-15,46-8 0 0,-46 8-1 0,36-16-3 16,-19 3 0-16,4 1 1 16,-5-5-2-16,4 0 0 0,-4-4-3 0,2 1 0 15,-2 3 4-15,-2 0-4 0,-2-1 1 0,-1 0 1 16,-1 3 2-16,-10 15 7 0,16-24 6 0,-16 24 0 15,11-21 4-15,-11 21 1 0,6-17-2 0,-6 17-5 16,0 0 0-16,-3-20-3 0,3 20-5 0,0 0 3 16,0 0-2-16,0 0 7 0,-33 3 5 0,33-3 1 15,-14 19 2-15,7-1-7 0,1 0 10 0,-1 3-9 16,0 4-2-16,4 4-2 0,-1 3-2 0,1 2 1 16,0 2 1-16,3 1-3 0,0 3-2 0,-3 0 3 15,3 0-5-15,-3 1 6 0,-1-2 3 0,-3-1-5 16,-3 4 2-16,-6 1 1 0,-4-6-2 15,-7-2 3-15,-3 0-4 0,-7-4 3 0,-2-7-2 16,-5 1-1-16,1-8 2 0,2-5 1 16,1-3 1-16,7-4 2 0,33-5 1 0,-63-2 2 15,36-6 6-15,7 1-10 0,0-6 1 0,7 0-4 16,3-2-3-16,10 15-2 0,-3-31-3 0,3 31 0 16,16-29-3-16,-2 14 2 0,5 2-4 0,8-1 2 15,3-2-12-15,0 7-20 0,6-2-42 0,-1 2-59 16,-2 1-64-16,0 0-65 0,-3 4-95 0,0-4-117 15,-3 2-138-15,0-1-107 0,-5 0-660 0,2 0-835 16</inkml:trace>
  <inkml:trace contextRef="#ctx0" brushRef="#br3" timeOffset="114224.24">25938 6307 201 0,'0'0'292'0,"0"0"-14"0,8-15 7 15,-8 15-8-15,0 0 4 0,0 0 3 0,6-17-3 16,-6 17-2-16,0 0-5 0,0 0-11 16,0 0-16-16,10-15-14 0,-10 15-26 0,0 0-17 15,0 0-14-15,0 0-12 0,0 0-3 0,0 0 1 16,0 0 15-16,0 0 14 0,0 0-4 0,0 0 0 15,0 0-1-15,11 18 2 0,-11-18-9 0,0 19 1 16,0-19-7-16,-5 25-12 0,5-25-15 0,-6 31-20 16,6-31-18-16,-3 31-17 0,3-31-15 15,0 33-16-15,0-33-7 0,0 33-11 0,0-33-1 16,0 29-2-16,0-29-6 0,3 25-6 0,-3-25-7 16,6 23-2-16,-6-23-13 0,0 0-12 0,8 22-20 15,-8-22-90-15,0 0-111 0,0 0-138 0,0 0-172 16,0 0-178-16,19-12-108 0,-19 12-675 15,8-22-944-15</inkml:trace>
  <inkml:trace contextRef="#ctx0" brushRef="#br3" timeOffset="114380.24">26003 6147 5 0,'-14'-27'367'0,"1"2"6"0,-1 0 14 16,4 3-5-16,-4 1-6 0,5 1-8 0,-1 3-27 15,4 0-36-15,6 17-43 0,-11-26-47 16,11 26-47-16,3-22-28 0,-3 22-29 0,11-13-26 15,-11 13-22-15,0 0-19 0,30-2-139 0,-30 2-160 16,22 10-161-16,-5 2-189 0,-7 3-287 16,4-1-373-16</inkml:trace>
  <inkml:trace contextRef="#ctx0" brushRef="#br3" timeOffset="114832.37">26136 6315 303 0,'0'26'460'0,"0"-26"12"16,0 0 3-16,0 24 3 0,0-24-7 0,0 0-12 15,0 0-14-15,6 19-21 0,-6-19-35 0,0 0-59 16,0 0-51-16,14 13-56 0,-14-13-43 0,0 0-33 16,0 0-28-16,30-2-23 0,-30 2-18 0,19-11-14 15,-19 11-13-15,27-14-11 0,-27 14-7 16,30-22-7-16,-13 9-4 0,-4-2-6 16,1-3-1-16,-1 1-8 0,0-2-2 0,-2 0-1 15,-2-1 0-15,-2 0-1 0,-4-1 0 0,1 2-4 16,-4 19 3-16,3-35-5 0,-3 35 5 0,-7-30 4 15,7 30-5-15,-10-25 1 0,10 25-3 0,-16-20-3 16,16 20 15-16,-23-12-15 0,23 12 3 0,-27-4-2 16,27 4 2-16,-27 4 0 0,27-4-2 0,-27 9 1 15,27-9 1-15,-23 18 3 0,23-18-1 0,-17 23 1 16,17-23 0-16,-6 28 2 0,6-28 0 0,-3 31 4 16,3-31-2-16,9 32 0 0,-2-11-2 0,3-1 1 15,0-2 0-15,3 3-2 0,1-2-4 0,-4 0-3 16,3-1 2-16,-3 2-2 0,0 0 1 15,0 0-2-15,0-3-1 0,-3 4 0 16,-4-4-2-16,0 0 4 0,-3-17 2 0,3 32 1 16,-3-32-1-16,-3 31 6 0,3-31 1 0,-9 30 1 15,9-30-2-15,-14 23 1 0,14-23 3 0,-16 20-3 16,16-20 1-16,-21 17-4 0,21-17-5 0,-20 10-9 16,20-10-30-16,0 0-98 0,-29 5-147 0,29-5-142 15,0 0-151-15,-21-15-98 0,21 15-682 0,-3-20-814 16</inkml:trace>
  <inkml:trace contextRef="#ctx0" brushRef="#br3" timeOffset="115121.26">26502 6123 130 0,'13'-24'368'0,"-13"24"1"0,14-15-9 15,-14 15-23-15,0 0-28 0,10-17-32 0,-10 17-29 16,0 0-7-16,0 0-10 0,0 0-1 0,0 0 1 15,0 0-2-15,0 0 9 0,0 0-6 0,17 17-11 16,-17-17-22-16,0 24-11 0,0-24-8 0,-3 27-13 16,0-10-15-16,-2 3-14 0,5 3-19 0,-3-1-21 15,3-2-18-15,-3 3-12 0,3-1-13 0,-3 0-9 16,3-4-7-16,0-18-9 0,0 35 0 16,0-35-3-16,3 33-6 0,-3-33 1 0,3 26-8 15,-3-26-6-15,3 21-6 0,-3-21-8 0,5 17-33 16,-5-17-59-16,0 0-70 0,3 18-117 0,-3-18-154 15,0 0-106-15,0 0-64 0,0 0-40 0,0 0-404 16,0 0-526-16</inkml:trace>
  <inkml:trace contextRef="#ctx0" brushRef="#br3" timeOffset="115284.24">26463 6387 105 0,'0'0'336'16,"-21"-12"-8"-16,21 12 28 0,-23-10 32 0,23 10 7 15,-16-11-5-15,16 11-10 0,0 0-7 0,-18-13-15 16,18 13-42-16,0 0-57 0,0 0-49 15,4-24-42-15,-4 24-35 0,17-10-25 0,-17 10-18 16,30-12-21-16,-10 4-16 0,-20 8-14 0,43-14-18 16,-19 8-46-16,-2-1-101 0,2-1-119 0,-1 3-143 15,1-2-134-15,-24 7-178 0,43-11-276 0,-43 11-453 16</inkml:trace>
  <inkml:trace contextRef="#ctx0" brushRef="#br3" timeOffset="115984.24">26799 6249 135 0,'0'0'311'0,"0"0"-24"0,0 0-33 16,0 0-26-16,0 0-24 0,0 0-28 0,0 0-25 15,21-9-12-15,-21 9-21 0,0 0-5 0,19-13-14 16,-19 13-15-16,0 0 5 0,20-15-1 0,-20 15 8 16,0 0 8-16,17-14 18 0,-17 14 15 0,0 0-1 15,0 0-5-15,13-15-12 0,-13 15-9 0,0 0-16 16,0 0-4-16,0 0 7 0,0 0 26 0,0 0 20 15,0 0 3-15,-20 12-5 0,20-12-3 0,-20 15 6 16,20-15-3-16,-20 24 0 0,11-9 1 0,-2 2 2 16,1-1-3-16,4 2-10 0,-2-1-13 15,2 2-12-15,0-1-14 0,6-18-9 16,-4 33-11-16,4-33-7 0,4 29-6 0,-4-29-9 16,9 26-5-16,-9-26-6 0,17 17-5 0,-17-17-4 15,24 15-7-15,-24-15-1 0,36 3-3 0,-36-3-4 16,43-5-5-16,-19 0-4 0,3-3 0 0,-4-1 0 15,4-4-5-15,-1-1 2 0,-3-1-5 0,1-3 2 16,-4 0 2-16,0-4-7 0,-3 5 0 0,-4-4 3 16,-3-1-4-16,-3 2-2 0,-1-3 0 0,-2 3 0 15,-4 0-1-15,0 20 2 0,-4-35-3 0,4 35 0 16,-9-27 0-16,9 27 2 0,-24-25 0 0,24 25-1 16,-23-18 2-16,23 18 5 0,-30-10-4 0,30 10 2 15,-34 0 2-15,34 0 4 0,-30 5 0 0,30-5-2 16,-27 14 2-16,27-14 4 15,-19 21 1-15,19-21 0 0,-11 25 3 0,11-25-5 16,-3 22 6-16,3-22 2 0,3 24 2 0,-3-24-3 16,11 17 3-16,-11-17-1 0,19 14 0 0,-19-14 1 15,27 8-7-15,-27-8 0 0,0 0 1 0,47-2-10 16,-47 2 3-16,34-8 0 0,-15 1-1 0,1-1 0 16,1 1-3-16,-2-3 4 0,-2 1-3 0,-1-3 0 15,-2 3-1-15,-14 9-2 0,24-20 2 0,-24 20 5 16,19-18-4-16,-19 18 1 0,14-16 1 0,-14 16-2 15,0 0-6-15,10-17-2 0,-10 17 4 0,0 0-6 16,0 0 9-16,0 0-3 0,0 0 3 0,-16 18-1 16,16-18 7-16,-14 25-1 0,4-10 3 15,-1 2 2-15,2 4 3 0,2-1 3 0,-2 2 1 16,1 1 2-16,2-1-6 0,2 0 6 16,-2 3-2-16,3-4-1 0,0 1 0 0,3-2 0 15,-5-1-1-15,5-1-15 0,0-18-20 0,-3 30-55 16,3-30-86-16,0 26-108 0,0-26-174 0,0 0-184 15,0 19-141-15,0-19-618 0,0 0-842 0</inkml:trace>
  <inkml:trace contextRef="#ctx0" brushRef="#br3" timeOffset="116173.24">27523 6242 2 0,'0'0'384'0,"0"0"-32"15,23-13-16-15,-23 13-21 0,0 0-27 0,0 0-24 16,27 5-14-16,-27-5-12 0,7 18 2 0,-7-18 2 15,0 26-14-15,0-26-11 0,-4 31-19 16,-3-11-15-16,1 1-26 0,-4-1-27 0,0 0-24 16,0-2-19-16,-3 2-13 0,-1-3-19 0,1 0-8 15,-1 0-13-15,1-4-14 0,-4-1-146 0,17-12-254 16,-23 16-227-16,23-16-527 0,0 0-602 0</inkml:trace>
  <inkml:trace contextRef="#ctx0" brushRef="#br3" timeOffset="116816.24">28113 6137 436 0,'0'0'428'0,"0"0"-1"0,0 0-8 0,0 0-14 16,0 0-33-16,0 0-36 0,0 0-44 0,0 0-39 15,0 0-38-15,14-14-31 0,-14 14-26 0,16-12-23 16,-16 12-24-16,14-12-19 0,-14 12-20 0,19-15-10 15,-19 15-12-15,21-14-10 0,-21 14-9 0,16-17-6 16,-16 17-6-16,20-18-2 0,-20 18-5 16,17-18 2-16,-17 18-1 0,13-15 11 0,-13 15-8 15,10-15 13-15,-10 15 6 0,0 0-1 0,7-17 6 16,-7 17-8-16,0 0-3 0,0 0-3 16,-7-18-3-16,7 18-2 0,0 0-3 0,0 0 8 15,-33 2 16-15,33-2 8 0,-20 12 5 0,20-12-3 16,-27 16-6-16,14-6 0 0,3 5 1 0,-3-2-7 15,2 3-6-15,2 1-1 0,-1 2-3 0,3 1-5 16,3-1-2-16,1 2-4 0,3 1-1 0,3 1-11 16,1-2-1-16,3 1-3 0,-1-2-3 0,1 0 1 15,3-1 0-15,-3-1-2 0,-1 2-1 0,4-2 1 16,-3-3-1-16,0 0-2 0,-7-15-1 0,6 27-2 16,-6-27 2-16,7 24 2 0,-7-24 0 0,0 19 5 15,0-19-2-15,-10 15 1 0,10-15 2 16,-17 12 0-16,17-12-1 0,-23 10 1 15,23-10 2-15,-27 5 0 0,27-5 3 0,-26 6 1 16,26-6-2-16,0 0 1 0,-38-4 1 0,38 4 1 16,0 0 3-16,-30-5-1 0,30 5-2 0,0 0-4 15,-16-9-7-15,16 9-7 0,0 0-26 0,0 0-69 16,-3-20-89-16,3 20-109 0,13-13-113 0,-13 13-103 16,20-15-57-16,-20 15-72 0,27-22-321 0,-27 22-444 15</inkml:trace>
  <inkml:trace contextRef="#ctx0" brushRef="#br3" timeOffset="117096.24">28546 6079 290 0,'17'-19'378'0,"-17"19"9"16,10-18 1-16,-10 18-8 0,8-15-1 0,-8 15-17 15,9-12-17-15,-9 12-24 0,0 0-36 0,0 0-43 16,7-20-33-16,-7 20-41 0,0 0-23 0,0 0 11 15,0 0 7-15,0 0-11 0,0 0-14 0,0 0-14 16,3 17-5-16,-3-17-13 0,-7 23-15 0,7-23-14 16,-6 30-13-16,6-30-9 0,-6 34-8 0,1-13-8 15,2-1-16-15,0-1-1 0,0 5-4 0,3-4 2 16,-4-1-6-16,4 1-2 0,0-1-5 0,0-19-6 16,0 36-8-16,0-36-21 0,0 30-70 15,0-30-108-15,-3 27-119 0,3-27-143 0,-6 18-117 16,6-18-92-16,0 0-457 0,-14 15-601 15</inkml:trace>
  <inkml:trace contextRef="#ctx0" brushRef="#br3" timeOffset="117720.24">28296 6307 162 0,'-30'-15'356'0,"30"15"-7"0,-19-14 9 0,19 14-3 15,-17-12-17-15,17 12-38 0,-10-17-48 0,10 17-41 16,0 0-26-16,10-17-29 0,-10 17-24 15,27-12-25-15,-27 12-20 0,39-13-16 0,-15 6-14 16,3 2-13-16,0-4-6 0,3 2-8 0,0 0-6 16,3 0-4-16,-3-1-3 0,6 1-3 0,-2-1-4 15,-4-2-1-15,0 3-2 0,0-1-3 0,-3 1 0 16,-4-1 4-16,0 1 4 0,-3-1 27 0,-20 8 8 16,33-10 0-16,-33 10-4 0,24-12-4 0,-24 12-7 15,17-11-4-15,-17 11-7 0,0 0-2 0,0 0-5 16,6-13 8-16,-6 13 33 0,0 0 17 0,0 0 16 15,-23-6 10-15,23 6 6 0,0 0-1 0,-30 1 1 16,30-1 2-16,-27 9-2 0,27-9 0 16,-27 12-5-16,27-12-9 0,-30 18-9 0,14-6-8 15,2 0-10-15,-2 5-8 0,2-1-9 0,1-1-6 16,4 5-15-16,-2-2 0 0,1 0-6 16,4-1 3-16,6-17-3 0,-8 29 3 0,8-29-2 15,0 29 0-15,0-29 0 0,8 19-1 0,-8-19-1 16,13 18-2-16,-13-18-2 0,20 7-2 0,-20-7-2 15,0 0-2-15,43 0-1 0,-43 0-3 0,33-5-2 16,-33 5 1-16,33-15-1 0,-33 15-4 0,38-17 0 16,-22 5 0-16,1-1 2 0,-1 0-3 0,-2-2 0 15,-1 0 0-15,-3-2 1 0,1 2 1 0,-2 0-1 16,-2-1 2-16,-7 16 7 0,14-26 2 16,-14 26 3-16,3-26 6 0,-3 26 6 0,3-20-2 15,-3 20-2-15,-3-17-5 0,3 17-1 0,0 0-5 16,-14-17-3-16,14 17 2 0,0 0-1 0,0 0 8 15,0 0 9-15,-33 2 7 0,33-2 4 0,-17 15 2 16,17-15-2-16,-10 22-2 0,10-22-3 0,-13 33-6 16,10-13-2-16,-1-1-2 0,1 5-6 0,3-4 3 15,0-1 0-15,0 4-3 0,3-2 1 0,1-5-1 16,-1 2-2-16,0-3-4 0,-3-15-5 0,14 27-4 16,-14-27-8-16,13 23-18 0,-13-23-46 0,17 14-65 15,-17-14-98-15,0 0-123 0,23 8-145 0,-23-8-109 16,0 0-78-16,30-8-595 0,-30 8-744 15</inkml:trace>
  <inkml:trace contextRef="#ctx0" brushRef="#br3" timeOffset="117984.65">29150 6015 308 0,'0'0'312'0,"8"-23"1"15,-8 23 3-15,6-17-3 0,-6 17-18 0,6-15-29 16,-6 15-31-16,0 0-30 0,0 0-12 0,7-18-7 15,-7 18-15-15,0 0-14 0,0 0-4 0,0 0-14 16,3 19-7-16,-3-19 1 0,-3 24-9 16,3-24-7-16,-3 30 1 0,-1-12-22 0,1 3-12 15,0 0-13-15,0 1-10 0,0-2-9 0,-2 3-5 16,2-4-12-16,3 5-3 0,-3-4-6 0,3-20-6 16,-3 31 1-16,3-31-2 0,3 33-7 0,-3-33 0 15,0 25-8-15,0-25-6 0,3 20-16 0,-3-20-68 16,0 0-124-16,8 21-135 0,-8-21-105 0,0 0-70 15,0 0-40-15,0 0-320 0,19-6-363 0</inkml:trace>
  <inkml:trace contextRef="#ctx0" brushRef="#br3" timeOffset="118340.89">29027 6227 250 0,'-30'-10'246'0,"30"10"-20"15,-24-7-13-15,24 7-1 0,-19-7 12 0,19 7 8 16,0 0-1-16,-21-11-30 0,21 11-38 0,0 0-27 15,0 0-29-15,7-20-2 0,-7 20-14 0,20-10-14 16,-20 10-14-16,34-10-14 0,-14 3-6 0,3-1-9 16,0 3-9-16,1-2-3 0,2-1-4 0,-2 1 9 15,3-1 37-15,0 1 19 0,-2-1 11 0,2 0 16 16,0 1 19-16,0 2 22 0,-4-2 22 0,1 0 22 16,-24 7 11-16,33-11 2 0,-33 11-11 0,30-7-24 15,-30 7-22-15,0 0-27 0,30-6-13 0,-30 6 12 16,0 0 6-16,0 0-10 0,13 16-9 15,-13-16-15-15,0 20-8 0,0-20-1 0,0 25-8 16,0-25-10-16,-3 27-8 0,3-27-3 0,-3 33-25 16,3-33 1-16,0 33 5 0,0-33 14 0,0 34 0 15,0-34-5-15,3 30-3 0,-3-30-7 0,6 31-5 16,-6-31-3-16,4 24-1 0,-4-24-12 0,10 22 5 16,-10-22-10-16,7 18-12 0,-7-18-160 0,13 15-65 15,-13-15-148-15,0 0-161 0,0 0-136 0,0 0-94 16,17-16-567-16,-17 16-787 0</inkml:trace>
  <inkml:trace contextRef="#ctx0" brushRef="#br3" timeOffset="118500.76">29494 5937 153 0,'-17'-25'440'0,"4"-1"32"0,-4 5 1 0,4 1-16 16,-4 3-15-16,7-3-21 0,-3 4-34 0,3 1-47 15,10 15-59-15,-17-24-46 0,17 24-45 0,-7-18-34 16,7 18-27-16,0 0-25 0,0 0-24 0,14-11-22 15,-14 11-64-15,0 0-102 0,30 11-129 0,-30-11-174 16,27 15-179-16,-27-15-589 0,30 17-644 0</inkml:trace>
  <inkml:trace contextRef="#ctx0" brushRef="#br3" timeOffset="118844.24">29648 5949 152 0,'0'0'337'0,"0"0"-1"16,0 0-7-16,6 17-15 0,-6-17-13 0,0 0-16 15,0 0-17-15,0 0-15 0,13 13-17 0,-13-13-27 16,0 0-24-16,0 0-30 0,20 11-23 0,-20-11-26 16,0 0-19-16,0 0-13 0,30 2-18 0,-30-2-11 15,0 0-6-15,27-5-8 0,-27 5-5 0,0 0 3 16,24-12 16-16,-24 12 10 0,0 0 6 0,16-14 6 16,-16 14 3-16,0 0 1 0,0 0-2 0,11-16-13 15,-11 16-10-15,0 0-7 0,0 0-11 0,-14-13-5 16,14 13-3-16,0 0-2 0,0 0 8 15,-34 5 14-15,34-5 22 0,-26 12 9 0,5-1 3 16,5-1 1-16,-4 5-1 0,0 0 2 0,0 2-1 16,0 2 3-16,0 2 10 0,3 1 3 0,0-2-6 15,7 1 1-15,1-1-7 0,-2-1-4 0,5-1-3 16,6-18-16-16,-4 33-4 0,4-33-10 0,7 30-3 16,-7-30-8-16,17 26-7 0,-17-26-17 0,20 21-39 15,-20-21-84-15,26 17-110 0,-26-17-153 0,27 8-207 16,-27-8-175-16,30 3-610 0,-30-3-825 0</inkml:trace>
  <inkml:trace contextRef="#ctx0" brushRef="#br3" timeOffset="119052.62">30154 6232 340 0,'0'0'499'15,"0"0"-33"-15,20-7-39 0,-20 7-30 0,0 0-22 16,0 0-28-16,27 7-29 0,-27-7-33 0,0 0-18 15,16 20-16-15,-16-20-12 0,8 21-13 0,-8-21-27 16,-4 24-23-16,4-24-19 0,-10 27-23 0,3-9-24 16,-6-3-14-16,-1 0-19 0,-2 0-23 0,-4-3-10 15,0 5-13-15,-4-5-12 0,-2-3-27 0,-4 4-133 16,-3-4-177-16,-1-3-210 0,0 1-173 0,-32-2-2673 16</inkml:trace>
  <inkml:trace contextRef="#ctx0" brushRef="#br3" timeOffset="120821.24">30491 6132 177 0,'0'0'364'0,"0"0"-23"0,0 0-16 15,0 0-23-15,0 0-30 0,0 0-32 0,0 0-30 16,0 0-4-16,0 0-4 0,0 0-5 0,0 0-5 16,7 15-7-16,-7-15-17 0,0 0-14 0,0 0-18 15,0 0-22-15,0 0-8 0,33 5-15 0,-33-5-4 16,0 0-15-16,27-5-8 0,-27 5-8 0,0 0-2 16,30-12 8-16,-30 12 11 0,19-10 6 15,-19 10 3-15,18-14-7 0,-18 14-1 0,16-12-2 16,-16 12 3-16,14-15 1 0,-14 15-2 0,6-14-5 15,-6 14 1-15,0 0-6 0,10-20 2 0,-10 20-10 16,0 0-7-16,0 0-8 0,3-21-8 0,-3 21-7 16,0 0-5-16,0 0-4 0,-10-14-2 0,10 14-2 15,0 0-4-15,0 0-3 0,-27-6 3 0,27 6-3 16,0 0 0-16,-30 6 1 0,30-6 1 16,-22 7 5-16,22-7 0 0,-27 13-2 0,27-13 7 15,-27 15 5-15,27-15 2 0,-23 17-2 0,23-17-3 16,-27 23-3-16,17-9-3 0,0-1-1 15,10-13 1-15,-10 30-2 0,10-30 2 0,-7 30 0 16,7-30-1-16,4 30 0 0,2-12-1 0,5-3-1 16,-2 3 0-16,4-3-1 0,8-1 0 0,-4-1-2 15,5-1-1-15,-1-2-18 0,2 1-33 0,4-3-50 16,-4-1-69-16,4-2-77 0,-27-5-74 0,50 1-79 16,-50-1-78-16,46-4-89 0,-46 4-116 0,44-14-352 15,-44 14-501-15</inkml:trace>
  <inkml:trace contextRef="#ctx0" brushRef="#br3" timeOffset="121140.24">31091 5961 282 0,'0'0'469'0,"7"-19"-9"0,-7 19-11 15,0 0-20-15,7-20-25 0,-7 20-32 0,0 0-37 16,3-18-42-16,-3 18-37 0,0 0-45 0,0 0-39 15,0 0-35-15,0 0-25 0,3-18-24 0,-3 18-12 16,0 0 14-16,0 0 25 0,0 0-15 0,-9 17 2 16,9-17 5-16,-14 17 4 0,14-17-3 0,-13 22-14 15,-1-6-12-15,4 1-11 0,-4 3-6 0,2 0-3 16,-6 1-5-16,6 5-10 0,-6 2-9 16,6-2-6-16,-6-2-6 0,6 3-4 15,2 1 2-15,-4-3-8 0,4-3-1 0,4 2 2 16,-5-3-5-16,5-1-13 0,-1 0-36 0,1-2-35 15,6-18-50-15,-11 30-51 0,11-30-42 0,-6 22-34 16,6-22-86-16,-10 14-77 0,10-14-67 0,0 0-49 16,0 0-18-16,0 0-403 0,0 0-427 0</inkml:trace>
  <inkml:trace contextRef="#ctx0" brushRef="#br3" timeOffset="121392.24">30741 6172 113 0,'0'0'388'0,"-10"-25"-2"15,10 25-1-15,-3-24-12 0,3 24-12 0,-4-26-8 0,4 26-13 16,0-22-11-16,0 22-20 0,-3-21-40 16,3 21-46-16,0 0-47 0,0-19-33 15,0 19-25-15,0 0-15 0,0 0 1 0,0 0 7 16,30 0 13-16,-30 0 8 0,30 18 3 0,-13-6-15 16,3 2-21-16,0 4-15 0,4 2-15 0,-2 3-11 15,-2-1-8-15,4 1-10 0,-5 2-6 0,2-3-2 16,2 4-3-16,-7-5-6 0,5 2-8 0,-4-3-34 15,-1 0-29-15,-2-5-42 0,-1 0-64 0,-3-3-24 16,-10-12-40-16,20 20-91 0,-20-20-100 16,0 0-95-16,17 12-87 0,-17-12-466 0,0 0-530 15</inkml:trace>
  <inkml:trace contextRef="#ctx0" brushRef="#br3" timeOffset="121720.24">31325 6012 453 0,'0'-27'460'0,"0"27"-1"16,0-27-10-16,0 27-24 0,-3-24-10 0,3 24-24 15,0-24-25-15,0 24-23 0,0-19-30 0,0 19-39 16,0 0-45-16,-4-24-45 0,4 24-54 16,0 0-30-16,0 0-22 0,0 0-14 0,0 0-12 15,0 0-5-15,0 0-3 0,0 0-2 0,-20 18-3 16,20-18 0-16,-3 30 3 0,-4-11-2 0,4 5 7 15,-1 0 5-15,1 3-2 0,-1 0-3 0,1 7-6 16,-3-5 4-16,3 1-7 0,-1-2-4 0,4 0-4 16,-3-3-5-16,0-3-4 0,3 4-1 0,0-6-2 15,0-20-2-15,0 34-2 0,0-34 0 16,0 29-1-16,0-29 0 0,3 24-5 0,-3-24-46 16,0 0-50-16,7 19-69 0,-7-19-79 0,0 0-80 15,0 0-71-15,0 0-68 0,0 0-59 0,30-9-48 16,-30 9-19-16,9-15-334 0,-9 15-396 15</inkml:trace>
  <inkml:trace contextRef="#ctx0" brushRef="#br3" timeOffset="121884.46">31205 6234 120 0,'0'0'421'16,"0"0"22"-16,-27-7 15 0,27 7-1 0,0 0-24 16,0 0-38-16,-20-12-63 0,20 12-50 0,0 0-57 15,0 0-40-15,0 0-33 0,0-20-32 0,0 20-25 16,0 0-17-16,30-16-15 0,-30 16-16 0,34-9-34 15,-34 9-49-15,49-11-69 0,-22 4-83 16,0 2-85-16,3-2-97 0,-3-1-108 16,-1 4-498-16,1-4-453 0</inkml:trace>
  <inkml:trace contextRef="#ctx0" brushRef="#br3" timeOffset="122588.25">31545 6157 418 0,'0'0'408'0,"0"0"-31"0,0 0-29 0,0 0-36 16,0 0-37-16,0 0-31 0,17-12-33 0,-17 12-34 16,0 0-33-16,19-17-26 0,-19 17-21 0,17-12-9 15,-17 12-1-15,13-12 9 0,-13 12 8 0,0 0-2 16,21-14-3-16,-21 14-9 0,0 0-2 16,0 0-7-16,0 0-19 0,0 0-5 15,0 0 22-15,0 0 22 0,0 0 13 0,0 0 3 16,-21 12-7-16,21-12-6 0,-16 18-4 0,16-18-4 15,-17 25-29-15,7-11-7 0,4 1-4 0,-2 3-6 16,5 0-3-16,0-1-4 0,0 1-4 0,3-18-5 16,3 33-3-16,0-19-5 0,5 3-3 0,1-2 5 15,1-3-5-15,1 2 0 0,2-2-3 0,-13-12-1 16,36 15-1-16,-36-15-2 0,36 7 0 0,-36-7-2 16,44 0 0-16,-44 0-4 0,51-7-3 0,-29 0 1 15,2-1 0-15,0-1-3 0,-1-3 1 0,-4-2-1 16,2-1-2-16,-5 0 0 0,1-3-2 15,-4-1 1-15,-2-1-4 0,-2 0 2 0,-2-2-2 16,-4-2 0-16,1 4 0 0,-4 20-2 16,3-37 1-16,-3 37 3 0,-7-30-3 0,7 30-1 15,-10-27 3-15,10 27-4 0,-16-18 3 0,16 18-2 16,-20-15 5-16,20 15-2 0,-24-7-1 0,24 7 0 16,0 0 4-16,-33 0-2 0,33 0 1 0,0 0 2 15,-27 9 0-15,27-9 1 0,0 0 1 0,-9 21 2 16,9-21 3-16,0 0-2 0,6 25 0 0,-6-25 3 15,20 17-1-15,-20-17 1 0,27 16 1 0,-27-16-1 16,30 12 1-16,-30-12-1 0,37 8-1 16,-37-8-2-16,39 1-1 0,-39-1 1 0,40-6-2 15,-20 0 0-15,4-1-1 0,-4-1-2 0,-4-2 0 16,5 0-3-16,-21 10 1 0,30-20 1 0,-30 20-1 16,22-20-3-16,-22 20 3 0,18-20-1 0,-18 20 1 15,12-20-1-15,-12 20 0 0,8-15-1 16,-8 15 0-16,0 0-1 0,6-20-4 0,-6 20 0 15,0 0 1-15,0 0 1 0,0 0 1 0,0 0 0 16,-26 8 4-16,26-8 1 0,-21 22 1 0,11-4 5 16,1 0-1-16,-2 3 7 0,5 2 2 0,-1-1-2 15,1 4 1-15,3 1-3 0,-2-2 2 0,2 1 1 16,3-2-1-16,0-2-3 0,-3 2-5 16,3-5-43-16,0-19-49 0,0 32-45 0,0-32-50 15,0 26-85-15,0-26-151 0,0 0-145 0,-7 17-135 16,7-17-502-16,0 0-662 0</inkml:trace>
  <inkml:trace contextRef="#ctx0" brushRef="#br3" timeOffset="123048.24">32235 6053 42 0,'0'0'460'0,"7"-29"-9"16,-7 29-13-16,6-22-37 0,-6 22-37 0,14-23-40 15,-14 23-37-15,13-19-44 0,-13 19-38 0,17-15-34 16,-17 15-29-16,0 0-25 0,27-11 4 15,-27 11 9-15,0 0 9 0,27 8 9 0,-27-8 12 16,9 12 8-16,-9-12 3 0,10 25-5 0,-7-9-19 16,-3-16-16-16,4 34-17 0,-4-15-20 0,0 3-13 15,0 0-18-15,-4-3-26 0,4 2-6 0,-3-3-6 16,3-18-3-16,-3 29-1 0,3-29 2 0,0 25 47 16,0-25 67-16,0 21 65 0,0-21 21 0,0 0-33 15,0 0-37-15,0 0-34 0,0 0-23 0,0 0-21 16,0 0-13-16,14-10-17 0,-14 10-5 15,13-29-9-15,-4 13-2 0,2-2-9 0,-1 1-5 16,3-1-5-16,0 0-2 0,0 1-3 16,-2 0-1-16,2 0-3 0,0 2-3 0,-2 2 0 15,1 0-1-15,-12 13-6 0,18-20-7 0,-18 20-2 16,12-14-2-16,-12 14 0 0,0 0 4 0,0 0 2 16,21-12 11-16,-21 12-7 0,0 0 3 0,0 0 1 15,6 24 2-15,-6-24 0 0,-3 22 2 0,3-22 0 16,-3 29 3-16,3-29-4 0,-3 39 10 0,-1-19-3 15,4 2 1-15,0 1 1 0,0-1-1 0,0 1-2 16,0 2 5-16,4-3 4 0,-4 0-2 0,3 2-4 16,0-5-54-16,0 1-92 0,-3-20-104 0,3 31-86 15,-3-31-76-15,4 24-85 0,-4-24-149 0,0 0-130 16,0 0-594-16,0 0-817 16</inkml:trace>
  <inkml:trace contextRef="#ctx0" brushRef="#br3" timeOffset="123320.55">32665 5722 440 0,'14'-25'539'16,"-4"3"-5"-16,3 1-28 0,-3 1-51 0,3 3-59 16,0 0-61-16,4 2-57 0,-4 0-56 0,4 4-48 15,-17 11-32-15,37-7-23 0,-37 7-1 0,44 15 37 16,-14 3-21-16,3 9-20 0,-3 10-9 15,0 14 19-15,0 6 20 0,-10 6-6 0,-10 3-6 16,-7 8-6-16,-9 1-23 0,-11 15 25 16,-16 0-1-16,-21 15-11 0,-12-2-12 0,-21-1-14 15,-16-3-13-15,-17 2-9 0,-7-9-4 0,-4-7-19 16,1-5-38-16,4-8-51 0,6-4-76 0,6-11-114 16,14-12-150-16,7-7-186 0,6-5-183 0,10-11-694 15,7-4-896-15</inkml:trace>
  <inkml:trace contextRef="#ctx0" brushRef="#br3" timeOffset="128072.24">18899 7712 440 0,'0'0'481'0,"0"0"-7"0,-44 0 2 16,44 0-5-16,0 0-10 0,-33-2-21 0,33 2-25 16,0 0-32-16,-33-4-42 0,33 4-35 0,0 0-29 15,0 0-24-15,-27-6-15 0,27 6-21 0,0 0-21 16,0 0-21-16,0 0-19 0,0 0-4 0,0 0 5 16,0 0-4-16,0 0-2 0,33-14-12 15,-33 14-8-15,60-4-7 0,-20-4-5 0,4 4-8 16,6-1-16-16,3 0-11 0,10 2-11 15,8-2-12-15,2 3-7 0,7-3-7 0,7 0-5 16,6 2-3-16,4 1-2 0,-1-1-7 0,-2 3-4 16,2 0-2-16,-6 0-5 0,7 0-2 0,-3 0-3 15,-11 0 0-15,-3 0-5 0,13 0 0 0,-9 0-2 16,6 3-1-16,3-6 1 0,1 3-2 0,-1 0-2 16,0-1 3-16,-3-2-3 0,4 0 1 0,-4 1-1 15,0-4 1-15,0 4 0 0,-14-3 0 0,1-1-2 16,1 4 0-16,-6-1-2 0,-2-1 0 0,4-1 0 15,-7 0 0-15,2 2 0 0,-2-2 0 0,0 3 0 16,0-6 0-16,-1 6 0 0,1-3 0 16,-1-2 0-16,2 4 0 0,-2-5 0 15,1 2 0-15,-1 2 0 0,-2-1 0 0,-1 2 0 16,0-1 0-16,-6 1 0 0,0-2 0 0,-4 3 0 16,11-1 0-16,-1-2 0 0,4 3 0 0,-4-1 0 15,4-2 0-15,0 0 0 0,-1 3 0 0,1-4 0 16,-4 2 0-16,4 2 0 0,0-4 0 0,0 0 0 15,-4 5 0-15,-3-5 0 0,-3 4 0 0,0-1 0 16,-5 1 0-16,2-3 0 0,3 3 0 0,-4-1 0 16,1-2 0-16,-2 2 0 0,2 1 0 0,3 0 0 15,-4-3 0-15,4 2 0 0,-4-2 0 0,4 3 0 16,-4-1 0-16,4-1 0 0,-3 1 0 16,2-2 0-16,-3 2 0 0,10-3 0 0,-3 2 0 15,4 1 0-15,-1-2 0 0,0 1 0 0,2-1 0 16,-5 0 0-16,3-3 0 0,0 6 0 15,-3-6 0-15,0 3 0 0,-3 0 0 0,-4 1 0 16,0 1 0-16,-2-2 0 0,1 2 0 0,-1 1 0 16,-1-2 0-16,-4 3 0 0,5-2 0 0,-4 3 0 15,-1-3 0-15,4 1 0 0,-4-1 0 0,2 3 0 16,-2-2 0-16,1 0 0 0,-1-1 0 0,-2 1 0 16,-1 2 0-16,-2-3 0 0,-5 3 0 0,1-2 0 15,-4-1 0-15,0 3 0 0,-3-3 0 0,-30 3 0 16,57-2 0-16,-57 2 0 0,57-2 0 15,-57 2 0-15,57-3 0 0,-27 1 0 0,3-1 0 16,3 1 0-16,1-3 0 0,3 2 0 0,3 0 0 16,0 2 0-16,4-2 0 0,1-2 0 0,-5 2 0 15,3 1 0-15,-2-2 0 0,-1 3 0 0,-6 1 0 16,3-3 0-16,-4 0 0 0,1 1 0 16,-4-1 0-16,4 3 0 0,-3-4 0 0,2 1 0 15,1 3 0-15,-4-2 0 0,3-1 0 0,2 1 0 16,2 2 0-16,-4-3 0 0,0 0 0 0,5 1 0 15,-4 0 0-15,-1 2 0 0,4-3 0 0,-3 1 0 16,0-1 0-16,-4 1 0 0,4-1 0 16,-1 1 0-16,-3-1 0 0,5 0 0 0,-2 2 0 15,1-2 0-15,-1 1 0 0,8-1 0 0,-1 0 0 16,1 1 0-16,2-2 0 0,1 3 0 0,3-2 0 16,-3 0 0-16,2 1 0 0,-2-1 0 0,0 3 0 15,0 0 0-15,-8-2 0 0,-1 0 0 0,-2 2 0 16,1-3 0-16,-4 3 0 0,3-2 0 0,-6-1 0 15,4 3 0-15,-7-3 0 0,-27 3 0 0,60-5 0 16,-60 5 0-16,53-4 0 0,-53 4 0 0,43-5 0 16,-43 5 0-16,38-5 0 0,-38 5 0 0,30-5 0 15,-30 5 0-15,26-6 0 0,-26 6 0 0,0 0 0 16,26-6 0-16,-26 6 0 0,0 0 0 16,0 0-89-16,-16-13-605 0,16 13-232 0,-40-8-288 15,0 1-578-15,-6-1-1220 0</inkml:trace>
  <inkml:trace contextRef="#ctx0" brushRef="#br2" timeOffset="134104.51">13089 8748 217 0,'0'0'442'0,"-30"5"-1"0,30-5 1 0,0 0-13 15,-36 4-24-15,36-4-23 0,-31 3-15 0,31-3-14 16,0 0-3-16,-42 2-12 0,42-2-17 16,0 0-12-16,-44 0-16 0,44 0-7 0,0 0-10 15,-43-2-14-15,43 2-10 0,0 0-19 16,-34 0-21-16,34 0-23 0,0 0-25 0,0 0-17 16,-33 0-23-16,33 0-16 0,0 0-20 0,0 0-18 15,0 0-12-15,0 0-12 0,37-12-8 0,-11 6-5 16,5 0-10-16,2 5-1 0,6-7-7 0,9 3-4 15,-2 0-1-15,1-2-2 0,-1 4-2 0,1-4 0 16,3 4 0-16,-3-1-4 0,-4-2 8 0,-3 1-4 16,-3 4 1-16,-4-2 2 0,-3 0-1 0,0-3 4 15,-30 6-2-15,54-8 4 0,-54 8-4 0,36-4 2 16,-36 4-7-16,30-5-6 0,-30 5-34 16,27-3-53-16,-27 3-69 0,0 0-66 0,0 0-58 15,19-7-44-15,-19 7-56 0,0 0-55 0,0 0-74 16,0 0-53-16,0 0-47 0,-22-10-76 0,22 10-535 15,0 0-685-15</inkml:trace>
  <inkml:trace contextRef="#ctx0" brushRef="#br2" timeOffset="134552.23">13293 8432 293 0,'0'0'420'16,"-21"-15"1"-16,21 15 2 0,-13-15-14 0,13 15-16 15,-17-9-14-15,17 9-22 0,-13-12-16 16,13 12-14-16,0 0-14 0,-17-14-20 0,17 14-21 16,0 0-20-16,0 0-26 0,-16-10-21 0,16 10-24 15,0 0-21-15,0 0-25 0,0 0-24 0,0 0-24 16,0 0-19-16,0 0-11 0,0 0-9 0,0 0 2 16,0 0 1-16,0 0 6 0,16 21 2 15,-16-21 4-15,27 19-4 0,-7-6-8 0,0-1-1 16,3 2-7-16,4 3-10 0,0-2-6 0,3 2 1 15,0 0-6-15,3-2-1 0,1 0-6 0,-1 0 0 16,-3-2 8-16,0 1-1 0,0-6-2 16,-7 2 0-16,1-2 4 0,-5-1 3 0,-19-7 26 15,38 13 26-15,-38-13 14 0,30 12-3 0,-30-12-11 16,22 8-10-16,-22-8-12 0,0 0-13 0,18 12-9 16,-18-12-5-16,-10 15-10 0,10-15-3 0,-24 18-4 15,4-3 1-15,4-3-4 0,-11 8-4 0,0-2-2 16,0 2 1-16,-3 2 0 0,0 1 0 0,0-1-1 15,-3 3 1-15,3-2 1 0,3 2 0 0,4-3 0 16,-4-2 2-16,4 3 0 0,0-4 2 16,2 2 0-16,5-4 0 0,2-1-84 0,-2-4-137 15,6 3-109-15,10-15-81 0,-20 17-76 0,20-17-97 16,0 0-138-16,-7 18-157 0,7-18-530 16,0 0-852-16</inkml:trace>
  <inkml:trace contextRef="#ctx0" brushRef="#br2" timeOffset="138864.23">6913 4367 51 0,'0'0'196'0,"0"0"-7"0,0 0-10 0,-17 12-7 16,17-12 4-16,0 0 10 0,0 0 12 0,-16 12 4 16,16-12 15-16,0 0 2 0,0 0 6 0,0 0 6 15,-20 12 0-15,20-12-5 0,0 0-9 0,0 0-4 16,0 0-10-16,0 0 6 0,0 0 0 0,0 0 1 16,0 0 12-16,0 0-15 0,0 0-36 0,0 0-31 15,20-15-29-15,-1 4-20 16,8-4-14-16,6 0-15 0,11-4-10 0,6-5-6 15,0 2-13-15,10-5-4 0,3-1-8 0,1 1-2 16,-4-1-4-16,0 2-1 0,-10 5-3 0,-1-1 1 16,-5 2-2-16,-7 2-3 0,-1 3 1 0,-6 0 1 15,-3 5-2-15,-3-2 3 0,-4 3-4 0,-1 0 2 16,-19 9-2-16,30-13 0 0,-30 13 1 0,21-7 2 16,-21 7-1-16,0 0 0 0,0 0 2 0,0 0-2 15,0 0-4-15,0 0 1 0,0 0 1 0,0 0-1 16,-30 17-3-16,6-9 1 0,1 2-1 0,-7 2 1 15,-4 1 3-15,-2 2-4 0,-1-3 0 0,1 3 0 16,-5 0 2-16,5 0-4 0,-7 3 4 16,-4-1-2-16,4 4-1 0,-1-4 0 15,1 3 1-15,6-3 0 0,0-1 0 0,0-2-1 16,7 1 0-16,0-2 1 0,7-1 2 0,0-3 4 16,3-1 21-16,0 4 22 0,20-12 24 0,-27 12 21 15,27-12 21-15,-23 9 23 0,23-9 20 0,0 0 10 16,-23 8-10-16,23-8-24 0,0 0-28 0,0 0-22 15,0 0-13-15,17-20-15 0,-1 11-12 0,7-3-8 16,7-2-6-16,7-4-10 0,10-1-1 0,6-5-5 16,10 0-3-16,4-1-3 0,0-1 1 0,-1 2-5 15,1-1-4-15,-4 3 0 0,-9 4 0 0,-4 0 0 16,-4 1 2-16,-9 4 0 0,-3 0-2 16,-1 1 1-16,-7 2-2 0,-2 3-1 0,-4-1-2 15,-20 8 2-15,30-10-4 0,-30 10-2 0,27-10 0 16,-27 10 0-16,0 0 2 0,0 0-1 15,0 0 0-15,0 0 2 0,0 0 0 0,0 0 2 16,-24 13-1-16,1-3-1 0,-7 2 4 0,-4 1-3 16,-5 0 4-16,2 4-5 0,-10 0 2 0,1 0 2 15,-1 3-5-15,1-2-2 0,-1 2 5 0,4-3 2 16,-5 1-1-16,6 0-2 0,4-3 0 0,-2 0 2 16,7 0-4-16,-3-3 3 0,2 3 0 0,4-4 1 15,0 0 2-15,7-3 0 0,-1 2 0 0,4-2 0 16,0-2 4-16,20-6 6 0,-30 12 4 15,30-12 11-15,-23 8 15 0,23-8 9 0,0 0-7 16,0 0-10-16,0 0-5 0,0 0-3 0,6-20-8 16,15 11-2-16,2-3-5 0,10-3 1 0,4 0-3 15,13-3 1-15,-4-2-4 0,8 0-2 0,3 3 0 16,-3-3 0-16,1 2-2 0,-4-2 3 16,2 5-2-16,-7-3 1 0,-5 6-1 0,-8 0 0 15,-3 4-3-15,-3-2-1 0,-4 3 3 0,-23 7 1 16,37-13-2-16,-37 13 0 0,30-7-1 0,-30 7-2 15,0 0 1-15,0 0 2 0,0 0-1 0,0 0-1 16,0 0 1-16,0 0-1 0,0 0 0 16,-30 18 0-16,10-11 0 0,-4 3 0 0,-2 2 1 15,-8 1-1-15,4 0 1 0,-3-1-1 0,-3 3 2 16,2-3-2-16,1 3 5 0,-3-2-6 0,1 3 3 16,5-4 1-16,-3-1-2 0,3 0-1 0,3-2-5 15,1 2 10-15,3-2-2 0,-1 0 4 0,4-2-1 16,20-7 2-16,-30 10 0 0,30-10 5 0,-26 9 1 15,26-9 0-15,0 0 7 0,-27 8 0 16,27-8-4-16,0 0-4 0,0 0-2 0,0 0-1 16,13-12-4-16,-13 12-1 0,33-18-2 0,-3 5 0 15,7-1-1-15,4-1 2 0,5 0-2 0,4-4 1 16,4-1-2-16,-5 4 1 0,2 0 1 0,-5-1 1 16,-6 5 1-16,-6-2-3 0,2 5 3 15,-9-1-2-15,-3 3 1 0,-5-1 0 0,-19 8 3 16,34-12-2-16,-34 12-3 0,23-8-1 0,-23 8-3 15,0 0 1-15,0 0-5 0,0 0 6 0,0 0-2 16,-27 11 4-16,27-11-3 0,-40 14 2 0,13-4 0 16,-3 3-1-16,-3-1 0 0,-3 3 1 0,-1-2-2 15,1 2-1-15,-2-1 2 0,2 2 0 0,-1 0 0 16,4-2-1-16,3-2-1 0,0 1 4 0,3-3 1 16,4 0 2-16,2-2 2 0,21-8 2 15,-30 14 0-15,30-14 4 0,-22 8-2 0,22-8 2 16,0 0 1-16,0 0-7 0,0 0-2 15,0 0-1-15,13-10 0 0,10 0 0 0,7 0-3 16,7-6 2-16,2 4-2 0,8-5 0 0,1 3 2 16,-5-2 1-16,-7 3-1 0,0 1 0 0,-2 1-9 15,-7 4 7-15,-4-3 0 0,-23 10-2 0,37-9-3 16,-37 9 0-16,26-11 2 0,-26 11-4 0,0 0 3 16,0 0 2-16,0 0 2 0,0 0 0 0,0 0-3 15,0 0-6-15,0 0-17 0,0 0-25 0,0 0-50 16,0 0-88-16,0 0-84 0,-26 6-89 0,26-6-133 15,0 0-167-15,-20 9-195 0,20-9-824 0,0 0-1117 16</inkml:trace>
  <inkml:trace contextRef="#ctx0" brushRef="#br2" timeOffset="140264.23">14980 8402 330 0,'0'0'523'0,"0"0"-17"0,7-20-26 16,-7 20-21-16,0 0-24 0,7-21-23 0,-7 21-25 15,0 0-34-15,0 0-34 0,6-16-34 0,-6 16-30 16,0 0-39-16,0 0-35 0,0 0-32 0,0 0-29 16,0 0-23-16,0 0-19 0,0 0-16 15,0 0-7-15,0 0 31 0,0 0 31 0,0 0-4 16,0 0-6-16,-13 22-3 0,13-22 0 0,-3 28 0 15,-5-11 1-15,5 3-1 0,0 1-3 0,0 3-4 16,-4 1-9-16,4 5-10 0,0 0-12 16,-5 2-6-16,5-1-6 0,0 1-11 0,-4 4-8 15,4-9-4-15,3 3-5 0,-3-5-4 0,3 2-3 16,-3-4-5-16,3 2-1 0,-3-6-1 0,-2-2-2 16,5-17 6-16,0 32-1 0,0-32 6 0,0 26 7 15,0-26 4-15,0 23 0 0,0-23 1 0,0 0-5 16,0 0-5-16,8 18-6 0,-8-18-30 15,0 0-50-15,0 0-74 0,9-12-107 0,-9 12-88 16,10-18-104-16,-10 18-103 0,11-25-98 0,-11 25-92 16,6-30-104-16,1 12-424 0,-7 18-719 0</inkml:trace>
  <inkml:trace contextRef="#ctx0" brushRef="#br2" timeOffset="140972.23">14990 8330 160 0,'0'0'350'0,"0"0"-21"16,-3-20-18-16,3 20-9 0,0 0-6 0,0 0-15 15,-7-18-13-15,7 18-12 0,0 0-4 0,0 0-11 16,0 0-13-16,-4-18-9 0,4 18-8 0,0 0-3 16,0 0 0-16,0 0-11 0,0 0-7 15,0 0-11-15,0 0-14 0,0 0-23 0,0 0-21 16,0 0-29-16,0 0-12 0,0 0 6 16,0 0 31-16,0 0 7 0,0 0-2 0,0 0 1 15,-3 26-5-15,3-26-1 0,3 25-3 0,-3-25-6 16,4 32-9-16,0-14-13 0,-1 2-9 0,0 2 0 15,4 1-18-15,-4-1 1 0,0-2-8 0,8 5-2 16,-8-4-10-16,7 1-6 0,-4-2-2 0,5-4-8 16,-5 5 2-16,4-3-3 0,4-6 0 0,-4 0 6 15,-10-12 22-15,23 20 17 0,-23-20 2 0,30 6-6 16,-30-6-8-16,40-2-7 0,-20-10-9 0,3 3-8 16,-3-3-5-16,7-8-7 0,-7 0-4 0,3-3-4 15,1-2-2-15,-1-2-2 0,-3 1-2 0,3-3 2 16,-6 1-1-16,-1-2-3 0,1 3-2 15,-4-1-3-15,1-2-2 0,-1 3 4 16,-2 1 1-16,-5 2 1 0,4 2 3 0,-7 1 0 16,0 1 0-16,5 5 2 0,-8 15 1 0,3-30-2 15,-3 30 0-15,6-25-6 0,-6 25-1 0,0-17-3 16,0 17-3-16,0 0 3 0,0 0-1 0,0 0 2 16,0 0-2-16,0 0 5 0,0 0-3 0,-23 15 3 15,23-15-3-15,-13 33 4 0,-1-11-2 0,4 3 1 16,4 5 2-16,-8 2 1 0,4 3 0 0,4 0-1 15,-5 5-1-15,8 0-2 0,-7-3 4 0,4 4 1 16,3-1-1-16,-5-3-1 0,5 1 0 16,3-3 1-16,0-3-1 0,-3-2 0 0,3-3 0 15,0-1 5-15,0-1-1 0,3-6 3 16,-3-2-4-16,0-17-2 0,0 33 5 0,0-33-4 16,3 25-3-16,-3-25-47 0,11 16-64 0,-11-16-84 15,0 0-100-15,0 0-85 0,0 0-97 0,30 0-97 16,-30 0-108-16,16-18-98 0,-16 18-672 0,20-24-899 15</inkml:trace>
  <inkml:trace contextRef="#ctx0" brushRef="#br2" timeOffset="141704.63">15640 8607 283 0,'0'0'468'16,"0"0"-21"-16,0 0-21 0,0 0-19 0,0 0-24 15,0 0-35-15,0 0-26 0,0 0-37 0,0 0-30 16,0 0-29-16,0 0-24 0,0 0-20 0,0 0-24 16,0 0-17-16,0 0-17 0,0 0 5 15,0 0 18-15,0 0 1 0,0 0-11 0,0 0-11 16,17-15-14-16,-17 15-20 0,0 0-12 0,37-6-17 15,-37 6-9-15,30-4-13 0,-30 4-7 0,27-5-4 16,-27 5-5-16,26-7-5 0,-26 7-3 16,27-3 1-16,-27 3-4 0,23-7 2 0,-23 7-1 15,0 0 6-15,23-8 13 0,-23 8 5 0,0 0 0 16,24-7-4-16,-24 7-1 0,0 0-5 0,13-13-3 16,-13 13-4-16,0 0-1 0,3-15-5 0,-3 15 5 15,0 0 2-15,0-22 18 0,0 22 1 0,0 0-2 16,-6-25-2-16,6 25-1 0,0 0 16 0,-13-20 1 15,13 20-4-15,-11-14 6 0,11 14 1 0,0 0-7 16,-19-16-2-16,19 16 4 0,0 0 9 16,-24-13-3-16,24 13-5 0,0 0 0 0,-33-7-5 15,33 7-3-15,0 0 1 0,-37-5-6 0,37 5-3 16,0 0-4-16,-36 7-5 0,36-7 0 16,-27 15-8-16,27-15 0 0,-23 15-4 0,13-3 1 15,-4 4-2-15,4-1 0 0,4 2 0 0,-5 2 1 16,8 2 1-16,0-1 1 0,-4 2-5 0,7-2 0 15,0 4-1-15,4-5-1 0,2 4 0 0,-3-2 0 16,8-2 0-16,-5-2 0 0,4-2 3 0,7-3 1 16,-4 4-2-16,4-6 2 0,2-3-3 0,2 1-4 15,-21-8-11-15,36 9-36 0,-36-9-45 0,41 5-61 16,-41-5-81-16,36-7-77 0,-36 7-76 0,37-7-89 16,-37 7-84-16,30-17-86 0,-30 17-79 0,27-18-95 15,-27 18-364-15,19-23-640 0</inkml:trace>
  <inkml:trace contextRef="#ctx0" brushRef="#br2" timeOffset="142512.75">15997 8537 71 0,'0'0'433'0,"0"-20"-15"0,0 20-8 0,0 0-19 16,-3-25-15-16,3 25-12 0,0 0-1 0,0-20-21 15,0 20-24-15,0 0-15 0,0-16-15 0,0 16-26 16,0 0-38-16,0 0-33 0,0 0-36 0,0-21-29 15,0 21-29-15,0 0-25 0,0 0-14 0,0 0-14 16,0 0-6-16,0 0-5 0,0 0-5 16,20 7-6-16,-20-7-3 0,13 18 0 0,-13-18 1 15,13 22-3-15,-13-22 0 0,11 25-4 16,-11-25 2-16,6 33-1 0,1-16 0 0,-7-17 2 16,0 33 0-16,0-33-2 0,0 35 2 0,-7-18-4 15,7-17-2-15,-3 27 2 0,3-27 4 0,-6 26 14 16,6-26 19-16,-8 22 35 0,8-22 38 0,-3 18 3 15,3-18-10-15,0 0 6 0,0 0 0 0,0 0-7 16,-19 7-15-16,19-7-13 0,0 0-14 0,-11-25-14 16,11 25-10-16,0-24-7 0,0 24-9 0,3-28-6 15,-3 28-4-15,11-33-3 0,-8 13-4 0,4 0-1 16,-1 2-4-16,8-1-8 0,-8-1 8 16,4 2-2-16,4 0-5 0,-1 1 0 0,1 3-3 15,-5-4-1-15,1 3 1 0,4 4-3 0,-1-3 1 16,-13 14-3-16,20-17-1 0,-20 17-2 15,24-12 3-15,-24 12-1 0,0 0-1 0,30-6 7 16,-30 6-1-16,0 0 0 0,22 10 2 0,-22-10 0 16,14 17 0-16,-14-17 1 0,13 22-3 0,-13-22 4 15,3 33 1-15,1-15 0 0,-4-1 0 0,0 6 0 16,-4-3-1-16,4 2-2 0,-3-2 1 0,0 3 2 16,3-5 0-16,0-18-2 0,-6 31 2 0,6-31 0 15,-7 29 2-15,7-29 2 0,0 22 10 0,0-22 3 16,-7 17 8-16,7-17-9 0,0 0-2 15,0 0 4-15,0 0 2 0,0 0-3 0,0 0-5 16,0 0-2-16,-10-17-2 0,10 17-4 0,6-27 4 16,-6 27-3-16,11-33-2 0,-1 13-5 0,-4 0-2 15,5-3 6-15,-1 3-3 0,-1-2-2 0,5 2-1 16,-4-3 4-16,3 6-4 0,-3-5 2 16,3 4-1-16,1 0 2 0,-4 1-4 0,0 2-2 15,0 3-4-15,-10 12 0 0,16-24-5 0,-16 24 2 16,14-17 4-16,-14 17-2 0,16-7 5 0,-16 7-4 15,0 0-1-15,0 0 2 0,30 0 4 0,-30 0-4 16,14 17 4-16,-14-17-2 0,10 25 3 16,-7-10-2-16,0 5 3 0,1 2 0 0,-4 4 2 15,-4-1-2-15,4-1 0 0,-3 5 3 0,3-2 0 16,-3 0-1-16,0-2-1 0,-4 0 4 0,3 0-3 16,4-1 2-16,-3-5-2 0,-4-2 1 0,7-17 7 15,-3 33 3-15,3-33 3 0,-3 25 4 0,3-25-1 16,-7 17-9-16,7-17-13 0,0 0-40 0,-3 18-65 15,3-18-95-15,0 0-103 0,0 0-117 16,0 0-101-16,0 0-95 0,0 0-83 0,3-25-100 16,-3 25-460-16,13-20-723 0</inkml:trace>
  <inkml:trace contextRef="#ctx0" brushRef="#br2" timeOffset="143836.28">16797 8436 177 0,'0'0'385'15,"11"-16"-31"-15,-11 16-25 0,0 0-27 0,0 0-25 16,0-18-31-16,0 18-28 0,0 0-21 0,0 0-16 16,0 0-22-16,0 0-22 0,-3-17 0 15,3 17-3-15,0 0 5 0,0 0-4 0,0 0 5 16,0 0 5-16,-38 0-5 0,38 0-7 15,0 0 0-15,-27 15 5 0,27-15 3 0,-19 10-10 16,19-10-11-16,-20 17-14 0,20-17-9 0,-24 17-7 16,24-17-5-16,-16 24-11 0,16-24-10 0,-14 24-6 15,8-9-10-15,-1 3-7 0,7-18-4 0,-3 32-6 16,3-32-1-16,0 35-4 0,0-35-6 0,7 30-1 16,-7-30 2-16,9 27 5 0,-9-27 12 0,11 24 18 15,-11-24 12-15,16 14 2 0,-16-14-4 0,17 13-9 16,-17-13-11-16,0 0-8 0,37 0-4 0,-37 0-6 15,23-5-4-15,-23 5-1 0,24-13-7 0,-24 13-1 16,22-15-1-16,-22 15-5 0,24-25-1 16,-18 10-2-16,5 3-1 0,2-3-2 15,-7 0-1-15,5 0 0 0,2 0 0 0,-7 0-2 16,5 0 2-16,-1-3-2 0,-4 3 4 0,5 0 0 16,-5 0 1-16,4 3 0 0,-10 12 2 0,17-26-3 15,-17 26 4-15,13-24 0 0,-13 24 3 0,17-22-1 16,-17 22-4-16,16-18 0 0,-16 18-2 0,17-18 0 15,-17 18-4-15,20-10 0 0,-20 10 0 0,20-7-5 16,-20 7 9-16,0 0-5 0,30 0-1 0,-30 0 2 16,20 7-2-16,-20-7 4 0,20 15 4 0,-20-15-6 15,14 22 0-15,-14-22 5 0,9 31-2 0,-2-14 1 16,-7 2-2-16,3 2 2 0,-3 2-2 16,-3-1 4-16,0 1 0 0,-4-1 2 0,4 1-4 15,-7-1 4-15,3-4 1 0,-3 2-5 16,0-3 0-16,3-3 4 0,-3 0-2 0,10-14 2 15,-16 22-1-15,16-22 0 0,-20 13 3 0,20-13-4 16,0 0-1-16,0 0 2 0,-33 0-2 0,33 0-1 16,-10-15 0-16,10 15-3 0,-4-22-3 0,4 22 1 15,7-31 0-15,-4 14 0 0,7-5-2 0,3 1 3 16,-2-4-2-16,5 0 0 0,1 0 2 0,-1-2-2 16,8 0-2-16,-1 1 1 0,-2-1 2 0,1 5-2 15,-2-4 0-15,4 6 1 0,-4-2-1 0,0 4-2 16,-3 3-1-16,-4 0-4 0,1 3-3 15,-14 12-3-15,22-15 5 0,-22 15 3 0,0 0 3 16,0 0 1-16,0 0 4 0,24 8-2 0,-24-8 5 16,-7 24 0-16,7-24 0 0,-6 33 2 0,-2-13-4 15,5 2 1-15,0-3 2 0,0 2 2 16,-4 2-2-16,7-4 0 0,-3 1 0 0,3-20 2 16,0 38 3-16,0-38 2 0,7 28 4 0,-7-28 8 15,12 25-3-15,-12-25-3 0,24 17 4 0,-24-17-5 16,33 10-4-16,-33-10-3 0,44 5 0 0,-44-5-1 15,46-7-2-15,-19-1 2 0,3-1-3 0,0-3 0 16,0-8-1-16,0 4 0 0,0-2-4 16,0-2 0-16,-3-1 0 0,3 2 0 0,-6-3 0 15,-1 2 4-15,-3 0-2 0,-3 2 7 0,-1 1 4 16,-2 3 12-16,-5-6 2 0,4 8 1 0,-13 12-1 16,14-22-5-16,-14 22-2 0,13-20-3 0,-13 20 3 15,3-21-9-15,-3 21 0 0,0 0-2 0,0-19-3 16,0 19 4-16,0 0-6 0,0 0-2 15,-6-13 0-15,6 13 8 0,0 0-6 0,0 0 0 16,-30 11 1-16,30-11 5 0,-23 17 2 0,9-1 0 16,2 1-1-16,-6 0 1 0,2 8 5 0,-1 0 1 15,0 3 3-15,1 4-2 0,2-4 0 0,1 7-4 16,0-3 2-16,6 5-1 0,0-1-3 16,7 3 1-16,0-1-8 0,7-1 6 0,-4 7 0 15,1-5-3-15,6 6 2 0,-4 1-3 0,4-2 1 16,-3 4 2-16,3-3-3 0,0 5 2 0,-3-3 0 15,-4-2-1-15,-3 0 0 0,0-3-1 0,-3 4 10 16,-4 1-3-16,-6-5 3 0,-4-4 4 0,-3-1 5 16,0-1-4-16,-7-4 1 0,0-7 0 0,-3-2 1 15,0-3 11-15,-3-3 11 0,0-5 5 0,-4-1 1 16,4-8-1-16,3 1-4 0,-3-5-4 16,-5-5-8-16,5-2-6 0,-3-4-6 0,2-1-5 15,1-7-3-15,3-2-1 0,7-1-4 0,-1-4-3 16,8-6-2-16,2 1-3 0,11-3-4 15,6-3-1-15,11-1-4 0,6-2 2 0,14-5-4 16,8 3 0-16,12 2 2 0,3 7 0 0,6-2 2 16,0 6-1-16,4 3-1 0,-10 9 2 0,-4 3 0 15,4 0 4-15,-14 7-7 0,0 1-10 0,-2 5-23 16,-5-1-15-16,-36 3-18 0,60 3-20 0,-60-3-47 16,43 5-53-16,-43-5-41 0,30 10-48 0,-30-10-64 15,17 12-92-15,-17-12-138 0,0 0-157 0,-3 23-851 16,3-23-1025-16</inkml:trace>
  <inkml:trace contextRef="#ctx0" brushRef="#br1" timeOffset="170848.75">24628 5660 91 0,'0'0'385'16,"0"0"-21"-16,-37 3-8 0,37-3-9 15,0 0-7-15,0 0-13 0,-43 0-5 0,43 0-14 16,0 0-25-16,-33 3 2 0,33-3-22 0,0 0-3 15,0 0-7-15,-37 1-9 0,37-1-10 0,0 0-7 16,0 0-4-16,0 0-6 0,0 0-5 16,-30 3-6-16,30-3-13 0,0 0-26 0,0 0-11 15,0 0-13-15,0 0-18 0,0 0-19 0,0 0-16 16,0 0 16-16,0 0 22 0,0 0 2 0,20 8-5 16,-20-8-15-16,37 0-9 0,-37 0-13 0,56-6-7 15,-19 4-5-15,7-1-10 0,2-1-8 0,4-5-9 16,7 1-7-16,6 2-6 0,-3-2-6 0,4 1-6 15,-1-1-5-15,0 1-3 0,-3 1-5 0,0-1 0 16,-6 2-2-16,0 1-2 0,-2-1-2 0,-1-1-1 16,-1 3 0-16,-1-1-1 0,2 1 0 15,-1-2-1-15,-1 0 1 0,2 2 1 0,-5-1 0 16,4-1 2-16,1 0-2 0,-5 0-2 16,1 2 4-16,-1-1-5 0,-2-2 1 0,2 1 2 15,-2 1-2-15,-1-1 0 0,1-1 0 0,-1 3 0 16,0-1 0-16,1-1 2 0,-1-1-1 0,1 1-1 15,-5 1 1-15,4-1 0 0,-2 0-2 0,-1 2 1 16,-1-2 0-16,-1 2 0 0,-2-1-1 0,1 1-1 16,-1 1 2-16,1-2-1 0,0 1-1 0,-4 0 4 15,4 1-5-15,-4-2 2 0,0 2-1 0,1-1 0 16,-1 0 1-16,0 2 2 0,-3-2-5 0,0 1 2 16,-30 2-2-16,57-3 2 0,-57 3 1 0,50-3-1 15,-50 3-2-15,43 0 1 0,-43 0 1 16,41-2 2-16,-41 2-2 0,37 0 1 15,-37 0-2-15,33 0 9 0,-33 0 3 0,30-3 3 16,-30 3-3-16,0 0-11 0,43 0 0 0,-43 0 0 16,0 0 0-16,34 0 0 0,-34 0 0 0,0 0 0 15,0 0 0-15,37-2 0 0,-37 2 0 0,0 0 0 16,0 0 0-16,0 0 0 0,30-2 0 0,-30 2 0 16,0 0 0-16,0 0 0 0,0 0 0 0,0 0 0 15,0 0 0-15,16-8-114 0,-16 8-296 0,0 0-182 16,0 0-203-16,-20-13-204 0,20 13-797 0,-30-7-1225 15</inkml:trace>
  <inkml:trace contextRef="#ctx0" brushRef="#br1" timeOffset="205320.19">22464 6997 272 0,'-24'7'266'16,"24"-7"-27"-16,0 0-19 0,0 0-19 15,0 0-19-15,-23 7-13 0,23-7-14 0,0 0-12 16,0 0-13-16,0 0-6 0,0 0-5 0,0 0-7 15,-23 9-5-15,23-9 3 0,0 0-6 0,0 0-7 16,0 0-4-16,0 0-11 0,-17 9-3 16,17-9-8-16,0 0-2 0,0 0 3 0,0 0 3 15,0 0-2-15,-10 13-1 0,10-13 5 0,0 0 4 16,0 0 3-16,0 0 10 0,0 0 18 0,3 17 8 16,-3-17 10-16,0 0 5 0,21 8-5 0,-21-8-4 15,0 0-11-15,33 7-10 0,-33-7-10 0,30 0-10 16,-30 0-11-16,40 3-10 0,-40-3-8 0,39 2-8 15,-39-2-7-15,51 0-6 0,-51 0-4 0,53-2-7 16,-53 2-5-16,57 0-2 0,-57 0-2 16,53 0-2-16,-53 0-4 0,50 0 0 0,-50 0-1 15,47 0-4-15,-47 0 4 0,47 0 0 0,-47 0 2 16,39-3 14-16,-39 3 7 0,38 0 6 16,-38 0-3-16,30 0-3 0,-30 0-1 0,0 0-2 15,39 0-2-15,-39 0-4 0,0 0 1 0,34 0 2 16,-34 0-1-16,0 0 4 0,30-4 5 0,-30 4 3 15,0 0 2-15,0 0 0 0,33-3 0 0,-33 3-4 16,0 0 0-16,0 0-5 0,0 0-1 0,33-2-2 16,-33 2-1-16,0 0-2 0,0 0-3 0,0 0 6 15,0 0-4-15,27-6-4 0,-27 6 0 0,0 0-2 16,0 0-2-16,0 0 4 0,0 0-6 0,0 0 0 16,0 0-2-16,0 0 1 0,0 0-4 0,0 0 4 15,0 0-9-15,0 0 2 16,0 0-2-16,0 0 2 0,0 0 2 0,0 0-4 15,0 0 2-15,0 0-2 0,0 0 4 0,0 0 1 16,0 0 0-16,0 0 0 0,0 0 3 0,0 0-1 16,0 0 3-16,0 0 8 0,0 0 2 0,0 0-3 15,0 0 4-15,0 0-1 0,0 0 1 0,0 0 6 16,0 0 3-16,0 0-1 0,0 0-1 0,0 0 2 16,0 0-2-16,0 0-6 0,0 0 3 0,0 0-2 15,0 0-1-15,0 0-2 0,0 0-6 0,0 0 2 16,0 0 0-16,0 0-4 0,0 0 3 0,27 6 2 15,-27-6 3-15,0 0 1 0,0 0 1 0,0 0 0 16,0 0-1-16,0 0-4 0,0 0-3 0,0 0-2 16,0 0-4-16,0 0-3 0,0 0-2 15,0 0 3-15,0 0-2 0,0 0 0 16,0 0-5-16,0 0 4 0,0 0-5 0,0 0 2 16,0 0 0-16,0 0 0 0,0 0-1 0,0 0 1 15,0 0 1-15,0 0-3 0,0 0 4 0,0 0-2 16,0 0 1-16,0 0 0 0,0 0-3 0,0 0 0 15,0 0 0-15,0 0 2 0,0 0-3 0,0 0 2 16,0 0 1-16,0 0-2 0,0 0 2 0,0 0-1 16,0 0 0-16,0 0 2 0,0 0-1 0,0 0 1 15,0 0-1-15,0 0 2 0,0 0 4 0,0 0-3 16,0 0 0-16,0 0 2 0,0 0-1 16,0 0 1-16,0 0 0 0,0 0 3 0,0 0 0 15,0 0 0-15,0 0 3 0,0 0-4 0,0 0 3 16,0 0-2-16,0 0 0 0,0 0 1 15,0 0-3-15,0 0-1 0,0 0 1 0,0 0-2 16,0 0-3-16,0 0-5 0,0 0 7 0,0 0-3 16,0 0 1-16,0 0 2 0,0 0-4 0,0 0 4 15,0 0-3-15,0 0 0 0,0 0-1 0,0 0 3 16,0 0-1-16,0 0-1 0,0 0-1 0,0 0-1 16,0 0 2-16,0 0 5 0,0 0-7 0,0 0 4 15,0 0-4-15,0 0 6 0,0 0-1 0,0 0 2 16,0 0 1-16,0 0-3 0,0 0 1 15,0 0 0-15,0 0 1 0,0 0 2 0,0 0-3 16,0 0-2-16,0 0-3 0,0 0-3 0,0 0-40 16,0 0-42-16,6-15-51 0,-6 15-51 0,0 0-59 15,0 0-45-15,0 0-43 0,0 0-36 0,0 0-25 16,0 0-20-16,0 0-26 0,17-10-39 16,-17 10-27-16,0 0-40 0,0 0-14 0,0 0-298 15,23-8-342-15</inkml:trace>
  <inkml:trace contextRef="#ctx0" brushRef="#br1" timeOffset="208120.21">28573 6585 315 0,'0'0'303'16,"0"0"-23"-16,0 0-20 0,0 0-23 0,0 0-20 15,0 0-15-15,0 0-18 0,0 0-18 0,0 0-15 16,0 0-17-16,41 0-11 0,-41 0-11 0,33-3-11 15,-33 3-10-15,43-3-10 0,-43 3-11 0,54-1-4 16,-28-2-7-16,-26 3-10 0,64-2-4 0,-34-1-4 16,-30 3-6-16,60-3-4 0,-30 1-3 0,0-2-4 15,-30 4-5-15,63-1-3 0,-63 1-2 0,60-6-2 16,-60 6 0-16,57-5-4 0,-57 5 2 16,54-7-4-16,-54 7 0 0,46-5-1 0,-46 5-3 15,43-8 3-15,-43 8 0 0,34-4 0 0,-34 4-1 16,33-8 0-16,-33 8 0 0,23-7-8 0,-23 7-53 15,23-7-73-15,-23 7-90 0,21-11-87 0,-21 11-113 16,13-13-398-16,-13 13-304 0</inkml:trace>
  <inkml:trace contextRef="#ctx0" brushRef="#br1" timeOffset="209825.19">30781 6912 152 0,'0'0'378'0,"0"0"-20"16,-33 0-20-16,33 0-10 0,0 0-13 0,0 0-2 15,-33 3 3-15,33-3 10 0,0 0 11 0,0 0 0 16,0 0 9-16,0 0 8 0,0 0 5 15,-27-6-5-15,27 6-23 0,0 0-54 0,0 0-28 16,0 0-32-16,16-12-34 0,-16 12-30 0,24-7-27 16,-24 7-22-16,30-12-19 0,-10 1-18 0,4 2-9 15,-2-2-12-15,8-2-3 0,4 1-18 0,3-3-39 16,3 3-73-16,-1-4-85 0,5 4-89 0,-1-1-99 16,7 1-88-16,-7 2-99 0,1 1-69 0,-1-3-73 15,-3 9-563-15,-3-3-713 0</inkml:trace>
  <inkml:trace contextRef="#ctx0" brushRef="#br2" timeOffset="-214647.62">12839 10419 175 0,'0'0'373'0,"0"0"-18"15,0 0-19-15,0 0 0 0,-20 13-2 0,20-13-10 16,0 0-22-16,0 0-20 0,0 0-18 0,-20 8-2 15,20-8-5-15,0 0-11 0,0 0-20 0,0 0-17 16,0 0-21-16,-20 9-20 0,20-9-20 0,0 0-22 16,0 0-20-16,0 0-22 0,0 0-17 0,0 0-15 15,0 0-7-15,0 0-4 0,0 0 16 0,3 18 66 16,-3-18 22-16,27 8-2 0,-27-8-13 0,33 7-14 16,-33-7-16-16,54 6-15 0,-27-4-15 0,6 1-9 15,-3-2-1-15,3-1-21 0,4 0-6 0,-4 0-5 16,0 0-6-16,5 0 2 15,-5 0-8-15,0 0 2 0,4 0-5 0,-4-1 1 16,-3-2-3-16,-30 3 1 0,60-2-2 0,-60 2-2 16,43-3 3-16,-43 3-4 0,37-3-2 0,-37 3-2 15,0 0 4-15,43-2-2 0,-43 2 0 0,0 0-1 16,30-4 2-16,-30 4-3 0,0 0-20 0,0 0-58 16,0 0-49-16,0 0-57 0,0 0-76 0,0 0-76 15,21-7-72-15,-21 7-51 0,0 0-23 0,0 0-27 16,-11-14-24-16,11 14-18 0,0 0-401 0,-10-18-427 15</inkml:trace>
  <inkml:trace contextRef="#ctx0" brushRef="#br2" timeOffset="-214228.43">13323 10205 56 0,'0'0'424'0,"-17"-12"-17"0,17 12 0 0,-16-12-13 15,16 12-13-15,-18-14-22 0,18 14-5 0,-16-10-28 16,16 10-13-16,0 0-19 0,-20-13-31 0,20 13-33 16,0 0-41-16,0 0-34 0,-17-9-32 0,17 9-26 15,0 0-21-15,0 0-14 0,0 0-7 0,0 0 19 16,0 0 22-16,17 17-5 0,-17-17-7 16,30 15-8-16,-17-1-8 0,10-2-9 0,-2 2-9 15,9 3-4-15,-3 1-9 0,3 3-6 0,0-2-4 16,0 1-2-16,-4 1-5 0,4-1-1 0,-4-3-1 15,1 0-2-15,0 0 0 0,-7-1-2 16,4-1 1-16,-8-5-4 0,1 2 1 0,-1-2 4 16,-16-10 4-16,27 16 16 0,-27-16 66 0,17 12 19 15,-17-12-19-15,0 0-23 0,10 15-16 0,-10-15-10 16,0 0-10-16,-24 17-10 0,24-17-7 0,-33 15-6 16,6-5 0-16,-3 5-2 0,0 0-6 0,-3 3-1 15,-4-1-1-15,1 2-6 0,-8 7 7 0,1-1-2 16,3-1-1-16,3 2 2 0,0-1-3 15,4 3 7-15,0-3 1 0,6-3 1 0,0 2-4 16,5 0-74-16,-2-5-119 0,4 4-114 0,7-5-150 16,-1-1-194-16,8 0-217 0,6-17-601 0,-10 20-905 15</inkml:trace>
  <inkml:trace contextRef="#ctx0" brushRef="#br2" timeOffset="-209416.55">15150 10210 395 0,'0'0'499'0,"0"0"-16"0,14-10-13 15,-14 10-9-15,0 0-11 0,0 0-31 0,0 0-35 16,0 0-39-16,0 0-37 0,0 0-28 0,0 0-23 16,13-12-17-16,-13 12-13 0,0 0-17 0,0 0-20 15,0 0-29-15,0 0-27 0,17-13-23 16,-17 13-21-16,0 0-7 0,10-15-9 15,-10 15-8-15,0 0 1 0,13-20-16 0,-13 20 4 16,7-15 1-16,-7 15 2 0,7-18 1 0,-7 18-1 16,0 0-4-16,3-25 2 0,-3 25-7 0,-3-17 3 15,3 17-10-15,-11-15-6 0,11 15-4 0,-20-15-4 16,20 15-6-16,-23-9-9 0,23 9 0 0,-30-7 1 16,30 7-5-16,-37-2 0 0,37 2-1 0,-36 0 0 15,36 0-2-15,-38 2 0 0,38-2-2 0,-30 6 0 16,30-6 1-16,-22 1-1 0,22-1-1 0,-24 9 0 15,24-9 1-15,-17 9 2 0,17-9 1 0,-13 16-1 16,13-16 2-16,-3 25 0 0,3-25-4 0,0 28 2 16,6-9 3-16,1 1-5 0,-1 3 0 15,5 2 4-15,2-1-6 0,1 3 5 16,-4 4-4-16,-1-1-1 0,5 1 1 0,-7-5 0 16,-1 3-3-16,-3-2 2 0,-3-3 0 0,0 2 2 15,-3-1-2-15,-3-6-1 0,-4 4 2 0,-1-2 2 16,-2-4 8-16,-4 0 13 0,1-4 45 0,-4 2 38 15,-4-5 18-15,5-1-3 0,-8 2-9 0,3-4-5 16,1-2 5-16,23-5-68 0,-46 7-47 0,46-7 0 16,-41 3 0-16,41-3 0 0,-40 0 0 0,40 0 0 15,-30-3 0-15,30 3 0 0,-27-5 0 0,27 5 0 16,0 0 0-16,-23-9 0 0,23 9-8 0,0 0-359 16,0 0-100-16,4-20-96 0,-4 20-106 15,19-15-112-15,-19 15-76 0,30-18-666 0,-9 10-969 16</inkml:trace>
  <inkml:trace contextRef="#ctx0" brushRef="#br2" timeOffset="-208936.55">15370 10352 111 0,'0'0'469'15,"0"0"-3"-15,20-9-12 0,-20 9-3 16,0 0-15-16,0 0-23 0,0 0-22 0,24-11-22 0,-24 11-22 15,0 0-22-15,0 0-29 0,0 0-38 16,0 0-42-16,0 0-35 0,0 0-34 0,0 0-25 16,0 0-4-16,0 0-8 0,0 0-7 0,0 0-12 15,0 0-14-15,0 0-11 0,13 12-9 0,-13-12-6 16,0 0-8-16,0 0-4 0,0 0-3 16,20 8-3-16,-20-8-5 0,0 0-3 0,0 0-5 15,33-2 0-15,-33 2-5 0,0 0 5 0,30-10 19 16,-30 10 23-16,0 0 13 0,24-14 11 0,-24 14-1 15,13-12-4-15,-13 12 2 0,0 0-12 0,14-20-1 16,-14 20-3-16,0 0-2 0,3-19-7 16,-3 19-7-16,0 0-9 0,-11-19-4 0,11 19-7 0,0 0-1 15,-13-14-7-15,13 14-6 0,0 0-2 16,-20-10-3-16,20 10 2 0,0 0-4 0,-33 3 0 16,33-3-1-16,-27 9 2 0,27-9 1 0,-30 21 5 15,14-9 3-15,2 1 5 0,1 2-1 0,-4-1-1 16,4 5-5-16,-1-2-4 0,1 2 2 0,4-1-2 15,1 0 1-15,2-1-4 0,-1 3 1 16,7-20-3-16,0 33 2 0,0-33 0 0,10 30-2 16,-10-30-13-16,17 27-36 0,-4-14-44 0,4-3-81 15,3-2-85-15,3-1-74 0,-23-7-70 0,44 7-77 16,-44-7-61-16,43 0-57 0,-43 0-45 16,47-10-38-16,-17 6-573 0,-7-4-707 0</inkml:trace>
  <inkml:trace contextRef="#ctx0" brushRef="#br2" timeOffset="-208603.55">15947 10292 269 0,'7'-20'402'0,"3"4"3"0,-10 16 16 16,6-29 4-16,-6 29-5 0,7-27-14 0,-7 27-5 15,0-24-24-15,0 24-16 0,-10-16-22 0,10 16-27 16,-9-16-34-16,9 16-23 0,0 0-18 0,0 0-21 16,-38 5-15-16,38-5-16 0,-26 18-23 15,12-3-19-15,5 3-27 0,-5-1-15 0,4 5-19 16,0 4-10-16,7-1-14 0,-1-1-12 15,4 2-6-15,0-1-7 0,0-1-5 0,4 0-4 16,-1-2 0-16,4-5-10 0,3 0 0 0,0-1 3 16,-10-16-4-16,23 17 1 0,-23-17-4 0,30 8-4 15,-30-8 2-15,30-8-5 0,-30 8 4 0,30-20 2 16,-13 5 4-16,-7-3-4 0,-4-1 7 0,2-1 10 16,-2-5-4-16,-6 2-4 0,-3 1 0 0,-4-1-10 15,0 5-1-15,-3-1-2 0,-3 2 2 0,-1 2-6 16,2 2-1-16,-6 2-7 0,18 11-12 0,-30-14-54 15,30 14-77-15,-30-5-91 0,30 5-100 0,-30 2-114 16,30-2-118-16,-23 3-56 0,23-3-13 16,0 0-33-16,0 0-447 0,0 0-591 15</inkml:trace>
  <inkml:trace contextRef="#ctx0" brushRef="#br2" timeOffset="-208140.55">16201 9990 256 0,'16'-15'458'16,"1"0"-1"-16,-1 3 8 0,-2-1 3 0,-1 2-18 15,-13 11-16-15,24-17-37 0,-24 17-42 0,17-14-49 16,-17 14-59-16,0 0-44 0,16-8 26 0,-16 8 7 16,0 0 1-16,6 17-5 0,-6-17-21 0,0 30-8 15,-3-11-18-15,0 10-17 0,-7 5-23 0,7 4-25 16,-8 4-18-16,5 6-15 0,-4 3-15 16,4 0-10-16,-2-1-16 0,5 6-5 0,3-5-8 15,-3 0-1-15,3-9-6 0,0 3-4 16,0-4-2-16,0-4 5 0,3-2-4 0,-3-5 36 15,0-5 63-15,0-2 68 0,0-23 38 0,0 30-34 16,0-30-35-16,0 0-25 0,0 0-64 0,0 0-68 16,0 0 0-16,3-23 0 0,-3 1 0 0,8-6 0 15,-8-7 0-15,3-3 0 0,4-1 0 0,-1-12 0 16,0 2 0-16,5-1 0 0,2-3 0 0,1 4 0 16,-1 1 0-16,4 0 0 0,-1 6 0 0,1-1 0 15,3 8 0-15,0 2 0 0,-4 6 0 0,1 3 0 16,4 3 0-16,-5 4-75 0,4 7-79 0,-20 10 18 15,27-7 20-15,-27 7 21 0,23 7 19 16,-23-7 14-16,23 24 10 0,-20-6 10 0,5 3 7 16,-5 1 7-16,-6 5 7 0,-1 1 3 0,-3 1 6 15,-6 3 4-15,-1-1 5 0,-2-3 4 16,-8 2 3-16,-2-1 4 0,-1 2-3 0,0-9 2 16,-3 0 2-16,4 1 1 0,3-5-3 0,-1-1-5 15,8-2-18-15,-1-5-77 0,-4 2-79 0,21-12-95 16,-19 16-167-16,19-16-172 0,0 0-155 0,0 0-157 15,0 0-457-15,0 0-830 0</inkml:trace>
  <inkml:trace contextRef="#ctx0" brushRef="#br2" timeOffset="-207667.53">16734 10325 396 0,'0'0'558'0,"20"-15"-9"0,-20 15-25 0,21-13-28 15,-21 13-43-15,19-12-43 0,-19 12-39 0,17-16-44 16,-17 16-41-16,24-9-42 0,-24 9-39 0,19-10-39 15,-19 10-30-15,27-11-28 0,-27 11-20 16,27-4-20-16,-27 4-10 0,23-8-12 0,-23 8-10 16,30 0-4-16,-30 0-6 0,30-3-6 0,-30 3 0 15,34-5-4-15,-34 5 0 0,33-2-3 0,-33 2 0 16,30-5 0-16,-30 5-1 0,27-5-3 16,-27 5-1-16,27-13 3 0,-27 13-2 0,22-9 3 15,-22 9-1-15,17-16 5 0,-17 16 8 0,10-14 10 16,-10 14 10-16,7-18 12 0,-7 18 11 0,7-18 5 15,-7 18 2-15,0-19 1 0,0 19 7 0,0-18 3 16,0 18 12-16,-7-22 5 0,7 22 2 0,-10-17 9 16,10 17 0-16,-13-20-5 0,13 20-2 0,-21-16-5 15,21 16-1-15,-23-13-5 0,23 13-5 0,-30-9 2 16,30 9-6-16,-30-3-5 0,30 3-9 16,-40 0-9-16,40 0-6 0,-36 8-3 0,12 1 6 15,4 2 6-15,0 2-30 0,-3 7-36 0,-1-1 0 16,5 4 0-16,-5 5 0 0,4 1 0 15,-7 4 0-15,11-1 0 0,2 0 0 0,1 4 0 16,-1-1 0-16,11-2 0 0,0 1 0 0,0-4 0 16,6-2 0-16,0-1 0 0,8 4 0 0,2-7 0 15,4-2 0-15,2-1 0 0,5-4 0 0,2-2 0 16,8-5 0-16,-1-5 0 0,0-2-212 0,11-3-179 16,-1-3-76-16,0-5-92 0,1 1-119 0,-1-8-118 15,7 3-181-15,-13-2-421 0,2 0-851 0</inkml:trace>
  <inkml:trace contextRef="#ctx0" brushRef="#br2" timeOffset="-207060.17">13249 12143 109 0,'0'0'354'0,"-37"-3"-28"0,37 3-20 16,-33 0-8-16,33 0-4 0,-33 3 0 0,33-3 9 15,-30 4 11-15,30-4 16 0,-37 8 17 16,37-8 18-16,-33 7 18 0,33-7-7 0,-30 8-17 16,30-8-12-16,-30 7-14 0,30-7-15 0,-24 8-13 15,24-8-21-15,0 0-18 0,-30 4-36 0,30-4-38 16,0 0-35-16,-20 8-32 0,20-8-25 0,0 0-16 15,0 0-13-15,0 0-15 0,0 0-9 0,24 10-4 16,-24-10-10-16,47 0-2 0,-47 0-5 16,63-2-8-16,-23-2-22 0,7 4-47 0,-1-4-60 0,-2 2-75 15,2-4-70-15,-2 4-57 0,-4-3-64 16,-7 3-72-16,-3-3-54 0,0 0-68 0,-3 0-81 16,-4-2-63-16,-3-1-522 0,-20 8-698 0</inkml:trace>
  <inkml:trace contextRef="#ctx0" brushRef="#br2" timeOffset="-206748.55">13516 11997 271 0,'0'0'368'0,"-24"-21"2"16,24 21 10-16,-26-16 4 0,26 16-15 0,-30-16-1 15,30 16-8-15,-26-11-9 0,26 11-16 0,-27-11-24 16,27 11-19-16,0 0-15 0,-40-1-22 16,40 1-29-16,-20 9-30 0,20-9-26 0,-10 20-25 15,10-20-23-15,0 25-21 0,0-25-17 0,16 27-14 16,1-10-11-16,-1 1-10 0,8 0-6 0,3-2-8 15,3 0-6-15,-7-3-5 0,7 1-5 0,-7-3-3 16,4-2-4-16,-7 3-5 0,4-3 0 0,-24-9 2 16,33 12 0-16,-33-12 0 0,27 13 0 0,-27-13-6 15,13 12-2-15,-13-12 1 0,-13 15-1 0,13-15 2 16,-38 20 13-16,13-5 2 0,-5 0-1 16,-8 0 0-16,5 6-1 0,0-4 2 0,-1 0-4 15,1 3-3-15,3-2 0 0,3 0 1 0,0 1-1 16,11-4 0-16,-1 2-8 0,7-1-45 15,10-16-76-15,0 22-114 0,0-22-142 0,20 15-169 16,-20-15-175-16,44 0-744 0,-14-2-911 0</inkml:trace>
  <inkml:trace contextRef="#ctx0" brushRef="#br2" timeOffset="-206388.43">14336 11909 507 0,'11'-17'557'15,"-8"2"-1"-15,-3 15-10 0,10-25-19 0,-10 25-40 16,6-18-61-16,-6 18-63 16,0 0-64-16,8-20-58 0,-8 20-18 0,0 0 2 15,0 0-9-15,0 0-11 0,0 0-12 0,9 20-10 16,-9-20-9-16,0 26-1 0,0-26-9 0,0 32-13 16,-3-9-6-16,3 2-3 0,-3-1-7 0,3 5-17 15,-3-3-18-15,-2 2-12 0,2 2-14 0,0 0-11 16,0 1-9-16,-4-7-6 0,4 3-8 0,0-3-2 15,3-2-2-15,0-2 33 0,0-20 37 0,-8 33 31 16,8-33 17-16,-3 24 11 0,3-24-102 0,0 20-63 16,0-20 0-16,0 0 0 0,14 19 0 0,-14-19 0 15,0 0 0-15,33 8 0 0,-33-8 0 0,34 4 0 16,-34-4 0-16,36 0 0 0,-36 0 0 16,44-4 0-16,-44 4 0 0,46-8 0 0,-46 8-160 15,47-12-227-15,-24 5-63 0,-6 0-84 16,-1-3-66-16,1 0-38 0,0 1-30 0,-4-5-19 15,-3 2-8-15,4-1-452 0,-8-2-614 0</inkml:trace>
  <inkml:trace contextRef="#ctx0" brushRef="#br2" timeOffset="-206156.36">14837 12050 233 0,'0'0'434'0,"0"0"4"0,6-20 6 16,-6 20-2-16,0 0-4 0,7-15-6 15,-7 15-20-15,0 0-27 0,0 0-36 0,0 0-43 16,0 0-54-16,0 0-20 0,0 0 14 0,0 0-4 15,0 0-18-15,0 0-21 0,0 0-17 0,0 20-11 16,0-20-13-16,-3 24-16 0,3-24-14 0,-4 33-11 16,1-15 2-16,3 2-7 0,-3 0-7 15,3 0-15-15,0-1-13 0,0 1-14 0,0-20-10 16,0 36-11-16,0-36-6 0,0 30-6 0,0-30-5 16,0 25-11-16,0-25-36 0,0 20-39 0,0-20-94 15,0 0-146-15,0 0-172 0,0 0-170 0,0 0-178 16,0 0-883-16,24-15-1136 0</inkml:trace>
  <inkml:trace contextRef="#ctx0" brushRef="#br2" timeOffset="-206004.55">14894 11850 461 0,'-8'-25'586'16,"2"2"13"-16,-4 4 1 0,4-1-9 0,-5-1-20 16,1 4-36-16,4 2-77 0,6 15-88 0,-11-26-73 15,11 26-67-15,-3-17-42 0,3 17-39 0,0 0-33 16,14-15-75-16,-14 15-110 0,0 0-133 15,33-2-124-15,-33 2-151 0,37 2-143 0,-37-2-774 16,50 8-846-16</inkml:trace>
  <inkml:trace contextRef="#ctx0" brushRef="#br2" timeOffset="-205744.55">15397 11633 557 0,'0'0'579'16,"20"-8"6"-16,-20 8 2 0,0 0-15 0,20-7-18 15,-20 7-32-15,0 0-55 0,0 0-61 0,0 0-51 16,0 0-34-16,0 0-38 0,0 0-31 0,-13 22-37 15,3-2-21-15,-4 4-24 0,1 9-22 0,-7 7-20 16,0 5-25-16,0 13-18 0,6 3-14 0,1 2-13 16,7 8-14-16,-1 4 0 0,7 4-6 0,10 14-7 15,-4 0-4-15,4-1 6 0,7-3-7 0,-4-2 10 16,-2-18 0-16,-5-1-3 0,1-13 1 16,-4-5 9-16,-3-8 19 0,-3-5 6 0,-7-4-2 15,0-3-7-15,-7-5-10 0,0-2-10 16,1-11-6-16,-11-1-19 0,7-4-42 0,20-7-58 15,-43 0-107-15,16-7-116 0,7-7-127 0,-3-6-125 16,6-2-135-16,4-6-131 0,-1-1-836 0,8-4-1101 16</inkml:trace>
  <inkml:trace contextRef="#ctx0" brushRef="#br2" timeOffset="-205583.55">15153 12600 462 0,'0'0'727'0,"0"-24"-2"15,0 24 2-15,-6-21 3 0,6 21-43 0,-10-22-57 16,10 22-82-16,-7-24-93 0,7 24-94 0,0-20-70 15,0 20-58-15,14-19-49 0,-14 19-35 16,26-20-30-16,-2 13-24 0,-1-2-26 16,0 0-67-16,4 1-92 0,0-2-132 0,0 0-130 15,-1 0-133-15,4-2-152 0,0 0-147 0,0-4-789 16,-4 4-1014-16</inkml:trace>
  <inkml:trace contextRef="#ctx0" brushRef="#br2" timeOffset="-205252.54">15703 12177 128 0,'0'0'569'15,"0"0"-3"-15,0 0-6 0,0 0-11 0,0 0-29 16,0 0-28-16,0 0-52 0,-12-12-62 0,12 12-69 16,0 0-56-16,0 0-46 0,0 0-37 0,0 0-27 15,0 0-23-15,0 0-23 0,0 0-19 0,0 0-10 16,0 0-12-16,33 0-8 0,-33 0-9 16,0 0-7-16,30-7-6 0,-30 7-6 15,20-11-9-15,-20 11-2 0,23-15-3 0,-23 15-1 16,20-18-3-16,-20 18-1 0,13-17-1 0,-13 17-1 15,14-17 8-15,-14 17 7 0,3-17 5 0,-3 17 5 16,0 0 13-16,-3-21-9 0,3 21-2 0,0 0 1 16,0 0 8-16,-43 3 16 0,43-3 18 0,-30 18 12 15,13-4 8-15,0 1 18 0,-3 5 10 0,3 0 7 16,1 6 5-16,2-2-8 0,1 1-9 0,7-2-18 16,-5 2-9-16,8 0-14 0,3-3-10 0,0 3-5 15,3-2-10-15,11-2-8 0,-4-2-7 0,7 1-39 16,-1-5-78-16,4 0-122 0,4-5-132 15,2-2-114-15,-26-8-107 0,47 4-134 0,-47-4-112 16,46-12-703-16,-19 2-957 0</inkml:trace>
  <inkml:trace contextRef="#ctx0" brushRef="#br2" timeOffset="-204960.14">16187 11867 28 0,'-3'-27'550'0,"3"27"-7"0,0-23-8 0,0 23-24 16,-3-17-43-16,3 17-52 0,0 0-60 0,-4-23-61 15,4 23-35-15,0 0 17 0,0 0 2 0,0 0-8 16,0 0-13-16,-6 15-8 0,6-15-17 0,-3 22-11 16,3-22-4-16,0 33-21 0,-4-11-23 0,4 4-35 15,-4-3-14-15,4 3-21 0,0 5-18 16,4-4-14-16,0 8-9 0,-4 0-12 0,0 0-8 15,0 4-4-15,0-5-8 0,3-1-33 0,-3-4-34 16,0-1-37-16,0-2-70 0,0-5-52 0,0 1-37 16,0-22-49-16,-3 33-77 0,3-33-84 0,-4 20-79 15,4-20-64-15,0 0-62 0,0 0-570 0,0 0-681 16</inkml:trace>
  <inkml:trace contextRef="#ctx0" brushRef="#br2" timeOffset="-204599.55">16034 12290 383 0,'0'0'487'15,"-16"-15"-2"-15,16 15-13 0,-11-15-29 0,11 15-36 16,0 0-50-16,-13-20-53 0,13 20-57 0,0 0-55 16,3-22-28-16,-3 22-35 0,17-13-27 0,-17 13-17 15,26-13-18-15,-26 13-12 0,41-12-7 16,-41 12-11-16,43-15-8 0,-20 10-6 0,1-5-6 16,3 3-3-16,-5-2-1 0,5 1-3 0,0 2-2 15,-7-4 1-15,7 2 4 0,-8 0 47 0,5-1 43 16,-4 1 24-16,-20 8 23 0,37-14 21 15,-37 14 21-15,23-13 16 0,-23 13 7 0,23-11-7 16,-23 11-23-16,0 0-27 0,27-12-27 0,-27 12-30 16,0 0-21-16,0 0-18 0,0 0-5 0,0 0-8 15,0 0-7-15,0 0 3 0,14 12-11 0,-14-12 4 16,-7 18 7-16,7-18 6 0,-4 23 2 0,4-23-1 16,-3 27-1-16,3-27-4 0,-7 33-1 0,7-33-2 15,0 32-8-15,-3-15-4 0,3-17-4 0,0 36-6 16,0-36-1-16,0 32 0 0,0-32-6 15,0 31-11-15,0-31-49 0,3 24-65 0,-3-24-78 16,0 20-70-16,0-20-105 0,0 0-120 16,0 0-119-16,0 0-93 0,0 0-62 0,0 0-632 0,0 0-841 15</inkml:trace>
  <inkml:trace contextRef="#ctx0" brushRef="#br2" timeOffset="-204448.55">16577 11930 377 0,'-3'-21'563'16,"0"4"4"-16,-3-3-8 0,-2 6-14 0,-2-4-29 15,1 0-37-15,-2 3-45 0,11 15-57 0,-16-22-71 16,16 22-61-16,-14-20-53 0,14 20-38 0,-10-15-30 16,10 15-42-16,0 0-68 0,0 0-95 0,7-18-106 15,-7 18-100-15,0 0-108 0,0 0-96 0,20-7-108 16,-20 7-589-16,0 0-654 16</inkml:trace>
  <inkml:trace contextRef="#ctx0" brushRef="#br2" timeOffset="-203840.44">16668 11802 433 0,'0'0'541'16,"12"18"-15"-16,-12-18-26 0,0 0-34 0,0 0-40 16,21 12-49-16,-21-12-51 0,0 0-50 0,0 0-46 15,20 14-36-15,-20-14-24 0,0 0-15 0,16 19-9 16,-16-19-3-16,14 20-16 0,-14-20-12 0,3 28-10 16,-3-28-10-16,4 31-12 0,-4-31-12 0,-4 38-15 15,4-18-6-15,-3 3-9 0,3-1-8 0,-3-1-3 16,0 1-8-16,-2-5-2 0,5-17-1 15,-6 33-2-15,6-33 13 0,0 25 56 0,0-25 49 16,-3 22 48-16,3-22 4 0,0 0-25 16,-7 14-27-16,7-14-20 0,0 0-14 0,0 0-12 15,0 0-16-15,4-19-14 0,-4 19-9 0,6-22-13 16,-6 22-5-16,14-34-6 0,-8 15-6 0,4-1-2 16,1 1-6-16,-2-2-6 0,1 1 5 0,4 1-9 15,-1 1 1-15,-7 3-8 0,8 2-3 0,-14 13 0 16,16-18 1-16,-16 18-1 0,0 0 2 0,27-7-3 15,-27 7 6-15,14 13 2 0,-14-13-3 0,10 22 5 16,-10-22 1-16,3 30 2 0,-3-30-2 0,3 33 0 16,-3-33-3-16,0 36 3 0,3-20 1 15,-3-16-2-15,0 30-2 0,0-30 4 0,4 29 6 16,-4-29 8-16,4 16 6 0,-4-16 3 0,0 0 7 16,0 0 24-16,0 0 1 0,0 0-9 15,0 0-9-15,0 0-8 0,0 0-4 0,6-15-8 16,-6 15-2-16,13-30-5 0,-10 10 0 0,8 3-9 15,2-4 2-15,-7 1-4 0,8-2-2 0,-1 2-8 16,1-1-3-16,-1 2 0 0,0 2-5 0,-2-1 1 16,-2 3-8-16,-9 15-11 0,14-20 4 0,-14 20 3 15,0 0 3-15,0 0 6 0,0 0 3 0,0 0 3 16,13 18 3-16,-13-18 4 0,-3 30 2 16,-4-10 0-16,4 1 2 0,3 3 3 0,-4-2 6 15,1 3 5-15,3-1-4 0,0-3 4 0,0 4-1 16,0-4 1-16,3 1-3 0,-3-2 3 0,4 0 2 15,-1-2-6-15,-3-18-3 0,7 29-32 0,-7-29-56 16,3 25-76-16,-3-25-64 0,3 18-104 0,-3-18-120 16,0 0-88-16,0 0-100 0,0 0-57 15,0 0-29-15,40-8-569 0,-40 8-749 0</inkml:trace>
  <inkml:trace contextRef="#ctx0" brushRef="#br0" timeOffset="-200984.55">12092 10135 604 0,'0'0'605'0,"0"0"-30"0,0 0-13 16,7-17-32-16,-7 17-32 0,0 0-43 0,0 0-50 16,0 0-52-16,-17-12-53 0,17 12-47 15,0 0-39-15,-24 4-24 0,24-4-21 0,-23 12-7 16,10-2-10-16,-4 2-11 0,1 4-20 0,3 0-13 15,-11 8-5-15,4-5-15 0,4 6 7 0,-5 3 6 16,-2-1 7-16,2 0-13 0,2 4-8 0,-1-3-14 16,-4 2-12-16,8-3-11 0,-4-2-12 0,7 1-6 15,-4-2-6-15,4-6-4 0,2-2-4 0,1 2-2 16,10-18-9-16,-12 25-27 0,12-25-46 16,-11 16-69-16,11-16-101 0,0 0-82 0,0 0-64 15,0 0-36-15,0 0-30 0,0 0-29 0,0 0-12 16,0 0-6-16,0-18 18 0,0 18 50 0,3-23 61 15,-3 23 70-15,8-25 56 0,-8 25 51 0,3-27 35 16,-3 27 39-16,-8-32 56 0,5 11 60 0,-3 1 61 16,-1 3 67-16,1 0 47 0,-1-1 46 15,-3 0 45-15,0 4 33 0,0-2 39 0,10 16 27 16,-14-21-8-16,14 21-33 0,-13-21-41 0,13 21-47 16,-10-15-43-16,10 15-39 0,0 0-26 0,0 0-5 15,0 0 21-15,0 0 9 0,0 0-8 0,30 3-3 16,-10 6-3-16,4 6-7 0,-2 3-5 15,8 2-7-15,0 2-7 0,0 5-14 0,5-1-11 16,-10-1-13-16,-1-1-16 0,3 2-4 0,-7-4-11 16,4-2-8-16,-11 1-3 0,4-6-1 0,-1-1 3 15,-2-1 0-15,-14-13 1 0,22 18-10 0,-22-18-37 16,21 7-40-16,-21-7-44 0,0 0-56 0,23-6-53 16,-23 6-50-16,0 0-33 0,10-21-16 0,-10 21 22 15,0-25 22-15,0 25 29 0,-3-30 38 16,3 7 33-16,-7 6 29 0,4-5 27 0,-1-2 17 15,-3 2 14-15,-2-1 16 0,2 2 15 0,0 0 30 16,-6-1 32-16,3 2 50 0,0-1 59 16,0 1 46-16,-3 3 35 0,2 3 32 0,2-1 19 15,9 15 10-15,-17-26-9 0,17 26-23 0,-17-20-45 16,17 20-42-16,-13-14-29 0,13 14-28 0,0 0-18 16,0 0-16-16,0 0-7 0,0 0-8 0,7 31-7 15,6-11-3-15,1 4-8 0,2 3 0 0,1 0 2 16,2 0-3-16,5 3-8 0,-4-3-15 0,0 2-66 15,-3-4-94-15,3-4-113 0,-7 3-87 0,0-7-73 16,-2-2-87-16,-11-15-82 0,3 23-68 0,-3-23-50 16,-10 14-445-16,10-14-624 0</inkml:trace>
  <inkml:trace contextRef="#ctx0" brushRef="#br0" timeOffset="-200843.56">11655 10644 366 0,'-36'0'477'0,"2"0"24"15,8 6 30-15,26-6 30 0,-51 0 13 0,51 0-16 16,-36 2-53-16,36-2-80 0,-33 0-81 0,33 0-71 15,0 0-50-15,0 0-43 0,19-8-30 0,15 8-32 16,12-4-18-16,14-1-18 0,7-4-28 0,7 2-58 16,5 2-122-16,8-2-167 0,3-1-151 0,0-4-218 15,4 2-866-15,-8 2-973 0</inkml:trace>
  <inkml:trace contextRef="#ctx0" brushRef="#br0" timeOffset="-199920.55">11959 11880 482 0,'0'0'532'0,"9"-13"-10"0,-9 13-1 0,0 0-17 16,14-17-13-16,-14 17-21 0,0 0-30 0,7-16-45 15,-7 16-58-15,0 0-64 0,0 0-49 0,0 0-38 16,0 0-4-16,0 0 11 0,0 0-6 0,-24 12-9 16,24-12-9-16,-23 21-10 0,6-3-9 0,0-2 5 15,1 8-10-15,-1-2-8 0,1 6-4 0,-1-1-10 16,-4 6-6-16,5-3-13 0,-4 2-13 16,4 5-13-16,-1-4-10 0,1 0-11 0,2 0-8 15,1-4-8-15,-4 2-6 0,7-4-3 0,-4-2-6 16,4-2-4-16,4-4-7 0,0-1 2 0,6-18-7 15,-11 25-23-15,11-25-46 0,-7 16-56 0,7-16-86 16,0 0-60-16,0 0-38 0,0 0-24 16,0-24-10-16,0 24-2 0,4-35 20 0,-4 16 36 15,3-7 36-15,-3 1 42 0,0-2 43 0,0-3 29 16,-3 0 21-16,-1-3 24 0,4-2 27 0,-3-1 35 16,0 0 29-16,0 1 43 0,-4-1 46 0,0 5 34 15,4 0 33-15,-4 7 25 0,1-2 13 16,2 6 0-16,-3 0-29 0,7 20-33 0,-6-29-35 15,6 29-22-15,-7-18-3 0,7 18 3 0,0 0 21 16,0 0 13-16,0 0 11 0,20 20 7 0,-7-5 18 16,-3 7 7-16,7 2 5 0,4 8-11 0,-2 2-11 15,1 7-11-15,4-2-15 0,-5 4-16 0,5 1-13 16,-4-1-12-16,4 2-8 0,-2-3-5 0,2-1-2 16,-1-4-26-16,-2-2-34 0,-5-7 0 0,1-3 0 15,-4-5 0-15,1-3 0 0,-1-2 0 16,-13-15 0-16,20 18 0 0,-20-18 0 0,0 0 0 15,30 1 0-15,-30-1 0 0,16-12-189 0,-16 12-89 16,10-24-27-16,-10 24-6 0,11-35 9 16,-8 17 12-16,-3-2 11 0,0 20 0 0,-7-37 0 15,0 19-6-15,-3 1-15 0,-3-1 11 0,-4 4-3 16,-2 1 4-16,-11 2 17 0,-4 2 36 0,-6 4 44 16,0 0 35-16,-7 5 25 0,1 0 35 0,-8 0 53 15,4 2 74-15,-7 3 81 0,4 0 73 0,0 0 71 16,2-3 62-16,5 4 53 0,2-1 40 0,1-4 23 15,10 3 8-15,0-2-19 0,33-2-32 0,-54 6-50 16,54-6-48-16,-39 2-52 0,39-2-39 0,0 0-32 16,0 0-22-16,22-15-24 0,16 7-20 15,22-4-17-15,13-3-82 0,14 0-5 0,19-3 0 16,1 0 0-16,10-1 0 0,-8-1 0 16,2 2-111-16,-5 0-273 0,-19 1-166 0,-7 3-141 15,-13 3-199-15,-11-4-1003 0,-5 3-1315 0</inkml:trace>
  <inkml:trace contextRef="#ctx0" brushRef="#br0" timeOffset="-191476.7">18079 9852 462 0,'0'0'523'0,"-4"-20"-5"0,4 20-24 0,-7-22-28 16,7 22-29-16,-10-25-31 0,10 25-31 15,-9-23-35-15,9 23-43 0,-24-22-43 0,10 8-40 16,14 14-35-16,-30-19-29 0,14 11-27 0,-4 1-21 16,-4 0-20-16,24 7-13 0,-43-10-12 0,43 10-8 15,-36-7-8-15,36 7-8 0,-37-3-5 16,37 3-7-16,-30 0-4 0,30 0-2 0,-34 4-3 16,34-4 0-16,-33 16 0 0,13-7 0 0,0 7 2 15,3 0 4-15,1 10 3 0,-5-1 4 0,5 5 4 16,-1 5 10-16,4 8 10 0,-1-1 8 0,5 8 5 15,-1-1 2-15,-1 7 1 0,8-1 0 0,0 1 0 16,3-1 0-16,0-1 2 0,0 1-4 16,3-2 5-16,0-3 10 0,5 0 15 0,-2-3 15 15,1-2 1-15,-1-7-1 0,1-1-2 0,0-4-12 16,0 1-8-16,-1-3-3 0,0-9-5 0,2 0-7 16,-2 1-2-16,1-5 6 0,-1-1 14 0,8-4 0 15,2-1-11-15,8-4-15 0,-1-1-9 0,4-5-30 16,6-2-24-16,-3 0 0 0,7-2 0 15,-4-1 0-15,0-1 0 0,4-4 0 0,-7 0 0 16,3 1-195-16,-3-3-152 0,-3 1-143 0,-7-4-158 16,1 2-194-16,-5-1-174 0,-6-3-567 0,0 0-1023 15</inkml:trace>
  <inkml:trace contextRef="#ctx0" brushRef="#br0" timeOffset="-190864.56">18292 10282 77 0,'0'-17'604'0,"0"-4"-20"0,0 21 4 16,0-34-11-16,0 34-49 0,0-34-50 0,0 34-43 15,0-27-60-15,0 27-72 0,0-22-62 0,0 22-50 16,0 0-37-16,0-20-30 0,0 20-23 16,0 0-18-16,0 0-15 0,0 0-8 0,10 23-9 15,-10-23-4-15,3 27-2 0,-3-27 4 0,3 36 4 16,-3-19-1-16,0 3 0 0,0-2-3 15,0 2-1-15,0-20-2 0,0 31 0 0,0-31 8 16,0 31 29-16,0-31 65 0,-3 22 82 0,3-22 84 16,0 20 35-16,0-20-59 0,0 0-53 0,0 0-41 15,0 0-27-15,-27-15-157 0,21 1-12 0,-4-10 0 16,3 4 0-16,0-11 0 0,1 0 0 0,-1-1 0 16,4-4 0-16,3 2 0 0,-4-1 0 0,8 0 0 15,-4-4 0-15,10 5 0 0,-4 2 0 0,4-1 0 16,1 3 0-16,-2 2 0 0,5 6 0 0,-1 2 0 15,0 3 0-15,1-1 0 0,2 8 0 0,-16 10 0 16,34-13 0-16,-34 13 0 16,30 5 0-16,-30-5 0 0,37 15 0 0,-24-3 0 15,-4 6 0-15,5 3 0 0,-7-1 0 0,-1 2 0 16,-6 3 0-16,0 3 0 0,-10-3 0 0,4 7 0 16,-8-1 0-16,-2-2 0 0,-8 1 0 0,4-2 0 15,-6-3 0-15,6-3 0 0,-4-4 0 0,8 0 0 16,-4-9 0-16,-1 4 0 0,21-13 0 0,-30 9 0 15,30-9 0-15,0 0 0 0,-30-7 0 0,30 7 0 16,-6-12 0-16,6 12 0 0,0-20 0 0,0 20 0 16,10-21 0-16,-10 21 0 0,20-20 0 0,-20 20 0 15,24-9 0-15,-24 9 0 0,33-3 0 0,-33 3 0 16,36 10 0-16,-12 5 0 0,-1-3 0 16,4 12 0-16,-4-5 0 0,0 4 0 15,1 2 0-15,0 0 0 0,-2 0 0 0,-5 0 0 16,4 0 0-16,-5-3 0 0,-7-3 0 0,5-1 0 15,-1-2-186-15,-2-2-84 0,-11-14-67 0,16 24-127 16,-16-24-150-16,0 0-168 0,14 15-117 0,-14-15-679 16,0 0-1019-16</inkml:trace>
  <inkml:trace contextRef="#ctx0" brushRef="#br0" timeOffset="-190432.54">18888 10185 160 0,'0'0'488'0,"0"-23"-6"0,0 23-8 0,0-22-28 15,0 22-39-15,-3-22-38 0,3 22-22 16,-6-24-13-16,6 24-24 0,-14-17-23 0,14 17-22 16,-16-17-26-16,16 17-30 0,-21-13-27 15,21 13-28-15,-22-4-23 0,22 4-23 0,0 0-19 16,-41 0-17-16,41 0-12 0,-27 9-13 0,27-9-8 16,-22 15-5-16,22-15-7 0,-21 22-5 0,21-22 0 15,-17 29-6-15,14-12-2 0,-3-3 3 0,6-14-6 16,-4 33 0-16,4-33 0 0,0 33 3 0,0-33-3 15,7 27 6-15,-7-27-6 0,6 27 5 0,-6-27 2 16,14 18 2-16,-14-18-3 0,16 10 1 16,-16-10-2-16,0 0-1 0,41-5-2 0,-41 5-2 15,19-17-3-15,-5 5 2 0,-1-7-3 0,1 2 3 16,-4 0 7-16,-4 0 29 0,1-7 25 0,-4 4 19 16,1 1 1-16,-1 2 10 0,-3-4-9 0,0 21-2 15,-3-30 4-15,3 30-1 0,-4-27-16 16,4 27-17-16,-7-23-14 0,7 23-6 0,0 0-10 15,-9-13-7-15,9 13-6 0,0 0 1 0,-10 18-5 16,10-18-2-16,0 27 1 0,3-4-2 0,1-1 0 16,2 2 2-16,0 0-1 0,8 3 2 0,-4 2 0 15,3-5-1-15,-2 1-11 0,-2-2-103 0,5-6-117 16,-4 0-87-16,-1-2-94 0,-9-15-132 16,24 18-149-16,-24-18-122 0,0 0-655 0,27 3-907 15</inkml:trace>
  <inkml:trace contextRef="#ctx0" brushRef="#br0" timeOffset="-190048.07">19086 10074 191 0,'0'0'536'16,"-8"-24"-8"-16,8 24-7 0,0-24-20 0,0 24-34 15,-3-16-64-15,3 16-68 0,0 0-68 16,-3-20-55-16,3 20-45 0,0 0-31 0,0 0-25 16,0 0-21-16,0 0-16 0,17 12-11 0,-17-12-7 15,3 23-7-15,-3-23-7 0,10 30-5 0,-10-30-6 16,6 37-5-16,-6-19-2 0,5 2-5 15,-2-1-2-15,-3-19-3 0,0 33 4 0,0-33 3 16,0 28 27-16,0-28 55 0,0 25 70 0,0-25 76 16,-3 16 9-16,3-16-17 0,0 0-28 0,0 0-21 15,0 0-29-15,0 0-22 0,-27-12-24 0,27 12-20 16,-8-29-26-16,8 9-11 0,0-3-17 0,0-2-8 16,8 1-7-16,-2-2-2 0,4 1-12 0,-4-2-9 15,8-1 2-15,-1 6 1 0,1 1-5 0,-4 3-4 16,4 4-1-16,-2 1 2 0,-12 13-1 0,27-9 1 15,-27 9 1-15,0 0-1 0,37 12 1 16,-28 3 1-16,5 6 3 0,-4 1-1 0,1 5-2 16,-2 4 2-16,1 3 2 0,-4-1 1 0,5-1 2 15,-4 2-6-15,-1 0 1 0,-3-5-38 16,5-5-107-16,-5-2-106 0,0 0-74 0,4-4-53 16,-7-18-94-16,9 25-117 0,-9-25-99 0,17 10-100 15,-17-10-460-15,27-8-705 0</inkml:trace>
  <inkml:trace contextRef="#ctx0" brushRef="#br0" timeOffset="-189652.56">19769 10002 165 0,'6'-22'504'0,"2"5"4"0,-8 17-22 0,6-28-25 15,-6 28-46-15,0-25-57 0,0 25-51 0,-3-16-41 16,3 16-23-16,0 0-19 0,-30-9-26 16,30 9-17-16,-27 8-22 0,27-8-18 15,-33 14-11-15,16-4-19 0,-3 5-18 0,7-3-12 16,-4 4-4-16,4-4 6 0,3 1 13 0,-4 1 1 15,14-14 0-15,-19 20-2 0,19-20 7 0,-18 19 26 16,18-19 48-16,-9 12 31 0,9-12-26 0,0 0-35 16,0 0-28-16,0 0-19 0,23-7-19 0,-23 7-17 15,30-17-15-15,-10 8-8 0,-3 2-9 0,-17 7-8 16,33-16-7-16,-33 16-4 0,30-7 0 0,-30 7-8 16,0 0 0-16,40 5-2 0,-40-5 0 0,20 18 0 15,-10-2-4-15,-4 2 4 0,-1 5 0 0,-2 2-3 16,-3 1-1-16,-8 3 3 0,5 5 3 15,-7-3-6-15,4-1 4 0,-5 3-1 0,-2-6-1 16,1-3 1-16,1 0 1 0,-2-7 3 16,-1 1 0-16,1-9 3 0,-4 4 1 0,17-13 4 15,-30 11-2-15,30-11 6 0,0 0-3 0,-33-3-5 16,33 3 0-16,-13-14 2 0,13 14-6 0,3-19 3 16,-3 19-22-16,13-22-78 0,-2 6-119 0,2 7-108 15,0-9-114-15,7 6-122 0,3-1-77 0,-6-2-40 16,9 3-48-16,-2-2-490 0,-1-2-672 0</inkml:trace>
  <inkml:trace contextRef="#ctx0" brushRef="#br0" timeOffset="-189312.7">20016 10142 115 0,'0'0'441'0,"26"-5"8"15,-26 5 0-15,0 0-8 0,0 0-15 0,0 0-22 16,0 0-20-16,0 0-33 0,0 0-35 0,0 0-38 16,0 0-37-16,0 0-38 0,0 0-37 0,37 0-30 15,-37 0-25-15,0 0-21 0,0 0-18 16,0 0-11-16,34-2-15 0,-34 2-6 0,26-5-5 15,-26 5-2-15,30-8-8 0,-30 8-3 0,30-9-3 16,-30 9-1-16,34-13-4 0,-34 13-2 0,29-18 0 16,-29 18-2-16,30-22-2 0,-16 12 0 0,-14 10 0 15,16-25 1-15,-16 25-4 0,11-26 2 0,-11 26 5 16,6-22 6-16,-6 22-1 0,0-20 0 16,0 20-2-16,-9-15-5 0,9 15-3 0,0 0 1 15,-24-10-4-15,24 10-1 0,0 0 5 0,-40 10 2 16,40-10 7-16,-30 23 7 0,13-8 3 0,4 2 5 15,-4 5 5-15,4 6 7 0,-1 2 5 0,8 0 1 16,-4 0-2-16,10 0-8 0,-3 3-2 0,6-6-5 16,1 2 1-16,5 0-2 0,1-4-3 15,4 3 0-15,-5-9 3 0,5 1-8 0,-1-5-62 16,4-2-137-16,-17-13-174 0,30 14-199 0,-30-14-167 16,0 0-777-16,43-9-940 0</inkml:trace>
  <inkml:trace contextRef="#ctx0" brushRef="#br0" timeOffset="-188936.42">20553 9968 154 0,'0'0'533'0,"-7"-29"-5"0,7 29-19 0,-3-27-53 15,3 27-69-15,3-27-57 0,-3 27-55 0,13-30-50 16,-2 17-43-16,2-2-32 0,7 3-29 0,0 3-23 16,3-3-17-16,4 5-18 0,3 2-11 0,0 0-9 15,0-3-7-15,0 6-8 0,3-3-2 0,0 3-4 16,4-1-3-16,0-2 38 0,6 0 57 15,-3 1 25-15,-2 1 19 0,-5-2-5 0,-3 5-11 16,0-3-18-16,-30 3-22 0,43-6-19 16,-43 6-4-16,36 9 23 0,-36-9 22 0,30 17 8 15,-19-2 0-15,-5 3-4 0,4 4-10 0,-7 3-7 16,-3 3-14-16,4 6-10 0,-4 7-11 0,0-1-15 16,0 2-9-16,0 1-6 0,-4-2-6 0,4 2-1 15,0 1-10-15,0-5-1 0,0 2-4 0,-3-7-8 16,3 2-1-16,0-7 1 0,-3-2 2 0,0-2 6 15,-1-2 20-15,-2-1 34 0,-5-1 14 0,-2-1-1 16,-10-1-13-16,-4 1-8 0,-6-4-16 0,-4 1-8 16,-10-2-7-16,-2 0-9 0,-2-3-5 0,4 1-3 15,1-1-9-15,3-4-54 0,2 0-135 16,2-1-163-16,2-5-201 0,7 3-220 16,30-5-213-16,-57 0-672 0,57 0-1083 0</inkml:trace>
  <inkml:trace contextRef="#ctx0" brushRef="#br0" timeOffset="-185712.55">4498 7236 354 0,'0'0'389'0,"0"0"-1"0,0 0-8 16,0 0-15-16,0 0-24 0,0 0-21 0,-27 6-23 16,27-6-19-16,0 0-8 0,0 0-16 0,0 0-15 15,-22-10-7-15,22 10-6 0,0 0-8 0,0 0-19 16,0 0-15-16,0 0-21 0,-17-8-26 0,17 8-21 16,0 0-22-16,0 0-11 0,0 0-13 0,-7-20-9 15,7 20-14-15,0 0-5 0,0 0-8 0,0 0-5 16,0-19-3-16,0 19-6 0,0 0-5 15,0 0-3-15,0 0-5 0,0 0 0 0,0 0-3 16,-3-15-3-16,3 15-1 0,0 0 0 16,0 0-1-16,0 0 0 0,0 0-1 0,0 0 4 15,0 0-2-15,0 0 0 0,0 0-2 0,0 0 2 16,0 0 0-16,0 0 0 0,0 0 1 0,0 0 0 16,0 0-1-16,0 0 0 0,0 0 2 0,0 0-1 15,0 0 4-15,0 0 1 0,0 0 1 0,-7-18 0 16,7 18-1-16,0 0-2 0,0 0 0 0,0 0-3 15,0 0 0-15,0 0 1 0,7-18-2 0,-7 18 2 16,0 0 0-16,0 0 0 0,6-17 1 0,-6 17 5 16,0 0 6-16,7-14 12 0,-7 14 13 0,0 0 4 15,10-18 6-15,-10 18 4 0,0 0-1 0,7-20 9 16,-7 20 6-16,0 0-2 16,0 0-7-16,6-20-11 0,-6 20-9 0,0 0-7 15,0 0-9-15,0 0-5 0,0 0-5 0,0 0-2 16,-23-5-1-16,23 5-6 0,-33 14 2 0,12 2-3 15,-6-1-3-15,-3 4 1 0,5 2 3 0,-5 3-5 16,3 0 1-16,0 0 1 0,7 3 1 0,0-1-2 16,3 1-1-16,4 3 2 0,3-2 0 0,6-1 2 15,1 3 0-15,6-2 1 0,4 4 0 0,7 1 0 16,-1-3 2-16,4 5-1 0,2-8 2 0,-2 6-6 16,-1-3 6-16,2-3-3 0,-1 1 2 0,-4-1 3 15,-4-4-2-15,-1-1 2 0,-5-2 6 0,-6 0 3 16,-5 0-2-16,-8-3-5 0,-7 4 0 15,-11-4 1-15,-2 0 0 0,-15 1 1 0,1-3-1 16,-3-4-68-16,6-4-98 0,1 0-94 16,-1-4-85-16,4-1-98 0,6-2-97 0,7-5-56 15,4-2-39-15,2 0-61 0,7-8-406 0,7-2-562 16</inkml:trace>
  <inkml:trace contextRef="#ctx0" brushRef="#br0" timeOffset="-185220.46">3788 7665 241 0,'0'0'473'0,"0"0"-23"0,3-15-46 0,-3 15-53 16,0 0-56-16,10-15-48 0,-10 15-34 16,0 0-27-16,24-12-20 0,-24 12-24 0,33-8-21 15,-33 8-12-15,47-8-14 0,-20 3-12 0,3 0-6 16,3 0-1-16,0 0 0 0,7-3 1 0,0 4 1 16,1-4-2-16,1-2 16 0,-2 3 6 15,1-3 4-15,-1-1 7 0,-4 2 14 0,-3-1 18 16,-3 2 12-16,-3 1 17 0,-3-1 8 0,-4 0-8 15,-20 8-24-15,37-12-24 0,-37 12-24 0,23-10-20 16,-23 10-16-16,0 0-11 0,19-12-15 0,-19 12-5 16,0 0-7-16,0 0-4 0,0 0-5 0,0 0-4 15,0 0 1-15,-12 12-5 0,12-12 1 0,-7 18-2 16,7-18 0-16,0 15-1 0,0-15 3 16,0 20 0-16,0-20 3 0,3 17-2 0,-3-17 10 15,10 18-7-15,-10-18 3 0,17 12 0 0,-17-12 3 16,0 0 0-16,30 8 2 0,-30-8-1 0,26-3-2 15,-26 3 0-15,30-12-4 0,-13 2 3 0,-4-3-6 16,4-2 0-16,0 3-2 0,-1-9-1 0,-2 7 17 16,-1-2 45-16,0-1 19 0,1 2 3 15,-4 1 3-15,-10 14-19 0,17-21-17 0,-17 21-20 16,13-12-8-16,-13 12-5 0,0 0-5 0,0 0-6 16,14 16-2-16,-14-16 3 0,3 29-8 0,0-9 2 15,0-1-3-15,0 2-1 0,1-1 3 16,-1 0 0-16,3 0 1 0,-1-1 2 0,-5-19 3 15,9 31 4-15,-9-31-4 0,7 25-6 0,-7-25-92 16,6 21-101-16,-6-21-94 0,0 0-134 0,8 16-136 16,-8-16-98-16,0 0-33 0,0 0-23 0,19-12-19 15,-19 12-260-15,20-25-460 0</inkml:trace>
  <inkml:trace contextRef="#ctx0" brushRef="#br0" timeOffset="-184904.26">5065 7449 591 0,'17'-24'235'0,"-4"2"47"0,-3-2 34 0,1 5 40 15,-2-1 19-15,1 0 12 0,1 2 2 16,-5 1-17-16,1 4-22 0,-7 13-45 0,13-22-60 15,-13 22-53-15,10-18-39 0,-10 18-29 0,0 0-21 16,0 0-6-16,27 16 12 0,-27-16-5 0,10 29-11 16,-7-7-13-16,0-1-11 0,0 4-10 15,1 0-10-15,-1 0-6 0,1 0-6 0,-4-3 0 16,3 1 18-16,-3-3 23 0,0-20 27 0,4 32 59 16,-4-32 87-16,0 25 64 0,0-25 1 0,-4 18-46 15,4-18-45-15,0 0-31 0,0 0-34 0,0 0-29 16,-10-18-25-16,10 18-21 0,7-38-16 0,3 9-12 15,3-6-13-15,10-5-30 0,1 0-14 0,3 5 0 16,3-3 0-16,-4 8 0 0,5 5 0 0,-6 8 0 16,2 2 0-16,0 7 0 0,-27 8 0 0,47 3 0 15,-28 9 0-15,5 8 0 16,-7 6 0-16,-1 0 0 0,1 6 0 0,-1 9 0 16,5-1 0-16,-4 3 0 0,-1-3-69 0,4-3-118 15,-7-1-111-15,4-7-108 0,-4 4-119 0,1-6-149 16,-7-4-166-16,-4-3-926 0,-6 0-1196 0</inkml:trace>
  <inkml:trace contextRef="#ctx0" brushRef="#br0" timeOffset="-183848.63">3344 8325 162 0,'0'0'533'0,"0"0"-29"0,7-15-27 0,-7 15-30 16,0 0-34-16,7-18-29 0,-7 18-31 16,0 0-26-16,7-22-20 0,-7 22-21 0,0 0-14 15,9-20-11-15,-9 20-16 0,0 0-12 0,10-22-15 16,-10 22-11-16,0 0-12 0,4-18-7 0,-4 18-15 15,0 0-17-15,3-18-22 0,-3 18-12 0,0 0-14 16,-3-17-14-16,3 17-12 0,0 0-16 16,-10-18-12-16,10 18-9 0,-13-7-13 0,13 7-6 15,-24-8-4-15,24 8 0 0,-33-2-10 0,33 2-2 16,-47 2 1-16,21-2 6 0,26 0 0 0,-60 8 3 16,30-2 2-16,0-2 1 0,3 4-3 0,-3-4-1 15,3 1-1-15,4 3-2 0,-4-1-6 0,27-7-4 16,-40 13 2-16,40-13-2 0,-33 12-1 15,33-12 2-15,-24 14 1 0,24-14 7 0,-20 14-2 16,20-14 0-16,-7 15 0 0,7-15 2 0,10 17 1 16,-10-17-1-16,27 17-1 0,-10-4-4 0,7-2 3 15,-5-2-4-15,5 4-9 0,2-1 11 0,1 3-6 16,-3 0 1-16,1 3-2 0,-4-6 1 0,-1 3-1 16,-4 2 1-16,-2 1 1 0,-1 0 3 0,-2-1 2 15,-8 3-2-15,0-5 3 0,-3-15 4 16,-6 38-4-16,-2-16-1 0,-5-4 0 0,-4-1 0 15,1 5-1-15,-7-4-1 0,-1 0-1 0,-3-1-2 16,5-2 0-16,-2-5 0 0,1-1 0 16,-1 5 5-16,5-7 7 0,-5 1 27 0,24-8 24 15,-33 10 6-15,33-10-8 0,-30 2-9 0,30-2-13 16,0 0-8-16,-30-5-19 0,30 5-18 0,0 0 0 16,0 0 0-16,9-22 0 0,-9 22 0 0,27-15 0 15,-10 4 0-15,6 4 0 0,-23 7 0 0,44-12 0 16,-44 12 0-16,40-10 0 0,-40 10 0 0,36-2 0 15,-36 2 0-15,0 0 0 0,44 2 0 0,-44-2 0 16,22 12 0-16,-22-12 0 0,11 17 0 0,-11-17 0 16,3 26 0-16,-3-26 0 0,-3 32 0 15,0-17 0-15,0 5 0 0,-5-2 0 0,5 2 0 16,0-1 0-16,0 1 0 0,-1-2 0 16,1 2 0-16,3-20 0 0,0 35 0 0,0-35 0 15,3 30 0-15,1-15 0 0,-4-15 0 0,17 30 0 16,-8-16 0-16,9-2 0 0,-18-12 0 0,33 17 0 15,-33-17 0-15,43 9 0 0,-43-9 0 0,43 5 0 16,-43-5-140-16,40-5-187 0,-40 5-106 0,40-7-109 16,-40 7-128-16,33-10-123 0,-33 10-149 0,24-15-535 15,-24 15-926-15</inkml:trace>
  <inkml:trace contextRef="#ctx0" brushRef="#br0" timeOffset="-182428.56">2857 13002 472 0,'0'0'470'0,"0"0"-9"16,0 0-18-16,0 0-25 0,0 0-28 0,-33-2-38 16,33 2-10-16,0 0-20 0,0 0-10 0,-23-5-11 15,23 5-10-15,0 0-6 0,0 0-5 0,0 0-12 16,-24-8-24-16,24 8-17 0,0 0-16 0,0 0-21 15,0 0-27-15,-19-7-18 0,19 7-25 0,0 0-26 16,0 0-15-16,0 0-18 0,0 0-13 0,0 0-11 16,13-21-3-16,-13 21-8 0,20-8-12 15,-20 8 0-15,30-6 1 0,-30 6-1 0,33-8-3 16,-33 8-3-16,37-7-4 0,-37 7-2 16,40-3 1-16,-40 3-1 0,34-2-3 0,-34 2-1 15,33 2 0-15,-33-2 0 0,0 0-2 0,43 3 10 16,-43-3-12-16,0 0 10 0,33 9-5 0,-33-9-1 15,17 11 5-15,-17-11-2 0,10 13 1 0,-10-13-2 16,0 0 6-16,11 24-1 0,-11-24-5 0,0 18 1 16,0-18 4-16,-8 21-4 0,8-21 4 0,-13 24-3 15,13-24 0-15,-14 25 2 0,14-25 1 0,-16 22-1 16,16-22-4-16,-17 21 1 0,17-21 4 0,-16 16-5 16,16-16 0-16,-14 18 2 0,14-18-2 0,-13 12 1 15,13-12-2-15,0 0 4 0,-14 15 5 16,14-15-3-16,0 0 6 0,0 0 5 15,-9 17 4-15,9-17 7 0,0 0 9 0,0 0-4 16,0 0-4-16,0 0-6 0,0 0-6 0,30-6-4 16,-30 6-1-16,26-8-1 0,-26 8-2 0,30-10-3 15,-30 10-1-15,27-5-2 0,-27 5-2 0,0 0 2 16,30-8-2-16,-30 8-1 0,0 0 3 0,0 0 4 16,24 8 1-16,-24-8-1 0,0 0 8 0,-11 23 4 15,11-23 2-15,-19 22 3 0,8-9-2 0,-2 1-5 16,-1 1-1-16,1 3-3 0,-4-3-2 0,8 5 0 15,-4-2-4-15,2 0 2 0,1 1-2 0,4 1 2 16,-1 0 2-16,7 3-2 0,0-1 4 16,7-2 0-16,-1 1 0 0,7-1 2 0,8 2-2 15,2-2 0-15,1 1 1 0,6-2-5 16,-4 0-2-16,0 1-3 0,1 1 1 0,0-1-6 16,-3-1-1-16,-4 1 0 0,-7 1 3 0,-7-1 2 15,-3 0-2-15,-6 1 2 0,-10 0 1 0,-7-1-2 16,-7 2 1-16,-3-1 0 0,-10-1 9 0,-2-3 34 15,1-2 46-15,-2-2 37 0,2-3-44 0,1-2-84 16,4-1 0-16,3-5 0 0,33-2 0 0,-57 5 0 16,57-5 0-16,-47 0 0 0,47 0 0 0,-33-2 0 15,33 2 0-15,0 0 0 0,-20-11 0 0,20 11 0 16,0 0 0-16,23-12-242 0,-23 12-320 16,30-9-98-16,-30 9-137 0,37-11-114 0,-37 11-796 15,34-13-1141-15</inkml:trace>
  <inkml:trace contextRef="#ctx0" brushRef="#br1" timeOffset="-179768.56">2505 8499 17 0,'12'-14'473'0,"-12"14"7"16,17-23 7-16,-17 23-14 0,17-20-31 0,-17 20-33 15,6-20-24-15,-6 20-28 0,7-17-29 0,-7 17-31 16,0-20-44-16,0 20-44 0,-7-16-41 0,7 16-31 16,-19-17-27-16,19 17-20 0,-27-10-15 15,27 10-9-15,-41-12-6 0,41 12 5 0,-49-8 2 16,49 8-2-16,-54-4 1 0,54 4-2 0,-57 0-3 16,24 0-7-16,33 0-2 0,-60 2 2 15,27 3 6-15,3-3-3 0,-3 3 0 0,3 0 0 16,0 3 0-16,0-4-2 0,3 4-6 0,0 2-6 15,0 1-9-15,4-2-2 0,0 4-3 0,-1 4-6 16,-2 1 4-16,2 4-1 0,2 3 8 0,1 0-1 16,-2 3 4-16,2 4 1 0,-1 4 1 0,1 3-3 15,1-3 8-15,4 3-8 0,-1 4 0 0,4-4-3 16,-1 5-3-16,4-1-1 0,4 6-5 16,3-2-4-16,-1-5 6 0,8 9-1 0,-1 2 2 15,0 1 0-15,3 1 9 0,1 2 0 0,0 9-12 16,0 5 5-16,-1-2-2 0,1 0 1 0,-1 4-5 15,-2 2-2-15,0 0-4 0,-1 2 1 0,0-2-1 16,0 0-1-16,0 0 2 0,4 0 3 0,-4 0 1 16,1 0 2-16,3 0 4 0,-1 0 1 15,1 0-2-15,-1-2 3 0,5 2-4 0,-5 0-6 16,1 0 3-16,3-3-3 0,0 1-4 0,-3 0 0 16,2-1-2-16,2-2 1 0,-1 3-3 0,-1-4-3 15,2-1 3-15,-1-3-1 0,-1 4 1 0,-1-6 2 16,1 3 4-16,-2-2 3 0,-1-9 5 15,2 3 0-15,-2 3 5 0,-3-4-1 0,1 3 1 16,2-3 1-16,-3 3 1 0,2 0-2 0,-5 0 0 16,3 0-2-16,0-2-4 0,0 0-3 0,-3-1-4 15,3 0 1-15,-3 1-6 0,4-2-13 0,-1-1 0 16,-3 1 0-16,0-1 0 0,3 1 0 0,-3-2 0 16,0-1 0-16,0 2 0 0,0-6 0 0,0 4 0 15,0-8 0-15,0-2 0 0,0-1 0 0,0-3 0 16,3 2 0-16,-3-6 0 0,0-3 0 15,0-2 0-15,4-4 0 0,-4-1 0 0,0-3 0 16,4-2 0-16,-4-2 0 0,0-18 0 16,0 32 0-16,0-32 0 0,3 27 0 0,-3-27 0 15,0 24 0-15,0-24 0 0,3 19 0 0,-3-19 0 16,0 0 0-16,0 25 0 0,0-25 0 0,0 0 0 16,0 20 0-16,0-20 0 0,0 0 0 0,0 20 0 15,0-20 0-15,0 0 0 0,4 20 0 0,-4-20 0 16,0 0 0-16,0 0 0 0,0 22 0 0,0-22 0 15,0 0 0-15,0 0 0 0,0 0 0 0,0 21 0 16,0-21 0-16,0 0 0 0,0 0 0 0,0 0 0 16,0 0 0-16,0 0 0 0,0 0 0 0,0 0 0 15,0 0 0-15,0 17 0 0,0-17 0 16,0 0 0-16,0 0 0 0,0 0 0 16,0 0 0-16,0 0 0 0,26-5 0 0,-26 5 0 15,24-8 0-15,-24 8 0 0,33-12 0 0,-6 5 0 16,-4-1 0-16,7-2 0 0,3 2 0 0,1-1 0 15,-1-1 0-15,1-1 0 0,2 5 0 0,-6-1 0 16,0-1 0-16,0-1 0 0,0 2 0 0,-3 2 0 16,-5 0 0-16,5 0 0 0,-27 5 0 0,41-10 0 15,-41 10 0-15,30-7 0 0,-30 7 0 0,27-6 0 16,-27 6 0-16,0 0 0 0,33-6 0 0,-33 6 0 16,0 0 0-16,23-7 0 0,-23 7 0 0,0 0 0 15,0 0 0-15,20-12 0 0,-20 12 0 0,0 0-94 16,0 0-957-16,-6-17-323 0,6 17-555 15,-24-12-1350-15</inkml:trace>
  <inkml:trace contextRef="#ctx0" brushRef="#br1" timeOffset="-178416.45">2470 10494 391 0,'0'0'551'0,"0"0"-10"0,0 0-28 15,0 0-24-15,0 0-27 0,0 0-39 0,0 0-66 16,0 0-58-16,0 0-54 0,0 0-38 15,0 0-39-15,0 0-23 0,0 0-27 0,0 0-20 16,5-18-18-16,-5 18-15 0,0 0-13 0,22-12-10 16,-22 12-5-16,17-12-6 0,-17 12-16 0,20-10-2 15,-20 10-1-15,17-12 4 0,-17 12 8 0,13-11 16 16,-13 11 24-16,0 0 21 0,10-18 18 16,-10 18-5-16,0 0-15 0,0 0-15 0,-17-12-12 15,17 12-11-15,0 0-7 0,-33 0-4 0,33 0-4 16,-33 5-5-16,33-5-3 0,-34 7-3 0,34-7-4 15,-33 12-5-15,33-12 1 0,-33 12-2 0,33-12-4 16,-27 15 0-16,27-15-1 0,-20 15 0 16,20-15 3-16,-10 20 2 0,10-20-1 0,0 19 1 15,0-19 0-15,13 25 0 0,1-12 2 0,2-1-2 16,1 4-2-16,3-1 3 0,0 0-5 0,0-3-1 16,-4 3 1-16,5 0-2 0,-4-3-1 0,-4 4-1 15,4-4 0-15,-8 1-1 0,-9-13 6 0,21 25 0 16,-21-25 11-16,10 17 18 0,-10-17 16 0,-4 22 12 15,4-22 8-15,-14 15 10 0,14-15 12 0,-22 12 6 16,22-12-17-16,-27 14-6 0,27-14-10 16,-27 4-6-16,27-4-4 0,-27 8-8 0,27-8-1 15,0 0-6-15,-33 0-5 0,33 0-9 0,0 0-17 16,0 0-16-16,-23-8-20 0,23 8-60 16,0 0-129-16,0 0-152 0,9-25-145 0,-9 25-160 15,21-17-109-15,-21 17-159 0,33-20-367 0,-13 7-764 16</inkml:trace>
  <inkml:trace contextRef="#ctx0" brushRef="#br1" timeOffset="-177996.56">2864 10485 218 0,'0'0'421'16,"0"0"-22"-16,7-16-18 0,-7 16-24 0,0 0-30 16,0 0-36-16,0 0-42 0,0 0-35 0,0 0-25 15,0 0-24-15,0 0-21 0,0 0-17 16,0 0-21-16,13-12-14 0,-13 12-9 0,0 0-12 15,0 0-9-15,0 0-4 0,0 0-14 16,21-8-6-16,-21 8-8 0,0 0-4 0,0 0-5 16,26-9 0-16,-26 9-5 0,0 0-2 0,20-13 0 15,-20 13 0-15,0 0 21 0,17-9 25 0,-17 9 18 16,0 0 20-16,0 0 14 0,13-11 7 0,-13 11 13 16,0 0 7-16,0 0 4 0,0 0 7 0,0 0 10 15,0 0 1-15,10-15 2 0,-10 15-17 0,0 0-21 16,0 0-9-16,0 0-16 0,0 0-6 0,0 0-9 15,-40 2-5-15,40-2-6 0,0 0-5 0,-30 13-3 16,30-13-8-16,-24 12-2 0,24-12-2 16,-26 23-4-16,9-13-5 0,4 5-7 15,-1 0-4-15,1 0-8 0,3 3-2 0,0-3-7 16,0-1-2-16,3 5 1 0,7-19 4 0,-3 29-1 16,3-29 2-16,0 27 1 0,0-27 0 0,14 24-3 15,-14-24-2-15,23 19-8 0,-23-19-8 0,30 15-3 16,-30-15-21-16,40 8-85 0,-40-8-131 0,40 0-129 15,-40 0-123-15,50-11-110 0,-26 4-68 0,-2 0-28 16,2-3-7-16,-4-5-445 0,4 3-616 0</inkml:trace>
  <inkml:trace contextRef="#ctx0" brushRef="#br1" timeOffset="-177696.56">3251 10455 210 0,'6'-28'256'0,"-6"28"-15"16,8-27 4-16,-8 27 2 0,-4-26 14 0,4 26 29 15,-7-22 27-15,7 22 14 0,-9-17 16 0,9 17-10 16,-14-16-14-16,14 16-19 0,0 0-19 15,-30-5-22-15,30 5-18 0,-23 5-29 0,23-5-31 16,-27 21-27-16,17-9-24 0,-3 3-25 0,6 3-21 16,1-2-14-16,3 2-12 0,-2 5-9 0,5-5-9 15,5 2-6-15,1 0-5 0,0-1-4 0,1-3 0 16,3-1-1-16,-10-15-1 0,20 19-1 0,-20-19-3 16,27 13-7-16,-27-13 2 0,0 0-4 0,39-7-2 15,-39 7 1-15,27-18 2 0,-13 5 11 0,-4-4 14 16,-4 0 21-16,-3 0 5 0,-3-7 0 15,-3 4-14-15,-3-2-6 0,-4 2-7 0,-1-2-7 16,2 6-3-16,-8-1-10 0,4 5-5 0,0-2-3 16,13 14-3-16,-30-12-9 0,30 12-9 0,0 0-46 15,-41 0-134-15,41 0-134 0,-19 11-153 0,19-11-198 16,-14 10-134-16,14-10-522 0,0 0-787 16</inkml:trace>
  <inkml:trace contextRef="#ctx0" brushRef="#br1" timeOffset="-177236.56">3451 10107 125 0,'10'-15'361'0,"0"0"-15"16,-10 15-16-16,11-25-3 0,-11 25 19 0,9-20 2 15,-9 20-15-15,7-15-27 0,-7 15-38 0,0 0-32 16,3-18-7-16,-3 18 10 0,0 0 6 0,0 0-8 16,3 20-6-16,-3-20-16 0,0 38-30 0,-3-13-15 15,3 3-15-15,0 9-15 0,0 1-17 0,0 4-13 16,0 0-14-16,0 3-17 0,0 1-5 0,0 4-7 15,7 0 0-15,-3-3-7 0,2-3-9 16,0-5-4-16,-2-3 2 0,2-2 8 0,-2-2-4 16,0-6 6-16,-1-4 53 0,0-2 73 0,-3-20 58 15,3 30-15-15,-3-30-31 0,0 0-26 0,-3 20-12 16,3-20-18-16,0 0-23 0,-17-17-24 16,17 17-14-16,-19-31-17 0,8 11-27 0,-2-4-36 15,3-5 0-15,0 0 0 0,0-5 0 0,3 2 0 16,0-2 0-16,7 1 0 0,0-1 0 0,7 1 0 15,0 0 0-15,6 0 0 0,1 8 0 0,2 0 0 16,1 7 0-16,3 4 0 0,0 4 0 0,3 2 0 16,-23 8-46-16,40 0-31 0,-40 0 1 0,36 13 8 15,-18-3 8-15,-6 5 7 0,2-3 3 0,-7 9 7 16,-1-4 1-16,-3 2 7 0,-3-1 5 0,-3 3 5 16,-6-1 8-16,-4 2 3 0,-4-2 6 15,-4 5 4-15,-6-8 2 0,5 7 4 0,-5-7-1 16,0 0 4-16,4-2-3 0,3-2-4 0,3 0-23 15,0-4-58-15,17-9-94 0,-23 13-139 16,23-13-180-16,0 0-184 0,0 0-137 0,0 0-168 16,0 0-365-16,31-10-806 0</inkml:trace>
  <inkml:trace contextRef="#ctx0" brushRef="#br1" timeOffset="-176812.72">3902 10427 189 0,'0'0'432'16,"10"-17"22"-16,-10 17-7 0,3-18-34 0,-3 18-30 15,6-18-30-15,-6 18-42 0,7-14-44 0,-7 14-46 16,0 0-39-16,7-17-29 0,-7 17-31 16,0 0-23-16,19-17-19 0,-19 17-16 15,0 0-10-15,27-9-13 0,-27 9-9 0,0 0-4 16,30-7-8-16,-30 7 1 0,0 0 2 0,34-5-9 16,-34 5-3-16,0 0 1 0,36-11-1 0,-36 11 0 15,24-9-6-15,-24 9 10 0,26-10-7 0,-26 10-4 16,21-15 16-16,-21 15 40 0,16-18 24 0,-16 18 29 15,14-15 27-15,-14 15 9 0,9-20 9 0,-9 20-5 16,4-19 9-16,-4 19-9 0,-4-21-3 0,4 21-9 16,-9-23-8-16,9 23 6 0,-14-17 8 0,14 17 3 15,-16-17-3-15,16 17-13 0,-24-12-11 0,24 12-16 16,-27-6-14-16,27 6-10 0,-36 0-5 16,36 0-6-16,-40 8-10 0,20-1-7 0,-1 4-6 15,-1-2-2-15,5 6-4 0,-4 3-2 16,5 3-1-16,-1 3 3 0,4 1-4 0,3 5-5 15,3-3-3-15,4 0-4 0,0 2-4 0,3-3 1 16,3 3-4-16,0-2-1 0,4-3 4 0,3-4 3 16,0 4 0-16,0-7 2 0,7 0-10 0,0-2-8 15,2-6-11-15,2 0-21 0,-21-9-73 0,39 5-149 16,-39-5-176-16,40-5-206 0,-40 5-221 0,44-16-189 16,-21 7-599-16,-3-4-1072 0</inkml:trace>
  <inkml:trace contextRef="#ctx0" brushRef="#br1" timeOffset="-172999.56">1534 8594 11 0,'0'0'415'16,"0"0"-25"-16,-17 21 1 0,17-21 28 0,0 0 31 15,-20 15 35-15,20-15 4 0,0 0-5 0,-27 2-26 16,27-2-23-16,0 0-7 0,-37-7-33 16,37 7-10-16,-36-13-22 0,19 4-24 0,-6-2-35 15,0-4-36-15,-1 0-27 0,-3-2-24 0,0-3-30 16,2 2-34-16,-2-7-24 0,3 3-24 0,-3-3-20 16,7 0-14-16,-3 2-15 0,3-4-18 0,6 2-38 15,-2 0 0-15,6 1 0 0,0 3 0 0,3-1 0 16,1 2 0-16,6-1-124 0,0 21-135 0,3-34-120 15,0 16-131-15,7 0-162 0,1 3-179 0,2 0-160 16,-4-2-480-16,5-1-939 0</inkml:trace>
  <inkml:trace contextRef="#ctx0" brushRef="#br1" timeOffset="-172216.56">343 7475 95 0,'0'0'512'15,"0"0"12"-15,3-21 2 0,-3 21-13 16,0 0-26-16,-7-19-38 0,7 19-22 0,0 0-29 16,-6-15-38-16,6 15-49 0,0 0-48 0,0 0-49 15,-10-16-48-15,10 16-31 0,0 0-30 0,0 0-21 16,0 0-18-16,0 0-11 0,0 21-5 0,0-21-3 16,7 24 2-16,-7-24 4 0,9 30-4 0,-2-9 1 15,4-4 6-15,-5 2 12 0,4 5 3 0,-3-5 0 16,3 1-3-16,-4 1-6 0,4-1-6 0,-3-3-20 15,0 0 14-15,-7-17 40 0,10 26 53 0,-10-26 63 16,9 22 50-16,-9-22 20 0,0 0-13 16,4 15-27-16,-4-15-41 0,0 0-195 0,0 0 0 15,-17-17 0-15,8 4 0 0,-2-4 0 0,1-6 0 16,-6-1 0-16,2-8 0 0,-2 3 0 16,2-3 0-16,-2-8 0 0,2 0 0 0,1-1 0 15,-1 4 0-15,5 2 0 0,2 3 0 0,4-3 0 16,-1 7 0-16,1 1 0 0,3 2 0 0,3 2 0 15,1 3 0-15,6 2 0 0,-1 1 0 0,5 7 0 16,-14 10 0-16,30-15 0 0,-30 15 0 0,34 0 0 16,-34 0 0-16,39 13 0 0,-15-4 0 0,-5 7 0 15,-2-1 0-15,0 4 0 0,-4 2 0 0,0 3 0 16,-5-3 0-16,-2 1 0 0,1 3 0 16,-7-6 0-16,0 5 0 0,0-5 0 0,-4-1 0 15,4-18 0-15,-9 31 0 0,9-31 0 0,-14 24 0 16,14-24 0-16,-16 20 0 0,16-20 0 0,-17 13 0 15,17-13 0-15,0 0 0 0,-17 15 0 0,17-15 0 16,0 0 0-16,0 0 0 0,0 0 0 16,0 0 0-16,0 0 0 0,30-14 0 0,-30 14 0 15,30-1 0-15,-30 1 0 0,34 0 0 0,-34 0 0 16,36 5 0-16,-36-5 0 0,33 17 0 0,-20-7 0 16,1 5 0-16,-1 2 0 0,-2-1 0 0,-5 4 0 15,-2-3 0-15,-1 5 0 0,-3-6 0 0,0-16 0 16,-3 35 0-16,3-35 0 0,-13 27 0 15,13-27 0-15,-21 23 0 0,21-23 0 0,-23 18 0 16,23-18 0-16,-27 9 0 0,27-9-282 0,0 0-148 16,-40 0-105-16,40 0-106 0,-17-9-98 0,17 9-39 15,-6-18-48-15,6 18-521 0,3-23-802 0</inkml:trace>
  <inkml:trace contextRef="#ctx0" brushRef="#br1" timeOffset="-171840.56">766 7557 462 0,'0'0'577'15,"0"0"-3"-15,0 0-10 0,0 0-20 0,0 0-38 16,0 0-36-16,34 3-39 0,-34-3-48 16,0 0-45-16,0 0-36 0,0 0-24 0,17-15-23 15,-17 15-54-15,9-16-30 0,-9 16-20 0,11-19-25 16,-11 19-20-16,10-28-10 0,-4 11-8 0,-3-6-2 16,1 1-12-16,3 0-15 0,-7-4-9 0,3 1-11 15,-3-2-5-15,0-1 1 0,0 3-7 0,-3 0 7 16,-1-2 8-16,1 2 7 0,-4 0-4 0,1 2-7 15,-1 1-4-15,-3 2-6 0,0-1-3 0,3 1-8 16,-3 3-4-16,0 3-3 0,0-3-3 0,10 17-3 16,-20-21-2-16,20 21 0 0,-16-20-4 15,16 20 3-15,-14-16-6 0,14 16-3 0,0 0 7 16,-24-6-2-16,24 6-1 0,0 0 0 16,-16 14 3-16,16-14 0 0,-9 25-1 0,9-8-2 15,0 4 5-15,3 4 1 0,0-1 2 0,4 5 1 16,5 0 4-16,2 0-4 0,-1 2 3 0,4-1 0 15,-1-2 5-15,5-1 3 0,-1-2-3 0,0 1-6 16,3-4-16-16,-6-7-64 0,-1-1-75 0,2-1-87 16,-18-13-121-16,30 12-154 0,-30-12-151 0,0 0-102 15,42-1-110-15,-42 1-439 0,27-21-769 0</inkml:trace>
  <inkml:trace contextRef="#ctx0" brushRef="#br1" timeOffset="-171539.56">1076 7067 410 0,'-6'-15'538'15,"6"15"13"-15,-16-23-12 0,16 23-38 0,-17-18-52 16,17 18-63-16,-17-9-66 0,17 9-56 0,0 0-39 16,0 0-10-16,-37 8-3 0,37-8 0 0,-13 19-21 15,13-19-30-15,-10 30-27 0,10-30-20 0,4 36-21 16,2-16-14-16,0-1-12 0,4-1-8 0,4-3-9 16,-1 0-1-16,1-2-9 0,-14-13 6 0,33 15-6 15,-33-15-5-15,33 2-3 0,-33-2 0 0,34-12 44 16,-17 2 47-16,-4-2-1 0,-4-6 22 0,2 3-4 15,-5-3-11-15,-2-2-4 0,-4 3-12 0,-7-3-19 16,1 0-18-16,-8-1-16 0,1 2-13 16,-1 1-9-16,-2 5-15 0,-4 1-4 0,-1 2-3 15,21 10-4-15,-36-9-6 0,36 9 0 16,-43 5-13-16,19-1-48 0,4 6-69 0,1 0-75 16,-2 3-88-16,5 1-91 0,-1-1-105 0,17-13-113 15,-13 25-84-15,13-25-72 0,6 17-558 0,-6-17-768 16</inkml:trace>
  <inkml:trace contextRef="#ctx0" brushRef="#br1" timeOffset="-171204.57">1213 6915 147 0,'0'0'547'0,"13"-25"-16"15,-13 25-9-15,8-20-23 0,-8 20-38 0,6-16-60 16,-6 16-59-16,0 0-63 0,3-20-53 16,-3 20-49-16,0 0-38 0,0 0-26 0,10-14-24 15,-10 14-17-15,0 0-12 0,0 0-10 0,24-5-11 16,-24 5-2-16,0 0-2 0,30-8-5 0,-30 8-4 15,0 0-2-15,36-7-5 0,-36 7-2 16,24-10-2-16,-24 10 0 0,20-13-2 0,-20 13-1 16,16-18-3-16,-16 18 18 0,14-17 41 0,-14 17 24 15,7-22 6-15,-7 22 4 0,0-21 3 0,0 21-4 16,-7-22 1-16,7 22-14 0,-11-15-9 0,11 15-14 16,-16-12-15-16,16 12-12 0,0 0-5 0,0 0-10 15,-36 3 2-15,36-3-7 0,-24 22-5 16,15-5 1-16,-2 2-2 0,1 7 2 0,4 2-2 15,-2 5 4-15,8 1-2 0,0 1 0 0,5 2 6 16,1 1 0-16,1-3-2 0,-1-2 1 0,8-1 0 16,-4 0-1-16,2-3-3 0,2-5-48 0,-1-4-91 15,1-2-111-15,-1-5-166 0,-13-13-183 0,27 9-112 16,-27-9-741-16,27-2-887 0</inkml:trace>
  <inkml:trace contextRef="#ctx0" brushRef="#br1" timeOffset="-170856.57">1590 6677 52 0,'-10'-20'545'0,"1"5"0"16,-5 2 7-16,14 13-13 0,-17-22-41 0,17 22-52 15,-17-17-61-15,17 17-76 0,-13-12-63 0,13 12-48 16,0 0-26-16,0 0 1 0,0 0 3 0,0 0-15 16,0 0-11-16,-17 19 0 0,17-19 14 0,11 32 9 15,-5-11-9-15,1 1-15 0,3 8-5 0,0 0-9 16,0 0-22-16,0 3-15 0,0-3-15 0,-3-1-9 15,2 2-6-15,-2-7-5 0,-4 0 23 0,5-4 38 16,-5-1 55-16,-3-19 63 0,6 27 61 16,-6-27 23-16,7 24-120 0,-7-24-206 0,0 0 0 15,0 0 0-15,0 0 0 0,0 0 0 0,0 0 0 16,-4-21 0-16,4 21 0 0,-3-35 0 16,3 10 0-16,3-2 0 0,1-1 0 0,-1-5 0 15,4 1 0-15,3 0 0 0,3-1 0 0,-2 5 0 16,5 1 0-16,-2 2 0 0,-1 1 0 0,0 4 0 15,4 2 0-15,-4 3 0 0,4 0-28 0,-4 3-449 16,4-1-68-16,-17 13-68 0,23-18-64 0,-23 18-65 16,0 0-68-16,24-8-652 0,-24 8-911 0</inkml:trace>
  <inkml:trace contextRef="#ctx0" brushRef="#br1" timeOffset="-170643.47">1560 6723 115 0,'0'0'584'16,"-23"9"-1"-16,23-9 7 0,-23 8-12 0,23-8-27 15,0 0-43-15,-27 7-58 0,27-7-75 0,0 0-73 16,0 0-58-16,-17 10-45 0,17-10-14 0,0 0 21 16,27 13 17-16,-27-13 4 0,40 16-2 0,-13-2-16 15,2 1-33-15,5 2-13 0,0 3-16 0,-1 3-13 16,7-1-14-16,-4 3-14 0,-6-5-16 0,3 0-16 16,-3 0-11-16,5-3-8 0,-10-1-8 0,2-3-13 15,-3-1 1-15,-4-2-35 0,-1-3-86 0,-19-7-139 16,34 5-185-16,-34-5-208 0,0 0-228 0,37-8-995 15,-37 8-1267-15</inkml:trace>
  <inkml:trace contextRef="#ctx0" brushRef="#br1" timeOffset="-161016.58">21716 10043 44 0,'0'0'306'0,"0"0"-33"0,0 0-23 0,0 0-26 16,0 0 1-16,-30-3 20 0,30 3 8 15,0 0 2-15,0 0-5 0,0 0 3 0,-33 0-1 16,33 0-8-16,0 0 1 0,0 0-2 0,0 0-3 16,-30 3-11-16,30-3-6 0,0 0-6 0,0 0-7 15,0 0-9-15,0 0-11 0,0 0-14 0,0 0-20 16,0 0-20-16,0 0-18 0,0 0-12 0,0 0-9 16,0 0-17-16,0 0-9 0,0 0-11 0,0 0-13 15,0 0-7-15,38-3-6 0,-38 3-8 0,42 0-3 16,-42 0-6-16,57-5-3 0,-57 5-2 0,60 0-1 15,-60 0-3-15,60-3-2 0,-60 3 0 0,60 0-1 16,-60 0-1-16,57 0-2 0,-57 0 2 16,46 0-2-16,-46 0 1 0,48 3-1 15,-48-3 1-15,42-3-1 0,-42 3 0 0,34 0 3 16,-34 0-3-16,0 0 0 0,40 0-4 0,-40 0 1 16,0 0-7-16,30-6 7 0,-30 6-4 0,0 0-10 15,0 0-50-15,0 0-123 0,26-7-110 0,-26 7-93 16,0 0-98-16,0 0-63 0,0 0-56 0,-3-20-64 15,3 20-369-15,0 0-513 0</inkml:trace>
  <inkml:trace contextRef="#ctx0" brushRef="#br1" timeOffset="-160624.28">21920 9842 197 0,'0'0'325'15,"-24"-7"-9"-15,24 7-44 0,-19-10-9 0,19 10-5 16,-20-10-12-16,20 10-2 0,0 0 5 0,-21-14-1 16,21 14-4-16,0 0-16 0,0 0-23 0,0 0-31 15,-16-9-25-15,16 9-29 0,0 0 6 0,0 0 14 16,0 0 4-16,0 0-20 0,27 9-20 0,-27-9-17 16,30 17-15-16,-14-8-14 0,1 6-3 0,7-5-11 15,-1 5-7-15,3 0-4 0,1-3-3 0,0 4-7 16,3-2-3-16,-6-1-2 0,-2 0-5 15,-2-3 0-15,7-1-2 0,-10 4-2 0,6-3 2 16,-23-10-2-16,30 15 0 0,-30-15 2 0,27 10 2 16,-27-10 10-16,20 14 18 0,-20-14 17 0,0 0 15 15,16 13 0-15,-16-13 3 0,-6 18 4 16,6-18-6-16,-20 23-1 0,7-8-5 0,-4 0-4 16,0 0-9-16,-3-1-10 0,4 6-4 0,-4-2-11 15,3-3-4-15,0 3-5 0,4-6-3 0,-1 3-5 16,2 0-5-16,-2-3-4 0,14-12-10 0,-16 21-3 15,16-21-59-15,-18 17-182 0,18-17-187 0,0 0-212 16,0 0-880-16,0 0-975 0</inkml:trace>
  <inkml:trace contextRef="#ctx0" brushRef="#br1" timeOffset="-159456.45">22734 9794 92 0,'0'0'404'15,"0"0"-15"-15,0-20 18 0,0 20 9 0,0 0 0 16,0 0-3-16,-6-17-4 0,6 17-11 0,0 0-19 15,0 0-22-15,0 0-26 0,-4-19-28 0,4 19-36 16,0 0-30-16,0 0-30 0,0 0 25 16,0 0-3-16,0 0-8 0,0 0-12 0,-4 27-9 15,4-27-7-15,0 29-17 0,0-8-23 0,-3 4-22 16,-4-1-19-16,7 5-16 0,-6 5-14 0,3-1-14 16,-4-1-11-16,3 2-9 0,1 0-8 0,-4-2-8 15,4-5-5-15,0-2-5 0,-4 0-5 0,7-1 0 16,-3-5 0-16,3-19 4 0,-4 30 5 0,4-30 7 15,-3 27-1-15,3-27-3 0,0 0-9 0,0 21-8 16,0-21-16-16,0 0-33 0,0 0-61 0,0 0-88 16,10-15-91-16,-10 15-123 0,4-24-147 15,-4 24-168-15,6-24-115 0,-6 24-117 0,3-25-392 16,-3 25-794-16</inkml:trace>
  <inkml:trace contextRef="#ctx0" brushRef="#br1" timeOffset="-158972.58">22551 9935 13 0,'0'0'411'0,"-21"-16"-28"15,21 16 33-15,-23-19 15 0,13 4-12 0,-3-1-11 16,2-1-22-16,-1 2-14 0,2-4-21 0,-1 1-25 16,2-2-18-16,2 0-26 0,-4 0-26 0,11-3-33 15,-3 5-37-15,3-1-31 0,3-1-28 0,5 2-25 16,2-2-21-16,-1 3-18 0,8 2-13 0,3 0-11 15,3 2-9-15,1 3-5 0,-1 2-8 0,7 6-3 16,-30 2-4-16,54 0-6 0,-28 5-4 16,-3 5-1-16,1 0 0 0,-4 5 1 0,-4 5 0 15,2-3-2-15,-9 8 3 0,-6 0 0 16,1 0-1-16,-4 4 0 0,-4-2-1 0,-5 0 2 16,-2 2 1-16,-2-3 4 0,-4-1-2 0,1-1 8 15,-8-3 0-15,8-6 0 0,-4 0 4 0,0-3-2 16,0 1-1-16,-3-5 0 0,23-8 1 0,-40 12 0 15,40-12 0-15,-34 5-4 0,34-5-5 0,0 0-6 16,-34 0-12-16,34 0-58 0,0 0-96 0,-16-13-117 16,16 13-138-16,0 0-134 0,10-18-106 0,-10 18-655 15,20-9-773-15</inkml:trace>
  <inkml:trace contextRef="#ctx0" brushRef="#br1" timeOffset="-158228.58">22827 9922 351 0,'0'-20'342'0,"0"20"2"0,0 0 2 0,-13-12-9 16,13 12-10-16,0 0-15 0,-4-17-18 15,4 17-33-15,0 0-32 0,0-21-32 0,0 21-31 16,11-12-21-16,-11 12-23 0,16-13-16 0,-16 13-22 16,24-9-11-16,-24 9-11 0,30-3-15 0,-30 3-2 15,30 3-9-15,-30-3-1 0,33 7-7 0,-33-7-1 16,30 17 0-16,-13-7-2 0,-7 5 0 16,3-6-4-16,-6 8 2 0,-7-17 1 0,13 29 2 15,-13-29-4-15,0 29-1 0,0-29-6 0,-7 31 2 16,4-16-1-16,3-15-2 0,-17 29-3 0,7-15 2 15,10-14 5-15,-23 20 0 0,23-20 17 0,-19 17 21 16,19-17 20-16,-24 12 7 0,24-12 6 16,0 0-1-16,-30 5-3 0,30-5 2 0,0 0-6 15,-24-5-7-15,24 5-7 0,0 0-5 0,-9-22-7 16,9 22-12-16,6-24-9 0,-6 24-6 0,20-26-3 16,-7 8-6-16,0 1-5 0,8 3-2 0,2-6-1 15,1-1-2-15,2 4-2 0,0 0-4 0,4 0 0 16,0 1-1-16,-3 0 2 0,3 4-3 0,-6-1 0 15,3 1-1-15,-4 3 1 0,0-4 0 0,0 5-3 16,-6-2 2-16,3 3-1 0,-20 7 0 16,33-13-3-16,-33 13 0 0,24-7 1 0,-24 7 2 15,20-9 2-15,-20 9 2 0,0 0 7 0,20-8 0 16,-20 8 3-16,0 0 8 0,0 0 8 16,0 0-2-16,-4 20 3 0,4-20-6 0,-16 24-5 0,6-9 1 15,0 1-5-15,0 1-1 0,0 3-2 16,0-3-2-16,3 4 2 0,1-1-1 0,-1-3 1 15,0 0 0-15,7-17 0 0,-3 33 2 0,3-33 3 16,3 25 0-16,-3-25-1 0,11 17 1 0,-11-17-5 16,16 10-2-16,-16-10 2 0,0 0-5 0,40 0-3 15,-40 0 2-15,26-10-3 0,-26 10 2 0,27-17 0 16,-27 17-1-16,17-25 5 0,-17 25 2 0,7-25-3 16,-7 25 0-16,0-28-5 0,0 28 1 0,-17-25-1 15,3 12-2-15,2 4-2 0,-9 1 1 16,21 8-2-16,-36-10 3 0,36 10-3 0,-44-5-1 15,44 5-8-15,-40 0-3 0,40 0-17 16,-40 5-77-16,40-5-87 0,-33 2-123 0,33-2-141 16,-23 8-134-16,23-8-90 0,0 0-639 0,0 0-778 15</inkml:trace>
  <inkml:trace contextRef="#ctx0" brushRef="#br1" timeOffset="-157796.58">23744 9735 412 0,'0'0'461'0,"17"-18"13"0,-17 18-12 0,13-15-37 16,-13 15-36-16,0 0-48 0,7-17-64 16,-7 17-42-16,0 0-11 0,0 0-21 15,0 0-26-15,-26 5-26 0,26-5-21 0,-27 20-21 16,13-7-18-16,1 2-14 0,3-1-4 0,0 3-11 16,0 3-8-16,4-2-8 0,-2 0-8 0,2-1-7 15,6-17-6-15,-7 27 5 0,7-27-6 0,-3 24 7 16,3-24 21-16,0 0-3 0,3 22-6 0,-3-22-13 15,0 0-3-15,0 0-4 0,30-5-4 0,-30 5-4 16,21-17-1-16,-21 17 0 0,26-24 12 0,-12 12 23 16,-2-1 7-16,-12 13-2 0,24-17 0 0,-24 17-14 15,20-17-10-15,-20 17-6 0,16-9-4 0,-16 9-2 16,0 0-1-16,31 6-2 0,-31-6-3 0,13 18-2 16,-13-18-3-16,7 27-1 0,-7-27 0 15,10 33 0-15,-7-16-2 0,-3 3-2 0,3-3 1 16,-3 4-5-16,0-21 1 0,0 32-1 15,0-32 0-15,-3 33 2 0,3-33 0 0,-16 27 2 16,5-12 1-16,-2-5 0 0,-3 2 1 0,-1-1 4 16,17-11 0-16,-30 10 3 0,30-10 2 0,-27 8 0 15,27-8 5-15,0 0 0 0,0 0-1 0,-40 0-3 16,40 0-10-16,0 0-16 0,0 0-52 0,-3-18-94 16,3 18-122-16,6-15-157 0,-6 15-142 0,17-16-116 15,-17 16-564-15,20-17-719 0</inkml:trace>
  <inkml:trace contextRef="#ctx0" brushRef="#br1" timeOffset="-157160.58">23951 9842 143 0,'0'0'433'15,"10"-24"14"-15,-10 24 6 0,11-26-16 0,-11 26-26 16,9-25-34-16,-9 25-48 0,13-23-38 16,-13 23-57-16,20-18-44 0,-20 18-37 0,27-12-31 15,-27 12-24-15,27-4-18 0,-27 4-14 0,27 4-22 16,-27-4 9-16,22 12-15 0,-22-12-3 0,18 26-12 15,-18-26-4-15,9 30-6 0,-9-30-1 0,0 31-1 16,0-31-10-16,-6 31 5 0,6-31-4 16,-10 31 3-16,10-31-2 0,-11 25-1 0,11-25 0 15,-16 19 2-15,16-19 1 0,-13 18 0 0,13-18 1 16,0 0 5-16,-23 13 8 0,23-13 16 0,0 0 13 16,0 0 8-16,-14-13-12 0,14 13-4 0,0 0-8 15,7-27-5-15,-7 27-7 0,16-25 0 0,-2 7-4 16,-1 3-5-16,3-2 0 0,5 0-3 0,-1-1 2 15,4-2-2-15,-5 0-4 0,1 4-1 16,1 4 0-16,-5-3-1 0,1 3-4 0,-1-1-3 16,-16 13 1-16,20-15-4 0,-20 15 1 0,21-12 5 15,-21 12 0-15,0 0 4 0,0 0 7 0,0 0 0 16,0 0 4-16,0 0 2 0,0 0 6 16,0 0 10-16,13 12 3 0,-13-12 8 0,-7 15 5 15,7-15-1-15,-10 25-5 0,10-25-5 0,-10 26-5 16,3-9-3-16,1 0-5 0,3 0 0 0,-1 2-2 15,4-19-2-15,-4 31-1 0,4-31-1 0,-3 29-1 16,3-29 5-16,3 24-2 0,-3-24-1 0,8 20 0 16,-8-20-3-16,13 10 0 0,-13-10-2 0,0 0-6 15,0 0 1-15,0 0-2 0,39-3-2 0,-39 3 0 16,18-14-1-16,-18 14 0 0,16-25 2 0,-16 25 1 16,14-28 2-16,-8 11 3 0,0 2 16 15,-6 15 25-15,11-33 12 0,-11 33 18 0,7-25 7 16,-7 25-3-16,6-24-12 0,-6 24-10 15,6-18-16-15,-6 18-18 0,4-18-11 0,-4 18-4 16,0 0-2-16,0 0-2 0,0 0-1 0,0 0-1 16,14 12 1-16,-14-12-1 0,3 25 0 0,-3-25 4 15,6 33-7-15,-3-10-2 0,1-5-1 0,-1 4-3 16,1-5-2-16,-4-17-8 0,7 33-5 0,-7-33-56 16,6 25-56-16,-6-25-68 0,7 17-122 0,-7-17-148 15,0 0-114-15,0 0-60 0,0 0-30 0,0 0-465 16,0 0-603-16</inkml:trace>
  <inkml:trace contextRef="#ctx0" brushRef="#br1" timeOffset="-156580.58">24605 9752 153 0,'0'0'289'0,"7"-26"-20"15,-7 26-7-15,6-24 20 0,-6 24 19 0,3-22 0 16,-3 22-18-16,4-20-27 0,-4 20-34 0,0 0-20 16,6-18-7-16,-6 18-11 0,0 0-19 0,0 0-12 15,0 0-13-15,20 11-12 0,-20-11-16 0,7 16-19 16,-7-16-6-16,11 25-12 0,-11-25-14 0,9 29-11 15,-9-29-12-15,7 29-6 0,-7-29 1 0,3 30 3 16,-3-30 9-16,0 25-2 0,0-25 4 0,0 25 6 16,0-25 15-16,0 20 20 0,0-20 24 0,0 0 37 15,0 23 19-15,0-23 7 0,0 0 4 0,0 0 15 16,0 0 3-16,0 0-8 0,0 0-11 16,0 0-26-16,-19-18-12 0,19 18-24 0,0-25-20 15,0 25-17-15,6-32-20 0,0 14-6 16,1-2-12-16,4 1-12 0,-2 1-5 0,1 0-6 15,1 1-8-15,-2 2-4 0,4 0-6 0,-13 15-3 16,27-18-3-16,-27 18 4 0,27-10-13 0,-27 10 2 16,0 0-2-16,33 10 2 0,-33-10 6 0,17 23-6 15,-17-23 2-15,10 27 3 0,-10-27-2 0,3 34 8 16,-3-34-2-16,-3 41 2 0,3-41-2 0,-3 34 2 16,3-34-2-16,-4 34 1 0,4-34 3 0,-6 25 9 15,6-25 1-15,-3 21 3 0,3-21-1 0,0 0 6 16,-14 13-5-16,14-13 5 0,0 0 1 15,0 0 0-15,0 0-1 0,-13-13 2 0,13 13-5 16,0-21-6-16,0 21 0 0,10-33-5 0,-4 16-3 16,5-4 5-16,-2 1-6 0,4 3-8 0,1 0 1 15,-4 1-9-15,4 4 1 0,-14 12-5 16,22-15 0-16,-22 15 0 0,0 0 1 0,38 0 5 16,-38 0 0-16,16 18 0 0,-6-3 3 0,-3 3 0 15,0 4 6-15,-1 0 0 0,0 4 3 0,5 3 1 16,-4 2 1-16,2-2 2 0,1 4 4 0,-3 0-1 15,3-4-2-15,-4-1 2 0,1-3-4 0,0-6 8 16,0 4 0-16,-1-5 2 0,-6-18 0 16,10 27-4-16,-10-27-10 0,7 20-37 0,-7-20-139 15,0 0-157-15,0 0-204 0,0 0-233 0,0 0-199 16,30-13-460-16,-30 13-882 0</inkml:trace>
  <inkml:trace contextRef="#ctx0" brushRef="#br1" timeOffset="-156284.58">25799 9261 73 0,'10'-19'440'0,"-4"-4"31"0,5 11 26 16,-11 12-19-16,9-27-33 0,-9 27-60 0,7-20-59 15,-7 20-63-15,0 0 10 0,3-17 5 0,-3 17-15 16,0 0-21-16,-10 17-24 0,1 3-16 0,-5 7-15 15,1 3-17-15,-11 15-23 0,1 8-21 0,-4 4-23 16,1 6-17-16,-4 9-17 0,0 3-10 0,3 0-8 16,-3 3-9-16,3 2-4 0,1 2 72 0,-1-7-10 15,6-10-19-15,-1-3-13 0,2 0-12 0,2-6-7 16,6-8-8-16,-1-7-17 0,2-5-9 16,1-6-9-16,4-4-54 0,-5-9-117 0,11-17-179 15,-6 25-188-15,6-25-183 0,0 0-173 0,0 0-401 16,0 0-748-16</inkml:trace>
  <inkml:trace contextRef="#ctx0" brushRef="#br1" timeOffset="-154804.58">26179 9685 408 0,'0'0'491'16,"0"0"-17"-16,10-17-30 0,-10 17-28 0,0 0-24 16,0 0-19-16,3-20-34 0,-3 20-45 0,0 0-49 15,0 0-48-15,0 0-42 0,0 0-28 0,0 0-9 16,0 0 0-16,0 0-5 0,0 0-14 15,0 0-4-15,0 29 4 0,0-29 5 0,-3 33-8 16,0-17-10-16,3 8-9 0,-3-5-9 16,-1 4-10-16,0 0-8 0,1-3-11 0,3-20-6 15,-3 32-3-15,3-32 16 0,-3 26 68 0,3-26 78 16,-4 24 83-16,4-24 40 0,0 0-54 0,0 0-49 16,0 0-42-16,0 0-35 0,0 0-25 0,-6-20-17 15,6 20-14-15,0-37-15 0,0 12-16 0,3 0-6 16,-3-3-10-16,3-7-7 0,1 2-5 0,2-4-4 15,5 4-4-15,-5 1-4 0,4 2-2 0,0-3-3 16,3 6-5-16,-3 3-3 0,0 0-2 16,4 7-2-16,-1 0-1 0,4 2-1 0,-1 4-1 15,-16 11-9-15,37-15-12 0,-37 15-5 0,37 0-2 16,-37 0-4-16,33 11-4 0,-16-4-3 0,-1 7 1 16,-2-2 2-16,-4 5 0 0,0-3 8 15,-7 6 5-15,0-2 9 0,-6 5 1 0,-4-3 13 16,-2 3 0-16,-8-1 3 0,0 0 2 0,0-2 1 15,-3-2 5-15,4-3 0 0,-5 0 1 0,2-6 5 16,-1 2 4-16,20-11 1 0,-33 9-1 0,33-9 7 16,-27 7-3-16,27-7-2 0,0 0-6 0,0 0-4 15,-30-1-7-15,30 1 2 0,0 0-1 0,0 0-1 16,20-11 0-16,-20 11 0 0,33-4 2 16,-33 4-1-16,37 0-7 0,-37 0-2 0,43 7 2 15,-23 1-4-15,4 2-6 0,-8-2 2 0,4 6 0 16,-7-2 2-16,-2 4 2 0,-2 0 3 0,-5 1 8 15,-4-17-2-15,3 34 6 0,-10-17 2 0,1 2 6 16,-8-2 1-16,1-3 7 0,-7 2 0 0,0-1-1 16,0-5 1-16,-4 2-2 0,1-2-1 15,0-2-2-15,0-4-24 0,23-4-84 0,-40 13-115 16,40-13-115-16,-30 7-148 0,30-7-127 0,0 0-62 16,-24 9-34-16,24-9-68 0,0 0-380 0,0 0-615 15</inkml:trace>
  <inkml:trace contextRef="#ctx0" brushRef="#br1" timeOffset="-154431.58">26539 9985 287 0,'0'0'531'0,"0"0"-22"0,0 0-24 15,0 0-29-15,33 0-37 0,-33 0-61 0,0 0-53 16,0 0-45-16,27-8-35 0,-27 8-26 0,0 0-8 16,27-8-13-16,-27 8-13 0,17-9-10 0,-17 9-11 15,22-16-11-15,-22 16-11 0,24-20-14 16,-10 6-15-16,-1-2-18 0,1-2-13 0,-1-1-11 15,4-6-12-15,-4 0-6 0,-1-5-5 0,2 5-6 16,-1-4-3-16,-5 0 1 0,1 3 5 16,-5 2 11-16,2-1 15 0,-6 0 9 0,3 6 2 15,-6-4-10-15,3 3-4 0,-6 0-2 0,2 2-3 16,4 18-3-16,-13-27-8 0,13 27-3 0,-10-24-11 16,10 24-6-16,-13-15-3 0,13 15 0 0,0 0-5 15,-24-9 2-15,24 9-3 0,0 0-1 0,-20 18-2 16,20-18 3-16,-16 30-1 0,13-11 4 0,-5 5 2 15,5 3-1-15,0 3 3 0,3-3 0 0,0 3-4 16,3 2 2-16,0-3-1 0,0 0 2 0,5 0-2 16,-5-5 2-16,4 1-1 0,2-2 0 0,-1-3 1 15,1-3-2-15,1 0-34 0,1-1-61 16,-11-16-99-16,22 20-131 0,-22-20-123 16,27 10-162-16,-27-10-156 0,0 0-588 0,44-5-802 15</inkml:trace>
  <inkml:trace contextRef="#ctx0" brushRef="#br1" timeOffset="-154151.58">27139 9687 224 0,'0'0'498'0,"0"0"-26"0,-13-15-14 0,13 15-28 15,0 0-32-15,0 0-41 0,-34 0-21 0,34 0-33 16,-16 10-38-16,16-10-46 0,-13 15-38 0,13-15-31 16,-11 20-24-16,11-20-24 0,-3 21-18 0,3-21-13 15,7 19-7-15,-7-19-12 0,14 17-4 0,-14-17-8 16,22 11-2-16,-22-11-9 0,0 0-3 15,44 0 1-15,-44 0 22 0,33-11 28 16,-33 11 34-16,27-17 20 0,-27 17-8 0,16-22-9 16,-16 22-14-16,5-25-17 0,-5 25-16 0,-14-25-13 15,1 9-11-15,-8 7-8 0,1-1-9 0,-3 2-7 16,0 1-1-16,23 7-5 0,-51-5-3 0,51 5-9 16,-42 2-34-16,42-2-40 0,-44 7-65 0,44-7-77 15,-34 17-94-15,34-17-95 0,-23 16-85 0,23-16-82 16,-10 15-123-16,10-15-376 0,0 0-542 0</inkml:trace>
  <inkml:trace contextRef="#ctx0" brushRef="#br1" timeOffset="-153840.58">27250 9669 431 0,'0'0'503'0,"0"0"-23"0,0 0-31 16,0 0-46-16,30 0-55 0,-30 0-56 0,0 0-53 15,0 0-44-15,0 0-39 0,0 0-29 0,33 3-21 16,-33-3-19-16,0 0-10 0,33-3-15 0,-33 3-11 15,27-1-8-15,-27 1-6 0,27-8-7 0,-27 8-5 16,33-16-2-16,-33 16 0 0,30-12 26 0,-30 12 40 16,27-17 21-16,-27 17 16 0,19-21 15 0,-19 21 3 15,14-16-7-15,-14 16 3 0,7-21-13 0,-7 21-9 16,-4-20-18-16,4 20-17 0,-10-12-15 16,10 12-15-16,0 0-12 0,-26-13-6 0,26 13-10 15,-24 6-4-15,24-6-5 0,-30 19-1 0,16-4 0 16,2 0-1-16,-1 6-3 0,2 1-1 0,1 0-1 15,7 3 0-15,-3-2-2 0,6-1-13 0,-5 2-36 16,10 0-47-16,-2-5-64 0,0 1-71 16,4-8-69-16,-7-12-78 0,17 24-104 0,-17-24-104 15,25 10-147-15,-25-10-275 0,27-3-476 0</inkml:trace>
  <inkml:trace contextRef="#ctx0" brushRef="#br1" timeOffset="-153344.58">27707 9575 136 0,'9'-20'479'0,"-5"2"6"15,-4 18-3-15,9-27-19 0,-9 27-19 0,11-25-17 16,-11 25-42-16,3-23-57 0,-3 23-66 0,7-18-59 16,-7 18-45-16,0 0-28 0,0 0-17 0,0 0-12 15,0 0 11-15,0 0 5 0,17 18-6 0,-17-18-5 16,-4 36-9-16,4-16-12 0,-7 4-13 0,4 1-10 16,-4 2-10-16,4 1-10 0,-3 0-7 0,-2-1-6 15,5-5-4-15,-3 4-6 0,2-7 1 16,1 2 1-16,3-21 45 0,-6 29 70 0,6-29 81 15,-8 24 51-15,8-24-29 0,0 0-43 0,-6 17-30 16,6-17-9-16,0 0-5 0,0 0-19 16,0 0-21-16,3-20-22 0,-3 20-16 0,11-23-17 15,-5 5-14-15,4 4-10 0,4-6-7 0,2 3-9 16,4-4-2-16,0 1-5 0,0 1-12 0,7 0-19 16,-4 2-36-16,1 2-34 0,-2 3-49 0,2-3-62 15,0 5-46-15,-1-1-51 0,-4-1-51 0,5 4-55 16,-4 1-56-16,-20 7-28 0,30-10-5 0,-30 10 7 15,24-8 8-15,-24 8 14 0,0 0 41 0,0 0 58 16,0 0 61-16,0 0 63 0,0 0 43 0,0 0 41 16,0 0 38-16,-30-4 47 0,30 4 57 15,0 0 50-15,-30-3 34 0,30 3 36 0,0 0 21 16,0 0 23-16,-30 3 1 0,30-3 0 16,0 0-15-16,0 0-18 0,-27 4 34 0,27-4 31 15,-6 16 16-15,6-16 13 0,-8 25 1 0,8-25-5 16,3 30-15-16,2-10-13 0,1 2-17 0,1 2-20 15,2-3-23-15,2 4-22 0,-1-1-13 0,6 2-12 16,1-4-12-16,0-4-7 0,2 0-15 0,-2-1-48 16,0-4-69-16,-17-13-118 0,33 12-146 0,-33-12-169 15,0 0-656-15,47 0-636 0</inkml:trace>
  <inkml:trace contextRef="#ctx0" brushRef="#br1" timeOffset="-152840.58">28670 9699 145 0,'0'0'509'16,"0"0"-19"-16,0 0-2 0,0 0-16 0,0 0-21 15,0 0-21-15,0 0-27 0,0 0-15 0,0 0-22 16,0 0-37-16,0 0-54 0,0 0-52 0,0 0-38 15,30-5-35-15,-30 5-27 0,20-12-19 0,-20 12-16 16,30-22-16-16,-10 6-8 0,4-1-15 16,-1 0-9-16,3-8-8 0,4 0-8 0,4-8-6 15,-1 4-2-15,0-7-2 0,-3 2-5 0,-3-2 1 16,0 1-1-16,-4-5-2 0,-6 8 4 0,-4 4-1 16,-3-4 2-16,-2 7-1 0,-8 2-2 0,0 3-1 15,-8 0-3-15,-5 6 0 0,-4 1-2 0,-2 2 0 16,-5 6-1-16,24 5 2 0,-57 0-3 0,27 5 2 15,0 3-1-15,-3 4-1 0,0 4-3 0,-1 6 6 16,8-2-2-16,-1 6-3 0,3-2 0 0,5 6-1 16,5 0 0-16,4 0 2 0,7 3-1 0,6-3 3 15,4 1-2-15,2 1-10 0,2-1-16 0,2 1-8 16,4-3-5-16,-4-4 6 0,4 5 5 16,-4-5 2-16,4-1 6 0,-7-3 0 0,0 1 6 15,0 1 1-15,0-2 5 0,-7 0 3 0,0-1 5 16,-3-2 5-16,0-2 1 0,-6 2 3 0,0 0-1 15,-5-3 2-15,-2-3-1 0,-4 0 1 0,1-3 1 16,16-9-11-16,-30 15-29 0,30-15-68 0,-34 5-100 16,34-5-104-16,0 0-107 0,-40-3-98 0,40 3-72 15,0 0-103-15,-13-17-362 0,13 17-517 0</inkml:trace>
  <inkml:trace contextRef="#ctx0" brushRef="#br1" timeOffset="-152492.58">29047 9578 200 0,'0'0'511'16,"13"-14"-9"-16,-13 14-19 0,0 0-37 0,11-15-37 16,-11 15-48-16,0 0-44 0,9-12-48 0,-9 12-36 15,0 0-35-15,0 0-31 0,10-12-30 0,-10 12-27 16,0 0-20-16,17-7-16 0,-17 7-17 0,0 0-11 16,27-11-5-16,-27 11-10 0,19-7-7 0,-19 7 2 15,21-8-5-15,-21 8-2 0,23-10-2 0,-23 10-1 16,24-13-3-16,-24 13 2 0,19-9-2 0,-19 9 0 15,17-16-7-15,-17 16 2 0,13-12-3 0,-13 12 3 16,7-15 2-16,-7 15 1 0,0 0 1 16,0-18-3-16,0 18 4 0,0 0-5 0,-16-14 2 15,16 14-1-15,0 0 1 0,-34-5 5 0,34 5 5 16,-30 5-1-16,30-5 6 0,-36 14 2 0,12-3-11 16,4-2 0-16,0 7-2 0,3-1 2 0,-3 2 0 15,7 2 0-15,-1 2-1 0,5-1 0 0,-1 5-1 16,3-2 0-16,3-1-1 0,1-2-16 0,6 2-42 15,-3-1-52-15,4-4-76 0,-4-17-86 0,13 28-70 16,-13-28-97-16,17 20-99 0,-17-20-629 0,23 10-620 16</inkml:trace>
  <inkml:trace contextRef="#ctx0" brushRef="#br1" timeOffset="-152195.58">29431 9485 171 0,'3'-16'478'0,"-3"16"-5"16,3-25-13-16,-3 25-28 0,0 0-38 0,0-25-51 15,0 25-55-15,0 0-38 0,-10-12-8 0,10 12-11 16,0 0-29-16,-26 4-30 0,26-4-28 0,-20 20-21 16,6-8-22-16,7 5-27 0,-2-3-11 0,2 4-9 15,4 2-4-15,3-20-10 0,0 32-7 0,0-32-5 16,6 34 0-16,-6-34-5 0,13 24-1 0,4-11-5 16,-17-13 2-16,30 12-4 0,-30-12 5 0,40 3 57 15,-40-3 39-15,43-6 27 0,-23-1 11 0,4 0-5 16,-8-6-10-16,-2 1-9 0,-1-4-28 15,-13 16-19-15,7-27-17 0,-7 27-15 0,-4-32-7 16,-6 14-9-16,1 0-5 0,-2 4-12 0,-2 1-18 16,-4 1-24-16,17 12-36 0,-26-18-45 0,26 18-64 15,-30-7-65-15,30 7-81 0,0 0-84 0,-44 0-62 16,44 0-71-16,0 0-108 0,-33 4-512 0,33-4-620 16</inkml:trace>
  <inkml:trace contextRef="#ctx0" brushRef="#br1" timeOffset="-151740.62">29700 9348 232 0,'17'-12'481'0,"-17"12"-4"16,27-17 2-16,-27 17-18 0,21-12-28 0,-21 12-33 15,16-14-60-15,-16 14-64 0,0 0-56 0,20-11-47 16,-20 11-30-16,0 0-18 0,0 0-15 0,6 15-17 16,-6-15-7-16,-6 27-6 0,0-9 1 0,-5 5-3 15,1 4 2-15,1 4-18 0,-5 3-9 0,4 1-10 16,-1 0-4-16,2 5-6 0,2-2-4 0,1-1-3 15,-2 3-4-15,5-5-2 0,0 0-1 0,0-2-4 16,-1-8-2-16,4 0 15 0,-3-3 76 0,3-3 83 16,0-19 86-16,-3 26 32 0,3-26-45 0,0 0-39 15,-3 20 1-15,3-20-10 0,0 0-32 0,-8-15-24 16,8 15-23-16,-6-26-22 0,3 5-19 16,-1-4-15-16,4-3-10 0,-3-5-17 0,3-1-10 15,3-7-9-15,1 2-5 0,2-2-6 0,5 0-6 16,2 0-5-16,0 2-9 0,4 6-11 0,3 3-25 15,-4 2-27-15,4 3-31 0,1 5-28 0,-2 6-9 16,1 2 1-16,4 8 2 0,-24 4-3 0,43 0 14 16,-43 0-2-16,47 12 13 0,-28 1 15 0,-1-1 16 15,-2 6 15-15,-2 0 8 0,-5 2 10 0,-2-2 6 16,-3 1 13-16,-4 4 6 0,-4-5 7 0,-3 4 12 16,-6-5 4-16,-7 5 8 0,0-4 8 0,-10 0 2 15,0-1 2-15,-4-4-4 0,1-1 0 0,-3-1-2 16,-1 1-2-16,4-2-2 0,3-3-7 15,3 1-46-15,0-4-104 0,4 4-123 0,23-8-138 16,-40 10-131-16,40-10-57 0,-20 7-74 0,20-7-702 16,0 0-820-16</inkml:trace>
  <inkml:trace contextRef="#ctx0" brushRef="#br1" timeOffset="-151312.58">30011 9610 415 0,'27'-16'484'16,"-27"16"-12"-16,23-9-23 0,-23 9-35 0,23-16-41 15,-23 16-48-15,24-9-60 0,-24 9-46 0,23-11-39 16,-23 11-35-16,26-7-21 0,-26 7-27 16,27-2-20-16,-27 2-12 0,30-5-9 0,-30 5-11 15,30-3-12-15,-30 3-3 0,0 0-5 0,44-2-5 16,-44 2-2-16,0 0 0 0,43-3-4 0,-43 3 2 16,33-2-4-16,-33 2 0 0,30-7 7 0,-30 7 6 15,30-8 29-15,-30 8 18 0,30-10 15 0,-30 10 8 16,27-14 2-16,-27 14-4 0,27-17 12 0,-27 17 8 15,20-17 8-15,-20 17-11 0,13-17-10 0,-13 17-13 16,10-21-9-16,-10 21-10 0,0-22-10 0,0 22-1 16,-4-20-7-16,4 20-2 0,-9-19-10 0,9 19-6 15,-13-18-4-15,13 18-6 0,-17-18-4 0,17 18-1 16,-37-23 1-16,37 23-13 0,-27-7-1 16,27 7-2-16,-33-2 2 0,33 2-7 0,-36 8 5 15,15-1-3-15,1 3 2 0,1 4-2 0,-2 1 2 16,1 6 2-16,1 1-14 0,1 6 4 0,2-3 8 15,2 2 1-15,2 3 0 0,1-3 2 0,8 1 1 16,-4 0 2-16,7-6-1 0,0 0 3 0,0 1 2 16,3 0 2-16,4-3 1 0,4-3 2 0,-2-2-10 15,4 0 5-15,4-4-27 0,-17-11-54 0,30 17-85 16,-30-17-124-16,30 7-115 0,-30-7-137 0,0 0-155 16,40 0-704-16,-40 0-844 0</inkml:trace>
  <inkml:trace contextRef="#ctx0" brushRef="#br1" timeOffset="-143808.58">23287 9369 11 0,'0'0'421'0,"-16"11"-30"16,16-11-12-16,0 0-15 0,0 0-13 0,-17 7-17 16,17-7-18-16,0 0-15 0,0 0-16 0,0 0-12 15,-16 10-6-15,16-10-10 0,0 0-16 0,0 0-13 16,0 0-20-16,0 0-21 0,-20 10-24 0,20-10-21 15,0 0-22-15,0 0-17 0,0 0-15 0,0 0-2 16,0 0-1-16,0 0-8 0,26 10-9 0,-26-10-11 16,37 0-11-16,-37 0-6 0,54 0-8 0,-21 0-7 15,3 0-4-15,4 0-2 0,7 0-4 0,2 0-2 16,5-6-3-16,3 5-1 16,3-2-2-16,6-2-1 0,1 0-4 0,-3 0 2 15,6-2 1-15,-7-1-2 0,4 0-3 0,-4 1-1 16,-3 2 0-16,-6-2 1 0,-7 1 4 0,-1 1-4 15,-2 1-1-15,-11 1 0 0,0-2 1 0,-6 2 0 16,-1-2 2-16,-26 5 2 0,44-2 0 0,-44 2-3 16,36-7-1-16,-36 7-7 0,30-3-21 0,-30 3-24 15,0 0-30-15,37-7-20 0,-37 7-31 0,0 0-51 16,0 0-51-16,27-7-80 0,-27 7-79 0,0 0-99 16,0 0-119-16,0 0-556 0,0 0-634 0</inkml:trace>
  <inkml:trace contextRef="#ctx0" brushRef="#br1" timeOffset="-120384.59">3861 11514 226 0,'0'0'458'15,"3"-24"-20"-15,-3 24-17 0,8-19-27 0,-8 19-43 16,0 0-57-16,0-24-60 0,0 24-46 0,0 0-38 16,0 0-29-16,0 0-20 0,0 0-16 0,-11 21-12 15,11-21-11-15,-6 32-10 0,2-12-12 0,4 6 0 16,0-3-7-16,4 3-7 0,-1 0-4 0,0 0-3 16,4-1-4-16,3 0 4 0,0-3-5 0,0-2 1 15,0-2 5-15,3 0 6 0,4-6 14 0,-1-2 6 16,-16-10 1-16,37 5-2 0,-37-5-2 15,41-10 0-15,-18-2-1 0,-3 0 6 0,0-11 3 16,0 0 12-16,-4-2 4 0,-2-2 8 0,-4-3 10 16,0 3 5-16,-7-1 10 0,-3 3-1 0,0 0 0 15,-7 0-5-15,-2 2-10 0,-2 4-11 16,-5 1-12-16,-1 3-13 0,-3 5-10 0,-3 2-8 16,23 8-6-16,-47-2-4 0,20 6-5 0,1 4-3 15,-1 4-2-15,4 0-2 0,2 9-2 0,2 1 0 16,2 4 0-16,7 1-2 0,4-2-1 0,2 3-2 15,8-1 3-15,-1-2 1 0,7 3 1 0,7 0 1 16,-1-6 1-16,8-2 2 0,2-2 2 16,4-3-4-16,0-8 6 0,4-3-4 0,2-4 3 15,4-7-4-15,4-3-1 0,2-4 2 0,-2-10-4 16,2 0-4-16,-2-3 3 0,-4-6 0 0,-4 3-2 16,-3-6 0-16,-3 5 1 0,-3-1 10 0,-6 6 38 15,-5-2 20-15,-6 6 10 0,-3-1-5 0,-1 6-16 16,-6 17-8-16,-3-28-12 0,3 28-6 0,-13-15-8 15,13 15-7-15,0 0-6 0,-37 2-1 16,37-2-3-16,-26 21-2 0,15-9-3 0,5 5 2 16,2 1-2-16,4 0-1 0,4 4 1 0,2 1-1 15,5-1 1-15,5 3-1 0,4 0 2 0,7-5 1 16,-1 1 2-16,11-7-1 0,0-1-2 16,3-6-1-16,3-2 0 0,4-7-2 0,0-4-1 15,2-5-2-15,5-4 1 0,-4-6 4 0,-4-4-4 16,1-1-1-16,-7-8-2 0,1 2 0 0,-12-3 3 15,1 2-3-15,-10-3 4 0,-3 4 0 0,-4 6 6 16,-6 2 4-16,-7 2-2 0,0 22 0 0,-7-29-4 16,7 29-1-16,-27-17 0 0,27 17-1 0,-39 0 0 15,15 12-2-15,1-3-1 0,-3 11 2 0,-1 0-3 16,3 6 2-16,7 1 0 0,1 2-2 16,2 4 0-16,8 0 2 0,-1 0 1 0,7-4-1 15,7 0 3-15,-1 5-5 0,8-9 8 0,2-1-1 16,5-3-1-16,2-4 0 0,4-7 1 15,0-3 0-15,6-7 0 0,0-2-3 0,7-8 2 16,-3 0 10-16,6-10-16 0,4-2-1 0,-8-6 1 16,5-1 1-16,-7-2-2 0,-1-4 3 0,-6 3 1 15,-3-1-3-15,0 3 0 0,-10 0 4 0,-1 5 0 16,-5 5 13-16,-2 0 0 0,-2 2-4 0,-7 18-6 16,0 0 3-16,-3-17-4 0,3 17 3 0,-18 10-2 15,9 3-2-15,-4 4-4 0,2 4 2 0,2 1 2 16,2 3-3-16,1 0-3 0,6 2 6 0,0-2-1 15,3 1 1-15,7-4-1 0,-1 0 3 0,5-4-3 16,-1 0-1-16,7-9 2 0,1 4 3 16,-21-13-4-16,49 4 1 0,-19-8 1 15,3-1-2-15,4-8-1 0,0-2 1 0,6-5 1 16,1-5-3-16,-4 1 2 0,0-7-2 0,-1 1 0 16,-4 0-2-16,-2 0 1 0,-6 6 1 0,-8 0-1 15,5 2-3-15,-12 7-2 0,6 1-2 0,-18 14 0 16,12-13 4-16,-12 13 0 0,0 0 2 0,0 0-3 15,-3 32 3-15,-3-14 1 0,3 3-2 0,-1 3 4 16,4-2-2-16,0 3 0 0,4-3 5 0,5 1-5 16,5-3 0-16,2-6 2 0,5 3 5 0,2-8-10 15,4-1-2-15,-27-8 7 0,60 2 2 0,-23-6-4 16,-1-4 5-16,4-2-1 0,0-4-4 16,-3 0 3-16,-4-1-1 0,-3 0-1 0,0 1-5 15,-9-3-19-15,-2 5-40 0,-5 0-39 16,-14 12-43-16,13-15-59 0,-13 15-91 0,0 0-122 15,0 0-181-15,-37 3-197 0,10 1-614 0,-9 9-860 16</inkml:trace>
  <inkml:trace contextRef="#ctx0" brushRef="#br1" timeOffset="-119056.6">2897 15175 380 0,'-16'-20'509'0,"16"20"-17"0,-17-15-16 15,17 15-40-15,-19-13-45 0,19 13-49 0,0 0-51 16,-27-5-32-16,27 5-28 0,0 0-28 0,-27 15-21 16,27-15-29-16,-17 22-24 0,14-4-15 0,-4 0-12 15,7 2-7-15,-3-1-10 0,6 4-12 0,0-1-9 16,1-1-10-16,-1-1-7 0,7 0-4 0,-3-6-2 15,3 2 3-15,-10-16 15 0,23 17 18 0,-23-17 3 16,30 5-4-16,-30-5-10 0,40-17-7 0,-20 2-8 16,4-5-2-16,-5-5 2 0,2-3 30 15,-4 0 8-15,-4-1 16 0,0-1 21 0,-6 2 18 16,-4 3 8-16,0 3 3 0,-3 2-16 0,-3 2-25 16,3 18-23-16,-14-22-17 0,14 22-16 15,-22-8-10-15,22 8-11 0,-30 8-6 0,16 2-8 16,1 5-3-16,-1 2 0 0,7 3-8 0,1 0-4 15,6 5 0-15,3 0 1 0,0-2-3 0,7 2 5 16,1 2-4-16,2-2 1 0,4-2-1 0,2-1 1 16,2-4 3-16,-1-3 0 0,2-4-3 0,5-7-1 15,-27-4-1-15,60-3 1 0,-22-4-4 0,-5-8-2 16,0-5 0-16,4-5 3 0,-7-4-5 16,0 3 3-16,-7-2-4 0,-6-2 2 0,3 3-2 15,-7 0 0-15,-3 3 0 0,0 4 0 0,-3 1-1 16,-4 1 0-16,-3 18-4 0,7-22 1 0,-7 22 2 15,0 0 1-15,0 0 1 0,-10 16 2 0,10-16-1 16,-4 34 1-16,8-12 1 0,-1 1 3 0,4 2-3 16,3 2 2-16,3 1-1 0,4-5 0 15,3-1 0-15,0-2 2 0,0-5-1 0,4-5 0 16,-2 0-4-16,5-5 4 0,-27-5-2 0,50-3 2 16,-23-4-1-16,0-2-2 0,3-7 2 0,-3-4-4 15,-1-3 1-15,-3 1-1 0,-3-6 0 0,-3 1-1 16,-3-3 0-16,-5 2 0 0,2 3-1 15,-8 3 2-15,0 2 3 0,-3 20-7 0,-3-28 2 16,3 28-1-16,0 0 4 0,-23-5-1 0,23 5 0 16,-31 20-1-16,14-3 3 0,4 1 1 0,4 5-1 15,-2 2-1-15,8 0 2 0,0 0 2 0,3 0 1 16,0-4 0-16,3 3-2 0,3-5 2 0,2-1-1 16,1-5 1-16,-9-13-3 0,27 18 0 0,-27-18 4 15,37 3-5-15,-37-3 3 0,39-11-3 16,-18 1 3-16,-1-1-5 0,-4-1 0 0,1-3 0 15,-7 3 0-15,3-3 1 0,-13 15-2 0,14-23 1 16,-14 23 0-16,3-20-1 0,-3 20-2 0,0 0-1 16,-20-7 1-16,20 7 4 0,-23 7-2 15,23-7 0-15,-23 18-3 0,9-3-70 0,1 0-94 16,0 3-131-16,2 1-151 0,2-1-129 0,5 0-112 16,4-18-53-16,0 27-95 0,0-27-362 0,16 15-667 15</inkml:trace>
  <inkml:trace contextRef="#ctx0" brushRef="#br1" timeOffset="-118540.6">4868 15009 360 0,'24'-14'533'0,"-24"14"-7"0,17-16-5 16,-17 16-12-16,10-20-25 0,-10 20-9 15,6-19-23-15,-6 19-23 0,6-24-18 16,-6 24-12-16,0-19-17 0,0 19-15 0,0 0-20 16,0-27-35-16,0 27-42 0,0 0-53 0,-3-17-37 15,3 17-33-15,0 0-26 0,0 0-9 0,0 0-1 16,-33 14 5-16,17-1 1 0,-1 2 0 0,1 2-7 16,-2 5-44-16,-2 1-66 0,-2 4 0 0,1 1 0 15,4 2 0-15,-6 6 0 0,3-2 0 0,0 1 0 16,-3 0 0-16,3 3 0 0,-1-3 0 0,2 1 0 15,2-4 0-15,0-3 0 0,-2 2 0 0,5-5 0 16,-2 0 0-16,2-3 0 0,1-4 0 0,3-1 0 16,-1-1 0-16,5-1 0 0,6-16 0 0,-16 22 0 15,16-22 0-15,-11 17 0 0,11-17 0 16,0 0 0-16,-10 15 0 0,10-15 0 0,0 0-50 16,0 0-493-16,0 0-83 0,0 0-71 0,-9-15-69 15,9 15-37-15,3-22-31 0,-3 22-483 0,3-29-774 16</inkml:trace>
  <inkml:trace contextRef="#ctx0" brushRef="#br1" timeOffset="-118220.6">4321 15032 13 0,'-13'-17'454'0,"4"-1"-16"0,-2 3-8 16,-2 0-22-16,2 0-18 0,5 0-2 0,-7 0-3 15,7 0 7-15,-5-2-4 0,1 4-3 0,10 13 3 16,-17-27-3-16,17 27 13 0,-13-23 4 0,13 23 0 15,-13-18-17-15,13 18-27 0,-10-17-52 0,10 17-52 16,-10-12-51-16,10 12-39 0,0 0-36 0,0 0-27 16,0 0-17-16,0 0-7 0,0 0 8 0,24 12-85 15,-2 3 0-15,5 5 0 0,3 0 0 0,3 8 0 16,5 1 0-16,-5 4 0 0,3 5 0 0,4 4 0 16,-3 0 0-16,3 1 0 0,-3 0 0 0,-1 2 0 15,-6-7 0-15,4-1 0 0,-4 1 0 0,0-4 0 16,3-1 0-16,-3-1 0 0,3-2 0 15,-3-1 0-15,-3-8 0 0,0-1 0 0,0 0 0 16,-4-5 0-16,1-2 0 0,-5-1 0 0,5-4 0 16,-1-3 0-16,-23-5-176 0,40 2-645 0,-40-2-307 15,40-7-935-15,-23-4-1476 0</inkml:trace>
  <inkml:trace contextRef="#ctx0" brushRef="#br1" timeOffset="-114680.6">26926 10335 293 0,'0'0'394'16,"-27"8"15"-16,27-8 15 0,-27 7-1 0,27-7-25 15,-33 7-28-15,33-7-20 0,-33 5-12 0,33-5 5 16,-30 5 9-16,30-5 7 0,-27 2 8 0,27-2 0 16,0 0 5-16,-33 5-6 0,33-5-12 0,0 0-27 15,0 0-32-15,-27 3-51 0,27-3-49 16,0 0-40-16,0 0-29 0,36-3-26 0,-1 1-21 16,11-1-17-16,17 3-13 0,14-2-11 0,23 0-6 15,27-3-9-15,2 2-5 0,12-2-3 0,3 3-3 16,-2-4-4-16,2 2-2 0,-4-1 0 15,-3-4-3-15,-7 8 0 0,-6-7 0 0,-21 5-1 16,-7-4 1-16,-3 2 4 0,-2-3-4 0,-17 6 0 16,-5-5 0-16,-2 2 5 0,-4 0-4 0,-9-2-2 15,-4 2 2-15,-7-1-7 0,-3 0-48 0,-6 3-63 16,-4-3-67-16,-4 3-72 0,-26 3-100 0,40-7-141 16,-40 7-179-16,0 0-160 0,20-15-923 0,-20 15-1186 15</inkml:trace>
  <inkml:trace contextRef="#ctx0" brushRef="#br1" timeOffset="-97316.73">2661 10926 285 0,'0'0'243'0,"0"0"-14"15,0 0-5-15,16 12-5 0,-16-12-13 0,0 0-14 16,0 0-8-16,17 12-9 0,-17-12 2 0,0 0 3 16,13 12 5-16,-13-12 7 0,0 0-6 0,11 15 2 15,-11-15 7-15,0 0 5 0,0 0 1 0,3 17 1 16,-3-17-5-16,0 0-3 0,-3 21-6 15,3-21-10-15,0 0-7 0,-7 20-9 0,7-20-12 16,-10 15-14-16,10-15-15 0,-10 14-8 0,10-14-13 16,-14 12-2-16,14-12 3 0,-9 17 1 0,9-17 10 15,0 0 8-15,-21 14 3 0,21-14-2 0,0 0-13 16,-23 12-8-16,23-12-10 0,-23 11-7 16,23-11-10-16,-30 9-4 0,30-9-11 0,-41 5-5 15,41-5-10-15,-49 7-4 0,19-1-5 0,0-3-4 16,0 2-4-16,0-2-4 0,-3-2-5 0,-1-1-2 15,0 3 0-15,1 0-3 0,0-3-3 0,-1 0-1 16,34 0-2-16,-63 2-2 0,63-2 2 0,-63-2-4 16,63 2 1-16,-60 0 0 0,60 0-5 15,-60-3 5-15,30 0 1 0,30 3 2 0,-57-1 3 16,27-4 0-16,3-1 2 0,0 0-3 0,-3-1 6 16,8 2 3-16,-5 1 5 0,0-4 4 0,0 0 0 15,4-1 1-15,-4 1 3 0,4-1-1 0,-4-2 1 16,4-2-2-16,-4 1-3 0,4-1-1 0,-4 1-3 15,1-2-1-15,2-3-6 0,-2 1-1 0,2 0-2 16,0-1-2-16,2 0 1 0,-2-1-4 16,1 0-1-16,-1 1 0 0,5-5-2 0,-5 4 0 15,4-5-3-15,0 4 3 0,0-5-1 0,0 5-1 16,-4-3-3-16,5 0 0 0,-2-2 2 16,-2 0-1-16,4-1-10 0,-5-1 11 0,4-1-3 15,0 0 3-15,-3-1-1 0,2-2-3 0,2 1 4 16,2-2-2-16,-3-1 2 0,3 2-2 0,0-3 0 15,1 0 2-15,-1 1-2 0,1 0 0 0,-1-8 2 16,1 6-5-16,-1 0 2 0,-1 2-1 0,2-1 0 16,-1-1 2-16,4 3 0 0,-4 1 1 0,1-1 4 15,2-1-3-15,1 6-4 0,-1-3 4 0,1 0-3 16,4 4 3-16,-2-3-2 0,1 3-1 0,4 3 3 16,-1-3-1-16,0 0 1 0,4 0-1 0,0 0-1 15,-1-3 1-15,4 3 3 0,-3-2-6 16,3-1 3-16,0 1-2 0,3 1-2 15,-3-4 4-15,4 3 1 0,-4 2-2 0,3-2 4 16,-3-2-5-16,3 3 1 0,0 1-2 0,5-3 2 16,-5 3 0-16,3-1 0 0,-2-3 0 0,2 4 0 15,5 1 1-15,-5-2 0 0,4 1-1 0,-4-2-1 16,8 1 0-16,-4-1 0 0,1-1 0 0,1 1 3 16,1 3-2-16,1-4 0 0,-1 0 1 0,4 3-4 15,-4-2 5-15,4 2-2 0,-4 0 5 0,4 0-4 16,-4 0-2-16,4 0 5 0,-1 1-2 0,2 0-2 15,2-1 3-15,-4 3-2 0,1-1 2 0,-1 1-1 16,1 0-2-16,0-2 4 0,3 5-2 0,-7-1-2 16,4-4 3-16,0 8-3 15,-1-4 1-15,1 2 1 0,-4 1-2 0,4-3 0 16,-1 2-2-16,5-2 2 0,-2-1 2 0,2 2-1 16,2-3 0-16,-3 5 1 0,0-4 0 0,0 1 0 15,1 3 0-15,-5 3 2 0,4-6-2 0,-4 6 0 16,1-1 0-16,-1 1-2 0,1-1 0 0,1-2 2 15,-2 5-3-15,1-2-2 0,-4 1 5 0,4-2 0 16,-1 2 0-16,1 1 0 0,-1 0 2 0,1-1 0 16,-4 3-3-16,4-2 1 0,0 2 2 0,-4 0-3 15,-13 10 0-15,24-18 0 0,-24 18 1 0,23-15 1 16,-23 15-2-16,20-14 1 0,-20 14-1 16,17-12 3-16,-17 12-3 0,13-14 1 0,-13 14 0 15,0 0-1-15,24-18 1 0,-24 18 1 0,0 0-1 16,19-12 0-16,-19 12 2 0,0 0 1 15,20-15 1-15,-20 15-4 0,0 0 4 0,21-15-3 16,-21 15 1-16,0 0 0 0,19-15-4 0,-19 15-20 16,0 0-37-16,17-15-52 0,-17 15-59 0,0 0-73 15,13-17-69-15,-13 17-83 0,0 0-83 0,7-15-93 16,-7 15-59-16,0 0-37 0,4-17-92 0,-4 17-328 16,0 0-559-16</inkml:trace>
  <inkml:trace contextRef="#ctx0" brushRef="#br1" timeOffset="-96668.61">1291 7690 59 0,'0'0'218'15,"0"0"-15"-15,0 0-8 0,0 0 5 0,0 0 8 16,0 0 11-16,0 0 15 0,0 0 7 0,0 0 9 16,0 0 1-16,-27 5-4 0,27-5-5 0,0 0-19 15,0 0-27-15,0 0-24 0,0 0-34 0,0 0-30 16,0 0-15-16,0 0-25 0,0 0-10 0,-11 12-5 15,11-12 2-15,0 0 24 0,20 11 15 16,-20-11-2-16,0 0-10 0,37 7-12 0,-37-7-9 16,33 2-3-16,-33-2-1 0,47 5 1 0,-47-5 2 15,57 3-1-15,-57-3-2 0,60 2-3 0,-60-2-6 16,57 0-1-16,-57 0-8 0,56-5 2 16,-56 5 1-16,53-5-1 0,-53 5 5 0,44-9 1 15,-44 9-4-15,40-11 1 0,-40 11 0 0,30-9-2 16,-30 9-2-16,27-13-4 0,-27 13-2 0,24-13-2 15,-24 13-5-15,16-12-5 0,-16 12-5 0,17-13 1 16,-17 13 0-16,0 0-4 0,16-15 2 0,-16 15-6 16,0 0 0-16,11-15 0 0,-11 15-5 0,0 0 1 15,0 0-5-15,0 0-1 0,12-13-1 0,-12 13 1 16,0 0-2-16,0 0-1 0,0 0 0 0,0 0 1 16,0 0 0-16,0 0-1 0,0 28 1 15,0-28 4-15,-6 20-3 0,6-20 3 0,-3 28 4 16,0-10 4-16,3-1 10 0,-5 3 16 0,2 2 18 15,0 2 1-15,0-5 11 0,3 5 0 16,-4-4-1-16,1 1-2 0,0-1-8 0,3-3-6 16,0-17-7-16,-3 33-3 0,3-33-5 0,-3 25-3 15,3-25-4-15,0 22 3 0,0-22-1 0,0 0 4 16,0 25-5-16,0-25-3 0,0 0-32 0,-5 20-70 16,5-20-93-16,0 0-138 0,0 0-158 0,0 0-210 15,0 0-212-15,0 0-441 0,0 0-786 0</inkml:trace>
  <inkml:trace contextRef="#ctx0" brushRef="#br1" timeOffset="-91516.61">7063 14955 344 0,'-3'-27'479'0,"3"27"8"0,-4-31 18 16,4 31 0-16,-10-30-12 0,10 30 0 0,-6-33 6 15,6 33-6-15,-10-29-15 0,10 29-30 0,-11-25-37 16,11 25-45-16,-9-21-61 0,9 21-65 0,-10-12-49 16,10 12-40-16,0 0-28 0,0 0-25 0,-24 18-17 15,14 0-13-15,3 6-12 0,-2 6-6 0,-1 5-8 16,-1 9 1-16,5 7-2 0,-4 2-1 0,4 11 2 15,-5 7 2-15,5 2 2 0,-4 4-3 0,2 13-2 16,-1 2-1-16,-1-2-2 0,-1 3-3 16,5-2-2-16,0-15-2 0,-1 2-3 0,-4-6-3 15,8-1-3-15,-3-14-5 0,-1-2-3 0,4-8 1 16,0-7-1-16,0-2 7 0,-2-6 11 0,2-6 11 16,0-4-6-16,3-22-37 0,0 27 0 0,0-27 0 15,0 0-64-15,0 0-150 0,0 0-109 0,3-22-105 16,5 0-111-16,1-7-119 0,1-2-128 0,4-5-102 15,-1-6-571-15,1-1-909 0</inkml:trace>
  <inkml:trace contextRef="#ctx0" brushRef="#br1" timeOffset="-90888.61">6776 15090 227 0,'0'0'441'15,"-27"-15"12"-15,27 15 2 0,-19-16-26 0,19 16-31 16,-21-14-33-16,21 14-24 0,-17-18-27 0,17 18-30 16,-16-18-41-16,16 18-35 0,-6-14-36 0,6 14-31 15,-4-18-15-15,4 18-13 0,13-20-9 0,4 10-2 16,3-3-8-16,10 1-6 0,11-3-4 15,5 0-13-15,7-2-12 0,7 0-13 0,13-1-8 16,1-2-6-16,2 2-4 0,5 0-5 16,-2-1-6-16,5 1 2 0,0 1-4 0,-1 2-4 15,-3-3-1-15,-3 3-3 0,-1 0 0 0,-13 5-1 16,-3-2 5-16,-3 4 30 0,-7 1 13 0,-2 2 1 16,-5 0 3-16,-7 1-1 0,0 4 19 0,-2 0 29 15,0 4 20-15,-4 4 12 0,0 1 11 0,-4 4 2 16,1 4 3-16,-4 3-5 0,-2 5-15 0,-5 0 0 15,-2 4-3-15,-2 5-8 0,-5 0-15 0,0 7-10 16,-3 0 8-16,-4 10-1 0,0 2-11 16,0 5-11-16,-4 1-2 0,0 11-10 0,1 2-24 15,3 6-46-15,3 0 0 0,1-1 0 0,0 2 0 16,-1-4 0-16,3-1 0 0,1-7 0 0,3-9 0 16,-6-8 0-16,-1-8 0 0,3-4 0 0,-2-6 0 15,-4-4 0-15,3-3 0 0,-3-3 0 0,0-22 0 16,-3 28 0-16,3-28 0 0,-13 18 0 0,13-18 0 15,-27 7 0-15,27-7 0 0,-51 2 0 0,15-2 0 16,-11 0 0-16,-9 0 0 0,-18 0 0 0,-6 3 0 16,-17-1 0-16,-23 3 0 0,-3 5 0 0,-7 3 0 15,0 0 0-15,-7 4 0 0,4 0 0 0,-4 3 0 16,7 1 0-16,7-4 0 0,9 0 0 16,24-2 0-16,7-2 0 0,19-4 0 0,4 3 0 15,14-8 0-15,6 4 0 0,6-6 0 0,34-2-138 16,-40 5-195-16,40-5-139 0,0 0-189 0,17-19-226 15,20-2-239-15,2-4-430 0,15-4-998 0</inkml:trace>
  <inkml:trace contextRef="#ctx0" brushRef="#br1" timeOffset="-90323.9">7293 14272 502 0,'-10'-19'552'0,"10"19"1"0,-20-15-5 16,20 15-24-16,-33-18-24 0,33 18-23 15,-43-13-31-15,22 8-28 0,21 5-36 0,-50-7-48 16,50 7-55-16,-40-5-50 0,40 5-49 0,-40 0-42 16,40 0-27-16,-33 7-18 0,33-7-18 0,-27 12-14 15,27-12-8-15,-17 23-10 0,17-23-3 0,0 30-4 16,7-12-1-16,3 2-4 0,7 2-3 16,3 3-7-16,0 0 0 0,3 0-2 0,0 0-6 15,1 0 0-15,-4 0-3 0,0-2 1 0,-3 2-4 16,-8-5 3-16,2-2 3 0,-8-1-1 0,-3-17 1 15,-3 32 0-15,-8-17-2 0,-1 0-1 0,-9-2 1 16,1-1 1-16,-3 1-9 0,-4-4-4 0,1 2-77 16,-1-3-74-16,0-3-84 0,-3 2-85 0,30-7-77 15,-46 2-96-15,46-2-87 0,-38-5-45 0,38 5-28 16,-22-12-485-16,22 12-608 0</inkml:trace>
  <inkml:trace contextRef="#ctx0" brushRef="#br1" timeOffset="-89840.28">6803 14567 353 0,'0'0'359'0,"0"0"-7"15,-10-20-1-15,10 20-7 0,0 0-28 0,-11-15-43 16,11 15-44-16,0 0-40 0,0 0-35 0,-3-18-26 16,3 18-3-16,0 0 10 0,20-9-11 0,-20 9-21 15,27-8-14-15,-27 8-15 0,37-7-9 0,-37 7-15 16,57-7-8-16,-27 2 1 0,6-3-15 0,1 1-1 16,3-4-4-16,-3 4 3 0,-1-4-8 0,-3 2 1 15,1-4 4-15,-7 4 60 0,-4-4 51 0,1 0 32 16,-5 0 35-16,-2 1 19 0,-1 0 13 0,-2 2 8 15,-14 10 0-15,13-23-5 0,-13 23-11 0,11-23-9 16,-11 23-21-16,0 0-24 0,3-22-34 16,-3 22-34-16,0 0-24 0,0 0-13 0,0 0-13 15,0 0-11-15,0 0-10 0,0 0-6 16,-11 13-7-16,11-13-5 0,-6 27 1 0,6-27-1 16,3 32-6-16,0-11 0 0,2-4 1 0,1 2 1 15,0-1 0-15,1-2 1 0,-7-16 6 0,14 25 9 16,-14-25 1-16,16 16 1 0,-16-16-7 0,0 0 1 15,30 9-3-15,-30-9-1 0,23-9-5 0,-23 9 6 16,27-19-9-16,-14 6-2 0,1-4-1 0,2 0-1 16,-2-1 0-16,-1 0-4 0,1-1 11 0,-1 2 28 15,-4 2 16-15,2-1-1 0,-11 16-10 0,16-22-14 16,-16 22-16-16,14-13-6 0,-14 13-1 16,0 0 1-16,0 0-3 0,0 0-1 15,16 10-2-15,-16-10 2 0,4 20-2 0,-4-20 1 16,7 28-7-16,-7-28 8 0,6 27 3 0,-6-27 0 15,10 30 3-15,-10-30-4 0,10 28-28 0,-10-28-74 16,10 25-82-16,-10-25-95 0,7 20-80 0,-7-20-75 16,0 0-82-16,10 16-122 0,-10-16-63 0,0 0-45 15,0 0-45-15,23-14-307 0,-23 14-559 0</inkml:trace>
  <inkml:trace contextRef="#ctx0" brushRef="#br1" timeOffset="-89459.61">7816 14316 593 0,'8'-19'182'0,"-2"-1"23"0,-3 1 22 15,0-1 29-15,-3 2 21 0,4-2 16 0,-4 20 9 16,6-35 15-16,-6 35 8 0,4-31 1 15,-4 31-15-15,4-22-23 0,-4 22-37 0,3-21-34 16,-3 21 2-16,0 0 6 0,0 0-4 0,0 0-6 16,0 0-21-16,27 6-8 0,-27-6 0 15,13 25-16-15,-7-8-22 0,1 1-13 0,3 3-10 16,-3 1-33-16,-4-2-12 0,3 1-6 0,-2 3-10 16,0-5-2-16,-1-1 5 0,-3-18 21 0,3 31 47 15,-3-31 57-15,3 24 57 0,-3-24 44 0,0 18-14 16,0-18-157-16,0 0-122 0,0 0 0 0,0 0 0 15,0 0 0-15,0 0 0 0,-17-20 0 0,21-1 0 16,3 0 0-16,-1-5 0 0,4-2 0 0,1-2 0 16,2 1 0-16,1-1 0 0,2 2 0 15,-2 1 0-15,2 3 0 0,1 5 0 0,-4 2 0 16,4 2 0-16,-4 3 0 0,-13 12 0 0,27-12 0 16,-27 12 0-16,26 9 0 0,-13 3 0 0,1 6 0 15,-4 2 0-15,-1 8 0 0,2 1 0 0,-4 4 0 16,2-1 0-16,-2-2 0 0,3 2 0 15,-3-2 0-15,3-3 0 0,3-3 0 0,0-5 0 16,4-1 0-16,3-5 0 0,3 0 0 0,4-8 0 16,3-1 0-16,3-7-226 0,4 2-228 0,0-7-168 15,6-1-228-15,8-5-221 0,-5-4-619 0,1 1-1124 16</inkml:trace>
  <inkml:trace contextRef="#ctx0" brushRef="#br1" timeOffset="-87552.04">8323 14229 221 0,'0'0'315'16,"11"-20"-16"-16,-11 20-35 0,10-14-24 0,-10 14-25 15,0 0-25-15,9-20-23 0,-9 20-29 0,0 0-25 16,11-12-21-16,-11 12-20 0,0 0-14 0,0 0-12 15,0 0-4-15,10-16 5 0,-10 16 17 0,0 0 40 16,0 0 11-16,0 0 22 0,0 23 12 0,0-23 6 16,-14 27-6-16,4-7 5 0,-3 4-9 0,-1 5-10 15,-2 1-11-15,-4 7-4 0,0 1-2 0,-3 4-5 16,3 4-5-16,-10 5-11 0,3 2-13 16,-3 2-16-16,0 0-12 0,0 2-11 0,-7 11-8 15,-2 2 1-15,-5-2 3 0,-3 1-1 0,4 2-4 16,-4-1 0-16,0-4-3 0,1 3-2 15,-1-2 4-15,4-2-2 0,-4 0-3 0,4-2-3 16,5-11-8-16,2 1-4 0,-1-3 0 0,4-1-2 16,3-1-5-16,0-8 0 0,7 0-1 0,-4-2-2 15,3-1-1-15,2-2-1 0,-2 0 8 0,4-4 32 16,0-2 10-16,0 1 1 0,0-2-5 0,0-1-7 16,0 1-4-16,0-3-8 0,0 0-4 0,0 0-3 15,3-3-2-15,-3 1-5 0,7-3 0 0,-4-2-5 16,4-4-2-16,-4 4-2 0,3-3 0 0,2 0 0 15,2-2-3-15,-4-1 0 0,14-12-1 0,-19 22 1 16,19-22 0-16,-14 17 1 0,14-17-1 0,-16 16 0 16,16-16 0-16,-11 13 4 0,11-13-5 15,0 0 3-15,-13 9-5 0,13-9 0 0,0 0 1 16,0 0-9-16,0 0-96 0,-11-12-141 0,11 12-132 16,5-28-136-16,-2 11-82 0,3-6-80 0,4-2-443 15,1-2-585-15</inkml:trace>
  <inkml:trace contextRef="#ctx0" brushRef="#br1" timeOffset="-86908.61">6526 14633 143 0,'0'0'201'16,"-6"-17"-9"-16,6 17-16 0,0 0-18 0,-11-19-12 15,11 19 4-15,0 0-8 0,-7-15-3 0,7 15-8 16,0 0-23-16,0 0-11 0,-6-15-25 0,6 15-13 16,0 0-7-16,0 0-11 0,0 0-16 0,0 0-3 15,0 0-5-15,0 0-1 0,0 0 48 0,0 0 3 16,0 0 21-16,20 8 14 0,-20-8 4 0,20 17 3 15,-6-5 20-15,2 6-13 0,4 2 41 0,7 2-7 16,6 5 12-16,4 7-7 0,7 0-25 0,5 7-15 16,1-1 1-16,7 2 8 0,-3-2-17 15,9 8-15-15,0-1-11 0,-6-5-16 0,-4 1-8 16,0-4 5-16,-2 4 0 0,-2 1-11 0,1-2-7 16,-2 0-4-16,1 0-5 0,-2 2 2 0,-4-2-2 15,4 5 6-15,-1 2 92 0,1-3-13 0,-4 4-21 16,1-2-18-16,-1-1-16 0,-3 3-11 0,1 3 54 15,-5-1-11-15,4 0-14 0,-7 0-17 0,0-3-13 16,5 1-10-16,-8 1 17 0,0-5 0 0,-4-3-13 16,-3-6-6-16,1 1-9 0,-1-3-6 0,-3-8-1 15,-3 1-5-15,0-6-1 0,-1-1 7 0,-2-5 5 16,-1 0 3-16,0-2 5 0,-13-14-4 16,23 18-9-16,-23-18-6 0,30 2-8 0,-30-2-6 15,34-9-88-15,-34 9-208 0,33-20-263 0,-19 5-299 16,-4-3-702-16,-1-3-998 0</inkml:trace>
  <inkml:trace contextRef="#ctx0" brushRef="#br1" timeOffset="-82720">7903 15312 135 0,'0'0'281'0,"0"0"-16"0,0 0-8 15,20-9-16-15,-20 9 3 0,0 0-6 0,0 0-8 16,0 0-8-16,0 0-9 0,17-12-6 0,-17 12-10 16,0 0-4-16,0 0-7 0,0 0-6 15,0 0-11-15,0 0-2 0,0 0-9 0,0 0 3 16,0 0 0-16,0 0 3 0,0 0 2 0,-7-16 8 16,7 16 4-16,0 0 4 0,0 0-3 0,-36 4-2 15,36-4-13-15,-24 8-14 0,24-8-15 0,-27 10-12 16,27-10-17-16,-22 14-17 0,22-14-12 0,-27 14-12 15,27-14-10-15,-24 17-4 0,24-17-9 0,-20 20-3 16,20-20 10-16,-16 21-17 0,16-21-7 0,-10 24-2 16,10-24-2-16,-4 25-4 0,4-25-2 15,0 29-2-15,0-29 3 0,4 21-6 0,-4-21 1 16,13 22 4-16,-13-22-1 0,13 18-5 0,-13-18 1 16,17 15 0-16,-17-15 0 0,20 8 0 0,-20-8-1 15,0 0-4-15,34 5 3 0,-34-5 0 0,0 0-7 16,26-5 8-16,-26 5 2 0,20-9-4 0,-20 9-3 15,17-14-2-15,-17 14 2 0,16-15-3 0,-16 15 4 16,14-20 2-16,-14 20-8 0,10-20 0 0,-10 20 6 16,9-20-1-16,-9 20 7 0,8-20 4 0,-8 20 0 15,3-20 6-15,-3 20 13 0,0-20 2 0,0 20-5 16,0-17-3-16,0 17-6 16,0 0 4-16,-7-25 0 0,7 25-4 0,0 0 19 15,-7-22 8-15,7 22-1 0,0 0 3 0,-6-15-4 16,6 15-8-16,0 0-9 0,0 0-7 0,-7-18-2 15,7 18-5-15,0 0-8 0,0 0-2 0,0 0 1 16,0 0-1-16,0 0-1 0,0 0 2 0,0 0 0 16,-17 15 1-16,17-15-3 0,0 0 0 0,-6 25 2 15,6-25-2-15,0 24 1 0,0-24 2 0,3 26-2 16,-3-26-4-16,3 29-3 0,-3-29 1 0,7 32 3 16,-7-32-1-16,10 32 0 0,-10-32 0 0,10 27 2 15,-10-27-1-15,14 24 1 0,-14-24 2 0,13 21 0 16,-13-21-2-16,20 17-2 0,-20-17-14 15,16 10-19-15,-16-10-30 0,20 7-44 0,-20-7-57 16,0 0-71-16,34-4-61 0,-34 4-80 0,20-10-83 16,-20 10-98-16,16-17-65 0,-16 17-49 0,11-20-42 15,-11 20-419-15,9-26-598 0</inkml:trace>
  <inkml:trace contextRef="#ctx0" brushRef="#br1" timeOffset="-82432.63">8134 15182 10 0,'0'0'407'0,"0"0"-15"16,0-17-15-16,0 17-13 0,0 0-13 0,0 0-17 15,0 0-19-15,-4-20-21 0,4 20-21 0,0 0-21 16,0 0-9-16,0 0-12 0,0 0 10 0,0 0 4 16,0 0-4-16,0 0-5 0,0 0-6 0,-9 17-11 15,9-17-8-15,-8 20-14 0,8-20-20 0,-3 27-27 16,3-27-11-16,-3 36-17 0,3-19-15 0,0 3-21 15,-4 3-19-15,4-1-8 0,0 1-11 0,0-3-6 16,4 2-10-16,-4-2-5 0,3 0 1 0,0-3-8 16,-3-17-8-16,3 31-14 0,-3-31-12 0,8 24-16 15,-8-24-20-15,3 18-39 0,-3-18-77 0,0 0-91 16,0 0-100-16,0 0-95 0,0 0-86 0,0 0-66 16,0 0-60-16,0 0-546 0,13-22-672 15</inkml:trace>
  <inkml:trace contextRef="#ctx0" brushRef="#br1" timeOffset="-81872.63">8061 15197 104 0,'0'0'380'16,"0"0"-19"-16,-21-13-9 0,21 13-8 0,0 0-15 15,-17-9-21-15,17 9-22 0,0 0-25 0,0 0-22 16,0 0-24-16,-13-16-36 0,13 16-31 15,0 0-28-15,0 0-16 0,0 0-11 0,21-14-12 16,-21 14-9-16,0 0-8 0,30-11-6 0,-30 11-8 16,25-5 0-16,-25 5-3 0,30-7 3 0,-30 7 6 15,30-7 9-15,-30 7 6 0,30-8 12 0,-30 8 10 16,34-7 16-16,-34 7 16 0,26-10 19 0,-26 10 11 16,24-6-5-16,-24 6-6 0,0 0-9 15,27-6-15-15,-27 6-21 0,0 0-23 0,0 0-12 16,0 0 3-16,33 2 24 0,-33-2 9 0,0 0-6 15,10 15-14-15,-10-15-5 0,4 20-4 0,-4-20 5 16,3 22-3-16,-3-22-2 0,0 25 0 16,0-25-3-16,0 33-1 0,0-33-1 0,0 30-4 15,0-30-9-15,-3 32-8 0,3-32-3 0,0 33-2 16,0-33-6-16,0 30-3 0,0-30-9 0,-4 25-1 16,4-25 0-16,0 21 1 0,0-21-1 0,0 21 3 15,0-21-1-15,0 0 3 0,0 25 3 0,0-25 3 16,0 0 1-16,0 20-1 0,0-20 1 0,0 0 5 15,0 0 6-15,0 21 0 0,0-21-2 0,0 0-2 16,0 0-2-16,0 0 5 0,0 0 4 0,-3 20 0 16,3-20 3-16,0 0-5 0,0 0-32 15,0 0-13-15,-17 11 0 0,17-11 0 0,-17 11 0 16,17-11 0-16,-26 9 0 0,26-9 0 16,-34 12 0-16,34-12 0 0,-36 14 0 0,12-7 0 15,24-7 0-15,-36 13 0 0,36-13 0 0,-37 9 0 16,37-9 0-16,-30 11 0 0,30-11 0 0,-30 7 0 15,30-7-35-15,0 0-288 0,-33 5-186 0,33-5-275 16,0 0-394-16,0 0-646 0,0 0-1250 0</inkml:trace>
  <inkml:trace contextRef="#ctx0" brushRef="#br1" timeOffset="-79592.63">8267 14845 139 0,'7'-20'457'16,"-7"20"-29"-16,6-18-13 0,-6 18-10 0,0 0-16 15,7-20-19-15,-7 20-40 0,0 0-45 16,0 0-36-16,6-17-38 0,-6 17-27 0,0 0-6 16,0 0 24-16,0 0 21 0,0 0 0 0,0 0-9 15,-13 17-13-15,13-17-12 0,-20 25-18 0,10-8-17 16,-4 4-6-16,2 4-13 0,-2 2-15 15,-2 5-15-15,-2 1-11 0,2 8-12 0,-1-2-14 16,1 4-8-16,2-1-14 0,4 1-9 0,-2 2-3 16,1-3-8-16,4-1-3 0,1-4-4 0,3 3-1 15,0-3 4-15,-5 1 5 0,5-3 14 0,0-1 14 16,-1-1 6-16,-2-5 2 0,6-2 0 0,-3-3-9 16,0-3-6-16,-2 4-10 0,2-10-1 0,3-14-4 15,-6 33-1-15,6-33-6 0,-4 24 2 0,4-24 1 16,-3 21-4-16,3-21 0 0,-3 17-2 0,3-17-9 15,0 0 2-15,-3 15-33 0,3-15-39 0,0 0-47 16,0 0-75-16,0 0-73 0,0 0-76 0,0 0-79 16,0 0-69-16,-17-10-77 0,17 10-64 15,-4-19-73-15,4 19-577 0,-3-26-726 0</inkml:trace>
  <inkml:trace contextRef="#ctx0" brushRef="#br1" timeOffset="-79180.63">7783 15120 13 0,'-7'-23'415'16,"7"23"-27"-16,-3-17-18 0,3 17-11 0,-6-18-5 15,6 18-1-15,0 0-6 0,-7-22-7 0,7 22-12 16,0 0-16-16,-3-20-26 0,3 20-17 0,0 0-22 16,0 0-18-16,-11-15-18 0,11 15-21 0,0 0-23 15,0 0-26-15,0 0-26 0,0 0-22 0,0 0-18 16,0 0 5-16,0 0 30 0,0 0 11 0,0 0-2 16,11 15-4-16,-11-15-1 0,30 22 11 0,-14-7 21 15,11 6-8-15,3-2-9 0,3 6-11 0,4 3-10 16,3-1-11-16,0 3-7 0,0 0-12 15,1 3-13-15,-2 0-10 0,-2-4-6 0,-1 4-8 16,1 0-8-16,0-4-4 0,-4-1-4 0,-3-1-3 16,-3-2-3-16,0-4-3 0,-4 1 1 0,-3-5 1 15,0-2-5-15,-4 0-3 0,2-1-6 0,-5-5-32 16,-13-9-51-16,23 14-70 0,-23-14-143 0,20 13-169 16,-20-13-172-16,0 0-231 0,0 0-904 0,0 0-1200 15</inkml:trace>
  <inkml:trace contextRef="#ctx0" brushRef="#br1" timeOffset="-76044.63">16351 12634 276 0,'0'0'378'0,"0"0"-20"0,0 0-3 0,-17 11-4 15,17-11-10-15,0 0-16 0,0 0-17 0,0 0-8 16,0 0-17-16,0 0-9 0,-13 10-13 0,13-10-8 16,0 0-3-16,0 0-8 0,0 0-7 0,0 0-5 15,0 0-16-15,0 0-1 0,0 0-17 0,0 0-17 16,-17 10-18-16,17-10-19 0,0 0-16 15,0 0-15-15,0 0-24 0,0 0-20 0,0 0-5 16,0 0-12-16,0 0-3 0,0 0-5 0,0 0 22 16,0 0 15-16,33 7 4 0,-33-7-7 0,34 0-7 15,-34 0-8-15,47-1-10 0,-17-2-9 0,3-2-6 16,0 1-3-16,10-4-3 0,-2 4-7 0,2-1-4 16,-4-3 0-16,5 1-2 0,-4 2-1 15,1-2-1-15,-5 0-4 0,-3 1 0 0,1 1 0 16,-1 1-2-16,-3-1 8 0,-3-1 9 0,0 0 19 15,-27 6 13-15,46-6 18 0,-46 6 14 0,33-8 5 16,-33 8-3-16,34-5-6 0,-34 5-16 0,26-5-26 16,-26 5-44-16,0 0 0 0,30-5 0 15,-30 5 0-15,0 0 0 0,0 0 0 0,27-2 0 16,-27 2 0-16,0 0 0 0,0 0 0 0,0 0-38 16,23-5-226-16,-23 5-127 0,0 0-125 0,0 0-169 15,0 0-232-15,0 0-913 0,0 0-1256 0</inkml:trace>
  <inkml:trace contextRef="#ctx0" brushRef="#br1" timeOffset="-54208.15">9915 15022 408 0,'-8'-25'471'15,"5"5"-17"-15,0 0-19 0,0-3-21 0,-4 4-23 16,4-1-2-16,0 2-16 0,3 18-7 0,-8-32-34 15,8 32-54-15,-6-28-57 0,6 28-46 0,-3-22-40 16,3 22-30-16,0 0-21 0,0 0-15 0,0 0-13 16,0 0-13-16,0 0-7 0,-4 22-4 0,4 2 17 15,-3 10 41-15,0 6 17 0,-4 12 3 0,0 13 2 16,4 8-9-16,-4 6 3 0,7 19-16 0,0 3-3 16,7 3-7-16,3 4-8 0,0-3-12 0,3-1-3 15,1-3-3-15,2-4 0 0,-2-2-3 0,2-2 0 16,1-11-7-16,-4-13-3 0,-2-3-9 15,2-13-3-15,-7-2-2 0,5-10-2 0,-2-6 6 16,-2-5 7-16,-1-6 6 0,-2 0 4 0,3-4 3 16,-7-20-8-16,6 22-50 0,-6-22-96 0,0 0-152 15,0 0-166-15,0 0-195 0,7-17-193 0,-4-3-838 16,0-3-1084-16</inkml:trace>
  <inkml:trace contextRef="#ctx0" brushRef="#br1" timeOffset="-53416.63">9864 15132 334 0,'0'0'416'0,"-30"-12"-25"0,30 12-35 0,-23-13-20 15,23 13-27-15,-27-12-11 0,27 12-26 0,-19-15-35 16,19 15-31-16,-18-15-22 0,18 15-15 0,-6-20-16 16,6 20-18-16,0-23-22 0,10 9-20 15,4-4-12-15,12-2-12 0,8-5-7 0,12 0-3 16,14-5-9-16,6-2-1 0,18-4-8 0,6 4 0 15,3-4-9-15,11 2 0 0,3 1-4 0,3 3-5 16,-1-2-2-16,5 4-1 0,0 1-1 0,-1 2-4 16,-3 0 1-16,0 2-5 0,-4 4 1 0,-5-2 0 15,-15 9-3-15,-6-3 4 0,-13 7-4 16,-4 1-3-16,-3 1 0 0,-6 5-2 0,-4 1 3 16,0 4-4-16,-3 4 9 0,-4 2-2 0,4 7 20 15,-4 6 19-15,-3 2 11 0,-3 7 3 0,-4 3 2 16,0 10 7-16,4 3-3 0,-10 5-5 15,3 4-6-15,-3 0-10 0,-4 5-8 0,7 13-7 16,-3 0-2-16,0 0 7 0,-8 3 2 0,8 0-8 16,-10-11-5-16,2 1-3 0,-2-3-2 0,3 0-2 15,-6-4 0-15,2-2-4 0,-2-9 0 0,-1-5-2 16,-3 0-4-16,0-11 1 0,-4-1 0 0,1-3 0 16,0-5 3-16,0 0 23 0,-4-5 47 0,0 1 40 15,-3-21 38-15,7 29 33 0,-7-29 11 0,0 25 5 16,0-25-26-16,-10 21-25 0,10-21-26 0,-27 20-23 15,11-11-17-15,-7-1-20 0,-4 2-13 0,-3-3-12 16,-10 2-10-16,-1 3-8 0,-5-3-8 0,-4 2-3 16,-10 1-4-16,3 0-5 0,-3-2-1 15,0 3-2-15,-7 0-2 0,1-1 0 0,-8 0-1 16,-6 3 6-16,0-2 0 0,-4-1 6 0,-1 2 13 16,-6-2 9-16,-2 0-1 0,-17 3 1 0,3 0-5 15,-6 3-2-15,-1-3-2 0,-3-1-2 0,4 3 0 16,-3 1-18-16,2 0-10 0,1-3 0 0,2 0 0 15,21 0 0-15,1-3 0 0,5 2 0 0,4-5 0 16,10 1 0-16,7 0 0 0,0-1 0 0,3 2 0 16,9-5 0-16,4 0 0 0,7 2 0 0,4-2 0 15,6-2 0-15,0 1 0 0,30-5 0 0,-47 4 0 16,47-4 0-16,-37 6 0 0,37-6 0 16,0 0 0-16,-39 0-6 0,39 0-387 0,0 0-196 15,0 0-225-15,0-18-233 0,12 3-770 0,2 0-1244 16</inkml:trace>
  <inkml:trace contextRef="#ctx0" brushRef="#br1" timeOffset="-52048.59">10241 14240 15 0,'14'-18'473'0,"-14"18"-22"15,9-15-16-15,-9 15-15 0,10-12-14 0,-10 12-29 16,0 0-21-16,7-17-30 0,-7 17-34 15,0 0-32-15,0 0-31 0,0 0-31 0,-3-21-33 16,3 21-25-16,0 0-13 0,0 0-3 0,-34 2-3 16,34-2-1-16,-26 11-2 0,26-11-5 0,-33 10-9 15,33-10-13-15,-30 12-14 0,30-12-12 0,-27 13-13 16,27-13-9-16,-20 15-8 0,20-15-7 0,-21 12-2 16,21-12-1-16,-9 18-2 0,9-18 0 0,-3 20-1 15,3-20 0-15,6 19-2 0,-6-19-1 0,17 24-4 16,-4-12-3-16,1 0 0 0,2 3-1 15,-2-3-4-15,-1 3-8 0,0-3 4 0,1 5-1 16,-1-3 2-16,-7 1 4 0,5-2 2 0,-11-13 6 16,6 30 1-16,-6-30 1 0,-3 27-1 15,3-27-2-15,-14 33 1 0,4-18-2 0,-3 2-4 16,-4-2-1-16,1 0-46 0,-4-2-77 0,-1 0-105 16,5-4-116-16,16-9-133 0,-33 13-114 0,33-13-81 15,0 0-608-15,-41-3-732 0</inkml:trace>
  <inkml:trace contextRef="#ctx0" brushRef="#br1" timeOffset="-51504.63">9904 14466 19 0,'0'0'542'0,"0"0"-30"0,-10-16-35 16,10 16-48-16,0 0-53 0,-9-18-55 16,9 18-55-16,0 0-52 0,0 0-39 0,0 0-38 15,6-23-23-15,-6 23-21 0,24-6-16 0,-24 6-14 16,30-12-8-16,-30 12-11 0,43-9-12 0,-20 4-4 15,4-2-1-15,0 1-4 0,-1-1-6 0,-3 2 3 16,4-2 23-16,-3-1 30 0,-4 4 31 0,-20 4 18 16,40-17 6-16,-40 17 11 0,30-12 4 0,-30 12 1 15,23-15 4-15,-23 15 1 0,16-17 5 0,-16 17-3 16,14-17 1-16,-14 17 1 0,10-15-7 0,-10 15-11 16,3-18-4-16,-3 18-18 0,0 0-16 0,3-17-17 15,-3 17-16-15,0 0-15 0,0 0-8 0,0 0-8 16,0 0-9-16,0 0-2 0,0 0-4 15,-9 15-6-15,9-15 0 0,-3 21-2 16,3-21-1-16,3 31-2 0,-3-14 2 0,3 3-2 16,3-1-2-16,-2 0 2 0,2-2-2 0,5 1 3 15,-5 0-1-15,4-3 3 0,-10-15 2 0,17 22 3 16,-17-22 2-16,16 13-2 0,-16-13 1 0,0 0-3 16,38-3-2-16,-38 3-1 0,22-17-4 0,-5 2 0 15,-7 0-2-15,4-3-1 0,-1-2 1 0,1 3 1 16,-5-3-3-16,1-1 4 0,1 1 2 0,-2 3 14 15,-2 0 26-15,-1 5 8 0,-6 12-6 0,14-26-11 16,-14 26-10-16,7-20-10 0,-7 20-5 0,0 0 0 16,0 0-1-16,0 0-4 0,0 0 1 15,0 0-5-15,26 15 0 0,-26-15 1 0,10 27 0 16,-10-27-2-16,11 33 0 0,-8-13 1 0,3-3 2 16,-2 1 1-16,2 0-3 0,1-3-1 15,-7-15 1-15,10 24-15 0,-10-24-46 0,13 21-63 16,-13-21-82-16,0 0-119 0,17 15-123 0,-17-15-133 15,0 0-99-15,0 0-41 0,27-10-17 0,-27 10-497 16,10-21-692-16</inkml:trace>
  <inkml:trace contextRef="#ctx0" brushRef="#br1" timeOffset="-51148.33">10802 14214 448 0,'3'-17'348'0,"-3"17"14"0,0-32 11 16,0 32 1-16,3-28 7 0,-3 28-4 16,3-25-13-16,-3 25-36 0,-3-21-43 0,3 21-40 15,0 0-51-15,3-21-37 0,-3 21-28 0,0 0-7 16,0 0 13-16,0 0 6 0,0 0-9 0,0 0-4 15,17 18-16-15,-17-18-15 0,17 27-11 0,-11-12-10 16,5 0-10-16,-5 3 1 0,4-1 5 16,-3-2-3-16,0-1-2 0,-7-14 2 0,9 25 17 15,-9-25 31-15,7 24 37 0,-7-24 53 0,7 14 45 16,-7-14 2-16,0 0-42 0,0 0-36 0,0 0-37 16,0 0-21-16,0 0-25 0,10-13-16 0,-10 13-16 15,6-27-12-15,1 9-7 0,-4-1-8 0,4-1-9 16,3 2-4-16,-3 0-5 0,3 4-6 15,-10 14-5-15,10-22-6 0,-10 22-3 0,16-19-2 16,-16 19 0-16,0 0 3 0,0 0-2 0,38 7 5 16,-38-7-1-16,19 24 1 0,-5-7 1 0,-4 1-1 15,-1 2 2-15,2 0-1 0,-1-1 2 0,-1 1-1 16,2 1 2-16,-1-4 0 0,-4 0 2 0,5-1-3 16,-11-16 2-16,16 22 0 0,-16-22-27 0,9 12-84 15,-9-12-105-15,0 0-125 0,0 0-117 16,0 0-158-16,0 0-212 0,21-9-1013 15,-21 9-1264-15</inkml:trace>
  <inkml:trace contextRef="#ctx0" brushRef="#br1" timeOffset="-49984.64">11986 13865 242 0,'16'-15'362'0,"-16"15"-30"0,17-13-25 15,-17 13-28-15,0 0-27 0,16-12-24 0,-16 12-22 16,0 0-25-16,0 0-23 0,17-13-16 0,-17 13-15 15,0 0-10-15,0 0 4 0,0 0 31 0,0 0 10 16,0 0 8-16,0 0 8 0,0 0 9 16,27 5 12-16,-27-5 8 0,0 0-3 0,0 0 1 15,0 20-4-15,0-20 7 0,-7 17-2 0,7-17-10 16,-10 26-16-16,3-11-8 0,1 2-16 0,-8 3-14 16,1 7-7-16,-4 1-11 0,1 1-4 0,-11 7-1 15,3 2 3-15,2 2-10 0,-5 0-8 0,0 2-2 16,-3 5-8-16,-3 3-9 0,0 0-6 15,-2 0-10-15,-1 0-2 0,3 3-1 0,-4-3-3 16,-3 3 3-16,0-1 1 0,-3 11 8 0,-11-1-3 16,4 1-3-16,-3 2-1 0,0-3-9 0,-1 3-4 15,0 0-35-15,2 3-20 0,-2-3 0 0,4 2 0 16,-3 1 0-16,3-1 0 0,0 2 0 0,-4 2 0 16,8-1 0-16,-8 0 0 0,5 0 0 0,-2 0 0 15,4-3 0-15,1 1 0 0,-1-3 0 0,1 1 0 16,2-4 0-16,7-7 0 0,1-5 0 0,3 3 0 15,3-6 0-15,3-7 0 0,0-1 0 0,4-1 0 16,0-1 0-16,3-4 0 0,-1-3 0 0,5-3 0 16,-1 2 0-16,1-5 0 0,-1 1 0 15,4-5 0-15,-1 0 0 0,4-3 0 0,-4 1 0 16,5 0 0-16,-1-3 0 0,-1-3 0 0,11-12 0 16,-13 23 0-16,13-23 0 0,-13 21 0 0,13-21 0 15,-13 13 0-15,13-13 0 0,-10 13 0 0,10-13 0 16,0 0 0-16,-14 12 0 0,14-12 0 0,0 0 0 15,0 0 0-15,-19-7 0 0,19 7-95 0,-11-18-419 16,11 18-107-16,-3-27-119 0,6 7-103 0,3-5-59 16,5-5-620-16,-1 0-968 0</inkml:trace>
  <inkml:trace contextRef="#ctx0" brushRef="#br1" timeOffset="-49272.63">9708 14700 63 0,'-14'-13'447'0,"1"1"-15"0,13 12-6 16,-20-20-26-16,20 20-45 0,-17-21-18 0,17 21-29 15,-17-19-23-15,17 19-22 0,-13-18-25 0,13 18-39 16,-10-13-31-16,10 13-22 0,0 0-22 0,-13-14-14 15,13 14-16-15,0 0-12 0,0 0 9 0,0 0 31 16,0 0 10-16,6-17-5 0,-6 17-3 0,0 0 3 16,27 2 2-16,-27-2 6 0,30 12 18 15,-6-2 22-15,3 5 53 0,6 2 3 16,13 7-16-16,1 2-21 0,13 6 3 0,10 7-5 16,7 3 1-16,-1 3-6 0,8 0-16 0,3 5-23 15,3 0 7-15,3 5-7 0,21 8-18 0,-2-2-120 16,2 5-10-16,-4 2 0 0,-3-3 0 0,0-3 0 15,-17-3 0-15,-3-5 0 0,-1 3 0 0,-3-2 0 16,1 1 0-16,-8-7 0 0,-2 1 0 0,-1-2 0 16,-7-6 0-16,-12-3 0 0,0-5 0 0,-11-5 0 15,-3-1 0-15,0-3 0 0,-3 1 0 0,-7-4 0 16,-4-2 0-16,1-3 0 0,0 1 0 16,-8-3 0-16,2 0 0 0,-1 0 0 0,-4-3 0 15,1 0 0-15,-1 1 0 0,-2-2 0 0,2-2 0 16,-16-9 0-16,24 20 0 0,-24-20 0 0,20 14 0 15,-20-14 0-15,16 17 0 0,-16-17 0 0,18 12 0 16,-18-12 0-16,0 0 0 0,17 15 0 0,-17-15 0 16,0 0 0-16,13 10 0 0,-13-10 0 0,0 0 0 15,0 0 0-15,17 9 0 0,-17-9 0 0,0 0 0 16,0 0 0-16,0 0 0 0,0 0 0 0,19 8 0 16,-19-8 0-16,0 0 0 0,0 0 0 0,0 0 0 15,0 0 0-15,0 0 0 0,0 0 0 0,11-12 0 16,-11 12-517-16,-8-18-869 0,-8 6-752 15,-4-3-1548-15</inkml:trace>
  <inkml:trace contextRef="#ctx0" brushRef="#br1" timeOffset="-39272.63">12959 15192 280 0,'0'0'318'0,"0"0"-4"0,0-20-32 16,0 20-15-16,0 0-23 0,-3-22-12 0,3 22-25 16,0 0-19-16,-6-23 5 0,6 23-4 0,0 0-18 15,-14-20-15-15,14 20-19 0,0 0-18 16,-16-12-12-16,16 12-17 0,0 0-15 0,-24-8-18 16,24 8-11-16,0 0 0 0,-30 5 22 0,30-5 0 15,-27 8-5-15,27-8 2 0,-27 12 7 0,27-12 9 16,-23 17 0-16,23-17-2 0,-27 18 14 0,27-18-1 15,-23 25-6-15,13-13-2 0,0 4-1 0,7-1-4 16,-7 0-2-16,10-15-8 0,-7 29-10 0,7-29-7 16,-4 32 3-16,4-32-5 0,4 32 7 15,-4-32 2-15,7 27 3 0,-7-27 2 0,10 22 5 16,-10-22 8-16,16 18-2 0,-16-18 4 0,17 15-13 16,-17-15-8-16,0 0-4 0,33 4-12 0,-33-4-2 15,0 0-11-15,37-9-5 0,-37 9-5 0,30-14-5 16,-16 3-1-16,-5-2-3 0,4-2 0 0,-2 2 0 15,2-1-3-15,-7 2 0 0,-6 12 0 16,11-29 0-16,-11 29-1 0,6-29 1 0,-6 29-1 16,4-28-1-16,-4 28 0 0,0-27 0 0,0 27-1 15,-4-28-1-15,4 28 0 0,-3-26-1 0,3 26 2 16,-3-21-4-16,3 21-1 0,-3-18-1 16,3 18 1-16,0 0 1 0,-3-22-2 0,3 22-2 15,0 0-3-15,-8-18 0 0,8 18-5 0,0 0 6 16,0 0 4-16,0 0 0 0,0 0 1 0,-16 13-2 15,16-13-2-15,-3 20 4 0,3-20 2 0,-8 27 3 16,8-27 1-16,0 36 3 0,0-17 0 0,0 4 2 16,5 2-2-16,-2-2 3 0,0 1-3 0,3-1 2 15,4 2 3-15,1-3 5 0,-2 1 1 0,4-2 4 16,1-2 1-16,2-2-1 0,1-2 0 0,4 1-2 16,-5-4-5-16,8-2-3 0,-4-3-10 0,-20-7-21 15,43 8-85-15,-43-8-125 0,44-3-135 0,-22-2-132 16,2-2-113-16,-7-3-74 0,2-2-644 15,-2-4-783-15</inkml:trace>
  <inkml:trace contextRef="#ctx0" brushRef="#br1" timeOffset="-38984.64">13359 15025 287 0,'-3'-28'394'0,"3"28"-23"0,-3-20-2 16,3 20 1-16,-7-18-18 0,7 18-27 0,0 0-45 15,-7-19-40-15,7 19-45 0,0 0-25 0,0 0 29 16,0 0-1-16,0 0-11 0,0 0-12 0,-13 15 2 16,13-15-11-16,0 24-5 0,0-24 4 15,0 38-9-15,0-13-8 0,0-1-19 0,-3 2-12 16,3 4-14-16,0-2 4 0,0 2-16 0,0 2-18 16,0 1-10-16,0 1-11 0,0-1-10 0,0-3-6 15,0 0-4-15,3-2-5 0,-3 1-3 0,3-3-5 16,-3-4-5-16,3-2-3 0,4-2-6 0,-7-18 0 15,7 25-10-15,-7-25-67 0,10 15-115 0,-10-15-131 16,0 0-150-16,27-7-108 0,-27 7-94 0,20-24-602 16,-7 12-731-16</inkml:trace>
  <inkml:trace contextRef="#ctx0" brushRef="#br1" timeOffset="-38400.09">13242 14955 362 0,'0'0'343'0,"-19"-8"-26"0,19 8-18 16,0 0-20-16,-24-7-27 0,24 7-2 0,0 0-5 15,0 0-3-15,-17-12-37 0,17 12-32 0,0 0-8 16,0 0-16-16,17-19-25 15,-17 19-19-15,24-14-11 0,-5 6-7 0,5-2-12 16,3 0-7-16,6-2-20 0,3 2-7 0,1-1-9 16,0 2-5-16,0 1-5 0,3 0-4 0,-1 1-4 15,2 0-2-15,-5 2 4 0,-2-1 9 0,-4 2 8 16,0 2 3-16,0-1 5 0,-30 3 8 0,47-3 4 16,-47 3 10-16,43 6 9 0,-43-6-4 0,43 9 25 15,-26-1 1-15,3 2 0 0,-4 2 7 0,-2 0-4 16,-1 4 1-16,1 1-11 0,-1 1-7 0,0 2-5 15,-6 2-7-15,0 1-3 0,-1 2-7 0,4 0-7 16,-7 0-7-16,5 0-7 0,-5 2-4 0,3-2-3 16,1 0-3-16,-4 0-3 0,4-2 0 15,0-1 5-15,-1-2 12 0,1 1-1 16,-4-4-4-16,-3-17-6 0,7 29 0 0,-7-29 10 16,7 26 19-16,-7-26 16 0,3 20 10 0,-3-20 0 15,3 17-4-15,-3-17-2 0,0 0-3 0,0 20 3 16,0-20-17-16,0 0-12 0,-13 16-8 0,13-16-14 15,-23 12-4-15,23-12-8 0,-44 12-5 0,11-2 0 16,-7 0-2-16,-10 5 2 0,-7 1-6 0,-3-2 0 16,-10 3-1-16,-3 1 3 0,-1 2 1 0,4-2 3 15,1 1-2-15,9-3 0 0,3-4 7 0,3 0-5 16,11 1-1-16,-1-2 0 0,8-2-2 16,3-1 5-16,6-1-3 0,-3-2-3 0,6 0-4 15,24-5-4-15,-40 5-8 0,40-5-54 0,-33 3-226 16,33-3-327-16,-20-11-427 0,20 11-670 0,-13-12-1148 15</inkml:trace>
  <inkml:trace contextRef="#ctx0" brushRef="#br2" timeOffset="-17384.68">17331 12012 400 0,'0'0'530'0,"0"0"-31"15,0 0-37-15,0 0-26 0,0 0-44 0,-26 5-30 16,26-5-28-16,0 0-30 0,0 0-39 0,0 0-41 16,0 0-40-16,0 0-37 0,-21-9-29 15,21 9-24-15,0 0-17 0,0 0-16 0,24-8-11 16,-24 8-11-16,0 0-8 0,33-7-5 15,-33 7-2-15,27-3-10 0,-27 3 2 0,27-6-2 16,-27 6-4-16,26-8 2 0,-26 8-4 0,30-1 0 16,-30 1-1-16,0 0 0 0,37-8 2 0,-37 8 6 15,20-7 16-15,-20 7 11 0,16-8 1 0,-16 8 0 16,21-10-6-16,-21 10-2 0,13-12 0 0,-13 12-1 16,10-15 9-16,-10 15 2 0,10-15 6 0,-10 15 1 15,3-18 4-15,-3 18-2 0,0-17-1 0,0 17-4 16,0 0-2-16,0-25-3 0,0 25-1 0,-6-18 5 15,6 18 3-15,-10-20 0 0,10 20-2 0,-14-17-3 16,14 17-2-16,-16-14-1 0,16 14 1 16,-20-20-1-16,20 20 0 0,-24-9-5 15,24 9-2-15,-27-12-6 0,27 12-2 0,-22-8-2 16,22 8-8-16,-30-5-2 0,30 5-5 0,0 0-2 16,-41 0-2-16,41 0-2 0,-30 8 2 0,30-8-2 15,-33 14-2-15,17-3 1 0,2 2-6 0,-6-1 8 16,6 5-5-16,2 1 3 0,-6-2 0 0,9 4-1 15,-5 1 2-15,4-1 8 0,-3 2-11 0,6 2 0 16,-3-5 2-16,7 4-2 0,-3-1 3 0,-2 0 2 16,8 1-4-16,-3-2 6 0,3-1-3 0,3-1 3 15,-3 1-4-15,4-2 6 0,6 2 1 0,-7-5 0 16,10 2 6-16,1-2 1 0,2-1-5 16,4-5 4-16,4 1 0 0,6-3-2 0,0-2 1 15,7 0 0-15,2-2 0 0,5-6-40 16,2 1-88-16,1-6-99 0,4 1-117 0,-2-6-140 15,-2-1-172-15,3-2-167 0,-10-4-696 0,0 1-947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F908-C071-435D-8553-643A3B56F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4AB8-6DC0-414A-B9EE-F031C467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D4C7-7DBF-4E58-B519-E2270AC2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7676-BB00-444B-A79B-EB6ECCD3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AE3A-7E5D-4AFA-85F5-C4C8E943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1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70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2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8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63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5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17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64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82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3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7F13-09E4-47E7-8699-EF17A8A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D76D-0D05-4905-9F53-0B6B77B0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0A3FD-7F7B-4261-B3FF-C33C9CF7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02CF-F1CE-4C6E-A8C8-D1AA1755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F99A-4E76-441C-A4CD-AFCC7BF3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93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78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81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91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73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3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5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91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4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8DFE-5DD2-4B85-8871-472D3136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8589-A580-4E88-8901-0B2E852A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DF09A-AE96-4DB1-BEC3-7925F792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9CC4C-5209-440D-BF9F-FFB5D4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9C28-10C2-4F6F-A7E5-5DC6C79D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F0AD-605D-4055-8073-4657B92F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03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46F0-95D4-4BB6-B407-2583867B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F90684-96B6-4F36-8302-2CEAED1EE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6A6DE-6354-47B6-9434-DDEED4545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B1FF5-BBE0-4419-BD3A-47EDD179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7196B-AF2A-4160-81DF-4706D236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2C9D4-26D3-4EB8-8722-BB0322EA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9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DD0-AF83-41BB-98FD-A1253CBF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51182-A9F7-4244-B359-143FC2C0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B88C-A919-4CF0-8269-D127C5E5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C0E3-BC6A-4595-B9FB-CB754378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29F4-8C8A-431C-9308-BC14E064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370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E1B7-46BC-4C8D-9F06-5E82378F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51787-5C30-46D3-84D9-65F52B88F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2883-626D-42DD-8D55-63C42DED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B238-278F-44E5-A17F-66BE4AAC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BA5D-7E1A-4B91-BF72-0ADE68C8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0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7E990-3669-4A29-95D6-97EB620FA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E7BA-D0F0-4F18-A078-DBFAF20F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683E-7FFB-428C-AD6E-68EE77D9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7F35-3C04-4103-8BD0-6FA3377A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CB-1DAF-4F32-95E8-26AD8576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3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597D-BEA5-4639-9945-B96FF106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136A-4FB3-461E-83FF-1BF7FE24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9E133-E6BF-4B76-9009-90AF0435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09F9-C0D7-464D-B581-5C8FCEC0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A14A4-A4AA-4DA2-A52D-10E60C18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81C6-A514-484F-AC67-14E923EC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FDE4-C27F-4EE7-B9F4-84669F41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B4E52-757E-4AFF-B85A-5CD240D7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FDE6F-4EF5-4945-9E45-3C3D05E3C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B64FB-F480-4C11-8038-6D1F1E60F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9192-D165-4055-BB32-0C68E1068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506-344C-496A-AC32-8A4BB02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4D1CC-09F9-434B-9914-62374207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24C17-3D45-4F29-AD5A-71515F51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EF4C-5414-4404-AAEA-C7EE01C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E1396-14F0-419F-8C11-33625167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BD271-0253-4AE5-A138-648D6554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F892-CD74-4735-96A2-D76E70BE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6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0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3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69AF-ED61-4207-9603-0C814FF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A5D5E-F233-4E3B-9162-520B5BC8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CE56-D961-4D4E-8506-7909D8E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9C032-A559-439A-BBF4-AB08DA4F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F36F-7B46-4BF1-BA47-4782868C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5604-8CA4-4812-98A3-E1BB69D61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3F09-00EB-4839-8696-AAAB3FB1E729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CB07-DA63-4BA1-8A34-5722E7C8B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5191-BA61-4389-9E3B-3A4A537C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05BB-B4D3-4B4C-8F73-EE7C1DDC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32" r:id="rId8"/>
    <p:sldLayoutId id="2147483731" r:id="rId9"/>
    <p:sldLayoutId id="2147483730" r:id="rId10"/>
    <p:sldLayoutId id="2147483729" r:id="rId11"/>
    <p:sldLayoutId id="2147483728" r:id="rId12"/>
    <p:sldLayoutId id="2147483727" r:id="rId13"/>
    <p:sldLayoutId id="2147483726" r:id="rId14"/>
    <p:sldLayoutId id="2147483725" r:id="rId15"/>
    <p:sldLayoutId id="2147483724" r:id="rId16"/>
    <p:sldLayoutId id="2147483723" r:id="rId17"/>
    <p:sldLayoutId id="2147483722" r:id="rId18"/>
    <p:sldLayoutId id="2147483721" r:id="rId19"/>
    <p:sldLayoutId id="2147483720" r:id="rId20"/>
    <p:sldLayoutId id="2147483719" r:id="rId21"/>
    <p:sldLayoutId id="2147483718" r:id="rId22"/>
    <p:sldLayoutId id="2147483717" r:id="rId23"/>
    <p:sldLayoutId id="2147483716" r:id="rId24"/>
    <p:sldLayoutId id="2147483715" r:id="rId25"/>
    <p:sldLayoutId id="2147483714" r:id="rId26"/>
    <p:sldLayoutId id="2147483713" r:id="rId27"/>
    <p:sldLayoutId id="2147483709" r:id="rId28"/>
    <p:sldLayoutId id="2147483710" r:id="rId29"/>
    <p:sldLayoutId id="2147483711" r:id="rId30"/>
    <p:sldLayoutId id="2147483712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27CA5-E70D-4274-9FBB-79214A56C05E}"/>
              </a:ext>
            </a:extLst>
          </p:cNvPr>
          <p:cNvSpPr txBox="1"/>
          <p:nvPr/>
        </p:nvSpPr>
        <p:spPr>
          <a:xfrm>
            <a:off x="3256935" y="2598003"/>
            <a:ext cx="5415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STORAGE CLASS IN C</a:t>
            </a:r>
            <a:endParaRPr lang="en-IN" sz="4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30DB13-581D-4EC6-86E2-F6107B9CE687}"/>
                  </a:ext>
                </a:extLst>
              </p14:cNvPr>
              <p14:cNvContentPartPr/>
              <p14:nvPr/>
            </p14:nvContentPartPr>
            <p14:xfrm>
              <a:off x="3498120" y="3342600"/>
              <a:ext cx="6289560" cy="26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30DB13-581D-4EC6-86E2-F6107B9CE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760" y="3333240"/>
                <a:ext cx="630828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41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2F8C19-460C-41C6-A8EE-B5EDFF928E15}"/>
                  </a:ext>
                </a:extLst>
              </p14:cNvPr>
              <p14:cNvContentPartPr/>
              <p14:nvPr/>
            </p14:nvContentPartPr>
            <p14:xfrm>
              <a:off x="91080" y="399600"/>
              <a:ext cx="11808000" cy="569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2F8C19-460C-41C6-A8EE-B5EDFF928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20" y="390240"/>
                <a:ext cx="11826720" cy="57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5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7B2D-B1C5-4BD9-8300-F597933A462C}"/>
              </a:ext>
            </a:extLst>
          </p:cNvPr>
          <p:cNvSpPr txBox="1"/>
          <p:nvPr/>
        </p:nvSpPr>
        <p:spPr>
          <a:xfrm>
            <a:off x="4186083" y="0"/>
            <a:ext cx="438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AUTO STORAGE CLASS IN C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F102F-7422-4732-83F6-282349C29B9F}"/>
              </a:ext>
            </a:extLst>
          </p:cNvPr>
          <p:cNvSpPr txBox="1"/>
          <p:nvPr/>
        </p:nvSpPr>
        <p:spPr>
          <a:xfrm>
            <a:off x="7772401" y="1725562"/>
            <a:ext cx="3701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auto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auto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BC246-3DCE-4F03-BEA7-B9BE4663905A}"/>
              </a:ext>
            </a:extLst>
          </p:cNvPr>
          <p:cNvSpPr txBox="1"/>
          <p:nvPr/>
        </p:nvSpPr>
        <p:spPr>
          <a:xfrm>
            <a:off x="7772401" y="5113118"/>
            <a:ext cx="3052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OUTPUT</a:t>
            </a:r>
          </a:p>
          <a:p>
            <a:r>
              <a:rPr lang="en-IN" dirty="0"/>
              <a:t>2588672</a:t>
            </a:r>
          </a:p>
          <a:p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774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ED686-DD62-4E34-B793-49A243DB61D8}"/>
              </a:ext>
            </a:extLst>
          </p:cNvPr>
          <p:cNvSpPr txBox="1"/>
          <p:nvPr/>
        </p:nvSpPr>
        <p:spPr>
          <a:xfrm>
            <a:off x="4186083" y="0"/>
            <a:ext cx="438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AUTO STORAGE CLASS IN C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1B53-9A1C-49CD-B09E-5F3976F352D2}"/>
              </a:ext>
            </a:extLst>
          </p:cNvPr>
          <p:cNvSpPr txBox="1"/>
          <p:nvPr/>
        </p:nvSpPr>
        <p:spPr>
          <a:xfrm>
            <a:off x="550606" y="585286"/>
            <a:ext cx="115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B76E8-D813-4E76-AE37-18F83BFF5101}"/>
              </a:ext>
            </a:extLst>
          </p:cNvPr>
          <p:cNvSpPr txBox="1"/>
          <p:nvPr/>
        </p:nvSpPr>
        <p:spPr>
          <a:xfrm>
            <a:off x="3892345" y="585286"/>
            <a:ext cx="173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Example-1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9EE4D-7DC6-4EBB-84C3-C4DBF2BE5E6D}"/>
              </a:ext>
            </a:extLst>
          </p:cNvPr>
          <p:cNvSpPr txBox="1"/>
          <p:nvPr/>
        </p:nvSpPr>
        <p:spPr>
          <a:xfrm>
            <a:off x="8653614" y="542436"/>
            <a:ext cx="173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Example-2</a:t>
            </a:r>
            <a:endParaRPr lang="en-IN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7EE0F0-C710-46AD-A3ED-F9A38DF66BE1}"/>
              </a:ext>
            </a:extLst>
          </p:cNvPr>
          <p:cNvCxnSpPr>
            <a:cxnSpLocks/>
          </p:cNvCxnSpPr>
          <p:nvPr/>
        </p:nvCxnSpPr>
        <p:spPr>
          <a:xfrm>
            <a:off x="2654711" y="523220"/>
            <a:ext cx="0" cy="633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F2CC16-EA08-4708-942C-5C05B24E597B}"/>
              </a:ext>
            </a:extLst>
          </p:cNvPr>
          <p:cNvCxnSpPr>
            <a:cxnSpLocks/>
          </p:cNvCxnSpPr>
          <p:nvPr/>
        </p:nvCxnSpPr>
        <p:spPr>
          <a:xfrm>
            <a:off x="6377448" y="523220"/>
            <a:ext cx="0" cy="633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6BBA60-90D9-4E38-AB43-576B9E2BB129}"/>
              </a:ext>
            </a:extLst>
          </p:cNvPr>
          <p:cNvCxnSpPr/>
          <p:nvPr/>
        </p:nvCxnSpPr>
        <p:spPr>
          <a:xfrm>
            <a:off x="103239" y="1140091"/>
            <a:ext cx="119461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210BD4-B8B9-40A3-B0F2-04CC76731C65}"/>
              </a:ext>
            </a:extLst>
          </p:cNvPr>
          <p:cNvSpPr txBox="1"/>
          <p:nvPr/>
        </p:nvSpPr>
        <p:spPr>
          <a:xfrm>
            <a:off x="2459" y="1557513"/>
            <a:ext cx="2652252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Syntax:- </a:t>
            </a:r>
            <a:r>
              <a:rPr lang="en-US" b="1" dirty="0"/>
              <a:t>auto</a:t>
            </a:r>
            <a:r>
              <a:rPr lang="en-US" dirty="0"/>
              <a:t> int 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Default Value:- </a:t>
            </a:r>
            <a:r>
              <a:rPr lang="en-US" dirty="0"/>
              <a:t>garbage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Location:- </a:t>
            </a:r>
            <a:r>
              <a:rPr lang="en-US" dirty="0"/>
              <a:t>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Lifetime:- </a:t>
            </a:r>
            <a:r>
              <a:rPr lang="en-US" dirty="0"/>
              <a:t>End of Block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Scope:- </a:t>
            </a:r>
            <a:r>
              <a:rPr lang="en-US" dirty="0"/>
              <a:t>Block Scope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B40A9-865E-45F7-9385-F60D5196877A}"/>
              </a:ext>
            </a:extLst>
          </p:cNvPr>
          <p:cNvSpPr txBox="1"/>
          <p:nvPr/>
        </p:nvSpPr>
        <p:spPr>
          <a:xfrm>
            <a:off x="2880114" y="1326001"/>
            <a:ext cx="32372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auto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B33C5E-2FA3-466C-92E6-B87A7C6DC7B3}"/>
              </a:ext>
            </a:extLst>
          </p:cNvPr>
          <p:cNvSpPr txBox="1"/>
          <p:nvPr/>
        </p:nvSpPr>
        <p:spPr>
          <a:xfrm>
            <a:off x="4498749" y="5391512"/>
            <a:ext cx="1946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  <a:p>
            <a:r>
              <a:rPr lang="en-IN" dirty="0"/>
              <a:t>11</a:t>
            </a:r>
          </a:p>
          <a:p>
            <a:r>
              <a:rPr lang="en-IN" dirty="0"/>
              <a:t>11</a:t>
            </a:r>
          </a:p>
          <a:p>
            <a:r>
              <a:rPr lang="en-IN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D4F6D-227E-4438-AE74-D7FDFC83C72C}"/>
              </a:ext>
            </a:extLst>
          </p:cNvPr>
          <p:cNvSpPr txBox="1"/>
          <p:nvPr/>
        </p:nvSpPr>
        <p:spPr>
          <a:xfrm>
            <a:off x="6445536" y="1381825"/>
            <a:ext cx="61205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d%d%d%d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d%d%d%d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d);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d%d%d%d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c, d);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53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30ED7-8B5B-48A5-92DE-F8CDAD533DE9}"/>
              </a:ext>
            </a:extLst>
          </p:cNvPr>
          <p:cNvSpPr txBox="1"/>
          <p:nvPr/>
        </p:nvSpPr>
        <p:spPr>
          <a:xfrm>
            <a:off x="4186083" y="0"/>
            <a:ext cx="438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STATIC STORAGE CLASS IN C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705ED-FDE8-4919-BE68-227345E55FE9}"/>
              </a:ext>
            </a:extLst>
          </p:cNvPr>
          <p:cNvSpPr txBox="1"/>
          <p:nvPr/>
        </p:nvSpPr>
        <p:spPr>
          <a:xfrm>
            <a:off x="8568813" y="1111867"/>
            <a:ext cx="32244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"x=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9AC97-0B86-43E8-BB1B-287F7BB08670}"/>
              </a:ext>
            </a:extLst>
          </p:cNvPr>
          <p:cNvSpPr txBox="1"/>
          <p:nvPr/>
        </p:nvSpPr>
        <p:spPr>
          <a:xfrm>
            <a:off x="9355147" y="5102942"/>
            <a:ext cx="165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  <a:p>
            <a:r>
              <a:rPr lang="en-IN" dirty="0"/>
              <a:t>x=10</a:t>
            </a:r>
          </a:p>
          <a:p>
            <a:r>
              <a:rPr lang="en-IN" dirty="0"/>
              <a:t>x=20</a:t>
            </a:r>
          </a:p>
        </p:txBody>
      </p:sp>
    </p:spTree>
    <p:extLst>
      <p:ext uri="{BB962C8B-B14F-4D97-AF65-F5344CB8AC3E}">
        <p14:creationId xmlns:p14="http://schemas.microsoft.com/office/powerpoint/2010/main" val="416372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670F2-C343-4536-BF47-F8BAC814EED9}"/>
              </a:ext>
            </a:extLst>
          </p:cNvPr>
          <p:cNvSpPr txBox="1"/>
          <p:nvPr/>
        </p:nvSpPr>
        <p:spPr>
          <a:xfrm>
            <a:off x="4186083" y="0"/>
            <a:ext cx="438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STATIC STORAGE CLASS IN C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D17460-29C9-4D23-9D3C-AB7A214F6648}"/>
              </a:ext>
            </a:extLst>
          </p:cNvPr>
          <p:cNvCxnSpPr/>
          <p:nvPr/>
        </p:nvCxnSpPr>
        <p:spPr>
          <a:xfrm>
            <a:off x="103239" y="1140091"/>
            <a:ext cx="119461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63E36A-4BF8-4B97-95D0-2AD909AA8D10}"/>
              </a:ext>
            </a:extLst>
          </p:cNvPr>
          <p:cNvSpPr txBox="1"/>
          <p:nvPr/>
        </p:nvSpPr>
        <p:spPr>
          <a:xfrm>
            <a:off x="550606" y="585286"/>
            <a:ext cx="115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Syntax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9EC69-DE8E-4F2B-9533-DB8AAFAD9B7C}"/>
              </a:ext>
            </a:extLst>
          </p:cNvPr>
          <p:cNvSpPr txBox="1"/>
          <p:nvPr/>
        </p:nvSpPr>
        <p:spPr>
          <a:xfrm>
            <a:off x="5794886" y="585286"/>
            <a:ext cx="173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Example-1</a:t>
            </a:r>
            <a:endParaRPr lang="en-IN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9377C2-B769-450C-9B78-0D4250B01DBE}"/>
              </a:ext>
            </a:extLst>
          </p:cNvPr>
          <p:cNvCxnSpPr>
            <a:cxnSpLocks/>
          </p:cNvCxnSpPr>
          <p:nvPr/>
        </p:nvCxnSpPr>
        <p:spPr>
          <a:xfrm>
            <a:off x="2654711" y="523220"/>
            <a:ext cx="0" cy="633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4DFF9A-1A04-4EF4-ABF3-BFF84AD8159F}"/>
              </a:ext>
            </a:extLst>
          </p:cNvPr>
          <p:cNvSpPr txBox="1"/>
          <p:nvPr/>
        </p:nvSpPr>
        <p:spPr>
          <a:xfrm>
            <a:off x="2459" y="1557512"/>
            <a:ext cx="265225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Syntax:- </a:t>
            </a:r>
            <a:r>
              <a:rPr lang="en-US" b="1" dirty="0"/>
              <a:t>static </a:t>
            </a:r>
            <a:r>
              <a:rPr lang="en-US" dirty="0"/>
              <a:t>int a;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Default Value:- </a:t>
            </a:r>
            <a:r>
              <a:rPr lang="en-US" dirty="0"/>
              <a:t>Zero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Location:- </a:t>
            </a:r>
            <a:r>
              <a:rPr lang="en-US" dirty="0"/>
              <a:t>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Lifetime:- </a:t>
            </a:r>
            <a:r>
              <a:rPr lang="en-US" dirty="0"/>
              <a:t>Till the end of the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Scope:- </a:t>
            </a:r>
            <a:r>
              <a:rPr lang="en-US" dirty="0"/>
              <a:t>with in Block Scope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C72D9-43BD-4E9D-97E0-F976B09F874A}"/>
              </a:ext>
            </a:extLst>
          </p:cNvPr>
          <p:cNvSpPr txBox="1"/>
          <p:nvPr/>
        </p:nvSpPr>
        <p:spPr>
          <a:xfrm>
            <a:off x="4186083" y="1657218"/>
            <a:ext cx="61205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9E616-2B97-4BDC-9C27-4DD690E14C5A}"/>
              </a:ext>
            </a:extLst>
          </p:cNvPr>
          <p:cNvSpPr txBox="1"/>
          <p:nvPr/>
        </p:nvSpPr>
        <p:spPr>
          <a:xfrm>
            <a:off x="9858067" y="5450244"/>
            <a:ext cx="2191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OUTPUT</a:t>
            </a:r>
          </a:p>
          <a:p>
            <a:r>
              <a:rPr lang="en-IN" dirty="0"/>
              <a:t>11</a:t>
            </a:r>
          </a:p>
          <a:p>
            <a:r>
              <a:rPr lang="en-IN" dirty="0"/>
              <a:t>12</a:t>
            </a:r>
          </a:p>
          <a:p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881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87C17-B27A-4C2C-8840-A52A863165BB}"/>
              </a:ext>
            </a:extLst>
          </p:cNvPr>
          <p:cNvSpPr txBox="1"/>
          <p:nvPr/>
        </p:nvSpPr>
        <p:spPr>
          <a:xfrm>
            <a:off x="4186083" y="0"/>
            <a:ext cx="438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STATIC STORAGE CLASS IN C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C8B83-61D6-4E17-8FF1-C7C5684947F9}"/>
              </a:ext>
            </a:extLst>
          </p:cNvPr>
          <p:cNvSpPr txBox="1"/>
          <p:nvPr/>
        </p:nvSpPr>
        <p:spPr>
          <a:xfrm>
            <a:off x="5794886" y="585286"/>
            <a:ext cx="173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Example-2</a:t>
            </a:r>
            <a:endParaRPr lang="en-IN" sz="24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671B5D-EBDB-4018-A842-FBE3B1DBF364}"/>
              </a:ext>
            </a:extLst>
          </p:cNvPr>
          <p:cNvCxnSpPr/>
          <p:nvPr/>
        </p:nvCxnSpPr>
        <p:spPr>
          <a:xfrm>
            <a:off x="245807" y="1213833"/>
            <a:ext cx="119461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037D1B-2A70-4FCC-92E1-671ABAC95247}"/>
              </a:ext>
            </a:extLst>
          </p:cNvPr>
          <p:cNvSpPr txBox="1"/>
          <p:nvPr/>
        </p:nvSpPr>
        <p:spPr>
          <a:xfrm>
            <a:off x="707921" y="1858024"/>
            <a:ext cx="3478161" cy="258532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++</a:t>
            </a:r>
            <a:endParaRPr lang="en-I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(n)</a:t>
            </a:r>
          </a:p>
          <a:p>
            <a:r>
              <a:rPr lang="en-I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72241-3392-4A2D-8958-3E525CF7FBCB}"/>
              </a:ext>
            </a:extLst>
          </p:cNvPr>
          <p:cNvSpPr txBox="1"/>
          <p:nvPr/>
        </p:nvSpPr>
        <p:spPr>
          <a:xfrm>
            <a:off x="1421989" y="1343807"/>
            <a:ext cx="205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Pseudo-Code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5AF6A-453A-4A03-BAB8-47F46E9F9EB4}"/>
              </a:ext>
            </a:extLst>
          </p:cNvPr>
          <p:cNvSpPr txBox="1"/>
          <p:nvPr/>
        </p:nvSpPr>
        <p:spPr>
          <a:xfrm>
            <a:off x="4953003" y="1794130"/>
            <a:ext cx="257727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n)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n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4B21D-FF29-473D-B5C3-07DB7CEEFEBB}"/>
              </a:ext>
            </a:extLst>
          </p:cNvPr>
          <p:cNvSpPr txBox="1"/>
          <p:nvPr/>
        </p:nvSpPr>
        <p:spPr>
          <a:xfrm>
            <a:off x="5457515" y="1343807"/>
            <a:ext cx="205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c-Code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963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73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4207232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525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Chakraborty</dc:creator>
  <cp:lastModifiedBy>Indranil Chakraborty</cp:lastModifiedBy>
  <cp:revision>4</cp:revision>
  <dcterms:created xsi:type="dcterms:W3CDTF">2022-10-19T20:07:24Z</dcterms:created>
  <dcterms:modified xsi:type="dcterms:W3CDTF">2022-11-01T18:43:05Z</dcterms:modified>
</cp:coreProperties>
</file>