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6" r:id="rId6"/>
    <p:sldId id="301" r:id="rId7"/>
    <p:sldId id="302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20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EE557FC-6E67-4C4D-A2C9-667F634E6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1" r="4545"/>
          <a:stretch/>
        </p:blipFill>
        <p:spPr bwMode="auto">
          <a:xfrm>
            <a:off x="16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79"/>
            <a:ext cx="4015430" cy="291683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The Impact of Wages in Employment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Team Name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Devin, </a:t>
            </a:r>
            <a:r>
              <a:rPr lang="en-US" sz="1800" dirty="0" err="1">
                <a:solidFill>
                  <a:srgbClr val="FFFFFF"/>
                </a:solidFill>
              </a:rPr>
              <a:t>Kosel</a:t>
            </a:r>
            <a:r>
              <a:rPr lang="en-US" sz="1800" dirty="0">
                <a:solidFill>
                  <a:srgbClr val="FFFFFF"/>
                </a:solidFill>
              </a:rPr>
              <a:t>, Lesly, Mark, Will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EE557FC-6E67-4C4D-A2C9-667F634E6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1" r="4545"/>
          <a:stretch/>
        </p:blipFill>
        <p:spPr bwMode="auto">
          <a:xfrm>
            <a:off x="16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79"/>
            <a:ext cx="4015430" cy="29168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The Effect of Minimum Wage on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Team Name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Devin, </a:t>
            </a:r>
            <a:r>
              <a:rPr lang="en-US" sz="1800" dirty="0" err="1">
                <a:solidFill>
                  <a:srgbClr val="FFFFFF"/>
                </a:solidFill>
              </a:rPr>
              <a:t>Kosel</a:t>
            </a:r>
            <a:r>
              <a:rPr lang="en-US" sz="1800" dirty="0">
                <a:solidFill>
                  <a:srgbClr val="FFFFFF"/>
                </a:solidFill>
              </a:rPr>
              <a:t>, Lesly, Mark, Will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0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Minimum Wage in America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2378F9-B171-4CD5-BB5F-F898666FB4BB}"/>
              </a:ext>
            </a:extLst>
          </p:cNvPr>
          <p:cNvSpPr txBox="1"/>
          <p:nvPr/>
        </p:nvSpPr>
        <p:spPr>
          <a:xfrm>
            <a:off x="5680667" y="474345"/>
            <a:ext cx="54025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Minimum wage was established in 1938 under the Fair Labor Standard Act, which established a federal minimum wage of 25 cents per hour. The bill was signed into law by President Roosevelt as part of the New Deal to protect workers during the Great Depression.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purpose of the minimum wage is to provide a base pay rate for employees and protect workers against unduly low pay.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U.S. current national minimum wage is $7.25 per hour. Many states and cities have their own minimum wage. Employees receive whichever is higher, the federal or local minimum wage.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5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Arguments for the Minimum Wage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378F9-B171-4CD5-BB5F-F898666FB4BB}"/>
              </a:ext>
            </a:extLst>
          </p:cNvPr>
          <p:cNvSpPr txBox="1"/>
          <p:nvPr/>
        </p:nvSpPr>
        <p:spPr>
          <a:xfrm>
            <a:off x="990932" y="2384688"/>
            <a:ext cx="6697715" cy="3845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impact of raising the minimum wage is one of the most debated subjects in economics</a:t>
            </a: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Many businesses and conservatives oppose raising the minimum wage arguing a higher minimum wage generally leads employers to reduce the size of their work force. While progressive economists have challenged these assumptions.</a:t>
            </a: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5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/>
              <a:t>Does increasing minimum wage influence employment opportunities?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E6207-70F4-415D-908C-178189CAFA07}"/>
              </a:ext>
            </a:extLst>
          </p:cNvPr>
          <p:cNvSpPr txBox="1"/>
          <p:nvPr/>
        </p:nvSpPr>
        <p:spPr>
          <a:xfrm>
            <a:off x="2046914" y="1897380"/>
            <a:ext cx="79359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Who benefits and who doesn’t?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53D0582-23A6-479F-815C-6F622FCBF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08" y="2559223"/>
            <a:ext cx="6829469" cy="38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2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5 Questions the Most Interesting People Will Always Ask in Conversations |  Inc.com">
            <a:extLst>
              <a:ext uri="{FF2B5EF4-FFF2-40B4-BE49-F238E27FC236}">
                <a16:creationId xmlns:a16="http://schemas.microsoft.com/office/drawing/2014/main" id="{8B91B1CE-4314-4F1D-8AB2-C3BCBFFE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5DB4-1C44-4883-A4E1-04093ED18438}"/>
              </a:ext>
            </a:extLst>
          </p:cNvPr>
          <p:cNvSpPr txBox="1"/>
          <p:nvPr/>
        </p:nvSpPr>
        <p:spPr>
          <a:xfrm>
            <a:off x="2835479" y="3343013"/>
            <a:ext cx="2877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0A8C5-2C78-42B3-B2A0-2272562C59CC}"/>
              </a:ext>
            </a:extLst>
          </p:cNvPr>
          <p:cNvSpPr txBox="1"/>
          <p:nvPr/>
        </p:nvSpPr>
        <p:spPr>
          <a:xfrm>
            <a:off x="6645479" y="1767281"/>
            <a:ext cx="2877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49873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Verdana</vt:lpstr>
      <vt:lpstr>1_RetrospectVTI</vt:lpstr>
      <vt:lpstr>The Impact of Wages in Employment </vt:lpstr>
      <vt:lpstr>The Effect of Minimum Wage on Employment</vt:lpstr>
      <vt:lpstr>Minimum Wage in America</vt:lpstr>
      <vt:lpstr>Arguments for the Minimum Wage</vt:lpstr>
      <vt:lpstr>Does increasing minimum wage influence employment opportunities?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Wages in Employment</dc:title>
  <dc:creator>Lesly Sok</dc:creator>
  <cp:lastModifiedBy>Lesly Sok</cp:lastModifiedBy>
  <cp:revision>3</cp:revision>
  <dcterms:created xsi:type="dcterms:W3CDTF">2020-10-24T23:37:02Z</dcterms:created>
  <dcterms:modified xsi:type="dcterms:W3CDTF">2020-10-25T00:04:11Z</dcterms:modified>
</cp:coreProperties>
</file>