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6" r:id="rId5"/>
    <p:sldId id="301" r:id="rId6"/>
    <p:sldId id="302" r:id="rId7"/>
    <p:sldId id="304" r:id="rId8"/>
    <p:sldId id="311" r:id="rId9"/>
    <p:sldId id="308" r:id="rId10"/>
    <p:sldId id="309" r:id="rId11"/>
    <p:sldId id="310" r:id="rId12"/>
    <p:sldId id="312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EE557FC-6E67-4C4D-A2C9-667F634E6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1" r="4545"/>
          <a:stretch/>
        </p:blipFill>
        <p:spPr bwMode="auto">
          <a:xfrm>
            <a:off x="16" y="10"/>
            <a:ext cx="75568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79"/>
            <a:ext cx="4015430" cy="29168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The Effect of Minimum Wage on Employment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Team Name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Devin, </a:t>
            </a:r>
            <a:r>
              <a:rPr lang="en-US" sz="1800" dirty="0" err="1">
                <a:solidFill>
                  <a:srgbClr val="FFFFFF"/>
                </a:solidFill>
              </a:rPr>
              <a:t>Kosel</a:t>
            </a:r>
            <a:r>
              <a:rPr lang="en-US" sz="1800" dirty="0">
                <a:solidFill>
                  <a:srgbClr val="FFFFFF"/>
                </a:solidFill>
              </a:rPr>
              <a:t>, Lesly, Mark, Will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80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5 Questions the Most Interesting People Will Always Ask in Conversations |  Inc.com">
            <a:extLst>
              <a:ext uri="{FF2B5EF4-FFF2-40B4-BE49-F238E27FC236}">
                <a16:creationId xmlns:a16="http://schemas.microsoft.com/office/drawing/2014/main" id="{8B91B1CE-4314-4F1D-8AB2-C3BCBFFE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E5DB4-1C44-4883-A4E1-04093ED18438}"/>
              </a:ext>
            </a:extLst>
          </p:cNvPr>
          <p:cNvSpPr txBox="1"/>
          <p:nvPr/>
        </p:nvSpPr>
        <p:spPr>
          <a:xfrm>
            <a:off x="2835479" y="3343013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0A8C5-2C78-42B3-B2A0-2272562C59CC}"/>
              </a:ext>
            </a:extLst>
          </p:cNvPr>
          <p:cNvSpPr txBox="1"/>
          <p:nvPr/>
        </p:nvSpPr>
        <p:spPr>
          <a:xfrm>
            <a:off x="6645479" y="1767281"/>
            <a:ext cx="2877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49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326503"/>
            <a:ext cx="3659246" cy="21357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Minimum Wage in America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5680667" y="474345"/>
            <a:ext cx="54025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Minimum wage was established in 1938 under the Fair Labor Standard Act, which established a federal minimum wage of 25 cents per hour. The bill was signed into law by President Roosevelt as part of the New Deal to protect workers during the Great Depression.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purpose of the minimum wage is to provide a base pay rate for employees and protect workers against unduly low pay. 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U.S. current national minimum wage is $7.25 per hour. Many states and cities have their own minimum wage. Employees receive whichever is higher, the federal or local minimum wage.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E91FC8-1ED9-4094-B1D6-AEAA9AA8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5" y="2981915"/>
            <a:ext cx="4157563" cy="32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Arguments for the Minimum Wage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378F9-B171-4CD5-BB5F-F898666FB4BB}"/>
              </a:ext>
            </a:extLst>
          </p:cNvPr>
          <p:cNvSpPr txBox="1"/>
          <p:nvPr/>
        </p:nvSpPr>
        <p:spPr>
          <a:xfrm>
            <a:off x="990932" y="2384688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The impact of raising the minimum wage is one of the most debated subjects in economics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Many businesses and conservatives oppose raising the minimum wage arguing a higher minimum wage generally leads employers to reduce the size of their work force. While progressive economists have challenged these assumptions.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/>
              <a:t>Does increasing minimum wage influence employment opportunities?</a:t>
            </a:r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E6207-70F4-415D-908C-178189CAFA07}"/>
              </a:ext>
            </a:extLst>
          </p:cNvPr>
          <p:cNvSpPr txBox="1"/>
          <p:nvPr/>
        </p:nvSpPr>
        <p:spPr>
          <a:xfrm>
            <a:off x="2046914" y="1897380"/>
            <a:ext cx="79359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Who benefits and who doesn’t?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53D0582-23A6-479F-815C-6F622FCBF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08" y="2559223"/>
            <a:ext cx="6829469" cy="38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2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41B0B022-3881-4796-9666-F55523CE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861"/>
          <a:stretch/>
        </p:blipFill>
        <p:spPr>
          <a:xfrm>
            <a:off x="6544718" y="0"/>
            <a:ext cx="5641597" cy="64007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6C039EA-81E5-4ADD-92D6-49A729E4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2037"/>
            <a:ext cx="6233356" cy="48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Content Placeholder 17" descr="Chart, histogram&#10;&#10;Description automatically generated">
            <a:extLst>
              <a:ext uri="{FF2B5EF4-FFF2-40B4-BE49-F238E27FC236}">
                <a16:creationId xmlns:a16="http://schemas.microsoft.com/office/drawing/2014/main" id="{C58377A1-3ADF-499D-B923-B10EE42C2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7" y="0"/>
            <a:ext cx="6400794" cy="6400794"/>
          </a:xfr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7B1190B-F50A-48E9-879A-F0DCB779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" y="1003355"/>
            <a:ext cx="6131363" cy="48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Chart, histogram&#10;&#10;Description automatically generated">
            <a:extLst>
              <a:ext uri="{FF2B5EF4-FFF2-40B4-BE49-F238E27FC236}">
                <a16:creationId xmlns:a16="http://schemas.microsoft.com/office/drawing/2014/main" id="{BB5E521B-B390-484F-B152-453ED8E0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4368" y="92467"/>
            <a:ext cx="6398388" cy="65369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8718DBA-DD68-4A4C-B0E4-0765BD2E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-1"/>
            <a:ext cx="6296026" cy="64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240FF3C3-C5A3-4574-ABA8-042815D7C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9" y="0"/>
            <a:ext cx="5981266" cy="6370420"/>
          </a:xfrm>
        </p:spPr>
      </p:pic>
      <p:pic>
        <p:nvPicPr>
          <p:cNvPr id="22" name="Content Placeholder 21" descr="Chart, line chart&#10;&#10;Description automatically generated">
            <a:extLst>
              <a:ext uri="{FF2B5EF4-FFF2-40B4-BE49-F238E27FC236}">
                <a16:creationId xmlns:a16="http://schemas.microsoft.com/office/drawing/2014/main" id="{2399B47E-789D-4636-AC30-F4DA4EFCD9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04933" y="578229"/>
            <a:ext cx="6490034" cy="5213961"/>
          </a:xfrm>
        </p:spPr>
      </p:pic>
    </p:spTree>
    <p:extLst>
      <p:ext uri="{BB962C8B-B14F-4D97-AF65-F5344CB8AC3E}">
        <p14:creationId xmlns:p14="http://schemas.microsoft.com/office/powerpoint/2010/main" val="41894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9C64-7734-4F4C-A703-949E5A3B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5EDB-4140-408C-8FA9-6C361286C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FA9D6-4A61-4164-B14A-629283E2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22FBB6-EEBF-4BA6-B7DB-97B0E9DB23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38948" y="0"/>
            <a:ext cx="6375400" cy="6409267"/>
          </a:xfr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C66C98DA-D68C-45FC-A51D-73421002E0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575734"/>
            <a:ext cx="6092235" cy="5511800"/>
          </a:xfrm>
        </p:spPr>
      </p:pic>
    </p:spTree>
    <p:extLst>
      <p:ext uri="{BB962C8B-B14F-4D97-AF65-F5344CB8AC3E}">
        <p14:creationId xmlns:p14="http://schemas.microsoft.com/office/powerpoint/2010/main" val="15014268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Verdana</vt:lpstr>
      <vt:lpstr>1_RetrospectVTI</vt:lpstr>
      <vt:lpstr>The Effect of Minimum Wage on Employment</vt:lpstr>
      <vt:lpstr>Minimum Wage in America</vt:lpstr>
      <vt:lpstr>Arguments for the Minimum Wage</vt:lpstr>
      <vt:lpstr>Does increasing minimum wage influence employment opportunities?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Minimum Wage on Employment</dc:title>
  <dc:creator>Devin Dubin</dc:creator>
  <cp:lastModifiedBy>Devin Dubin</cp:lastModifiedBy>
  <cp:revision>1</cp:revision>
  <dcterms:created xsi:type="dcterms:W3CDTF">2020-10-27T01:45:09Z</dcterms:created>
  <dcterms:modified xsi:type="dcterms:W3CDTF">2020-10-27T01:49:04Z</dcterms:modified>
</cp:coreProperties>
</file>