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Hind Guntur"/>
      <p:regular r:id="rId30"/>
      <p:bold r:id="rId31"/>
    </p:embeddedFont>
    <p:embeddedFont>
      <p:font typeface="Lily Script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indGuntur-bold.fntdata"/><Relationship Id="rId30" Type="http://schemas.openxmlformats.org/officeDocument/2006/relationships/font" Target="fonts/HindGuntur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ilyScript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e1d838b627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e1d838b627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1f201e1e9c9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1f201e1e9c9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1f1f27cded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2" name="Google Shape;1292;g1f1f27cded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secure coding practices to mitigate the risk of vulnerabilities and exploits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Protection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robust access controls to restrict unauthorized access to sensitive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Quality Assurance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Conducting regular code reviews to identify and rectify security loopholes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Communication/Collaboration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Foster open communication within the development team to ensure prompt reporting of risks and concerns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Contingency 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Mindfully and consistently updating security protocols to properly handle any potential vulnerabilities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2afcfc0e52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2afcfc0e52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ge1d838b627_4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4" name="Google Shape;1354;ge1d838b627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35c9f142d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135c9f142d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1f201e1e9c9_3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1f201e1e9c9_3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f1f27cded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f1f27cded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f201e1e9c9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f201e1e9c9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1f201e1e9c9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1f201e1e9c9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e1d838b627_4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e1d838b627_4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1f201e1e9c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1f201e1e9c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A1741"/>
                </a:solidFill>
                <a:latin typeface="Hind Guntur"/>
                <a:ea typeface="Hind Guntur"/>
                <a:cs typeface="Hind Guntur"/>
                <a:sym typeface="Hind Guntur"/>
              </a:rPr>
              <a:t>Velocity (how much work needs to be done per sprint) = total number of PBI points / 2 sprints</a:t>
            </a:r>
            <a:endParaRPr sz="1200">
              <a:solidFill>
                <a:srgbClr val="1A174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A1741"/>
                </a:solidFill>
                <a:latin typeface="Hind Guntur"/>
                <a:ea typeface="Hind Guntur"/>
                <a:cs typeface="Hind Guntur"/>
                <a:sym typeface="Hind Guntur"/>
              </a:rPr>
              <a:t>Capacity (how much work is possible per sprint) = group size * number of hours per week * 2 weeks</a:t>
            </a:r>
            <a:endParaRPr sz="1200">
              <a:solidFill>
                <a:srgbClr val="1A174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A174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A1741"/>
                </a:solidFill>
                <a:latin typeface="Hind Guntur"/>
                <a:ea typeface="Hind Guntur"/>
                <a:cs typeface="Hind Guntur"/>
                <a:sym typeface="Hind Guntur"/>
              </a:rPr>
              <a:t>Velocity = 49 PBI points / 2 = 24.5 PBI points per sprint</a:t>
            </a:r>
            <a:endParaRPr sz="1200">
              <a:solidFill>
                <a:srgbClr val="1A174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A1741"/>
                </a:solidFill>
                <a:latin typeface="Hind Guntur"/>
                <a:ea typeface="Hind Guntur"/>
                <a:cs typeface="Hind Guntur"/>
                <a:sym typeface="Hind Guntur"/>
              </a:rPr>
              <a:t>Capacity 4 people * 6.125 hours per week * 2 weeks = 49 hours/PBI points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1f1f27cded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1f1f27cded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f201e1e9c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f201e1e9c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375" y="4351975"/>
            <a:ext cx="9144000" cy="829600"/>
            <a:chOff x="-1375" y="4351975"/>
            <a:chExt cx="9144000" cy="829600"/>
          </a:xfrm>
        </p:grpSpPr>
        <p:sp>
          <p:nvSpPr>
            <p:cNvPr id="10" name="Google Shape;10;p2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873795" y="216125"/>
            <a:ext cx="8064147" cy="581212"/>
            <a:chOff x="873795" y="216125"/>
            <a:chExt cx="8064147" cy="581212"/>
          </a:xfrm>
        </p:grpSpPr>
        <p:sp>
          <p:nvSpPr>
            <p:cNvPr id="13" name="Google Shape;13;p2"/>
            <p:cNvSpPr/>
            <p:nvPr/>
          </p:nvSpPr>
          <p:spPr>
            <a:xfrm>
              <a:off x="873795" y="216125"/>
              <a:ext cx="822541" cy="324802"/>
            </a:xfrm>
            <a:custGeom>
              <a:rect b="b" l="l" r="r" t="t"/>
              <a:pathLst>
                <a:path extrusionOk="0" h="342799" w="868117">
                  <a:moveTo>
                    <a:pt x="671879" y="276410"/>
                  </a:moveTo>
                  <a:cubicBezTo>
                    <a:pt x="656921" y="275811"/>
                    <a:pt x="645554" y="263846"/>
                    <a:pt x="645554" y="248888"/>
                  </a:cubicBezTo>
                  <a:cubicBezTo>
                    <a:pt x="645554" y="248888"/>
                    <a:pt x="645554" y="248888"/>
                    <a:pt x="645554" y="248888"/>
                  </a:cubicBezTo>
                  <a:cubicBezTo>
                    <a:pt x="645554" y="208205"/>
                    <a:pt x="590511" y="174700"/>
                    <a:pt x="522905" y="174700"/>
                  </a:cubicBezTo>
                  <a:cubicBezTo>
                    <a:pt x="520512" y="174700"/>
                    <a:pt x="518118" y="174700"/>
                    <a:pt x="516323" y="174700"/>
                  </a:cubicBezTo>
                  <a:cubicBezTo>
                    <a:pt x="512135" y="174700"/>
                    <a:pt x="507947" y="173504"/>
                    <a:pt x="504956" y="170512"/>
                  </a:cubicBezTo>
                  <a:cubicBezTo>
                    <a:pt x="501965" y="167521"/>
                    <a:pt x="500170" y="163333"/>
                    <a:pt x="500170" y="159145"/>
                  </a:cubicBezTo>
                  <a:cubicBezTo>
                    <a:pt x="500170" y="159145"/>
                    <a:pt x="500170" y="159145"/>
                    <a:pt x="500170" y="159145"/>
                  </a:cubicBezTo>
                  <a:cubicBezTo>
                    <a:pt x="500170" y="71196"/>
                    <a:pt x="437948" y="0"/>
                    <a:pt x="360768" y="0"/>
                  </a:cubicBezTo>
                  <a:cubicBezTo>
                    <a:pt x="296751" y="0"/>
                    <a:pt x="242905" y="49060"/>
                    <a:pt x="226153" y="116068"/>
                  </a:cubicBezTo>
                  <a:cubicBezTo>
                    <a:pt x="224957" y="122051"/>
                    <a:pt x="220769" y="126837"/>
                    <a:pt x="215982" y="129829"/>
                  </a:cubicBezTo>
                  <a:cubicBezTo>
                    <a:pt x="210598" y="132820"/>
                    <a:pt x="204615" y="133418"/>
                    <a:pt x="199230" y="132222"/>
                  </a:cubicBezTo>
                  <a:cubicBezTo>
                    <a:pt x="186666" y="128632"/>
                    <a:pt x="173504" y="126837"/>
                    <a:pt x="159743" y="126837"/>
                  </a:cubicBezTo>
                  <a:cubicBezTo>
                    <a:pt x="89743" y="126837"/>
                    <a:pt x="33504" y="173504"/>
                    <a:pt x="33504" y="230940"/>
                  </a:cubicBezTo>
                  <a:cubicBezTo>
                    <a:pt x="33504" y="242905"/>
                    <a:pt x="35897" y="253675"/>
                    <a:pt x="40085" y="264444"/>
                  </a:cubicBezTo>
                  <a:cubicBezTo>
                    <a:pt x="44273" y="275213"/>
                    <a:pt x="39487" y="287777"/>
                    <a:pt x="29316" y="292563"/>
                  </a:cubicBezTo>
                  <a:cubicBezTo>
                    <a:pt x="10769" y="301538"/>
                    <a:pt x="0" y="311709"/>
                    <a:pt x="0" y="323076"/>
                  </a:cubicBezTo>
                  <a:cubicBezTo>
                    <a:pt x="0" y="356580"/>
                    <a:pt x="868117" y="342221"/>
                    <a:pt x="868117" y="318290"/>
                  </a:cubicBezTo>
                  <a:cubicBezTo>
                    <a:pt x="866921" y="297948"/>
                    <a:pt x="783759" y="281196"/>
                    <a:pt x="671879" y="276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23610" y="246262"/>
              <a:ext cx="1014333" cy="551074"/>
            </a:xfrm>
            <a:custGeom>
              <a:rect b="b" l="l" r="r" t="t"/>
              <a:pathLst>
                <a:path extrusionOk="0" h="770733" w="1418647">
                  <a:moveTo>
                    <a:pt x="1416274" y="484749"/>
                  </a:moveTo>
                  <a:cubicBezTo>
                    <a:pt x="1415681" y="480596"/>
                    <a:pt x="1415681" y="476442"/>
                    <a:pt x="1415088" y="472883"/>
                  </a:cubicBezTo>
                  <a:cubicBezTo>
                    <a:pt x="1415088" y="471103"/>
                    <a:pt x="1414494" y="469323"/>
                    <a:pt x="1414494" y="467543"/>
                  </a:cubicBezTo>
                  <a:cubicBezTo>
                    <a:pt x="1413901" y="463390"/>
                    <a:pt x="1413308" y="459829"/>
                    <a:pt x="1412714" y="455676"/>
                  </a:cubicBezTo>
                  <a:cubicBezTo>
                    <a:pt x="1412714" y="454490"/>
                    <a:pt x="1412121" y="452709"/>
                    <a:pt x="1412121" y="451523"/>
                  </a:cubicBezTo>
                  <a:cubicBezTo>
                    <a:pt x="1410934" y="446183"/>
                    <a:pt x="1409748" y="441436"/>
                    <a:pt x="1407968" y="436096"/>
                  </a:cubicBezTo>
                  <a:cubicBezTo>
                    <a:pt x="1407968" y="436096"/>
                    <a:pt x="1407968" y="436096"/>
                    <a:pt x="1407968" y="435503"/>
                  </a:cubicBezTo>
                  <a:cubicBezTo>
                    <a:pt x="1406781" y="430756"/>
                    <a:pt x="1405001" y="426010"/>
                    <a:pt x="1403221" y="421857"/>
                  </a:cubicBezTo>
                  <a:cubicBezTo>
                    <a:pt x="1402628" y="420670"/>
                    <a:pt x="1402034" y="419483"/>
                    <a:pt x="1402034" y="418296"/>
                  </a:cubicBezTo>
                  <a:cubicBezTo>
                    <a:pt x="1400848" y="414737"/>
                    <a:pt x="1399068" y="411176"/>
                    <a:pt x="1397288" y="408210"/>
                  </a:cubicBezTo>
                  <a:cubicBezTo>
                    <a:pt x="1396695" y="407023"/>
                    <a:pt x="1396101" y="405837"/>
                    <a:pt x="1395508" y="404650"/>
                  </a:cubicBezTo>
                  <a:cubicBezTo>
                    <a:pt x="1393728" y="401090"/>
                    <a:pt x="1391948" y="397530"/>
                    <a:pt x="1389575" y="393970"/>
                  </a:cubicBezTo>
                  <a:cubicBezTo>
                    <a:pt x="1388981" y="393377"/>
                    <a:pt x="1388981" y="392783"/>
                    <a:pt x="1388388" y="392190"/>
                  </a:cubicBezTo>
                  <a:cubicBezTo>
                    <a:pt x="1383048" y="383883"/>
                    <a:pt x="1377708" y="376170"/>
                    <a:pt x="1371181" y="369050"/>
                  </a:cubicBezTo>
                  <a:cubicBezTo>
                    <a:pt x="1370588" y="368457"/>
                    <a:pt x="1369995" y="367863"/>
                    <a:pt x="1369995" y="367270"/>
                  </a:cubicBezTo>
                  <a:cubicBezTo>
                    <a:pt x="1367028" y="364304"/>
                    <a:pt x="1364062" y="361337"/>
                    <a:pt x="1361095" y="358370"/>
                  </a:cubicBezTo>
                  <a:cubicBezTo>
                    <a:pt x="1360501" y="357777"/>
                    <a:pt x="1359908" y="357184"/>
                    <a:pt x="1359908" y="357184"/>
                  </a:cubicBezTo>
                  <a:cubicBezTo>
                    <a:pt x="1349228" y="347097"/>
                    <a:pt x="1337362" y="338197"/>
                    <a:pt x="1324309" y="329891"/>
                  </a:cubicBezTo>
                  <a:cubicBezTo>
                    <a:pt x="1324309" y="329891"/>
                    <a:pt x="1324309" y="329891"/>
                    <a:pt x="1323715" y="329891"/>
                  </a:cubicBezTo>
                  <a:cubicBezTo>
                    <a:pt x="1319562" y="327517"/>
                    <a:pt x="1314815" y="324551"/>
                    <a:pt x="1310068" y="322177"/>
                  </a:cubicBezTo>
                  <a:cubicBezTo>
                    <a:pt x="1310068" y="322177"/>
                    <a:pt x="1310068" y="322177"/>
                    <a:pt x="1310068" y="322177"/>
                  </a:cubicBezTo>
                  <a:cubicBezTo>
                    <a:pt x="1256669" y="294291"/>
                    <a:pt x="1187249" y="283018"/>
                    <a:pt x="1110710" y="283018"/>
                  </a:cubicBezTo>
                  <a:cubicBezTo>
                    <a:pt x="1108930" y="283018"/>
                    <a:pt x="1107150" y="283018"/>
                    <a:pt x="1105370" y="283018"/>
                  </a:cubicBezTo>
                  <a:cubicBezTo>
                    <a:pt x="1073924" y="91966"/>
                    <a:pt x="908385" y="0"/>
                    <a:pt x="708434" y="0"/>
                  </a:cubicBezTo>
                  <a:cubicBezTo>
                    <a:pt x="508482" y="0"/>
                    <a:pt x="342350" y="91966"/>
                    <a:pt x="311497" y="283018"/>
                  </a:cubicBezTo>
                  <a:cubicBezTo>
                    <a:pt x="309717" y="283018"/>
                    <a:pt x="307937" y="283018"/>
                    <a:pt x="306157" y="283018"/>
                  </a:cubicBezTo>
                  <a:cubicBezTo>
                    <a:pt x="137059" y="283018"/>
                    <a:pt x="0" y="338791"/>
                    <a:pt x="0" y="508482"/>
                  </a:cubicBezTo>
                  <a:cubicBezTo>
                    <a:pt x="0" y="622401"/>
                    <a:pt x="62299" y="697161"/>
                    <a:pt x="154859" y="733947"/>
                  </a:cubicBezTo>
                  <a:cubicBezTo>
                    <a:pt x="155452" y="733947"/>
                    <a:pt x="155452" y="733947"/>
                    <a:pt x="156045" y="734540"/>
                  </a:cubicBezTo>
                  <a:cubicBezTo>
                    <a:pt x="159012" y="735727"/>
                    <a:pt x="161979" y="736914"/>
                    <a:pt x="164945" y="738100"/>
                  </a:cubicBezTo>
                  <a:cubicBezTo>
                    <a:pt x="165539" y="738100"/>
                    <a:pt x="166132" y="738694"/>
                    <a:pt x="166725" y="738694"/>
                  </a:cubicBezTo>
                  <a:cubicBezTo>
                    <a:pt x="175032" y="741660"/>
                    <a:pt x="183932" y="744627"/>
                    <a:pt x="192832" y="747000"/>
                  </a:cubicBezTo>
                  <a:cubicBezTo>
                    <a:pt x="194612" y="747593"/>
                    <a:pt x="195798" y="747593"/>
                    <a:pt x="197578" y="748187"/>
                  </a:cubicBezTo>
                  <a:cubicBezTo>
                    <a:pt x="199952" y="748780"/>
                    <a:pt x="202325" y="749373"/>
                    <a:pt x="204698" y="749967"/>
                  </a:cubicBezTo>
                  <a:cubicBezTo>
                    <a:pt x="206478" y="750560"/>
                    <a:pt x="208852" y="751154"/>
                    <a:pt x="210631" y="751154"/>
                  </a:cubicBezTo>
                  <a:cubicBezTo>
                    <a:pt x="213005" y="751747"/>
                    <a:pt x="215972" y="752340"/>
                    <a:pt x="218345" y="752934"/>
                  </a:cubicBezTo>
                  <a:cubicBezTo>
                    <a:pt x="221905" y="753527"/>
                    <a:pt x="224872" y="754120"/>
                    <a:pt x="228431" y="754714"/>
                  </a:cubicBezTo>
                  <a:cubicBezTo>
                    <a:pt x="230211" y="755307"/>
                    <a:pt x="231991" y="755307"/>
                    <a:pt x="233771" y="755307"/>
                  </a:cubicBezTo>
                  <a:cubicBezTo>
                    <a:pt x="236738" y="755900"/>
                    <a:pt x="239111" y="755900"/>
                    <a:pt x="242078" y="756493"/>
                  </a:cubicBezTo>
                  <a:cubicBezTo>
                    <a:pt x="243858" y="756493"/>
                    <a:pt x="245638" y="757087"/>
                    <a:pt x="247418" y="757087"/>
                  </a:cubicBezTo>
                  <a:cubicBezTo>
                    <a:pt x="250978" y="757680"/>
                    <a:pt x="254538" y="757680"/>
                    <a:pt x="258098" y="758273"/>
                  </a:cubicBezTo>
                  <a:cubicBezTo>
                    <a:pt x="258691" y="758273"/>
                    <a:pt x="259878" y="758273"/>
                    <a:pt x="260471" y="758273"/>
                  </a:cubicBezTo>
                  <a:cubicBezTo>
                    <a:pt x="264624" y="758867"/>
                    <a:pt x="269371" y="758867"/>
                    <a:pt x="274118" y="759460"/>
                  </a:cubicBezTo>
                  <a:cubicBezTo>
                    <a:pt x="275304" y="759460"/>
                    <a:pt x="277084" y="759460"/>
                    <a:pt x="278271" y="759460"/>
                  </a:cubicBezTo>
                  <a:cubicBezTo>
                    <a:pt x="281831" y="759460"/>
                    <a:pt x="284798" y="760054"/>
                    <a:pt x="288357" y="760054"/>
                  </a:cubicBezTo>
                  <a:cubicBezTo>
                    <a:pt x="289544" y="760054"/>
                    <a:pt x="291324" y="760054"/>
                    <a:pt x="292511" y="760054"/>
                  </a:cubicBezTo>
                  <a:cubicBezTo>
                    <a:pt x="297257" y="760054"/>
                    <a:pt x="302004" y="760054"/>
                    <a:pt x="306751" y="760054"/>
                  </a:cubicBezTo>
                  <a:cubicBezTo>
                    <a:pt x="306751" y="760054"/>
                    <a:pt x="306751" y="760054"/>
                    <a:pt x="306751" y="760054"/>
                  </a:cubicBezTo>
                  <a:cubicBezTo>
                    <a:pt x="306751" y="760054"/>
                    <a:pt x="306751" y="760054"/>
                    <a:pt x="306751" y="760054"/>
                  </a:cubicBezTo>
                  <a:cubicBezTo>
                    <a:pt x="306751" y="760054"/>
                    <a:pt x="306751" y="760054"/>
                    <a:pt x="306751" y="760054"/>
                  </a:cubicBezTo>
                  <a:cubicBezTo>
                    <a:pt x="364897" y="760054"/>
                    <a:pt x="418890" y="743440"/>
                    <a:pt x="465169" y="715554"/>
                  </a:cubicBezTo>
                  <a:cubicBezTo>
                    <a:pt x="494836" y="730980"/>
                    <a:pt x="527469" y="742847"/>
                    <a:pt x="563069" y="752340"/>
                  </a:cubicBezTo>
                  <a:cubicBezTo>
                    <a:pt x="608161" y="764207"/>
                    <a:pt x="658001" y="770733"/>
                    <a:pt x="709620" y="770733"/>
                  </a:cubicBezTo>
                  <a:cubicBezTo>
                    <a:pt x="709620" y="770733"/>
                    <a:pt x="709620" y="770733"/>
                    <a:pt x="709620" y="770733"/>
                  </a:cubicBezTo>
                  <a:cubicBezTo>
                    <a:pt x="709620" y="770733"/>
                    <a:pt x="709620" y="770733"/>
                    <a:pt x="709620" y="770733"/>
                  </a:cubicBezTo>
                  <a:cubicBezTo>
                    <a:pt x="789720" y="770733"/>
                    <a:pt x="864479" y="754714"/>
                    <a:pt x="927372" y="728014"/>
                  </a:cubicBezTo>
                  <a:cubicBezTo>
                    <a:pt x="936272" y="723860"/>
                    <a:pt x="945172" y="720301"/>
                    <a:pt x="953478" y="715554"/>
                  </a:cubicBezTo>
                  <a:cubicBezTo>
                    <a:pt x="999758" y="743440"/>
                    <a:pt x="1053751" y="760054"/>
                    <a:pt x="1111897" y="760054"/>
                  </a:cubicBezTo>
                  <a:cubicBezTo>
                    <a:pt x="1148683" y="760054"/>
                    <a:pt x="1184283" y="755900"/>
                    <a:pt x="1217509" y="748187"/>
                  </a:cubicBezTo>
                  <a:cubicBezTo>
                    <a:pt x="1334988" y="719707"/>
                    <a:pt x="1418647" y="640201"/>
                    <a:pt x="1418647" y="507889"/>
                  </a:cubicBezTo>
                  <a:cubicBezTo>
                    <a:pt x="1418647" y="501956"/>
                    <a:pt x="1418647" y="496023"/>
                    <a:pt x="1418054" y="490089"/>
                  </a:cubicBezTo>
                  <a:cubicBezTo>
                    <a:pt x="1416868" y="488309"/>
                    <a:pt x="1416868" y="486529"/>
                    <a:pt x="1416274" y="4847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299029" y="2650439"/>
            <a:ext cx="10437334" cy="3232436"/>
            <a:chOff x="-299029" y="2650439"/>
            <a:chExt cx="10437334" cy="3232436"/>
          </a:xfrm>
        </p:grpSpPr>
        <p:grpSp>
          <p:nvGrpSpPr>
            <p:cNvPr id="16" name="Google Shape;16;p2"/>
            <p:cNvGrpSpPr/>
            <p:nvPr/>
          </p:nvGrpSpPr>
          <p:grpSpPr>
            <a:xfrm rot="-883743">
              <a:off x="8225827" y="2809197"/>
              <a:ext cx="1596634" cy="2690891"/>
              <a:chOff x="128796" y="2670910"/>
              <a:chExt cx="1168849" cy="1969923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681314" y="4521805"/>
                <a:ext cx="109990" cy="38953"/>
              </a:xfrm>
              <a:custGeom>
                <a:rect b="b" l="l" r="r" t="t"/>
                <a:pathLst>
                  <a:path extrusionOk="0" h="20341" w="57436">
                    <a:moveTo>
                      <a:pt x="0" y="10171"/>
                    </a:moveTo>
                    <a:cubicBezTo>
                      <a:pt x="0" y="15556"/>
                      <a:pt x="12565" y="20342"/>
                      <a:pt x="28718" y="20342"/>
                    </a:cubicBezTo>
                    <a:cubicBezTo>
                      <a:pt x="44274" y="20342"/>
                      <a:pt x="57436" y="15556"/>
                      <a:pt x="57436" y="10171"/>
                    </a:cubicBezTo>
                    <a:cubicBezTo>
                      <a:pt x="57436" y="4786"/>
                      <a:pt x="44872" y="0"/>
                      <a:pt x="28718" y="0"/>
                    </a:cubicBezTo>
                    <a:cubicBezTo>
                      <a:pt x="12565" y="0"/>
                      <a:pt x="0" y="4786"/>
                      <a:pt x="0" y="10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05815" y="4601880"/>
                <a:ext cx="109988" cy="38953"/>
              </a:xfrm>
              <a:custGeom>
                <a:rect b="b" l="l" r="r" t="t"/>
                <a:pathLst>
                  <a:path extrusionOk="0" h="20341" w="57435">
                    <a:moveTo>
                      <a:pt x="0" y="10171"/>
                    </a:moveTo>
                    <a:cubicBezTo>
                      <a:pt x="0" y="15556"/>
                      <a:pt x="12564" y="20342"/>
                      <a:pt x="28718" y="20342"/>
                    </a:cubicBezTo>
                    <a:cubicBezTo>
                      <a:pt x="44274" y="20342"/>
                      <a:pt x="57436" y="15556"/>
                      <a:pt x="57436" y="10171"/>
                    </a:cubicBezTo>
                    <a:cubicBezTo>
                      <a:pt x="57436" y="4786"/>
                      <a:pt x="44872" y="0"/>
                      <a:pt x="28718" y="0"/>
                    </a:cubicBezTo>
                    <a:cubicBezTo>
                      <a:pt x="13163" y="0"/>
                      <a:pt x="0" y="4188"/>
                      <a:pt x="0" y="10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574928" y="4541252"/>
                <a:ext cx="109988" cy="38953"/>
              </a:xfrm>
              <a:custGeom>
                <a:rect b="b" l="l" r="r" t="t"/>
                <a:pathLst>
                  <a:path extrusionOk="0" h="20341" w="57435">
                    <a:moveTo>
                      <a:pt x="0" y="10171"/>
                    </a:moveTo>
                    <a:cubicBezTo>
                      <a:pt x="0" y="15556"/>
                      <a:pt x="12564" y="20342"/>
                      <a:pt x="28717" y="20342"/>
                    </a:cubicBezTo>
                    <a:cubicBezTo>
                      <a:pt x="44274" y="20342"/>
                      <a:pt x="57436" y="15556"/>
                      <a:pt x="57436" y="10171"/>
                    </a:cubicBezTo>
                    <a:cubicBezTo>
                      <a:pt x="57436" y="4786"/>
                      <a:pt x="44872" y="0"/>
                      <a:pt x="28717" y="0"/>
                    </a:cubicBezTo>
                    <a:cubicBezTo>
                      <a:pt x="13162" y="0"/>
                      <a:pt x="0" y="4786"/>
                      <a:pt x="0" y="10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51571" y="4442873"/>
                <a:ext cx="109988" cy="38953"/>
              </a:xfrm>
              <a:custGeom>
                <a:rect b="b" l="l" r="r" t="t"/>
                <a:pathLst>
                  <a:path extrusionOk="0" h="20341" w="57435">
                    <a:moveTo>
                      <a:pt x="0" y="10171"/>
                    </a:moveTo>
                    <a:cubicBezTo>
                      <a:pt x="0" y="15556"/>
                      <a:pt x="12564" y="20342"/>
                      <a:pt x="28718" y="20342"/>
                    </a:cubicBezTo>
                    <a:cubicBezTo>
                      <a:pt x="44872" y="20342"/>
                      <a:pt x="57436" y="15556"/>
                      <a:pt x="57436" y="10171"/>
                    </a:cubicBezTo>
                    <a:cubicBezTo>
                      <a:pt x="57436" y="4786"/>
                      <a:pt x="44872" y="0"/>
                      <a:pt x="28718" y="0"/>
                    </a:cubicBezTo>
                    <a:cubicBezTo>
                      <a:pt x="12564" y="0"/>
                      <a:pt x="0" y="4188"/>
                      <a:pt x="0" y="10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26070" y="3245169"/>
                <a:ext cx="386443" cy="1388279"/>
              </a:xfrm>
              <a:custGeom>
                <a:rect b="b" l="l" r="r" t="t"/>
                <a:pathLst>
                  <a:path extrusionOk="0" h="724950" w="201798">
                    <a:moveTo>
                      <a:pt x="1970" y="583930"/>
                    </a:moveTo>
                    <a:cubicBezTo>
                      <a:pt x="-2816" y="473247"/>
                      <a:pt x="-2218" y="256068"/>
                      <a:pt x="43252" y="142991"/>
                    </a:cubicBezTo>
                    <a:cubicBezTo>
                      <a:pt x="88722" y="29914"/>
                      <a:pt x="201799" y="0"/>
                      <a:pt x="201799" y="0"/>
                    </a:cubicBezTo>
                    <a:cubicBezTo>
                      <a:pt x="201799" y="0"/>
                      <a:pt x="97098" y="186068"/>
                      <a:pt x="86927" y="257264"/>
                    </a:cubicBezTo>
                    <a:cubicBezTo>
                      <a:pt x="76756" y="329059"/>
                      <a:pt x="22910" y="710767"/>
                      <a:pt x="18124" y="723930"/>
                    </a:cubicBezTo>
                    <a:cubicBezTo>
                      <a:pt x="13338" y="737092"/>
                      <a:pt x="3765" y="619229"/>
                      <a:pt x="1970" y="583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19831" y="2670910"/>
                <a:ext cx="344861" cy="1961477"/>
              </a:xfrm>
              <a:custGeom>
                <a:rect b="b" l="l" r="r" t="t"/>
                <a:pathLst>
                  <a:path extrusionOk="0" h="1024270" w="180084">
                    <a:moveTo>
                      <a:pt x="175897" y="1024271"/>
                    </a:moveTo>
                    <a:cubicBezTo>
                      <a:pt x="172308" y="336239"/>
                      <a:pt x="1795" y="5385"/>
                      <a:pt x="0" y="2393"/>
                    </a:cubicBezTo>
                    <a:lnTo>
                      <a:pt x="4188" y="0"/>
                    </a:lnTo>
                    <a:cubicBezTo>
                      <a:pt x="5983" y="2991"/>
                      <a:pt x="177093" y="335042"/>
                      <a:pt x="180085" y="1024271"/>
                    </a:cubicBezTo>
                    <a:lnTo>
                      <a:pt x="175897" y="10242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23640" y="3703887"/>
                <a:ext cx="574006" cy="827211"/>
              </a:xfrm>
              <a:custGeom>
                <a:rect b="b" l="l" r="r" t="t"/>
                <a:pathLst>
                  <a:path extrusionOk="0" h="431964" w="299742">
                    <a:moveTo>
                      <a:pt x="5385" y="431965"/>
                    </a:moveTo>
                    <a:lnTo>
                      <a:pt x="0" y="431965"/>
                    </a:lnTo>
                    <a:cubicBezTo>
                      <a:pt x="7179" y="258461"/>
                      <a:pt x="16752" y="20940"/>
                      <a:pt x="299145" y="0"/>
                    </a:cubicBezTo>
                    <a:lnTo>
                      <a:pt x="299743" y="5385"/>
                    </a:lnTo>
                    <a:cubicBezTo>
                      <a:pt x="176495" y="14359"/>
                      <a:pt x="95726" y="64615"/>
                      <a:pt x="51453" y="159743"/>
                    </a:cubicBezTo>
                    <a:cubicBezTo>
                      <a:pt x="13162" y="242307"/>
                      <a:pt x="8974" y="343418"/>
                      <a:pt x="5385" y="4319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28796" y="3095313"/>
                <a:ext cx="501826" cy="1477982"/>
              </a:xfrm>
              <a:custGeom>
                <a:rect b="b" l="l" r="r" t="t"/>
                <a:pathLst>
                  <a:path extrusionOk="0" h="771792" w="262050">
                    <a:moveTo>
                      <a:pt x="262050" y="771793"/>
                    </a:moveTo>
                    <a:cubicBezTo>
                      <a:pt x="262050" y="771793"/>
                      <a:pt x="233333" y="376324"/>
                      <a:pt x="209999" y="287777"/>
                    </a:cubicBezTo>
                    <a:cubicBezTo>
                      <a:pt x="186666" y="199230"/>
                      <a:pt x="0" y="0"/>
                      <a:pt x="0" y="0"/>
                    </a:cubicBezTo>
                    <a:cubicBezTo>
                      <a:pt x="0" y="0"/>
                      <a:pt x="163332" y="258461"/>
                      <a:pt x="168717" y="409230"/>
                    </a:cubicBezTo>
                    <a:cubicBezTo>
                      <a:pt x="174102" y="559999"/>
                      <a:pt x="262050" y="771793"/>
                      <a:pt x="262050" y="7717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58725" y="3421335"/>
                <a:ext cx="276118" cy="1152596"/>
              </a:xfrm>
              <a:custGeom>
                <a:rect b="b" l="l" r="r" t="t"/>
                <a:pathLst>
                  <a:path extrusionOk="0" h="601878" w="144187">
                    <a:moveTo>
                      <a:pt x="0" y="0"/>
                    </a:moveTo>
                    <a:cubicBezTo>
                      <a:pt x="14957" y="21538"/>
                      <a:pt x="26325" y="44872"/>
                      <a:pt x="36495" y="68205"/>
                    </a:cubicBezTo>
                    <a:cubicBezTo>
                      <a:pt x="46667" y="92136"/>
                      <a:pt x="55042" y="116666"/>
                      <a:pt x="62222" y="141794"/>
                    </a:cubicBezTo>
                    <a:cubicBezTo>
                      <a:pt x="69401" y="166923"/>
                      <a:pt x="74188" y="192051"/>
                      <a:pt x="78974" y="217777"/>
                    </a:cubicBezTo>
                    <a:cubicBezTo>
                      <a:pt x="82564" y="243504"/>
                      <a:pt x="85556" y="269230"/>
                      <a:pt x="89145" y="294956"/>
                    </a:cubicBezTo>
                    <a:cubicBezTo>
                      <a:pt x="96324" y="346409"/>
                      <a:pt x="105299" y="397264"/>
                      <a:pt x="114273" y="448118"/>
                    </a:cubicBezTo>
                    <a:cubicBezTo>
                      <a:pt x="123846" y="498973"/>
                      <a:pt x="133419" y="549828"/>
                      <a:pt x="144188" y="600682"/>
                    </a:cubicBezTo>
                    <a:lnTo>
                      <a:pt x="138803" y="601879"/>
                    </a:lnTo>
                    <a:cubicBezTo>
                      <a:pt x="128632" y="551024"/>
                      <a:pt x="119060" y="500170"/>
                      <a:pt x="110085" y="449315"/>
                    </a:cubicBezTo>
                    <a:cubicBezTo>
                      <a:pt x="101111" y="398461"/>
                      <a:pt x="92735" y="347008"/>
                      <a:pt x="86154" y="295555"/>
                    </a:cubicBezTo>
                    <a:cubicBezTo>
                      <a:pt x="82564" y="269828"/>
                      <a:pt x="80171" y="244102"/>
                      <a:pt x="76581" y="218376"/>
                    </a:cubicBezTo>
                    <a:cubicBezTo>
                      <a:pt x="72393" y="192649"/>
                      <a:pt x="67607" y="167521"/>
                      <a:pt x="61025" y="142393"/>
                    </a:cubicBezTo>
                    <a:cubicBezTo>
                      <a:pt x="54444" y="117265"/>
                      <a:pt x="46068" y="92735"/>
                      <a:pt x="35897" y="68803"/>
                    </a:cubicBezTo>
                    <a:cubicBezTo>
                      <a:pt x="25727" y="44872"/>
                      <a:pt x="14359" y="2153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35238" y="2725209"/>
                <a:ext cx="122945" cy="259544"/>
              </a:xfrm>
              <a:custGeom>
                <a:rect b="b" l="l" r="r" t="t"/>
                <a:pathLst>
                  <a:path extrusionOk="0" h="135532" w="64201">
                    <a:moveTo>
                      <a:pt x="52370" y="135532"/>
                    </a:moveTo>
                    <a:cubicBezTo>
                      <a:pt x="47584" y="135532"/>
                      <a:pt x="42797" y="132541"/>
                      <a:pt x="41003" y="127156"/>
                    </a:cubicBezTo>
                    <a:cubicBezTo>
                      <a:pt x="23652" y="67926"/>
                      <a:pt x="917" y="17071"/>
                      <a:pt x="917" y="16473"/>
                    </a:cubicBezTo>
                    <a:cubicBezTo>
                      <a:pt x="-1476" y="10490"/>
                      <a:pt x="917" y="3908"/>
                      <a:pt x="6900" y="917"/>
                    </a:cubicBezTo>
                    <a:cubicBezTo>
                      <a:pt x="12883" y="-1476"/>
                      <a:pt x="19464" y="917"/>
                      <a:pt x="22455" y="6900"/>
                    </a:cubicBezTo>
                    <a:cubicBezTo>
                      <a:pt x="23652" y="9293"/>
                      <a:pt x="45789" y="59549"/>
                      <a:pt x="63737" y="120575"/>
                    </a:cubicBezTo>
                    <a:cubicBezTo>
                      <a:pt x="65533" y="126558"/>
                      <a:pt x="61943" y="133139"/>
                      <a:pt x="55960" y="134934"/>
                    </a:cubicBezTo>
                    <a:cubicBezTo>
                      <a:pt x="54763" y="134934"/>
                      <a:pt x="53567" y="135532"/>
                      <a:pt x="52370" y="1355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667180" y="2911138"/>
                <a:ext cx="54256" cy="1559329"/>
              </a:xfrm>
              <a:custGeom>
                <a:rect b="b" l="l" r="r" t="t"/>
                <a:pathLst>
                  <a:path extrusionOk="0" h="814271" w="28332">
                    <a:moveTo>
                      <a:pt x="23546" y="814271"/>
                    </a:moveTo>
                    <a:cubicBezTo>
                      <a:pt x="2606" y="586922"/>
                      <a:pt x="-2180" y="166923"/>
                      <a:pt x="811" y="43077"/>
                    </a:cubicBezTo>
                    <a:cubicBezTo>
                      <a:pt x="1409" y="15556"/>
                      <a:pt x="2008" y="0"/>
                      <a:pt x="2008" y="0"/>
                    </a:cubicBezTo>
                    <a:lnTo>
                      <a:pt x="6794" y="0"/>
                    </a:lnTo>
                    <a:cubicBezTo>
                      <a:pt x="6794" y="0"/>
                      <a:pt x="6196" y="15556"/>
                      <a:pt x="5598" y="43077"/>
                    </a:cubicBezTo>
                    <a:cubicBezTo>
                      <a:pt x="2606" y="166923"/>
                      <a:pt x="7392" y="586323"/>
                      <a:pt x="28332" y="813673"/>
                    </a:cubicBezTo>
                    <a:lnTo>
                      <a:pt x="23546" y="8142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642334" y="3000366"/>
                <a:ext cx="51644" cy="266953"/>
              </a:xfrm>
              <a:custGeom>
                <a:rect b="b" l="l" r="r" t="t"/>
                <a:pathLst>
                  <a:path extrusionOk="0" h="139401" w="26968">
                    <a:moveTo>
                      <a:pt x="11412" y="139401"/>
                    </a:moveTo>
                    <a:cubicBezTo>
                      <a:pt x="11412" y="139401"/>
                      <a:pt x="11412" y="139401"/>
                      <a:pt x="11412" y="139401"/>
                    </a:cubicBezTo>
                    <a:cubicBezTo>
                      <a:pt x="4831" y="139401"/>
                      <a:pt x="-553" y="134017"/>
                      <a:pt x="46" y="127436"/>
                    </a:cubicBezTo>
                    <a:cubicBezTo>
                      <a:pt x="46" y="126837"/>
                      <a:pt x="1840" y="50855"/>
                      <a:pt x="3635" y="11367"/>
                    </a:cubicBezTo>
                    <a:cubicBezTo>
                      <a:pt x="3635" y="4786"/>
                      <a:pt x="9020" y="0"/>
                      <a:pt x="15601" y="0"/>
                    </a:cubicBezTo>
                    <a:cubicBezTo>
                      <a:pt x="22182" y="0"/>
                      <a:pt x="26969" y="5385"/>
                      <a:pt x="26969" y="11966"/>
                    </a:cubicBezTo>
                    <a:cubicBezTo>
                      <a:pt x="25173" y="51453"/>
                      <a:pt x="23378" y="126837"/>
                      <a:pt x="23378" y="127436"/>
                    </a:cubicBezTo>
                    <a:cubicBezTo>
                      <a:pt x="22780" y="134615"/>
                      <a:pt x="17994" y="139401"/>
                      <a:pt x="11412" y="13940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073243" y="3694345"/>
                <a:ext cx="208206" cy="77155"/>
              </a:xfrm>
              <a:custGeom>
                <a:rect b="b" l="l" r="r" t="t"/>
                <a:pathLst>
                  <a:path extrusionOk="0" h="40290" w="108724">
                    <a:moveTo>
                      <a:pt x="10999" y="40290"/>
                    </a:moveTo>
                    <a:cubicBezTo>
                      <a:pt x="5614" y="40290"/>
                      <a:pt x="1425" y="36700"/>
                      <a:pt x="229" y="31316"/>
                    </a:cubicBezTo>
                    <a:cubicBezTo>
                      <a:pt x="-967" y="25333"/>
                      <a:pt x="2622" y="19350"/>
                      <a:pt x="8605" y="18153"/>
                    </a:cubicBezTo>
                    <a:cubicBezTo>
                      <a:pt x="9204" y="18153"/>
                      <a:pt x="65443" y="6188"/>
                      <a:pt x="95357" y="205"/>
                    </a:cubicBezTo>
                    <a:cubicBezTo>
                      <a:pt x="101340" y="-992"/>
                      <a:pt x="107323" y="3196"/>
                      <a:pt x="108519" y="9179"/>
                    </a:cubicBezTo>
                    <a:cubicBezTo>
                      <a:pt x="109716" y="15162"/>
                      <a:pt x="105528" y="21145"/>
                      <a:pt x="99545" y="22341"/>
                    </a:cubicBezTo>
                    <a:cubicBezTo>
                      <a:pt x="70229" y="28324"/>
                      <a:pt x="13990" y="40290"/>
                      <a:pt x="13391" y="40290"/>
                    </a:cubicBezTo>
                    <a:cubicBezTo>
                      <a:pt x="12793" y="40290"/>
                      <a:pt x="11597" y="40290"/>
                      <a:pt x="10999" y="40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-299029" y="2848925"/>
              <a:ext cx="1596648" cy="3033950"/>
              <a:chOff x="128796" y="2670910"/>
              <a:chExt cx="1168849" cy="2221047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466514" y="4153544"/>
                <a:ext cx="502749" cy="738413"/>
              </a:xfrm>
              <a:custGeom>
                <a:rect b="b" l="l" r="r" t="t"/>
                <a:pathLst>
                  <a:path extrusionOk="0" h="385594" w="262532">
                    <a:moveTo>
                      <a:pt x="261317" y="3544"/>
                    </a:moveTo>
                    <a:cubicBezTo>
                      <a:pt x="250548" y="-21585"/>
                      <a:pt x="17216" y="92689"/>
                      <a:pt x="2856" y="164483"/>
                    </a:cubicBezTo>
                    <a:cubicBezTo>
                      <a:pt x="-22870" y="296107"/>
                      <a:pt x="132087" y="375679"/>
                      <a:pt x="190719" y="385252"/>
                    </a:cubicBezTo>
                    <a:cubicBezTo>
                      <a:pt x="230206" y="391833"/>
                      <a:pt x="170377" y="302688"/>
                      <a:pt x="169180" y="202774"/>
                    </a:cubicBezTo>
                    <a:cubicBezTo>
                      <a:pt x="167386" y="54996"/>
                      <a:pt x="275078" y="34056"/>
                      <a:pt x="261317" y="354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81314" y="4521805"/>
                <a:ext cx="109990" cy="38953"/>
              </a:xfrm>
              <a:custGeom>
                <a:rect b="b" l="l" r="r" t="t"/>
                <a:pathLst>
                  <a:path extrusionOk="0" h="20341" w="57436">
                    <a:moveTo>
                      <a:pt x="0" y="10171"/>
                    </a:moveTo>
                    <a:cubicBezTo>
                      <a:pt x="0" y="15556"/>
                      <a:pt x="12565" y="20342"/>
                      <a:pt x="28718" y="20342"/>
                    </a:cubicBezTo>
                    <a:cubicBezTo>
                      <a:pt x="44274" y="20342"/>
                      <a:pt x="57436" y="15556"/>
                      <a:pt x="57436" y="10171"/>
                    </a:cubicBezTo>
                    <a:cubicBezTo>
                      <a:pt x="57436" y="4786"/>
                      <a:pt x="44872" y="0"/>
                      <a:pt x="28718" y="0"/>
                    </a:cubicBezTo>
                    <a:cubicBezTo>
                      <a:pt x="12565" y="0"/>
                      <a:pt x="0" y="4786"/>
                      <a:pt x="0" y="10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05815" y="4601880"/>
                <a:ext cx="109988" cy="38953"/>
              </a:xfrm>
              <a:custGeom>
                <a:rect b="b" l="l" r="r" t="t"/>
                <a:pathLst>
                  <a:path extrusionOk="0" h="20341" w="57435">
                    <a:moveTo>
                      <a:pt x="0" y="10171"/>
                    </a:moveTo>
                    <a:cubicBezTo>
                      <a:pt x="0" y="15556"/>
                      <a:pt x="12564" y="20342"/>
                      <a:pt x="28718" y="20342"/>
                    </a:cubicBezTo>
                    <a:cubicBezTo>
                      <a:pt x="44274" y="20342"/>
                      <a:pt x="57436" y="15556"/>
                      <a:pt x="57436" y="10171"/>
                    </a:cubicBezTo>
                    <a:cubicBezTo>
                      <a:pt x="57436" y="4786"/>
                      <a:pt x="44872" y="0"/>
                      <a:pt x="28718" y="0"/>
                    </a:cubicBezTo>
                    <a:cubicBezTo>
                      <a:pt x="13163" y="0"/>
                      <a:pt x="0" y="4188"/>
                      <a:pt x="0" y="10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74928" y="4541252"/>
                <a:ext cx="109988" cy="38953"/>
              </a:xfrm>
              <a:custGeom>
                <a:rect b="b" l="l" r="r" t="t"/>
                <a:pathLst>
                  <a:path extrusionOk="0" h="20341" w="57435">
                    <a:moveTo>
                      <a:pt x="0" y="10171"/>
                    </a:moveTo>
                    <a:cubicBezTo>
                      <a:pt x="0" y="15556"/>
                      <a:pt x="12564" y="20342"/>
                      <a:pt x="28717" y="20342"/>
                    </a:cubicBezTo>
                    <a:cubicBezTo>
                      <a:pt x="44274" y="20342"/>
                      <a:pt x="57436" y="15556"/>
                      <a:pt x="57436" y="10171"/>
                    </a:cubicBezTo>
                    <a:cubicBezTo>
                      <a:pt x="57436" y="4786"/>
                      <a:pt x="44872" y="0"/>
                      <a:pt x="28717" y="0"/>
                    </a:cubicBezTo>
                    <a:cubicBezTo>
                      <a:pt x="13162" y="0"/>
                      <a:pt x="0" y="4786"/>
                      <a:pt x="0" y="10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51571" y="4442873"/>
                <a:ext cx="109988" cy="38953"/>
              </a:xfrm>
              <a:custGeom>
                <a:rect b="b" l="l" r="r" t="t"/>
                <a:pathLst>
                  <a:path extrusionOk="0" h="20341" w="57435">
                    <a:moveTo>
                      <a:pt x="0" y="10171"/>
                    </a:moveTo>
                    <a:cubicBezTo>
                      <a:pt x="0" y="15556"/>
                      <a:pt x="12564" y="20342"/>
                      <a:pt x="28718" y="20342"/>
                    </a:cubicBezTo>
                    <a:cubicBezTo>
                      <a:pt x="44872" y="20342"/>
                      <a:pt x="57436" y="15556"/>
                      <a:pt x="57436" y="10171"/>
                    </a:cubicBezTo>
                    <a:cubicBezTo>
                      <a:pt x="57436" y="4786"/>
                      <a:pt x="44872" y="0"/>
                      <a:pt x="28718" y="0"/>
                    </a:cubicBezTo>
                    <a:cubicBezTo>
                      <a:pt x="12564" y="0"/>
                      <a:pt x="0" y="4188"/>
                      <a:pt x="0" y="101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26070" y="3245169"/>
                <a:ext cx="386443" cy="1388279"/>
              </a:xfrm>
              <a:custGeom>
                <a:rect b="b" l="l" r="r" t="t"/>
                <a:pathLst>
                  <a:path extrusionOk="0" h="724950" w="201798">
                    <a:moveTo>
                      <a:pt x="1970" y="583930"/>
                    </a:moveTo>
                    <a:cubicBezTo>
                      <a:pt x="-2816" y="473247"/>
                      <a:pt x="-2218" y="256068"/>
                      <a:pt x="43252" y="142991"/>
                    </a:cubicBezTo>
                    <a:cubicBezTo>
                      <a:pt x="88722" y="29914"/>
                      <a:pt x="201799" y="0"/>
                      <a:pt x="201799" y="0"/>
                    </a:cubicBezTo>
                    <a:cubicBezTo>
                      <a:pt x="201799" y="0"/>
                      <a:pt x="97098" y="186068"/>
                      <a:pt x="86927" y="257264"/>
                    </a:cubicBezTo>
                    <a:cubicBezTo>
                      <a:pt x="76756" y="329059"/>
                      <a:pt x="22910" y="710767"/>
                      <a:pt x="18124" y="723930"/>
                    </a:cubicBezTo>
                    <a:cubicBezTo>
                      <a:pt x="13338" y="737092"/>
                      <a:pt x="3765" y="619229"/>
                      <a:pt x="1970" y="5839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19831" y="2670910"/>
                <a:ext cx="344861" cy="1961477"/>
              </a:xfrm>
              <a:custGeom>
                <a:rect b="b" l="l" r="r" t="t"/>
                <a:pathLst>
                  <a:path extrusionOk="0" h="1024270" w="180084">
                    <a:moveTo>
                      <a:pt x="175897" y="1024271"/>
                    </a:moveTo>
                    <a:cubicBezTo>
                      <a:pt x="172308" y="336239"/>
                      <a:pt x="1795" y="5385"/>
                      <a:pt x="0" y="2393"/>
                    </a:cubicBezTo>
                    <a:lnTo>
                      <a:pt x="4188" y="0"/>
                    </a:lnTo>
                    <a:cubicBezTo>
                      <a:pt x="5983" y="2991"/>
                      <a:pt x="177093" y="335042"/>
                      <a:pt x="180085" y="1024271"/>
                    </a:cubicBezTo>
                    <a:lnTo>
                      <a:pt x="175897" y="10242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23640" y="3703887"/>
                <a:ext cx="574006" cy="827211"/>
              </a:xfrm>
              <a:custGeom>
                <a:rect b="b" l="l" r="r" t="t"/>
                <a:pathLst>
                  <a:path extrusionOk="0" h="431964" w="299742">
                    <a:moveTo>
                      <a:pt x="5385" y="431965"/>
                    </a:moveTo>
                    <a:lnTo>
                      <a:pt x="0" y="431965"/>
                    </a:lnTo>
                    <a:cubicBezTo>
                      <a:pt x="7179" y="258461"/>
                      <a:pt x="16752" y="20940"/>
                      <a:pt x="299145" y="0"/>
                    </a:cubicBezTo>
                    <a:lnTo>
                      <a:pt x="299743" y="5385"/>
                    </a:lnTo>
                    <a:cubicBezTo>
                      <a:pt x="176495" y="14359"/>
                      <a:pt x="95726" y="64615"/>
                      <a:pt x="51453" y="159743"/>
                    </a:cubicBezTo>
                    <a:cubicBezTo>
                      <a:pt x="13162" y="242307"/>
                      <a:pt x="8974" y="343418"/>
                      <a:pt x="5385" y="4319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28796" y="3095313"/>
                <a:ext cx="501826" cy="1477982"/>
              </a:xfrm>
              <a:custGeom>
                <a:rect b="b" l="l" r="r" t="t"/>
                <a:pathLst>
                  <a:path extrusionOk="0" h="771792" w="262050">
                    <a:moveTo>
                      <a:pt x="262050" y="771793"/>
                    </a:moveTo>
                    <a:cubicBezTo>
                      <a:pt x="262050" y="771793"/>
                      <a:pt x="233333" y="376324"/>
                      <a:pt x="209999" y="287777"/>
                    </a:cubicBezTo>
                    <a:cubicBezTo>
                      <a:pt x="186666" y="199230"/>
                      <a:pt x="0" y="0"/>
                      <a:pt x="0" y="0"/>
                    </a:cubicBezTo>
                    <a:cubicBezTo>
                      <a:pt x="0" y="0"/>
                      <a:pt x="163332" y="258461"/>
                      <a:pt x="168717" y="409230"/>
                    </a:cubicBezTo>
                    <a:cubicBezTo>
                      <a:pt x="174102" y="559999"/>
                      <a:pt x="262050" y="771793"/>
                      <a:pt x="262050" y="7717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358725" y="3421335"/>
                <a:ext cx="276118" cy="1152596"/>
              </a:xfrm>
              <a:custGeom>
                <a:rect b="b" l="l" r="r" t="t"/>
                <a:pathLst>
                  <a:path extrusionOk="0" h="601878" w="144187">
                    <a:moveTo>
                      <a:pt x="0" y="0"/>
                    </a:moveTo>
                    <a:cubicBezTo>
                      <a:pt x="14957" y="21538"/>
                      <a:pt x="26325" y="44872"/>
                      <a:pt x="36495" y="68205"/>
                    </a:cubicBezTo>
                    <a:cubicBezTo>
                      <a:pt x="46667" y="92136"/>
                      <a:pt x="55042" y="116666"/>
                      <a:pt x="62222" y="141794"/>
                    </a:cubicBezTo>
                    <a:cubicBezTo>
                      <a:pt x="69401" y="166923"/>
                      <a:pt x="74188" y="192051"/>
                      <a:pt x="78974" y="217777"/>
                    </a:cubicBezTo>
                    <a:cubicBezTo>
                      <a:pt x="82564" y="243504"/>
                      <a:pt x="85556" y="269230"/>
                      <a:pt x="89145" y="294956"/>
                    </a:cubicBezTo>
                    <a:cubicBezTo>
                      <a:pt x="96324" y="346409"/>
                      <a:pt x="105299" y="397264"/>
                      <a:pt x="114273" y="448118"/>
                    </a:cubicBezTo>
                    <a:cubicBezTo>
                      <a:pt x="123846" y="498973"/>
                      <a:pt x="133419" y="549828"/>
                      <a:pt x="144188" y="600682"/>
                    </a:cubicBezTo>
                    <a:lnTo>
                      <a:pt x="138803" y="601879"/>
                    </a:lnTo>
                    <a:cubicBezTo>
                      <a:pt x="128632" y="551024"/>
                      <a:pt x="119060" y="500170"/>
                      <a:pt x="110085" y="449315"/>
                    </a:cubicBezTo>
                    <a:cubicBezTo>
                      <a:pt x="101111" y="398461"/>
                      <a:pt x="92735" y="347008"/>
                      <a:pt x="86154" y="295555"/>
                    </a:cubicBezTo>
                    <a:cubicBezTo>
                      <a:pt x="82564" y="269828"/>
                      <a:pt x="80171" y="244102"/>
                      <a:pt x="76581" y="218376"/>
                    </a:cubicBezTo>
                    <a:cubicBezTo>
                      <a:pt x="72393" y="192649"/>
                      <a:pt x="67607" y="167521"/>
                      <a:pt x="61025" y="142393"/>
                    </a:cubicBezTo>
                    <a:cubicBezTo>
                      <a:pt x="54444" y="117265"/>
                      <a:pt x="46068" y="92735"/>
                      <a:pt x="35897" y="68803"/>
                    </a:cubicBezTo>
                    <a:cubicBezTo>
                      <a:pt x="25727" y="44872"/>
                      <a:pt x="14359" y="21538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35238" y="2725209"/>
                <a:ext cx="122945" cy="259544"/>
              </a:xfrm>
              <a:custGeom>
                <a:rect b="b" l="l" r="r" t="t"/>
                <a:pathLst>
                  <a:path extrusionOk="0" h="135532" w="64201">
                    <a:moveTo>
                      <a:pt x="52370" y="135532"/>
                    </a:moveTo>
                    <a:cubicBezTo>
                      <a:pt x="47584" y="135532"/>
                      <a:pt x="42797" y="132541"/>
                      <a:pt x="41003" y="127156"/>
                    </a:cubicBezTo>
                    <a:cubicBezTo>
                      <a:pt x="23652" y="67926"/>
                      <a:pt x="917" y="17071"/>
                      <a:pt x="917" y="16473"/>
                    </a:cubicBezTo>
                    <a:cubicBezTo>
                      <a:pt x="-1476" y="10490"/>
                      <a:pt x="917" y="3908"/>
                      <a:pt x="6900" y="917"/>
                    </a:cubicBezTo>
                    <a:cubicBezTo>
                      <a:pt x="12883" y="-1476"/>
                      <a:pt x="19464" y="917"/>
                      <a:pt x="22455" y="6900"/>
                    </a:cubicBezTo>
                    <a:cubicBezTo>
                      <a:pt x="23652" y="9293"/>
                      <a:pt x="45789" y="59549"/>
                      <a:pt x="63737" y="120575"/>
                    </a:cubicBezTo>
                    <a:cubicBezTo>
                      <a:pt x="65533" y="126558"/>
                      <a:pt x="61943" y="133139"/>
                      <a:pt x="55960" y="134934"/>
                    </a:cubicBezTo>
                    <a:cubicBezTo>
                      <a:pt x="54763" y="134934"/>
                      <a:pt x="53567" y="135532"/>
                      <a:pt x="52370" y="13553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67180" y="2911138"/>
                <a:ext cx="54256" cy="1559329"/>
              </a:xfrm>
              <a:custGeom>
                <a:rect b="b" l="l" r="r" t="t"/>
                <a:pathLst>
                  <a:path extrusionOk="0" h="814271" w="28332">
                    <a:moveTo>
                      <a:pt x="23546" y="814271"/>
                    </a:moveTo>
                    <a:cubicBezTo>
                      <a:pt x="2606" y="586922"/>
                      <a:pt x="-2180" y="166923"/>
                      <a:pt x="811" y="43077"/>
                    </a:cubicBezTo>
                    <a:cubicBezTo>
                      <a:pt x="1409" y="15556"/>
                      <a:pt x="2008" y="0"/>
                      <a:pt x="2008" y="0"/>
                    </a:cubicBezTo>
                    <a:lnTo>
                      <a:pt x="6794" y="0"/>
                    </a:lnTo>
                    <a:cubicBezTo>
                      <a:pt x="6794" y="0"/>
                      <a:pt x="6196" y="15556"/>
                      <a:pt x="5598" y="43077"/>
                    </a:cubicBezTo>
                    <a:cubicBezTo>
                      <a:pt x="2606" y="166923"/>
                      <a:pt x="7392" y="586323"/>
                      <a:pt x="28332" y="813673"/>
                    </a:cubicBezTo>
                    <a:lnTo>
                      <a:pt x="23546" y="8142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42334" y="3000366"/>
                <a:ext cx="51644" cy="266953"/>
              </a:xfrm>
              <a:custGeom>
                <a:rect b="b" l="l" r="r" t="t"/>
                <a:pathLst>
                  <a:path extrusionOk="0" h="139401" w="26968">
                    <a:moveTo>
                      <a:pt x="11412" y="139401"/>
                    </a:moveTo>
                    <a:cubicBezTo>
                      <a:pt x="11412" y="139401"/>
                      <a:pt x="11412" y="139401"/>
                      <a:pt x="11412" y="139401"/>
                    </a:cubicBezTo>
                    <a:cubicBezTo>
                      <a:pt x="4831" y="139401"/>
                      <a:pt x="-553" y="134017"/>
                      <a:pt x="46" y="127436"/>
                    </a:cubicBezTo>
                    <a:cubicBezTo>
                      <a:pt x="46" y="126837"/>
                      <a:pt x="1840" y="50855"/>
                      <a:pt x="3635" y="11367"/>
                    </a:cubicBezTo>
                    <a:cubicBezTo>
                      <a:pt x="3635" y="4786"/>
                      <a:pt x="9020" y="0"/>
                      <a:pt x="15601" y="0"/>
                    </a:cubicBezTo>
                    <a:cubicBezTo>
                      <a:pt x="22182" y="0"/>
                      <a:pt x="26969" y="5385"/>
                      <a:pt x="26969" y="11966"/>
                    </a:cubicBezTo>
                    <a:cubicBezTo>
                      <a:pt x="25173" y="51453"/>
                      <a:pt x="23378" y="126837"/>
                      <a:pt x="23378" y="127436"/>
                    </a:cubicBezTo>
                    <a:cubicBezTo>
                      <a:pt x="22780" y="134615"/>
                      <a:pt x="17994" y="139401"/>
                      <a:pt x="11412" y="13940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73243" y="3694345"/>
                <a:ext cx="208206" cy="77155"/>
              </a:xfrm>
              <a:custGeom>
                <a:rect b="b" l="l" r="r" t="t"/>
                <a:pathLst>
                  <a:path extrusionOk="0" h="40290" w="108724">
                    <a:moveTo>
                      <a:pt x="10999" y="40290"/>
                    </a:moveTo>
                    <a:cubicBezTo>
                      <a:pt x="5614" y="40290"/>
                      <a:pt x="1425" y="36700"/>
                      <a:pt x="229" y="31316"/>
                    </a:cubicBezTo>
                    <a:cubicBezTo>
                      <a:pt x="-967" y="25333"/>
                      <a:pt x="2622" y="19350"/>
                      <a:pt x="8605" y="18153"/>
                    </a:cubicBezTo>
                    <a:cubicBezTo>
                      <a:pt x="9204" y="18153"/>
                      <a:pt x="65443" y="6188"/>
                      <a:pt x="95357" y="205"/>
                    </a:cubicBezTo>
                    <a:cubicBezTo>
                      <a:pt x="101340" y="-992"/>
                      <a:pt x="107323" y="3196"/>
                      <a:pt x="108519" y="9179"/>
                    </a:cubicBezTo>
                    <a:cubicBezTo>
                      <a:pt x="109716" y="15162"/>
                      <a:pt x="105528" y="21145"/>
                      <a:pt x="99545" y="22341"/>
                    </a:cubicBezTo>
                    <a:cubicBezTo>
                      <a:pt x="70229" y="28324"/>
                      <a:pt x="13990" y="40290"/>
                      <a:pt x="13391" y="40290"/>
                    </a:cubicBezTo>
                    <a:cubicBezTo>
                      <a:pt x="12793" y="40290"/>
                      <a:pt x="11597" y="40290"/>
                      <a:pt x="10999" y="4029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5" name="Google Shape;45;p2"/>
          <p:cNvSpPr txBox="1"/>
          <p:nvPr>
            <p:ph type="ctrTitle"/>
          </p:nvPr>
        </p:nvSpPr>
        <p:spPr>
          <a:xfrm>
            <a:off x="3588775" y="875663"/>
            <a:ext cx="4842000" cy="18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rgbClr val="1A174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6" name="Google Shape;46;p2"/>
          <p:cNvSpPr txBox="1"/>
          <p:nvPr>
            <p:ph idx="1" type="subTitle"/>
          </p:nvPr>
        </p:nvSpPr>
        <p:spPr>
          <a:xfrm>
            <a:off x="3588775" y="2760629"/>
            <a:ext cx="48420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1A174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11"/>
          <p:cNvSpPr txBox="1"/>
          <p:nvPr>
            <p:ph hasCustomPrompt="1" type="title"/>
          </p:nvPr>
        </p:nvSpPr>
        <p:spPr>
          <a:xfrm>
            <a:off x="2480550" y="1738925"/>
            <a:ext cx="4182900" cy="79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3" name="Google Shape;463;p11"/>
          <p:cNvSpPr txBox="1"/>
          <p:nvPr>
            <p:ph idx="1" type="subTitle"/>
          </p:nvPr>
        </p:nvSpPr>
        <p:spPr>
          <a:xfrm>
            <a:off x="2480550" y="2602325"/>
            <a:ext cx="4182900" cy="374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64" name="Google Shape;464;p11"/>
          <p:cNvGrpSpPr/>
          <p:nvPr/>
        </p:nvGrpSpPr>
        <p:grpSpPr>
          <a:xfrm>
            <a:off x="-1375" y="4351975"/>
            <a:ext cx="9144000" cy="829600"/>
            <a:chOff x="-1375" y="4351975"/>
            <a:chExt cx="9144000" cy="829600"/>
          </a:xfrm>
        </p:grpSpPr>
        <p:sp>
          <p:nvSpPr>
            <p:cNvPr id="465" name="Google Shape;465;p11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11"/>
          <p:cNvGrpSpPr/>
          <p:nvPr/>
        </p:nvGrpSpPr>
        <p:grpSpPr>
          <a:xfrm>
            <a:off x="240920" y="311058"/>
            <a:ext cx="8515441" cy="902956"/>
            <a:chOff x="240920" y="311058"/>
            <a:chExt cx="8515441" cy="902956"/>
          </a:xfrm>
        </p:grpSpPr>
        <p:sp>
          <p:nvSpPr>
            <p:cNvPr id="468" name="Google Shape;468;p11"/>
            <p:cNvSpPr/>
            <p:nvPr/>
          </p:nvSpPr>
          <p:spPr>
            <a:xfrm>
              <a:off x="240920" y="889212"/>
              <a:ext cx="822541" cy="324802"/>
            </a:xfrm>
            <a:custGeom>
              <a:rect b="b" l="l" r="r" t="t"/>
              <a:pathLst>
                <a:path extrusionOk="0" h="342799" w="868117">
                  <a:moveTo>
                    <a:pt x="671879" y="276410"/>
                  </a:moveTo>
                  <a:cubicBezTo>
                    <a:pt x="656921" y="275811"/>
                    <a:pt x="645554" y="263846"/>
                    <a:pt x="645554" y="248888"/>
                  </a:cubicBezTo>
                  <a:cubicBezTo>
                    <a:pt x="645554" y="248888"/>
                    <a:pt x="645554" y="248888"/>
                    <a:pt x="645554" y="248888"/>
                  </a:cubicBezTo>
                  <a:cubicBezTo>
                    <a:pt x="645554" y="208205"/>
                    <a:pt x="590511" y="174700"/>
                    <a:pt x="522905" y="174700"/>
                  </a:cubicBezTo>
                  <a:cubicBezTo>
                    <a:pt x="520512" y="174700"/>
                    <a:pt x="518118" y="174700"/>
                    <a:pt x="516323" y="174700"/>
                  </a:cubicBezTo>
                  <a:cubicBezTo>
                    <a:pt x="512135" y="174700"/>
                    <a:pt x="507947" y="173504"/>
                    <a:pt x="504956" y="170512"/>
                  </a:cubicBezTo>
                  <a:cubicBezTo>
                    <a:pt x="501965" y="167521"/>
                    <a:pt x="500170" y="163333"/>
                    <a:pt x="500170" y="159145"/>
                  </a:cubicBezTo>
                  <a:cubicBezTo>
                    <a:pt x="500170" y="159145"/>
                    <a:pt x="500170" y="159145"/>
                    <a:pt x="500170" y="159145"/>
                  </a:cubicBezTo>
                  <a:cubicBezTo>
                    <a:pt x="500170" y="71196"/>
                    <a:pt x="437948" y="0"/>
                    <a:pt x="360768" y="0"/>
                  </a:cubicBezTo>
                  <a:cubicBezTo>
                    <a:pt x="296751" y="0"/>
                    <a:pt x="242905" y="49060"/>
                    <a:pt x="226153" y="116068"/>
                  </a:cubicBezTo>
                  <a:cubicBezTo>
                    <a:pt x="224957" y="122051"/>
                    <a:pt x="220769" y="126837"/>
                    <a:pt x="215982" y="129829"/>
                  </a:cubicBezTo>
                  <a:cubicBezTo>
                    <a:pt x="210598" y="132820"/>
                    <a:pt x="204615" y="133418"/>
                    <a:pt x="199230" y="132222"/>
                  </a:cubicBezTo>
                  <a:cubicBezTo>
                    <a:pt x="186666" y="128632"/>
                    <a:pt x="173504" y="126837"/>
                    <a:pt x="159743" y="126837"/>
                  </a:cubicBezTo>
                  <a:cubicBezTo>
                    <a:pt x="89743" y="126837"/>
                    <a:pt x="33504" y="173504"/>
                    <a:pt x="33504" y="230940"/>
                  </a:cubicBezTo>
                  <a:cubicBezTo>
                    <a:pt x="33504" y="242905"/>
                    <a:pt x="35897" y="253675"/>
                    <a:pt x="40085" y="264444"/>
                  </a:cubicBezTo>
                  <a:cubicBezTo>
                    <a:pt x="44273" y="275213"/>
                    <a:pt x="39487" y="287777"/>
                    <a:pt x="29316" y="292563"/>
                  </a:cubicBezTo>
                  <a:cubicBezTo>
                    <a:pt x="10769" y="301538"/>
                    <a:pt x="0" y="311709"/>
                    <a:pt x="0" y="323076"/>
                  </a:cubicBezTo>
                  <a:cubicBezTo>
                    <a:pt x="0" y="356580"/>
                    <a:pt x="868117" y="342221"/>
                    <a:pt x="868117" y="318290"/>
                  </a:cubicBezTo>
                  <a:cubicBezTo>
                    <a:pt x="866921" y="297948"/>
                    <a:pt x="783759" y="281196"/>
                    <a:pt x="671879" y="276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6667662" y="311058"/>
              <a:ext cx="2088700" cy="578152"/>
            </a:xfrm>
            <a:custGeom>
              <a:rect b="b" l="l" r="r" t="t"/>
              <a:pathLst>
                <a:path extrusionOk="0" h="307937" w="1112490">
                  <a:moveTo>
                    <a:pt x="172658" y="255131"/>
                  </a:moveTo>
                  <a:cubicBezTo>
                    <a:pt x="164352" y="255131"/>
                    <a:pt x="158419" y="253351"/>
                    <a:pt x="155452" y="250384"/>
                  </a:cubicBezTo>
                  <a:cubicBezTo>
                    <a:pt x="151892" y="246231"/>
                    <a:pt x="146552" y="243858"/>
                    <a:pt x="139432" y="243858"/>
                  </a:cubicBezTo>
                  <a:cubicBezTo>
                    <a:pt x="134685" y="243858"/>
                    <a:pt x="125192" y="249791"/>
                    <a:pt x="112139" y="261064"/>
                  </a:cubicBezTo>
                  <a:cubicBezTo>
                    <a:pt x="97899" y="272931"/>
                    <a:pt x="89592" y="278271"/>
                    <a:pt x="87219" y="278271"/>
                  </a:cubicBezTo>
                  <a:cubicBezTo>
                    <a:pt x="79506" y="271744"/>
                    <a:pt x="68826" y="268184"/>
                    <a:pt x="54586" y="268184"/>
                  </a:cubicBezTo>
                  <a:cubicBezTo>
                    <a:pt x="41533" y="268184"/>
                    <a:pt x="28480" y="272338"/>
                    <a:pt x="17206" y="280644"/>
                  </a:cubicBezTo>
                  <a:cubicBezTo>
                    <a:pt x="5340" y="288357"/>
                    <a:pt x="0" y="296071"/>
                    <a:pt x="0" y="304377"/>
                  </a:cubicBezTo>
                  <a:cubicBezTo>
                    <a:pt x="0" y="305564"/>
                    <a:pt x="0" y="306751"/>
                    <a:pt x="0" y="307937"/>
                  </a:cubicBezTo>
                  <a:cubicBezTo>
                    <a:pt x="437876" y="296664"/>
                    <a:pt x="808113" y="291917"/>
                    <a:pt x="1111304" y="294291"/>
                  </a:cubicBezTo>
                  <a:cubicBezTo>
                    <a:pt x="1111897" y="291324"/>
                    <a:pt x="1112490" y="287764"/>
                    <a:pt x="1112490" y="283017"/>
                  </a:cubicBezTo>
                  <a:cubicBezTo>
                    <a:pt x="1112490" y="258098"/>
                    <a:pt x="1099437" y="245638"/>
                    <a:pt x="1073924" y="245638"/>
                  </a:cubicBezTo>
                  <a:cubicBezTo>
                    <a:pt x="1057311" y="246231"/>
                    <a:pt x="1045444" y="249198"/>
                    <a:pt x="1038917" y="254538"/>
                  </a:cubicBezTo>
                  <a:lnTo>
                    <a:pt x="1030018" y="254538"/>
                  </a:lnTo>
                  <a:cubicBezTo>
                    <a:pt x="1031797" y="249791"/>
                    <a:pt x="1032391" y="245638"/>
                    <a:pt x="1031204" y="242078"/>
                  </a:cubicBezTo>
                  <a:cubicBezTo>
                    <a:pt x="1029424" y="235551"/>
                    <a:pt x="1022304" y="231991"/>
                    <a:pt x="1009845" y="231991"/>
                  </a:cubicBezTo>
                  <a:cubicBezTo>
                    <a:pt x="997384" y="231991"/>
                    <a:pt x="987891" y="233771"/>
                    <a:pt x="981365" y="236738"/>
                  </a:cubicBezTo>
                  <a:cubicBezTo>
                    <a:pt x="981365" y="230211"/>
                    <a:pt x="981365" y="224871"/>
                    <a:pt x="981365" y="221905"/>
                  </a:cubicBezTo>
                  <a:cubicBezTo>
                    <a:pt x="981958" y="215378"/>
                    <a:pt x="979585" y="211818"/>
                    <a:pt x="973651" y="211818"/>
                  </a:cubicBezTo>
                  <a:cubicBezTo>
                    <a:pt x="971871" y="211818"/>
                    <a:pt x="968905" y="212411"/>
                    <a:pt x="964751" y="214191"/>
                  </a:cubicBezTo>
                  <a:cubicBezTo>
                    <a:pt x="964158" y="214191"/>
                    <a:pt x="962972" y="214191"/>
                    <a:pt x="962378" y="214191"/>
                  </a:cubicBezTo>
                  <a:cubicBezTo>
                    <a:pt x="962972" y="212411"/>
                    <a:pt x="963565" y="208258"/>
                    <a:pt x="963565" y="201732"/>
                  </a:cubicBezTo>
                  <a:cubicBezTo>
                    <a:pt x="963565" y="163165"/>
                    <a:pt x="946358" y="144179"/>
                    <a:pt x="911352" y="144179"/>
                  </a:cubicBezTo>
                  <a:cubicBezTo>
                    <a:pt x="868039" y="144179"/>
                    <a:pt x="843713" y="159012"/>
                    <a:pt x="838966" y="188085"/>
                  </a:cubicBezTo>
                  <a:cubicBezTo>
                    <a:pt x="834219" y="216565"/>
                    <a:pt x="828286" y="230805"/>
                    <a:pt x="822946" y="230805"/>
                  </a:cubicBezTo>
                  <a:cubicBezTo>
                    <a:pt x="818199" y="230805"/>
                    <a:pt x="812266" y="229618"/>
                    <a:pt x="805740" y="227245"/>
                  </a:cubicBezTo>
                  <a:cubicBezTo>
                    <a:pt x="799213" y="223685"/>
                    <a:pt x="795060" y="222498"/>
                    <a:pt x="794466" y="222498"/>
                  </a:cubicBezTo>
                  <a:cubicBezTo>
                    <a:pt x="792093" y="222498"/>
                    <a:pt x="785566" y="225465"/>
                    <a:pt x="775480" y="231398"/>
                  </a:cubicBezTo>
                  <a:cubicBezTo>
                    <a:pt x="764800" y="236145"/>
                    <a:pt x="757680" y="239111"/>
                    <a:pt x="754120" y="239111"/>
                  </a:cubicBezTo>
                  <a:cubicBezTo>
                    <a:pt x="748187" y="239111"/>
                    <a:pt x="743440" y="234365"/>
                    <a:pt x="739287" y="224278"/>
                  </a:cubicBezTo>
                  <a:cubicBezTo>
                    <a:pt x="735727" y="213598"/>
                    <a:pt x="729200" y="208258"/>
                    <a:pt x="719114" y="208258"/>
                  </a:cubicBezTo>
                  <a:cubicBezTo>
                    <a:pt x="710214" y="208258"/>
                    <a:pt x="703094" y="209445"/>
                    <a:pt x="697754" y="211818"/>
                  </a:cubicBezTo>
                  <a:cubicBezTo>
                    <a:pt x="697754" y="213005"/>
                    <a:pt x="697754" y="213598"/>
                    <a:pt x="697754" y="214191"/>
                  </a:cubicBezTo>
                  <a:lnTo>
                    <a:pt x="694194" y="216565"/>
                  </a:lnTo>
                  <a:cubicBezTo>
                    <a:pt x="695380" y="214785"/>
                    <a:pt x="696567" y="213005"/>
                    <a:pt x="697754" y="211818"/>
                  </a:cubicBezTo>
                  <a:cubicBezTo>
                    <a:pt x="709620" y="185118"/>
                    <a:pt x="714960" y="170285"/>
                    <a:pt x="714960" y="167912"/>
                  </a:cubicBezTo>
                  <a:cubicBezTo>
                    <a:pt x="714960" y="155452"/>
                    <a:pt x="714367" y="147145"/>
                    <a:pt x="712587" y="142992"/>
                  </a:cubicBezTo>
                  <a:cubicBezTo>
                    <a:pt x="707840" y="131125"/>
                    <a:pt x="695974" y="125785"/>
                    <a:pt x="677581" y="125785"/>
                  </a:cubicBezTo>
                  <a:cubicBezTo>
                    <a:pt x="676394" y="125785"/>
                    <a:pt x="675207" y="125785"/>
                    <a:pt x="674021" y="125785"/>
                  </a:cubicBezTo>
                  <a:cubicBezTo>
                    <a:pt x="673427" y="97899"/>
                    <a:pt x="665121" y="72386"/>
                    <a:pt x="650288" y="49840"/>
                  </a:cubicBezTo>
                  <a:cubicBezTo>
                    <a:pt x="628334" y="16613"/>
                    <a:pt x="596295" y="0"/>
                    <a:pt x="552982" y="0"/>
                  </a:cubicBezTo>
                  <a:cubicBezTo>
                    <a:pt x="512042" y="0"/>
                    <a:pt x="477036" y="11867"/>
                    <a:pt x="447963" y="35006"/>
                  </a:cubicBezTo>
                  <a:cubicBezTo>
                    <a:pt x="417110" y="59333"/>
                    <a:pt x="401683" y="90186"/>
                    <a:pt x="401683" y="128752"/>
                  </a:cubicBezTo>
                  <a:cubicBezTo>
                    <a:pt x="401683" y="144772"/>
                    <a:pt x="403463" y="161385"/>
                    <a:pt x="406430" y="178592"/>
                  </a:cubicBezTo>
                  <a:lnTo>
                    <a:pt x="405243" y="178592"/>
                  </a:lnTo>
                  <a:cubicBezTo>
                    <a:pt x="402870" y="173845"/>
                    <a:pt x="400497" y="169692"/>
                    <a:pt x="397530" y="166132"/>
                  </a:cubicBezTo>
                  <a:cubicBezTo>
                    <a:pt x="391597" y="160199"/>
                    <a:pt x="384477" y="157232"/>
                    <a:pt x="374983" y="157232"/>
                  </a:cubicBezTo>
                  <a:cubicBezTo>
                    <a:pt x="355997" y="157232"/>
                    <a:pt x="337604" y="163758"/>
                    <a:pt x="319804" y="176218"/>
                  </a:cubicBezTo>
                  <a:cubicBezTo>
                    <a:pt x="318617" y="176812"/>
                    <a:pt x="317431" y="177998"/>
                    <a:pt x="316244" y="178592"/>
                  </a:cubicBezTo>
                  <a:cubicBezTo>
                    <a:pt x="316244" y="176812"/>
                    <a:pt x="315650" y="175032"/>
                    <a:pt x="315057" y="173845"/>
                  </a:cubicBezTo>
                  <a:cubicBezTo>
                    <a:pt x="304971" y="151299"/>
                    <a:pt x="291917" y="140025"/>
                    <a:pt x="276491" y="140025"/>
                  </a:cubicBezTo>
                  <a:cubicBezTo>
                    <a:pt x="257504" y="140025"/>
                    <a:pt x="239111" y="146552"/>
                    <a:pt x="221311" y="159012"/>
                  </a:cubicBezTo>
                  <a:cubicBezTo>
                    <a:pt x="202918" y="171472"/>
                    <a:pt x="194018" y="185712"/>
                    <a:pt x="194018" y="201732"/>
                  </a:cubicBezTo>
                  <a:cubicBezTo>
                    <a:pt x="194018" y="209445"/>
                    <a:pt x="195205" y="219531"/>
                    <a:pt x="197578" y="233178"/>
                  </a:cubicBezTo>
                  <a:cubicBezTo>
                    <a:pt x="197578" y="239111"/>
                    <a:pt x="195205" y="244451"/>
                    <a:pt x="189865" y="249198"/>
                  </a:cubicBezTo>
                  <a:cubicBezTo>
                    <a:pt x="183932" y="252164"/>
                    <a:pt x="178592" y="255131"/>
                    <a:pt x="172658" y="255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11"/>
          <p:cNvGrpSpPr/>
          <p:nvPr/>
        </p:nvGrpSpPr>
        <p:grpSpPr>
          <a:xfrm>
            <a:off x="1132740" y="4646879"/>
            <a:ext cx="1050300" cy="406667"/>
            <a:chOff x="1132740" y="4646879"/>
            <a:chExt cx="1050300" cy="406667"/>
          </a:xfrm>
        </p:grpSpPr>
        <p:grpSp>
          <p:nvGrpSpPr>
            <p:cNvPr id="471" name="Google Shape;471;p11"/>
            <p:cNvGrpSpPr/>
            <p:nvPr/>
          </p:nvGrpSpPr>
          <p:grpSpPr>
            <a:xfrm>
              <a:off x="1132740" y="4646879"/>
              <a:ext cx="440212" cy="239792"/>
              <a:chOff x="6849227" y="4807679"/>
              <a:chExt cx="440212" cy="239792"/>
            </a:xfrm>
          </p:grpSpPr>
          <p:sp>
            <p:nvSpPr>
              <p:cNvPr id="472" name="Google Shape;472;p11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6" name="Google Shape;476;p11"/>
            <p:cNvGrpSpPr/>
            <p:nvPr/>
          </p:nvGrpSpPr>
          <p:grpSpPr>
            <a:xfrm>
              <a:off x="1742827" y="4813754"/>
              <a:ext cx="440212" cy="239792"/>
              <a:chOff x="6849227" y="4807679"/>
              <a:chExt cx="440212" cy="239792"/>
            </a:xfrm>
          </p:grpSpPr>
          <p:sp>
            <p:nvSpPr>
              <p:cNvPr id="477" name="Google Shape;477;p11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3"/>
          <p:cNvSpPr txBox="1"/>
          <p:nvPr>
            <p:ph idx="1" type="subTitle"/>
          </p:nvPr>
        </p:nvSpPr>
        <p:spPr>
          <a:xfrm>
            <a:off x="2222250" y="3758000"/>
            <a:ext cx="469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13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85" name="Google Shape;485;p13"/>
          <p:cNvGrpSpPr/>
          <p:nvPr/>
        </p:nvGrpSpPr>
        <p:grpSpPr>
          <a:xfrm>
            <a:off x="-823115" y="232000"/>
            <a:ext cx="9886821" cy="1402517"/>
            <a:chOff x="-823115" y="232000"/>
            <a:chExt cx="9886821" cy="1402517"/>
          </a:xfrm>
        </p:grpSpPr>
        <p:sp>
          <p:nvSpPr>
            <p:cNvPr id="486" name="Google Shape;486;p13"/>
            <p:cNvSpPr/>
            <p:nvPr/>
          </p:nvSpPr>
          <p:spPr>
            <a:xfrm>
              <a:off x="7797838" y="232000"/>
              <a:ext cx="1265868" cy="615001"/>
            </a:xfrm>
            <a:custGeom>
              <a:rect b="b" l="l" r="r" t="t"/>
              <a:pathLst>
                <a:path extrusionOk="0" h="771161" w="1587295">
                  <a:moveTo>
                    <a:pt x="1485220" y="415164"/>
                  </a:moveTo>
                  <a:cubicBezTo>
                    <a:pt x="1478100" y="414571"/>
                    <a:pt x="1470980" y="415164"/>
                    <a:pt x="1463860" y="416351"/>
                  </a:cubicBezTo>
                  <a:cubicBezTo>
                    <a:pt x="1463860" y="415758"/>
                    <a:pt x="1463860" y="415164"/>
                    <a:pt x="1463860" y="413977"/>
                  </a:cubicBezTo>
                  <a:cubicBezTo>
                    <a:pt x="1468014" y="330911"/>
                    <a:pt x="1403934" y="260306"/>
                    <a:pt x="1320868" y="256152"/>
                  </a:cubicBezTo>
                  <a:cubicBezTo>
                    <a:pt x="1288235" y="254372"/>
                    <a:pt x="1257382" y="263865"/>
                    <a:pt x="1231869" y="280479"/>
                  </a:cubicBezTo>
                  <a:cubicBezTo>
                    <a:pt x="1187963" y="125620"/>
                    <a:pt x="1049717" y="8734"/>
                    <a:pt x="880025" y="428"/>
                  </a:cubicBezTo>
                  <a:cubicBezTo>
                    <a:pt x="715080" y="-7286"/>
                    <a:pt x="569715" y="90020"/>
                    <a:pt x="508008" y="233012"/>
                  </a:cubicBezTo>
                  <a:cubicBezTo>
                    <a:pt x="477156" y="235386"/>
                    <a:pt x="447489" y="243099"/>
                    <a:pt x="420196" y="255559"/>
                  </a:cubicBezTo>
                  <a:cubicBezTo>
                    <a:pt x="406549" y="189699"/>
                    <a:pt x="350183" y="139266"/>
                    <a:pt x="280170" y="135707"/>
                  </a:cubicBezTo>
                  <a:cubicBezTo>
                    <a:pt x="271864" y="135113"/>
                    <a:pt x="263557" y="135707"/>
                    <a:pt x="255844" y="136893"/>
                  </a:cubicBezTo>
                  <a:lnTo>
                    <a:pt x="255844" y="136893"/>
                  </a:lnTo>
                  <a:cubicBezTo>
                    <a:pt x="255844" y="136893"/>
                    <a:pt x="255844" y="136893"/>
                    <a:pt x="255844" y="136893"/>
                  </a:cubicBezTo>
                  <a:cubicBezTo>
                    <a:pt x="194731" y="144013"/>
                    <a:pt x="144298" y="187919"/>
                    <a:pt x="128278" y="246066"/>
                  </a:cubicBezTo>
                  <a:cubicBezTo>
                    <a:pt x="127092" y="249626"/>
                    <a:pt x="126499" y="252592"/>
                    <a:pt x="125905" y="256152"/>
                  </a:cubicBezTo>
                  <a:cubicBezTo>
                    <a:pt x="118192" y="253779"/>
                    <a:pt x="110479" y="251999"/>
                    <a:pt x="101579" y="251406"/>
                  </a:cubicBezTo>
                  <a:cubicBezTo>
                    <a:pt x="81406" y="250219"/>
                    <a:pt x="62419" y="255559"/>
                    <a:pt x="46399" y="265645"/>
                  </a:cubicBezTo>
                  <a:cubicBezTo>
                    <a:pt x="38686" y="270392"/>
                    <a:pt x="30973" y="276326"/>
                    <a:pt x="25039" y="283445"/>
                  </a:cubicBezTo>
                  <a:cubicBezTo>
                    <a:pt x="22666" y="285819"/>
                    <a:pt x="20886" y="288192"/>
                    <a:pt x="19106" y="290565"/>
                  </a:cubicBezTo>
                  <a:cubicBezTo>
                    <a:pt x="15546" y="295312"/>
                    <a:pt x="11986" y="300652"/>
                    <a:pt x="9613" y="306585"/>
                  </a:cubicBezTo>
                  <a:cubicBezTo>
                    <a:pt x="6646" y="312518"/>
                    <a:pt x="4273" y="319045"/>
                    <a:pt x="2493" y="326165"/>
                  </a:cubicBezTo>
                  <a:cubicBezTo>
                    <a:pt x="1306" y="332098"/>
                    <a:pt x="120" y="338031"/>
                    <a:pt x="120" y="343965"/>
                  </a:cubicBezTo>
                  <a:cubicBezTo>
                    <a:pt x="-2254" y="392024"/>
                    <a:pt x="30973" y="433557"/>
                    <a:pt x="76659" y="443051"/>
                  </a:cubicBezTo>
                  <a:cubicBezTo>
                    <a:pt x="76066" y="444237"/>
                    <a:pt x="74879" y="446017"/>
                    <a:pt x="74286" y="447797"/>
                  </a:cubicBezTo>
                  <a:cubicBezTo>
                    <a:pt x="73099" y="450171"/>
                    <a:pt x="71319" y="453137"/>
                    <a:pt x="70132" y="455510"/>
                  </a:cubicBezTo>
                  <a:cubicBezTo>
                    <a:pt x="67759" y="460257"/>
                    <a:pt x="65979" y="465004"/>
                    <a:pt x="64199" y="470344"/>
                  </a:cubicBezTo>
                  <a:cubicBezTo>
                    <a:pt x="62419" y="474497"/>
                    <a:pt x="61232" y="479243"/>
                    <a:pt x="60046" y="483990"/>
                  </a:cubicBezTo>
                  <a:cubicBezTo>
                    <a:pt x="58859" y="487550"/>
                    <a:pt x="58266" y="491110"/>
                    <a:pt x="57672" y="495263"/>
                  </a:cubicBezTo>
                  <a:cubicBezTo>
                    <a:pt x="56486" y="501197"/>
                    <a:pt x="55893" y="507723"/>
                    <a:pt x="55299" y="514250"/>
                  </a:cubicBezTo>
                  <a:cubicBezTo>
                    <a:pt x="51146" y="597316"/>
                    <a:pt x="115225" y="667922"/>
                    <a:pt x="198291" y="672075"/>
                  </a:cubicBezTo>
                  <a:cubicBezTo>
                    <a:pt x="207784" y="672669"/>
                    <a:pt x="217278" y="672075"/>
                    <a:pt x="226771" y="670889"/>
                  </a:cubicBezTo>
                  <a:cubicBezTo>
                    <a:pt x="227364" y="670889"/>
                    <a:pt x="227958" y="670889"/>
                    <a:pt x="229144" y="670295"/>
                  </a:cubicBezTo>
                  <a:cubicBezTo>
                    <a:pt x="232704" y="669702"/>
                    <a:pt x="236858" y="669108"/>
                    <a:pt x="240417" y="667922"/>
                  </a:cubicBezTo>
                  <a:cubicBezTo>
                    <a:pt x="243977" y="667329"/>
                    <a:pt x="247537" y="666142"/>
                    <a:pt x="251097" y="664955"/>
                  </a:cubicBezTo>
                  <a:cubicBezTo>
                    <a:pt x="259404" y="662582"/>
                    <a:pt x="267117" y="659022"/>
                    <a:pt x="274831" y="655462"/>
                  </a:cubicBezTo>
                  <a:cubicBezTo>
                    <a:pt x="276610" y="654275"/>
                    <a:pt x="278984" y="653089"/>
                    <a:pt x="280764" y="651902"/>
                  </a:cubicBezTo>
                  <a:cubicBezTo>
                    <a:pt x="285510" y="649529"/>
                    <a:pt x="289664" y="646562"/>
                    <a:pt x="293817" y="643595"/>
                  </a:cubicBezTo>
                  <a:cubicBezTo>
                    <a:pt x="296784" y="641222"/>
                    <a:pt x="299750" y="639442"/>
                    <a:pt x="302124" y="637069"/>
                  </a:cubicBezTo>
                  <a:cubicBezTo>
                    <a:pt x="302717" y="637069"/>
                    <a:pt x="302717" y="636475"/>
                    <a:pt x="303310" y="636475"/>
                  </a:cubicBezTo>
                  <a:cubicBezTo>
                    <a:pt x="347810" y="708862"/>
                    <a:pt x="425536" y="758701"/>
                    <a:pt x="516908" y="762855"/>
                  </a:cubicBezTo>
                  <a:cubicBezTo>
                    <a:pt x="520468" y="762855"/>
                    <a:pt x="524028" y="762855"/>
                    <a:pt x="527588" y="763448"/>
                  </a:cubicBezTo>
                  <a:cubicBezTo>
                    <a:pt x="545388" y="763448"/>
                    <a:pt x="562595" y="761668"/>
                    <a:pt x="579801" y="758701"/>
                  </a:cubicBezTo>
                  <a:cubicBezTo>
                    <a:pt x="583361" y="758108"/>
                    <a:pt x="586328" y="757515"/>
                    <a:pt x="589888" y="756328"/>
                  </a:cubicBezTo>
                  <a:cubicBezTo>
                    <a:pt x="616588" y="749801"/>
                    <a:pt x="641507" y="739715"/>
                    <a:pt x="664647" y="726068"/>
                  </a:cubicBezTo>
                  <a:cubicBezTo>
                    <a:pt x="667614" y="724288"/>
                    <a:pt x="670580" y="722508"/>
                    <a:pt x="672954" y="720728"/>
                  </a:cubicBezTo>
                  <a:cubicBezTo>
                    <a:pt x="685414" y="727848"/>
                    <a:pt x="699060" y="734375"/>
                    <a:pt x="712113" y="740308"/>
                  </a:cubicBezTo>
                  <a:cubicBezTo>
                    <a:pt x="732287" y="749208"/>
                    <a:pt x="753646" y="755735"/>
                    <a:pt x="775599" y="761074"/>
                  </a:cubicBezTo>
                  <a:cubicBezTo>
                    <a:pt x="782720" y="762855"/>
                    <a:pt x="790433" y="764041"/>
                    <a:pt x="797553" y="765821"/>
                  </a:cubicBezTo>
                  <a:cubicBezTo>
                    <a:pt x="804673" y="767601"/>
                    <a:pt x="812386" y="768194"/>
                    <a:pt x="820099" y="768788"/>
                  </a:cubicBezTo>
                  <a:cubicBezTo>
                    <a:pt x="827812" y="769381"/>
                    <a:pt x="835526" y="769974"/>
                    <a:pt x="843239" y="770568"/>
                  </a:cubicBezTo>
                  <a:cubicBezTo>
                    <a:pt x="863412" y="771755"/>
                    <a:pt x="882992" y="771161"/>
                    <a:pt x="901978" y="768788"/>
                  </a:cubicBezTo>
                  <a:cubicBezTo>
                    <a:pt x="909692" y="768194"/>
                    <a:pt x="917405" y="767008"/>
                    <a:pt x="925118" y="765821"/>
                  </a:cubicBezTo>
                  <a:cubicBezTo>
                    <a:pt x="932831" y="764635"/>
                    <a:pt x="939951" y="762855"/>
                    <a:pt x="947665" y="761074"/>
                  </a:cubicBezTo>
                  <a:cubicBezTo>
                    <a:pt x="967244" y="756328"/>
                    <a:pt x="986231" y="750394"/>
                    <a:pt x="1004624" y="743274"/>
                  </a:cubicBezTo>
                  <a:cubicBezTo>
                    <a:pt x="1010557" y="740901"/>
                    <a:pt x="1016491" y="738528"/>
                    <a:pt x="1022424" y="735561"/>
                  </a:cubicBezTo>
                  <a:cubicBezTo>
                    <a:pt x="1039631" y="727848"/>
                    <a:pt x="1055650" y="718355"/>
                    <a:pt x="1071077" y="708268"/>
                  </a:cubicBezTo>
                  <a:cubicBezTo>
                    <a:pt x="1077010" y="704115"/>
                    <a:pt x="1083537" y="699962"/>
                    <a:pt x="1089470" y="695808"/>
                  </a:cubicBezTo>
                  <a:cubicBezTo>
                    <a:pt x="1095404" y="691655"/>
                    <a:pt x="1101337" y="686908"/>
                    <a:pt x="1107270" y="682162"/>
                  </a:cubicBezTo>
                  <a:cubicBezTo>
                    <a:pt x="1127443" y="665549"/>
                    <a:pt x="1145243" y="647156"/>
                    <a:pt x="1161856" y="626389"/>
                  </a:cubicBezTo>
                  <a:cubicBezTo>
                    <a:pt x="1164823" y="634696"/>
                    <a:pt x="1168976" y="643002"/>
                    <a:pt x="1173723" y="650715"/>
                  </a:cubicBezTo>
                  <a:cubicBezTo>
                    <a:pt x="1176689" y="656056"/>
                    <a:pt x="1180249" y="660802"/>
                    <a:pt x="1184403" y="664955"/>
                  </a:cubicBezTo>
                  <a:cubicBezTo>
                    <a:pt x="1187369" y="668515"/>
                    <a:pt x="1190336" y="671482"/>
                    <a:pt x="1193896" y="674449"/>
                  </a:cubicBezTo>
                  <a:cubicBezTo>
                    <a:pt x="1195676" y="676228"/>
                    <a:pt x="1198049" y="678008"/>
                    <a:pt x="1200422" y="679789"/>
                  </a:cubicBezTo>
                  <a:cubicBezTo>
                    <a:pt x="1215256" y="692248"/>
                    <a:pt x="1233649" y="701148"/>
                    <a:pt x="1253822" y="705302"/>
                  </a:cubicBezTo>
                  <a:cubicBezTo>
                    <a:pt x="1259755" y="706488"/>
                    <a:pt x="1266282" y="707082"/>
                    <a:pt x="1272808" y="707675"/>
                  </a:cubicBezTo>
                  <a:cubicBezTo>
                    <a:pt x="1276962" y="707675"/>
                    <a:pt x="1281115" y="707675"/>
                    <a:pt x="1285269" y="707675"/>
                  </a:cubicBezTo>
                  <a:cubicBezTo>
                    <a:pt x="1293575" y="707082"/>
                    <a:pt x="1301882" y="705895"/>
                    <a:pt x="1309595" y="704115"/>
                  </a:cubicBezTo>
                  <a:cubicBezTo>
                    <a:pt x="1317308" y="702335"/>
                    <a:pt x="1325021" y="699368"/>
                    <a:pt x="1332141" y="695808"/>
                  </a:cubicBezTo>
                  <a:cubicBezTo>
                    <a:pt x="1371301" y="676822"/>
                    <a:pt x="1399187" y="637662"/>
                    <a:pt x="1401561" y="591383"/>
                  </a:cubicBezTo>
                  <a:lnTo>
                    <a:pt x="1401561" y="591383"/>
                  </a:lnTo>
                  <a:lnTo>
                    <a:pt x="1401561" y="591383"/>
                  </a:lnTo>
                  <a:cubicBezTo>
                    <a:pt x="1401561" y="591383"/>
                    <a:pt x="1401561" y="590789"/>
                    <a:pt x="1401561" y="590789"/>
                  </a:cubicBezTo>
                  <a:lnTo>
                    <a:pt x="1401561" y="590789"/>
                  </a:lnTo>
                  <a:cubicBezTo>
                    <a:pt x="1401561" y="589603"/>
                    <a:pt x="1401561" y="589009"/>
                    <a:pt x="1401561" y="587823"/>
                  </a:cubicBezTo>
                  <a:cubicBezTo>
                    <a:pt x="1419954" y="609776"/>
                    <a:pt x="1446653" y="624016"/>
                    <a:pt x="1476913" y="625796"/>
                  </a:cubicBezTo>
                  <a:cubicBezTo>
                    <a:pt x="1535060" y="628762"/>
                    <a:pt x="1584306" y="583669"/>
                    <a:pt x="1587272" y="525523"/>
                  </a:cubicBezTo>
                  <a:cubicBezTo>
                    <a:pt x="1588459" y="466784"/>
                    <a:pt x="1543366" y="417538"/>
                    <a:pt x="1485220" y="415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7" name="Google Shape;487;p13"/>
            <p:cNvGrpSpPr/>
            <p:nvPr/>
          </p:nvGrpSpPr>
          <p:grpSpPr>
            <a:xfrm>
              <a:off x="-823115" y="1326580"/>
              <a:ext cx="1641739" cy="307937"/>
              <a:chOff x="2051135" y="2567330"/>
              <a:chExt cx="1641739" cy="307937"/>
            </a:xfrm>
          </p:grpSpPr>
          <p:sp>
            <p:nvSpPr>
              <p:cNvPr id="488" name="Google Shape;488;p13"/>
              <p:cNvSpPr/>
              <p:nvPr/>
            </p:nvSpPr>
            <p:spPr>
              <a:xfrm>
                <a:off x="3561708" y="2804662"/>
                <a:ext cx="131166" cy="53992"/>
              </a:xfrm>
              <a:custGeom>
                <a:rect b="b" l="l" r="r" t="t"/>
                <a:pathLst>
                  <a:path extrusionOk="0" h="53992" w="131166">
                    <a:moveTo>
                      <a:pt x="106840" y="12460"/>
                    </a:moveTo>
                    <a:cubicBezTo>
                      <a:pt x="84293" y="16613"/>
                      <a:pt x="72427" y="18986"/>
                      <a:pt x="71833" y="18986"/>
                    </a:cubicBezTo>
                    <a:cubicBezTo>
                      <a:pt x="65900" y="18986"/>
                      <a:pt x="61153" y="16020"/>
                      <a:pt x="57000" y="10086"/>
                    </a:cubicBezTo>
                    <a:cubicBezTo>
                      <a:pt x="53440" y="3560"/>
                      <a:pt x="49880" y="0"/>
                      <a:pt x="45727" y="0"/>
                    </a:cubicBezTo>
                    <a:cubicBezTo>
                      <a:pt x="35640" y="0"/>
                      <a:pt x="26147" y="3560"/>
                      <a:pt x="17247" y="11273"/>
                    </a:cubicBezTo>
                    <a:cubicBezTo>
                      <a:pt x="5381" y="21953"/>
                      <a:pt x="-553" y="36193"/>
                      <a:pt x="40" y="53993"/>
                    </a:cubicBezTo>
                    <a:cubicBezTo>
                      <a:pt x="39200" y="52806"/>
                      <a:pt x="81920" y="51619"/>
                      <a:pt x="127606" y="50433"/>
                    </a:cubicBezTo>
                    <a:cubicBezTo>
                      <a:pt x="129979" y="43313"/>
                      <a:pt x="131166" y="38566"/>
                      <a:pt x="131166" y="35600"/>
                    </a:cubicBezTo>
                    <a:cubicBezTo>
                      <a:pt x="130573" y="20173"/>
                      <a:pt x="122859" y="12460"/>
                      <a:pt x="106840" y="124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2051135" y="2567330"/>
                <a:ext cx="1112490" cy="307937"/>
              </a:xfrm>
              <a:custGeom>
                <a:rect b="b" l="l" r="r" t="t"/>
                <a:pathLst>
                  <a:path extrusionOk="0" h="307937" w="1112490">
                    <a:moveTo>
                      <a:pt x="172658" y="255131"/>
                    </a:moveTo>
                    <a:cubicBezTo>
                      <a:pt x="164352" y="255131"/>
                      <a:pt x="158419" y="253351"/>
                      <a:pt x="155452" y="250384"/>
                    </a:cubicBezTo>
                    <a:cubicBezTo>
                      <a:pt x="151892" y="246231"/>
                      <a:pt x="146552" y="243858"/>
                      <a:pt x="139432" y="243858"/>
                    </a:cubicBezTo>
                    <a:cubicBezTo>
                      <a:pt x="134685" y="243858"/>
                      <a:pt x="125192" y="249791"/>
                      <a:pt x="112139" y="261064"/>
                    </a:cubicBezTo>
                    <a:cubicBezTo>
                      <a:pt x="97899" y="272931"/>
                      <a:pt x="89592" y="278271"/>
                      <a:pt x="87219" y="278271"/>
                    </a:cubicBezTo>
                    <a:cubicBezTo>
                      <a:pt x="79506" y="271744"/>
                      <a:pt x="68826" y="268184"/>
                      <a:pt x="54586" y="268184"/>
                    </a:cubicBezTo>
                    <a:cubicBezTo>
                      <a:pt x="41533" y="268184"/>
                      <a:pt x="28480" y="272338"/>
                      <a:pt x="17206" y="280644"/>
                    </a:cubicBezTo>
                    <a:cubicBezTo>
                      <a:pt x="5340" y="288357"/>
                      <a:pt x="0" y="296071"/>
                      <a:pt x="0" y="304377"/>
                    </a:cubicBezTo>
                    <a:cubicBezTo>
                      <a:pt x="0" y="305564"/>
                      <a:pt x="0" y="306751"/>
                      <a:pt x="0" y="307937"/>
                    </a:cubicBezTo>
                    <a:cubicBezTo>
                      <a:pt x="437876" y="296664"/>
                      <a:pt x="808113" y="291917"/>
                      <a:pt x="1111304" y="294291"/>
                    </a:cubicBezTo>
                    <a:cubicBezTo>
                      <a:pt x="1111897" y="291324"/>
                      <a:pt x="1112490" y="287764"/>
                      <a:pt x="1112490" y="283017"/>
                    </a:cubicBezTo>
                    <a:cubicBezTo>
                      <a:pt x="1112490" y="258098"/>
                      <a:pt x="1099437" y="245638"/>
                      <a:pt x="1073924" y="245638"/>
                    </a:cubicBezTo>
                    <a:cubicBezTo>
                      <a:pt x="1057311" y="246231"/>
                      <a:pt x="1045444" y="249198"/>
                      <a:pt x="1038917" y="254538"/>
                    </a:cubicBezTo>
                    <a:lnTo>
                      <a:pt x="1030018" y="254538"/>
                    </a:lnTo>
                    <a:cubicBezTo>
                      <a:pt x="1031797" y="249791"/>
                      <a:pt x="1032391" y="245638"/>
                      <a:pt x="1031204" y="242078"/>
                    </a:cubicBezTo>
                    <a:cubicBezTo>
                      <a:pt x="1029424" y="235551"/>
                      <a:pt x="1022304" y="231991"/>
                      <a:pt x="1009845" y="231991"/>
                    </a:cubicBezTo>
                    <a:cubicBezTo>
                      <a:pt x="997384" y="231991"/>
                      <a:pt x="987891" y="233771"/>
                      <a:pt x="981365" y="236738"/>
                    </a:cubicBezTo>
                    <a:cubicBezTo>
                      <a:pt x="981365" y="230211"/>
                      <a:pt x="981365" y="224871"/>
                      <a:pt x="981365" y="221905"/>
                    </a:cubicBezTo>
                    <a:cubicBezTo>
                      <a:pt x="981958" y="215378"/>
                      <a:pt x="979585" y="211818"/>
                      <a:pt x="973651" y="211818"/>
                    </a:cubicBezTo>
                    <a:cubicBezTo>
                      <a:pt x="971871" y="211818"/>
                      <a:pt x="968905" y="212411"/>
                      <a:pt x="964751" y="214191"/>
                    </a:cubicBezTo>
                    <a:cubicBezTo>
                      <a:pt x="964158" y="214191"/>
                      <a:pt x="962972" y="214191"/>
                      <a:pt x="962378" y="214191"/>
                    </a:cubicBezTo>
                    <a:cubicBezTo>
                      <a:pt x="962972" y="212411"/>
                      <a:pt x="963565" y="208258"/>
                      <a:pt x="963565" y="201732"/>
                    </a:cubicBezTo>
                    <a:cubicBezTo>
                      <a:pt x="963565" y="163165"/>
                      <a:pt x="946358" y="144179"/>
                      <a:pt x="911352" y="144179"/>
                    </a:cubicBezTo>
                    <a:cubicBezTo>
                      <a:pt x="868039" y="144179"/>
                      <a:pt x="843713" y="159012"/>
                      <a:pt x="838966" y="188085"/>
                    </a:cubicBezTo>
                    <a:cubicBezTo>
                      <a:pt x="834219" y="216565"/>
                      <a:pt x="828286" y="230805"/>
                      <a:pt x="822946" y="230805"/>
                    </a:cubicBezTo>
                    <a:cubicBezTo>
                      <a:pt x="818199" y="230805"/>
                      <a:pt x="812266" y="229618"/>
                      <a:pt x="805740" y="227245"/>
                    </a:cubicBezTo>
                    <a:cubicBezTo>
                      <a:pt x="799213" y="223685"/>
                      <a:pt x="795060" y="222498"/>
                      <a:pt x="794466" y="222498"/>
                    </a:cubicBezTo>
                    <a:cubicBezTo>
                      <a:pt x="792093" y="222498"/>
                      <a:pt x="785566" y="225465"/>
                      <a:pt x="775480" y="231398"/>
                    </a:cubicBezTo>
                    <a:cubicBezTo>
                      <a:pt x="764800" y="236145"/>
                      <a:pt x="757680" y="239111"/>
                      <a:pt x="754120" y="239111"/>
                    </a:cubicBezTo>
                    <a:cubicBezTo>
                      <a:pt x="748187" y="239111"/>
                      <a:pt x="743440" y="234365"/>
                      <a:pt x="739287" y="224278"/>
                    </a:cubicBezTo>
                    <a:cubicBezTo>
                      <a:pt x="735727" y="213598"/>
                      <a:pt x="729200" y="208258"/>
                      <a:pt x="719114" y="208258"/>
                    </a:cubicBezTo>
                    <a:cubicBezTo>
                      <a:pt x="710214" y="208258"/>
                      <a:pt x="703094" y="209445"/>
                      <a:pt x="697754" y="211818"/>
                    </a:cubicBezTo>
                    <a:cubicBezTo>
                      <a:pt x="697754" y="213005"/>
                      <a:pt x="697754" y="213598"/>
                      <a:pt x="697754" y="214191"/>
                    </a:cubicBezTo>
                    <a:lnTo>
                      <a:pt x="694194" y="216565"/>
                    </a:lnTo>
                    <a:cubicBezTo>
                      <a:pt x="695380" y="214785"/>
                      <a:pt x="696567" y="213005"/>
                      <a:pt x="697754" y="211818"/>
                    </a:cubicBezTo>
                    <a:cubicBezTo>
                      <a:pt x="709620" y="185118"/>
                      <a:pt x="714960" y="170285"/>
                      <a:pt x="714960" y="167912"/>
                    </a:cubicBezTo>
                    <a:cubicBezTo>
                      <a:pt x="714960" y="155452"/>
                      <a:pt x="714367" y="147145"/>
                      <a:pt x="712587" y="142992"/>
                    </a:cubicBezTo>
                    <a:cubicBezTo>
                      <a:pt x="707840" y="131125"/>
                      <a:pt x="695974" y="125785"/>
                      <a:pt x="677581" y="125785"/>
                    </a:cubicBezTo>
                    <a:cubicBezTo>
                      <a:pt x="676394" y="125785"/>
                      <a:pt x="675207" y="125785"/>
                      <a:pt x="674021" y="125785"/>
                    </a:cubicBezTo>
                    <a:cubicBezTo>
                      <a:pt x="673427" y="97899"/>
                      <a:pt x="665121" y="72386"/>
                      <a:pt x="650288" y="49840"/>
                    </a:cubicBezTo>
                    <a:cubicBezTo>
                      <a:pt x="628334" y="16613"/>
                      <a:pt x="596295" y="0"/>
                      <a:pt x="552982" y="0"/>
                    </a:cubicBezTo>
                    <a:cubicBezTo>
                      <a:pt x="512042" y="0"/>
                      <a:pt x="477036" y="11867"/>
                      <a:pt x="447963" y="35006"/>
                    </a:cubicBezTo>
                    <a:cubicBezTo>
                      <a:pt x="417110" y="59333"/>
                      <a:pt x="401683" y="90186"/>
                      <a:pt x="401683" y="128752"/>
                    </a:cubicBezTo>
                    <a:cubicBezTo>
                      <a:pt x="401683" y="144772"/>
                      <a:pt x="403463" y="161385"/>
                      <a:pt x="406430" y="178592"/>
                    </a:cubicBezTo>
                    <a:lnTo>
                      <a:pt x="405243" y="178592"/>
                    </a:lnTo>
                    <a:cubicBezTo>
                      <a:pt x="402870" y="173845"/>
                      <a:pt x="400497" y="169692"/>
                      <a:pt x="397530" y="166132"/>
                    </a:cubicBezTo>
                    <a:cubicBezTo>
                      <a:pt x="391597" y="160199"/>
                      <a:pt x="384477" y="157232"/>
                      <a:pt x="374983" y="157232"/>
                    </a:cubicBezTo>
                    <a:cubicBezTo>
                      <a:pt x="355997" y="157232"/>
                      <a:pt x="337604" y="163758"/>
                      <a:pt x="319804" y="176218"/>
                    </a:cubicBezTo>
                    <a:cubicBezTo>
                      <a:pt x="318617" y="176812"/>
                      <a:pt x="317431" y="177998"/>
                      <a:pt x="316244" y="178592"/>
                    </a:cubicBezTo>
                    <a:cubicBezTo>
                      <a:pt x="316244" y="176812"/>
                      <a:pt x="315650" y="175032"/>
                      <a:pt x="315057" y="173845"/>
                    </a:cubicBezTo>
                    <a:cubicBezTo>
                      <a:pt x="304971" y="151299"/>
                      <a:pt x="291917" y="140025"/>
                      <a:pt x="276491" y="140025"/>
                    </a:cubicBezTo>
                    <a:cubicBezTo>
                      <a:pt x="257504" y="140025"/>
                      <a:pt x="239111" y="146552"/>
                      <a:pt x="221311" y="159012"/>
                    </a:cubicBezTo>
                    <a:cubicBezTo>
                      <a:pt x="202918" y="171472"/>
                      <a:pt x="194018" y="185712"/>
                      <a:pt x="194018" y="201732"/>
                    </a:cubicBezTo>
                    <a:cubicBezTo>
                      <a:pt x="194018" y="209445"/>
                      <a:pt x="195205" y="219531"/>
                      <a:pt x="197578" y="233178"/>
                    </a:cubicBezTo>
                    <a:cubicBezTo>
                      <a:pt x="197578" y="239111"/>
                      <a:pt x="195205" y="244451"/>
                      <a:pt x="189865" y="249198"/>
                    </a:cubicBezTo>
                    <a:cubicBezTo>
                      <a:pt x="183932" y="252164"/>
                      <a:pt x="178592" y="255131"/>
                      <a:pt x="172658" y="255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3243724" y="2757789"/>
                <a:ext cx="254537" cy="104297"/>
              </a:xfrm>
              <a:custGeom>
                <a:rect b="b" l="l" r="r" t="t"/>
                <a:pathLst>
                  <a:path extrusionOk="0" h="104297" w="254537">
                    <a:moveTo>
                      <a:pt x="109766" y="50433"/>
                    </a:moveTo>
                    <a:cubicBezTo>
                      <a:pt x="103832" y="50433"/>
                      <a:pt x="98492" y="54586"/>
                      <a:pt x="93746" y="62893"/>
                    </a:cubicBezTo>
                    <a:cubicBezTo>
                      <a:pt x="89592" y="71199"/>
                      <a:pt x="85439" y="75353"/>
                      <a:pt x="81286" y="75353"/>
                    </a:cubicBezTo>
                    <a:cubicBezTo>
                      <a:pt x="75353" y="75353"/>
                      <a:pt x="69419" y="71793"/>
                      <a:pt x="62299" y="65266"/>
                    </a:cubicBezTo>
                    <a:cubicBezTo>
                      <a:pt x="55773" y="57553"/>
                      <a:pt x="51620" y="53993"/>
                      <a:pt x="49839" y="53993"/>
                    </a:cubicBezTo>
                    <a:cubicBezTo>
                      <a:pt x="47466" y="53993"/>
                      <a:pt x="42126" y="55773"/>
                      <a:pt x="33820" y="58740"/>
                    </a:cubicBezTo>
                    <a:cubicBezTo>
                      <a:pt x="24920" y="62299"/>
                      <a:pt x="17800" y="65859"/>
                      <a:pt x="13646" y="70013"/>
                    </a:cubicBezTo>
                    <a:cubicBezTo>
                      <a:pt x="5340" y="75946"/>
                      <a:pt x="1187" y="82473"/>
                      <a:pt x="1187" y="90186"/>
                    </a:cubicBezTo>
                    <a:cubicBezTo>
                      <a:pt x="593" y="96119"/>
                      <a:pt x="593" y="100866"/>
                      <a:pt x="0" y="103832"/>
                    </a:cubicBezTo>
                    <a:cubicBezTo>
                      <a:pt x="36786" y="105019"/>
                      <a:pt x="119852" y="103832"/>
                      <a:pt x="249791" y="101459"/>
                    </a:cubicBezTo>
                    <a:cubicBezTo>
                      <a:pt x="253351" y="91373"/>
                      <a:pt x="254538" y="77726"/>
                      <a:pt x="254538" y="59926"/>
                    </a:cubicBezTo>
                    <a:cubicBezTo>
                      <a:pt x="254538" y="39160"/>
                      <a:pt x="253944" y="26107"/>
                      <a:pt x="252164" y="21360"/>
                    </a:cubicBezTo>
                    <a:cubicBezTo>
                      <a:pt x="246231" y="7120"/>
                      <a:pt x="231991" y="0"/>
                      <a:pt x="209445" y="0"/>
                    </a:cubicBezTo>
                    <a:cubicBezTo>
                      <a:pt x="172658" y="0"/>
                      <a:pt x="151299" y="7713"/>
                      <a:pt x="144179" y="23733"/>
                    </a:cubicBezTo>
                    <a:cubicBezTo>
                      <a:pt x="140619" y="32040"/>
                      <a:pt x="141212" y="42720"/>
                      <a:pt x="145365" y="56366"/>
                    </a:cubicBezTo>
                    <a:lnTo>
                      <a:pt x="132905" y="56366"/>
                    </a:lnTo>
                    <a:cubicBezTo>
                      <a:pt x="122819" y="52806"/>
                      <a:pt x="115105" y="50433"/>
                      <a:pt x="109766" y="504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1" name="Google Shape;491;p13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492" name="Google Shape;492;p13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4" name="Google Shape;494;p13"/>
          <p:cNvGrpSpPr/>
          <p:nvPr/>
        </p:nvGrpSpPr>
        <p:grpSpPr>
          <a:xfrm flipH="1">
            <a:off x="287456" y="4330692"/>
            <a:ext cx="625446" cy="672859"/>
            <a:chOff x="7449801" y="3340775"/>
            <a:chExt cx="1425680" cy="1533757"/>
          </a:xfrm>
        </p:grpSpPr>
        <p:sp>
          <p:nvSpPr>
            <p:cNvPr id="495" name="Google Shape;495;p13"/>
            <p:cNvSpPr/>
            <p:nvPr/>
          </p:nvSpPr>
          <p:spPr>
            <a:xfrm>
              <a:off x="7517142" y="3431250"/>
              <a:ext cx="1358339" cy="1443282"/>
            </a:xfrm>
            <a:custGeom>
              <a:rect b="b" l="l" r="r" t="t"/>
              <a:pathLst>
                <a:path extrusionOk="0" h="1523253" w="1433603">
                  <a:moveTo>
                    <a:pt x="214876" y="552526"/>
                  </a:moveTo>
                  <a:cubicBezTo>
                    <a:pt x="232226" y="610560"/>
                    <a:pt x="207098" y="673978"/>
                    <a:pt x="171798" y="723038"/>
                  </a:cubicBezTo>
                  <a:cubicBezTo>
                    <a:pt x="136500" y="772098"/>
                    <a:pt x="89833" y="813380"/>
                    <a:pt x="56927" y="864235"/>
                  </a:cubicBezTo>
                  <a:cubicBezTo>
                    <a:pt x="-1107" y="952781"/>
                    <a:pt x="-16064" y="1067653"/>
                    <a:pt x="18038" y="1168165"/>
                  </a:cubicBezTo>
                  <a:cubicBezTo>
                    <a:pt x="52141" y="1269276"/>
                    <a:pt x="131713" y="1350045"/>
                    <a:pt x="222055" y="1406882"/>
                  </a:cubicBezTo>
                  <a:cubicBezTo>
                    <a:pt x="440430" y="1544489"/>
                    <a:pt x="723421" y="1552865"/>
                    <a:pt x="967523" y="1469703"/>
                  </a:cubicBezTo>
                  <a:cubicBezTo>
                    <a:pt x="1094361" y="1426626"/>
                    <a:pt x="1218804" y="1339276"/>
                    <a:pt x="1299573" y="1232182"/>
                  </a:cubicBezTo>
                  <a:cubicBezTo>
                    <a:pt x="1516154" y="945602"/>
                    <a:pt x="1414445" y="584833"/>
                    <a:pt x="1375556" y="524406"/>
                  </a:cubicBezTo>
                  <a:cubicBezTo>
                    <a:pt x="1362993" y="505261"/>
                    <a:pt x="1343249" y="484321"/>
                    <a:pt x="1321112" y="490304"/>
                  </a:cubicBezTo>
                  <a:cubicBezTo>
                    <a:pt x="1310343" y="493295"/>
                    <a:pt x="1302565" y="501073"/>
                    <a:pt x="1295386" y="509449"/>
                  </a:cubicBezTo>
                  <a:cubicBezTo>
                    <a:pt x="1249916" y="560303"/>
                    <a:pt x="1216412" y="621927"/>
                    <a:pt x="1167950" y="669791"/>
                  </a:cubicBezTo>
                  <a:cubicBezTo>
                    <a:pt x="1080002" y="757141"/>
                    <a:pt x="948976" y="790645"/>
                    <a:pt x="825130" y="782269"/>
                  </a:cubicBezTo>
                  <a:cubicBezTo>
                    <a:pt x="763506" y="778081"/>
                    <a:pt x="691712" y="754149"/>
                    <a:pt x="676156" y="694320"/>
                  </a:cubicBezTo>
                  <a:cubicBezTo>
                    <a:pt x="661797" y="638680"/>
                    <a:pt x="704276" y="586628"/>
                    <a:pt x="737780" y="540560"/>
                  </a:cubicBezTo>
                  <a:cubicBezTo>
                    <a:pt x="814361" y="435859"/>
                    <a:pt x="859233" y="292868"/>
                    <a:pt x="801797" y="176800"/>
                  </a:cubicBezTo>
                  <a:cubicBezTo>
                    <a:pt x="767096" y="106800"/>
                    <a:pt x="700088" y="57142"/>
                    <a:pt x="627695" y="26630"/>
                  </a:cubicBezTo>
                  <a:cubicBezTo>
                    <a:pt x="588208" y="9877"/>
                    <a:pt x="546328" y="-2088"/>
                    <a:pt x="503849" y="305"/>
                  </a:cubicBezTo>
                  <a:cubicBezTo>
                    <a:pt x="450602" y="3296"/>
                    <a:pt x="400943" y="29023"/>
                    <a:pt x="356670" y="58937"/>
                  </a:cubicBezTo>
                  <a:cubicBezTo>
                    <a:pt x="274705" y="114578"/>
                    <a:pt x="204106" y="190561"/>
                    <a:pt x="171798" y="283894"/>
                  </a:cubicBezTo>
                  <a:cubicBezTo>
                    <a:pt x="140089" y="377227"/>
                    <a:pt x="153252" y="489705"/>
                    <a:pt x="220260" y="5620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7449801" y="3687488"/>
              <a:ext cx="383901" cy="302022"/>
            </a:xfrm>
            <a:custGeom>
              <a:rect b="b" l="l" r="r" t="t"/>
              <a:pathLst>
                <a:path extrusionOk="0" h="318757" w="405173">
                  <a:moveTo>
                    <a:pt x="245342" y="0"/>
                  </a:moveTo>
                  <a:cubicBezTo>
                    <a:pt x="204658" y="74786"/>
                    <a:pt x="122692" y="98718"/>
                    <a:pt x="38932" y="82564"/>
                  </a:cubicBezTo>
                  <a:cubicBezTo>
                    <a:pt x="32351" y="81367"/>
                    <a:pt x="25172" y="79572"/>
                    <a:pt x="17992" y="81367"/>
                  </a:cubicBezTo>
                  <a:cubicBezTo>
                    <a:pt x="5428" y="84957"/>
                    <a:pt x="641" y="99914"/>
                    <a:pt x="43" y="113076"/>
                  </a:cubicBezTo>
                  <a:cubicBezTo>
                    <a:pt x="-1153" y="150769"/>
                    <a:pt x="22778" y="184871"/>
                    <a:pt x="49701" y="211196"/>
                  </a:cubicBezTo>
                  <a:cubicBezTo>
                    <a:pt x="108333" y="269828"/>
                    <a:pt x="187308" y="307520"/>
                    <a:pt x="269871" y="317093"/>
                  </a:cubicBezTo>
                  <a:cubicBezTo>
                    <a:pt x="312350" y="321879"/>
                    <a:pt x="360812" y="317691"/>
                    <a:pt x="390726" y="286580"/>
                  </a:cubicBezTo>
                  <a:cubicBezTo>
                    <a:pt x="400299" y="277008"/>
                    <a:pt x="407478" y="263845"/>
                    <a:pt x="404486" y="250683"/>
                  </a:cubicBezTo>
                  <a:cubicBezTo>
                    <a:pt x="400299" y="233931"/>
                    <a:pt x="381154" y="225555"/>
                    <a:pt x="363803" y="224358"/>
                  </a:cubicBezTo>
                  <a:cubicBezTo>
                    <a:pt x="346453" y="223162"/>
                    <a:pt x="329102" y="225555"/>
                    <a:pt x="312350" y="220170"/>
                  </a:cubicBezTo>
                  <a:cubicBezTo>
                    <a:pt x="274060" y="207008"/>
                    <a:pt x="264487" y="157350"/>
                    <a:pt x="266282" y="116666"/>
                  </a:cubicBezTo>
                  <a:cubicBezTo>
                    <a:pt x="268675" y="75983"/>
                    <a:pt x="273462" y="29316"/>
                    <a:pt x="24534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7465698" y="3776958"/>
              <a:ext cx="339560" cy="176177"/>
            </a:xfrm>
            <a:custGeom>
              <a:rect b="b" l="l" r="r" t="t"/>
              <a:pathLst>
                <a:path extrusionOk="0" h="185939" w="358375">
                  <a:moveTo>
                    <a:pt x="0" y="0"/>
                  </a:moveTo>
                  <a:cubicBezTo>
                    <a:pt x="10171" y="34701"/>
                    <a:pt x="31709" y="64615"/>
                    <a:pt x="57436" y="88547"/>
                  </a:cubicBezTo>
                  <a:cubicBezTo>
                    <a:pt x="83760" y="111880"/>
                    <a:pt x="114871" y="129230"/>
                    <a:pt x="148375" y="141795"/>
                  </a:cubicBezTo>
                  <a:cubicBezTo>
                    <a:pt x="165128" y="148376"/>
                    <a:pt x="181880" y="153162"/>
                    <a:pt x="199230" y="157948"/>
                  </a:cubicBezTo>
                  <a:cubicBezTo>
                    <a:pt x="216580" y="162735"/>
                    <a:pt x="233931" y="166324"/>
                    <a:pt x="251880" y="169914"/>
                  </a:cubicBezTo>
                  <a:cubicBezTo>
                    <a:pt x="286581" y="177093"/>
                    <a:pt x="323076" y="181282"/>
                    <a:pt x="358375" y="172307"/>
                  </a:cubicBezTo>
                  <a:cubicBezTo>
                    <a:pt x="342221" y="180085"/>
                    <a:pt x="323674" y="184273"/>
                    <a:pt x="305127" y="185470"/>
                  </a:cubicBezTo>
                  <a:cubicBezTo>
                    <a:pt x="286581" y="186666"/>
                    <a:pt x="268033" y="185470"/>
                    <a:pt x="250084" y="183076"/>
                  </a:cubicBezTo>
                  <a:cubicBezTo>
                    <a:pt x="214187" y="178290"/>
                    <a:pt x="177692" y="170512"/>
                    <a:pt x="142991" y="157350"/>
                  </a:cubicBezTo>
                  <a:cubicBezTo>
                    <a:pt x="125641" y="150769"/>
                    <a:pt x="108888" y="142991"/>
                    <a:pt x="92735" y="132820"/>
                  </a:cubicBezTo>
                  <a:cubicBezTo>
                    <a:pt x="77179" y="123247"/>
                    <a:pt x="62222" y="111282"/>
                    <a:pt x="49059" y="98120"/>
                  </a:cubicBezTo>
                  <a:cubicBezTo>
                    <a:pt x="22735" y="71197"/>
                    <a:pt x="3590" y="3649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7896276" y="3340775"/>
              <a:ext cx="147735" cy="137346"/>
            </a:xfrm>
            <a:custGeom>
              <a:rect b="b" l="l" r="r" t="t"/>
              <a:pathLst>
                <a:path extrusionOk="0" h="144956" w="155921">
                  <a:moveTo>
                    <a:pt x="155921" y="144956"/>
                  </a:moveTo>
                  <a:cubicBezTo>
                    <a:pt x="121220" y="141366"/>
                    <a:pt x="87716" y="124016"/>
                    <a:pt x="64981" y="97691"/>
                  </a:cubicBezTo>
                  <a:cubicBezTo>
                    <a:pt x="42246" y="70768"/>
                    <a:pt x="30280" y="35469"/>
                    <a:pt x="32674" y="170"/>
                  </a:cubicBezTo>
                  <a:cubicBezTo>
                    <a:pt x="28485" y="-1027"/>
                    <a:pt x="24896" y="4358"/>
                    <a:pt x="23101" y="7948"/>
                  </a:cubicBezTo>
                  <a:cubicBezTo>
                    <a:pt x="13528" y="28888"/>
                    <a:pt x="3956" y="50427"/>
                    <a:pt x="964" y="73161"/>
                  </a:cubicBezTo>
                  <a:cubicBezTo>
                    <a:pt x="-2027" y="95896"/>
                    <a:pt x="1562" y="121025"/>
                    <a:pt x="17118" y="138375"/>
                  </a:cubicBezTo>
                  <a:lnTo>
                    <a:pt x="155921" y="1449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7845658" y="3393598"/>
              <a:ext cx="81063" cy="134916"/>
            </a:xfrm>
            <a:custGeom>
              <a:rect b="b" l="l" r="r" t="t"/>
              <a:pathLst>
                <a:path extrusionOk="0" h="142392" w="85555">
                  <a:moveTo>
                    <a:pt x="34102" y="55043"/>
                  </a:moveTo>
                  <a:cubicBezTo>
                    <a:pt x="22136" y="37094"/>
                    <a:pt x="10769" y="18547"/>
                    <a:pt x="0" y="0"/>
                  </a:cubicBezTo>
                  <a:cubicBezTo>
                    <a:pt x="2991" y="53846"/>
                    <a:pt x="28119" y="105897"/>
                    <a:pt x="68205" y="142393"/>
                  </a:cubicBezTo>
                  <a:lnTo>
                    <a:pt x="85556" y="92137"/>
                  </a:lnTo>
                  <a:cubicBezTo>
                    <a:pt x="63418" y="92735"/>
                    <a:pt x="46667" y="72991"/>
                    <a:pt x="34102" y="550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8012140" y="3516263"/>
              <a:ext cx="219312" cy="219596"/>
            </a:xfrm>
            <a:custGeom>
              <a:rect b="b" l="l" r="r" t="t"/>
              <a:pathLst>
                <a:path extrusionOk="0" h="231764" w="231464">
                  <a:moveTo>
                    <a:pt x="0" y="6807"/>
                  </a:moveTo>
                  <a:cubicBezTo>
                    <a:pt x="29914" y="-2167"/>
                    <a:pt x="62820" y="-2167"/>
                    <a:pt x="93931" y="6209"/>
                  </a:cubicBezTo>
                  <a:cubicBezTo>
                    <a:pt x="125043" y="14586"/>
                    <a:pt x="154358" y="31338"/>
                    <a:pt x="177093" y="54072"/>
                  </a:cubicBezTo>
                  <a:cubicBezTo>
                    <a:pt x="188461" y="65440"/>
                    <a:pt x="198632" y="78602"/>
                    <a:pt x="206410" y="92961"/>
                  </a:cubicBezTo>
                  <a:cubicBezTo>
                    <a:pt x="214187" y="107320"/>
                    <a:pt x="220769" y="122278"/>
                    <a:pt x="224957" y="137833"/>
                  </a:cubicBezTo>
                  <a:cubicBezTo>
                    <a:pt x="233333" y="168944"/>
                    <a:pt x="233931" y="201850"/>
                    <a:pt x="224957" y="231764"/>
                  </a:cubicBezTo>
                  <a:cubicBezTo>
                    <a:pt x="226153" y="200653"/>
                    <a:pt x="221367" y="170141"/>
                    <a:pt x="210597" y="142619"/>
                  </a:cubicBezTo>
                  <a:cubicBezTo>
                    <a:pt x="205213" y="128859"/>
                    <a:pt x="198632" y="115098"/>
                    <a:pt x="190854" y="103132"/>
                  </a:cubicBezTo>
                  <a:cubicBezTo>
                    <a:pt x="183076" y="90568"/>
                    <a:pt x="174102" y="79201"/>
                    <a:pt x="163332" y="69030"/>
                  </a:cubicBezTo>
                  <a:cubicBezTo>
                    <a:pt x="142991" y="48090"/>
                    <a:pt x="117265" y="32534"/>
                    <a:pt x="89145" y="21765"/>
                  </a:cubicBezTo>
                  <a:cubicBezTo>
                    <a:pt x="61623" y="10996"/>
                    <a:pt x="31111" y="5611"/>
                    <a:pt x="0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8078392" y="4108221"/>
              <a:ext cx="499420" cy="145166"/>
            </a:xfrm>
            <a:custGeom>
              <a:rect b="b" l="l" r="r" t="t"/>
              <a:pathLst>
                <a:path extrusionOk="0" h="153210" w="527092">
                  <a:moveTo>
                    <a:pt x="0" y="0"/>
                  </a:moveTo>
                  <a:cubicBezTo>
                    <a:pt x="20940" y="46666"/>
                    <a:pt x="59829" y="81966"/>
                    <a:pt x="104102" y="104102"/>
                  </a:cubicBezTo>
                  <a:cubicBezTo>
                    <a:pt x="126239" y="114872"/>
                    <a:pt x="150170" y="123247"/>
                    <a:pt x="174102" y="128034"/>
                  </a:cubicBezTo>
                  <a:cubicBezTo>
                    <a:pt x="198632" y="133418"/>
                    <a:pt x="223162" y="135812"/>
                    <a:pt x="248290" y="136410"/>
                  </a:cubicBezTo>
                  <a:cubicBezTo>
                    <a:pt x="273419" y="137008"/>
                    <a:pt x="298546" y="135812"/>
                    <a:pt x="323674" y="133418"/>
                  </a:cubicBezTo>
                  <a:cubicBezTo>
                    <a:pt x="348803" y="131025"/>
                    <a:pt x="373333" y="126837"/>
                    <a:pt x="397862" y="120854"/>
                  </a:cubicBezTo>
                  <a:cubicBezTo>
                    <a:pt x="421794" y="114273"/>
                    <a:pt x="445725" y="105897"/>
                    <a:pt x="467863" y="93931"/>
                  </a:cubicBezTo>
                  <a:cubicBezTo>
                    <a:pt x="489999" y="81966"/>
                    <a:pt x="509743" y="66410"/>
                    <a:pt x="527093" y="47863"/>
                  </a:cubicBezTo>
                  <a:cubicBezTo>
                    <a:pt x="512734" y="68803"/>
                    <a:pt x="492990" y="86154"/>
                    <a:pt x="471452" y="101111"/>
                  </a:cubicBezTo>
                  <a:cubicBezTo>
                    <a:pt x="449914" y="114872"/>
                    <a:pt x="425982" y="125641"/>
                    <a:pt x="400854" y="133418"/>
                  </a:cubicBezTo>
                  <a:cubicBezTo>
                    <a:pt x="351196" y="148974"/>
                    <a:pt x="299145" y="153760"/>
                    <a:pt x="247692" y="153162"/>
                  </a:cubicBezTo>
                  <a:cubicBezTo>
                    <a:pt x="196239" y="151367"/>
                    <a:pt x="143589" y="141795"/>
                    <a:pt x="97521" y="116068"/>
                  </a:cubicBezTo>
                  <a:cubicBezTo>
                    <a:pt x="74786" y="103504"/>
                    <a:pt x="53846" y="86752"/>
                    <a:pt x="37094" y="67607"/>
                  </a:cubicBezTo>
                  <a:cubicBezTo>
                    <a:pt x="20342" y="47265"/>
                    <a:pt x="7180" y="2453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7769532" y="3655196"/>
              <a:ext cx="144947" cy="186741"/>
            </a:xfrm>
            <a:custGeom>
              <a:rect b="b" l="l" r="r" t="t"/>
              <a:pathLst>
                <a:path extrusionOk="0" h="197088" w="152978">
                  <a:moveTo>
                    <a:pt x="109151" y="7197"/>
                  </a:moveTo>
                  <a:cubicBezTo>
                    <a:pt x="42142" y="-28700"/>
                    <a:pt x="-12900" y="78393"/>
                    <a:pt x="2655" y="136427"/>
                  </a:cubicBezTo>
                  <a:cubicBezTo>
                    <a:pt x="10433" y="166342"/>
                    <a:pt x="36757" y="190273"/>
                    <a:pt x="66672" y="196256"/>
                  </a:cubicBezTo>
                  <a:cubicBezTo>
                    <a:pt x="79834" y="198649"/>
                    <a:pt x="104962" y="196855"/>
                    <a:pt x="123509" y="177709"/>
                  </a:cubicBezTo>
                  <a:cubicBezTo>
                    <a:pt x="168980" y="131641"/>
                    <a:pt x="160005" y="39504"/>
                    <a:pt x="109151" y="719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7799226" y="3722453"/>
              <a:ext cx="86310" cy="72953"/>
            </a:xfrm>
            <a:custGeom>
              <a:rect b="b" l="l" r="r" t="t"/>
              <a:pathLst>
                <a:path extrusionOk="0" h="76995" w="91092">
                  <a:moveTo>
                    <a:pt x="8375" y="7332"/>
                  </a:moveTo>
                  <a:cubicBezTo>
                    <a:pt x="9572" y="13315"/>
                    <a:pt x="11367" y="19896"/>
                    <a:pt x="13760" y="26477"/>
                  </a:cubicBezTo>
                  <a:cubicBezTo>
                    <a:pt x="15555" y="32460"/>
                    <a:pt x="17949" y="38443"/>
                    <a:pt x="20940" y="44426"/>
                  </a:cubicBezTo>
                  <a:cubicBezTo>
                    <a:pt x="23932" y="49810"/>
                    <a:pt x="27521" y="55195"/>
                    <a:pt x="31111" y="58186"/>
                  </a:cubicBezTo>
                  <a:cubicBezTo>
                    <a:pt x="35298" y="61178"/>
                    <a:pt x="39487" y="62374"/>
                    <a:pt x="44273" y="61776"/>
                  </a:cubicBezTo>
                  <a:cubicBezTo>
                    <a:pt x="53247" y="60580"/>
                    <a:pt x="61623" y="49810"/>
                    <a:pt x="67606" y="39041"/>
                  </a:cubicBezTo>
                  <a:cubicBezTo>
                    <a:pt x="70598" y="33657"/>
                    <a:pt x="73589" y="27674"/>
                    <a:pt x="75384" y="21691"/>
                  </a:cubicBezTo>
                  <a:cubicBezTo>
                    <a:pt x="77778" y="15708"/>
                    <a:pt x="80170" y="9127"/>
                    <a:pt x="81965" y="3144"/>
                  </a:cubicBezTo>
                  <a:lnTo>
                    <a:pt x="81965" y="3144"/>
                  </a:lnTo>
                  <a:cubicBezTo>
                    <a:pt x="82563" y="751"/>
                    <a:pt x="85555" y="-446"/>
                    <a:pt x="87948" y="153"/>
                  </a:cubicBezTo>
                  <a:cubicBezTo>
                    <a:pt x="90342" y="751"/>
                    <a:pt x="91538" y="3144"/>
                    <a:pt x="90940" y="5537"/>
                  </a:cubicBezTo>
                  <a:cubicBezTo>
                    <a:pt x="89144" y="19298"/>
                    <a:pt x="85555" y="33058"/>
                    <a:pt x="79572" y="45622"/>
                  </a:cubicBezTo>
                  <a:cubicBezTo>
                    <a:pt x="76581" y="52203"/>
                    <a:pt x="72991" y="58186"/>
                    <a:pt x="67606" y="64169"/>
                  </a:cubicBezTo>
                  <a:cubicBezTo>
                    <a:pt x="62221" y="69554"/>
                    <a:pt x="55042" y="74939"/>
                    <a:pt x="46068" y="76733"/>
                  </a:cubicBezTo>
                  <a:cubicBezTo>
                    <a:pt x="37094" y="77930"/>
                    <a:pt x="27521" y="74939"/>
                    <a:pt x="21538" y="69554"/>
                  </a:cubicBezTo>
                  <a:cubicBezTo>
                    <a:pt x="15555" y="64169"/>
                    <a:pt x="11367" y="56990"/>
                    <a:pt x="8375" y="50409"/>
                  </a:cubicBezTo>
                  <a:cubicBezTo>
                    <a:pt x="2991" y="36648"/>
                    <a:pt x="598" y="22887"/>
                    <a:pt x="0" y="9127"/>
                  </a:cubicBezTo>
                  <a:cubicBezTo>
                    <a:pt x="0" y="6734"/>
                    <a:pt x="1794" y="4939"/>
                    <a:pt x="3590" y="4939"/>
                  </a:cubicBezTo>
                  <a:cubicBezTo>
                    <a:pt x="5983" y="4340"/>
                    <a:pt x="7777" y="5537"/>
                    <a:pt x="8375" y="7332"/>
                  </a:cubicBezTo>
                  <a:lnTo>
                    <a:pt x="8375" y="7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7791368" y="4224801"/>
              <a:ext cx="799539" cy="548164"/>
            </a:xfrm>
            <a:custGeom>
              <a:rect b="b" l="l" r="r" t="t"/>
              <a:pathLst>
                <a:path extrusionOk="0" h="578537" w="843841">
                  <a:moveTo>
                    <a:pt x="843514" y="99989"/>
                  </a:moveTo>
                  <a:cubicBezTo>
                    <a:pt x="817189" y="126314"/>
                    <a:pt x="777702" y="135288"/>
                    <a:pt x="740607" y="135887"/>
                  </a:cubicBezTo>
                  <a:cubicBezTo>
                    <a:pt x="565907" y="138878"/>
                    <a:pt x="413344" y="-15480"/>
                    <a:pt x="239242" y="1272"/>
                  </a:cubicBezTo>
                  <a:cubicBezTo>
                    <a:pt x="153088" y="9049"/>
                    <a:pt x="72319" y="62895"/>
                    <a:pt x="31037" y="138878"/>
                  </a:cubicBezTo>
                  <a:cubicBezTo>
                    <a:pt x="-10245" y="214861"/>
                    <a:pt x="-10245" y="311784"/>
                    <a:pt x="30439" y="388365"/>
                  </a:cubicBezTo>
                  <a:cubicBezTo>
                    <a:pt x="53772" y="432638"/>
                    <a:pt x="89669" y="469732"/>
                    <a:pt x="130951" y="499048"/>
                  </a:cubicBezTo>
                  <a:cubicBezTo>
                    <a:pt x="235652" y="573834"/>
                    <a:pt x="375053" y="598364"/>
                    <a:pt x="497702" y="561869"/>
                  </a:cubicBezTo>
                  <a:cubicBezTo>
                    <a:pt x="620950" y="525373"/>
                    <a:pt x="741804" y="410501"/>
                    <a:pt x="784283" y="289647"/>
                  </a:cubicBezTo>
                  <a:cubicBezTo>
                    <a:pt x="724454" y="315373"/>
                    <a:pt x="669412" y="321356"/>
                    <a:pt x="621549" y="310587"/>
                  </a:cubicBezTo>
                  <a:cubicBezTo>
                    <a:pt x="692146" y="303408"/>
                    <a:pt x="762745" y="271698"/>
                    <a:pt x="807018" y="211271"/>
                  </a:cubicBezTo>
                  <a:cubicBezTo>
                    <a:pt x="778300" y="214861"/>
                    <a:pt x="743001" y="217852"/>
                    <a:pt x="719667" y="210075"/>
                  </a:cubicBezTo>
                  <a:cubicBezTo>
                    <a:pt x="772317" y="194519"/>
                    <a:pt x="849497" y="146058"/>
                    <a:pt x="843514" y="9998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7846791" y="4318497"/>
              <a:ext cx="712566" cy="138127"/>
            </a:xfrm>
            <a:custGeom>
              <a:rect b="b" l="l" r="r" t="t"/>
              <a:pathLst>
                <a:path extrusionOk="0" h="145780" w="752049">
                  <a:moveTo>
                    <a:pt x="0" y="145780"/>
                  </a:moveTo>
                  <a:cubicBezTo>
                    <a:pt x="19146" y="117062"/>
                    <a:pt x="41880" y="90738"/>
                    <a:pt x="67607" y="68601"/>
                  </a:cubicBezTo>
                  <a:cubicBezTo>
                    <a:pt x="80769" y="57234"/>
                    <a:pt x="95128" y="47063"/>
                    <a:pt x="109487" y="38088"/>
                  </a:cubicBezTo>
                  <a:cubicBezTo>
                    <a:pt x="124444" y="29114"/>
                    <a:pt x="140000" y="21336"/>
                    <a:pt x="156752" y="15353"/>
                  </a:cubicBezTo>
                  <a:cubicBezTo>
                    <a:pt x="189658" y="2789"/>
                    <a:pt x="226154" y="-1399"/>
                    <a:pt x="260855" y="396"/>
                  </a:cubicBezTo>
                  <a:cubicBezTo>
                    <a:pt x="296153" y="2789"/>
                    <a:pt x="330256" y="11763"/>
                    <a:pt x="363162" y="21934"/>
                  </a:cubicBezTo>
                  <a:cubicBezTo>
                    <a:pt x="396068" y="32703"/>
                    <a:pt x="427777" y="44669"/>
                    <a:pt x="460084" y="56037"/>
                  </a:cubicBezTo>
                  <a:cubicBezTo>
                    <a:pt x="491794" y="67405"/>
                    <a:pt x="524700" y="76379"/>
                    <a:pt x="557606" y="81165"/>
                  </a:cubicBezTo>
                  <a:cubicBezTo>
                    <a:pt x="623418" y="90738"/>
                    <a:pt x="692819" y="76977"/>
                    <a:pt x="752050" y="42276"/>
                  </a:cubicBezTo>
                  <a:cubicBezTo>
                    <a:pt x="697606" y="84157"/>
                    <a:pt x="625811" y="103900"/>
                    <a:pt x="555811" y="96720"/>
                  </a:cubicBezTo>
                  <a:cubicBezTo>
                    <a:pt x="521110" y="93729"/>
                    <a:pt x="487007" y="84755"/>
                    <a:pt x="454102" y="73986"/>
                  </a:cubicBezTo>
                  <a:cubicBezTo>
                    <a:pt x="421196" y="63216"/>
                    <a:pt x="389487" y="51251"/>
                    <a:pt x="357179" y="41080"/>
                  </a:cubicBezTo>
                  <a:cubicBezTo>
                    <a:pt x="324871" y="30311"/>
                    <a:pt x="292564" y="21934"/>
                    <a:pt x="259658" y="18943"/>
                  </a:cubicBezTo>
                  <a:cubicBezTo>
                    <a:pt x="226752" y="15951"/>
                    <a:pt x="193846" y="19541"/>
                    <a:pt x="162137" y="29712"/>
                  </a:cubicBezTo>
                  <a:cubicBezTo>
                    <a:pt x="146581" y="34499"/>
                    <a:pt x="131025" y="41678"/>
                    <a:pt x="116068" y="49456"/>
                  </a:cubicBezTo>
                  <a:cubicBezTo>
                    <a:pt x="101111" y="57234"/>
                    <a:pt x="86752" y="66208"/>
                    <a:pt x="73590" y="76379"/>
                  </a:cubicBezTo>
                  <a:cubicBezTo>
                    <a:pt x="46667" y="96122"/>
                    <a:pt x="22137" y="120054"/>
                    <a:pt x="0" y="145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8073295" y="4664857"/>
              <a:ext cx="235254" cy="54706"/>
            </a:xfrm>
            <a:custGeom>
              <a:rect b="b" l="l" r="r" t="t"/>
              <a:pathLst>
                <a:path extrusionOk="0" h="57737" w="248289">
                  <a:moveTo>
                    <a:pt x="0" y="26923"/>
                  </a:moveTo>
                  <a:cubicBezTo>
                    <a:pt x="22137" y="29914"/>
                    <a:pt x="43675" y="33504"/>
                    <a:pt x="64616" y="35299"/>
                  </a:cubicBezTo>
                  <a:cubicBezTo>
                    <a:pt x="86154" y="37692"/>
                    <a:pt x="107094" y="38291"/>
                    <a:pt x="128034" y="37094"/>
                  </a:cubicBezTo>
                  <a:cubicBezTo>
                    <a:pt x="148974" y="35897"/>
                    <a:pt x="169914" y="32308"/>
                    <a:pt x="189658" y="26325"/>
                  </a:cubicBezTo>
                  <a:cubicBezTo>
                    <a:pt x="210000" y="20342"/>
                    <a:pt x="229145" y="11368"/>
                    <a:pt x="248290" y="0"/>
                  </a:cubicBezTo>
                  <a:cubicBezTo>
                    <a:pt x="235128" y="17949"/>
                    <a:pt x="215983" y="31709"/>
                    <a:pt x="195043" y="41282"/>
                  </a:cubicBezTo>
                  <a:cubicBezTo>
                    <a:pt x="174103" y="50855"/>
                    <a:pt x="151367" y="56239"/>
                    <a:pt x="128632" y="57436"/>
                  </a:cubicBezTo>
                  <a:cubicBezTo>
                    <a:pt x="105898" y="58632"/>
                    <a:pt x="83162" y="56239"/>
                    <a:pt x="61624" y="50855"/>
                  </a:cubicBezTo>
                  <a:cubicBezTo>
                    <a:pt x="40684" y="45470"/>
                    <a:pt x="19744" y="37692"/>
                    <a:pt x="0" y="26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" name="Google Shape;507;p13"/>
          <p:cNvGrpSpPr/>
          <p:nvPr/>
        </p:nvGrpSpPr>
        <p:grpSpPr>
          <a:xfrm>
            <a:off x="7836752" y="5031092"/>
            <a:ext cx="440212" cy="239792"/>
            <a:chOff x="6849227" y="4807679"/>
            <a:chExt cx="440212" cy="239792"/>
          </a:xfrm>
        </p:grpSpPr>
        <p:sp>
          <p:nvSpPr>
            <p:cNvPr id="508" name="Google Shape;508;p13"/>
            <p:cNvSpPr/>
            <p:nvPr/>
          </p:nvSpPr>
          <p:spPr>
            <a:xfrm>
              <a:off x="6849227" y="4807679"/>
              <a:ext cx="440212" cy="239792"/>
            </a:xfrm>
            <a:custGeom>
              <a:rect b="b" l="l" r="r" t="t"/>
              <a:pathLst>
                <a:path extrusionOk="0" h="151050" w="277299">
                  <a:moveTo>
                    <a:pt x="122359" y="53879"/>
                  </a:moveTo>
                  <a:cubicBezTo>
                    <a:pt x="122359" y="53879"/>
                    <a:pt x="200735" y="-4753"/>
                    <a:pt x="233043" y="14392"/>
                  </a:cubicBezTo>
                  <a:cubicBezTo>
                    <a:pt x="265351" y="32939"/>
                    <a:pt x="309026" y="65247"/>
                    <a:pt x="242615" y="71828"/>
                  </a:cubicBezTo>
                  <a:cubicBezTo>
                    <a:pt x="176205" y="77811"/>
                    <a:pt x="139112" y="71828"/>
                    <a:pt x="139112" y="71828"/>
                  </a:cubicBezTo>
                  <a:cubicBezTo>
                    <a:pt x="139112" y="71828"/>
                    <a:pt x="234240" y="107725"/>
                    <a:pt x="217488" y="119093"/>
                  </a:cubicBezTo>
                  <a:cubicBezTo>
                    <a:pt x="201334" y="130460"/>
                    <a:pt x="151078" y="162768"/>
                    <a:pt x="132531" y="146614"/>
                  </a:cubicBezTo>
                  <a:cubicBezTo>
                    <a:pt x="113983" y="130460"/>
                    <a:pt x="117574" y="81401"/>
                    <a:pt x="117574" y="81401"/>
                  </a:cubicBezTo>
                  <a:cubicBezTo>
                    <a:pt x="117574" y="81401"/>
                    <a:pt x="55950" y="138238"/>
                    <a:pt x="23044" y="120887"/>
                  </a:cubicBezTo>
                  <a:cubicBezTo>
                    <a:pt x="-10460" y="103537"/>
                    <a:pt x="-8067" y="62255"/>
                    <a:pt x="34411" y="59862"/>
                  </a:cubicBezTo>
                  <a:cubicBezTo>
                    <a:pt x="76890" y="57469"/>
                    <a:pt x="89454" y="56272"/>
                    <a:pt x="89454" y="56272"/>
                  </a:cubicBezTo>
                  <a:cubicBezTo>
                    <a:pt x="89454" y="56272"/>
                    <a:pt x="26035" y="34136"/>
                    <a:pt x="42189" y="20375"/>
                  </a:cubicBezTo>
                  <a:cubicBezTo>
                    <a:pt x="58343" y="6614"/>
                    <a:pt x="96633" y="-10138"/>
                    <a:pt x="112189" y="7811"/>
                  </a:cubicBezTo>
                  <a:cubicBezTo>
                    <a:pt x="127744" y="25760"/>
                    <a:pt x="122359" y="53879"/>
                    <a:pt x="122359" y="538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6964471" y="4835892"/>
              <a:ext cx="167161" cy="103818"/>
            </a:xfrm>
            <a:custGeom>
              <a:rect b="b" l="l" r="r" t="t"/>
              <a:pathLst>
                <a:path extrusionOk="0" h="65397" w="105298">
                  <a:moveTo>
                    <a:pt x="105299" y="21124"/>
                  </a:moveTo>
                  <a:cubicBezTo>
                    <a:pt x="105299" y="45654"/>
                    <a:pt x="81965" y="65397"/>
                    <a:pt x="52649" y="65397"/>
                  </a:cubicBezTo>
                  <a:cubicBezTo>
                    <a:pt x="23333" y="65397"/>
                    <a:pt x="0" y="45654"/>
                    <a:pt x="0" y="21124"/>
                  </a:cubicBezTo>
                  <a:cubicBezTo>
                    <a:pt x="0" y="-3406"/>
                    <a:pt x="19743" y="184"/>
                    <a:pt x="49059" y="184"/>
                  </a:cubicBezTo>
                  <a:cubicBezTo>
                    <a:pt x="78376" y="184"/>
                    <a:pt x="105299" y="-3406"/>
                    <a:pt x="105299" y="2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6987244" y="4808680"/>
              <a:ext cx="123471" cy="82025"/>
            </a:xfrm>
            <a:custGeom>
              <a:rect b="b" l="l" r="r" t="t"/>
              <a:pathLst>
                <a:path extrusionOk="0" h="51669" w="77777">
                  <a:moveTo>
                    <a:pt x="11359" y="43675"/>
                  </a:moveTo>
                  <a:cubicBezTo>
                    <a:pt x="11359" y="43675"/>
                    <a:pt x="-8983" y="23932"/>
                    <a:pt x="4778" y="4786"/>
                  </a:cubicBezTo>
                  <a:lnTo>
                    <a:pt x="26914" y="23333"/>
                  </a:lnTo>
                  <a:lnTo>
                    <a:pt x="44265" y="0"/>
                  </a:lnTo>
                  <a:lnTo>
                    <a:pt x="61017" y="26325"/>
                  </a:lnTo>
                  <a:lnTo>
                    <a:pt x="75974" y="5983"/>
                  </a:lnTo>
                  <a:cubicBezTo>
                    <a:pt x="75974" y="5983"/>
                    <a:pt x="83751" y="37692"/>
                    <a:pt x="67000" y="46068"/>
                  </a:cubicBezTo>
                  <a:cubicBezTo>
                    <a:pt x="50846" y="54444"/>
                    <a:pt x="21530" y="53248"/>
                    <a:pt x="11359" y="43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6989649" y="4814370"/>
              <a:ext cx="122955" cy="60612"/>
            </a:xfrm>
            <a:custGeom>
              <a:rect b="b" l="l" r="r" t="t"/>
              <a:pathLst>
                <a:path extrusionOk="0" h="38181" w="77452">
                  <a:moveTo>
                    <a:pt x="13431" y="32308"/>
                  </a:moveTo>
                  <a:cubicBezTo>
                    <a:pt x="13431" y="32308"/>
                    <a:pt x="-8705" y="16154"/>
                    <a:pt x="3859" y="1795"/>
                  </a:cubicBezTo>
                  <a:lnTo>
                    <a:pt x="19414" y="11966"/>
                  </a:lnTo>
                  <a:cubicBezTo>
                    <a:pt x="24201" y="14957"/>
                    <a:pt x="30782" y="14359"/>
                    <a:pt x="34372" y="10171"/>
                  </a:cubicBezTo>
                  <a:lnTo>
                    <a:pt x="43346" y="0"/>
                  </a:lnTo>
                  <a:lnTo>
                    <a:pt x="50526" y="9573"/>
                  </a:lnTo>
                  <a:cubicBezTo>
                    <a:pt x="54714" y="14957"/>
                    <a:pt x="62492" y="15556"/>
                    <a:pt x="67277" y="11368"/>
                  </a:cubicBezTo>
                  <a:lnTo>
                    <a:pt x="77449" y="1795"/>
                  </a:lnTo>
                  <a:cubicBezTo>
                    <a:pt x="77449" y="1795"/>
                    <a:pt x="78047" y="28120"/>
                    <a:pt x="63688" y="34103"/>
                  </a:cubicBezTo>
                  <a:cubicBezTo>
                    <a:pt x="49329" y="40085"/>
                    <a:pt x="22406" y="39487"/>
                    <a:pt x="13431" y="323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2" name="Google Shape;512;p13"/>
          <p:cNvGrpSpPr/>
          <p:nvPr/>
        </p:nvGrpSpPr>
        <p:grpSpPr>
          <a:xfrm rot="-987312">
            <a:off x="8319019" y="3862573"/>
            <a:ext cx="733451" cy="1382979"/>
            <a:chOff x="713227" y="1152176"/>
            <a:chExt cx="913638" cy="1722736"/>
          </a:xfrm>
        </p:grpSpPr>
        <p:sp>
          <p:nvSpPr>
            <p:cNvPr id="513" name="Google Shape;513;p13"/>
            <p:cNvSpPr/>
            <p:nvPr/>
          </p:nvSpPr>
          <p:spPr>
            <a:xfrm>
              <a:off x="713227" y="1152176"/>
              <a:ext cx="913638" cy="1711074"/>
            </a:xfrm>
            <a:custGeom>
              <a:rect b="b" l="l" r="r" t="t"/>
              <a:pathLst>
                <a:path extrusionOk="0" h="2186676" w="1167588">
                  <a:moveTo>
                    <a:pt x="1126512" y="2186677"/>
                  </a:moveTo>
                  <a:cubicBezTo>
                    <a:pt x="694867" y="1905869"/>
                    <a:pt x="279319" y="1581540"/>
                    <a:pt x="40245" y="1135586"/>
                  </a:cubicBezTo>
                  <a:cubicBezTo>
                    <a:pt x="15205" y="1089083"/>
                    <a:pt x="-8046" y="1037214"/>
                    <a:pt x="2685" y="982364"/>
                  </a:cubicBezTo>
                  <a:cubicBezTo>
                    <a:pt x="14609" y="922745"/>
                    <a:pt x="71248" y="868491"/>
                    <a:pt x="133848" y="857163"/>
                  </a:cubicBezTo>
                  <a:cubicBezTo>
                    <a:pt x="197045" y="845836"/>
                    <a:pt x="260241" y="877434"/>
                    <a:pt x="282300" y="931092"/>
                  </a:cubicBezTo>
                  <a:cubicBezTo>
                    <a:pt x="222681" y="789197"/>
                    <a:pt x="203007" y="601396"/>
                    <a:pt x="209565" y="442212"/>
                  </a:cubicBezTo>
                  <a:cubicBezTo>
                    <a:pt x="214334" y="333705"/>
                    <a:pt x="236393" y="220428"/>
                    <a:pt x="300782" y="124440"/>
                  </a:cubicBezTo>
                  <a:cubicBezTo>
                    <a:pt x="350267" y="50512"/>
                    <a:pt x="439696" y="-14473"/>
                    <a:pt x="522567" y="2817"/>
                  </a:cubicBezTo>
                  <a:cubicBezTo>
                    <a:pt x="592322" y="17722"/>
                    <a:pt x="629882" y="83303"/>
                    <a:pt x="656710" y="145307"/>
                  </a:cubicBezTo>
                  <a:cubicBezTo>
                    <a:pt x="724677" y="301510"/>
                    <a:pt x="769987" y="467848"/>
                    <a:pt x="791450" y="640149"/>
                  </a:cubicBezTo>
                  <a:cubicBezTo>
                    <a:pt x="811125" y="570394"/>
                    <a:pt x="855839" y="472022"/>
                    <a:pt x="907112" y="415383"/>
                  </a:cubicBezTo>
                  <a:cubicBezTo>
                    <a:pt x="933941" y="386170"/>
                    <a:pt x="971501" y="356956"/>
                    <a:pt x="1009061" y="362918"/>
                  </a:cubicBezTo>
                  <a:cubicBezTo>
                    <a:pt x="1026947" y="365899"/>
                    <a:pt x="1041256" y="376034"/>
                    <a:pt x="1053776" y="387362"/>
                  </a:cubicBezTo>
                  <a:cubicBezTo>
                    <a:pt x="1177784" y="497062"/>
                    <a:pt x="1175400" y="689037"/>
                    <a:pt x="1160495" y="860144"/>
                  </a:cubicBezTo>
                  <a:cubicBezTo>
                    <a:pt x="1122338" y="1296559"/>
                    <a:pt x="1065104" y="1763975"/>
                    <a:pt x="1126512" y="21866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13"/>
            <p:cNvSpPr/>
            <p:nvPr/>
          </p:nvSpPr>
          <p:spPr>
            <a:xfrm>
              <a:off x="1022916" y="1153445"/>
              <a:ext cx="583090" cy="1721466"/>
            </a:xfrm>
            <a:custGeom>
              <a:rect b="b" l="l" r="r" t="t"/>
              <a:pathLst>
                <a:path extrusionOk="0" h="2199957" w="745163">
                  <a:moveTo>
                    <a:pt x="730338" y="2199958"/>
                  </a:moveTo>
                  <a:cubicBezTo>
                    <a:pt x="726165" y="2199958"/>
                    <a:pt x="721395" y="2198169"/>
                    <a:pt x="719011" y="2193996"/>
                  </a:cubicBezTo>
                  <a:cubicBezTo>
                    <a:pt x="261133" y="1590051"/>
                    <a:pt x="19078" y="857328"/>
                    <a:pt x="0" y="14905"/>
                  </a:cubicBezTo>
                  <a:cubicBezTo>
                    <a:pt x="0" y="7154"/>
                    <a:pt x="5962" y="0"/>
                    <a:pt x="14309" y="0"/>
                  </a:cubicBezTo>
                  <a:cubicBezTo>
                    <a:pt x="22655" y="0"/>
                    <a:pt x="29214" y="5962"/>
                    <a:pt x="29214" y="14309"/>
                  </a:cubicBezTo>
                  <a:cubicBezTo>
                    <a:pt x="48292" y="850173"/>
                    <a:pt x="287962" y="1577531"/>
                    <a:pt x="742262" y="2176110"/>
                  </a:cubicBezTo>
                  <a:cubicBezTo>
                    <a:pt x="747032" y="2182668"/>
                    <a:pt x="745839" y="2191611"/>
                    <a:pt x="739281" y="2196381"/>
                  </a:cubicBezTo>
                  <a:cubicBezTo>
                    <a:pt x="736300" y="2198765"/>
                    <a:pt x="733319" y="2199958"/>
                    <a:pt x="730338" y="2199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13"/>
            <p:cNvSpPr/>
            <p:nvPr/>
          </p:nvSpPr>
          <p:spPr>
            <a:xfrm>
              <a:off x="928884" y="1506880"/>
              <a:ext cx="274499" cy="390306"/>
            </a:xfrm>
            <a:custGeom>
              <a:rect b="b" l="l" r="r" t="t"/>
              <a:pathLst>
                <a:path extrusionOk="0" h="498793" w="350798">
                  <a:moveTo>
                    <a:pt x="238338" y="498794"/>
                  </a:moveTo>
                  <a:cubicBezTo>
                    <a:pt x="215683" y="498794"/>
                    <a:pt x="203163" y="479120"/>
                    <a:pt x="197201" y="470177"/>
                  </a:cubicBezTo>
                  <a:lnTo>
                    <a:pt x="2245" y="167906"/>
                  </a:lnTo>
                  <a:cubicBezTo>
                    <a:pt x="-1928" y="161348"/>
                    <a:pt x="-140" y="152405"/>
                    <a:pt x="6418" y="147635"/>
                  </a:cubicBezTo>
                  <a:cubicBezTo>
                    <a:pt x="12977" y="143462"/>
                    <a:pt x="21919" y="145251"/>
                    <a:pt x="26689" y="151809"/>
                  </a:cubicBezTo>
                  <a:lnTo>
                    <a:pt x="221645" y="454079"/>
                  </a:lnTo>
                  <a:cubicBezTo>
                    <a:pt x="225222" y="459445"/>
                    <a:pt x="228203" y="463618"/>
                    <a:pt x="231184" y="466003"/>
                  </a:cubicBezTo>
                  <a:cubicBezTo>
                    <a:pt x="244300" y="435001"/>
                    <a:pt x="252647" y="402807"/>
                    <a:pt x="256820" y="370016"/>
                  </a:cubicBezTo>
                  <a:cubicBezTo>
                    <a:pt x="272321" y="250181"/>
                    <a:pt x="294380" y="129750"/>
                    <a:pt x="322401" y="11107"/>
                  </a:cubicBezTo>
                  <a:cubicBezTo>
                    <a:pt x="324190" y="3356"/>
                    <a:pt x="331941" y="-1413"/>
                    <a:pt x="339691" y="375"/>
                  </a:cubicBezTo>
                  <a:cubicBezTo>
                    <a:pt x="347442" y="2164"/>
                    <a:pt x="352211" y="9914"/>
                    <a:pt x="350423" y="17665"/>
                  </a:cubicBezTo>
                  <a:cubicBezTo>
                    <a:pt x="322401" y="135115"/>
                    <a:pt x="300342" y="254950"/>
                    <a:pt x="285437" y="373593"/>
                  </a:cubicBezTo>
                  <a:cubicBezTo>
                    <a:pt x="280668" y="412942"/>
                    <a:pt x="269340" y="452291"/>
                    <a:pt x="252051" y="489851"/>
                  </a:cubicBezTo>
                  <a:cubicBezTo>
                    <a:pt x="249666" y="494621"/>
                    <a:pt x="244896" y="498198"/>
                    <a:pt x="239530" y="498198"/>
                  </a:cubicBezTo>
                  <a:cubicBezTo>
                    <a:pt x="239530" y="498794"/>
                    <a:pt x="238934" y="498794"/>
                    <a:pt x="238338" y="498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941243" y="1844471"/>
              <a:ext cx="388848" cy="483902"/>
            </a:xfrm>
            <a:custGeom>
              <a:rect b="b" l="l" r="r" t="t"/>
              <a:pathLst>
                <a:path extrusionOk="0" h="618405" w="496930">
                  <a:moveTo>
                    <a:pt x="413907" y="618406"/>
                  </a:moveTo>
                  <a:cubicBezTo>
                    <a:pt x="410330" y="618406"/>
                    <a:pt x="406753" y="617214"/>
                    <a:pt x="403772" y="614233"/>
                  </a:cubicBezTo>
                  <a:cubicBezTo>
                    <a:pt x="260089" y="480089"/>
                    <a:pt x="125349" y="334021"/>
                    <a:pt x="3129" y="180799"/>
                  </a:cubicBezTo>
                  <a:cubicBezTo>
                    <a:pt x="-1640" y="174241"/>
                    <a:pt x="-1044" y="165298"/>
                    <a:pt x="5514" y="160529"/>
                  </a:cubicBezTo>
                  <a:cubicBezTo>
                    <a:pt x="12072" y="155759"/>
                    <a:pt x="21015" y="156355"/>
                    <a:pt x="25785" y="162913"/>
                  </a:cubicBezTo>
                  <a:cubicBezTo>
                    <a:pt x="140850" y="307789"/>
                    <a:pt x="267243" y="445509"/>
                    <a:pt x="402579" y="573095"/>
                  </a:cubicBezTo>
                  <a:lnTo>
                    <a:pt x="468161" y="12672"/>
                  </a:lnTo>
                  <a:cubicBezTo>
                    <a:pt x="469353" y="4922"/>
                    <a:pt x="476508" y="-1040"/>
                    <a:pt x="484258" y="152"/>
                  </a:cubicBezTo>
                  <a:cubicBezTo>
                    <a:pt x="492009" y="1345"/>
                    <a:pt x="497971" y="8499"/>
                    <a:pt x="496778" y="16249"/>
                  </a:cubicBezTo>
                  <a:lnTo>
                    <a:pt x="428216" y="605886"/>
                  </a:lnTo>
                  <a:cubicBezTo>
                    <a:pt x="427620" y="611252"/>
                    <a:pt x="424043" y="616021"/>
                    <a:pt x="418677" y="617810"/>
                  </a:cubicBezTo>
                  <a:cubicBezTo>
                    <a:pt x="417484" y="618406"/>
                    <a:pt x="415696" y="618406"/>
                    <a:pt x="413907" y="618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1042197" y="2030738"/>
              <a:ext cx="454956" cy="610014"/>
            </a:xfrm>
            <a:custGeom>
              <a:rect b="b" l="l" r="r" t="t"/>
              <a:pathLst>
                <a:path extrusionOk="0" h="779571" w="581414">
                  <a:moveTo>
                    <a:pt x="489851" y="779571"/>
                  </a:moveTo>
                  <a:cubicBezTo>
                    <a:pt x="486274" y="779571"/>
                    <a:pt x="483293" y="778379"/>
                    <a:pt x="480908" y="776590"/>
                  </a:cubicBezTo>
                  <a:cubicBezTo>
                    <a:pt x="317551" y="643639"/>
                    <a:pt x="157771" y="503533"/>
                    <a:pt x="4549" y="359851"/>
                  </a:cubicBezTo>
                  <a:cubicBezTo>
                    <a:pt x="-1413" y="354485"/>
                    <a:pt x="-1413" y="344946"/>
                    <a:pt x="3953" y="339580"/>
                  </a:cubicBezTo>
                  <a:cubicBezTo>
                    <a:pt x="9318" y="333618"/>
                    <a:pt x="18858" y="333618"/>
                    <a:pt x="24223" y="338984"/>
                  </a:cubicBezTo>
                  <a:cubicBezTo>
                    <a:pt x="169099" y="474916"/>
                    <a:pt x="321128" y="607867"/>
                    <a:pt x="475543" y="734857"/>
                  </a:cubicBezTo>
                  <a:cubicBezTo>
                    <a:pt x="477927" y="495187"/>
                    <a:pt x="503564" y="251939"/>
                    <a:pt x="552452" y="11673"/>
                  </a:cubicBezTo>
                  <a:cubicBezTo>
                    <a:pt x="554240" y="3923"/>
                    <a:pt x="561991" y="-1443"/>
                    <a:pt x="569741" y="345"/>
                  </a:cubicBezTo>
                  <a:cubicBezTo>
                    <a:pt x="577492" y="2134"/>
                    <a:pt x="582858" y="9884"/>
                    <a:pt x="581069" y="17635"/>
                  </a:cubicBezTo>
                  <a:cubicBezTo>
                    <a:pt x="530392" y="266248"/>
                    <a:pt x="504756" y="517842"/>
                    <a:pt x="504160" y="765859"/>
                  </a:cubicBezTo>
                  <a:cubicBezTo>
                    <a:pt x="504160" y="771225"/>
                    <a:pt x="501179" y="776590"/>
                    <a:pt x="495813" y="778975"/>
                  </a:cubicBezTo>
                  <a:cubicBezTo>
                    <a:pt x="494621" y="779571"/>
                    <a:pt x="492236" y="779571"/>
                    <a:pt x="489851" y="7795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0" name="Google Shape;520;p14"/>
          <p:cNvSpPr txBox="1"/>
          <p:nvPr>
            <p:ph idx="1" type="body"/>
          </p:nvPr>
        </p:nvSpPr>
        <p:spPr>
          <a:xfrm>
            <a:off x="720000" y="1152475"/>
            <a:ext cx="7704000" cy="7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521" name="Google Shape;521;p14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522" name="Google Shape;522;p14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4" name="Google Shape;524;p14"/>
          <p:cNvGrpSpPr/>
          <p:nvPr/>
        </p:nvGrpSpPr>
        <p:grpSpPr>
          <a:xfrm rot="-678361">
            <a:off x="-143911" y="3675227"/>
            <a:ext cx="1093789" cy="1266841"/>
            <a:chOff x="1568385" y="1977021"/>
            <a:chExt cx="1271110" cy="1472217"/>
          </a:xfrm>
        </p:grpSpPr>
        <p:sp>
          <p:nvSpPr>
            <p:cNvPr id="525" name="Google Shape;525;p14"/>
            <p:cNvSpPr/>
            <p:nvPr/>
          </p:nvSpPr>
          <p:spPr>
            <a:xfrm>
              <a:off x="1572101" y="2961234"/>
              <a:ext cx="159666" cy="471653"/>
            </a:xfrm>
            <a:custGeom>
              <a:rect b="b" l="l" r="r" t="t"/>
              <a:pathLst>
                <a:path extrusionOk="0" h="602752" w="204046">
                  <a:moveTo>
                    <a:pt x="7515" y="602752"/>
                  </a:moveTo>
                  <a:cubicBezTo>
                    <a:pt x="-5005" y="493053"/>
                    <a:pt x="-3813" y="380372"/>
                    <a:pt x="25997" y="273653"/>
                  </a:cubicBezTo>
                  <a:cubicBezTo>
                    <a:pt x="55807" y="166934"/>
                    <a:pt x="114830" y="67370"/>
                    <a:pt x="202471" y="0"/>
                  </a:cubicBezTo>
                  <a:cubicBezTo>
                    <a:pt x="217972" y="213438"/>
                    <a:pt x="116619" y="417932"/>
                    <a:pt x="7515" y="602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1633901" y="3160755"/>
              <a:ext cx="398410" cy="210368"/>
            </a:xfrm>
            <a:custGeom>
              <a:rect b="b" l="l" r="r" t="t"/>
              <a:pathLst>
                <a:path extrusionOk="0" h="268841" w="509150">
                  <a:moveTo>
                    <a:pt x="0" y="264045"/>
                  </a:moveTo>
                  <a:cubicBezTo>
                    <a:pt x="102545" y="91149"/>
                    <a:pt x="308829" y="-14974"/>
                    <a:pt x="509150" y="1720"/>
                  </a:cubicBezTo>
                  <a:cubicBezTo>
                    <a:pt x="440588" y="75052"/>
                    <a:pt x="361294" y="156730"/>
                    <a:pt x="275442" y="209195"/>
                  </a:cubicBezTo>
                  <a:cubicBezTo>
                    <a:pt x="190186" y="262853"/>
                    <a:pt x="99564" y="277758"/>
                    <a:pt x="0" y="2640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1568385" y="2939905"/>
              <a:ext cx="356583" cy="509332"/>
            </a:xfrm>
            <a:custGeom>
              <a:rect b="b" l="l" r="r" t="t"/>
              <a:pathLst>
                <a:path extrusionOk="0" h="650904" w="455697">
                  <a:moveTo>
                    <a:pt x="13461" y="650905"/>
                  </a:moveTo>
                  <a:cubicBezTo>
                    <a:pt x="10480" y="650905"/>
                    <a:pt x="8095" y="650309"/>
                    <a:pt x="5710" y="648520"/>
                  </a:cubicBezTo>
                  <a:cubicBezTo>
                    <a:pt x="-252" y="644347"/>
                    <a:pt x="-2040" y="635404"/>
                    <a:pt x="2729" y="629442"/>
                  </a:cubicBezTo>
                  <a:cubicBezTo>
                    <a:pt x="149989" y="426736"/>
                    <a:pt x="293672" y="216875"/>
                    <a:pt x="430201" y="6419"/>
                  </a:cubicBezTo>
                  <a:cubicBezTo>
                    <a:pt x="434374" y="-140"/>
                    <a:pt x="442721" y="-1928"/>
                    <a:pt x="449279" y="2245"/>
                  </a:cubicBezTo>
                  <a:cubicBezTo>
                    <a:pt x="455837" y="6419"/>
                    <a:pt x="457626" y="14765"/>
                    <a:pt x="453452" y="21323"/>
                  </a:cubicBezTo>
                  <a:cubicBezTo>
                    <a:pt x="316924" y="232376"/>
                    <a:pt x="172645" y="442237"/>
                    <a:pt x="25385" y="645539"/>
                  </a:cubicBezTo>
                  <a:cubicBezTo>
                    <a:pt x="21808" y="648520"/>
                    <a:pt x="17634" y="650905"/>
                    <a:pt x="13461" y="6509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1989967" y="2390728"/>
              <a:ext cx="849528" cy="453268"/>
            </a:xfrm>
            <a:custGeom>
              <a:rect b="b" l="l" r="r" t="t"/>
              <a:pathLst>
                <a:path extrusionOk="0" h="579256" w="1085659">
                  <a:moveTo>
                    <a:pt x="569952" y="30491"/>
                  </a:moveTo>
                  <a:cubicBezTo>
                    <a:pt x="639110" y="3066"/>
                    <a:pt x="719000" y="-14820"/>
                    <a:pt x="786370" y="16779"/>
                  </a:cubicBezTo>
                  <a:cubicBezTo>
                    <a:pt x="794717" y="20952"/>
                    <a:pt x="804256" y="26914"/>
                    <a:pt x="806045" y="36453"/>
                  </a:cubicBezTo>
                  <a:cubicBezTo>
                    <a:pt x="807833" y="46588"/>
                    <a:pt x="801275" y="56128"/>
                    <a:pt x="794121" y="63282"/>
                  </a:cubicBezTo>
                  <a:cubicBezTo>
                    <a:pt x="755964" y="105612"/>
                    <a:pt x="709461" y="140191"/>
                    <a:pt x="658785" y="165827"/>
                  </a:cubicBezTo>
                  <a:cubicBezTo>
                    <a:pt x="739867" y="127075"/>
                    <a:pt x="836451" y="120517"/>
                    <a:pt x="922303" y="147345"/>
                  </a:cubicBezTo>
                  <a:cubicBezTo>
                    <a:pt x="931246" y="150326"/>
                    <a:pt x="941381" y="153903"/>
                    <a:pt x="946150" y="162250"/>
                  </a:cubicBezTo>
                  <a:cubicBezTo>
                    <a:pt x="956286" y="178944"/>
                    <a:pt x="939592" y="198618"/>
                    <a:pt x="924687" y="210542"/>
                  </a:cubicBezTo>
                  <a:cubicBezTo>
                    <a:pt x="883550" y="242140"/>
                    <a:pt x="838239" y="267180"/>
                    <a:pt x="789351" y="284470"/>
                  </a:cubicBezTo>
                  <a:cubicBezTo>
                    <a:pt x="864472" y="279104"/>
                    <a:pt x="942573" y="274335"/>
                    <a:pt x="1012924" y="301760"/>
                  </a:cubicBezTo>
                  <a:cubicBezTo>
                    <a:pt x="1049292" y="316068"/>
                    <a:pt x="1085660" y="345282"/>
                    <a:pt x="1085660" y="384035"/>
                  </a:cubicBezTo>
                  <a:cubicBezTo>
                    <a:pt x="1085660" y="409671"/>
                    <a:pt x="1069563" y="432923"/>
                    <a:pt x="1048696" y="447231"/>
                  </a:cubicBezTo>
                  <a:cubicBezTo>
                    <a:pt x="1027829" y="462136"/>
                    <a:pt x="1003385" y="469290"/>
                    <a:pt x="978345" y="475848"/>
                  </a:cubicBezTo>
                  <a:cubicBezTo>
                    <a:pt x="834662" y="513409"/>
                    <a:pt x="685614" y="522948"/>
                    <a:pt x="537161" y="531891"/>
                  </a:cubicBezTo>
                  <a:cubicBezTo>
                    <a:pt x="540142" y="528910"/>
                    <a:pt x="544912" y="534872"/>
                    <a:pt x="542527" y="538449"/>
                  </a:cubicBezTo>
                  <a:cubicBezTo>
                    <a:pt x="540142" y="542026"/>
                    <a:pt x="535373" y="542622"/>
                    <a:pt x="531199" y="543219"/>
                  </a:cubicBezTo>
                  <a:cubicBezTo>
                    <a:pt x="435808" y="550969"/>
                    <a:pt x="340417" y="555739"/>
                    <a:pt x="245026" y="562297"/>
                  </a:cubicBezTo>
                  <a:cubicBezTo>
                    <a:pt x="200907" y="565277"/>
                    <a:pt x="22645" y="604627"/>
                    <a:pt x="1779" y="552162"/>
                  </a:cubicBezTo>
                  <a:cubicBezTo>
                    <a:pt x="-16107" y="507447"/>
                    <a:pt x="106113" y="392381"/>
                    <a:pt x="135326" y="358994"/>
                  </a:cubicBezTo>
                  <a:cubicBezTo>
                    <a:pt x="191965" y="294009"/>
                    <a:pt x="253373" y="232005"/>
                    <a:pt x="320743" y="177751"/>
                  </a:cubicBezTo>
                  <a:cubicBezTo>
                    <a:pt x="397055" y="118132"/>
                    <a:pt x="479927" y="66859"/>
                    <a:pt x="569952" y="304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1841343" y="1977021"/>
              <a:ext cx="456075" cy="870923"/>
            </a:xfrm>
            <a:custGeom>
              <a:rect b="b" l="l" r="r" t="t"/>
              <a:pathLst>
                <a:path extrusionOk="0" h="1113000" w="582844">
                  <a:moveTo>
                    <a:pt x="457214" y="745149"/>
                  </a:moveTo>
                  <a:cubicBezTo>
                    <a:pt x="523988" y="629487"/>
                    <a:pt x="570491" y="500709"/>
                    <a:pt x="581222" y="367758"/>
                  </a:cubicBezTo>
                  <a:cubicBezTo>
                    <a:pt x="583607" y="339140"/>
                    <a:pt x="584203" y="309330"/>
                    <a:pt x="577049" y="281309"/>
                  </a:cubicBezTo>
                  <a:cubicBezTo>
                    <a:pt x="572279" y="264020"/>
                    <a:pt x="562144" y="244941"/>
                    <a:pt x="544855" y="241364"/>
                  </a:cubicBezTo>
                  <a:cubicBezTo>
                    <a:pt x="528161" y="238383"/>
                    <a:pt x="512660" y="249711"/>
                    <a:pt x="500736" y="261039"/>
                  </a:cubicBezTo>
                  <a:cubicBezTo>
                    <a:pt x="467945" y="291445"/>
                    <a:pt x="439924" y="326620"/>
                    <a:pt x="417269" y="365373"/>
                  </a:cubicBezTo>
                  <a:cubicBezTo>
                    <a:pt x="440521" y="261635"/>
                    <a:pt x="424423" y="149550"/>
                    <a:pt x="373151" y="56544"/>
                  </a:cubicBezTo>
                  <a:cubicBezTo>
                    <a:pt x="363015" y="38062"/>
                    <a:pt x="345726" y="17791"/>
                    <a:pt x="325455" y="21965"/>
                  </a:cubicBezTo>
                  <a:cubicBezTo>
                    <a:pt x="316512" y="23753"/>
                    <a:pt x="309358" y="30311"/>
                    <a:pt x="303396" y="36273"/>
                  </a:cubicBezTo>
                  <a:cubicBezTo>
                    <a:pt x="252123" y="85757"/>
                    <a:pt x="213371" y="147762"/>
                    <a:pt x="190715" y="215728"/>
                  </a:cubicBezTo>
                  <a:cubicBezTo>
                    <a:pt x="191311" y="140011"/>
                    <a:pt x="155540" y="65487"/>
                    <a:pt x="95920" y="18984"/>
                  </a:cubicBezTo>
                  <a:cubicBezTo>
                    <a:pt x="79823" y="6464"/>
                    <a:pt x="59552" y="-4268"/>
                    <a:pt x="40474" y="1694"/>
                  </a:cubicBezTo>
                  <a:cubicBezTo>
                    <a:pt x="31531" y="4675"/>
                    <a:pt x="23781" y="11233"/>
                    <a:pt x="16626" y="17791"/>
                  </a:cubicBezTo>
                  <a:cubicBezTo>
                    <a:pt x="-63860" y="95893"/>
                    <a:pt x="174022" y="1113001"/>
                    <a:pt x="174022" y="1113001"/>
                  </a:cubicBezTo>
                  <a:cubicBezTo>
                    <a:pt x="174022" y="1113001"/>
                    <a:pt x="279548" y="985415"/>
                    <a:pt x="297434" y="965144"/>
                  </a:cubicBezTo>
                  <a:cubicBezTo>
                    <a:pt x="356457" y="897178"/>
                    <a:pt x="411307" y="823846"/>
                    <a:pt x="457214" y="7451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1974916" y="2518897"/>
              <a:ext cx="684552" cy="323827"/>
            </a:xfrm>
            <a:custGeom>
              <a:rect b="b" l="l" r="r" t="t"/>
              <a:pathLst>
                <a:path extrusionOk="0" h="413836" w="874827">
                  <a:moveTo>
                    <a:pt x="13878" y="413836"/>
                  </a:moveTo>
                  <a:cubicBezTo>
                    <a:pt x="10301" y="413836"/>
                    <a:pt x="6723" y="412644"/>
                    <a:pt x="3742" y="409663"/>
                  </a:cubicBezTo>
                  <a:cubicBezTo>
                    <a:pt x="-1027" y="404894"/>
                    <a:pt x="-1027" y="397739"/>
                    <a:pt x="2550" y="392373"/>
                  </a:cubicBezTo>
                  <a:cubicBezTo>
                    <a:pt x="118808" y="234382"/>
                    <a:pt x="407962" y="59101"/>
                    <a:pt x="594571" y="674"/>
                  </a:cubicBezTo>
                  <a:cubicBezTo>
                    <a:pt x="601725" y="-1711"/>
                    <a:pt x="609476" y="2462"/>
                    <a:pt x="611861" y="9617"/>
                  </a:cubicBezTo>
                  <a:cubicBezTo>
                    <a:pt x="614245" y="16771"/>
                    <a:pt x="610072" y="24522"/>
                    <a:pt x="602918" y="26906"/>
                  </a:cubicBezTo>
                  <a:cubicBezTo>
                    <a:pt x="444926" y="76390"/>
                    <a:pt x="211814" y="211130"/>
                    <a:pt x="78267" y="346467"/>
                  </a:cubicBezTo>
                  <a:cubicBezTo>
                    <a:pt x="314360" y="216496"/>
                    <a:pt x="589801" y="159857"/>
                    <a:pt x="862262" y="184898"/>
                  </a:cubicBezTo>
                  <a:cubicBezTo>
                    <a:pt x="870013" y="185494"/>
                    <a:pt x="875379" y="192052"/>
                    <a:pt x="874782" y="199802"/>
                  </a:cubicBezTo>
                  <a:cubicBezTo>
                    <a:pt x="874186" y="207553"/>
                    <a:pt x="867628" y="212919"/>
                    <a:pt x="859878" y="212323"/>
                  </a:cubicBezTo>
                  <a:cubicBezTo>
                    <a:pt x="565357" y="184898"/>
                    <a:pt x="267856" y="255845"/>
                    <a:pt x="21628" y="412048"/>
                  </a:cubicBezTo>
                  <a:cubicBezTo>
                    <a:pt x="19243" y="413240"/>
                    <a:pt x="16859" y="413836"/>
                    <a:pt x="13878" y="413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1978836" y="2245389"/>
              <a:ext cx="207203" cy="556561"/>
            </a:xfrm>
            <a:custGeom>
              <a:rect b="b" l="l" r="r" t="t"/>
              <a:pathLst>
                <a:path extrusionOk="0" h="711260" w="264796">
                  <a:moveTo>
                    <a:pt x="13632" y="711260"/>
                  </a:moveTo>
                  <a:cubicBezTo>
                    <a:pt x="11843" y="711260"/>
                    <a:pt x="9458" y="710664"/>
                    <a:pt x="7670" y="710068"/>
                  </a:cubicBezTo>
                  <a:cubicBezTo>
                    <a:pt x="1708" y="707087"/>
                    <a:pt x="-1273" y="700528"/>
                    <a:pt x="515" y="693970"/>
                  </a:cubicBezTo>
                  <a:cubicBezTo>
                    <a:pt x="67289" y="473378"/>
                    <a:pt x="102465" y="244440"/>
                    <a:pt x="104849" y="13712"/>
                  </a:cubicBezTo>
                  <a:cubicBezTo>
                    <a:pt x="104849" y="5962"/>
                    <a:pt x="110811" y="0"/>
                    <a:pt x="118562" y="0"/>
                  </a:cubicBezTo>
                  <a:cubicBezTo>
                    <a:pt x="118562" y="0"/>
                    <a:pt x="118562" y="0"/>
                    <a:pt x="118562" y="0"/>
                  </a:cubicBezTo>
                  <a:cubicBezTo>
                    <a:pt x="126313" y="0"/>
                    <a:pt x="132274" y="5962"/>
                    <a:pt x="132274" y="13712"/>
                  </a:cubicBezTo>
                  <a:cubicBezTo>
                    <a:pt x="129890" y="215822"/>
                    <a:pt x="103061" y="416740"/>
                    <a:pt x="52384" y="611696"/>
                  </a:cubicBezTo>
                  <a:cubicBezTo>
                    <a:pt x="143602" y="457281"/>
                    <a:pt x="204414" y="290943"/>
                    <a:pt x="237205" y="105526"/>
                  </a:cubicBezTo>
                  <a:cubicBezTo>
                    <a:pt x="238397" y="98372"/>
                    <a:pt x="245551" y="93006"/>
                    <a:pt x="253302" y="94199"/>
                  </a:cubicBezTo>
                  <a:cubicBezTo>
                    <a:pt x="260456" y="95391"/>
                    <a:pt x="265822" y="102545"/>
                    <a:pt x="264630" y="110296"/>
                  </a:cubicBezTo>
                  <a:cubicBezTo>
                    <a:pt x="225877" y="331484"/>
                    <a:pt x="147776" y="525843"/>
                    <a:pt x="25556" y="705298"/>
                  </a:cubicBezTo>
                  <a:cubicBezTo>
                    <a:pt x="21979" y="708875"/>
                    <a:pt x="17805" y="711260"/>
                    <a:pt x="13632" y="71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1632902" y="2247833"/>
              <a:ext cx="497498" cy="600766"/>
            </a:xfrm>
            <a:custGeom>
              <a:rect b="b" l="l" r="r" t="t"/>
              <a:pathLst>
                <a:path extrusionOk="0" h="767752" w="635780">
                  <a:moveTo>
                    <a:pt x="633840" y="325973"/>
                  </a:moveTo>
                  <a:cubicBezTo>
                    <a:pt x="636821" y="297355"/>
                    <a:pt x="638014" y="267546"/>
                    <a:pt x="624897" y="241909"/>
                  </a:cubicBezTo>
                  <a:cubicBezTo>
                    <a:pt x="620128" y="232966"/>
                    <a:pt x="612377" y="224023"/>
                    <a:pt x="602242" y="223427"/>
                  </a:cubicBezTo>
                  <a:cubicBezTo>
                    <a:pt x="590915" y="222831"/>
                    <a:pt x="581972" y="231774"/>
                    <a:pt x="574817" y="240717"/>
                  </a:cubicBezTo>
                  <a:cubicBezTo>
                    <a:pt x="551566" y="268142"/>
                    <a:pt x="528314" y="295567"/>
                    <a:pt x="505062" y="322396"/>
                  </a:cubicBezTo>
                  <a:cubicBezTo>
                    <a:pt x="508043" y="269930"/>
                    <a:pt x="509236" y="216273"/>
                    <a:pt x="497908" y="165000"/>
                  </a:cubicBezTo>
                  <a:cubicBezTo>
                    <a:pt x="486580" y="113727"/>
                    <a:pt x="460944" y="63647"/>
                    <a:pt x="419210" y="31452"/>
                  </a:cubicBezTo>
                  <a:cubicBezTo>
                    <a:pt x="403113" y="18932"/>
                    <a:pt x="382246" y="8797"/>
                    <a:pt x="362572" y="14163"/>
                  </a:cubicBezTo>
                  <a:cubicBezTo>
                    <a:pt x="336339" y="20721"/>
                    <a:pt x="323223" y="49935"/>
                    <a:pt x="315473" y="76167"/>
                  </a:cubicBezTo>
                  <a:cubicBezTo>
                    <a:pt x="295202" y="145922"/>
                    <a:pt x="286259" y="219850"/>
                    <a:pt x="289240" y="292586"/>
                  </a:cubicBezTo>
                  <a:cubicBezTo>
                    <a:pt x="277316" y="198387"/>
                    <a:pt x="243333" y="103592"/>
                    <a:pt x="173578" y="39203"/>
                  </a:cubicBezTo>
                  <a:cubicBezTo>
                    <a:pt x="146750" y="14759"/>
                    <a:pt x="110978" y="-6108"/>
                    <a:pt x="75206" y="1643"/>
                  </a:cubicBezTo>
                  <a:cubicBezTo>
                    <a:pt x="29299" y="11182"/>
                    <a:pt x="4259" y="63051"/>
                    <a:pt x="682" y="110150"/>
                  </a:cubicBezTo>
                  <a:cubicBezTo>
                    <a:pt x="-6472" y="204945"/>
                    <a:pt x="43608" y="295567"/>
                    <a:pt x="106805" y="367110"/>
                  </a:cubicBezTo>
                  <a:cubicBezTo>
                    <a:pt x="170001" y="438057"/>
                    <a:pt x="246910" y="495888"/>
                    <a:pt x="310703" y="566835"/>
                  </a:cubicBezTo>
                  <a:cubicBezTo>
                    <a:pt x="365553" y="628243"/>
                    <a:pt x="400132" y="696806"/>
                    <a:pt x="439481" y="767753"/>
                  </a:cubicBezTo>
                  <a:cubicBezTo>
                    <a:pt x="468098" y="749271"/>
                    <a:pt x="484196" y="708729"/>
                    <a:pt x="500293" y="679516"/>
                  </a:cubicBezTo>
                  <a:cubicBezTo>
                    <a:pt x="521160" y="641956"/>
                    <a:pt x="541430" y="604395"/>
                    <a:pt x="559912" y="565643"/>
                  </a:cubicBezTo>
                  <a:cubicBezTo>
                    <a:pt x="596280" y="489330"/>
                    <a:pt x="624301" y="409440"/>
                    <a:pt x="633840" y="3259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1976443" y="2647486"/>
              <a:ext cx="670813" cy="471754"/>
            </a:xfrm>
            <a:custGeom>
              <a:rect b="b" l="l" r="r" t="t"/>
              <a:pathLst>
                <a:path extrusionOk="0" h="602881" w="857269">
                  <a:moveTo>
                    <a:pt x="377391" y="8475"/>
                  </a:moveTo>
                  <a:cubicBezTo>
                    <a:pt x="424491" y="-2256"/>
                    <a:pt x="478148" y="-7026"/>
                    <a:pt x="518093" y="20399"/>
                  </a:cubicBezTo>
                  <a:cubicBezTo>
                    <a:pt x="522863" y="23977"/>
                    <a:pt x="528228" y="28150"/>
                    <a:pt x="529421" y="34112"/>
                  </a:cubicBezTo>
                  <a:cubicBezTo>
                    <a:pt x="531806" y="44247"/>
                    <a:pt x="524055" y="53786"/>
                    <a:pt x="516304" y="60344"/>
                  </a:cubicBezTo>
                  <a:cubicBezTo>
                    <a:pt x="474571" y="97308"/>
                    <a:pt x="426279" y="127118"/>
                    <a:pt x="374410" y="146792"/>
                  </a:cubicBezTo>
                  <a:cubicBezTo>
                    <a:pt x="429856" y="115790"/>
                    <a:pt x="497226" y="119368"/>
                    <a:pt x="559827" y="125926"/>
                  </a:cubicBezTo>
                  <a:cubicBezTo>
                    <a:pt x="634947" y="133676"/>
                    <a:pt x="713049" y="146196"/>
                    <a:pt x="776245" y="187334"/>
                  </a:cubicBezTo>
                  <a:cubicBezTo>
                    <a:pt x="795920" y="200450"/>
                    <a:pt x="816190" y="220124"/>
                    <a:pt x="813805" y="243972"/>
                  </a:cubicBezTo>
                  <a:cubicBezTo>
                    <a:pt x="810824" y="273782"/>
                    <a:pt x="777438" y="288091"/>
                    <a:pt x="748224" y="295245"/>
                  </a:cubicBezTo>
                  <a:cubicBezTo>
                    <a:pt x="688009" y="310746"/>
                    <a:pt x="626004" y="320881"/>
                    <a:pt x="564000" y="326247"/>
                  </a:cubicBezTo>
                  <a:cubicBezTo>
                    <a:pt x="643890" y="335786"/>
                    <a:pt x="723184" y="357845"/>
                    <a:pt x="791150" y="400175"/>
                  </a:cubicBezTo>
                  <a:cubicBezTo>
                    <a:pt x="819171" y="418061"/>
                    <a:pt x="847192" y="441313"/>
                    <a:pt x="854943" y="473507"/>
                  </a:cubicBezTo>
                  <a:cubicBezTo>
                    <a:pt x="864482" y="511067"/>
                    <a:pt x="843615" y="551012"/>
                    <a:pt x="812017" y="573668"/>
                  </a:cubicBezTo>
                  <a:cubicBezTo>
                    <a:pt x="780419" y="595727"/>
                    <a:pt x="740474" y="602881"/>
                    <a:pt x="701721" y="602881"/>
                  </a:cubicBezTo>
                  <a:cubicBezTo>
                    <a:pt x="570558" y="602881"/>
                    <a:pt x="450723" y="531338"/>
                    <a:pt x="345197" y="454429"/>
                  </a:cubicBezTo>
                  <a:cubicBezTo>
                    <a:pt x="296905" y="419253"/>
                    <a:pt x="250402" y="382289"/>
                    <a:pt x="201514" y="348306"/>
                  </a:cubicBezTo>
                  <a:cubicBezTo>
                    <a:pt x="152030" y="314323"/>
                    <a:pt x="0" y="255300"/>
                    <a:pt x="0" y="255300"/>
                  </a:cubicBezTo>
                  <a:cubicBezTo>
                    <a:pt x="0" y="255300"/>
                    <a:pt x="43522" y="194488"/>
                    <a:pt x="75717" y="165274"/>
                  </a:cubicBezTo>
                  <a:cubicBezTo>
                    <a:pt x="115662" y="129503"/>
                    <a:pt x="159780" y="97904"/>
                    <a:pt x="206880" y="72268"/>
                  </a:cubicBezTo>
                  <a:cubicBezTo>
                    <a:pt x="261133" y="44247"/>
                    <a:pt x="318368" y="22188"/>
                    <a:pt x="377391" y="84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1977438" y="2771808"/>
              <a:ext cx="324464" cy="151364"/>
            </a:xfrm>
            <a:custGeom>
              <a:rect b="b" l="l" r="r" t="t"/>
              <a:pathLst>
                <a:path extrusionOk="0" h="193437" w="414651">
                  <a:moveTo>
                    <a:pt x="380888" y="193438"/>
                  </a:moveTo>
                  <a:cubicBezTo>
                    <a:pt x="377907" y="193438"/>
                    <a:pt x="375522" y="192842"/>
                    <a:pt x="373137" y="191053"/>
                  </a:cubicBezTo>
                  <a:cubicBezTo>
                    <a:pt x="267611" y="115337"/>
                    <a:pt x="140025" y="77180"/>
                    <a:pt x="14228" y="84334"/>
                  </a:cubicBezTo>
                  <a:cubicBezTo>
                    <a:pt x="7670" y="84930"/>
                    <a:pt x="1708" y="80161"/>
                    <a:pt x="516" y="74199"/>
                  </a:cubicBezTo>
                  <a:cubicBezTo>
                    <a:pt x="-1273" y="67641"/>
                    <a:pt x="1708" y="61083"/>
                    <a:pt x="7670" y="58698"/>
                  </a:cubicBezTo>
                  <a:cubicBezTo>
                    <a:pt x="130486" y="-325"/>
                    <a:pt x="271188" y="-15230"/>
                    <a:pt x="404139" y="15772"/>
                  </a:cubicBezTo>
                  <a:cubicBezTo>
                    <a:pt x="411293" y="17560"/>
                    <a:pt x="416063" y="24715"/>
                    <a:pt x="414274" y="32465"/>
                  </a:cubicBezTo>
                  <a:cubicBezTo>
                    <a:pt x="412486" y="39620"/>
                    <a:pt x="405332" y="44389"/>
                    <a:pt x="397581" y="42601"/>
                  </a:cubicBezTo>
                  <a:cubicBezTo>
                    <a:pt x="292651" y="18157"/>
                    <a:pt x="182951" y="23522"/>
                    <a:pt x="81598" y="58102"/>
                  </a:cubicBezTo>
                  <a:cubicBezTo>
                    <a:pt x="190702" y="65256"/>
                    <a:pt x="297420" y="104009"/>
                    <a:pt x="388638" y="169590"/>
                  </a:cubicBezTo>
                  <a:cubicBezTo>
                    <a:pt x="394600" y="173763"/>
                    <a:pt x="396389" y="182706"/>
                    <a:pt x="391619" y="188668"/>
                  </a:cubicBezTo>
                  <a:cubicBezTo>
                    <a:pt x="389234" y="191649"/>
                    <a:pt x="385061" y="193438"/>
                    <a:pt x="380888" y="193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1850718" y="2536766"/>
              <a:ext cx="161798" cy="294742"/>
            </a:xfrm>
            <a:custGeom>
              <a:rect b="b" l="l" r="r" t="t"/>
              <a:pathLst>
                <a:path extrusionOk="0" h="376667" w="206770">
                  <a:moveTo>
                    <a:pt x="166798" y="376668"/>
                  </a:moveTo>
                  <a:cubicBezTo>
                    <a:pt x="160836" y="376668"/>
                    <a:pt x="155470" y="372494"/>
                    <a:pt x="153682" y="366532"/>
                  </a:cubicBezTo>
                  <a:cubicBezTo>
                    <a:pt x="122083" y="253852"/>
                    <a:pt x="86311" y="125670"/>
                    <a:pt x="3441" y="32664"/>
                  </a:cubicBezTo>
                  <a:cubicBezTo>
                    <a:pt x="-1329" y="27298"/>
                    <a:pt x="-1329" y="18355"/>
                    <a:pt x="4633" y="13586"/>
                  </a:cubicBezTo>
                  <a:cubicBezTo>
                    <a:pt x="9999" y="8816"/>
                    <a:pt x="18942" y="8816"/>
                    <a:pt x="23711" y="14778"/>
                  </a:cubicBezTo>
                  <a:cubicBezTo>
                    <a:pt x="97043" y="97053"/>
                    <a:pt x="134603" y="203175"/>
                    <a:pt x="163817" y="303932"/>
                  </a:cubicBezTo>
                  <a:cubicBezTo>
                    <a:pt x="174548" y="240140"/>
                    <a:pt x="179914" y="180520"/>
                    <a:pt x="179318" y="129844"/>
                  </a:cubicBezTo>
                  <a:cubicBezTo>
                    <a:pt x="178722" y="92283"/>
                    <a:pt x="175741" y="52338"/>
                    <a:pt x="158451" y="20144"/>
                  </a:cubicBezTo>
                  <a:cubicBezTo>
                    <a:pt x="154874" y="13586"/>
                    <a:pt x="157259" y="5239"/>
                    <a:pt x="163817" y="1662"/>
                  </a:cubicBezTo>
                  <a:cubicBezTo>
                    <a:pt x="170375" y="-1916"/>
                    <a:pt x="178722" y="469"/>
                    <a:pt x="182299" y="7027"/>
                  </a:cubicBezTo>
                  <a:cubicBezTo>
                    <a:pt x="202569" y="44587"/>
                    <a:pt x="206147" y="88110"/>
                    <a:pt x="206743" y="129844"/>
                  </a:cubicBezTo>
                  <a:cubicBezTo>
                    <a:pt x="207339" y="197213"/>
                    <a:pt x="198396" y="278892"/>
                    <a:pt x="179914" y="366532"/>
                  </a:cubicBezTo>
                  <a:cubicBezTo>
                    <a:pt x="178722" y="371898"/>
                    <a:pt x="173356" y="376668"/>
                    <a:pt x="166798" y="376668"/>
                  </a:cubicBezTo>
                  <a:cubicBezTo>
                    <a:pt x="166798" y="376668"/>
                    <a:pt x="166798" y="376668"/>
                    <a:pt x="166798" y="3766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1847775" y="2723551"/>
              <a:ext cx="272226" cy="288084"/>
            </a:xfrm>
            <a:custGeom>
              <a:rect b="b" l="l" r="r" t="t"/>
              <a:pathLst>
                <a:path extrusionOk="0" h="368159" w="347893">
                  <a:moveTo>
                    <a:pt x="159831" y="366063"/>
                  </a:moveTo>
                  <a:cubicBezTo>
                    <a:pt x="138964" y="369044"/>
                    <a:pt x="116905" y="369641"/>
                    <a:pt x="96635" y="362486"/>
                  </a:cubicBezTo>
                  <a:cubicBezTo>
                    <a:pt x="79345" y="356524"/>
                    <a:pt x="64440" y="345793"/>
                    <a:pt x="51920" y="333272"/>
                  </a:cubicBezTo>
                  <a:cubicBezTo>
                    <a:pt x="8994" y="289750"/>
                    <a:pt x="-6507" y="224169"/>
                    <a:pt x="2436" y="163953"/>
                  </a:cubicBezTo>
                  <a:cubicBezTo>
                    <a:pt x="11379" y="103738"/>
                    <a:pt x="41785" y="48292"/>
                    <a:pt x="79345" y="0"/>
                  </a:cubicBezTo>
                  <a:cubicBezTo>
                    <a:pt x="100808" y="18482"/>
                    <a:pt x="113328" y="47099"/>
                    <a:pt x="116309" y="75717"/>
                  </a:cubicBezTo>
                  <a:cubicBezTo>
                    <a:pt x="134195" y="67370"/>
                    <a:pt x="159235" y="79890"/>
                    <a:pt x="174140" y="92410"/>
                  </a:cubicBezTo>
                  <a:cubicBezTo>
                    <a:pt x="189045" y="104930"/>
                    <a:pt x="199180" y="122220"/>
                    <a:pt x="207527" y="139509"/>
                  </a:cubicBezTo>
                  <a:cubicBezTo>
                    <a:pt x="243895" y="135336"/>
                    <a:pt x="273108" y="147260"/>
                    <a:pt x="288013" y="181243"/>
                  </a:cubicBezTo>
                  <a:cubicBezTo>
                    <a:pt x="310072" y="164550"/>
                    <a:pt x="342863" y="188397"/>
                    <a:pt x="347632" y="193167"/>
                  </a:cubicBezTo>
                  <a:cubicBezTo>
                    <a:pt x="354191" y="199129"/>
                    <a:pt x="235548" y="354736"/>
                    <a:pt x="159831" y="3660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7" name="Google Shape;537;p14"/>
          <p:cNvGrpSpPr/>
          <p:nvPr/>
        </p:nvGrpSpPr>
        <p:grpSpPr>
          <a:xfrm flipH="1" rot="-1190507">
            <a:off x="8154119" y="3382087"/>
            <a:ext cx="1046596" cy="2108493"/>
            <a:chOff x="319831" y="2670910"/>
            <a:chExt cx="977814" cy="1969923"/>
          </a:xfrm>
        </p:grpSpPr>
        <p:sp>
          <p:nvSpPr>
            <p:cNvPr id="538" name="Google Shape;538;p14"/>
            <p:cNvSpPr/>
            <p:nvPr/>
          </p:nvSpPr>
          <p:spPr>
            <a:xfrm>
              <a:off x="681314" y="4521805"/>
              <a:ext cx="109990" cy="38953"/>
            </a:xfrm>
            <a:custGeom>
              <a:rect b="b" l="l" r="r" t="t"/>
              <a:pathLst>
                <a:path extrusionOk="0" h="20341" w="57436">
                  <a:moveTo>
                    <a:pt x="0" y="10171"/>
                  </a:moveTo>
                  <a:cubicBezTo>
                    <a:pt x="0" y="15556"/>
                    <a:pt x="12565" y="20342"/>
                    <a:pt x="28718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2565" y="0"/>
                    <a:pt x="0" y="4786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605815" y="4601880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8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3163" y="0"/>
                    <a:pt x="0" y="4188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574928" y="4541252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7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7" y="0"/>
                  </a:cubicBezTo>
                  <a:cubicBezTo>
                    <a:pt x="13162" y="0"/>
                    <a:pt x="0" y="4786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4"/>
            <p:cNvSpPr/>
            <p:nvPr/>
          </p:nvSpPr>
          <p:spPr>
            <a:xfrm>
              <a:off x="651571" y="4442873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8" y="20342"/>
                  </a:cubicBezTo>
                  <a:cubicBezTo>
                    <a:pt x="44872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2564" y="0"/>
                    <a:pt x="0" y="4188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4"/>
            <p:cNvSpPr/>
            <p:nvPr/>
          </p:nvSpPr>
          <p:spPr>
            <a:xfrm>
              <a:off x="319831" y="2670910"/>
              <a:ext cx="344861" cy="1961477"/>
            </a:xfrm>
            <a:custGeom>
              <a:rect b="b" l="l" r="r" t="t"/>
              <a:pathLst>
                <a:path extrusionOk="0" h="1024270" w="180084">
                  <a:moveTo>
                    <a:pt x="175897" y="1024271"/>
                  </a:moveTo>
                  <a:cubicBezTo>
                    <a:pt x="172308" y="336239"/>
                    <a:pt x="1795" y="5385"/>
                    <a:pt x="0" y="2393"/>
                  </a:cubicBezTo>
                  <a:lnTo>
                    <a:pt x="4188" y="0"/>
                  </a:lnTo>
                  <a:cubicBezTo>
                    <a:pt x="5983" y="2991"/>
                    <a:pt x="177093" y="335042"/>
                    <a:pt x="180085" y="1024271"/>
                  </a:cubicBezTo>
                  <a:lnTo>
                    <a:pt x="175897" y="1024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4"/>
            <p:cNvSpPr/>
            <p:nvPr/>
          </p:nvSpPr>
          <p:spPr>
            <a:xfrm>
              <a:off x="723640" y="3703887"/>
              <a:ext cx="574006" cy="827211"/>
            </a:xfrm>
            <a:custGeom>
              <a:rect b="b" l="l" r="r" t="t"/>
              <a:pathLst>
                <a:path extrusionOk="0" h="431964" w="299742">
                  <a:moveTo>
                    <a:pt x="5385" y="431965"/>
                  </a:moveTo>
                  <a:lnTo>
                    <a:pt x="0" y="431965"/>
                  </a:lnTo>
                  <a:cubicBezTo>
                    <a:pt x="7179" y="258461"/>
                    <a:pt x="16752" y="20940"/>
                    <a:pt x="299145" y="0"/>
                  </a:cubicBezTo>
                  <a:lnTo>
                    <a:pt x="299743" y="5385"/>
                  </a:lnTo>
                  <a:cubicBezTo>
                    <a:pt x="176495" y="14359"/>
                    <a:pt x="95726" y="64615"/>
                    <a:pt x="51453" y="159743"/>
                  </a:cubicBezTo>
                  <a:cubicBezTo>
                    <a:pt x="13162" y="242307"/>
                    <a:pt x="8974" y="343418"/>
                    <a:pt x="5385" y="431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4"/>
            <p:cNvSpPr/>
            <p:nvPr/>
          </p:nvSpPr>
          <p:spPr>
            <a:xfrm>
              <a:off x="335238" y="2725209"/>
              <a:ext cx="122945" cy="259544"/>
            </a:xfrm>
            <a:custGeom>
              <a:rect b="b" l="l" r="r" t="t"/>
              <a:pathLst>
                <a:path extrusionOk="0" h="135532" w="64201">
                  <a:moveTo>
                    <a:pt x="52370" y="135532"/>
                  </a:moveTo>
                  <a:cubicBezTo>
                    <a:pt x="47584" y="135532"/>
                    <a:pt x="42797" y="132541"/>
                    <a:pt x="41003" y="127156"/>
                  </a:cubicBezTo>
                  <a:cubicBezTo>
                    <a:pt x="23652" y="67926"/>
                    <a:pt x="917" y="17071"/>
                    <a:pt x="917" y="16473"/>
                  </a:cubicBezTo>
                  <a:cubicBezTo>
                    <a:pt x="-1476" y="10490"/>
                    <a:pt x="917" y="3908"/>
                    <a:pt x="6900" y="917"/>
                  </a:cubicBezTo>
                  <a:cubicBezTo>
                    <a:pt x="12883" y="-1476"/>
                    <a:pt x="19464" y="917"/>
                    <a:pt x="22455" y="6900"/>
                  </a:cubicBezTo>
                  <a:cubicBezTo>
                    <a:pt x="23652" y="9293"/>
                    <a:pt x="45789" y="59549"/>
                    <a:pt x="63737" y="120575"/>
                  </a:cubicBezTo>
                  <a:cubicBezTo>
                    <a:pt x="65533" y="126558"/>
                    <a:pt x="61943" y="133139"/>
                    <a:pt x="55960" y="134934"/>
                  </a:cubicBezTo>
                  <a:cubicBezTo>
                    <a:pt x="54763" y="134934"/>
                    <a:pt x="53567" y="135532"/>
                    <a:pt x="52370" y="1355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4"/>
            <p:cNvSpPr/>
            <p:nvPr/>
          </p:nvSpPr>
          <p:spPr>
            <a:xfrm>
              <a:off x="667180" y="2911138"/>
              <a:ext cx="54256" cy="1559329"/>
            </a:xfrm>
            <a:custGeom>
              <a:rect b="b" l="l" r="r" t="t"/>
              <a:pathLst>
                <a:path extrusionOk="0" h="814271" w="28332">
                  <a:moveTo>
                    <a:pt x="23546" y="814271"/>
                  </a:moveTo>
                  <a:cubicBezTo>
                    <a:pt x="2606" y="586922"/>
                    <a:pt x="-2180" y="166923"/>
                    <a:pt x="811" y="43077"/>
                  </a:cubicBezTo>
                  <a:cubicBezTo>
                    <a:pt x="1409" y="15556"/>
                    <a:pt x="2008" y="0"/>
                    <a:pt x="2008" y="0"/>
                  </a:cubicBezTo>
                  <a:lnTo>
                    <a:pt x="6794" y="0"/>
                  </a:lnTo>
                  <a:cubicBezTo>
                    <a:pt x="6794" y="0"/>
                    <a:pt x="6196" y="15556"/>
                    <a:pt x="5598" y="43077"/>
                  </a:cubicBezTo>
                  <a:cubicBezTo>
                    <a:pt x="2606" y="166923"/>
                    <a:pt x="7392" y="586323"/>
                    <a:pt x="28332" y="813673"/>
                  </a:cubicBezTo>
                  <a:lnTo>
                    <a:pt x="23546" y="814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4"/>
            <p:cNvSpPr/>
            <p:nvPr/>
          </p:nvSpPr>
          <p:spPr>
            <a:xfrm>
              <a:off x="642334" y="3000366"/>
              <a:ext cx="51644" cy="266953"/>
            </a:xfrm>
            <a:custGeom>
              <a:rect b="b" l="l" r="r" t="t"/>
              <a:pathLst>
                <a:path extrusionOk="0" h="139401" w="26968">
                  <a:moveTo>
                    <a:pt x="11412" y="139401"/>
                  </a:moveTo>
                  <a:cubicBezTo>
                    <a:pt x="11412" y="139401"/>
                    <a:pt x="11412" y="139401"/>
                    <a:pt x="11412" y="139401"/>
                  </a:cubicBezTo>
                  <a:cubicBezTo>
                    <a:pt x="4831" y="139401"/>
                    <a:pt x="-553" y="134017"/>
                    <a:pt x="46" y="127436"/>
                  </a:cubicBezTo>
                  <a:cubicBezTo>
                    <a:pt x="46" y="126837"/>
                    <a:pt x="1840" y="50855"/>
                    <a:pt x="3635" y="11367"/>
                  </a:cubicBezTo>
                  <a:cubicBezTo>
                    <a:pt x="3635" y="4786"/>
                    <a:pt x="9020" y="0"/>
                    <a:pt x="15601" y="0"/>
                  </a:cubicBezTo>
                  <a:cubicBezTo>
                    <a:pt x="22182" y="0"/>
                    <a:pt x="26969" y="5385"/>
                    <a:pt x="26969" y="11966"/>
                  </a:cubicBezTo>
                  <a:cubicBezTo>
                    <a:pt x="25173" y="51453"/>
                    <a:pt x="23378" y="126837"/>
                    <a:pt x="23378" y="127436"/>
                  </a:cubicBezTo>
                  <a:cubicBezTo>
                    <a:pt x="22780" y="134615"/>
                    <a:pt x="17994" y="139401"/>
                    <a:pt x="11412" y="1394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4"/>
            <p:cNvSpPr/>
            <p:nvPr/>
          </p:nvSpPr>
          <p:spPr>
            <a:xfrm>
              <a:off x="1073243" y="3694345"/>
              <a:ext cx="208206" cy="77155"/>
            </a:xfrm>
            <a:custGeom>
              <a:rect b="b" l="l" r="r" t="t"/>
              <a:pathLst>
                <a:path extrusionOk="0" h="40290" w="108724">
                  <a:moveTo>
                    <a:pt x="10999" y="40290"/>
                  </a:moveTo>
                  <a:cubicBezTo>
                    <a:pt x="5614" y="40290"/>
                    <a:pt x="1425" y="36700"/>
                    <a:pt x="229" y="31316"/>
                  </a:cubicBezTo>
                  <a:cubicBezTo>
                    <a:pt x="-967" y="25333"/>
                    <a:pt x="2622" y="19350"/>
                    <a:pt x="8605" y="18153"/>
                  </a:cubicBezTo>
                  <a:cubicBezTo>
                    <a:pt x="9204" y="18153"/>
                    <a:pt x="65443" y="6188"/>
                    <a:pt x="95357" y="205"/>
                  </a:cubicBezTo>
                  <a:cubicBezTo>
                    <a:pt x="101340" y="-992"/>
                    <a:pt x="107323" y="3196"/>
                    <a:pt x="108519" y="9179"/>
                  </a:cubicBezTo>
                  <a:cubicBezTo>
                    <a:pt x="109716" y="15162"/>
                    <a:pt x="105528" y="21145"/>
                    <a:pt x="99545" y="22341"/>
                  </a:cubicBezTo>
                  <a:cubicBezTo>
                    <a:pt x="70229" y="28324"/>
                    <a:pt x="13990" y="40290"/>
                    <a:pt x="13391" y="40290"/>
                  </a:cubicBezTo>
                  <a:cubicBezTo>
                    <a:pt x="12793" y="40290"/>
                    <a:pt x="11597" y="40290"/>
                    <a:pt x="10999" y="402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50" name="Google Shape;550;p15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551" name="Google Shape;551;p15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3" name="Google Shape;553;p15"/>
          <p:cNvGrpSpPr/>
          <p:nvPr/>
        </p:nvGrpSpPr>
        <p:grpSpPr>
          <a:xfrm>
            <a:off x="-533087" y="170412"/>
            <a:ext cx="2229423" cy="776877"/>
            <a:chOff x="-533087" y="170412"/>
            <a:chExt cx="2229423" cy="776877"/>
          </a:xfrm>
        </p:grpSpPr>
        <p:sp>
          <p:nvSpPr>
            <p:cNvPr id="554" name="Google Shape;554;p15"/>
            <p:cNvSpPr/>
            <p:nvPr/>
          </p:nvSpPr>
          <p:spPr>
            <a:xfrm>
              <a:off x="873795" y="170412"/>
              <a:ext cx="822541" cy="324802"/>
            </a:xfrm>
            <a:custGeom>
              <a:rect b="b" l="l" r="r" t="t"/>
              <a:pathLst>
                <a:path extrusionOk="0" h="342799" w="868117">
                  <a:moveTo>
                    <a:pt x="671879" y="276410"/>
                  </a:moveTo>
                  <a:cubicBezTo>
                    <a:pt x="656921" y="275811"/>
                    <a:pt x="645554" y="263846"/>
                    <a:pt x="645554" y="248888"/>
                  </a:cubicBezTo>
                  <a:cubicBezTo>
                    <a:pt x="645554" y="248888"/>
                    <a:pt x="645554" y="248888"/>
                    <a:pt x="645554" y="248888"/>
                  </a:cubicBezTo>
                  <a:cubicBezTo>
                    <a:pt x="645554" y="208205"/>
                    <a:pt x="590511" y="174700"/>
                    <a:pt x="522905" y="174700"/>
                  </a:cubicBezTo>
                  <a:cubicBezTo>
                    <a:pt x="520512" y="174700"/>
                    <a:pt x="518118" y="174700"/>
                    <a:pt x="516323" y="174700"/>
                  </a:cubicBezTo>
                  <a:cubicBezTo>
                    <a:pt x="512135" y="174700"/>
                    <a:pt x="507947" y="173504"/>
                    <a:pt x="504956" y="170512"/>
                  </a:cubicBezTo>
                  <a:cubicBezTo>
                    <a:pt x="501965" y="167521"/>
                    <a:pt x="500170" y="163333"/>
                    <a:pt x="500170" y="159145"/>
                  </a:cubicBezTo>
                  <a:cubicBezTo>
                    <a:pt x="500170" y="159145"/>
                    <a:pt x="500170" y="159145"/>
                    <a:pt x="500170" y="159145"/>
                  </a:cubicBezTo>
                  <a:cubicBezTo>
                    <a:pt x="500170" y="71196"/>
                    <a:pt x="437948" y="0"/>
                    <a:pt x="360768" y="0"/>
                  </a:cubicBezTo>
                  <a:cubicBezTo>
                    <a:pt x="296751" y="0"/>
                    <a:pt x="242905" y="49060"/>
                    <a:pt x="226153" y="116068"/>
                  </a:cubicBezTo>
                  <a:cubicBezTo>
                    <a:pt x="224957" y="122051"/>
                    <a:pt x="220769" y="126837"/>
                    <a:pt x="215982" y="129829"/>
                  </a:cubicBezTo>
                  <a:cubicBezTo>
                    <a:pt x="210598" y="132820"/>
                    <a:pt x="204615" y="133418"/>
                    <a:pt x="199230" y="132222"/>
                  </a:cubicBezTo>
                  <a:cubicBezTo>
                    <a:pt x="186666" y="128632"/>
                    <a:pt x="173504" y="126837"/>
                    <a:pt x="159743" y="126837"/>
                  </a:cubicBezTo>
                  <a:cubicBezTo>
                    <a:pt x="89743" y="126837"/>
                    <a:pt x="33504" y="173504"/>
                    <a:pt x="33504" y="230940"/>
                  </a:cubicBezTo>
                  <a:cubicBezTo>
                    <a:pt x="33504" y="242905"/>
                    <a:pt x="35897" y="253675"/>
                    <a:pt x="40085" y="264444"/>
                  </a:cubicBezTo>
                  <a:cubicBezTo>
                    <a:pt x="44273" y="275213"/>
                    <a:pt x="39487" y="287777"/>
                    <a:pt x="29316" y="292563"/>
                  </a:cubicBezTo>
                  <a:cubicBezTo>
                    <a:pt x="10769" y="301538"/>
                    <a:pt x="0" y="311709"/>
                    <a:pt x="0" y="323076"/>
                  </a:cubicBezTo>
                  <a:cubicBezTo>
                    <a:pt x="0" y="356580"/>
                    <a:pt x="868117" y="342221"/>
                    <a:pt x="868117" y="318290"/>
                  </a:cubicBezTo>
                  <a:cubicBezTo>
                    <a:pt x="866921" y="297948"/>
                    <a:pt x="783759" y="281196"/>
                    <a:pt x="671879" y="276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5"/>
            <p:cNvSpPr/>
            <p:nvPr/>
          </p:nvSpPr>
          <p:spPr>
            <a:xfrm>
              <a:off x="-533087" y="622415"/>
              <a:ext cx="1173677" cy="324874"/>
            </a:xfrm>
            <a:custGeom>
              <a:rect b="b" l="l" r="r" t="t"/>
              <a:pathLst>
                <a:path extrusionOk="0" h="307937" w="1112490">
                  <a:moveTo>
                    <a:pt x="172658" y="255131"/>
                  </a:moveTo>
                  <a:cubicBezTo>
                    <a:pt x="164352" y="255131"/>
                    <a:pt x="158419" y="253351"/>
                    <a:pt x="155452" y="250384"/>
                  </a:cubicBezTo>
                  <a:cubicBezTo>
                    <a:pt x="151892" y="246231"/>
                    <a:pt x="146552" y="243858"/>
                    <a:pt x="139432" y="243858"/>
                  </a:cubicBezTo>
                  <a:cubicBezTo>
                    <a:pt x="134685" y="243858"/>
                    <a:pt x="125192" y="249791"/>
                    <a:pt x="112139" y="261064"/>
                  </a:cubicBezTo>
                  <a:cubicBezTo>
                    <a:pt x="97899" y="272931"/>
                    <a:pt x="89592" y="278271"/>
                    <a:pt x="87219" y="278271"/>
                  </a:cubicBezTo>
                  <a:cubicBezTo>
                    <a:pt x="79506" y="271744"/>
                    <a:pt x="68826" y="268184"/>
                    <a:pt x="54586" y="268184"/>
                  </a:cubicBezTo>
                  <a:cubicBezTo>
                    <a:pt x="41533" y="268184"/>
                    <a:pt x="28480" y="272338"/>
                    <a:pt x="17206" y="280644"/>
                  </a:cubicBezTo>
                  <a:cubicBezTo>
                    <a:pt x="5340" y="288357"/>
                    <a:pt x="0" y="296071"/>
                    <a:pt x="0" y="304377"/>
                  </a:cubicBezTo>
                  <a:cubicBezTo>
                    <a:pt x="0" y="305564"/>
                    <a:pt x="0" y="306751"/>
                    <a:pt x="0" y="307937"/>
                  </a:cubicBezTo>
                  <a:cubicBezTo>
                    <a:pt x="437876" y="296664"/>
                    <a:pt x="808113" y="291917"/>
                    <a:pt x="1111304" y="294291"/>
                  </a:cubicBezTo>
                  <a:cubicBezTo>
                    <a:pt x="1111897" y="291324"/>
                    <a:pt x="1112490" y="287764"/>
                    <a:pt x="1112490" y="283017"/>
                  </a:cubicBezTo>
                  <a:cubicBezTo>
                    <a:pt x="1112490" y="258098"/>
                    <a:pt x="1099437" y="245638"/>
                    <a:pt x="1073924" y="245638"/>
                  </a:cubicBezTo>
                  <a:cubicBezTo>
                    <a:pt x="1057311" y="246231"/>
                    <a:pt x="1045444" y="249198"/>
                    <a:pt x="1038917" y="254538"/>
                  </a:cubicBezTo>
                  <a:lnTo>
                    <a:pt x="1030018" y="254538"/>
                  </a:lnTo>
                  <a:cubicBezTo>
                    <a:pt x="1031797" y="249791"/>
                    <a:pt x="1032391" y="245638"/>
                    <a:pt x="1031204" y="242078"/>
                  </a:cubicBezTo>
                  <a:cubicBezTo>
                    <a:pt x="1029424" y="235551"/>
                    <a:pt x="1022304" y="231991"/>
                    <a:pt x="1009845" y="231991"/>
                  </a:cubicBezTo>
                  <a:cubicBezTo>
                    <a:pt x="997384" y="231991"/>
                    <a:pt x="987891" y="233771"/>
                    <a:pt x="981365" y="236738"/>
                  </a:cubicBezTo>
                  <a:cubicBezTo>
                    <a:pt x="981365" y="230211"/>
                    <a:pt x="981365" y="224871"/>
                    <a:pt x="981365" y="221905"/>
                  </a:cubicBezTo>
                  <a:cubicBezTo>
                    <a:pt x="981958" y="215378"/>
                    <a:pt x="979585" y="211818"/>
                    <a:pt x="973651" y="211818"/>
                  </a:cubicBezTo>
                  <a:cubicBezTo>
                    <a:pt x="971871" y="211818"/>
                    <a:pt x="968905" y="212411"/>
                    <a:pt x="964751" y="214191"/>
                  </a:cubicBezTo>
                  <a:cubicBezTo>
                    <a:pt x="964158" y="214191"/>
                    <a:pt x="962972" y="214191"/>
                    <a:pt x="962378" y="214191"/>
                  </a:cubicBezTo>
                  <a:cubicBezTo>
                    <a:pt x="962972" y="212411"/>
                    <a:pt x="963565" y="208258"/>
                    <a:pt x="963565" y="201732"/>
                  </a:cubicBezTo>
                  <a:cubicBezTo>
                    <a:pt x="963565" y="163165"/>
                    <a:pt x="946358" y="144179"/>
                    <a:pt x="911352" y="144179"/>
                  </a:cubicBezTo>
                  <a:cubicBezTo>
                    <a:pt x="868039" y="144179"/>
                    <a:pt x="843713" y="159012"/>
                    <a:pt x="838966" y="188085"/>
                  </a:cubicBezTo>
                  <a:cubicBezTo>
                    <a:pt x="834219" y="216565"/>
                    <a:pt x="828286" y="230805"/>
                    <a:pt x="822946" y="230805"/>
                  </a:cubicBezTo>
                  <a:cubicBezTo>
                    <a:pt x="818199" y="230805"/>
                    <a:pt x="812266" y="229618"/>
                    <a:pt x="805740" y="227245"/>
                  </a:cubicBezTo>
                  <a:cubicBezTo>
                    <a:pt x="799213" y="223685"/>
                    <a:pt x="795060" y="222498"/>
                    <a:pt x="794466" y="222498"/>
                  </a:cubicBezTo>
                  <a:cubicBezTo>
                    <a:pt x="792093" y="222498"/>
                    <a:pt x="785566" y="225465"/>
                    <a:pt x="775480" y="231398"/>
                  </a:cubicBezTo>
                  <a:cubicBezTo>
                    <a:pt x="764800" y="236145"/>
                    <a:pt x="757680" y="239111"/>
                    <a:pt x="754120" y="239111"/>
                  </a:cubicBezTo>
                  <a:cubicBezTo>
                    <a:pt x="748187" y="239111"/>
                    <a:pt x="743440" y="234365"/>
                    <a:pt x="739287" y="224278"/>
                  </a:cubicBezTo>
                  <a:cubicBezTo>
                    <a:pt x="735727" y="213598"/>
                    <a:pt x="729200" y="208258"/>
                    <a:pt x="719114" y="208258"/>
                  </a:cubicBezTo>
                  <a:cubicBezTo>
                    <a:pt x="710214" y="208258"/>
                    <a:pt x="703094" y="209445"/>
                    <a:pt x="697754" y="211818"/>
                  </a:cubicBezTo>
                  <a:cubicBezTo>
                    <a:pt x="697754" y="213005"/>
                    <a:pt x="697754" y="213598"/>
                    <a:pt x="697754" y="214191"/>
                  </a:cubicBezTo>
                  <a:lnTo>
                    <a:pt x="694194" y="216565"/>
                  </a:lnTo>
                  <a:cubicBezTo>
                    <a:pt x="695380" y="214785"/>
                    <a:pt x="696567" y="213005"/>
                    <a:pt x="697754" y="211818"/>
                  </a:cubicBezTo>
                  <a:cubicBezTo>
                    <a:pt x="709620" y="185118"/>
                    <a:pt x="714960" y="170285"/>
                    <a:pt x="714960" y="167912"/>
                  </a:cubicBezTo>
                  <a:cubicBezTo>
                    <a:pt x="714960" y="155452"/>
                    <a:pt x="714367" y="147145"/>
                    <a:pt x="712587" y="142992"/>
                  </a:cubicBezTo>
                  <a:cubicBezTo>
                    <a:pt x="707840" y="131125"/>
                    <a:pt x="695974" y="125785"/>
                    <a:pt x="677581" y="125785"/>
                  </a:cubicBezTo>
                  <a:cubicBezTo>
                    <a:pt x="676394" y="125785"/>
                    <a:pt x="675207" y="125785"/>
                    <a:pt x="674021" y="125785"/>
                  </a:cubicBezTo>
                  <a:cubicBezTo>
                    <a:pt x="673427" y="97899"/>
                    <a:pt x="665121" y="72386"/>
                    <a:pt x="650288" y="49840"/>
                  </a:cubicBezTo>
                  <a:cubicBezTo>
                    <a:pt x="628334" y="16613"/>
                    <a:pt x="596295" y="0"/>
                    <a:pt x="552982" y="0"/>
                  </a:cubicBezTo>
                  <a:cubicBezTo>
                    <a:pt x="512042" y="0"/>
                    <a:pt x="477036" y="11867"/>
                    <a:pt x="447963" y="35006"/>
                  </a:cubicBezTo>
                  <a:cubicBezTo>
                    <a:pt x="417110" y="59333"/>
                    <a:pt x="401683" y="90186"/>
                    <a:pt x="401683" y="128752"/>
                  </a:cubicBezTo>
                  <a:cubicBezTo>
                    <a:pt x="401683" y="144772"/>
                    <a:pt x="403463" y="161385"/>
                    <a:pt x="406430" y="178592"/>
                  </a:cubicBezTo>
                  <a:lnTo>
                    <a:pt x="405243" y="178592"/>
                  </a:lnTo>
                  <a:cubicBezTo>
                    <a:pt x="402870" y="173845"/>
                    <a:pt x="400497" y="169692"/>
                    <a:pt x="397530" y="166132"/>
                  </a:cubicBezTo>
                  <a:cubicBezTo>
                    <a:pt x="391597" y="160199"/>
                    <a:pt x="384477" y="157232"/>
                    <a:pt x="374983" y="157232"/>
                  </a:cubicBezTo>
                  <a:cubicBezTo>
                    <a:pt x="355997" y="157232"/>
                    <a:pt x="337604" y="163758"/>
                    <a:pt x="319804" y="176218"/>
                  </a:cubicBezTo>
                  <a:cubicBezTo>
                    <a:pt x="318617" y="176812"/>
                    <a:pt x="317431" y="177998"/>
                    <a:pt x="316244" y="178592"/>
                  </a:cubicBezTo>
                  <a:cubicBezTo>
                    <a:pt x="316244" y="176812"/>
                    <a:pt x="315650" y="175032"/>
                    <a:pt x="315057" y="173845"/>
                  </a:cubicBezTo>
                  <a:cubicBezTo>
                    <a:pt x="304971" y="151299"/>
                    <a:pt x="291917" y="140025"/>
                    <a:pt x="276491" y="140025"/>
                  </a:cubicBezTo>
                  <a:cubicBezTo>
                    <a:pt x="257504" y="140025"/>
                    <a:pt x="239111" y="146552"/>
                    <a:pt x="221311" y="159012"/>
                  </a:cubicBezTo>
                  <a:cubicBezTo>
                    <a:pt x="202918" y="171472"/>
                    <a:pt x="194018" y="185712"/>
                    <a:pt x="194018" y="201732"/>
                  </a:cubicBezTo>
                  <a:cubicBezTo>
                    <a:pt x="194018" y="209445"/>
                    <a:pt x="195205" y="219531"/>
                    <a:pt x="197578" y="233178"/>
                  </a:cubicBezTo>
                  <a:cubicBezTo>
                    <a:pt x="197578" y="239111"/>
                    <a:pt x="195205" y="244451"/>
                    <a:pt x="189865" y="249198"/>
                  </a:cubicBezTo>
                  <a:cubicBezTo>
                    <a:pt x="183932" y="252164"/>
                    <a:pt x="178592" y="255131"/>
                    <a:pt x="172658" y="255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6" name="Google Shape;556;p15"/>
          <p:cNvSpPr/>
          <p:nvPr/>
        </p:nvSpPr>
        <p:spPr>
          <a:xfrm>
            <a:off x="7904201" y="170365"/>
            <a:ext cx="1173677" cy="324874"/>
          </a:xfrm>
          <a:custGeom>
            <a:rect b="b" l="l" r="r" t="t"/>
            <a:pathLst>
              <a:path extrusionOk="0" h="307937" w="1112490">
                <a:moveTo>
                  <a:pt x="172658" y="255131"/>
                </a:moveTo>
                <a:cubicBezTo>
                  <a:pt x="164352" y="255131"/>
                  <a:pt x="158419" y="253351"/>
                  <a:pt x="155452" y="250384"/>
                </a:cubicBezTo>
                <a:cubicBezTo>
                  <a:pt x="151892" y="246231"/>
                  <a:pt x="146552" y="243858"/>
                  <a:pt x="139432" y="243858"/>
                </a:cubicBezTo>
                <a:cubicBezTo>
                  <a:pt x="134685" y="243858"/>
                  <a:pt x="125192" y="249791"/>
                  <a:pt x="112139" y="261064"/>
                </a:cubicBezTo>
                <a:cubicBezTo>
                  <a:pt x="97899" y="272931"/>
                  <a:pt x="89592" y="278271"/>
                  <a:pt x="87219" y="278271"/>
                </a:cubicBezTo>
                <a:cubicBezTo>
                  <a:pt x="79506" y="271744"/>
                  <a:pt x="68826" y="268184"/>
                  <a:pt x="54586" y="268184"/>
                </a:cubicBezTo>
                <a:cubicBezTo>
                  <a:pt x="41533" y="268184"/>
                  <a:pt x="28480" y="272338"/>
                  <a:pt x="17206" y="280644"/>
                </a:cubicBezTo>
                <a:cubicBezTo>
                  <a:pt x="5340" y="288357"/>
                  <a:pt x="0" y="296071"/>
                  <a:pt x="0" y="304377"/>
                </a:cubicBezTo>
                <a:cubicBezTo>
                  <a:pt x="0" y="305564"/>
                  <a:pt x="0" y="306751"/>
                  <a:pt x="0" y="307937"/>
                </a:cubicBezTo>
                <a:cubicBezTo>
                  <a:pt x="437876" y="296664"/>
                  <a:pt x="808113" y="291917"/>
                  <a:pt x="1111304" y="294291"/>
                </a:cubicBezTo>
                <a:cubicBezTo>
                  <a:pt x="1111897" y="291324"/>
                  <a:pt x="1112490" y="287764"/>
                  <a:pt x="1112490" y="283017"/>
                </a:cubicBezTo>
                <a:cubicBezTo>
                  <a:pt x="1112490" y="258098"/>
                  <a:pt x="1099437" y="245638"/>
                  <a:pt x="1073924" y="245638"/>
                </a:cubicBezTo>
                <a:cubicBezTo>
                  <a:pt x="1057311" y="246231"/>
                  <a:pt x="1045444" y="249198"/>
                  <a:pt x="1038917" y="254538"/>
                </a:cubicBezTo>
                <a:lnTo>
                  <a:pt x="1030018" y="254538"/>
                </a:lnTo>
                <a:cubicBezTo>
                  <a:pt x="1031797" y="249791"/>
                  <a:pt x="1032391" y="245638"/>
                  <a:pt x="1031204" y="242078"/>
                </a:cubicBezTo>
                <a:cubicBezTo>
                  <a:pt x="1029424" y="235551"/>
                  <a:pt x="1022304" y="231991"/>
                  <a:pt x="1009845" y="231991"/>
                </a:cubicBezTo>
                <a:cubicBezTo>
                  <a:pt x="997384" y="231991"/>
                  <a:pt x="987891" y="233771"/>
                  <a:pt x="981365" y="236738"/>
                </a:cubicBezTo>
                <a:cubicBezTo>
                  <a:pt x="981365" y="230211"/>
                  <a:pt x="981365" y="224871"/>
                  <a:pt x="981365" y="221905"/>
                </a:cubicBezTo>
                <a:cubicBezTo>
                  <a:pt x="981958" y="215378"/>
                  <a:pt x="979585" y="211818"/>
                  <a:pt x="973651" y="211818"/>
                </a:cubicBezTo>
                <a:cubicBezTo>
                  <a:pt x="971871" y="211818"/>
                  <a:pt x="968905" y="212411"/>
                  <a:pt x="964751" y="214191"/>
                </a:cubicBezTo>
                <a:cubicBezTo>
                  <a:pt x="964158" y="214191"/>
                  <a:pt x="962972" y="214191"/>
                  <a:pt x="962378" y="214191"/>
                </a:cubicBezTo>
                <a:cubicBezTo>
                  <a:pt x="962972" y="212411"/>
                  <a:pt x="963565" y="208258"/>
                  <a:pt x="963565" y="201732"/>
                </a:cubicBezTo>
                <a:cubicBezTo>
                  <a:pt x="963565" y="163165"/>
                  <a:pt x="946358" y="144179"/>
                  <a:pt x="911352" y="144179"/>
                </a:cubicBezTo>
                <a:cubicBezTo>
                  <a:pt x="868039" y="144179"/>
                  <a:pt x="843713" y="159012"/>
                  <a:pt x="838966" y="188085"/>
                </a:cubicBezTo>
                <a:cubicBezTo>
                  <a:pt x="834219" y="216565"/>
                  <a:pt x="828286" y="230805"/>
                  <a:pt x="822946" y="230805"/>
                </a:cubicBezTo>
                <a:cubicBezTo>
                  <a:pt x="818199" y="230805"/>
                  <a:pt x="812266" y="229618"/>
                  <a:pt x="805740" y="227245"/>
                </a:cubicBezTo>
                <a:cubicBezTo>
                  <a:pt x="799213" y="223685"/>
                  <a:pt x="795060" y="222498"/>
                  <a:pt x="794466" y="222498"/>
                </a:cubicBezTo>
                <a:cubicBezTo>
                  <a:pt x="792093" y="222498"/>
                  <a:pt x="785566" y="225465"/>
                  <a:pt x="775480" y="231398"/>
                </a:cubicBezTo>
                <a:cubicBezTo>
                  <a:pt x="764800" y="236145"/>
                  <a:pt x="757680" y="239111"/>
                  <a:pt x="754120" y="239111"/>
                </a:cubicBezTo>
                <a:cubicBezTo>
                  <a:pt x="748187" y="239111"/>
                  <a:pt x="743440" y="234365"/>
                  <a:pt x="739287" y="224278"/>
                </a:cubicBezTo>
                <a:cubicBezTo>
                  <a:pt x="735727" y="213598"/>
                  <a:pt x="729200" y="208258"/>
                  <a:pt x="719114" y="208258"/>
                </a:cubicBezTo>
                <a:cubicBezTo>
                  <a:pt x="710214" y="208258"/>
                  <a:pt x="703094" y="209445"/>
                  <a:pt x="697754" y="211818"/>
                </a:cubicBezTo>
                <a:cubicBezTo>
                  <a:pt x="697754" y="213005"/>
                  <a:pt x="697754" y="213598"/>
                  <a:pt x="697754" y="214191"/>
                </a:cubicBezTo>
                <a:lnTo>
                  <a:pt x="694194" y="216565"/>
                </a:lnTo>
                <a:cubicBezTo>
                  <a:pt x="695380" y="214785"/>
                  <a:pt x="696567" y="213005"/>
                  <a:pt x="697754" y="211818"/>
                </a:cubicBezTo>
                <a:cubicBezTo>
                  <a:pt x="709620" y="185118"/>
                  <a:pt x="714960" y="170285"/>
                  <a:pt x="714960" y="167912"/>
                </a:cubicBezTo>
                <a:cubicBezTo>
                  <a:pt x="714960" y="155452"/>
                  <a:pt x="714367" y="147145"/>
                  <a:pt x="712587" y="142992"/>
                </a:cubicBezTo>
                <a:cubicBezTo>
                  <a:pt x="707840" y="131125"/>
                  <a:pt x="695974" y="125785"/>
                  <a:pt x="677581" y="125785"/>
                </a:cubicBezTo>
                <a:cubicBezTo>
                  <a:pt x="676394" y="125785"/>
                  <a:pt x="675207" y="125785"/>
                  <a:pt x="674021" y="125785"/>
                </a:cubicBezTo>
                <a:cubicBezTo>
                  <a:pt x="673427" y="97899"/>
                  <a:pt x="665121" y="72386"/>
                  <a:pt x="650288" y="49840"/>
                </a:cubicBezTo>
                <a:cubicBezTo>
                  <a:pt x="628334" y="16613"/>
                  <a:pt x="596295" y="0"/>
                  <a:pt x="552982" y="0"/>
                </a:cubicBezTo>
                <a:cubicBezTo>
                  <a:pt x="512042" y="0"/>
                  <a:pt x="477036" y="11867"/>
                  <a:pt x="447963" y="35006"/>
                </a:cubicBezTo>
                <a:cubicBezTo>
                  <a:pt x="417110" y="59333"/>
                  <a:pt x="401683" y="90186"/>
                  <a:pt x="401683" y="128752"/>
                </a:cubicBezTo>
                <a:cubicBezTo>
                  <a:pt x="401683" y="144772"/>
                  <a:pt x="403463" y="161385"/>
                  <a:pt x="406430" y="178592"/>
                </a:cubicBezTo>
                <a:lnTo>
                  <a:pt x="405243" y="178592"/>
                </a:lnTo>
                <a:cubicBezTo>
                  <a:pt x="402870" y="173845"/>
                  <a:pt x="400497" y="169692"/>
                  <a:pt x="397530" y="166132"/>
                </a:cubicBezTo>
                <a:cubicBezTo>
                  <a:pt x="391597" y="160199"/>
                  <a:pt x="384477" y="157232"/>
                  <a:pt x="374983" y="157232"/>
                </a:cubicBezTo>
                <a:cubicBezTo>
                  <a:pt x="355997" y="157232"/>
                  <a:pt x="337604" y="163758"/>
                  <a:pt x="319804" y="176218"/>
                </a:cubicBezTo>
                <a:cubicBezTo>
                  <a:pt x="318617" y="176812"/>
                  <a:pt x="317431" y="177998"/>
                  <a:pt x="316244" y="178592"/>
                </a:cubicBezTo>
                <a:cubicBezTo>
                  <a:pt x="316244" y="176812"/>
                  <a:pt x="315650" y="175032"/>
                  <a:pt x="315057" y="173845"/>
                </a:cubicBezTo>
                <a:cubicBezTo>
                  <a:pt x="304971" y="151299"/>
                  <a:pt x="291917" y="140025"/>
                  <a:pt x="276491" y="140025"/>
                </a:cubicBezTo>
                <a:cubicBezTo>
                  <a:pt x="257504" y="140025"/>
                  <a:pt x="239111" y="146552"/>
                  <a:pt x="221311" y="159012"/>
                </a:cubicBezTo>
                <a:cubicBezTo>
                  <a:pt x="202918" y="171472"/>
                  <a:pt x="194018" y="185712"/>
                  <a:pt x="194018" y="201732"/>
                </a:cubicBezTo>
                <a:cubicBezTo>
                  <a:pt x="194018" y="209445"/>
                  <a:pt x="195205" y="219531"/>
                  <a:pt x="197578" y="233178"/>
                </a:cubicBezTo>
                <a:cubicBezTo>
                  <a:pt x="197578" y="239111"/>
                  <a:pt x="195205" y="244451"/>
                  <a:pt x="189865" y="249198"/>
                </a:cubicBezTo>
                <a:cubicBezTo>
                  <a:pt x="183932" y="252164"/>
                  <a:pt x="178592" y="255131"/>
                  <a:pt x="172658" y="2551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7" name="Google Shape;557;p15"/>
          <p:cNvGrpSpPr/>
          <p:nvPr/>
        </p:nvGrpSpPr>
        <p:grpSpPr>
          <a:xfrm>
            <a:off x="6866040" y="5061092"/>
            <a:ext cx="440212" cy="239792"/>
            <a:chOff x="6849227" y="4807679"/>
            <a:chExt cx="440212" cy="239792"/>
          </a:xfrm>
        </p:grpSpPr>
        <p:sp>
          <p:nvSpPr>
            <p:cNvPr id="558" name="Google Shape;558;p15"/>
            <p:cNvSpPr/>
            <p:nvPr/>
          </p:nvSpPr>
          <p:spPr>
            <a:xfrm>
              <a:off x="6849227" y="4807679"/>
              <a:ext cx="440212" cy="239792"/>
            </a:xfrm>
            <a:custGeom>
              <a:rect b="b" l="l" r="r" t="t"/>
              <a:pathLst>
                <a:path extrusionOk="0" h="151050" w="277299">
                  <a:moveTo>
                    <a:pt x="122359" y="53879"/>
                  </a:moveTo>
                  <a:cubicBezTo>
                    <a:pt x="122359" y="53879"/>
                    <a:pt x="200735" y="-4753"/>
                    <a:pt x="233043" y="14392"/>
                  </a:cubicBezTo>
                  <a:cubicBezTo>
                    <a:pt x="265351" y="32939"/>
                    <a:pt x="309026" y="65247"/>
                    <a:pt x="242615" y="71828"/>
                  </a:cubicBezTo>
                  <a:cubicBezTo>
                    <a:pt x="176205" y="77811"/>
                    <a:pt x="139112" y="71828"/>
                    <a:pt x="139112" y="71828"/>
                  </a:cubicBezTo>
                  <a:cubicBezTo>
                    <a:pt x="139112" y="71828"/>
                    <a:pt x="234240" y="107725"/>
                    <a:pt x="217488" y="119093"/>
                  </a:cubicBezTo>
                  <a:cubicBezTo>
                    <a:pt x="201334" y="130460"/>
                    <a:pt x="151078" y="162768"/>
                    <a:pt x="132531" y="146614"/>
                  </a:cubicBezTo>
                  <a:cubicBezTo>
                    <a:pt x="113983" y="130460"/>
                    <a:pt x="117574" y="81401"/>
                    <a:pt x="117574" y="81401"/>
                  </a:cubicBezTo>
                  <a:cubicBezTo>
                    <a:pt x="117574" y="81401"/>
                    <a:pt x="55950" y="138238"/>
                    <a:pt x="23044" y="120887"/>
                  </a:cubicBezTo>
                  <a:cubicBezTo>
                    <a:pt x="-10460" y="103537"/>
                    <a:pt x="-8067" y="62255"/>
                    <a:pt x="34411" y="59862"/>
                  </a:cubicBezTo>
                  <a:cubicBezTo>
                    <a:pt x="76890" y="57469"/>
                    <a:pt x="89454" y="56272"/>
                    <a:pt x="89454" y="56272"/>
                  </a:cubicBezTo>
                  <a:cubicBezTo>
                    <a:pt x="89454" y="56272"/>
                    <a:pt x="26035" y="34136"/>
                    <a:pt x="42189" y="20375"/>
                  </a:cubicBezTo>
                  <a:cubicBezTo>
                    <a:pt x="58343" y="6614"/>
                    <a:pt x="96633" y="-10138"/>
                    <a:pt x="112189" y="7811"/>
                  </a:cubicBezTo>
                  <a:cubicBezTo>
                    <a:pt x="127744" y="25760"/>
                    <a:pt x="122359" y="53879"/>
                    <a:pt x="122359" y="538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15"/>
            <p:cNvSpPr/>
            <p:nvPr/>
          </p:nvSpPr>
          <p:spPr>
            <a:xfrm>
              <a:off x="6964471" y="4835892"/>
              <a:ext cx="167161" cy="103818"/>
            </a:xfrm>
            <a:custGeom>
              <a:rect b="b" l="l" r="r" t="t"/>
              <a:pathLst>
                <a:path extrusionOk="0" h="65397" w="105298">
                  <a:moveTo>
                    <a:pt x="105299" y="21124"/>
                  </a:moveTo>
                  <a:cubicBezTo>
                    <a:pt x="105299" y="45654"/>
                    <a:pt x="81965" y="65397"/>
                    <a:pt x="52649" y="65397"/>
                  </a:cubicBezTo>
                  <a:cubicBezTo>
                    <a:pt x="23333" y="65397"/>
                    <a:pt x="0" y="45654"/>
                    <a:pt x="0" y="21124"/>
                  </a:cubicBezTo>
                  <a:cubicBezTo>
                    <a:pt x="0" y="-3406"/>
                    <a:pt x="19743" y="184"/>
                    <a:pt x="49059" y="184"/>
                  </a:cubicBezTo>
                  <a:cubicBezTo>
                    <a:pt x="78376" y="184"/>
                    <a:pt x="105299" y="-3406"/>
                    <a:pt x="105299" y="2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15"/>
            <p:cNvSpPr/>
            <p:nvPr/>
          </p:nvSpPr>
          <p:spPr>
            <a:xfrm>
              <a:off x="6987244" y="4808680"/>
              <a:ext cx="123471" cy="82025"/>
            </a:xfrm>
            <a:custGeom>
              <a:rect b="b" l="l" r="r" t="t"/>
              <a:pathLst>
                <a:path extrusionOk="0" h="51669" w="77777">
                  <a:moveTo>
                    <a:pt x="11359" y="43675"/>
                  </a:moveTo>
                  <a:cubicBezTo>
                    <a:pt x="11359" y="43675"/>
                    <a:pt x="-8983" y="23932"/>
                    <a:pt x="4778" y="4786"/>
                  </a:cubicBezTo>
                  <a:lnTo>
                    <a:pt x="26914" y="23333"/>
                  </a:lnTo>
                  <a:lnTo>
                    <a:pt x="44265" y="0"/>
                  </a:lnTo>
                  <a:lnTo>
                    <a:pt x="61017" y="26325"/>
                  </a:lnTo>
                  <a:lnTo>
                    <a:pt x="75974" y="5983"/>
                  </a:lnTo>
                  <a:cubicBezTo>
                    <a:pt x="75974" y="5983"/>
                    <a:pt x="83751" y="37692"/>
                    <a:pt x="67000" y="46068"/>
                  </a:cubicBezTo>
                  <a:cubicBezTo>
                    <a:pt x="50846" y="54444"/>
                    <a:pt x="21530" y="53248"/>
                    <a:pt x="11359" y="43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15"/>
            <p:cNvSpPr/>
            <p:nvPr/>
          </p:nvSpPr>
          <p:spPr>
            <a:xfrm>
              <a:off x="6989649" y="4814370"/>
              <a:ext cx="122955" cy="60612"/>
            </a:xfrm>
            <a:custGeom>
              <a:rect b="b" l="l" r="r" t="t"/>
              <a:pathLst>
                <a:path extrusionOk="0" h="38181" w="77452">
                  <a:moveTo>
                    <a:pt x="13431" y="32308"/>
                  </a:moveTo>
                  <a:cubicBezTo>
                    <a:pt x="13431" y="32308"/>
                    <a:pt x="-8705" y="16154"/>
                    <a:pt x="3859" y="1795"/>
                  </a:cubicBezTo>
                  <a:lnTo>
                    <a:pt x="19414" y="11966"/>
                  </a:lnTo>
                  <a:cubicBezTo>
                    <a:pt x="24201" y="14957"/>
                    <a:pt x="30782" y="14359"/>
                    <a:pt x="34372" y="10171"/>
                  </a:cubicBezTo>
                  <a:lnTo>
                    <a:pt x="43346" y="0"/>
                  </a:lnTo>
                  <a:lnTo>
                    <a:pt x="50526" y="9573"/>
                  </a:lnTo>
                  <a:cubicBezTo>
                    <a:pt x="54714" y="14957"/>
                    <a:pt x="62492" y="15556"/>
                    <a:pt x="67277" y="11368"/>
                  </a:cubicBezTo>
                  <a:lnTo>
                    <a:pt x="77449" y="1795"/>
                  </a:lnTo>
                  <a:cubicBezTo>
                    <a:pt x="77449" y="1795"/>
                    <a:pt x="78047" y="28120"/>
                    <a:pt x="63688" y="34103"/>
                  </a:cubicBezTo>
                  <a:cubicBezTo>
                    <a:pt x="49329" y="40085"/>
                    <a:pt x="22406" y="39487"/>
                    <a:pt x="13431" y="323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2" name="Google Shape;562;p15"/>
          <p:cNvGrpSpPr/>
          <p:nvPr/>
        </p:nvGrpSpPr>
        <p:grpSpPr>
          <a:xfrm rot="-409495">
            <a:off x="8335805" y="3760537"/>
            <a:ext cx="733458" cy="1382993"/>
            <a:chOff x="713227" y="1152176"/>
            <a:chExt cx="913638" cy="1722736"/>
          </a:xfrm>
        </p:grpSpPr>
        <p:sp>
          <p:nvSpPr>
            <p:cNvPr id="563" name="Google Shape;563;p15"/>
            <p:cNvSpPr/>
            <p:nvPr/>
          </p:nvSpPr>
          <p:spPr>
            <a:xfrm>
              <a:off x="713227" y="1152176"/>
              <a:ext cx="913638" cy="1711074"/>
            </a:xfrm>
            <a:custGeom>
              <a:rect b="b" l="l" r="r" t="t"/>
              <a:pathLst>
                <a:path extrusionOk="0" h="2186676" w="1167588">
                  <a:moveTo>
                    <a:pt x="1126512" y="2186677"/>
                  </a:moveTo>
                  <a:cubicBezTo>
                    <a:pt x="694867" y="1905869"/>
                    <a:pt x="279319" y="1581540"/>
                    <a:pt x="40245" y="1135586"/>
                  </a:cubicBezTo>
                  <a:cubicBezTo>
                    <a:pt x="15205" y="1089083"/>
                    <a:pt x="-8046" y="1037214"/>
                    <a:pt x="2685" y="982364"/>
                  </a:cubicBezTo>
                  <a:cubicBezTo>
                    <a:pt x="14609" y="922745"/>
                    <a:pt x="71248" y="868491"/>
                    <a:pt x="133848" y="857163"/>
                  </a:cubicBezTo>
                  <a:cubicBezTo>
                    <a:pt x="197045" y="845836"/>
                    <a:pt x="260241" y="877434"/>
                    <a:pt x="282300" y="931092"/>
                  </a:cubicBezTo>
                  <a:cubicBezTo>
                    <a:pt x="222681" y="789197"/>
                    <a:pt x="203007" y="601396"/>
                    <a:pt x="209565" y="442212"/>
                  </a:cubicBezTo>
                  <a:cubicBezTo>
                    <a:pt x="214334" y="333705"/>
                    <a:pt x="236393" y="220428"/>
                    <a:pt x="300782" y="124440"/>
                  </a:cubicBezTo>
                  <a:cubicBezTo>
                    <a:pt x="350267" y="50512"/>
                    <a:pt x="439696" y="-14473"/>
                    <a:pt x="522567" y="2817"/>
                  </a:cubicBezTo>
                  <a:cubicBezTo>
                    <a:pt x="592322" y="17722"/>
                    <a:pt x="629882" y="83303"/>
                    <a:pt x="656710" y="145307"/>
                  </a:cubicBezTo>
                  <a:cubicBezTo>
                    <a:pt x="724677" y="301510"/>
                    <a:pt x="769987" y="467848"/>
                    <a:pt x="791450" y="640149"/>
                  </a:cubicBezTo>
                  <a:cubicBezTo>
                    <a:pt x="811125" y="570394"/>
                    <a:pt x="855839" y="472022"/>
                    <a:pt x="907112" y="415383"/>
                  </a:cubicBezTo>
                  <a:cubicBezTo>
                    <a:pt x="933941" y="386170"/>
                    <a:pt x="971501" y="356956"/>
                    <a:pt x="1009061" y="362918"/>
                  </a:cubicBezTo>
                  <a:cubicBezTo>
                    <a:pt x="1026947" y="365899"/>
                    <a:pt x="1041256" y="376034"/>
                    <a:pt x="1053776" y="387362"/>
                  </a:cubicBezTo>
                  <a:cubicBezTo>
                    <a:pt x="1177784" y="497062"/>
                    <a:pt x="1175400" y="689037"/>
                    <a:pt x="1160495" y="860144"/>
                  </a:cubicBezTo>
                  <a:cubicBezTo>
                    <a:pt x="1122338" y="1296559"/>
                    <a:pt x="1065104" y="1763975"/>
                    <a:pt x="1126512" y="21866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15"/>
            <p:cNvSpPr/>
            <p:nvPr/>
          </p:nvSpPr>
          <p:spPr>
            <a:xfrm>
              <a:off x="1022916" y="1153445"/>
              <a:ext cx="583090" cy="1721466"/>
            </a:xfrm>
            <a:custGeom>
              <a:rect b="b" l="l" r="r" t="t"/>
              <a:pathLst>
                <a:path extrusionOk="0" h="2199957" w="745163">
                  <a:moveTo>
                    <a:pt x="730338" y="2199958"/>
                  </a:moveTo>
                  <a:cubicBezTo>
                    <a:pt x="726165" y="2199958"/>
                    <a:pt x="721395" y="2198169"/>
                    <a:pt x="719011" y="2193996"/>
                  </a:cubicBezTo>
                  <a:cubicBezTo>
                    <a:pt x="261133" y="1590051"/>
                    <a:pt x="19078" y="857328"/>
                    <a:pt x="0" y="14905"/>
                  </a:cubicBezTo>
                  <a:cubicBezTo>
                    <a:pt x="0" y="7154"/>
                    <a:pt x="5962" y="0"/>
                    <a:pt x="14309" y="0"/>
                  </a:cubicBezTo>
                  <a:cubicBezTo>
                    <a:pt x="22655" y="0"/>
                    <a:pt x="29214" y="5962"/>
                    <a:pt x="29214" y="14309"/>
                  </a:cubicBezTo>
                  <a:cubicBezTo>
                    <a:pt x="48292" y="850173"/>
                    <a:pt x="287962" y="1577531"/>
                    <a:pt x="742262" y="2176110"/>
                  </a:cubicBezTo>
                  <a:cubicBezTo>
                    <a:pt x="747032" y="2182668"/>
                    <a:pt x="745839" y="2191611"/>
                    <a:pt x="739281" y="2196381"/>
                  </a:cubicBezTo>
                  <a:cubicBezTo>
                    <a:pt x="736300" y="2198765"/>
                    <a:pt x="733319" y="2199958"/>
                    <a:pt x="730338" y="2199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15"/>
            <p:cNvSpPr/>
            <p:nvPr/>
          </p:nvSpPr>
          <p:spPr>
            <a:xfrm>
              <a:off x="928884" y="1506880"/>
              <a:ext cx="274499" cy="390306"/>
            </a:xfrm>
            <a:custGeom>
              <a:rect b="b" l="l" r="r" t="t"/>
              <a:pathLst>
                <a:path extrusionOk="0" h="498793" w="350798">
                  <a:moveTo>
                    <a:pt x="238338" y="498794"/>
                  </a:moveTo>
                  <a:cubicBezTo>
                    <a:pt x="215683" y="498794"/>
                    <a:pt x="203163" y="479120"/>
                    <a:pt x="197201" y="470177"/>
                  </a:cubicBezTo>
                  <a:lnTo>
                    <a:pt x="2245" y="167906"/>
                  </a:lnTo>
                  <a:cubicBezTo>
                    <a:pt x="-1928" y="161348"/>
                    <a:pt x="-140" y="152405"/>
                    <a:pt x="6418" y="147635"/>
                  </a:cubicBezTo>
                  <a:cubicBezTo>
                    <a:pt x="12977" y="143462"/>
                    <a:pt x="21919" y="145251"/>
                    <a:pt x="26689" y="151809"/>
                  </a:cubicBezTo>
                  <a:lnTo>
                    <a:pt x="221645" y="454079"/>
                  </a:lnTo>
                  <a:cubicBezTo>
                    <a:pt x="225222" y="459445"/>
                    <a:pt x="228203" y="463618"/>
                    <a:pt x="231184" y="466003"/>
                  </a:cubicBezTo>
                  <a:cubicBezTo>
                    <a:pt x="244300" y="435001"/>
                    <a:pt x="252647" y="402807"/>
                    <a:pt x="256820" y="370016"/>
                  </a:cubicBezTo>
                  <a:cubicBezTo>
                    <a:pt x="272321" y="250181"/>
                    <a:pt x="294380" y="129750"/>
                    <a:pt x="322401" y="11107"/>
                  </a:cubicBezTo>
                  <a:cubicBezTo>
                    <a:pt x="324190" y="3356"/>
                    <a:pt x="331941" y="-1413"/>
                    <a:pt x="339691" y="375"/>
                  </a:cubicBezTo>
                  <a:cubicBezTo>
                    <a:pt x="347442" y="2164"/>
                    <a:pt x="352211" y="9914"/>
                    <a:pt x="350423" y="17665"/>
                  </a:cubicBezTo>
                  <a:cubicBezTo>
                    <a:pt x="322401" y="135115"/>
                    <a:pt x="300342" y="254950"/>
                    <a:pt x="285437" y="373593"/>
                  </a:cubicBezTo>
                  <a:cubicBezTo>
                    <a:pt x="280668" y="412942"/>
                    <a:pt x="269340" y="452291"/>
                    <a:pt x="252051" y="489851"/>
                  </a:cubicBezTo>
                  <a:cubicBezTo>
                    <a:pt x="249666" y="494621"/>
                    <a:pt x="244896" y="498198"/>
                    <a:pt x="239530" y="498198"/>
                  </a:cubicBezTo>
                  <a:cubicBezTo>
                    <a:pt x="239530" y="498794"/>
                    <a:pt x="238934" y="498794"/>
                    <a:pt x="238338" y="498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15"/>
            <p:cNvSpPr/>
            <p:nvPr/>
          </p:nvSpPr>
          <p:spPr>
            <a:xfrm>
              <a:off x="941243" y="1844471"/>
              <a:ext cx="388848" cy="483902"/>
            </a:xfrm>
            <a:custGeom>
              <a:rect b="b" l="l" r="r" t="t"/>
              <a:pathLst>
                <a:path extrusionOk="0" h="618405" w="496930">
                  <a:moveTo>
                    <a:pt x="413907" y="618406"/>
                  </a:moveTo>
                  <a:cubicBezTo>
                    <a:pt x="410330" y="618406"/>
                    <a:pt x="406753" y="617214"/>
                    <a:pt x="403772" y="614233"/>
                  </a:cubicBezTo>
                  <a:cubicBezTo>
                    <a:pt x="260089" y="480089"/>
                    <a:pt x="125349" y="334021"/>
                    <a:pt x="3129" y="180799"/>
                  </a:cubicBezTo>
                  <a:cubicBezTo>
                    <a:pt x="-1640" y="174241"/>
                    <a:pt x="-1044" y="165298"/>
                    <a:pt x="5514" y="160529"/>
                  </a:cubicBezTo>
                  <a:cubicBezTo>
                    <a:pt x="12072" y="155759"/>
                    <a:pt x="21015" y="156355"/>
                    <a:pt x="25785" y="162913"/>
                  </a:cubicBezTo>
                  <a:cubicBezTo>
                    <a:pt x="140850" y="307789"/>
                    <a:pt x="267243" y="445509"/>
                    <a:pt x="402579" y="573095"/>
                  </a:cubicBezTo>
                  <a:lnTo>
                    <a:pt x="468161" y="12672"/>
                  </a:lnTo>
                  <a:cubicBezTo>
                    <a:pt x="469353" y="4922"/>
                    <a:pt x="476508" y="-1040"/>
                    <a:pt x="484258" y="152"/>
                  </a:cubicBezTo>
                  <a:cubicBezTo>
                    <a:pt x="492009" y="1345"/>
                    <a:pt x="497971" y="8499"/>
                    <a:pt x="496778" y="16249"/>
                  </a:cubicBezTo>
                  <a:lnTo>
                    <a:pt x="428216" y="605886"/>
                  </a:lnTo>
                  <a:cubicBezTo>
                    <a:pt x="427620" y="611252"/>
                    <a:pt x="424043" y="616021"/>
                    <a:pt x="418677" y="617810"/>
                  </a:cubicBezTo>
                  <a:cubicBezTo>
                    <a:pt x="417484" y="618406"/>
                    <a:pt x="415696" y="618406"/>
                    <a:pt x="413907" y="618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15"/>
            <p:cNvSpPr/>
            <p:nvPr/>
          </p:nvSpPr>
          <p:spPr>
            <a:xfrm>
              <a:off x="1042197" y="2030738"/>
              <a:ext cx="454956" cy="610014"/>
            </a:xfrm>
            <a:custGeom>
              <a:rect b="b" l="l" r="r" t="t"/>
              <a:pathLst>
                <a:path extrusionOk="0" h="779571" w="581414">
                  <a:moveTo>
                    <a:pt x="489851" y="779571"/>
                  </a:moveTo>
                  <a:cubicBezTo>
                    <a:pt x="486274" y="779571"/>
                    <a:pt x="483293" y="778379"/>
                    <a:pt x="480908" y="776590"/>
                  </a:cubicBezTo>
                  <a:cubicBezTo>
                    <a:pt x="317551" y="643639"/>
                    <a:pt x="157771" y="503533"/>
                    <a:pt x="4549" y="359851"/>
                  </a:cubicBezTo>
                  <a:cubicBezTo>
                    <a:pt x="-1413" y="354485"/>
                    <a:pt x="-1413" y="344946"/>
                    <a:pt x="3953" y="339580"/>
                  </a:cubicBezTo>
                  <a:cubicBezTo>
                    <a:pt x="9318" y="333618"/>
                    <a:pt x="18858" y="333618"/>
                    <a:pt x="24223" y="338984"/>
                  </a:cubicBezTo>
                  <a:cubicBezTo>
                    <a:pt x="169099" y="474916"/>
                    <a:pt x="321128" y="607867"/>
                    <a:pt x="475543" y="734857"/>
                  </a:cubicBezTo>
                  <a:cubicBezTo>
                    <a:pt x="477927" y="495187"/>
                    <a:pt x="503564" y="251939"/>
                    <a:pt x="552452" y="11673"/>
                  </a:cubicBezTo>
                  <a:cubicBezTo>
                    <a:pt x="554240" y="3923"/>
                    <a:pt x="561991" y="-1443"/>
                    <a:pt x="569741" y="345"/>
                  </a:cubicBezTo>
                  <a:cubicBezTo>
                    <a:pt x="577492" y="2134"/>
                    <a:pt x="582858" y="9884"/>
                    <a:pt x="581069" y="17635"/>
                  </a:cubicBezTo>
                  <a:cubicBezTo>
                    <a:pt x="530392" y="266248"/>
                    <a:pt x="504756" y="517842"/>
                    <a:pt x="504160" y="765859"/>
                  </a:cubicBezTo>
                  <a:cubicBezTo>
                    <a:pt x="504160" y="771225"/>
                    <a:pt x="501179" y="776590"/>
                    <a:pt x="495813" y="778975"/>
                  </a:cubicBezTo>
                  <a:cubicBezTo>
                    <a:pt x="494621" y="779571"/>
                    <a:pt x="492236" y="779571"/>
                    <a:pt x="489851" y="7795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70" name="Google Shape;570;p16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571" name="Google Shape;571;p16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16"/>
          <p:cNvGrpSpPr/>
          <p:nvPr/>
        </p:nvGrpSpPr>
        <p:grpSpPr>
          <a:xfrm>
            <a:off x="-929662" y="826355"/>
            <a:ext cx="11329114" cy="911534"/>
            <a:chOff x="-929662" y="826355"/>
            <a:chExt cx="11329114" cy="911534"/>
          </a:xfrm>
        </p:grpSpPr>
        <p:grpSp>
          <p:nvGrpSpPr>
            <p:cNvPr id="574" name="Google Shape;574;p16"/>
            <p:cNvGrpSpPr/>
            <p:nvPr/>
          </p:nvGrpSpPr>
          <p:grpSpPr>
            <a:xfrm>
              <a:off x="-929662" y="1282130"/>
              <a:ext cx="1968677" cy="455759"/>
              <a:chOff x="4152688" y="2379755"/>
              <a:chExt cx="1968677" cy="455759"/>
            </a:xfrm>
          </p:grpSpPr>
          <p:sp>
            <p:nvSpPr>
              <p:cNvPr id="575" name="Google Shape;575;p16"/>
              <p:cNvSpPr/>
              <p:nvPr/>
            </p:nvSpPr>
            <p:spPr>
              <a:xfrm>
                <a:off x="5887001" y="2779668"/>
                <a:ext cx="132905" cy="46353"/>
              </a:xfrm>
              <a:custGeom>
                <a:rect b="b" l="l" r="r" t="t"/>
                <a:pathLst>
                  <a:path extrusionOk="0" h="46353" w="132905">
                    <a:moveTo>
                      <a:pt x="66453" y="1854"/>
                    </a:moveTo>
                    <a:cubicBezTo>
                      <a:pt x="49839" y="4228"/>
                      <a:pt x="34413" y="8381"/>
                      <a:pt x="20766" y="14314"/>
                    </a:cubicBezTo>
                    <a:cubicBezTo>
                      <a:pt x="7120" y="20247"/>
                      <a:pt x="0" y="25587"/>
                      <a:pt x="0" y="30334"/>
                    </a:cubicBezTo>
                    <a:cubicBezTo>
                      <a:pt x="0" y="39234"/>
                      <a:pt x="5340" y="44574"/>
                      <a:pt x="16020" y="46354"/>
                    </a:cubicBezTo>
                    <a:lnTo>
                      <a:pt x="24920" y="43980"/>
                    </a:lnTo>
                    <a:lnTo>
                      <a:pt x="115105" y="43980"/>
                    </a:lnTo>
                    <a:cubicBezTo>
                      <a:pt x="126972" y="41607"/>
                      <a:pt x="132905" y="36267"/>
                      <a:pt x="132905" y="26774"/>
                    </a:cubicBezTo>
                    <a:cubicBezTo>
                      <a:pt x="132905" y="4228"/>
                      <a:pt x="110952" y="-4079"/>
                      <a:pt x="66453" y="18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4152688" y="2379755"/>
                <a:ext cx="1691416" cy="455759"/>
              </a:xfrm>
              <a:custGeom>
                <a:rect b="b" l="l" r="r" t="t"/>
                <a:pathLst>
                  <a:path extrusionOk="0" h="455759" w="1691416">
                    <a:moveTo>
                      <a:pt x="867460" y="451013"/>
                    </a:moveTo>
                    <a:cubicBezTo>
                      <a:pt x="1075719" y="453980"/>
                      <a:pt x="1240664" y="453980"/>
                      <a:pt x="1361703" y="452199"/>
                    </a:cubicBezTo>
                    <a:cubicBezTo>
                      <a:pt x="1482742" y="450420"/>
                      <a:pt x="1590134" y="448640"/>
                      <a:pt x="1683287" y="446860"/>
                    </a:cubicBezTo>
                    <a:cubicBezTo>
                      <a:pt x="1698713" y="419566"/>
                      <a:pt x="1692186" y="401173"/>
                      <a:pt x="1663707" y="390493"/>
                    </a:cubicBezTo>
                    <a:cubicBezTo>
                      <a:pt x="1635227" y="379814"/>
                      <a:pt x="1616834" y="376847"/>
                      <a:pt x="1607341" y="381593"/>
                    </a:cubicBezTo>
                    <a:cubicBezTo>
                      <a:pt x="1599034" y="385747"/>
                      <a:pt x="1594287" y="387527"/>
                      <a:pt x="1594287" y="387527"/>
                    </a:cubicBezTo>
                    <a:cubicBezTo>
                      <a:pt x="1593101" y="387527"/>
                      <a:pt x="1591914" y="387527"/>
                      <a:pt x="1591321" y="386933"/>
                    </a:cubicBezTo>
                    <a:lnTo>
                      <a:pt x="1591321" y="385747"/>
                    </a:lnTo>
                    <a:cubicBezTo>
                      <a:pt x="1590134" y="369727"/>
                      <a:pt x="1587168" y="356080"/>
                      <a:pt x="1581828" y="344214"/>
                    </a:cubicBezTo>
                    <a:cubicBezTo>
                      <a:pt x="1572334" y="321074"/>
                      <a:pt x="1554535" y="309801"/>
                      <a:pt x="1527241" y="310394"/>
                    </a:cubicBezTo>
                    <a:cubicBezTo>
                      <a:pt x="1509441" y="310987"/>
                      <a:pt x="1494608" y="315734"/>
                      <a:pt x="1483335" y="324634"/>
                    </a:cubicBezTo>
                    <a:cubicBezTo>
                      <a:pt x="1480369" y="305054"/>
                      <a:pt x="1475622" y="288441"/>
                      <a:pt x="1467908" y="274201"/>
                    </a:cubicBezTo>
                    <a:cubicBezTo>
                      <a:pt x="1448329" y="237415"/>
                      <a:pt x="1413916" y="219615"/>
                      <a:pt x="1364670" y="220208"/>
                    </a:cubicBezTo>
                    <a:cubicBezTo>
                      <a:pt x="1358736" y="219615"/>
                      <a:pt x="1352803" y="220208"/>
                      <a:pt x="1346870" y="221395"/>
                    </a:cubicBezTo>
                    <a:cubicBezTo>
                      <a:pt x="1348650" y="211902"/>
                      <a:pt x="1349243" y="200628"/>
                      <a:pt x="1349243" y="187575"/>
                    </a:cubicBezTo>
                    <a:cubicBezTo>
                      <a:pt x="1349243" y="157909"/>
                      <a:pt x="1344496" y="132989"/>
                      <a:pt x="1335003" y="112816"/>
                    </a:cubicBezTo>
                    <a:cubicBezTo>
                      <a:pt x="1316017" y="72469"/>
                      <a:pt x="1280417" y="52890"/>
                      <a:pt x="1228797" y="54076"/>
                    </a:cubicBezTo>
                    <a:cubicBezTo>
                      <a:pt x="1192011" y="55263"/>
                      <a:pt x="1157005" y="67723"/>
                      <a:pt x="1123185" y="92643"/>
                    </a:cubicBezTo>
                    <a:cubicBezTo>
                      <a:pt x="1103012" y="106883"/>
                      <a:pt x="1088178" y="122902"/>
                      <a:pt x="1078685" y="140702"/>
                    </a:cubicBezTo>
                    <a:cubicBezTo>
                      <a:pt x="1057919" y="121122"/>
                      <a:pt x="1029439" y="111629"/>
                      <a:pt x="993839" y="112816"/>
                    </a:cubicBezTo>
                    <a:cubicBezTo>
                      <a:pt x="968920" y="113409"/>
                      <a:pt x="941033" y="121716"/>
                      <a:pt x="910180" y="138329"/>
                    </a:cubicBezTo>
                    <a:cubicBezTo>
                      <a:pt x="907807" y="140109"/>
                      <a:pt x="905433" y="141296"/>
                      <a:pt x="903060" y="143076"/>
                    </a:cubicBezTo>
                    <a:cubicBezTo>
                      <a:pt x="897720" y="120529"/>
                      <a:pt x="888227" y="99169"/>
                      <a:pt x="875174" y="78996"/>
                    </a:cubicBezTo>
                    <a:cubicBezTo>
                      <a:pt x="839574" y="25003"/>
                      <a:pt x="780241" y="-1697"/>
                      <a:pt x="697769" y="83"/>
                    </a:cubicBezTo>
                    <a:cubicBezTo>
                      <a:pt x="646149" y="1270"/>
                      <a:pt x="595123" y="17883"/>
                      <a:pt x="545283" y="50516"/>
                    </a:cubicBezTo>
                    <a:cubicBezTo>
                      <a:pt x="488324" y="87896"/>
                      <a:pt x="459251" y="131802"/>
                      <a:pt x="458657" y="182828"/>
                    </a:cubicBezTo>
                    <a:cubicBezTo>
                      <a:pt x="446197" y="176895"/>
                      <a:pt x="430178" y="174522"/>
                      <a:pt x="411784" y="174522"/>
                    </a:cubicBezTo>
                    <a:cubicBezTo>
                      <a:pt x="371438" y="175709"/>
                      <a:pt x="336432" y="193509"/>
                      <a:pt x="306765" y="229108"/>
                    </a:cubicBezTo>
                    <a:cubicBezTo>
                      <a:pt x="288965" y="250468"/>
                      <a:pt x="274132" y="272421"/>
                      <a:pt x="262859" y="295561"/>
                    </a:cubicBezTo>
                    <a:cubicBezTo>
                      <a:pt x="249806" y="270641"/>
                      <a:pt x="231413" y="259368"/>
                      <a:pt x="208273" y="260555"/>
                    </a:cubicBezTo>
                    <a:cubicBezTo>
                      <a:pt x="185133" y="261741"/>
                      <a:pt x="164960" y="277168"/>
                      <a:pt x="147753" y="306241"/>
                    </a:cubicBezTo>
                    <a:cubicBezTo>
                      <a:pt x="131733" y="333534"/>
                      <a:pt x="125207" y="359640"/>
                      <a:pt x="128174" y="385153"/>
                    </a:cubicBezTo>
                    <a:cubicBezTo>
                      <a:pt x="112747" y="382187"/>
                      <a:pt x="87234" y="386340"/>
                      <a:pt x="51634" y="398207"/>
                    </a:cubicBezTo>
                    <a:cubicBezTo>
                      <a:pt x="16628" y="410073"/>
                      <a:pt x="-579" y="429060"/>
                      <a:pt x="15" y="455759"/>
                    </a:cubicBezTo>
                    <a:cubicBezTo>
                      <a:pt x="84861" y="455166"/>
                      <a:pt x="198186" y="453386"/>
                      <a:pt x="339992" y="450420"/>
                    </a:cubicBezTo>
                    <a:cubicBezTo>
                      <a:pt x="483577" y="448640"/>
                      <a:pt x="658609" y="448046"/>
                      <a:pt x="867460" y="4510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6067373" y="2792486"/>
                <a:ext cx="53992" cy="33535"/>
              </a:xfrm>
              <a:custGeom>
                <a:rect b="b" l="l" r="r" t="t"/>
                <a:pathLst>
                  <a:path extrusionOk="0" h="33535" w="53992">
                    <a:moveTo>
                      <a:pt x="27293" y="309"/>
                    </a:moveTo>
                    <a:cubicBezTo>
                      <a:pt x="9493" y="-1471"/>
                      <a:pt x="0" y="4462"/>
                      <a:pt x="0" y="17516"/>
                    </a:cubicBezTo>
                    <a:cubicBezTo>
                      <a:pt x="0" y="21076"/>
                      <a:pt x="594" y="24042"/>
                      <a:pt x="2373" y="26415"/>
                    </a:cubicBezTo>
                    <a:cubicBezTo>
                      <a:pt x="6527" y="31162"/>
                      <a:pt x="14833" y="33535"/>
                      <a:pt x="27293" y="33535"/>
                    </a:cubicBezTo>
                    <a:cubicBezTo>
                      <a:pt x="39160" y="33535"/>
                      <a:pt x="47466" y="31755"/>
                      <a:pt x="51026" y="27602"/>
                    </a:cubicBezTo>
                    <a:cubicBezTo>
                      <a:pt x="53400" y="25229"/>
                      <a:pt x="53993" y="22262"/>
                      <a:pt x="53993" y="17516"/>
                    </a:cubicBezTo>
                    <a:cubicBezTo>
                      <a:pt x="53993" y="7429"/>
                      <a:pt x="45093" y="2089"/>
                      <a:pt x="27293" y="3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8" name="Google Shape;578;p16"/>
            <p:cNvGrpSpPr/>
            <p:nvPr/>
          </p:nvGrpSpPr>
          <p:grpSpPr>
            <a:xfrm>
              <a:off x="8430776" y="826355"/>
              <a:ext cx="1968677" cy="455759"/>
              <a:chOff x="4152688" y="2379755"/>
              <a:chExt cx="1968677" cy="455759"/>
            </a:xfrm>
          </p:grpSpPr>
          <p:sp>
            <p:nvSpPr>
              <p:cNvPr id="579" name="Google Shape;579;p16"/>
              <p:cNvSpPr/>
              <p:nvPr/>
            </p:nvSpPr>
            <p:spPr>
              <a:xfrm>
                <a:off x="5887001" y="2779668"/>
                <a:ext cx="132905" cy="46353"/>
              </a:xfrm>
              <a:custGeom>
                <a:rect b="b" l="l" r="r" t="t"/>
                <a:pathLst>
                  <a:path extrusionOk="0" h="46353" w="132905">
                    <a:moveTo>
                      <a:pt x="66453" y="1854"/>
                    </a:moveTo>
                    <a:cubicBezTo>
                      <a:pt x="49839" y="4228"/>
                      <a:pt x="34413" y="8381"/>
                      <a:pt x="20766" y="14314"/>
                    </a:cubicBezTo>
                    <a:cubicBezTo>
                      <a:pt x="7120" y="20247"/>
                      <a:pt x="0" y="25587"/>
                      <a:pt x="0" y="30334"/>
                    </a:cubicBezTo>
                    <a:cubicBezTo>
                      <a:pt x="0" y="39234"/>
                      <a:pt x="5340" y="44574"/>
                      <a:pt x="16020" y="46354"/>
                    </a:cubicBezTo>
                    <a:lnTo>
                      <a:pt x="24920" y="43980"/>
                    </a:lnTo>
                    <a:lnTo>
                      <a:pt x="115105" y="43980"/>
                    </a:lnTo>
                    <a:cubicBezTo>
                      <a:pt x="126972" y="41607"/>
                      <a:pt x="132905" y="36267"/>
                      <a:pt x="132905" y="26774"/>
                    </a:cubicBezTo>
                    <a:cubicBezTo>
                      <a:pt x="132905" y="4228"/>
                      <a:pt x="110952" y="-4079"/>
                      <a:pt x="66453" y="18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4152688" y="2379755"/>
                <a:ext cx="1691416" cy="455759"/>
              </a:xfrm>
              <a:custGeom>
                <a:rect b="b" l="l" r="r" t="t"/>
                <a:pathLst>
                  <a:path extrusionOk="0" h="455759" w="1691416">
                    <a:moveTo>
                      <a:pt x="867460" y="451013"/>
                    </a:moveTo>
                    <a:cubicBezTo>
                      <a:pt x="1075719" y="453980"/>
                      <a:pt x="1240664" y="453980"/>
                      <a:pt x="1361703" y="452199"/>
                    </a:cubicBezTo>
                    <a:cubicBezTo>
                      <a:pt x="1482742" y="450420"/>
                      <a:pt x="1590134" y="448640"/>
                      <a:pt x="1683287" y="446860"/>
                    </a:cubicBezTo>
                    <a:cubicBezTo>
                      <a:pt x="1698713" y="419566"/>
                      <a:pt x="1692186" y="401173"/>
                      <a:pt x="1663707" y="390493"/>
                    </a:cubicBezTo>
                    <a:cubicBezTo>
                      <a:pt x="1635227" y="379814"/>
                      <a:pt x="1616834" y="376847"/>
                      <a:pt x="1607341" y="381593"/>
                    </a:cubicBezTo>
                    <a:cubicBezTo>
                      <a:pt x="1599034" y="385747"/>
                      <a:pt x="1594287" y="387527"/>
                      <a:pt x="1594287" y="387527"/>
                    </a:cubicBezTo>
                    <a:cubicBezTo>
                      <a:pt x="1593101" y="387527"/>
                      <a:pt x="1591914" y="387527"/>
                      <a:pt x="1591321" y="386933"/>
                    </a:cubicBezTo>
                    <a:lnTo>
                      <a:pt x="1591321" y="385747"/>
                    </a:lnTo>
                    <a:cubicBezTo>
                      <a:pt x="1590134" y="369727"/>
                      <a:pt x="1587168" y="356080"/>
                      <a:pt x="1581828" y="344214"/>
                    </a:cubicBezTo>
                    <a:cubicBezTo>
                      <a:pt x="1572334" y="321074"/>
                      <a:pt x="1554535" y="309801"/>
                      <a:pt x="1527241" y="310394"/>
                    </a:cubicBezTo>
                    <a:cubicBezTo>
                      <a:pt x="1509441" y="310987"/>
                      <a:pt x="1494608" y="315734"/>
                      <a:pt x="1483335" y="324634"/>
                    </a:cubicBezTo>
                    <a:cubicBezTo>
                      <a:pt x="1480369" y="305054"/>
                      <a:pt x="1475622" y="288441"/>
                      <a:pt x="1467908" y="274201"/>
                    </a:cubicBezTo>
                    <a:cubicBezTo>
                      <a:pt x="1448329" y="237415"/>
                      <a:pt x="1413916" y="219615"/>
                      <a:pt x="1364670" y="220208"/>
                    </a:cubicBezTo>
                    <a:cubicBezTo>
                      <a:pt x="1358736" y="219615"/>
                      <a:pt x="1352803" y="220208"/>
                      <a:pt x="1346870" y="221395"/>
                    </a:cubicBezTo>
                    <a:cubicBezTo>
                      <a:pt x="1348650" y="211902"/>
                      <a:pt x="1349243" y="200628"/>
                      <a:pt x="1349243" y="187575"/>
                    </a:cubicBezTo>
                    <a:cubicBezTo>
                      <a:pt x="1349243" y="157909"/>
                      <a:pt x="1344496" y="132989"/>
                      <a:pt x="1335003" y="112816"/>
                    </a:cubicBezTo>
                    <a:cubicBezTo>
                      <a:pt x="1316017" y="72469"/>
                      <a:pt x="1280417" y="52890"/>
                      <a:pt x="1228797" y="54076"/>
                    </a:cubicBezTo>
                    <a:cubicBezTo>
                      <a:pt x="1192011" y="55263"/>
                      <a:pt x="1157005" y="67723"/>
                      <a:pt x="1123185" y="92643"/>
                    </a:cubicBezTo>
                    <a:cubicBezTo>
                      <a:pt x="1103012" y="106883"/>
                      <a:pt x="1088178" y="122902"/>
                      <a:pt x="1078685" y="140702"/>
                    </a:cubicBezTo>
                    <a:cubicBezTo>
                      <a:pt x="1057919" y="121122"/>
                      <a:pt x="1029439" y="111629"/>
                      <a:pt x="993839" y="112816"/>
                    </a:cubicBezTo>
                    <a:cubicBezTo>
                      <a:pt x="968920" y="113409"/>
                      <a:pt x="941033" y="121716"/>
                      <a:pt x="910180" y="138329"/>
                    </a:cubicBezTo>
                    <a:cubicBezTo>
                      <a:pt x="907807" y="140109"/>
                      <a:pt x="905433" y="141296"/>
                      <a:pt x="903060" y="143076"/>
                    </a:cubicBezTo>
                    <a:cubicBezTo>
                      <a:pt x="897720" y="120529"/>
                      <a:pt x="888227" y="99169"/>
                      <a:pt x="875174" y="78996"/>
                    </a:cubicBezTo>
                    <a:cubicBezTo>
                      <a:pt x="839574" y="25003"/>
                      <a:pt x="780241" y="-1697"/>
                      <a:pt x="697769" y="83"/>
                    </a:cubicBezTo>
                    <a:cubicBezTo>
                      <a:pt x="646149" y="1270"/>
                      <a:pt x="595123" y="17883"/>
                      <a:pt x="545283" y="50516"/>
                    </a:cubicBezTo>
                    <a:cubicBezTo>
                      <a:pt x="488324" y="87896"/>
                      <a:pt x="459251" y="131802"/>
                      <a:pt x="458657" y="182828"/>
                    </a:cubicBezTo>
                    <a:cubicBezTo>
                      <a:pt x="446197" y="176895"/>
                      <a:pt x="430178" y="174522"/>
                      <a:pt x="411784" y="174522"/>
                    </a:cubicBezTo>
                    <a:cubicBezTo>
                      <a:pt x="371438" y="175709"/>
                      <a:pt x="336432" y="193509"/>
                      <a:pt x="306765" y="229108"/>
                    </a:cubicBezTo>
                    <a:cubicBezTo>
                      <a:pt x="288965" y="250468"/>
                      <a:pt x="274132" y="272421"/>
                      <a:pt x="262859" y="295561"/>
                    </a:cubicBezTo>
                    <a:cubicBezTo>
                      <a:pt x="249806" y="270641"/>
                      <a:pt x="231413" y="259368"/>
                      <a:pt x="208273" y="260555"/>
                    </a:cubicBezTo>
                    <a:cubicBezTo>
                      <a:pt x="185133" y="261741"/>
                      <a:pt x="164960" y="277168"/>
                      <a:pt x="147753" y="306241"/>
                    </a:cubicBezTo>
                    <a:cubicBezTo>
                      <a:pt x="131733" y="333534"/>
                      <a:pt x="125207" y="359640"/>
                      <a:pt x="128174" y="385153"/>
                    </a:cubicBezTo>
                    <a:cubicBezTo>
                      <a:pt x="112747" y="382187"/>
                      <a:pt x="87234" y="386340"/>
                      <a:pt x="51634" y="398207"/>
                    </a:cubicBezTo>
                    <a:cubicBezTo>
                      <a:pt x="16628" y="410073"/>
                      <a:pt x="-579" y="429060"/>
                      <a:pt x="15" y="455759"/>
                    </a:cubicBezTo>
                    <a:cubicBezTo>
                      <a:pt x="84861" y="455166"/>
                      <a:pt x="198186" y="453386"/>
                      <a:pt x="339992" y="450420"/>
                    </a:cubicBezTo>
                    <a:cubicBezTo>
                      <a:pt x="483577" y="448640"/>
                      <a:pt x="658609" y="448046"/>
                      <a:pt x="867460" y="4510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16"/>
              <p:cNvSpPr/>
              <p:nvPr/>
            </p:nvSpPr>
            <p:spPr>
              <a:xfrm>
                <a:off x="6067373" y="2792486"/>
                <a:ext cx="53992" cy="33535"/>
              </a:xfrm>
              <a:custGeom>
                <a:rect b="b" l="l" r="r" t="t"/>
                <a:pathLst>
                  <a:path extrusionOk="0" h="33535" w="53992">
                    <a:moveTo>
                      <a:pt x="27293" y="309"/>
                    </a:moveTo>
                    <a:cubicBezTo>
                      <a:pt x="9493" y="-1471"/>
                      <a:pt x="0" y="4462"/>
                      <a:pt x="0" y="17516"/>
                    </a:cubicBezTo>
                    <a:cubicBezTo>
                      <a:pt x="0" y="21076"/>
                      <a:pt x="594" y="24042"/>
                      <a:pt x="2373" y="26415"/>
                    </a:cubicBezTo>
                    <a:cubicBezTo>
                      <a:pt x="6527" y="31162"/>
                      <a:pt x="14833" y="33535"/>
                      <a:pt x="27293" y="33535"/>
                    </a:cubicBezTo>
                    <a:cubicBezTo>
                      <a:pt x="39160" y="33535"/>
                      <a:pt x="47466" y="31755"/>
                      <a:pt x="51026" y="27602"/>
                    </a:cubicBezTo>
                    <a:cubicBezTo>
                      <a:pt x="53400" y="25229"/>
                      <a:pt x="53993" y="22262"/>
                      <a:pt x="53993" y="17516"/>
                    </a:cubicBezTo>
                    <a:cubicBezTo>
                      <a:pt x="53993" y="7429"/>
                      <a:pt x="45093" y="2089"/>
                      <a:pt x="27293" y="3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82" name="Google Shape;582;p16"/>
          <p:cNvGrpSpPr/>
          <p:nvPr/>
        </p:nvGrpSpPr>
        <p:grpSpPr>
          <a:xfrm>
            <a:off x="1484902" y="4975967"/>
            <a:ext cx="440212" cy="239792"/>
            <a:chOff x="6849227" y="4807679"/>
            <a:chExt cx="440212" cy="239792"/>
          </a:xfrm>
        </p:grpSpPr>
        <p:sp>
          <p:nvSpPr>
            <p:cNvPr id="583" name="Google Shape;583;p16"/>
            <p:cNvSpPr/>
            <p:nvPr/>
          </p:nvSpPr>
          <p:spPr>
            <a:xfrm>
              <a:off x="6849227" y="4807679"/>
              <a:ext cx="440212" cy="239792"/>
            </a:xfrm>
            <a:custGeom>
              <a:rect b="b" l="l" r="r" t="t"/>
              <a:pathLst>
                <a:path extrusionOk="0" h="151050" w="277299">
                  <a:moveTo>
                    <a:pt x="122359" y="53879"/>
                  </a:moveTo>
                  <a:cubicBezTo>
                    <a:pt x="122359" y="53879"/>
                    <a:pt x="200735" y="-4753"/>
                    <a:pt x="233043" y="14392"/>
                  </a:cubicBezTo>
                  <a:cubicBezTo>
                    <a:pt x="265351" y="32939"/>
                    <a:pt x="309026" y="65247"/>
                    <a:pt x="242615" y="71828"/>
                  </a:cubicBezTo>
                  <a:cubicBezTo>
                    <a:pt x="176205" y="77811"/>
                    <a:pt x="139112" y="71828"/>
                    <a:pt x="139112" y="71828"/>
                  </a:cubicBezTo>
                  <a:cubicBezTo>
                    <a:pt x="139112" y="71828"/>
                    <a:pt x="234240" y="107725"/>
                    <a:pt x="217488" y="119093"/>
                  </a:cubicBezTo>
                  <a:cubicBezTo>
                    <a:pt x="201334" y="130460"/>
                    <a:pt x="151078" y="162768"/>
                    <a:pt x="132531" y="146614"/>
                  </a:cubicBezTo>
                  <a:cubicBezTo>
                    <a:pt x="113983" y="130460"/>
                    <a:pt x="117574" y="81401"/>
                    <a:pt x="117574" y="81401"/>
                  </a:cubicBezTo>
                  <a:cubicBezTo>
                    <a:pt x="117574" y="81401"/>
                    <a:pt x="55950" y="138238"/>
                    <a:pt x="23044" y="120887"/>
                  </a:cubicBezTo>
                  <a:cubicBezTo>
                    <a:pt x="-10460" y="103537"/>
                    <a:pt x="-8067" y="62255"/>
                    <a:pt x="34411" y="59862"/>
                  </a:cubicBezTo>
                  <a:cubicBezTo>
                    <a:pt x="76890" y="57469"/>
                    <a:pt x="89454" y="56272"/>
                    <a:pt x="89454" y="56272"/>
                  </a:cubicBezTo>
                  <a:cubicBezTo>
                    <a:pt x="89454" y="56272"/>
                    <a:pt x="26035" y="34136"/>
                    <a:pt x="42189" y="20375"/>
                  </a:cubicBezTo>
                  <a:cubicBezTo>
                    <a:pt x="58343" y="6614"/>
                    <a:pt x="96633" y="-10138"/>
                    <a:pt x="112189" y="7811"/>
                  </a:cubicBezTo>
                  <a:cubicBezTo>
                    <a:pt x="127744" y="25760"/>
                    <a:pt x="122359" y="53879"/>
                    <a:pt x="122359" y="538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6964471" y="4835892"/>
              <a:ext cx="167161" cy="103818"/>
            </a:xfrm>
            <a:custGeom>
              <a:rect b="b" l="l" r="r" t="t"/>
              <a:pathLst>
                <a:path extrusionOk="0" h="65397" w="105298">
                  <a:moveTo>
                    <a:pt x="105299" y="21124"/>
                  </a:moveTo>
                  <a:cubicBezTo>
                    <a:pt x="105299" y="45654"/>
                    <a:pt x="81965" y="65397"/>
                    <a:pt x="52649" y="65397"/>
                  </a:cubicBezTo>
                  <a:cubicBezTo>
                    <a:pt x="23333" y="65397"/>
                    <a:pt x="0" y="45654"/>
                    <a:pt x="0" y="21124"/>
                  </a:cubicBezTo>
                  <a:cubicBezTo>
                    <a:pt x="0" y="-3406"/>
                    <a:pt x="19743" y="184"/>
                    <a:pt x="49059" y="184"/>
                  </a:cubicBezTo>
                  <a:cubicBezTo>
                    <a:pt x="78376" y="184"/>
                    <a:pt x="105299" y="-3406"/>
                    <a:pt x="105299" y="2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6987244" y="4808680"/>
              <a:ext cx="123471" cy="82025"/>
            </a:xfrm>
            <a:custGeom>
              <a:rect b="b" l="l" r="r" t="t"/>
              <a:pathLst>
                <a:path extrusionOk="0" h="51669" w="77777">
                  <a:moveTo>
                    <a:pt x="11359" y="43675"/>
                  </a:moveTo>
                  <a:cubicBezTo>
                    <a:pt x="11359" y="43675"/>
                    <a:pt x="-8983" y="23932"/>
                    <a:pt x="4778" y="4786"/>
                  </a:cubicBezTo>
                  <a:lnTo>
                    <a:pt x="26914" y="23333"/>
                  </a:lnTo>
                  <a:lnTo>
                    <a:pt x="44265" y="0"/>
                  </a:lnTo>
                  <a:lnTo>
                    <a:pt x="61017" y="26325"/>
                  </a:lnTo>
                  <a:lnTo>
                    <a:pt x="75974" y="5983"/>
                  </a:lnTo>
                  <a:cubicBezTo>
                    <a:pt x="75974" y="5983"/>
                    <a:pt x="83751" y="37692"/>
                    <a:pt x="67000" y="46068"/>
                  </a:cubicBezTo>
                  <a:cubicBezTo>
                    <a:pt x="50846" y="54444"/>
                    <a:pt x="21530" y="53248"/>
                    <a:pt x="11359" y="43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6989649" y="4814370"/>
              <a:ext cx="122955" cy="60612"/>
            </a:xfrm>
            <a:custGeom>
              <a:rect b="b" l="l" r="r" t="t"/>
              <a:pathLst>
                <a:path extrusionOk="0" h="38181" w="77452">
                  <a:moveTo>
                    <a:pt x="13431" y="32308"/>
                  </a:moveTo>
                  <a:cubicBezTo>
                    <a:pt x="13431" y="32308"/>
                    <a:pt x="-8705" y="16154"/>
                    <a:pt x="3859" y="1795"/>
                  </a:cubicBezTo>
                  <a:lnTo>
                    <a:pt x="19414" y="11966"/>
                  </a:lnTo>
                  <a:cubicBezTo>
                    <a:pt x="24201" y="14957"/>
                    <a:pt x="30782" y="14359"/>
                    <a:pt x="34372" y="10171"/>
                  </a:cubicBezTo>
                  <a:lnTo>
                    <a:pt x="43346" y="0"/>
                  </a:lnTo>
                  <a:lnTo>
                    <a:pt x="50526" y="9573"/>
                  </a:lnTo>
                  <a:cubicBezTo>
                    <a:pt x="54714" y="14957"/>
                    <a:pt x="62492" y="15556"/>
                    <a:pt x="67277" y="11368"/>
                  </a:cubicBezTo>
                  <a:lnTo>
                    <a:pt x="77449" y="1795"/>
                  </a:lnTo>
                  <a:cubicBezTo>
                    <a:pt x="77449" y="1795"/>
                    <a:pt x="78047" y="28120"/>
                    <a:pt x="63688" y="34103"/>
                  </a:cubicBezTo>
                  <a:cubicBezTo>
                    <a:pt x="49329" y="40085"/>
                    <a:pt x="22406" y="39487"/>
                    <a:pt x="13431" y="323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3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9" name="Google Shape;589;p17"/>
          <p:cNvSpPr txBox="1"/>
          <p:nvPr>
            <p:ph idx="1" type="body"/>
          </p:nvPr>
        </p:nvSpPr>
        <p:spPr>
          <a:xfrm>
            <a:off x="720000" y="1152475"/>
            <a:ext cx="37272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90" name="Google Shape;590;p17"/>
          <p:cNvSpPr txBox="1"/>
          <p:nvPr>
            <p:ph idx="2" type="body"/>
          </p:nvPr>
        </p:nvSpPr>
        <p:spPr>
          <a:xfrm>
            <a:off x="4902000" y="1152475"/>
            <a:ext cx="35220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591" name="Google Shape;591;p17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592" name="Google Shape;592;p17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4" name="Google Shape;594;p17"/>
          <p:cNvGrpSpPr/>
          <p:nvPr/>
        </p:nvGrpSpPr>
        <p:grpSpPr>
          <a:xfrm>
            <a:off x="1959127" y="4903717"/>
            <a:ext cx="6135737" cy="479567"/>
            <a:chOff x="1959127" y="4903717"/>
            <a:chExt cx="6135737" cy="479567"/>
          </a:xfrm>
        </p:grpSpPr>
        <p:grpSp>
          <p:nvGrpSpPr>
            <p:cNvPr id="595" name="Google Shape;595;p17"/>
            <p:cNvGrpSpPr/>
            <p:nvPr/>
          </p:nvGrpSpPr>
          <p:grpSpPr>
            <a:xfrm>
              <a:off x="1959127" y="4903717"/>
              <a:ext cx="440212" cy="239792"/>
              <a:chOff x="6849227" y="4807679"/>
              <a:chExt cx="440212" cy="239792"/>
            </a:xfrm>
          </p:grpSpPr>
          <p:sp>
            <p:nvSpPr>
              <p:cNvPr id="596" name="Google Shape;596;p17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17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17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17"/>
            <p:cNvGrpSpPr/>
            <p:nvPr/>
          </p:nvGrpSpPr>
          <p:grpSpPr>
            <a:xfrm>
              <a:off x="7654652" y="5143492"/>
              <a:ext cx="440212" cy="239792"/>
              <a:chOff x="6849227" y="4807679"/>
              <a:chExt cx="440212" cy="239792"/>
            </a:xfrm>
          </p:grpSpPr>
          <p:sp>
            <p:nvSpPr>
              <p:cNvPr id="601" name="Google Shape;601;p17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17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7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17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5" name="Google Shape;605;p17"/>
          <p:cNvGrpSpPr/>
          <p:nvPr/>
        </p:nvGrpSpPr>
        <p:grpSpPr>
          <a:xfrm>
            <a:off x="7791377" y="4390049"/>
            <a:ext cx="1278781" cy="599599"/>
            <a:chOff x="1256052" y="4499124"/>
            <a:chExt cx="1278781" cy="599599"/>
          </a:xfrm>
        </p:grpSpPr>
        <p:sp>
          <p:nvSpPr>
            <p:cNvPr id="606" name="Google Shape;606;p17"/>
            <p:cNvSpPr/>
            <p:nvPr/>
          </p:nvSpPr>
          <p:spPr>
            <a:xfrm>
              <a:off x="2118636" y="4507371"/>
              <a:ext cx="416197" cy="496014"/>
            </a:xfrm>
            <a:custGeom>
              <a:rect b="b" l="l" r="r" t="t"/>
              <a:pathLst>
                <a:path extrusionOk="0" h="523498" w="439258">
                  <a:moveTo>
                    <a:pt x="426664" y="399088"/>
                  </a:moveTo>
                  <a:cubicBezTo>
                    <a:pt x="426664" y="399088"/>
                    <a:pt x="454186" y="378746"/>
                    <a:pt x="427861" y="373959"/>
                  </a:cubicBezTo>
                  <a:cubicBezTo>
                    <a:pt x="427861" y="373959"/>
                    <a:pt x="447604" y="350028"/>
                    <a:pt x="423673" y="350028"/>
                  </a:cubicBezTo>
                  <a:cubicBezTo>
                    <a:pt x="399741" y="350028"/>
                    <a:pt x="349485" y="368575"/>
                    <a:pt x="298032" y="341054"/>
                  </a:cubicBezTo>
                  <a:cubicBezTo>
                    <a:pt x="269913" y="326096"/>
                    <a:pt x="254357" y="314729"/>
                    <a:pt x="244186" y="302165"/>
                  </a:cubicBezTo>
                  <a:cubicBezTo>
                    <a:pt x="228631" y="296182"/>
                    <a:pt x="214272" y="287806"/>
                    <a:pt x="207092" y="275840"/>
                  </a:cubicBezTo>
                  <a:cubicBezTo>
                    <a:pt x="247177" y="260883"/>
                    <a:pt x="259143" y="239943"/>
                    <a:pt x="259143" y="239943"/>
                  </a:cubicBezTo>
                  <a:cubicBezTo>
                    <a:pt x="267519" y="228575"/>
                    <a:pt x="298032" y="169943"/>
                    <a:pt x="274100" y="109516"/>
                  </a:cubicBezTo>
                  <a:cubicBezTo>
                    <a:pt x="242392" y="28148"/>
                    <a:pt x="157434" y="22165"/>
                    <a:pt x="157434" y="22165"/>
                  </a:cubicBezTo>
                  <a:cubicBezTo>
                    <a:pt x="157434" y="22165"/>
                    <a:pt x="161024" y="16781"/>
                    <a:pt x="154443" y="4815"/>
                  </a:cubicBezTo>
                  <a:cubicBezTo>
                    <a:pt x="147862" y="-7749"/>
                    <a:pt x="118545" y="18576"/>
                    <a:pt x="118545" y="18576"/>
                  </a:cubicBezTo>
                  <a:cubicBezTo>
                    <a:pt x="118545" y="18576"/>
                    <a:pt x="125127" y="1225"/>
                    <a:pt x="115554" y="29"/>
                  </a:cubicBezTo>
                  <a:cubicBezTo>
                    <a:pt x="105981" y="-1168"/>
                    <a:pt x="74272" y="35328"/>
                    <a:pt x="74272" y="35328"/>
                  </a:cubicBezTo>
                  <a:cubicBezTo>
                    <a:pt x="41965" y="55670"/>
                    <a:pt x="-13676" y="99345"/>
                    <a:pt x="3076" y="183703"/>
                  </a:cubicBezTo>
                  <a:cubicBezTo>
                    <a:pt x="16836" y="251908"/>
                    <a:pt x="67691" y="275840"/>
                    <a:pt x="67691" y="275840"/>
                  </a:cubicBezTo>
                  <a:cubicBezTo>
                    <a:pt x="67691" y="275840"/>
                    <a:pt x="73674" y="279430"/>
                    <a:pt x="85041" y="283019"/>
                  </a:cubicBezTo>
                  <a:cubicBezTo>
                    <a:pt x="82648" y="287806"/>
                    <a:pt x="79058" y="292592"/>
                    <a:pt x="74272" y="297977"/>
                  </a:cubicBezTo>
                  <a:cubicBezTo>
                    <a:pt x="70084" y="302763"/>
                    <a:pt x="65298" y="311139"/>
                    <a:pt x="61708" y="322507"/>
                  </a:cubicBezTo>
                  <a:cubicBezTo>
                    <a:pt x="49742" y="359002"/>
                    <a:pt x="46152" y="452934"/>
                    <a:pt x="117349" y="494814"/>
                  </a:cubicBezTo>
                  <a:cubicBezTo>
                    <a:pt x="158033" y="518147"/>
                    <a:pt x="213075" y="533104"/>
                    <a:pt x="296836" y="516352"/>
                  </a:cubicBezTo>
                  <a:cubicBezTo>
                    <a:pt x="302819" y="515156"/>
                    <a:pt x="308802" y="513959"/>
                    <a:pt x="314186" y="512164"/>
                  </a:cubicBezTo>
                  <a:cubicBezTo>
                    <a:pt x="351280" y="498404"/>
                    <a:pt x="367434" y="451139"/>
                    <a:pt x="399143" y="434985"/>
                  </a:cubicBezTo>
                  <a:cubicBezTo>
                    <a:pt x="431451" y="418233"/>
                    <a:pt x="440425" y="403874"/>
                    <a:pt x="426664" y="3990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241121" y="4979326"/>
              <a:ext cx="60670" cy="83949"/>
            </a:xfrm>
            <a:custGeom>
              <a:rect b="b" l="l" r="r" t="t"/>
              <a:pathLst>
                <a:path extrusionOk="0" h="88600" w="64032">
                  <a:moveTo>
                    <a:pt x="42980" y="2748"/>
                  </a:moveTo>
                  <a:lnTo>
                    <a:pt x="44177" y="44030"/>
                  </a:lnTo>
                  <a:cubicBezTo>
                    <a:pt x="44177" y="44030"/>
                    <a:pt x="2895" y="48817"/>
                    <a:pt x="502" y="54800"/>
                  </a:cubicBezTo>
                  <a:cubicBezTo>
                    <a:pt x="-2490" y="61381"/>
                    <a:pt x="8878" y="63176"/>
                    <a:pt x="8878" y="63176"/>
                  </a:cubicBezTo>
                  <a:cubicBezTo>
                    <a:pt x="8878" y="63176"/>
                    <a:pt x="5886" y="70355"/>
                    <a:pt x="8280" y="73945"/>
                  </a:cubicBezTo>
                  <a:cubicBezTo>
                    <a:pt x="11869" y="78133"/>
                    <a:pt x="19048" y="77534"/>
                    <a:pt x="19048" y="77534"/>
                  </a:cubicBezTo>
                  <a:cubicBezTo>
                    <a:pt x="19048" y="77534"/>
                    <a:pt x="15459" y="82321"/>
                    <a:pt x="21442" y="87107"/>
                  </a:cubicBezTo>
                  <a:cubicBezTo>
                    <a:pt x="27425" y="91893"/>
                    <a:pt x="45971" y="84714"/>
                    <a:pt x="54946" y="72150"/>
                  </a:cubicBezTo>
                  <a:cubicBezTo>
                    <a:pt x="63920" y="59586"/>
                    <a:pt x="65117" y="54201"/>
                    <a:pt x="63322" y="42235"/>
                  </a:cubicBezTo>
                  <a:cubicBezTo>
                    <a:pt x="62126" y="30270"/>
                    <a:pt x="54348" y="1552"/>
                    <a:pt x="54348" y="1552"/>
                  </a:cubicBezTo>
                  <a:cubicBezTo>
                    <a:pt x="54348" y="1552"/>
                    <a:pt x="47168" y="-2636"/>
                    <a:pt x="42980" y="27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4476" y="4666911"/>
              <a:ext cx="19128" cy="24722"/>
            </a:xfrm>
            <a:custGeom>
              <a:rect b="b" l="l" r="r" t="t"/>
              <a:pathLst>
                <a:path extrusionOk="0" h="26092" w="20188">
                  <a:moveTo>
                    <a:pt x="522" y="15140"/>
                  </a:moveTo>
                  <a:cubicBezTo>
                    <a:pt x="2317" y="22320"/>
                    <a:pt x="7702" y="27106"/>
                    <a:pt x="13086" y="25910"/>
                  </a:cubicBezTo>
                  <a:cubicBezTo>
                    <a:pt x="18470" y="24713"/>
                    <a:pt x="21462" y="18132"/>
                    <a:pt x="19667" y="10953"/>
                  </a:cubicBezTo>
                  <a:cubicBezTo>
                    <a:pt x="17872" y="3773"/>
                    <a:pt x="12487" y="-1013"/>
                    <a:pt x="7103" y="183"/>
                  </a:cubicBezTo>
                  <a:cubicBezTo>
                    <a:pt x="1719" y="1380"/>
                    <a:pt x="-1273" y="8559"/>
                    <a:pt x="522" y="15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311245" y="4641602"/>
              <a:ext cx="18706" cy="24942"/>
            </a:xfrm>
            <a:custGeom>
              <a:rect b="b" l="l" r="r" t="t"/>
              <a:pathLst>
                <a:path extrusionOk="0" h="26324" w="19743">
                  <a:moveTo>
                    <a:pt x="0" y="13162"/>
                  </a:moveTo>
                  <a:cubicBezTo>
                    <a:pt x="0" y="20342"/>
                    <a:pt x="4786" y="26325"/>
                    <a:pt x="10171" y="26325"/>
                  </a:cubicBezTo>
                  <a:cubicBezTo>
                    <a:pt x="15555" y="26325"/>
                    <a:pt x="19743" y="20342"/>
                    <a:pt x="19743" y="13162"/>
                  </a:cubicBezTo>
                  <a:cubicBezTo>
                    <a:pt x="19743" y="5983"/>
                    <a:pt x="14957" y="0"/>
                    <a:pt x="9572" y="0"/>
                  </a:cubicBezTo>
                  <a:cubicBezTo>
                    <a:pt x="4188" y="0"/>
                    <a:pt x="0" y="5983"/>
                    <a:pt x="0" y="13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04086" y="4669498"/>
              <a:ext cx="126239" cy="59842"/>
            </a:xfrm>
            <a:custGeom>
              <a:rect b="b" l="l" r="r" t="t"/>
              <a:pathLst>
                <a:path extrusionOk="0" h="63158" w="133234">
                  <a:moveTo>
                    <a:pt x="3733" y="37536"/>
                  </a:moveTo>
                  <a:cubicBezTo>
                    <a:pt x="3733" y="37536"/>
                    <a:pt x="15101" y="30357"/>
                    <a:pt x="23477" y="18391"/>
                  </a:cubicBezTo>
                  <a:cubicBezTo>
                    <a:pt x="31853" y="6425"/>
                    <a:pt x="71938" y="-4942"/>
                    <a:pt x="91682" y="2237"/>
                  </a:cubicBezTo>
                  <a:cubicBezTo>
                    <a:pt x="111425" y="9417"/>
                    <a:pt x="109032" y="14203"/>
                    <a:pt x="126981" y="16596"/>
                  </a:cubicBezTo>
                  <a:cubicBezTo>
                    <a:pt x="144929" y="18391"/>
                    <a:pt x="119203" y="30357"/>
                    <a:pt x="112622" y="32750"/>
                  </a:cubicBezTo>
                  <a:cubicBezTo>
                    <a:pt x="106041" y="35143"/>
                    <a:pt x="102451" y="59673"/>
                    <a:pt x="71340" y="62664"/>
                  </a:cubicBezTo>
                  <a:cubicBezTo>
                    <a:pt x="40828" y="65656"/>
                    <a:pt x="35443" y="54288"/>
                    <a:pt x="25271" y="49502"/>
                  </a:cubicBezTo>
                  <a:cubicBezTo>
                    <a:pt x="15699" y="45314"/>
                    <a:pt x="-9429" y="48305"/>
                    <a:pt x="3733" y="375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150892" y="4701038"/>
              <a:ext cx="42151" cy="26122"/>
            </a:xfrm>
            <a:custGeom>
              <a:rect b="b" l="l" r="r" t="t"/>
              <a:pathLst>
                <a:path extrusionOk="0" h="27569" w="44487">
                  <a:moveTo>
                    <a:pt x="44381" y="17375"/>
                  </a:moveTo>
                  <a:cubicBezTo>
                    <a:pt x="43184" y="24554"/>
                    <a:pt x="32415" y="29340"/>
                    <a:pt x="19851" y="26947"/>
                  </a:cubicBezTo>
                  <a:cubicBezTo>
                    <a:pt x="7885" y="25152"/>
                    <a:pt x="-1089" y="17375"/>
                    <a:pt x="107" y="10195"/>
                  </a:cubicBezTo>
                  <a:cubicBezTo>
                    <a:pt x="1304" y="3016"/>
                    <a:pt x="12073" y="-1771"/>
                    <a:pt x="24637" y="623"/>
                  </a:cubicBezTo>
                  <a:cubicBezTo>
                    <a:pt x="36603" y="2417"/>
                    <a:pt x="45577" y="9597"/>
                    <a:pt x="44381" y="17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335739" y="4667700"/>
              <a:ext cx="39391" cy="30515"/>
            </a:xfrm>
            <a:custGeom>
              <a:rect b="b" l="l" r="r" t="t"/>
              <a:pathLst>
                <a:path extrusionOk="0" h="32206" w="41574">
                  <a:moveTo>
                    <a:pt x="1044" y="26872"/>
                  </a:moveTo>
                  <a:cubicBezTo>
                    <a:pt x="4633" y="33453"/>
                    <a:pt x="16599" y="34052"/>
                    <a:pt x="27368" y="28069"/>
                  </a:cubicBezTo>
                  <a:cubicBezTo>
                    <a:pt x="38137" y="22086"/>
                    <a:pt x="44120" y="11915"/>
                    <a:pt x="40530" y="5334"/>
                  </a:cubicBezTo>
                  <a:cubicBezTo>
                    <a:pt x="36941" y="-1247"/>
                    <a:pt x="24975" y="-1846"/>
                    <a:pt x="14206" y="4137"/>
                  </a:cubicBezTo>
                  <a:cubicBezTo>
                    <a:pt x="3437" y="10120"/>
                    <a:pt x="-2546" y="20291"/>
                    <a:pt x="1044" y="268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262543" y="4743665"/>
              <a:ext cx="227606" cy="166006"/>
            </a:xfrm>
            <a:custGeom>
              <a:rect b="b" l="l" r="r" t="t"/>
              <a:pathLst>
                <a:path extrusionOk="0" h="175204" w="240217">
                  <a:moveTo>
                    <a:pt x="232738" y="57891"/>
                  </a:moveTo>
                  <a:cubicBezTo>
                    <a:pt x="212995" y="42336"/>
                    <a:pt x="194448" y="58490"/>
                    <a:pt x="153764" y="36951"/>
                  </a:cubicBezTo>
                  <a:cubicBezTo>
                    <a:pt x="112482" y="15413"/>
                    <a:pt x="117867" y="12421"/>
                    <a:pt x="87354" y="2250"/>
                  </a:cubicBezTo>
                  <a:cubicBezTo>
                    <a:pt x="85559" y="1652"/>
                    <a:pt x="35303" y="-9715"/>
                    <a:pt x="11371" y="24985"/>
                  </a:cubicBezTo>
                  <a:cubicBezTo>
                    <a:pt x="5987" y="32763"/>
                    <a:pt x="1799" y="43532"/>
                    <a:pt x="602" y="56695"/>
                  </a:cubicBezTo>
                  <a:cubicBezTo>
                    <a:pt x="-8372" y="129088"/>
                    <a:pt x="84961" y="176951"/>
                    <a:pt x="144790" y="175156"/>
                  </a:cubicBezTo>
                  <a:cubicBezTo>
                    <a:pt x="174704" y="174558"/>
                    <a:pt x="184875" y="167378"/>
                    <a:pt x="188465" y="160797"/>
                  </a:cubicBezTo>
                  <a:cubicBezTo>
                    <a:pt x="191457" y="154216"/>
                    <a:pt x="186670" y="147036"/>
                    <a:pt x="186670" y="147036"/>
                  </a:cubicBezTo>
                  <a:cubicBezTo>
                    <a:pt x="186670" y="147036"/>
                    <a:pt x="220174" y="141652"/>
                    <a:pt x="209405" y="123105"/>
                  </a:cubicBezTo>
                  <a:cubicBezTo>
                    <a:pt x="209405" y="123105"/>
                    <a:pt x="246499" y="111139"/>
                    <a:pt x="227952" y="89601"/>
                  </a:cubicBezTo>
                  <a:cubicBezTo>
                    <a:pt x="226755" y="90797"/>
                    <a:pt x="252482" y="73447"/>
                    <a:pt x="232738" y="578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370702" y="4987023"/>
              <a:ext cx="51196" cy="92501"/>
            </a:xfrm>
            <a:custGeom>
              <a:rect b="b" l="l" r="r" t="t"/>
              <a:pathLst>
                <a:path extrusionOk="0" h="97626" w="54033">
                  <a:moveTo>
                    <a:pt x="10171" y="6581"/>
                  </a:moveTo>
                  <a:lnTo>
                    <a:pt x="29914" y="42479"/>
                  </a:lnTo>
                  <a:cubicBezTo>
                    <a:pt x="29914" y="42479"/>
                    <a:pt x="0" y="71795"/>
                    <a:pt x="0" y="78376"/>
                  </a:cubicBezTo>
                  <a:cubicBezTo>
                    <a:pt x="598" y="85555"/>
                    <a:pt x="11368" y="82564"/>
                    <a:pt x="11368" y="82564"/>
                  </a:cubicBezTo>
                  <a:cubicBezTo>
                    <a:pt x="11368" y="82564"/>
                    <a:pt x="11966" y="90342"/>
                    <a:pt x="15555" y="92136"/>
                  </a:cubicBezTo>
                  <a:cubicBezTo>
                    <a:pt x="20940" y="94530"/>
                    <a:pt x="26923" y="90342"/>
                    <a:pt x="26923" y="90342"/>
                  </a:cubicBezTo>
                  <a:cubicBezTo>
                    <a:pt x="26923" y="90342"/>
                    <a:pt x="25726" y="96325"/>
                    <a:pt x="33504" y="97521"/>
                  </a:cubicBezTo>
                  <a:cubicBezTo>
                    <a:pt x="41282" y="99316"/>
                    <a:pt x="49658" y="77778"/>
                    <a:pt x="52649" y="62820"/>
                  </a:cubicBezTo>
                  <a:cubicBezTo>
                    <a:pt x="55640" y="47265"/>
                    <a:pt x="53846" y="42479"/>
                    <a:pt x="46666" y="32308"/>
                  </a:cubicBezTo>
                  <a:cubicBezTo>
                    <a:pt x="40085" y="22137"/>
                    <a:pt x="20342" y="0"/>
                    <a:pt x="20342" y="0"/>
                  </a:cubicBezTo>
                  <a:cubicBezTo>
                    <a:pt x="20342" y="0"/>
                    <a:pt x="11368" y="0"/>
                    <a:pt x="10171" y="65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1390935" y="5007456"/>
              <a:ext cx="61176" cy="84400"/>
            </a:xfrm>
            <a:custGeom>
              <a:rect b="b" l="l" r="r" t="t"/>
              <a:pathLst>
                <a:path extrusionOk="0" h="89077" w="64566">
                  <a:moveTo>
                    <a:pt x="46212" y="1147"/>
                  </a:moveTo>
                  <a:lnTo>
                    <a:pt x="45614" y="48412"/>
                  </a:lnTo>
                  <a:cubicBezTo>
                    <a:pt x="45614" y="48412"/>
                    <a:pt x="5528" y="46617"/>
                    <a:pt x="1340" y="51403"/>
                  </a:cubicBezTo>
                  <a:cubicBezTo>
                    <a:pt x="-3446" y="56190"/>
                    <a:pt x="6127" y="61574"/>
                    <a:pt x="6127" y="61574"/>
                  </a:cubicBezTo>
                  <a:cubicBezTo>
                    <a:pt x="6127" y="61574"/>
                    <a:pt x="742" y="66959"/>
                    <a:pt x="2537" y="70548"/>
                  </a:cubicBezTo>
                  <a:cubicBezTo>
                    <a:pt x="4332" y="75335"/>
                    <a:pt x="10913" y="77130"/>
                    <a:pt x="10913" y="77130"/>
                  </a:cubicBezTo>
                  <a:cubicBezTo>
                    <a:pt x="10913" y="77130"/>
                    <a:pt x="6127" y="80121"/>
                    <a:pt x="10314" y="86702"/>
                  </a:cubicBezTo>
                  <a:cubicBezTo>
                    <a:pt x="14503" y="93284"/>
                    <a:pt x="34246" y="84908"/>
                    <a:pt x="46810" y="77130"/>
                  </a:cubicBezTo>
                  <a:cubicBezTo>
                    <a:pt x="59374" y="68754"/>
                    <a:pt x="61768" y="64566"/>
                    <a:pt x="64160" y="53198"/>
                  </a:cubicBezTo>
                  <a:cubicBezTo>
                    <a:pt x="66554" y="41831"/>
                    <a:pt x="57579" y="3540"/>
                    <a:pt x="57579" y="3540"/>
                  </a:cubicBezTo>
                  <a:cubicBezTo>
                    <a:pt x="57579" y="3540"/>
                    <a:pt x="51597" y="-2443"/>
                    <a:pt x="46212" y="1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1324819" y="4792228"/>
              <a:ext cx="141956" cy="167278"/>
            </a:xfrm>
            <a:custGeom>
              <a:rect b="b" l="l" r="r" t="t"/>
              <a:pathLst>
                <a:path extrusionOk="0" h="176547" w="149822">
                  <a:moveTo>
                    <a:pt x="125042" y="0"/>
                  </a:moveTo>
                  <a:cubicBezTo>
                    <a:pt x="116666" y="70598"/>
                    <a:pt x="65812" y="147777"/>
                    <a:pt x="0" y="171111"/>
                  </a:cubicBezTo>
                  <a:cubicBezTo>
                    <a:pt x="4786" y="176495"/>
                    <a:pt x="16154" y="179487"/>
                    <a:pt x="43675" y="172307"/>
                  </a:cubicBezTo>
                  <a:cubicBezTo>
                    <a:pt x="98718" y="157948"/>
                    <a:pt x="171709" y="89743"/>
                    <a:pt x="143589" y="25726"/>
                  </a:cubicBezTo>
                  <a:cubicBezTo>
                    <a:pt x="138205" y="13761"/>
                    <a:pt x="132222" y="5385"/>
                    <a:pt x="125042" y="0"/>
                  </a:cubicBezTo>
                  <a:close/>
                </a:path>
              </a:pathLst>
            </a:custGeom>
            <a:solidFill>
              <a:srgbClr val="F9AD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1256052" y="4780996"/>
              <a:ext cx="187319" cy="173372"/>
            </a:xfrm>
            <a:custGeom>
              <a:rect b="b" l="l" r="r" t="t"/>
              <a:pathLst>
                <a:path extrusionOk="0" h="182978" w="197698">
                  <a:moveTo>
                    <a:pt x="197698" y="11868"/>
                  </a:moveTo>
                  <a:cubicBezTo>
                    <a:pt x="166588" y="-13858"/>
                    <a:pt x="124109" y="10073"/>
                    <a:pt x="122314" y="11270"/>
                  </a:cubicBezTo>
                  <a:cubicBezTo>
                    <a:pt x="97186" y="28620"/>
                    <a:pt x="102571" y="30415"/>
                    <a:pt x="70861" y="60928"/>
                  </a:cubicBezTo>
                  <a:cubicBezTo>
                    <a:pt x="39152" y="91440"/>
                    <a:pt x="18212" y="81868"/>
                    <a:pt x="3853" y="101013"/>
                  </a:cubicBezTo>
                  <a:cubicBezTo>
                    <a:pt x="-9908" y="120158"/>
                    <a:pt x="17614" y="129133"/>
                    <a:pt x="17614" y="129133"/>
                  </a:cubicBezTo>
                  <a:cubicBezTo>
                    <a:pt x="6246" y="153663"/>
                    <a:pt x="43340" y="154859"/>
                    <a:pt x="43340" y="154859"/>
                  </a:cubicBezTo>
                  <a:cubicBezTo>
                    <a:pt x="38554" y="174603"/>
                    <a:pt x="70263" y="170415"/>
                    <a:pt x="70263" y="170415"/>
                  </a:cubicBezTo>
                  <a:cubicBezTo>
                    <a:pt x="70263" y="170415"/>
                    <a:pt x="67870" y="177594"/>
                    <a:pt x="72656" y="182979"/>
                  </a:cubicBezTo>
                  <a:cubicBezTo>
                    <a:pt x="138468" y="159646"/>
                    <a:pt x="189323" y="82466"/>
                    <a:pt x="197698" y="11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1310255" y="4563064"/>
              <a:ext cx="360215" cy="463390"/>
            </a:xfrm>
            <a:custGeom>
              <a:rect b="b" l="l" r="r" t="t"/>
              <a:pathLst>
                <a:path extrusionOk="0" h="489066" w="380174">
                  <a:moveTo>
                    <a:pt x="368378" y="370159"/>
                  </a:moveTo>
                  <a:cubicBezTo>
                    <a:pt x="368378" y="370159"/>
                    <a:pt x="394104" y="351014"/>
                    <a:pt x="369574" y="346228"/>
                  </a:cubicBezTo>
                  <a:cubicBezTo>
                    <a:pt x="369574" y="346228"/>
                    <a:pt x="388121" y="323493"/>
                    <a:pt x="365984" y="323493"/>
                  </a:cubicBezTo>
                  <a:cubicBezTo>
                    <a:pt x="343249" y="323493"/>
                    <a:pt x="295386" y="341441"/>
                    <a:pt x="246327" y="315117"/>
                  </a:cubicBezTo>
                  <a:cubicBezTo>
                    <a:pt x="219404" y="300758"/>
                    <a:pt x="205045" y="289988"/>
                    <a:pt x="195472" y="278621"/>
                  </a:cubicBezTo>
                  <a:cubicBezTo>
                    <a:pt x="187694" y="269048"/>
                    <a:pt x="182908" y="258279"/>
                    <a:pt x="178720" y="245117"/>
                  </a:cubicBezTo>
                  <a:cubicBezTo>
                    <a:pt x="178720" y="245117"/>
                    <a:pt x="262480" y="223578"/>
                    <a:pt x="254104" y="121271"/>
                  </a:cubicBezTo>
                  <a:cubicBezTo>
                    <a:pt x="253506" y="111698"/>
                    <a:pt x="251711" y="102724"/>
                    <a:pt x="249318" y="94348"/>
                  </a:cubicBezTo>
                  <a:cubicBezTo>
                    <a:pt x="227780" y="11186"/>
                    <a:pt x="138635" y="-15737"/>
                    <a:pt x="140429" y="11186"/>
                  </a:cubicBezTo>
                  <a:cubicBezTo>
                    <a:pt x="140429" y="11186"/>
                    <a:pt x="99746" y="-15139"/>
                    <a:pt x="99148" y="12981"/>
                  </a:cubicBezTo>
                  <a:cubicBezTo>
                    <a:pt x="99148" y="12981"/>
                    <a:pt x="8806" y="49476"/>
                    <a:pt x="1028" y="120673"/>
                  </a:cubicBezTo>
                  <a:cubicBezTo>
                    <a:pt x="-8544" y="205630"/>
                    <a:pt x="51883" y="237339"/>
                    <a:pt x="51883" y="237339"/>
                  </a:cubicBezTo>
                  <a:cubicBezTo>
                    <a:pt x="51883" y="237339"/>
                    <a:pt x="50088" y="254091"/>
                    <a:pt x="33336" y="274433"/>
                  </a:cubicBezTo>
                  <a:cubicBezTo>
                    <a:pt x="29148" y="279219"/>
                    <a:pt x="24960" y="286997"/>
                    <a:pt x="21370" y="297766"/>
                  </a:cubicBezTo>
                  <a:cubicBezTo>
                    <a:pt x="10002" y="332467"/>
                    <a:pt x="6413" y="422210"/>
                    <a:pt x="74618" y="461697"/>
                  </a:cubicBezTo>
                  <a:cubicBezTo>
                    <a:pt x="113506" y="484432"/>
                    <a:pt x="165558" y="498193"/>
                    <a:pt x="245728" y="482039"/>
                  </a:cubicBezTo>
                  <a:cubicBezTo>
                    <a:pt x="251113" y="480843"/>
                    <a:pt x="257096" y="479646"/>
                    <a:pt x="262480" y="477851"/>
                  </a:cubicBezTo>
                  <a:cubicBezTo>
                    <a:pt x="297780" y="464689"/>
                    <a:pt x="313335" y="419817"/>
                    <a:pt x="343249" y="404860"/>
                  </a:cubicBezTo>
                  <a:cubicBezTo>
                    <a:pt x="373164" y="388706"/>
                    <a:pt x="381540" y="374945"/>
                    <a:pt x="368378" y="3701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1434079" y="4786792"/>
              <a:ext cx="217916" cy="157982"/>
            </a:xfrm>
            <a:custGeom>
              <a:rect b="b" l="l" r="r" t="t"/>
              <a:pathLst>
                <a:path extrusionOk="0" h="166736" w="229990">
                  <a:moveTo>
                    <a:pt x="222594" y="54804"/>
                  </a:moveTo>
                  <a:cubicBezTo>
                    <a:pt x="204047" y="40445"/>
                    <a:pt x="186098" y="55402"/>
                    <a:pt x="147210" y="35061"/>
                  </a:cubicBezTo>
                  <a:cubicBezTo>
                    <a:pt x="107723" y="14719"/>
                    <a:pt x="112509" y="11727"/>
                    <a:pt x="83791" y="2155"/>
                  </a:cubicBezTo>
                  <a:cubicBezTo>
                    <a:pt x="81996" y="1556"/>
                    <a:pt x="34133" y="-9213"/>
                    <a:pt x="11398" y="23693"/>
                  </a:cubicBezTo>
                  <a:cubicBezTo>
                    <a:pt x="6013" y="31471"/>
                    <a:pt x="2424" y="41044"/>
                    <a:pt x="629" y="54206"/>
                  </a:cubicBezTo>
                  <a:cubicBezTo>
                    <a:pt x="-8346" y="123608"/>
                    <a:pt x="80800" y="168479"/>
                    <a:pt x="137637" y="166684"/>
                  </a:cubicBezTo>
                  <a:cubicBezTo>
                    <a:pt x="165757" y="166086"/>
                    <a:pt x="175928" y="159505"/>
                    <a:pt x="178919" y="152924"/>
                  </a:cubicBezTo>
                  <a:cubicBezTo>
                    <a:pt x="181911" y="146342"/>
                    <a:pt x="177722" y="140360"/>
                    <a:pt x="177722" y="140360"/>
                  </a:cubicBezTo>
                  <a:cubicBezTo>
                    <a:pt x="177722" y="140360"/>
                    <a:pt x="209432" y="134975"/>
                    <a:pt x="199261" y="117625"/>
                  </a:cubicBezTo>
                  <a:cubicBezTo>
                    <a:pt x="199261" y="117625"/>
                    <a:pt x="234560" y="106257"/>
                    <a:pt x="216611" y="85915"/>
                  </a:cubicBezTo>
                  <a:cubicBezTo>
                    <a:pt x="217808" y="85915"/>
                    <a:pt x="241739" y="69762"/>
                    <a:pt x="222594" y="548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7"/>
            <p:cNvSpPr/>
            <p:nvPr/>
          </p:nvSpPr>
          <p:spPr>
            <a:xfrm>
              <a:off x="1269364" y="4655760"/>
              <a:ext cx="58916" cy="40815"/>
            </a:xfrm>
            <a:custGeom>
              <a:rect b="b" l="l" r="r" t="t"/>
              <a:pathLst>
                <a:path extrusionOk="0" h="43076" w="62180">
                  <a:moveTo>
                    <a:pt x="62181" y="43077"/>
                  </a:moveTo>
                  <a:cubicBezTo>
                    <a:pt x="62181" y="43077"/>
                    <a:pt x="22694" y="37692"/>
                    <a:pt x="7138" y="25128"/>
                  </a:cubicBezTo>
                  <a:cubicBezTo>
                    <a:pt x="-7819" y="13162"/>
                    <a:pt x="3549" y="0"/>
                    <a:pt x="15514" y="0"/>
                  </a:cubicBezTo>
                  <a:cubicBezTo>
                    <a:pt x="28078" y="0"/>
                    <a:pt x="62181" y="43077"/>
                    <a:pt x="62181" y="430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7"/>
            <p:cNvSpPr/>
            <p:nvPr/>
          </p:nvSpPr>
          <p:spPr>
            <a:xfrm>
              <a:off x="1280126" y="4656892"/>
              <a:ext cx="43608" cy="31177"/>
            </a:xfrm>
            <a:custGeom>
              <a:rect b="b" l="l" r="r" t="t"/>
              <a:pathLst>
                <a:path extrusionOk="0" h="32905" w="46024">
                  <a:moveTo>
                    <a:pt x="46024" y="32906"/>
                  </a:moveTo>
                  <a:cubicBezTo>
                    <a:pt x="46024" y="32906"/>
                    <a:pt x="16110" y="28119"/>
                    <a:pt x="5341" y="19145"/>
                  </a:cubicBezTo>
                  <a:cubicBezTo>
                    <a:pt x="-6027" y="9573"/>
                    <a:pt x="2947" y="0"/>
                    <a:pt x="11922" y="0"/>
                  </a:cubicBezTo>
                  <a:cubicBezTo>
                    <a:pt x="21495" y="0"/>
                    <a:pt x="46024" y="32906"/>
                    <a:pt x="46024" y="329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7"/>
            <p:cNvSpPr/>
            <p:nvPr/>
          </p:nvSpPr>
          <p:spPr>
            <a:xfrm>
              <a:off x="1275249" y="4619934"/>
              <a:ext cx="65163" cy="79831"/>
            </a:xfrm>
            <a:custGeom>
              <a:rect b="b" l="l" r="r" t="t"/>
              <a:pathLst>
                <a:path extrusionOk="0" h="84254" w="68774">
                  <a:moveTo>
                    <a:pt x="51176" y="22296"/>
                  </a:moveTo>
                  <a:cubicBezTo>
                    <a:pt x="51176" y="22296"/>
                    <a:pt x="66732" y="33664"/>
                    <a:pt x="63142" y="45629"/>
                  </a:cubicBezTo>
                  <a:cubicBezTo>
                    <a:pt x="60151" y="57595"/>
                    <a:pt x="64937" y="65971"/>
                    <a:pt x="67928" y="73749"/>
                  </a:cubicBezTo>
                  <a:cubicBezTo>
                    <a:pt x="70920" y="81527"/>
                    <a:pt x="66133" y="89903"/>
                    <a:pt x="51176" y="79133"/>
                  </a:cubicBezTo>
                  <a:cubicBezTo>
                    <a:pt x="36817" y="68364"/>
                    <a:pt x="12287" y="45031"/>
                    <a:pt x="2116" y="21099"/>
                  </a:cubicBezTo>
                  <a:cubicBezTo>
                    <a:pt x="-7456" y="-2832"/>
                    <a:pt x="18270" y="-2832"/>
                    <a:pt x="23057" y="3749"/>
                  </a:cubicBezTo>
                  <a:cubicBezTo>
                    <a:pt x="29039" y="10330"/>
                    <a:pt x="37416" y="19305"/>
                    <a:pt x="51176" y="222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1348193" y="4699571"/>
              <a:ext cx="42936" cy="27924"/>
            </a:xfrm>
            <a:custGeom>
              <a:rect b="b" l="l" r="r" t="t"/>
              <a:pathLst>
                <a:path extrusionOk="0" h="29471" w="45315">
                  <a:moveTo>
                    <a:pt x="433" y="4565"/>
                  </a:moveTo>
                  <a:cubicBezTo>
                    <a:pt x="-1961" y="10548"/>
                    <a:pt x="5817" y="20120"/>
                    <a:pt x="17783" y="25505"/>
                  </a:cubicBezTo>
                  <a:cubicBezTo>
                    <a:pt x="30347" y="30890"/>
                    <a:pt x="42313" y="30890"/>
                    <a:pt x="44706" y="24907"/>
                  </a:cubicBezTo>
                  <a:cubicBezTo>
                    <a:pt x="47697" y="18924"/>
                    <a:pt x="39321" y="9351"/>
                    <a:pt x="27356" y="3967"/>
                  </a:cubicBezTo>
                  <a:cubicBezTo>
                    <a:pt x="14791" y="-1418"/>
                    <a:pt x="2826" y="-1418"/>
                    <a:pt x="433" y="4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1514508" y="5010240"/>
              <a:ext cx="48598" cy="88482"/>
            </a:xfrm>
            <a:custGeom>
              <a:rect b="b" l="l" r="r" t="t"/>
              <a:pathLst>
                <a:path extrusionOk="0" h="93385" w="51291">
                  <a:moveTo>
                    <a:pt x="9582" y="7180"/>
                  </a:moveTo>
                  <a:lnTo>
                    <a:pt x="28129" y="41282"/>
                  </a:lnTo>
                  <a:cubicBezTo>
                    <a:pt x="28129" y="41282"/>
                    <a:pt x="-589" y="68803"/>
                    <a:pt x="9" y="75384"/>
                  </a:cubicBezTo>
                  <a:cubicBezTo>
                    <a:pt x="9" y="81966"/>
                    <a:pt x="10778" y="78974"/>
                    <a:pt x="10778" y="78974"/>
                  </a:cubicBezTo>
                  <a:cubicBezTo>
                    <a:pt x="10778" y="78974"/>
                    <a:pt x="11377" y="86154"/>
                    <a:pt x="14966" y="87949"/>
                  </a:cubicBezTo>
                  <a:cubicBezTo>
                    <a:pt x="19753" y="90342"/>
                    <a:pt x="25736" y="86752"/>
                    <a:pt x="25736" y="86752"/>
                  </a:cubicBezTo>
                  <a:cubicBezTo>
                    <a:pt x="25736" y="86752"/>
                    <a:pt x="24539" y="92136"/>
                    <a:pt x="32317" y="93333"/>
                  </a:cubicBezTo>
                  <a:cubicBezTo>
                    <a:pt x="39496" y="94530"/>
                    <a:pt x="47872" y="74786"/>
                    <a:pt x="50265" y="59829"/>
                  </a:cubicBezTo>
                  <a:cubicBezTo>
                    <a:pt x="52659" y="45470"/>
                    <a:pt x="50864" y="40085"/>
                    <a:pt x="44881" y="31111"/>
                  </a:cubicBezTo>
                  <a:cubicBezTo>
                    <a:pt x="38300" y="21538"/>
                    <a:pt x="19753" y="0"/>
                    <a:pt x="19753" y="0"/>
                  </a:cubicBezTo>
                  <a:cubicBezTo>
                    <a:pt x="19753" y="0"/>
                    <a:pt x="10778" y="598"/>
                    <a:pt x="9582" y="71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1359169" y="4654627"/>
              <a:ext cx="35573" cy="31745"/>
            </a:xfrm>
            <a:custGeom>
              <a:rect b="b" l="l" r="r" t="t"/>
              <a:pathLst>
                <a:path extrusionOk="0" h="33504" w="37544">
                  <a:moveTo>
                    <a:pt x="14562" y="33504"/>
                  </a:moveTo>
                  <a:cubicBezTo>
                    <a:pt x="12767" y="33504"/>
                    <a:pt x="10972" y="33504"/>
                    <a:pt x="9177" y="32906"/>
                  </a:cubicBezTo>
                  <a:cubicBezTo>
                    <a:pt x="5588" y="31709"/>
                    <a:pt x="3195" y="29316"/>
                    <a:pt x="1400" y="26325"/>
                  </a:cubicBezTo>
                  <a:cubicBezTo>
                    <a:pt x="-994" y="20940"/>
                    <a:pt x="-395" y="12564"/>
                    <a:pt x="3793" y="1795"/>
                  </a:cubicBezTo>
                  <a:cubicBezTo>
                    <a:pt x="3793" y="1196"/>
                    <a:pt x="3793" y="1196"/>
                    <a:pt x="3793" y="1196"/>
                  </a:cubicBezTo>
                  <a:cubicBezTo>
                    <a:pt x="3793" y="598"/>
                    <a:pt x="4391" y="0"/>
                    <a:pt x="5588" y="0"/>
                  </a:cubicBezTo>
                  <a:cubicBezTo>
                    <a:pt x="6186" y="0"/>
                    <a:pt x="6785" y="1196"/>
                    <a:pt x="6785" y="1795"/>
                  </a:cubicBezTo>
                  <a:cubicBezTo>
                    <a:pt x="6785" y="1795"/>
                    <a:pt x="6785" y="2393"/>
                    <a:pt x="6186" y="2991"/>
                  </a:cubicBezTo>
                  <a:cubicBezTo>
                    <a:pt x="1400" y="15555"/>
                    <a:pt x="1998" y="21538"/>
                    <a:pt x="3793" y="25128"/>
                  </a:cubicBezTo>
                  <a:cubicBezTo>
                    <a:pt x="4989" y="27521"/>
                    <a:pt x="6785" y="29316"/>
                    <a:pt x="9776" y="29914"/>
                  </a:cubicBezTo>
                  <a:cubicBezTo>
                    <a:pt x="23537" y="34701"/>
                    <a:pt x="34904" y="14359"/>
                    <a:pt x="34904" y="14359"/>
                  </a:cubicBezTo>
                  <a:cubicBezTo>
                    <a:pt x="35502" y="13761"/>
                    <a:pt x="36100" y="13162"/>
                    <a:pt x="36699" y="13761"/>
                  </a:cubicBezTo>
                  <a:cubicBezTo>
                    <a:pt x="37297" y="14359"/>
                    <a:pt x="37895" y="14957"/>
                    <a:pt x="37297" y="15555"/>
                  </a:cubicBezTo>
                  <a:cubicBezTo>
                    <a:pt x="37895" y="16154"/>
                    <a:pt x="28323" y="33504"/>
                    <a:pt x="14562" y="335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1695407" y="4907658"/>
              <a:ext cx="89454" cy="53590"/>
            </a:xfrm>
            <a:custGeom>
              <a:rect b="b" l="l" r="r" t="t"/>
              <a:pathLst>
                <a:path extrusionOk="0" h="56559" w="94411">
                  <a:moveTo>
                    <a:pt x="90672" y="24623"/>
                  </a:moveTo>
                  <a:lnTo>
                    <a:pt x="52980" y="35392"/>
                  </a:lnTo>
                  <a:cubicBezTo>
                    <a:pt x="52980" y="35392"/>
                    <a:pt x="32040" y="1289"/>
                    <a:pt x="25459" y="93"/>
                  </a:cubicBezTo>
                  <a:cubicBezTo>
                    <a:pt x="18878" y="-1104"/>
                    <a:pt x="19476" y="9665"/>
                    <a:pt x="19476" y="9665"/>
                  </a:cubicBezTo>
                  <a:cubicBezTo>
                    <a:pt x="19476" y="9665"/>
                    <a:pt x="12296" y="8469"/>
                    <a:pt x="9903" y="11460"/>
                  </a:cubicBezTo>
                  <a:cubicBezTo>
                    <a:pt x="6313" y="15648"/>
                    <a:pt x="8706" y="22230"/>
                    <a:pt x="8706" y="22230"/>
                  </a:cubicBezTo>
                  <a:cubicBezTo>
                    <a:pt x="8706" y="22230"/>
                    <a:pt x="3921" y="19836"/>
                    <a:pt x="331" y="27016"/>
                  </a:cubicBezTo>
                  <a:cubicBezTo>
                    <a:pt x="-2661" y="34195"/>
                    <a:pt x="15287" y="46161"/>
                    <a:pt x="28450" y="52144"/>
                  </a:cubicBezTo>
                  <a:cubicBezTo>
                    <a:pt x="42210" y="58127"/>
                    <a:pt x="46997" y="57529"/>
                    <a:pt x="57767" y="53340"/>
                  </a:cubicBezTo>
                  <a:cubicBezTo>
                    <a:pt x="68535" y="49153"/>
                    <a:pt x="93664" y="35392"/>
                    <a:pt x="93664" y="35392"/>
                  </a:cubicBezTo>
                  <a:cubicBezTo>
                    <a:pt x="93664" y="35392"/>
                    <a:pt x="96655" y="27016"/>
                    <a:pt x="90672" y="246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7"/>
            <p:cNvSpPr/>
            <p:nvPr/>
          </p:nvSpPr>
          <p:spPr>
            <a:xfrm>
              <a:off x="1822031" y="4653061"/>
              <a:ext cx="205449" cy="214506"/>
            </a:xfrm>
            <a:custGeom>
              <a:rect b="b" l="l" r="r" t="t"/>
              <a:pathLst>
                <a:path extrusionOk="0" h="226392" w="216833">
                  <a:moveTo>
                    <a:pt x="2356" y="144047"/>
                  </a:moveTo>
                  <a:cubicBezTo>
                    <a:pt x="6544" y="124902"/>
                    <a:pt x="17313" y="107552"/>
                    <a:pt x="61587" y="93193"/>
                  </a:cubicBezTo>
                  <a:cubicBezTo>
                    <a:pt x="105860" y="78834"/>
                    <a:pt x="123210" y="47723"/>
                    <a:pt x="142356" y="13620"/>
                  </a:cubicBezTo>
                  <a:cubicBezTo>
                    <a:pt x="161501" y="-20482"/>
                    <a:pt x="165090" y="20201"/>
                    <a:pt x="165090" y="20201"/>
                  </a:cubicBezTo>
                  <a:cubicBezTo>
                    <a:pt x="165090" y="20201"/>
                    <a:pt x="190219" y="14219"/>
                    <a:pt x="188424" y="45928"/>
                  </a:cubicBezTo>
                  <a:cubicBezTo>
                    <a:pt x="188424" y="45928"/>
                    <a:pt x="207569" y="39945"/>
                    <a:pt x="206971" y="66270"/>
                  </a:cubicBezTo>
                  <a:cubicBezTo>
                    <a:pt x="206971" y="66270"/>
                    <a:pt x="227911" y="69261"/>
                    <a:pt x="208766" y="99774"/>
                  </a:cubicBezTo>
                  <a:cubicBezTo>
                    <a:pt x="189620" y="130287"/>
                    <a:pt x="198595" y="172167"/>
                    <a:pt x="148937" y="206269"/>
                  </a:cubicBezTo>
                  <a:cubicBezTo>
                    <a:pt x="98681" y="239774"/>
                    <a:pt x="-17986" y="239175"/>
                    <a:pt x="2356" y="1440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7"/>
            <p:cNvSpPr/>
            <p:nvPr/>
          </p:nvSpPr>
          <p:spPr>
            <a:xfrm>
              <a:off x="1843164" y="4619519"/>
              <a:ext cx="174948" cy="216353"/>
            </a:xfrm>
            <a:custGeom>
              <a:rect b="b" l="l" r="r" t="t"/>
              <a:pathLst>
                <a:path extrusionOk="0" h="228341" w="184642">
                  <a:moveTo>
                    <a:pt x="7549" y="190854"/>
                  </a:moveTo>
                  <a:cubicBezTo>
                    <a:pt x="-2024" y="176495"/>
                    <a:pt x="-5613" y="152564"/>
                    <a:pt x="15925" y="134017"/>
                  </a:cubicBezTo>
                  <a:cubicBezTo>
                    <a:pt x="53018" y="91538"/>
                    <a:pt x="87121" y="49658"/>
                    <a:pt x="106266" y="0"/>
                  </a:cubicBezTo>
                  <a:cubicBezTo>
                    <a:pt x="123617" y="98718"/>
                    <a:pt x="52420" y="129829"/>
                    <a:pt x="52420" y="129829"/>
                  </a:cubicBezTo>
                  <a:cubicBezTo>
                    <a:pt x="66181" y="159743"/>
                    <a:pt x="78147" y="172906"/>
                    <a:pt x="131993" y="193846"/>
                  </a:cubicBezTo>
                  <a:cubicBezTo>
                    <a:pt x="150540" y="201025"/>
                    <a:pt x="168489" y="202820"/>
                    <a:pt x="184642" y="201623"/>
                  </a:cubicBezTo>
                  <a:cubicBezTo>
                    <a:pt x="126608" y="231538"/>
                    <a:pt x="53018" y="246495"/>
                    <a:pt x="7549" y="190854"/>
                  </a:cubicBezTo>
                  <a:close/>
                </a:path>
              </a:pathLst>
            </a:custGeom>
            <a:solidFill>
              <a:srgbClr val="F4C6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1695361" y="4499124"/>
              <a:ext cx="410264" cy="489566"/>
            </a:xfrm>
            <a:custGeom>
              <a:rect b="b" l="l" r="r" t="t"/>
              <a:pathLst>
                <a:path extrusionOk="0" h="516692" w="432996">
                  <a:moveTo>
                    <a:pt x="422771" y="362332"/>
                  </a:moveTo>
                  <a:cubicBezTo>
                    <a:pt x="422771" y="362332"/>
                    <a:pt x="447300" y="338400"/>
                    <a:pt x="420377" y="337204"/>
                  </a:cubicBezTo>
                  <a:cubicBezTo>
                    <a:pt x="420377" y="337204"/>
                    <a:pt x="436531" y="310879"/>
                    <a:pt x="413197" y="313871"/>
                  </a:cubicBezTo>
                  <a:cubicBezTo>
                    <a:pt x="397642" y="315665"/>
                    <a:pt x="371916" y="327033"/>
                    <a:pt x="340805" y="328828"/>
                  </a:cubicBezTo>
                  <a:cubicBezTo>
                    <a:pt x="282173" y="358144"/>
                    <a:pt x="209181" y="373101"/>
                    <a:pt x="163113" y="318059"/>
                  </a:cubicBezTo>
                  <a:cubicBezTo>
                    <a:pt x="153541" y="303700"/>
                    <a:pt x="149950" y="279768"/>
                    <a:pt x="171489" y="261221"/>
                  </a:cubicBezTo>
                  <a:cubicBezTo>
                    <a:pt x="208583" y="218743"/>
                    <a:pt x="242685" y="176862"/>
                    <a:pt x="261831" y="127204"/>
                  </a:cubicBezTo>
                  <a:cubicBezTo>
                    <a:pt x="261233" y="124213"/>
                    <a:pt x="260634" y="121820"/>
                    <a:pt x="260036" y="118828"/>
                  </a:cubicBezTo>
                  <a:cubicBezTo>
                    <a:pt x="237301" y="13529"/>
                    <a:pt x="129010" y="-19975"/>
                    <a:pt x="134993" y="11136"/>
                  </a:cubicBezTo>
                  <a:cubicBezTo>
                    <a:pt x="134993" y="11136"/>
                    <a:pt x="89523" y="-11000"/>
                    <a:pt x="92515" y="18914"/>
                  </a:cubicBezTo>
                  <a:cubicBezTo>
                    <a:pt x="92515" y="18914"/>
                    <a:pt x="13541" y="49427"/>
                    <a:pt x="1575" y="134384"/>
                  </a:cubicBezTo>
                  <a:cubicBezTo>
                    <a:pt x="-12784" y="234896"/>
                    <a:pt x="75763" y="257631"/>
                    <a:pt x="75763" y="257631"/>
                  </a:cubicBezTo>
                  <a:cubicBezTo>
                    <a:pt x="75763" y="257631"/>
                    <a:pt x="75164" y="283358"/>
                    <a:pt x="60207" y="307289"/>
                  </a:cubicBezTo>
                  <a:cubicBezTo>
                    <a:pt x="55421" y="315067"/>
                    <a:pt x="50634" y="328828"/>
                    <a:pt x="49438" y="346777"/>
                  </a:cubicBezTo>
                  <a:cubicBezTo>
                    <a:pt x="46447" y="385665"/>
                    <a:pt x="69780" y="470024"/>
                    <a:pt x="129010" y="496349"/>
                  </a:cubicBezTo>
                  <a:cubicBezTo>
                    <a:pt x="165506" y="512503"/>
                    <a:pt x="212172" y="525665"/>
                    <a:pt x="286959" y="508913"/>
                  </a:cubicBezTo>
                  <a:cubicBezTo>
                    <a:pt x="302514" y="505323"/>
                    <a:pt x="327044" y="496349"/>
                    <a:pt x="330036" y="493357"/>
                  </a:cubicBezTo>
                  <a:cubicBezTo>
                    <a:pt x="362942" y="478400"/>
                    <a:pt x="371317" y="420964"/>
                    <a:pt x="400035" y="401221"/>
                  </a:cubicBezTo>
                  <a:cubicBezTo>
                    <a:pt x="429950" y="380879"/>
                    <a:pt x="437129" y="365323"/>
                    <a:pt x="422771" y="3623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1659973" y="4621186"/>
              <a:ext cx="56193" cy="29396"/>
            </a:xfrm>
            <a:custGeom>
              <a:rect b="b" l="l" r="r" t="t"/>
              <a:pathLst>
                <a:path extrusionOk="0" h="31025" w="59307">
                  <a:moveTo>
                    <a:pt x="59307" y="21571"/>
                  </a:moveTo>
                  <a:cubicBezTo>
                    <a:pt x="59307" y="21571"/>
                    <a:pt x="27597" y="33537"/>
                    <a:pt x="11444" y="30546"/>
                  </a:cubicBezTo>
                  <a:cubicBezTo>
                    <a:pt x="-4710" y="27554"/>
                    <a:pt x="-1719" y="13195"/>
                    <a:pt x="7854" y="8409"/>
                  </a:cubicBezTo>
                  <a:cubicBezTo>
                    <a:pt x="10247" y="7212"/>
                    <a:pt x="28196" y="-565"/>
                    <a:pt x="33580" y="33"/>
                  </a:cubicBezTo>
                  <a:cubicBezTo>
                    <a:pt x="49136" y="3024"/>
                    <a:pt x="59307" y="21571"/>
                    <a:pt x="59307" y="215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1651576" y="4574818"/>
              <a:ext cx="78258" cy="74728"/>
            </a:xfrm>
            <a:custGeom>
              <a:rect b="b" l="l" r="r" t="t"/>
              <a:pathLst>
                <a:path extrusionOk="0" h="78869" w="82594">
                  <a:moveTo>
                    <a:pt x="54419" y="16716"/>
                  </a:moveTo>
                  <a:cubicBezTo>
                    <a:pt x="54419" y="16716"/>
                    <a:pt x="72367" y="25690"/>
                    <a:pt x="71171" y="38853"/>
                  </a:cubicBezTo>
                  <a:cubicBezTo>
                    <a:pt x="69974" y="51417"/>
                    <a:pt x="76555" y="59195"/>
                    <a:pt x="80743" y="66972"/>
                  </a:cubicBezTo>
                  <a:cubicBezTo>
                    <a:pt x="85529" y="74152"/>
                    <a:pt x="81342" y="84323"/>
                    <a:pt x="64589" y="75348"/>
                  </a:cubicBezTo>
                  <a:cubicBezTo>
                    <a:pt x="47838" y="66972"/>
                    <a:pt x="18521" y="47229"/>
                    <a:pt x="4162" y="23896"/>
                  </a:cubicBezTo>
                  <a:cubicBezTo>
                    <a:pt x="-10197" y="1160"/>
                    <a:pt x="16726" y="-3626"/>
                    <a:pt x="22709" y="2357"/>
                  </a:cubicBezTo>
                  <a:cubicBezTo>
                    <a:pt x="29889" y="8340"/>
                    <a:pt x="39461" y="16118"/>
                    <a:pt x="54419" y="16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1745731" y="4644958"/>
              <a:ext cx="45556" cy="28995"/>
            </a:xfrm>
            <a:custGeom>
              <a:rect b="b" l="l" r="r" t="t"/>
              <a:pathLst>
                <a:path extrusionOk="0" h="30602" w="48080">
                  <a:moveTo>
                    <a:pt x="408" y="5429"/>
                  </a:moveTo>
                  <a:cubicBezTo>
                    <a:pt x="-1986" y="12011"/>
                    <a:pt x="6390" y="21583"/>
                    <a:pt x="19553" y="26968"/>
                  </a:cubicBezTo>
                  <a:cubicBezTo>
                    <a:pt x="32715" y="32352"/>
                    <a:pt x="45279" y="31754"/>
                    <a:pt x="47672" y="25173"/>
                  </a:cubicBezTo>
                  <a:cubicBezTo>
                    <a:pt x="50066" y="18592"/>
                    <a:pt x="41690" y="9019"/>
                    <a:pt x="28528" y="3635"/>
                  </a:cubicBezTo>
                  <a:cubicBezTo>
                    <a:pt x="15963" y="-1750"/>
                    <a:pt x="3399" y="-1152"/>
                    <a:pt x="408" y="5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1823472" y="4670086"/>
              <a:ext cx="258257" cy="234781"/>
            </a:xfrm>
            <a:custGeom>
              <a:rect b="b" l="l" r="r" t="t"/>
              <a:pathLst>
                <a:path extrusionOk="0" h="247790" w="272567">
                  <a:moveTo>
                    <a:pt x="263483" y="87770"/>
                  </a:moveTo>
                  <a:cubicBezTo>
                    <a:pt x="270064" y="57855"/>
                    <a:pt x="246730" y="60248"/>
                    <a:pt x="246730" y="60248"/>
                  </a:cubicBezTo>
                  <a:cubicBezTo>
                    <a:pt x="256303" y="23753"/>
                    <a:pt x="225790" y="25548"/>
                    <a:pt x="225790" y="25548"/>
                  </a:cubicBezTo>
                  <a:cubicBezTo>
                    <a:pt x="225790" y="25548"/>
                    <a:pt x="231175" y="-22315"/>
                    <a:pt x="200662" y="12984"/>
                  </a:cubicBezTo>
                  <a:cubicBezTo>
                    <a:pt x="170149" y="48283"/>
                    <a:pt x="143825" y="80590"/>
                    <a:pt x="88782" y="87171"/>
                  </a:cubicBezTo>
                  <a:cubicBezTo>
                    <a:pt x="34338" y="93753"/>
                    <a:pt x="17585" y="111701"/>
                    <a:pt x="8611" y="132641"/>
                  </a:cubicBezTo>
                  <a:cubicBezTo>
                    <a:pt x="5619" y="139223"/>
                    <a:pt x="3825" y="145206"/>
                    <a:pt x="2628" y="151188"/>
                  </a:cubicBezTo>
                  <a:cubicBezTo>
                    <a:pt x="-19509" y="242128"/>
                    <a:pt x="103739" y="263667"/>
                    <a:pt x="164765" y="237342"/>
                  </a:cubicBezTo>
                  <a:cubicBezTo>
                    <a:pt x="223397" y="211616"/>
                    <a:pt x="228781" y="169137"/>
                    <a:pt x="250320" y="138026"/>
                  </a:cubicBezTo>
                  <a:cubicBezTo>
                    <a:pt x="252713" y="134436"/>
                    <a:pt x="255704" y="130847"/>
                    <a:pt x="258696" y="127855"/>
                  </a:cubicBezTo>
                  <a:cubicBezTo>
                    <a:pt x="286815" y="96146"/>
                    <a:pt x="263483" y="87770"/>
                    <a:pt x="263483" y="877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7"/>
            <p:cNvSpPr/>
            <p:nvPr/>
          </p:nvSpPr>
          <p:spPr>
            <a:xfrm>
              <a:off x="1742994" y="4600637"/>
              <a:ext cx="14755" cy="19096"/>
            </a:xfrm>
            <a:custGeom>
              <a:rect b="b" l="l" r="r" t="t"/>
              <a:pathLst>
                <a:path extrusionOk="0" h="20154" w="15573">
                  <a:moveTo>
                    <a:pt x="15265" y="11573"/>
                  </a:moveTo>
                  <a:cubicBezTo>
                    <a:pt x="14069" y="16958"/>
                    <a:pt x="9880" y="21146"/>
                    <a:pt x="5693" y="19949"/>
                  </a:cubicBezTo>
                  <a:cubicBezTo>
                    <a:pt x="1505" y="19351"/>
                    <a:pt x="-888" y="13966"/>
                    <a:pt x="308" y="8582"/>
                  </a:cubicBezTo>
                  <a:cubicBezTo>
                    <a:pt x="1505" y="3197"/>
                    <a:pt x="5693" y="-991"/>
                    <a:pt x="9880" y="206"/>
                  </a:cubicBezTo>
                  <a:cubicBezTo>
                    <a:pt x="14069" y="804"/>
                    <a:pt x="16462" y="5590"/>
                    <a:pt x="15265" y="115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7"/>
            <p:cNvSpPr/>
            <p:nvPr/>
          </p:nvSpPr>
          <p:spPr>
            <a:xfrm>
              <a:off x="1855451" y="4978214"/>
              <a:ext cx="58463" cy="84296"/>
            </a:xfrm>
            <a:custGeom>
              <a:rect b="b" l="l" r="r" t="t"/>
              <a:pathLst>
                <a:path extrusionOk="0" h="88967" w="61702">
                  <a:moveTo>
                    <a:pt x="46021" y="2127"/>
                  </a:moveTo>
                  <a:lnTo>
                    <a:pt x="43029" y="41016"/>
                  </a:lnTo>
                  <a:cubicBezTo>
                    <a:pt x="43029" y="41016"/>
                    <a:pt x="4140" y="48794"/>
                    <a:pt x="551" y="54777"/>
                  </a:cubicBezTo>
                  <a:cubicBezTo>
                    <a:pt x="-2441" y="60760"/>
                    <a:pt x="7730" y="63751"/>
                    <a:pt x="7730" y="63751"/>
                  </a:cubicBezTo>
                  <a:cubicBezTo>
                    <a:pt x="7730" y="63751"/>
                    <a:pt x="4140" y="70332"/>
                    <a:pt x="5935" y="73922"/>
                  </a:cubicBezTo>
                  <a:cubicBezTo>
                    <a:pt x="8927" y="78708"/>
                    <a:pt x="16106" y="78708"/>
                    <a:pt x="16106" y="78708"/>
                  </a:cubicBezTo>
                  <a:cubicBezTo>
                    <a:pt x="16106" y="78708"/>
                    <a:pt x="12516" y="82896"/>
                    <a:pt x="17901" y="87683"/>
                  </a:cubicBezTo>
                  <a:cubicBezTo>
                    <a:pt x="23286" y="93067"/>
                    <a:pt x="41235" y="80503"/>
                    <a:pt x="50807" y="69136"/>
                  </a:cubicBezTo>
                  <a:cubicBezTo>
                    <a:pt x="60978" y="58366"/>
                    <a:pt x="62175" y="52982"/>
                    <a:pt x="61576" y="41614"/>
                  </a:cubicBezTo>
                  <a:cubicBezTo>
                    <a:pt x="61576" y="30247"/>
                    <a:pt x="56790" y="2127"/>
                    <a:pt x="56790" y="2127"/>
                  </a:cubicBezTo>
                  <a:cubicBezTo>
                    <a:pt x="56790" y="2127"/>
                    <a:pt x="50807" y="-2659"/>
                    <a:pt x="46021" y="21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8" name="Google Shape;638;p18"/>
          <p:cNvSpPr txBox="1"/>
          <p:nvPr>
            <p:ph idx="1" type="subTitle"/>
          </p:nvPr>
        </p:nvSpPr>
        <p:spPr>
          <a:xfrm>
            <a:off x="720000" y="2802475"/>
            <a:ext cx="24660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18"/>
          <p:cNvSpPr txBox="1"/>
          <p:nvPr>
            <p:ph idx="2" type="subTitle"/>
          </p:nvPr>
        </p:nvSpPr>
        <p:spPr>
          <a:xfrm>
            <a:off x="720000" y="2514029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0" name="Google Shape;640;p18"/>
          <p:cNvSpPr txBox="1"/>
          <p:nvPr>
            <p:ph idx="3" type="subTitle"/>
          </p:nvPr>
        </p:nvSpPr>
        <p:spPr>
          <a:xfrm>
            <a:off x="3339000" y="2802475"/>
            <a:ext cx="24660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18"/>
          <p:cNvSpPr txBox="1"/>
          <p:nvPr>
            <p:ph idx="4" type="subTitle"/>
          </p:nvPr>
        </p:nvSpPr>
        <p:spPr>
          <a:xfrm>
            <a:off x="3339000" y="2514029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2" name="Google Shape;642;p18"/>
          <p:cNvSpPr txBox="1"/>
          <p:nvPr>
            <p:ph idx="5" type="subTitle"/>
          </p:nvPr>
        </p:nvSpPr>
        <p:spPr>
          <a:xfrm>
            <a:off x="5958000" y="2802475"/>
            <a:ext cx="24660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18"/>
          <p:cNvSpPr txBox="1"/>
          <p:nvPr>
            <p:ph idx="6" type="subTitle"/>
          </p:nvPr>
        </p:nvSpPr>
        <p:spPr>
          <a:xfrm>
            <a:off x="5958000" y="2514029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44" name="Google Shape;644;p18"/>
          <p:cNvSpPr/>
          <p:nvPr/>
        </p:nvSpPr>
        <p:spPr>
          <a:xfrm>
            <a:off x="-301115" y="263975"/>
            <a:ext cx="1014333" cy="551074"/>
          </a:xfrm>
          <a:custGeom>
            <a:rect b="b" l="l" r="r" t="t"/>
            <a:pathLst>
              <a:path extrusionOk="0" h="770733" w="1418647">
                <a:moveTo>
                  <a:pt x="1416274" y="484749"/>
                </a:moveTo>
                <a:cubicBezTo>
                  <a:pt x="1415681" y="480596"/>
                  <a:pt x="1415681" y="476442"/>
                  <a:pt x="1415088" y="472883"/>
                </a:cubicBezTo>
                <a:cubicBezTo>
                  <a:pt x="1415088" y="471103"/>
                  <a:pt x="1414494" y="469323"/>
                  <a:pt x="1414494" y="467543"/>
                </a:cubicBezTo>
                <a:cubicBezTo>
                  <a:pt x="1413901" y="463390"/>
                  <a:pt x="1413308" y="459829"/>
                  <a:pt x="1412714" y="455676"/>
                </a:cubicBezTo>
                <a:cubicBezTo>
                  <a:pt x="1412714" y="454490"/>
                  <a:pt x="1412121" y="452709"/>
                  <a:pt x="1412121" y="451523"/>
                </a:cubicBezTo>
                <a:cubicBezTo>
                  <a:pt x="1410934" y="446183"/>
                  <a:pt x="1409748" y="441436"/>
                  <a:pt x="1407968" y="436096"/>
                </a:cubicBezTo>
                <a:cubicBezTo>
                  <a:pt x="1407968" y="436096"/>
                  <a:pt x="1407968" y="436096"/>
                  <a:pt x="1407968" y="435503"/>
                </a:cubicBezTo>
                <a:cubicBezTo>
                  <a:pt x="1406781" y="430756"/>
                  <a:pt x="1405001" y="426010"/>
                  <a:pt x="1403221" y="421857"/>
                </a:cubicBezTo>
                <a:cubicBezTo>
                  <a:pt x="1402628" y="420670"/>
                  <a:pt x="1402034" y="419483"/>
                  <a:pt x="1402034" y="418296"/>
                </a:cubicBezTo>
                <a:cubicBezTo>
                  <a:pt x="1400848" y="414737"/>
                  <a:pt x="1399068" y="411176"/>
                  <a:pt x="1397288" y="408210"/>
                </a:cubicBezTo>
                <a:cubicBezTo>
                  <a:pt x="1396695" y="407023"/>
                  <a:pt x="1396101" y="405837"/>
                  <a:pt x="1395508" y="404650"/>
                </a:cubicBezTo>
                <a:cubicBezTo>
                  <a:pt x="1393728" y="401090"/>
                  <a:pt x="1391948" y="397530"/>
                  <a:pt x="1389575" y="393970"/>
                </a:cubicBezTo>
                <a:cubicBezTo>
                  <a:pt x="1388981" y="393377"/>
                  <a:pt x="1388981" y="392783"/>
                  <a:pt x="1388388" y="392190"/>
                </a:cubicBezTo>
                <a:cubicBezTo>
                  <a:pt x="1383048" y="383883"/>
                  <a:pt x="1377708" y="376170"/>
                  <a:pt x="1371181" y="369050"/>
                </a:cubicBezTo>
                <a:cubicBezTo>
                  <a:pt x="1370588" y="368457"/>
                  <a:pt x="1369995" y="367863"/>
                  <a:pt x="1369995" y="367270"/>
                </a:cubicBezTo>
                <a:cubicBezTo>
                  <a:pt x="1367028" y="364304"/>
                  <a:pt x="1364062" y="361337"/>
                  <a:pt x="1361095" y="358370"/>
                </a:cubicBezTo>
                <a:cubicBezTo>
                  <a:pt x="1360501" y="357777"/>
                  <a:pt x="1359908" y="357184"/>
                  <a:pt x="1359908" y="357184"/>
                </a:cubicBezTo>
                <a:cubicBezTo>
                  <a:pt x="1349228" y="347097"/>
                  <a:pt x="1337362" y="338197"/>
                  <a:pt x="1324309" y="329891"/>
                </a:cubicBezTo>
                <a:cubicBezTo>
                  <a:pt x="1324309" y="329891"/>
                  <a:pt x="1324309" y="329891"/>
                  <a:pt x="1323715" y="329891"/>
                </a:cubicBezTo>
                <a:cubicBezTo>
                  <a:pt x="1319562" y="327517"/>
                  <a:pt x="1314815" y="324551"/>
                  <a:pt x="1310068" y="322177"/>
                </a:cubicBezTo>
                <a:cubicBezTo>
                  <a:pt x="1310068" y="322177"/>
                  <a:pt x="1310068" y="322177"/>
                  <a:pt x="1310068" y="322177"/>
                </a:cubicBezTo>
                <a:cubicBezTo>
                  <a:pt x="1256669" y="294291"/>
                  <a:pt x="1187249" y="283018"/>
                  <a:pt x="1110710" y="283018"/>
                </a:cubicBezTo>
                <a:cubicBezTo>
                  <a:pt x="1108930" y="283018"/>
                  <a:pt x="1107150" y="283018"/>
                  <a:pt x="1105370" y="283018"/>
                </a:cubicBezTo>
                <a:cubicBezTo>
                  <a:pt x="1073924" y="91966"/>
                  <a:pt x="908385" y="0"/>
                  <a:pt x="708434" y="0"/>
                </a:cubicBezTo>
                <a:cubicBezTo>
                  <a:pt x="508482" y="0"/>
                  <a:pt x="342350" y="91966"/>
                  <a:pt x="311497" y="283018"/>
                </a:cubicBezTo>
                <a:cubicBezTo>
                  <a:pt x="309717" y="283018"/>
                  <a:pt x="307937" y="283018"/>
                  <a:pt x="306157" y="283018"/>
                </a:cubicBezTo>
                <a:cubicBezTo>
                  <a:pt x="137059" y="283018"/>
                  <a:pt x="0" y="338791"/>
                  <a:pt x="0" y="508482"/>
                </a:cubicBezTo>
                <a:cubicBezTo>
                  <a:pt x="0" y="622401"/>
                  <a:pt x="62299" y="697161"/>
                  <a:pt x="154859" y="733947"/>
                </a:cubicBezTo>
                <a:cubicBezTo>
                  <a:pt x="155452" y="733947"/>
                  <a:pt x="155452" y="733947"/>
                  <a:pt x="156045" y="734540"/>
                </a:cubicBezTo>
                <a:cubicBezTo>
                  <a:pt x="159012" y="735727"/>
                  <a:pt x="161979" y="736914"/>
                  <a:pt x="164945" y="738100"/>
                </a:cubicBezTo>
                <a:cubicBezTo>
                  <a:pt x="165539" y="738100"/>
                  <a:pt x="166132" y="738694"/>
                  <a:pt x="166725" y="738694"/>
                </a:cubicBezTo>
                <a:cubicBezTo>
                  <a:pt x="175032" y="741660"/>
                  <a:pt x="183932" y="744627"/>
                  <a:pt x="192832" y="747000"/>
                </a:cubicBezTo>
                <a:cubicBezTo>
                  <a:pt x="194612" y="747593"/>
                  <a:pt x="195798" y="747593"/>
                  <a:pt x="197578" y="748187"/>
                </a:cubicBezTo>
                <a:cubicBezTo>
                  <a:pt x="199952" y="748780"/>
                  <a:pt x="202325" y="749373"/>
                  <a:pt x="204698" y="749967"/>
                </a:cubicBezTo>
                <a:cubicBezTo>
                  <a:pt x="206478" y="750560"/>
                  <a:pt x="208852" y="751154"/>
                  <a:pt x="210631" y="751154"/>
                </a:cubicBezTo>
                <a:cubicBezTo>
                  <a:pt x="213005" y="751747"/>
                  <a:pt x="215972" y="752340"/>
                  <a:pt x="218345" y="752934"/>
                </a:cubicBezTo>
                <a:cubicBezTo>
                  <a:pt x="221905" y="753527"/>
                  <a:pt x="224872" y="754120"/>
                  <a:pt x="228431" y="754714"/>
                </a:cubicBezTo>
                <a:cubicBezTo>
                  <a:pt x="230211" y="755307"/>
                  <a:pt x="231991" y="755307"/>
                  <a:pt x="233771" y="755307"/>
                </a:cubicBezTo>
                <a:cubicBezTo>
                  <a:pt x="236738" y="755900"/>
                  <a:pt x="239111" y="755900"/>
                  <a:pt x="242078" y="756493"/>
                </a:cubicBezTo>
                <a:cubicBezTo>
                  <a:pt x="243858" y="756493"/>
                  <a:pt x="245638" y="757087"/>
                  <a:pt x="247418" y="757087"/>
                </a:cubicBezTo>
                <a:cubicBezTo>
                  <a:pt x="250978" y="757680"/>
                  <a:pt x="254538" y="757680"/>
                  <a:pt x="258098" y="758273"/>
                </a:cubicBezTo>
                <a:cubicBezTo>
                  <a:pt x="258691" y="758273"/>
                  <a:pt x="259878" y="758273"/>
                  <a:pt x="260471" y="758273"/>
                </a:cubicBezTo>
                <a:cubicBezTo>
                  <a:pt x="264624" y="758867"/>
                  <a:pt x="269371" y="758867"/>
                  <a:pt x="274118" y="759460"/>
                </a:cubicBezTo>
                <a:cubicBezTo>
                  <a:pt x="275304" y="759460"/>
                  <a:pt x="277084" y="759460"/>
                  <a:pt x="278271" y="759460"/>
                </a:cubicBezTo>
                <a:cubicBezTo>
                  <a:pt x="281831" y="759460"/>
                  <a:pt x="284798" y="760054"/>
                  <a:pt x="288357" y="760054"/>
                </a:cubicBezTo>
                <a:cubicBezTo>
                  <a:pt x="289544" y="760054"/>
                  <a:pt x="291324" y="760054"/>
                  <a:pt x="292511" y="760054"/>
                </a:cubicBezTo>
                <a:cubicBezTo>
                  <a:pt x="297257" y="760054"/>
                  <a:pt x="302004" y="760054"/>
                  <a:pt x="306751" y="760054"/>
                </a:cubicBezTo>
                <a:cubicBezTo>
                  <a:pt x="306751" y="760054"/>
                  <a:pt x="306751" y="760054"/>
                  <a:pt x="306751" y="760054"/>
                </a:cubicBezTo>
                <a:cubicBezTo>
                  <a:pt x="306751" y="760054"/>
                  <a:pt x="306751" y="760054"/>
                  <a:pt x="306751" y="760054"/>
                </a:cubicBezTo>
                <a:cubicBezTo>
                  <a:pt x="306751" y="760054"/>
                  <a:pt x="306751" y="760054"/>
                  <a:pt x="306751" y="760054"/>
                </a:cubicBezTo>
                <a:cubicBezTo>
                  <a:pt x="364897" y="760054"/>
                  <a:pt x="418890" y="743440"/>
                  <a:pt x="465169" y="715554"/>
                </a:cubicBezTo>
                <a:cubicBezTo>
                  <a:pt x="494836" y="730980"/>
                  <a:pt x="527469" y="742847"/>
                  <a:pt x="563069" y="752340"/>
                </a:cubicBezTo>
                <a:cubicBezTo>
                  <a:pt x="608161" y="764207"/>
                  <a:pt x="658001" y="770733"/>
                  <a:pt x="709620" y="770733"/>
                </a:cubicBezTo>
                <a:cubicBezTo>
                  <a:pt x="709620" y="770733"/>
                  <a:pt x="709620" y="770733"/>
                  <a:pt x="709620" y="770733"/>
                </a:cubicBezTo>
                <a:cubicBezTo>
                  <a:pt x="709620" y="770733"/>
                  <a:pt x="709620" y="770733"/>
                  <a:pt x="709620" y="770733"/>
                </a:cubicBezTo>
                <a:cubicBezTo>
                  <a:pt x="789720" y="770733"/>
                  <a:pt x="864479" y="754714"/>
                  <a:pt x="927372" y="728014"/>
                </a:cubicBezTo>
                <a:cubicBezTo>
                  <a:pt x="936272" y="723860"/>
                  <a:pt x="945172" y="720301"/>
                  <a:pt x="953478" y="715554"/>
                </a:cubicBezTo>
                <a:cubicBezTo>
                  <a:pt x="999758" y="743440"/>
                  <a:pt x="1053751" y="760054"/>
                  <a:pt x="1111897" y="760054"/>
                </a:cubicBezTo>
                <a:cubicBezTo>
                  <a:pt x="1148683" y="760054"/>
                  <a:pt x="1184283" y="755900"/>
                  <a:pt x="1217509" y="748187"/>
                </a:cubicBezTo>
                <a:cubicBezTo>
                  <a:pt x="1334988" y="719707"/>
                  <a:pt x="1418647" y="640201"/>
                  <a:pt x="1418647" y="507889"/>
                </a:cubicBezTo>
                <a:cubicBezTo>
                  <a:pt x="1418647" y="501956"/>
                  <a:pt x="1418647" y="496023"/>
                  <a:pt x="1418054" y="490089"/>
                </a:cubicBezTo>
                <a:cubicBezTo>
                  <a:pt x="1416868" y="488309"/>
                  <a:pt x="1416868" y="486529"/>
                  <a:pt x="1416274" y="48474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5" name="Google Shape;645;p18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646" name="Google Shape;646;p18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647" name="Google Shape;647;p18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8" name="Google Shape;648;p18"/>
          <p:cNvGrpSpPr/>
          <p:nvPr/>
        </p:nvGrpSpPr>
        <p:grpSpPr>
          <a:xfrm>
            <a:off x="354327" y="4375424"/>
            <a:ext cx="1278781" cy="599599"/>
            <a:chOff x="1256052" y="4499124"/>
            <a:chExt cx="1278781" cy="599599"/>
          </a:xfrm>
        </p:grpSpPr>
        <p:sp>
          <p:nvSpPr>
            <p:cNvPr id="649" name="Google Shape;649;p18"/>
            <p:cNvSpPr/>
            <p:nvPr/>
          </p:nvSpPr>
          <p:spPr>
            <a:xfrm>
              <a:off x="2118636" y="4507371"/>
              <a:ext cx="416197" cy="496014"/>
            </a:xfrm>
            <a:custGeom>
              <a:rect b="b" l="l" r="r" t="t"/>
              <a:pathLst>
                <a:path extrusionOk="0" h="523498" w="439258">
                  <a:moveTo>
                    <a:pt x="426664" y="399088"/>
                  </a:moveTo>
                  <a:cubicBezTo>
                    <a:pt x="426664" y="399088"/>
                    <a:pt x="454186" y="378746"/>
                    <a:pt x="427861" y="373959"/>
                  </a:cubicBezTo>
                  <a:cubicBezTo>
                    <a:pt x="427861" y="373959"/>
                    <a:pt x="447604" y="350028"/>
                    <a:pt x="423673" y="350028"/>
                  </a:cubicBezTo>
                  <a:cubicBezTo>
                    <a:pt x="399741" y="350028"/>
                    <a:pt x="349485" y="368575"/>
                    <a:pt x="298032" y="341054"/>
                  </a:cubicBezTo>
                  <a:cubicBezTo>
                    <a:pt x="269913" y="326096"/>
                    <a:pt x="254357" y="314729"/>
                    <a:pt x="244186" y="302165"/>
                  </a:cubicBezTo>
                  <a:cubicBezTo>
                    <a:pt x="228631" y="296182"/>
                    <a:pt x="214272" y="287806"/>
                    <a:pt x="207092" y="275840"/>
                  </a:cubicBezTo>
                  <a:cubicBezTo>
                    <a:pt x="247177" y="260883"/>
                    <a:pt x="259143" y="239943"/>
                    <a:pt x="259143" y="239943"/>
                  </a:cubicBezTo>
                  <a:cubicBezTo>
                    <a:pt x="267519" y="228575"/>
                    <a:pt x="298032" y="169943"/>
                    <a:pt x="274100" y="109516"/>
                  </a:cubicBezTo>
                  <a:cubicBezTo>
                    <a:pt x="242392" y="28148"/>
                    <a:pt x="157434" y="22165"/>
                    <a:pt x="157434" y="22165"/>
                  </a:cubicBezTo>
                  <a:cubicBezTo>
                    <a:pt x="157434" y="22165"/>
                    <a:pt x="161024" y="16781"/>
                    <a:pt x="154443" y="4815"/>
                  </a:cubicBezTo>
                  <a:cubicBezTo>
                    <a:pt x="147862" y="-7749"/>
                    <a:pt x="118545" y="18576"/>
                    <a:pt x="118545" y="18576"/>
                  </a:cubicBezTo>
                  <a:cubicBezTo>
                    <a:pt x="118545" y="18576"/>
                    <a:pt x="125127" y="1225"/>
                    <a:pt x="115554" y="29"/>
                  </a:cubicBezTo>
                  <a:cubicBezTo>
                    <a:pt x="105981" y="-1168"/>
                    <a:pt x="74272" y="35328"/>
                    <a:pt x="74272" y="35328"/>
                  </a:cubicBezTo>
                  <a:cubicBezTo>
                    <a:pt x="41965" y="55670"/>
                    <a:pt x="-13676" y="99345"/>
                    <a:pt x="3076" y="183703"/>
                  </a:cubicBezTo>
                  <a:cubicBezTo>
                    <a:pt x="16836" y="251908"/>
                    <a:pt x="67691" y="275840"/>
                    <a:pt x="67691" y="275840"/>
                  </a:cubicBezTo>
                  <a:cubicBezTo>
                    <a:pt x="67691" y="275840"/>
                    <a:pt x="73674" y="279430"/>
                    <a:pt x="85041" y="283019"/>
                  </a:cubicBezTo>
                  <a:cubicBezTo>
                    <a:pt x="82648" y="287806"/>
                    <a:pt x="79058" y="292592"/>
                    <a:pt x="74272" y="297977"/>
                  </a:cubicBezTo>
                  <a:cubicBezTo>
                    <a:pt x="70084" y="302763"/>
                    <a:pt x="65298" y="311139"/>
                    <a:pt x="61708" y="322507"/>
                  </a:cubicBezTo>
                  <a:cubicBezTo>
                    <a:pt x="49742" y="359002"/>
                    <a:pt x="46152" y="452934"/>
                    <a:pt x="117349" y="494814"/>
                  </a:cubicBezTo>
                  <a:cubicBezTo>
                    <a:pt x="158033" y="518147"/>
                    <a:pt x="213075" y="533104"/>
                    <a:pt x="296836" y="516352"/>
                  </a:cubicBezTo>
                  <a:cubicBezTo>
                    <a:pt x="302819" y="515156"/>
                    <a:pt x="308802" y="513959"/>
                    <a:pt x="314186" y="512164"/>
                  </a:cubicBezTo>
                  <a:cubicBezTo>
                    <a:pt x="351280" y="498404"/>
                    <a:pt x="367434" y="451139"/>
                    <a:pt x="399143" y="434985"/>
                  </a:cubicBezTo>
                  <a:cubicBezTo>
                    <a:pt x="431451" y="418233"/>
                    <a:pt x="440425" y="403874"/>
                    <a:pt x="426664" y="3990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8"/>
            <p:cNvSpPr/>
            <p:nvPr/>
          </p:nvSpPr>
          <p:spPr>
            <a:xfrm>
              <a:off x="2241121" y="4979326"/>
              <a:ext cx="60670" cy="83949"/>
            </a:xfrm>
            <a:custGeom>
              <a:rect b="b" l="l" r="r" t="t"/>
              <a:pathLst>
                <a:path extrusionOk="0" h="88600" w="64032">
                  <a:moveTo>
                    <a:pt x="42980" y="2748"/>
                  </a:moveTo>
                  <a:lnTo>
                    <a:pt x="44177" y="44030"/>
                  </a:lnTo>
                  <a:cubicBezTo>
                    <a:pt x="44177" y="44030"/>
                    <a:pt x="2895" y="48817"/>
                    <a:pt x="502" y="54800"/>
                  </a:cubicBezTo>
                  <a:cubicBezTo>
                    <a:pt x="-2490" y="61381"/>
                    <a:pt x="8878" y="63176"/>
                    <a:pt x="8878" y="63176"/>
                  </a:cubicBezTo>
                  <a:cubicBezTo>
                    <a:pt x="8878" y="63176"/>
                    <a:pt x="5886" y="70355"/>
                    <a:pt x="8280" y="73945"/>
                  </a:cubicBezTo>
                  <a:cubicBezTo>
                    <a:pt x="11869" y="78133"/>
                    <a:pt x="19048" y="77534"/>
                    <a:pt x="19048" y="77534"/>
                  </a:cubicBezTo>
                  <a:cubicBezTo>
                    <a:pt x="19048" y="77534"/>
                    <a:pt x="15459" y="82321"/>
                    <a:pt x="21442" y="87107"/>
                  </a:cubicBezTo>
                  <a:cubicBezTo>
                    <a:pt x="27425" y="91893"/>
                    <a:pt x="45971" y="84714"/>
                    <a:pt x="54946" y="72150"/>
                  </a:cubicBezTo>
                  <a:cubicBezTo>
                    <a:pt x="63920" y="59586"/>
                    <a:pt x="65117" y="54201"/>
                    <a:pt x="63322" y="42235"/>
                  </a:cubicBezTo>
                  <a:cubicBezTo>
                    <a:pt x="62126" y="30270"/>
                    <a:pt x="54348" y="1552"/>
                    <a:pt x="54348" y="1552"/>
                  </a:cubicBezTo>
                  <a:cubicBezTo>
                    <a:pt x="54348" y="1552"/>
                    <a:pt x="47168" y="-2636"/>
                    <a:pt x="42980" y="27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8"/>
            <p:cNvSpPr/>
            <p:nvPr/>
          </p:nvSpPr>
          <p:spPr>
            <a:xfrm>
              <a:off x="2184476" y="4666911"/>
              <a:ext cx="19128" cy="24722"/>
            </a:xfrm>
            <a:custGeom>
              <a:rect b="b" l="l" r="r" t="t"/>
              <a:pathLst>
                <a:path extrusionOk="0" h="26092" w="20188">
                  <a:moveTo>
                    <a:pt x="522" y="15140"/>
                  </a:moveTo>
                  <a:cubicBezTo>
                    <a:pt x="2317" y="22320"/>
                    <a:pt x="7702" y="27106"/>
                    <a:pt x="13086" y="25910"/>
                  </a:cubicBezTo>
                  <a:cubicBezTo>
                    <a:pt x="18470" y="24713"/>
                    <a:pt x="21462" y="18132"/>
                    <a:pt x="19667" y="10953"/>
                  </a:cubicBezTo>
                  <a:cubicBezTo>
                    <a:pt x="17872" y="3773"/>
                    <a:pt x="12487" y="-1013"/>
                    <a:pt x="7103" y="183"/>
                  </a:cubicBezTo>
                  <a:cubicBezTo>
                    <a:pt x="1719" y="1380"/>
                    <a:pt x="-1273" y="8559"/>
                    <a:pt x="522" y="15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8"/>
            <p:cNvSpPr/>
            <p:nvPr/>
          </p:nvSpPr>
          <p:spPr>
            <a:xfrm>
              <a:off x="2311245" y="4641602"/>
              <a:ext cx="18706" cy="24942"/>
            </a:xfrm>
            <a:custGeom>
              <a:rect b="b" l="l" r="r" t="t"/>
              <a:pathLst>
                <a:path extrusionOk="0" h="26324" w="19743">
                  <a:moveTo>
                    <a:pt x="0" y="13162"/>
                  </a:moveTo>
                  <a:cubicBezTo>
                    <a:pt x="0" y="20342"/>
                    <a:pt x="4786" y="26325"/>
                    <a:pt x="10171" y="26325"/>
                  </a:cubicBezTo>
                  <a:cubicBezTo>
                    <a:pt x="15555" y="26325"/>
                    <a:pt x="19743" y="20342"/>
                    <a:pt x="19743" y="13162"/>
                  </a:cubicBezTo>
                  <a:cubicBezTo>
                    <a:pt x="19743" y="5983"/>
                    <a:pt x="14957" y="0"/>
                    <a:pt x="9572" y="0"/>
                  </a:cubicBezTo>
                  <a:cubicBezTo>
                    <a:pt x="4188" y="0"/>
                    <a:pt x="0" y="5983"/>
                    <a:pt x="0" y="13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8"/>
            <p:cNvSpPr/>
            <p:nvPr/>
          </p:nvSpPr>
          <p:spPr>
            <a:xfrm>
              <a:off x="2204086" y="4669498"/>
              <a:ext cx="126239" cy="59842"/>
            </a:xfrm>
            <a:custGeom>
              <a:rect b="b" l="l" r="r" t="t"/>
              <a:pathLst>
                <a:path extrusionOk="0" h="63158" w="133234">
                  <a:moveTo>
                    <a:pt x="3733" y="37536"/>
                  </a:moveTo>
                  <a:cubicBezTo>
                    <a:pt x="3733" y="37536"/>
                    <a:pt x="15101" y="30357"/>
                    <a:pt x="23477" y="18391"/>
                  </a:cubicBezTo>
                  <a:cubicBezTo>
                    <a:pt x="31853" y="6425"/>
                    <a:pt x="71938" y="-4942"/>
                    <a:pt x="91682" y="2237"/>
                  </a:cubicBezTo>
                  <a:cubicBezTo>
                    <a:pt x="111425" y="9417"/>
                    <a:pt x="109032" y="14203"/>
                    <a:pt x="126981" y="16596"/>
                  </a:cubicBezTo>
                  <a:cubicBezTo>
                    <a:pt x="144929" y="18391"/>
                    <a:pt x="119203" y="30357"/>
                    <a:pt x="112622" y="32750"/>
                  </a:cubicBezTo>
                  <a:cubicBezTo>
                    <a:pt x="106041" y="35143"/>
                    <a:pt x="102451" y="59673"/>
                    <a:pt x="71340" y="62664"/>
                  </a:cubicBezTo>
                  <a:cubicBezTo>
                    <a:pt x="40828" y="65656"/>
                    <a:pt x="35443" y="54288"/>
                    <a:pt x="25271" y="49502"/>
                  </a:cubicBezTo>
                  <a:cubicBezTo>
                    <a:pt x="15699" y="45314"/>
                    <a:pt x="-9429" y="48305"/>
                    <a:pt x="3733" y="375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2150892" y="4701038"/>
              <a:ext cx="42151" cy="26122"/>
            </a:xfrm>
            <a:custGeom>
              <a:rect b="b" l="l" r="r" t="t"/>
              <a:pathLst>
                <a:path extrusionOk="0" h="27569" w="44487">
                  <a:moveTo>
                    <a:pt x="44381" y="17375"/>
                  </a:moveTo>
                  <a:cubicBezTo>
                    <a:pt x="43184" y="24554"/>
                    <a:pt x="32415" y="29340"/>
                    <a:pt x="19851" y="26947"/>
                  </a:cubicBezTo>
                  <a:cubicBezTo>
                    <a:pt x="7885" y="25152"/>
                    <a:pt x="-1089" y="17375"/>
                    <a:pt x="107" y="10195"/>
                  </a:cubicBezTo>
                  <a:cubicBezTo>
                    <a:pt x="1304" y="3016"/>
                    <a:pt x="12073" y="-1771"/>
                    <a:pt x="24637" y="623"/>
                  </a:cubicBezTo>
                  <a:cubicBezTo>
                    <a:pt x="36603" y="2417"/>
                    <a:pt x="45577" y="9597"/>
                    <a:pt x="44381" y="17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335739" y="4667700"/>
              <a:ext cx="39391" cy="30515"/>
            </a:xfrm>
            <a:custGeom>
              <a:rect b="b" l="l" r="r" t="t"/>
              <a:pathLst>
                <a:path extrusionOk="0" h="32206" w="41574">
                  <a:moveTo>
                    <a:pt x="1044" y="26872"/>
                  </a:moveTo>
                  <a:cubicBezTo>
                    <a:pt x="4633" y="33453"/>
                    <a:pt x="16599" y="34052"/>
                    <a:pt x="27368" y="28069"/>
                  </a:cubicBezTo>
                  <a:cubicBezTo>
                    <a:pt x="38137" y="22086"/>
                    <a:pt x="44120" y="11915"/>
                    <a:pt x="40530" y="5334"/>
                  </a:cubicBezTo>
                  <a:cubicBezTo>
                    <a:pt x="36941" y="-1247"/>
                    <a:pt x="24975" y="-1846"/>
                    <a:pt x="14206" y="4137"/>
                  </a:cubicBezTo>
                  <a:cubicBezTo>
                    <a:pt x="3437" y="10120"/>
                    <a:pt x="-2546" y="20291"/>
                    <a:pt x="1044" y="268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2262543" y="4743665"/>
              <a:ext cx="227606" cy="166006"/>
            </a:xfrm>
            <a:custGeom>
              <a:rect b="b" l="l" r="r" t="t"/>
              <a:pathLst>
                <a:path extrusionOk="0" h="175204" w="240217">
                  <a:moveTo>
                    <a:pt x="232738" y="57891"/>
                  </a:moveTo>
                  <a:cubicBezTo>
                    <a:pt x="212995" y="42336"/>
                    <a:pt x="194448" y="58490"/>
                    <a:pt x="153764" y="36951"/>
                  </a:cubicBezTo>
                  <a:cubicBezTo>
                    <a:pt x="112482" y="15413"/>
                    <a:pt x="117867" y="12421"/>
                    <a:pt x="87354" y="2250"/>
                  </a:cubicBezTo>
                  <a:cubicBezTo>
                    <a:pt x="85559" y="1652"/>
                    <a:pt x="35303" y="-9715"/>
                    <a:pt x="11371" y="24985"/>
                  </a:cubicBezTo>
                  <a:cubicBezTo>
                    <a:pt x="5987" y="32763"/>
                    <a:pt x="1799" y="43532"/>
                    <a:pt x="602" y="56695"/>
                  </a:cubicBezTo>
                  <a:cubicBezTo>
                    <a:pt x="-8372" y="129088"/>
                    <a:pt x="84961" y="176951"/>
                    <a:pt x="144790" y="175156"/>
                  </a:cubicBezTo>
                  <a:cubicBezTo>
                    <a:pt x="174704" y="174558"/>
                    <a:pt x="184875" y="167378"/>
                    <a:pt x="188465" y="160797"/>
                  </a:cubicBezTo>
                  <a:cubicBezTo>
                    <a:pt x="191457" y="154216"/>
                    <a:pt x="186670" y="147036"/>
                    <a:pt x="186670" y="147036"/>
                  </a:cubicBezTo>
                  <a:cubicBezTo>
                    <a:pt x="186670" y="147036"/>
                    <a:pt x="220174" y="141652"/>
                    <a:pt x="209405" y="123105"/>
                  </a:cubicBezTo>
                  <a:cubicBezTo>
                    <a:pt x="209405" y="123105"/>
                    <a:pt x="246499" y="111139"/>
                    <a:pt x="227952" y="89601"/>
                  </a:cubicBezTo>
                  <a:cubicBezTo>
                    <a:pt x="226755" y="90797"/>
                    <a:pt x="252482" y="73447"/>
                    <a:pt x="232738" y="578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2370702" y="4987023"/>
              <a:ext cx="51196" cy="92501"/>
            </a:xfrm>
            <a:custGeom>
              <a:rect b="b" l="l" r="r" t="t"/>
              <a:pathLst>
                <a:path extrusionOk="0" h="97626" w="54033">
                  <a:moveTo>
                    <a:pt x="10171" y="6581"/>
                  </a:moveTo>
                  <a:lnTo>
                    <a:pt x="29914" y="42479"/>
                  </a:lnTo>
                  <a:cubicBezTo>
                    <a:pt x="29914" y="42479"/>
                    <a:pt x="0" y="71795"/>
                    <a:pt x="0" y="78376"/>
                  </a:cubicBezTo>
                  <a:cubicBezTo>
                    <a:pt x="598" y="85555"/>
                    <a:pt x="11368" y="82564"/>
                    <a:pt x="11368" y="82564"/>
                  </a:cubicBezTo>
                  <a:cubicBezTo>
                    <a:pt x="11368" y="82564"/>
                    <a:pt x="11966" y="90342"/>
                    <a:pt x="15555" y="92136"/>
                  </a:cubicBezTo>
                  <a:cubicBezTo>
                    <a:pt x="20940" y="94530"/>
                    <a:pt x="26923" y="90342"/>
                    <a:pt x="26923" y="90342"/>
                  </a:cubicBezTo>
                  <a:cubicBezTo>
                    <a:pt x="26923" y="90342"/>
                    <a:pt x="25726" y="96325"/>
                    <a:pt x="33504" y="97521"/>
                  </a:cubicBezTo>
                  <a:cubicBezTo>
                    <a:pt x="41282" y="99316"/>
                    <a:pt x="49658" y="77778"/>
                    <a:pt x="52649" y="62820"/>
                  </a:cubicBezTo>
                  <a:cubicBezTo>
                    <a:pt x="55640" y="47265"/>
                    <a:pt x="53846" y="42479"/>
                    <a:pt x="46666" y="32308"/>
                  </a:cubicBezTo>
                  <a:cubicBezTo>
                    <a:pt x="40085" y="22137"/>
                    <a:pt x="20342" y="0"/>
                    <a:pt x="20342" y="0"/>
                  </a:cubicBezTo>
                  <a:cubicBezTo>
                    <a:pt x="20342" y="0"/>
                    <a:pt x="11368" y="0"/>
                    <a:pt x="10171" y="65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1390935" y="5007456"/>
              <a:ext cx="61176" cy="84400"/>
            </a:xfrm>
            <a:custGeom>
              <a:rect b="b" l="l" r="r" t="t"/>
              <a:pathLst>
                <a:path extrusionOk="0" h="89077" w="64566">
                  <a:moveTo>
                    <a:pt x="46212" y="1147"/>
                  </a:moveTo>
                  <a:lnTo>
                    <a:pt x="45614" y="48412"/>
                  </a:lnTo>
                  <a:cubicBezTo>
                    <a:pt x="45614" y="48412"/>
                    <a:pt x="5528" y="46617"/>
                    <a:pt x="1340" y="51403"/>
                  </a:cubicBezTo>
                  <a:cubicBezTo>
                    <a:pt x="-3446" y="56190"/>
                    <a:pt x="6127" y="61574"/>
                    <a:pt x="6127" y="61574"/>
                  </a:cubicBezTo>
                  <a:cubicBezTo>
                    <a:pt x="6127" y="61574"/>
                    <a:pt x="742" y="66959"/>
                    <a:pt x="2537" y="70548"/>
                  </a:cubicBezTo>
                  <a:cubicBezTo>
                    <a:pt x="4332" y="75335"/>
                    <a:pt x="10913" y="77130"/>
                    <a:pt x="10913" y="77130"/>
                  </a:cubicBezTo>
                  <a:cubicBezTo>
                    <a:pt x="10913" y="77130"/>
                    <a:pt x="6127" y="80121"/>
                    <a:pt x="10314" y="86702"/>
                  </a:cubicBezTo>
                  <a:cubicBezTo>
                    <a:pt x="14503" y="93284"/>
                    <a:pt x="34246" y="84908"/>
                    <a:pt x="46810" y="77130"/>
                  </a:cubicBezTo>
                  <a:cubicBezTo>
                    <a:pt x="59374" y="68754"/>
                    <a:pt x="61768" y="64566"/>
                    <a:pt x="64160" y="53198"/>
                  </a:cubicBezTo>
                  <a:cubicBezTo>
                    <a:pt x="66554" y="41831"/>
                    <a:pt x="57579" y="3540"/>
                    <a:pt x="57579" y="3540"/>
                  </a:cubicBezTo>
                  <a:cubicBezTo>
                    <a:pt x="57579" y="3540"/>
                    <a:pt x="51597" y="-2443"/>
                    <a:pt x="46212" y="1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1324819" y="4792228"/>
              <a:ext cx="141956" cy="167278"/>
            </a:xfrm>
            <a:custGeom>
              <a:rect b="b" l="l" r="r" t="t"/>
              <a:pathLst>
                <a:path extrusionOk="0" h="176547" w="149822">
                  <a:moveTo>
                    <a:pt x="125042" y="0"/>
                  </a:moveTo>
                  <a:cubicBezTo>
                    <a:pt x="116666" y="70598"/>
                    <a:pt x="65812" y="147777"/>
                    <a:pt x="0" y="171111"/>
                  </a:cubicBezTo>
                  <a:cubicBezTo>
                    <a:pt x="4786" y="176495"/>
                    <a:pt x="16154" y="179487"/>
                    <a:pt x="43675" y="172307"/>
                  </a:cubicBezTo>
                  <a:cubicBezTo>
                    <a:pt x="98718" y="157948"/>
                    <a:pt x="171709" y="89743"/>
                    <a:pt x="143589" y="25726"/>
                  </a:cubicBezTo>
                  <a:cubicBezTo>
                    <a:pt x="138205" y="13761"/>
                    <a:pt x="132222" y="5385"/>
                    <a:pt x="125042" y="0"/>
                  </a:cubicBezTo>
                  <a:close/>
                </a:path>
              </a:pathLst>
            </a:custGeom>
            <a:solidFill>
              <a:srgbClr val="F9AD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1256052" y="4780996"/>
              <a:ext cx="187319" cy="173372"/>
            </a:xfrm>
            <a:custGeom>
              <a:rect b="b" l="l" r="r" t="t"/>
              <a:pathLst>
                <a:path extrusionOk="0" h="182978" w="197698">
                  <a:moveTo>
                    <a:pt x="197698" y="11868"/>
                  </a:moveTo>
                  <a:cubicBezTo>
                    <a:pt x="166588" y="-13858"/>
                    <a:pt x="124109" y="10073"/>
                    <a:pt x="122314" y="11270"/>
                  </a:cubicBezTo>
                  <a:cubicBezTo>
                    <a:pt x="97186" y="28620"/>
                    <a:pt x="102571" y="30415"/>
                    <a:pt x="70861" y="60928"/>
                  </a:cubicBezTo>
                  <a:cubicBezTo>
                    <a:pt x="39152" y="91440"/>
                    <a:pt x="18212" y="81868"/>
                    <a:pt x="3853" y="101013"/>
                  </a:cubicBezTo>
                  <a:cubicBezTo>
                    <a:pt x="-9908" y="120158"/>
                    <a:pt x="17614" y="129133"/>
                    <a:pt x="17614" y="129133"/>
                  </a:cubicBezTo>
                  <a:cubicBezTo>
                    <a:pt x="6246" y="153663"/>
                    <a:pt x="43340" y="154859"/>
                    <a:pt x="43340" y="154859"/>
                  </a:cubicBezTo>
                  <a:cubicBezTo>
                    <a:pt x="38554" y="174603"/>
                    <a:pt x="70263" y="170415"/>
                    <a:pt x="70263" y="170415"/>
                  </a:cubicBezTo>
                  <a:cubicBezTo>
                    <a:pt x="70263" y="170415"/>
                    <a:pt x="67870" y="177594"/>
                    <a:pt x="72656" y="182979"/>
                  </a:cubicBezTo>
                  <a:cubicBezTo>
                    <a:pt x="138468" y="159646"/>
                    <a:pt x="189323" y="82466"/>
                    <a:pt x="197698" y="11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8"/>
            <p:cNvSpPr/>
            <p:nvPr/>
          </p:nvSpPr>
          <p:spPr>
            <a:xfrm>
              <a:off x="1310255" y="4563064"/>
              <a:ext cx="360215" cy="463390"/>
            </a:xfrm>
            <a:custGeom>
              <a:rect b="b" l="l" r="r" t="t"/>
              <a:pathLst>
                <a:path extrusionOk="0" h="489066" w="380174">
                  <a:moveTo>
                    <a:pt x="368378" y="370159"/>
                  </a:moveTo>
                  <a:cubicBezTo>
                    <a:pt x="368378" y="370159"/>
                    <a:pt x="394104" y="351014"/>
                    <a:pt x="369574" y="346228"/>
                  </a:cubicBezTo>
                  <a:cubicBezTo>
                    <a:pt x="369574" y="346228"/>
                    <a:pt x="388121" y="323493"/>
                    <a:pt x="365984" y="323493"/>
                  </a:cubicBezTo>
                  <a:cubicBezTo>
                    <a:pt x="343249" y="323493"/>
                    <a:pt x="295386" y="341441"/>
                    <a:pt x="246327" y="315117"/>
                  </a:cubicBezTo>
                  <a:cubicBezTo>
                    <a:pt x="219404" y="300758"/>
                    <a:pt x="205045" y="289988"/>
                    <a:pt x="195472" y="278621"/>
                  </a:cubicBezTo>
                  <a:cubicBezTo>
                    <a:pt x="187694" y="269048"/>
                    <a:pt x="182908" y="258279"/>
                    <a:pt x="178720" y="245117"/>
                  </a:cubicBezTo>
                  <a:cubicBezTo>
                    <a:pt x="178720" y="245117"/>
                    <a:pt x="262480" y="223578"/>
                    <a:pt x="254104" y="121271"/>
                  </a:cubicBezTo>
                  <a:cubicBezTo>
                    <a:pt x="253506" y="111698"/>
                    <a:pt x="251711" y="102724"/>
                    <a:pt x="249318" y="94348"/>
                  </a:cubicBezTo>
                  <a:cubicBezTo>
                    <a:pt x="227780" y="11186"/>
                    <a:pt x="138635" y="-15737"/>
                    <a:pt x="140429" y="11186"/>
                  </a:cubicBezTo>
                  <a:cubicBezTo>
                    <a:pt x="140429" y="11186"/>
                    <a:pt x="99746" y="-15139"/>
                    <a:pt x="99148" y="12981"/>
                  </a:cubicBezTo>
                  <a:cubicBezTo>
                    <a:pt x="99148" y="12981"/>
                    <a:pt x="8806" y="49476"/>
                    <a:pt x="1028" y="120673"/>
                  </a:cubicBezTo>
                  <a:cubicBezTo>
                    <a:pt x="-8544" y="205630"/>
                    <a:pt x="51883" y="237339"/>
                    <a:pt x="51883" y="237339"/>
                  </a:cubicBezTo>
                  <a:cubicBezTo>
                    <a:pt x="51883" y="237339"/>
                    <a:pt x="50088" y="254091"/>
                    <a:pt x="33336" y="274433"/>
                  </a:cubicBezTo>
                  <a:cubicBezTo>
                    <a:pt x="29148" y="279219"/>
                    <a:pt x="24960" y="286997"/>
                    <a:pt x="21370" y="297766"/>
                  </a:cubicBezTo>
                  <a:cubicBezTo>
                    <a:pt x="10002" y="332467"/>
                    <a:pt x="6413" y="422210"/>
                    <a:pt x="74618" y="461697"/>
                  </a:cubicBezTo>
                  <a:cubicBezTo>
                    <a:pt x="113506" y="484432"/>
                    <a:pt x="165558" y="498193"/>
                    <a:pt x="245728" y="482039"/>
                  </a:cubicBezTo>
                  <a:cubicBezTo>
                    <a:pt x="251113" y="480843"/>
                    <a:pt x="257096" y="479646"/>
                    <a:pt x="262480" y="477851"/>
                  </a:cubicBezTo>
                  <a:cubicBezTo>
                    <a:pt x="297780" y="464689"/>
                    <a:pt x="313335" y="419817"/>
                    <a:pt x="343249" y="404860"/>
                  </a:cubicBezTo>
                  <a:cubicBezTo>
                    <a:pt x="373164" y="388706"/>
                    <a:pt x="381540" y="374945"/>
                    <a:pt x="368378" y="3701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8"/>
            <p:cNvSpPr/>
            <p:nvPr/>
          </p:nvSpPr>
          <p:spPr>
            <a:xfrm>
              <a:off x="1434079" y="4786792"/>
              <a:ext cx="217916" cy="157982"/>
            </a:xfrm>
            <a:custGeom>
              <a:rect b="b" l="l" r="r" t="t"/>
              <a:pathLst>
                <a:path extrusionOk="0" h="166736" w="229990">
                  <a:moveTo>
                    <a:pt x="222594" y="54804"/>
                  </a:moveTo>
                  <a:cubicBezTo>
                    <a:pt x="204047" y="40445"/>
                    <a:pt x="186098" y="55402"/>
                    <a:pt x="147210" y="35061"/>
                  </a:cubicBezTo>
                  <a:cubicBezTo>
                    <a:pt x="107723" y="14719"/>
                    <a:pt x="112509" y="11727"/>
                    <a:pt x="83791" y="2155"/>
                  </a:cubicBezTo>
                  <a:cubicBezTo>
                    <a:pt x="81996" y="1556"/>
                    <a:pt x="34133" y="-9213"/>
                    <a:pt x="11398" y="23693"/>
                  </a:cubicBezTo>
                  <a:cubicBezTo>
                    <a:pt x="6013" y="31471"/>
                    <a:pt x="2424" y="41044"/>
                    <a:pt x="629" y="54206"/>
                  </a:cubicBezTo>
                  <a:cubicBezTo>
                    <a:pt x="-8346" y="123608"/>
                    <a:pt x="80800" y="168479"/>
                    <a:pt x="137637" y="166684"/>
                  </a:cubicBezTo>
                  <a:cubicBezTo>
                    <a:pt x="165757" y="166086"/>
                    <a:pt x="175928" y="159505"/>
                    <a:pt x="178919" y="152924"/>
                  </a:cubicBezTo>
                  <a:cubicBezTo>
                    <a:pt x="181911" y="146342"/>
                    <a:pt x="177722" y="140360"/>
                    <a:pt x="177722" y="140360"/>
                  </a:cubicBezTo>
                  <a:cubicBezTo>
                    <a:pt x="177722" y="140360"/>
                    <a:pt x="209432" y="134975"/>
                    <a:pt x="199261" y="117625"/>
                  </a:cubicBezTo>
                  <a:cubicBezTo>
                    <a:pt x="199261" y="117625"/>
                    <a:pt x="234560" y="106257"/>
                    <a:pt x="216611" y="85915"/>
                  </a:cubicBezTo>
                  <a:cubicBezTo>
                    <a:pt x="217808" y="85915"/>
                    <a:pt x="241739" y="69762"/>
                    <a:pt x="222594" y="548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8"/>
            <p:cNvSpPr/>
            <p:nvPr/>
          </p:nvSpPr>
          <p:spPr>
            <a:xfrm>
              <a:off x="1269364" y="4655760"/>
              <a:ext cx="58916" cy="40815"/>
            </a:xfrm>
            <a:custGeom>
              <a:rect b="b" l="l" r="r" t="t"/>
              <a:pathLst>
                <a:path extrusionOk="0" h="43076" w="62180">
                  <a:moveTo>
                    <a:pt x="62181" y="43077"/>
                  </a:moveTo>
                  <a:cubicBezTo>
                    <a:pt x="62181" y="43077"/>
                    <a:pt x="22694" y="37692"/>
                    <a:pt x="7138" y="25128"/>
                  </a:cubicBezTo>
                  <a:cubicBezTo>
                    <a:pt x="-7819" y="13162"/>
                    <a:pt x="3549" y="0"/>
                    <a:pt x="15514" y="0"/>
                  </a:cubicBezTo>
                  <a:cubicBezTo>
                    <a:pt x="28078" y="0"/>
                    <a:pt x="62181" y="43077"/>
                    <a:pt x="62181" y="430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8"/>
            <p:cNvSpPr/>
            <p:nvPr/>
          </p:nvSpPr>
          <p:spPr>
            <a:xfrm>
              <a:off x="1280126" y="4656892"/>
              <a:ext cx="43608" cy="31177"/>
            </a:xfrm>
            <a:custGeom>
              <a:rect b="b" l="l" r="r" t="t"/>
              <a:pathLst>
                <a:path extrusionOk="0" h="32905" w="46024">
                  <a:moveTo>
                    <a:pt x="46024" y="32906"/>
                  </a:moveTo>
                  <a:cubicBezTo>
                    <a:pt x="46024" y="32906"/>
                    <a:pt x="16110" y="28119"/>
                    <a:pt x="5341" y="19145"/>
                  </a:cubicBezTo>
                  <a:cubicBezTo>
                    <a:pt x="-6027" y="9573"/>
                    <a:pt x="2947" y="0"/>
                    <a:pt x="11922" y="0"/>
                  </a:cubicBezTo>
                  <a:cubicBezTo>
                    <a:pt x="21495" y="0"/>
                    <a:pt x="46024" y="32906"/>
                    <a:pt x="46024" y="329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8"/>
            <p:cNvSpPr/>
            <p:nvPr/>
          </p:nvSpPr>
          <p:spPr>
            <a:xfrm>
              <a:off x="1275249" y="4619934"/>
              <a:ext cx="65163" cy="79831"/>
            </a:xfrm>
            <a:custGeom>
              <a:rect b="b" l="l" r="r" t="t"/>
              <a:pathLst>
                <a:path extrusionOk="0" h="84254" w="68774">
                  <a:moveTo>
                    <a:pt x="51176" y="22296"/>
                  </a:moveTo>
                  <a:cubicBezTo>
                    <a:pt x="51176" y="22296"/>
                    <a:pt x="66732" y="33664"/>
                    <a:pt x="63142" y="45629"/>
                  </a:cubicBezTo>
                  <a:cubicBezTo>
                    <a:pt x="60151" y="57595"/>
                    <a:pt x="64937" y="65971"/>
                    <a:pt x="67928" y="73749"/>
                  </a:cubicBezTo>
                  <a:cubicBezTo>
                    <a:pt x="70920" y="81527"/>
                    <a:pt x="66133" y="89903"/>
                    <a:pt x="51176" y="79133"/>
                  </a:cubicBezTo>
                  <a:cubicBezTo>
                    <a:pt x="36817" y="68364"/>
                    <a:pt x="12287" y="45031"/>
                    <a:pt x="2116" y="21099"/>
                  </a:cubicBezTo>
                  <a:cubicBezTo>
                    <a:pt x="-7456" y="-2832"/>
                    <a:pt x="18270" y="-2832"/>
                    <a:pt x="23057" y="3749"/>
                  </a:cubicBezTo>
                  <a:cubicBezTo>
                    <a:pt x="29039" y="10330"/>
                    <a:pt x="37416" y="19305"/>
                    <a:pt x="51176" y="222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8"/>
            <p:cNvSpPr/>
            <p:nvPr/>
          </p:nvSpPr>
          <p:spPr>
            <a:xfrm>
              <a:off x="1348193" y="4699571"/>
              <a:ext cx="42936" cy="27924"/>
            </a:xfrm>
            <a:custGeom>
              <a:rect b="b" l="l" r="r" t="t"/>
              <a:pathLst>
                <a:path extrusionOk="0" h="29471" w="45315">
                  <a:moveTo>
                    <a:pt x="433" y="4565"/>
                  </a:moveTo>
                  <a:cubicBezTo>
                    <a:pt x="-1961" y="10548"/>
                    <a:pt x="5817" y="20120"/>
                    <a:pt x="17783" y="25505"/>
                  </a:cubicBezTo>
                  <a:cubicBezTo>
                    <a:pt x="30347" y="30890"/>
                    <a:pt x="42313" y="30890"/>
                    <a:pt x="44706" y="24907"/>
                  </a:cubicBezTo>
                  <a:cubicBezTo>
                    <a:pt x="47697" y="18924"/>
                    <a:pt x="39321" y="9351"/>
                    <a:pt x="27356" y="3967"/>
                  </a:cubicBezTo>
                  <a:cubicBezTo>
                    <a:pt x="14791" y="-1418"/>
                    <a:pt x="2826" y="-1418"/>
                    <a:pt x="433" y="4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8"/>
            <p:cNvSpPr/>
            <p:nvPr/>
          </p:nvSpPr>
          <p:spPr>
            <a:xfrm>
              <a:off x="1514508" y="5010240"/>
              <a:ext cx="48598" cy="88482"/>
            </a:xfrm>
            <a:custGeom>
              <a:rect b="b" l="l" r="r" t="t"/>
              <a:pathLst>
                <a:path extrusionOk="0" h="93385" w="51291">
                  <a:moveTo>
                    <a:pt x="9582" y="7180"/>
                  </a:moveTo>
                  <a:lnTo>
                    <a:pt x="28129" y="41282"/>
                  </a:lnTo>
                  <a:cubicBezTo>
                    <a:pt x="28129" y="41282"/>
                    <a:pt x="-589" y="68803"/>
                    <a:pt x="9" y="75384"/>
                  </a:cubicBezTo>
                  <a:cubicBezTo>
                    <a:pt x="9" y="81966"/>
                    <a:pt x="10778" y="78974"/>
                    <a:pt x="10778" y="78974"/>
                  </a:cubicBezTo>
                  <a:cubicBezTo>
                    <a:pt x="10778" y="78974"/>
                    <a:pt x="11377" y="86154"/>
                    <a:pt x="14966" y="87949"/>
                  </a:cubicBezTo>
                  <a:cubicBezTo>
                    <a:pt x="19753" y="90342"/>
                    <a:pt x="25736" y="86752"/>
                    <a:pt x="25736" y="86752"/>
                  </a:cubicBezTo>
                  <a:cubicBezTo>
                    <a:pt x="25736" y="86752"/>
                    <a:pt x="24539" y="92136"/>
                    <a:pt x="32317" y="93333"/>
                  </a:cubicBezTo>
                  <a:cubicBezTo>
                    <a:pt x="39496" y="94530"/>
                    <a:pt x="47872" y="74786"/>
                    <a:pt x="50265" y="59829"/>
                  </a:cubicBezTo>
                  <a:cubicBezTo>
                    <a:pt x="52659" y="45470"/>
                    <a:pt x="50864" y="40085"/>
                    <a:pt x="44881" y="31111"/>
                  </a:cubicBezTo>
                  <a:cubicBezTo>
                    <a:pt x="38300" y="21538"/>
                    <a:pt x="19753" y="0"/>
                    <a:pt x="19753" y="0"/>
                  </a:cubicBezTo>
                  <a:cubicBezTo>
                    <a:pt x="19753" y="0"/>
                    <a:pt x="10778" y="598"/>
                    <a:pt x="9582" y="71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18"/>
            <p:cNvSpPr/>
            <p:nvPr/>
          </p:nvSpPr>
          <p:spPr>
            <a:xfrm>
              <a:off x="1359169" y="4654627"/>
              <a:ext cx="35573" cy="31745"/>
            </a:xfrm>
            <a:custGeom>
              <a:rect b="b" l="l" r="r" t="t"/>
              <a:pathLst>
                <a:path extrusionOk="0" h="33504" w="37544">
                  <a:moveTo>
                    <a:pt x="14562" y="33504"/>
                  </a:moveTo>
                  <a:cubicBezTo>
                    <a:pt x="12767" y="33504"/>
                    <a:pt x="10972" y="33504"/>
                    <a:pt x="9177" y="32906"/>
                  </a:cubicBezTo>
                  <a:cubicBezTo>
                    <a:pt x="5588" y="31709"/>
                    <a:pt x="3195" y="29316"/>
                    <a:pt x="1400" y="26325"/>
                  </a:cubicBezTo>
                  <a:cubicBezTo>
                    <a:pt x="-994" y="20940"/>
                    <a:pt x="-395" y="12564"/>
                    <a:pt x="3793" y="1795"/>
                  </a:cubicBezTo>
                  <a:cubicBezTo>
                    <a:pt x="3793" y="1196"/>
                    <a:pt x="3793" y="1196"/>
                    <a:pt x="3793" y="1196"/>
                  </a:cubicBezTo>
                  <a:cubicBezTo>
                    <a:pt x="3793" y="598"/>
                    <a:pt x="4391" y="0"/>
                    <a:pt x="5588" y="0"/>
                  </a:cubicBezTo>
                  <a:cubicBezTo>
                    <a:pt x="6186" y="0"/>
                    <a:pt x="6785" y="1196"/>
                    <a:pt x="6785" y="1795"/>
                  </a:cubicBezTo>
                  <a:cubicBezTo>
                    <a:pt x="6785" y="1795"/>
                    <a:pt x="6785" y="2393"/>
                    <a:pt x="6186" y="2991"/>
                  </a:cubicBezTo>
                  <a:cubicBezTo>
                    <a:pt x="1400" y="15555"/>
                    <a:pt x="1998" y="21538"/>
                    <a:pt x="3793" y="25128"/>
                  </a:cubicBezTo>
                  <a:cubicBezTo>
                    <a:pt x="4989" y="27521"/>
                    <a:pt x="6785" y="29316"/>
                    <a:pt x="9776" y="29914"/>
                  </a:cubicBezTo>
                  <a:cubicBezTo>
                    <a:pt x="23537" y="34701"/>
                    <a:pt x="34904" y="14359"/>
                    <a:pt x="34904" y="14359"/>
                  </a:cubicBezTo>
                  <a:cubicBezTo>
                    <a:pt x="35502" y="13761"/>
                    <a:pt x="36100" y="13162"/>
                    <a:pt x="36699" y="13761"/>
                  </a:cubicBezTo>
                  <a:cubicBezTo>
                    <a:pt x="37297" y="14359"/>
                    <a:pt x="37895" y="14957"/>
                    <a:pt x="37297" y="15555"/>
                  </a:cubicBezTo>
                  <a:cubicBezTo>
                    <a:pt x="37895" y="16154"/>
                    <a:pt x="28323" y="33504"/>
                    <a:pt x="14562" y="335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18"/>
            <p:cNvSpPr/>
            <p:nvPr/>
          </p:nvSpPr>
          <p:spPr>
            <a:xfrm>
              <a:off x="1695407" y="4907658"/>
              <a:ext cx="89454" cy="53590"/>
            </a:xfrm>
            <a:custGeom>
              <a:rect b="b" l="l" r="r" t="t"/>
              <a:pathLst>
                <a:path extrusionOk="0" h="56559" w="94411">
                  <a:moveTo>
                    <a:pt x="90672" y="24623"/>
                  </a:moveTo>
                  <a:lnTo>
                    <a:pt x="52980" y="35392"/>
                  </a:lnTo>
                  <a:cubicBezTo>
                    <a:pt x="52980" y="35392"/>
                    <a:pt x="32040" y="1289"/>
                    <a:pt x="25459" y="93"/>
                  </a:cubicBezTo>
                  <a:cubicBezTo>
                    <a:pt x="18878" y="-1104"/>
                    <a:pt x="19476" y="9665"/>
                    <a:pt x="19476" y="9665"/>
                  </a:cubicBezTo>
                  <a:cubicBezTo>
                    <a:pt x="19476" y="9665"/>
                    <a:pt x="12296" y="8469"/>
                    <a:pt x="9903" y="11460"/>
                  </a:cubicBezTo>
                  <a:cubicBezTo>
                    <a:pt x="6313" y="15648"/>
                    <a:pt x="8706" y="22230"/>
                    <a:pt x="8706" y="22230"/>
                  </a:cubicBezTo>
                  <a:cubicBezTo>
                    <a:pt x="8706" y="22230"/>
                    <a:pt x="3921" y="19836"/>
                    <a:pt x="331" y="27016"/>
                  </a:cubicBezTo>
                  <a:cubicBezTo>
                    <a:pt x="-2661" y="34195"/>
                    <a:pt x="15287" y="46161"/>
                    <a:pt x="28450" y="52144"/>
                  </a:cubicBezTo>
                  <a:cubicBezTo>
                    <a:pt x="42210" y="58127"/>
                    <a:pt x="46997" y="57529"/>
                    <a:pt x="57767" y="53340"/>
                  </a:cubicBezTo>
                  <a:cubicBezTo>
                    <a:pt x="68535" y="49153"/>
                    <a:pt x="93664" y="35392"/>
                    <a:pt x="93664" y="35392"/>
                  </a:cubicBezTo>
                  <a:cubicBezTo>
                    <a:pt x="93664" y="35392"/>
                    <a:pt x="96655" y="27016"/>
                    <a:pt x="90672" y="246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18"/>
            <p:cNvSpPr/>
            <p:nvPr/>
          </p:nvSpPr>
          <p:spPr>
            <a:xfrm>
              <a:off x="1822031" y="4653061"/>
              <a:ext cx="205449" cy="214506"/>
            </a:xfrm>
            <a:custGeom>
              <a:rect b="b" l="l" r="r" t="t"/>
              <a:pathLst>
                <a:path extrusionOk="0" h="226392" w="216833">
                  <a:moveTo>
                    <a:pt x="2356" y="144047"/>
                  </a:moveTo>
                  <a:cubicBezTo>
                    <a:pt x="6544" y="124902"/>
                    <a:pt x="17313" y="107552"/>
                    <a:pt x="61587" y="93193"/>
                  </a:cubicBezTo>
                  <a:cubicBezTo>
                    <a:pt x="105860" y="78834"/>
                    <a:pt x="123210" y="47723"/>
                    <a:pt x="142356" y="13620"/>
                  </a:cubicBezTo>
                  <a:cubicBezTo>
                    <a:pt x="161501" y="-20482"/>
                    <a:pt x="165090" y="20201"/>
                    <a:pt x="165090" y="20201"/>
                  </a:cubicBezTo>
                  <a:cubicBezTo>
                    <a:pt x="165090" y="20201"/>
                    <a:pt x="190219" y="14219"/>
                    <a:pt x="188424" y="45928"/>
                  </a:cubicBezTo>
                  <a:cubicBezTo>
                    <a:pt x="188424" y="45928"/>
                    <a:pt x="207569" y="39945"/>
                    <a:pt x="206971" y="66270"/>
                  </a:cubicBezTo>
                  <a:cubicBezTo>
                    <a:pt x="206971" y="66270"/>
                    <a:pt x="227911" y="69261"/>
                    <a:pt x="208766" y="99774"/>
                  </a:cubicBezTo>
                  <a:cubicBezTo>
                    <a:pt x="189620" y="130287"/>
                    <a:pt x="198595" y="172167"/>
                    <a:pt x="148937" y="206269"/>
                  </a:cubicBezTo>
                  <a:cubicBezTo>
                    <a:pt x="98681" y="239774"/>
                    <a:pt x="-17986" y="239175"/>
                    <a:pt x="2356" y="1440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18"/>
            <p:cNvSpPr/>
            <p:nvPr/>
          </p:nvSpPr>
          <p:spPr>
            <a:xfrm>
              <a:off x="1843164" y="4619519"/>
              <a:ext cx="174948" cy="216353"/>
            </a:xfrm>
            <a:custGeom>
              <a:rect b="b" l="l" r="r" t="t"/>
              <a:pathLst>
                <a:path extrusionOk="0" h="228341" w="184642">
                  <a:moveTo>
                    <a:pt x="7549" y="190854"/>
                  </a:moveTo>
                  <a:cubicBezTo>
                    <a:pt x="-2024" y="176495"/>
                    <a:pt x="-5613" y="152564"/>
                    <a:pt x="15925" y="134017"/>
                  </a:cubicBezTo>
                  <a:cubicBezTo>
                    <a:pt x="53018" y="91538"/>
                    <a:pt x="87121" y="49658"/>
                    <a:pt x="106266" y="0"/>
                  </a:cubicBezTo>
                  <a:cubicBezTo>
                    <a:pt x="123617" y="98718"/>
                    <a:pt x="52420" y="129829"/>
                    <a:pt x="52420" y="129829"/>
                  </a:cubicBezTo>
                  <a:cubicBezTo>
                    <a:pt x="66181" y="159743"/>
                    <a:pt x="78147" y="172906"/>
                    <a:pt x="131993" y="193846"/>
                  </a:cubicBezTo>
                  <a:cubicBezTo>
                    <a:pt x="150540" y="201025"/>
                    <a:pt x="168489" y="202820"/>
                    <a:pt x="184642" y="201623"/>
                  </a:cubicBezTo>
                  <a:cubicBezTo>
                    <a:pt x="126608" y="231538"/>
                    <a:pt x="53018" y="246495"/>
                    <a:pt x="7549" y="190854"/>
                  </a:cubicBezTo>
                  <a:close/>
                </a:path>
              </a:pathLst>
            </a:custGeom>
            <a:solidFill>
              <a:srgbClr val="F4C6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8"/>
            <p:cNvSpPr/>
            <p:nvPr/>
          </p:nvSpPr>
          <p:spPr>
            <a:xfrm>
              <a:off x="1695361" y="4499124"/>
              <a:ext cx="410264" cy="489566"/>
            </a:xfrm>
            <a:custGeom>
              <a:rect b="b" l="l" r="r" t="t"/>
              <a:pathLst>
                <a:path extrusionOk="0" h="516692" w="432996">
                  <a:moveTo>
                    <a:pt x="422771" y="362332"/>
                  </a:moveTo>
                  <a:cubicBezTo>
                    <a:pt x="422771" y="362332"/>
                    <a:pt x="447300" y="338400"/>
                    <a:pt x="420377" y="337204"/>
                  </a:cubicBezTo>
                  <a:cubicBezTo>
                    <a:pt x="420377" y="337204"/>
                    <a:pt x="436531" y="310879"/>
                    <a:pt x="413197" y="313871"/>
                  </a:cubicBezTo>
                  <a:cubicBezTo>
                    <a:pt x="397642" y="315665"/>
                    <a:pt x="371916" y="327033"/>
                    <a:pt x="340805" y="328828"/>
                  </a:cubicBezTo>
                  <a:cubicBezTo>
                    <a:pt x="282173" y="358144"/>
                    <a:pt x="209181" y="373101"/>
                    <a:pt x="163113" y="318059"/>
                  </a:cubicBezTo>
                  <a:cubicBezTo>
                    <a:pt x="153541" y="303700"/>
                    <a:pt x="149950" y="279768"/>
                    <a:pt x="171489" y="261221"/>
                  </a:cubicBezTo>
                  <a:cubicBezTo>
                    <a:pt x="208583" y="218743"/>
                    <a:pt x="242685" y="176862"/>
                    <a:pt x="261831" y="127204"/>
                  </a:cubicBezTo>
                  <a:cubicBezTo>
                    <a:pt x="261233" y="124213"/>
                    <a:pt x="260634" y="121820"/>
                    <a:pt x="260036" y="118828"/>
                  </a:cubicBezTo>
                  <a:cubicBezTo>
                    <a:pt x="237301" y="13529"/>
                    <a:pt x="129010" y="-19975"/>
                    <a:pt x="134993" y="11136"/>
                  </a:cubicBezTo>
                  <a:cubicBezTo>
                    <a:pt x="134993" y="11136"/>
                    <a:pt x="89523" y="-11000"/>
                    <a:pt x="92515" y="18914"/>
                  </a:cubicBezTo>
                  <a:cubicBezTo>
                    <a:pt x="92515" y="18914"/>
                    <a:pt x="13541" y="49427"/>
                    <a:pt x="1575" y="134384"/>
                  </a:cubicBezTo>
                  <a:cubicBezTo>
                    <a:pt x="-12784" y="234896"/>
                    <a:pt x="75763" y="257631"/>
                    <a:pt x="75763" y="257631"/>
                  </a:cubicBezTo>
                  <a:cubicBezTo>
                    <a:pt x="75763" y="257631"/>
                    <a:pt x="75164" y="283358"/>
                    <a:pt x="60207" y="307289"/>
                  </a:cubicBezTo>
                  <a:cubicBezTo>
                    <a:pt x="55421" y="315067"/>
                    <a:pt x="50634" y="328828"/>
                    <a:pt x="49438" y="346777"/>
                  </a:cubicBezTo>
                  <a:cubicBezTo>
                    <a:pt x="46447" y="385665"/>
                    <a:pt x="69780" y="470024"/>
                    <a:pt x="129010" y="496349"/>
                  </a:cubicBezTo>
                  <a:cubicBezTo>
                    <a:pt x="165506" y="512503"/>
                    <a:pt x="212172" y="525665"/>
                    <a:pt x="286959" y="508913"/>
                  </a:cubicBezTo>
                  <a:cubicBezTo>
                    <a:pt x="302514" y="505323"/>
                    <a:pt x="327044" y="496349"/>
                    <a:pt x="330036" y="493357"/>
                  </a:cubicBezTo>
                  <a:cubicBezTo>
                    <a:pt x="362942" y="478400"/>
                    <a:pt x="371317" y="420964"/>
                    <a:pt x="400035" y="401221"/>
                  </a:cubicBezTo>
                  <a:cubicBezTo>
                    <a:pt x="429950" y="380879"/>
                    <a:pt x="437129" y="365323"/>
                    <a:pt x="422771" y="3623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18"/>
            <p:cNvSpPr/>
            <p:nvPr/>
          </p:nvSpPr>
          <p:spPr>
            <a:xfrm>
              <a:off x="1659973" y="4621186"/>
              <a:ext cx="56193" cy="29396"/>
            </a:xfrm>
            <a:custGeom>
              <a:rect b="b" l="l" r="r" t="t"/>
              <a:pathLst>
                <a:path extrusionOk="0" h="31025" w="59307">
                  <a:moveTo>
                    <a:pt x="59307" y="21571"/>
                  </a:moveTo>
                  <a:cubicBezTo>
                    <a:pt x="59307" y="21571"/>
                    <a:pt x="27597" y="33537"/>
                    <a:pt x="11444" y="30546"/>
                  </a:cubicBezTo>
                  <a:cubicBezTo>
                    <a:pt x="-4710" y="27554"/>
                    <a:pt x="-1719" y="13195"/>
                    <a:pt x="7854" y="8409"/>
                  </a:cubicBezTo>
                  <a:cubicBezTo>
                    <a:pt x="10247" y="7212"/>
                    <a:pt x="28196" y="-565"/>
                    <a:pt x="33580" y="33"/>
                  </a:cubicBezTo>
                  <a:cubicBezTo>
                    <a:pt x="49136" y="3024"/>
                    <a:pt x="59307" y="21571"/>
                    <a:pt x="59307" y="215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8"/>
            <p:cNvSpPr/>
            <p:nvPr/>
          </p:nvSpPr>
          <p:spPr>
            <a:xfrm>
              <a:off x="1651576" y="4574818"/>
              <a:ext cx="78258" cy="74728"/>
            </a:xfrm>
            <a:custGeom>
              <a:rect b="b" l="l" r="r" t="t"/>
              <a:pathLst>
                <a:path extrusionOk="0" h="78869" w="82594">
                  <a:moveTo>
                    <a:pt x="54419" y="16716"/>
                  </a:moveTo>
                  <a:cubicBezTo>
                    <a:pt x="54419" y="16716"/>
                    <a:pt x="72367" y="25690"/>
                    <a:pt x="71171" y="38853"/>
                  </a:cubicBezTo>
                  <a:cubicBezTo>
                    <a:pt x="69974" y="51417"/>
                    <a:pt x="76555" y="59195"/>
                    <a:pt x="80743" y="66972"/>
                  </a:cubicBezTo>
                  <a:cubicBezTo>
                    <a:pt x="85529" y="74152"/>
                    <a:pt x="81342" y="84323"/>
                    <a:pt x="64589" y="75348"/>
                  </a:cubicBezTo>
                  <a:cubicBezTo>
                    <a:pt x="47838" y="66972"/>
                    <a:pt x="18521" y="47229"/>
                    <a:pt x="4162" y="23896"/>
                  </a:cubicBezTo>
                  <a:cubicBezTo>
                    <a:pt x="-10197" y="1160"/>
                    <a:pt x="16726" y="-3626"/>
                    <a:pt x="22709" y="2357"/>
                  </a:cubicBezTo>
                  <a:cubicBezTo>
                    <a:pt x="29889" y="8340"/>
                    <a:pt x="39461" y="16118"/>
                    <a:pt x="54419" y="16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1745731" y="4644958"/>
              <a:ext cx="45556" cy="28995"/>
            </a:xfrm>
            <a:custGeom>
              <a:rect b="b" l="l" r="r" t="t"/>
              <a:pathLst>
                <a:path extrusionOk="0" h="30602" w="48080">
                  <a:moveTo>
                    <a:pt x="408" y="5429"/>
                  </a:moveTo>
                  <a:cubicBezTo>
                    <a:pt x="-1986" y="12011"/>
                    <a:pt x="6390" y="21583"/>
                    <a:pt x="19553" y="26968"/>
                  </a:cubicBezTo>
                  <a:cubicBezTo>
                    <a:pt x="32715" y="32352"/>
                    <a:pt x="45279" y="31754"/>
                    <a:pt x="47672" y="25173"/>
                  </a:cubicBezTo>
                  <a:cubicBezTo>
                    <a:pt x="50066" y="18592"/>
                    <a:pt x="41690" y="9019"/>
                    <a:pt x="28528" y="3635"/>
                  </a:cubicBezTo>
                  <a:cubicBezTo>
                    <a:pt x="15963" y="-1750"/>
                    <a:pt x="3399" y="-1152"/>
                    <a:pt x="408" y="5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1823472" y="4670086"/>
              <a:ext cx="258257" cy="234781"/>
            </a:xfrm>
            <a:custGeom>
              <a:rect b="b" l="l" r="r" t="t"/>
              <a:pathLst>
                <a:path extrusionOk="0" h="247790" w="272567">
                  <a:moveTo>
                    <a:pt x="263483" y="87770"/>
                  </a:moveTo>
                  <a:cubicBezTo>
                    <a:pt x="270064" y="57855"/>
                    <a:pt x="246730" y="60248"/>
                    <a:pt x="246730" y="60248"/>
                  </a:cubicBezTo>
                  <a:cubicBezTo>
                    <a:pt x="256303" y="23753"/>
                    <a:pt x="225790" y="25548"/>
                    <a:pt x="225790" y="25548"/>
                  </a:cubicBezTo>
                  <a:cubicBezTo>
                    <a:pt x="225790" y="25548"/>
                    <a:pt x="231175" y="-22315"/>
                    <a:pt x="200662" y="12984"/>
                  </a:cubicBezTo>
                  <a:cubicBezTo>
                    <a:pt x="170149" y="48283"/>
                    <a:pt x="143825" y="80590"/>
                    <a:pt x="88782" y="87171"/>
                  </a:cubicBezTo>
                  <a:cubicBezTo>
                    <a:pt x="34338" y="93753"/>
                    <a:pt x="17585" y="111701"/>
                    <a:pt x="8611" y="132641"/>
                  </a:cubicBezTo>
                  <a:cubicBezTo>
                    <a:pt x="5619" y="139223"/>
                    <a:pt x="3825" y="145206"/>
                    <a:pt x="2628" y="151188"/>
                  </a:cubicBezTo>
                  <a:cubicBezTo>
                    <a:pt x="-19509" y="242128"/>
                    <a:pt x="103739" y="263667"/>
                    <a:pt x="164765" y="237342"/>
                  </a:cubicBezTo>
                  <a:cubicBezTo>
                    <a:pt x="223397" y="211616"/>
                    <a:pt x="228781" y="169137"/>
                    <a:pt x="250320" y="138026"/>
                  </a:cubicBezTo>
                  <a:cubicBezTo>
                    <a:pt x="252713" y="134436"/>
                    <a:pt x="255704" y="130847"/>
                    <a:pt x="258696" y="127855"/>
                  </a:cubicBezTo>
                  <a:cubicBezTo>
                    <a:pt x="286815" y="96146"/>
                    <a:pt x="263483" y="87770"/>
                    <a:pt x="263483" y="877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1742994" y="4600637"/>
              <a:ext cx="14755" cy="19096"/>
            </a:xfrm>
            <a:custGeom>
              <a:rect b="b" l="l" r="r" t="t"/>
              <a:pathLst>
                <a:path extrusionOk="0" h="20154" w="15573">
                  <a:moveTo>
                    <a:pt x="15265" y="11573"/>
                  </a:moveTo>
                  <a:cubicBezTo>
                    <a:pt x="14069" y="16958"/>
                    <a:pt x="9880" y="21146"/>
                    <a:pt x="5693" y="19949"/>
                  </a:cubicBezTo>
                  <a:cubicBezTo>
                    <a:pt x="1505" y="19351"/>
                    <a:pt x="-888" y="13966"/>
                    <a:pt x="308" y="8582"/>
                  </a:cubicBezTo>
                  <a:cubicBezTo>
                    <a:pt x="1505" y="3197"/>
                    <a:pt x="5693" y="-991"/>
                    <a:pt x="9880" y="206"/>
                  </a:cubicBezTo>
                  <a:cubicBezTo>
                    <a:pt x="14069" y="804"/>
                    <a:pt x="16462" y="5590"/>
                    <a:pt x="15265" y="115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8"/>
            <p:cNvSpPr/>
            <p:nvPr/>
          </p:nvSpPr>
          <p:spPr>
            <a:xfrm>
              <a:off x="1855451" y="4978214"/>
              <a:ext cx="58463" cy="84296"/>
            </a:xfrm>
            <a:custGeom>
              <a:rect b="b" l="l" r="r" t="t"/>
              <a:pathLst>
                <a:path extrusionOk="0" h="88967" w="61702">
                  <a:moveTo>
                    <a:pt x="46021" y="2127"/>
                  </a:moveTo>
                  <a:lnTo>
                    <a:pt x="43029" y="41016"/>
                  </a:lnTo>
                  <a:cubicBezTo>
                    <a:pt x="43029" y="41016"/>
                    <a:pt x="4140" y="48794"/>
                    <a:pt x="551" y="54777"/>
                  </a:cubicBezTo>
                  <a:cubicBezTo>
                    <a:pt x="-2441" y="60760"/>
                    <a:pt x="7730" y="63751"/>
                    <a:pt x="7730" y="63751"/>
                  </a:cubicBezTo>
                  <a:cubicBezTo>
                    <a:pt x="7730" y="63751"/>
                    <a:pt x="4140" y="70332"/>
                    <a:pt x="5935" y="73922"/>
                  </a:cubicBezTo>
                  <a:cubicBezTo>
                    <a:pt x="8927" y="78708"/>
                    <a:pt x="16106" y="78708"/>
                    <a:pt x="16106" y="78708"/>
                  </a:cubicBezTo>
                  <a:cubicBezTo>
                    <a:pt x="16106" y="78708"/>
                    <a:pt x="12516" y="82896"/>
                    <a:pt x="17901" y="87683"/>
                  </a:cubicBezTo>
                  <a:cubicBezTo>
                    <a:pt x="23286" y="93067"/>
                    <a:pt x="41235" y="80503"/>
                    <a:pt x="50807" y="69136"/>
                  </a:cubicBezTo>
                  <a:cubicBezTo>
                    <a:pt x="60978" y="58366"/>
                    <a:pt x="62175" y="52982"/>
                    <a:pt x="61576" y="41614"/>
                  </a:cubicBezTo>
                  <a:cubicBezTo>
                    <a:pt x="61576" y="30247"/>
                    <a:pt x="56790" y="2127"/>
                    <a:pt x="56790" y="2127"/>
                  </a:cubicBezTo>
                  <a:cubicBezTo>
                    <a:pt x="56790" y="2127"/>
                    <a:pt x="50807" y="-2659"/>
                    <a:pt x="46021" y="21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p18"/>
          <p:cNvGrpSpPr/>
          <p:nvPr/>
        </p:nvGrpSpPr>
        <p:grpSpPr>
          <a:xfrm>
            <a:off x="1518302" y="4819067"/>
            <a:ext cx="1604587" cy="479567"/>
            <a:chOff x="1518302" y="4819067"/>
            <a:chExt cx="1604587" cy="479567"/>
          </a:xfrm>
        </p:grpSpPr>
        <p:grpSp>
          <p:nvGrpSpPr>
            <p:cNvPr id="680" name="Google Shape;680;p18"/>
            <p:cNvGrpSpPr/>
            <p:nvPr/>
          </p:nvGrpSpPr>
          <p:grpSpPr>
            <a:xfrm>
              <a:off x="1518302" y="5058842"/>
              <a:ext cx="440212" cy="239792"/>
              <a:chOff x="6849227" y="4807679"/>
              <a:chExt cx="440212" cy="239792"/>
            </a:xfrm>
          </p:grpSpPr>
          <p:sp>
            <p:nvSpPr>
              <p:cNvPr id="681" name="Google Shape;681;p18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5" name="Google Shape;685;p18"/>
            <p:cNvGrpSpPr/>
            <p:nvPr/>
          </p:nvGrpSpPr>
          <p:grpSpPr>
            <a:xfrm>
              <a:off x="2682677" y="4819067"/>
              <a:ext cx="440212" cy="239792"/>
              <a:chOff x="6849227" y="4807679"/>
              <a:chExt cx="440212" cy="239792"/>
            </a:xfrm>
          </p:grpSpPr>
          <p:sp>
            <p:nvSpPr>
              <p:cNvPr id="686" name="Google Shape;686;p18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18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8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Google Shape;691;p19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692" name="Google Shape;692;p19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19"/>
          <p:cNvGrpSpPr/>
          <p:nvPr/>
        </p:nvGrpSpPr>
        <p:grpSpPr>
          <a:xfrm flipH="1">
            <a:off x="173544" y="4121262"/>
            <a:ext cx="733512" cy="789118"/>
            <a:chOff x="7449801" y="3340775"/>
            <a:chExt cx="1425680" cy="1533757"/>
          </a:xfrm>
        </p:grpSpPr>
        <p:sp>
          <p:nvSpPr>
            <p:cNvPr id="695" name="Google Shape;695;p19"/>
            <p:cNvSpPr/>
            <p:nvPr/>
          </p:nvSpPr>
          <p:spPr>
            <a:xfrm>
              <a:off x="7517142" y="3431250"/>
              <a:ext cx="1358339" cy="1443282"/>
            </a:xfrm>
            <a:custGeom>
              <a:rect b="b" l="l" r="r" t="t"/>
              <a:pathLst>
                <a:path extrusionOk="0" h="1523253" w="1433603">
                  <a:moveTo>
                    <a:pt x="214876" y="552526"/>
                  </a:moveTo>
                  <a:cubicBezTo>
                    <a:pt x="232226" y="610560"/>
                    <a:pt x="207098" y="673978"/>
                    <a:pt x="171798" y="723038"/>
                  </a:cubicBezTo>
                  <a:cubicBezTo>
                    <a:pt x="136500" y="772098"/>
                    <a:pt x="89833" y="813380"/>
                    <a:pt x="56927" y="864235"/>
                  </a:cubicBezTo>
                  <a:cubicBezTo>
                    <a:pt x="-1107" y="952781"/>
                    <a:pt x="-16064" y="1067653"/>
                    <a:pt x="18038" y="1168165"/>
                  </a:cubicBezTo>
                  <a:cubicBezTo>
                    <a:pt x="52141" y="1269276"/>
                    <a:pt x="131713" y="1350045"/>
                    <a:pt x="222055" y="1406882"/>
                  </a:cubicBezTo>
                  <a:cubicBezTo>
                    <a:pt x="440430" y="1544489"/>
                    <a:pt x="723421" y="1552865"/>
                    <a:pt x="967523" y="1469703"/>
                  </a:cubicBezTo>
                  <a:cubicBezTo>
                    <a:pt x="1094361" y="1426626"/>
                    <a:pt x="1218804" y="1339276"/>
                    <a:pt x="1299573" y="1232182"/>
                  </a:cubicBezTo>
                  <a:cubicBezTo>
                    <a:pt x="1516154" y="945602"/>
                    <a:pt x="1414445" y="584833"/>
                    <a:pt x="1375556" y="524406"/>
                  </a:cubicBezTo>
                  <a:cubicBezTo>
                    <a:pt x="1362993" y="505261"/>
                    <a:pt x="1343249" y="484321"/>
                    <a:pt x="1321112" y="490304"/>
                  </a:cubicBezTo>
                  <a:cubicBezTo>
                    <a:pt x="1310343" y="493295"/>
                    <a:pt x="1302565" y="501073"/>
                    <a:pt x="1295386" y="509449"/>
                  </a:cubicBezTo>
                  <a:cubicBezTo>
                    <a:pt x="1249916" y="560303"/>
                    <a:pt x="1216412" y="621927"/>
                    <a:pt x="1167950" y="669791"/>
                  </a:cubicBezTo>
                  <a:cubicBezTo>
                    <a:pt x="1080002" y="757141"/>
                    <a:pt x="948976" y="790645"/>
                    <a:pt x="825130" y="782269"/>
                  </a:cubicBezTo>
                  <a:cubicBezTo>
                    <a:pt x="763506" y="778081"/>
                    <a:pt x="691712" y="754149"/>
                    <a:pt x="676156" y="694320"/>
                  </a:cubicBezTo>
                  <a:cubicBezTo>
                    <a:pt x="661797" y="638680"/>
                    <a:pt x="704276" y="586628"/>
                    <a:pt x="737780" y="540560"/>
                  </a:cubicBezTo>
                  <a:cubicBezTo>
                    <a:pt x="814361" y="435859"/>
                    <a:pt x="859233" y="292868"/>
                    <a:pt x="801797" y="176800"/>
                  </a:cubicBezTo>
                  <a:cubicBezTo>
                    <a:pt x="767096" y="106800"/>
                    <a:pt x="700088" y="57142"/>
                    <a:pt x="627695" y="26630"/>
                  </a:cubicBezTo>
                  <a:cubicBezTo>
                    <a:pt x="588208" y="9877"/>
                    <a:pt x="546328" y="-2088"/>
                    <a:pt x="503849" y="305"/>
                  </a:cubicBezTo>
                  <a:cubicBezTo>
                    <a:pt x="450602" y="3296"/>
                    <a:pt x="400943" y="29023"/>
                    <a:pt x="356670" y="58937"/>
                  </a:cubicBezTo>
                  <a:cubicBezTo>
                    <a:pt x="274705" y="114578"/>
                    <a:pt x="204106" y="190561"/>
                    <a:pt x="171798" y="283894"/>
                  </a:cubicBezTo>
                  <a:cubicBezTo>
                    <a:pt x="140089" y="377227"/>
                    <a:pt x="153252" y="489705"/>
                    <a:pt x="220260" y="5620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19"/>
            <p:cNvSpPr/>
            <p:nvPr/>
          </p:nvSpPr>
          <p:spPr>
            <a:xfrm>
              <a:off x="7449801" y="3687488"/>
              <a:ext cx="383901" cy="302022"/>
            </a:xfrm>
            <a:custGeom>
              <a:rect b="b" l="l" r="r" t="t"/>
              <a:pathLst>
                <a:path extrusionOk="0" h="318757" w="405173">
                  <a:moveTo>
                    <a:pt x="245342" y="0"/>
                  </a:moveTo>
                  <a:cubicBezTo>
                    <a:pt x="204658" y="74786"/>
                    <a:pt x="122692" y="98718"/>
                    <a:pt x="38932" y="82564"/>
                  </a:cubicBezTo>
                  <a:cubicBezTo>
                    <a:pt x="32351" y="81367"/>
                    <a:pt x="25172" y="79572"/>
                    <a:pt x="17992" y="81367"/>
                  </a:cubicBezTo>
                  <a:cubicBezTo>
                    <a:pt x="5428" y="84957"/>
                    <a:pt x="641" y="99914"/>
                    <a:pt x="43" y="113076"/>
                  </a:cubicBezTo>
                  <a:cubicBezTo>
                    <a:pt x="-1153" y="150769"/>
                    <a:pt x="22778" y="184871"/>
                    <a:pt x="49701" y="211196"/>
                  </a:cubicBezTo>
                  <a:cubicBezTo>
                    <a:pt x="108333" y="269828"/>
                    <a:pt x="187308" y="307520"/>
                    <a:pt x="269871" y="317093"/>
                  </a:cubicBezTo>
                  <a:cubicBezTo>
                    <a:pt x="312350" y="321879"/>
                    <a:pt x="360812" y="317691"/>
                    <a:pt x="390726" y="286580"/>
                  </a:cubicBezTo>
                  <a:cubicBezTo>
                    <a:pt x="400299" y="277008"/>
                    <a:pt x="407478" y="263845"/>
                    <a:pt x="404486" y="250683"/>
                  </a:cubicBezTo>
                  <a:cubicBezTo>
                    <a:pt x="400299" y="233931"/>
                    <a:pt x="381154" y="225555"/>
                    <a:pt x="363803" y="224358"/>
                  </a:cubicBezTo>
                  <a:cubicBezTo>
                    <a:pt x="346453" y="223162"/>
                    <a:pt x="329102" y="225555"/>
                    <a:pt x="312350" y="220170"/>
                  </a:cubicBezTo>
                  <a:cubicBezTo>
                    <a:pt x="274060" y="207008"/>
                    <a:pt x="264487" y="157350"/>
                    <a:pt x="266282" y="116666"/>
                  </a:cubicBezTo>
                  <a:cubicBezTo>
                    <a:pt x="268675" y="75983"/>
                    <a:pt x="273462" y="29316"/>
                    <a:pt x="24534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19"/>
            <p:cNvSpPr/>
            <p:nvPr/>
          </p:nvSpPr>
          <p:spPr>
            <a:xfrm>
              <a:off x="7465698" y="3776958"/>
              <a:ext cx="339560" cy="176177"/>
            </a:xfrm>
            <a:custGeom>
              <a:rect b="b" l="l" r="r" t="t"/>
              <a:pathLst>
                <a:path extrusionOk="0" h="185939" w="358375">
                  <a:moveTo>
                    <a:pt x="0" y="0"/>
                  </a:moveTo>
                  <a:cubicBezTo>
                    <a:pt x="10171" y="34701"/>
                    <a:pt x="31709" y="64615"/>
                    <a:pt x="57436" y="88547"/>
                  </a:cubicBezTo>
                  <a:cubicBezTo>
                    <a:pt x="83760" y="111880"/>
                    <a:pt x="114871" y="129230"/>
                    <a:pt x="148375" y="141795"/>
                  </a:cubicBezTo>
                  <a:cubicBezTo>
                    <a:pt x="165128" y="148376"/>
                    <a:pt x="181880" y="153162"/>
                    <a:pt x="199230" y="157948"/>
                  </a:cubicBezTo>
                  <a:cubicBezTo>
                    <a:pt x="216580" y="162735"/>
                    <a:pt x="233931" y="166324"/>
                    <a:pt x="251880" y="169914"/>
                  </a:cubicBezTo>
                  <a:cubicBezTo>
                    <a:pt x="286581" y="177093"/>
                    <a:pt x="323076" y="181282"/>
                    <a:pt x="358375" y="172307"/>
                  </a:cubicBezTo>
                  <a:cubicBezTo>
                    <a:pt x="342221" y="180085"/>
                    <a:pt x="323674" y="184273"/>
                    <a:pt x="305127" y="185470"/>
                  </a:cubicBezTo>
                  <a:cubicBezTo>
                    <a:pt x="286581" y="186666"/>
                    <a:pt x="268033" y="185470"/>
                    <a:pt x="250084" y="183076"/>
                  </a:cubicBezTo>
                  <a:cubicBezTo>
                    <a:pt x="214187" y="178290"/>
                    <a:pt x="177692" y="170512"/>
                    <a:pt x="142991" y="157350"/>
                  </a:cubicBezTo>
                  <a:cubicBezTo>
                    <a:pt x="125641" y="150769"/>
                    <a:pt x="108888" y="142991"/>
                    <a:pt x="92735" y="132820"/>
                  </a:cubicBezTo>
                  <a:cubicBezTo>
                    <a:pt x="77179" y="123247"/>
                    <a:pt x="62222" y="111282"/>
                    <a:pt x="49059" y="98120"/>
                  </a:cubicBezTo>
                  <a:cubicBezTo>
                    <a:pt x="22735" y="71197"/>
                    <a:pt x="3590" y="3649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7896276" y="3340775"/>
              <a:ext cx="147735" cy="137346"/>
            </a:xfrm>
            <a:custGeom>
              <a:rect b="b" l="l" r="r" t="t"/>
              <a:pathLst>
                <a:path extrusionOk="0" h="144956" w="155921">
                  <a:moveTo>
                    <a:pt x="155921" y="144956"/>
                  </a:moveTo>
                  <a:cubicBezTo>
                    <a:pt x="121220" y="141366"/>
                    <a:pt x="87716" y="124016"/>
                    <a:pt x="64981" y="97691"/>
                  </a:cubicBezTo>
                  <a:cubicBezTo>
                    <a:pt x="42246" y="70768"/>
                    <a:pt x="30280" y="35469"/>
                    <a:pt x="32674" y="170"/>
                  </a:cubicBezTo>
                  <a:cubicBezTo>
                    <a:pt x="28485" y="-1027"/>
                    <a:pt x="24896" y="4358"/>
                    <a:pt x="23101" y="7948"/>
                  </a:cubicBezTo>
                  <a:cubicBezTo>
                    <a:pt x="13528" y="28888"/>
                    <a:pt x="3956" y="50427"/>
                    <a:pt x="964" y="73161"/>
                  </a:cubicBezTo>
                  <a:cubicBezTo>
                    <a:pt x="-2027" y="95896"/>
                    <a:pt x="1562" y="121025"/>
                    <a:pt x="17118" y="138375"/>
                  </a:cubicBezTo>
                  <a:lnTo>
                    <a:pt x="155921" y="1449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7845658" y="3393598"/>
              <a:ext cx="81063" cy="134916"/>
            </a:xfrm>
            <a:custGeom>
              <a:rect b="b" l="l" r="r" t="t"/>
              <a:pathLst>
                <a:path extrusionOk="0" h="142392" w="85555">
                  <a:moveTo>
                    <a:pt x="34102" y="55043"/>
                  </a:moveTo>
                  <a:cubicBezTo>
                    <a:pt x="22136" y="37094"/>
                    <a:pt x="10769" y="18547"/>
                    <a:pt x="0" y="0"/>
                  </a:cubicBezTo>
                  <a:cubicBezTo>
                    <a:pt x="2991" y="53846"/>
                    <a:pt x="28119" y="105897"/>
                    <a:pt x="68205" y="142393"/>
                  </a:cubicBezTo>
                  <a:lnTo>
                    <a:pt x="85556" y="92137"/>
                  </a:lnTo>
                  <a:cubicBezTo>
                    <a:pt x="63418" y="92735"/>
                    <a:pt x="46667" y="72991"/>
                    <a:pt x="34102" y="550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8012140" y="3516263"/>
              <a:ext cx="219312" cy="219596"/>
            </a:xfrm>
            <a:custGeom>
              <a:rect b="b" l="l" r="r" t="t"/>
              <a:pathLst>
                <a:path extrusionOk="0" h="231764" w="231464">
                  <a:moveTo>
                    <a:pt x="0" y="6807"/>
                  </a:moveTo>
                  <a:cubicBezTo>
                    <a:pt x="29914" y="-2167"/>
                    <a:pt x="62820" y="-2167"/>
                    <a:pt x="93931" y="6209"/>
                  </a:cubicBezTo>
                  <a:cubicBezTo>
                    <a:pt x="125043" y="14586"/>
                    <a:pt x="154358" y="31338"/>
                    <a:pt x="177093" y="54072"/>
                  </a:cubicBezTo>
                  <a:cubicBezTo>
                    <a:pt x="188461" y="65440"/>
                    <a:pt x="198632" y="78602"/>
                    <a:pt x="206410" y="92961"/>
                  </a:cubicBezTo>
                  <a:cubicBezTo>
                    <a:pt x="214187" y="107320"/>
                    <a:pt x="220769" y="122278"/>
                    <a:pt x="224957" y="137833"/>
                  </a:cubicBezTo>
                  <a:cubicBezTo>
                    <a:pt x="233333" y="168944"/>
                    <a:pt x="233931" y="201850"/>
                    <a:pt x="224957" y="231764"/>
                  </a:cubicBezTo>
                  <a:cubicBezTo>
                    <a:pt x="226153" y="200653"/>
                    <a:pt x="221367" y="170141"/>
                    <a:pt x="210597" y="142619"/>
                  </a:cubicBezTo>
                  <a:cubicBezTo>
                    <a:pt x="205213" y="128859"/>
                    <a:pt x="198632" y="115098"/>
                    <a:pt x="190854" y="103132"/>
                  </a:cubicBezTo>
                  <a:cubicBezTo>
                    <a:pt x="183076" y="90568"/>
                    <a:pt x="174102" y="79201"/>
                    <a:pt x="163332" y="69030"/>
                  </a:cubicBezTo>
                  <a:cubicBezTo>
                    <a:pt x="142991" y="48090"/>
                    <a:pt x="117265" y="32534"/>
                    <a:pt x="89145" y="21765"/>
                  </a:cubicBezTo>
                  <a:cubicBezTo>
                    <a:pt x="61623" y="10996"/>
                    <a:pt x="31111" y="5611"/>
                    <a:pt x="0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8078392" y="4108221"/>
              <a:ext cx="499420" cy="145166"/>
            </a:xfrm>
            <a:custGeom>
              <a:rect b="b" l="l" r="r" t="t"/>
              <a:pathLst>
                <a:path extrusionOk="0" h="153210" w="527092">
                  <a:moveTo>
                    <a:pt x="0" y="0"/>
                  </a:moveTo>
                  <a:cubicBezTo>
                    <a:pt x="20940" y="46666"/>
                    <a:pt x="59829" y="81966"/>
                    <a:pt x="104102" y="104102"/>
                  </a:cubicBezTo>
                  <a:cubicBezTo>
                    <a:pt x="126239" y="114872"/>
                    <a:pt x="150170" y="123247"/>
                    <a:pt x="174102" y="128034"/>
                  </a:cubicBezTo>
                  <a:cubicBezTo>
                    <a:pt x="198632" y="133418"/>
                    <a:pt x="223162" y="135812"/>
                    <a:pt x="248290" y="136410"/>
                  </a:cubicBezTo>
                  <a:cubicBezTo>
                    <a:pt x="273419" y="137008"/>
                    <a:pt x="298546" y="135812"/>
                    <a:pt x="323674" y="133418"/>
                  </a:cubicBezTo>
                  <a:cubicBezTo>
                    <a:pt x="348803" y="131025"/>
                    <a:pt x="373333" y="126837"/>
                    <a:pt x="397862" y="120854"/>
                  </a:cubicBezTo>
                  <a:cubicBezTo>
                    <a:pt x="421794" y="114273"/>
                    <a:pt x="445725" y="105897"/>
                    <a:pt x="467863" y="93931"/>
                  </a:cubicBezTo>
                  <a:cubicBezTo>
                    <a:pt x="489999" y="81966"/>
                    <a:pt x="509743" y="66410"/>
                    <a:pt x="527093" y="47863"/>
                  </a:cubicBezTo>
                  <a:cubicBezTo>
                    <a:pt x="512734" y="68803"/>
                    <a:pt x="492990" y="86154"/>
                    <a:pt x="471452" y="101111"/>
                  </a:cubicBezTo>
                  <a:cubicBezTo>
                    <a:pt x="449914" y="114872"/>
                    <a:pt x="425982" y="125641"/>
                    <a:pt x="400854" y="133418"/>
                  </a:cubicBezTo>
                  <a:cubicBezTo>
                    <a:pt x="351196" y="148974"/>
                    <a:pt x="299145" y="153760"/>
                    <a:pt x="247692" y="153162"/>
                  </a:cubicBezTo>
                  <a:cubicBezTo>
                    <a:pt x="196239" y="151367"/>
                    <a:pt x="143589" y="141795"/>
                    <a:pt x="97521" y="116068"/>
                  </a:cubicBezTo>
                  <a:cubicBezTo>
                    <a:pt x="74786" y="103504"/>
                    <a:pt x="53846" y="86752"/>
                    <a:pt x="37094" y="67607"/>
                  </a:cubicBezTo>
                  <a:cubicBezTo>
                    <a:pt x="20342" y="47265"/>
                    <a:pt x="7180" y="2453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7769532" y="3655196"/>
              <a:ext cx="144947" cy="186741"/>
            </a:xfrm>
            <a:custGeom>
              <a:rect b="b" l="l" r="r" t="t"/>
              <a:pathLst>
                <a:path extrusionOk="0" h="197088" w="152978">
                  <a:moveTo>
                    <a:pt x="109151" y="7197"/>
                  </a:moveTo>
                  <a:cubicBezTo>
                    <a:pt x="42142" y="-28700"/>
                    <a:pt x="-12900" y="78393"/>
                    <a:pt x="2655" y="136427"/>
                  </a:cubicBezTo>
                  <a:cubicBezTo>
                    <a:pt x="10433" y="166342"/>
                    <a:pt x="36757" y="190273"/>
                    <a:pt x="66672" y="196256"/>
                  </a:cubicBezTo>
                  <a:cubicBezTo>
                    <a:pt x="79834" y="198649"/>
                    <a:pt x="104962" y="196855"/>
                    <a:pt x="123509" y="177709"/>
                  </a:cubicBezTo>
                  <a:cubicBezTo>
                    <a:pt x="168980" y="131641"/>
                    <a:pt x="160005" y="39504"/>
                    <a:pt x="109151" y="719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7799226" y="3722453"/>
              <a:ext cx="86310" cy="72953"/>
            </a:xfrm>
            <a:custGeom>
              <a:rect b="b" l="l" r="r" t="t"/>
              <a:pathLst>
                <a:path extrusionOk="0" h="76995" w="91092">
                  <a:moveTo>
                    <a:pt x="8375" y="7332"/>
                  </a:moveTo>
                  <a:cubicBezTo>
                    <a:pt x="9572" y="13315"/>
                    <a:pt x="11367" y="19896"/>
                    <a:pt x="13760" y="26477"/>
                  </a:cubicBezTo>
                  <a:cubicBezTo>
                    <a:pt x="15555" y="32460"/>
                    <a:pt x="17949" y="38443"/>
                    <a:pt x="20940" y="44426"/>
                  </a:cubicBezTo>
                  <a:cubicBezTo>
                    <a:pt x="23932" y="49810"/>
                    <a:pt x="27521" y="55195"/>
                    <a:pt x="31111" y="58186"/>
                  </a:cubicBezTo>
                  <a:cubicBezTo>
                    <a:pt x="35298" y="61178"/>
                    <a:pt x="39487" y="62374"/>
                    <a:pt x="44273" y="61776"/>
                  </a:cubicBezTo>
                  <a:cubicBezTo>
                    <a:pt x="53247" y="60580"/>
                    <a:pt x="61623" y="49810"/>
                    <a:pt x="67606" y="39041"/>
                  </a:cubicBezTo>
                  <a:cubicBezTo>
                    <a:pt x="70598" y="33657"/>
                    <a:pt x="73589" y="27674"/>
                    <a:pt x="75384" y="21691"/>
                  </a:cubicBezTo>
                  <a:cubicBezTo>
                    <a:pt x="77778" y="15708"/>
                    <a:pt x="80170" y="9127"/>
                    <a:pt x="81965" y="3144"/>
                  </a:cubicBezTo>
                  <a:lnTo>
                    <a:pt x="81965" y="3144"/>
                  </a:lnTo>
                  <a:cubicBezTo>
                    <a:pt x="82563" y="751"/>
                    <a:pt x="85555" y="-446"/>
                    <a:pt x="87948" y="153"/>
                  </a:cubicBezTo>
                  <a:cubicBezTo>
                    <a:pt x="90342" y="751"/>
                    <a:pt x="91538" y="3144"/>
                    <a:pt x="90940" y="5537"/>
                  </a:cubicBezTo>
                  <a:cubicBezTo>
                    <a:pt x="89144" y="19298"/>
                    <a:pt x="85555" y="33058"/>
                    <a:pt x="79572" y="45622"/>
                  </a:cubicBezTo>
                  <a:cubicBezTo>
                    <a:pt x="76581" y="52203"/>
                    <a:pt x="72991" y="58186"/>
                    <a:pt x="67606" y="64169"/>
                  </a:cubicBezTo>
                  <a:cubicBezTo>
                    <a:pt x="62221" y="69554"/>
                    <a:pt x="55042" y="74939"/>
                    <a:pt x="46068" y="76733"/>
                  </a:cubicBezTo>
                  <a:cubicBezTo>
                    <a:pt x="37094" y="77930"/>
                    <a:pt x="27521" y="74939"/>
                    <a:pt x="21538" y="69554"/>
                  </a:cubicBezTo>
                  <a:cubicBezTo>
                    <a:pt x="15555" y="64169"/>
                    <a:pt x="11367" y="56990"/>
                    <a:pt x="8375" y="50409"/>
                  </a:cubicBezTo>
                  <a:cubicBezTo>
                    <a:pt x="2991" y="36648"/>
                    <a:pt x="598" y="22887"/>
                    <a:pt x="0" y="9127"/>
                  </a:cubicBezTo>
                  <a:cubicBezTo>
                    <a:pt x="0" y="6734"/>
                    <a:pt x="1794" y="4939"/>
                    <a:pt x="3590" y="4939"/>
                  </a:cubicBezTo>
                  <a:cubicBezTo>
                    <a:pt x="5983" y="4340"/>
                    <a:pt x="7777" y="5537"/>
                    <a:pt x="8375" y="7332"/>
                  </a:cubicBezTo>
                  <a:lnTo>
                    <a:pt x="8375" y="7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7791368" y="4224801"/>
              <a:ext cx="799539" cy="548164"/>
            </a:xfrm>
            <a:custGeom>
              <a:rect b="b" l="l" r="r" t="t"/>
              <a:pathLst>
                <a:path extrusionOk="0" h="578537" w="843841">
                  <a:moveTo>
                    <a:pt x="843514" y="99989"/>
                  </a:moveTo>
                  <a:cubicBezTo>
                    <a:pt x="817189" y="126314"/>
                    <a:pt x="777702" y="135288"/>
                    <a:pt x="740607" y="135887"/>
                  </a:cubicBezTo>
                  <a:cubicBezTo>
                    <a:pt x="565907" y="138878"/>
                    <a:pt x="413344" y="-15480"/>
                    <a:pt x="239242" y="1272"/>
                  </a:cubicBezTo>
                  <a:cubicBezTo>
                    <a:pt x="153088" y="9049"/>
                    <a:pt x="72319" y="62895"/>
                    <a:pt x="31037" y="138878"/>
                  </a:cubicBezTo>
                  <a:cubicBezTo>
                    <a:pt x="-10245" y="214861"/>
                    <a:pt x="-10245" y="311784"/>
                    <a:pt x="30439" y="388365"/>
                  </a:cubicBezTo>
                  <a:cubicBezTo>
                    <a:pt x="53772" y="432638"/>
                    <a:pt x="89669" y="469732"/>
                    <a:pt x="130951" y="499048"/>
                  </a:cubicBezTo>
                  <a:cubicBezTo>
                    <a:pt x="235652" y="573834"/>
                    <a:pt x="375053" y="598364"/>
                    <a:pt x="497702" y="561869"/>
                  </a:cubicBezTo>
                  <a:cubicBezTo>
                    <a:pt x="620950" y="525373"/>
                    <a:pt x="741804" y="410501"/>
                    <a:pt x="784283" y="289647"/>
                  </a:cubicBezTo>
                  <a:cubicBezTo>
                    <a:pt x="724454" y="315373"/>
                    <a:pt x="669412" y="321356"/>
                    <a:pt x="621549" y="310587"/>
                  </a:cubicBezTo>
                  <a:cubicBezTo>
                    <a:pt x="692146" y="303408"/>
                    <a:pt x="762745" y="271698"/>
                    <a:pt x="807018" y="211271"/>
                  </a:cubicBezTo>
                  <a:cubicBezTo>
                    <a:pt x="778300" y="214861"/>
                    <a:pt x="743001" y="217852"/>
                    <a:pt x="719667" y="210075"/>
                  </a:cubicBezTo>
                  <a:cubicBezTo>
                    <a:pt x="772317" y="194519"/>
                    <a:pt x="849497" y="146058"/>
                    <a:pt x="843514" y="9998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7846791" y="4318497"/>
              <a:ext cx="712566" cy="138127"/>
            </a:xfrm>
            <a:custGeom>
              <a:rect b="b" l="l" r="r" t="t"/>
              <a:pathLst>
                <a:path extrusionOk="0" h="145780" w="752049">
                  <a:moveTo>
                    <a:pt x="0" y="145780"/>
                  </a:moveTo>
                  <a:cubicBezTo>
                    <a:pt x="19146" y="117062"/>
                    <a:pt x="41880" y="90738"/>
                    <a:pt x="67607" y="68601"/>
                  </a:cubicBezTo>
                  <a:cubicBezTo>
                    <a:pt x="80769" y="57234"/>
                    <a:pt x="95128" y="47063"/>
                    <a:pt x="109487" y="38088"/>
                  </a:cubicBezTo>
                  <a:cubicBezTo>
                    <a:pt x="124444" y="29114"/>
                    <a:pt x="140000" y="21336"/>
                    <a:pt x="156752" y="15353"/>
                  </a:cubicBezTo>
                  <a:cubicBezTo>
                    <a:pt x="189658" y="2789"/>
                    <a:pt x="226154" y="-1399"/>
                    <a:pt x="260855" y="396"/>
                  </a:cubicBezTo>
                  <a:cubicBezTo>
                    <a:pt x="296153" y="2789"/>
                    <a:pt x="330256" y="11763"/>
                    <a:pt x="363162" y="21934"/>
                  </a:cubicBezTo>
                  <a:cubicBezTo>
                    <a:pt x="396068" y="32703"/>
                    <a:pt x="427777" y="44669"/>
                    <a:pt x="460084" y="56037"/>
                  </a:cubicBezTo>
                  <a:cubicBezTo>
                    <a:pt x="491794" y="67405"/>
                    <a:pt x="524700" y="76379"/>
                    <a:pt x="557606" y="81165"/>
                  </a:cubicBezTo>
                  <a:cubicBezTo>
                    <a:pt x="623418" y="90738"/>
                    <a:pt x="692819" y="76977"/>
                    <a:pt x="752050" y="42276"/>
                  </a:cubicBezTo>
                  <a:cubicBezTo>
                    <a:pt x="697606" y="84157"/>
                    <a:pt x="625811" y="103900"/>
                    <a:pt x="555811" y="96720"/>
                  </a:cubicBezTo>
                  <a:cubicBezTo>
                    <a:pt x="521110" y="93729"/>
                    <a:pt x="487007" y="84755"/>
                    <a:pt x="454102" y="73986"/>
                  </a:cubicBezTo>
                  <a:cubicBezTo>
                    <a:pt x="421196" y="63216"/>
                    <a:pt x="389487" y="51251"/>
                    <a:pt x="357179" y="41080"/>
                  </a:cubicBezTo>
                  <a:cubicBezTo>
                    <a:pt x="324871" y="30311"/>
                    <a:pt x="292564" y="21934"/>
                    <a:pt x="259658" y="18943"/>
                  </a:cubicBezTo>
                  <a:cubicBezTo>
                    <a:pt x="226752" y="15951"/>
                    <a:pt x="193846" y="19541"/>
                    <a:pt x="162137" y="29712"/>
                  </a:cubicBezTo>
                  <a:cubicBezTo>
                    <a:pt x="146581" y="34499"/>
                    <a:pt x="131025" y="41678"/>
                    <a:pt x="116068" y="49456"/>
                  </a:cubicBezTo>
                  <a:cubicBezTo>
                    <a:pt x="101111" y="57234"/>
                    <a:pt x="86752" y="66208"/>
                    <a:pt x="73590" y="76379"/>
                  </a:cubicBezTo>
                  <a:cubicBezTo>
                    <a:pt x="46667" y="96122"/>
                    <a:pt x="22137" y="120054"/>
                    <a:pt x="0" y="145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8073295" y="4664857"/>
              <a:ext cx="235254" cy="54706"/>
            </a:xfrm>
            <a:custGeom>
              <a:rect b="b" l="l" r="r" t="t"/>
              <a:pathLst>
                <a:path extrusionOk="0" h="57737" w="248289">
                  <a:moveTo>
                    <a:pt x="0" y="26923"/>
                  </a:moveTo>
                  <a:cubicBezTo>
                    <a:pt x="22137" y="29914"/>
                    <a:pt x="43675" y="33504"/>
                    <a:pt x="64616" y="35299"/>
                  </a:cubicBezTo>
                  <a:cubicBezTo>
                    <a:pt x="86154" y="37692"/>
                    <a:pt x="107094" y="38291"/>
                    <a:pt x="128034" y="37094"/>
                  </a:cubicBezTo>
                  <a:cubicBezTo>
                    <a:pt x="148974" y="35897"/>
                    <a:pt x="169914" y="32308"/>
                    <a:pt x="189658" y="26325"/>
                  </a:cubicBezTo>
                  <a:cubicBezTo>
                    <a:pt x="210000" y="20342"/>
                    <a:pt x="229145" y="11368"/>
                    <a:pt x="248290" y="0"/>
                  </a:cubicBezTo>
                  <a:cubicBezTo>
                    <a:pt x="235128" y="17949"/>
                    <a:pt x="215983" y="31709"/>
                    <a:pt x="195043" y="41282"/>
                  </a:cubicBezTo>
                  <a:cubicBezTo>
                    <a:pt x="174103" y="50855"/>
                    <a:pt x="151367" y="56239"/>
                    <a:pt x="128632" y="57436"/>
                  </a:cubicBezTo>
                  <a:cubicBezTo>
                    <a:pt x="105898" y="58632"/>
                    <a:pt x="83162" y="56239"/>
                    <a:pt x="61624" y="50855"/>
                  </a:cubicBezTo>
                  <a:cubicBezTo>
                    <a:pt x="40684" y="45470"/>
                    <a:pt x="19744" y="37692"/>
                    <a:pt x="0" y="26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Google Shape;707;p19"/>
          <p:cNvGrpSpPr/>
          <p:nvPr/>
        </p:nvGrpSpPr>
        <p:grpSpPr>
          <a:xfrm>
            <a:off x="6691502" y="122995"/>
            <a:ext cx="1666658" cy="416516"/>
            <a:chOff x="6501102" y="445020"/>
            <a:chExt cx="1666658" cy="416516"/>
          </a:xfrm>
        </p:grpSpPr>
        <p:sp>
          <p:nvSpPr>
            <p:cNvPr id="708" name="Google Shape;708;p19"/>
            <p:cNvSpPr/>
            <p:nvPr/>
          </p:nvSpPr>
          <p:spPr>
            <a:xfrm>
              <a:off x="6501102" y="445020"/>
              <a:ext cx="1453060" cy="314463"/>
            </a:xfrm>
            <a:custGeom>
              <a:rect b="b" l="l" r="r" t="t"/>
              <a:pathLst>
                <a:path extrusionOk="0" h="314463" w="1453060">
                  <a:moveTo>
                    <a:pt x="14833" y="314464"/>
                  </a:moveTo>
                  <a:lnTo>
                    <a:pt x="1438227" y="314464"/>
                  </a:lnTo>
                  <a:cubicBezTo>
                    <a:pt x="1446534" y="314464"/>
                    <a:pt x="1453060" y="307937"/>
                    <a:pt x="1453060" y="299631"/>
                  </a:cubicBezTo>
                  <a:cubicBezTo>
                    <a:pt x="1453060" y="291324"/>
                    <a:pt x="1446534" y="284798"/>
                    <a:pt x="1438227" y="284798"/>
                  </a:cubicBezTo>
                  <a:lnTo>
                    <a:pt x="1225816" y="284798"/>
                  </a:lnTo>
                  <a:cubicBezTo>
                    <a:pt x="1218103" y="153672"/>
                    <a:pt x="1108930" y="49840"/>
                    <a:pt x="976025" y="49840"/>
                  </a:cubicBezTo>
                  <a:cubicBezTo>
                    <a:pt x="876939" y="49840"/>
                    <a:pt x="790906" y="107392"/>
                    <a:pt x="750560" y="191052"/>
                  </a:cubicBezTo>
                  <a:cubicBezTo>
                    <a:pt x="719707" y="154859"/>
                    <a:pt x="673427" y="131719"/>
                    <a:pt x="622401" y="131719"/>
                  </a:cubicBezTo>
                  <a:cubicBezTo>
                    <a:pt x="603414" y="131719"/>
                    <a:pt x="585615" y="134686"/>
                    <a:pt x="568408" y="140619"/>
                  </a:cubicBezTo>
                  <a:cubicBezTo>
                    <a:pt x="515602" y="56366"/>
                    <a:pt x="421856" y="0"/>
                    <a:pt x="314464" y="0"/>
                  </a:cubicBezTo>
                  <a:cubicBezTo>
                    <a:pt x="154265" y="0"/>
                    <a:pt x="23140" y="125786"/>
                    <a:pt x="15426" y="284798"/>
                  </a:cubicBezTo>
                  <a:lnTo>
                    <a:pt x="14833" y="284798"/>
                  </a:lnTo>
                  <a:cubicBezTo>
                    <a:pt x="6526" y="284798"/>
                    <a:pt x="0" y="291324"/>
                    <a:pt x="0" y="299631"/>
                  </a:cubicBezTo>
                  <a:cubicBezTo>
                    <a:pt x="0" y="307937"/>
                    <a:pt x="6526" y="314464"/>
                    <a:pt x="14833" y="3144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7856857" y="831277"/>
              <a:ext cx="310903" cy="30259"/>
            </a:xfrm>
            <a:custGeom>
              <a:rect b="b" l="l" r="r" t="t"/>
              <a:pathLst>
                <a:path extrusionOk="0" h="30259" w="310903">
                  <a:moveTo>
                    <a:pt x="0" y="15427"/>
                  </a:moveTo>
                  <a:cubicBezTo>
                    <a:pt x="0" y="23733"/>
                    <a:pt x="6526" y="30260"/>
                    <a:pt x="14833" y="30260"/>
                  </a:cubicBezTo>
                  <a:lnTo>
                    <a:pt x="296071" y="30260"/>
                  </a:lnTo>
                  <a:cubicBezTo>
                    <a:pt x="304377" y="30260"/>
                    <a:pt x="310904" y="23733"/>
                    <a:pt x="310904" y="15427"/>
                  </a:cubicBezTo>
                  <a:cubicBezTo>
                    <a:pt x="310904" y="7120"/>
                    <a:pt x="304377" y="0"/>
                    <a:pt x="296071" y="0"/>
                  </a:cubicBezTo>
                  <a:lnTo>
                    <a:pt x="14833" y="0"/>
                  </a:lnTo>
                  <a:cubicBezTo>
                    <a:pt x="7120" y="0"/>
                    <a:pt x="0" y="7120"/>
                    <a:pt x="0" y="154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0" name="Google Shape;710;p19"/>
          <p:cNvSpPr/>
          <p:nvPr/>
        </p:nvSpPr>
        <p:spPr>
          <a:xfrm>
            <a:off x="8167738" y="861530"/>
            <a:ext cx="1691416" cy="455759"/>
          </a:xfrm>
          <a:custGeom>
            <a:rect b="b" l="l" r="r" t="t"/>
            <a:pathLst>
              <a:path extrusionOk="0" h="455759" w="1691416">
                <a:moveTo>
                  <a:pt x="867460" y="451013"/>
                </a:moveTo>
                <a:cubicBezTo>
                  <a:pt x="1075719" y="453980"/>
                  <a:pt x="1240664" y="453980"/>
                  <a:pt x="1361703" y="452199"/>
                </a:cubicBezTo>
                <a:cubicBezTo>
                  <a:pt x="1482742" y="450420"/>
                  <a:pt x="1590134" y="448640"/>
                  <a:pt x="1683287" y="446860"/>
                </a:cubicBezTo>
                <a:cubicBezTo>
                  <a:pt x="1698713" y="419566"/>
                  <a:pt x="1692186" y="401173"/>
                  <a:pt x="1663707" y="390493"/>
                </a:cubicBezTo>
                <a:cubicBezTo>
                  <a:pt x="1635227" y="379814"/>
                  <a:pt x="1616834" y="376847"/>
                  <a:pt x="1607341" y="381593"/>
                </a:cubicBezTo>
                <a:cubicBezTo>
                  <a:pt x="1599034" y="385747"/>
                  <a:pt x="1594287" y="387527"/>
                  <a:pt x="1594287" y="387527"/>
                </a:cubicBezTo>
                <a:cubicBezTo>
                  <a:pt x="1593101" y="387527"/>
                  <a:pt x="1591914" y="387527"/>
                  <a:pt x="1591321" y="386933"/>
                </a:cubicBezTo>
                <a:lnTo>
                  <a:pt x="1591321" y="385747"/>
                </a:lnTo>
                <a:cubicBezTo>
                  <a:pt x="1590134" y="369727"/>
                  <a:pt x="1587168" y="356080"/>
                  <a:pt x="1581828" y="344214"/>
                </a:cubicBezTo>
                <a:cubicBezTo>
                  <a:pt x="1572334" y="321074"/>
                  <a:pt x="1554535" y="309801"/>
                  <a:pt x="1527241" y="310394"/>
                </a:cubicBezTo>
                <a:cubicBezTo>
                  <a:pt x="1509441" y="310987"/>
                  <a:pt x="1494608" y="315734"/>
                  <a:pt x="1483335" y="324634"/>
                </a:cubicBezTo>
                <a:cubicBezTo>
                  <a:pt x="1480369" y="305054"/>
                  <a:pt x="1475622" y="288441"/>
                  <a:pt x="1467908" y="274201"/>
                </a:cubicBezTo>
                <a:cubicBezTo>
                  <a:pt x="1448329" y="237415"/>
                  <a:pt x="1413916" y="219615"/>
                  <a:pt x="1364670" y="220208"/>
                </a:cubicBezTo>
                <a:cubicBezTo>
                  <a:pt x="1358736" y="219615"/>
                  <a:pt x="1352803" y="220208"/>
                  <a:pt x="1346870" y="221395"/>
                </a:cubicBezTo>
                <a:cubicBezTo>
                  <a:pt x="1348650" y="211902"/>
                  <a:pt x="1349243" y="200628"/>
                  <a:pt x="1349243" y="187575"/>
                </a:cubicBezTo>
                <a:cubicBezTo>
                  <a:pt x="1349243" y="157909"/>
                  <a:pt x="1344496" y="132989"/>
                  <a:pt x="1335003" y="112816"/>
                </a:cubicBezTo>
                <a:cubicBezTo>
                  <a:pt x="1316017" y="72469"/>
                  <a:pt x="1280417" y="52890"/>
                  <a:pt x="1228797" y="54076"/>
                </a:cubicBezTo>
                <a:cubicBezTo>
                  <a:pt x="1192011" y="55263"/>
                  <a:pt x="1157005" y="67723"/>
                  <a:pt x="1123185" y="92643"/>
                </a:cubicBezTo>
                <a:cubicBezTo>
                  <a:pt x="1103012" y="106883"/>
                  <a:pt x="1088178" y="122902"/>
                  <a:pt x="1078685" y="140702"/>
                </a:cubicBezTo>
                <a:cubicBezTo>
                  <a:pt x="1057919" y="121122"/>
                  <a:pt x="1029439" y="111629"/>
                  <a:pt x="993839" y="112816"/>
                </a:cubicBezTo>
                <a:cubicBezTo>
                  <a:pt x="968920" y="113409"/>
                  <a:pt x="941033" y="121716"/>
                  <a:pt x="910180" y="138329"/>
                </a:cubicBezTo>
                <a:cubicBezTo>
                  <a:pt x="907807" y="140109"/>
                  <a:pt x="905433" y="141296"/>
                  <a:pt x="903060" y="143076"/>
                </a:cubicBezTo>
                <a:cubicBezTo>
                  <a:pt x="897720" y="120529"/>
                  <a:pt x="888227" y="99169"/>
                  <a:pt x="875174" y="78996"/>
                </a:cubicBezTo>
                <a:cubicBezTo>
                  <a:pt x="839574" y="25003"/>
                  <a:pt x="780241" y="-1697"/>
                  <a:pt x="697769" y="83"/>
                </a:cubicBezTo>
                <a:cubicBezTo>
                  <a:pt x="646149" y="1270"/>
                  <a:pt x="595123" y="17883"/>
                  <a:pt x="545283" y="50516"/>
                </a:cubicBezTo>
                <a:cubicBezTo>
                  <a:pt x="488324" y="87896"/>
                  <a:pt x="459251" y="131802"/>
                  <a:pt x="458657" y="182828"/>
                </a:cubicBezTo>
                <a:cubicBezTo>
                  <a:pt x="446197" y="176895"/>
                  <a:pt x="430178" y="174522"/>
                  <a:pt x="411784" y="174522"/>
                </a:cubicBezTo>
                <a:cubicBezTo>
                  <a:pt x="371438" y="175709"/>
                  <a:pt x="336432" y="193509"/>
                  <a:pt x="306765" y="229108"/>
                </a:cubicBezTo>
                <a:cubicBezTo>
                  <a:pt x="288965" y="250468"/>
                  <a:pt x="274132" y="272421"/>
                  <a:pt x="262859" y="295561"/>
                </a:cubicBezTo>
                <a:cubicBezTo>
                  <a:pt x="249806" y="270641"/>
                  <a:pt x="231413" y="259368"/>
                  <a:pt x="208273" y="260555"/>
                </a:cubicBezTo>
                <a:cubicBezTo>
                  <a:pt x="185133" y="261741"/>
                  <a:pt x="164960" y="277168"/>
                  <a:pt x="147753" y="306241"/>
                </a:cubicBezTo>
                <a:cubicBezTo>
                  <a:pt x="131733" y="333534"/>
                  <a:pt x="125207" y="359640"/>
                  <a:pt x="128174" y="385153"/>
                </a:cubicBezTo>
                <a:cubicBezTo>
                  <a:pt x="112747" y="382187"/>
                  <a:pt x="87234" y="386340"/>
                  <a:pt x="51634" y="398207"/>
                </a:cubicBezTo>
                <a:cubicBezTo>
                  <a:pt x="16628" y="410073"/>
                  <a:pt x="-579" y="429060"/>
                  <a:pt x="15" y="455759"/>
                </a:cubicBezTo>
                <a:cubicBezTo>
                  <a:pt x="84861" y="455166"/>
                  <a:pt x="198186" y="453386"/>
                  <a:pt x="339992" y="450420"/>
                </a:cubicBezTo>
                <a:cubicBezTo>
                  <a:pt x="483577" y="448640"/>
                  <a:pt x="658609" y="448046"/>
                  <a:pt x="867460" y="45101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1" name="Google Shape;711;p19"/>
          <p:cNvGrpSpPr/>
          <p:nvPr/>
        </p:nvGrpSpPr>
        <p:grpSpPr>
          <a:xfrm>
            <a:off x="8277548" y="3760486"/>
            <a:ext cx="733468" cy="1383012"/>
            <a:chOff x="713227" y="1152176"/>
            <a:chExt cx="913638" cy="1722736"/>
          </a:xfrm>
        </p:grpSpPr>
        <p:sp>
          <p:nvSpPr>
            <p:cNvPr id="712" name="Google Shape;712;p19"/>
            <p:cNvSpPr/>
            <p:nvPr/>
          </p:nvSpPr>
          <p:spPr>
            <a:xfrm>
              <a:off x="713227" y="1152176"/>
              <a:ext cx="913638" cy="1711074"/>
            </a:xfrm>
            <a:custGeom>
              <a:rect b="b" l="l" r="r" t="t"/>
              <a:pathLst>
                <a:path extrusionOk="0" h="2186676" w="1167588">
                  <a:moveTo>
                    <a:pt x="1126512" y="2186677"/>
                  </a:moveTo>
                  <a:cubicBezTo>
                    <a:pt x="694867" y="1905869"/>
                    <a:pt x="279319" y="1581540"/>
                    <a:pt x="40245" y="1135586"/>
                  </a:cubicBezTo>
                  <a:cubicBezTo>
                    <a:pt x="15205" y="1089083"/>
                    <a:pt x="-8046" y="1037214"/>
                    <a:pt x="2685" y="982364"/>
                  </a:cubicBezTo>
                  <a:cubicBezTo>
                    <a:pt x="14609" y="922745"/>
                    <a:pt x="71248" y="868491"/>
                    <a:pt x="133848" y="857163"/>
                  </a:cubicBezTo>
                  <a:cubicBezTo>
                    <a:pt x="197045" y="845836"/>
                    <a:pt x="260241" y="877434"/>
                    <a:pt x="282300" y="931092"/>
                  </a:cubicBezTo>
                  <a:cubicBezTo>
                    <a:pt x="222681" y="789197"/>
                    <a:pt x="203007" y="601396"/>
                    <a:pt x="209565" y="442212"/>
                  </a:cubicBezTo>
                  <a:cubicBezTo>
                    <a:pt x="214334" y="333705"/>
                    <a:pt x="236393" y="220428"/>
                    <a:pt x="300782" y="124440"/>
                  </a:cubicBezTo>
                  <a:cubicBezTo>
                    <a:pt x="350267" y="50512"/>
                    <a:pt x="439696" y="-14473"/>
                    <a:pt x="522567" y="2817"/>
                  </a:cubicBezTo>
                  <a:cubicBezTo>
                    <a:pt x="592322" y="17722"/>
                    <a:pt x="629882" y="83303"/>
                    <a:pt x="656710" y="145307"/>
                  </a:cubicBezTo>
                  <a:cubicBezTo>
                    <a:pt x="724677" y="301510"/>
                    <a:pt x="769987" y="467848"/>
                    <a:pt x="791450" y="640149"/>
                  </a:cubicBezTo>
                  <a:cubicBezTo>
                    <a:pt x="811125" y="570394"/>
                    <a:pt x="855839" y="472022"/>
                    <a:pt x="907112" y="415383"/>
                  </a:cubicBezTo>
                  <a:cubicBezTo>
                    <a:pt x="933941" y="386170"/>
                    <a:pt x="971501" y="356956"/>
                    <a:pt x="1009061" y="362918"/>
                  </a:cubicBezTo>
                  <a:cubicBezTo>
                    <a:pt x="1026947" y="365899"/>
                    <a:pt x="1041256" y="376034"/>
                    <a:pt x="1053776" y="387362"/>
                  </a:cubicBezTo>
                  <a:cubicBezTo>
                    <a:pt x="1177784" y="497062"/>
                    <a:pt x="1175400" y="689037"/>
                    <a:pt x="1160495" y="860144"/>
                  </a:cubicBezTo>
                  <a:cubicBezTo>
                    <a:pt x="1122338" y="1296559"/>
                    <a:pt x="1065104" y="1763975"/>
                    <a:pt x="1126512" y="21866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1022916" y="1153445"/>
              <a:ext cx="583090" cy="1721466"/>
            </a:xfrm>
            <a:custGeom>
              <a:rect b="b" l="l" r="r" t="t"/>
              <a:pathLst>
                <a:path extrusionOk="0" h="2199957" w="745163">
                  <a:moveTo>
                    <a:pt x="730338" y="2199958"/>
                  </a:moveTo>
                  <a:cubicBezTo>
                    <a:pt x="726165" y="2199958"/>
                    <a:pt x="721395" y="2198169"/>
                    <a:pt x="719011" y="2193996"/>
                  </a:cubicBezTo>
                  <a:cubicBezTo>
                    <a:pt x="261133" y="1590051"/>
                    <a:pt x="19078" y="857328"/>
                    <a:pt x="0" y="14905"/>
                  </a:cubicBezTo>
                  <a:cubicBezTo>
                    <a:pt x="0" y="7154"/>
                    <a:pt x="5962" y="0"/>
                    <a:pt x="14309" y="0"/>
                  </a:cubicBezTo>
                  <a:cubicBezTo>
                    <a:pt x="22655" y="0"/>
                    <a:pt x="29214" y="5962"/>
                    <a:pt x="29214" y="14309"/>
                  </a:cubicBezTo>
                  <a:cubicBezTo>
                    <a:pt x="48292" y="850173"/>
                    <a:pt x="287962" y="1577531"/>
                    <a:pt x="742262" y="2176110"/>
                  </a:cubicBezTo>
                  <a:cubicBezTo>
                    <a:pt x="747032" y="2182668"/>
                    <a:pt x="745839" y="2191611"/>
                    <a:pt x="739281" y="2196381"/>
                  </a:cubicBezTo>
                  <a:cubicBezTo>
                    <a:pt x="736300" y="2198765"/>
                    <a:pt x="733319" y="2199958"/>
                    <a:pt x="730338" y="2199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928884" y="1506880"/>
              <a:ext cx="274499" cy="390306"/>
            </a:xfrm>
            <a:custGeom>
              <a:rect b="b" l="l" r="r" t="t"/>
              <a:pathLst>
                <a:path extrusionOk="0" h="498793" w="350798">
                  <a:moveTo>
                    <a:pt x="238338" y="498794"/>
                  </a:moveTo>
                  <a:cubicBezTo>
                    <a:pt x="215683" y="498794"/>
                    <a:pt x="203163" y="479120"/>
                    <a:pt x="197201" y="470177"/>
                  </a:cubicBezTo>
                  <a:lnTo>
                    <a:pt x="2245" y="167906"/>
                  </a:lnTo>
                  <a:cubicBezTo>
                    <a:pt x="-1928" y="161348"/>
                    <a:pt x="-140" y="152405"/>
                    <a:pt x="6418" y="147635"/>
                  </a:cubicBezTo>
                  <a:cubicBezTo>
                    <a:pt x="12977" y="143462"/>
                    <a:pt x="21919" y="145251"/>
                    <a:pt x="26689" y="151809"/>
                  </a:cubicBezTo>
                  <a:lnTo>
                    <a:pt x="221645" y="454079"/>
                  </a:lnTo>
                  <a:cubicBezTo>
                    <a:pt x="225222" y="459445"/>
                    <a:pt x="228203" y="463618"/>
                    <a:pt x="231184" y="466003"/>
                  </a:cubicBezTo>
                  <a:cubicBezTo>
                    <a:pt x="244300" y="435001"/>
                    <a:pt x="252647" y="402807"/>
                    <a:pt x="256820" y="370016"/>
                  </a:cubicBezTo>
                  <a:cubicBezTo>
                    <a:pt x="272321" y="250181"/>
                    <a:pt x="294380" y="129750"/>
                    <a:pt x="322401" y="11107"/>
                  </a:cubicBezTo>
                  <a:cubicBezTo>
                    <a:pt x="324190" y="3356"/>
                    <a:pt x="331941" y="-1413"/>
                    <a:pt x="339691" y="375"/>
                  </a:cubicBezTo>
                  <a:cubicBezTo>
                    <a:pt x="347442" y="2164"/>
                    <a:pt x="352211" y="9914"/>
                    <a:pt x="350423" y="17665"/>
                  </a:cubicBezTo>
                  <a:cubicBezTo>
                    <a:pt x="322401" y="135115"/>
                    <a:pt x="300342" y="254950"/>
                    <a:pt x="285437" y="373593"/>
                  </a:cubicBezTo>
                  <a:cubicBezTo>
                    <a:pt x="280668" y="412942"/>
                    <a:pt x="269340" y="452291"/>
                    <a:pt x="252051" y="489851"/>
                  </a:cubicBezTo>
                  <a:cubicBezTo>
                    <a:pt x="249666" y="494621"/>
                    <a:pt x="244896" y="498198"/>
                    <a:pt x="239530" y="498198"/>
                  </a:cubicBezTo>
                  <a:cubicBezTo>
                    <a:pt x="239530" y="498794"/>
                    <a:pt x="238934" y="498794"/>
                    <a:pt x="238338" y="498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941243" y="1844471"/>
              <a:ext cx="388848" cy="483902"/>
            </a:xfrm>
            <a:custGeom>
              <a:rect b="b" l="l" r="r" t="t"/>
              <a:pathLst>
                <a:path extrusionOk="0" h="618405" w="496930">
                  <a:moveTo>
                    <a:pt x="413907" y="618406"/>
                  </a:moveTo>
                  <a:cubicBezTo>
                    <a:pt x="410330" y="618406"/>
                    <a:pt x="406753" y="617214"/>
                    <a:pt x="403772" y="614233"/>
                  </a:cubicBezTo>
                  <a:cubicBezTo>
                    <a:pt x="260089" y="480089"/>
                    <a:pt x="125349" y="334021"/>
                    <a:pt x="3129" y="180799"/>
                  </a:cubicBezTo>
                  <a:cubicBezTo>
                    <a:pt x="-1640" y="174241"/>
                    <a:pt x="-1044" y="165298"/>
                    <a:pt x="5514" y="160529"/>
                  </a:cubicBezTo>
                  <a:cubicBezTo>
                    <a:pt x="12072" y="155759"/>
                    <a:pt x="21015" y="156355"/>
                    <a:pt x="25785" y="162913"/>
                  </a:cubicBezTo>
                  <a:cubicBezTo>
                    <a:pt x="140850" y="307789"/>
                    <a:pt x="267243" y="445509"/>
                    <a:pt x="402579" y="573095"/>
                  </a:cubicBezTo>
                  <a:lnTo>
                    <a:pt x="468161" y="12672"/>
                  </a:lnTo>
                  <a:cubicBezTo>
                    <a:pt x="469353" y="4922"/>
                    <a:pt x="476508" y="-1040"/>
                    <a:pt x="484258" y="152"/>
                  </a:cubicBezTo>
                  <a:cubicBezTo>
                    <a:pt x="492009" y="1345"/>
                    <a:pt x="497971" y="8499"/>
                    <a:pt x="496778" y="16249"/>
                  </a:cubicBezTo>
                  <a:lnTo>
                    <a:pt x="428216" y="605886"/>
                  </a:lnTo>
                  <a:cubicBezTo>
                    <a:pt x="427620" y="611252"/>
                    <a:pt x="424043" y="616021"/>
                    <a:pt x="418677" y="617810"/>
                  </a:cubicBezTo>
                  <a:cubicBezTo>
                    <a:pt x="417484" y="618406"/>
                    <a:pt x="415696" y="618406"/>
                    <a:pt x="413907" y="618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1042197" y="2030738"/>
              <a:ext cx="454956" cy="610014"/>
            </a:xfrm>
            <a:custGeom>
              <a:rect b="b" l="l" r="r" t="t"/>
              <a:pathLst>
                <a:path extrusionOk="0" h="779571" w="581414">
                  <a:moveTo>
                    <a:pt x="489851" y="779571"/>
                  </a:moveTo>
                  <a:cubicBezTo>
                    <a:pt x="486274" y="779571"/>
                    <a:pt x="483293" y="778379"/>
                    <a:pt x="480908" y="776590"/>
                  </a:cubicBezTo>
                  <a:cubicBezTo>
                    <a:pt x="317551" y="643639"/>
                    <a:pt x="157771" y="503533"/>
                    <a:pt x="4549" y="359851"/>
                  </a:cubicBezTo>
                  <a:cubicBezTo>
                    <a:pt x="-1413" y="354485"/>
                    <a:pt x="-1413" y="344946"/>
                    <a:pt x="3953" y="339580"/>
                  </a:cubicBezTo>
                  <a:cubicBezTo>
                    <a:pt x="9318" y="333618"/>
                    <a:pt x="18858" y="333618"/>
                    <a:pt x="24223" y="338984"/>
                  </a:cubicBezTo>
                  <a:cubicBezTo>
                    <a:pt x="169099" y="474916"/>
                    <a:pt x="321128" y="607867"/>
                    <a:pt x="475543" y="734857"/>
                  </a:cubicBezTo>
                  <a:cubicBezTo>
                    <a:pt x="477927" y="495187"/>
                    <a:pt x="503564" y="251939"/>
                    <a:pt x="552452" y="11673"/>
                  </a:cubicBezTo>
                  <a:cubicBezTo>
                    <a:pt x="554240" y="3923"/>
                    <a:pt x="561991" y="-1443"/>
                    <a:pt x="569741" y="345"/>
                  </a:cubicBezTo>
                  <a:cubicBezTo>
                    <a:pt x="577492" y="2134"/>
                    <a:pt x="582858" y="9884"/>
                    <a:pt x="581069" y="17635"/>
                  </a:cubicBezTo>
                  <a:cubicBezTo>
                    <a:pt x="530392" y="266248"/>
                    <a:pt x="504756" y="517842"/>
                    <a:pt x="504160" y="765859"/>
                  </a:cubicBezTo>
                  <a:cubicBezTo>
                    <a:pt x="504160" y="771225"/>
                    <a:pt x="501179" y="776590"/>
                    <a:pt x="495813" y="778975"/>
                  </a:cubicBezTo>
                  <a:cubicBezTo>
                    <a:pt x="494621" y="779571"/>
                    <a:pt x="492236" y="779571"/>
                    <a:pt x="489851" y="7795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7" name="Google Shape;717;p19"/>
          <p:cNvGrpSpPr/>
          <p:nvPr/>
        </p:nvGrpSpPr>
        <p:grpSpPr>
          <a:xfrm>
            <a:off x="1251302" y="4980829"/>
            <a:ext cx="7106837" cy="402454"/>
            <a:chOff x="1251302" y="4980829"/>
            <a:chExt cx="7106837" cy="402454"/>
          </a:xfrm>
        </p:grpSpPr>
        <p:grpSp>
          <p:nvGrpSpPr>
            <p:cNvPr id="718" name="Google Shape;718;p19"/>
            <p:cNvGrpSpPr/>
            <p:nvPr/>
          </p:nvGrpSpPr>
          <p:grpSpPr>
            <a:xfrm>
              <a:off x="1251302" y="5143492"/>
              <a:ext cx="440212" cy="239792"/>
              <a:chOff x="6849227" y="4807679"/>
              <a:chExt cx="440212" cy="239792"/>
            </a:xfrm>
          </p:grpSpPr>
          <p:sp>
            <p:nvSpPr>
              <p:cNvPr id="719" name="Google Shape;719;p19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p19"/>
            <p:cNvGrpSpPr/>
            <p:nvPr/>
          </p:nvGrpSpPr>
          <p:grpSpPr>
            <a:xfrm>
              <a:off x="7917927" y="4980829"/>
              <a:ext cx="440212" cy="239792"/>
              <a:chOff x="6849227" y="4807679"/>
              <a:chExt cx="440212" cy="239792"/>
            </a:xfrm>
          </p:grpSpPr>
          <p:sp>
            <p:nvSpPr>
              <p:cNvPr id="724" name="Google Shape;724;p19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28" name="Google Shape;728;p19"/>
          <p:cNvSpPr txBox="1"/>
          <p:nvPr>
            <p:ph idx="1" type="subTitle"/>
          </p:nvPr>
        </p:nvSpPr>
        <p:spPr>
          <a:xfrm>
            <a:off x="720000" y="2228699"/>
            <a:ext cx="246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9" name="Google Shape;72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0" name="Google Shape;730;p19"/>
          <p:cNvSpPr txBox="1"/>
          <p:nvPr>
            <p:ph hasCustomPrompt="1" idx="2" type="title"/>
          </p:nvPr>
        </p:nvSpPr>
        <p:spPr>
          <a:xfrm>
            <a:off x="720000" y="1284825"/>
            <a:ext cx="733500" cy="53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1" name="Google Shape;731;p19"/>
          <p:cNvSpPr txBox="1"/>
          <p:nvPr>
            <p:ph idx="3" type="subTitle"/>
          </p:nvPr>
        </p:nvSpPr>
        <p:spPr>
          <a:xfrm>
            <a:off x="720000" y="1940254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2" name="Google Shape;732;p19"/>
          <p:cNvSpPr txBox="1"/>
          <p:nvPr>
            <p:ph idx="4" type="subTitle"/>
          </p:nvPr>
        </p:nvSpPr>
        <p:spPr>
          <a:xfrm>
            <a:off x="3339000" y="2228699"/>
            <a:ext cx="246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3" name="Google Shape;733;p19"/>
          <p:cNvSpPr txBox="1"/>
          <p:nvPr>
            <p:ph hasCustomPrompt="1" idx="5" type="title"/>
          </p:nvPr>
        </p:nvSpPr>
        <p:spPr>
          <a:xfrm>
            <a:off x="3339000" y="1284825"/>
            <a:ext cx="733500" cy="53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4" name="Google Shape;734;p19"/>
          <p:cNvSpPr txBox="1"/>
          <p:nvPr>
            <p:ph idx="6" type="subTitle"/>
          </p:nvPr>
        </p:nvSpPr>
        <p:spPr>
          <a:xfrm>
            <a:off x="3339000" y="1940254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5" name="Google Shape;735;p19"/>
          <p:cNvSpPr txBox="1"/>
          <p:nvPr>
            <p:ph idx="7" type="subTitle"/>
          </p:nvPr>
        </p:nvSpPr>
        <p:spPr>
          <a:xfrm>
            <a:off x="5958000" y="2228699"/>
            <a:ext cx="246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6" name="Google Shape;736;p19"/>
          <p:cNvSpPr txBox="1"/>
          <p:nvPr>
            <p:ph hasCustomPrompt="1" idx="8" type="title"/>
          </p:nvPr>
        </p:nvSpPr>
        <p:spPr>
          <a:xfrm>
            <a:off x="5958000" y="1284825"/>
            <a:ext cx="733500" cy="53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7" name="Google Shape;737;p19"/>
          <p:cNvSpPr txBox="1"/>
          <p:nvPr>
            <p:ph idx="9" type="subTitle"/>
          </p:nvPr>
        </p:nvSpPr>
        <p:spPr>
          <a:xfrm>
            <a:off x="5958000" y="1940254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8" name="Google Shape;738;p19"/>
          <p:cNvSpPr txBox="1"/>
          <p:nvPr>
            <p:ph idx="13" type="subTitle"/>
          </p:nvPr>
        </p:nvSpPr>
        <p:spPr>
          <a:xfrm>
            <a:off x="2029500" y="3878324"/>
            <a:ext cx="246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19"/>
          <p:cNvSpPr txBox="1"/>
          <p:nvPr>
            <p:ph hasCustomPrompt="1" idx="14" type="title"/>
          </p:nvPr>
        </p:nvSpPr>
        <p:spPr>
          <a:xfrm>
            <a:off x="2029500" y="2934450"/>
            <a:ext cx="733500" cy="53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0" name="Google Shape;740;p19"/>
          <p:cNvSpPr txBox="1"/>
          <p:nvPr>
            <p:ph idx="15" type="subTitle"/>
          </p:nvPr>
        </p:nvSpPr>
        <p:spPr>
          <a:xfrm>
            <a:off x="2029500" y="3589879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1" name="Google Shape;741;p19"/>
          <p:cNvSpPr txBox="1"/>
          <p:nvPr>
            <p:ph idx="16" type="subTitle"/>
          </p:nvPr>
        </p:nvSpPr>
        <p:spPr>
          <a:xfrm>
            <a:off x="4648500" y="3878324"/>
            <a:ext cx="246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19"/>
          <p:cNvSpPr txBox="1"/>
          <p:nvPr>
            <p:ph hasCustomPrompt="1" idx="17" type="title"/>
          </p:nvPr>
        </p:nvSpPr>
        <p:spPr>
          <a:xfrm>
            <a:off x="4648500" y="2934450"/>
            <a:ext cx="733500" cy="535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3" name="Google Shape;743;p19"/>
          <p:cNvSpPr txBox="1"/>
          <p:nvPr>
            <p:ph idx="18" type="subTitle"/>
          </p:nvPr>
        </p:nvSpPr>
        <p:spPr>
          <a:xfrm>
            <a:off x="4648500" y="3589879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6" name="Google Shape;746;p20"/>
          <p:cNvSpPr txBox="1"/>
          <p:nvPr>
            <p:ph idx="1" type="subTitle"/>
          </p:nvPr>
        </p:nvSpPr>
        <p:spPr>
          <a:xfrm>
            <a:off x="720000" y="2261913"/>
            <a:ext cx="24660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7" name="Google Shape;747;p20"/>
          <p:cNvSpPr txBox="1"/>
          <p:nvPr>
            <p:ph idx="2" type="subTitle"/>
          </p:nvPr>
        </p:nvSpPr>
        <p:spPr>
          <a:xfrm>
            <a:off x="720000" y="1973467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8" name="Google Shape;748;p20"/>
          <p:cNvSpPr txBox="1"/>
          <p:nvPr>
            <p:ph idx="3" type="subTitle"/>
          </p:nvPr>
        </p:nvSpPr>
        <p:spPr>
          <a:xfrm>
            <a:off x="3339000" y="2261913"/>
            <a:ext cx="24660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9" name="Google Shape;749;p20"/>
          <p:cNvSpPr txBox="1"/>
          <p:nvPr>
            <p:ph idx="4" type="subTitle"/>
          </p:nvPr>
        </p:nvSpPr>
        <p:spPr>
          <a:xfrm>
            <a:off x="3339000" y="1973467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0" name="Google Shape;750;p20"/>
          <p:cNvSpPr txBox="1"/>
          <p:nvPr>
            <p:ph idx="5" type="subTitle"/>
          </p:nvPr>
        </p:nvSpPr>
        <p:spPr>
          <a:xfrm>
            <a:off x="5958000" y="2261913"/>
            <a:ext cx="24660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20"/>
          <p:cNvSpPr txBox="1"/>
          <p:nvPr>
            <p:ph idx="6" type="subTitle"/>
          </p:nvPr>
        </p:nvSpPr>
        <p:spPr>
          <a:xfrm>
            <a:off x="5958000" y="1973467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2" name="Google Shape;752;p20"/>
          <p:cNvSpPr txBox="1"/>
          <p:nvPr>
            <p:ph idx="7" type="subTitle"/>
          </p:nvPr>
        </p:nvSpPr>
        <p:spPr>
          <a:xfrm>
            <a:off x="720000" y="3999900"/>
            <a:ext cx="24660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3" name="Google Shape;753;p20"/>
          <p:cNvSpPr txBox="1"/>
          <p:nvPr>
            <p:ph idx="8" type="subTitle"/>
          </p:nvPr>
        </p:nvSpPr>
        <p:spPr>
          <a:xfrm>
            <a:off x="720000" y="3711454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4" name="Google Shape;754;p20"/>
          <p:cNvSpPr txBox="1"/>
          <p:nvPr>
            <p:ph idx="9" type="subTitle"/>
          </p:nvPr>
        </p:nvSpPr>
        <p:spPr>
          <a:xfrm>
            <a:off x="3339000" y="3999900"/>
            <a:ext cx="24660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" name="Google Shape;755;p20"/>
          <p:cNvSpPr txBox="1"/>
          <p:nvPr>
            <p:ph idx="13" type="subTitle"/>
          </p:nvPr>
        </p:nvSpPr>
        <p:spPr>
          <a:xfrm>
            <a:off x="3339000" y="3711454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6" name="Google Shape;756;p20"/>
          <p:cNvSpPr txBox="1"/>
          <p:nvPr>
            <p:ph idx="14" type="subTitle"/>
          </p:nvPr>
        </p:nvSpPr>
        <p:spPr>
          <a:xfrm>
            <a:off x="5958000" y="3999900"/>
            <a:ext cx="24660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7" name="Google Shape;757;p20"/>
          <p:cNvSpPr txBox="1"/>
          <p:nvPr>
            <p:ph idx="15" type="subTitle"/>
          </p:nvPr>
        </p:nvSpPr>
        <p:spPr>
          <a:xfrm>
            <a:off x="5958000" y="3711454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58" name="Google Shape;758;p20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759" name="Google Shape;759;p20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1" name="Google Shape;761;p20"/>
          <p:cNvGrpSpPr/>
          <p:nvPr/>
        </p:nvGrpSpPr>
        <p:grpSpPr>
          <a:xfrm>
            <a:off x="1440427" y="5032267"/>
            <a:ext cx="6983562" cy="351017"/>
            <a:chOff x="1440427" y="5032267"/>
            <a:chExt cx="6983562" cy="351017"/>
          </a:xfrm>
        </p:grpSpPr>
        <p:grpSp>
          <p:nvGrpSpPr>
            <p:cNvPr id="762" name="Google Shape;762;p20"/>
            <p:cNvGrpSpPr/>
            <p:nvPr/>
          </p:nvGrpSpPr>
          <p:grpSpPr>
            <a:xfrm>
              <a:off x="1440427" y="5143492"/>
              <a:ext cx="440212" cy="239792"/>
              <a:chOff x="6849227" y="4807679"/>
              <a:chExt cx="440212" cy="239792"/>
            </a:xfrm>
          </p:grpSpPr>
          <p:sp>
            <p:nvSpPr>
              <p:cNvPr id="763" name="Google Shape;763;p20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0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0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0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7" name="Google Shape;767;p20"/>
            <p:cNvGrpSpPr/>
            <p:nvPr/>
          </p:nvGrpSpPr>
          <p:grpSpPr>
            <a:xfrm>
              <a:off x="7983777" y="5032267"/>
              <a:ext cx="440212" cy="239792"/>
              <a:chOff x="6849227" y="4807679"/>
              <a:chExt cx="440212" cy="239792"/>
            </a:xfrm>
          </p:grpSpPr>
          <p:sp>
            <p:nvSpPr>
              <p:cNvPr id="768" name="Google Shape;768;p20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20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20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0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2" name="Google Shape;772;p20"/>
          <p:cNvGrpSpPr/>
          <p:nvPr/>
        </p:nvGrpSpPr>
        <p:grpSpPr>
          <a:xfrm rot="-548170">
            <a:off x="8363981" y="2863247"/>
            <a:ext cx="1596683" cy="3034016"/>
            <a:chOff x="128796" y="2670910"/>
            <a:chExt cx="1168849" cy="2221047"/>
          </a:xfrm>
        </p:grpSpPr>
        <p:sp>
          <p:nvSpPr>
            <p:cNvPr id="773" name="Google Shape;773;p20"/>
            <p:cNvSpPr/>
            <p:nvPr/>
          </p:nvSpPr>
          <p:spPr>
            <a:xfrm>
              <a:off x="466514" y="4153544"/>
              <a:ext cx="502749" cy="738413"/>
            </a:xfrm>
            <a:custGeom>
              <a:rect b="b" l="l" r="r" t="t"/>
              <a:pathLst>
                <a:path extrusionOk="0" h="385594" w="262532">
                  <a:moveTo>
                    <a:pt x="261317" y="3544"/>
                  </a:moveTo>
                  <a:cubicBezTo>
                    <a:pt x="250548" y="-21585"/>
                    <a:pt x="17216" y="92689"/>
                    <a:pt x="2856" y="164483"/>
                  </a:cubicBezTo>
                  <a:cubicBezTo>
                    <a:pt x="-22870" y="296107"/>
                    <a:pt x="132087" y="375679"/>
                    <a:pt x="190719" y="385252"/>
                  </a:cubicBezTo>
                  <a:cubicBezTo>
                    <a:pt x="230206" y="391833"/>
                    <a:pt x="170377" y="302688"/>
                    <a:pt x="169180" y="202774"/>
                  </a:cubicBezTo>
                  <a:cubicBezTo>
                    <a:pt x="167386" y="54996"/>
                    <a:pt x="275078" y="34056"/>
                    <a:pt x="261317" y="35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681314" y="4521805"/>
              <a:ext cx="109990" cy="38953"/>
            </a:xfrm>
            <a:custGeom>
              <a:rect b="b" l="l" r="r" t="t"/>
              <a:pathLst>
                <a:path extrusionOk="0" h="20341" w="57436">
                  <a:moveTo>
                    <a:pt x="0" y="10171"/>
                  </a:moveTo>
                  <a:cubicBezTo>
                    <a:pt x="0" y="15556"/>
                    <a:pt x="12565" y="20342"/>
                    <a:pt x="28718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2565" y="0"/>
                    <a:pt x="0" y="4786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20"/>
            <p:cNvSpPr/>
            <p:nvPr/>
          </p:nvSpPr>
          <p:spPr>
            <a:xfrm>
              <a:off x="605815" y="4601880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8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3163" y="0"/>
                    <a:pt x="0" y="4188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20"/>
            <p:cNvSpPr/>
            <p:nvPr/>
          </p:nvSpPr>
          <p:spPr>
            <a:xfrm>
              <a:off x="574928" y="4541252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7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7" y="0"/>
                  </a:cubicBezTo>
                  <a:cubicBezTo>
                    <a:pt x="13162" y="0"/>
                    <a:pt x="0" y="4786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0"/>
            <p:cNvSpPr/>
            <p:nvPr/>
          </p:nvSpPr>
          <p:spPr>
            <a:xfrm>
              <a:off x="651571" y="4442873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8" y="20342"/>
                  </a:cubicBezTo>
                  <a:cubicBezTo>
                    <a:pt x="44872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2564" y="0"/>
                    <a:pt x="0" y="4188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0"/>
            <p:cNvSpPr/>
            <p:nvPr/>
          </p:nvSpPr>
          <p:spPr>
            <a:xfrm>
              <a:off x="626070" y="3245169"/>
              <a:ext cx="386443" cy="1388279"/>
            </a:xfrm>
            <a:custGeom>
              <a:rect b="b" l="l" r="r" t="t"/>
              <a:pathLst>
                <a:path extrusionOk="0" h="724950" w="201798">
                  <a:moveTo>
                    <a:pt x="1970" y="583930"/>
                  </a:moveTo>
                  <a:cubicBezTo>
                    <a:pt x="-2816" y="473247"/>
                    <a:pt x="-2218" y="256068"/>
                    <a:pt x="43252" y="142991"/>
                  </a:cubicBezTo>
                  <a:cubicBezTo>
                    <a:pt x="88722" y="29914"/>
                    <a:pt x="201799" y="0"/>
                    <a:pt x="201799" y="0"/>
                  </a:cubicBezTo>
                  <a:cubicBezTo>
                    <a:pt x="201799" y="0"/>
                    <a:pt x="97098" y="186068"/>
                    <a:pt x="86927" y="257264"/>
                  </a:cubicBezTo>
                  <a:cubicBezTo>
                    <a:pt x="76756" y="329059"/>
                    <a:pt x="22910" y="710767"/>
                    <a:pt x="18124" y="723930"/>
                  </a:cubicBezTo>
                  <a:cubicBezTo>
                    <a:pt x="13338" y="737092"/>
                    <a:pt x="3765" y="619229"/>
                    <a:pt x="1970" y="5839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0"/>
            <p:cNvSpPr/>
            <p:nvPr/>
          </p:nvSpPr>
          <p:spPr>
            <a:xfrm>
              <a:off x="319831" y="2670910"/>
              <a:ext cx="344861" cy="1961477"/>
            </a:xfrm>
            <a:custGeom>
              <a:rect b="b" l="l" r="r" t="t"/>
              <a:pathLst>
                <a:path extrusionOk="0" h="1024270" w="180084">
                  <a:moveTo>
                    <a:pt x="175897" y="1024271"/>
                  </a:moveTo>
                  <a:cubicBezTo>
                    <a:pt x="172308" y="336239"/>
                    <a:pt x="1795" y="5385"/>
                    <a:pt x="0" y="2393"/>
                  </a:cubicBezTo>
                  <a:lnTo>
                    <a:pt x="4188" y="0"/>
                  </a:lnTo>
                  <a:cubicBezTo>
                    <a:pt x="5983" y="2991"/>
                    <a:pt x="177093" y="335042"/>
                    <a:pt x="180085" y="1024271"/>
                  </a:cubicBezTo>
                  <a:lnTo>
                    <a:pt x="175897" y="1024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20"/>
            <p:cNvSpPr/>
            <p:nvPr/>
          </p:nvSpPr>
          <p:spPr>
            <a:xfrm>
              <a:off x="723640" y="3703887"/>
              <a:ext cx="574006" cy="827211"/>
            </a:xfrm>
            <a:custGeom>
              <a:rect b="b" l="l" r="r" t="t"/>
              <a:pathLst>
                <a:path extrusionOk="0" h="431964" w="299742">
                  <a:moveTo>
                    <a:pt x="5385" y="431965"/>
                  </a:moveTo>
                  <a:lnTo>
                    <a:pt x="0" y="431965"/>
                  </a:lnTo>
                  <a:cubicBezTo>
                    <a:pt x="7179" y="258461"/>
                    <a:pt x="16752" y="20940"/>
                    <a:pt x="299145" y="0"/>
                  </a:cubicBezTo>
                  <a:lnTo>
                    <a:pt x="299743" y="5385"/>
                  </a:lnTo>
                  <a:cubicBezTo>
                    <a:pt x="176495" y="14359"/>
                    <a:pt x="95726" y="64615"/>
                    <a:pt x="51453" y="159743"/>
                  </a:cubicBezTo>
                  <a:cubicBezTo>
                    <a:pt x="13162" y="242307"/>
                    <a:pt x="8974" y="343418"/>
                    <a:pt x="5385" y="431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20"/>
            <p:cNvSpPr/>
            <p:nvPr/>
          </p:nvSpPr>
          <p:spPr>
            <a:xfrm>
              <a:off x="128796" y="3095313"/>
              <a:ext cx="501826" cy="1477982"/>
            </a:xfrm>
            <a:custGeom>
              <a:rect b="b" l="l" r="r" t="t"/>
              <a:pathLst>
                <a:path extrusionOk="0" h="771792" w="262050">
                  <a:moveTo>
                    <a:pt x="262050" y="771793"/>
                  </a:moveTo>
                  <a:cubicBezTo>
                    <a:pt x="262050" y="771793"/>
                    <a:pt x="233333" y="376324"/>
                    <a:pt x="209999" y="287777"/>
                  </a:cubicBezTo>
                  <a:cubicBezTo>
                    <a:pt x="186666" y="199230"/>
                    <a:pt x="0" y="0"/>
                    <a:pt x="0" y="0"/>
                  </a:cubicBezTo>
                  <a:cubicBezTo>
                    <a:pt x="0" y="0"/>
                    <a:pt x="163332" y="258461"/>
                    <a:pt x="168717" y="409230"/>
                  </a:cubicBezTo>
                  <a:cubicBezTo>
                    <a:pt x="174102" y="559999"/>
                    <a:pt x="262050" y="771793"/>
                    <a:pt x="262050" y="7717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20"/>
            <p:cNvSpPr/>
            <p:nvPr/>
          </p:nvSpPr>
          <p:spPr>
            <a:xfrm>
              <a:off x="358725" y="3421335"/>
              <a:ext cx="276118" cy="1152596"/>
            </a:xfrm>
            <a:custGeom>
              <a:rect b="b" l="l" r="r" t="t"/>
              <a:pathLst>
                <a:path extrusionOk="0" h="601878" w="144187">
                  <a:moveTo>
                    <a:pt x="0" y="0"/>
                  </a:moveTo>
                  <a:cubicBezTo>
                    <a:pt x="14957" y="21538"/>
                    <a:pt x="26325" y="44872"/>
                    <a:pt x="36495" y="68205"/>
                  </a:cubicBezTo>
                  <a:cubicBezTo>
                    <a:pt x="46667" y="92136"/>
                    <a:pt x="55042" y="116666"/>
                    <a:pt x="62222" y="141794"/>
                  </a:cubicBezTo>
                  <a:cubicBezTo>
                    <a:pt x="69401" y="166923"/>
                    <a:pt x="74188" y="192051"/>
                    <a:pt x="78974" y="217777"/>
                  </a:cubicBezTo>
                  <a:cubicBezTo>
                    <a:pt x="82564" y="243504"/>
                    <a:pt x="85556" y="269230"/>
                    <a:pt x="89145" y="294956"/>
                  </a:cubicBezTo>
                  <a:cubicBezTo>
                    <a:pt x="96324" y="346409"/>
                    <a:pt x="105299" y="397264"/>
                    <a:pt x="114273" y="448118"/>
                  </a:cubicBezTo>
                  <a:cubicBezTo>
                    <a:pt x="123846" y="498973"/>
                    <a:pt x="133419" y="549828"/>
                    <a:pt x="144188" y="600682"/>
                  </a:cubicBezTo>
                  <a:lnTo>
                    <a:pt x="138803" y="601879"/>
                  </a:lnTo>
                  <a:cubicBezTo>
                    <a:pt x="128632" y="551024"/>
                    <a:pt x="119060" y="500170"/>
                    <a:pt x="110085" y="449315"/>
                  </a:cubicBezTo>
                  <a:cubicBezTo>
                    <a:pt x="101111" y="398461"/>
                    <a:pt x="92735" y="347008"/>
                    <a:pt x="86154" y="295555"/>
                  </a:cubicBezTo>
                  <a:cubicBezTo>
                    <a:pt x="82564" y="269828"/>
                    <a:pt x="80171" y="244102"/>
                    <a:pt x="76581" y="218376"/>
                  </a:cubicBezTo>
                  <a:cubicBezTo>
                    <a:pt x="72393" y="192649"/>
                    <a:pt x="67607" y="167521"/>
                    <a:pt x="61025" y="142393"/>
                  </a:cubicBezTo>
                  <a:cubicBezTo>
                    <a:pt x="54444" y="117265"/>
                    <a:pt x="46068" y="92735"/>
                    <a:pt x="35897" y="68803"/>
                  </a:cubicBezTo>
                  <a:cubicBezTo>
                    <a:pt x="25727" y="44872"/>
                    <a:pt x="14359" y="215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20"/>
            <p:cNvSpPr/>
            <p:nvPr/>
          </p:nvSpPr>
          <p:spPr>
            <a:xfrm>
              <a:off x="335238" y="2725209"/>
              <a:ext cx="122945" cy="259544"/>
            </a:xfrm>
            <a:custGeom>
              <a:rect b="b" l="l" r="r" t="t"/>
              <a:pathLst>
                <a:path extrusionOk="0" h="135532" w="64201">
                  <a:moveTo>
                    <a:pt x="52370" y="135532"/>
                  </a:moveTo>
                  <a:cubicBezTo>
                    <a:pt x="47584" y="135532"/>
                    <a:pt x="42797" y="132541"/>
                    <a:pt x="41003" y="127156"/>
                  </a:cubicBezTo>
                  <a:cubicBezTo>
                    <a:pt x="23652" y="67926"/>
                    <a:pt x="917" y="17071"/>
                    <a:pt x="917" y="16473"/>
                  </a:cubicBezTo>
                  <a:cubicBezTo>
                    <a:pt x="-1476" y="10490"/>
                    <a:pt x="917" y="3908"/>
                    <a:pt x="6900" y="917"/>
                  </a:cubicBezTo>
                  <a:cubicBezTo>
                    <a:pt x="12883" y="-1476"/>
                    <a:pt x="19464" y="917"/>
                    <a:pt x="22455" y="6900"/>
                  </a:cubicBezTo>
                  <a:cubicBezTo>
                    <a:pt x="23652" y="9293"/>
                    <a:pt x="45789" y="59549"/>
                    <a:pt x="63737" y="120575"/>
                  </a:cubicBezTo>
                  <a:cubicBezTo>
                    <a:pt x="65533" y="126558"/>
                    <a:pt x="61943" y="133139"/>
                    <a:pt x="55960" y="134934"/>
                  </a:cubicBezTo>
                  <a:cubicBezTo>
                    <a:pt x="54763" y="134934"/>
                    <a:pt x="53567" y="135532"/>
                    <a:pt x="52370" y="1355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20"/>
            <p:cNvSpPr/>
            <p:nvPr/>
          </p:nvSpPr>
          <p:spPr>
            <a:xfrm>
              <a:off x="667180" y="2911138"/>
              <a:ext cx="54256" cy="1559329"/>
            </a:xfrm>
            <a:custGeom>
              <a:rect b="b" l="l" r="r" t="t"/>
              <a:pathLst>
                <a:path extrusionOk="0" h="814271" w="28332">
                  <a:moveTo>
                    <a:pt x="23546" y="814271"/>
                  </a:moveTo>
                  <a:cubicBezTo>
                    <a:pt x="2606" y="586922"/>
                    <a:pt x="-2180" y="166923"/>
                    <a:pt x="811" y="43077"/>
                  </a:cubicBezTo>
                  <a:cubicBezTo>
                    <a:pt x="1409" y="15556"/>
                    <a:pt x="2008" y="0"/>
                    <a:pt x="2008" y="0"/>
                  </a:cubicBezTo>
                  <a:lnTo>
                    <a:pt x="6794" y="0"/>
                  </a:lnTo>
                  <a:cubicBezTo>
                    <a:pt x="6794" y="0"/>
                    <a:pt x="6196" y="15556"/>
                    <a:pt x="5598" y="43077"/>
                  </a:cubicBezTo>
                  <a:cubicBezTo>
                    <a:pt x="2606" y="166923"/>
                    <a:pt x="7392" y="586323"/>
                    <a:pt x="28332" y="813673"/>
                  </a:cubicBezTo>
                  <a:lnTo>
                    <a:pt x="23546" y="814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642334" y="3000366"/>
              <a:ext cx="51644" cy="266953"/>
            </a:xfrm>
            <a:custGeom>
              <a:rect b="b" l="l" r="r" t="t"/>
              <a:pathLst>
                <a:path extrusionOk="0" h="139401" w="26968">
                  <a:moveTo>
                    <a:pt x="11412" y="139401"/>
                  </a:moveTo>
                  <a:cubicBezTo>
                    <a:pt x="11412" y="139401"/>
                    <a:pt x="11412" y="139401"/>
                    <a:pt x="11412" y="139401"/>
                  </a:cubicBezTo>
                  <a:cubicBezTo>
                    <a:pt x="4831" y="139401"/>
                    <a:pt x="-553" y="134017"/>
                    <a:pt x="46" y="127436"/>
                  </a:cubicBezTo>
                  <a:cubicBezTo>
                    <a:pt x="46" y="126837"/>
                    <a:pt x="1840" y="50855"/>
                    <a:pt x="3635" y="11367"/>
                  </a:cubicBezTo>
                  <a:cubicBezTo>
                    <a:pt x="3635" y="4786"/>
                    <a:pt x="9020" y="0"/>
                    <a:pt x="15601" y="0"/>
                  </a:cubicBezTo>
                  <a:cubicBezTo>
                    <a:pt x="22182" y="0"/>
                    <a:pt x="26969" y="5385"/>
                    <a:pt x="26969" y="11966"/>
                  </a:cubicBezTo>
                  <a:cubicBezTo>
                    <a:pt x="25173" y="51453"/>
                    <a:pt x="23378" y="126837"/>
                    <a:pt x="23378" y="127436"/>
                  </a:cubicBezTo>
                  <a:cubicBezTo>
                    <a:pt x="22780" y="134615"/>
                    <a:pt x="17994" y="139401"/>
                    <a:pt x="11412" y="1394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1073243" y="3694345"/>
              <a:ext cx="208206" cy="77155"/>
            </a:xfrm>
            <a:custGeom>
              <a:rect b="b" l="l" r="r" t="t"/>
              <a:pathLst>
                <a:path extrusionOk="0" h="40290" w="108724">
                  <a:moveTo>
                    <a:pt x="10999" y="40290"/>
                  </a:moveTo>
                  <a:cubicBezTo>
                    <a:pt x="5614" y="40290"/>
                    <a:pt x="1425" y="36700"/>
                    <a:pt x="229" y="31316"/>
                  </a:cubicBezTo>
                  <a:cubicBezTo>
                    <a:pt x="-967" y="25333"/>
                    <a:pt x="2622" y="19350"/>
                    <a:pt x="8605" y="18153"/>
                  </a:cubicBezTo>
                  <a:cubicBezTo>
                    <a:pt x="9204" y="18153"/>
                    <a:pt x="65443" y="6188"/>
                    <a:pt x="95357" y="205"/>
                  </a:cubicBezTo>
                  <a:cubicBezTo>
                    <a:pt x="101340" y="-992"/>
                    <a:pt x="107323" y="3196"/>
                    <a:pt x="108519" y="9179"/>
                  </a:cubicBezTo>
                  <a:cubicBezTo>
                    <a:pt x="109716" y="15162"/>
                    <a:pt x="105528" y="21145"/>
                    <a:pt x="99545" y="22341"/>
                  </a:cubicBezTo>
                  <a:cubicBezTo>
                    <a:pt x="70229" y="28324"/>
                    <a:pt x="13990" y="40290"/>
                    <a:pt x="13391" y="40290"/>
                  </a:cubicBezTo>
                  <a:cubicBezTo>
                    <a:pt x="12793" y="40290"/>
                    <a:pt x="11597" y="40290"/>
                    <a:pt x="10999" y="402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7" name="Google Shape;787;p20"/>
          <p:cNvGrpSpPr/>
          <p:nvPr/>
        </p:nvGrpSpPr>
        <p:grpSpPr>
          <a:xfrm rot="-149241">
            <a:off x="-551060" y="4022746"/>
            <a:ext cx="1158035" cy="1511832"/>
            <a:chOff x="5998706" y="953669"/>
            <a:chExt cx="2042988" cy="2667151"/>
          </a:xfrm>
        </p:grpSpPr>
        <p:sp>
          <p:nvSpPr>
            <p:cNvPr id="788" name="Google Shape;788;p20"/>
            <p:cNvSpPr/>
            <p:nvPr/>
          </p:nvSpPr>
          <p:spPr>
            <a:xfrm>
              <a:off x="7103844" y="2040666"/>
              <a:ext cx="258356" cy="203066"/>
            </a:xfrm>
            <a:custGeom>
              <a:rect b="b" l="l" r="r" t="t"/>
              <a:pathLst>
                <a:path extrusionOk="0" h="259509" w="330167">
                  <a:moveTo>
                    <a:pt x="115093" y="76478"/>
                  </a:moveTo>
                  <a:cubicBezTo>
                    <a:pt x="150268" y="41899"/>
                    <a:pt x="193194" y="13877"/>
                    <a:pt x="241486" y="3146"/>
                  </a:cubicBezTo>
                  <a:cubicBezTo>
                    <a:pt x="256987" y="-431"/>
                    <a:pt x="273084" y="-1624"/>
                    <a:pt x="287989" y="3146"/>
                  </a:cubicBezTo>
                  <a:cubicBezTo>
                    <a:pt x="322568" y="14474"/>
                    <a:pt x="337473" y="59188"/>
                    <a:pt x="326742" y="93767"/>
                  </a:cubicBezTo>
                  <a:cubicBezTo>
                    <a:pt x="316606" y="128943"/>
                    <a:pt x="287989" y="155175"/>
                    <a:pt x="258179" y="176042"/>
                  </a:cubicBezTo>
                  <a:cubicBezTo>
                    <a:pt x="186039" y="226719"/>
                    <a:pt x="98995" y="256529"/>
                    <a:pt x="10759" y="259510"/>
                  </a:cubicBezTo>
                  <a:cubicBezTo>
                    <a:pt x="7778" y="259510"/>
                    <a:pt x="3604" y="259510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6260" y="180216"/>
                    <a:pt x="65012" y="124770"/>
                    <a:pt x="115093" y="76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20"/>
            <p:cNvSpPr/>
            <p:nvPr/>
          </p:nvSpPr>
          <p:spPr>
            <a:xfrm>
              <a:off x="6869423" y="3148455"/>
              <a:ext cx="258356" cy="203066"/>
            </a:xfrm>
            <a:custGeom>
              <a:rect b="b" l="l" r="r" t="t"/>
              <a:pathLst>
                <a:path extrusionOk="0" h="259509" w="330167">
                  <a:moveTo>
                    <a:pt x="115093" y="76478"/>
                  </a:moveTo>
                  <a:cubicBezTo>
                    <a:pt x="150268" y="41899"/>
                    <a:pt x="193194" y="13877"/>
                    <a:pt x="241486" y="3146"/>
                  </a:cubicBezTo>
                  <a:cubicBezTo>
                    <a:pt x="256987" y="-431"/>
                    <a:pt x="273084" y="-1624"/>
                    <a:pt x="287989" y="3146"/>
                  </a:cubicBezTo>
                  <a:cubicBezTo>
                    <a:pt x="322569" y="14473"/>
                    <a:pt x="337474" y="59188"/>
                    <a:pt x="326742" y="93767"/>
                  </a:cubicBezTo>
                  <a:cubicBezTo>
                    <a:pt x="316607" y="128943"/>
                    <a:pt x="287989" y="155176"/>
                    <a:pt x="258179" y="176042"/>
                  </a:cubicBezTo>
                  <a:cubicBezTo>
                    <a:pt x="186040" y="226719"/>
                    <a:pt x="98996" y="256529"/>
                    <a:pt x="10759" y="259510"/>
                  </a:cubicBezTo>
                  <a:cubicBezTo>
                    <a:pt x="7778" y="259510"/>
                    <a:pt x="3605" y="259510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5664" y="180215"/>
                    <a:pt x="65012" y="125366"/>
                    <a:pt x="115093" y="76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20"/>
            <p:cNvSpPr/>
            <p:nvPr/>
          </p:nvSpPr>
          <p:spPr>
            <a:xfrm>
              <a:off x="6947252" y="2634874"/>
              <a:ext cx="258356" cy="203066"/>
            </a:xfrm>
            <a:custGeom>
              <a:rect b="b" l="l" r="r" t="t"/>
              <a:pathLst>
                <a:path extrusionOk="0" h="259509" w="330167">
                  <a:moveTo>
                    <a:pt x="115093" y="76478"/>
                  </a:moveTo>
                  <a:cubicBezTo>
                    <a:pt x="150268" y="41899"/>
                    <a:pt x="193195" y="13877"/>
                    <a:pt x="241486" y="3146"/>
                  </a:cubicBezTo>
                  <a:cubicBezTo>
                    <a:pt x="256987" y="-432"/>
                    <a:pt x="273084" y="-1624"/>
                    <a:pt x="287989" y="3146"/>
                  </a:cubicBezTo>
                  <a:cubicBezTo>
                    <a:pt x="322568" y="14473"/>
                    <a:pt x="337473" y="59188"/>
                    <a:pt x="326742" y="93768"/>
                  </a:cubicBezTo>
                  <a:cubicBezTo>
                    <a:pt x="316607" y="128943"/>
                    <a:pt x="287989" y="155175"/>
                    <a:pt x="258179" y="176042"/>
                  </a:cubicBezTo>
                  <a:cubicBezTo>
                    <a:pt x="186040" y="226719"/>
                    <a:pt x="98996" y="256529"/>
                    <a:pt x="10758" y="259509"/>
                  </a:cubicBezTo>
                  <a:cubicBezTo>
                    <a:pt x="7778" y="259509"/>
                    <a:pt x="3604" y="259509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5663" y="180216"/>
                    <a:pt x="65013" y="125366"/>
                    <a:pt x="115093" y="76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20"/>
            <p:cNvSpPr/>
            <p:nvPr/>
          </p:nvSpPr>
          <p:spPr>
            <a:xfrm>
              <a:off x="6903183" y="2228731"/>
              <a:ext cx="135262" cy="302835"/>
            </a:xfrm>
            <a:custGeom>
              <a:rect b="b" l="l" r="r" t="t"/>
              <a:pathLst>
                <a:path extrusionOk="0" h="387010" w="172859">
                  <a:moveTo>
                    <a:pt x="13479" y="202553"/>
                  </a:moveTo>
                  <a:cubicBezTo>
                    <a:pt x="-233" y="155453"/>
                    <a:pt x="-5599" y="104181"/>
                    <a:pt x="7517" y="56485"/>
                  </a:cubicBezTo>
                  <a:cubicBezTo>
                    <a:pt x="11690" y="41580"/>
                    <a:pt x="17652" y="26079"/>
                    <a:pt x="29576" y="15348"/>
                  </a:cubicBezTo>
                  <a:cubicBezTo>
                    <a:pt x="55809" y="-9692"/>
                    <a:pt x="102312" y="-1942"/>
                    <a:pt x="127948" y="23098"/>
                  </a:cubicBezTo>
                  <a:cubicBezTo>
                    <a:pt x="154181" y="48735"/>
                    <a:pt x="164316" y="86295"/>
                    <a:pt x="169086" y="122067"/>
                  </a:cubicBezTo>
                  <a:cubicBezTo>
                    <a:pt x="180413" y="209707"/>
                    <a:pt x="166105" y="300329"/>
                    <a:pt x="127948" y="379623"/>
                  </a:cubicBezTo>
                  <a:cubicBezTo>
                    <a:pt x="126756" y="382604"/>
                    <a:pt x="124967" y="385585"/>
                    <a:pt x="121986" y="386777"/>
                  </a:cubicBezTo>
                  <a:cubicBezTo>
                    <a:pt x="117813" y="387969"/>
                    <a:pt x="113640" y="384392"/>
                    <a:pt x="110659" y="380815"/>
                  </a:cubicBezTo>
                  <a:cubicBezTo>
                    <a:pt x="63559" y="330139"/>
                    <a:pt x="33153" y="269923"/>
                    <a:pt x="13479" y="2025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20"/>
            <p:cNvSpPr/>
            <p:nvPr/>
          </p:nvSpPr>
          <p:spPr>
            <a:xfrm>
              <a:off x="6698554" y="2884620"/>
              <a:ext cx="194399" cy="264548"/>
            </a:xfrm>
            <a:custGeom>
              <a:rect b="b" l="l" r="r" t="t"/>
              <a:pathLst>
                <a:path extrusionOk="0" h="338081" w="248433">
                  <a:moveTo>
                    <a:pt x="69565" y="214863"/>
                  </a:moveTo>
                  <a:cubicBezTo>
                    <a:pt x="36774" y="177899"/>
                    <a:pt x="10542" y="133781"/>
                    <a:pt x="2195" y="85489"/>
                  </a:cubicBezTo>
                  <a:cubicBezTo>
                    <a:pt x="-786" y="69988"/>
                    <a:pt x="-1382" y="53295"/>
                    <a:pt x="4580" y="38986"/>
                  </a:cubicBezTo>
                  <a:cubicBezTo>
                    <a:pt x="17696" y="5003"/>
                    <a:pt x="63007" y="-7517"/>
                    <a:pt x="96990" y="4407"/>
                  </a:cubicBezTo>
                  <a:cubicBezTo>
                    <a:pt x="131569" y="16331"/>
                    <a:pt x="156610" y="46140"/>
                    <a:pt x="176284" y="76546"/>
                  </a:cubicBezTo>
                  <a:cubicBezTo>
                    <a:pt x="223979" y="151070"/>
                    <a:pt x="249020" y="239307"/>
                    <a:pt x="248423" y="327544"/>
                  </a:cubicBezTo>
                  <a:cubicBezTo>
                    <a:pt x="248423" y="330525"/>
                    <a:pt x="248423" y="334102"/>
                    <a:pt x="246039" y="336487"/>
                  </a:cubicBezTo>
                  <a:cubicBezTo>
                    <a:pt x="242461" y="339468"/>
                    <a:pt x="237096" y="337680"/>
                    <a:pt x="232922" y="335891"/>
                  </a:cubicBezTo>
                  <a:cubicBezTo>
                    <a:pt x="169130" y="308466"/>
                    <a:pt x="115472" y="266732"/>
                    <a:pt x="69565" y="2148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20"/>
            <p:cNvSpPr/>
            <p:nvPr/>
          </p:nvSpPr>
          <p:spPr>
            <a:xfrm>
              <a:off x="6525885" y="2265099"/>
              <a:ext cx="149033" cy="235581"/>
            </a:xfrm>
            <a:custGeom>
              <a:rect b="b" l="l" r="r" t="t"/>
              <a:pathLst>
                <a:path extrusionOk="0" h="301062" w="190458">
                  <a:moveTo>
                    <a:pt x="23360" y="121450"/>
                  </a:moveTo>
                  <a:cubicBezTo>
                    <a:pt x="37072" y="82101"/>
                    <a:pt x="57939" y="44540"/>
                    <a:pt x="90133" y="18308"/>
                  </a:cubicBezTo>
                  <a:cubicBezTo>
                    <a:pt x="100269" y="9961"/>
                    <a:pt x="112193" y="2807"/>
                    <a:pt x="125309" y="422"/>
                  </a:cubicBezTo>
                  <a:cubicBezTo>
                    <a:pt x="155715" y="-3751"/>
                    <a:pt x="183736" y="23674"/>
                    <a:pt x="189101" y="54080"/>
                  </a:cubicBezTo>
                  <a:cubicBezTo>
                    <a:pt x="194467" y="84485"/>
                    <a:pt x="183139" y="114891"/>
                    <a:pt x="168831" y="142316"/>
                  </a:cubicBezTo>
                  <a:cubicBezTo>
                    <a:pt x="134252" y="207898"/>
                    <a:pt x="79998" y="263344"/>
                    <a:pt x="15013" y="299115"/>
                  </a:cubicBezTo>
                  <a:cubicBezTo>
                    <a:pt x="12628" y="300308"/>
                    <a:pt x="9647" y="301500"/>
                    <a:pt x="7262" y="300904"/>
                  </a:cubicBezTo>
                  <a:cubicBezTo>
                    <a:pt x="3685" y="299712"/>
                    <a:pt x="2493" y="294942"/>
                    <a:pt x="1897" y="291365"/>
                  </a:cubicBezTo>
                  <a:cubicBezTo>
                    <a:pt x="-4065" y="232938"/>
                    <a:pt x="4281" y="176896"/>
                    <a:pt x="23360" y="121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20"/>
            <p:cNvSpPr/>
            <p:nvPr/>
          </p:nvSpPr>
          <p:spPr>
            <a:xfrm>
              <a:off x="6608841" y="2677083"/>
              <a:ext cx="149033" cy="235581"/>
            </a:xfrm>
            <a:custGeom>
              <a:rect b="b" l="l" r="r" t="t"/>
              <a:pathLst>
                <a:path extrusionOk="0" h="301062" w="190458">
                  <a:moveTo>
                    <a:pt x="23360" y="121449"/>
                  </a:moveTo>
                  <a:cubicBezTo>
                    <a:pt x="37072" y="82101"/>
                    <a:pt x="57939" y="44541"/>
                    <a:pt x="90134" y="18308"/>
                  </a:cubicBezTo>
                  <a:cubicBezTo>
                    <a:pt x="100269" y="9961"/>
                    <a:pt x="112193" y="2807"/>
                    <a:pt x="125309" y="422"/>
                  </a:cubicBezTo>
                  <a:cubicBezTo>
                    <a:pt x="155715" y="-3751"/>
                    <a:pt x="183736" y="23674"/>
                    <a:pt x="189102" y="54080"/>
                  </a:cubicBezTo>
                  <a:cubicBezTo>
                    <a:pt x="194468" y="84486"/>
                    <a:pt x="183140" y="114891"/>
                    <a:pt x="168831" y="142316"/>
                  </a:cubicBezTo>
                  <a:cubicBezTo>
                    <a:pt x="134252" y="207898"/>
                    <a:pt x="79998" y="263344"/>
                    <a:pt x="15013" y="299116"/>
                  </a:cubicBezTo>
                  <a:cubicBezTo>
                    <a:pt x="12629" y="300308"/>
                    <a:pt x="9648" y="301500"/>
                    <a:pt x="7263" y="300904"/>
                  </a:cubicBezTo>
                  <a:cubicBezTo>
                    <a:pt x="3686" y="299712"/>
                    <a:pt x="2493" y="294942"/>
                    <a:pt x="1897" y="291365"/>
                  </a:cubicBezTo>
                  <a:cubicBezTo>
                    <a:pt x="-4065" y="232938"/>
                    <a:pt x="4282" y="176896"/>
                    <a:pt x="23360" y="121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20"/>
            <p:cNvSpPr/>
            <p:nvPr/>
          </p:nvSpPr>
          <p:spPr>
            <a:xfrm>
              <a:off x="6394250" y="2540393"/>
              <a:ext cx="168710" cy="219612"/>
            </a:xfrm>
            <a:custGeom>
              <a:rect b="b" l="l" r="r" t="t"/>
              <a:pathLst>
                <a:path extrusionOk="0" h="280654" w="215604">
                  <a:moveTo>
                    <a:pt x="62382" y="181247"/>
                  </a:moveTo>
                  <a:cubicBezTo>
                    <a:pt x="33765" y="150841"/>
                    <a:pt x="10513" y="114473"/>
                    <a:pt x="2166" y="73932"/>
                  </a:cubicBezTo>
                  <a:cubicBezTo>
                    <a:pt x="-219" y="60816"/>
                    <a:pt x="-1411" y="47103"/>
                    <a:pt x="2762" y="34583"/>
                  </a:cubicBezTo>
                  <a:cubicBezTo>
                    <a:pt x="12898" y="5370"/>
                    <a:pt x="50458" y="-5958"/>
                    <a:pt x="79672" y="2985"/>
                  </a:cubicBezTo>
                  <a:cubicBezTo>
                    <a:pt x="108885" y="11928"/>
                    <a:pt x="130944" y="36372"/>
                    <a:pt x="148234" y="62008"/>
                  </a:cubicBezTo>
                  <a:cubicBezTo>
                    <a:pt x="189968" y="123416"/>
                    <a:pt x="213815" y="196748"/>
                    <a:pt x="215604" y="271273"/>
                  </a:cubicBezTo>
                  <a:cubicBezTo>
                    <a:pt x="215604" y="274254"/>
                    <a:pt x="215604" y="277235"/>
                    <a:pt x="213815" y="279023"/>
                  </a:cubicBezTo>
                  <a:cubicBezTo>
                    <a:pt x="210834" y="282004"/>
                    <a:pt x="206661" y="280216"/>
                    <a:pt x="203084" y="279023"/>
                  </a:cubicBezTo>
                  <a:cubicBezTo>
                    <a:pt x="148234" y="257560"/>
                    <a:pt x="102327" y="224173"/>
                    <a:pt x="62382" y="181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20"/>
            <p:cNvSpPr/>
            <p:nvPr/>
          </p:nvSpPr>
          <p:spPr>
            <a:xfrm>
              <a:off x="6484324" y="3110201"/>
              <a:ext cx="230550" cy="156048"/>
            </a:xfrm>
            <a:custGeom>
              <a:rect b="b" l="l" r="r" t="t"/>
              <a:pathLst>
                <a:path extrusionOk="0" h="199423" w="294632">
                  <a:moveTo>
                    <a:pt x="116472" y="169533"/>
                  </a:moveTo>
                  <a:cubicBezTo>
                    <a:pt x="77719" y="154032"/>
                    <a:pt x="41352" y="131377"/>
                    <a:pt x="16312" y="97990"/>
                  </a:cubicBezTo>
                  <a:cubicBezTo>
                    <a:pt x="8561" y="87258"/>
                    <a:pt x="1407" y="75335"/>
                    <a:pt x="214" y="62218"/>
                  </a:cubicBezTo>
                  <a:cubicBezTo>
                    <a:pt x="-2767" y="31812"/>
                    <a:pt x="25851" y="4984"/>
                    <a:pt x="56257" y="810"/>
                  </a:cubicBezTo>
                  <a:cubicBezTo>
                    <a:pt x="86662" y="-3363"/>
                    <a:pt x="117068" y="9157"/>
                    <a:pt x="143301" y="25254"/>
                  </a:cubicBezTo>
                  <a:cubicBezTo>
                    <a:pt x="207094" y="62815"/>
                    <a:pt x="260155" y="119453"/>
                    <a:pt x="292945" y="186227"/>
                  </a:cubicBezTo>
                  <a:cubicBezTo>
                    <a:pt x="294138" y="188611"/>
                    <a:pt x="295330" y="191592"/>
                    <a:pt x="294138" y="193977"/>
                  </a:cubicBezTo>
                  <a:cubicBezTo>
                    <a:pt x="292945" y="197554"/>
                    <a:pt x="288176" y="198151"/>
                    <a:pt x="284003" y="198747"/>
                  </a:cubicBezTo>
                  <a:cubicBezTo>
                    <a:pt x="226768" y="202324"/>
                    <a:pt x="171322" y="191592"/>
                    <a:pt x="116472" y="1695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20"/>
            <p:cNvSpPr/>
            <p:nvPr/>
          </p:nvSpPr>
          <p:spPr>
            <a:xfrm>
              <a:off x="6293300" y="2839507"/>
              <a:ext cx="111325" cy="257661"/>
            </a:xfrm>
            <a:custGeom>
              <a:rect b="b" l="l" r="r" t="t"/>
              <a:pathLst>
                <a:path extrusionOk="0" h="329279" w="142269">
                  <a:moveTo>
                    <a:pt x="1934" y="160491"/>
                  </a:moveTo>
                  <a:cubicBezTo>
                    <a:pt x="-2836" y="119353"/>
                    <a:pt x="741" y="76428"/>
                    <a:pt x="18031" y="38867"/>
                  </a:cubicBezTo>
                  <a:cubicBezTo>
                    <a:pt x="23397" y="26943"/>
                    <a:pt x="31147" y="15019"/>
                    <a:pt x="41879" y="7865"/>
                  </a:cubicBezTo>
                  <a:cubicBezTo>
                    <a:pt x="67515" y="-9424"/>
                    <a:pt x="104479" y="3692"/>
                    <a:pt x="122365" y="28732"/>
                  </a:cubicBezTo>
                  <a:cubicBezTo>
                    <a:pt x="140251" y="53772"/>
                    <a:pt x="143232" y="86563"/>
                    <a:pt x="142039" y="116969"/>
                  </a:cubicBezTo>
                  <a:cubicBezTo>
                    <a:pt x="138462" y="190897"/>
                    <a:pt x="113422" y="264229"/>
                    <a:pt x="70496" y="324445"/>
                  </a:cubicBezTo>
                  <a:cubicBezTo>
                    <a:pt x="68707" y="326829"/>
                    <a:pt x="66919" y="329214"/>
                    <a:pt x="64534" y="329214"/>
                  </a:cubicBezTo>
                  <a:cubicBezTo>
                    <a:pt x="60957" y="329810"/>
                    <a:pt x="57976" y="326233"/>
                    <a:pt x="55591" y="322656"/>
                  </a:cubicBezTo>
                  <a:cubicBezTo>
                    <a:pt x="24589" y="273172"/>
                    <a:pt x="8492" y="218918"/>
                    <a:pt x="1934" y="160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20"/>
            <p:cNvSpPr/>
            <p:nvPr/>
          </p:nvSpPr>
          <p:spPr>
            <a:xfrm>
              <a:off x="5998706" y="2830107"/>
              <a:ext cx="231219" cy="155118"/>
            </a:xfrm>
            <a:custGeom>
              <a:rect b="b" l="l" r="r" t="t"/>
              <a:pathLst>
                <a:path extrusionOk="0" h="198234" w="295488">
                  <a:moveTo>
                    <a:pt x="116472" y="169535"/>
                  </a:moveTo>
                  <a:cubicBezTo>
                    <a:pt x="77719" y="154630"/>
                    <a:pt x="41352" y="131378"/>
                    <a:pt x="16311" y="97991"/>
                  </a:cubicBezTo>
                  <a:cubicBezTo>
                    <a:pt x="8561" y="87260"/>
                    <a:pt x="1406" y="75336"/>
                    <a:pt x="214" y="62220"/>
                  </a:cubicBezTo>
                  <a:cubicBezTo>
                    <a:pt x="-2767" y="31814"/>
                    <a:pt x="25850" y="4985"/>
                    <a:pt x="56257" y="812"/>
                  </a:cubicBezTo>
                  <a:cubicBezTo>
                    <a:pt x="86662" y="-3362"/>
                    <a:pt x="117068" y="9158"/>
                    <a:pt x="143301" y="24659"/>
                  </a:cubicBezTo>
                  <a:cubicBezTo>
                    <a:pt x="207689" y="62220"/>
                    <a:pt x="260155" y="118858"/>
                    <a:pt x="293542" y="185035"/>
                  </a:cubicBezTo>
                  <a:cubicBezTo>
                    <a:pt x="294734" y="187420"/>
                    <a:pt x="295926" y="190401"/>
                    <a:pt x="295330" y="192786"/>
                  </a:cubicBezTo>
                  <a:cubicBezTo>
                    <a:pt x="294138" y="196363"/>
                    <a:pt x="289368" y="196959"/>
                    <a:pt x="285195" y="197556"/>
                  </a:cubicBezTo>
                  <a:cubicBezTo>
                    <a:pt x="226768" y="201133"/>
                    <a:pt x="170726" y="190401"/>
                    <a:pt x="116472" y="1695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20"/>
            <p:cNvSpPr/>
            <p:nvPr/>
          </p:nvSpPr>
          <p:spPr>
            <a:xfrm>
              <a:off x="6325943" y="3300717"/>
              <a:ext cx="257192" cy="112829"/>
            </a:xfrm>
            <a:custGeom>
              <a:rect b="b" l="l" r="r" t="t"/>
              <a:pathLst>
                <a:path extrusionOk="0" h="144191" w="328680">
                  <a:moveTo>
                    <a:pt x="157515" y="143424"/>
                  </a:moveTo>
                  <a:cubicBezTo>
                    <a:pt x="115782" y="146405"/>
                    <a:pt x="73452" y="141040"/>
                    <a:pt x="36488" y="121366"/>
                  </a:cubicBezTo>
                  <a:cubicBezTo>
                    <a:pt x="24564" y="115404"/>
                    <a:pt x="13237" y="107057"/>
                    <a:pt x="6678" y="95729"/>
                  </a:cubicBezTo>
                  <a:cubicBezTo>
                    <a:pt x="-9419" y="69497"/>
                    <a:pt x="5486" y="33128"/>
                    <a:pt x="31122" y="16435"/>
                  </a:cubicBezTo>
                  <a:cubicBezTo>
                    <a:pt x="56758" y="-258"/>
                    <a:pt x="89549" y="-1451"/>
                    <a:pt x="119955" y="934"/>
                  </a:cubicBezTo>
                  <a:cubicBezTo>
                    <a:pt x="193883" y="7492"/>
                    <a:pt x="266023" y="36109"/>
                    <a:pt x="323854" y="82016"/>
                  </a:cubicBezTo>
                  <a:cubicBezTo>
                    <a:pt x="326239" y="83805"/>
                    <a:pt x="328027" y="85594"/>
                    <a:pt x="328623" y="88575"/>
                  </a:cubicBezTo>
                  <a:cubicBezTo>
                    <a:pt x="329220" y="92152"/>
                    <a:pt x="325046" y="95133"/>
                    <a:pt x="321469" y="96921"/>
                  </a:cubicBezTo>
                  <a:cubicBezTo>
                    <a:pt x="271388" y="125539"/>
                    <a:pt x="216539" y="139251"/>
                    <a:pt x="157515" y="1434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20"/>
            <p:cNvSpPr/>
            <p:nvPr/>
          </p:nvSpPr>
          <p:spPr>
            <a:xfrm>
              <a:off x="6859673" y="1669088"/>
              <a:ext cx="548884" cy="1951731"/>
            </a:xfrm>
            <a:custGeom>
              <a:rect b="b" l="l" r="r" t="t"/>
              <a:pathLst>
                <a:path extrusionOk="0" h="2494225" w="701449">
                  <a:moveTo>
                    <a:pt x="38733" y="2494226"/>
                  </a:moveTo>
                  <a:cubicBezTo>
                    <a:pt x="32175" y="2494226"/>
                    <a:pt x="26809" y="2489457"/>
                    <a:pt x="25617" y="2482899"/>
                  </a:cubicBezTo>
                  <a:cubicBezTo>
                    <a:pt x="-29234" y="2193744"/>
                    <a:pt x="13097" y="1889685"/>
                    <a:pt x="67350" y="1604704"/>
                  </a:cubicBezTo>
                  <a:cubicBezTo>
                    <a:pt x="158568" y="1124767"/>
                    <a:pt x="310597" y="509495"/>
                    <a:pt x="676661" y="5710"/>
                  </a:cubicBezTo>
                  <a:cubicBezTo>
                    <a:pt x="680835" y="-252"/>
                    <a:pt x="689778" y="-2040"/>
                    <a:pt x="695739" y="2729"/>
                  </a:cubicBezTo>
                  <a:cubicBezTo>
                    <a:pt x="701701" y="6903"/>
                    <a:pt x="703490" y="15846"/>
                    <a:pt x="698720" y="21808"/>
                  </a:cubicBezTo>
                  <a:cubicBezTo>
                    <a:pt x="335638" y="521419"/>
                    <a:pt x="184800" y="1133114"/>
                    <a:pt x="94179" y="1610070"/>
                  </a:cubicBezTo>
                  <a:cubicBezTo>
                    <a:pt x="32175" y="1936188"/>
                    <a:pt x="1173" y="2208649"/>
                    <a:pt x="52446" y="2478129"/>
                  </a:cubicBezTo>
                  <a:cubicBezTo>
                    <a:pt x="53638" y="2485283"/>
                    <a:pt x="48869" y="2492438"/>
                    <a:pt x="41714" y="2494226"/>
                  </a:cubicBezTo>
                  <a:cubicBezTo>
                    <a:pt x="40522" y="2494226"/>
                    <a:pt x="39329" y="2494226"/>
                    <a:pt x="38733" y="24942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20"/>
            <p:cNvSpPr/>
            <p:nvPr/>
          </p:nvSpPr>
          <p:spPr>
            <a:xfrm>
              <a:off x="6505172" y="1955845"/>
              <a:ext cx="396339" cy="1664681"/>
            </a:xfrm>
            <a:custGeom>
              <a:rect b="b" l="l" r="r" t="t"/>
              <a:pathLst>
                <a:path extrusionOk="0" h="2127388" w="506503">
                  <a:moveTo>
                    <a:pt x="492233" y="2127388"/>
                  </a:moveTo>
                  <a:cubicBezTo>
                    <a:pt x="488060" y="2127388"/>
                    <a:pt x="483886" y="2125600"/>
                    <a:pt x="481502" y="2122023"/>
                  </a:cubicBezTo>
                  <a:cubicBezTo>
                    <a:pt x="330068" y="1925278"/>
                    <a:pt x="246005" y="1680839"/>
                    <a:pt x="178635" y="1445938"/>
                  </a:cubicBezTo>
                  <a:cubicBezTo>
                    <a:pt x="64762" y="1050661"/>
                    <a:pt x="-55670" y="530183"/>
                    <a:pt x="27797" y="11494"/>
                  </a:cubicBezTo>
                  <a:cubicBezTo>
                    <a:pt x="28990" y="4340"/>
                    <a:pt x="36144" y="-1026"/>
                    <a:pt x="43299" y="166"/>
                  </a:cubicBezTo>
                  <a:cubicBezTo>
                    <a:pt x="50453" y="1359"/>
                    <a:pt x="55819" y="8513"/>
                    <a:pt x="54626" y="15667"/>
                  </a:cubicBezTo>
                  <a:cubicBezTo>
                    <a:pt x="-28244" y="528991"/>
                    <a:pt x="91591" y="1045295"/>
                    <a:pt x="204868" y="1438188"/>
                  </a:cubicBezTo>
                  <a:cubicBezTo>
                    <a:pt x="282373" y="1706475"/>
                    <a:pt x="362859" y="1922894"/>
                    <a:pt x="503561" y="2105329"/>
                  </a:cubicBezTo>
                  <a:cubicBezTo>
                    <a:pt x="508331" y="2111291"/>
                    <a:pt x="507138" y="2119638"/>
                    <a:pt x="501176" y="2124407"/>
                  </a:cubicBezTo>
                  <a:cubicBezTo>
                    <a:pt x="498195" y="2126792"/>
                    <a:pt x="495214" y="2127388"/>
                    <a:pt x="492233" y="2127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20"/>
            <p:cNvSpPr/>
            <p:nvPr/>
          </p:nvSpPr>
          <p:spPr>
            <a:xfrm>
              <a:off x="6067157" y="2727987"/>
              <a:ext cx="834164" cy="891749"/>
            </a:xfrm>
            <a:custGeom>
              <a:rect b="b" l="l" r="r" t="t"/>
              <a:pathLst>
                <a:path extrusionOk="0" h="1139615" w="1066024">
                  <a:moveTo>
                    <a:pt x="1052571" y="1139615"/>
                  </a:moveTo>
                  <a:cubicBezTo>
                    <a:pt x="1050186" y="1139615"/>
                    <a:pt x="1048398" y="1139019"/>
                    <a:pt x="1046609" y="1137827"/>
                  </a:cubicBezTo>
                  <a:cubicBezTo>
                    <a:pt x="825421" y="1024550"/>
                    <a:pt x="645370" y="839729"/>
                    <a:pt x="483205" y="656102"/>
                  </a:cubicBezTo>
                  <a:cubicBezTo>
                    <a:pt x="276922" y="422393"/>
                    <a:pt x="124296" y="220880"/>
                    <a:pt x="2076" y="20558"/>
                  </a:cubicBezTo>
                  <a:cubicBezTo>
                    <a:pt x="-2097" y="14000"/>
                    <a:pt x="288" y="5653"/>
                    <a:pt x="6846" y="2076"/>
                  </a:cubicBezTo>
                  <a:cubicBezTo>
                    <a:pt x="13404" y="-2097"/>
                    <a:pt x="21750" y="288"/>
                    <a:pt x="25328" y="6846"/>
                  </a:cubicBezTo>
                  <a:cubicBezTo>
                    <a:pt x="146355" y="205378"/>
                    <a:pt x="298385" y="406296"/>
                    <a:pt x="503476" y="638216"/>
                  </a:cubicBezTo>
                  <a:cubicBezTo>
                    <a:pt x="688296" y="847480"/>
                    <a:pt x="853442" y="1008452"/>
                    <a:pt x="1058533" y="1113383"/>
                  </a:cubicBezTo>
                  <a:cubicBezTo>
                    <a:pt x="1065091" y="1116960"/>
                    <a:pt x="1068072" y="1125307"/>
                    <a:pt x="1064495" y="1131865"/>
                  </a:cubicBezTo>
                  <a:cubicBezTo>
                    <a:pt x="1062110" y="1137231"/>
                    <a:pt x="1057341" y="1139615"/>
                    <a:pt x="1052571" y="113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20"/>
            <p:cNvSpPr/>
            <p:nvPr/>
          </p:nvSpPr>
          <p:spPr>
            <a:xfrm>
              <a:off x="7461411" y="953669"/>
              <a:ext cx="426844" cy="506538"/>
            </a:xfrm>
            <a:custGeom>
              <a:rect b="b" l="l" r="r" t="t"/>
              <a:pathLst>
                <a:path extrusionOk="0" h="647333" w="545488">
                  <a:moveTo>
                    <a:pt x="70236" y="128578"/>
                  </a:moveTo>
                  <a:cubicBezTo>
                    <a:pt x="482" y="250797"/>
                    <a:pt x="-46618" y="563800"/>
                    <a:pt x="75006" y="632958"/>
                  </a:cubicBezTo>
                  <a:cubicBezTo>
                    <a:pt x="197226" y="702713"/>
                    <a:pt x="442262" y="502392"/>
                    <a:pt x="512016" y="380172"/>
                  </a:cubicBezTo>
                  <a:cubicBezTo>
                    <a:pt x="581772" y="257952"/>
                    <a:pt x="538845" y="102941"/>
                    <a:pt x="417221" y="33186"/>
                  </a:cubicBezTo>
                  <a:cubicBezTo>
                    <a:pt x="295001" y="-35972"/>
                    <a:pt x="139991" y="6358"/>
                    <a:pt x="70236" y="1285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20"/>
            <p:cNvSpPr/>
            <p:nvPr/>
          </p:nvSpPr>
          <p:spPr>
            <a:xfrm>
              <a:off x="7509751" y="1066963"/>
              <a:ext cx="236829" cy="389810"/>
            </a:xfrm>
            <a:custGeom>
              <a:rect b="b" l="l" r="r" t="t"/>
              <a:pathLst>
                <a:path extrusionOk="0" h="498160" w="302657">
                  <a:moveTo>
                    <a:pt x="13762" y="498160"/>
                  </a:moveTo>
                  <a:cubicBezTo>
                    <a:pt x="11377" y="498160"/>
                    <a:pt x="8396" y="497564"/>
                    <a:pt x="6011" y="495775"/>
                  </a:cubicBezTo>
                  <a:cubicBezTo>
                    <a:pt x="-547" y="491602"/>
                    <a:pt x="-1739" y="483255"/>
                    <a:pt x="2434" y="476697"/>
                  </a:cubicBezTo>
                  <a:cubicBezTo>
                    <a:pt x="102595" y="326456"/>
                    <a:pt x="195005" y="168465"/>
                    <a:pt x="276684" y="7492"/>
                  </a:cubicBezTo>
                  <a:cubicBezTo>
                    <a:pt x="280261" y="934"/>
                    <a:pt x="288012" y="-2047"/>
                    <a:pt x="295166" y="1530"/>
                  </a:cubicBezTo>
                  <a:cubicBezTo>
                    <a:pt x="301724" y="5108"/>
                    <a:pt x="304705" y="12858"/>
                    <a:pt x="301128" y="20012"/>
                  </a:cubicBezTo>
                  <a:cubicBezTo>
                    <a:pt x="219449" y="182177"/>
                    <a:pt x="126443" y="340765"/>
                    <a:pt x="25686" y="492198"/>
                  </a:cubicBezTo>
                  <a:cubicBezTo>
                    <a:pt x="22705" y="496372"/>
                    <a:pt x="18531" y="498160"/>
                    <a:pt x="13762" y="498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20"/>
            <p:cNvSpPr/>
            <p:nvPr/>
          </p:nvSpPr>
          <p:spPr>
            <a:xfrm>
              <a:off x="7513252" y="1104475"/>
              <a:ext cx="251272" cy="351792"/>
            </a:xfrm>
            <a:custGeom>
              <a:rect b="b" l="l" r="r" t="t"/>
              <a:pathLst>
                <a:path extrusionOk="0" h="449575" w="321114">
                  <a:moveTo>
                    <a:pt x="14052" y="449576"/>
                  </a:moveTo>
                  <a:cubicBezTo>
                    <a:pt x="11071" y="449576"/>
                    <a:pt x="8090" y="448980"/>
                    <a:pt x="5705" y="447191"/>
                  </a:cubicBezTo>
                  <a:cubicBezTo>
                    <a:pt x="936" y="443614"/>
                    <a:pt x="-1449" y="437056"/>
                    <a:pt x="936" y="431094"/>
                  </a:cubicBezTo>
                  <a:cubicBezTo>
                    <a:pt x="50420" y="305893"/>
                    <a:pt x="83807" y="156844"/>
                    <a:pt x="94538" y="12565"/>
                  </a:cubicBezTo>
                  <a:cubicBezTo>
                    <a:pt x="95135" y="4815"/>
                    <a:pt x="101693" y="-551"/>
                    <a:pt x="109443" y="45"/>
                  </a:cubicBezTo>
                  <a:cubicBezTo>
                    <a:pt x="117194" y="641"/>
                    <a:pt x="122559" y="7199"/>
                    <a:pt x="121963" y="14950"/>
                  </a:cubicBezTo>
                  <a:cubicBezTo>
                    <a:pt x="112424" y="143728"/>
                    <a:pt x="84999" y="275487"/>
                    <a:pt x="44458" y="392341"/>
                  </a:cubicBezTo>
                  <a:cubicBezTo>
                    <a:pt x="142830" y="305893"/>
                    <a:pt x="227490" y="205732"/>
                    <a:pt x="296052" y="94244"/>
                  </a:cubicBezTo>
                  <a:cubicBezTo>
                    <a:pt x="300225" y="87686"/>
                    <a:pt x="308572" y="85897"/>
                    <a:pt x="314534" y="89474"/>
                  </a:cubicBezTo>
                  <a:cubicBezTo>
                    <a:pt x="321092" y="93648"/>
                    <a:pt x="322881" y="101994"/>
                    <a:pt x="319304" y="108553"/>
                  </a:cubicBezTo>
                  <a:cubicBezTo>
                    <a:pt x="240009" y="237927"/>
                    <a:pt x="139849" y="351800"/>
                    <a:pt x="22398" y="447191"/>
                  </a:cubicBezTo>
                  <a:cubicBezTo>
                    <a:pt x="20014" y="448980"/>
                    <a:pt x="17033" y="449576"/>
                    <a:pt x="14052" y="449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20"/>
            <p:cNvSpPr/>
            <p:nvPr/>
          </p:nvSpPr>
          <p:spPr>
            <a:xfrm>
              <a:off x="7512522" y="1388334"/>
              <a:ext cx="529173" cy="403405"/>
            </a:xfrm>
            <a:custGeom>
              <a:rect b="b" l="l" r="r" t="t"/>
              <a:pathLst>
                <a:path extrusionOk="0" h="515534" w="676259">
                  <a:moveTo>
                    <a:pt x="494327" y="17288"/>
                  </a:moveTo>
                  <a:cubicBezTo>
                    <a:pt x="359587" y="-22657"/>
                    <a:pt x="44200" y="2383"/>
                    <a:pt x="4256" y="137123"/>
                  </a:cubicBezTo>
                  <a:cubicBezTo>
                    <a:pt x="-35690" y="271863"/>
                    <a:pt x="215309" y="465030"/>
                    <a:pt x="349452" y="504975"/>
                  </a:cubicBezTo>
                  <a:cubicBezTo>
                    <a:pt x="484192" y="544920"/>
                    <a:pt x="625490" y="468011"/>
                    <a:pt x="665436" y="333867"/>
                  </a:cubicBezTo>
                  <a:cubicBezTo>
                    <a:pt x="705976" y="198531"/>
                    <a:pt x="629067" y="57233"/>
                    <a:pt x="494327" y="17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20"/>
            <p:cNvSpPr/>
            <p:nvPr/>
          </p:nvSpPr>
          <p:spPr>
            <a:xfrm>
              <a:off x="7508034" y="1483979"/>
              <a:ext cx="428920" cy="147313"/>
            </a:xfrm>
            <a:custGeom>
              <a:rect b="b" l="l" r="r" t="t"/>
              <a:pathLst>
                <a:path extrusionOk="0" h="188259" w="548141">
                  <a:moveTo>
                    <a:pt x="534052" y="188259"/>
                  </a:moveTo>
                  <a:cubicBezTo>
                    <a:pt x="532859" y="188259"/>
                    <a:pt x="531667" y="188259"/>
                    <a:pt x="531071" y="187663"/>
                  </a:cubicBezTo>
                  <a:cubicBezTo>
                    <a:pt x="354597" y="144737"/>
                    <a:pt x="178720" y="90483"/>
                    <a:pt x="8804" y="26691"/>
                  </a:cubicBezTo>
                  <a:cubicBezTo>
                    <a:pt x="1650" y="24306"/>
                    <a:pt x="-1927" y="15959"/>
                    <a:pt x="1054" y="8805"/>
                  </a:cubicBezTo>
                  <a:cubicBezTo>
                    <a:pt x="3439" y="1650"/>
                    <a:pt x="11785" y="-1927"/>
                    <a:pt x="18344" y="1054"/>
                  </a:cubicBezTo>
                  <a:cubicBezTo>
                    <a:pt x="187663" y="64847"/>
                    <a:pt x="362348" y="118505"/>
                    <a:pt x="537629" y="161431"/>
                  </a:cubicBezTo>
                  <a:cubicBezTo>
                    <a:pt x="544783" y="163219"/>
                    <a:pt x="549553" y="170373"/>
                    <a:pt x="547764" y="178124"/>
                  </a:cubicBezTo>
                  <a:cubicBezTo>
                    <a:pt x="545976" y="184086"/>
                    <a:pt x="540610" y="188259"/>
                    <a:pt x="534052" y="188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0"/>
            <p:cNvSpPr/>
            <p:nvPr/>
          </p:nvSpPr>
          <p:spPr>
            <a:xfrm>
              <a:off x="7509434" y="1484207"/>
              <a:ext cx="359708" cy="189072"/>
            </a:xfrm>
            <a:custGeom>
              <a:rect b="b" l="l" r="r" t="t"/>
              <a:pathLst>
                <a:path extrusionOk="0" h="241625" w="459691">
                  <a:moveTo>
                    <a:pt x="406464" y="241625"/>
                  </a:moveTo>
                  <a:cubicBezTo>
                    <a:pt x="405272" y="241625"/>
                    <a:pt x="403483" y="241625"/>
                    <a:pt x="402291" y="241029"/>
                  </a:cubicBezTo>
                  <a:cubicBezTo>
                    <a:pt x="258608" y="193333"/>
                    <a:pt x="125060" y="121790"/>
                    <a:pt x="5225" y="28784"/>
                  </a:cubicBezTo>
                  <a:cubicBezTo>
                    <a:pt x="455" y="25207"/>
                    <a:pt x="-1333" y="18052"/>
                    <a:pt x="1051" y="12686"/>
                  </a:cubicBezTo>
                  <a:cubicBezTo>
                    <a:pt x="3436" y="6725"/>
                    <a:pt x="9398" y="3744"/>
                    <a:pt x="15360" y="4340"/>
                  </a:cubicBezTo>
                  <a:cubicBezTo>
                    <a:pt x="148908" y="24014"/>
                    <a:pt x="300938" y="22822"/>
                    <a:pt x="444024" y="166"/>
                  </a:cubicBezTo>
                  <a:cubicBezTo>
                    <a:pt x="451775" y="-1026"/>
                    <a:pt x="458333" y="4340"/>
                    <a:pt x="459525" y="11494"/>
                  </a:cubicBezTo>
                  <a:cubicBezTo>
                    <a:pt x="460718" y="18648"/>
                    <a:pt x="455352" y="25803"/>
                    <a:pt x="448197" y="26995"/>
                  </a:cubicBezTo>
                  <a:cubicBezTo>
                    <a:pt x="320612" y="46670"/>
                    <a:pt x="185872" y="50247"/>
                    <a:pt x="63056" y="37727"/>
                  </a:cubicBezTo>
                  <a:cubicBezTo>
                    <a:pt x="169775" y="114040"/>
                    <a:pt x="286033" y="173659"/>
                    <a:pt x="410637" y="214796"/>
                  </a:cubicBezTo>
                  <a:cubicBezTo>
                    <a:pt x="417791" y="217181"/>
                    <a:pt x="421369" y="224932"/>
                    <a:pt x="418984" y="232086"/>
                  </a:cubicBezTo>
                  <a:cubicBezTo>
                    <a:pt x="417195" y="238048"/>
                    <a:pt x="411830" y="241625"/>
                    <a:pt x="406464" y="241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20"/>
            <p:cNvSpPr/>
            <p:nvPr/>
          </p:nvSpPr>
          <p:spPr>
            <a:xfrm>
              <a:off x="7051350" y="1065045"/>
              <a:ext cx="474296" cy="462289"/>
            </a:xfrm>
            <a:custGeom>
              <a:rect b="b" l="l" r="r" t="t"/>
              <a:pathLst>
                <a:path extrusionOk="0" h="590785" w="606129">
                  <a:moveTo>
                    <a:pt x="427282" y="67776"/>
                  </a:moveTo>
                  <a:cubicBezTo>
                    <a:pt x="530423" y="163167"/>
                    <a:pt x="669933" y="447552"/>
                    <a:pt x="573945" y="550694"/>
                  </a:cubicBezTo>
                  <a:cubicBezTo>
                    <a:pt x="478554" y="653835"/>
                    <a:pt x="184630" y="536385"/>
                    <a:pt x="81489" y="440994"/>
                  </a:cubicBezTo>
                  <a:cubicBezTo>
                    <a:pt x="-21653" y="345603"/>
                    <a:pt x="-27615" y="184630"/>
                    <a:pt x="67776" y="81489"/>
                  </a:cubicBezTo>
                  <a:cubicBezTo>
                    <a:pt x="163167" y="-21653"/>
                    <a:pt x="324140" y="-27615"/>
                    <a:pt x="427282" y="67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20"/>
            <p:cNvSpPr/>
            <p:nvPr/>
          </p:nvSpPr>
          <p:spPr>
            <a:xfrm>
              <a:off x="7172956" y="1195972"/>
              <a:ext cx="336952" cy="307788"/>
            </a:xfrm>
            <a:custGeom>
              <a:rect b="b" l="l" r="r" t="t"/>
              <a:pathLst>
                <a:path extrusionOk="0" h="393339" w="430609">
                  <a:moveTo>
                    <a:pt x="417187" y="393339"/>
                  </a:moveTo>
                  <a:cubicBezTo>
                    <a:pt x="414206" y="393339"/>
                    <a:pt x="411226" y="392147"/>
                    <a:pt x="408841" y="390358"/>
                  </a:cubicBezTo>
                  <a:cubicBezTo>
                    <a:pt x="266946" y="276485"/>
                    <a:pt x="131014" y="153073"/>
                    <a:pt x="4024" y="23103"/>
                  </a:cubicBezTo>
                  <a:cubicBezTo>
                    <a:pt x="-1341" y="17737"/>
                    <a:pt x="-1341" y="8794"/>
                    <a:pt x="4024" y="4024"/>
                  </a:cubicBezTo>
                  <a:cubicBezTo>
                    <a:pt x="9390" y="-1341"/>
                    <a:pt x="18333" y="-1341"/>
                    <a:pt x="23102" y="4024"/>
                  </a:cubicBezTo>
                  <a:cubicBezTo>
                    <a:pt x="149496" y="133398"/>
                    <a:pt x="284832" y="256215"/>
                    <a:pt x="425534" y="368895"/>
                  </a:cubicBezTo>
                  <a:cubicBezTo>
                    <a:pt x="431496" y="373665"/>
                    <a:pt x="432092" y="382012"/>
                    <a:pt x="427919" y="387974"/>
                  </a:cubicBezTo>
                  <a:cubicBezTo>
                    <a:pt x="425534" y="391551"/>
                    <a:pt x="421361" y="393339"/>
                    <a:pt x="417187" y="393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20"/>
            <p:cNvSpPr/>
            <p:nvPr/>
          </p:nvSpPr>
          <p:spPr>
            <a:xfrm>
              <a:off x="7187208" y="1189904"/>
              <a:ext cx="320291" cy="314327"/>
            </a:xfrm>
            <a:custGeom>
              <a:rect b="b" l="l" r="r" t="t"/>
              <a:pathLst>
                <a:path extrusionOk="0" h="401696" w="409318">
                  <a:moveTo>
                    <a:pt x="394782" y="401697"/>
                  </a:moveTo>
                  <a:cubicBezTo>
                    <a:pt x="392994" y="401697"/>
                    <a:pt x="391205" y="401101"/>
                    <a:pt x="390013" y="400504"/>
                  </a:cubicBezTo>
                  <a:cubicBezTo>
                    <a:pt x="248714" y="345058"/>
                    <a:pt x="119340" y="266361"/>
                    <a:pt x="4870" y="167393"/>
                  </a:cubicBezTo>
                  <a:cubicBezTo>
                    <a:pt x="-1092" y="162623"/>
                    <a:pt x="-1688" y="153680"/>
                    <a:pt x="3678" y="148314"/>
                  </a:cubicBezTo>
                  <a:cubicBezTo>
                    <a:pt x="8448" y="142352"/>
                    <a:pt x="17391" y="141756"/>
                    <a:pt x="22756" y="147122"/>
                  </a:cubicBezTo>
                  <a:cubicBezTo>
                    <a:pt x="121725" y="232974"/>
                    <a:pt x="232617" y="303325"/>
                    <a:pt x="352452" y="355790"/>
                  </a:cubicBezTo>
                  <a:cubicBezTo>
                    <a:pt x="278524" y="256822"/>
                    <a:pt x="212942" y="138775"/>
                    <a:pt x="165247" y="18940"/>
                  </a:cubicBezTo>
                  <a:cubicBezTo>
                    <a:pt x="162266" y="11786"/>
                    <a:pt x="165843" y="4035"/>
                    <a:pt x="172998" y="1054"/>
                  </a:cubicBezTo>
                  <a:cubicBezTo>
                    <a:pt x="180152" y="-1927"/>
                    <a:pt x="187903" y="1650"/>
                    <a:pt x="190884" y="8805"/>
                  </a:cubicBezTo>
                  <a:cubicBezTo>
                    <a:pt x="244541" y="142949"/>
                    <a:pt x="320853" y="274708"/>
                    <a:pt x="406110" y="379638"/>
                  </a:cubicBezTo>
                  <a:cubicBezTo>
                    <a:pt x="410283" y="384407"/>
                    <a:pt x="410283" y="391562"/>
                    <a:pt x="406706" y="396331"/>
                  </a:cubicBezTo>
                  <a:cubicBezTo>
                    <a:pt x="403129" y="399908"/>
                    <a:pt x="398956" y="401697"/>
                    <a:pt x="394782" y="401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20"/>
            <p:cNvSpPr/>
            <p:nvPr/>
          </p:nvSpPr>
          <p:spPr>
            <a:xfrm>
              <a:off x="6931282" y="1433276"/>
              <a:ext cx="525036" cy="406976"/>
            </a:xfrm>
            <a:custGeom>
              <a:rect b="b" l="l" r="r" t="t"/>
              <a:pathLst>
                <a:path extrusionOk="0" h="520097" w="670972">
                  <a:moveTo>
                    <a:pt x="168911" y="25972"/>
                  </a:moveTo>
                  <a:cubicBezTo>
                    <a:pt x="301266" y="-21128"/>
                    <a:pt x="617845" y="-12185"/>
                    <a:pt x="664944" y="120170"/>
                  </a:cubicBezTo>
                  <a:cubicBezTo>
                    <a:pt x="712044" y="252526"/>
                    <a:pt x="471777" y="458809"/>
                    <a:pt x="339422" y="505312"/>
                  </a:cubicBezTo>
                  <a:cubicBezTo>
                    <a:pt x="207067" y="552411"/>
                    <a:pt x="61596" y="483253"/>
                    <a:pt x="15092" y="350898"/>
                  </a:cubicBezTo>
                  <a:cubicBezTo>
                    <a:pt x="-32603" y="218543"/>
                    <a:pt x="36555" y="73071"/>
                    <a:pt x="168911" y="259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20"/>
            <p:cNvSpPr/>
            <p:nvPr/>
          </p:nvSpPr>
          <p:spPr>
            <a:xfrm>
              <a:off x="7037626" y="1516063"/>
              <a:ext cx="421761" cy="168379"/>
            </a:xfrm>
            <a:custGeom>
              <a:rect b="b" l="l" r="r" t="t"/>
              <a:pathLst>
                <a:path extrusionOk="0" h="215181" w="538992">
                  <a:moveTo>
                    <a:pt x="13790" y="215181"/>
                  </a:moveTo>
                  <a:cubicBezTo>
                    <a:pt x="7828" y="215181"/>
                    <a:pt x="2462" y="211604"/>
                    <a:pt x="674" y="205642"/>
                  </a:cubicBezTo>
                  <a:cubicBezTo>
                    <a:pt x="-1711" y="198488"/>
                    <a:pt x="2462" y="190737"/>
                    <a:pt x="9617" y="188353"/>
                  </a:cubicBezTo>
                  <a:cubicBezTo>
                    <a:pt x="182513" y="136484"/>
                    <a:pt x="354217" y="73883"/>
                    <a:pt x="519959" y="1148"/>
                  </a:cubicBezTo>
                  <a:cubicBezTo>
                    <a:pt x="527113" y="-1833"/>
                    <a:pt x="534864" y="1148"/>
                    <a:pt x="537845" y="8302"/>
                  </a:cubicBezTo>
                  <a:cubicBezTo>
                    <a:pt x="540826" y="15456"/>
                    <a:pt x="537845" y="23207"/>
                    <a:pt x="530691" y="26188"/>
                  </a:cubicBezTo>
                  <a:cubicBezTo>
                    <a:pt x="364352" y="98924"/>
                    <a:pt x="191456" y="162120"/>
                    <a:pt x="17367" y="213989"/>
                  </a:cubicBezTo>
                  <a:cubicBezTo>
                    <a:pt x="16175" y="214585"/>
                    <a:pt x="14983" y="215181"/>
                    <a:pt x="13790" y="215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20"/>
            <p:cNvSpPr/>
            <p:nvPr/>
          </p:nvSpPr>
          <p:spPr>
            <a:xfrm>
              <a:off x="7099075" y="1519553"/>
              <a:ext cx="359559" cy="201742"/>
            </a:xfrm>
            <a:custGeom>
              <a:rect b="b" l="l" r="r" t="t"/>
              <a:pathLst>
                <a:path extrusionOk="0" h="257817" w="459500">
                  <a:moveTo>
                    <a:pt x="63958" y="257817"/>
                  </a:moveTo>
                  <a:cubicBezTo>
                    <a:pt x="58593" y="257817"/>
                    <a:pt x="53227" y="254240"/>
                    <a:pt x="51438" y="248874"/>
                  </a:cubicBezTo>
                  <a:cubicBezTo>
                    <a:pt x="48457" y="241720"/>
                    <a:pt x="52034" y="233969"/>
                    <a:pt x="59189" y="230988"/>
                  </a:cubicBezTo>
                  <a:cubicBezTo>
                    <a:pt x="181409" y="183293"/>
                    <a:pt x="294686" y="117711"/>
                    <a:pt x="397231" y="36033"/>
                  </a:cubicBezTo>
                  <a:cubicBezTo>
                    <a:pt x="275011" y="55111"/>
                    <a:pt x="140272" y="58688"/>
                    <a:pt x="12090" y="45572"/>
                  </a:cubicBezTo>
                  <a:cubicBezTo>
                    <a:pt x="4339" y="44976"/>
                    <a:pt x="-1026" y="37821"/>
                    <a:pt x="166" y="30667"/>
                  </a:cubicBezTo>
                  <a:cubicBezTo>
                    <a:pt x="762" y="22916"/>
                    <a:pt x="7917" y="17551"/>
                    <a:pt x="15071" y="18743"/>
                  </a:cubicBezTo>
                  <a:cubicBezTo>
                    <a:pt x="158753" y="33648"/>
                    <a:pt x="311379" y="27090"/>
                    <a:pt x="443139" y="261"/>
                  </a:cubicBezTo>
                  <a:cubicBezTo>
                    <a:pt x="449101" y="-931"/>
                    <a:pt x="455659" y="2050"/>
                    <a:pt x="458043" y="7415"/>
                  </a:cubicBezTo>
                  <a:cubicBezTo>
                    <a:pt x="461024" y="12781"/>
                    <a:pt x="459236" y="19935"/>
                    <a:pt x="454466" y="23512"/>
                  </a:cubicBezTo>
                  <a:cubicBezTo>
                    <a:pt x="339997" y="122481"/>
                    <a:pt x="210026" y="201179"/>
                    <a:pt x="68728" y="256625"/>
                  </a:cubicBezTo>
                  <a:cubicBezTo>
                    <a:pt x="66939" y="257221"/>
                    <a:pt x="65747" y="257817"/>
                    <a:pt x="63958" y="257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20"/>
            <p:cNvSpPr/>
            <p:nvPr/>
          </p:nvSpPr>
          <p:spPr>
            <a:xfrm>
              <a:off x="7352231" y="1536872"/>
              <a:ext cx="399348" cy="535347"/>
            </a:xfrm>
            <a:custGeom>
              <a:rect b="b" l="l" r="r" t="t"/>
              <a:pathLst>
                <a:path extrusionOk="0" h="684149" w="510349">
                  <a:moveTo>
                    <a:pt x="505618" y="380536"/>
                  </a:moveTo>
                  <a:cubicBezTo>
                    <a:pt x="478790" y="242815"/>
                    <a:pt x="310067" y="-25473"/>
                    <a:pt x="172346" y="1952"/>
                  </a:cubicBezTo>
                  <a:cubicBezTo>
                    <a:pt x="34625" y="28781"/>
                    <a:pt x="-20225" y="340591"/>
                    <a:pt x="6604" y="478908"/>
                  </a:cubicBezTo>
                  <a:cubicBezTo>
                    <a:pt x="33433" y="616629"/>
                    <a:pt x="167577" y="706654"/>
                    <a:pt x="305297" y="679229"/>
                  </a:cubicBezTo>
                  <a:cubicBezTo>
                    <a:pt x="442422" y="652401"/>
                    <a:pt x="532447" y="518257"/>
                    <a:pt x="505618" y="3805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20"/>
            <p:cNvSpPr/>
            <p:nvPr/>
          </p:nvSpPr>
          <p:spPr>
            <a:xfrm>
              <a:off x="7477503" y="1529880"/>
              <a:ext cx="99354" cy="440993"/>
            </a:xfrm>
            <a:custGeom>
              <a:rect b="b" l="l" r="r" t="t"/>
              <a:pathLst>
                <a:path extrusionOk="0" h="563569" w="126970">
                  <a:moveTo>
                    <a:pt x="112847" y="563570"/>
                  </a:moveTo>
                  <a:cubicBezTo>
                    <a:pt x="106885" y="563570"/>
                    <a:pt x="100923" y="559396"/>
                    <a:pt x="99731" y="553434"/>
                  </a:cubicBezTo>
                  <a:cubicBezTo>
                    <a:pt x="55612" y="376961"/>
                    <a:pt x="22225" y="196314"/>
                    <a:pt x="166" y="15667"/>
                  </a:cubicBezTo>
                  <a:cubicBezTo>
                    <a:pt x="-1026" y="7916"/>
                    <a:pt x="4340" y="1358"/>
                    <a:pt x="12090" y="166"/>
                  </a:cubicBezTo>
                  <a:cubicBezTo>
                    <a:pt x="19841" y="-1027"/>
                    <a:pt x="26399" y="4339"/>
                    <a:pt x="27591" y="12090"/>
                  </a:cubicBezTo>
                  <a:cubicBezTo>
                    <a:pt x="49650" y="191544"/>
                    <a:pt x="83037" y="370999"/>
                    <a:pt x="126559" y="546280"/>
                  </a:cubicBezTo>
                  <a:cubicBezTo>
                    <a:pt x="128348" y="553434"/>
                    <a:pt x="124175" y="561185"/>
                    <a:pt x="116424" y="562973"/>
                  </a:cubicBezTo>
                  <a:cubicBezTo>
                    <a:pt x="115232" y="562973"/>
                    <a:pt x="114040" y="563570"/>
                    <a:pt x="112847" y="56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20"/>
            <p:cNvSpPr/>
            <p:nvPr/>
          </p:nvSpPr>
          <p:spPr>
            <a:xfrm>
              <a:off x="7458541" y="1532756"/>
              <a:ext cx="197591" cy="370002"/>
            </a:xfrm>
            <a:custGeom>
              <a:rect b="b" l="l" r="r" t="t"/>
              <a:pathLst>
                <a:path extrusionOk="0" h="472846" w="252513">
                  <a:moveTo>
                    <a:pt x="30981" y="472847"/>
                  </a:moveTo>
                  <a:cubicBezTo>
                    <a:pt x="24422" y="472847"/>
                    <a:pt x="18461" y="468077"/>
                    <a:pt x="17268" y="461519"/>
                  </a:cubicBezTo>
                  <a:cubicBezTo>
                    <a:pt x="-7175" y="311874"/>
                    <a:pt x="-5387" y="160441"/>
                    <a:pt x="20845" y="11392"/>
                  </a:cubicBezTo>
                  <a:cubicBezTo>
                    <a:pt x="22038" y="5430"/>
                    <a:pt x="26807" y="661"/>
                    <a:pt x="33365" y="65"/>
                  </a:cubicBezTo>
                  <a:cubicBezTo>
                    <a:pt x="39924" y="-532"/>
                    <a:pt x="45289" y="3046"/>
                    <a:pt x="47078" y="9007"/>
                  </a:cubicBezTo>
                  <a:cubicBezTo>
                    <a:pt x="91197" y="136593"/>
                    <a:pt x="163336" y="270737"/>
                    <a:pt x="249784" y="386995"/>
                  </a:cubicBezTo>
                  <a:cubicBezTo>
                    <a:pt x="254554" y="392957"/>
                    <a:pt x="252765" y="401900"/>
                    <a:pt x="246803" y="406073"/>
                  </a:cubicBezTo>
                  <a:cubicBezTo>
                    <a:pt x="240841" y="410843"/>
                    <a:pt x="231898" y="409054"/>
                    <a:pt x="227725" y="403092"/>
                  </a:cubicBezTo>
                  <a:cubicBezTo>
                    <a:pt x="150816" y="299354"/>
                    <a:pt x="85235" y="181904"/>
                    <a:pt x="39327" y="66838"/>
                  </a:cubicBezTo>
                  <a:cubicBezTo>
                    <a:pt x="21441" y="196212"/>
                    <a:pt x="22634" y="327375"/>
                    <a:pt x="43501" y="457346"/>
                  </a:cubicBezTo>
                  <a:cubicBezTo>
                    <a:pt x="44693" y="464500"/>
                    <a:pt x="39924" y="471654"/>
                    <a:pt x="32173" y="472847"/>
                  </a:cubicBezTo>
                  <a:cubicBezTo>
                    <a:pt x="32769" y="472847"/>
                    <a:pt x="32173" y="472847"/>
                    <a:pt x="30981" y="47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20"/>
            <p:cNvSpPr/>
            <p:nvPr/>
          </p:nvSpPr>
          <p:spPr>
            <a:xfrm>
              <a:off x="7377996" y="1407743"/>
              <a:ext cx="210208" cy="210000"/>
            </a:xfrm>
            <a:custGeom>
              <a:rect b="b" l="l" r="r" t="t"/>
              <a:pathLst>
                <a:path extrusionOk="0" h="268371" w="268636">
                  <a:moveTo>
                    <a:pt x="17762" y="67578"/>
                  </a:moveTo>
                  <a:cubicBezTo>
                    <a:pt x="-19202" y="131967"/>
                    <a:pt x="3454" y="213645"/>
                    <a:pt x="67842" y="250609"/>
                  </a:cubicBezTo>
                  <a:cubicBezTo>
                    <a:pt x="132231" y="287573"/>
                    <a:pt x="213910" y="264918"/>
                    <a:pt x="250874" y="200529"/>
                  </a:cubicBezTo>
                  <a:cubicBezTo>
                    <a:pt x="287838" y="136140"/>
                    <a:pt x="265183" y="54461"/>
                    <a:pt x="200794" y="17497"/>
                  </a:cubicBezTo>
                  <a:cubicBezTo>
                    <a:pt x="136405" y="-18870"/>
                    <a:pt x="54726" y="3189"/>
                    <a:pt x="17762" y="675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20"/>
            <p:cNvSpPr/>
            <p:nvPr/>
          </p:nvSpPr>
          <p:spPr>
            <a:xfrm>
              <a:off x="6371709" y="1441459"/>
              <a:ext cx="278979" cy="378352"/>
            </a:xfrm>
            <a:custGeom>
              <a:rect b="b" l="l" r="r" t="t"/>
              <a:pathLst>
                <a:path extrusionOk="0" h="483517" w="356523">
                  <a:moveTo>
                    <a:pt x="0" y="178265"/>
                  </a:moveTo>
                  <a:cubicBezTo>
                    <a:pt x="0" y="276638"/>
                    <a:pt x="80486" y="483517"/>
                    <a:pt x="178858" y="483517"/>
                  </a:cubicBezTo>
                  <a:cubicBezTo>
                    <a:pt x="277230" y="483517"/>
                    <a:pt x="356524" y="276041"/>
                    <a:pt x="356524" y="177669"/>
                  </a:cubicBezTo>
                  <a:cubicBezTo>
                    <a:pt x="356524" y="79297"/>
                    <a:pt x="276634" y="-593"/>
                    <a:pt x="178262" y="3"/>
                  </a:cubicBezTo>
                  <a:cubicBezTo>
                    <a:pt x="79890" y="-593"/>
                    <a:pt x="0" y="79893"/>
                    <a:pt x="0" y="1782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20"/>
            <p:cNvSpPr/>
            <p:nvPr/>
          </p:nvSpPr>
          <p:spPr>
            <a:xfrm>
              <a:off x="6500302" y="1508074"/>
              <a:ext cx="27121" cy="320066"/>
            </a:xfrm>
            <a:custGeom>
              <a:rect b="b" l="l" r="r" t="t"/>
              <a:pathLst>
                <a:path extrusionOk="0" h="409030" w="34659">
                  <a:moveTo>
                    <a:pt x="13758" y="409031"/>
                  </a:moveTo>
                  <a:cubicBezTo>
                    <a:pt x="13161" y="409031"/>
                    <a:pt x="13161" y="409031"/>
                    <a:pt x="12565" y="409031"/>
                  </a:cubicBezTo>
                  <a:cubicBezTo>
                    <a:pt x="4815" y="408434"/>
                    <a:pt x="-551" y="401876"/>
                    <a:pt x="45" y="394722"/>
                  </a:cubicBezTo>
                  <a:cubicBezTo>
                    <a:pt x="8988" y="268329"/>
                    <a:pt x="9584" y="140743"/>
                    <a:pt x="3026" y="14350"/>
                  </a:cubicBezTo>
                  <a:cubicBezTo>
                    <a:pt x="2430" y="6599"/>
                    <a:pt x="8392" y="637"/>
                    <a:pt x="16142" y="41"/>
                  </a:cubicBezTo>
                  <a:cubicBezTo>
                    <a:pt x="23893" y="-555"/>
                    <a:pt x="29855" y="5407"/>
                    <a:pt x="30451" y="13157"/>
                  </a:cubicBezTo>
                  <a:cubicBezTo>
                    <a:pt x="37009" y="140147"/>
                    <a:pt x="35817" y="269521"/>
                    <a:pt x="27470" y="396510"/>
                  </a:cubicBezTo>
                  <a:cubicBezTo>
                    <a:pt x="26874" y="403665"/>
                    <a:pt x="20912" y="409031"/>
                    <a:pt x="13758" y="4090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20"/>
            <p:cNvSpPr/>
            <p:nvPr/>
          </p:nvSpPr>
          <p:spPr>
            <a:xfrm>
              <a:off x="6432246" y="1565863"/>
              <a:ext cx="140504" cy="260817"/>
            </a:xfrm>
            <a:custGeom>
              <a:rect b="b" l="l" r="r" t="t"/>
              <a:pathLst>
                <a:path extrusionOk="0" h="333313" w="179558">
                  <a:moveTo>
                    <a:pt x="103204" y="333314"/>
                  </a:moveTo>
                  <a:cubicBezTo>
                    <a:pt x="102608" y="333314"/>
                    <a:pt x="102012" y="333314"/>
                    <a:pt x="101416" y="333314"/>
                  </a:cubicBezTo>
                  <a:cubicBezTo>
                    <a:pt x="95454" y="332718"/>
                    <a:pt x="90088" y="327948"/>
                    <a:pt x="89492" y="321986"/>
                  </a:cubicBezTo>
                  <a:cubicBezTo>
                    <a:pt x="75779" y="228980"/>
                    <a:pt x="44778" y="127627"/>
                    <a:pt x="1255" y="36409"/>
                  </a:cubicBezTo>
                  <a:cubicBezTo>
                    <a:pt x="-1726" y="29851"/>
                    <a:pt x="659" y="21504"/>
                    <a:pt x="7813" y="17927"/>
                  </a:cubicBezTo>
                  <a:cubicBezTo>
                    <a:pt x="14372" y="14946"/>
                    <a:pt x="22718" y="17331"/>
                    <a:pt x="26296" y="24485"/>
                  </a:cubicBezTo>
                  <a:cubicBezTo>
                    <a:pt x="63260" y="101394"/>
                    <a:pt x="91280" y="186054"/>
                    <a:pt x="107974" y="266540"/>
                  </a:cubicBezTo>
                  <a:cubicBezTo>
                    <a:pt x="134803" y="184861"/>
                    <a:pt x="149112" y="99606"/>
                    <a:pt x="152093" y="13157"/>
                  </a:cubicBezTo>
                  <a:cubicBezTo>
                    <a:pt x="152093" y="5407"/>
                    <a:pt x="158651" y="-555"/>
                    <a:pt x="166401" y="41"/>
                  </a:cubicBezTo>
                  <a:cubicBezTo>
                    <a:pt x="174152" y="41"/>
                    <a:pt x="180113" y="6599"/>
                    <a:pt x="179517" y="14350"/>
                  </a:cubicBezTo>
                  <a:cubicBezTo>
                    <a:pt x="175940" y="121069"/>
                    <a:pt x="155074" y="225403"/>
                    <a:pt x="116321" y="324967"/>
                  </a:cubicBezTo>
                  <a:cubicBezTo>
                    <a:pt x="113936" y="329737"/>
                    <a:pt x="108570" y="333314"/>
                    <a:pt x="103204" y="3333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20"/>
            <p:cNvSpPr/>
            <p:nvPr/>
          </p:nvSpPr>
          <p:spPr>
            <a:xfrm>
              <a:off x="6523534" y="1654880"/>
              <a:ext cx="373353" cy="280449"/>
            </a:xfrm>
            <a:custGeom>
              <a:rect b="b" l="l" r="r" t="t"/>
              <a:pathLst>
                <a:path extrusionOk="0" h="358401" w="477128">
                  <a:moveTo>
                    <a:pt x="258287" y="4808"/>
                  </a:moveTo>
                  <a:cubicBezTo>
                    <a:pt x="162299" y="27463"/>
                    <a:pt x="-20732" y="152664"/>
                    <a:pt x="1924" y="248055"/>
                  </a:cubicBezTo>
                  <a:cubicBezTo>
                    <a:pt x="24579" y="344043"/>
                    <a:pt x="244574" y="373852"/>
                    <a:pt x="339966" y="351197"/>
                  </a:cubicBezTo>
                  <a:cubicBezTo>
                    <a:pt x="435357" y="328541"/>
                    <a:pt x="494976" y="232554"/>
                    <a:pt x="472320" y="137163"/>
                  </a:cubicBezTo>
                  <a:cubicBezTo>
                    <a:pt x="450262" y="41772"/>
                    <a:pt x="354274" y="-17848"/>
                    <a:pt x="258287" y="48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20"/>
            <p:cNvSpPr/>
            <p:nvPr/>
          </p:nvSpPr>
          <p:spPr>
            <a:xfrm>
              <a:off x="6516041" y="1771830"/>
              <a:ext cx="312769" cy="86830"/>
            </a:xfrm>
            <a:custGeom>
              <a:rect b="b" l="l" r="r" t="t"/>
              <a:pathLst>
                <a:path extrusionOk="0" h="110965" w="399705">
                  <a:moveTo>
                    <a:pt x="13894" y="110965"/>
                  </a:moveTo>
                  <a:cubicBezTo>
                    <a:pt x="7336" y="110965"/>
                    <a:pt x="1374" y="106196"/>
                    <a:pt x="182" y="99638"/>
                  </a:cubicBezTo>
                  <a:cubicBezTo>
                    <a:pt x="-1011" y="92483"/>
                    <a:pt x="3759" y="85329"/>
                    <a:pt x="11510" y="84137"/>
                  </a:cubicBezTo>
                  <a:cubicBezTo>
                    <a:pt x="136114" y="63866"/>
                    <a:pt x="261315" y="35845"/>
                    <a:pt x="382343" y="670"/>
                  </a:cubicBezTo>
                  <a:cubicBezTo>
                    <a:pt x="389497" y="-1715"/>
                    <a:pt x="397247" y="2458"/>
                    <a:pt x="399036" y="10209"/>
                  </a:cubicBezTo>
                  <a:cubicBezTo>
                    <a:pt x="401420" y="17363"/>
                    <a:pt x="397247" y="25114"/>
                    <a:pt x="389497" y="26902"/>
                  </a:cubicBezTo>
                  <a:cubicBezTo>
                    <a:pt x="267277" y="62077"/>
                    <a:pt x="140884" y="90695"/>
                    <a:pt x="15087" y="110965"/>
                  </a:cubicBezTo>
                  <a:cubicBezTo>
                    <a:pt x="15087" y="110965"/>
                    <a:pt x="14491" y="110965"/>
                    <a:pt x="13894" y="1109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20"/>
            <p:cNvSpPr/>
            <p:nvPr/>
          </p:nvSpPr>
          <p:spPr>
            <a:xfrm>
              <a:off x="6517530" y="1718788"/>
              <a:ext cx="265178" cy="148324"/>
            </a:xfrm>
            <a:custGeom>
              <a:rect b="b" l="l" r="r" t="t"/>
              <a:pathLst>
                <a:path extrusionOk="0" h="189551" w="338886">
                  <a:moveTo>
                    <a:pt x="143748" y="189552"/>
                  </a:moveTo>
                  <a:cubicBezTo>
                    <a:pt x="99630" y="189552"/>
                    <a:pt x="56107" y="186571"/>
                    <a:pt x="11989" y="180013"/>
                  </a:cubicBezTo>
                  <a:cubicBezTo>
                    <a:pt x="6027" y="179417"/>
                    <a:pt x="1258" y="174051"/>
                    <a:pt x="65" y="168089"/>
                  </a:cubicBezTo>
                  <a:cubicBezTo>
                    <a:pt x="-531" y="162127"/>
                    <a:pt x="3046" y="156165"/>
                    <a:pt x="8412" y="153780"/>
                  </a:cubicBezTo>
                  <a:cubicBezTo>
                    <a:pt x="96053" y="119201"/>
                    <a:pt x="187866" y="65544"/>
                    <a:pt x="266564" y="2943"/>
                  </a:cubicBezTo>
                  <a:cubicBezTo>
                    <a:pt x="272526" y="-1827"/>
                    <a:pt x="280873" y="-634"/>
                    <a:pt x="285642" y="5328"/>
                  </a:cubicBezTo>
                  <a:cubicBezTo>
                    <a:pt x="290412" y="11290"/>
                    <a:pt x="289219" y="19636"/>
                    <a:pt x="283257" y="24406"/>
                  </a:cubicBezTo>
                  <a:cubicBezTo>
                    <a:pt x="216484" y="78064"/>
                    <a:pt x="140767" y="124567"/>
                    <a:pt x="66243" y="159146"/>
                  </a:cubicBezTo>
                  <a:cubicBezTo>
                    <a:pt x="152094" y="166300"/>
                    <a:pt x="237946" y="161531"/>
                    <a:pt x="322607" y="144241"/>
                  </a:cubicBezTo>
                  <a:cubicBezTo>
                    <a:pt x="329761" y="143049"/>
                    <a:pt x="336915" y="147818"/>
                    <a:pt x="338703" y="154973"/>
                  </a:cubicBezTo>
                  <a:cubicBezTo>
                    <a:pt x="339896" y="162127"/>
                    <a:pt x="335126" y="169281"/>
                    <a:pt x="327972" y="171070"/>
                  </a:cubicBezTo>
                  <a:cubicBezTo>
                    <a:pt x="267756" y="183590"/>
                    <a:pt x="205752" y="189552"/>
                    <a:pt x="143748" y="1895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20"/>
            <p:cNvSpPr/>
            <p:nvPr/>
          </p:nvSpPr>
          <p:spPr>
            <a:xfrm>
              <a:off x="6143957" y="1661577"/>
              <a:ext cx="373567" cy="280406"/>
            </a:xfrm>
            <a:custGeom>
              <a:rect b="b" l="l" r="r" t="t"/>
              <a:pathLst>
                <a:path extrusionOk="0" h="358346" w="477402">
                  <a:moveTo>
                    <a:pt x="218024" y="4587"/>
                  </a:moveTo>
                  <a:cubicBezTo>
                    <a:pt x="314011" y="26646"/>
                    <a:pt x="497639" y="151250"/>
                    <a:pt x="475580" y="246642"/>
                  </a:cubicBezTo>
                  <a:cubicBezTo>
                    <a:pt x="453521" y="342629"/>
                    <a:pt x="233525" y="373631"/>
                    <a:pt x="138134" y="351572"/>
                  </a:cubicBezTo>
                  <a:cubicBezTo>
                    <a:pt x="42147" y="329513"/>
                    <a:pt x="-17473" y="233525"/>
                    <a:pt x="4587" y="138134"/>
                  </a:cubicBezTo>
                  <a:cubicBezTo>
                    <a:pt x="26646" y="42147"/>
                    <a:pt x="122037" y="-17473"/>
                    <a:pt x="218024" y="45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20"/>
            <p:cNvSpPr/>
            <p:nvPr/>
          </p:nvSpPr>
          <p:spPr>
            <a:xfrm>
              <a:off x="6211999" y="1779021"/>
              <a:ext cx="313035" cy="85230"/>
            </a:xfrm>
            <a:custGeom>
              <a:rect b="b" l="l" r="r" t="t"/>
              <a:pathLst>
                <a:path extrusionOk="0" h="108920" w="400045">
                  <a:moveTo>
                    <a:pt x="386747" y="108920"/>
                  </a:moveTo>
                  <a:cubicBezTo>
                    <a:pt x="386151" y="108920"/>
                    <a:pt x="385555" y="108920"/>
                    <a:pt x="384362" y="108920"/>
                  </a:cubicBezTo>
                  <a:cubicBezTo>
                    <a:pt x="258565" y="89246"/>
                    <a:pt x="132173" y="61225"/>
                    <a:pt x="9953" y="26646"/>
                  </a:cubicBezTo>
                  <a:cubicBezTo>
                    <a:pt x="2798" y="24857"/>
                    <a:pt x="-1375" y="17107"/>
                    <a:pt x="413" y="9952"/>
                  </a:cubicBezTo>
                  <a:cubicBezTo>
                    <a:pt x="2202" y="2798"/>
                    <a:pt x="9953" y="-1376"/>
                    <a:pt x="17107" y="413"/>
                  </a:cubicBezTo>
                  <a:cubicBezTo>
                    <a:pt x="138730" y="34992"/>
                    <a:pt x="263335" y="62417"/>
                    <a:pt x="388536" y="82092"/>
                  </a:cubicBezTo>
                  <a:cubicBezTo>
                    <a:pt x="396286" y="83284"/>
                    <a:pt x="401056" y="90439"/>
                    <a:pt x="399863" y="97593"/>
                  </a:cubicBezTo>
                  <a:cubicBezTo>
                    <a:pt x="399267" y="104151"/>
                    <a:pt x="393305" y="108920"/>
                    <a:pt x="386747" y="1089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20"/>
            <p:cNvSpPr/>
            <p:nvPr/>
          </p:nvSpPr>
          <p:spPr>
            <a:xfrm>
              <a:off x="6257257" y="1725312"/>
              <a:ext cx="265773" cy="147857"/>
            </a:xfrm>
            <a:custGeom>
              <a:rect b="b" l="l" r="r" t="t"/>
              <a:pathLst>
                <a:path extrusionOk="0" h="188955" w="339646">
                  <a:moveTo>
                    <a:pt x="192321" y="188956"/>
                  </a:moveTo>
                  <a:cubicBezTo>
                    <a:pt x="131510" y="188956"/>
                    <a:pt x="71294" y="182994"/>
                    <a:pt x="11078" y="171070"/>
                  </a:cubicBezTo>
                  <a:cubicBezTo>
                    <a:pt x="3924" y="169877"/>
                    <a:pt x="-1442" y="162723"/>
                    <a:pt x="347" y="154973"/>
                  </a:cubicBezTo>
                  <a:cubicBezTo>
                    <a:pt x="1539" y="147818"/>
                    <a:pt x="9290" y="142452"/>
                    <a:pt x="16444" y="144241"/>
                  </a:cubicBezTo>
                  <a:cubicBezTo>
                    <a:pt x="101104" y="160935"/>
                    <a:pt x="187552" y="165704"/>
                    <a:pt x="272807" y="157954"/>
                  </a:cubicBezTo>
                  <a:cubicBezTo>
                    <a:pt x="197687" y="123970"/>
                    <a:pt x="121971" y="77467"/>
                    <a:pt x="55196" y="24406"/>
                  </a:cubicBezTo>
                  <a:cubicBezTo>
                    <a:pt x="49234" y="19636"/>
                    <a:pt x="48042" y="11290"/>
                    <a:pt x="52811" y="5328"/>
                  </a:cubicBezTo>
                  <a:cubicBezTo>
                    <a:pt x="57581" y="-634"/>
                    <a:pt x="65928" y="-1826"/>
                    <a:pt x="71890" y="2943"/>
                  </a:cubicBezTo>
                  <a:cubicBezTo>
                    <a:pt x="151184" y="65543"/>
                    <a:pt x="242998" y="119201"/>
                    <a:pt x="330639" y="153184"/>
                  </a:cubicBezTo>
                  <a:cubicBezTo>
                    <a:pt x="336601" y="155569"/>
                    <a:pt x="340178" y="161531"/>
                    <a:pt x="339582" y="167493"/>
                  </a:cubicBezTo>
                  <a:cubicBezTo>
                    <a:pt x="338985" y="173455"/>
                    <a:pt x="334216" y="178820"/>
                    <a:pt x="328254" y="179417"/>
                  </a:cubicBezTo>
                  <a:cubicBezTo>
                    <a:pt x="282943" y="185975"/>
                    <a:pt x="237632" y="188956"/>
                    <a:pt x="192321" y="188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20"/>
            <p:cNvSpPr/>
            <p:nvPr/>
          </p:nvSpPr>
          <p:spPr>
            <a:xfrm>
              <a:off x="6201946" y="1875307"/>
              <a:ext cx="319334" cy="336060"/>
            </a:xfrm>
            <a:custGeom>
              <a:rect b="b" l="l" r="r" t="t"/>
              <a:pathLst>
                <a:path extrusionOk="0" h="429470" w="408095">
                  <a:moveTo>
                    <a:pt x="43082" y="135391"/>
                  </a:moveTo>
                  <a:cubicBezTo>
                    <a:pt x="107471" y="60866"/>
                    <a:pt x="302427" y="-44064"/>
                    <a:pt x="376951" y="19729"/>
                  </a:cubicBezTo>
                  <a:cubicBezTo>
                    <a:pt x="451475" y="84118"/>
                    <a:pt x="376951" y="292786"/>
                    <a:pt x="313158" y="367310"/>
                  </a:cubicBezTo>
                  <a:cubicBezTo>
                    <a:pt x="248769" y="441835"/>
                    <a:pt x="136685" y="450777"/>
                    <a:pt x="62161" y="386389"/>
                  </a:cubicBezTo>
                  <a:cubicBezTo>
                    <a:pt x="-12364" y="322596"/>
                    <a:pt x="-21307" y="210511"/>
                    <a:pt x="43082" y="1353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20"/>
            <p:cNvSpPr/>
            <p:nvPr/>
          </p:nvSpPr>
          <p:spPr>
            <a:xfrm>
              <a:off x="6291889" y="1881341"/>
              <a:ext cx="213860" cy="249656"/>
            </a:xfrm>
            <a:custGeom>
              <a:rect b="b" l="l" r="r" t="t"/>
              <a:pathLst>
                <a:path extrusionOk="0" h="319049" w="273304">
                  <a:moveTo>
                    <a:pt x="13874" y="319050"/>
                  </a:moveTo>
                  <a:cubicBezTo>
                    <a:pt x="10297" y="319050"/>
                    <a:pt x="7316" y="317858"/>
                    <a:pt x="4335" y="315473"/>
                  </a:cubicBezTo>
                  <a:cubicBezTo>
                    <a:pt x="-1031" y="310107"/>
                    <a:pt x="-1627" y="301760"/>
                    <a:pt x="3739" y="296395"/>
                  </a:cubicBezTo>
                  <a:cubicBezTo>
                    <a:pt x="90783" y="204581"/>
                    <a:pt x="173058" y="106805"/>
                    <a:pt x="248775" y="5452"/>
                  </a:cubicBezTo>
                  <a:cubicBezTo>
                    <a:pt x="253544" y="-510"/>
                    <a:pt x="261891" y="-1703"/>
                    <a:pt x="267852" y="2471"/>
                  </a:cubicBezTo>
                  <a:cubicBezTo>
                    <a:pt x="273814" y="7240"/>
                    <a:pt x="275007" y="15587"/>
                    <a:pt x="270833" y="21549"/>
                  </a:cubicBezTo>
                  <a:cubicBezTo>
                    <a:pt x="195117" y="124094"/>
                    <a:pt x="111650" y="222466"/>
                    <a:pt x="24010" y="314877"/>
                  </a:cubicBezTo>
                  <a:cubicBezTo>
                    <a:pt x="21625" y="317858"/>
                    <a:pt x="18048" y="319050"/>
                    <a:pt x="13874" y="3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20"/>
            <p:cNvSpPr/>
            <p:nvPr/>
          </p:nvSpPr>
          <p:spPr>
            <a:xfrm>
              <a:off x="6284594" y="1883300"/>
              <a:ext cx="222087" cy="235098"/>
            </a:xfrm>
            <a:custGeom>
              <a:rect b="b" l="l" r="r" t="t"/>
              <a:pathLst>
                <a:path extrusionOk="0" h="300445" w="283817">
                  <a:moveTo>
                    <a:pt x="118001" y="300446"/>
                  </a:moveTo>
                  <a:cubicBezTo>
                    <a:pt x="115021" y="300446"/>
                    <a:pt x="112040" y="299254"/>
                    <a:pt x="109655" y="297465"/>
                  </a:cubicBezTo>
                  <a:cubicBezTo>
                    <a:pt x="103693" y="292696"/>
                    <a:pt x="103097" y="284349"/>
                    <a:pt x="107270" y="278387"/>
                  </a:cubicBezTo>
                  <a:cubicBezTo>
                    <a:pt x="161524" y="211017"/>
                    <a:pt x="205046" y="137089"/>
                    <a:pt x="238432" y="57199"/>
                  </a:cubicBezTo>
                  <a:cubicBezTo>
                    <a:pt x="173448" y="107875"/>
                    <a:pt x="97135" y="153782"/>
                    <a:pt x="19033" y="188362"/>
                  </a:cubicBezTo>
                  <a:cubicBezTo>
                    <a:pt x="11879" y="191342"/>
                    <a:pt x="4128" y="188362"/>
                    <a:pt x="1148" y="181207"/>
                  </a:cubicBezTo>
                  <a:cubicBezTo>
                    <a:pt x="-1833" y="174053"/>
                    <a:pt x="1148" y="166302"/>
                    <a:pt x="8302" y="163321"/>
                  </a:cubicBezTo>
                  <a:cubicBezTo>
                    <a:pt x="100712" y="122184"/>
                    <a:pt x="190737" y="65545"/>
                    <a:pt x="261088" y="3541"/>
                  </a:cubicBezTo>
                  <a:cubicBezTo>
                    <a:pt x="265858" y="-632"/>
                    <a:pt x="272416" y="-1228"/>
                    <a:pt x="277782" y="2349"/>
                  </a:cubicBezTo>
                  <a:cubicBezTo>
                    <a:pt x="283147" y="5926"/>
                    <a:pt x="284936" y="12484"/>
                    <a:pt x="283147" y="18446"/>
                  </a:cubicBezTo>
                  <a:cubicBezTo>
                    <a:pt x="247972" y="119203"/>
                    <a:pt x="196103" y="212209"/>
                    <a:pt x="129329" y="295677"/>
                  </a:cubicBezTo>
                  <a:cubicBezTo>
                    <a:pt x="126348" y="298657"/>
                    <a:pt x="122175" y="300446"/>
                    <a:pt x="118001" y="300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20"/>
            <p:cNvSpPr/>
            <p:nvPr/>
          </p:nvSpPr>
          <p:spPr>
            <a:xfrm>
              <a:off x="6498571" y="1869822"/>
              <a:ext cx="319877" cy="335884"/>
            </a:xfrm>
            <a:custGeom>
              <a:rect b="b" l="l" r="r" t="t"/>
              <a:pathLst>
                <a:path extrusionOk="0" h="429245" w="408789">
                  <a:moveTo>
                    <a:pt x="365343" y="134059"/>
                  </a:moveTo>
                  <a:cubicBezTo>
                    <a:pt x="300953" y="59535"/>
                    <a:pt x="104805" y="-44203"/>
                    <a:pt x="30878" y="20186"/>
                  </a:cubicBezTo>
                  <a:cubicBezTo>
                    <a:pt x="-43647" y="84575"/>
                    <a:pt x="32070" y="293243"/>
                    <a:pt x="96459" y="367767"/>
                  </a:cubicBezTo>
                  <a:cubicBezTo>
                    <a:pt x="160848" y="442292"/>
                    <a:pt x="273529" y="450042"/>
                    <a:pt x="348053" y="385653"/>
                  </a:cubicBezTo>
                  <a:cubicBezTo>
                    <a:pt x="421385" y="321264"/>
                    <a:pt x="429731" y="208583"/>
                    <a:pt x="365343" y="1340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20"/>
            <p:cNvSpPr/>
            <p:nvPr/>
          </p:nvSpPr>
          <p:spPr>
            <a:xfrm>
              <a:off x="6513449" y="1875412"/>
              <a:ext cx="215130" cy="249527"/>
            </a:xfrm>
            <a:custGeom>
              <a:rect b="b" l="l" r="r" t="t"/>
              <a:pathLst>
                <a:path extrusionOk="0" h="318884" w="274927">
                  <a:moveTo>
                    <a:pt x="261053" y="318884"/>
                  </a:moveTo>
                  <a:cubicBezTo>
                    <a:pt x="257476" y="318884"/>
                    <a:pt x="253899" y="317692"/>
                    <a:pt x="250918" y="314711"/>
                  </a:cubicBezTo>
                  <a:cubicBezTo>
                    <a:pt x="162681" y="222897"/>
                    <a:pt x="79214" y="123929"/>
                    <a:pt x="2901" y="21979"/>
                  </a:cubicBezTo>
                  <a:cubicBezTo>
                    <a:pt x="-1868" y="16017"/>
                    <a:pt x="-676" y="7671"/>
                    <a:pt x="5882" y="2901"/>
                  </a:cubicBezTo>
                  <a:cubicBezTo>
                    <a:pt x="11844" y="-1869"/>
                    <a:pt x="20190" y="-676"/>
                    <a:pt x="24960" y="5882"/>
                  </a:cubicBezTo>
                  <a:cubicBezTo>
                    <a:pt x="100677" y="107235"/>
                    <a:pt x="183548" y="204415"/>
                    <a:pt x="271189" y="295632"/>
                  </a:cubicBezTo>
                  <a:cubicBezTo>
                    <a:pt x="276554" y="300998"/>
                    <a:pt x="275958" y="309941"/>
                    <a:pt x="270592" y="314711"/>
                  </a:cubicBezTo>
                  <a:cubicBezTo>
                    <a:pt x="267611" y="317692"/>
                    <a:pt x="264034" y="318884"/>
                    <a:pt x="261053" y="318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6513328" y="1877707"/>
              <a:ext cx="223020" cy="234632"/>
            </a:xfrm>
            <a:custGeom>
              <a:rect b="b" l="l" r="r" t="t"/>
              <a:pathLst>
                <a:path extrusionOk="0" h="299849" w="285010">
                  <a:moveTo>
                    <a:pt x="166412" y="299850"/>
                  </a:moveTo>
                  <a:cubicBezTo>
                    <a:pt x="162239" y="299850"/>
                    <a:pt x="158662" y="298061"/>
                    <a:pt x="155681" y="295080"/>
                  </a:cubicBezTo>
                  <a:cubicBezTo>
                    <a:pt x="88311" y="212209"/>
                    <a:pt x="36443" y="119203"/>
                    <a:pt x="671" y="18446"/>
                  </a:cubicBezTo>
                  <a:cubicBezTo>
                    <a:pt x="-1118" y="12484"/>
                    <a:pt x="671" y="5926"/>
                    <a:pt x="6037" y="2349"/>
                  </a:cubicBezTo>
                  <a:cubicBezTo>
                    <a:pt x="11402" y="-1228"/>
                    <a:pt x="17961" y="-632"/>
                    <a:pt x="22730" y="3541"/>
                  </a:cubicBezTo>
                  <a:cubicBezTo>
                    <a:pt x="93677" y="65546"/>
                    <a:pt x="183702" y="121588"/>
                    <a:pt x="276708" y="162129"/>
                  </a:cubicBezTo>
                  <a:cubicBezTo>
                    <a:pt x="283863" y="165110"/>
                    <a:pt x="286844" y="173457"/>
                    <a:pt x="283863" y="180015"/>
                  </a:cubicBezTo>
                  <a:cubicBezTo>
                    <a:pt x="280882" y="187169"/>
                    <a:pt x="272535" y="190150"/>
                    <a:pt x="265977" y="187169"/>
                  </a:cubicBezTo>
                  <a:cubicBezTo>
                    <a:pt x="187876" y="153186"/>
                    <a:pt x="110967" y="107875"/>
                    <a:pt x="45981" y="57199"/>
                  </a:cubicBezTo>
                  <a:cubicBezTo>
                    <a:pt x="79368" y="136493"/>
                    <a:pt x="123487" y="210421"/>
                    <a:pt x="178336" y="277791"/>
                  </a:cubicBezTo>
                  <a:cubicBezTo>
                    <a:pt x="183106" y="283753"/>
                    <a:pt x="181914" y="292099"/>
                    <a:pt x="176548" y="296869"/>
                  </a:cubicBezTo>
                  <a:cubicBezTo>
                    <a:pt x="172374" y="298657"/>
                    <a:pt x="169393" y="299850"/>
                    <a:pt x="166412" y="2998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20"/>
            <p:cNvSpPr/>
            <p:nvPr/>
          </p:nvSpPr>
          <p:spPr>
            <a:xfrm>
              <a:off x="6437887" y="1797520"/>
              <a:ext cx="146954" cy="146954"/>
            </a:xfrm>
            <a:custGeom>
              <a:rect b="b" l="l" r="r" t="t"/>
              <a:pathLst>
                <a:path extrusionOk="0" h="187801" w="187801">
                  <a:moveTo>
                    <a:pt x="0" y="94199"/>
                  </a:moveTo>
                  <a:cubicBezTo>
                    <a:pt x="0" y="146068"/>
                    <a:pt x="42330" y="187801"/>
                    <a:pt x="94199" y="187801"/>
                  </a:cubicBezTo>
                  <a:cubicBezTo>
                    <a:pt x="146068" y="187801"/>
                    <a:pt x="187801" y="145471"/>
                    <a:pt x="187801" y="93603"/>
                  </a:cubicBezTo>
                  <a:cubicBezTo>
                    <a:pt x="187801" y="41734"/>
                    <a:pt x="145472" y="0"/>
                    <a:pt x="93603" y="0"/>
                  </a:cubicBezTo>
                  <a:cubicBezTo>
                    <a:pt x="41734" y="0"/>
                    <a:pt x="0" y="42330"/>
                    <a:pt x="0" y="941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3"/>
          <p:cNvGrpSpPr/>
          <p:nvPr/>
        </p:nvGrpSpPr>
        <p:grpSpPr>
          <a:xfrm>
            <a:off x="-1375" y="4351975"/>
            <a:ext cx="9144000" cy="829600"/>
            <a:chOff x="-1375" y="4351975"/>
            <a:chExt cx="9144000" cy="829600"/>
          </a:xfrm>
        </p:grpSpPr>
        <p:sp>
          <p:nvSpPr>
            <p:cNvPr id="49" name="Google Shape;49;p3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1792522" y="347768"/>
            <a:ext cx="7264944" cy="1052010"/>
            <a:chOff x="1792522" y="347768"/>
            <a:chExt cx="7264944" cy="1052010"/>
          </a:xfrm>
        </p:grpSpPr>
        <p:sp>
          <p:nvSpPr>
            <p:cNvPr id="52" name="Google Shape;52;p3"/>
            <p:cNvSpPr/>
            <p:nvPr/>
          </p:nvSpPr>
          <p:spPr>
            <a:xfrm>
              <a:off x="7598314" y="752656"/>
              <a:ext cx="1459152" cy="647122"/>
            </a:xfrm>
            <a:custGeom>
              <a:rect b="b" l="l" r="r" t="t"/>
              <a:pathLst>
                <a:path extrusionOk="0" h="474952" w="1070937">
                  <a:moveTo>
                    <a:pt x="1025467" y="374529"/>
                  </a:moveTo>
                  <a:cubicBezTo>
                    <a:pt x="988373" y="361367"/>
                    <a:pt x="966237" y="323076"/>
                    <a:pt x="972818" y="284187"/>
                  </a:cubicBezTo>
                  <a:cubicBezTo>
                    <a:pt x="974613" y="275213"/>
                    <a:pt x="975211" y="266239"/>
                    <a:pt x="975211" y="257264"/>
                  </a:cubicBezTo>
                  <a:cubicBezTo>
                    <a:pt x="975211" y="164530"/>
                    <a:pt x="892647" y="89743"/>
                    <a:pt x="790938" y="89743"/>
                  </a:cubicBezTo>
                  <a:cubicBezTo>
                    <a:pt x="784357" y="89743"/>
                    <a:pt x="777776" y="90342"/>
                    <a:pt x="771195" y="90940"/>
                  </a:cubicBezTo>
                  <a:cubicBezTo>
                    <a:pt x="714357" y="96325"/>
                    <a:pt x="658716" y="75983"/>
                    <a:pt x="618631" y="34701"/>
                  </a:cubicBezTo>
                  <a:cubicBezTo>
                    <a:pt x="598289" y="13761"/>
                    <a:pt x="569571" y="0"/>
                    <a:pt x="536665" y="0"/>
                  </a:cubicBezTo>
                  <a:cubicBezTo>
                    <a:pt x="492392" y="0"/>
                    <a:pt x="453503" y="25128"/>
                    <a:pt x="434358" y="62820"/>
                  </a:cubicBezTo>
                  <a:cubicBezTo>
                    <a:pt x="419999" y="91538"/>
                    <a:pt x="393076" y="112478"/>
                    <a:pt x="362563" y="120256"/>
                  </a:cubicBezTo>
                  <a:cubicBezTo>
                    <a:pt x="284187" y="140000"/>
                    <a:pt x="226752" y="211196"/>
                    <a:pt x="226752" y="294957"/>
                  </a:cubicBezTo>
                  <a:cubicBezTo>
                    <a:pt x="226752" y="295555"/>
                    <a:pt x="226752" y="295555"/>
                    <a:pt x="226752" y="296153"/>
                  </a:cubicBezTo>
                  <a:cubicBezTo>
                    <a:pt x="226752" y="345213"/>
                    <a:pt x="192649" y="387691"/>
                    <a:pt x="143589" y="395469"/>
                  </a:cubicBezTo>
                  <a:cubicBezTo>
                    <a:pt x="55641" y="408631"/>
                    <a:pt x="0" y="428375"/>
                    <a:pt x="0" y="450512"/>
                  </a:cubicBezTo>
                  <a:cubicBezTo>
                    <a:pt x="0" y="490597"/>
                    <a:pt x="1070937" y="484016"/>
                    <a:pt x="1070937" y="411025"/>
                  </a:cubicBezTo>
                  <a:cubicBezTo>
                    <a:pt x="1070339" y="396666"/>
                    <a:pt x="1053587" y="384700"/>
                    <a:pt x="1025467" y="3745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792522" y="347768"/>
              <a:ext cx="1232394" cy="487245"/>
            </a:xfrm>
            <a:custGeom>
              <a:rect b="b" l="l" r="r" t="t"/>
              <a:pathLst>
                <a:path extrusionOk="0" h="514243" w="1300680">
                  <a:moveTo>
                    <a:pt x="1008715" y="414614"/>
                  </a:moveTo>
                  <a:cubicBezTo>
                    <a:pt x="986579" y="413418"/>
                    <a:pt x="969228" y="395469"/>
                    <a:pt x="969228" y="373332"/>
                  </a:cubicBezTo>
                  <a:cubicBezTo>
                    <a:pt x="969228" y="373332"/>
                    <a:pt x="969228" y="373332"/>
                    <a:pt x="969228" y="373332"/>
                  </a:cubicBezTo>
                  <a:cubicBezTo>
                    <a:pt x="969228" y="311709"/>
                    <a:pt x="886664" y="262051"/>
                    <a:pt x="785554" y="262051"/>
                  </a:cubicBezTo>
                  <a:cubicBezTo>
                    <a:pt x="781964" y="262051"/>
                    <a:pt x="778972" y="262051"/>
                    <a:pt x="775383" y="262051"/>
                  </a:cubicBezTo>
                  <a:cubicBezTo>
                    <a:pt x="768801" y="262051"/>
                    <a:pt x="762819" y="259658"/>
                    <a:pt x="758032" y="255469"/>
                  </a:cubicBezTo>
                  <a:cubicBezTo>
                    <a:pt x="753246" y="251281"/>
                    <a:pt x="750853" y="244700"/>
                    <a:pt x="750853" y="238717"/>
                  </a:cubicBezTo>
                  <a:cubicBezTo>
                    <a:pt x="750853" y="238717"/>
                    <a:pt x="750853" y="238717"/>
                    <a:pt x="750853" y="238717"/>
                  </a:cubicBezTo>
                  <a:cubicBezTo>
                    <a:pt x="750853" y="107094"/>
                    <a:pt x="656922" y="0"/>
                    <a:pt x="541452" y="0"/>
                  </a:cubicBezTo>
                  <a:cubicBezTo>
                    <a:pt x="445725" y="0"/>
                    <a:pt x="364956" y="73590"/>
                    <a:pt x="339828" y="174102"/>
                  </a:cubicBezTo>
                  <a:cubicBezTo>
                    <a:pt x="337435" y="182478"/>
                    <a:pt x="332050" y="190256"/>
                    <a:pt x="324273" y="194444"/>
                  </a:cubicBezTo>
                  <a:cubicBezTo>
                    <a:pt x="316495" y="199230"/>
                    <a:pt x="307521" y="200427"/>
                    <a:pt x="299145" y="198034"/>
                  </a:cubicBezTo>
                  <a:cubicBezTo>
                    <a:pt x="280598" y="192649"/>
                    <a:pt x="260256" y="190256"/>
                    <a:pt x="239914" y="190256"/>
                  </a:cubicBezTo>
                  <a:cubicBezTo>
                    <a:pt x="135213" y="190256"/>
                    <a:pt x="50256" y="260256"/>
                    <a:pt x="50256" y="346409"/>
                  </a:cubicBezTo>
                  <a:cubicBezTo>
                    <a:pt x="50256" y="363760"/>
                    <a:pt x="53846" y="380512"/>
                    <a:pt x="60427" y="396666"/>
                  </a:cubicBezTo>
                  <a:cubicBezTo>
                    <a:pt x="67008" y="412819"/>
                    <a:pt x="59829" y="431366"/>
                    <a:pt x="44273" y="439144"/>
                  </a:cubicBezTo>
                  <a:cubicBezTo>
                    <a:pt x="16154" y="452307"/>
                    <a:pt x="0" y="467862"/>
                    <a:pt x="0" y="484614"/>
                  </a:cubicBezTo>
                  <a:cubicBezTo>
                    <a:pt x="0" y="534871"/>
                    <a:pt x="1300680" y="513332"/>
                    <a:pt x="1300680" y="478033"/>
                  </a:cubicBezTo>
                  <a:cubicBezTo>
                    <a:pt x="1300680" y="447520"/>
                    <a:pt x="1176236" y="421794"/>
                    <a:pt x="1008715" y="4146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3"/>
          <p:cNvGrpSpPr/>
          <p:nvPr/>
        </p:nvGrpSpPr>
        <p:grpSpPr>
          <a:xfrm>
            <a:off x="-268929" y="3413913"/>
            <a:ext cx="1596648" cy="3033950"/>
            <a:chOff x="128796" y="2670910"/>
            <a:chExt cx="1168849" cy="2221047"/>
          </a:xfrm>
        </p:grpSpPr>
        <p:sp>
          <p:nvSpPr>
            <p:cNvPr id="55" name="Google Shape;55;p3"/>
            <p:cNvSpPr/>
            <p:nvPr/>
          </p:nvSpPr>
          <p:spPr>
            <a:xfrm>
              <a:off x="466514" y="4153544"/>
              <a:ext cx="502749" cy="738413"/>
            </a:xfrm>
            <a:custGeom>
              <a:rect b="b" l="l" r="r" t="t"/>
              <a:pathLst>
                <a:path extrusionOk="0" h="385594" w="262532">
                  <a:moveTo>
                    <a:pt x="261317" y="3544"/>
                  </a:moveTo>
                  <a:cubicBezTo>
                    <a:pt x="250548" y="-21585"/>
                    <a:pt x="17216" y="92689"/>
                    <a:pt x="2856" y="164483"/>
                  </a:cubicBezTo>
                  <a:cubicBezTo>
                    <a:pt x="-22870" y="296107"/>
                    <a:pt x="132087" y="375679"/>
                    <a:pt x="190719" y="385252"/>
                  </a:cubicBezTo>
                  <a:cubicBezTo>
                    <a:pt x="230206" y="391833"/>
                    <a:pt x="170377" y="302688"/>
                    <a:pt x="169180" y="202774"/>
                  </a:cubicBezTo>
                  <a:cubicBezTo>
                    <a:pt x="167386" y="54996"/>
                    <a:pt x="275078" y="34056"/>
                    <a:pt x="261317" y="35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81314" y="4521805"/>
              <a:ext cx="109990" cy="38953"/>
            </a:xfrm>
            <a:custGeom>
              <a:rect b="b" l="l" r="r" t="t"/>
              <a:pathLst>
                <a:path extrusionOk="0" h="20341" w="57436">
                  <a:moveTo>
                    <a:pt x="0" y="10171"/>
                  </a:moveTo>
                  <a:cubicBezTo>
                    <a:pt x="0" y="15556"/>
                    <a:pt x="12565" y="20342"/>
                    <a:pt x="28718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2565" y="0"/>
                    <a:pt x="0" y="4786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05815" y="4601880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8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3163" y="0"/>
                    <a:pt x="0" y="4188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74928" y="4541252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7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7" y="0"/>
                  </a:cubicBezTo>
                  <a:cubicBezTo>
                    <a:pt x="13162" y="0"/>
                    <a:pt x="0" y="4786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51571" y="4442873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8" y="20342"/>
                  </a:cubicBezTo>
                  <a:cubicBezTo>
                    <a:pt x="44872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2564" y="0"/>
                    <a:pt x="0" y="4188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26070" y="3245169"/>
              <a:ext cx="386443" cy="1388279"/>
            </a:xfrm>
            <a:custGeom>
              <a:rect b="b" l="l" r="r" t="t"/>
              <a:pathLst>
                <a:path extrusionOk="0" h="724950" w="201798">
                  <a:moveTo>
                    <a:pt x="1970" y="583930"/>
                  </a:moveTo>
                  <a:cubicBezTo>
                    <a:pt x="-2816" y="473247"/>
                    <a:pt x="-2218" y="256068"/>
                    <a:pt x="43252" y="142991"/>
                  </a:cubicBezTo>
                  <a:cubicBezTo>
                    <a:pt x="88722" y="29914"/>
                    <a:pt x="201799" y="0"/>
                    <a:pt x="201799" y="0"/>
                  </a:cubicBezTo>
                  <a:cubicBezTo>
                    <a:pt x="201799" y="0"/>
                    <a:pt x="97098" y="186068"/>
                    <a:pt x="86927" y="257264"/>
                  </a:cubicBezTo>
                  <a:cubicBezTo>
                    <a:pt x="76756" y="329059"/>
                    <a:pt x="22910" y="710767"/>
                    <a:pt x="18124" y="723930"/>
                  </a:cubicBezTo>
                  <a:cubicBezTo>
                    <a:pt x="13338" y="737092"/>
                    <a:pt x="3765" y="619229"/>
                    <a:pt x="1970" y="5839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319831" y="2670910"/>
              <a:ext cx="344861" cy="1961477"/>
            </a:xfrm>
            <a:custGeom>
              <a:rect b="b" l="l" r="r" t="t"/>
              <a:pathLst>
                <a:path extrusionOk="0" h="1024270" w="180084">
                  <a:moveTo>
                    <a:pt x="175897" y="1024271"/>
                  </a:moveTo>
                  <a:cubicBezTo>
                    <a:pt x="172308" y="336239"/>
                    <a:pt x="1795" y="5385"/>
                    <a:pt x="0" y="2393"/>
                  </a:cubicBezTo>
                  <a:lnTo>
                    <a:pt x="4188" y="0"/>
                  </a:lnTo>
                  <a:cubicBezTo>
                    <a:pt x="5983" y="2991"/>
                    <a:pt x="177093" y="335042"/>
                    <a:pt x="180085" y="1024271"/>
                  </a:cubicBezTo>
                  <a:lnTo>
                    <a:pt x="175897" y="1024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23640" y="3703887"/>
              <a:ext cx="574006" cy="827211"/>
            </a:xfrm>
            <a:custGeom>
              <a:rect b="b" l="l" r="r" t="t"/>
              <a:pathLst>
                <a:path extrusionOk="0" h="431964" w="299742">
                  <a:moveTo>
                    <a:pt x="5385" y="431965"/>
                  </a:moveTo>
                  <a:lnTo>
                    <a:pt x="0" y="431965"/>
                  </a:lnTo>
                  <a:cubicBezTo>
                    <a:pt x="7179" y="258461"/>
                    <a:pt x="16752" y="20940"/>
                    <a:pt x="299145" y="0"/>
                  </a:cubicBezTo>
                  <a:lnTo>
                    <a:pt x="299743" y="5385"/>
                  </a:lnTo>
                  <a:cubicBezTo>
                    <a:pt x="176495" y="14359"/>
                    <a:pt x="95726" y="64615"/>
                    <a:pt x="51453" y="159743"/>
                  </a:cubicBezTo>
                  <a:cubicBezTo>
                    <a:pt x="13162" y="242307"/>
                    <a:pt x="8974" y="343418"/>
                    <a:pt x="5385" y="431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28796" y="3095313"/>
              <a:ext cx="501826" cy="1477982"/>
            </a:xfrm>
            <a:custGeom>
              <a:rect b="b" l="l" r="r" t="t"/>
              <a:pathLst>
                <a:path extrusionOk="0" h="771792" w="262050">
                  <a:moveTo>
                    <a:pt x="262050" y="771793"/>
                  </a:moveTo>
                  <a:cubicBezTo>
                    <a:pt x="262050" y="771793"/>
                    <a:pt x="233333" y="376324"/>
                    <a:pt x="209999" y="287777"/>
                  </a:cubicBezTo>
                  <a:cubicBezTo>
                    <a:pt x="186666" y="199230"/>
                    <a:pt x="0" y="0"/>
                    <a:pt x="0" y="0"/>
                  </a:cubicBezTo>
                  <a:cubicBezTo>
                    <a:pt x="0" y="0"/>
                    <a:pt x="163332" y="258461"/>
                    <a:pt x="168717" y="409230"/>
                  </a:cubicBezTo>
                  <a:cubicBezTo>
                    <a:pt x="174102" y="559999"/>
                    <a:pt x="262050" y="771793"/>
                    <a:pt x="262050" y="7717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58725" y="3421335"/>
              <a:ext cx="276118" cy="1152596"/>
            </a:xfrm>
            <a:custGeom>
              <a:rect b="b" l="l" r="r" t="t"/>
              <a:pathLst>
                <a:path extrusionOk="0" h="601878" w="144187">
                  <a:moveTo>
                    <a:pt x="0" y="0"/>
                  </a:moveTo>
                  <a:cubicBezTo>
                    <a:pt x="14957" y="21538"/>
                    <a:pt x="26325" y="44872"/>
                    <a:pt x="36495" y="68205"/>
                  </a:cubicBezTo>
                  <a:cubicBezTo>
                    <a:pt x="46667" y="92136"/>
                    <a:pt x="55042" y="116666"/>
                    <a:pt x="62222" y="141794"/>
                  </a:cubicBezTo>
                  <a:cubicBezTo>
                    <a:pt x="69401" y="166923"/>
                    <a:pt x="74188" y="192051"/>
                    <a:pt x="78974" y="217777"/>
                  </a:cubicBezTo>
                  <a:cubicBezTo>
                    <a:pt x="82564" y="243504"/>
                    <a:pt x="85556" y="269230"/>
                    <a:pt x="89145" y="294956"/>
                  </a:cubicBezTo>
                  <a:cubicBezTo>
                    <a:pt x="96324" y="346409"/>
                    <a:pt x="105299" y="397264"/>
                    <a:pt x="114273" y="448118"/>
                  </a:cubicBezTo>
                  <a:cubicBezTo>
                    <a:pt x="123846" y="498973"/>
                    <a:pt x="133419" y="549828"/>
                    <a:pt x="144188" y="600682"/>
                  </a:cubicBezTo>
                  <a:lnTo>
                    <a:pt x="138803" y="601879"/>
                  </a:lnTo>
                  <a:cubicBezTo>
                    <a:pt x="128632" y="551024"/>
                    <a:pt x="119060" y="500170"/>
                    <a:pt x="110085" y="449315"/>
                  </a:cubicBezTo>
                  <a:cubicBezTo>
                    <a:pt x="101111" y="398461"/>
                    <a:pt x="92735" y="347008"/>
                    <a:pt x="86154" y="295555"/>
                  </a:cubicBezTo>
                  <a:cubicBezTo>
                    <a:pt x="82564" y="269828"/>
                    <a:pt x="80171" y="244102"/>
                    <a:pt x="76581" y="218376"/>
                  </a:cubicBezTo>
                  <a:cubicBezTo>
                    <a:pt x="72393" y="192649"/>
                    <a:pt x="67607" y="167521"/>
                    <a:pt x="61025" y="142393"/>
                  </a:cubicBezTo>
                  <a:cubicBezTo>
                    <a:pt x="54444" y="117265"/>
                    <a:pt x="46068" y="92735"/>
                    <a:pt x="35897" y="68803"/>
                  </a:cubicBezTo>
                  <a:cubicBezTo>
                    <a:pt x="25727" y="44872"/>
                    <a:pt x="14359" y="215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35238" y="2725209"/>
              <a:ext cx="122945" cy="259544"/>
            </a:xfrm>
            <a:custGeom>
              <a:rect b="b" l="l" r="r" t="t"/>
              <a:pathLst>
                <a:path extrusionOk="0" h="135532" w="64201">
                  <a:moveTo>
                    <a:pt x="52370" y="135532"/>
                  </a:moveTo>
                  <a:cubicBezTo>
                    <a:pt x="47584" y="135532"/>
                    <a:pt x="42797" y="132541"/>
                    <a:pt x="41003" y="127156"/>
                  </a:cubicBezTo>
                  <a:cubicBezTo>
                    <a:pt x="23652" y="67926"/>
                    <a:pt x="917" y="17071"/>
                    <a:pt x="917" y="16473"/>
                  </a:cubicBezTo>
                  <a:cubicBezTo>
                    <a:pt x="-1476" y="10490"/>
                    <a:pt x="917" y="3908"/>
                    <a:pt x="6900" y="917"/>
                  </a:cubicBezTo>
                  <a:cubicBezTo>
                    <a:pt x="12883" y="-1476"/>
                    <a:pt x="19464" y="917"/>
                    <a:pt x="22455" y="6900"/>
                  </a:cubicBezTo>
                  <a:cubicBezTo>
                    <a:pt x="23652" y="9293"/>
                    <a:pt x="45789" y="59549"/>
                    <a:pt x="63737" y="120575"/>
                  </a:cubicBezTo>
                  <a:cubicBezTo>
                    <a:pt x="65533" y="126558"/>
                    <a:pt x="61943" y="133139"/>
                    <a:pt x="55960" y="134934"/>
                  </a:cubicBezTo>
                  <a:cubicBezTo>
                    <a:pt x="54763" y="134934"/>
                    <a:pt x="53567" y="135532"/>
                    <a:pt x="52370" y="1355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67180" y="2911138"/>
              <a:ext cx="54256" cy="1559329"/>
            </a:xfrm>
            <a:custGeom>
              <a:rect b="b" l="l" r="r" t="t"/>
              <a:pathLst>
                <a:path extrusionOk="0" h="814271" w="28332">
                  <a:moveTo>
                    <a:pt x="23546" y="814271"/>
                  </a:moveTo>
                  <a:cubicBezTo>
                    <a:pt x="2606" y="586922"/>
                    <a:pt x="-2180" y="166923"/>
                    <a:pt x="811" y="43077"/>
                  </a:cubicBezTo>
                  <a:cubicBezTo>
                    <a:pt x="1409" y="15556"/>
                    <a:pt x="2008" y="0"/>
                    <a:pt x="2008" y="0"/>
                  </a:cubicBezTo>
                  <a:lnTo>
                    <a:pt x="6794" y="0"/>
                  </a:lnTo>
                  <a:cubicBezTo>
                    <a:pt x="6794" y="0"/>
                    <a:pt x="6196" y="15556"/>
                    <a:pt x="5598" y="43077"/>
                  </a:cubicBezTo>
                  <a:cubicBezTo>
                    <a:pt x="2606" y="166923"/>
                    <a:pt x="7392" y="586323"/>
                    <a:pt x="28332" y="813673"/>
                  </a:cubicBezTo>
                  <a:lnTo>
                    <a:pt x="23546" y="814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42334" y="3000366"/>
              <a:ext cx="51644" cy="266953"/>
            </a:xfrm>
            <a:custGeom>
              <a:rect b="b" l="l" r="r" t="t"/>
              <a:pathLst>
                <a:path extrusionOk="0" h="139401" w="26968">
                  <a:moveTo>
                    <a:pt x="11412" y="139401"/>
                  </a:moveTo>
                  <a:cubicBezTo>
                    <a:pt x="11412" y="139401"/>
                    <a:pt x="11412" y="139401"/>
                    <a:pt x="11412" y="139401"/>
                  </a:cubicBezTo>
                  <a:cubicBezTo>
                    <a:pt x="4831" y="139401"/>
                    <a:pt x="-553" y="134017"/>
                    <a:pt x="46" y="127436"/>
                  </a:cubicBezTo>
                  <a:cubicBezTo>
                    <a:pt x="46" y="126837"/>
                    <a:pt x="1840" y="50855"/>
                    <a:pt x="3635" y="11367"/>
                  </a:cubicBezTo>
                  <a:cubicBezTo>
                    <a:pt x="3635" y="4786"/>
                    <a:pt x="9020" y="0"/>
                    <a:pt x="15601" y="0"/>
                  </a:cubicBezTo>
                  <a:cubicBezTo>
                    <a:pt x="22182" y="0"/>
                    <a:pt x="26969" y="5385"/>
                    <a:pt x="26969" y="11966"/>
                  </a:cubicBezTo>
                  <a:cubicBezTo>
                    <a:pt x="25173" y="51453"/>
                    <a:pt x="23378" y="126837"/>
                    <a:pt x="23378" y="127436"/>
                  </a:cubicBezTo>
                  <a:cubicBezTo>
                    <a:pt x="22780" y="134615"/>
                    <a:pt x="17994" y="139401"/>
                    <a:pt x="11412" y="1394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073243" y="3694345"/>
              <a:ext cx="208206" cy="77155"/>
            </a:xfrm>
            <a:custGeom>
              <a:rect b="b" l="l" r="r" t="t"/>
              <a:pathLst>
                <a:path extrusionOk="0" h="40290" w="108724">
                  <a:moveTo>
                    <a:pt x="10999" y="40290"/>
                  </a:moveTo>
                  <a:cubicBezTo>
                    <a:pt x="5614" y="40290"/>
                    <a:pt x="1425" y="36700"/>
                    <a:pt x="229" y="31316"/>
                  </a:cubicBezTo>
                  <a:cubicBezTo>
                    <a:pt x="-967" y="25333"/>
                    <a:pt x="2622" y="19350"/>
                    <a:pt x="8605" y="18153"/>
                  </a:cubicBezTo>
                  <a:cubicBezTo>
                    <a:pt x="9204" y="18153"/>
                    <a:pt x="65443" y="6188"/>
                    <a:pt x="95357" y="205"/>
                  </a:cubicBezTo>
                  <a:cubicBezTo>
                    <a:pt x="101340" y="-992"/>
                    <a:pt x="107323" y="3196"/>
                    <a:pt x="108519" y="9179"/>
                  </a:cubicBezTo>
                  <a:cubicBezTo>
                    <a:pt x="109716" y="15162"/>
                    <a:pt x="105528" y="21145"/>
                    <a:pt x="99545" y="22341"/>
                  </a:cubicBezTo>
                  <a:cubicBezTo>
                    <a:pt x="70229" y="28324"/>
                    <a:pt x="13990" y="40290"/>
                    <a:pt x="13391" y="40290"/>
                  </a:cubicBezTo>
                  <a:cubicBezTo>
                    <a:pt x="12793" y="40290"/>
                    <a:pt x="11597" y="40290"/>
                    <a:pt x="10999" y="402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3"/>
          <p:cNvSpPr txBox="1"/>
          <p:nvPr>
            <p:ph type="title"/>
          </p:nvPr>
        </p:nvSpPr>
        <p:spPr>
          <a:xfrm>
            <a:off x="713225" y="2556372"/>
            <a:ext cx="5244000" cy="841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3"/>
          <p:cNvSpPr txBox="1"/>
          <p:nvPr>
            <p:ph hasCustomPrompt="1" idx="2" type="title"/>
          </p:nvPr>
        </p:nvSpPr>
        <p:spPr>
          <a:xfrm>
            <a:off x="713225" y="1271028"/>
            <a:ext cx="1268400" cy="1269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713225" y="3398172"/>
            <a:ext cx="52440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21"/>
          <p:cNvGrpSpPr/>
          <p:nvPr/>
        </p:nvGrpSpPr>
        <p:grpSpPr>
          <a:xfrm>
            <a:off x="-1375" y="4351975"/>
            <a:ext cx="9144000" cy="829600"/>
            <a:chOff x="-1375" y="4351975"/>
            <a:chExt cx="9144000" cy="829600"/>
          </a:xfrm>
        </p:grpSpPr>
        <p:sp>
          <p:nvSpPr>
            <p:cNvPr id="837" name="Google Shape;837;p21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21"/>
          <p:cNvGrpSpPr/>
          <p:nvPr/>
        </p:nvGrpSpPr>
        <p:grpSpPr>
          <a:xfrm>
            <a:off x="370358" y="153913"/>
            <a:ext cx="9242395" cy="2081586"/>
            <a:chOff x="370358" y="153913"/>
            <a:chExt cx="9242395" cy="2081586"/>
          </a:xfrm>
        </p:grpSpPr>
        <p:sp>
          <p:nvSpPr>
            <p:cNvPr id="840" name="Google Shape;840;p21"/>
            <p:cNvSpPr/>
            <p:nvPr/>
          </p:nvSpPr>
          <p:spPr>
            <a:xfrm>
              <a:off x="370358" y="153913"/>
              <a:ext cx="1587295" cy="771161"/>
            </a:xfrm>
            <a:custGeom>
              <a:rect b="b" l="l" r="r" t="t"/>
              <a:pathLst>
                <a:path extrusionOk="0" h="771161" w="1587295">
                  <a:moveTo>
                    <a:pt x="1485220" y="415164"/>
                  </a:moveTo>
                  <a:cubicBezTo>
                    <a:pt x="1478100" y="414571"/>
                    <a:pt x="1470980" y="415164"/>
                    <a:pt x="1463860" y="416351"/>
                  </a:cubicBezTo>
                  <a:cubicBezTo>
                    <a:pt x="1463860" y="415758"/>
                    <a:pt x="1463860" y="415164"/>
                    <a:pt x="1463860" y="413977"/>
                  </a:cubicBezTo>
                  <a:cubicBezTo>
                    <a:pt x="1468014" y="330911"/>
                    <a:pt x="1403934" y="260306"/>
                    <a:pt x="1320868" y="256152"/>
                  </a:cubicBezTo>
                  <a:cubicBezTo>
                    <a:pt x="1288235" y="254372"/>
                    <a:pt x="1257382" y="263865"/>
                    <a:pt x="1231869" y="280479"/>
                  </a:cubicBezTo>
                  <a:cubicBezTo>
                    <a:pt x="1187963" y="125620"/>
                    <a:pt x="1049717" y="8734"/>
                    <a:pt x="880025" y="428"/>
                  </a:cubicBezTo>
                  <a:cubicBezTo>
                    <a:pt x="715080" y="-7286"/>
                    <a:pt x="569715" y="90020"/>
                    <a:pt x="508008" y="233012"/>
                  </a:cubicBezTo>
                  <a:cubicBezTo>
                    <a:pt x="477156" y="235386"/>
                    <a:pt x="447489" y="243099"/>
                    <a:pt x="420196" y="255559"/>
                  </a:cubicBezTo>
                  <a:cubicBezTo>
                    <a:pt x="406549" y="189699"/>
                    <a:pt x="350183" y="139266"/>
                    <a:pt x="280170" y="135707"/>
                  </a:cubicBezTo>
                  <a:cubicBezTo>
                    <a:pt x="271864" y="135113"/>
                    <a:pt x="263557" y="135707"/>
                    <a:pt x="255844" y="136893"/>
                  </a:cubicBezTo>
                  <a:lnTo>
                    <a:pt x="255844" y="136893"/>
                  </a:lnTo>
                  <a:cubicBezTo>
                    <a:pt x="255844" y="136893"/>
                    <a:pt x="255844" y="136893"/>
                    <a:pt x="255844" y="136893"/>
                  </a:cubicBezTo>
                  <a:cubicBezTo>
                    <a:pt x="194731" y="144013"/>
                    <a:pt x="144298" y="187919"/>
                    <a:pt x="128278" y="246066"/>
                  </a:cubicBezTo>
                  <a:cubicBezTo>
                    <a:pt x="127092" y="249626"/>
                    <a:pt x="126499" y="252592"/>
                    <a:pt x="125905" y="256152"/>
                  </a:cubicBezTo>
                  <a:cubicBezTo>
                    <a:pt x="118192" y="253779"/>
                    <a:pt x="110479" y="251999"/>
                    <a:pt x="101579" y="251406"/>
                  </a:cubicBezTo>
                  <a:cubicBezTo>
                    <a:pt x="81406" y="250219"/>
                    <a:pt x="62419" y="255559"/>
                    <a:pt x="46399" y="265645"/>
                  </a:cubicBezTo>
                  <a:cubicBezTo>
                    <a:pt x="38686" y="270392"/>
                    <a:pt x="30973" y="276326"/>
                    <a:pt x="25039" y="283445"/>
                  </a:cubicBezTo>
                  <a:cubicBezTo>
                    <a:pt x="22666" y="285819"/>
                    <a:pt x="20886" y="288192"/>
                    <a:pt x="19106" y="290565"/>
                  </a:cubicBezTo>
                  <a:cubicBezTo>
                    <a:pt x="15546" y="295312"/>
                    <a:pt x="11986" y="300652"/>
                    <a:pt x="9613" y="306585"/>
                  </a:cubicBezTo>
                  <a:cubicBezTo>
                    <a:pt x="6646" y="312518"/>
                    <a:pt x="4273" y="319045"/>
                    <a:pt x="2493" y="326165"/>
                  </a:cubicBezTo>
                  <a:cubicBezTo>
                    <a:pt x="1306" y="332098"/>
                    <a:pt x="120" y="338031"/>
                    <a:pt x="120" y="343965"/>
                  </a:cubicBezTo>
                  <a:cubicBezTo>
                    <a:pt x="-2254" y="392024"/>
                    <a:pt x="30973" y="433557"/>
                    <a:pt x="76659" y="443051"/>
                  </a:cubicBezTo>
                  <a:cubicBezTo>
                    <a:pt x="76066" y="444237"/>
                    <a:pt x="74879" y="446017"/>
                    <a:pt x="74286" y="447797"/>
                  </a:cubicBezTo>
                  <a:cubicBezTo>
                    <a:pt x="73099" y="450171"/>
                    <a:pt x="71319" y="453137"/>
                    <a:pt x="70132" y="455510"/>
                  </a:cubicBezTo>
                  <a:cubicBezTo>
                    <a:pt x="67759" y="460257"/>
                    <a:pt x="65979" y="465004"/>
                    <a:pt x="64199" y="470344"/>
                  </a:cubicBezTo>
                  <a:cubicBezTo>
                    <a:pt x="62419" y="474497"/>
                    <a:pt x="61232" y="479243"/>
                    <a:pt x="60046" y="483990"/>
                  </a:cubicBezTo>
                  <a:cubicBezTo>
                    <a:pt x="58859" y="487550"/>
                    <a:pt x="58266" y="491110"/>
                    <a:pt x="57672" y="495263"/>
                  </a:cubicBezTo>
                  <a:cubicBezTo>
                    <a:pt x="56486" y="501197"/>
                    <a:pt x="55893" y="507723"/>
                    <a:pt x="55299" y="514250"/>
                  </a:cubicBezTo>
                  <a:cubicBezTo>
                    <a:pt x="51146" y="597316"/>
                    <a:pt x="115225" y="667922"/>
                    <a:pt x="198291" y="672075"/>
                  </a:cubicBezTo>
                  <a:cubicBezTo>
                    <a:pt x="207784" y="672669"/>
                    <a:pt x="217278" y="672075"/>
                    <a:pt x="226771" y="670889"/>
                  </a:cubicBezTo>
                  <a:cubicBezTo>
                    <a:pt x="227364" y="670889"/>
                    <a:pt x="227958" y="670889"/>
                    <a:pt x="229144" y="670295"/>
                  </a:cubicBezTo>
                  <a:cubicBezTo>
                    <a:pt x="232704" y="669702"/>
                    <a:pt x="236858" y="669108"/>
                    <a:pt x="240417" y="667922"/>
                  </a:cubicBezTo>
                  <a:cubicBezTo>
                    <a:pt x="243977" y="667329"/>
                    <a:pt x="247537" y="666142"/>
                    <a:pt x="251097" y="664955"/>
                  </a:cubicBezTo>
                  <a:cubicBezTo>
                    <a:pt x="259404" y="662582"/>
                    <a:pt x="267117" y="659022"/>
                    <a:pt x="274831" y="655462"/>
                  </a:cubicBezTo>
                  <a:cubicBezTo>
                    <a:pt x="276610" y="654275"/>
                    <a:pt x="278984" y="653089"/>
                    <a:pt x="280764" y="651902"/>
                  </a:cubicBezTo>
                  <a:cubicBezTo>
                    <a:pt x="285510" y="649529"/>
                    <a:pt x="289664" y="646562"/>
                    <a:pt x="293817" y="643595"/>
                  </a:cubicBezTo>
                  <a:cubicBezTo>
                    <a:pt x="296784" y="641222"/>
                    <a:pt x="299750" y="639442"/>
                    <a:pt x="302124" y="637069"/>
                  </a:cubicBezTo>
                  <a:cubicBezTo>
                    <a:pt x="302717" y="637069"/>
                    <a:pt x="302717" y="636475"/>
                    <a:pt x="303310" y="636475"/>
                  </a:cubicBezTo>
                  <a:cubicBezTo>
                    <a:pt x="347810" y="708862"/>
                    <a:pt x="425536" y="758701"/>
                    <a:pt x="516908" y="762855"/>
                  </a:cubicBezTo>
                  <a:cubicBezTo>
                    <a:pt x="520468" y="762855"/>
                    <a:pt x="524028" y="762855"/>
                    <a:pt x="527588" y="763448"/>
                  </a:cubicBezTo>
                  <a:cubicBezTo>
                    <a:pt x="545388" y="763448"/>
                    <a:pt x="562595" y="761668"/>
                    <a:pt x="579801" y="758701"/>
                  </a:cubicBezTo>
                  <a:cubicBezTo>
                    <a:pt x="583361" y="758108"/>
                    <a:pt x="586328" y="757515"/>
                    <a:pt x="589888" y="756328"/>
                  </a:cubicBezTo>
                  <a:cubicBezTo>
                    <a:pt x="616588" y="749801"/>
                    <a:pt x="641507" y="739715"/>
                    <a:pt x="664647" y="726068"/>
                  </a:cubicBezTo>
                  <a:cubicBezTo>
                    <a:pt x="667614" y="724288"/>
                    <a:pt x="670580" y="722508"/>
                    <a:pt x="672954" y="720728"/>
                  </a:cubicBezTo>
                  <a:cubicBezTo>
                    <a:pt x="685414" y="727848"/>
                    <a:pt x="699060" y="734375"/>
                    <a:pt x="712113" y="740308"/>
                  </a:cubicBezTo>
                  <a:cubicBezTo>
                    <a:pt x="732287" y="749208"/>
                    <a:pt x="753646" y="755735"/>
                    <a:pt x="775599" y="761074"/>
                  </a:cubicBezTo>
                  <a:cubicBezTo>
                    <a:pt x="782720" y="762855"/>
                    <a:pt x="790433" y="764041"/>
                    <a:pt x="797553" y="765821"/>
                  </a:cubicBezTo>
                  <a:cubicBezTo>
                    <a:pt x="804673" y="767601"/>
                    <a:pt x="812386" y="768194"/>
                    <a:pt x="820099" y="768788"/>
                  </a:cubicBezTo>
                  <a:cubicBezTo>
                    <a:pt x="827812" y="769381"/>
                    <a:pt x="835526" y="769974"/>
                    <a:pt x="843239" y="770568"/>
                  </a:cubicBezTo>
                  <a:cubicBezTo>
                    <a:pt x="863412" y="771755"/>
                    <a:pt x="882992" y="771161"/>
                    <a:pt x="901978" y="768788"/>
                  </a:cubicBezTo>
                  <a:cubicBezTo>
                    <a:pt x="909692" y="768194"/>
                    <a:pt x="917405" y="767008"/>
                    <a:pt x="925118" y="765821"/>
                  </a:cubicBezTo>
                  <a:cubicBezTo>
                    <a:pt x="932831" y="764635"/>
                    <a:pt x="939951" y="762855"/>
                    <a:pt x="947665" y="761074"/>
                  </a:cubicBezTo>
                  <a:cubicBezTo>
                    <a:pt x="967244" y="756328"/>
                    <a:pt x="986231" y="750394"/>
                    <a:pt x="1004624" y="743274"/>
                  </a:cubicBezTo>
                  <a:cubicBezTo>
                    <a:pt x="1010557" y="740901"/>
                    <a:pt x="1016491" y="738528"/>
                    <a:pt x="1022424" y="735561"/>
                  </a:cubicBezTo>
                  <a:cubicBezTo>
                    <a:pt x="1039631" y="727848"/>
                    <a:pt x="1055650" y="718355"/>
                    <a:pt x="1071077" y="708268"/>
                  </a:cubicBezTo>
                  <a:cubicBezTo>
                    <a:pt x="1077010" y="704115"/>
                    <a:pt x="1083537" y="699962"/>
                    <a:pt x="1089470" y="695808"/>
                  </a:cubicBezTo>
                  <a:cubicBezTo>
                    <a:pt x="1095404" y="691655"/>
                    <a:pt x="1101337" y="686908"/>
                    <a:pt x="1107270" y="682162"/>
                  </a:cubicBezTo>
                  <a:cubicBezTo>
                    <a:pt x="1127443" y="665549"/>
                    <a:pt x="1145243" y="647156"/>
                    <a:pt x="1161856" y="626389"/>
                  </a:cubicBezTo>
                  <a:cubicBezTo>
                    <a:pt x="1164823" y="634696"/>
                    <a:pt x="1168976" y="643002"/>
                    <a:pt x="1173723" y="650715"/>
                  </a:cubicBezTo>
                  <a:cubicBezTo>
                    <a:pt x="1176689" y="656056"/>
                    <a:pt x="1180249" y="660802"/>
                    <a:pt x="1184403" y="664955"/>
                  </a:cubicBezTo>
                  <a:cubicBezTo>
                    <a:pt x="1187369" y="668515"/>
                    <a:pt x="1190336" y="671482"/>
                    <a:pt x="1193896" y="674449"/>
                  </a:cubicBezTo>
                  <a:cubicBezTo>
                    <a:pt x="1195676" y="676228"/>
                    <a:pt x="1198049" y="678008"/>
                    <a:pt x="1200422" y="679789"/>
                  </a:cubicBezTo>
                  <a:cubicBezTo>
                    <a:pt x="1215256" y="692248"/>
                    <a:pt x="1233649" y="701148"/>
                    <a:pt x="1253822" y="705302"/>
                  </a:cubicBezTo>
                  <a:cubicBezTo>
                    <a:pt x="1259755" y="706488"/>
                    <a:pt x="1266282" y="707082"/>
                    <a:pt x="1272808" y="707675"/>
                  </a:cubicBezTo>
                  <a:cubicBezTo>
                    <a:pt x="1276962" y="707675"/>
                    <a:pt x="1281115" y="707675"/>
                    <a:pt x="1285269" y="707675"/>
                  </a:cubicBezTo>
                  <a:cubicBezTo>
                    <a:pt x="1293575" y="707082"/>
                    <a:pt x="1301882" y="705895"/>
                    <a:pt x="1309595" y="704115"/>
                  </a:cubicBezTo>
                  <a:cubicBezTo>
                    <a:pt x="1317308" y="702335"/>
                    <a:pt x="1325021" y="699368"/>
                    <a:pt x="1332141" y="695808"/>
                  </a:cubicBezTo>
                  <a:cubicBezTo>
                    <a:pt x="1371301" y="676822"/>
                    <a:pt x="1399187" y="637662"/>
                    <a:pt x="1401561" y="591383"/>
                  </a:cubicBezTo>
                  <a:lnTo>
                    <a:pt x="1401561" y="591383"/>
                  </a:lnTo>
                  <a:lnTo>
                    <a:pt x="1401561" y="591383"/>
                  </a:lnTo>
                  <a:cubicBezTo>
                    <a:pt x="1401561" y="591383"/>
                    <a:pt x="1401561" y="590789"/>
                    <a:pt x="1401561" y="590789"/>
                  </a:cubicBezTo>
                  <a:lnTo>
                    <a:pt x="1401561" y="590789"/>
                  </a:lnTo>
                  <a:cubicBezTo>
                    <a:pt x="1401561" y="589603"/>
                    <a:pt x="1401561" y="589009"/>
                    <a:pt x="1401561" y="587823"/>
                  </a:cubicBezTo>
                  <a:cubicBezTo>
                    <a:pt x="1419954" y="609776"/>
                    <a:pt x="1446653" y="624016"/>
                    <a:pt x="1476913" y="625796"/>
                  </a:cubicBezTo>
                  <a:cubicBezTo>
                    <a:pt x="1535060" y="628762"/>
                    <a:pt x="1584306" y="583669"/>
                    <a:pt x="1587272" y="525523"/>
                  </a:cubicBezTo>
                  <a:cubicBezTo>
                    <a:pt x="1588459" y="466784"/>
                    <a:pt x="1543366" y="417538"/>
                    <a:pt x="1485220" y="415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8025458" y="1464338"/>
              <a:ext cx="1587295" cy="771161"/>
            </a:xfrm>
            <a:custGeom>
              <a:rect b="b" l="l" r="r" t="t"/>
              <a:pathLst>
                <a:path extrusionOk="0" h="771161" w="1587295">
                  <a:moveTo>
                    <a:pt x="1485220" y="415164"/>
                  </a:moveTo>
                  <a:cubicBezTo>
                    <a:pt x="1478100" y="414571"/>
                    <a:pt x="1470980" y="415164"/>
                    <a:pt x="1463860" y="416351"/>
                  </a:cubicBezTo>
                  <a:cubicBezTo>
                    <a:pt x="1463860" y="415758"/>
                    <a:pt x="1463860" y="415164"/>
                    <a:pt x="1463860" y="413977"/>
                  </a:cubicBezTo>
                  <a:cubicBezTo>
                    <a:pt x="1468014" y="330911"/>
                    <a:pt x="1403934" y="260306"/>
                    <a:pt x="1320868" y="256152"/>
                  </a:cubicBezTo>
                  <a:cubicBezTo>
                    <a:pt x="1288235" y="254372"/>
                    <a:pt x="1257382" y="263865"/>
                    <a:pt x="1231869" y="280479"/>
                  </a:cubicBezTo>
                  <a:cubicBezTo>
                    <a:pt x="1187963" y="125620"/>
                    <a:pt x="1049717" y="8734"/>
                    <a:pt x="880025" y="428"/>
                  </a:cubicBezTo>
                  <a:cubicBezTo>
                    <a:pt x="715080" y="-7286"/>
                    <a:pt x="569715" y="90020"/>
                    <a:pt x="508008" y="233012"/>
                  </a:cubicBezTo>
                  <a:cubicBezTo>
                    <a:pt x="477156" y="235386"/>
                    <a:pt x="447489" y="243099"/>
                    <a:pt x="420196" y="255559"/>
                  </a:cubicBezTo>
                  <a:cubicBezTo>
                    <a:pt x="406549" y="189699"/>
                    <a:pt x="350183" y="139266"/>
                    <a:pt x="280170" y="135707"/>
                  </a:cubicBezTo>
                  <a:cubicBezTo>
                    <a:pt x="271864" y="135113"/>
                    <a:pt x="263557" y="135707"/>
                    <a:pt x="255844" y="136893"/>
                  </a:cubicBezTo>
                  <a:lnTo>
                    <a:pt x="255844" y="136893"/>
                  </a:lnTo>
                  <a:cubicBezTo>
                    <a:pt x="255844" y="136893"/>
                    <a:pt x="255844" y="136893"/>
                    <a:pt x="255844" y="136893"/>
                  </a:cubicBezTo>
                  <a:cubicBezTo>
                    <a:pt x="194731" y="144013"/>
                    <a:pt x="144298" y="187919"/>
                    <a:pt x="128278" y="246066"/>
                  </a:cubicBezTo>
                  <a:cubicBezTo>
                    <a:pt x="127092" y="249626"/>
                    <a:pt x="126499" y="252592"/>
                    <a:pt x="125905" y="256152"/>
                  </a:cubicBezTo>
                  <a:cubicBezTo>
                    <a:pt x="118192" y="253779"/>
                    <a:pt x="110479" y="251999"/>
                    <a:pt x="101579" y="251406"/>
                  </a:cubicBezTo>
                  <a:cubicBezTo>
                    <a:pt x="81406" y="250219"/>
                    <a:pt x="62419" y="255559"/>
                    <a:pt x="46399" y="265645"/>
                  </a:cubicBezTo>
                  <a:cubicBezTo>
                    <a:pt x="38686" y="270392"/>
                    <a:pt x="30973" y="276326"/>
                    <a:pt x="25039" y="283445"/>
                  </a:cubicBezTo>
                  <a:cubicBezTo>
                    <a:pt x="22666" y="285819"/>
                    <a:pt x="20886" y="288192"/>
                    <a:pt x="19106" y="290565"/>
                  </a:cubicBezTo>
                  <a:cubicBezTo>
                    <a:pt x="15546" y="295312"/>
                    <a:pt x="11986" y="300652"/>
                    <a:pt x="9613" y="306585"/>
                  </a:cubicBezTo>
                  <a:cubicBezTo>
                    <a:pt x="6646" y="312518"/>
                    <a:pt x="4273" y="319045"/>
                    <a:pt x="2493" y="326165"/>
                  </a:cubicBezTo>
                  <a:cubicBezTo>
                    <a:pt x="1306" y="332098"/>
                    <a:pt x="120" y="338031"/>
                    <a:pt x="120" y="343965"/>
                  </a:cubicBezTo>
                  <a:cubicBezTo>
                    <a:pt x="-2254" y="392024"/>
                    <a:pt x="30973" y="433557"/>
                    <a:pt x="76659" y="443051"/>
                  </a:cubicBezTo>
                  <a:cubicBezTo>
                    <a:pt x="76066" y="444237"/>
                    <a:pt x="74879" y="446017"/>
                    <a:pt x="74286" y="447797"/>
                  </a:cubicBezTo>
                  <a:cubicBezTo>
                    <a:pt x="73099" y="450171"/>
                    <a:pt x="71319" y="453137"/>
                    <a:pt x="70132" y="455510"/>
                  </a:cubicBezTo>
                  <a:cubicBezTo>
                    <a:pt x="67759" y="460257"/>
                    <a:pt x="65979" y="465004"/>
                    <a:pt x="64199" y="470344"/>
                  </a:cubicBezTo>
                  <a:cubicBezTo>
                    <a:pt x="62419" y="474497"/>
                    <a:pt x="61232" y="479243"/>
                    <a:pt x="60046" y="483990"/>
                  </a:cubicBezTo>
                  <a:cubicBezTo>
                    <a:pt x="58859" y="487550"/>
                    <a:pt x="58266" y="491110"/>
                    <a:pt x="57672" y="495263"/>
                  </a:cubicBezTo>
                  <a:cubicBezTo>
                    <a:pt x="56486" y="501197"/>
                    <a:pt x="55893" y="507723"/>
                    <a:pt x="55299" y="514250"/>
                  </a:cubicBezTo>
                  <a:cubicBezTo>
                    <a:pt x="51146" y="597316"/>
                    <a:pt x="115225" y="667922"/>
                    <a:pt x="198291" y="672075"/>
                  </a:cubicBezTo>
                  <a:cubicBezTo>
                    <a:pt x="207784" y="672669"/>
                    <a:pt x="217278" y="672075"/>
                    <a:pt x="226771" y="670889"/>
                  </a:cubicBezTo>
                  <a:cubicBezTo>
                    <a:pt x="227364" y="670889"/>
                    <a:pt x="227958" y="670889"/>
                    <a:pt x="229144" y="670295"/>
                  </a:cubicBezTo>
                  <a:cubicBezTo>
                    <a:pt x="232704" y="669702"/>
                    <a:pt x="236858" y="669108"/>
                    <a:pt x="240417" y="667922"/>
                  </a:cubicBezTo>
                  <a:cubicBezTo>
                    <a:pt x="243977" y="667329"/>
                    <a:pt x="247537" y="666142"/>
                    <a:pt x="251097" y="664955"/>
                  </a:cubicBezTo>
                  <a:cubicBezTo>
                    <a:pt x="259404" y="662582"/>
                    <a:pt x="267117" y="659022"/>
                    <a:pt x="274831" y="655462"/>
                  </a:cubicBezTo>
                  <a:cubicBezTo>
                    <a:pt x="276610" y="654275"/>
                    <a:pt x="278984" y="653089"/>
                    <a:pt x="280764" y="651902"/>
                  </a:cubicBezTo>
                  <a:cubicBezTo>
                    <a:pt x="285510" y="649529"/>
                    <a:pt x="289664" y="646562"/>
                    <a:pt x="293817" y="643595"/>
                  </a:cubicBezTo>
                  <a:cubicBezTo>
                    <a:pt x="296784" y="641222"/>
                    <a:pt x="299750" y="639442"/>
                    <a:pt x="302124" y="637069"/>
                  </a:cubicBezTo>
                  <a:cubicBezTo>
                    <a:pt x="302717" y="637069"/>
                    <a:pt x="302717" y="636475"/>
                    <a:pt x="303310" y="636475"/>
                  </a:cubicBezTo>
                  <a:cubicBezTo>
                    <a:pt x="347810" y="708862"/>
                    <a:pt x="425536" y="758701"/>
                    <a:pt x="516908" y="762855"/>
                  </a:cubicBezTo>
                  <a:cubicBezTo>
                    <a:pt x="520468" y="762855"/>
                    <a:pt x="524028" y="762855"/>
                    <a:pt x="527588" y="763448"/>
                  </a:cubicBezTo>
                  <a:cubicBezTo>
                    <a:pt x="545388" y="763448"/>
                    <a:pt x="562595" y="761668"/>
                    <a:pt x="579801" y="758701"/>
                  </a:cubicBezTo>
                  <a:cubicBezTo>
                    <a:pt x="583361" y="758108"/>
                    <a:pt x="586328" y="757515"/>
                    <a:pt x="589888" y="756328"/>
                  </a:cubicBezTo>
                  <a:cubicBezTo>
                    <a:pt x="616588" y="749801"/>
                    <a:pt x="641507" y="739715"/>
                    <a:pt x="664647" y="726068"/>
                  </a:cubicBezTo>
                  <a:cubicBezTo>
                    <a:pt x="667614" y="724288"/>
                    <a:pt x="670580" y="722508"/>
                    <a:pt x="672954" y="720728"/>
                  </a:cubicBezTo>
                  <a:cubicBezTo>
                    <a:pt x="685414" y="727848"/>
                    <a:pt x="699060" y="734375"/>
                    <a:pt x="712113" y="740308"/>
                  </a:cubicBezTo>
                  <a:cubicBezTo>
                    <a:pt x="732287" y="749208"/>
                    <a:pt x="753646" y="755735"/>
                    <a:pt x="775599" y="761074"/>
                  </a:cubicBezTo>
                  <a:cubicBezTo>
                    <a:pt x="782720" y="762855"/>
                    <a:pt x="790433" y="764041"/>
                    <a:pt x="797553" y="765821"/>
                  </a:cubicBezTo>
                  <a:cubicBezTo>
                    <a:pt x="804673" y="767601"/>
                    <a:pt x="812386" y="768194"/>
                    <a:pt x="820099" y="768788"/>
                  </a:cubicBezTo>
                  <a:cubicBezTo>
                    <a:pt x="827812" y="769381"/>
                    <a:pt x="835526" y="769974"/>
                    <a:pt x="843239" y="770568"/>
                  </a:cubicBezTo>
                  <a:cubicBezTo>
                    <a:pt x="863412" y="771755"/>
                    <a:pt x="882992" y="771161"/>
                    <a:pt x="901978" y="768788"/>
                  </a:cubicBezTo>
                  <a:cubicBezTo>
                    <a:pt x="909692" y="768194"/>
                    <a:pt x="917405" y="767008"/>
                    <a:pt x="925118" y="765821"/>
                  </a:cubicBezTo>
                  <a:cubicBezTo>
                    <a:pt x="932831" y="764635"/>
                    <a:pt x="939951" y="762855"/>
                    <a:pt x="947665" y="761074"/>
                  </a:cubicBezTo>
                  <a:cubicBezTo>
                    <a:pt x="967244" y="756328"/>
                    <a:pt x="986231" y="750394"/>
                    <a:pt x="1004624" y="743274"/>
                  </a:cubicBezTo>
                  <a:cubicBezTo>
                    <a:pt x="1010557" y="740901"/>
                    <a:pt x="1016491" y="738528"/>
                    <a:pt x="1022424" y="735561"/>
                  </a:cubicBezTo>
                  <a:cubicBezTo>
                    <a:pt x="1039631" y="727848"/>
                    <a:pt x="1055650" y="718355"/>
                    <a:pt x="1071077" y="708268"/>
                  </a:cubicBezTo>
                  <a:cubicBezTo>
                    <a:pt x="1077010" y="704115"/>
                    <a:pt x="1083537" y="699962"/>
                    <a:pt x="1089470" y="695808"/>
                  </a:cubicBezTo>
                  <a:cubicBezTo>
                    <a:pt x="1095404" y="691655"/>
                    <a:pt x="1101337" y="686908"/>
                    <a:pt x="1107270" y="682162"/>
                  </a:cubicBezTo>
                  <a:cubicBezTo>
                    <a:pt x="1127443" y="665549"/>
                    <a:pt x="1145243" y="647156"/>
                    <a:pt x="1161856" y="626389"/>
                  </a:cubicBezTo>
                  <a:cubicBezTo>
                    <a:pt x="1164823" y="634696"/>
                    <a:pt x="1168976" y="643002"/>
                    <a:pt x="1173723" y="650715"/>
                  </a:cubicBezTo>
                  <a:cubicBezTo>
                    <a:pt x="1176689" y="656056"/>
                    <a:pt x="1180249" y="660802"/>
                    <a:pt x="1184403" y="664955"/>
                  </a:cubicBezTo>
                  <a:cubicBezTo>
                    <a:pt x="1187369" y="668515"/>
                    <a:pt x="1190336" y="671482"/>
                    <a:pt x="1193896" y="674449"/>
                  </a:cubicBezTo>
                  <a:cubicBezTo>
                    <a:pt x="1195676" y="676228"/>
                    <a:pt x="1198049" y="678008"/>
                    <a:pt x="1200422" y="679789"/>
                  </a:cubicBezTo>
                  <a:cubicBezTo>
                    <a:pt x="1215256" y="692248"/>
                    <a:pt x="1233649" y="701148"/>
                    <a:pt x="1253822" y="705302"/>
                  </a:cubicBezTo>
                  <a:cubicBezTo>
                    <a:pt x="1259755" y="706488"/>
                    <a:pt x="1266282" y="707082"/>
                    <a:pt x="1272808" y="707675"/>
                  </a:cubicBezTo>
                  <a:cubicBezTo>
                    <a:pt x="1276962" y="707675"/>
                    <a:pt x="1281115" y="707675"/>
                    <a:pt x="1285269" y="707675"/>
                  </a:cubicBezTo>
                  <a:cubicBezTo>
                    <a:pt x="1293575" y="707082"/>
                    <a:pt x="1301882" y="705895"/>
                    <a:pt x="1309595" y="704115"/>
                  </a:cubicBezTo>
                  <a:cubicBezTo>
                    <a:pt x="1317308" y="702335"/>
                    <a:pt x="1325021" y="699368"/>
                    <a:pt x="1332141" y="695808"/>
                  </a:cubicBezTo>
                  <a:cubicBezTo>
                    <a:pt x="1371301" y="676822"/>
                    <a:pt x="1399187" y="637662"/>
                    <a:pt x="1401561" y="591383"/>
                  </a:cubicBezTo>
                  <a:lnTo>
                    <a:pt x="1401561" y="591383"/>
                  </a:lnTo>
                  <a:lnTo>
                    <a:pt x="1401561" y="591383"/>
                  </a:lnTo>
                  <a:cubicBezTo>
                    <a:pt x="1401561" y="591383"/>
                    <a:pt x="1401561" y="590789"/>
                    <a:pt x="1401561" y="590789"/>
                  </a:cubicBezTo>
                  <a:lnTo>
                    <a:pt x="1401561" y="590789"/>
                  </a:lnTo>
                  <a:cubicBezTo>
                    <a:pt x="1401561" y="589603"/>
                    <a:pt x="1401561" y="589009"/>
                    <a:pt x="1401561" y="587823"/>
                  </a:cubicBezTo>
                  <a:cubicBezTo>
                    <a:pt x="1419954" y="609776"/>
                    <a:pt x="1446653" y="624016"/>
                    <a:pt x="1476913" y="625796"/>
                  </a:cubicBezTo>
                  <a:cubicBezTo>
                    <a:pt x="1535060" y="628762"/>
                    <a:pt x="1584306" y="583669"/>
                    <a:pt x="1587272" y="525523"/>
                  </a:cubicBezTo>
                  <a:cubicBezTo>
                    <a:pt x="1588459" y="466784"/>
                    <a:pt x="1543366" y="417538"/>
                    <a:pt x="1485220" y="415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2" name="Google Shape;842;p21"/>
          <p:cNvGrpSpPr/>
          <p:nvPr/>
        </p:nvGrpSpPr>
        <p:grpSpPr>
          <a:xfrm>
            <a:off x="861452" y="4536542"/>
            <a:ext cx="6977562" cy="350129"/>
            <a:chOff x="861452" y="4536542"/>
            <a:chExt cx="6977562" cy="350129"/>
          </a:xfrm>
        </p:grpSpPr>
        <p:grpSp>
          <p:nvGrpSpPr>
            <p:cNvPr id="843" name="Google Shape;843;p21"/>
            <p:cNvGrpSpPr/>
            <p:nvPr/>
          </p:nvGrpSpPr>
          <p:grpSpPr>
            <a:xfrm>
              <a:off x="7398802" y="4646879"/>
              <a:ext cx="440212" cy="239792"/>
              <a:chOff x="6849227" y="4807679"/>
              <a:chExt cx="440212" cy="239792"/>
            </a:xfrm>
          </p:grpSpPr>
          <p:sp>
            <p:nvSpPr>
              <p:cNvPr id="844" name="Google Shape;844;p21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21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21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21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8" name="Google Shape;848;p21"/>
            <p:cNvGrpSpPr/>
            <p:nvPr/>
          </p:nvGrpSpPr>
          <p:grpSpPr>
            <a:xfrm>
              <a:off x="861452" y="4536542"/>
              <a:ext cx="440212" cy="239792"/>
              <a:chOff x="6849227" y="4807679"/>
              <a:chExt cx="440212" cy="239792"/>
            </a:xfrm>
          </p:grpSpPr>
          <p:sp>
            <p:nvSpPr>
              <p:cNvPr id="849" name="Google Shape;849;p21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21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21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3" name="Google Shape;853;p21"/>
          <p:cNvGrpSpPr/>
          <p:nvPr/>
        </p:nvGrpSpPr>
        <p:grpSpPr>
          <a:xfrm rot="-3125959">
            <a:off x="8272205" y="3758931"/>
            <a:ext cx="1093789" cy="1266842"/>
            <a:chOff x="1568385" y="1977021"/>
            <a:chExt cx="1271110" cy="1472217"/>
          </a:xfrm>
        </p:grpSpPr>
        <p:sp>
          <p:nvSpPr>
            <p:cNvPr id="854" name="Google Shape;854;p21"/>
            <p:cNvSpPr/>
            <p:nvPr/>
          </p:nvSpPr>
          <p:spPr>
            <a:xfrm>
              <a:off x="1572101" y="2961234"/>
              <a:ext cx="159666" cy="471653"/>
            </a:xfrm>
            <a:custGeom>
              <a:rect b="b" l="l" r="r" t="t"/>
              <a:pathLst>
                <a:path extrusionOk="0" h="602752" w="204046">
                  <a:moveTo>
                    <a:pt x="7515" y="602752"/>
                  </a:moveTo>
                  <a:cubicBezTo>
                    <a:pt x="-5005" y="493053"/>
                    <a:pt x="-3813" y="380372"/>
                    <a:pt x="25997" y="273653"/>
                  </a:cubicBezTo>
                  <a:cubicBezTo>
                    <a:pt x="55807" y="166934"/>
                    <a:pt x="114830" y="67370"/>
                    <a:pt x="202471" y="0"/>
                  </a:cubicBezTo>
                  <a:cubicBezTo>
                    <a:pt x="217972" y="213438"/>
                    <a:pt x="116619" y="417932"/>
                    <a:pt x="7515" y="602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1633901" y="3160755"/>
              <a:ext cx="398410" cy="210368"/>
            </a:xfrm>
            <a:custGeom>
              <a:rect b="b" l="l" r="r" t="t"/>
              <a:pathLst>
                <a:path extrusionOk="0" h="268841" w="509150">
                  <a:moveTo>
                    <a:pt x="0" y="264045"/>
                  </a:moveTo>
                  <a:cubicBezTo>
                    <a:pt x="102545" y="91149"/>
                    <a:pt x="308829" y="-14974"/>
                    <a:pt x="509150" y="1720"/>
                  </a:cubicBezTo>
                  <a:cubicBezTo>
                    <a:pt x="440588" y="75052"/>
                    <a:pt x="361294" y="156730"/>
                    <a:pt x="275442" y="209195"/>
                  </a:cubicBezTo>
                  <a:cubicBezTo>
                    <a:pt x="190186" y="262853"/>
                    <a:pt x="99564" y="277758"/>
                    <a:pt x="0" y="2640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1568385" y="2939905"/>
              <a:ext cx="356583" cy="509332"/>
            </a:xfrm>
            <a:custGeom>
              <a:rect b="b" l="l" r="r" t="t"/>
              <a:pathLst>
                <a:path extrusionOk="0" h="650904" w="455697">
                  <a:moveTo>
                    <a:pt x="13461" y="650905"/>
                  </a:moveTo>
                  <a:cubicBezTo>
                    <a:pt x="10480" y="650905"/>
                    <a:pt x="8095" y="650309"/>
                    <a:pt x="5710" y="648520"/>
                  </a:cubicBezTo>
                  <a:cubicBezTo>
                    <a:pt x="-252" y="644347"/>
                    <a:pt x="-2040" y="635404"/>
                    <a:pt x="2729" y="629442"/>
                  </a:cubicBezTo>
                  <a:cubicBezTo>
                    <a:pt x="149989" y="426736"/>
                    <a:pt x="293672" y="216875"/>
                    <a:pt x="430201" y="6419"/>
                  </a:cubicBezTo>
                  <a:cubicBezTo>
                    <a:pt x="434374" y="-140"/>
                    <a:pt x="442721" y="-1928"/>
                    <a:pt x="449279" y="2245"/>
                  </a:cubicBezTo>
                  <a:cubicBezTo>
                    <a:pt x="455837" y="6419"/>
                    <a:pt x="457626" y="14765"/>
                    <a:pt x="453452" y="21323"/>
                  </a:cubicBezTo>
                  <a:cubicBezTo>
                    <a:pt x="316924" y="232376"/>
                    <a:pt x="172645" y="442237"/>
                    <a:pt x="25385" y="645539"/>
                  </a:cubicBezTo>
                  <a:cubicBezTo>
                    <a:pt x="21808" y="648520"/>
                    <a:pt x="17634" y="650905"/>
                    <a:pt x="13461" y="6509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1989967" y="2390728"/>
              <a:ext cx="849528" cy="453268"/>
            </a:xfrm>
            <a:custGeom>
              <a:rect b="b" l="l" r="r" t="t"/>
              <a:pathLst>
                <a:path extrusionOk="0" h="579256" w="1085659">
                  <a:moveTo>
                    <a:pt x="569952" y="30491"/>
                  </a:moveTo>
                  <a:cubicBezTo>
                    <a:pt x="639110" y="3066"/>
                    <a:pt x="719000" y="-14820"/>
                    <a:pt x="786370" y="16779"/>
                  </a:cubicBezTo>
                  <a:cubicBezTo>
                    <a:pt x="794717" y="20952"/>
                    <a:pt x="804256" y="26914"/>
                    <a:pt x="806045" y="36453"/>
                  </a:cubicBezTo>
                  <a:cubicBezTo>
                    <a:pt x="807833" y="46588"/>
                    <a:pt x="801275" y="56128"/>
                    <a:pt x="794121" y="63282"/>
                  </a:cubicBezTo>
                  <a:cubicBezTo>
                    <a:pt x="755964" y="105612"/>
                    <a:pt x="709461" y="140191"/>
                    <a:pt x="658785" y="165827"/>
                  </a:cubicBezTo>
                  <a:cubicBezTo>
                    <a:pt x="739867" y="127075"/>
                    <a:pt x="836451" y="120517"/>
                    <a:pt x="922303" y="147345"/>
                  </a:cubicBezTo>
                  <a:cubicBezTo>
                    <a:pt x="931246" y="150326"/>
                    <a:pt x="941381" y="153903"/>
                    <a:pt x="946150" y="162250"/>
                  </a:cubicBezTo>
                  <a:cubicBezTo>
                    <a:pt x="956286" y="178944"/>
                    <a:pt x="939592" y="198618"/>
                    <a:pt x="924687" y="210542"/>
                  </a:cubicBezTo>
                  <a:cubicBezTo>
                    <a:pt x="883550" y="242140"/>
                    <a:pt x="838239" y="267180"/>
                    <a:pt x="789351" y="284470"/>
                  </a:cubicBezTo>
                  <a:cubicBezTo>
                    <a:pt x="864472" y="279104"/>
                    <a:pt x="942573" y="274335"/>
                    <a:pt x="1012924" y="301760"/>
                  </a:cubicBezTo>
                  <a:cubicBezTo>
                    <a:pt x="1049292" y="316068"/>
                    <a:pt x="1085660" y="345282"/>
                    <a:pt x="1085660" y="384035"/>
                  </a:cubicBezTo>
                  <a:cubicBezTo>
                    <a:pt x="1085660" y="409671"/>
                    <a:pt x="1069563" y="432923"/>
                    <a:pt x="1048696" y="447231"/>
                  </a:cubicBezTo>
                  <a:cubicBezTo>
                    <a:pt x="1027829" y="462136"/>
                    <a:pt x="1003385" y="469290"/>
                    <a:pt x="978345" y="475848"/>
                  </a:cubicBezTo>
                  <a:cubicBezTo>
                    <a:pt x="834662" y="513409"/>
                    <a:pt x="685614" y="522948"/>
                    <a:pt x="537161" y="531891"/>
                  </a:cubicBezTo>
                  <a:cubicBezTo>
                    <a:pt x="540142" y="528910"/>
                    <a:pt x="544912" y="534872"/>
                    <a:pt x="542527" y="538449"/>
                  </a:cubicBezTo>
                  <a:cubicBezTo>
                    <a:pt x="540142" y="542026"/>
                    <a:pt x="535373" y="542622"/>
                    <a:pt x="531199" y="543219"/>
                  </a:cubicBezTo>
                  <a:cubicBezTo>
                    <a:pt x="435808" y="550969"/>
                    <a:pt x="340417" y="555739"/>
                    <a:pt x="245026" y="562297"/>
                  </a:cubicBezTo>
                  <a:cubicBezTo>
                    <a:pt x="200907" y="565277"/>
                    <a:pt x="22645" y="604627"/>
                    <a:pt x="1779" y="552162"/>
                  </a:cubicBezTo>
                  <a:cubicBezTo>
                    <a:pt x="-16107" y="507447"/>
                    <a:pt x="106113" y="392381"/>
                    <a:pt x="135326" y="358994"/>
                  </a:cubicBezTo>
                  <a:cubicBezTo>
                    <a:pt x="191965" y="294009"/>
                    <a:pt x="253373" y="232005"/>
                    <a:pt x="320743" y="177751"/>
                  </a:cubicBezTo>
                  <a:cubicBezTo>
                    <a:pt x="397055" y="118132"/>
                    <a:pt x="479927" y="66859"/>
                    <a:pt x="569952" y="304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1841343" y="1977021"/>
              <a:ext cx="456075" cy="870923"/>
            </a:xfrm>
            <a:custGeom>
              <a:rect b="b" l="l" r="r" t="t"/>
              <a:pathLst>
                <a:path extrusionOk="0" h="1113000" w="582844">
                  <a:moveTo>
                    <a:pt x="457214" y="745149"/>
                  </a:moveTo>
                  <a:cubicBezTo>
                    <a:pt x="523988" y="629487"/>
                    <a:pt x="570491" y="500709"/>
                    <a:pt x="581222" y="367758"/>
                  </a:cubicBezTo>
                  <a:cubicBezTo>
                    <a:pt x="583607" y="339140"/>
                    <a:pt x="584203" y="309330"/>
                    <a:pt x="577049" y="281309"/>
                  </a:cubicBezTo>
                  <a:cubicBezTo>
                    <a:pt x="572279" y="264020"/>
                    <a:pt x="562144" y="244941"/>
                    <a:pt x="544855" y="241364"/>
                  </a:cubicBezTo>
                  <a:cubicBezTo>
                    <a:pt x="528161" y="238383"/>
                    <a:pt x="512660" y="249711"/>
                    <a:pt x="500736" y="261039"/>
                  </a:cubicBezTo>
                  <a:cubicBezTo>
                    <a:pt x="467945" y="291445"/>
                    <a:pt x="439924" y="326620"/>
                    <a:pt x="417269" y="365373"/>
                  </a:cubicBezTo>
                  <a:cubicBezTo>
                    <a:pt x="440521" y="261635"/>
                    <a:pt x="424423" y="149550"/>
                    <a:pt x="373151" y="56544"/>
                  </a:cubicBezTo>
                  <a:cubicBezTo>
                    <a:pt x="363015" y="38062"/>
                    <a:pt x="345726" y="17791"/>
                    <a:pt x="325455" y="21965"/>
                  </a:cubicBezTo>
                  <a:cubicBezTo>
                    <a:pt x="316512" y="23753"/>
                    <a:pt x="309358" y="30311"/>
                    <a:pt x="303396" y="36273"/>
                  </a:cubicBezTo>
                  <a:cubicBezTo>
                    <a:pt x="252123" y="85757"/>
                    <a:pt x="213371" y="147762"/>
                    <a:pt x="190715" y="215728"/>
                  </a:cubicBezTo>
                  <a:cubicBezTo>
                    <a:pt x="191311" y="140011"/>
                    <a:pt x="155540" y="65487"/>
                    <a:pt x="95920" y="18984"/>
                  </a:cubicBezTo>
                  <a:cubicBezTo>
                    <a:pt x="79823" y="6464"/>
                    <a:pt x="59552" y="-4268"/>
                    <a:pt x="40474" y="1694"/>
                  </a:cubicBezTo>
                  <a:cubicBezTo>
                    <a:pt x="31531" y="4675"/>
                    <a:pt x="23781" y="11233"/>
                    <a:pt x="16626" y="17791"/>
                  </a:cubicBezTo>
                  <a:cubicBezTo>
                    <a:pt x="-63860" y="95893"/>
                    <a:pt x="174022" y="1113001"/>
                    <a:pt x="174022" y="1113001"/>
                  </a:cubicBezTo>
                  <a:cubicBezTo>
                    <a:pt x="174022" y="1113001"/>
                    <a:pt x="279548" y="985415"/>
                    <a:pt x="297434" y="965144"/>
                  </a:cubicBezTo>
                  <a:cubicBezTo>
                    <a:pt x="356457" y="897178"/>
                    <a:pt x="411307" y="823846"/>
                    <a:pt x="457214" y="7451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1974916" y="2518897"/>
              <a:ext cx="684552" cy="323827"/>
            </a:xfrm>
            <a:custGeom>
              <a:rect b="b" l="l" r="r" t="t"/>
              <a:pathLst>
                <a:path extrusionOk="0" h="413836" w="874827">
                  <a:moveTo>
                    <a:pt x="13878" y="413836"/>
                  </a:moveTo>
                  <a:cubicBezTo>
                    <a:pt x="10301" y="413836"/>
                    <a:pt x="6723" y="412644"/>
                    <a:pt x="3742" y="409663"/>
                  </a:cubicBezTo>
                  <a:cubicBezTo>
                    <a:pt x="-1027" y="404894"/>
                    <a:pt x="-1027" y="397739"/>
                    <a:pt x="2550" y="392373"/>
                  </a:cubicBezTo>
                  <a:cubicBezTo>
                    <a:pt x="118808" y="234382"/>
                    <a:pt x="407962" y="59101"/>
                    <a:pt x="594571" y="674"/>
                  </a:cubicBezTo>
                  <a:cubicBezTo>
                    <a:pt x="601725" y="-1711"/>
                    <a:pt x="609476" y="2462"/>
                    <a:pt x="611861" y="9617"/>
                  </a:cubicBezTo>
                  <a:cubicBezTo>
                    <a:pt x="614245" y="16771"/>
                    <a:pt x="610072" y="24522"/>
                    <a:pt x="602918" y="26906"/>
                  </a:cubicBezTo>
                  <a:cubicBezTo>
                    <a:pt x="444926" y="76390"/>
                    <a:pt x="211814" y="211130"/>
                    <a:pt x="78267" y="346467"/>
                  </a:cubicBezTo>
                  <a:cubicBezTo>
                    <a:pt x="314360" y="216496"/>
                    <a:pt x="589801" y="159857"/>
                    <a:pt x="862262" y="184898"/>
                  </a:cubicBezTo>
                  <a:cubicBezTo>
                    <a:pt x="870013" y="185494"/>
                    <a:pt x="875379" y="192052"/>
                    <a:pt x="874782" y="199802"/>
                  </a:cubicBezTo>
                  <a:cubicBezTo>
                    <a:pt x="874186" y="207553"/>
                    <a:pt x="867628" y="212919"/>
                    <a:pt x="859878" y="212323"/>
                  </a:cubicBezTo>
                  <a:cubicBezTo>
                    <a:pt x="565357" y="184898"/>
                    <a:pt x="267856" y="255845"/>
                    <a:pt x="21628" y="412048"/>
                  </a:cubicBezTo>
                  <a:cubicBezTo>
                    <a:pt x="19243" y="413240"/>
                    <a:pt x="16859" y="413836"/>
                    <a:pt x="13878" y="4138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1978836" y="2245389"/>
              <a:ext cx="207203" cy="556561"/>
            </a:xfrm>
            <a:custGeom>
              <a:rect b="b" l="l" r="r" t="t"/>
              <a:pathLst>
                <a:path extrusionOk="0" h="711260" w="264796">
                  <a:moveTo>
                    <a:pt x="13632" y="711260"/>
                  </a:moveTo>
                  <a:cubicBezTo>
                    <a:pt x="11843" y="711260"/>
                    <a:pt x="9458" y="710664"/>
                    <a:pt x="7670" y="710068"/>
                  </a:cubicBezTo>
                  <a:cubicBezTo>
                    <a:pt x="1708" y="707087"/>
                    <a:pt x="-1273" y="700528"/>
                    <a:pt x="515" y="693970"/>
                  </a:cubicBezTo>
                  <a:cubicBezTo>
                    <a:pt x="67289" y="473378"/>
                    <a:pt x="102465" y="244440"/>
                    <a:pt x="104849" y="13712"/>
                  </a:cubicBezTo>
                  <a:cubicBezTo>
                    <a:pt x="104849" y="5962"/>
                    <a:pt x="110811" y="0"/>
                    <a:pt x="118562" y="0"/>
                  </a:cubicBezTo>
                  <a:cubicBezTo>
                    <a:pt x="118562" y="0"/>
                    <a:pt x="118562" y="0"/>
                    <a:pt x="118562" y="0"/>
                  </a:cubicBezTo>
                  <a:cubicBezTo>
                    <a:pt x="126313" y="0"/>
                    <a:pt x="132274" y="5962"/>
                    <a:pt x="132274" y="13712"/>
                  </a:cubicBezTo>
                  <a:cubicBezTo>
                    <a:pt x="129890" y="215822"/>
                    <a:pt x="103061" y="416740"/>
                    <a:pt x="52384" y="611696"/>
                  </a:cubicBezTo>
                  <a:cubicBezTo>
                    <a:pt x="143602" y="457281"/>
                    <a:pt x="204414" y="290943"/>
                    <a:pt x="237205" y="105526"/>
                  </a:cubicBezTo>
                  <a:cubicBezTo>
                    <a:pt x="238397" y="98372"/>
                    <a:pt x="245551" y="93006"/>
                    <a:pt x="253302" y="94199"/>
                  </a:cubicBezTo>
                  <a:cubicBezTo>
                    <a:pt x="260456" y="95391"/>
                    <a:pt x="265822" y="102545"/>
                    <a:pt x="264630" y="110296"/>
                  </a:cubicBezTo>
                  <a:cubicBezTo>
                    <a:pt x="225877" y="331484"/>
                    <a:pt x="147776" y="525843"/>
                    <a:pt x="25556" y="705298"/>
                  </a:cubicBezTo>
                  <a:cubicBezTo>
                    <a:pt x="21979" y="708875"/>
                    <a:pt x="17805" y="711260"/>
                    <a:pt x="13632" y="7112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1632902" y="2247833"/>
              <a:ext cx="497498" cy="600766"/>
            </a:xfrm>
            <a:custGeom>
              <a:rect b="b" l="l" r="r" t="t"/>
              <a:pathLst>
                <a:path extrusionOk="0" h="767752" w="635780">
                  <a:moveTo>
                    <a:pt x="633840" y="325973"/>
                  </a:moveTo>
                  <a:cubicBezTo>
                    <a:pt x="636821" y="297355"/>
                    <a:pt x="638014" y="267546"/>
                    <a:pt x="624897" y="241909"/>
                  </a:cubicBezTo>
                  <a:cubicBezTo>
                    <a:pt x="620128" y="232966"/>
                    <a:pt x="612377" y="224023"/>
                    <a:pt x="602242" y="223427"/>
                  </a:cubicBezTo>
                  <a:cubicBezTo>
                    <a:pt x="590915" y="222831"/>
                    <a:pt x="581972" y="231774"/>
                    <a:pt x="574817" y="240717"/>
                  </a:cubicBezTo>
                  <a:cubicBezTo>
                    <a:pt x="551566" y="268142"/>
                    <a:pt x="528314" y="295567"/>
                    <a:pt x="505062" y="322396"/>
                  </a:cubicBezTo>
                  <a:cubicBezTo>
                    <a:pt x="508043" y="269930"/>
                    <a:pt x="509236" y="216273"/>
                    <a:pt x="497908" y="165000"/>
                  </a:cubicBezTo>
                  <a:cubicBezTo>
                    <a:pt x="486580" y="113727"/>
                    <a:pt x="460944" y="63647"/>
                    <a:pt x="419210" y="31452"/>
                  </a:cubicBezTo>
                  <a:cubicBezTo>
                    <a:pt x="403113" y="18932"/>
                    <a:pt x="382246" y="8797"/>
                    <a:pt x="362572" y="14163"/>
                  </a:cubicBezTo>
                  <a:cubicBezTo>
                    <a:pt x="336339" y="20721"/>
                    <a:pt x="323223" y="49935"/>
                    <a:pt x="315473" y="76167"/>
                  </a:cubicBezTo>
                  <a:cubicBezTo>
                    <a:pt x="295202" y="145922"/>
                    <a:pt x="286259" y="219850"/>
                    <a:pt x="289240" y="292586"/>
                  </a:cubicBezTo>
                  <a:cubicBezTo>
                    <a:pt x="277316" y="198387"/>
                    <a:pt x="243333" y="103592"/>
                    <a:pt x="173578" y="39203"/>
                  </a:cubicBezTo>
                  <a:cubicBezTo>
                    <a:pt x="146750" y="14759"/>
                    <a:pt x="110978" y="-6108"/>
                    <a:pt x="75206" y="1643"/>
                  </a:cubicBezTo>
                  <a:cubicBezTo>
                    <a:pt x="29299" y="11182"/>
                    <a:pt x="4259" y="63051"/>
                    <a:pt x="682" y="110150"/>
                  </a:cubicBezTo>
                  <a:cubicBezTo>
                    <a:pt x="-6472" y="204945"/>
                    <a:pt x="43608" y="295567"/>
                    <a:pt x="106805" y="367110"/>
                  </a:cubicBezTo>
                  <a:cubicBezTo>
                    <a:pt x="170001" y="438057"/>
                    <a:pt x="246910" y="495888"/>
                    <a:pt x="310703" y="566835"/>
                  </a:cubicBezTo>
                  <a:cubicBezTo>
                    <a:pt x="365553" y="628243"/>
                    <a:pt x="400132" y="696806"/>
                    <a:pt x="439481" y="767753"/>
                  </a:cubicBezTo>
                  <a:cubicBezTo>
                    <a:pt x="468098" y="749271"/>
                    <a:pt x="484196" y="708729"/>
                    <a:pt x="500293" y="679516"/>
                  </a:cubicBezTo>
                  <a:cubicBezTo>
                    <a:pt x="521160" y="641956"/>
                    <a:pt x="541430" y="604395"/>
                    <a:pt x="559912" y="565643"/>
                  </a:cubicBezTo>
                  <a:cubicBezTo>
                    <a:pt x="596280" y="489330"/>
                    <a:pt x="624301" y="409440"/>
                    <a:pt x="633840" y="32597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1976443" y="2647486"/>
              <a:ext cx="670813" cy="471754"/>
            </a:xfrm>
            <a:custGeom>
              <a:rect b="b" l="l" r="r" t="t"/>
              <a:pathLst>
                <a:path extrusionOk="0" h="602881" w="857269">
                  <a:moveTo>
                    <a:pt x="377391" y="8475"/>
                  </a:moveTo>
                  <a:cubicBezTo>
                    <a:pt x="424491" y="-2256"/>
                    <a:pt x="478148" y="-7026"/>
                    <a:pt x="518093" y="20399"/>
                  </a:cubicBezTo>
                  <a:cubicBezTo>
                    <a:pt x="522863" y="23977"/>
                    <a:pt x="528228" y="28150"/>
                    <a:pt x="529421" y="34112"/>
                  </a:cubicBezTo>
                  <a:cubicBezTo>
                    <a:pt x="531806" y="44247"/>
                    <a:pt x="524055" y="53786"/>
                    <a:pt x="516304" y="60344"/>
                  </a:cubicBezTo>
                  <a:cubicBezTo>
                    <a:pt x="474571" y="97308"/>
                    <a:pt x="426279" y="127118"/>
                    <a:pt x="374410" y="146792"/>
                  </a:cubicBezTo>
                  <a:cubicBezTo>
                    <a:pt x="429856" y="115790"/>
                    <a:pt x="497226" y="119368"/>
                    <a:pt x="559827" y="125926"/>
                  </a:cubicBezTo>
                  <a:cubicBezTo>
                    <a:pt x="634947" y="133676"/>
                    <a:pt x="713049" y="146196"/>
                    <a:pt x="776245" y="187334"/>
                  </a:cubicBezTo>
                  <a:cubicBezTo>
                    <a:pt x="795920" y="200450"/>
                    <a:pt x="816190" y="220124"/>
                    <a:pt x="813805" y="243972"/>
                  </a:cubicBezTo>
                  <a:cubicBezTo>
                    <a:pt x="810824" y="273782"/>
                    <a:pt x="777438" y="288091"/>
                    <a:pt x="748224" y="295245"/>
                  </a:cubicBezTo>
                  <a:cubicBezTo>
                    <a:pt x="688009" y="310746"/>
                    <a:pt x="626004" y="320881"/>
                    <a:pt x="564000" y="326247"/>
                  </a:cubicBezTo>
                  <a:cubicBezTo>
                    <a:pt x="643890" y="335786"/>
                    <a:pt x="723184" y="357845"/>
                    <a:pt x="791150" y="400175"/>
                  </a:cubicBezTo>
                  <a:cubicBezTo>
                    <a:pt x="819171" y="418061"/>
                    <a:pt x="847192" y="441313"/>
                    <a:pt x="854943" y="473507"/>
                  </a:cubicBezTo>
                  <a:cubicBezTo>
                    <a:pt x="864482" y="511067"/>
                    <a:pt x="843615" y="551012"/>
                    <a:pt x="812017" y="573668"/>
                  </a:cubicBezTo>
                  <a:cubicBezTo>
                    <a:pt x="780419" y="595727"/>
                    <a:pt x="740474" y="602881"/>
                    <a:pt x="701721" y="602881"/>
                  </a:cubicBezTo>
                  <a:cubicBezTo>
                    <a:pt x="570558" y="602881"/>
                    <a:pt x="450723" y="531338"/>
                    <a:pt x="345197" y="454429"/>
                  </a:cubicBezTo>
                  <a:cubicBezTo>
                    <a:pt x="296905" y="419253"/>
                    <a:pt x="250402" y="382289"/>
                    <a:pt x="201514" y="348306"/>
                  </a:cubicBezTo>
                  <a:cubicBezTo>
                    <a:pt x="152030" y="314323"/>
                    <a:pt x="0" y="255300"/>
                    <a:pt x="0" y="255300"/>
                  </a:cubicBezTo>
                  <a:cubicBezTo>
                    <a:pt x="0" y="255300"/>
                    <a:pt x="43522" y="194488"/>
                    <a:pt x="75717" y="165274"/>
                  </a:cubicBezTo>
                  <a:cubicBezTo>
                    <a:pt x="115662" y="129503"/>
                    <a:pt x="159780" y="97904"/>
                    <a:pt x="206880" y="72268"/>
                  </a:cubicBezTo>
                  <a:cubicBezTo>
                    <a:pt x="261133" y="44247"/>
                    <a:pt x="318368" y="22188"/>
                    <a:pt x="377391" y="84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1977438" y="2771808"/>
              <a:ext cx="324464" cy="151364"/>
            </a:xfrm>
            <a:custGeom>
              <a:rect b="b" l="l" r="r" t="t"/>
              <a:pathLst>
                <a:path extrusionOk="0" h="193437" w="414651">
                  <a:moveTo>
                    <a:pt x="380888" y="193438"/>
                  </a:moveTo>
                  <a:cubicBezTo>
                    <a:pt x="377907" y="193438"/>
                    <a:pt x="375522" y="192842"/>
                    <a:pt x="373137" y="191053"/>
                  </a:cubicBezTo>
                  <a:cubicBezTo>
                    <a:pt x="267611" y="115337"/>
                    <a:pt x="140025" y="77180"/>
                    <a:pt x="14228" y="84334"/>
                  </a:cubicBezTo>
                  <a:cubicBezTo>
                    <a:pt x="7670" y="84930"/>
                    <a:pt x="1708" y="80161"/>
                    <a:pt x="516" y="74199"/>
                  </a:cubicBezTo>
                  <a:cubicBezTo>
                    <a:pt x="-1273" y="67641"/>
                    <a:pt x="1708" y="61083"/>
                    <a:pt x="7670" y="58698"/>
                  </a:cubicBezTo>
                  <a:cubicBezTo>
                    <a:pt x="130486" y="-325"/>
                    <a:pt x="271188" y="-15230"/>
                    <a:pt x="404139" y="15772"/>
                  </a:cubicBezTo>
                  <a:cubicBezTo>
                    <a:pt x="411293" y="17560"/>
                    <a:pt x="416063" y="24715"/>
                    <a:pt x="414274" y="32465"/>
                  </a:cubicBezTo>
                  <a:cubicBezTo>
                    <a:pt x="412486" y="39620"/>
                    <a:pt x="405332" y="44389"/>
                    <a:pt x="397581" y="42601"/>
                  </a:cubicBezTo>
                  <a:cubicBezTo>
                    <a:pt x="292651" y="18157"/>
                    <a:pt x="182951" y="23522"/>
                    <a:pt x="81598" y="58102"/>
                  </a:cubicBezTo>
                  <a:cubicBezTo>
                    <a:pt x="190702" y="65256"/>
                    <a:pt x="297420" y="104009"/>
                    <a:pt x="388638" y="169590"/>
                  </a:cubicBezTo>
                  <a:cubicBezTo>
                    <a:pt x="394600" y="173763"/>
                    <a:pt x="396389" y="182706"/>
                    <a:pt x="391619" y="188668"/>
                  </a:cubicBezTo>
                  <a:cubicBezTo>
                    <a:pt x="389234" y="191649"/>
                    <a:pt x="385061" y="193438"/>
                    <a:pt x="380888" y="1934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1850718" y="2536766"/>
              <a:ext cx="161798" cy="294742"/>
            </a:xfrm>
            <a:custGeom>
              <a:rect b="b" l="l" r="r" t="t"/>
              <a:pathLst>
                <a:path extrusionOk="0" h="376667" w="206770">
                  <a:moveTo>
                    <a:pt x="166798" y="376668"/>
                  </a:moveTo>
                  <a:cubicBezTo>
                    <a:pt x="160836" y="376668"/>
                    <a:pt x="155470" y="372494"/>
                    <a:pt x="153682" y="366532"/>
                  </a:cubicBezTo>
                  <a:cubicBezTo>
                    <a:pt x="122083" y="253852"/>
                    <a:pt x="86311" y="125670"/>
                    <a:pt x="3441" y="32664"/>
                  </a:cubicBezTo>
                  <a:cubicBezTo>
                    <a:pt x="-1329" y="27298"/>
                    <a:pt x="-1329" y="18355"/>
                    <a:pt x="4633" y="13586"/>
                  </a:cubicBezTo>
                  <a:cubicBezTo>
                    <a:pt x="9999" y="8816"/>
                    <a:pt x="18942" y="8816"/>
                    <a:pt x="23711" y="14778"/>
                  </a:cubicBezTo>
                  <a:cubicBezTo>
                    <a:pt x="97043" y="97053"/>
                    <a:pt x="134603" y="203175"/>
                    <a:pt x="163817" y="303932"/>
                  </a:cubicBezTo>
                  <a:cubicBezTo>
                    <a:pt x="174548" y="240140"/>
                    <a:pt x="179914" y="180520"/>
                    <a:pt x="179318" y="129844"/>
                  </a:cubicBezTo>
                  <a:cubicBezTo>
                    <a:pt x="178722" y="92283"/>
                    <a:pt x="175741" y="52338"/>
                    <a:pt x="158451" y="20144"/>
                  </a:cubicBezTo>
                  <a:cubicBezTo>
                    <a:pt x="154874" y="13586"/>
                    <a:pt x="157259" y="5239"/>
                    <a:pt x="163817" y="1662"/>
                  </a:cubicBezTo>
                  <a:cubicBezTo>
                    <a:pt x="170375" y="-1916"/>
                    <a:pt x="178722" y="469"/>
                    <a:pt x="182299" y="7027"/>
                  </a:cubicBezTo>
                  <a:cubicBezTo>
                    <a:pt x="202569" y="44587"/>
                    <a:pt x="206147" y="88110"/>
                    <a:pt x="206743" y="129844"/>
                  </a:cubicBezTo>
                  <a:cubicBezTo>
                    <a:pt x="207339" y="197213"/>
                    <a:pt x="198396" y="278892"/>
                    <a:pt x="179914" y="366532"/>
                  </a:cubicBezTo>
                  <a:cubicBezTo>
                    <a:pt x="178722" y="371898"/>
                    <a:pt x="173356" y="376668"/>
                    <a:pt x="166798" y="376668"/>
                  </a:cubicBezTo>
                  <a:cubicBezTo>
                    <a:pt x="166798" y="376668"/>
                    <a:pt x="166798" y="376668"/>
                    <a:pt x="166798" y="3766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1847775" y="2723551"/>
              <a:ext cx="272226" cy="288084"/>
            </a:xfrm>
            <a:custGeom>
              <a:rect b="b" l="l" r="r" t="t"/>
              <a:pathLst>
                <a:path extrusionOk="0" h="368159" w="347893">
                  <a:moveTo>
                    <a:pt x="159831" y="366063"/>
                  </a:moveTo>
                  <a:cubicBezTo>
                    <a:pt x="138964" y="369044"/>
                    <a:pt x="116905" y="369641"/>
                    <a:pt x="96635" y="362486"/>
                  </a:cubicBezTo>
                  <a:cubicBezTo>
                    <a:pt x="79345" y="356524"/>
                    <a:pt x="64440" y="345793"/>
                    <a:pt x="51920" y="333272"/>
                  </a:cubicBezTo>
                  <a:cubicBezTo>
                    <a:pt x="8994" y="289750"/>
                    <a:pt x="-6507" y="224169"/>
                    <a:pt x="2436" y="163953"/>
                  </a:cubicBezTo>
                  <a:cubicBezTo>
                    <a:pt x="11379" y="103738"/>
                    <a:pt x="41785" y="48292"/>
                    <a:pt x="79345" y="0"/>
                  </a:cubicBezTo>
                  <a:cubicBezTo>
                    <a:pt x="100808" y="18482"/>
                    <a:pt x="113328" y="47099"/>
                    <a:pt x="116309" y="75717"/>
                  </a:cubicBezTo>
                  <a:cubicBezTo>
                    <a:pt x="134195" y="67370"/>
                    <a:pt x="159235" y="79890"/>
                    <a:pt x="174140" y="92410"/>
                  </a:cubicBezTo>
                  <a:cubicBezTo>
                    <a:pt x="189045" y="104930"/>
                    <a:pt x="199180" y="122220"/>
                    <a:pt x="207527" y="139509"/>
                  </a:cubicBezTo>
                  <a:cubicBezTo>
                    <a:pt x="243895" y="135336"/>
                    <a:pt x="273108" y="147260"/>
                    <a:pt x="288013" y="181243"/>
                  </a:cubicBezTo>
                  <a:cubicBezTo>
                    <a:pt x="310072" y="164550"/>
                    <a:pt x="342863" y="188397"/>
                    <a:pt x="347632" y="193167"/>
                  </a:cubicBezTo>
                  <a:cubicBezTo>
                    <a:pt x="354191" y="199129"/>
                    <a:pt x="235548" y="354736"/>
                    <a:pt x="159831" y="3660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6" name="Google Shape;866;p21"/>
          <p:cNvSpPr txBox="1"/>
          <p:nvPr>
            <p:ph hasCustomPrompt="1" type="title"/>
          </p:nvPr>
        </p:nvSpPr>
        <p:spPr>
          <a:xfrm>
            <a:off x="2484300" y="1042700"/>
            <a:ext cx="41754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7" name="Google Shape;867;p21"/>
          <p:cNvSpPr txBox="1"/>
          <p:nvPr>
            <p:ph idx="1" type="subTitle"/>
          </p:nvPr>
        </p:nvSpPr>
        <p:spPr>
          <a:xfrm>
            <a:off x="2484300" y="1797582"/>
            <a:ext cx="4175400" cy="3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21"/>
          <p:cNvSpPr txBox="1"/>
          <p:nvPr>
            <p:ph hasCustomPrompt="1" idx="2" type="title"/>
          </p:nvPr>
        </p:nvSpPr>
        <p:spPr>
          <a:xfrm>
            <a:off x="2484300" y="2816894"/>
            <a:ext cx="4175400" cy="75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9" name="Google Shape;869;p21"/>
          <p:cNvSpPr txBox="1"/>
          <p:nvPr>
            <p:ph idx="3" type="subTitle"/>
          </p:nvPr>
        </p:nvSpPr>
        <p:spPr>
          <a:xfrm>
            <a:off x="2484300" y="3571697"/>
            <a:ext cx="4175400" cy="3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" name="Google Shape;871;p22"/>
          <p:cNvGrpSpPr/>
          <p:nvPr/>
        </p:nvGrpSpPr>
        <p:grpSpPr>
          <a:xfrm>
            <a:off x="-1375" y="4351975"/>
            <a:ext cx="9144000" cy="829600"/>
            <a:chOff x="-1375" y="4351975"/>
            <a:chExt cx="9144000" cy="829600"/>
          </a:xfrm>
        </p:grpSpPr>
        <p:sp>
          <p:nvSpPr>
            <p:cNvPr id="872" name="Google Shape;872;p22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4" name="Google Shape;874;p22"/>
          <p:cNvGrpSpPr/>
          <p:nvPr/>
        </p:nvGrpSpPr>
        <p:grpSpPr>
          <a:xfrm>
            <a:off x="-419549" y="246262"/>
            <a:ext cx="10061239" cy="1251923"/>
            <a:chOff x="-419549" y="246262"/>
            <a:chExt cx="10061239" cy="1251923"/>
          </a:xfrm>
        </p:grpSpPr>
        <p:sp>
          <p:nvSpPr>
            <p:cNvPr id="875" name="Google Shape;875;p22"/>
            <p:cNvSpPr/>
            <p:nvPr/>
          </p:nvSpPr>
          <p:spPr>
            <a:xfrm>
              <a:off x="-419549" y="866952"/>
              <a:ext cx="1596585" cy="631233"/>
            </a:xfrm>
            <a:custGeom>
              <a:rect b="b" l="l" r="r" t="t"/>
              <a:pathLst>
                <a:path extrusionOk="0" h="514243" w="1300680">
                  <a:moveTo>
                    <a:pt x="1008715" y="414614"/>
                  </a:moveTo>
                  <a:cubicBezTo>
                    <a:pt x="986579" y="413418"/>
                    <a:pt x="969228" y="395469"/>
                    <a:pt x="969228" y="373332"/>
                  </a:cubicBezTo>
                  <a:cubicBezTo>
                    <a:pt x="969228" y="373332"/>
                    <a:pt x="969228" y="373332"/>
                    <a:pt x="969228" y="373332"/>
                  </a:cubicBezTo>
                  <a:cubicBezTo>
                    <a:pt x="969228" y="311709"/>
                    <a:pt x="886664" y="262051"/>
                    <a:pt x="785554" y="262051"/>
                  </a:cubicBezTo>
                  <a:cubicBezTo>
                    <a:pt x="781964" y="262051"/>
                    <a:pt x="778972" y="262051"/>
                    <a:pt x="775383" y="262051"/>
                  </a:cubicBezTo>
                  <a:cubicBezTo>
                    <a:pt x="768801" y="262051"/>
                    <a:pt x="762819" y="259658"/>
                    <a:pt x="758032" y="255469"/>
                  </a:cubicBezTo>
                  <a:cubicBezTo>
                    <a:pt x="753246" y="251281"/>
                    <a:pt x="750853" y="244700"/>
                    <a:pt x="750853" y="238717"/>
                  </a:cubicBezTo>
                  <a:cubicBezTo>
                    <a:pt x="750853" y="238717"/>
                    <a:pt x="750853" y="238717"/>
                    <a:pt x="750853" y="238717"/>
                  </a:cubicBezTo>
                  <a:cubicBezTo>
                    <a:pt x="750853" y="107094"/>
                    <a:pt x="656922" y="0"/>
                    <a:pt x="541452" y="0"/>
                  </a:cubicBezTo>
                  <a:cubicBezTo>
                    <a:pt x="445725" y="0"/>
                    <a:pt x="364956" y="73590"/>
                    <a:pt x="339828" y="174102"/>
                  </a:cubicBezTo>
                  <a:cubicBezTo>
                    <a:pt x="337435" y="182478"/>
                    <a:pt x="332050" y="190256"/>
                    <a:pt x="324273" y="194444"/>
                  </a:cubicBezTo>
                  <a:cubicBezTo>
                    <a:pt x="316495" y="199230"/>
                    <a:pt x="307521" y="200427"/>
                    <a:pt x="299145" y="198034"/>
                  </a:cubicBezTo>
                  <a:cubicBezTo>
                    <a:pt x="280598" y="192649"/>
                    <a:pt x="260256" y="190256"/>
                    <a:pt x="239914" y="190256"/>
                  </a:cubicBezTo>
                  <a:cubicBezTo>
                    <a:pt x="135213" y="190256"/>
                    <a:pt x="50256" y="260256"/>
                    <a:pt x="50256" y="346409"/>
                  </a:cubicBezTo>
                  <a:cubicBezTo>
                    <a:pt x="50256" y="363760"/>
                    <a:pt x="53846" y="380512"/>
                    <a:pt x="60427" y="396666"/>
                  </a:cubicBezTo>
                  <a:cubicBezTo>
                    <a:pt x="67008" y="412819"/>
                    <a:pt x="59829" y="431366"/>
                    <a:pt x="44273" y="439144"/>
                  </a:cubicBezTo>
                  <a:cubicBezTo>
                    <a:pt x="16154" y="452307"/>
                    <a:pt x="0" y="467862"/>
                    <a:pt x="0" y="484614"/>
                  </a:cubicBezTo>
                  <a:cubicBezTo>
                    <a:pt x="0" y="534871"/>
                    <a:pt x="1300680" y="513332"/>
                    <a:pt x="1300680" y="478033"/>
                  </a:cubicBezTo>
                  <a:cubicBezTo>
                    <a:pt x="1300680" y="447520"/>
                    <a:pt x="1176236" y="421794"/>
                    <a:pt x="1008715" y="4146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873795" y="246262"/>
              <a:ext cx="822541" cy="324802"/>
            </a:xfrm>
            <a:custGeom>
              <a:rect b="b" l="l" r="r" t="t"/>
              <a:pathLst>
                <a:path extrusionOk="0" h="342799" w="868117">
                  <a:moveTo>
                    <a:pt x="671879" y="276410"/>
                  </a:moveTo>
                  <a:cubicBezTo>
                    <a:pt x="656921" y="275811"/>
                    <a:pt x="645554" y="263846"/>
                    <a:pt x="645554" y="248888"/>
                  </a:cubicBezTo>
                  <a:cubicBezTo>
                    <a:pt x="645554" y="248888"/>
                    <a:pt x="645554" y="248888"/>
                    <a:pt x="645554" y="248888"/>
                  </a:cubicBezTo>
                  <a:cubicBezTo>
                    <a:pt x="645554" y="208205"/>
                    <a:pt x="590511" y="174700"/>
                    <a:pt x="522905" y="174700"/>
                  </a:cubicBezTo>
                  <a:cubicBezTo>
                    <a:pt x="520512" y="174700"/>
                    <a:pt x="518118" y="174700"/>
                    <a:pt x="516323" y="174700"/>
                  </a:cubicBezTo>
                  <a:cubicBezTo>
                    <a:pt x="512135" y="174700"/>
                    <a:pt x="507947" y="173504"/>
                    <a:pt x="504956" y="170512"/>
                  </a:cubicBezTo>
                  <a:cubicBezTo>
                    <a:pt x="501965" y="167521"/>
                    <a:pt x="500170" y="163333"/>
                    <a:pt x="500170" y="159145"/>
                  </a:cubicBezTo>
                  <a:cubicBezTo>
                    <a:pt x="500170" y="159145"/>
                    <a:pt x="500170" y="159145"/>
                    <a:pt x="500170" y="159145"/>
                  </a:cubicBezTo>
                  <a:cubicBezTo>
                    <a:pt x="500170" y="71196"/>
                    <a:pt x="437948" y="0"/>
                    <a:pt x="360768" y="0"/>
                  </a:cubicBezTo>
                  <a:cubicBezTo>
                    <a:pt x="296751" y="0"/>
                    <a:pt x="242905" y="49060"/>
                    <a:pt x="226153" y="116068"/>
                  </a:cubicBezTo>
                  <a:cubicBezTo>
                    <a:pt x="224957" y="122051"/>
                    <a:pt x="220769" y="126837"/>
                    <a:pt x="215982" y="129829"/>
                  </a:cubicBezTo>
                  <a:cubicBezTo>
                    <a:pt x="210598" y="132820"/>
                    <a:pt x="204615" y="133418"/>
                    <a:pt x="199230" y="132222"/>
                  </a:cubicBezTo>
                  <a:cubicBezTo>
                    <a:pt x="186666" y="128632"/>
                    <a:pt x="173504" y="126837"/>
                    <a:pt x="159743" y="126837"/>
                  </a:cubicBezTo>
                  <a:cubicBezTo>
                    <a:pt x="89743" y="126837"/>
                    <a:pt x="33504" y="173504"/>
                    <a:pt x="33504" y="230940"/>
                  </a:cubicBezTo>
                  <a:cubicBezTo>
                    <a:pt x="33504" y="242905"/>
                    <a:pt x="35897" y="253675"/>
                    <a:pt x="40085" y="264444"/>
                  </a:cubicBezTo>
                  <a:cubicBezTo>
                    <a:pt x="44273" y="275213"/>
                    <a:pt x="39487" y="287777"/>
                    <a:pt x="29316" y="292563"/>
                  </a:cubicBezTo>
                  <a:cubicBezTo>
                    <a:pt x="10769" y="301538"/>
                    <a:pt x="0" y="311709"/>
                    <a:pt x="0" y="323076"/>
                  </a:cubicBezTo>
                  <a:cubicBezTo>
                    <a:pt x="0" y="356580"/>
                    <a:pt x="868117" y="342221"/>
                    <a:pt x="868117" y="318290"/>
                  </a:cubicBezTo>
                  <a:cubicBezTo>
                    <a:pt x="866921" y="297948"/>
                    <a:pt x="783759" y="281196"/>
                    <a:pt x="671879" y="276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22"/>
            <p:cNvSpPr/>
            <p:nvPr/>
          </p:nvSpPr>
          <p:spPr>
            <a:xfrm flipH="1">
              <a:off x="8045106" y="866952"/>
              <a:ext cx="1596585" cy="631233"/>
            </a:xfrm>
            <a:custGeom>
              <a:rect b="b" l="l" r="r" t="t"/>
              <a:pathLst>
                <a:path extrusionOk="0" h="514243" w="1300680">
                  <a:moveTo>
                    <a:pt x="1008715" y="414614"/>
                  </a:moveTo>
                  <a:cubicBezTo>
                    <a:pt x="986579" y="413418"/>
                    <a:pt x="969228" y="395469"/>
                    <a:pt x="969228" y="373332"/>
                  </a:cubicBezTo>
                  <a:cubicBezTo>
                    <a:pt x="969228" y="373332"/>
                    <a:pt x="969228" y="373332"/>
                    <a:pt x="969228" y="373332"/>
                  </a:cubicBezTo>
                  <a:cubicBezTo>
                    <a:pt x="969228" y="311709"/>
                    <a:pt x="886664" y="262051"/>
                    <a:pt x="785554" y="262051"/>
                  </a:cubicBezTo>
                  <a:cubicBezTo>
                    <a:pt x="781964" y="262051"/>
                    <a:pt x="778972" y="262051"/>
                    <a:pt x="775383" y="262051"/>
                  </a:cubicBezTo>
                  <a:cubicBezTo>
                    <a:pt x="768801" y="262051"/>
                    <a:pt x="762819" y="259658"/>
                    <a:pt x="758032" y="255469"/>
                  </a:cubicBezTo>
                  <a:cubicBezTo>
                    <a:pt x="753246" y="251281"/>
                    <a:pt x="750853" y="244700"/>
                    <a:pt x="750853" y="238717"/>
                  </a:cubicBezTo>
                  <a:cubicBezTo>
                    <a:pt x="750853" y="238717"/>
                    <a:pt x="750853" y="238717"/>
                    <a:pt x="750853" y="238717"/>
                  </a:cubicBezTo>
                  <a:cubicBezTo>
                    <a:pt x="750853" y="107094"/>
                    <a:pt x="656922" y="0"/>
                    <a:pt x="541452" y="0"/>
                  </a:cubicBezTo>
                  <a:cubicBezTo>
                    <a:pt x="445725" y="0"/>
                    <a:pt x="364956" y="73590"/>
                    <a:pt x="339828" y="174102"/>
                  </a:cubicBezTo>
                  <a:cubicBezTo>
                    <a:pt x="337435" y="182478"/>
                    <a:pt x="332050" y="190256"/>
                    <a:pt x="324273" y="194444"/>
                  </a:cubicBezTo>
                  <a:cubicBezTo>
                    <a:pt x="316495" y="199230"/>
                    <a:pt x="307521" y="200427"/>
                    <a:pt x="299145" y="198034"/>
                  </a:cubicBezTo>
                  <a:cubicBezTo>
                    <a:pt x="280598" y="192649"/>
                    <a:pt x="260256" y="190256"/>
                    <a:pt x="239914" y="190256"/>
                  </a:cubicBezTo>
                  <a:cubicBezTo>
                    <a:pt x="135213" y="190256"/>
                    <a:pt x="50256" y="260256"/>
                    <a:pt x="50256" y="346409"/>
                  </a:cubicBezTo>
                  <a:cubicBezTo>
                    <a:pt x="50256" y="363760"/>
                    <a:pt x="53846" y="380512"/>
                    <a:pt x="60427" y="396666"/>
                  </a:cubicBezTo>
                  <a:cubicBezTo>
                    <a:pt x="67008" y="412819"/>
                    <a:pt x="59829" y="431366"/>
                    <a:pt x="44273" y="439144"/>
                  </a:cubicBezTo>
                  <a:cubicBezTo>
                    <a:pt x="16154" y="452307"/>
                    <a:pt x="0" y="467862"/>
                    <a:pt x="0" y="484614"/>
                  </a:cubicBezTo>
                  <a:cubicBezTo>
                    <a:pt x="0" y="534871"/>
                    <a:pt x="1300680" y="513332"/>
                    <a:pt x="1300680" y="478033"/>
                  </a:cubicBezTo>
                  <a:cubicBezTo>
                    <a:pt x="1300680" y="447520"/>
                    <a:pt x="1176236" y="421794"/>
                    <a:pt x="1008715" y="4146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22"/>
          <p:cNvGrpSpPr/>
          <p:nvPr/>
        </p:nvGrpSpPr>
        <p:grpSpPr>
          <a:xfrm>
            <a:off x="1064952" y="4646879"/>
            <a:ext cx="1071587" cy="373292"/>
            <a:chOff x="1064952" y="4646879"/>
            <a:chExt cx="1071587" cy="373292"/>
          </a:xfrm>
        </p:grpSpPr>
        <p:grpSp>
          <p:nvGrpSpPr>
            <p:cNvPr id="879" name="Google Shape;879;p22"/>
            <p:cNvGrpSpPr/>
            <p:nvPr/>
          </p:nvGrpSpPr>
          <p:grpSpPr>
            <a:xfrm>
              <a:off x="1064952" y="4646879"/>
              <a:ext cx="440212" cy="239792"/>
              <a:chOff x="6849227" y="4807679"/>
              <a:chExt cx="440212" cy="239792"/>
            </a:xfrm>
          </p:grpSpPr>
          <p:sp>
            <p:nvSpPr>
              <p:cNvPr id="880" name="Google Shape;880;p22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696327" y="4780379"/>
              <a:ext cx="440212" cy="239792"/>
              <a:chOff x="6849227" y="4807679"/>
              <a:chExt cx="440212" cy="239792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89" name="Google Shape;889;p22"/>
          <p:cNvSpPr txBox="1"/>
          <p:nvPr>
            <p:ph type="title"/>
          </p:nvPr>
        </p:nvSpPr>
        <p:spPr>
          <a:xfrm>
            <a:off x="2199700" y="540000"/>
            <a:ext cx="47220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0" name="Google Shape;890;p22"/>
          <p:cNvSpPr txBox="1"/>
          <p:nvPr>
            <p:ph idx="1" type="subTitle"/>
          </p:nvPr>
        </p:nvSpPr>
        <p:spPr>
          <a:xfrm>
            <a:off x="2199700" y="1548400"/>
            <a:ext cx="47220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22"/>
          <p:cNvSpPr txBox="1"/>
          <p:nvPr/>
        </p:nvSpPr>
        <p:spPr>
          <a:xfrm>
            <a:off x="2199700" y="3411050"/>
            <a:ext cx="4722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CREDITS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Hind Guntur"/>
                <a:ea typeface="Hind Guntur"/>
                <a:cs typeface="Hind Guntur"/>
                <a:sym typeface="Hind Guntur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, 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and includes icons by </a:t>
            </a:r>
            <a:r>
              <a:rPr b="1" lang="en" sz="1200" u="sng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, 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and infographics &amp; images by </a:t>
            </a:r>
            <a:r>
              <a:rPr b="1" lang="en" sz="1200" u="sng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 </a:t>
            </a:r>
            <a:endParaRPr b="1" sz="1200" u="sng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3" name="Google Shape;893;p23"/>
          <p:cNvGrpSpPr/>
          <p:nvPr/>
        </p:nvGrpSpPr>
        <p:grpSpPr>
          <a:xfrm>
            <a:off x="-1375" y="4351975"/>
            <a:ext cx="9144000" cy="829600"/>
            <a:chOff x="-1375" y="4351975"/>
            <a:chExt cx="9144000" cy="829600"/>
          </a:xfrm>
        </p:grpSpPr>
        <p:sp>
          <p:nvSpPr>
            <p:cNvPr id="894" name="Google Shape;894;p23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895" name="Google Shape;895;p23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6" name="Google Shape;896;p23"/>
          <p:cNvGrpSpPr/>
          <p:nvPr/>
        </p:nvGrpSpPr>
        <p:grpSpPr>
          <a:xfrm flipH="1">
            <a:off x="-419549" y="246262"/>
            <a:ext cx="10061239" cy="1251923"/>
            <a:chOff x="-419549" y="246262"/>
            <a:chExt cx="10061239" cy="1251923"/>
          </a:xfrm>
        </p:grpSpPr>
        <p:sp>
          <p:nvSpPr>
            <p:cNvPr id="897" name="Google Shape;897;p23"/>
            <p:cNvSpPr/>
            <p:nvPr/>
          </p:nvSpPr>
          <p:spPr>
            <a:xfrm>
              <a:off x="-419549" y="866952"/>
              <a:ext cx="1596585" cy="631233"/>
            </a:xfrm>
            <a:custGeom>
              <a:rect b="b" l="l" r="r" t="t"/>
              <a:pathLst>
                <a:path extrusionOk="0" h="514243" w="1300680">
                  <a:moveTo>
                    <a:pt x="1008715" y="414614"/>
                  </a:moveTo>
                  <a:cubicBezTo>
                    <a:pt x="986579" y="413418"/>
                    <a:pt x="969228" y="395469"/>
                    <a:pt x="969228" y="373332"/>
                  </a:cubicBezTo>
                  <a:cubicBezTo>
                    <a:pt x="969228" y="373332"/>
                    <a:pt x="969228" y="373332"/>
                    <a:pt x="969228" y="373332"/>
                  </a:cubicBezTo>
                  <a:cubicBezTo>
                    <a:pt x="969228" y="311709"/>
                    <a:pt x="886664" y="262051"/>
                    <a:pt x="785554" y="262051"/>
                  </a:cubicBezTo>
                  <a:cubicBezTo>
                    <a:pt x="781964" y="262051"/>
                    <a:pt x="778972" y="262051"/>
                    <a:pt x="775383" y="262051"/>
                  </a:cubicBezTo>
                  <a:cubicBezTo>
                    <a:pt x="768801" y="262051"/>
                    <a:pt x="762819" y="259658"/>
                    <a:pt x="758032" y="255469"/>
                  </a:cubicBezTo>
                  <a:cubicBezTo>
                    <a:pt x="753246" y="251281"/>
                    <a:pt x="750853" y="244700"/>
                    <a:pt x="750853" y="238717"/>
                  </a:cubicBezTo>
                  <a:cubicBezTo>
                    <a:pt x="750853" y="238717"/>
                    <a:pt x="750853" y="238717"/>
                    <a:pt x="750853" y="238717"/>
                  </a:cubicBezTo>
                  <a:cubicBezTo>
                    <a:pt x="750853" y="107094"/>
                    <a:pt x="656922" y="0"/>
                    <a:pt x="541452" y="0"/>
                  </a:cubicBezTo>
                  <a:cubicBezTo>
                    <a:pt x="445725" y="0"/>
                    <a:pt x="364956" y="73590"/>
                    <a:pt x="339828" y="174102"/>
                  </a:cubicBezTo>
                  <a:cubicBezTo>
                    <a:pt x="337435" y="182478"/>
                    <a:pt x="332050" y="190256"/>
                    <a:pt x="324273" y="194444"/>
                  </a:cubicBezTo>
                  <a:cubicBezTo>
                    <a:pt x="316495" y="199230"/>
                    <a:pt x="307521" y="200427"/>
                    <a:pt x="299145" y="198034"/>
                  </a:cubicBezTo>
                  <a:cubicBezTo>
                    <a:pt x="280598" y="192649"/>
                    <a:pt x="260256" y="190256"/>
                    <a:pt x="239914" y="190256"/>
                  </a:cubicBezTo>
                  <a:cubicBezTo>
                    <a:pt x="135213" y="190256"/>
                    <a:pt x="50256" y="260256"/>
                    <a:pt x="50256" y="346409"/>
                  </a:cubicBezTo>
                  <a:cubicBezTo>
                    <a:pt x="50256" y="363760"/>
                    <a:pt x="53846" y="380512"/>
                    <a:pt x="60427" y="396666"/>
                  </a:cubicBezTo>
                  <a:cubicBezTo>
                    <a:pt x="67008" y="412819"/>
                    <a:pt x="59829" y="431366"/>
                    <a:pt x="44273" y="439144"/>
                  </a:cubicBezTo>
                  <a:cubicBezTo>
                    <a:pt x="16154" y="452307"/>
                    <a:pt x="0" y="467862"/>
                    <a:pt x="0" y="484614"/>
                  </a:cubicBezTo>
                  <a:cubicBezTo>
                    <a:pt x="0" y="534871"/>
                    <a:pt x="1300680" y="513332"/>
                    <a:pt x="1300680" y="478033"/>
                  </a:cubicBezTo>
                  <a:cubicBezTo>
                    <a:pt x="1300680" y="447520"/>
                    <a:pt x="1176236" y="421794"/>
                    <a:pt x="1008715" y="4146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23"/>
            <p:cNvSpPr/>
            <p:nvPr/>
          </p:nvSpPr>
          <p:spPr>
            <a:xfrm>
              <a:off x="873795" y="246262"/>
              <a:ext cx="822541" cy="324802"/>
            </a:xfrm>
            <a:custGeom>
              <a:rect b="b" l="l" r="r" t="t"/>
              <a:pathLst>
                <a:path extrusionOk="0" h="342799" w="868117">
                  <a:moveTo>
                    <a:pt x="671879" y="276410"/>
                  </a:moveTo>
                  <a:cubicBezTo>
                    <a:pt x="656921" y="275811"/>
                    <a:pt x="645554" y="263846"/>
                    <a:pt x="645554" y="248888"/>
                  </a:cubicBezTo>
                  <a:cubicBezTo>
                    <a:pt x="645554" y="248888"/>
                    <a:pt x="645554" y="248888"/>
                    <a:pt x="645554" y="248888"/>
                  </a:cubicBezTo>
                  <a:cubicBezTo>
                    <a:pt x="645554" y="208205"/>
                    <a:pt x="590511" y="174700"/>
                    <a:pt x="522905" y="174700"/>
                  </a:cubicBezTo>
                  <a:cubicBezTo>
                    <a:pt x="520512" y="174700"/>
                    <a:pt x="518118" y="174700"/>
                    <a:pt x="516323" y="174700"/>
                  </a:cubicBezTo>
                  <a:cubicBezTo>
                    <a:pt x="512135" y="174700"/>
                    <a:pt x="507947" y="173504"/>
                    <a:pt x="504956" y="170512"/>
                  </a:cubicBezTo>
                  <a:cubicBezTo>
                    <a:pt x="501965" y="167521"/>
                    <a:pt x="500170" y="163333"/>
                    <a:pt x="500170" y="159145"/>
                  </a:cubicBezTo>
                  <a:cubicBezTo>
                    <a:pt x="500170" y="159145"/>
                    <a:pt x="500170" y="159145"/>
                    <a:pt x="500170" y="159145"/>
                  </a:cubicBezTo>
                  <a:cubicBezTo>
                    <a:pt x="500170" y="71196"/>
                    <a:pt x="437948" y="0"/>
                    <a:pt x="360768" y="0"/>
                  </a:cubicBezTo>
                  <a:cubicBezTo>
                    <a:pt x="296751" y="0"/>
                    <a:pt x="242905" y="49060"/>
                    <a:pt x="226153" y="116068"/>
                  </a:cubicBezTo>
                  <a:cubicBezTo>
                    <a:pt x="224957" y="122051"/>
                    <a:pt x="220769" y="126837"/>
                    <a:pt x="215982" y="129829"/>
                  </a:cubicBezTo>
                  <a:cubicBezTo>
                    <a:pt x="210598" y="132820"/>
                    <a:pt x="204615" y="133418"/>
                    <a:pt x="199230" y="132222"/>
                  </a:cubicBezTo>
                  <a:cubicBezTo>
                    <a:pt x="186666" y="128632"/>
                    <a:pt x="173504" y="126837"/>
                    <a:pt x="159743" y="126837"/>
                  </a:cubicBezTo>
                  <a:cubicBezTo>
                    <a:pt x="89743" y="126837"/>
                    <a:pt x="33504" y="173504"/>
                    <a:pt x="33504" y="230940"/>
                  </a:cubicBezTo>
                  <a:cubicBezTo>
                    <a:pt x="33504" y="242905"/>
                    <a:pt x="35897" y="253675"/>
                    <a:pt x="40085" y="264444"/>
                  </a:cubicBezTo>
                  <a:cubicBezTo>
                    <a:pt x="44273" y="275213"/>
                    <a:pt x="39487" y="287777"/>
                    <a:pt x="29316" y="292563"/>
                  </a:cubicBezTo>
                  <a:cubicBezTo>
                    <a:pt x="10769" y="301538"/>
                    <a:pt x="0" y="311709"/>
                    <a:pt x="0" y="323076"/>
                  </a:cubicBezTo>
                  <a:cubicBezTo>
                    <a:pt x="0" y="356580"/>
                    <a:pt x="868117" y="342221"/>
                    <a:pt x="868117" y="318290"/>
                  </a:cubicBezTo>
                  <a:cubicBezTo>
                    <a:pt x="866921" y="297948"/>
                    <a:pt x="783759" y="281196"/>
                    <a:pt x="671879" y="276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23"/>
            <p:cNvSpPr/>
            <p:nvPr/>
          </p:nvSpPr>
          <p:spPr>
            <a:xfrm flipH="1">
              <a:off x="8045106" y="866952"/>
              <a:ext cx="1596585" cy="631233"/>
            </a:xfrm>
            <a:custGeom>
              <a:rect b="b" l="l" r="r" t="t"/>
              <a:pathLst>
                <a:path extrusionOk="0" h="514243" w="1300680">
                  <a:moveTo>
                    <a:pt x="1008715" y="414614"/>
                  </a:moveTo>
                  <a:cubicBezTo>
                    <a:pt x="986579" y="413418"/>
                    <a:pt x="969228" y="395469"/>
                    <a:pt x="969228" y="373332"/>
                  </a:cubicBezTo>
                  <a:cubicBezTo>
                    <a:pt x="969228" y="373332"/>
                    <a:pt x="969228" y="373332"/>
                    <a:pt x="969228" y="373332"/>
                  </a:cubicBezTo>
                  <a:cubicBezTo>
                    <a:pt x="969228" y="311709"/>
                    <a:pt x="886664" y="262051"/>
                    <a:pt x="785554" y="262051"/>
                  </a:cubicBezTo>
                  <a:cubicBezTo>
                    <a:pt x="781964" y="262051"/>
                    <a:pt x="778972" y="262051"/>
                    <a:pt x="775383" y="262051"/>
                  </a:cubicBezTo>
                  <a:cubicBezTo>
                    <a:pt x="768801" y="262051"/>
                    <a:pt x="762819" y="259658"/>
                    <a:pt x="758032" y="255469"/>
                  </a:cubicBezTo>
                  <a:cubicBezTo>
                    <a:pt x="753246" y="251281"/>
                    <a:pt x="750853" y="244700"/>
                    <a:pt x="750853" y="238717"/>
                  </a:cubicBezTo>
                  <a:cubicBezTo>
                    <a:pt x="750853" y="238717"/>
                    <a:pt x="750853" y="238717"/>
                    <a:pt x="750853" y="238717"/>
                  </a:cubicBezTo>
                  <a:cubicBezTo>
                    <a:pt x="750853" y="107094"/>
                    <a:pt x="656922" y="0"/>
                    <a:pt x="541452" y="0"/>
                  </a:cubicBezTo>
                  <a:cubicBezTo>
                    <a:pt x="445725" y="0"/>
                    <a:pt x="364956" y="73590"/>
                    <a:pt x="339828" y="174102"/>
                  </a:cubicBezTo>
                  <a:cubicBezTo>
                    <a:pt x="337435" y="182478"/>
                    <a:pt x="332050" y="190256"/>
                    <a:pt x="324273" y="194444"/>
                  </a:cubicBezTo>
                  <a:cubicBezTo>
                    <a:pt x="316495" y="199230"/>
                    <a:pt x="307521" y="200427"/>
                    <a:pt x="299145" y="198034"/>
                  </a:cubicBezTo>
                  <a:cubicBezTo>
                    <a:pt x="280598" y="192649"/>
                    <a:pt x="260256" y="190256"/>
                    <a:pt x="239914" y="190256"/>
                  </a:cubicBezTo>
                  <a:cubicBezTo>
                    <a:pt x="135213" y="190256"/>
                    <a:pt x="50256" y="260256"/>
                    <a:pt x="50256" y="346409"/>
                  </a:cubicBezTo>
                  <a:cubicBezTo>
                    <a:pt x="50256" y="363760"/>
                    <a:pt x="53846" y="380512"/>
                    <a:pt x="60427" y="396666"/>
                  </a:cubicBezTo>
                  <a:cubicBezTo>
                    <a:pt x="67008" y="412819"/>
                    <a:pt x="59829" y="431366"/>
                    <a:pt x="44273" y="439144"/>
                  </a:cubicBezTo>
                  <a:cubicBezTo>
                    <a:pt x="16154" y="452307"/>
                    <a:pt x="0" y="467862"/>
                    <a:pt x="0" y="484614"/>
                  </a:cubicBezTo>
                  <a:cubicBezTo>
                    <a:pt x="0" y="534871"/>
                    <a:pt x="1300680" y="513332"/>
                    <a:pt x="1300680" y="478033"/>
                  </a:cubicBezTo>
                  <a:cubicBezTo>
                    <a:pt x="1300680" y="447520"/>
                    <a:pt x="1176236" y="421794"/>
                    <a:pt x="1008715" y="4146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0" name="Google Shape;900;p23"/>
          <p:cNvGrpSpPr/>
          <p:nvPr/>
        </p:nvGrpSpPr>
        <p:grpSpPr>
          <a:xfrm flipH="1">
            <a:off x="8174544" y="4032587"/>
            <a:ext cx="733512" cy="789118"/>
            <a:chOff x="7449801" y="3340775"/>
            <a:chExt cx="1425680" cy="1533757"/>
          </a:xfrm>
        </p:grpSpPr>
        <p:sp>
          <p:nvSpPr>
            <p:cNvPr id="901" name="Google Shape;901;p23"/>
            <p:cNvSpPr/>
            <p:nvPr/>
          </p:nvSpPr>
          <p:spPr>
            <a:xfrm>
              <a:off x="7517142" y="3431250"/>
              <a:ext cx="1358339" cy="1443282"/>
            </a:xfrm>
            <a:custGeom>
              <a:rect b="b" l="l" r="r" t="t"/>
              <a:pathLst>
                <a:path extrusionOk="0" h="1523253" w="1433603">
                  <a:moveTo>
                    <a:pt x="214876" y="552526"/>
                  </a:moveTo>
                  <a:cubicBezTo>
                    <a:pt x="232226" y="610560"/>
                    <a:pt x="207098" y="673978"/>
                    <a:pt x="171798" y="723038"/>
                  </a:cubicBezTo>
                  <a:cubicBezTo>
                    <a:pt x="136500" y="772098"/>
                    <a:pt x="89833" y="813380"/>
                    <a:pt x="56927" y="864235"/>
                  </a:cubicBezTo>
                  <a:cubicBezTo>
                    <a:pt x="-1107" y="952781"/>
                    <a:pt x="-16064" y="1067653"/>
                    <a:pt x="18038" y="1168165"/>
                  </a:cubicBezTo>
                  <a:cubicBezTo>
                    <a:pt x="52141" y="1269276"/>
                    <a:pt x="131713" y="1350045"/>
                    <a:pt x="222055" y="1406882"/>
                  </a:cubicBezTo>
                  <a:cubicBezTo>
                    <a:pt x="440430" y="1544489"/>
                    <a:pt x="723421" y="1552865"/>
                    <a:pt x="967523" y="1469703"/>
                  </a:cubicBezTo>
                  <a:cubicBezTo>
                    <a:pt x="1094361" y="1426626"/>
                    <a:pt x="1218804" y="1339276"/>
                    <a:pt x="1299573" y="1232182"/>
                  </a:cubicBezTo>
                  <a:cubicBezTo>
                    <a:pt x="1516154" y="945602"/>
                    <a:pt x="1414445" y="584833"/>
                    <a:pt x="1375556" y="524406"/>
                  </a:cubicBezTo>
                  <a:cubicBezTo>
                    <a:pt x="1362993" y="505261"/>
                    <a:pt x="1343249" y="484321"/>
                    <a:pt x="1321112" y="490304"/>
                  </a:cubicBezTo>
                  <a:cubicBezTo>
                    <a:pt x="1310343" y="493295"/>
                    <a:pt x="1302565" y="501073"/>
                    <a:pt x="1295386" y="509449"/>
                  </a:cubicBezTo>
                  <a:cubicBezTo>
                    <a:pt x="1249916" y="560303"/>
                    <a:pt x="1216412" y="621927"/>
                    <a:pt x="1167950" y="669791"/>
                  </a:cubicBezTo>
                  <a:cubicBezTo>
                    <a:pt x="1080002" y="757141"/>
                    <a:pt x="948976" y="790645"/>
                    <a:pt x="825130" y="782269"/>
                  </a:cubicBezTo>
                  <a:cubicBezTo>
                    <a:pt x="763506" y="778081"/>
                    <a:pt x="691712" y="754149"/>
                    <a:pt x="676156" y="694320"/>
                  </a:cubicBezTo>
                  <a:cubicBezTo>
                    <a:pt x="661797" y="638680"/>
                    <a:pt x="704276" y="586628"/>
                    <a:pt x="737780" y="540560"/>
                  </a:cubicBezTo>
                  <a:cubicBezTo>
                    <a:pt x="814361" y="435859"/>
                    <a:pt x="859233" y="292868"/>
                    <a:pt x="801797" y="176800"/>
                  </a:cubicBezTo>
                  <a:cubicBezTo>
                    <a:pt x="767096" y="106800"/>
                    <a:pt x="700088" y="57142"/>
                    <a:pt x="627695" y="26630"/>
                  </a:cubicBezTo>
                  <a:cubicBezTo>
                    <a:pt x="588208" y="9877"/>
                    <a:pt x="546328" y="-2088"/>
                    <a:pt x="503849" y="305"/>
                  </a:cubicBezTo>
                  <a:cubicBezTo>
                    <a:pt x="450602" y="3296"/>
                    <a:pt x="400943" y="29023"/>
                    <a:pt x="356670" y="58937"/>
                  </a:cubicBezTo>
                  <a:cubicBezTo>
                    <a:pt x="274705" y="114578"/>
                    <a:pt x="204106" y="190561"/>
                    <a:pt x="171798" y="283894"/>
                  </a:cubicBezTo>
                  <a:cubicBezTo>
                    <a:pt x="140089" y="377227"/>
                    <a:pt x="153252" y="489705"/>
                    <a:pt x="220260" y="5620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23"/>
            <p:cNvSpPr/>
            <p:nvPr/>
          </p:nvSpPr>
          <p:spPr>
            <a:xfrm>
              <a:off x="7449801" y="3687488"/>
              <a:ext cx="383901" cy="302022"/>
            </a:xfrm>
            <a:custGeom>
              <a:rect b="b" l="l" r="r" t="t"/>
              <a:pathLst>
                <a:path extrusionOk="0" h="318757" w="405173">
                  <a:moveTo>
                    <a:pt x="245342" y="0"/>
                  </a:moveTo>
                  <a:cubicBezTo>
                    <a:pt x="204658" y="74786"/>
                    <a:pt x="122692" y="98718"/>
                    <a:pt x="38932" y="82564"/>
                  </a:cubicBezTo>
                  <a:cubicBezTo>
                    <a:pt x="32351" y="81367"/>
                    <a:pt x="25172" y="79572"/>
                    <a:pt x="17992" y="81367"/>
                  </a:cubicBezTo>
                  <a:cubicBezTo>
                    <a:pt x="5428" y="84957"/>
                    <a:pt x="641" y="99914"/>
                    <a:pt x="43" y="113076"/>
                  </a:cubicBezTo>
                  <a:cubicBezTo>
                    <a:pt x="-1153" y="150769"/>
                    <a:pt x="22778" y="184871"/>
                    <a:pt x="49701" y="211196"/>
                  </a:cubicBezTo>
                  <a:cubicBezTo>
                    <a:pt x="108333" y="269828"/>
                    <a:pt x="187308" y="307520"/>
                    <a:pt x="269871" y="317093"/>
                  </a:cubicBezTo>
                  <a:cubicBezTo>
                    <a:pt x="312350" y="321879"/>
                    <a:pt x="360812" y="317691"/>
                    <a:pt x="390726" y="286580"/>
                  </a:cubicBezTo>
                  <a:cubicBezTo>
                    <a:pt x="400299" y="277008"/>
                    <a:pt x="407478" y="263845"/>
                    <a:pt x="404486" y="250683"/>
                  </a:cubicBezTo>
                  <a:cubicBezTo>
                    <a:pt x="400299" y="233931"/>
                    <a:pt x="381154" y="225555"/>
                    <a:pt x="363803" y="224358"/>
                  </a:cubicBezTo>
                  <a:cubicBezTo>
                    <a:pt x="346453" y="223162"/>
                    <a:pt x="329102" y="225555"/>
                    <a:pt x="312350" y="220170"/>
                  </a:cubicBezTo>
                  <a:cubicBezTo>
                    <a:pt x="274060" y="207008"/>
                    <a:pt x="264487" y="157350"/>
                    <a:pt x="266282" y="116666"/>
                  </a:cubicBezTo>
                  <a:cubicBezTo>
                    <a:pt x="268675" y="75983"/>
                    <a:pt x="273462" y="29316"/>
                    <a:pt x="24534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23"/>
            <p:cNvSpPr/>
            <p:nvPr/>
          </p:nvSpPr>
          <p:spPr>
            <a:xfrm>
              <a:off x="7465698" y="3776958"/>
              <a:ext cx="339560" cy="176177"/>
            </a:xfrm>
            <a:custGeom>
              <a:rect b="b" l="l" r="r" t="t"/>
              <a:pathLst>
                <a:path extrusionOk="0" h="185939" w="358375">
                  <a:moveTo>
                    <a:pt x="0" y="0"/>
                  </a:moveTo>
                  <a:cubicBezTo>
                    <a:pt x="10171" y="34701"/>
                    <a:pt x="31709" y="64615"/>
                    <a:pt x="57436" y="88547"/>
                  </a:cubicBezTo>
                  <a:cubicBezTo>
                    <a:pt x="83760" y="111880"/>
                    <a:pt x="114871" y="129230"/>
                    <a:pt x="148375" y="141795"/>
                  </a:cubicBezTo>
                  <a:cubicBezTo>
                    <a:pt x="165128" y="148376"/>
                    <a:pt x="181880" y="153162"/>
                    <a:pt x="199230" y="157948"/>
                  </a:cubicBezTo>
                  <a:cubicBezTo>
                    <a:pt x="216580" y="162735"/>
                    <a:pt x="233931" y="166324"/>
                    <a:pt x="251880" y="169914"/>
                  </a:cubicBezTo>
                  <a:cubicBezTo>
                    <a:pt x="286581" y="177093"/>
                    <a:pt x="323076" y="181282"/>
                    <a:pt x="358375" y="172307"/>
                  </a:cubicBezTo>
                  <a:cubicBezTo>
                    <a:pt x="342221" y="180085"/>
                    <a:pt x="323674" y="184273"/>
                    <a:pt x="305127" y="185470"/>
                  </a:cubicBezTo>
                  <a:cubicBezTo>
                    <a:pt x="286581" y="186666"/>
                    <a:pt x="268033" y="185470"/>
                    <a:pt x="250084" y="183076"/>
                  </a:cubicBezTo>
                  <a:cubicBezTo>
                    <a:pt x="214187" y="178290"/>
                    <a:pt x="177692" y="170512"/>
                    <a:pt x="142991" y="157350"/>
                  </a:cubicBezTo>
                  <a:cubicBezTo>
                    <a:pt x="125641" y="150769"/>
                    <a:pt x="108888" y="142991"/>
                    <a:pt x="92735" y="132820"/>
                  </a:cubicBezTo>
                  <a:cubicBezTo>
                    <a:pt x="77179" y="123247"/>
                    <a:pt x="62222" y="111282"/>
                    <a:pt x="49059" y="98120"/>
                  </a:cubicBezTo>
                  <a:cubicBezTo>
                    <a:pt x="22735" y="71197"/>
                    <a:pt x="3590" y="3649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23"/>
            <p:cNvSpPr/>
            <p:nvPr/>
          </p:nvSpPr>
          <p:spPr>
            <a:xfrm>
              <a:off x="7896276" y="3340775"/>
              <a:ext cx="147735" cy="137346"/>
            </a:xfrm>
            <a:custGeom>
              <a:rect b="b" l="l" r="r" t="t"/>
              <a:pathLst>
                <a:path extrusionOk="0" h="144956" w="155921">
                  <a:moveTo>
                    <a:pt x="155921" y="144956"/>
                  </a:moveTo>
                  <a:cubicBezTo>
                    <a:pt x="121220" y="141366"/>
                    <a:pt x="87716" y="124016"/>
                    <a:pt x="64981" y="97691"/>
                  </a:cubicBezTo>
                  <a:cubicBezTo>
                    <a:pt x="42246" y="70768"/>
                    <a:pt x="30280" y="35469"/>
                    <a:pt x="32674" y="170"/>
                  </a:cubicBezTo>
                  <a:cubicBezTo>
                    <a:pt x="28485" y="-1027"/>
                    <a:pt x="24896" y="4358"/>
                    <a:pt x="23101" y="7948"/>
                  </a:cubicBezTo>
                  <a:cubicBezTo>
                    <a:pt x="13528" y="28888"/>
                    <a:pt x="3956" y="50427"/>
                    <a:pt x="964" y="73161"/>
                  </a:cubicBezTo>
                  <a:cubicBezTo>
                    <a:pt x="-2027" y="95896"/>
                    <a:pt x="1562" y="121025"/>
                    <a:pt x="17118" y="138375"/>
                  </a:cubicBezTo>
                  <a:lnTo>
                    <a:pt x="155921" y="1449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23"/>
            <p:cNvSpPr/>
            <p:nvPr/>
          </p:nvSpPr>
          <p:spPr>
            <a:xfrm>
              <a:off x="7845658" y="3393598"/>
              <a:ext cx="81063" cy="134916"/>
            </a:xfrm>
            <a:custGeom>
              <a:rect b="b" l="l" r="r" t="t"/>
              <a:pathLst>
                <a:path extrusionOk="0" h="142392" w="85555">
                  <a:moveTo>
                    <a:pt x="34102" y="55043"/>
                  </a:moveTo>
                  <a:cubicBezTo>
                    <a:pt x="22136" y="37094"/>
                    <a:pt x="10769" y="18547"/>
                    <a:pt x="0" y="0"/>
                  </a:cubicBezTo>
                  <a:cubicBezTo>
                    <a:pt x="2991" y="53846"/>
                    <a:pt x="28119" y="105897"/>
                    <a:pt x="68205" y="142393"/>
                  </a:cubicBezTo>
                  <a:lnTo>
                    <a:pt x="85556" y="92137"/>
                  </a:lnTo>
                  <a:cubicBezTo>
                    <a:pt x="63418" y="92735"/>
                    <a:pt x="46667" y="72991"/>
                    <a:pt x="34102" y="550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23"/>
            <p:cNvSpPr/>
            <p:nvPr/>
          </p:nvSpPr>
          <p:spPr>
            <a:xfrm>
              <a:off x="8012140" y="3516263"/>
              <a:ext cx="219312" cy="219596"/>
            </a:xfrm>
            <a:custGeom>
              <a:rect b="b" l="l" r="r" t="t"/>
              <a:pathLst>
                <a:path extrusionOk="0" h="231764" w="231464">
                  <a:moveTo>
                    <a:pt x="0" y="6807"/>
                  </a:moveTo>
                  <a:cubicBezTo>
                    <a:pt x="29914" y="-2167"/>
                    <a:pt x="62820" y="-2167"/>
                    <a:pt x="93931" y="6209"/>
                  </a:cubicBezTo>
                  <a:cubicBezTo>
                    <a:pt x="125043" y="14586"/>
                    <a:pt x="154358" y="31338"/>
                    <a:pt x="177093" y="54072"/>
                  </a:cubicBezTo>
                  <a:cubicBezTo>
                    <a:pt x="188461" y="65440"/>
                    <a:pt x="198632" y="78602"/>
                    <a:pt x="206410" y="92961"/>
                  </a:cubicBezTo>
                  <a:cubicBezTo>
                    <a:pt x="214187" y="107320"/>
                    <a:pt x="220769" y="122278"/>
                    <a:pt x="224957" y="137833"/>
                  </a:cubicBezTo>
                  <a:cubicBezTo>
                    <a:pt x="233333" y="168944"/>
                    <a:pt x="233931" y="201850"/>
                    <a:pt x="224957" y="231764"/>
                  </a:cubicBezTo>
                  <a:cubicBezTo>
                    <a:pt x="226153" y="200653"/>
                    <a:pt x="221367" y="170141"/>
                    <a:pt x="210597" y="142619"/>
                  </a:cubicBezTo>
                  <a:cubicBezTo>
                    <a:pt x="205213" y="128859"/>
                    <a:pt x="198632" y="115098"/>
                    <a:pt x="190854" y="103132"/>
                  </a:cubicBezTo>
                  <a:cubicBezTo>
                    <a:pt x="183076" y="90568"/>
                    <a:pt x="174102" y="79201"/>
                    <a:pt x="163332" y="69030"/>
                  </a:cubicBezTo>
                  <a:cubicBezTo>
                    <a:pt x="142991" y="48090"/>
                    <a:pt x="117265" y="32534"/>
                    <a:pt x="89145" y="21765"/>
                  </a:cubicBezTo>
                  <a:cubicBezTo>
                    <a:pt x="61623" y="10996"/>
                    <a:pt x="31111" y="5611"/>
                    <a:pt x="0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23"/>
            <p:cNvSpPr/>
            <p:nvPr/>
          </p:nvSpPr>
          <p:spPr>
            <a:xfrm>
              <a:off x="8078392" y="4108221"/>
              <a:ext cx="499420" cy="145166"/>
            </a:xfrm>
            <a:custGeom>
              <a:rect b="b" l="l" r="r" t="t"/>
              <a:pathLst>
                <a:path extrusionOk="0" h="153210" w="527092">
                  <a:moveTo>
                    <a:pt x="0" y="0"/>
                  </a:moveTo>
                  <a:cubicBezTo>
                    <a:pt x="20940" y="46666"/>
                    <a:pt x="59829" y="81966"/>
                    <a:pt x="104102" y="104102"/>
                  </a:cubicBezTo>
                  <a:cubicBezTo>
                    <a:pt x="126239" y="114872"/>
                    <a:pt x="150170" y="123247"/>
                    <a:pt x="174102" y="128034"/>
                  </a:cubicBezTo>
                  <a:cubicBezTo>
                    <a:pt x="198632" y="133418"/>
                    <a:pt x="223162" y="135812"/>
                    <a:pt x="248290" y="136410"/>
                  </a:cubicBezTo>
                  <a:cubicBezTo>
                    <a:pt x="273419" y="137008"/>
                    <a:pt x="298546" y="135812"/>
                    <a:pt x="323674" y="133418"/>
                  </a:cubicBezTo>
                  <a:cubicBezTo>
                    <a:pt x="348803" y="131025"/>
                    <a:pt x="373333" y="126837"/>
                    <a:pt x="397862" y="120854"/>
                  </a:cubicBezTo>
                  <a:cubicBezTo>
                    <a:pt x="421794" y="114273"/>
                    <a:pt x="445725" y="105897"/>
                    <a:pt x="467863" y="93931"/>
                  </a:cubicBezTo>
                  <a:cubicBezTo>
                    <a:pt x="489999" y="81966"/>
                    <a:pt x="509743" y="66410"/>
                    <a:pt x="527093" y="47863"/>
                  </a:cubicBezTo>
                  <a:cubicBezTo>
                    <a:pt x="512734" y="68803"/>
                    <a:pt x="492990" y="86154"/>
                    <a:pt x="471452" y="101111"/>
                  </a:cubicBezTo>
                  <a:cubicBezTo>
                    <a:pt x="449914" y="114872"/>
                    <a:pt x="425982" y="125641"/>
                    <a:pt x="400854" y="133418"/>
                  </a:cubicBezTo>
                  <a:cubicBezTo>
                    <a:pt x="351196" y="148974"/>
                    <a:pt x="299145" y="153760"/>
                    <a:pt x="247692" y="153162"/>
                  </a:cubicBezTo>
                  <a:cubicBezTo>
                    <a:pt x="196239" y="151367"/>
                    <a:pt x="143589" y="141795"/>
                    <a:pt x="97521" y="116068"/>
                  </a:cubicBezTo>
                  <a:cubicBezTo>
                    <a:pt x="74786" y="103504"/>
                    <a:pt x="53846" y="86752"/>
                    <a:pt x="37094" y="67607"/>
                  </a:cubicBezTo>
                  <a:cubicBezTo>
                    <a:pt x="20342" y="47265"/>
                    <a:pt x="7180" y="2453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23"/>
            <p:cNvSpPr/>
            <p:nvPr/>
          </p:nvSpPr>
          <p:spPr>
            <a:xfrm>
              <a:off x="7769532" y="3655196"/>
              <a:ext cx="144947" cy="186741"/>
            </a:xfrm>
            <a:custGeom>
              <a:rect b="b" l="l" r="r" t="t"/>
              <a:pathLst>
                <a:path extrusionOk="0" h="197088" w="152978">
                  <a:moveTo>
                    <a:pt x="109151" y="7197"/>
                  </a:moveTo>
                  <a:cubicBezTo>
                    <a:pt x="42142" y="-28700"/>
                    <a:pt x="-12900" y="78393"/>
                    <a:pt x="2655" y="136427"/>
                  </a:cubicBezTo>
                  <a:cubicBezTo>
                    <a:pt x="10433" y="166342"/>
                    <a:pt x="36757" y="190273"/>
                    <a:pt x="66672" y="196256"/>
                  </a:cubicBezTo>
                  <a:cubicBezTo>
                    <a:pt x="79834" y="198649"/>
                    <a:pt x="104962" y="196855"/>
                    <a:pt x="123509" y="177709"/>
                  </a:cubicBezTo>
                  <a:cubicBezTo>
                    <a:pt x="168980" y="131641"/>
                    <a:pt x="160005" y="39504"/>
                    <a:pt x="109151" y="719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23"/>
            <p:cNvSpPr/>
            <p:nvPr/>
          </p:nvSpPr>
          <p:spPr>
            <a:xfrm>
              <a:off x="7799226" y="3722453"/>
              <a:ext cx="86310" cy="72953"/>
            </a:xfrm>
            <a:custGeom>
              <a:rect b="b" l="l" r="r" t="t"/>
              <a:pathLst>
                <a:path extrusionOk="0" h="76995" w="91092">
                  <a:moveTo>
                    <a:pt x="8375" y="7332"/>
                  </a:moveTo>
                  <a:cubicBezTo>
                    <a:pt x="9572" y="13315"/>
                    <a:pt x="11367" y="19896"/>
                    <a:pt x="13760" y="26477"/>
                  </a:cubicBezTo>
                  <a:cubicBezTo>
                    <a:pt x="15555" y="32460"/>
                    <a:pt x="17949" y="38443"/>
                    <a:pt x="20940" y="44426"/>
                  </a:cubicBezTo>
                  <a:cubicBezTo>
                    <a:pt x="23932" y="49810"/>
                    <a:pt x="27521" y="55195"/>
                    <a:pt x="31111" y="58186"/>
                  </a:cubicBezTo>
                  <a:cubicBezTo>
                    <a:pt x="35298" y="61178"/>
                    <a:pt x="39487" y="62374"/>
                    <a:pt x="44273" y="61776"/>
                  </a:cubicBezTo>
                  <a:cubicBezTo>
                    <a:pt x="53247" y="60580"/>
                    <a:pt x="61623" y="49810"/>
                    <a:pt x="67606" y="39041"/>
                  </a:cubicBezTo>
                  <a:cubicBezTo>
                    <a:pt x="70598" y="33657"/>
                    <a:pt x="73589" y="27674"/>
                    <a:pt x="75384" y="21691"/>
                  </a:cubicBezTo>
                  <a:cubicBezTo>
                    <a:pt x="77778" y="15708"/>
                    <a:pt x="80170" y="9127"/>
                    <a:pt x="81965" y="3144"/>
                  </a:cubicBezTo>
                  <a:lnTo>
                    <a:pt x="81965" y="3144"/>
                  </a:lnTo>
                  <a:cubicBezTo>
                    <a:pt x="82563" y="751"/>
                    <a:pt x="85555" y="-446"/>
                    <a:pt x="87948" y="153"/>
                  </a:cubicBezTo>
                  <a:cubicBezTo>
                    <a:pt x="90342" y="751"/>
                    <a:pt x="91538" y="3144"/>
                    <a:pt x="90940" y="5537"/>
                  </a:cubicBezTo>
                  <a:cubicBezTo>
                    <a:pt x="89144" y="19298"/>
                    <a:pt x="85555" y="33058"/>
                    <a:pt x="79572" y="45622"/>
                  </a:cubicBezTo>
                  <a:cubicBezTo>
                    <a:pt x="76581" y="52203"/>
                    <a:pt x="72991" y="58186"/>
                    <a:pt x="67606" y="64169"/>
                  </a:cubicBezTo>
                  <a:cubicBezTo>
                    <a:pt x="62221" y="69554"/>
                    <a:pt x="55042" y="74939"/>
                    <a:pt x="46068" y="76733"/>
                  </a:cubicBezTo>
                  <a:cubicBezTo>
                    <a:pt x="37094" y="77930"/>
                    <a:pt x="27521" y="74939"/>
                    <a:pt x="21538" y="69554"/>
                  </a:cubicBezTo>
                  <a:cubicBezTo>
                    <a:pt x="15555" y="64169"/>
                    <a:pt x="11367" y="56990"/>
                    <a:pt x="8375" y="50409"/>
                  </a:cubicBezTo>
                  <a:cubicBezTo>
                    <a:pt x="2991" y="36648"/>
                    <a:pt x="598" y="22887"/>
                    <a:pt x="0" y="9127"/>
                  </a:cubicBezTo>
                  <a:cubicBezTo>
                    <a:pt x="0" y="6734"/>
                    <a:pt x="1794" y="4939"/>
                    <a:pt x="3590" y="4939"/>
                  </a:cubicBezTo>
                  <a:cubicBezTo>
                    <a:pt x="5983" y="4340"/>
                    <a:pt x="7777" y="5537"/>
                    <a:pt x="8375" y="7332"/>
                  </a:cubicBezTo>
                  <a:lnTo>
                    <a:pt x="8375" y="7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7791368" y="4224801"/>
              <a:ext cx="799539" cy="548164"/>
            </a:xfrm>
            <a:custGeom>
              <a:rect b="b" l="l" r="r" t="t"/>
              <a:pathLst>
                <a:path extrusionOk="0" h="578537" w="843841">
                  <a:moveTo>
                    <a:pt x="843514" y="99989"/>
                  </a:moveTo>
                  <a:cubicBezTo>
                    <a:pt x="817189" y="126314"/>
                    <a:pt x="777702" y="135288"/>
                    <a:pt x="740607" y="135887"/>
                  </a:cubicBezTo>
                  <a:cubicBezTo>
                    <a:pt x="565907" y="138878"/>
                    <a:pt x="413344" y="-15480"/>
                    <a:pt x="239242" y="1272"/>
                  </a:cubicBezTo>
                  <a:cubicBezTo>
                    <a:pt x="153088" y="9049"/>
                    <a:pt x="72319" y="62895"/>
                    <a:pt x="31037" y="138878"/>
                  </a:cubicBezTo>
                  <a:cubicBezTo>
                    <a:pt x="-10245" y="214861"/>
                    <a:pt x="-10245" y="311784"/>
                    <a:pt x="30439" y="388365"/>
                  </a:cubicBezTo>
                  <a:cubicBezTo>
                    <a:pt x="53772" y="432638"/>
                    <a:pt x="89669" y="469732"/>
                    <a:pt x="130951" y="499048"/>
                  </a:cubicBezTo>
                  <a:cubicBezTo>
                    <a:pt x="235652" y="573834"/>
                    <a:pt x="375053" y="598364"/>
                    <a:pt x="497702" y="561869"/>
                  </a:cubicBezTo>
                  <a:cubicBezTo>
                    <a:pt x="620950" y="525373"/>
                    <a:pt x="741804" y="410501"/>
                    <a:pt x="784283" y="289647"/>
                  </a:cubicBezTo>
                  <a:cubicBezTo>
                    <a:pt x="724454" y="315373"/>
                    <a:pt x="669412" y="321356"/>
                    <a:pt x="621549" y="310587"/>
                  </a:cubicBezTo>
                  <a:cubicBezTo>
                    <a:pt x="692146" y="303408"/>
                    <a:pt x="762745" y="271698"/>
                    <a:pt x="807018" y="211271"/>
                  </a:cubicBezTo>
                  <a:cubicBezTo>
                    <a:pt x="778300" y="214861"/>
                    <a:pt x="743001" y="217852"/>
                    <a:pt x="719667" y="210075"/>
                  </a:cubicBezTo>
                  <a:cubicBezTo>
                    <a:pt x="772317" y="194519"/>
                    <a:pt x="849497" y="146058"/>
                    <a:pt x="843514" y="9998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23"/>
            <p:cNvSpPr/>
            <p:nvPr/>
          </p:nvSpPr>
          <p:spPr>
            <a:xfrm>
              <a:off x="7846791" y="4318497"/>
              <a:ext cx="712566" cy="138127"/>
            </a:xfrm>
            <a:custGeom>
              <a:rect b="b" l="l" r="r" t="t"/>
              <a:pathLst>
                <a:path extrusionOk="0" h="145780" w="752049">
                  <a:moveTo>
                    <a:pt x="0" y="145780"/>
                  </a:moveTo>
                  <a:cubicBezTo>
                    <a:pt x="19146" y="117062"/>
                    <a:pt x="41880" y="90738"/>
                    <a:pt x="67607" y="68601"/>
                  </a:cubicBezTo>
                  <a:cubicBezTo>
                    <a:pt x="80769" y="57234"/>
                    <a:pt x="95128" y="47063"/>
                    <a:pt x="109487" y="38088"/>
                  </a:cubicBezTo>
                  <a:cubicBezTo>
                    <a:pt x="124444" y="29114"/>
                    <a:pt x="140000" y="21336"/>
                    <a:pt x="156752" y="15353"/>
                  </a:cubicBezTo>
                  <a:cubicBezTo>
                    <a:pt x="189658" y="2789"/>
                    <a:pt x="226154" y="-1399"/>
                    <a:pt x="260855" y="396"/>
                  </a:cubicBezTo>
                  <a:cubicBezTo>
                    <a:pt x="296153" y="2789"/>
                    <a:pt x="330256" y="11763"/>
                    <a:pt x="363162" y="21934"/>
                  </a:cubicBezTo>
                  <a:cubicBezTo>
                    <a:pt x="396068" y="32703"/>
                    <a:pt x="427777" y="44669"/>
                    <a:pt x="460084" y="56037"/>
                  </a:cubicBezTo>
                  <a:cubicBezTo>
                    <a:pt x="491794" y="67405"/>
                    <a:pt x="524700" y="76379"/>
                    <a:pt x="557606" y="81165"/>
                  </a:cubicBezTo>
                  <a:cubicBezTo>
                    <a:pt x="623418" y="90738"/>
                    <a:pt x="692819" y="76977"/>
                    <a:pt x="752050" y="42276"/>
                  </a:cubicBezTo>
                  <a:cubicBezTo>
                    <a:pt x="697606" y="84157"/>
                    <a:pt x="625811" y="103900"/>
                    <a:pt x="555811" y="96720"/>
                  </a:cubicBezTo>
                  <a:cubicBezTo>
                    <a:pt x="521110" y="93729"/>
                    <a:pt x="487007" y="84755"/>
                    <a:pt x="454102" y="73986"/>
                  </a:cubicBezTo>
                  <a:cubicBezTo>
                    <a:pt x="421196" y="63216"/>
                    <a:pt x="389487" y="51251"/>
                    <a:pt x="357179" y="41080"/>
                  </a:cubicBezTo>
                  <a:cubicBezTo>
                    <a:pt x="324871" y="30311"/>
                    <a:pt x="292564" y="21934"/>
                    <a:pt x="259658" y="18943"/>
                  </a:cubicBezTo>
                  <a:cubicBezTo>
                    <a:pt x="226752" y="15951"/>
                    <a:pt x="193846" y="19541"/>
                    <a:pt x="162137" y="29712"/>
                  </a:cubicBezTo>
                  <a:cubicBezTo>
                    <a:pt x="146581" y="34499"/>
                    <a:pt x="131025" y="41678"/>
                    <a:pt x="116068" y="49456"/>
                  </a:cubicBezTo>
                  <a:cubicBezTo>
                    <a:pt x="101111" y="57234"/>
                    <a:pt x="86752" y="66208"/>
                    <a:pt x="73590" y="76379"/>
                  </a:cubicBezTo>
                  <a:cubicBezTo>
                    <a:pt x="46667" y="96122"/>
                    <a:pt x="22137" y="120054"/>
                    <a:pt x="0" y="145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23"/>
            <p:cNvSpPr/>
            <p:nvPr/>
          </p:nvSpPr>
          <p:spPr>
            <a:xfrm>
              <a:off x="8073295" y="4664857"/>
              <a:ext cx="235254" cy="54706"/>
            </a:xfrm>
            <a:custGeom>
              <a:rect b="b" l="l" r="r" t="t"/>
              <a:pathLst>
                <a:path extrusionOk="0" h="57737" w="248289">
                  <a:moveTo>
                    <a:pt x="0" y="26923"/>
                  </a:moveTo>
                  <a:cubicBezTo>
                    <a:pt x="22137" y="29914"/>
                    <a:pt x="43675" y="33504"/>
                    <a:pt x="64616" y="35299"/>
                  </a:cubicBezTo>
                  <a:cubicBezTo>
                    <a:pt x="86154" y="37692"/>
                    <a:pt x="107094" y="38291"/>
                    <a:pt x="128034" y="37094"/>
                  </a:cubicBezTo>
                  <a:cubicBezTo>
                    <a:pt x="148974" y="35897"/>
                    <a:pt x="169914" y="32308"/>
                    <a:pt x="189658" y="26325"/>
                  </a:cubicBezTo>
                  <a:cubicBezTo>
                    <a:pt x="210000" y="20342"/>
                    <a:pt x="229145" y="11368"/>
                    <a:pt x="248290" y="0"/>
                  </a:cubicBezTo>
                  <a:cubicBezTo>
                    <a:pt x="235128" y="17949"/>
                    <a:pt x="215983" y="31709"/>
                    <a:pt x="195043" y="41282"/>
                  </a:cubicBezTo>
                  <a:cubicBezTo>
                    <a:pt x="174103" y="50855"/>
                    <a:pt x="151367" y="56239"/>
                    <a:pt x="128632" y="57436"/>
                  </a:cubicBezTo>
                  <a:cubicBezTo>
                    <a:pt x="105898" y="58632"/>
                    <a:pt x="83162" y="56239"/>
                    <a:pt x="61624" y="50855"/>
                  </a:cubicBezTo>
                  <a:cubicBezTo>
                    <a:pt x="40684" y="45470"/>
                    <a:pt x="19744" y="37692"/>
                    <a:pt x="0" y="26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24"/>
          <p:cNvGrpSpPr/>
          <p:nvPr/>
        </p:nvGrpSpPr>
        <p:grpSpPr>
          <a:xfrm>
            <a:off x="-1375" y="4351975"/>
            <a:ext cx="9144000" cy="829600"/>
            <a:chOff x="-1375" y="4351975"/>
            <a:chExt cx="9144000" cy="829600"/>
          </a:xfrm>
        </p:grpSpPr>
        <p:sp>
          <p:nvSpPr>
            <p:cNvPr id="915" name="Google Shape;915;p24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24"/>
          <p:cNvGrpSpPr/>
          <p:nvPr/>
        </p:nvGrpSpPr>
        <p:grpSpPr>
          <a:xfrm>
            <a:off x="2057677" y="4526992"/>
            <a:ext cx="6135737" cy="479567"/>
            <a:chOff x="1959127" y="4903717"/>
            <a:chExt cx="6135737" cy="479567"/>
          </a:xfrm>
        </p:grpSpPr>
        <p:grpSp>
          <p:nvGrpSpPr>
            <p:cNvPr id="918" name="Google Shape;918;p24"/>
            <p:cNvGrpSpPr/>
            <p:nvPr/>
          </p:nvGrpSpPr>
          <p:grpSpPr>
            <a:xfrm>
              <a:off x="1959127" y="4903717"/>
              <a:ext cx="440212" cy="239792"/>
              <a:chOff x="6849227" y="4807679"/>
              <a:chExt cx="440212" cy="239792"/>
            </a:xfrm>
          </p:grpSpPr>
          <p:sp>
            <p:nvSpPr>
              <p:cNvPr id="919" name="Google Shape;919;p24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24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24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24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3" name="Google Shape;923;p24"/>
            <p:cNvGrpSpPr/>
            <p:nvPr/>
          </p:nvGrpSpPr>
          <p:grpSpPr>
            <a:xfrm>
              <a:off x="7654652" y="5143492"/>
              <a:ext cx="440212" cy="239792"/>
              <a:chOff x="6849227" y="4807679"/>
              <a:chExt cx="440212" cy="239792"/>
            </a:xfrm>
          </p:grpSpPr>
          <p:sp>
            <p:nvSpPr>
              <p:cNvPr id="924" name="Google Shape;924;p24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8" name="Google Shape;928;p24"/>
          <p:cNvGrpSpPr/>
          <p:nvPr/>
        </p:nvGrpSpPr>
        <p:grpSpPr>
          <a:xfrm>
            <a:off x="6079177" y="4406949"/>
            <a:ext cx="1278781" cy="599599"/>
            <a:chOff x="1256052" y="4499124"/>
            <a:chExt cx="1278781" cy="599599"/>
          </a:xfrm>
        </p:grpSpPr>
        <p:sp>
          <p:nvSpPr>
            <p:cNvPr id="929" name="Google Shape;929;p24"/>
            <p:cNvSpPr/>
            <p:nvPr/>
          </p:nvSpPr>
          <p:spPr>
            <a:xfrm>
              <a:off x="2118636" y="4507371"/>
              <a:ext cx="416197" cy="496014"/>
            </a:xfrm>
            <a:custGeom>
              <a:rect b="b" l="l" r="r" t="t"/>
              <a:pathLst>
                <a:path extrusionOk="0" h="523498" w="439258">
                  <a:moveTo>
                    <a:pt x="426664" y="399088"/>
                  </a:moveTo>
                  <a:cubicBezTo>
                    <a:pt x="426664" y="399088"/>
                    <a:pt x="454186" y="378746"/>
                    <a:pt x="427861" y="373959"/>
                  </a:cubicBezTo>
                  <a:cubicBezTo>
                    <a:pt x="427861" y="373959"/>
                    <a:pt x="447604" y="350028"/>
                    <a:pt x="423673" y="350028"/>
                  </a:cubicBezTo>
                  <a:cubicBezTo>
                    <a:pt x="399741" y="350028"/>
                    <a:pt x="349485" y="368575"/>
                    <a:pt x="298032" y="341054"/>
                  </a:cubicBezTo>
                  <a:cubicBezTo>
                    <a:pt x="269913" y="326096"/>
                    <a:pt x="254357" y="314729"/>
                    <a:pt x="244186" y="302165"/>
                  </a:cubicBezTo>
                  <a:cubicBezTo>
                    <a:pt x="228631" y="296182"/>
                    <a:pt x="214272" y="287806"/>
                    <a:pt x="207092" y="275840"/>
                  </a:cubicBezTo>
                  <a:cubicBezTo>
                    <a:pt x="247177" y="260883"/>
                    <a:pt x="259143" y="239943"/>
                    <a:pt x="259143" y="239943"/>
                  </a:cubicBezTo>
                  <a:cubicBezTo>
                    <a:pt x="267519" y="228575"/>
                    <a:pt x="298032" y="169943"/>
                    <a:pt x="274100" y="109516"/>
                  </a:cubicBezTo>
                  <a:cubicBezTo>
                    <a:pt x="242392" y="28148"/>
                    <a:pt x="157434" y="22165"/>
                    <a:pt x="157434" y="22165"/>
                  </a:cubicBezTo>
                  <a:cubicBezTo>
                    <a:pt x="157434" y="22165"/>
                    <a:pt x="161024" y="16781"/>
                    <a:pt x="154443" y="4815"/>
                  </a:cubicBezTo>
                  <a:cubicBezTo>
                    <a:pt x="147862" y="-7749"/>
                    <a:pt x="118545" y="18576"/>
                    <a:pt x="118545" y="18576"/>
                  </a:cubicBezTo>
                  <a:cubicBezTo>
                    <a:pt x="118545" y="18576"/>
                    <a:pt x="125127" y="1225"/>
                    <a:pt x="115554" y="29"/>
                  </a:cubicBezTo>
                  <a:cubicBezTo>
                    <a:pt x="105981" y="-1168"/>
                    <a:pt x="74272" y="35328"/>
                    <a:pt x="74272" y="35328"/>
                  </a:cubicBezTo>
                  <a:cubicBezTo>
                    <a:pt x="41965" y="55670"/>
                    <a:pt x="-13676" y="99345"/>
                    <a:pt x="3076" y="183703"/>
                  </a:cubicBezTo>
                  <a:cubicBezTo>
                    <a:pt x="16836" y="251908"/>
                    <a:pt x="67691" y="275840"/>
                    <a:pt x="67691" y="275840"/>
                  </a:cubicBezTo>
                  <a:cubicBezTo>
                    <a:pt x="67691" y="275840"/>
                    <a:pt x="73674" y="279430"/>
                    <a:pt x="85041" y="283019"/>
                  </a:cubicBezTo>
                  <a:cubicBezTo>
                    <a:pt x="82648" y="287806"/>
                    <a:pt x="79058" y="292592"/>
                    <a:pt x="74272" y="297977"/>
                  </a:cubicBezTo>
                  <a:cubicBezTo>
                    <a:pt x="70084" y="302763"/>
                    <a:pt x="65298" y="311139"/>
                    <a:pt x="61708" y="322507"/>
                  </a:cubicBezTo>
                  <a:cubicBezTo>
                    <a:pt x="49742" y="359002"/>
                    <a:pt x="46152" y="452934"/>
                    <a:pt x="117349" y="494814"/>
                  </a:cubicBezTo>
                  <a:cubicBezTo>
                    <a:pt x="158033" y="518147"/>
                    <a:pt x="213075" y="533104"/>
                    <a:pt x="296836" y="516352"/>
                  </a:cubicBezTo>
                  <a:cubicBezTo>
                    <a:pt x="302819" y="515156"/>
                    <a:pt x="308802" y="513959"/>
                    <a:pt x="314186" y="512164"/>
                  </a:cubicBezTo>
                  <a:cubicBezTo>
                    <a:pt x="351280" y="498404"/>
                    <a:pt x="367434" y="451139"/>
                    <a:pt x="399143" y="434985"/>
                  </a:cubicBezTo>
                  <a:cubicBezTo>
                    <a:pt x="431451" y="418233"/>
                    <a:pt x="440425" y="403874"/>
                    <a:pt x="426664" y="3990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2241121" y="4979326"/>
              <a:ext cx="60670" cy="83949"/>
            </a:xfrm>
            <a:custGeom>
              <a:rect b="b" l="l" r="r" t="t"/>
              <a:pathLst>
                <a:path extrusionOk="0" h="88600" w="64032">
                  <a:moveTo>
                    <a:pt x="42980" y="2748"/>
                  </a:moveTo>
                  <a:lnTo>
                    <a:pt x="44177" y="44030"/>
                  </a:lnTo>
                  <a:cubicBezTo>
                    <a:pt x="44177" y="44030"/>
                    <a:pt x="2895" y="48817"/>
                    <a:pt x="502" y="54800"/>
                  </a:cubicBezTo>
                  <a:cubicBezTo>
                    <a:pt x="-2490" y="61381"/>
                    <a:pt x="8878" y="63176"/>
                    <a:pt x="8878" y="63176"/>
                  </a:cubicBezTo>
                  <a:cubicBezTo>
                    <a:pt x="8878" y="63176"/>
                    <a:pt x="5886" y="70355"/>
                    <a:pt x="8280" y="73945"/>
                  </a:cubicBezTo>
                  <a:cubicBezTo>
                    <a:pt x="11869" y="78133"/>
                    <a:pt x="19048" y="77534"/>
                    <a:pt x="19048" y="77534"/>
                  </a:cubicBezTo>
                  <a:cubicBezTo>
                    <a:pt x="19048" y="77534"/>
                    <a:pt x="15459" y="82321"/>
                    <a:pt x="21442" y="87107"/>
                  </a:cubicBezTo>
                  <a:cubicBezTo>
                    <a:pt x="27425" y="91893"/>
                    <a:pt x="45971" y="84714"/>
                    <a:pt x="54946" y="72150"/>
                  </a:cubicBezTo>
                  <a:cubicBezTo>
                    <a:pt x="63920" y="59586"/>
                    <a:pt x="65117" y="54201"/>
                    <a:pt x="63322" y="42235"/>
                  </a:cubicBezTo>
                  <a:cubicBezTo>
                    <a:pt x="62126" y="30270"/>
                    <a:pt x="54348" y="1552"/>
                    <a:pt x="54348" y="1552"/>
                  </a:cubicBezTo>
                  <a:cubicBezTo>
                    <a:pt x="54348" y="1552"/>
                    <a:pt x="47168" y="-2636"/>
                    <a:pt x="42980" y="27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2184476" y="4666911"/>
              <a:ext cx="19128" cy="24722"/>
            </a:xfrm>
            <a:custGeom>
              <a:rect b="b" l="l" r="r" t="t"/>
              <a:pathLst>
                <a:path extrusionOk="0" h="26092" w="20188">
                  <a:moveTo>
                    <a:pt x="522" y="15140"/>
                  </a:moveTo>
                  <a:cubicBezTo>
                    <a:pt x="2317" y="22320"/>
                    <a:pt x="7702" y="27106"/>
                    <a:pt x="13086" y="25910"/>
                  </a:cubicBezTo>
                  <a:cubicBezTo>
                    <a:pt x="18470" y="24713"/>
                    <a:pt x="21462" y="18132"/>
                    <a:pt x="19667" y="10953"/>
                  </a:cubicBezTo>
                  <a:cubicBezTo>
                    <a:pt x="17872" y="3773"/>
                    <a:pt x="12487" y="-1013"/>
                    <a:pt x="7103" y="183"/>
                  </a:cubicBezTo>
                  <a:cubicBezTo>
                    <a:pt x="1719" y="1380"/>
                    <a:pt x="-1273" y="8559"/>
                    <a:pt x="522" y="15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2311245" y="4641602"/>
              <a:ext cx="18706" cy="24942"/>
            </a:xfrm>
            <a:custGeom>
              <a:rect b="b" l="l" r="r" t="t"/>
              <a:pathLst>
                <a:path extrusionOk="0" h="26324" w="19743">
                  <a:moveTo>
                    <a:pt x="0" y="13162"/>
                  </a:moveTo>
                  <a:cubicBezTo>
                    <a:pt x="0" y="20342"/>
                    <a:pt x="4786" y="26325"/>
                    <a:pt x="10171" y="26325"/>
                  </a:cubicBezTo>
                  <a:cubicBezTo>
                    <a:pt x="15555" y="26325"/>
                    <a:pt x="19743" y="20342"/>
                    <a:pt x="19743" y="13162"/>
                  </a:cubicBezTo>
                  <a:cubicBezTo>
                    <a:pt x="19743" y="5983"/>
                    <a:pt x="14957" y="0"/>
                    <a:pt x="9572" y="0"/>
                  </a:cubicBezTo>
                  <a:cubicBezTo>
                    <a:pt x="4188" y="0"/>
                    <a:pt x="0" y="5983"/>
                    <a:pt x="0" y="13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2204086" y="4669498"/>
              <a:ext cx="126239" cy="59842"/>
            </a:xfrm>
            <a:custGeom>
              <a:rect b="b" l="l" r="r" t="t"/>
              <a:pathLst>
                <a:path extrusionOk="0" h="63158" w="133234">
                  <a:moveTo>
                    <a:pt x="3733" y="37536"/>
                  </a:moveTo>
                  <a:cubicBezTo>
                    <a:pt x="3733" y="37536"/>
                    <a:pt x="15101" y="30357"/>
                    <a:pt x="23477" y="18391"/>
                  </a:cubicBezTo>
                  <a:cubicBezTo>
                    <a:pt x="31853" y="6425"/>
                    <a:pt x="71938" y="-4942"/>
                    <a:pt x="91682" y="2237"/>
                  </a:cubicBezTo>
                  <a:cubicBezTo>
                    <a:pt x="111425" y="9417"/>
                    <a:pt x="109032" y="14203"/>
                    <a:pt x="126981" y="16596"/>
                  </a:cubicBezTo>
                  <a:cubicBezTo>
                    <a:pt x="144929" y="18391"/>
                    <a:pt x="119203" y="30357"/>
                    <a:pt x="112622" y="32750"/>
                  </a:cubicBezTo>
                  <a:cubicBezTo>
                    <a:pt x="106041" y="35143"/>
                    <a:pt x="102451" y="59673"/>
                    <a:pt x="71340" y="62664"/>
                  </a:cubicBezTo>
                  <a:cubicBezTo>
                    <a:pt x="40828" y="65656"/>
                    <a:pt x="35443" y="54288"/>
                    <a:pt x="25271" y="49502"/>
                  </a:cubicBezTo>
                  <a:cubicBezTo>
                    <a:pt x="15699" y="45314"/>
                    <a:pt x="-9429" y="48305"/>
                    <a:pt x="3733" y="375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2150892" y="4701038"/>
              <a:ext cx="42151" cy="26122"/>
            </a:xfrm>
            <a:custGeom>
              <a:rect b="b" l="l" r="r" t="t"/>
              <a:pathLst>
                <a:path extrusionOk="0" h="27569" w="44487">
                  <a:moveTo>
                    <a:pt x="44381" y="17375"/>
                  </a:moveTo>
                  <a:cubicBezTo>
                    <a:pt x="43184" y="24554"/>
                    <a:pt x="32415" y="29340"/>
                    <a:pt x="19851" y="26947"/>
                  </a:cubicBezTo>
                  <a:cubicBezTo>
                    <a:pt x="7885" y="25152"/>
                    <a:pt x="-1089" y="17375"/>
                    <a:pt x="107" y="10195"/>
                  </a:cubicBezTo>
                  <a:cubicBezTo>
                    <a:pt x="1304" y="3016"/>
                    <a:pt x="12073" y="-1771"/>
                    <a:pt x="24637" y="623"/>
                  </a:cubicBezTo>
                  <a:cubicBezTo>
                    <a:pt x="36603" y="2417"/>
                    <a:pt x="45577" y="9597"/>
                    <a:pt x="44381" y="17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2335739" y="4667700"/>
              <a:ext cx="39391" cy="30515"/>
            </a:xfrm>
            <a:custGeom>
              <a:rect b="b" l="l" r="r" t="t"/>
              <a:pathLst>
                <a:path extrusionOk="0" h="32206" w="41574">
                  <a:moveTo>
                    <a:pt x="1044" y="26872"/>
                  </a:moveTo>
                  <a:cubicBezTo>
                    <a:pt x="4633" y="33453"/>
                    <a:pt x="16599" y="34052"/>
                    <a:pt x="27368" y="28069"/>
                  </a:cubicBezTo>
                  <a:cubicBezTo>
                    <a:pt x="38137" y="22086"/>
                    <a:pt x="44120" y="11915"/>
                    <a:pt x="40530" y="5334"/>
                  </a:cubicBezTo>
                  <a:cubicBezTo>
                    <a:pt x="36941" y="-1247"/>
                    <a:pt x="24975" y="-1846"/>
                    <a:pt x="14206" y="4137"/>
                  </a:cubicBezTo>
                  <a:cubicBezTo>
                    <a:pt x="3437" y="10120"/>
                    <a:pt x="-2546" y="20291"/>
                    <a:pt x="1044" y="268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2262543" y="4743665"/>
              <a:ext cx="227606" cy="166006"/>
            </a:xfrm>
            <a:custGeom>
              <a:rect b="b" l="l" r="r" t="t"/>
              <a:pathLst>
                <a:path extrusionOk="0" h="175204" w="240217">
                  <a:moveTo>
                    <a:pt x="232738" y="57891"/>
                  </a:moveTo>
                  <a:cubicBezTo>
                    <a:pt x="212995" y="42336"/>
                    <a:pt x="194448" y="58490"/>
                    <a:pt x="153764" y="36951"/>
                  </a:cubicBezTo>
                  <a:cubicBezTo>
                    <a:pt x="112482" y="15413"/>
                    <a:pt x="117867" y="12421"/>
                    <a:pt x="87354" y="2250"/>
                  </a:cubicBezTo>
                  <a:cubicBezTo>
                    <a:pt x="85559" y="1652"/>
                    <a:pt x="35303" y="-9715"/>
                    <a:pt x="11371" y="24985"/>
                  </a:cubicBezTo>
                  <a:cubicBezTo>
                    <a:pt x="5987" y="32763"/>
                    <a:pt x="1799" y="43532"/>
                    <a:pt x="602" y="56695"/>
                  </a:cubicBezTo>
                  <a:cubicBezTo>
                    <a:pt x="-8372" y="129088"/>
                    <a:pt x="84961" y="176951"/>
                    <a:pt x="144790" y="175156"/>
                  </a:cubicBezTo>
                  <a:cubicBezTo>
                    <a:pt x="174704" y="174558"/>
                    <a:pt x="184875" y="167378"/>
                    <a:pt x="188465" y="160797"/>
                  </a:cubicBezTo>
                  <a:cubicBezTo>
                    <a:pt x="191457" y="154216"/>
                    <a:pt x="186670" y="147036"/>
                    <a:pt x="186670" y="147036"/>
                  </a:cubicBezTo>
                  <a:cubicBezTo>
                    <a:pt x="186670" y="147036"/>
                    <a:pt x="220174" y="141652"/>
                    <a:pt x="209405" y="123105"/>
                  </a:cubicBezTo>
                  <a:cubicBezTo>
                    <a:pt x="209405" y="123105"/>
                    <a:pt x="246499" y="111139"/>
                    <a:pt x="227952" y="89601"/>
                  </a:cubicBezTo>
                  <a:cubicBezTo>
                    <a:pt x="226755" y="90797"/>
                    <a:pt x="252482" y="73447"/>
                    <a:pt x="232738" y="578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2370702" y="4987023"/>
              <a:ext cx="51196" cy="92501"/>
            </a:xfrm>
            <a:custGeom>
              <a:rect b="b" l="l" r="r" t="t"/>
              <a:pathLst>
                <a:path extrusionOk="0" h="97626" w="54033">
                  <a:moveTo>
                    <a:pt x="10171" y="6581"/>
                  </a:moveTo>
                  <a:lnTo>
                    <a:pt x="29914" y="42479"/>
                  </a:lnTo>
                  <a:cubicBezTo>
                    <a:pt x="29914" y="42479"/>
                    <a:pt x="0" y="71795"/>
                    <a:pt x="0" y="78376"/>
                  </a:cubicBezTo>
                  <a:cubicBezTo>
                    <a:pt x="598" y="85555"/>
                    <a:pt x="11368" y="82564"/>
                    <a:pt x="11368" y="82564"/>
                  </a:cubicBezTo>
                  <a:cubicBezTo>
                    <a:pt x="11368" y="82564"/>
                    <a:pt x="11966" y="90342"/>
                    <a:pt x="15555" y="92136"/>
                  </a:cubicBezTo>
                  <a:cubicBezTo>
                    <a:pt x="20940" y="94530"/>
                    <a:pt x="26923" y="90342"/>
                    <a:pt x="26923" y="90342"/>
                  </a:cubicBezTo>
                  <a:cubicBezTo>
                    <a:pt x="26923" y="90342"/>
                    <a:pt x="25726" y="96325"/>
                    <a:pt x="33504" y="97521"/>
                  </a:cubicBezTo>
                  <a:cubicBezTo>
                    <a:pt x="41282" y="99316"/>
                    <a:pt x="49658" y="77778"/>
                    <a:pt x="52649" y="62820"/>
                  </a:cubicBezTo>
                  <a:cubicBezTo>
                    <a:pt x="55640" y="47265"/>
                    <a:pt x="53846" y="42479"/>
                    <a:pt x="46666" y="32308"/>
                  </a:cubicBezTo>
                  <a:cubicBezTo>
                    <a:pt x="40085" y="22137"/>
                    <a:pt x="20342" y="0"/>
                    <a:pt x="20342" y="0"/>
                  </a:cubicBezTo>
                  <a:cubicBezTo>
                    <a:pt x="20342" y="0"/>
                    <a:pt x="11368" y="0"/>
                    <a:pt x="10171" y="65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1390935" y="5007456"/>
              <a:ext cx="61176" cy="84400"/>
            </a:xfrm>
            <a:custGeom>
              <a:rect b="b" l="l" r="r" t="t"/>
              <a:pathLst>
                <a:path extrusionOk="0" h="89077" w="64566">
                  <a:moveTo>
                    <a:pt x="46212" y="1147"/>
                  </a:moveTo>
                  <a:lnTo>
                    <a:pt x="45614" y="48412"/>
                  </a:lnTo>
                  <a:cubicBezTo>
                    <a:pt x="45614" y="48412"/>
                    <a:pt x="5528" y="46617"/>
                    <a:pt x="1340" y="51403"/>
                  </a:cubicBezTo>
                  <a:cubicBezTo>
                    <a:pt x="-3446" y="56190"/>
                    <a:pt x="6127" y="61574"/>
                    <a:pt x="6127" y="61574"/>
                  </a:cubicBezTo>
                  <a:cubicBezTo>
                    <a:pt x="6127" y="61574"/>
                    <a:pt x="742" y="66959"/>
                    <a:pt x="2537" y="70548"/>
                  </a:cubicBezTo>
                  <a:cubicBezTo>
                    <a:pt x="4332" y="75335"/>
                    <a:pt x="10913" y="77130"/>
                    <a:pt x="10913" y="77130"/>
                  </a:cubicBezTo>
                  <a:cubicBezTo>
                    <a:pt x="10913" y="77130"/>
                    <a:pt x="6127" y="80121"/>
                    <a:pt x="10314" y="86702"/>
                  </a:cubicBezTo>
                  <a:cubicBezTo>
                    <a:pt x="14503" y="93284"/>
                    <a:pt x="34246" y="84908"/>
                    <a:pt x="46810" y="77130"/>
                  </a:cubicBezTo>
                  <a:cubicBezTo>
                    <a:pt x="59374" y="68754"/>
                    <a:pt x="61768" y="64566"/>
                    <a:pt x="64160" y="53198"/>
                  </a:cubicBezTo>
                  <a:cubicBezTo>
                    <a:pt x="66554" y="41831"/>
                    <a:pt x="57579" y="3540"/>
                    <a:pt x="57579" y="3540"/>
                  </a:cubicBezTo>
                  <a:cubicBezTo>
                    <a:pt x="57579" y="3540"/>
                    <a:pt x="51597" y="-2443"/>
                    <a:pt x="46212" y="1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1324819" y="4792228"/>
              <a:ext cx="141956" cy="167278"/>
            </a:xfrm>
            <a:custGeom>
              <a:rect b="b" l="l" r="r" t="t"/>
              <a:pathLst>
                <a:path extrusionOk="0" h="176547" w="149822">
                  <a:moveTo>
                    <a:pt x="125042" y="0"/>
                  </a:moveTo>
                  <a:cubicBezTo>
                    <a:pt x="116666" y="70598"/>
                    <a:pt x="65812" y="147777"/>
                    <a:pt x="0" y="171111"/>
                  </a:cubicBezTo>
                  <a:cubicBezTo>
                    <a:pt x="4786" y="176495"/>
                    <a:pt x="16154" y="179487"/>
                    <a:pt x="43675" y="172307"/>
                  </a:cubicBezTo>
                  <a:cubicBezTo>
                    <a:pt x="98718" y="157948"/>
                    <a:pt x="171709" y="89743"/>
                    <a:pt x="143589" y="25726"/>
                  </a:cubicBezTo>
                  <a:cubicBezTo>
                    <a:pt x="138205" y="13761"/>
                    <a:pt x="132222" y="5385"/>
                    <a:pt x="125042" y="0"/>
                  </a:cubicBezTo>
                  <a:close/>
                </a:path>
              </a:pathLst>
            </a:custGeom>
            <a:solidFill>
              <a:srgbClr val="F9AD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1256052" y="4780996"/>
              <a:ext cx="187319" cy="173372"/>
            </a:xfrm>
            <a:custGeom>
              <a:rect b="b" l="l" r="r" t="t"/>
              <a:pathLst>
                <a:path extrusionOk="0" h="182978" w="197698">
                  <a:moveTo>
                    <a:pt x="197698" y="11868"/>
                  </a:moveTo>
                  <a:cubicBezTo>
                    <a:pt x="166588" y="-13858"/>
                    <a:pt x="124109" y="10073"/>
                    <a:pt x="122314" y="11270"/>
                  </a:cubicBezTo>
                  <a:cubicBezTo>
                    <a:pt x="97186" y="28620"/>
                    <a:pt x="102571" y="30415"/>
                    <a:pt x="70861" y="60928"/>
                  </a:cubicBezTo>
                  <a:cubicBezTo>
                    <a:pt x="39152" y="91440"/>
                    <a:pt x="18212" y="81868"/>
                    <a:pt x="3853" y="101013"/>
                  </a:cubicBezTo>
                  <a:cubicBezTo>
                    <a:pt x="-9908" y="120158"/>
                    <a:pt x="17614" y="129133"/>
                    <a:pt x="17614" y="129133"/>
                  </a:cubicBezTo>
                  <a:cubicBezTo>
                    <a:pt x="6246" y="153663"/>
                    <a:pt x="43340" y="154859"/>
                    <a:pt x="43340" y="154859"/>
                  </a:cubicBezTo>
                  <a:cubicBezTo>
                    <a:pt x="38554" y="174603"/>
                    <a:pt x="70263" y="170415"/>
                    <a:pt x="70263" y="170415"/>
                  </a:cubicBezTo>
                  <a:cubicBezTo>
                    <a:pt x="70263" y="170415"/>
                    <a:pt x="67870" y="177594"/>
                    <a:pt x="72656" y="182979"/>
                  </a:cubicBezTo>
                  <a:cubicBezTo>
                    <a:pt x="138468" y="159646"/>
                    <a:pt x="189323" y="82466"/>
                    <a:pt x="197698" y="11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1310255" y="4563064"/>
              <a:ext cx="360215" cy="463390"/>
            </a:xfrm>
            <a:custGeom>
              <a:rect b="b" l="l" r="r" t="t"/>
              <a:pathLst>
                <a:path extrusionOk="0" h="489066" w="380174">
                  <a:moveTo>
                    <a:pt x="368378" y="370159"/>
                  </a:moveTo>
                  <a:cubicBezTo>
                    <a:pt x="368378" y="370159"/>
                    <a:pt x="394104" y="351014"/>
                    <a:pt x="369574" y="346228"/>
                  </a:cubicBezTo>
                  <a:cubicBezTo>
                    <a:pt x="369574" y="346228"/>
                    <a:pt x="388121" y="323493"/>
                    <a:pt x="365984" y="323493"/>
                  </a:cubicBezTo>
                  <a:cubicBezTo>
                    <a:pt x="343249" y="323493"/>
                    <a:pt x="295386" y="341441"/>
                    <a:pt x="246327" y="315117"/>
                  </a:cubicBezTo>
                  <a:cubicBezTo>
                    <a:pt x="219404" y="300758"/>
                    <a:pt x="205045" y="289988"/>
                    <a:pt x="195472" y="278621"/>
                  </a:cubicBezTo>
                  <a:cubicBezTo>
                    <a:pt x="187694" y="269048"/>
                    <a:pt x="182908" y="258279"/>
                    <a:pt x="178720" y="245117"/>
                  </a:cubicBezTo>
                  <a:cubicBezTo>
                    <a:pt x="178720" y="245117"/>
                    <a:pt x="262480" y="223578"/>
                    <a:pt x="254104" y="121271"/>
                  </a:cubicBezTo>
                  <a:cubicBezTo>
                    <a:pt x="253506" y="111698"/>
                    <a:pt x="251711" y="102724"/>
                    <a:pt x="249318" y="94348"/>
                  </a:cubicBezTo>
                  <a:cubicBezTo>
                    <a:pt x="227780" y="11186"/>
                    <a:pt x="138635" y="-15737"/>
                    <a:pt x="140429" y="11186"/>
                  </a:cubicBezTo>
                  <a:cubicBezTo>
                    <a:pt x="140429" y="11186"/>
                    <a:pt x="99746" y="-15139"/>
                    <a:pt x="99148" y="12981"/>
                  </a:cubicBezTo>
                  <a:cubicBezTo>
                    <a:pt x="99148" y="12981"/>
                    <a:pt x="8806" y="49476"/>
                    <a:pt x="1028" y="120673"/>
                  </a:cubicBezTo>
                  <a:cubicBezTo>
                    <a:pt x="-8544" y="205630"/>
                    <a:pt x="51883" y="237339"/>
                    <a:pt x="51883" y="237339"/>
                  </a:cubicBezTo>
                  <a:cubicBezTo>
                    <a:pt x="51883" y="237339"/>
                    <a:pt x="50088" y="254091"/>
                    <a:pt x="33336" y="274433"/>
                  </a:cubicBezTo>
                  <a:cubicBezTo>
                    <a:pt x="29148" y="279219"/>
                    <a:pt x="24960" y="286997"/>
                    <a:pt x="21370" y="297766"/>
                  </a:cubicBezTo>
                  <a:cubicBezTo>
                    <a:pt x="10002" y="332467"/>
                    <a:pt x="6413" y="422210"/>
                    <a:pt x="74618" y="461697"/>
                  </a:cubicBezTo>
                  <a:cubicBezTo>
                    <a:pt x="113506" y="484432"/>
                    <a:pt x="165558" y="498193"/>
                    <a:pt x="245728" y="482039"/>
                  </a:cubicBezTo>
                  <a:cubicBezTo>
                    <a:pt x="251113" y="480843"/>
                    <a:pt x="257096" y="479646"/>
                    <a:pt x="262480" y="477851"/>
                  </a:cubicBezTo>
                  <a:cubicBezTo>
                    <a:pt x="297780" y="464689"/>
                    <a:pt x="313335" y="419817"/>
                    <a:pt x="343249" y="404860"/>
                  </a:cubicBezTo>
                  <a:cubicBezTo>
                    <a:pt x="373164" y="388706"/>
                    <a:pt x="381540" y="374945"/>
                    <a:pt x="368378" y="3701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1434079" y="4786792"/>
              <a:ext cx="217916" cy="157982"/>
            </a:xfrm>
            <a:custGeom>
              <a:rect b="b" l="l" r="r" t="t"/>
              <a:pathLst>
                <a:path extrusionOk="0" h="166736" w="229990">
                  <a:moveTo>
                    <a:pt x="222594" y="54804"/>
                  </a:moveTo>
                  <a:cubicBezTo>
                    <a:pt x="204047" y="40445"/>
                    <a:pt x="186098" y="55402"/>
                    <a:pt x="147210" y="35061"/>
                  </a:cubicBezTo>
                  <a:cubicBezTo>
                    <a:pt x="107723" y="14719"/>
                    <a:pt x="112509" y="11727"/>
                    <a:pt x="83791" y="2155"/>
                  </a:cubicBezTo>
                  <a:cubicBezTo>
                    <a:pt x="81996" y="1556"/>
                    <a:pt x="34133" y="-9213"/>
                    <a:pt x="11398" y="23693"/>
                  </a:cubicBezTo>
                  <a:cubicBezTo>
                    <a:pt x="6013" y="31471"/>
                    <a:pt x="2424" y="41044"/>
                    <a:pt x="629" y="54206"/>
                  </a:cubicBezTo>
                  <a:cubicBezTo>
                    <a:pt x="-8346" y="123608"/>
                    <a:pt x="80800" y="168479"/>
                    <a:pt x="137637" y="166684"/>
                  </a:cubicBezTo>
                  <a:cubicBezTo>
                    <a:pt x="165757" y="166086"/>
                    <a:pt x="175928" y="159505"/>
                    <a:pt x="178919" y="152924"/>
                  </a:cubicBezTo>
                  <a:cubicBezTo>
                    <a:pt x="181911" y="146342"/>
                    <a:pt x="177722" y="140360"/>
                    <a:pt x="177722" y="140360"/>
                  </a:cubicBezTo>
                  <a:cubicBezTo>
                    <a:pt x="177722" y="140360"/>
                    <a:pt x="209432" y="134975"/>
                    <a:pt x="199261" y="117625"/>
                  </a:cubicBezTo>
                  <a:cubicBezTo>
                    <a:pt x="199261" y="117625"/>
                    <a:pt x="234560" y="106257"/>
                    <a:pt x="216611" y="85915"/>
                  </a:cubicBezTo>
                  <a:cubicBezTo>
                    <a:pt x="217808" y="85915"/>
                    <a:pt x="241739" y="69762"/>
                    <a:pt x="222594" y="548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1269364" y="4655760"/>
              <a:ext cx="58916" cy="40815"/>
            </a:xfrm>
            <a:custGeom>
              <a:rect b="b" l="l" r="r" t="t"/>
              <a:pathLst>
                <a:path extrusionOk="0" h="43076" w="62180">
                  <a:moveTo>
                    <a:pt x="62181" y="43077"/>
                  </a:moveTo>
                  <a:cubicBezTo>
                    <a:pt x="62181" y="43077"/>
                    <a:pt x="22694" y="37692"/>
                    <a:pt x="7138" y="25128"/>
                  </a:cubicBezTo>
                  <a:cubicBezTo>
                    <a:pt x="-7819" y="13162"/>
                    <a:pt x="3549" y="0"/>
                    <a:pt x="15514" y="0"/>
                  </a:cubicBezTo>
                  <a:cubicBezTo>
                    <a:pt x="28078" y="0"/>
                    <a:pt x="62181" y="43077"/>
                    <a:pt x="62181" y="430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1280126" y="4656892"/>
              <a:ext cx="43608" cy="31177"/>
            </a:xfrm>
            <a:custGeom>
              <a:rect b="b" l="l" r="r" t="t"/>
              <a:pathLst>
                <a:path extrusionOk="0" h="32905" w="46024">
                  <a:moveTo>
                    <a:pt x="46024" y="32906"/>
                  </a:moveTo>
                  <a:cubicBezTo>
                    <a:pt x="46024" y="32906"/>
                    <a:pt x="16110" y="28119"/>
                    <a:pt x="5341" y="19145"/>
                  </a:cubicBezTo>
                  <a:cubicBezTo>
                    <a:pt x="-6027" y="9573"/>
                    <a:pt x="2947" y="0"/>
                    <a:pt x="11922" y="0"/>
                  </a:cubicBezTo>
                  <a:cubicBezTo>
                    <a:pt x="21495" y="0"/>
                    <a:pt x="46024" y="32906"/>
                    <a:pt x="46024" y="329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1275249" y="4619934"/>
              <a:ext cx="65163" cy="79831"/>
            </a:xfrm>
            <a:custGeom>
              <a:rect b="b" l="l" r="r" t="t"/>
              <a:pathLst>
                <a:path extrusionOk="0" h="84254" w="68774">
                  <a:moveTo>
                    <a:pt x="51176" y="22296"/>
                  </a:moveTo>
                  <a:cubicBezTo>
                    <a:pt x="51176" y="22296"/>
                    <a:pt x="66732" y="33664"/>
                    <a:pt x="63142" y="45629"/>
                  </a:cubicBezTo>
                  <a:cubicBezTo>
                    <a:pt x="60151" y="57595"/>
                    <a:pt x="64937" y="65971"/>
                    <a:pt x="67928" y="73749"/>
                  </a:cubicBezTo>
                  <a:cubicBezTo>
                    <a:pt x="70920" y="81527"/>
                    <a:pt x="66133" y="89903"/>
                    <a:pt x="51176" y="79133"/>
                  </a:cubicBezTo>
                  <a:cubicBezTo>
                    <a:pt x="36817" y="68364"/>
                    <a:pt x="12287" y="45031"/>
                    <a:pt x="2116" y="21099"/>
                  </a:cubicBezTo>
                  <a:cubicBezTo>
                    <a:pt x="-7456" y="-2832"/>
                    <a:pt x="18270" y="-2832"/>
                    <a:pt x="23057" y="3749"/>
                  </a:cubicBezTo>
                  <a:cubicBezTo>
                    <a:pt x="29039" y="10330"/>
                    <a:pt x="37416" y="19305"/>
                    <a:pt x="51176" y="222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1348193" y="4699571"/>
              <a:ext cx="42936" cy="27924"/>
            </a:xfrm>
            <a:custGeom>
              <a:rect b="b" l="l" r="r" t="t"/>
              <a:pathLst>
                <a:path extrusionOk="0" h="29471" w="45315">
                  <a:moveTo>
                    <a:pt x="433" y="4565"/>
                  </a:moveTo>
                  <a:cubicBezTo>
                    <a:pt x="-1961" y="10548"/>
                    <a:pt x="5817" y="20120"/>
                    <a:pt x="17783" y="25505"/>
                  </a:cubicBezTo>
                  <a:cubicBezTo>
                    <a:pt x="30347" y="30890"/>
                    <a:pt x="42313" y="30890"/>
                    <a:pt x="44706" y="24907"/>
                  </a:cubicBezTo>
                  <a:cubicBezTo>
                    <a:pt x="47697" y="18924"/>
                    <a:pt x="39321" y="9351"/>
                    <a:pt x="27356" y="3967"/>
                  </a:cubicBezTo>
                  <a:cubicBezTo>
                    <a:pt x="14791" y="-1418"/>
                    <a:pt x="2826" y="-1418"/>
                    <a:pt x="433" y="4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1514508" y="5010240"/>
              <a:ext cx="48598" cy="88482"/>
            </a:xfrm>
            <a:custGeom>
              <a:rect b="b" l="l" r="r" t="t"/>
              <a:pathLst>
                <a:path extrusionOk="0" h="93385" w="51291">
                  <a:moveTo>
                    <a:pt x="9582" y="7180"/>
                  </a:moveTo>
                  <a:lnTo>
                    <a:pt x="28129" y="41282"/>
                  </a:lnTo>
                  <a:cubicBezTo>
                    <a:pt x="28129" y="41282"/>
                    <a:pt x="-589" y="68803"/>
                    <a:pt x="9" y="75384"/>
                  </a:cubicBezTo>
                  <a:cubicBezTo>
                    <a:pt x="9" y="81966"/>
                    <a:pt x="10778" y="78974"/>
                    <a:pt x="10778" y="78974"/>
                  </a:cubicBezTo>
                  <a:cubicBezTo>
                    <a:pt x="10778" y="78974"/>
                    <a:pt x="11377" y="86154"/>
                    <a:pt x="14966" y="87949"/>
                  </a:cubicBezTo>
                  <a:cubicBezTo>
                    <a:pt x="19753" y="90342"/>
                    <a:pt x="25736" y="86752"/>
                    <a:pt x="25736" y="86752"/>
                  </a:cubicBezTo>
                  <a:cubicBezTo>
                    <a:pt x="25736" y="86752"/>
                    <a:pt x="24539" y="92136"/>
                    <a:pt x="32317" y="93333"/>
                  </a:cubicBezTo>
                  <a:cubicBezTo>
                    <a:pt x="39496" y="94530"/>
                    <a:pt x="47872" y="74786"/>
                    <a:pt x="50265" y="59829"/>
                  </a:cubicBezTo>
                  <a:cubicBezTo>
                    <a:pt x="52659" y="45470"/>
                    <a:pt x="50864" y="40085"/>
                    <a:pt x="44881" y="31111"/>
                  </a:cubicBezTo>
                  <a:cubicBezTo>
                    <a:pt x="38300" y="21538"/>
                    <a:pt x="19753" y="0"/>
                    <a:pt x="19753" y="0"/>
                  </a:cubicBezTo>
                  <a:cubicBezTo>
                    <a:pt x="19753" y="0"/>
                    <a:pt x="10778" y="598"/>
                    <a:pt x="9582" y="71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1359169" y="4654627"/>
              <a:ext cx="35573" cy="31745"/>
            </a:xfrm>
            <a:custGeom>
              <a:rect b="b" l="l" r="r" t="t"/>
              <a:pathLst>
                <a:path extrusionOk="0" h="33504" w="37544">
                  <a:moveTo>
                    <a:pt x="14562" y="33504"/>
                  </a:moveTo>
                  <a:cubicBezTo>
                    <a:pt x="12767" y="33504"/>
                    <a:pt x="10972" y="33504"/>
                    <a:pt x="9177" y="32906"/>
                  </a:cubicBezTo>
                  <a:cubicBezTo>
                    <a:pt x="5588" y="31709"/>
                    <a:pt x="3195" y="29316"/>
                    <a:pt x="1400" y="26325"/>
                  </a:cubicBezTo>
                  <a:cubicBezTo>
                    <a:pt x="-994" y="20940"/>
                    <a:pt x="-395" y="12564"/>
                    <a:pt x="3793" y="1795"/>
                  </a:cubicBezTo>
                  <a:cubicBezTo>
                    <a:pt x="3793" y="1196"/>
                    <a:pt x="3793" y="1196"/>
                    <a:pt x="3793" y="1196"/>
                  </a:cubicBezTo>
                  <a:cubicBezTo>
                    <a:pt x="3793" y="598"/>
                    <a:pt x="4391" y="0"/>
                    <a:pt x="5588" y="0"/>
                  </a:cubicBezTo>
                  <a:cubicBezTo>
                    <a:pt x="6186" y="0"/>
                    <a:pt x="6785" y="1196"/>
                    <a:pt x="6785" y="1795"/>
                  </a:cubicBezTo>
                  <a:cubicBezTo>
                    <a:pt x="6785" y="1795"/>
                    <a:pt x="6785" y="2393"/>
                    <a:pt x="6186" y="2991"/>
                  </a:cubicBezTo>
                  <a:cubicBezTo>
                    <a:pt x="1400" y="15555"/>
                    <a:pt x="1998" y="21538"/>
                    <a:pt x="3793" y="25128"/>
                  </a:cubicBezTo>
                  <a:cubicBezTo>
                    <a:pt x="4989" y="27521"/>
                    <a:pt x="6785" y="29316"/>
                    <a:pt x="9776" y="29914"/>
                  </a:cubicBezTo>
                  <a:cubicBezTo>
                    <a:pt x="23537" y="34701"/>
                    <a:pt x="34904" y="14359"/>
                    <a:pt x="34904" y="14359"/>
                  </a:cubicBezTo>
                  <a:cubicBezTo>
                    <a:pt x="35502" y="13761"/>
                    <a:pt x="36100" y="13162"/>
                    <a:pt x="36699" y="13761"/>
                  </a:cubicBezTo>
                  <a:cubicBezTo>
                    <a:pt x="37297" y="14359"/>
                    <a:pt x="37895" y="14957"/>
                    <a:pt x="37297" y="15555"/>
                  </a:cubicBezTo>
                  <a:cubicBezTo>
                    <a:pt x="37895" y="16154"/>
                    <a:pt x="28323" y="33504"/>
                    <a:pt x="14562" y="335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1695407" y="4907658"/>
              <a:ext cx="89454" cy="53590"/>
            </a:xfrm>
            <a:custGeom>
              <a:rect b="b" l="l" r="r" t="t"/>
              <a:pathLst>
                <a:path extrusionOk="0" h="56559" w="94411">
                  <a:moveTo>
                    <a:pt x="90672" y="24623"/>
                  </a:moveTo>
                  <a:lnTo>
                    <a:pt x="52980" y="35392"/>
                  </a:lnTo>
                  <a:cubicBezTo>
                    <a:pt x="52980" y="35392"/>
                    <a:pt x="32040" y="1289"/>
                    <a:pt x="25459" y="93"/>
                  </a:cubicBezTo>
                  <a:cubicBezTo>
                    <a:pt x="18878" y="-1104"/>
                    <a:pt x="19476" y="9665"/>
                    <a:pt x="19476" y="9665"/>
                  </a:cubicBezTo>
                  <a:cubicBezTo>
                    <a:pt x="19476" y="9665"/>
                    <a:pt x="12296" y="8469"/>
                    <a:pt x="9903" y="11460"/>
                  </a:cubicBezTo>
                  <a:cubicBezTo>
                    <a:pt x="6313" y="15648"/>
                    <a:pt x="8706" y="22230"/>
                    <a:pt x="8706" y="22230"/>
                  </a:cubicBezTo>
                  <a:cubicBezTo>
                    <a:pt x="8706" y="22230"/>
                    <a:pt x="3921" y="19836"/>
                    <a:pt x="331" y="27016"/>
                  </a:cubicBezTo>
                  <a:cubicBezTo>
                    <a:pt x="-2661" y="34195"/>
                    <a:pt x="15287" y="46161"/>
                    <a:pt x="28450" y="52144"/>
                  </a:cubicBezTo>
                  <a:cubicBezTo>
                    <a:pt x="42210" y="58127"/>
                    <a:pt x="46997" y="57529"/>
                    <a:pt x="57767" y="53340"/>
                  </a:cubicBezTo>
                  <a:cubicBezTo>
                    <a:pt x="68535" y="49153"/>
                    <a:pt x="93664" y="35392"/>
                    <a:pt x="93664" y="35392"/>
                  </a:cubicBezTo>
                  <a:cubicBezTo>
                    <a:pt x="93664" y="35392"/>
                    <a:pt x="96655" y="27016"/>
                    <a:pt x="90672" y="246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1822031" y="4653061"/>
              <a:ext cx="205449" cy="214506"/>
            </a:xfrm>
            <a:custGeom>
              <a:rect b="b" l="l" r="r" t="t"/>
              <a:pathLst>
                <a:path extrusionOk="0" h="226392" w="216833">
                  <a:moveTo>
                    <a:pt x="2356" y="144047"/>
                  </a:moveTo>
                  <a:cubicBezTo>
                    <a:pt x="6544" y="124902"/>
                    <a:pt x="17313" y="107552"/>
                    <a:pt x="61587" y="93193"/>
                  </a:cubicBezTo>
                  <a:cubicBezTo>
                    <a:pt x="105860" y="78834"/>
                    <a:pt x="123210" y="47723"/>
                    <a:pt x="142356" y="13620"/>
                  </a:cubicBezTo>
                  <a:cubicBezTo>
                    <a:pt x="161501" y="-20482"/>
                    <a:pt x="165090" y="20201"/>
                    <a:pt x="165090" y="20201"/>
                  </a:cubicBezTo>
                  <a:cubicBezTo>
                    <a:pt x="165090" y="20201"/>
                    <a:pt x="190219" y="14219"/>
                    <a:pt x="188424" y="45928"/>
                  </a:cubicBezTo>
                  <a:cubicBezTo>
                    <a:pt x="188424" y="45928"/>
                    <a:pt x="207569" y="39945"/>
                    <a:pt x="206971" y="66270"/>
                  </a:cubicBezTo>
                  <a:cubicBezTo>
                    <a:pt x="206971" y="66270"/>
                    <a:pt x="227911" y="69261"/>
                    <a:pt x="208766" y="99774"/>
                  </a:cubicBezTo>
                  <a:cubicBezTo>
                    <a:pt x="189620" y="130287"/>
                    <a:pt x="198595" y="172167"/>
                    <a:pt x="148937" y="206269"/>
                  </a:cubicBezTo>
                  <a:cubicBezTo>
                    <a:pt x="98681" y="239774"/>
                    <a:pt x="-17986" y="239175"/>
                    <a:pt x="2356" y="1440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1843164" y="4619519"/>
              <a:ext cx="174948" cy="216353"/>
            </a:xfrm>
            <a:custGeom>
              <a:rect b="b" l="l" r="r" t="t"/>
              <a:pathLst>
                <a:path extrusionOk="0" h="228341" w="184642">
                  <a:moveTo>
                    <a:pt x="7549" y="190854"/>
                  </a:moveTo>
                  <a:cubicBezTo>
                    <a:pt x="-2024" y="176495"/>
                    <a:pt x="-5613" y="152564"/>
                    <a:pt x="15925" y="134017"/>
                  </a:cubicBezTo>
                  <a:cubicBezTo>
                    <a:pt x="53018" y="91538"/>
                    <a:pt x="87121" y="49658"/>
                    <a:pt x="106266" y="0"/>
                  </a:cubicBezTo>
                  <a:cubicBezTo>
                    <a:pt x="123617" y="98718"/>
                    <a:pt x="52420" y="129829"/>
                    <a:pt x="52420" y="129829"/>
                  </a:cubicBezTo>
                  <a:cubicBezTo>
                    <a:pt x="66181" y="159743"/>
                    <a:pt x="78147" y="172906"/>
                    <a:pt x="131993" y="193846"/>
                  </a:cubicBezTo>
                  <a:cubicBezTo>
                    <a:pt x="150540" y="201025"/>
                    <a:pt x="168489" y="202820"/>
                    <a:pt x="184642" y="201623"/>
                  </a:cubicBezTo>
                  <a:cubicBezTo>
                    <a:pt x="126608" y="231538"/>
                    <a:pt x="53018" y="246495"/>
                    <a:pt x="7549" y="190854"/>
                  </a:cubicBezTo>
                  <a:close/>
                </a:path>
              </a:pathLst>
            </a:custGeom>
            <a:solidFill>
              <a:srgbClr val="F4C6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1695361" y="4499124"/>
              <a:ext cx="410264" cy="489566"/>
            </a:xfrm>
            <a:custGeom>
              <a:rect b="b" l="l" r="r" t="t"/>
              <a:pathLst>
                <a:path extrusionOk="0" h="516692" w="432996">
                  <a:moveTo>
                    <a:pt x="422771" y="362332"/>
                  </a:moveTo>
                  <a:cubicBezTo>
                    <a:pt x="422771" y="362332"/>
                    <a:pt x="447300" y="338400"/>
                    <a:pt x="420377" y="337204"/>
                  </a:cubicBezTo>
                  <a:cubicBezTo>
                    <a:pt x="420377" y="337204"/>
                    <a:pt x="436531" y="310879"/>
                    <a:pt x="413197" y="313871"/>
                  </a:cubicBezTo>
                  <a:cubicBezTo>
                    <a:pt x="397642" y="315665"/>
                    <a:pt x="371916" y="327033"/>
                    <a:pt x="340805" y="328828"/>
                  </a:cubicBezTo>
                  <a:cubicBezTo>
                    <a:pt x="282173" y="358144"/>
                    <a:pt x="209181" y="373101"/>
                    <a:pt x="163113" y="318059"/>
                  </a:cubicBezTo>
                  <a:cubicBezTo>
                    <a:pt x="153541" y="303700"/>
                    <a:pt x="149950" y="279768"/>
                    <a:pt x="171489" y="261221"/>
                  </a:cubicBezTo>
                  <a:cubicBezTo>
                    <a:pt x="208583" y="218743"/>
                    <a:pt x="242685" y="176862"/>
                    <a:pt x="261831" y="127204"/>
                  </a:cubicBezTo>
                  <a:cubicBezTo>
                    <a:pt x="261233" y="124213"/>
                    <a:pt x="260634" y="121820"/>
                    <a:pt x="260036" y="118828"/>
                  </a:cubicBezTo>
                  <a:cubicBezTo>
                    <a:pt x="237301" y="13529"/>
                    <a:pt x="129010" y="-19975"/>
                    <a:pt x="134993" y="11136"/>
                  </a:cubicBezTo>
                  <a:cubicBezTo>
                    <a:pt x="134993" y="11136"/>
                    <a:pt x="89523" y="-11000"/>
                    <a:pt x="92515" y="18914"/>
                  </a:cubicBezTo>
                  <a:cubicBezTo>
                    <a:pt x="92515" y="18914"/>
                    <a:pt x="13541" y="49427"/>
                    <a:pt x="1575" y="134384"/>
                  </a:cubicBezTo>
                  <a:cubicBezTo>
                    <a:pt x="-12784" y="234896"/>
                    <a:pt x="75763" y="257631"/>
                    <a:pt x="75763" y="257631"/>
                  </a:cubicBezTo>
                  <a:cubicBezTo>
                    <a:pt x="75763" y="257631"/>
                    <a:pt x="75164" y="283358"/>
                    <a:pt x="60207" y="307289"/>
                  </a:cubicBezTo>
                  <a:cubicBezTo>
                    <a:pt x="55421" y="315067"/>
                    <a:pt x="50634" y="328828"/>
                    <a:pt x="49438" y="346777"/>
                  </a:cubicBezTo>
                  <a:cubicBezTo>
                    <a:pt x="46447" y="385665"/>
                    <a:pt x="69780" y="470024"/>
                    <a:pt x="129010" y="496349"/>
                  </a:cubicBezTo>
                  <a:cubicBezTo>
                    <a:pt x="165506" y="512503"/>
                    <a:pt x="212172" y="525665"/>
                    <a:pt x="286959" y="508913"/>
                  </a:cubicBezTo>
                  <a:cubicBezTo>
                    <a:pt x="302514" y="505323"/>
                    <a:pt x="327044" y="496349"/>
                    <a:pt x="330036" y="493357"/>
                  </a:cubicBezTo>
                  <a:cubicBezTo>
                    <a:pt x="362942" y="478400"/>
                    <a:pt x="371317" y="420964"/>
                    <a:pt x="400035" y="401221"/>
                  </a:cubicBezTo>
                  <a:cubicBezTo>
                    <a:pt x="429950" y="380879"/>
                    <a:pt x="437129" y="365323"/>
                    <a:pt x="422771" y="3623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1659973" y="4621186"/>
              <a:ext cx="56193" cy="29396"/>
            </a:xfrm>
            <a:custGeom>
              <a:rect b="b" l="l" r="r" t="t"/>
              <a:pathLst>
                <a:path extrusionOk="0" h="31025" w="59307">
                  <a:moveTo>
                    <a:pt x="59307" y="21571"/>
                  </a:moveTo>
                  <a:cubicBezTo>
                    <a:pt x="59307" y="21571"/>
                    <a:pt x="27597" y="33537"/>
                    <a:pt x="11444" y="30546"/>
                  </a:cubicBezTo>
                  <a:cubicBezTo>
                    <a:pt x="-4710" y="27554"/>
                    <a:pt x="-1719" y="13195"/>
                    <a:pt x="7854" y="8409"/>
                  </a:cubicBezTo>
                  <a:cubicBezTo>
                    <a:pt x="10247" y="7212"/>
                    <a:pt x="28196" y="-565"/>
                    <a:pt x="33580" y="33"/>
                  </a:cubicBezTo>
                  <a:cubicBezTo>
                    <a:pt x="49136" y="3024"/>
                    <a:pt x="59307" y="21571"/>
                    <a:pt x="59307" y="215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1651576" y="4574818"/>
              <a:ext cx="78258" cy="74728"/>
            </a:xfrm>
            <a:custGeom>
              <a:rect b="b" l="l" r="r" t="t"/>
              <a:pathLst>
                <a:path extrusionOk="0" h="78869" w="82594">
                  <a:moveTo>
                    <a:pt x="54419" y="16716"/>
                  </a:moveTo>
                  <a:cubicBezTo>
                    <a:pt x="54419" y="16716"/>
                    <a:pt x="72367" y="25690"/>
                    <a:pt x="71171" y="38853"/>
                  </a:cubicBezTo>
                  <a:cubicBezTo>
                    <a:pt x="69974" y="51417"/>
                    <a:pt x="76555" y="59195"/>
                    <a:pt x="80743" y="66972"/>
                  </a:cubicBezTo>
                  <a:cubicBezTo>
                    <a:pt x="85529" y="74152"/>
                    <a:pt x="81342" y="84323"/>
                    <a:pt x="64589" y="75348"/>
                  </a:cubicBezTo>
                  <a:cubicBezTo>
                    <a:pt x="47838" y="66972"/>
                    <a:pt x="18521" y="47229"/>
                    <a:pt x="4162" y="23896"/>
                  </a:cubicBezTo>
                  <a:cubicBezTo>
                    <a:pt x="-10197" y="1160"/>
                    <a:pt x="16726" y="-3626"/>
                    <a:pt x="22709" y="2357"/>
                  </a:cubicBezTo>
                  <a:cubicBezTo>
                    <a:pt x="29889" y="8340"/>
                    <a:pt x="39461" y="16118"/>
                    <a:pt x="54419" y="16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1745731" y="4644958"/>
              <a:ext cx="45556" cy="28995"/>
            </a:xfrm>
            <a:custGeom>
              <a:rect b="b" l="l" r="r" t="t"/>
              <a:pathLst>
                <a:path extrusionOk="0" h="30602" w="48080">
                  <a:moveTo>
                    <a:pt x="408" y="5429"/>
                  </a:moveTo>
                  <a:cubicBezTo>
                    <a:pt x="-1986" y="12011"/>
                    <a:pt x="6390" y="21583"/>
                    <a:pt x="19553" y="26968"/>
                  </a:cubicBezTo>
                  <a:cubicBezTo>
                    <a:pt x="32715" y="32352"/>
                    <a:pt x="45279" y="31754"/>
                    <a:pt x="47672" y="25173"/>
                  </a:cubicBezTo>
                  <a:cubicBezTo>
                    <a:pt x="50066" y="18592"/>
                    <a:pt x="41690" y="9019"/>
                    <a:pt x="28528" y="3635"/>
                  </a:cubicBezTo>
                  <a:cubicBezTo>
                    <a:pt x="15963" y="-1750"/>
                    <a:pt x="3399" y="-1152"/>
                    <a:pt x="408" y="5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1823472" y="4670086"/>
              <a:ext cx="258257" cy="234781"/>
            </a:xfrm>
            <a:custGeom>
              <a:rect b="b" l="l" r="r" t="t"/>
              <a:pathLst>
                <a:path extrusionOk="0" h="247790" w="272567">
                  <a:moveTo>
                    <a:pt x="263483" y="87770"/>
                  </a:moveTo>
                  <a:cubicBezTo>
                    <a:pt x="270064" y="57855"/>
                    <a:pt x="246730" y="60248"/>
                    <a:pt x="246730" y="60248"/>
                  </a:cubicBezTo>
                  <a:cubicBezTo>
                    <a:pt x="256303" y="23753"/>
                    <a:pt x="225790" y="25548"/>
                    <a:pt x="225790" y="25548"/>
                  </a:cubicBezTo>
                  <a:cubicBezTo>
                    <a:pt x="225790" y="25548"/>
                    <a:pt x="231175" y="-22315"/>
                    <a:pt x="200662" y="12984"/>
                  </a:cubicBezTo>
                  <a:cubicBezTo>
                    <a:pt x="170149" y="48283"/>
                    <a:pt x="143825" y="80590"/>
                    <a:pt x="88782" y="87171"/>
                  </a:cubicBezTo>
                  <a:cubicBezTo>
                    <a:pt x="34338" y="93753"/>
                    <a:pt x="17585" y="111701"/>
                    <a:pt x="8611" y="132641"/>
                  </a:cubicBezTo>
                  <a:cubicBezTo>
                    <a:pt x="5619" y="139223"/>
                    <a:pt x="3825" y="145206"/>
                    <a:pt x="2628" y="151188"/>
                  </a:cubicBezTo>
                  <a:cubicBezTo>
                    <a:pt x="-19509" y="242128"/>
                    <a:pt x="103739" y="263667"/>
                    <a:pt x="164765" y="237342"/>
                  </a:cubicBezTo>
                  <a:cubicBezTo>
                    <a:pt x="223397" y="211616"/>
                    <a:pt x="228781" y="169137"/>
                    <a:pt x="250320" y="138026"/>
                  </a:cubicBezTo>
                  <a:cubicBezTo>
                    <a:pt x="252713" y="134436"/>
                    <a:pt x="255704" y="130847"/>
                    <a:pt x="258696" y="127855"/>
                  </a:cubicBezTo>
                  <a:cubicBezTo>
                    <a:pt x="286815" y="96146"/>
                    <a:pt x="263483" y="87770"/>
                    <a:pt x="263483" y="877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1742994" y="4600637"/>
              <a:ext cx="14755" cy="19096"/>
            </a:xfrm>
            <a:custGeom>
              <a:rect b="b" l="l" r="r" t="t"/>
              <a:pathLst>
                <a:path extrusionOk="0" h="20154" w="15573">
                  <a:moveTo>
                    <a:pt x="15265" y="11573"/>
                  </a:moveTo>
                  <a:cubicBezTo>
                    <a:pt x="14069" y="16958"/>
                    <a:pt x="9880" y="21146"/>
                    <a:pt x="5693" y="19949"/>
                  </a:cubicBezTo>
                  <a:cubicBezTo>
                    <a:pt x="1505" y="19351"/>
                    <a:pt x="-888" y="13966"/>
                    <a:pt x="308" y="8582"/>
                  </a:cubicBezTo>
                  <a:cubicBezTo>
                    <a:pt x="1505" y="3197"/>
                    <a:pt x="5693" y="-991"/>
                    <a:pt x="9880" y="206"/>
                  </a:cubicBezTo>
                  <a:cubicBezTo>
                    <a:pt x="14069" y="804"/>
                    <a:pt x="16462" y="5590"/>
                    <a:pt x="15265" y="115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1855451" y="4978214"/>
              <a:ext cx="58463" cy="84296"/>
            </a:xfrm>
            <a:custGeom>
              <a:rect b="b" l="l" r="r" t="t"/>
              <a:pathLst>
                <a:path extrusionOk="0" h="88967" w="61702">
                  <a:moveTo>
                    <a:pt x="46021" y="2127"/>
                  </a:moveTo>
                  <a:lnTo>
                    <a:pt x="43029" y="41016"/>
                  </a:lnTo>
                  <a:cubicBezTo>
                    <a:pt x="43029" y="41016"/>
                    <a:pt x="4140" y="48794"/>
                    <a:pt x="551" y="54777"/>
                  </a:cubicBezTo>
                  <a:cubicBezTo>
                    <a:pt x="-2441" y="60760"/>
                    <a:pt x="7730" y="63751"/>
                    <a:pt x="7730" y="63751"/>
                  </a:cubicBezTo>
                  <a:cubicBezTo>
                    <a:pt x="7730" y="63751"/>
                    <a:pt x="4140" y="70332"/>
                    <a:pt x="5935" y="73922"/>
                  </a:cubicBezTo>
                  <a:cubicBezTo>
                    <a:pt x="8927" y="78708"/>
                    <a:pt x="16106" y="78708"/>
                    <a:pt x="16106" y="78708"/>
                  </a:cubicBezTo>
                  <a:cubicBezTo>
                    <a:pt x="16106" y="78708"/>
                    <a:pt x="12516" y="82896"/>
                    <a:pt x="17901" y="87683"/>
                  </a:cubicBezTo>
                  <a:cubicBezTo>
                    <a:pt x="23286" y="93067"/>
                    <a:pt x="41235" y="80503"/>
                    <a:pt x="50807" y="69136"/>
                  </a:cubicBezTo>
                  <a:cubicBezTo>
                    <a:pt x="60978" y="58366"/>
                    <a:pt x="62175" y="52982"/>
                    <a:pt x="61576" y="41614"/>
                  </a:cubicBezTo>
                  <a:cubicBezTo>
                    <a:pt x="61576" y="30247"/>
                    <a:pt x="56790" y="2127"/>
                    <a:pt x="56790" y="2127"/>
                  </a:cubicBezTo>
                  <a:cubicBezTo>
                    <a:pt x="56790" y="2127"/>
                    <a:pt x="50807" y="-2659"/>
                    <a:pt x="46021" y="21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9" name="Google Shape;959;p24"/>
          <p:cNvGrpSpPr/>
          <p:nvPr/>
        </p:nvGrpSpPr>
        <p:grpSpPr>
          <a:xfrm rot="1637950">
            <a:off x="-137288" y="3859032"/>
            <a:ext cx="733481" cy="1383037"/>
            <a:chOff x="713227" y="1152176"/>
            <a:chExt cx="913638" cy="1722736"/>
          </a:xfrm>
        </p:grpSpPr>
        <p:sp>
          <p:nvSpPr>
            <p:cNvPr id="960" name="Google Shape;960;p24"/>
            <p:cNvSpPr/>
            <p:nvPr/>
          </p:nvSpPr>
          <p:spPr>
            <a:xfrm>
              <a:off x="713227" y="1152176"/>
              <a:ext cx="913638" cy="1711074"/>
            </a:xfrm>
            <a:custGeom>
              <a:rect b="b" l="l" r="r" t="t"/>
              <a:pathLst>
                <a:path extrusionOk="0" h="2186676" w="1167588">
                  <a:moveTo>
                    <a:pt x="1126512" y="2186677"/>
                  </a:moveTo>
                  <a:cubicBezTo>
                    <a:pt x="694867" y="1905869"/>
                    <a:pt x="279319" y="1581540"/>
                    <a:pt x="40245" y="1135586"/>
                  </a:cubicBezTo>
                  <a:cubicBezTo>
                    <a:pt x="15205" y="1089083"/>
                    <a:pt x="-8046" y="1037214"/>
                    <a:pt x="2685" y="982364"/>
                  </a:cubicBezTo>
                  <a:cubicBezTo>
                    <a:pt x="14609" y="922745"/>
                    <a:pt x="71248" y="868491"/>
                    <a:pt x="133848" y="857163"/>
                  </a:cubicBezTo>
                  <a:cubicBezTo>
                    <a:pt x="197045" y="845836"/>
                    <a:pt x="260241" y="877434"/>
                    <a:pt x="282300" y="931092"/>
                  </a:cubicBezTo>
                  <a:cubicBezTo>
                    <a:pt x="222681" y="789197"/>
                    <a:pt x="203007" y="601396"/>
                    <a:pt x="209565" y="442212"/>
                  </a:cubicBezTo>
                  <a:cubicBezTo>
                    <a:pt x="214334" y="333705"/>
                    <a:pt x="236393" y="220428"/>
                    <a:pt x="300782" y="124440"/>
                  </a:cubicBezTo>
                  <a:cubicBezTo>
                    <a:pt x="350267" y="50512"/>
                    <a:pt x="439696" y="-14473"/>
                    <a:pt x="522567" y="2817"/>
                  </a:cubicBezTo>
                  <a:cubicBezTo>
                    <a:pt x="592322" y="17722"/>
                    <a:pt x="629882" y="83303"/>
                    <a:pt x="656710" y="145307"/>
                  </a:cubicBezTo>
                  <a:cubicBezTo>
                    <a:pt x="724677" y="301510"/>
                    <a:pt x="769987" y="467848"/>
                    <a:pt x="791450" y="640149"/>
                  </a:cubicBezTo>
                  <a:cubicBezTo>
                    <a:pt x="811125" y="570394"/>
                    <a:pt x="855839" y="472022"/>
                    <a:pt x="907112" y="415383"/>
                  </a:cubicBezTo>
                  <a:cubicBezTo>
                    <a:pt x="933941" y="386170"/>
                    <a:pt x="971501" y="356956"/>
                    <a:pt x="1009061" y="362918"/>
                  </a:cubicBezTo>
                  <a:cubicBezTo>
                    <a:pt x="1026947" y="365899"/>
                    <a:pt x="1041256" y="376034"/>
                    <a:pt x="1053776" y="387362"/>
                  </a:cubicBezTo>
                  <a:cubicBezTo>
                    <a:pt x="1177784" y="497062"/>
                    <a:pt x="1175400" y="689037"/>
                    <a:pt x="1160495" y="860144"/>
                  </a:cubicBezTo>
                  <a:cubicBezTo>
                    <a:pt x="1122338" y="1296559"/>
                    <a:pt x="1065104" y="1763975"/>
                    <a:pt x="1126512" y="21866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1022916" y="1153445"/>
              <a:ext cx="583090" cy="1721466"/>
            </a:xfrm>
            <a:custGeom>
              <a:rect b="b" l="l" r="r" t="t"/>
              <a:pathLst>
                <a:path extrusionOk="0" h="2199957" w="745163">
                  <a:moveTo>
                    <a:pt x="730338" y="2199958"/>
                  </a:moveTo>
                  <a:cubicBezTo>
                    <a:pt x="726165" y="2199958"/>
                    <a:pt x="721395" y="2198169"/>
                    <a:pt x="719011" y="2193996"/>
                  </a:cubicBezTo>
                  <a:cubicBezTo>
                    <a:pt x="261133" y="1590051"/>
                    <a:pt x="19078" y="857328"/>
                    <a:pt x="0" y="14905"/>
                  </a:cubicBezTo>
                  <a:cubicBezTo>
                    <a:pt x="0" y="7154"/>
                    <a:pt x="5962" y="0"/>
                    <a:pt x="14309" y="0"/>
                  </a:cubicBezTo>
                  <a:cubicBezTo>
                    <a:pt x="22655" y="0"/>
                    <a:pt x="29214" y="5962"/>
                    <a:pt x="29214" y="14309"/>
                  </a:cubicBezTo>
                  <a:cubicBezTo>
                    <a:pt x="48292" y="850173"/>
                    <a:pt x="287962" y="1577531"/>
                    <a:pt x="742262" y="2176110"/>
                  </a:cubicBezTo>
                  <a:cubicBezTo>
                    <a:pt x="747032" y="2182668"/>
                    <a:pt x="745839" y="2191611"/>
                    <a:pt x="739281" y="2196381"/>
                  </a:cubicBezTo>
                  <a:cubicBezTo>
                    <a:pt x="736300" y="2198765"/>
                    <a:pt x="733319" y="2199958"/>
                    <a:pt x="730338" y="2199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928884" y="1506880"/>
              <a:ext cx="274499" cy="390306"/>
            </a:xfrm>
            <a:custGeom>
              <a:rect b="b" l="l" r="r" t="t"/>
              <a:pathLst>
                <a:path extrusionOk="0" h="498793" w="350798">
                  <a:moveTo>
                    <a:pt x="238338" y="498794"/>
                  </a:moveTo>
                  <a:cubicBezTo>
                    <a:pt x="215683" y="498794"/>
                    <a:pt x="203163" y="479120"/>
                    <a:pt x="197201" y="470177"/>
                  </a:cubicBezTo>
                  <a:lnTo>
                    <a:pt x="2245" y="167906"/>
                  </a:lnTo>
                  <a:cubicBezTo>
                    <a:pt x="-1928" y="161348"/>
                    <a:pt x="-140" y="152405"/>
                    <a:pt x="6418" y="147635"/>
                  </a:cubicBezTo>
                  <a:cubicBezTo>
                    <a:pt x="12977" y="143462"/>
                    <a:pt x="21919" y="145251"/>
                    <a:pt x="26689" y="151809"/>
                  </a:cubicBezTo>
                  <a:lnTo>
                    <a:pt x="221645" y="454079"/>
                  </a:lnTo>
                  <a:cubicBezTo>
                    <a:pt x="225222" y="459445"/>
                    <a:pt x="228203" y="463618"/>
                    <a:pt x="231184" y="466003"/>
                  </a:cubicBezTo>
                  <a:cubicBezTo>
                    <a:pt x="244300" y="435001"/>
                    <a:pt x="252647" y="402807"/>
                    <a:pt x="256820" y="370016"/>
                  </a:cubicBezTo>
                  <a:cubicBezTo>
                    <a:pt x="272321" y="250181"/>
                    <a:pt x="294380" y="129750"/>
                    <a:pt x="322401" y="11107"/>
                  </a:cubicBezTo>
                  <a:cubicBezTo>
                    <a:pt x="324190" y="3356"/>
                    <a:pt x="331941" y="-1413"/>
                    <a:pt x="339691" y="375"/>
                  </a:cubicBezTo>
                  <a:cubicBezTo>
                    <a:pt x="347442" y="2164"/>
                    <a:pt x="352211" y="9914"/>
                    <a:pt x="350423" y="17665"/>
                  </a:cubicBezTo>
                  <a:cubicBezTo>
                    <a:pt x="322401" y="135115"/>
                    <a:pt x="300342" y="254950"/>
                    <a:pt x="285437" y="373593"/>
                  </a:cubicBezTo>
                  <a:cubicBezTo>
                    <a:pt x="280668" y="412942"/>
                    <a:pt x="269340" y="452291"/>
                    <a:pt x="252051" y="489851"/>
                  </a:cubicBezTo>
                  <a:cubicBezTo>
                    <a:pt x="249666" y="494621"/>
                    <a:pt x="244896" y="498198"/>
                    <a:pt x="239530" y="498198"/>
                  </a:cubicBezTo>
                  <a:cubicBezTo>
                    <a:pt x="239530" y="498794"/>
                    <a:pt x="238934" y="498794"/>
                    <a:pt x="238338" y="498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941243" y="1844471"/>
              <a:ext cx="388848" cy="483902"/>
            </a:xfrm>
            <a:custGeom>
              <a:rect b="b" l="l" r="r" t="t"/>
              <a:pathLst>
                <a:path extrusionOk="0" h="618405" w="496930">
                  <a:moveTo>
                    <a:pt x="413907" y="618406"/>
                  </a:moveTo>
                  <a:cubicBezTo>
                    <a:pt x="410330" y="618406"/>
                    <a:pt x="406753" y="617214"/>
                    <a:pt x="403772" y="614233"/>
                  </a:cubicBezTo>
                  <a:cubicBezTo>
                    <a:pt x="260089" y="480089"/>
                    <a:pt x="125349" y="334021"/>
                    <a:pt x="3129" y="180799"/>
                  </a:cubicBezTo>
                  <a:cubicBezTo>
                    <a:pt x="-1640" y="174241"/>
                    <a:pt x="-1044" y="165298"/>
                    <a:pt x="5514" y="160529"/>
                  </a:cubicBezTo>
                  <a:cubicBezTo>
                    <a:pt x="12072" y="155759"/>
                    <a:pt x="21015" y="156355"/>
                    <a:pt x="25785" y="162913"/>
                  </a:cubicBezTo>
                  <a:cubicBezTo>
                    <a:pt x="140850" y="307789"/>
                    <a:pt x="267243" y="445509"/>
                    <a:pt x="402579" y="573095"/>
                  </a:cubicBezTo>
                  <a:lnTo>
                    <a:pt x="468161" y="12672"/>
                  </a:lnTo>
                  <a:cubicBezTo>
                    <a:pt x="469353" y="4922"/>
                    <a:pt x="476508" y="-1040"/>
                    <a:pt x="484258" y="152"/>
                  </a:cubicBezTo>
                  <a:cubicBezTo>
                    <a:pt x="492009" y="1345"/>
                    <a:pt x="497971" y="8499"/>
                    <a:pt x="496778" y="16249"/>
                  </a:cubicBezTo>
                  <a:lnTo>
                    <a:pt x="428216" y="605886"/>
                  </a:lnTo>
                  <a:cubicBezTo>
                    <a:pt x="427620" y="611252"/>
                    <a:pt x="424043" y="616021"/>
                    <a:pt x="418677" y="617810"/>
                  </a:cubicBezTo>
                  <a:cubicBezTo>
                    <a:pt x="417484" y="618406"/>
                    <a:pt x="415696" y="618406"/>
                    <a:pt x="413907" y="618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1042197" y="2030738"/>
              <a:ext cx="454956" cy="610014"/>
            </a:xfrm>
            <a:custGeom>
              <a:rect b="b" l="l" r="r" t="t"/>
              <a:pathLst>
                <a:path extrusionOk="0" h="779571" w="581414">
                  <a:moveTo>
                    <a:pt x="489851" y="779571"/>
                  </a:moveTo>
                  <a:cubicBezTo>
                    <a:pt x="486274" y="779571"/>
                    <a:pt x="483293" y="778379"/>
                    <a:pt x="480908" y="776590"/>
                  </a:cubicBezTo>
                  <a:cubicBezTo>
                    <a:pt x="317551" y="643639"/>
                    <a:pt x="157771" y="503533"/>
                    <a:pt x="4549" y="359851"/>
                  </a:cubicBezTo>
                  <a:cubicBezTo>
                    <a:pt x="-1413" y="354485"/>
                    <a:pt x="-1413" y="344946"/>
                    <a:pt x="3953" y="339580"/>
                  </a:cubicBezTo>
                  <a:cubicBezTo>
                    <a:pt x="9318" y="333618"/>
                    <a:pt x="18858" y="333618"/>
                    <a:pt x="24223" y="338984"/>
                  </a:cubicBezTo>
                  <a:cubicBezTo>
                    <a:pt x="169099" y="474916"/>
                    <a:pt x="321128" y="607867"/>
                    <a:pt x="475543" y="734857"/>
                  </a:cubicBezTo>
                  <a:cubicBezTo>
                    <a:pt x="477927" y="495187"/>
                    <a:pt x="503564" y="251939"/>
                    <a:pt x="552452" y="11673"/>
                  </a:cubicBezTo>
                  <a:cubicBezTo>
                    <a:pt x="554240" y="3923"/>
                    <a:pt x="561991" y="-1443"/>
                    <a:pt x="569741" y="345"/>
                  </a:cubicBezTo>
                  <a:cubicBezTo>
                    <a:pt x="577492" y="2134"/>
                    <a:pt x="582858" y="9884"/>
                    <a:pt x="581069" y="17635"/>
                  </a:cubicBezTo>
                  <a:cubicBezTo>
                    <a:pt x="530392" y="266248"/>
                    <a:pt x="504756" y="517842"/>
                    <a:pt x="504160" y="765859"/>
                  </a:cubicBezTo>
                  <a:cubicBezTo>
                    <a:pt x="504160" y="771225"/>
                    <a:pt x="501179" y="776590"/>
                    <a:pt x="495813" y="778975"/>
                  </a:cubicBezTo>
                  <a:cubicBezTo>
                    <a:pt x="494621" y="779571"/>
                    <a:pt x="492236" y="779571"/>
                    <a:pt x="489851" y="7795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27"/>
          <p:cNvSpPr txBox="1"/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74" name="Google Shape;74;p4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76;p4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77" name="Google Shape;77;p4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4"/>
          <p:cNvGrpSpPr/>
          <p:nvPr/>
        </p:nvGrpSpPr>
        <p:grpSpPr>
          <a:xfrm flipH="1" rot="-1190507">
            <a:off x="8154119" y="3382087"/>
            <a:ext cx="1046596" cy="2108493"/>
            <a:chOff x="319831" y="2670910"/>
            <a:chExt cx="977814" cy="1969923"/>
          </a:xfrm>
        </p:grpSpPr>
        <p:sp>
          <p:nvSpPr>
            <p:cNvPr id="80" name="Google Shape;80;p4"/>
            <p:cNvSpPr/>
            <p:nvPr/>
          </p:nvSpPr>
          <p:spPr>
            <a:xfrm>
              <a:off x="681314" y="4521805"/>
              <a:ext cx="109990" cy="38953"/>
            </a:xfrm>
            <a:custGeom>
              <a:rect b="b" l="l" r="r" t="t"/>
              <a:pathLst>
                <a:path extrusionOk="0" h="20341" w="57436">
                  <a:moveTo>
                    <a:pt x="0" y="10171"/>
                  </a:moveTo>
                  <a:cubicBezTo>
                    <a:pt x="0" y="15556"/>
                    <a:pt x="12565" y="20342"/>
                    <a:pt x="28718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2565" y="0"/>
                    <a:pt x="0" y="4786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605815" y="4601880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8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3163" y="0"/>
                    <a:pt x="0" y="4188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74928" y="4541252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7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7" y="0"/>
                  </a:cubicBezTo>
                  <a:cubicBezTo>
                    <a:pt x="13162" y="0"/>
                    <a:pt x="0" y="4786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51571" y="4442873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8" y="20342"/>
                  </a:cubicBezTo>
                  <a:cubicBezTo>
                    <a:pt x="44872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2564" y="0"/>
                    <a:pt x="0" y="4188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19831" y="2670910"/>
              <a:ext cx="344861" cy="1961477"/>
            </a:xfrm>
            <a:custGeom>
              <a:rect b="b" l="l" r="r" t="t"/>
              <a:pathLst>
                <a:path extrusionOk="0" h="1024270" w="180084">
                  <a:moveTo>
                    <a:pt x="175897" y="1024271"/>
                  </a:moveTo>
                  <a:cubicBezTo>
                    <a:pt x="172308" y="336239"/>
                    <a:pt x="1795" y="5385"/>
                    <a:pt x="0" y="2393"/>
                  </a:cubicBezTo>
                  <a:lnTo>
                    <a:pt x="4188" y="0"/>
                  </a:lnTo>
                  <a:cubicBezTo>
                    <a:pt x="5983" y="2991"/>
                    <a:pt x="177093" y="335042"/>
                    <a:pt x="180085" y="1024271"/>
                  </a:cubicBezTo>
                  <a:lnTo>
                    <a:pt x="175897" y="1024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723640" y="3703887"/>
              <a:ext cx="574006" cy="827211"/>
            </a:xfrm>
            <a:custGeom>
              <a:rect b="b" l="l" r="r" t="t"/>
              <a:pathLst>
                <a:path extrusionOk="0" h="431964" w="299742">
                  <a:moveTo>
                    <a:pt x="5385" y="431965"/>
                  </a:moveTo>
                  <a:lnTo>
                    <a:pt x="0" y="431965"/>
                  </a:lnTo>
                  <a:cubicBezTo>
                    <a:pt x="7179" y="258461"/>
                    <a:pt x="16752" y="20940"/>
                    <a:pt x="299145" y="0"/>
                  </a:cubicBezTo>
                  <a:lnTo>
                    <a:pt x="299743" y="5385"/>
                  </a:lnTo>
                  <a:cubicBezTo>
                    <a:pt x="176495" y="14359"/>
                    <a:pt x="95726" y="64615"/>
                    <a:pt x="51453" y="159743"/>
                  </a:cubicBezTo>
                  <a:cubicBezTo>
                    <a:pt x="13162" y="242307"/>
                    <a:pt x="8974" y="343418"/>
                    <a:pt x="5385" y="431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35238" y="2725209"/>
              <a:ext cx="122945" cy="259544"/>
            </a:xfrm>
            <a:custGeom>
              <a:rect b="b" l="l" r="r" t="t"/>
              <a:pathLst>
                <a:path extrusionOk="0" h="135532" w="64201">
                  <a:moveTo>
                    <a:pt x="52370" y="135532"/>
                  </a:moveTo>
                  <a:cubicBezTo>
                    <a:pt x="47584" y="135532"/>
                    <a:pt x="42797" y="132541"/>
                    <a:pt x="41003" y="127156"/>
                  </a:cubicBezTo>
                  <a:cubicBezTo>
                    <a:pt x="23652" y="67926"/>
                    <a:pt x="917" y="17071"/>
                    <a:pt x="917" y="16473"/>
                  </a:cubicBezTo>
                  <a:cubicBezTo>
                    <a:pt x="-1476" y="10490"/>
                    <a:pt x="917" y="3908"/>
                    <a:pt x="6900" y="917"/>
                  </a:cubicBezTo>
                  <a:cubicBezTo>
                    <a:pt x="12883" y="-1476"/>
                    <a:pt x="19464" y="917"/>
                    <a:pt x="22455" y="6900"/>
                  </a:cubicBezTo>
                  <a:cubicBezTo>
                    <a:pt x="23652" y="9293"/>
                    <a:pt x="45789" y="59549"/>
                    <a:pt x="63737" y="120575"/>
                  </a:cubicBezTo>
                  <a:cubicBezTo>
                    <a:pt x="65533" y="126558"/>
                    <a:pt x="61943" y="133139"/>
                    <a:pt x="55960" y="134934"/>
                  </a:cubicBezTo>
                  <a:cubicBezTo>
                    <a:pt x="54763" y="134934"/>
                    <a:pt x="53567" y="135532"/>
                    <a:pt x="52370" y="1355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67180" y="2911138"/>
              <a:ext cx="54256" cy="1559329"/>
            </a:xfrm>
            <a:custGeom>
              <a:rect b="b" l="l" r="r" t="t"/>
              <a:pathLst>
                <a:path extrusionOk="0" h="814271" w="28332">
                  <a:moveTo>
                    <a:pt x="23546" y="814271"/>
                  </a:moveTo>
                  <a:cubicBezTo>
                    <a:pt x="2606" y="586922"/>
                    <a:pt x="-2180" y="166923"/>
                    <a:pt x="811" y="43077"/>
                  </a:cubicBezTo>
                  <a:cubicBezTo>
                    <a:pt x="1409" y="15556"/>
                    <a:pt x="2008" y="0"/>
                    <a:pt x="2008" y="0"/>
                  </a:cubicBezTo>
                  <a:lnTo>
                    <a:pt x="6794" y="0"/>
                  </a:lnTo>
                  <a:cubicBezTo>
                    <a:pt x="6794" y="0"/>
                    <a:pt x="6196" y="15556"/>
                    <a:pt x="5598" y="43077"/>
                  </a:cubicBezTo>
                  <a:cubicBezTo>
                    <a:pt x="2606" y="166923"/>
                    <a:pt x="7392" y="586323"/>
                    <a:pt x="28332" y="813673"/>
                  </a:cubicBezTo>
                  <a:lnTo>
                    <a:pt x="23546" y="814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42334" y="3000366"/>
              <a:ext cx="51644" cy="266953"/>
            </a:xfrm>
            <a:custGeom>
              <a:rect b="b" l="l" r="r" t="t"/>
              <a:pathLst>
                <a:path extrusionOk="0" h="139401" w="26968">
                  <a:moveTo>
                    <a:pt x="11412" y="139401"/>
                  </a:moveTo>
                  <a:cubicBezTo>
                    <a:pt x="11412" y="139401"/>
                    <a:pt x="11412" y="139401"/>
                    <a:pt x="11412" y="139401"/>
                  </a:cubicBezTo>
                  <a:cubicBezTo>
                    <a:pt x="4831" y="139401"/>
                    <a:pt x="-553" y="134017"/>
                    <a:pt x="46" y="127436"/>
                  </a:cubicBezTo>
                  <a:cubicBezTo>
                    <a:pt x="46" y="126837"/>
                    <a:pt x="1840" y="50855"/>
                    <a:pt x="3635" y="11367"/>
                  </a:cubicBezTo>
                  <a:cubicBezTo>
                    <a:pt x="3635" y="4786"/>
                    <a:pt x="9020" y="0"/>
                    <a:pt x="15601" y="0"/>
                  </a:cubicBezTo>
                  <a:cubicBezTo>
                    <a:pt x="22182" y="0"/>
                    <a:pt x="26969" y="5385"/>
                    <a:pt x="26969" y="11966"/>
                  </a:cubicBezTo>
                  <a:cubicBezTo>
                    <a:pt x="25173" y="51453"/>
                    <a:pt x="23378" y="126837"/>
                    <a:pt x="23378" y="127436"/>
                  </a:cubicBezTo>
                  <a:cubicBezTo>
                    <a:pt x="22780" y="134615"/>
                    <a:pt x="17994" y="139401"/>
                    <a:pt x="11412" y="13940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1073243" y="3694345"/>
              <a:ext cx="208206" cy="77155"/>
            </a:xfrm>
            <a:custGeom>
              <a:rect b="b" l="l" r="r" t="t"/>
              <a:pathLst>
                <a:path extrusionOk="0" h="40290" w="108724">
                  <a:moveTo>
                    <a:pt x="10999" y="40290"/>
                  </a:moveTo>
                  <a:cubicBezTo>
                    <a:pt x="5614" y="40290"/>
                    <a:pt x="1425" y="36700"/>
                    <a:pt x="229" y="31316"/>
                  </a:cubicBezTo>
                  <a:cubicBezTo>
                    <a:pt x="-967" y="25333"/>
                    <a:pt x="2622" y="19350"/>
                    <a:pt x="8605" y="18153"/>
                  </a:cubicBezTo>
                  <a:cubicBezTo>
                    <a:pt x="9204" y="18153"/>
                    <a:pt x="65443" y="6188"/>
                    <a:pt x="95357" y="205"/>
                  </a:cubicBezTo>
                  <a:cubicBezTo>
                    <a:pt x="101340" y="-992"/>
                    <a:pt x="107323" y="3196"/>
                    <a:pt x="108519" y="9179"/>
                  </a:cubicBezTo>
                  <a:cubicBezTo>
                    <a:pt x="109716" y="15162"/>
                    <a:pt x="105528" y="21145"/>
                    <a:pt x="99545" y="22341"/>
                  </a:cubicBezTo>
                  <a:cubicBezTo>
                    <a:pt x="70229" y="28324"/>
                    <a:pt x="13990" y="40290"/>
                    <a:pt x="13391" y="40290"/>
                  </a:cubicBezTo>
                  <a:cubicBezTo>
                    <a:pt x="12793" y="40290"/>
                    <a:pt x="11597" y="40290"/>
                    <a:pt x="10999" y="402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720000" y="1102250"/>
            <a:ext cx="77040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5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" name="Google Shape;92;p4"/>
          <p:cNvGrpSpPr/>
          <p:nvPr/>
        </p:nvGrpSpPr>
        <p:grpSpPr>
          <a:xfrm>
            <a:off x="301958" y="214687"/>
            <a:ext cx="9070838" cy="937788"/>
            <a:chOff x="301958" y="214687"/>
            <a:chExt cx="9070838" cy="937788"/>
          </a:xfrm>
        </p:grpSpPr>
        <p:grpSp>
          <p:nvGrpSpPr>
            <p:cNvPr id="93" name="Google Shape;93;p4"/>
            <p:cNvGrpSpPr/>
            <p:nvPr/>
          </p:nvGrpSpPr>
          <p:grpSpPr>
            <a:xfrm>
              <a:off x="8232190" y="232198"/>
              <a:ext cx="1140606" cy="920278"/>
              <a:chOff x="8107039" y="55518"/>
              <a:chExt cx="1420431" cy="1146050"/>
            </a:xfrm>
          </p:grpSpPr>
          <p:sp>
            <p:nvSpPr>
              <p:cNvPr id="94" name="Google Shape;94;p4"/>
              <p:cNvSpPr/>
              <p:nvPr/>
            </p:nvSpPr>
            <p:spPr>
              <a:xfrm>
                <a:off x="8107039" y="55518"/>
                <a:ext cx="1420431" cy="1146050"/>
              </a:xfrm>
              <a:custGeom>
                <a:rect b="b" l="l" r="r" t="t"/>
                <a:pathLst>
                  <a:path extrusionOk="0" h="1146050" w="1420431">
                    <a:moveTo>
                      <a:pt x="1266756" y="311832"/>
                    </a:moveTo>
                    <a:lnTo>
                      <a:pt x="1266756" y="311832"/>
                    </a:lnTo>
                    <a:cubicBezTo>
                      <a:pt x="1266756" y="309458"/>
                      <a:pt x="1267349" y="306492"/>
                      <a:pt x="1267349" y="304118"/>
                    </a:cubicBezTo>
                    <a:cubicBezTo>
                      <a:pt x="1267349" y="254872"/>
                      <a:pt x="1245989" y="210373"/>
                      <a:pt x="1210983" y="177740"/>
                    </a:cubicBezTo>
                    <a:cubicBezTo>
                      <a:pt x="1180129" y="143920"/>
                      <a:pt x="1141563" y="130273"/>
                      <a:pt x="1104777" y="126120"/>
                    </a:cubicBezTo>
                    <a:cubicBezTo>
                      <a:pt x="1092910" y="124340"/>
                      <a:pt x="1081044" y="123153"/>
                      <a:pt x="1069177" y="123153"/>
                    </a:cubicBezTo>
                    <a:cubicBezTo>
                      <a:pt x="1061463" y="123153"/>
                      <a:pt x="1054344" y="123747"/>
                      <a:pt x="1047224" y="124340"/>
                    </a:cubicBezTo>
                    <a:cubicBezTo>
                      <a:pt x="1044851" y="124340"/>
                      <a:pt x="1043070" y="124933"/>
                      <a:pt x="1040697" y="125526"/>
                    </a:cubicBezTo>
                    <a:cubicBezTo>
                      <a:pt x="1035358" y="126120"/>
                      <a:pt x="1030611" y="127307"/>
                      <a:pt x="1025864" y="127900"/>
                    </a:cubicBezTo>
                    <a:cubicBezTo>
                      <a:pt x="1023491" y="128493"/>
                      <a:pt x="1020524" y="129087"/>
                      <a:pt x="1018151" y="129680"/>
                    </a:cubicBezTo>
                    <a:cubicBezTo>
                      <a:pt x="1013404" y="130867"/>
                      <a:pt x="1009251" y="132053"/>
                      <a:pt x="1004504" y="133240"/>
                    </a:cubicBezTo>
                    <a:cubicBezTo>
                      <a:pt x="1002131" y="133833"/>
                      <a:pt x="999758" y="135020"/>
                      <a:pt x="996791" y="135613"/>
                    </a:cubicBezTo>
                    <a:cubicBezTo>
                      <a:pt x="992044" y="137393"/>
                      <a:pt x="987891" y="139173"/>
                      <a:pt x="983738" y="140953"/>
                    </a:cubicBezTo>
                    <a:cubicBezTo>
                      <a:pt x="981958" y="141546"/>
                      <a:pt x="980178" y="142140"/>
                      <a:pt x="978398" y="142733"/>
                    </a:cubicBezTo>
                    <a:cubicBezTo>
                      <a:pt x="844899" y="-34079"/>
                      <a:pt x="633081" y="3301"/>
                      <a:pt x="633081" y="3301"/>
                    </a:cubicBezTo>
                    <a:cubicBezTo>
                      <a:pt x="633081" y="3301"/>
                      <a:pt x="633081" y="3301"/>
                      <a:pt x="633081" y="3301"/>
                    </a:cubicBezTo>
                    <a:cubicBezTo>
                      <a:pt x="456269" y="20508"/>
                      <a:pt x="314464" y="154600"/>
                      <a:pt x="300224" y="320732"/>
                    </a:cubicBezTo>
                    <a:cubicBezTo>
                      <a:pt x="299631" y="324885"/>
                      <a:pt x="299631" y="327258"/>
                      <a:pt x="299631" y="327258"/>
                    </a:cubicBezTo>
                    <a:cubicBezTo>
                      <a:pt x="226651" y="345058"/>
                      <a:pt x="165538" y="391931"/>
                      <a:pt x="131125" y="451857"/>
                    </a:cubicBezTo>
                    <a:cubicBezTo>
                      <a:pt x="110359" y="482710"/>
                      <a:pt x="100866" y="507037"/>
                      <a:pt x="100866" y="507037"/>
                    </a:cubicBezTo>
                    <a:cubicBezTo>
                      <a:pt x="99679" y="529583"/>
                      <a:pt x="99679" y="549756"/>
                      <a:pt x="100866" y="568743"/>
                    </a:cubicBezTo>
                    <a:cubicBezTo>
                      <a:pt x="101459" y="588916"/>
                      <a:pt x="104426" y="608496"/>
                      <a:pt x="109766" y="626889"/>
                    </a:cubicBezTo>
                    <a:cubicBezTo>
                      <a:pt x="124599" y="685628"/>
                      <a:pt x="153671" y="725381"/>
                      <a:pt x="186304" y="752081"/>
                    </a:cubicBezTo>
                    <a:cubicBezTo>
                      <a:pt x="179778" y="762761"/>
                      <a:pt x="173252" y="774628"/>
                      <a:pt x="166725" y="787681"/>
                    </a:cubicBezTo>
                    <a:lnTo>
                      <a:pt x="166725" y="804294"/>
                    </a:lnTo>
                    <a:cubicBezTo>
                      <a:pt x="166725" y="804887"/>
                      <a:pt x="166132" y="806074"/>
                      <a:pt x="166132" y="806667"/>
                    </a:cubicBezTo>
                    <a:cubicBezTo>
                      <a:pt x="74166" y="809041"/>
                      <a:pt x="0" y="884393"/>
                      <a:pt x="0" y="976359"/>
                    </a:cubicBezTo>
                    <a:cubicBezTo>
                      <a:pt x="0" y="1070105"/>
                      <a:pt x="75946" y="1146051"/>
                      <a:pt x="169692" y="1146051"/>
                    </a:cubicBezTo>
                    <a:lnTo>
                      <a:pt x="597481" y="1146051"/>
                    </a:lnTo>
                    <a:lnTo>
                      <a:pt x="675207" y="1146051"/>
                    </a:lnTo>
                    <a:lnTo>
                      <a:pt x="691820" y="1146051"/>
                    </a:lnTo>
                    <a:cubicBezTo>
                      <a:pt x="691820" y="1146051"/>
                      <a:pt x="815826" y="1141304"/>
                      <a:pt x="859139" y="1017892"/>
                    </a:cubicBezTo>
                    <a:cubicBezTo>
                      <a:pt x="859732" y="1015519"/>
                      <a:pt x="860919" y="1013146"/>
                      <a:pt x="861512" y="1010772"/>
                    </a:cubicBezTo>
                    <a:cubicBezTo>
                      <a:pt x="861512" y="1010772"/>
                      <a:pt x="861512" y="1010179"/>
                      <a:pt x="861512" y="1010179"/>
                    </a:cubicBezTo>
                    <a:cubicBezTo>
                      <a:pt x="861512" y="1010179"/>
                      <a:pt x="861512" y="1010179"/>
                      <a:pt x="861512" y="1010179"/>
                    </a:cubicBezTo>
                    <a:cubicBezTo>
                      <a:pt x="867445" y="991192"/>
                      <a:pt x="871005" y="971019"/>
                      <a:pt x="871005" y="949659"/>
                    </a:cubicBezTo>
                    <a:cubicBezTo>
                      <a:pt x="871005" y="892700"/>
                      <a:pt x="846679" y="841674"/>
                      <a:pt x="808113" y="805481"/>
                    </a:cubicBezTo>
                    <a:lnTo>
                      <a:pt x="1138003" y="805481"/>
                    </a:lnTo>
                    <a:cubicBezTo>
                      <a:pt x="1294049" y="805481"/>
                      <a:pt x="1420427" y="689782"/>
                      <a:pt x="1420427" y="546789"/>
                    </a:cubicBezTo>
                    <a:cubicBezTo>
                      <a:pt x="1421021" y="453044"/>
                      <a:pt x="1358128" y="357518"/>
                      <a:pt x="1266756" y="3118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9087810" y="937538"/>
                <a:ext cx="223685" cy="145958"/>
              </a:xfrm>
              <a:custGeom>
                <a:rect b="b" l="l" r="r" t="t"/>
                <a:pathLst>
                  <a:path extrusionOk="0" h="145958" w="223685">
                    <a:moveTo>
                      <a:pt x="150705" y="0"/>
                    </a:moveTo>
                    <a:lnTo>
                      <a:pt x="72980" y="0"/>
                    </a:lnTo>
                    <a:cubicBezTo>
                      <a:pt x="32633" y="0"/>
                      <a:pt x="0" y="32633"/>
                      <a:pt x="0" y="72980"/>
                    </a:cubicBezTo>
                    <a:cubicBezTo>
                      <a:pt x="0" y="113326"/>
                      <a:pt x="32633" y="145959"/>
                      <a:pt x="72980" y="145959"/>
                    </a:cubicBezTo>
                    <a:lnTo>
                      <a:pt x="150705" y="145959"/>
                    </a:lnTo>
                    <a:cubicBezTo>
                      <a:pt x="191052" y="145959"/>
                      <a:pt x="223685" y="113326"/>
                      <a:pt x="223685" y="72980"/>
                    </a:cubicBezTo>
                    <a:cubicBezTo>
                      <a:pt x="223685" y="32633"/>
                      <a:pt x="190458" y="0"/>
                      <a:pt x="1507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" name="Google Shape;96;p4"/>
            <p:cNvSpPr/>
            <p:nvPr/>
          </p:nvSpPr>
          <p:spPr>
            <a:xfrm>
              <a:off x="301958" y="214687"/>
              <a:ext cx="822541" cy="324802"/>
            </a:xfrm>
            <a:custGeom>
              <a:rect b="b" l="l" r="r" t="t"/>
              <a:pathLst>
                <a:path extrusionOk="0" h="342799" w="868117">
                  <a:moveTo>
                    <a:pt x="671879" y="276410"/>
                  </a:moveTo>
                  <a:cubicBezTo>
                    <a:pt x="656921" y="275811"/>
                    <a:pt x="645554" y="263846"/>
                    <a:pt x="645554" y="248888"/>
                  </a:cubicBezTo>
                  <a:cubicBezTo>
                    <a:pt x="645554" y="248888"/>
                    <a:pt x="645554" y="248888"/>
                    <a:pt x="645554" y="248888"/>
                  </a:cubicBezTo>
                  <a:cubicBezTo>
                    <a:pt x="645554" y="208205"/>
                    <a:pt x="590511" y="174700"/>
                    <a:pt x="522905" y="174700"/>
                  </a:cubicBezTo>
                  <a:cubicBezTo>
                    <a:pt x="520512" y="174700"/>
                    <a:pt x="518118" y="174700"/>
                    <a:pt x="516323" y="174700"/>
                  </a:cubicBezTo>
                  <a:cubicBezTo>
                    <a:pt x="512135" y="174700"/>
                    <a:pt x="507947" y="173504"/>
                    <a:pt x="504956" y="170512"/>
                  </a:cubicBezTo>
                  <a:cubicBezTo>
                    <a:pt x="501965" y="167521"/>
                    <a:pt x="500170" y="163333"/>
                    <a:pt x="500170" y="159145"/>
                  </a:cubicBezTo>
                  <a:cubicBezTo>
                    <a:pt x="500170" y="159145"/>
                    <a:pt x="500170" y="159145"/>
                    <a:pt x="500170" y="159145"/>
                  </a:cubicBezTo>
                  <a:cubicBezTo>
                    <a:pt x="500170" y="71196"/>
                    <a:pt x="437948" y="0"/>
                    <a:pt x="360768" y="0"/>
                  </a:cubicBezTo>
                  <a:cubicBezTo>
                    <a:pt x="296751" y="0"/>
                    <a:pt x="242905" y="49060"/>
                    <a:pt x="226153" y="116068"/>
                  </a:cubicBezTo>
                  <a:cubicBezTo>
                    <a:pt x="224957" y="122051"/>
                    <a:pt x="220769" y="126837"/>
                    <a:pt x="215982" y="129829"/>
                  </a:cubicBezTo>
                  <a:cubicBezTo>
                    <a:pt x="210598" y="132820"/>
                    <a:pt x="204615" y="133418"/>
                    <a:pt x="199230" y="132222"/>
                  </a:cubicBezTo>
                  <a:cubicBezTo>
                    <a:pt x="186666" y="128632"/>
                    <a:pt x="173504" y="126837"/>
                    <a:pt x="159743" y="126837"/>
                  </a:cubicBezTo>
                  <a:cubicBezTo>
                    <a:pt x="89743" y="126837"/>
                    <a:pt x="33504" y="173504"/>
                    <a:pt x="33504" y="230940"/>
                  </a:cubicBezTo>
                  <a:cubicBezTo>
                    <a:pt x="33504" y="242905"/>
                    <a:pt x="35897" y="253675"/>
                    <a:pt x="40085" y="264444"/>
                  </a:cubicBezTo>
                  <a:cubicBezTo>
                    <a:pt x="44273" y="275213"/>
                    <a:pt x="39487" y="287777"/>
                    <a:pt x="29316" y="292563"/>
                  </a:cubicBezTo>
                  <a:cubicBezTo>
                    <a:pt x="10769" y="301538"/>
                    <a:pt x="0" y="311709"/>
                    <a:pt x="0" y="323076"/>
                  </a:cubicBezTo>
                  <a:cubicBezTo>
                    <a:pt x="0" y="356580"/>
                    <a:pt x="868117" y="342221"/>
                    <a:pt x="868117" y="318290"/>
                  </a:cubicBezTo>
                  <a:cubicBezTo>
                    <a:pt x="866921" y="297948"/>
                    <a:pt x="783759" y="281196"/>
                    <a:pt x="671879" y="2764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4"/>
          <p:cNvGrpSpPr/>
          <p:nvPr/>
        </p:nvGrpSpPr>
        <p:grpSpPr>
          <a:xfrm>
            <a:off x="172352" y="4470990"/>
            <a:ext cx="1278781" cy="599599"/>
            <a:chOff x="1256052" y="4499124"/>
            <a:chExt cx="1278781" cy="599599"/>
          </a:xfrm>
        </p:grpSpPr>
        <p:sp>
          <p:nvSpPr>
            <p:cNvPr id="98" name="Google Shape;98;p4"/>
            <p:cNvSpPr/>
            <p:nvPr/>
          </p:nvSpPr>
          <p:spPr>
            <a:xfrm>
              <a:off x="2118636" y="4507371"/>
              <a:ext cx="416197" cy="496014"/>
            </a:xfrm>
            <a:custGeom>
              <a:rect b="b" l="l" r="r" t="t"/>
              <a:pathLst>
                <a:path extrusionOk="0" h="523498" w="439258">
                  <a:moveTo>
                    <a:pt x="426664" y="399088"/>
                  </a:moveTo>
                  <a:cubicBezTo>
                    <a:pt x="426664" y="399088"/>
                    <a:pt x="454186" y="378746"/>
                    <a:pt x="427861" y="373959"/>
                  </a:cubicBezTo>
                  <a:cubicBezTo>
                    <a:pt x="427861" y="373959"/>
                    <a:pt x="447604" y="350028"/>
                    <a:pt x="423673" y="350028"/>
                  </a:cubicBezTo>
                  <a:cubicBezTo>
                    <a:pt x="399741" y="350028"/>
                    <a:pt x="349485" y="368575"/>
                    <a:pt x="298032" y="341054"/>
                  </a:cubicBezTo>
                  <a:cubicBezTo>
                    <a:pt x="269913" y="326096"/>
                    <a:pt x="254357" y="314729"/>
                    <a:pt x="244186" y="302165"/>
                  </a:cubicBezTo>
                  <a:cubicBezTo>
                    <a:pt x="228631" y="296182"/>
                    <a:pt x="214272" y="287806"/>
                    <a:pt x="207092" y="275840"/>
                  </a:cubicBezTo>
                  <a:cubicBezTo>
                    <a:pt x="247177" y="260883"/>
                    <a:pt x="259143" y="239943"/>
                    <a:pt x="259143" y="239943"/>
                  </a:cubicBezTo>
                  <a:cubicBezTo>
                    <a:pt x="267519" y="228575"/>
                    <a:pt x="298032" y="169943"/>
                    <a:pt x="274100" y="109516"/>
                  </a:cubicBezTo>
                  <a:cubicBezTo>
                    <a:pt x="242392" y="28148"/>
                    <a:pt x="157434" y="22165"/>
                    <a:pt x="157434" y="22165"/>
                  </a:cubicBezTo>
                  <a:cubicBezTo>
                    <a:pt x="157434" y="22165"/>
                    <a:pt x="161024" y="16781"/>
                    <a:pt x="154443" y="4815"/>
                  </a:cubicBezTo>
                  <a:cubicBezTo>
                    <a:pt x="147862" y="-7749"/>
                    <a:pt x="118545" y="18576"/>
                    <a:pt x="118545" y="18576"/>
                  </a:cubicBezTo>
                  <a:cubicBezTo>
                    <a:pt x="118545" y="18576"/>
                    <a:pt x="125127" y="1225"/>
                    <a:pt x="115554" y="29"/>
                  </a:cubicBezTo>
                  <a:cubicBezTo>
                    <a:pt x="105981" y="-1168"/>
                    <a:pt x="74272" y="35328"/>
                    <a:pt x="74272" y="35328"/>
                  </a:cubicBezTo>
                  <a:cubicBezTo>
                    <a:pt x="41965" y="55670"/>
                    <a:pt x="-13676" y="99345"/>
                    <a:pt x="3076" y="183703"/>
                  </a:cubicBezTo>
                  <a:cubicBezTo>
                    <a:pt x="16836" y="251908"/>
                    <a:pt x="67691" y="275840"/>
                    <a:pt x="67691" y="275840"/>
                  </a:cubicBezTo>
                  <a:cubicBezTo>
                    <a:pt x="67691" y="275840"/>
                    <a:pt x="73674" y="279430"/>
                    <a:pt x="85041" y="283019"/>
                  </a:cubicBezTo>
                  <a:cubicBezTo>
                    <a:pt x="82648" y="287806"/>
                    <a:pt x="79058" y="292592"/>
                    <a:pt x="74272" y="297977"/>
                  </a:cubicBezTo>
                  <a:cubicBezTo>
                    <a:pt x="70084" y="302763"/>
                    <a:pt x="65298" y="311139"/>
                    <a:pt x="61708" y="322507"/>
                  </a:cubicBezTo>
                  <a:cubicBezTo>
                    <a:pt x="49742" y="359002"/>
                    <a:pt x="46152" y="452934"/>
                    <a:pt x="117349" y="494814"/>
                  </a:cubicBezTo>
                  <a:cubicBezTo>
                    <a:pt x="158033" y="518147"/>
                    <a:pt x="213075" y="533104"/>
                    <a:pt x="296836" y="516352"/>
                  </a:cubicBezTo>
                  <a:cubicBezTo>
                    <a:pt x="302819" y="515156"/>
                    <a:pt x="308802" y="513959"/>
                    <a:pt x="314186" y="512164"/>
                  </a:cubicBezTo>
                  <a:cubicBezTo>
                    <a:pt x="351280" y="498404"/>
                    <a:pt x="367434" y="451139"/>
                    <a:pt x="399143" y="434985"/>
                  </a:cubicBezTo>
                  <a:cubicBezTo>
                    <a:pt x="431451" y="418233"/>
                    <a:pt x="440425" y="403874"/>
                    <a:pt x="426664" y="3990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2241121" y="4979326"/>
              <a:ext cx="60670" cy="83949"/>
            </a:xfrm>
            <a:custGeom>
              <a:rect b="b" l="l" r="r" t="t"/>
              <a:pathLst>
                <a:path extrusionOk="0" h="88600" w="64032">
                  <a:moveTo>
                    <a:pt x="42980" y="2748"/>
                  </a:moveTo>
                  <a:lnTo>
                    <a:pt x="44177" y="44030"/>
                  </a:lnTo>
                  <a:cubicBezTo>
                    <a:pt x="44177" y="44030"/>
                    <a:pt x="2895" y="48817"/>
                    <a:pt x="502" y="54800"/>
                  </a:cubicBezTo>
                  <a:cubicBezTo>
                    <a:pt x="-2490" y="61381"/>
                    <a:pt x="8878" y="63176"/>
                    <a:pt x="8878" y="63176"/>
                  </a:cubicBezTo>
                  <a:cubicBezTo>
                    <a:pt x="8878" y="63176"/>
                    <a:pt x="5886" y="70355"/>
                    <a:pt x="8280" y="73945"/>
                  </a:cubicBezTo>
                  <a:cubicBezTo>
                    <a:pt x="11869" y="78133"/>
                    <a:pt x="19048" y="77534"/>
                    <a:pt x="19048" y="77534"/>
                  </a:cubicBezTo>
                  <a:cubicBezTo>
                    <a:pt x="19048" y="77534"/>
                    <a:pt x="15459" y="82321"/>
                    <a:pt x="21442" y="87107"/>
                  </a:cubicBezTo>
                  <a:cubicBezTo>
                    <a:pt x="27425" y="91893"/>
                    <a:pt x="45971" y="84714"/>
                    <a:pt x="54946" y="72150"/>
                  </a:cubicBezTo>
                  <a:cubicBezTo>
                    <a:pt x="63920" y="59586"/>
                    <a:pt x="65117" y="54201"/>
                    <a:pt x="63322" y="42235"/>
                  </a:cubicBezTo>
                  <a:cubicBezTo>
                    <a:pt x="62126" y="30270"/>
                    <a:pt x="54348" y="1552"/>
                    <a:pt x="54348" y="1552"/>
                  </a:cubicBezTo>
                  <a:cubicBezTo>
                    <a:pt x="54348" y="1552"/>
                    <a:pt x="47168" y="-2636"/>
                    <a:pt x="42980" y="27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184476" y="4666911"/>
              <a:ext cx="19128" cy="24722"/>
            </a:xfrm>
            <a:custGeom>
              <a:rect b="b" l="l" r="r" t="t"/>
              <a:pathLst>
                <a:path extrusionOk="0" h="26092" w="20188">
                  <a:moveTo>
                    <a:pt x="522" y="15140"/>
                  </a:moveTo>
                  <a:cubicBezTo>
                    <a:pt x="2317" y="22320"/>
                    <a:pt x="7702" y="27106"/>
                    <a:pt x="13086" y="25910"/>
                  </a:cubicBezTo>
                  <a:cubicBezTo>
                    <a:pt x="18470" y="24713"/>
                    <a:pt x="21462" y="18132"/>
                    <a:pt x="19667" y="10953"/>
                  </a:cubicBezTo>
                  <a:cubicBezTo>
                    <a:pt x="17872" y="3773"/>
                    <a:pt x="12487" y="-1013"/>
                    <a:pt x="7103" y="183"/>
                  </a:cubicBezTo>
                  <a:cubicBezTo>
                    <a:pt x="1719" y="1380"/>
                    <a:pt x="-1273" y="8559"/>
                    <a:pt x="522" y="151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2311245" y="4641602"/>
              <a:ext cx="18706" cy="24942"/>
            </a:xfrm>
            <a:custGeom>
              <a:rect b="b" l="l" r="r" t="t"/>
              <a:pathLst>
                <a:path extrusionOk="0" h="26324" w="19743">
                  <a:moveTo>
                    <a:pt x="0" y="13162"/>
                  </a:moveTo>
                  <a:cubicBezTo>
                    <a:pt x="0" y="20342"/>
                    <a:pt x="4786" y="26325"/>
                    <a:pt x="10171" y="26325"/>
                  </a:cubicBezTo>
                  <a:cubicBezTo>
                    <a:pt x="15555" y="26325"/>
                    <a:pt x="19743" y="20342"/>
                    <a:pt x="19743" y="13162"/>
                  </a:cubicBezTo>
                  <a:cubicBezTo>
                    <a:pt x="19743" y="5983"/>
                    <a:pt x="14957" y="0"/>
                    <a:pt x="9572" y="0"/>
                  </a:cubicBezTo>
                  <a:cubicBezTo>
                    <a:pt x="4188" y="0"/>
                    <a:pt x="0" y="5983"/>
                    <a:pt x="0" y="131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2204086" y="4669498"/>
              <a:ext cx="126239" cy="59842"/>
            </a:xfrm>
            <a:custGeom>
              <a:rect b="b" l="l" r="r" t="t"/>
              <a:pathLst>
                <a:path extrusionOk="0" h="63158" w="133234">
                  <a:moveTo>
                    <a:pt x="3733" y="37536"/>
                  </a:moveTo>
                  <a:cubicBezTo>
                    <a:pt x="3733" y="37536"/>
                    <a:pt x="15101" y="30357"/>
                    <a:pt x="23477" y="18391"/>
                  </a:cubicBezTo>
                  <a:cubicBezTo>
                    <a:pt x="31853" y="6425"/>
                    <a:pt x="71938" y="-4942"/>
                    <a:pt x="91682" y="2237"/>
                  </a:cubicBezTo>
                  <a:cubicBezTo>
                    <a:pt x="111425" y="9417"/>
                    <a:pt x="109032" y="14203"/>
                    <a:pt x="126981" y="16596"/>
                  </a:cubicBezTo>
                  <a:cubicBezTo>
                    <a:pt x="144929" y="18391"/>
                    <a:pt x="119203" y="30357"/>
                    <a:pt x="112622" y="32750"/>
                  </a:cubicBezTo>
                  <a:cubicBezTo>
                    <a:pt x="106041" y="35143"/>
                    <a:pt x="102451" y="59673"/>
                    <a:pt x="71340" y="62664"/>
                  </a:cubicBezTo>
                  <a:cubicBezTo>
                    <a:pt x="40828" y="65656"/>
                    <a:pt x="35443" y="54288"/>
                    <a:pt x="25271" y="49502"/>
                  </a:cubicBezTo>
                  <a:cubicBezTo>
                    <a:pt x="15699" y="45314"/>
                    <a:pt x="-9429" y="48305"/>
                    <a:pt x="3733" y="375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150892" y="4701038"/>
              <a:ext cx="42151" cy="26122"/>
            </a:xfrm>
            <a:custGeom>
              <a:rect b="b" l="l" r="r" t="t"/>
              <a:pathLst>
                <a:path extrusionOk="0" h="27569" w="44487">
                  <a:moveTo>
                    <a:pt x="44381" y="17375"/>
                  </a:moveTo>
                  <a:cubicBezTo>
                    <a:pt x="43184" y="24554"/>
                    <a:pt x="32415" y="29340"/>
                    <a:pt x="19851" y="26947"/>
                  </a:cubicBezTo>
                  <a:cubicBezTo>
                    <a:pt x="7885" y="25152"/>
                    <a:pt x="-1089" y="17375"/>
                    <a:pt x="107" y="10195"/>
                  </a:cubicBezTo>
                  <a:cubicBezTo>
                    <a:pt x="1304" y="3016"/>
                    <a:pt x="12073" y="-1771"/>
                    <a:pt x="24637" y="623"/>
                  </a:cubicBezTo>
                  <a:cubicBezTo>
                    <a:pt x="36603" y="2417"/>
                    <a:pt x="45577" y="9597"/>
                    <a:pt x="44381" y="17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335739" y="4667700"/>
              <a:ext cx="39391" cy="30515"/>
            </a:xfrm>
            <a:custGeom>
              <a:rect b="b" l="l" r="r" t="t"/>
              <a:pathLst>
                <a:path extrusionOk="0" h="32206" w="41574">
                  <a:moveTo>
                    <a:pt x="1044" y="26872"/>
                  </a:moveTo>
                  <a:cubicBezTo>
                    <a:pt x="4633" y="33453"/>
                    <a:pt x="16599" y="34052"/>
                    <a:pt x="27368" y="28069"/>
                  </a:cubicBezTo>
                  <a:cubicBezTo>
                    <a:pt x="38137" y="22086"/>
                    <a:pt x="44120" y="11915"/>
                    <a:pt x="40530" y="5334"/>
                  </a:cubicBezTo>
                  <a:cubicBezTo>
                    <a:pt x="36941" y="-1247"/>
                    <a:pt x="24975" y="-1846"/>
                    <a:pt x="14206" y="4137"/>
                  </a:cubicBezTo>
                  <a:cubicBezTo>
                    <a:pt x="3437" y="10120"/>
                    <a:pt x="-2546" y="20291"/>
                    <a:pt x="1044" y="268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262543" y="4743665"/>
              <a:ext cx="227606" cy="166006"/>
            </a:xfrm>
            <a:custGeom>
              <a:rect b="b" l="l" r="r" t="t"/>
              <a:pathLst>
                <a:path extrusionOk="0" h="175204" w="240217">
                  <a:moveTo>
                    <a:pt x="232738" y="57891"/>
                  </a:moveTo>
                  <a:cubicBezTo>
                    <a:pt x="212995" y="42336"/>
                    <a:pt x="194448" y="58490"/>
                    <a:pt x="153764" y="36951"/>
                  </a:cubicBezTo>
                  <a:cubicBezTo>
                    <a:pt x="112482" y="15413"/>
                    <a:pt x="117867" y="12421"/>
                    <a:pt x="87354" y="2250"/>
                  </a:cubicBezTo>
                  <a:cubicBezTo>
                    <a:pt x="85559" y="1652"/>
                    <a:pt x="35303" y="-9715"/>
                    <a:pt x="11371" y="24985"/>
                  </a:cubicBezTo>
                  <a:cubicBezTo>
                    <a:pt x="5987" y="32763"/>
                    <a:pt x="1799" y="43532"/>
                    <a:pt x="602" y="56695"/>
                  </a:cubicBezTo>
                  <a:cubicBezTo>
                    <a:pt x="-8372" y="129088"/>
                    <a:pt x="84961" y="176951"/>
                    <a:pt x="144790" y="175156"/>
                  </a:cubicBezTo>
                  <a:cubicBezTo>
                    <a:pt x="174704" y="174558"/>
                    <a:pt x="184875" y="167378"/>
                    <a:pt x="188465" y="160797"/>
                  </a:cubicBezTo>
                  <a:cubicBezTo>
                    <a:pt x="191457" y="154216"/>
                    <a:pt x="186670" y="147036"/>
                    <a:pt x="186670" y="147036"/>
                  </a:cubicBezTo>
                  <a:cubicBezTo>
                    <a:pt x="186670" y="147036"/>
                    <a:pt x="220174" y="141652"/>
                    <a:pt x="209405" y="123105"/>
                  </a:cubicBezTo>
                  <a:cubicBezTo>
                    <a:pt x="209405" y="123105"/>
                    <a:pt x="246499" y="111139"/>
                    <a:pt x="227952" y="89601"/>
                  </a:cubicBezTo>
                  <a:cubicBezTo>
                    <a:pt x="226755" y="90797"/>
                    <a:pt x="252482" y="73447"/>
                    <a:pt x="232738" y="5789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2370702" y="4987023"/>
              <a:ext cx="51196" cy="92501"/>
            </a:xfrm>
            <a:custGeom>
              <a:rect b="b" l="l" r="r" t="t"/>
              <a:pathLst>
                <a:path extrusionOk="0" h="97626" w="54033">
                  <a:moveTo>
                    <a:pt x="10171" y="6581"/>
                  </a:moveTo>
                  <a:lnTo>
                    <a:pt x="29914" y="42479"/>
                  </a:lnTo>
                  <a:cubicBezTo>
                    <a:pt x="29914" y="42479"/>
                    <a:pt x="0" y="71795"/>
                    <a:pt x="0" y="78376"/>
                  </a:cubicBezTo>
                  <a:cubicBezTo>
                    <a:pt x="598" y="85555"/>
                    <a:pt x="11368" y="82564"/>
                    <a:pt x="11368" y="82564"/>
                  </a:cubicBezTo>
                  <a:cubicBezTo>
                    <a:pt x="11368" y="82564"/>
                    <a:pt x="11966" y="90342"/>
                    <a:pt x="15555" y="92136"/>
                  </a:cubicBezTo>
                  <a:cubicBezTo>
                    <a:pt x="20940" y="94530"/>
                    <a:pt x="26923" y="90342"/>
                    <a:pt x="26923" y="90342"/>
                  </a:cubicBezTo>
                  <a:cubicBezTo>
                    <a:pt x="26923" y="90342"/>
                    <a:pt x="25726" y="96325"/>
                    <a:pt x="33504" y="97521"/>
                  </a:cubicBezTo>
                  <a:cubicBezTo>
                    <a:pt x="41282" y="99316"/>
                    <a:pt x="49658" y="77778"/>
                    <a:pt x="52649" y="62820"/>
                  </a:cubicBezTo>
                  <a:cubicBezTo>
                    <a:pt x="55640" y="47265"/>
                    <a:pt x="53846" y="42479"/>
                    <a:pt x="46666" y="32308"/>
                  </a:cubicBezTo>
                  <a:cubicBezTo>
                    <a:pt x="40085" y="22137"/>
                    <a:pt x="20342" y="0"/>
                    <a:pt x="20342" y="0"/>
                  </a:cubicBezTo>
                  <a:cubicBezTo>
                    <a:pt x="20342" y="0"/>
                    <a:pt x="11368" y="0"/>
                    <a:pt x="10171" y="658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390935" y="5007456"/>
              <a:ext cx="61176" cy="84400"/>
            </a:xfrm>
            <a:custGeom>
              <a:rect b="b" l="l" r="r" t="t"/>
              <a:pathLst>
                <a:path extrusionOk="0" h="89077" w="64566">
                  <a:moveTo>
                    <a:pt x="46212" y="1147"/>
                  </a:moveTo>
                  <a:lnTo>
                    <a:pt x="45614" y="48412"/>
                  </a:lnTo>
                  <a:cubicBezTo>
                    <a:pt x="45614" y="48412"/>
                    <a:pt x="5528" y="46617"/>
                    <a:pt x="1340" y="51403"/>
                  </a:cubicBezTo>
                  <a:cubicBezTo>
                    <a:pt x="-3446" y="56190"/>
                    <a:pt x="6127" y="61574"/>
                    <a:pt x="6127" y="61574"/>
                  </a:cubicBezTo>
                  <a:cubicBezTo>
                    <a:pt x="6127" y="61574"/>
                    <a:pt x="742" y="66959"/>
                    <a:pt x="2537" y="70548"/>
                  </a:cubicBezTo>
                  <a:cubicBezTo>
                    <a:pt x="4332" y="75335"/>
                    <a:pt x="10913" y="77130"/>
                    <a:pt x="10913" y="77130"/>
                  </a:cubicBezTo>
                  <a:cubicBezTo>
                    <a:pt x="10913" y="77130"/>
                    <a:pt x="6127" y="80121"/>
                    <a:pt x="10314" y="86702"/>
                  </a:cubicBezTo>
                  <a:cubicBezTo>
                    <a:pt x="14503" y="93284"/>
                    <a:pt x="34246" y="84908"/>
                    <a:pt x="46810" y="77130"/>
                  </a:cubicBezTo>
                  <a:cubicBezTo>
                    <a:pt x="59374" y="68754"/>
                    <a:pt x="61768" y="64566"/>
                    <a:pt x="64160" y="53198"/>
                  </a:cubicBezTo>
                  <a:cubicBezTo>
                    <a:pt x="66554" y="41831"/>
                    <a:pt x="57579" y="3540"/>
                    <a:pt x="57579" y="3540"/>
                  </a:cubicBezTo>
                  <a:cubicBezTo>
                    <a:pt x="57579" y="3540"/>
                    <a:pt x="51597" y="-2443"/>
                    <a:pt x="46212" y="114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324819" y="4792228"/>
              <a:ext cx="141956" cy="167278"/>
            </a:xfrm>
            <a:custGeom>
              <a:rect b="b" l="l" r="r" t="t"/>
              <a:pathLst>
                <a:path extrusionOk="0" h="176547" w="149822">
                  <a:moveTo>
                    <a:pt x="125042" y="0"/>
                  </a:moveTo>
                  <a:cubicBezTo>
                    <a:pt x="116666" y="70598"/>
                    <a:pt x="65812" y="147777"/>
                    <a:pt x="0" y="171111"/>
                  </a:cubicBezTo>
                  <a:cubicBezTo>
                    <a:pt x="4786" y="176495"/>
                    <a:pt x="16154" y="179487"/>
                    <a:pt x="43675" y="172307"/>
                  </a:cubicBezTo>
                  <a:cubicBezTo>
                    <a:pt x="98718" y="157948"/>
                    <a:pt x="171709" y="89743"/>
                    <a:pt x="143589" y="25726"/>
                  </a:cubicBezTo>
                  <a:cubicBezTo>
                    <a:pt x="138205" y="13761"/>
                    <a:pt x="132222" y="5385"/>
                    <a:pt x="125042" y="0"/>
                  </a:cubicBezTo>
                  <a:close/>
                </a:path>
              </a:pathLst>
            </a:custGeom>
            <a:solidFill>
              <a:srgbClr val="F9AD0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256052" y="4780996"/>
              <a:ext cx="187319" cy="173372"/>
            </a:xfrm>
            <a:custGeom>
              <a:rect b="b" l="l" r="r" t="t"/>
              <a:pathLst>
                <a:path extrusionOk="0" h="182978" w="197698">
                  <a:moveTo>
                    <a:pt x="197698" y="11868"/>
                  </a:moveTo>
                  <a:cubicBezTo>
                    <a:pt x="166588" y="-13858"/>
                    <a:pt x="124109" y="10073"/>
                    <a:pt x="122314" y="11270"/>
                  </a:cubicBezTo>
                  <a:cubicBezTo>
                    <a:pt x="97186" y="28620"/>
                    <a:pt x="102571" y="30415"/>
                    <a:pt x="70861" y="60928"/>
                  </a:cubicBezTo>
                  <a:cubicBezTo>
                    <a:pt x="39152" y="91440"/>
                    <a:pt x="18212" y="81868"/>
                    <a:pt x="3853" y="101013"/>
                  </a:cubicBezTo>
                  <a:cubicBezTo>
                    <a:pt x="-9908" y="120158"/>
                    <a:pt x="17614" y="129133"/>
                    <a:pt x="17614" y="129133"/>
                  </a:cubicBezTo>
                  <a:cubicBezTo>
                    <a:pt x="6246" y="153663"/>
                    <a:pt x="43340" y="154859"/>
                    <a:pt x="43340" y="154859"/>
                  </a:cubicBezTo>
                  <a:cubicBezTo>
                    <a:pt x="38554" y="174603"/>
                    <a:pt x="70263" y="170415"/>
                    <a:pt x="70263" y="170415"/>
                  </a:cubicBezTo>
                  <a:cubicBezTo>
                    <a:pt x="70263" y="170415"/>
                    <a:pt x="67870" y="177594"/>
                    <a:pt x="72656" y="182979"/>
                  </a:cubicBezTo>
                  <a:cubicBezTo>
                    <a:pt x="138468" y="159646"/>
                    <a:pt x="189323" y="82466"/>
                    <a:pt x="197698" y="118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310255" y="4563064"/>
              <a:ext cx="360215" cy="463390"/>
            </a:xfrm>
            <a:custGeom>
              <a:rect b="b" l="l" r="r" t="t"/>
              <a:pathLst>
                <a:path extrusionOk="0" h="489066" w="380174">
                  <a:moveTo>
                    <a:pt x="368378" y="370159"/>
                  </a:moveTo>
                  <a:cubicBezTo>
                    <a:pt x="368378" y="370159"/>
                    <a:pt x="394104" y="351014"/>
                    <a:pt x="369574" y="346228"/>
                  </a:cubicBezTo>
                  <a:cubicBezTo>
                    <a:pt x="369574" y="346228"/>
                    <a:pt x="388121" y="323493"/>
                    <a:pt x="365984" y="323493"/>
                  </a:cubicBezTo>
                  <a:cubicBezTo>
                    <a:pt x="343249" y="323493"/>
                    <a:pt x="295386" y="341441"/>
                    <a:pt x="246327" y="315117"/>
                  </a:cubicBezTo>
                  <a:cubicBezTo>
                    <a:pt x="219404" y="300758"/>
                    <a:pt x="205045" y="289988"/>
                    <a:pt x="195472" y="278621"/>
                  </a:cubicBezTo>
                  <a:cubicBezTo>
                    <a:pt x="187694" y="269048"/>
                    <a:pt x="182908" y="258279"/>
                    <a:pt x="178720" y="245117"/>
                  </a:cubicBezTo>
                  <a:cubicBezTo>
                    <a:pt x="178720" y="245117"/>
                    <a:pt x="262480" y="223578"/>
                    <a:pt x="254104" y="121271"/>
                  </a:cubicBezTo>
                  <a:cubicBezTo>
                    <a:pt x="253506" y="111698"/>
                    <a:pt x="251711" y="102724"/>
                    <a:pt x="249318" y="94348"/>
                  </a:cubicBezTo>
                  <a:cubicBezTo>
                    <a:pt x="227780" y="11186"/>
                    <a:pt x="138635" y="-15737"/>
                    <a:pt x="140429" y="11186"/>
                  </a:cubicBezTo>
                  <a:cubicBezTo>
                    <a:pt x="140429" y="11186"/>
                    <a:pt x="99746" y="-15139"/>
                    <a:pt x="99148" y="12981"/>
                  </a:cubicBezTo>
                  <a:cubicBezTo>
                    <a:pt x="99148" y="12981"/>
                    <a:pt x="8806" y="49476"/>
                    <a:pt x="1028" y="120673"/>
                  </a:cubicBezTo>
                  <a:cubicBezTo>
                    <a:pt x="-8544" y="205630"/>
                    <a:pt x="51883" y="237339"/>
                    <a:pt x="51883" y="237339"/>
                  </a:cubicBezTo>
                  <a:cubicBezTo>
                    <a:pt x="51883" y="237339"/>
                    <a:pt x="50088" y="254091"/>
                    <a:pt x="33336" y="274433"/>
                  </a:cubicBezTo>
                  <a:cubicBezTo>
                    <a:pt x="29148" y="279219"/>
                    <a:pt x="24960" y="286997"/>
                    <a:pt x="21370" y="297766"/>
                  </a:cubicBezTo>
                  <a:cubicBezTo>
                    <a:pt x="10002" y="332467"/>
                    <a:pt x="6413" y="422210"/>
                    <a:pt x="74618" y="461697"/>
                  </a:cubicBezTo>
                  <a:cubicBezTo>
                    <a:pt x="113506" y="484432"/>
                    <a:pt x="165558" y="498193"/>
                    <a:pt x="245728" y="482039"/>
                  </a:cubicBezTo>
                  <a:cubicBezTo>
                    <a:pt x="251113" y="480843"/>
                    <a:pt x="257096" y="479646"/>
                    <a:pt x="262480" y="477851"/>
                  </a:cubicBezTo>
                  <a:cubicBezTo>
                    <a:pt x="297780" y="464689"/>
                    <a:pt x="313335" y="419817"/>
                    <a:pt x="343249" y="404860"/>
                  </a:cubicBezTo>
                  <a:cubicBezTo>
                    <a:pt x="373164" y="388706"/>
                    <a:pt x="381540" y="374945"/>
                    <a:pt x="368378" y="3701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434079" y="4786792"/>
              <a:ext cx="217916" cy="157982"/>
            </a:xfrm>
            <a:custGeom>
              <a:rect b="b" l="l" r="r" t="t"/>
              <a:pathLst>
                <a:path extrusionOk="0" h="166736" w="229990">
                  <a:moveTo>
                    <a:pt x="222594" y="54804"/>
                  </a:moveTo>
                  <a:cubicBezTo>
                    <a:pt x="204047" y="40445"/>
                    <a:pt x="186098" y="55402"/>
                    <a:pt x="147210" y="35061"/>
                  </a:cubicBezTo>
                  <a:cubicBezTo>
                    <a:pt x="107723" y="14719"/>
                    <a:pt x="112509" y="11727"/>
                    <a:pt x="83791" y="2155"/>
                  </a:cubicBezTo>
                  <a:cubicBezTo>
                    <a:pt x="81996" y="1556"/>
                    <a:pt x="34133" y="-9213"/>
                    <a:pt x="11398" y="23693"/>
                  </a:cubicBezTo>
                  <a:cubicBezTo>
                    <a:pt x="6013" y="31471"/>
                    <a:pt x="2424" y="41044"/>
                    <a:pt x="629" y="54206"/>
                  </a:cubicBezTo>
                  <a:cubicBezTo>
                    <a:pt x="-8346" y="123608"/>
                    <a:pt x="80800" y="168479"/>
                    <a:pt x="137637" y="166684"/>
                  </a:cubicBezTo>
                  <a:cubicBezTo>
                    <a:pt x="165757" y="166086"/>
                    <a:pt x="175928" y="159505"/>
                    <a:pt x="178919" y="152924"/>
                  </a:cubicBezTo>
                  <a:cubicBezTo>
                    <a:pt x="181911" y="146342"/>
                    <a:pt x="177722" y="140360"/>
                    <a:pt x="177722" y="140360"/>
                  </a:cubicBezTo>
                  <a:cubicBezTo>
                    <a:pt x="177722" y="140360"/>
                    <a:pt x="209432" y="134975"/>
                    <a:pt x="199261" y="117625"/>
                  </a:cubicBezTo>
                  <a:cubicBezTo>
                    <a:pt x="199261" y="117625"/>
                    <a:pt x="234560" y="106257"/>
                    <a:pt x="216611" y="85915"/>
                  </a:cubicBezTo>
                  <a:cubicBezTo>
                    <a:pt x="217808" y="85915"/>
                    <a:pt x="241739" y="69762"/>
                    <a:pt x="222594" y="5480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269364" y="4655760"/>
              <a:ext cx="58916" cy="40815"/>
            </a:xfrm>
            <a:custGeom>
              <a:rect b="b" l="l" r="r" t="t"/>
              <a:pathLst>
                <a:path extrusionOk="0" h="43076" w="62180">
                  <a:moveTo>
                    <a:pt x="62181" y="43077"/>
                  </a:moveTo>
                  <a:cubicBezTo>
                    <a:pt x="62181" y="43077"/>
                    <a:pt x="22694" y="37692"/>
                    <a:pt x="7138" y="25128"/>
                  </a:cubicBezTo>
                  <a:cubicBezTo>
                    <a:pt x="-7819" y="13162"/>
                    <a:pt x="3549" y="0"/>
                    <a:pt x="15514" y="0"/>
                  </a:cubicBezTo>
                  <a:cubicBezTo>
                    <a:pt x="28078" y="0"/>
                    <a:pt x="62181" y="43077"/>
                    <a:pt x="62181" y="4307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280126" y="4656892"/>
              <a:ext cx="43608" cy="31177"/>
            </a:xfrm>
            <a:custGeom>
              <a:rect b="b" l="l" r="r" t="t"/>
              <a:pathLst>
                <a:path extrusionOk="0" h="32905" w="46024">
                  <a:moveTo>
                    <a:pt x="46024" y="32906"/>
                  </a:moveTo>
                  <a:cubicBezTo>
                    <a:pt x="46024" y="32906"/>
                    <a:pt x="16110" y="28119"/>
                    <a:pt x="5341" y="19145"/>
                  </a:cubicBezTo>
                  <a:cubicBezTo>
                    <a:pt x="-6027" y="9573"/>
                    <a:pt x="2947" y="0"/>
                    <a:pt x="11922" y="0"/>
                  </a:cubicBezTo>
                  <a:cubicBezTo>
                    <a:pt x="21495" y="0"/>
                    <a:pt x="46024" y="32906"/>
                    <a:pt x="46024" y="3290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275249" y="4619934"/>
              <a:ext cx="65163" cy="79831"/>
            </a:xfrm>
            <a:custGeom>
              <a:rect b="b" l="l" r="r" t="t"/>
              <a:pathLst>
                <a:path extrusionOk="0" h="84254" w="68774">
                  <a:moveTo>
                    <a:pt x="51176" y="22296"/>
                  </a:moveTo>
                  <a:cubicBezTo>
                    <a:pt x="51176" y="22296"/>
                    <a:pt x="66732" y="33664"/>
                    <a:pt x="63142" y="45629"/>
                  </a:cubicBezTo>
                  <a:cubicBezTo>
                    <a:pt x="60151" y="57595"/>
                    <a:pt x="64937" y="65971"/>
                    <a:pt x="67928" y="73749"/>
                  </a:cubicBezTo>
                  <a:cubicBezTo>
                    <a:pt x="70920" y="81527"/>
                    <a:pt x="66133" y="89903"/>
                    <a:pt x="51176" y="79133"/>
                  </a:cubicBezTo>
                  <a:cubicBezTo>
                    <a:pt x="36817" y="68364"/>
                    <a:pt x="12287" y="45031"/>
                    <a:pt x="2116" y="21099"/>
                  </a:cubicBezTo>
                  <a:cubicBezTo>
                    <a:pt x="-7456" y="-2832"/>
                    <a:pt x="18270" y="-2832"/>
                    <a:pt x="23057" y="3749"/>
                  </a:cubicBezTo>
                  <a:cubicBezTo>
                    <a:pt x="29039" y="10330"/>
                    <a:pt x="37416" y="19305"/>
                    <a:pt x="51176" y="222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1348193" y="4699571"/>
              <a:ext cx="42936" cy="27924"/>
            </a:xfrm>
            <a:custGeom>
              <a:rect b="b" l="l" r="r" t="t"/>
              <a:pathLst>
                <a:path extrusionOk="0" h="29471" w="45315">
                  <a:moveTo>
                    <a:pt x="433" y="4565"/>
                  </a:moveTo>
                  <a:cubicBezTo>
                    <a:pt x="-1961" y="10548"/>
                    <a:pt x="5817" y="20120"/>
                    <a:pt x="17783" y="25505"/>
                  </a:cubicBezTo>
                  <a:cubicBezTo>
                    <a:pt x="30347" y="30890"/>
                    <a:pt x="42313" y="30890"/>
                    <a:pt x="44706" y="24907"/>
                  </a:cubicBezTo>
                  <a:cubicBezTo>
                    <a:pt x="47697" y="18924"/>
                    <a:pt x="39321" y="9351"/>
                    <a:pt x="27356" y="3967"/>
                  </a:cubicBezTo>
                  <a:cubicBezTo>
                    <a:pt x="14791" y="-1418"/>
                    <a:pt x="2826" y="-1418"/>
                    <a:pt x="433" y="45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1514508" y="5010240"/>
              <a:ext cx="48598" cy="88482"/>
            </a:xfrm>
            <a:custGeom>
              <a:rect b="b" l="l" r="r" t="t"/>
              <a:pathLst>
                <a:path extrusionOk="0" h="93385" w="51291">
                  <a:moveTo>
                    <a:pt x="9582" y="7180"/>
                  </a:moveTo>
                  <a:lnTo>
                    <a:pt x="28129" y="41282"/>
                  </a:lnTo>
                  <a:cubicBezTo>
                    <a:pt x="28129" y="41282"/>
                    <a:pt x="-589" y="68803"/>
                    <a:pt x="9" y="75384"/>
                  </a:cubicBezTo>
                  <a:cubicBezTo>
                    <a:pt x="9" y="81966"/>
                    <a:pt x="10778" y="78974"/>
                    <a:pt x="10778" y="78974"/>
                  </a:cubicBezTo>
                  <a:cubicBezTo>
                    <a:pt x="10778" y="78974"/>
                    <a:pt x="11377" y="86154"/>
                    <a:pt x="14966" y="87949"/>
                  </a:cubicBezTo>
                  <a:cubicBezTo>
                    <a:pt x="19753" y="90342"/>
                    <a:pt x="25736" y="86752"/>
                    <a:pt x="25736" y="86752"/>
                  </a:cubicBezTo>
                  <a:cubicBezTo>
                    <a:pt x="25736" y="86752"/>
                    <a:pt x="24539" y="92136"/>
                    <a:pt x="32317" y="93333"/>
                  </a:cubicBezTo>
                  <a:cubicBezTo>
                    <a:pt x="39496" y="94530"/>
                    <a:pt x="47872" y="74786"/>
                    <a:pt x="50265" y="59829"/>
                  </a:cubicBezTo>
                  <a:cubicBezTo>
                    <a:pt x="52659" y="45470"/>
                    <a:pt x="50864" y="40085"/>
                    <a:pt x="44881" y="31111"/>
                  </a:cubicBezTo>
                  <a:cubicBezTo>
                    <a:pt x="38300" y="21538"/>
                    <a:pt x="19753" y="0"/>
                    <a:pt x="19753" y="0"/>
                  </a:cubicBezTo>
                  <a:cubicBezTo>
                    <a:pt x="19753" y="0"/>
                    <a:pt x="10778" y="598"/>
                    <a:pt x="9582" y="718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359169" y="4654627"/>
              <a:ext cx="35573" cy="31745"/>
            </a:xfrm>
            <a:custGeom>
              <a:rect b="b" l="l" r="r" t="t"/>
              <a:pathLst>
                <a:path extrusionOk="0" h="33504" w="37544">
                  <a:moveTo>
                    <a:pt x="14562" y="33504"/>
                  </a:moveTo>
                  <a:cubicBezTo>
                    <a:pt x="12767" y="33504"/>
                    <a:pt x="10972" y="33504"/>
                    <a:pt x="9177" y="32906"/>
                  </a:cubicBezTo>
                  <a:cubicBezTo>
                    <a:pt x="5588" y="31709"/>
                    <a:pt x="3195" y="29316"/>
                    <a:pt x="1400" y="26325"/>
                  </a:cubicBezTo>
                  <a:cubicBezTo>
                    <a:pt x="-994" y="20940"/>
                    <a:pt x="-395" y="12564"/>
                    <a:pt x="3793" y="1795"/>
                  </a:cubicBezTo>
                  <a:cubicBezTo>
                    <a:pt x="3793" y="1196"/>
                    <a:pt x="3793" y="1196"/>
                    <a:pt x="3793" y="1196"/>
                  </a:cubicBezTo>
                  <a:cubicBezTo>
                    <a:pt x="3793" y="598"/>
                    <a:pt x="4391" y="0"/>
                    <a:pt x="5588" y="0"/>
                  </a:cubicBezTo>
                  <a:cubicBezTo>
                    <a:pt x="6186" y="0"/>
                    <a:pt x="6785" y="1196"/>
                    <a:pt x="6785" y="1795"/>
                  </a:cubicBezTo>
                  <a:cubicBezTo>
                    <a:pt x="6785" y="1795"/>
                    <a:pt x="6785" y="2393"/>
                    <a:pt x="6186" y="2991"/>
                  </a:cubicBezTo>
                  <a:cubicBezTo>
                    <a:pt x="1400" y="15555"/>
                    <a:pt x="1998" y="21538"/>
                    <a:pt x="3793" y="25128"/>
                  </a:cubicBezTo>
                  <a:cubicBezTo>
                    <a:pt x="4989" y="27521"/>
                    <a:pt x="6785" y="29316"/>
                    <a:pt x="9776" y="29914"/>
                  </a:cubicBezTo>
                  <a:cubicBezTo>
                    <a:pt x="23537" y="34701"/>
                    <a:pt x="34904" y="14359"/>
                    <a:pt x="34904" y="14359"/>
                  </a:cubicBezTo>
                  <a:cubicBezTo>
                    <a:pt x="35502" y="13761"/>
                    <a:pt x="36100" y="13162"/>
                    <a:pt x="36699" y="13761"/>
                  </a:cubicBezTo>
                  <a:cubicBezTo>
                    <a:pt x="37297" y="14359"/>
                    <a:pt x="37895" y="14957"/>
                    <a:pt x="37297" y="15555"/>
                  </a:cubicBezTo>
                  <a:cubicBezTo>
                    <a:pt x="37895" y="16154"/>
                    <a:pt x="28323" y="33504"/>
                    <a:pt x="14562" y="3350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695407" y="4907658"/>
              <a:ext cx="89454" cy="53590"/>
            </a:xfrm>
            <a:custGeom>
              <a:rect b="b" l="l" r="r" t="t"/>
              <a:pathLst>
                <a:path extrusionOk="0" h="56559" w="94411">
                  <a:moveTo>
                    <a:pt x="90672" y="24623"/>
                  </a:moveTo>
                  <a:lnTo>
                    <a:pt x="52980" y="35392"/>
                  </a:lnTo>
                  <a:cubicBezTo>
                    <a:pt x="52980" y="35392"/>
                    <a:pt x="32040" y="1289"/>
                    <a:pt x="25459" y="93"/>
                  </a:cubicBezTo>
                  <a:cubicBezTo>
                    <a:pt x="18878" y="-1104"/>
                    <a:pt x="19476" y="9665"/>
                    <a:pt x="19476" y="9665"/>
                  </a:cubicBezTo>
                  <a:cubicBezTo>
                    <a:pt x="19476" y="9665"/>
                    <a:pt x="12296" y="8469"/>
                    <a:pt x="9903" y="11460"/>
                  </a:cubicBezTo>
                  <a:cubicBezTo>
                    <a:pt x="6313" y="15648"/>
                    <a:pt x="8706" y="22230"/>
                    <a:pt x="8706" y="22230"/>
                  </a:cubicBezTo>
                  <a:cubicBezTo>
                    <a:pt x="8706" y="22230"/>
                    <a:pt x="3921" y="19836"/>
                    <a:pt x="331" y="27016"/>
                  </a:cubicBezTo>
                  <a:cubicBezTo>
                    <a:pt x="-2661" y="34195"/>
                    <a:pt x="15287" y="46161"/>
                    <a:pt x="28450" y="52144"/>
                  </a:cubicBezTo>
                  <a:cubicBezTo>
                    <a:pt x="42210" y="58127"/>
                    <a:pt x="46997" y="57529"/>
                    <a:pt x="57767" y="53340"/>
                  </a:cubicBezTo>
                  <a:cubicBezTo>
                    <a:pt x="68535" y="49153"/>
                    <a:pt x="93664" y="35392"/>
                    <a:pt x="93664" y="35392"/>
                  </a:cubicBezTo>
                  <a:cubicBezTo>
                    <a:pt x="93664" y="35392"/>
                    <a:pt x="96655" y="27016"/>
                    <a:pt x="90672" y="246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822031" y="4653061"/>
              <a:ext cx="205449" cy="214506"/>
            </a:xfrm>
            <a:custGeom>
              <a:rect b="b" l="l" r="r" t="t"/>
              <a:pathLst>
                <a:path extrusionOk="0" h="226392" w="216833">
                  <a:moveTo>
                    <a:pt x="2356" y="144047"/>
                  </a:moveTo>
                  <a:cubicBezTo>
                    <a:pt x="6544" y="124902"/>
                    <a:pt x="17313" y="107552"/>
                    <a:pt x="61587" y="93193"/>
                  </a:cubicBezTo>
                  <a:cubicBezTo>
                    <a:pt x="105860" y="78834"/>
                    <a:pt x="123210" y="47723"/>
                    <a:pt x="142356" y="13620"/>
                  </a:cubicBezTo>
                  <a:cubicBezTo>
                    <a:pt x="161501" y="-20482"/>
                    <a:pt x="165090" y="20201"/>
                    <a:pt x="165090" y="20201"/>
                  </a:cubicBezTo>
                  <a:cubicBezTo>
                    <a:pt x="165090" y="20201"/>
                    <a:pt x="190219" y="14219"/>
                    <a:pt x="188424" y="45928"/>
                  </a:cubicBezTo>
                  <a:cubicBezTo>
                    <a:pt x="188424" y="45928"/>
                    <a:pt x="207569" y="39945"/>
                    <a:pt x="206971" y="66270"/>
                  </a:cubicBezTo>
                  <a:cubicBezTo>
                    <a:pt x="206971" y="66270"/>
                    <a:pt x="227911" y="69261"/>
                    <a:pt x="208766" y="99774"/>
                  </a:cubicBezTo>
                  <a:cubicBezTo>
                    <a:pt x="189620" y="130287"/>
                    <a:pt x="198595" y="172167"/>
                    <a:pt x="148937" y="206269"/>
                  </a:cubicBezTo>
                  <a:cubicBezTo>
                    <a:pt x="98681" y="239774"/>
                    <a:pt x="-17986" y="239175"/>
                    <a:pt x="2356" y="1440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1843164" y="4619519"/>
              <a:ext cx="174948" cy="216353"/>
            </a:xfrm>
            <a:custGeom>
              <a:rect b="b" l="l" r="r" t="t"/>
              <a:pathLst>
                <a:path extrusionOk="0" h="228341" w="184642">
                  <a:moveTo>
                    <a:pt x="7549" y="190854"/>
                  </a:moveTo>
                  <a:cubicBezTo>
                    <a:pt x="-2024" y="176495"/>
                    <a:pt x="-5613" y="152564"/>
                    <a:pt x="15925" y="134017"/>
                  </a:cubicBezTo>
                  <a:cubicBezTo>
                    <a:pt x="53018" y="91538"/>
                    <a:pt x="87121" y="49658"/>
                    <a:pt x="106266" y="0"/>
                  </a:cubicBezTo>
                  <a:cubicBezTo>
                    <a:pt x="123617" y="98718"/>
                    <a:pt x="52420" y="129829"/>
                    <a:pt x="52420" y="129829"/>
                  </a:cubicBezTo>
                  <a:cubicBezTo>
                    <a:pt x="66181" y="159743"/>
                    <a:pt x="78147" y="172906"/>
                    <a:pt x="131993" y="193846"/>
                  </a:cubicBezTo>
                  <a:cubicBezTo>
                    <a:pt x="150540" y="201025"/>
                    <a:pt x="168489" y="202820"/>
                    <a:pt x="184642" y="201623"/>
                  </a:cubicBezTo>
                  <a:cubicBezTo>
                    <a:pt x="126608" y="231538"/>
                    <a:pt x="53018" y="246495"/>
                    <a:pt x="7549" y="190854"/>
                  </a:cubicBezTo>
                  <a:close/>
                </a:path>
              </a:pathLst>
            </a:custGeom>
            <a:solidFill>
              <a:srgbClr val="F4C60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1695361" y="4499124"/>
              <a:ext cx="410264" cy="489566"/>
            </a:xfrm>
            <a:custGeom>
              <a:rect b="b" l="l" r="r" t="t"/>
              <a:pathLst>
                <a:path extrusionOk="0" h="516692" w="432996">
                  <a:moveTo>
                    <a:pt x="422771" y="362332"/>
                  </a:moveTo>
                  <a:cubicBezTo>
                    <a:pt x="422771" y="362332"/>
                    <a:pt x="447300" y="338400"/>
                    <a:pt x="420377" y="337204"/>
                  </a:cubicBezTo>
                  <a:cubicBezTo>
                    <a:pt x="420377" y="337204"/>
                    <a:pt x="436531" y="310879"/>
                    <a:pt x="413197" y="313871"/>
                  </a:cubicBezTo>
                  <a:cubicBezTo>
                    <a:pt x="397642" y="315665"/>
                    <a:pt x="371916" y="327033"/>
                    <a:pt x="340805" y="328828"/>
                  </a:cubicBezTo>
                  <a:cubicBezTo>
                    <a:pt x="282173" y="358144"/>
                    <a:pt x="209181" y="373101"/>
                    <a:pt x="163113" y="318059"/>
                  </a:cubicBezTo>
                  <a:cubicBezTo>
                    <a:pt x="153541" y="303700"/>
                    <a:pt x="149950" y="279768"/>
                    <a:pt x="171489" y="261221"/>
                  </a:cubicBezTo>
                  <a:cubicBezTo>
                    <a:pt x="208583" y="218743"/>
                    <a:pt x="242685" y="176862"/>
                    <a:pt x="261831" y="127204"/>
                  </a:cubicBezTo>
                  <a:cubicBezTo>
                    <a:pt x="261233" y="124213"/>
                    <a:pt x="260634" y="121820"/>
                    <a:pt x="260036" y="118828"/>
                  </a:cubicBezTo>
                  <a:cubicBezTo>
                    <a:pt x="237301" y="13529"/>
                    <a:pt x="129010" y="-19975"/>
                    <a:pt x="134993" y="11136"/>
                  </a:cubicBezTo>
                  <a:cubicBezTo>
                    <a:pt x="134993" y="11136"/>
                    <a:pt x="89523" y="-11000"/>
                    <a:pt x="92515" y="18914"/>
                  </a:cubicBezTo>
                  <a:cubicBezTo>
                    <a:pt x="92515" y="18914"/>
                    <a:pt x="13541" y="49427"/>
                    <a:pt x="1575" y="134384"/>
                  </a:cubicBezTo>
                  <a:cubicBezTo>
                    <a:pt x="-12784" y="234896"/>
                    <a:pt x="75763" y="257631"/>
                    <a:pt x="75763" y="257631"/>
                  </a:cubicBezTo>
                  <a:cubicBezTo>
                    <a:pt x="75763" y="257631"/>
                    <a:pt x="75164" y="283358"/>
                    <a:pt x="60207" y="307289"/>
                  </a:cubicBezTo>
                  <a:cubicBezTo>
                    <a:pt x="55421" y="315067"/>
                    <a:pt x="50634" y="328828"/>
                    <a:pt x="49438" y="346777"/>
                  </a:cubicBezTo>
                  <a:cubicBezTo>
                    <a:pt x="46447" y="385665"/>
                    <a:pt x="69780" y="470024"/>
                    <a:pt x="129010" y="496349"/>
                  </a:cubicBezTo>
                  <a:cubicBezTo>
                    <a:pt x="165506" y="512503"/>
                    <a:pt x="212172" y="525665"/>
                    <a:pt x="286959" y="508913"/>
                  </a:cubicBezTo>
                  <a:cubicBezTo>
                    <a:pt x="302514" y="505323"/>
                    <a:pt x="327044" y="496349"/>
                    <a:pt x="330036" y="493357"/>
                  </a:cubicBezTo>
                  <a:cubicBezTo>
                    <a:pt x="362942" y="478400"/>
                    <a:pt x="371317" y="420964"/>
                    <a:pt x="400035" y="401221"/>
                  </a:cubicBezTo>
                  <a:cubicBezTo>
                    <a:pt x="429950" y="380879"/>
                    <a:pt x="437129" y="365323"/>
                    <a:pt x="422771" y="3623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1659973" y="4621186"/>
              <a:ext cx="56193" cy="29396"/>
            </a:xfrm>
            <a:custGeom>
              <a:rect b="b" l="l" r="r" t="t"/>
              <a:pathLst>
                <a:path extrusionOk="0" h="31025" w="59307">
                  <a:moveTo>
                    <a:pt x="59307" y="21571"/>
                  </a:moveTo>
                  <a:cubicBezTo>
                    <a:pt x="59307" y="21571"/>
                    <a:pt x="27597" y="33537"/>
                    <a:pt x="11444" y="30546"/>
                  </a:cubicBezTo>
                  <a:cubicBezTo>
                    <a:pt x="-4710" y="27554"/>
                    <a:pt x="-1719" y="13195"/>
                    <a:pt x="7854" y="8409"/>
                  </a:cubicBezTo>
                  <a:cubicBezTo>
                    <a:pt x="10247" y="7212"/>
                    <a:pt x="28196" y="-565"/>
                    <a:pt x="33580" y="33"/>
                  </a:cubicBezTo>
                  <a:cubicBezTo>
                    <a:pt x="49136" y="3024"/>
                    <a:pt x="59307" y="21571"/>
                    <a:pt x="59307" y="2157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651576" y="4574818"/>
              <a:ext cx="78258" cy="74728"/>
            </a:xfrm>
            <a:custGeom>
              <a:rect b="b" l="l" r="r" t="t"/>
              <a:pathLst>
                <a:path extrusionOk="0" h="78869" w="82594">
                  <a:moveTo>
                    <a:pt x="54419" y="16716"/>
                  </a:moveTo>
                  <a:cubicBezTo>
                    <a:pt x="54419" y="16716"/>
                    <a:pt x="72367" y="25690"/>
                    <a:pt x="71171" y="38853"/>
                  </a:cubicBezTo>
                  <a:cubicBezTo>
                    <a:pt x="69974" y="51417"/>
                    <a:pt x="76555" y="59195"/>
                    <a:pt x="80743" y="66972"/>
                  </a:cubicBezTo>
                  <a:cubicBezTo>
                    <a:pt x="85529" y="74152"/>
                    <a:pt x="81342" y="84323"/>
                    <a:pt x="64589" y="75348"/>
                  </a:cubicBezTo>
                  <a:cubicBezTo>
                    <a:pt x="47838" y="66972"/>
                    <a:pt x="18521" y="47229"/>
                    <a:pt x="4162" y="23896"/>
                  </a:cubicBezTo>
                  <a:cubicBezTo>
                    <a:pt x="-10197" y="1160"/>
                    <a:pt x="16726" y="-3626"/>
                    <a:pt x="22709" y="2357"/>
                  </a:cubicBezTo>
                  <a:cubicBezTo>
                    <a:pt x="29889" y="8340"/>
                    <a:pt x="39461" y="16118"/>
                    <a:pt x="54419" y="1671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1745731" y="4644958"/>
              <a:ext cx="45556" cy="28995"/>
            </a:xfrm>
            <a:custGeom>
              <a:rect b="b" l="l" r="r" t="t"/>
              <a:pathLst>
                <a:path extrusionOk="0" h="30602" w="48080">
                  <a:moveTo>
                    <a:pt x="408" y="5429"/>
                  </a:moveTo>
                  <a:cubicBezTo>
                    <a:pt x="-1986" y="12011"/>
                    <a:pt x="6390" y="21583"/>
                    <a:pt x="19553" y="26968"/>
                  </a:cubicBezTo>
                  <a:cubicBezTo>
                    <a:pt x="32715" y="32352"/>
                    <a:pt x="45279" y="31754"/>
                    <a:pt x="47672" y="25173"/>
                  </a:cubicBezTo>
                  <a:cubicBezTo>
                    <a:pt x="50066" y="18592"/>
                    <a:pt x="41690" y="9019"/>
                    <a:pt x="28528" y="3635"/>
                  </a:cubicBezTo>
                  <a:cubicBezTo>
                    <a:pt x="15963" y="-1750"/>
                    <a:pt x="3399" y="-1152"/>
                    <a:pt x="408" y="542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1823472" y="4670086"/>
              <a:ext cx="258257" cy="234781"/>
            </a:xfrm>
            <a:custGeom>
              <a:rect b="b" l="l" r="r" t="t"/>
              <a:pathLst>
                <a:path extrusionOk="0" h="247790" w="272567">
                  <a:moveTo>
                    <a:pt x="263483" y="87770"/>
                  </a:moveTo>
                  <a:cubicBezTo>
                    <a:pt x="270064" y="57855"/>
                    <a:pt x="246730" y="60248"/>
                    <a:pt x="246730" y="60248"/>
                  </a:cubicBezTo>
                  <a:cubicBezTo>
                    <a:pt x="256303" y="23753"/>
                    <a:pt x="225790" y="25548"/>
                    <a:pt x="225790" y="25548"/>
                  </a:cubicBezTo>
                  <a:cubicBezTo>
                    <a:pt x="225790" y="25548"/>
                    <a:pt x="231175" y="-22315"/>
                    <a:pt x="200662" y="12984"/>
                  </a:cubicBezTo>
                  <a:cubicBezTo>
                    <a:pt x="170149" y="48283"/>
                    <a:pt x="143825" y="80590"/>
                    <a:pt x="88782" y="87171"/>
                  </a:cubicBezTo>
                  <a:cubicBezTo>
                    <a:pt x="34338" y="93753"/>
                    <a:pt x="17585" y="111701"/>
                    <a:pt x="8611" y="132641"/>
                  </a:cubicBezTo>
                  <a:cubicBezTo>
                    <a:pt x="5619" y="139223"/>
                    <a:pt x="3825" y="145206"/>
                    <a:pt x="2628" y="151188"/>
                  </a:cubicBezTo>
                  <a:cubicBezTo>
                    <a:pt x="-19509" y="242128"/>
                    <a:pt x="103739" y="263667"/>
                    <a:pt x="164765" y="237342"/>
                  </a:cubicBezTo>
                  <a:cubicBezTo>
                    <a:pt x="223397" y="211616"/>
                    <a:pt x="228781" y="169137"/>
                    <a:pt x="250320" y="138026"/>
                  </a:cubicBezTo>
                  <a:cubicBezTo>
                    <a:pt x="252713" y="134436"/>
                    <a:pt x="255704" y="130847"/>
                    <a:pt x="258696" y="127855"/>
                  </a:cubicBezTo>
                  <a:cubicBezTo>
                    <a:pt x="286815" y="96146"/>
                    <a:pt x="263483" y="87770"/>
                    <a:pt x="263483" y="877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1742994" y="4600637"/>
              <a:ext cx="14755" cy="19096"/>
            </a:xfrm>
            <a:custGeom>
              <a:rect b="b" l="l" r="r" t="t"/>
              <a:pathLst>
                <a:path extrusionOk="0" h="20154" w="15573">
                  <a:moveTo>
                    <a:pt x="15265" y="11573"/>
                  </a:moveTo>
                  <a:cubicBezTo>
                    <a:pt x="14069" y="16958"/>
                    <a:pt x="9880" y="21146"/>
                    <a:pt x="5693" y="19949"/>
                  </a:cubicBezTo>
                  <a:cubicBezTo>
                    <a:pt x="1505" y="19351"/>
                    <a:pt x="-888" y="13966"/>
                    <a:pt x="308" y="8582"/>
                  </a:cubicBezTo>
                  <a:cubicBezTo>
                    <a:pt x="1505" y="3197"/>
                    <a:pt x="5693" y="-991"/>
                    <a:pt x="9880" y="206"/>
                  </a:cubicBezTo>
                  <a:cubicBezTo>
                    <a:pt x="14069" y="804"/>
                    <a:pt x="16462" y="5590"/>
                    <a:pt x="15265" y="115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1855451" y="4978214"/>
              <a:ext cx="58463" cy="84296"/>
            </a:xfrm>
            <a:custGeom>
              <a:rect b="b" l="l" r="r" t="t"/>
              <a:pathLst>
                <a:path extrusionOk="0" h="88967" w="61702">
                  <a:moveTo>
                    <a:pt x="46021" y="2127"/>
                  </a:moveTo>
                  <a:lnTo>
                    <a:pt x="43029" y="41016"/>
                  </a:lnTo>
                  <a:cubicBezTo>
                    <a:pt x="43029" y="41016"/>
                    <a:pt x="4140" y="48794"/>
                    <a:pt x="551" y="54777"/>
                  </a:cubicBezTo>
                  <a:cubicBezTo>
                    <a:pt x="-2441" y="60760"/>
                    <a:pt x="7730" y="63751"/>
                    <a:pt x="7730" y="63751"/>
                  </a:cubicBezTo>
                  <a:cubicBezTo>
                    <a:pt x="7730" y="63751"/>
                    <a:pt x="4140" y="70332"/>
                    <a:pt x="5935" y="73922"/>
                  </a:cubicBezTo>
                  <a:cubicBezTo>
                    <a:pt x="8927" y="78708"/>
                    <a:pt x="16106" y="78708"/>
                    <a:pt x="16106" y="78708"/>
                  </a:cubicBezTo>
                  <a:cubicBezTo>
                    <a:pt x="16106" y="78708"/>
                    <a:pt x="12516" y="82896"/>
                    <a:pt x="17901" y="87683"/>
                  </a:cubicBezTo>
                  <a:cubicBezTo>
                    <a:pt x="23286" y="93067"/>
                    <a:pt x="41235" y="80503"/>
                    <a:pt x="50807" y="69136"/>
                  </a:cubicBezTo>
                  <a:cubicBezTo>
                    <a:pt x="60978" y="58366"/>
                    <a:pt x="62175" y="52982"/>
                    <a:pt x="61576" y="41614"/>
                  </a:cubicBezTo>
                  <a:cubicBezTo>
                    <a:pt x="61576" y="30247"/>
                    <a:pt x="56790" y="2127"/>
                    <a:pt x="56790" y="2127"/>
                  </a:cubicBezTo>
                  <a:cubicBezTo>
                    <a:pt x="56790" y="2127"/>
                    <a:pt x="50807" y="-2659"/>
                    <a:pt x="46021" y="212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4"/>
          <p:cNvGrpSpPr/>
          <p:nvPr/>
        </p:nvGrpSpPr>
        <p:grpSpPr>
          <a:xfrm>
            <a:off x="6531127" y="4903717"/>
            <a:ext cx="1088325" cy="406667"/>
            <a:chOff x="6531127" y="4903717"/>
            <a:chExt cx="1088325" cy="406667"/>
          </a:xfrm>
        </p:grpSpPr>
        <p:grpSp>
          <p:nvGrpSpPr>
            <p:cNvPr id="129" name="Google Shape;129;p4"/>
            <p:cNvGrpSpPr/>
            <p:nvPr/>
          </p:nvGrpSpPr>
          <p:grpSpPr>
            <a:xfrm>
              <a:off x="6531127" y="5070592"/>
              <a:ext cx="440212" cy="239792"/>
              <a:chOff x="6849227" y="4807679"/>
              <a:chExt cx="440212" cy="239792"/>
            </a:xfrm>
          </p:grpSpPr>
          <p:sp>
            <p:nvSpPr>
              <p:cNvPr id="130" name="Google Shape;130;p4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4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4"/>
            <p:cNvGrpSpPr/>
            <p:nvPr/>
          </p:nvGrpSpPr>
          <p:grpSpPr>
            <a:xfrm>
              <a:off x="7179240" y="4903717"/>
              <a:ext cx="440212" cy="239792"/>
              <a:chOff x="6849227" y="4807679"/>
              <a:chExt cx="440212" cy="239792"/>
            </a:xfrm>
          </p:grpSpPr>
          <p:sp>
            <p:nvSpPr>
              <p:cNvPr id="135" name="Google Shape;135;p4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4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4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5"/>
          <p:cNvGrpSpPr/>
          <p:nvPr/>
        </p:nvGrpSpPr>
        <p:grpSpPr>
          <a:xfrm>
            <a:off x="-1007387" y="55188"/>
            <a:ext cx="11594439" cy="1836026"/>
            <a:chOff x="-1007387" y="55188"/>
            <a:chExt cx="11594439" cy="1836026"/>
          </a:xfrm>
        </p:grpSpPr>
        <p:sp>
          <p:nvSpPr>
            <p:cNvPr id="141" name="Google Shape;141;p5"/>
            <p:cNvSpPr/>
            <p:nvPr/>
          </p:nvSpPr>
          <p:spPr>
            <a:xfrm>
              <a:off x="7985308" y="55188"/>
              <a:ext cx="1587295" cy="771161"/>
            </a:xfrm>
            <a:custGeom>
              <a:rect b="b" l="l" r="r" t="t"/>
              <a:pathLst>
                <a:path extrusionOk="0" h="771161" w="1587295">
                  <a:moveTo>
                    <a:pt x="1485220" y="415164"/>
                  </a:moveTo>
                  <a:cubicBezTo>
                    <a:pt x="1478100" y="414571"/>
                    <a:pt x="1470980" y="415164"/>
                    <a:pt x="1463860" y="416351"/>
                  </a:cubicBezTo>
                  <a:cubicBezTo>
                    <a:pt x="1463860" y="415758"/>
                    <a:pt x="1463860" y="415164"/>
                    <a:pt x="1463860" y="413977"/>
                  </a:cubicBezTo>
                  <a:cubicBezTo>
                    <a:pt x="1468014" y="330911"/>
                    <a:pt x="1403934" y="260306"/>
                    <a:pt x="1320868" y="256152"/>
                  </a:cubicBezTo>
                  <a:cubicBezTo>
                    <a:pt x="1288235" y="254372"/>
                    <a:pt x="1257382" y="263865"/>
                    <a:pt x="1231869" y="280479"/>
                  </a:cubicBezTo>
                  <a:cubicBezTo>
                    <a:pt x="1187963" y="125620"/>
                    <a:pt x="1049717" y="8734"/>
                    <a:pt x="880025" y="428"/>
                  </a:cubicBezTo>
                  <a:cubicBezTo>
                    <a:pt x="715080" y="-7286"/>
                    <a:pt x="569715" y="90020"/>
                    <a:pt x="508008" y="233012"/>
                  </a:cubicBezTo>
                  <a:cubicBezTo>
                    <a:pt x="477156" y="235386"/>
                    <a:pt x="447489" y="243099"/>
                    <a:pt x="420196" y="255559"/>
                  </a:cubicBezTo>
                  <a:cubicBezTo>
                    <a:pt x="406549" y="189699"/>
                    <a:pt x="350183" y="139266"/>
                    <a:pt x="280170" y="135707"/>
                  </a:cubicBezTo>
                  <a:cubicBezTo>
                    <a:pt x="271864" y="135113"/>
                    <a:pt x="263557" y="135707"/>
                    <a:pt x="255844" y="136893"/>
                  </a:cubicBezTo>
                  <a:lnTo>
                    <a:pt x="255844" y="136893"/>
                  </a:lnTo>
                  <a:cubicBezTo>
                    <a:pt x="255844" y="136893"/>
                    <a:pt x="255844" y="136893"/>
                    <a:pt x="255844" y="136893"/>
                  </a:cubicBezTo>
                  <a:cubicBezTo>
                    <a:pt x="194731" y="144013"/>
                    <a:pt x="144298" y="187919"/>
                    <a:pt x="128278" y="246066"/>
                  </a:cubicBezTo>
                  <a:cubicBezTo>
                    <a:pt x="127092" y="249626"/>
                    <a:pt x="126499" y="252592"/>
                    <a:pt x="125905" y="256152"/>
                  </a:cubicBezTo>
                  <a:cubicBezTo>
                    <a:pt x="118192" y="253779"/>
                    <a:pt x="110479" y="251999"/>
                    <a:pt x="101579" y="251406"/>
                  </a:cubicBezTo>
                  <a:cubicBezTo>
                    <a:pt x="81406" y="250219"/>
                    <a:pt x="62419" y="255559"/>
                    <a:pt x="46399" y="265645"/>
                  </a:cubicBezTo>
                  <a:cubicBezTo>
                    <a:pt x="38686" y="270392"/>
                    <a:pt x="30973" y="276326"/>
                    <a:pt x="25039" y="283445"/>
                  </a:cubicBezTo>
                  <a:cubicBezTo>
                    <a:pt x="22666" y="285819"/>
                    <a:pt x="20886" y="288192"/>
                    <a:pt x="19106" y="290565"/>
                  </a:cubicBezTo>
                  <a:cubicBezTo>
                    <a:pt x="15546" y="295312"/>
                    <a:pt x="11986" y="300652"/>
                    <a:pt x="9613" y="306585"/>
                  </a:cubicBezTo>
                  <a:cubicBezTo>
                    <a:pt x="6646" y="312518"/>
                    <a:pt x="4273" y="319045"/>
                    <a:pt x="2493" y="326165"/>
                  </a:cubicBezTo>
                  <a:cubicBezTo>
                    <a:pt x="1306" y="332098"/>
                    <a:pt x="120" y="338031"/>
                    <a:pt x="120" y="343965"/>
                  </a:cubicBezTo>
                  <a:cubicBezTo>
                    <a:pt x="-2254" y="392024"/>
                    <a:pt x="30973" y="433557"/>
                    <a:pt x="76659" y="443051"/>
                  </a:cubicBezTo>
                  <a:cubicBezTo>
                    <a:pt x="76066" y="444237"/>
                    <a:pt x="74879" y="446017"/>
                    <a:pt x="74286" y="447797"/>
                  </a:cubicBezTo>
                  <a:cubicBezTo>
                    <a:pt x="73099" y="450171"/>
                    <a:pt x="71319" y="453137"/>
                    <a:pt x="70132" y="455510"/>
                  </a:cubicBezTo>
                  <a:cubicBezTo>
                    <a:pt x="67759" y="460257"/>
                    <a:pt x="65979" y="465004"/>
                    <a:pt x="64199" y="470344"/>
                  </a:cubicBezTo>
                  <a:cubicBezTo>
                    <a:pt x="62419" y="474497"/>
                    <a:pt x="61232" y="479243"/>
                    <a:pt x="60046" y="483990"/>
                  </a:cubicBezTo>
                  <a:cubicBezTo>
                    <a:pt x="58859" y="487550"/>
                    <a:pt x="58266" y="491110"/>
                    <a:pt x="57672" y="495263"/>
                  </a:cubicBezTo>
                  <a:cubicBezTo>
                    <a:pt x="56486" y="501197"/>
                    <a:pt x="55893" y="507723"/>
                    <a:pt x="55299" y="514250"/>
                  </a:cubicBezTo>
                  <a:cubicBezTo>
                    <a:pt x="51146" y="597316"/>
                    <a:pt x="115225" y="667922"/>
                    <a:pt x="198291" y="672075"/>
                  </a:cubicBezTo>
                  <a:cubicBezTo>
                    <a:pt x="207784" y="672669"/>
                    <a:pt x="217278" y="672075"/>
                    <a:pt x="226771" y="670889"/>
                  </a:cubicBezTo>
                  <a:cubicBezTo>
                    <a:pt x="227364" y="670889"/>
                    <a:pt x="227958" y="670889"/>
                    <a:pt x="229144" y="670295"/>
                  </a:cubicBezTo>
                  <a:cubicBezTo>
                    <a:pt x="232704" y="669702"/>
                    <a:pt x="236858" y="669108"/>
                    <a:pt x="240417" y="667922"/>
                  </a:cubicBezTo>
                  <a:cubicBezTo>
                    <a:pt x="243977" y="667329"/>
                    <a:pt x="247537" y="666142"/>
                    <a:pt x="251097" y="664955"/>
                  </a:cubicBezTo>
                  <a:cubicBezTo>
                    <a:pt x="259404" y="662582"/>
                    <a:pt x="267117" y="659022"/>
                    <a:pt x="274831" y="655462"/>
                  </a:cubicBezTo>
                  <a:cubicBezTo>
                    <a:pt x="276610" y="654275"/>
                    <a:pt x="278984" y="653089"/>
                    <a:pt x="280764" y="651902"/>
                  </a:cubicBezTo>
                  <a:cubicBezTo>
                    <a:pt x="285510" y="649529"/>
                    <a:pt x="289664" y="646562"/>
                    <a:pt x="293817" y="643595"/>
                  </a:cubicBezTo>
                  <a:cubicBezTo>
                    <a:pt x="296784" y="641222"/>
                    <a:pt x="299750" y="639442"/>
                    <a:pt x="302124" y="637069"/>
                  </a:cubicBezTo>
                  <a:cubicBezTo>
                    <a:pt x="302717" y="637069"/>
                    <a:pt x="302717" y="636475"/>
                    <a:pt x="303310" y="636475"/>
                  </a:cubicBezTo>
                  <a:cubicBezTo>
                    <a:pt x="347810" y="708862"/>
                    <a:pt x="425536" y="758701"/>
                    <a:pt x="516908" y="762855"/>
                  </a:cubicBezTo>
                  <a:cubicBezTo>
                    <a:pt x="520468" y="762855"/>
                    <a:pt x="524028" y="762855"/>
                    <a:pt x="527588" y="763448"/>
                  </a:cubicBezTo>
                  <a:cubicBezTo>
                    <a:pt x="545388" y="763448"/>
                    <a:pt x="562595" y="761668"/>
                    <a:pt x="579801" y="758701"/>
                  </a:cubicBezTo>
                  <a:cubicBezTo>
                    <a:pt x="583361" y="758108"/>
                    <a:pt x="586328" y="757515"/>
                    <a:pt x="589888" y="756328"/>
                  </a:cubicBezTo>
                  <a:cubicBezTo>
                    <a:pt x="616588" y="749801"/>
                    <a:pt x="641507" y="739715"/>
                    <a:pt x="664647" y="726068"/>
                  </a:cubicBezTo>
                  <a:cubicBezTo>
                    <a:pt x="667614" y="724288"/>
                    <a:pt x="670580" y="722508"/>
                    <a:pt x="672954" y="720728"/>
                  </a:cubicBezTo>
                  <a:cubicBezTo>
                    <a:pt x="685414" y="727848"/>
                    <a:pt x="699060" y="734375"/>
                    <a:pt x="712113" y="740308"/>
                  </a:cubicBezTo>
                  <a:cubicBezTo>
                    <a:pt x="732287" y="749208"/>
                    <a:pt x="753646" y="755735"/>
                    <a:pt x="775599" y="761074"/>
                  </a:cubicBezTo>
                  <a:cubicBezTo>
                    <a:pt x="782720" y="762855"/>
                    <a:pt x="790433" y="764041"/>
                    <a:pt x="797553" y="765821"/>
                  </a:cubicBezTo>
                  <a:cubicBezTo>
                    <a:pt x="804673" y="767601"/>
                    <a:pt x="812386" y="768194"/>
                    <a:pt x="820099" y="768788"/>
                  </a:cubicBezTo>
                  <a:cubicBezTo>
                    <a:pt x="827812" y="769381"/>
                    <a:pt x="835526" y="769974"/>
                    <a:pt x="843239" y="770568"/>
                  </a:cubicBezTo>
                  <a:cubicBezTo>
                    <a:pt x="863412" y="771755"/>
                    <a:pt x="882992" y="771161"/>
                    <a:pt x="901978" y="768788"/>
                  </a:cubicBezTo>
                  <a:cubicBezTo>
                    <a:pt x="909692" y="768194"/>
                    <a:pt x="917405" y="767008"/>
                    <a:pt x="925118" y="765821"/>
                  </a:cubicBezTo>
                  <a:cubicBezTo>
                    <a:pt x="932831" y="764635"/>
                    <a:pt x="939951" y="762855"/>
                    <a:pt x="947665" y="761074"/>
                  </a:cubicBezTo>
                  <a:cubicBezTo>
                    <a:pt x="967244" y="756328"/>
                    <a:pt x="986231" y="750394"/>
                    <a:pt x="1004624" y="743274"/>
                  </a:cubicBezTo>
                  <a:cubicBezTo>
                    <a:pt x="1010557" y="740901"/>
                    <a:pt x="1016491" y="738528"/>
                    <a:pt x="1022424" y="735561"/>
                  </a:cubicBezTo>
                  <a:cubicBezTo>
                    <a:pt x="1039631" y="727848"/>
                    <a:pt x="1055650" y="718355"/>
                    <a:pt x="1071077" y="708268"/>
                  </a:cubicBezTo>
                  <a:cubicBezTo>
                    <a:pt x="1077010" y="704115"/>
                    <a:pt x="1083537" y="699962"/>
                    <a:pt x="1089470" y="695808"/>
                  </a:cubicBezTo>
                  <a:cubicBezTo>
                    <a:pt x="1095404" y="691655"/>
                    <a:pt x="1101337" y="686908"/>
                    <a:pt x="1107270" y="682162"/>
                  </a:cubicBezTo>
                  <a:cubicBezTo>
                    <a:pt x="1127443" y="665549"/>
                    <a:pt x="1145243" y="647156"/>
                    <a:pt x="1161856" y="626389"/>
                  </a:cubicBezTo>
                  <a:cubicBezTo>
                    <a:pt x="1164823" y="634696"/>
                    <a:pt x="1168976" y="643002"/>
                    <a:pt x="1173723" y="650715"/>
                  </a:cubicBezTo>
                  <a:cubicBezTo>
                    <a:pt x="1176689" y="656056"/>
                    <a:pt x="1180249" y="660802"/>
                    <a:pt x="1184403" y="664955"/>
                  </a:cubicBezTo>
                  <a:cubicBezTo>
                    <a:pt x="1187369" y="668515"/>
                    <a:pt x="1190336" y="671482"/>
                    <a:pt x="1193896" y="674449"/>
                  </a:cubicBezTo>
                  <a:cubicBezTo>
                    <a:pt x="1195676" y="676228"/>
                    <a:pt x="1198049" y="678008"/>
                    <a:pt x="1200422" y="679789"/>
                  </a:cubicBezTo>
                  <a:cubicBezTo>
                    <a:pt x="1215256" y="692248"/>
                    <a:pt x="1233649" y="701148"/>
                    <a:pt x="1253822" y="705302"/>
                  </a:cubicBezTo>
                  <a:cubicBezTo>
                    <a:pt x="1259755" y="706488"/>
                    <a:pt x="1266282" y="707082"/>
                    <a:pt x="1272808" y="707675"/>
                  </a:cubicBezTo>
                  <a:cubicBezTo>
                    <a:pt x="1276962" y="707675"/>
                    <a:pt x="1281115" y="707675"/>
                    <a:pt x="1285269" y="707675"/>
                  </a:cubicBezTo>
                  <a:cubicBezTo>
                    <a:pt x="1293575" y="707082"/>
                    <a:pt x="1301882" y="705895"/>
                    <a:pt x="1309595" y="704115"/>
                  </a:cubicBezTo>
                  <a:cubicBezTo>
                    <a:pt x="1317308" y="702335"/>
                    <a:pt x="1325021" y="699368"/>
                    <a:pt x="1332141" y="695808"/>
                  </a:cubicBezTo>
                  <a:cubicBezTo>
                    <a:pt x="1371301" y="676822"/>
                    <a:pt x="1399187" y="637662"/>
                    <a:pt x="1401561" y="591383"/>
                  </a:cubicBezTo>
                  <a:lnTo>
                    <a:pt x="1401561" y="591383"/>
                  </a:lnTo>
                  <a:lnTo>
                    <a:pt x="1401561" y="591383"/>
                  </a:lnTo>
                  <a:cubicBezTo>
                    <a:pt x="1401561" y="591383"/>
                    <a:pt x="1401561" y="590789"/>
                    <a:pt x="1401561" y="590789"/>
                  </a:cubicBezTo>
                  <a:lnTo>
                    <a:pt x="1401561" y="590789"/>
                  </a:lnTo>
                  <a:cubicBezTo>
                    <a:pt x="1401561" y="589603"/>
                    <a:pt x="1401561" y="589009"/>
                    <a:pt x="1401561" y="587823"/>
                  </a:cubicBezTo>
                  <a:cubicBezTo>
                    <a:pt x="1419954" y="609776"/>
                    <a:pt x="1446653" y="624016"/>
                    <a:pt x="1476913" y="625796"/>
                  </a:cubicBezTo>
                  <a:cubicBezTo>
                    <a:pt x="1535060" y="628762"/>
                    <a:pt x="1584306" y="583669"/>
                    <a:pt x="1587272" y="525523"/>
                  </a:cubicBezTo>
                  <a:cubicBezTo>
                    <a:pt x="1588459" y="466784"/>
                    <a:pt x="1543366" y="417538"/>
                    <a:pt x="1485220" y="415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2" name="Google Shape;142;p5"/>
            <p:cNvGrpSpPr/>
            <p:nvPr/>
          </p:nvGrpSpPr>
          <p:grpSpPr>
            <a:xfrm>
              <a:off x="-1007387" y="1198280"/>
              <a:ext cx="1968677" cy="455759"/>
              <a:chOff x="4152688" y="2379755"/>
              <a:chExt cx="1968677" cy="455759"/>
            </a:xfrm>
          </p:grpSpPr>
          <p:sp>
            <p:nvSpPr>
              <p:cNvPr id="143" name="Google Shape;143;p5"/>
              <p:cNvSpPr/>
              <p:nvPr/>
            </p:nvSpPr>
            <p:spPr>
              <a:xfrm>
                <a:off x="5887001" y="2779668"/>
                <a:ext cx="132905" cy="46353"/>
              </a:xfrm>
              <a:custGeom>
                <a:rect b="b" l="l" r="r" t="t"/>
                <a:pathLst>
                  <a:path extrusionOk="0" h="46353" w="132905">
                    <a:moveTo>
                      <a:pt x="66453" y="1854"/>
                    </a:moveTo>
                    <a:cubicBezTo>
                      <a:pt x="49839" y="4228"/>
                      <a:pt x="34413" y="8381"/>
                      <a:pt x="20766" y="14314"/>
                    </a:cubicBezTo>
                    <a:cubicBezTo>
                      <a:pt x="7120" y="20247"/>
                      <a:pt x="0" y="25587"/>
                      <a:pt x="0" y="30334"/>
                    </a:cubicBezTo>
                    <a:cubicBezTo>
                      <a:pt x="0" y="39234"/>
                      <a:pt x="5340" y="44574"/>
                      <a:pt x="16020" y="46354"/>
                    </a:cubicBezTo>
                    <a:lnTo>
                      <a:pt x="24920" y="43980"/>
                    </a:lnTo>
                    <a:lnTo>
                      <a:pt x="115105" y="43980"/>
                    </a:lnTo>
                    <a:cubicBezTo>
                      <a:pt x="126972" y="41607"/>
                      <a:pt x="132905" y="36267"/>
                      <a:pt x="132905" y="26774"/>
                    </a:cubicBezTo>
                    <a:cubicBezTo>
                      <a:pt x="132905" y="4228"/>
                      <a:pt x="110952" y="-4079"/>
                      <a:pt x="66453" y="18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4152688" y="2379755"/>
                <a:ext cx="1691416" cy="455759"/>
              </a:xfrm>
              <a:custGeom>
                <a:rect b="b" l="l" r="r" t="t"/>
                <a:pathLst>
                  <a:path extrusionOk="0" h="455759" w="1691416">
                    <a:moveTo>
                      <a:pt x="867460" y="451013"/>
                    </a:moveTo>
                    <a:cubicBezTo>
                      <a:pt x="1075719" y="453980"/>
                      <a:pt x="1240664" y="453980"/>
                      <a:pt x="1361703" y="452199"/>
                    </a:cubicBezTo>
                    <a:cubicBezTo>
                      <a:pt x="1482742" y="450420"/>
                      <a:pt x="1590134" y="448640"/>
                      <a:pt x="1683287" y="446860"/>
                    </a:cubicBezTo>
                    <a:cubicBezTo>
                      <a:pt x="1698713" y="419566"/>
                      <a:pt x="1692186" y="401173"/>
                      <a:pt x="1663707" y="390493"/>
                    </a:cubicBezTo>
                    <a:cubicBezTo>
                      <a:pt x="1635227" y="379814"/>
                      <a:pt x="1616834" y="376847"/>
                      <a:pt x="1607341" y="381593"/>
                    </a:cubicBezTo>
                    <a:cubicBezTo>
                      <a:pt x="1599034" y="385747"/>
                      <a:pt x="1594287" y="387527"/>
                      <a:pt x="1594287" y="387527"/>
                    </a:cubicBezTo>
                    <a:cubicBezTo>
                      <a:pt x="1593101" y="387527"/>
                      <a:pt x="1591914" y="387527"/>
                      <a:pt x="1591321" y="386933"/>
                    </a:cubicBezTo>
                    <a:lnTo>
                      <a:pt x="1591321" y="385747"/>
                    </a:lnTo>
                    <a:cubicBezTo>
                      <a:pt x="1590134" y="369727"/>
                      <a:pt x="1587168" y="356080"/>
                      <a:pt x="1581828" y="344214"/>
                    </a:cubicBezTo>
                    <a:cubicBezTo>
                      <a:pt x="1572334" y="321074"/>
                      <a:pt x="1554535" y="309801"/>
                      <a:pt x="1527241" y="310394"/>
                    </a:cubicBezTo>
                    <a:cubicBezTo>
                      <a:pt x="1509441" y="310987"/>
                      <a:pt x="1494608" y="315734"/>
                      <a:pt x="1483335" y="324634"/>
                    </a:cubicBezTo>
                    <a:cubicBezTo>
                      <a:pt x="1480369" y="305054"/>
                      <a:pt x="1475622" y="288441"/>
                      <a:pt x="1467908" y="274201"/>
                    </a:cubicBezTo>
                    <a:cubicBezTo>
                      <a:pt x="1448329" y="237415"/>
                      <a:pt x="1413916" y="219615"/>
                      <a:pt x="1364670" y="220208"/>
                    </a:cubicBezTo>
                    <a:cubicBezTo>
                      <a:pt x="1358736" y="219615"/>
                      <a:pt x="1352803" y="220208"/>
                      <a:pt x="1346870" y="221395"/>
                    </a:cubicBezTo>
                    <a:cubicBezTo>
                      <a:pt x="1348650" y="211902"/>
                      <a:pt x="1349243" y="200628"/>
                      <a:pt x="1349243" y="187575"/>
                    </a:cubicBezTo>
                    <a:cubicBezTo>
                      <a:pt x="1349243" y="157909"/>
                      <a:pt x="1344496" y="132989"/>
                      <a:pt x="1335003" y="112816"/>
                    </a:cubicBezTo>
                    <a:cubicBezTo>
                      <a:pt x="1316017" y="72469"/>
                      <a:pt x="1280417" y="52890"/>
                      <a:pt x="1228797" y="54076"/>
                    </a:cubicBezTo>
                    <a:cubicBezTo>
                      <a:pt x="1192011" y="55263"/>
                      <a:pt x="1157005" y="67723"/>
                      <a:pt x="1123185" y="92643"/>
                    </a:cubicBezTo>
                    <a:cubicBezTo>
                      <a:pt x="1103012" y="106883"/>
                      <a:pt x="1088178" y="122902"/>
                      <a:pt x="1078685" y="140702"/>
                    </a:cubicBezTo>
                    <a:cubicBezTo>
                      <a:pt x="1057919" y="121122"/>
                      <a:pt x="1029439" y="111629"/>
                      <a:pt x="993839" y="112816"/>
                    </a:cubicBezTo>
                    <a:cubicBezTo>
                      <a:pt x="968920" y="113409"/>
                      <a:pt x="941033" y="121716"/>
                      <a:pt x="910180" y="138329"/>
                    </a:cubicBezTo>
                    <a:cubicBezTo>
                      <a:pt x="907807" y="140109"/>
                      <a:pt x="905433" y="141296"/>
                      <a:pt x="903060" y="143076"/>
                    </a:cubicBezTo>
                    <a:cubicBezTo>
                      <a:pt x="897720" y="120529"/>
                      <a:pt x="888227" y="99169"/>
                      <a:pt x="875174" y="78996"/>
                    </a:cubicBezTo>
                    <a:cubicBezTo>
                      <a:pt x="839574" y="25003"/>
                      <a:pt x="780241" y="-1697"/>
                      <a:pt x="697769" y="83"/>
                    </a:cubicBezTo>
                    <a:cubicBezTo>
                      <a:pt x="646149" y="1270"/>
                      <a:pt x="595123" y="17883"/>
                      <a:pt x="545283" y="50516"/>
                    </a:cubicBezTo>
                    <a:cubicBezTo>
                      <a:pt x="488324" y="87896"/>
                      <a:pt x="459251" y="131802"/>
                      <a:pt x="458657" y="182828"/>
                    </a:cubicBezTo>
                    <a:cubicBezTo>
                      <a:pt x="446197" y="176895"/>
                      <a:pt x="430178" y="174522"/>
                      <a:pt x="411784" y="174522"/>
                    </a:cubicBezTo>
                    <a:cubicBezTo>
                      <a:pt x="371438" y="175709"/>
                      <a:pt x="336432" y="193509"/>
                      <a:pt x="306765" y="229108"/>
                    </a:cubicBezTo>
                    <a:cubicBezTo>
                      <a:pt x="288965" y="250468"/>
                      <a:pt x="274132" y="272421"/>
                      <a:pt x="262859" y="295561"/>
                    </a:cubicBezTo>
                    <a:cubicBezTo>
                      <a:pt x="249806" y="270641"/>
                      <a:pt x="231413" y="259368"/>
                      <a:pt x="208273" y="260555"/>
                    </a:cubicBezTo>
                    <a:cubicBezTo>
                      <a:pt x="185133" y="261741"/>
                      <a:pt x="164960" y="277168"/>
                      <a:pt x="147753" y="306241"/>
                    </a:cubicBezTo>
                    <a:cubicBezTo>
                      <a:pt x="131733" y="333534"/>
                      <a:pt x="125207" y="359640"/>
                      <a:pt x="128174" y="385153"/>
                    </a:cubicBezTo>
                    <a:cubicBezTo>
                      <a:pt x="112747" y="382187"/>
                      <a:pt x="87234" y="386340"/>
                      <a:pt x="51634" y="398207"/>
                    </a:cubicBezTo>
                    <a:cubicBezTo>
                      <a:pt x="16628" y="410073"/>
                      <a:pt x="-579" y="429060"/>
                      <a:pt x="15" y="455759"/>
                    </a:cubicBezTo>
                    <a:cubicBezTo>
                      <a:pt x="84861" y="455166"/>
                      <a:pt x="198186" y="453386"/>
                      <a:pt x="339992" y="450420"/>
                    </a:cubicBezTo>
                    <a:cubicBezTo>
                      <a:pt x="483577" y="448640"/>
                      <a:pt x="658609" y="448046"/>
                      <a:pt x="867460" y="4510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6067373" y="2792486"/>
                <a:ext cx="53992" cy="33535"/>
              </a:xfrm>
              <a:custGeom>
                <a:rect b="b" l="l" r="r" t="t"/>
                <a:pathLst>
                  <a:path extrusionOk="0" h="33535" w="53992">
                    <a:moveTo>
                      <a:pt x="27293" y="309"/>
                    </a:moveTo>
                    <a:cubicBezTo>
                      <a:pt x="9493" y="-1471"/>
                      <a:pt x="0" y="4462"/>
                      <a:pt x="0" y="17516"/>
                    </a:cubicBezTo>
                    <a:cubicBezTo>
                      <a:pt x="0" y="21076"/>
                      <a:pt x="594" y="24042"/>
                      <a:pt x="2373" y="26415"/>
                    </a:cubicBezTo>
                    <a:cubicBezTo>
                      <a:pt x="6527" y="31162"/>
                      <a:pt x="14833" y="33535"/>
                      <a:pt x="27293" y="33535"/>
                    </a:cubicBezTo>
                    <a:cubicBezTo>
                      <a:pt x="39160" y="33535"/>
                      <a:pt x="47466" y="31755"/>
                      <a:pt x="51026" y="27602"/>
                    </a:cubicBezTo>
                    <a:cubicBezTo>
                      <a:pt x="53400" y="25229"/>
                      <a:pt x="53993" y="22262"/>
                      <a:pt x="53993" y="17516"/>
                    </a:cubicBezTo>
                    <a:cubicBezTo>
                      <a:pt x="53993" y="7429"/>
                      <a:pt x="45093" y="2089"/>
                      <a:pt x="27293" y="3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6" name="Google Shape;146;p5"/>
            <p:cNvGrpSpPr/>
            <p:nvPr/>
          </p:nvGrpSpPr>
          <p:grpSpPr>
            <a:xfrm>
              <a:off x="8618376" y="1435455"/>
              <a:ext cx="1968677" cy="455759"/>
              <a:chOff x="4152688" y="2379755"/>
              <a:chExt cx="1968677" cy="455759"/>
            </a:xfrm>
          </p:grpSpPr>
          <p:sp>
            <p:nvSpPr>
              <p:cNvPr id="147" name="Google Shape;147;p5"/>
              <p:cNvSpPr/>
              <p:nvPr/>
            </p:nvSpPr>
            <p:spPr>
              <a:xfrm>
                <a:off x="5887001" y="2779668"/>
                <a:ext cx="132905" cy="46353"/>
              </a:xfrm>
              <a:custGeom>
                <a:rect b="b" l="l" r="r" t="t"/>
                <a:pathLst>
                  <a:path extrusionOk="0" h="46353" w="132905">
                    <a:moveTo>
                      <a:pt x="66453" y="1854"/>
                    </a:moveTo>
                    <a:cubicBezTo>
                      <a:pt x="49839" y="4228"/>
                      <a:pt x="34413" y="8381"/>
                      <a:pt x="20766" y="14314"/>
                    </a:cubicBezTo>
                    <a:cubicBezTo>
                      <a:pt x="7120" y="20247"/>
                      <a:pt x="0" y="25587"/>
                      <a:pt x="0" y="30334"/>
                    </a:cubicBezTo>
                    <a:cubicBezTo>
                      <a:pt x="0" y="39234"/>
                      <a:pt x="5340" y="44574"/>
                      <a:pt x="16020" y="46354"/>
                    </a:cubicBezTo>
                    <a:lnTo>
                      <a:pt x="24920" y="43980"/>
                    </a:lnTo>
                    <a:lnTo>
                      <a:pt x="115105" y="43980"/>
                    </a:lnTo>
                    <a:cubicBezTo>
                      <a:pt x="126972" y="41607"/>
                      <a:pt x="132905" y="36267"/>
                      <a:pt x="132905" y="26774"/>
                    </a:cubicBezTo>
                    <a:cubicBezTo>
                      <a:pt x="132905" y="4228"/>
                      <a:pt x="110952" y="-4079"/>
                      <a:pt x="66453" y="185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4152688" y="2379755"/>
                <a:ext cx="1691416" cy="455759"/>
              </a:xfrm>
              <a:custGeom>
                <a:rect b="b" l="l" r="r" t="t"/>
                <a:pathLst>
                  <a:path extrusionOk="0" h="455759" w="1691416">
                    <a:moveTo>
                      <a:pt x="867460" y="451013"/>
                    </a:moveTo>
                    <a:cubicBezTo>
                      <a:pt x="1075719" y="453980"/>
                      <a:pt x="1240664" y="453980"/>
                      <a:pt x="1361703" y="452199"/>
                    </a:cubicBezTo>
                    <a:cubicBezTo>
                      <a:pt x="1482742" y="450420"/>
                      <a:pt x="1590134" y="448640"/>
                      <a:pt x="1683287" y="446860"/>
                    </a:cubicBezTo>
                    <a:cubicBezTo>
                      <a:pt x="1698713" y="419566"/>
                      <a:pt x="1692186" y="401173"/>
                      <a:pt x="1663707" y="390493"/>
                    </a:cubicBezTo>
                    <a:cubicBezTo>
                      <a:pt x="1635227" y="379814"/>
                      <a:pt x="1616834" y="376847"/>
                      <a:pt x="1607341" y="381593"/>
                    </a:cubicBezTo>
                    <a:cubicBezTo>
                      <a:pt x="1599034" y="385747"/>
                      <a:pt x="1594287" y="387527"/>
                      <a:pt x="1594287" y="387527"/>
                    </a:cubicBezTo>
                    <a:cubicBezTo>
                      <a:pt x="1593101" y="387527"/>
                      <a:pt x="1591914" y="387527"/>
                      <a:pt x="1591321" y="386933"/>
                    </a:cubicBezTo>
                    <a:lnTo>
                      <a:pt x="1591321" y="385747"/>
                    </a:lnTo>
                    <a:cubicBezTo>
                      <a:pt x="1590134" y="369727"/>
                      <a:pt x="1587168" y="356080"/>
                      <a:pt x="1581828" y="344214"/>
                    </a:cubicBezTo>
                    <a:cubicBezTo>
                      <a:pt x="1572334" y="321074"/>
                      <a:pt x="1554535" y="309801"/>
                      <a:pt x="1527241" y="310394"/>
                    </a:cubicBezTo>
                    <a:cubicBezTo>
                      <a:pt x="1509441" y="310987"/>
                      <a:pt x="1494608" y="315734"/>
                      <a:pt x="1483335" y="324634"/>
                    </a:cubicBezTo>
                    <a:cubicBezTo>
                      <a:pt x="1480369" y="305054"/>
                      <a:pt x="1475622" y="288441"/>
                      <a:pt x="1467908" y="274201"/>
                    </a:cubicBezTo>
                    <a:cubicBezTo>
                      <a:pt x="1448329" y="237415"/>
                      <a:pt x="1413916" y="219615"/>
                      <a:pt x="1364670" y="220208"/>
                    </a:cubicBezTo>
                    <a:cubicBezTo>
                      <a:pt x="1358736" y="219615"/>
                      <a:pt x="1352803" y="220208"/>
                      <a:pt x="1346870" y="221395"/>
                    </a:cubicBezTo>
                    <a:cubicBezTo>
                      <a:pt x="1348650" y="211902"/>
                      <a:pt x="1349243" y="200628"/>
                      <a:pt x="1349243" y="187575"/>
                    </a:cubicBezTo>
                    <a:cubicBezTo>
                      <a:pt x="1349243" y="157909"/>
                      <a:pt x="1344496" y="132989"/>
                      <a:pt x="1335003" y="112816"/>
                    </a:cubicBezTo>
                    <a:cubicBezTo>
                      <a:pt x="1316017" y="72469"/>
                      <a:pt x="1280417" y="52890"/>
                      <a:pt x="1228797" y="54076"/>
                    </a:cubicBezTo>
                    <a:cubicBezTo>
                      <a:pt x="1192011" y="55263"/>
                      <a:pt x="1157005" y="67723"/>
                      <a:pt x="1123185" y="92643"/>
                    </a:cubicBezTo>
                    <a:cubicBezTo>
                      <a:pt x="1103012" y="106883"/>
                      <a:pt x="1088178" y="122902"/>
                      <a:pt x="1078685" y="140702"/>
                    </a:cubicBezTo>
                    <a:cubicBezTo>
                      <a:pt x="1057919" y="121122"/>
                      <a:pt x="1029439" y="111629"/>
                      <a:pt x="993839" y="112816"/>
                    </a:cubicBezTo>
                    <a:cubicBezTo>
                      <a:pt x="968920" y="113409"/>
                      <a:pt x="941033" y="121716"/>
                      <a:pt x="910180" y="138329"/>
                    </a:cubicBezTo>
                    <a:cubicBezTo>
                      <a:pt x="907807" y="140109"/>
                      <a:pt x="905433" y="141296"/>
                      <a:pt x="903060" y="143076"/>
                    </a:cubicBezTo>
                    <a:cubicBezTo>
                      <a:pt x="897720" y="120529"/>
                      <a:pt x="888227" y="99169"/>
                      <a:pt x="875174" y="78996"/>
                    </a:cubicBezTo>
                    <a:cubicBezTo>
                      <a:pt x="839574" y="25003"/>
                      <a:pt x="780241" y="-1697"/>
                      <a:pt x="697769" y="83"/>
                    </a:cubicBezTo>
                    <a:cubicBezTo>
                      <a:pt x="646149" y="1270"/>
                      <a:pt x="595123" y="17883"/>
                      <a:pt x="545283" y="50516"/>
                    </a:cubicBezTo>
                    <a:cubicBezTo>
                      <a:pt x="488324" y="87896"/>
                      <a:pt x="459251" y="131802"/>
                      <a:pt x="458657" y="182828"/>
                    </a:cubicBezTo>
                    <a:cubicBezTo>
                      <a:pt x="446197" y="176895"/>
                      <a:pt x="430178" y="174522"/>
                      <a:pt x="411784" y="174522"/>
                    </a:cubicBezTo>
                    <a:cubicBezTo>
                      <a:pt x="371438" y="175709"/>
                      <a:pt x="336432" y="193509"/>
                      <a:pt x="306765" y="229108"/>
                    </a:cubicBezTo>
                    <a:cubicBezTo>
                      <a:pt x="288965" y="250468"/>
                      <a:pt x="274132" y="272421"/>
                      <a:pt x="262859" y="295561"/>
                    </a:cubicBezTo>
                    <a:cubicBezTo>
                      <a:pt x="249806" y="270641"/>
                      <a:pt x="231413" y="259368"/>
                      <a:pt x="208273" y="260555"/>
                    </a:cubicBezTo>
                    <a:cubicBezTo>
                      <a:pt x="185133" y="261741"/>
                      <a:pt x="164960" y="277168"/>
                      <a:pt x="147753" y="306241"/>
                    </a:cubicBezTo>
                    <a:cubicBezTo>
                      <a:pt x="131733" y="333534"/>
                      <a:pt x="125207" y="359640"/>
                      <a:pt x="128174" y="385153"/>
                    </a:cubicBezTo>
                    <a:cubicBezTo>
                      <a:pt x="112747" y="382187"/>
                      <a:pt x="87234" y="386340"/>
                      <a:pt x="51634" y="398207"/>
                    </a:cubicBezTo>
                    <a:cubicBezTo>
                      <a:pt x="16628" y="410073"/>
                      <a:pt x="-579" y="429060"/>
                      <a:pt x="15" y="455759"/>
                    </a:cubicBezTo>
                    <a:cubicBezTo>
                      <a:pt x="84861" y="455166"/>
                      <a:pt x="198186" y="453386"/>
                      <a:pt x="339992" y="450420"/>
                    </a:cubicBezTo>
                    <a:cubicBezTo>
                      <a:pt x="483577" y="448640"/>
                      <a:pt x="658609" y="448046"/>
                      <a:pt x="867460" y="4510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6067373" y="2792486"/>
                <a:ext cx="53992" cy="33535"/>
              </a:xfrm>
              <a:custGeom>
                <a:rect b="b" l="l" r="r" t="t"/>
                <a:pathLst>
                  <a:path extrusionOk="0" h="33535" w="53992">
                    <a:moveTo>
                      <a:pt x="27293" y="309"/>
                    </a:moveTo>
                    <a:cubicBezTo>
                      <a:pt x="9493" y="-1471"/>
                      <a:pt x="0" y="4462"/>
                      <a:pt x="0" y="17516"/>
                    </a:cubicBezTo>
                    <a:cubicBezTo>
                      <a:pt x="0" y="21076"/>
                      <a:pt x="594" y="24042"/>
                      <a:pt x="2373" y="26415"/>
                    </a:cubicBezTo>
                    <a:cubicBezTo>
                      <a:pt x="6527" y="31162"/>
                      <a:pt x="14833" y="33535"/>
                      <a:pt x="27293" y="33535"/>
                    </a:cubicBezTo>
                    <a:cubicBezTo>
                      <a:pt x="39160" y="33535"/>
                      <a:pt x="47466" y="31755"/>
                      <a:pt x="51026" y="27602"/>
                    </a:cubicBezTo>
                    <a:cubicBezTo>
                      <a:pt x="53400" y="25229"/>
                      <a:pt x="53993" y="22262"/>
                      <a:pt x="53993" y="17516"/>
                    </a:cubicBezTo>
                    <a:cubicBezTo>
                      <a:pt x="53993" y="7429"/>
                      <a:pt x="45093" y="2089"/>
                      <a:pt x="27293" y="30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" name="Google Shape;150;p5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151" name="Google Shape;151;p5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5"/>
          <p:cNvGrpSpPr/>
          <p:nvPr/>
        </p:nvGrpSpPr>
        <p:grpSpPr>
          <a:xfrm>
            <a:off x="7884869" y="4261887"/>
            <a:ext cx="733512" cy="789118"/>
            <a:chOff x="7449801" y="3340775"/>
            <a:chExt cx="1425680" cy="1533757"/>
          </a:xfrm>
        </p:grpSpPr>
        <p:sp>
          <p:nvSpPr>
            <p:cNvPr id="154" name="Google Shape;154;p5"/>
            <p:cNvSpPr/>
            <p:nvPr/>
          </p:nvSpPr>
          <p:spPr>
            <a:xfrm>
              <a:off x="7517142" y="3431250"/>
              <a:ext cx="1358339" cy="1443282"/>
            </a:xfrm>
            <a:custGeom>
              <a:rect b="b" l="l" r="r" t="t"/>
              <a:pathLst>
                <a:path extrusionOk="0" h="1523253" w="1433603">
                  <a:moveTo>
                    <a:pt x="214876" y="552526"/>
                  </a:moveTo>
                  <a:cubicBezTo>
                    <a:pt x="232226" y="610560"/>
                    <a:pt x="207098" y="673978"/>
                    <a:pt x="171798" y="723038"/>
                  </a:cubicBezTo>
                  <a:cubicBezTo>
                    <a:pt x="136500" y="772098"/>
                    <a:pt x="89833" y="813380"/>
                    <a:pt x="56927" y="864235"/>
                  </a:cubicBezTo>
                  <a:cubicBezTo>
                    <a:pt x="-1107" y="952781"/>
                    <a:pt x="-16064" y="1067653"/>
                    <a:pt x="18038" y="1168165"/>
                  </a:cubicBezTo>
                  <a:cubicBezTo>
                    <a:pt x="52141" y="1269276"/>
                    <a:pt x="131713" y="1350045"/>
                    <a:pt x="222055" y="1406882"/>
                  </a:cubicBezTo>
                  <a:cubicBezTo>
                    <a:pt x="440430" y="1544489"/>
                    <a:pt x="723421" y="1552865"/>
                    <a:pt x="967523" y="1469703"/>
                  </a:cubicBezTo>
                  <a:cubicBezTo>
                    <a:pt x="1094361" y="1426626"/>
                    <a:pt x="1218804" y="1339276"/>
                    <a:pt x="1299573" y="1232182"/>
                  </a:cubicBezTo>
                  <a:cubicBezTo>
                    <a:pt x="1516154" y="945602"/>
                    <a:pt x="1414445" y="584833"/>
                    <a:pt x="1375556" y="524406"/>
                  </a:cubicBezTo>
                  <a:cubicBezTo>
                    <a:pt x="1362993" y="505261"/>
                    <a:pt x="1343249" y="484321"/>
                    <a:pt x="1321112" y="490304"/>
                  </a:cubicBezTo>
                  <a:cubicBezTo>
                    <a:pt x="1310343" y="493295"/>
                    <a:pt x="1302565" y="501073"/>
                    <a:pt x="1295386" y="509449"/>
                  </a:cubicBezTo>
                  <a:cubicBezTo>
                    <a:pt x="1249916" y="560303"/>
                    <a:pt x="1216412" y="621927"/>
                    <a:pt x="1167950" y="669791"/>
                  </a:cubicBezTo>
                  <a:cubicBezTo>
                    <a:pt x="1080002" y="757141"/>
                    <a:pt x="948976" y="790645"/>
                    <a:pt x="825130" y="782269"/>
                  </a:cubicBezTo>
                  <a:cubicBezTo>
                    <a:pt x="763506" y="778081"/>
                    <a:pt x="691712" y="754149"/>
                    <a:pt x="676156" y="694320"/>
                  </a:cubicBezTo>
                  <a:cubicBezTo>
                    <a:pt x="661797" y="638680"/>
                    <a:pt x="704276" y="586628"/>
                    <a:pt x="737780" y="540560"/>
                  </a:cubicBezTo>
                  <a:cubicBezTo>
                    <a:pt x="814361" y="435859"/>
                    <a:pt x="859233" y="292868"/>
                    <a:pt x="801797" y="176800"/>
                  </a:cubicBezTo>
                  <a:cubicBezTo>
                    <a:pt x="767096" y="106800"/>
                    <a:pt x="700088" y="57142"/>
                    <a:pt x="627695" y="26630"/>
                  </a:cubicBezTo>
                  <a:cubicBezTo>
                    <a:pt x="588208" y="9877"/>
                    <a:pt x="546328" y="-2088"/>
                    <a:pt x="503849" y="305"/>
                  </a:cubicBezTo>
                  <a:cubicBezTo>
                    <a:pt x="450602" y="3296"/>
                    <a:pt x="400943" y="29023"/>
                    <a:pt x="356670" y="58937"/>
                  </a:cubicBezTo>
                  <a:cubicBezTo>
                    <a:pt x="274705" y="114578"/>
                    <a:pt x="204106" y="190561"/>
                    <a:pt x="171798" y="283894"/>
                  </a:cubicBezTo>
                  <a:cubicBezTo>
                    <a:pt x="140089" y="377227"/>
                    <a:pt x="153252" y="489705"/>
                    <a:pt x="220260" y="5620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7449801" y="3687488"/>
              <a:ext cx="383901" cy="302022"/>
            </a:xfrm>
            <a:custGeom>
              <a:rect b="b" l="l" r="r" t="t"/>
              <a:pathLst>
                <a:path extrusionOk="0" h="318757" w="405173">
                  <a:moveTo>
                    <a:pt x="245342" y="0"/>
                  </a:moveTo>
                  <a:cubicBezTo>
                    <a:pt x="204658" y="74786"/>
                    <a:pt x="122692" y="98718"/>
                    <a:pt x="38932" y="82564"/>
                  </a:cubicBezTo>
                  <a:cubicBezTo>
                    <a:pt x="32351" y="81367"/>
                    <a:pt x="25172" y="79572"/>
                    <a:pt x="17992" y="81367"/>
                  </a:cubicBezTo>
                  <a:cubicBezTo>
                    <a:pt x="5428" y="84957"/>
                    <a:pt x="641" y="99914"/>
                    <a:pt x="43" y="113076"/>
                  </a:cubicBezTo>
                  <a:cubicBezTo>
                    <a:pt x="-1153" y="150769"/>
                    <a:pt x="22778" y="184871"/>
                    <a:pt x="49701" y="211196"/>
                  </a:cubicBezTo>
                  <a:cubicBezTo>
                    <a:pt x="108333" y="269828"/>
                    <a:pt x="187308" y="307520"/>
                    <a:pt x="269871" y="317093"/>
                  </a:cubicBezTo>
                  <a:cubicBezTo>
                    <a:pt x="312350" y="321879"/>
                    <a:pt x="360812" y="317691"/>
                    <a:pt x="390726" y="286580"/>
                  </a:cubicBezTo>
                  <a:cubicBezTo>
                    <a:pt x="400299" y="277008"/>
                    <a:pt x="407478" y="263845"/>
                    <a:pt x="404486" y="250683"/>
                  </a:cubicBezTo>
                  <a:cubicBezTo>
                    <a:pt x="400299" y="233931"/>
                    <a:pt x="381154" y="225555"/>
                    <a:pt x="363803" y="224358"/>
                  </a:cubicBezTo>
                  <a:cubicBezTo>
                    <a:pt x="346453" y="223162"/>
                    <a:pt x="329102" y="225555"/>
                    <a:pt x="312350" y="220170"/>
                  </a:cubicBezTo>
                  <a:cubicBezTo>
                    <a:pt x="274060" y="207008"/>
                    <a:pt x="264487" y="157350"/>
                    <a:pt x="266282" y="116666"/>
                  </a:cubicBezTo>
                  <a:cubicBezTo>
                    <a:pt x="268675" y="75983"/>
                    <a:pt x="273462" y="29316"/>
                    <a:pt x="24534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7465698" y="3776958"/>
              <a:ext cx="339560" cy="176177"/>
            </a:xfrm>
            <a:custGeom>
              <a:rect b="b" l="l" r="r" t="t"/>
              <a:pathLst>
                <a:path extrusionOk="0" h="185939" w="358375">
                  <a:moveTo>
                    <a:pt x="0" y="0"/>
                  </a:moveTo>
                  <a:cubicBezTo>
                    <a:pt x="10171" y="34701"/>
                    <a:pt x="31709" y="64615"/>
                    <a:pt x="57436" y="88547"/>
                  </a:cubicBezTo>
                  <a:cubicBezTo>
                    <a:pt x="83760" y="111880"/>
                    <a:pt x="114871" y="129230"/>
                    <a:pt x="148375" y="141795"/>
                  </a:cubicBezTo>
                  <a:cubicBezTo>
                    <a:pt x="165128" y="148376"/>
                    <a:pt x="181880" y="153162"/>
                    <a:pt x="199230" y="157948"/>
                  </a:cubicBezTo>
                  <a:cubicBezTo>
                    <a:pt x="216580" y="162735"/>
                    <a:pt x="233931" y="166324"/>
                    <a:pt x="251880" y="169914"/>
                  </a:cubicBezTo>
                  <a:cubicBezTo>
                    <a:pt x="286581" y="177093"/>
                    <a:pt x="323076" y="181282"/>
                    <a:pt x="358375" y="172307"/>
                  </a:cubicBezTo>
                  <a:cubicBezTo>
                    <a:pt x="342221" y="180085"/>
                    <a:pt x="323674" y="184273"/>
                    <a:pt x="305127" y="185470"/>
                  </a:cubicBezTo>
                  <a:cubicBezTo>
                    <a:pt x="286581" y="186666"/>
                    <a:pt x="268033" y="185470"/>
                    <a:pt x="250084" y="183076"/>
                  </a:cubicBezTo>
                  <a:cubicBezTo>
                    <a:pt x="214187" y="178290"/>
                    <a:pt x="177692" y="170512"/>
                    <a:pt x="142991" y="157350"/>
                  </a:cubicBezTo>
                  <a:cubicBezTo>
                    <a:pt x="125641" y="150769"/>
                    <a:pt x="108888" y="142991"/>
                    <a:pt x="92735" y="132820"/>
                  </a:cubicBezTo>
                  <a:cubicBezTo>
                    <a:pt x="77179" y="123247"/>
                    <a:pt x="62222" y="111282"/>
                    <a:pt x="49059" y="98120"/>
                  </a:cubicBezTo>
                  <a:cubicBezTo>
                    <a:pt x="22735" y="71197"/>
                    <a:pt x="3590" y="3649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7896276" y="3340775"/>
              <a:ext cx="147735" cy="137346"/>
            </a:xfrm>
            <a:custGeom>
              <a:rect b="b" l="l" r="r" t="t"/>
              <a:pathLst>
                <a:path extrusionOk="0" h="144956" w="155921">
                  <a:moveTo>
                    <a:pt x="155921" y="144956"/>
                  </a:moveTo>
                  <a:cubicBezTo>
                    <a:pt x="121220" y="141366"/>
                    <a:pt x="87716" y="124016"/>
                    <a:pt x="64981" y="97691"/>
                  </a:cubicBezTo>
                  <a:cubicBezTo>
                    <a:pt x="42246" y="70768"/>
                    <a:pt x="30280" y="35469"/>
                    <a:pt x="32674" y="170"/>
                  </a:cubicBezTo>
                  <a:cubicBezTo>
                    <a:pt x="28485" y="-1027"/>
                    <a:pt x="24896" y="4358"/>
                    <a:pt x="23101" y="7948"/>
                  </a:cubicBezTo>
                  <a:cubicBezTo>
                    <a:pt x="13528" y="28888"/>
                    <a:pt x="3956" y="50427"/>
                    <a:pt x="964" y="73161"/>
                  </a:cubicBezTo>
                  <a:cubicBezTo>
                    <a:pt x="-2027" y="95896"/>
                    <a:pt x="1562" y="121025"/>
                    <a:pt x="17118" y="138375"/>
                  </a:cubicBezTo>
                  <a:lnTo>
                    <a:pt x="155921" y="1449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7845658" y="3393598"/>
              <a:ext cx="81063" cy="134916"/>
            </a:xfrm>
            <a:custGeom>
              <a:rect b="b" l="l" r="r" t="t"/>
              <a:pathLst>
                <a:path extrusionOk="0" h="142392" w="85555">
                  <a:moveTo>
                    <a:pt x="34102" y="55043"/>
                  </a:moveTo>
                  <a:cubicBezTo>
                    <a:pt x="22136" y="37094"/>
                    <a:pt x="10769" y="18547"/>
                    <a:pt x="0" y="0"/>
                  </a:cubicBezTo>
                  <a:cubicBezTo>
                    <a:pt x="2991" y="53846"/>
                    <a:pt x="28119" y="105897"/>
                    <a:pt x="68205" y="142393"/>
                  </a:cubicBezTo>
                  <a:lnTo>
                    <a:pt x="85556" y="92137"/>
                  </a:lnTo>
                  <a:cubicBezTo>
                    <a:pt x="63418" y="92735"/>
                    <a:pt x="46667" y="72991"/>
                    <a:pt x="34102" y="550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8012140" y="3516263"/>
              <a:ext cx="219312" cy="219596"/>
            </a:xfrm>
            <a:custGeom>
              <a:rect b="b" l="l" r="r" t="t"/>
              <a:pathLst>
                <a:path extrusionOk="0" h="231764" w="231464">
                  <a:moveTo>
                    <a:pt x="0" y="6807"/>
                  </a:moveTo>
                  <a:cubicBezTo>
                    <a:pt x="29914" y="-2167"/>
                    <a:pt x="62820" y="-2167"/>
                    <a:pt x="93931" y="6209"/>
                  </a:cubicBezTo>
                  <a:cubicBezTo>
                    <a:pt x="125043" y="14586"/>
                    <a:pt x="154358" y="31338"/>
                    <a:pt x="177093" y="54072"/>
                  </a:cubicBezTo>
                  <a:cubicBezTo>
                    <a:pt x="188461" y="65440"/>
                    <a:pt x="198632" y="78602"/>
                    <a:pt x="206410" y="92961"/>
                  </a:cubicBezTo>
                  <a:cubicBezTo>
                    <a:pt x="214187" y="107320"/>
                    <a:pt x="220769" y="122278"/>
                    <a:pt x="224957" y="137833"/>
                  </a:cubicBezTo>
                  <a:cubicBezTo>
                    <a:pt x="233333" y="168944"/>
                    <a:pt x="233931" y="201850"/>
                    <a:pt x="224957" y="231764"/>
                  </a:cubicBezTo>
                  <a:cubicBezTo>
                    <a:pt x="226153" y="200653"/>
                    <a:pt x="221367" y="170141"/>
                    <a:pt x="210597" y="142619"/>
                  </a:cubicBezTo>
                  <a:cubicBezTo>
                    <a:pt x="205213" y="128859"/>
                    <a:pt x="198632" y="115098"/>
                    <a:pt x="190854" y="103132"/>
                  </a:cubicBezTo>
                  <a:cubicBezTo>
                    <a:pt x="183076" y="90568"/>
                    <a:pt x="174102" y="79201"/>
                    <a:pt x="163332" y="69030"/>
                  </a:cubicBezTo>
                  <a:cubicBezTo>
                    <a:pt x="142991" y="48090"/>
                    <a:pt x="117265" y="32534"/>
                    <a:pt x="89145" y="21765"/>
                  </a:cubicBezTo>
                  <a:cubicBezTo>
                    <a:pt x="61623" y="10996"/>
                    <a:pt x="31111" y="5611"/>
                    <a:pt x="0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8078392" y="4108221"/>
              <a:ext cx="499420" cy="145166"/>
            </a:xfrm>
            <a:custGeom>
              <a:rect b="b" l="l" r="r" t="t"/>
              <a:pathLst>
                <a:path extrusionOk="0" h="153210" w="527092">
                  <a:moveTo>
                    <a:pt x="0" y="0"/>
                  </a:moveTo>
                  <a:cubicBezTo>
                    <a:pt x="20940" y="46666"/>
                    <a:pt x="59829" y="81966"/>
                    <a:pt x="104102" y="104102"/>
                  </a:cubicBezTo>
                  <a:cubicBezTo>
                    <a:pt x="126239" y="114872"/>
                    <a:pt x="150170" y="123247"/>
                    <a:pt x="174102" y="128034"/>
                  </a:cubicBezTo>
                  <a:cubicBezTo>
                    <a:pt x="198632" y="133418"/>
                    <a:pt x="223162" y="135812"/>
                    <a:pt x="248290" y="136410"/>
                  </a:cubicBezTo>
                  <a:cubicBezTo>
                    <a:pt x="273419" y="137008"/>
                    <a:pt x="298546" y="135812"/>
                    <a:pt x="323674" y="133418"/>
                  </a:cubicBezTo>
                  <a:cubicBezTo>
                    <a:pt x="348803" y="131025"/>
                    <a:pt x="373333" y="126837"/>
                    <a:pt x="397862" y="120854"/>
                  </a:cubicBezTo>
                  <a:cubicBezTo>
                    <a:pt x="421794" y="114273"/>
                    <a:pt x="445725" y="105897"/>
                    <a:pt x="467863" y="93931"/>
                  </a:cubicBezTo>
                  <a:cubicBezTo>
                    <a:pt x="489999" y="81966"/>
                    <a:pt x="509743" y="66410"/>
                    <a:pt x="527093" y="47863"/>
                  </a:cubicBezTo>
                  <a:cubicBezTo>
                    <a:pt x="512734" y="68803"/>
                    <a:pt x="492990" y="86154"/>
                    <a:pt x="471452" y="101111"/>
                  </a:cubicBezTo>
                  <a:cubicBezTo>
                    <a:pt x="449914" y="114872"/>
                    <a:pt x="425982" y="125641"/>
                    <a:pt x="400854" y="133418"/>
                  </a:cubicBezTo>
                  <a:cubicBezTo>
                    <a:pt x="351196" y="148974"/>
                    <a:pt x="299145" y="153760"/>
                    <a:pt x="247692" y="153162"/>
                  </a:cubicBezTo>
                  <a:cubicBezTo>
                    <a:pt x="196239" y="151367"/>
                    <a:pt x="143589" y="141795"/>
                    <a:pt x="97521" y="116068"/>
                  </a:cubicBezTo>
                  <a:cubicBezTo>
                    <a:pt x="74786" y="103504"/>
                    <a:pt x="53846" y="86752"/>
                    <a:pt x="37094" y="67607"/>
                  </a:cubicBezTo>
                  <a:cubicBezTo>
                    <a:pt x="20342" y="47265"/>
                    <a:pt x="7180" y="2453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7769532" y="3655196"/>
              <a:ext cx="144947" cy="186741"/>
            </a:xfrm>
            <a:custGeom>
              <a:rect b="b" l="l" r="r" t="t"/>
              <a:pathLst>
                <a:path extrusionOk="0" h="197088" w="152978">
                  <a:moveTo>
                    <a:pt x="109151" y="7197"/>
                  </a:moveTo>
                  <a:cubicBezTo>
                    <a:pt x="42142" y="-28700"/>
                    <a:pt x="-12900" y="78393"/>
                    <a:pt x="2655" y="136427"/>
                  </a:cubicBezTo>
                  <a:cubicBezTo>
                    <a:pt x="10433" y="166342"/>
                    <a:pt x="36757" y="190273"/>
                    <a:pt x="66672" y="196256"/>
                  </a:cubicBezTo>
                  <a:cubicBezTo>
                    <a:pt x="79834" y="198649"/>
                    <a:pt x="104962" y="196855"/>
                    <a:pt x="123509" y="177709"/>
                  </a:cubicBezTo>
                  <a:cubicBezTo>
                    <a:pt x="168980" y="131641"/>
                    <a:pt x="160005" y="39504"/>
                    <a:pt x="109151" y="719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7799226" y="3722453"/>
              <a:ext cx="86310" cy="72953"/>
            </a:xfrm>
            <a:custGeom>
              <a:rect b="b" l="l" r="r" t="t"/>
              <a:pathLst>
                <a:path extrusionOk="0" h="76995" w="91092">
                  <a:moveTo>
                    <a:pt x="8375" y="7332"/>
                  </a:moveTo>
                  <a:cubicBezTo>
                    <a:pt x="9572" y="13315"/>
                    <a:pt x="11367" y="19896"/>
                    <a:pt x="13760" y="26477"/>
                  </a:cubicBezTo>
                  <a:cubicBezTo>
                    <a:pt x="15555" y="32460"/>
                    <a:pt x="17949" y="38443"/>
                    <a:pt x="20940" y="44426"/>
                  </a:cubicBezTo>
                  <a:cubicBezTo>
                    <a:pt x="23932" y="49810"/>
                    <a:pt x="27521" y="55195"/>
                    <a:pt x="31111" y="58186"/>
                  </a:cubicBezTo>
                  <a:cubicBezTo>
                    <a:pt x="35298" y="61178"/>
                    <a:pt x="39487" y="62374"/>
                    <a:pt x="44273" y="61776"/>
                  </a:cubicBezTo>
                  <a:cubicBezTo>
                    <a:pt x="53247" y="60580"/>
                    <a:pt x="61623" y="49810"/>
                    <a:pt x="67606" y="39041"/>
                  </a:cubicBezTo>
                  <a:cubicBezTo>
                    <a:pt x="70598" y="33657"/>
                    <a:pt x="73589" y="27674"/>
                    <a:pt x="75384" y="21691"/>
                  </a:cubicBezTo>
                  <a:cubicBezTo>
                    <a:pt x="77778" y="15708"/>
                    <a:pt x="80170" y="9127"/>
                    <a:pt x="81965" y="3144"/>
                  </a:cubicBezTo>
                  <a:lnTo>
                    <a:pt x="81965" y="3144"/>
                  </a:lnTo>
                  <a:cubicBezTo>
                    <a:pt x="82563" y="751"/>
                    <a:pt x="85555" y="-446"/>
                    <a:pt x="87948" y="153"/>
                  </a:cubicBezTo>
                  <a:cubicBezTo>
                    <a:pt x="90342" y="751"/>
                    <a:pt x="91538" y="3144"/>
                    <a:pt x="90940" y="5537"/>
                  </a:cubicBezTo>
                  <a:cubicBezTo>
                    <a:pt x="89144" y="19298"/>
                    <a:pt x="85555" y="33058"/>
                    <a:pt x="79572" y="45622"/>
                  </a:cubicBezTo>
                  <a:cubicBezTo>
                    <a:pt x="76581" y="52203"/>
                    <a:pt x="72991" y="58186"/>
                    <a:pt x="67606" y="64169"/>
                  </a:cubicBezTo>
                  <a:cubicBezTo>
                    <a:pt x="62221" y="69554"/>
                    <a:pt x="55042" y="74939"/>
                    <a:pt x="46068" y="76733"/>
                  </a:cubicBezTo>
                  <a:cubicBezTo>
                    <a:pt x="37094" y="77930"/>
                    <a:pt x="27521" y="74939"/>
                    <a:pt x="21538" y="69554"/>
                  </a:cubicBezTo>
                  <a:cubicBezTo>
                    <a:pt x="15555" y="64169"/>
                    <a:pt x="11367" y="56990"/>
                    <a:pt x="8375" y="50409"/>
                  </a:cubicBezTo>
                  <a:cubicBezTo>
                    <a:pt x="2991" y="36648"/>
                    <a:pt x="598" y="22887"/>
                    <a:pt x="0" y="9127"/>
                  </a:cubicBezTo>
                  <a:cubicBezTo>
                    <a:pt x="0" y="6734"/>
                    <a:pt x="1794" y="4939"/>
                    <a:pt x="3590" y="4939"/>
                  </a:cubicBezTo>
                  <a:cubicBezTo>
                    <a:pt x="5983" y="4340"/>
                    <a:pt x="7777" y="5537"/>
                    <a:pt x="8375" y="7332"/>
                  </a:cubicBezTo>
                  <a:lnTo>
                    <a:pt x="8375" y="7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7791368" y="4224801"/>
              <a:ext cx="799539" cy="548164"/>
            </a:xfrm>
            <a:custGeom>
              <a:rect b="b" l="l" r="r" t="t"/>
              <a:pathLst>
                <a:path extrusionOk="0" h="578537" w="843841">
                  <a:moveTo>
                    <a:pt x="843514" y="99989"/>
                  </a:moveTo>
                  <a:cubicBezTo>
                    <a:pt x="817189" y="126314"/>
                    <a:pt x="777702" y="135288"/>
                    <a:pt x="740607" y="135887"/>
                  </a:cubicBezTo>
                  <a:cubicBezTo>
                    <a:pt x="565907" y="138878"/>
                    <a:pt x="413344" y="-15480"/>
                    <a:pt x="239242" y="1272"/>
                  </a:cubicBezTo>
                  <a:cubicBezTo>
                    <a:pt x="153088" y="9049"/>
                    <a:pt x="72319" y="62895"/>
                    <a:pt x="31037" y="138878"/>
                  </a:cubicBezTo>
                  <a:cubicBezTo>
                    <a:pt x="-10245" y="214861"/>
                    <a:pt x="-10245" y="311784"/>
                    <a:pt x="30439" y="388365"/>
                  </a:cubicBezTo>
                  <a:cubicBezTo>
                    <a:pt x="53772" y="432638"/>
                    <a:pt x="89669" y="469732"/>
                    <a:pt x="130951" y="499048"/>
                  </a:cubicBezTo>
                  <a:cubicBezTo>
                    <a:pt x="235652" y="573834"/>
                    <a:pt x="375053" y="598364"/>
                    <a:pt x="497702" y="561869"/>
                  </a:cubicBezTo>
                  <a:cubicBezTo>
                    <a:pt x="620950" y="525373"/>
                    <a:pt x="741804" y="410501"/>
                    <a:pt x="784283" y="289647"/>
                  </a:cubicBezTo>
                  <a:cubicBezTo>
                    <a:pt x="724454" y="315373"/>
                    <a:pt x="669412" y="321356"/>
                    <a:pt x="621549" y="310587"/>
                  </a:cubicBezTo>
                  <a:cubicBezTo>
                    <a:pt x="692146" y="303408"/>
                    <a:pt x="762745" y="271698"/>
                    <a:pt x="807018" y="211271"/>
                  </a:cubicBezTo>
                  <a:cubicBezTo>
                    <a:pt x="778300" y="214861"/>
                    <a:pt x="743001" y="217852"/>
                    <a:pt x="719667" y="210075"/>
                  </a:cubicBezTo>
                  <a:cubicBezTo>
                    <a:pt x="772317" y="194519"/>
                    <a:pt x="849497" y="146058"/>
                    <a:pt x="843514" y="9998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7846791" y="4318497"/>
              <a:ext cx="712566" cy="138127"/>
            </a:xfrm>
            <a:custGeom>
              <a:rect b="b" l="l" r="r" t="t"/>
              <a:pathLst>
                <a:path extrusionOk="0" h="145780" w="752049">
                  <a:moveTo>
                    <a:pt x="0" y="145780"/>
                  </a:moveTo>
                  <a:cubicBezTo>
                    <a:pt x="19146" y="117062"/>
                    <a:pt x="41880" y="90738"/>
                    <a:pt x="67607" y="68601"/>
                  </a:cubicBezTo>
                  <a:cubicBezTo>
                    <a:pt x="80769" y="57234"/>
                    <a:pt x="95128" y="47063"/>
                    <a:pt x="109487" y="38088"/>
                  </a:cubicBezTo>
                  <a:cubicBezTo>
                    <a:pt x="124444" y="29114"/>
                    <a:pt x="140000" y="21336"/>
                    <a:pt x="156752" y="15353"/>
                  </a:cubicBezTo>
                  <a:cubicBezTo>
                    <a:pt x="189658" y="2789"/>
                    <a:pt x="226154" y="-1399"/>
                    <a:pt x="260855" y="396"/>
                  </a:cubicBezTo>
                  <a:cubicBezTo>
                    <a:pt x="296153" y="2789"/>
                    <a:pt x="330256" y="11763"/>
                    <a:pt x="363162" y="21934"/>
                  </a:cubicBezTo>
                  <a:cubicBezTo>
                    <a:pt x="396068" y="32703"/>
                    <a:pt x="427777" y="44669"/>
                    <a:pt x="460084" y="56037"/>
                  </a:cubicBezTo>
                  <a:cubicBezTo>
                    <a:pt x="491794" y="67405"/>
                    <a:pt x="524700" y="76379"/>
                    <a:pt x="557606" y="81165"/>
                  </a:cubicBezTo>
                  <a:cubicBezTo>
                    <a:pt x="623418" y="90738"/>
                    <a:pt x="692819" y="76977"/>
                    <a:pt x="752050" y="42276"/>
                  </a:cubicBezTo>
                  <a:cubicBezTo>
                    <a:pt x="697606" y="84157"/>
                    <a:pt x="625811" y="103900"/>
                    <a:pt x="555811" y="96720"/>
                  </a:cubicBezTo>
                  <a:cubicBezTo>
                    <a:pt x="521110" y="93729"/>
                    <a:pt x="487007" y="84755"/>
                    <a:pt x="454102" y="73986"/>
                  </a:cubicBezTo>
                  <a:cubicBezTo>
                    <a:pt x="421196" y="63216"/>
                    <a:pt x="389487" y="51251"/>
                    <a:pt x="357179" y="41080"/>
                  </a:cubicBezTo>
                  <a:cubicBezTo>
                    <a:pt x="324871" y="30311"/>
                    <a:pt x="292564" y="21934"/>
                    <a:pt x="259658" y="18943"/>
                  </a:cubicBezTo>
                  <a:cubicBezTo>
                    <a:pt x="226752" y="15951"/>
                    <a:pt x="193846" y="19541"/>
                    <a:pt x="162137" y="29712"/>
                  </a:cubicBezTo>
                  <a:cubicBezTo>
                    <a:pt x="146581" y="34499"/>
                    <a:pt x="131025" y="41678"/>
                    <a:pt x="116068" y="49456"/>
                  </a:cubicBezTo>
                  <a:cubicBezTo>
                    <a:pt x="101111" y="57234"/>
                    <a:pt x="86752" y="66208"/>
                    <a:pt x="73590" y="76379"/>
                  </a:cubicBezTo>
                  <a:cubicBezTo>
                    <a:pt x="46667" y="96122"/>
                    <a:pt x="22137" y="120054"/>
                    <a:pt x="0" y="145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073295" y="4664857"/>
              <a:ext cx="235254" cy="54706"/>
            </a:xfrm>
            <a:custGeom>
              <a:rect b="b" l="l" r="r" t="t"/>
              <a:pathLst>
                <a:path extrusionOk="0" h="57737" w="248289">
                  <a:moveTo>
                    <a:pt x="0" y="26923"/>
                  </a:moveTo>
                  <a:cubicBezTo>
                    <a:pt x="22137" y="29914"/>
                    <a:pt x="43675" y="33504"/>
                    <a:pt x="64616" y="35299"/>
                  </a:cubicBezTo>
                  <a:cubicBezTo>
                    <a:pt x="86154" y="37692"/>
                    <a:pt x="107094" y="38291"/>
                    <a:pt x="128034" y="37094"/>
                  </a:cubicBezTo>
                  <a:cubicBezTo>
                    <a:pt x="148974" y="35897"/>
                    <a:pt x="169914" y="32308"/>
                    <a:pt x="189658" y="26325"/>
                  </a:cubicBezTo>
                  <a:cubicBezTo>
                    <a:pt x="210000" y="20342"/>
                    <a:pt x="229145" y="11368"/>
                    <a:pt x="248290" y="0"/>
                  </a:cubicBezTo>
                  <a:cubicBezTo>
                    <a:pt x="235128" y="17949"/>
                    <a:pt x="215983" y="31709"/>
                    <a:pt x="195043" y="41282"/>
                  </a:cubicBezTo>
                  <a:cubicBezTo>
                    <a:pt x="174103" y="50855"/>
                    <a:pt x="151367" y="56239"/>
                    <a:pt x="128632" y="57436"/>
                  </a:cubicBezTo>
                  <a:cubicBezTo>
                    <a:pt x="105898" y="58632"/>
                    <a:pt x="83162" y="56239"/>
                    <a:pt x="61624" y="50855"/>
                  </a:cubicBezTo>
                  <a:cubicBezTo>
                    <a:pt x="40684" y="45470"/>
                    <a:pt x="19744" y="37692"/>
                    <a:pt x="0" y="26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7188577" y="4980829"/>
            <a:ext cx="440212" cy="239792"/>
            <a:chOff x="6849227" y="4807679"/>
            <a:chExt cx="440212" cy="239792"/>
          </a:xfrm>
        </p:grpSpPr>
        <p:sp>
          <p:nvSpPr>
            <p:cNvPr id="167" name="Google Shape;167;p5"/>
            <p:cNvSpPr/>
            <p:nvPr/>
          </p:nvSpPr>
          <p:spPr>
            <a:xfrm>
              <a:off x="6849227" y="4807679"/>
              <a:ext cx="440212" cy="239792"/>
            </a:xfrm>
            <a:custGeom>
              <a:rect b="b" l="l" r="r" t="t"/>
              <a:pathLst>
                <a:path extrusionOk="0" h="151050" w="277299">
                  <a:moveTo>
                    <a:pt x="122359" y="53879"/>
                  </a:moveTo>
                  <a:cubicBezTo>
                    <a:pt x="122359" y="53879"/>
                    <a:pt x="200735" y="-4753"/>
                    <a:pt x="233043" y="14392"/>
                  </a:cubicBezTo>
                  <a:cubicBezTo>
                    <a:pt x="265351" y="32939"/>
                    <a:pt x="309026" y="65247"/>
                    <a:pt x="242615" y="71828"/>
                  </a:cubicBezTo>
                  <a:cubicBezTo>
                    <a:pt x="176205" y="77811"/>
                    <a:pt x="139112" y="71828"/>
                    <a:pt x="139112" y="71828"/>
                  </a:cubicBezTo>
                  <a:cubicBezTo>
                    <a:pt x="139112" y="71828"/>
                    <a:pt x="234240" y="107725"/>
                    <a:pt x="217488" y="119093"/>
                  </a:cubicBezTo>
                  <a:cubicBezTo>
                    <a:pt x="201334" y="130460"/>
                    <a:pt x="151078" y="162768"/>
                    <a:pt x="132531" y="146614"/>
                  </a:cubicBezTo>
                  <a:cubicBezTo>
                    <a:pt x="113983" y="130460"/>
                    <a:pt x="117574" y="81401"/>
                    <a:pt x="117574" y="81401"/>
                  </a:cubicBezTo>
                  <a:cubicBezTo>
                    <a:pt x="117574" y="81401"/>
                    <a:pt x="55950" y="138238"/>
                    <a:pt x="23044" y="120887"/>
                  </a:cubicBezTo>
                  <a:cubicBezTo>
                    <a:pt x="-10460" y="103537"/>
                    <a:pt x="-8067" y="62255"/>
                    <a:pt x="34411" y="59862"/>
                  </a:cubicBezTo>
                  <a:cubicBezTo>
                    <a:pt x="76890" y="57469"/>
                    <a:pt x="89454" y="56272"/>
                    <a:pt x="89454" y="56272"/>
                  </a:cubicBezTo>
                  <a:cubicBezTo>
                    <a:pt x="89454" y="56272"/>
                    <a:pt x="26035" y="34136"/>
                    <a:pt x="42189" y="20375"/>
                  </a:cubicBezTo>
                  <a:cubicBezTo>
                    <a:pt x="58343" y="6614"/>
                    <a:pt x="96633" y="-10138"/>
                    <a:pt x="112189" y="7811"/>
                  </a:cubicBezTo>
                  <a:cubicBezTo>
                    <a:pt x="127744" y="25760"/>
                    <a:pt x="122359" y="53879"/>
                    <a:pt x="122359" y="538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6964471" y="4835892"/>
              <a:ext cx="167161" cy="103818"/>
            </a:xfrm>
            <a:custGeom>
              <a:rect b="b" l="l" r="r" t="t"/>
              <a:pathLst>
                <a:path extrusionOk="0" h="65397" w="105298">
                  <a:moveTo>
                    <a:pt x="105299" y="21124"/>
                  </a:moveTo>
                  <a:cubicBezTo>
                    <a:pt x="105299" y="45654"/>
                    <a:pt x="81965" y="65397"/>
                    <a:pt x="52649" y="65397"/>
                  </a:cubicBezTo>
                  <a:cubicBezTo>
                    <a:pt x="23333" y="65397"/>
                    <a:pt x="0" y="45654"/>
                    <a:pt x="0" y="21124"/>
                  </a:cubicBezTo>
                  <a:cubicBezTo>
                    <a:pt x="0" y="-3406"/>
                    <a:pt x="19743" y="184"/>
                    <a:pt x="49059" y="184"/>
                  </a:cubicBezTo>
                  <a:cubicBezTo>
                    <a:pt x="78376" y="184"/>
                    <a:pt x="105299" y="-3406"/>
                    <a:pt x="105299" y="2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6987244" y="4808680"/>
              <a:ext cx="123471" cy="82025"/>
            </a:xfrm>
            <a:custGeom>
              <a:rect b="b" l="l" r="r" t="t"/>
              <a:pathLst>
                <a:path extrusionOk="0" h="51669" w="77777">
                  <a:moveTo>
                    <a:pt x="11359" y="43675"/>
                  </a:moveTo>
                  <a:cubicBezTo>
                    <a:pt x="11359" y="43675"/>
                    <a:pt x="-8983" y="23932"/>
                    <a:pt x="4778" y="4786"/>
                  </a:cubicBezTo>
                  <a:lnTo>
                    <a:pt x="26914" y="23333"/>
                  </a:lnTo>
                  <a:lnTo>
                    <a:pt x="44265" y="0"/>
                  </a:lnTo>
                  <a:lnTo>
                    <a:pt x="61017" y="26325"/>
                  </a:lnTo>
                  <a:lnTo>
                    <a:pt x="75974" y="5983"/>
                  </a:lnTo>
                  <a:cubicBezTo>
                    <a:pt x="75974" y="5983"/>
                    <a:pt x="83751" y="37692"/>
                    <a:pt x="67000" y="46068"/>
                  </a:cubicBezTo>
                  <a:cubicBezTo>
                    <a:pt x="50846" y="54444"/>
                    <a:pt x="21530" y="53248"/>
                    <a:pt x="11359" y="43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6989649" y="4814370"/>
              <a:ext cx="122955" cy="60612"/>
            </a:xfrm>
            <a:custGeom>
              <a:rect b="b" l="l" r="r" t="t"/>
              <a:pathLst>
                <a:path extrusionOk="0" h="38181" w="77452">
                  <a:moveTo>
                    <a:pt x="13431" y="32308"/>
                  </a:moveTo>
                  <a:cubicBezTo>
                    <a:pt x="13431" y="32308"/>
                    <a:pt x="-8705" y="16154"/>
                    <a:pt x="3859" y="1795"/>
                  </a:cubicBezTo>
                  <a:lnTo>
                    <a:pt x="19414" y="11966"/>
                  </a:lnTo>
                  <a:cubicBezTo>
                    <a:pt x="24201" y="14957"/>
                    <a:pt x="30782" y="14359"/>
                    <a:pt x="34372" y="10171"/>
                  </a:cubicBezTo>
                  <a:lnTo>
                    <a:pt x="43346" y="0"/>
                  </a:lnTo>
                  <a:lnTo>
                    <a:pt x="50526" y="9573"/>
                  </a:lnTo>
                  <a:cubicBezTo>
                    <a:pt x="54714" y="14957"/>
                    <a:pt x="62492" y="15556"/>
                    <a:pt x="67277" y="11368"/>
                  </a:cubicBezTo>
                  <a:lnTo>
                    <a:pt x="77449" y="1795"/>
                  </a:lnTo>
                  <a:cubicBezTo>
                    <a:pt x="77449" y="1795"/>
                    <a:pt x="78047" y="28120"/>
                    <a:pt x="63688" y="34103"/>
                  </a:cubicBezTo>
                  <a:cubicBezTo>
                    <a:pt x="49329" y="40085"/>
                    <a:pt x="22406" y="39487"/>
                    <a:pt x="13431" y="323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 rot="1005570">
            <a:off x="-388576" y="2848974"/>
            <a:ext cx="1596676" cy="3034003"/>
            <a:chOff x="128796" y="2670910"/>
            <a:chExt cx="1168849" cy="2221047"/>
          </a:xfrm>
        </p:grpSpPr>
        <p:sp>
          <p:nvSpPr>
            <p:cNvPr id="172" name="Google Shape;172;p5"/>
            <p:cNvSpPr/>
            <p:nvPr/>
          </p:nvSpPr>
          <p:spPr>
            <a:xfrm>
              <a:off x="466514" y="4153544"/>
              <a:ext cx="502749" cy="738413"/>
            </a:xfrm>
            <a:custGeom>
              <a:rect b="b" l="l" r="r" t="t"/>
              <a:pathLst>
                <a:path extrusionOk="0" h="385594" w="262532">
                  <a:moveTo>
                    <a:pt x="261317" y="3544"/>
                  </a:moveTo>
                  <a:cubicBezTo>
                    <a:pt x="250548" y="-21585"/>
                    <a:pt x="17216" y="92689"/>
                    <a:pt x="2856" y="164483"/>
                  </a:cubicBezTo>
                  <a:cubicBezTo>
                    <a:pt x="-22870" y="296107"/>
                    <a:pt x="132087" y="375679"/>
                    <a:pt x="190719" y="385252"/>
                  </a:cubicBezTo>
                  <a:cubicBezTo>
                    <a:pt x="230206" y="391833"/>
                    <a:pt x="170377" y="302688"/>
                    <a:pt x="169180" y="202774"/>
                  </a:cubicBezTo>
                  <a:cubicBezTo>
                    <a:pt x="167386" y="54996"/>
                    <a:pt x="275078" y="34056"/>
                    <a:pt x="261317" y="35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681314" y="4521805"/>
              <a:ext cx="109990" cy="38953"/>
            </a:xfrm>
            <a:custGeom>
              <a:rect b="b" l="l" r="r" t="t"/>
              <a:pathLst>
                <a:path extrusionOk="0" h="20341" w="57436">
                  <a:moveTo>
                    <a:pt x="0" y="10171"/>
                  </a:moveTo>
                  <a:cubicBezTo>
                    <a:pt x="0" y="15556"/>
                    <a:pt x="12565" y="20342"/>
                    <a:pt x="28718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2565" y="0"/>
                    <a:pt x="0" y="4786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605815" y="4601880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8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3163" y="0"/>
                    <a:pt x="0" y="4188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574928" y="4541252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7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7" y="0"/>
                  </a:cubicBezTo>
                  <a:cubicBezTo>
                    <a:pt x="13162" y="0"/>
                    <a:pt x="0" y="4786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651571" y="4442873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8" y="20342"/>
                  </a:cubicBezTo>
                  <a:cubicBezTo>
                    <a:pt x="44872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2564" y="0"/>
                    <a:pt x="0" y="4188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626070" y="3245169"/>
              <a:ext cx="386443" cy="1388279"/>
            </a:xfrm>
            <a:custGeom>
              <a:rect b="b" l="l" r="r" t="t"/>
              <a:pathLst>
                <a:path extrusionOk="0" h="724950" w="201798">
                  <a:moveTo>
                    <a:pt x="1970" y="583930"/>
                  </a:moveTo>
                  <a:cubicBezTo>
                    <a:pt x="-2816" y="473247"/>
                    <a:pt x="-2218" y="256068"/>
                    <a:pt x="43252" y="142991"/>
                  </a:cubicBezTo>
                  <a:cubicBezTo>
                    <a:pt x="88722" y="29914"/>
                    <a:pt x="201799" y="0"/>
                    <a:pt x="201799" y="0"/>
                  </a:cubicBezTo>
                  <a:cubicBezTo>
                    <a:pt x="201799" y="0"/>
                    <a:pt x="97098" y="186068"/>
                    <a:pt x="86927" y="257264"/>
                  </a:cubicBezTo>
                  <a:cubicBezTo>
                    <a:pt x="76756" y="329059"/>
                    <a:pt x="22910" y="710767"/>
                    <a:pt x="18124" y="723930"/>
                  </a:cubicBezTo>
                  <a:cubicBezTo>
                    <a:pt x="13338" y="737092"/>
                    <a:pt x="3765" y="619229"/>
                    <a:pt x="1970" y="5839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19831" y="2670910"/>
              <a:ext cx="344861" cy="1961477"/>
            </a:xfrm>
            <a:custGeom>
              <a:rect b="b" l="l" r="r" t="t"/>
              <a:pathLst>
                <a:path extrusionOk="0" h="1024270" w="180084">
                  <a:moveTo>
                    <a:pt x="175897" y="1024271"/>
                  </a:moveTo>
                  <a:cubicBezTo>
                    <a:pt x="172308" y="336239"/>
                    <a:pt x="1795" y="5385"/>
                    <a:pt x="0" y="2393"/>
                  </a:cubicBezTo>
                  <a:lnTo>
                    <a:pt x="4188" y="0"/>
                  </a:lnTo>
                  <a:cubicBezTo>
                    <a:pt x="5983" y="2991"/>
                    <a:pt x="177093" y="335042"/>
                    <a:pt x="180085" y="1024271"/>
                  </a:cubicBezTo>
                  <a:lnTo>
                    <a:pt x="175897" y="1024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723640" y="3703887"/>
              <a:ext cx="574006" cy="827211"/>
            </a:xfrm>
            <a:custGeom>
              <a:rect b="b" l="l" r="r" t="t"/>
              <a:pathLst>
                <a:path extrusionOk="0" h="431964" w="299742">
                  <a:moveTo>
                    <a:pt x="5385" y="431965"/>
                  </a:moveTo>
                  <a:lnTo>
                    <a:pt x="0" y="431965"/>
                  </a:lnTo>
                  <a:cubicBezTo>
                    <a:pt x="7179" y="258461"/>
                    <a:pt x="16752" y="20940"/>
                    <a:pt x="299145" y="0"/>
                  </a:cubicBezTo>
                  <a:lnTo>
                    <a:pt x="299743" y="5385"/>
                  </a:lnTo>
                  <a:cubicBezTo>
                    <a:pt x="176495" y="14359"/>
                    <a:pt x="95726" y="64615"/>
                    <a:pt x="51453" y="159743"/>
                  </a:cubicBezTo>
                  <a:cubicBezTo>
                    <a:pt x="13162" y="242307"/>
                    <a:pt x="8974" y="343418"/>
                    <a:pt x="5385" y="431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128796" y="3095313"/>
              <a:ext cx="501826" cy="1477982"/>
            </a:xfrm>
            <a:custGeom>
              <a:rect b="b" l="l" r="r" t="t"/>
              <a:pathLst>
                <a:path extrusionOk="0" h="771792" w="262050">
                  <a:moveTo>
                    <a:pt x="262050" y="771793"/>
                  </a:moveTo>
                  <a:cubicBezTo>
                    <a:pt x="262050" y="771793"/>
                    <a:pt x="233333" y="376324"/>
                    <a:pt x="209999" y="287777"/>
                  </a:cubicBezTo>
                  <a:cubicBezTo>
                    <a:pt x="186666" y="199230"/>
                    <a:pt x="0" y="0"/>
                    <a:pt x="0" y="0"/>
                  </a:cubicBezTo>
                  <a:cubicBezTo>
                    <a:pt x="0" y="0"/>
                    <a:pt x="163332" y="258461"/>
                    <a:pt x="168717" y="409230"/>
                  </a:cubicBezTo>
                  <a:cubicBezTo>
                    <a:pt x="174102" y="559999"/>
                    <a:pt x="262050" y="771793"/>
                    <a:pt x="262050" y="7717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58725" y="3421335"/>
              <a:ext cx="276118" cy="1152596"/>
            </a:xfrm>
            <a:custGeom>
              <a:rect b="b" l="l" r="r" t="t"/>
              <a:pathLst>
                <a:path extrusionOk="0" h="601878" w="144187">
                  <a:moveTo>
                    <a:pt x="0" y="0"/>
                  </a:moveTo>
                  <a:cubicBezTo>
                    <a:pt x="14957" y="21538"/>
                    <a:pt x="26325" y="44872"/>
                    <a:pt x="36495" y="68205"/>
                  </a:cubicBezTo>
                  <a:cubicBezTo>
                    <a:pt x="46667" y="92136"/>
                    <a:pt x="55042" y="116666"/>
                    <a:pt x="62222" y="141794"/>
                  </a:cubicBezTo>
                  <a:cubicBezTo>
                    <a:pt x="69401" y="166923"/>
                    <a:pt x="74188" y="192051"/>
                    <a:pt x="78974" y="217777"/>
                  </a:cubicBezTo>
                  <a:cubicBezTo>
                    <a:pt x="82564" y="243504"/>
                    <a:pt x="85556" y="269230"/>
                    <a:pt x="89145" y="294956"/>
                  </a:cubicBezTo>
                  <a:cubicBezTo>
                    <a:pt x="96324" y="346409"/>
                    <a:pt x="105299" y="397264"/>
                    <a:pt x="114273" y="448118"/>
                  </a:cubicBezTo>
                  <a:cubicBezTo>
                    <a:pt x="123846" y="498973"/>
                    <a:pt x="133419" y="549828"/>
                    <a:pt x="144188" y="600682"/>
                  </a:cubicBezTo>
                  <a:lnTo>
                    <a:pt x="138803" y="601879"/>
                  </a:lnTo>
                  <a:cubicBezTo>
                    <a:pt x="128632" y="551024"/>
                    <a:pt x="119060" y="500170"/>
                    <a:pt x="110085" y="449315"/>
                  </a:cubicBezTo>
                  <a:cubicBezTo>
                    <a:pt x="101111" y="398461"/>
                    <a:pt x="92735" y="347008"/>
                    <a:pt x="86154" y="295555"/>
                  </a:cubicBezTo>
                  <a:cubicBezTo>
                    <a:pt x="82564" y="269828"/>
                    <a:pt x="80171" y="244102"/>
                    <a:pt x="76581" y="218376"/>
                  </a:cubicBezTo>
                  <a:cubicBezTo>
                    <a:pt x="72393" y="192649"/>
                    <a:pt x="67607" y="167521"/>
                    <a:pt x="61025" y="142393"/>
                  </a:cubicBezTo>
                  <a:cubicBezTo>
                    <a:pt x="54444" y="117265"/>
                    <a:pt x="46068" y="92735"/>
                    <a:pt x="35897" y="68803"/>
                  </a:cubicBezTo>
                  <a:cubicBezTo>
                    <a:pt x="25727" y="44872"/>
                    <a:pt x="14359" y="215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35238" y="2725209"/>
              <a:ext cx="122945" cy="259544"/>
            </a:xfrm>
            <a:custGeom>
              <a:rect b="b" l="l" r="r" t="t"/>
              <a:pathLst>
                <a:path extrusionOk="0" h="135532" w="64201">
                  <a:moveTo>
                    <a:pt x="52370" y="135532"/>
                  </a:moveTo>
                  <a:cubicBezTo>
                    <a:pt x="47584" y="135532"/>
                    <a:pt x="42797" y="132541"/>
                    <a:pt x="41003" y="127156"/>
                  </a:cubicBezTo>
                  <a:cubicBezTo>
                    <a:pt x="23652" y="67926"/>
                    <a:pt x="917" y="17071"/>
                    <a:pt x="917" y="16473"/>
                  </a:cubicBezTo>
                  <a:cubicBezTo>
                    <a:pt x="-1476" y="10490"/>
                    <a:pt x="917" y="3908"/>
                    <a:pt x="6900" y="917"/>
                  </a:cubicBezTo>
                  <a:cubicBezTo>
                    <a:pt x="12883" y="-1476"/>
                    <a:pt x="19464" y="917"/>
                    <a:pt x="22455" y="6900"/>
                  </a:cubicBezTo>
                  <a:cubicBezTo>
                    <a:pt x="23652" y="9293"/>
                    <a:pt x="45789" y="59549"/>
                    <a:pt x="63737" y="120575"/>
                  </a:cubicBezTo>
                  <a:cubicBezTo>
                    <a:pt x="65533" y="126558"/>
                    <a:pt x="61943" y="133139"/>
                    <a:pt x="55960" y="134934"/>
                  </a:cubicBezTo>
                  <a:cubicBezTo>
                    <a:pt x="54763" y="134934"/>
                    <a:pt x="53567" y="135532"/>
                    <a:pt x="52370" y="1355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667180" y="2911138"/>
              <a:ext cx="54256" cy="1559329"/>
            </a:xfrm>
            <a:custGeom>
              <a:rect b="b" l="l" r="r" t="t"/>
              <a:pathLst>
                <a:path extrusionOk="0" h="814271" w="28332">
                  <a:moveTo>
                    <a:pt x="23546" y="814271"/>
                  </a:moveTo>
                  <a:cubicBezTo>
                    <a:pt x="2606" y="586922"/>
                    <a:pt x="-2180" y="166923"/>
                    <a:pt x="811" y="43077"/>
                  </a:cubicBezTo>
                  <a:cubicBezTo>
                    <a:pt x="1409" y="15556"/>
                    <a:pt x="2008" y="0"/>
                    <a:pt x="2008" y="0"/>
                  </a:cubicBezTo>
                  <a:lnTo>
                    <a:pt x="6794" y="0"/>
                  </a:lnTo>
                  <a:cubicBezTo>
                    <a:pt x="6794" y="0"/>
                    <a:pt x="6196" y="15556"/>
                    <a:pt x="5598" y="43077"/>
                  </a:cubicBezTo>
                  <a:cubicBezTo>
                    <a:pt x="2606" y="166923"/>
                    <a:pt x="7392" y="586323"/>
                    <a:pt x="28332" y="813673"/>
                  </a:cubicBezTo>
                  <a:lnTo>
                    <a:pt x="23546" y="814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642334" y="3000366"/>
              <a:ext cx="51644" cy="266953"/>
            </a:xfrm>
            <a:custGeom>
              <a:rect b="b" l="l" r="r" t="t"/>
              <a:pathLst>
                <a:path extrusionOk="0" h="139401" w="26968">
                  <a:moveTo>
                    <a:pt x="11412" y="139401"/>
                  </a:moveTo>
                  <a:cubicBezTo>
                    <a:pt x="11412" y="139401"/>
                    <a:pt x="11412" y="139401"/>
                    <a:pt x="11412" y="139401"/>
                  </a:cubicBezTo>
                  <a:cubicBezTo>
                    <a:pt x="4831" y="139401"/>
                    <a:pt x="-553" y="134017"/>
                    <a:pt x="46" y="127436"/>
                  </a:cubicBezTo>
                  <a:cubicBezTo>
                    <a:pt x="46" y="126837"/>
                    <a:pt x="1840" y="50855"/>
                    <a:pt x="3635" y="11367"/>
                  </a:cubicBezTo>
                  <a:cubicBezTo>
                    <a:pt x="3635" y="4786"/>
                    <a:pt x="9020" y="0"/>
                    <a:pt x="15601" y="0"/>
                  </a:cubicBezTo>
                  <a:cubicBezTo>
                    <a:pt x="22182" y="0"/>
                    <a:pt x="26969" y="5385"/>
                    <a:pt x="26969" y="11966"/>
                  </a:cubicBezTo>
                  <a:cubicBezTo>
                    <a:pt x="25173" y="51453"/>
                    <a:pt x="23378" y="126837"/>
                    <a:pt x="23378" y="127436"/>
                  </a:cubicBezTo>
                  <a:cubicBezTo>
                    <a:pt x="22780" y="134615"/>
                    <a:pt x="17994" y="139401"/>
                    <a:pt x="11412" y="1394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1073243" y="3694345"/>
              <a:ext cx="208206" cy="77155"/>
            </a:xfrm>
            <a:custGeom>
              <a:rect b="b" l="l" r="r" t="t"/>
              <a:pathLst>
                <a:path extrusionOk="0" h="40290" w="108724">
                  <a:moveTo>
                    <a:pt x="10999" y="40290"/>
                  </a:moveTo>
                  <a:cubicBezTo>
                    <a:pt x="5614" y="40290"/>
                    <a:pt x="1425" y="36700"/>
                    <a:pt x="229" y="31316"/>
                  </a:cubicBezTo>
                  <a:cubicBezTo>
                    <a:pt x="-967" y="25333"/>
                    <a:pt x="2622" y="19350"/>
                    <a:pt x="8605" y="18153"/>
                  </a:cubicBezTo>
                  <a:cubicBezTo>
                    <a:pt x="9204" y="18153"/>
                    <a:pt x="65443" y="6188"/>
                    <a:pt x="95357" y="205"/>
                  </a:cubicBezTo>
                  <a:cubicBezTo>
                    <a:pt x="101340" y="-992"/>
                    <a:pt x="107323" y="3196"/>
                    <a:pt x="108519" y="9179"/>
                  </a:cubicBezTo>
                  <a:cubicBezTo>
                    <a:pt x="109716" y="15162"/>
                    <a:pt x="105528" y="21145"/>
                    <a:pt x="99545" y="22341"/>
                  </a:cubicBezTo>
                  <a:cubicBezTo>
                    <a:pt x="70229" y="28324"/>
                    <a:pt x="13990" y="40290"/>
                    <a:pt x="13391" y="40290"/>
                  </a:cubicBezTo>
                  <a:cubicBezTo>
                    <a:pt x="12793" y="40290"/>
                    <a:pt x="11597" y="40290"/>
                    <a:pt x="10999" y="402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5"/>
          <p:cNvSpPr txBox="1"/>
          <p:nvPr>
            <p:ph idx="1" type="subTitle"/>
          </p:nvPr>
        </p:nvSpPr>
        <p:spPr>
          <a:xfrm>
            <a:off x="1515200" y="2802476"/>
            <a:ext cx="24660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5"/>
          <p:cNvSpPr txBox="1"/>
          <p:nvPr>
            <p:ph idx="2" type="subTitle"/>
          </p:nvPr>
        </p:nvSpPr>
        <p:spPr>
          <a:xfrm>
            <a:off x="1515200" y="2514029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9" name="Google Shape;189;p5"/>
          <p:cNvSpPr txBox="1"/>
          <p:nvPr>
            <p:ph idx="3" type="subTitle"/>
          </p:nvPr>
        </p:nvSpPr>
        <p:spPr>
          <a:xfrm>
            <a:off x="5162800" y="2802476"/>
            <a:ext cx="2466000" cy="13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5"/>
          <p:cNvSpPr txBox="1"/>
          <p:nvPr>
            <p:ph idx="4" type="subTitle"/>
          </p:nvPr>
        </p:nvSpPr>
        <p:spPr>
          <a:xfrm>
            <a:off x="5162800" y="2514029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3" name="Google Shape;193;p6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194" name="Google Shape;194;p6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6"/>
          <p:cNvSpPr/>
          <p:nvPr/>
        </p:nvSpPr>
        <p:spPr>
          <a:xfrm>
            <a:off x="8552477" y="902945"/>
            <a:ext cx="1453060" cy="314463"/>
          </a:xfrm>
          <a:custGeom>
            <a:rect b="b" l="l" r="r" t="t"/>
            <a:pathLst>
              <a:path extrusionOk="0" h="314463" w="1453060">
                <a:moveTo>
                  <a:pt x="14833" y="314464"/>
                </a:moveTo>
                <a:lnTo>
                  <a:pt x="1438227" y="314464"/>
                </a:lnTo>
                <a:cubicBezTo>
                  <a:pt x="1446534" y="314464"/>
                  <a:pt x="1453060" y="307937"/>
                  <a:pt x="1453060" y="299631"/>
                </a:cubicBezTo>
                <a:cubicBezTo>
                  <a:pt x="1453060" y="291324"/>
                  <a:pt x="1446534" y="284798"/>
                  <a:pt x="1438227" y="284798"/>
                </a:cubicBezTo>
                <a:lnTo>
                  <a:pt x="1225816" y="284798"/>
                </a:lnTo>
                <a:cubicBezTo>
                  <a:pt x="1218103" y="153672"/>
                  <a:pt x="1108930" y="49840"/>
                  <a:pt x="976025" y="49840"/>
                </a:cubicBezTo>
                <a:cubicBezTo>
                  <a:pt x="876939" y="49840"/>
                  <a:pt x="790906" y="107392"/>
                  <a:pt x="750560" y="191052"/>
                </a:cubicBezTo>
                <a:cubicBezTo>
                  <a:pt x="719707" y="154859"/>
                  <a:pt x="673427" y="131719"/>
                  <a:pt x="622401" y="131719"/>
                </a:cubicBezTo>
                <a:cubicBezTo>
                  <a:pt x="603414" y="131719"/>
                  <a:pt x="585615" y="134686"/>
                  <a:pt x="568408" y="140619"/>
                </a:cubicBezTo>
                <a:cubicBezTo>
                  <a:pt x="515602" y="56366"/>
                  <a:pt x="421856" y="0"/>
                  <a:pt x="314464" y="0"/>
                </a:cubicBezTo>
                <a:cubicBezTo>
                  <a:pt x="154265" y="0"/>
                  <a:pt x="23140" y="125786"/>
                  <a:pt x="15426" y="284798"/>
                </a:cubicBezTo>
                <a:lnTo>
                  <a:pt x="14833" y="284798"/>
                </a:lnTo>
                <a:cubicBezTo>
                  <a:pt x="6526" y="284798"/>
                  <a:pt x="0" y="291324"/>
                  <a:pt x="0" y="299631"/>
                </a:cubicBezTo>
                <a:cubicBezTo>
                  <a:pt x="0" y="307937"/>
                  <a:pt x="6526" y="314464"/>
                  <a:pt x="14833" y="31446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6"/>
          <p:cNvGrpSpPr/>
          <p:nvPr/>
        </p:nvGrpSpPr>
        <p:grpSpPr>
          <a:xfrm rot="-2031497">
            <a:off x="8371519" y="4032027"/>
            <a:ext cx="1158012" cy="1511802"/>
            <a:chOff x="5998706" y="953669"/>
            <a:chExt cx="2042988" cy="2667151"/>
          </a:xfrm>
        </p:grpSpPr>
        <p:sp>
          <p:nvSpPr>
            <p:cNvPr id="198" name="Google Shape;198;p6"/>
            <p:cNvSpPr/>
            <p:nvPr/>
          </p:nvSpPr>
          <p:spPr>
            <a:xfrm>
              <a:off x="7103844" y="2040666"/>
              <a:ext cx="258356" cy="203066"/>
            </a:xfrm>
            <a:custGeom>
              <a:rect b="b" l="l" r="r" t="t"/>
              <a:pathLst>
                <a:path extrusionOk="0" h="259509" w="330167">
                  <a:moveTo>
                    <a:pt x="115093" y="76478"/>
                  </a:moveTo>
                  <a:cubicBezTo>
                    <a:pt x="150268" y="41899"/>
                    <a:pt x="193194" y="13877"/>
                    <a:pt x="241486" y="3146"/>
                  </a:cubicBezTo>
                  <a:cubicBezTo>
                    <a:pt x="256987" y="-431"/>
                    <a:pt x="273084" y="-1624"/>
                    <a:pt x="287989" y="3146"/>
                  </a:cubicBezTo>
                  <a:cubicBezTo>
                    <a:pt x="322568" y="14474"/>
                    <a:pt x="337473" y="59188"/>
                    <a:pt x="326742" y="93767"/>
                  </a:cubicBezTo>
                  <a:cubicBezTo>
                    <a:pt x="316606" y="128943"/>
                    <a:pt x="287989" y="155175"/>
                    <a:pt x="258179" y="176042"/>
                  </a:cubicBezTo>
                  <a:cubicBezTo>
                    <a:pt x="186039" y="226719"/>
                    <a:pt x="98995" y="256529"/>
                    <a:pt x="10759" y="259510"/>
                  </a:cubicBezTo>
                  <a:cubicBezTo>
                    <a:pt x="7778" y="259510"/>
                    <a:pt x="3604" y="259510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6260" y="180216"/>
                    <a:pt x="65012" y="124770"/>
                    <a:pt x="115093" y="76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6869423" y="3148455"/>
              <a:ext cx="258356" cy="203066"/>
            </a:xfrm>
            <a:custGeom>
              <a:rect b="b" l="l" r="r" t="t"/>
              <a:pathLst>
                <a:path extrusionOk="0" h="259509" w="330167">
                  <a:moveTo>
                    <a:pt x="115093" y="76478"/>
                  </a:moveTo>
                  <a:cubicBezTo>
                    <a:pt x="150268" y="41899"/>
                    <a:pt x="193194" y="13877"/>
                    <a:pt x="241486" y="3146"/>
                  </a:cubicBezTo>
                  <a:cubicBezTo>
                    <a:pt x="256987" y="-431"/>
                    <a:pt x="273084" y="-1624"/>
                    <a:pt x="287989" y="3146"/>
                  </a:cubicBezTo>
                  <a:cubicBezTo>
                    <a:pt x="322569" y="14473"/>
                    <a:pt x="337474" y="59188"/>
                    <a:pt x="326742" y="93767"/>
                  </a:cubicBezTo>
                  <a:cubicBezTo>
                    <a:pt x="316607" y="128943"/>
                    <a:pt x="287989" y="155176"/>
                    <a:pt x="258179" y="176042"/>
                  </a:cubicBezTo>
                  <a:cubicBezTo>
                    <a:pt x="186040" y="226719"/>
                    <a:pt x="98996" y="256529"/>
                    <a:pt x="10759" y="259510"/>
                  </a:cubicBezTo>
                  <a:cubicBezTo>
                    <a:pt x="7778" y="259510"/>
                    <a:pt x="3605" y="259510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5664" y="180215"/>
                    <a:pt x="65012" y="125366"/>
                    <a:pt x="115093" y="76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6947252" y="2634874"/>
              <a:ext cx="258356" cy="203066"/>
            </a:xfrm>
            <a:custGeom>
              <a:rect b="b" l="l" r="r" t="t"/>
              <a:pathLst>
                <a:path extrusionOk="0" h="259509" w="330167">
                  <a:moveTo>
                    <a:pt x="115093" y="76478"/>
                  </a:moveTo>
                  <a:cubicBezTo>
                    <a:pt x="150268" y="41899"/>
                    <a:pt x="193195" y="13877"/>
                    <a:pt x="241486" y="3146"/>
                  </a:cubicBezTo>
                  <a:cubicBezTo>
                    <a:pt x="256987" y="-432"/>
                    <a:pt x="273084" y="-1624"/>
                    <a:pt x="287989" y="3146"/>
                  </a:cubicBezTo>
                  <a:cubicBezTo>
                    <a:pt x="322568" y="14473"/>
                    <a:pt x="337473" y="59188"/>
                    <a:pt x="326742" y="93768"/>
                  </a:cubicBezTo>
                  <a:cubicBezTo>
                    <a:pt x="316607" y="128943"/>
                    <a:pt x="287989" y="155175"/>
                    <a:pt x="258179" y="176042"/>
                  </a:cubicBezTo>
                  <a:cubicBezTo>
                    <a:pt x="186040" y="226719"/>
                    <a:pt x="98996" y="256529"/>
                    <a:pt x="10758" y="259509"/>
                  </a:cubicBezTo>
                  <a:cubicBezTo>
                    <a:pt x="7778" y="259509"/>
                    <a:pt x="3604" y="259509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5663" y="180216"/>
                    <a:pt x="65013" y="125366"/>
                    <a:pt x="115093" y="76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6903183" y="2228731"/>
              <a:ext cx="135262" cy="302835"/>
            </a:xfrm>
            <a:custGeom>
              <a:rect b="b" l="l" r="r" t="t"/>
              <a:pathLst>
                <a:path extrusionOk="0" h="387010" w="172859">
                  <a:moveTo>
                    <a:pt x="13479" y="202553"/>
                  </a:moveTo>
                  <a:cubicBezTo>
                    <a:pt x="-233" y="155453"/>
                    <a:pt x="-5599" y="104181"/>
                    <a:pt x="7517" y="56485"/>
                  </a:cubicBezTo>
                  <a:cubicBezTo>
                    <a:pt x="11690" y="41580"/>
                    <a:pt x="17652" y="26079"/>
                    <a:pt x="29576" y="15348"/>
                  </a:cubicBezTo>
                  <a:cubicBezTo>
                    <a:pt x="55809" y="-9692"/>
                    <a:pt x="102312" y="-1942"/>
                    <a:pt x="127948" y="23098"/>
                  </a:cubicBezTo>
                  <a:cubicBezTo>
                    <a:pt x="154181" y="48735"/>
                    <a:pt x="164316" y="86295"/>
                    <a:pt x="169086" y="122067"/>
                  </a:cubicBezTo>
                  <a:cubicBezTo>
                    <a:pt x="180413" y="209707"/>
                    <a:pt x="166105" y="300329"/>
                    <a:pt x="127948" y="379623"/>
                  </a:cubicBezTo>
                  <a:cubicBezTo>
                    <a:pt x="126756" y="382604"/>
                    <a:pt x="124967" y="385585"/>
                    <a:pt x="121986" y="386777"/>
                  </a:cubicBezTo>
                  <a:cubicBezTo>
                    <a:pt x="117813" y="387969"/>
                    <a:pt x="113640" y="384392"/>
                    <a:pt x="110659" y="380815"/>
                  </a:cubicBezTo>
                  <a:cubicBezTo>
                    <a:pt x="63559" y="330139"/>
                    <a:pt x="33153" y="269923"/>
                    <a:pt x="13479" y="2025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6698554" y="2884620"/>
              <a:ext cx="194399" cy="264548"/>
            </a:xfrm>
            <a:custGeom>
              <a:rect b="b" l="l" r="r" t="t"/>
              <a:pathLst>
                <a:path extrusionOk="0" h="338081" w="248433">
                  <a:moveTo>
                    <a:pt x="69565" y="214863"/>
                  </a:moveTo>
                  <a:cubicBezTo>
                    <a:pt x="36774" y="177899"/>
                    <a:pt x="10542" y="133781"/>
                    <a:pt x="2195" y="85489"/>
                  </a:cubicBezTo>
                  <a:cubicBezTo>
                    <a:pt x="-786" y="69988"/>
                    <a:pt x="-1382" y="53295"/>
                    <a:pt x="4580" y="38986"/>
                  </a:cubicBezTo>
                  <a:cubicBezTo>
                    <a:pt x="17696" y="5003"/>
                    <a:pt x="63007" y="-7517"/>
                    <a:pt x="96990" y="4407"/>
                  </a:cubicBezTo>
                  <a:cubicBezTo>
                    <a:pt x="131569" y="16331"/>
                    <a:pt x="156610" y="46140"/>
                    <a:pt x="176284" y="76546"/>
                  </a:cubicBezTo>
                  <a:cubicBezTo>
                    <a:pt x="223979" y="151070"/>
                    <a:pt x="249020" y="239307"/>
                    <a:pt x="248423" y="327544"/>
                  </a:cubicBezTo>
                  <a:cubicBezTo>
                    <a:pt x="248423" y="330525"/>
                    <a:pt x="248423" y="334102"/>
                    <a:pt x="246039" y="336487"/>
                  </a:cubicBezTo>
                  <a:cubicBezTo>
                    <a:pt x="242461" y="339468"/>
                    <a:pt x="237096" y="337680"/>
                    <a:pt x="232922" y="335891"/>
                  </a:cubicBezTo>
                  <a:cubicBezTo>
                    <a:pt x="169130" y="308466"/>
                    <a:pt x="115472" y="266732"/>
                    <a:pt x="69565" y="2148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6525885" y="2265099"/>
              <a:ext cx="149033" cy="235581"/>
            </a:xfrm>
            <a:custGeom>
              <a:rect b="b" l="l" r="r" t="t"/>
              <a:pathLst>
                <a:path extrusionOk="0" h="301062" w="190458">
                  <a:moveTo>
                    <a:pt x="23360" y="121450"/>
                  </a:moveTo>
                  <a:cubicBezTo>
                    <a:pt x="37072" y="82101"/>
                    <a:pt x="57939" y="44540"/>
                    <a:pt x="90133" y="18308"/>
                  </a:cubicBezTo>
                  <a:cubicBezTo>
                    <a:pt x="100269" y="9961"/>
                    <a:pt x="112193" y="2807"/>
                    <a:pt x="125309" y="422"/>
                  </a:cubicBezTo>
                  <a:cubicBezTo>
                    <a:pt x="155715" y="-3751"/>
                    <a:pt x="183736" y="23674"/>
                    <a:pt x="189101" y="54080"/>
                  </a:cubicBezTo>
                  <a:cubicBezTo>
                    <a:pt x="194467" y="84485"/>
                    <a:pt x="183139" y="114891"/>
                    <a:pt x="168831" y="142316"/>
                  </a:cubicBezTo>
                  <a:cubicBezTo>
                    <a:pt x="134252" y="207898"/>
                    <a:pt x="79998" y="263344"/>
                    <a:pt x="15013" y="299115"/>
                  </a:cubicBezTo>
                  <a:cubicBezTo>
                    <a:pt x="12628" y="300308"/>
                    <a:pt x="9647" y="301500"/>
                    <a:pt x="7262" y="300904"/>
                  </a:cubicBezTo>
                  <a:cubicBezTo>
                    <a:pt x="3685" y="299712"/>
                    <a:pt x="2493" y="294942"/>
                    <a:pt x="1897" y="291365"/>
                  </a:cubicBezTo>
                  <a:cubicBezTo>
                    <a:pt x="-4065" y="232938"/>
                    <a:pt x="4281" y="176896"/>
                    <a:pt x="23360" y="121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6608841" y="2677083"/>
              <a:ext cx="149033" cy="235581"/>
            </a:xfrm>
            <a:custGeom>
              <a:rect b="b" l="l" r="r" t="t"/>
              <a:pathLst>
                <a:path extrusionOk="0" h="301062" w="190458">
                  <a:moveTo>
                    <a:pt x="23360" y="121449"/>
                  </a:moveTo>
                  <a:cubicBezTo>
                    <a:pt x="37072" y="82101"/>
                    <a:pt x="57939" y="44541"/>
                    <a:pt x="90134" y="18308"/>
                  </a:cubicBezTo>
                  <a:cubicBezTo>
                    <a:pt x="100269" y="9961"/>
                    <a:pt x="112193" y="2807"/>
                    <a:pt x="125309" y="422"/>
                  </a:cubicBezTo>
                  <a:cubicBezTo>
                    <a:pt x="155715" y="-3751"/>
                    <a:pt x="183736" y="23674"/>
                    <a:pt x="189102" y="54080"/>
                  </a:cubicBezTo>
                  <a:cubicBezTo>
                    <a:pt x="194468" y="84486"/>
                    <a:pt x="183140" y="114891"/>
                    <a:pt x="168831" y="142316"/>
                  </a:cubicBezTo>
                  <a:cubicBezTo>
                    <a:pt x="134252" y="207898"/>
                    <a:pt x="79998" y="263344"/>
                    <a:pt x="15013" y="299116"/>
                  </a:cubicBezTo>
                  <a:cubicBezTo>
                    <a:pt x="12629" y="300308"/>
                    <a:pt x="9648" y="301500"/>
                    <a:pt x="7263" y="300904"/>
                  </a:cubicBezTo>
                  <a:cubicBezTo>
                    <a:pt x="3686" y="299712"/>
                    <a:pt x="2493" y="294942"/>
                    <a:pt x="1897" y="291365"/>
                  </a:cubicBezTo>
                  <a:cubicBezTo>
                    <a:pt x="-4065" y="232938"/>
                    <a:pt x="4282" y="176896"/>
                    <a:pt x="23360" y="121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394250" y="2540393"/>
              <a:ext cx="168710" cy="219612"/>
            </a:xfrm>
            <a:custGeom>
              <a:rect b="b" l="l" r="r" t="t"/>
              <a:pathLst>
                <a:path extrusionOk="0" h="280654" w="215604">
                  <a:moveTo>
                    <a:pt x="62382" y="181247"/>
                  </a:moveTo>
                  <a:cubicBezTo>
                    <a:pt x="33765" y="150841"/>
                    <a:pt x="10513" y="114473"/>
                    <a:pt x="2166" y="73932"/>
                  </a:cubicBezTo>
                  <a:cubicBezTo>
                    <a:pt x="-219" y="60816"/>
                    <a:pt x="-1411" y="47103"/>
                    <a:pt x="2762" y="34583"/>
                  </a:cubicBezTo>
                  <a:cubicBezTo>
                    <a:pt x="12898" y="5370"/>
                    <a:pt x="50458" y="-5958"/>
                    <a:pt x="79672" y="2985"/>
                  </a:cubicBezTo>
                  <a:cubicBezTo>
                    <a:pt x="108885" y="11928"/>
                    <a:pt x="130944" y="36372"/>
                    <a:pt x="148234" y="62008"/>
                  </a:cubicBezTo>
                  <a:cubicBezTo>
                    <a:pt x="189968" y="123416"/>
                    <a:pt x="213815" y="196748"/>
                    <a:pt x="215604" y="271273"/>
                  </a:cubicBezTo>
                  <a:cubicBezTo>
                    <a:pt x="215604" y="274254"/>
                    <a:pt x="215604" y="277235"/>
                    <a:pt x="213815" y="279023"/>
                  </a:cubicBezTo>
                  <a:cubicBezTo>
                    <a:pt x="210834" y="282004"/>
                    <a:pt x="206661" y="280216"/>
                    <a:pt x="203084" y="279023"/>
                  </a:cubicBezTo>
                  <a:cubicBezTo>
                    <a:pt x="148234" y="257560"/>
                    <a:pt x="102327" y="224173"/>
                    <a:pt x="62382" y="181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484324" y="3110201"/>
              <a:ext cx="230550" cy="156048"/>
            </a:xfrm>
            <a:custGeom>
              <a:rect b="b" l="l" r="r" t="t"/>
              <a:pathLst>
                <a:path extrusionOk="0" h="199423" w="294632">
                  <a:moveTo>
                    <a:pt x="116472" y="169533"/>
                  </a:moveTo>
                  <a:cubicBezTo>
                    <a:pt x="77719" y="154032"/>
                    <a:pt x="41352" y="131377"/>
                    <a:pt x="16312" y="97990"/>
                  </a:cubicBezTo>
                  <a:cubicBezTo>
                    <a:pt x="8561" y="87258"/>
                    <a:pt x="1407" y="75335"/>
                    <a:pt x="214" y="62218"/>
                  </a:cubicBezTo>
                  <a:cubicBezTo>
                    <a:pt x="-2767" y="31812"/>
                    <a:pt x="25851" y="4984"/>
                    <a:pt x="56257" y="810"/>
                  </a:cubicBezTo>
                  <a:cubicBezTo>
                    <a:pt x="86662" y="-3363"/>
                    <a:pt x="117068" y="9157"/>
                    <a:pt x="143301" y="25254"/>
                  </a:cubicBezTo>
                  <a:cubicBezTo>
                    <a:pt x="207094" y="62815"/>
                    <a:pt x="260155" y="119453"/>
                    <a:pt x="292945" y="186227"/>
                  </a:cubicBezTo>
                  <a:cubicBezTo>
                    <a:pt x="294138" y="188611"/>
                    <a:pt x="295330" y="191592"/>
                    <a:pt x="294138" y="193977"/>
                  </a:cubicBezTo>
                  <a:cubicBezTo>
                    <a:pt x="292945" y="197554"/>
                    <a:pt x="288176" y="198151"/>
                    <a:pt x="284003" y="198747"/>
                  </a:cubicBezTo>
                  <a:cubicBezTo>
                    <a:pt x="226768" y="202324"/>
                    <a:pt x="171322" y="191592"/>
                    <a:pt x="116472" y="1695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293300" y="2839507"/>
              <a:ext cx="111325" cy="257661"/>
            </a:xfrm>
            <a:custGeom>
              <a:rect b="b" l="l" r="r" t="t"/>
              <a:pathLst>
                <a:path extrusionOk="0" h="329279" w="142269">
                  <a:moveTo>
                    <a:pt x="1934" y="160491"/>
                  </a:moveTo>
                  <a:cubicBezTo>
                    <a:pt x="-2836" y="119353"/>
                    <a:pt x="741" y="76428"/>
                    <a:pt x="18031" y="38867"/>
                  </a:cubicBezTo>
                  <a:cubicBezTo>
                    <a:pt x="23397" y="26943"/>
                    <a:pt x="31147" y="15019"/>
                    <a:pt x="41879" y="7865"/>
                  </a:cubicBezTo>
                  <a:cubicBezTo>
                    <a:pt x="67515" y="-9424"/>
                    <a:pt x="104479" y="3692"/>
                    <a:pt x="122365" y="28732"/>
                  </a:cubicBezTo>
                  <a:cubicBezTo>
                    <a:pt x="140251" y="53772"/>
                    <a:pt x="143232" y="86563"/>
                    <a:pt x="142039" y="116969"/>
                  </a:cubicBezTo>
                  <a:cubicBezTo>
                    <a:pt x="138462" y="190897"/>
                    <a:pt x="113422" y="264229"/>
                    <a:pt x="70496" y="324445"/>
                  </a:cubicBezTo>
                  <a:cubicBezTo>
                    <a:pt x="68707" y="326829"/>
                    <a:pt x="66919" y="329214"/>
                    <a:pt x="64534" y="329214"/>
                  </a:cubicBezTo>
                  <a:cubicBezTo>
                    <a:pt x="60957" y="329810"/>
                    <a:pt x="57976" y="326233"/>
                    <a:pt x="55591" y="322656"/>
                  </a:cubicBezTo>
                  <a:cubicBezTo>
                    <a:pt x="24589" y="273172"/>
                    <a:pt x="8492" y="218918"/>
                    <a:pt x="1934" y="160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998706" y="2830107"/>
              <a:ext cx="231219" cy="155118"/>
            </a:xfrm>
            <a:custGeom>
              <a:rect b="b" l="l" r="r" t="t"/>
              <a:pathLst>
                <a:path extrusionOk="0" h="198234" w="295488">
                  <a:moveTo>
                    <a:pt x="116472" y="169535"/>
                  </a:moveTo>
                  <a:cubicBezTo>
                    <a:pt x="77719" y="154630"/>
                    <a:pt x="41352" y="131378"/>
                    <a:pt x="16311" y="97991"/>
                  </a:cubicBezTo>
                  <a:cubicBezTo>
                    <a:pt x="8561" y="87260"/>
                    <a:pt x="1406" y="75336"/>
                    <a:pt x="214" y="62220"/>
                  </a:cubicBezTo>
                  <a:cubicBezTo>
                    <a:pt x="-2767" y="31814"/>
                    <a:pt x="25850" y="4985"/>
                    <a:pt x="56257" y="812"/>
                  </a:cubicBezTo>
                  <a:cubicBezTo>
                    <a:pt x="86662" y="-3362"/>
                    <a:pt x="117068" y="9158"/>
                    <a:pt x="143301" y="24659"/>
                  </a:cubicBezTo>
                  <a:cubicBezTo>
                    <a:pt x="207689" y="62220"/>
                    <a:pt x="260155" y="118858"/>
                    <a:pt x="293542" y="185035"/>
                  </a:cubicBezTo>
                  <a:cubicBezTo>
                    <a:pt x="294734" y="187420"/>
                    <a:pt x="295926" y="190401"/>
                    <a:pt x="295330" y="192786"/>
                  </a:cubicBezTo>
                  <a:cubicBezTo>
                    <a:pt x="294138" y="196363"/>
                    <a:pt x="289368" y="196959"/>
                    <a:pt x="285195" y="197556"/>
                  </a:cubicBezTo>
                  <a:cubicBezTo>
                    <a:pt x="226768" y="201133"/>
                    <a:pt x="170726" y="190401"/>
                    <a:pt x="116472" y="1695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325943" y="3300717"/>
              <a:ext cx="257192" cy="112829"/>
            </a:xfrm>
            <a:custGeom>
              <a:rect b="b" l="l" r="r" t="t"/>
              <a:pathLst>
                <a:path extrusionOk="0" h="144191" w="328680">
                  <a:moveTo>
                    <a:pt x="157515" y="143424"/>
                  </a:moveTo>
                  <a:cubicBezTo>
                    <a:pt x="115782" y="146405"/>
                    <a:pt x="73452" y="141040"/>
                    <a:pt x="36488" y="121366"/>
                  </a:cubicBezTo>
                  <a:cubicBezTo>
                    <a:pt x="24564" y="115404"/>
                    <a:pt x="13237" y="107057"/>
                    <a:pt x="6678" y="95729"/>
                  </a:cubicBezTo>
                  <a:cubicBezTo>
                    <a:pt x="-9419" y="69497"/>
                    <a:pt x="5486" y="33128"/>
                    <a:pt x="31122" y="16435"/>
                  </a:cubicBezTo>
                  <a:cubicBezTo>
                    <a:pt x="56758" y="-258"/>
                    <a:pt x="89549" y="-1451"/>
                    <a:pt x="119955" y="934"/>
                  </a:cubicBezTo>
                  <a:cubicBezTo>
                    <a:pt x="193883" y="7492"/>
                    <a:pt x="266023" y="36109"/>
                    <a:pt x="323854" y="82016"/>
                  </a:cubicBezTo>
                  <a:cubicBezTo>
                    <a:pt x="326239" y="83805"/>
                    <a:pt x="328027" y="85594"/>
                    <a:pt x="328623" y="88575"/>
                  </a:cubicBezTo>
                  <a:cubicBezTo>
                    <a:pt x="329220" y="92152"/>
                    <a:pt x="325046" y="95133"/>
                    <a:pt x="321469" y="96921"/>
                  </a:cubicBezTo>
                  <a:cubicBezTo>
                    <a:pt x="271388" y="125539"/>
                    <a:pt x="216539" y="139251"/>
                    <a:pt x="157515" y="1434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859673" y="1669088"/>
              <a:ext cx="548884" cy="1951731"/>
            </a:xfrm>
            <a:custGeom>
              <a:rect b="b" l="l" r="r" t="t"/>
              <a:pathLst>
                <a:path extrusionOk="0" h="2494225" w="701449">
                  <a:moveTo>
                    <a:pt x="38733" y="2494226"/>
                  </a:moveTo>
                  <a:cubicBezTo>
                    <a:pt x="32175" y="2494226"/>
                    <a:pt x="26809" y="2489457"/>
                    <a:pt x="25617" y="2482899"/>
                  </a:cubicBezTo>
                  <a:cubicBezTo>
                    <a:pt x="-29234" y="2193744"/>
                    <a:pt x="13097" y="1889685"/>
                    <a:pt x="67350" y="1604704"/>
                  </a:cubicBezTo>
                  <a:cubicBezTo>
                    <a:pt x="158568" y="1124767"/>
                    <a:pt x="310597" y="509495"/>
                    <a:pt x="676661" y="5710"/>
                  </a:cubicBezTo>
                  <a:cubicBezTo>
                    <a:pt x="680835" y="-252"/>
                    <a:pt x="689778" y="-2040"/>
                    <a:pt x="695739" y="2729"/>
                  </a:cubicBezTo>
                  <a:cubicBezTo>
                    <a:pt x="701701" y="6903"/>
                    <a:pt x="703490" y="15846"/>
                    <a:pt x="698720" y="21808"/>
                  </a:cubicBezTo>
                  <a:cubicBezTo>
                    <a:pt x="335638" y="521419"/>
                    <a:pt x="184800" y="1133114"/>
                    <a:pt x="94179" y="1610070"/>
                  </a:cubicBezTo>
                  <a:cubicBezTo>
                    <a:pt x="32175" y="1936188"/>
                    <a:pt x="1173" y="2208649"/>
                    <a:pt x="52446" y="2478129"/>
                  </a:cubicBezTo>
                  <a:cubicBezTo>
                    <a:pt x="53638" y="2485283"/>
                    <a:pt x="48869" y="2492438"/>
                    <a:pt x="41714" y="2494226"/>
                  </a:cubicBezTo>
                  <a:cubicBezTo>
                    <a:pt x="40522" y="2494226"/>
                    <a:pt x="39329" y="2494226"/>
                    <a:pt x="38733" y="24942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505172" y="1955845"/>
              <a:ext cx="396339" cy="1664681"/>
            </a:xfrm>
            <a:custGeom>
              <a:rect b="b" l="l" r="r" t="t"/>
              <a:pathLst>
                <a:path extrusionOk="0" h="2127388" w="506503">
                  <a:moveTo>
                    <a:pt x="492233" y="2127388"/>
                  </a:moveTo>
                  <a:cubicBezTo>
                    <a:pt x="488060" y="2127388"/>
                    <a:pt x="483886" y="2125600"/>
                    <a:pt x="481502" y="2122023"/>
                  </a:cubicBezTo>
                  <a:cubicBezTo>
                    <a:pt x="330068" y="1925278"/>
                    <a:pt x="246005" y="1680839"/>
                    <a:pt x="178635" y="1445938"/>
                  </a:cubicBezTo>
                  <a:cubicBezTo>
                    <a:pt x="64762" y="1050661"/>
                    <a:pt x="-55670" y="530183"/>
                    <a:pt x="27797" y="11494"/>
                  </a:cubicBezTo>
                  <a:cubicBezTo>
                    <a:pt x="28990" y="4340"/>
                    <a:pt x="36144" y="-1026"/>
                    <a:pt x="43299" y="166"/>
                  </a:cubicBezTo>
                  <a:cubicBezTo>
                    <a:pt x="50453" y="1359"/>
                    <a:pt x="55819" y="8513"/>
                    <a:pt x="54626" y="15667"/>
                  </a:cubicBezTo>
                  <a:cubicBezTo>
                    <a:pt x="-28244" y="528991"/>
                    <a:pt x="91591" y="1045295"/>
                    <a:pt x="204868" y="1438188"/>
                  </a:cubicBezTo>
                  <a:cubicBezTo>
                    <a:pt x="282373" y="1706475"/>
                    <a:pt x="362859" y="1922894"/>
                    <a:pt x="503561" y="2105329"/>
                  </a:cubicBezTo>
                  <a:cubicBezTo>
                    <a:pt x="508331" y="2111291"/>
                    <a:pt x="507138" y="2119638"/>
                    <a:pt x="501176" y="2124407"/>
                  </a:cubicBezTo>
                  <a:cubicBezTo>
                    <a:pt x="498195" y="2126792"/>
                    <a:pt x="495214" y="2127388"/>
                    <a:pt x="492233" y="2127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067157" y="2727987"/>
              <a:ext cx="834164" cy="891749"/>
            </a:xfrm>
            <a:custGeom>
              <a:rect b="b" l="l" r="r" t="t"/>
              <a:pathLst>
                <a:path extrusionOk="0" h="1139615" w="1066024">
                  <a:moveTo>
                    <a:pt x="1052571" y="1139615"/>
                  </a:moveTo>
                  <a:cubicBezTo>
                    <a:pt x="1050186" y="1139615"/>
                    <a:pt x="1048398" y="1139019"/>
                    <a:pt x="1046609" y="1137827"/>
                  </a:cubicBezTo>
                  <a:cubicBezTo>
                    <a:pt x="825421" y="1024550"/>
                    <a:pt x="645370" y="839729"/>
                    <a:pt x="483205" y="656102"/>
                  </a:cubicBezTo>
                  <a:cubicBezTo>
                    <a:pt x="276922" y="422393"/>
                    <a:pt x="124296" y="220880"/>
                    <a:pt x="2076" y="20558"/>
                  </a:cubicBezTo>
                  <a:cubicBezTo>
                    <a:pt x="-2097" y="14000"/>
                    <a:pt x="288" y="5653"/>
                    <a:pt x="6846" y="2076"/>
                  </a:cubicBezTo>
                  <a:cubicBezTo>
                    <a:pt x="13404" y="-2097"/>
                    <a:pt x="21750" y="288"/>
                    <a:pt x="25328" y="6846"/>
                  </a:cubicBezTo>
                  <a:cubicBezTo>
                    <a:pt x="146355" y="205378"/>
                    <a:pt x="298385" y="406296"/>
                    <a:pt x="503476" y="638216"/>
                  </a:cubicBezTo>
                  <a:cubicBezTo>
                    <a:pt x="688296" y="847480"/>
                    <a:pt x="853442" y="1008452"/>
                    <a:pt x="1058533" y="1113383"/>
                  </a:cubicBezTo>
                  <a:cubicBezTo>
                    <a:pt x="1065091" y="1116960"/>
                    <a:pt x="1068072" y="1125307"/>
                    <a:pt x="1064495" y="1131865"/>
                  </a:cubicBezTo>
                  <a:cubicBezTo>
                    <a:pt x="1062110" y="1137231"/>
                    <a:pt x="1057341" y="1139615"/>
                    <a:pt x="1052571" y="113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7461411" y="953669"/>
              <a:ext cx="426844" cy="506538"/>
            </a:xfrm>
            <a:custGeom>
              <a:rect b="b" l="l" r="r" t="t"/>
              <a:pathLst>
                <a:path extrusionOk="0" h="647333" w="545488">
                  <a:moveTo>
                    <a:pt x="70236" y="128578"/>
                  </a:moveTo>
                  <a:cubicBezTo>
                    <a:pt x="482" y="250797"/>
                    <a:pt x="-46618" y="563800"/>
                    <a:pt x="75006" y="632958"/>
                  </a:cubicBezTo>
                  <a:cubicBezTo>
                    <a:pt x="197226" y="702713"/>
                    <a:pt x="442262" y="502392"/>
                    <a:pt x="512016" y="380172"/>
                  </a:cubicBezTo>
                  <a:cubicBezTo>
                    <a:pt x="581772" y="257952"/>
                    <a:pt x="538845" y="102941"/>
                    <a:pt x="417221" y="33186"/>
                  </a:cubicBezTo>
                  <a:cubicBezTo>
                    <a:pt x="295001" y="-35972"/>
                    <a:pt x="139991" y="6358"/>
                    <a:pt x="70236" y="1285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7509751" y="1066963"/>
              <a:ext cx="236829" cy="389810"/>
            </a:xfrm>
            <a:custGeom>
              <a:rect b="b" l="l" r="r" t="t"/>
              <a:pathLst>
                <a:path extrusionOk="0" h="498160" w="302657">
                  <a:moveTo>
                    <a:pt x="13762" y="498160"/>
                  </a:moveTo>
                  <a:cubicBezTo>
                    <a:pt x="11377" y="498160"/>
                    <a:pt x="8396" y="497564"/>
                    <a:pt x="6011" y="495775"/>
                  </a:cubicBezTo>
                  <a:cubicBezTo>
                    <a:pt x="-547" y="491602"/>
                    <a:pt x="-1739" y="483255"/>
                    <a:pt x="2434" y="476697"/>
                  </a:cubicBezTo>
                  <a:cubicBezTo>
                    <a:pt x="102595" y="326456"/>
                    <a:pt x="195005" y="168465"/>
                    <a:pt x="276684" y="7492"/>
                  </a:cubicBezTo>
                  <a:cubicBezTo>
                    <a:pt x="280261" y="934"/>
                    <a:pt x="288012" y="-2047"/>
                    <a:pt x="295166" y="1530"/>
                  </a:cubicBezTo>
                  <a:cubicBezTo>
                    <a:pt x="301724" y="5108"/>
                    <a:pt x="304705" y="12858"/>
                    <a:pt x="301128" y="20012"/>
                  </a:cubicBezTo>
                  <a:cubicBezTo>
                    <a:pt x="219449" y="182177"/>
                    <a:pt x="126443" y="340765"/>
                    <a:pt x="25686" y="492198"/>
                  </a:cubicBezTo>
                  <a:cubicBezTo>
                    <a:pt x="22705" y="496372"/>
                    <a:pt x="18531" y="498160"/>
                    <a:pt x="13762" y="498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7513252" y="1104475"/>
              <a:ext cx="251272" cy="351792"/>
            </a:xfrm>
            <a:custGeom>
              <a:rect b="b" l="l" r="r" t="t"/>
              <a:pathLst>
                <a:path extrusionOk="0" h="449575" w="321114">
                  <a:moveTo>
                    <a:pt x="14052" y="449576"/>
                  </a:moveTo>
                  <a:cubicBezTo>
                    <a:pt x="11071" y="449576"/>
                    <a:pt x="8090" y="448980"/>
                    <a:pt x="5705" y="447191"/>
                  </a:cubicBezTo>
                  <a:cubicBezTo>
                    <a:pt x="936" y="443614"/>
                    <a:pt x="-1449" y="437056"/>
                    <a:pt x="936" y="431094"/>
                  </a:cubicBezTo>
                  <a:cubicBezTo>
                    <a:pt x="50420" y="305893"/>
                    <a:pt x="83807" y="156844"/>
                    <a:pt x="94538" y="12565"/>
                  </a:cubicBezTo>
                  <a:cubicBezTo>
                    <a:pt x="95135" y="4815"/>
                    <a:pt x="101693" y="-551"/>
                    <a:pt x="109443" y="45"/>
                  </a:cubicBezTo>
                  <a:cubicBezTo>
                    <a:pt x="117194" y="641"/>
                    <a:pt x="122559" y="7199"/>
                    <a:pt x="121963" y="14950"/>
                  </a:cubicBezTo>
                  <a:cubicBezTo>
                    <a:pt x="112424" y="143728"/>
                    <a:pt x="84999" y="275487"/>
                    <a:pt x="44458" y="392341"/>
                  </a:cubicBezTo>
                  <a:cubicBezTo>
                    <a:pt x="142830" y="305893"/>
                    <a:pt x="227490" y="205732"/>
                    <a:pt x="296052" y="94244"/>
                  </a:cubicBezTo>
                  <a:cubicBezTo>
                    <a:pt x="300225" y="87686"/>
                    <a:pt x="308572" y="85897"/>
                    <a:pt x="314534" y="89474"/>
                  </a:cubicBezTo>
                  <a:cubicBezTo>
                    <a:pt x="321092" y="93648"/>
                    <a:pt x="322881" y="101994"/>
                    <a:pt x="319304" y="108553"/>
                  </a:cubicBezTo>
                  <a:cubicBezTo>
                    <a:pt x="240009" y="237927"/>
                    <a:pt x="139849" y="351800"/>
                    <a:pt x="22398" y="447191"/>
                  </a:cubicBezTo>
                  <a:cubicBezTo>
                    <a:pt x="20014" y="448980"/>
                    <a:pt x="17033" y="449576"/>
                    <a:pt x="14052" y="449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512522" y="1388334"/>
              <a:ext cx="529173" cy="403405"/>
            </a:xfrm>
            <a:custGeom>
              <a:rect b="b" l="l" r="r" t="t"/>
              <a:pathLst>
                <a:path extrusionOk="0" h="515534" w="676259">
                  <a:moveTo>
                    <a:pt x="494327" y="17288"/>
                  </a:moveTo>
                  <a:cubicBezTo>
                    <a:pt x="359587" y="-22657"/>
                    <a:pt x="44200" y="2383"/>
                    <a:pt x="4256" y="137123"/>
                  </a:cubicBezTo>
                  <a:cubicBezTo>
                    <a:pt x="-35690" y="271863"/>
                    <a:pt x="215309" y="465030"/>
                    <a:pt x="349452" y="504975"/>
                  </a:cubicBezTo>
                  <a:cubicBezTo>
                    <a:pt x="484192" y="544920"/>
                    <a:pt x="625490" y="468011"/>
                    <a:pt x="665436" y="333867"/>
                  </a:cubicBezTo>
                  <a:cubicBezTo>
                    <a:pt x="705976" y="198531"/>
                    <a:pt x="629067" y="57233"/>
                    <a:pt x="494327" y="17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7508034" y="1483979"/>
              <a:ext cx="428920" cy="147313"/>
            </a:xfrm>
            <a:custGeom>
              <a:rect b="b" l="l" r="r" t="t"/>
              <a:pathLst>
                <a:path extrusionOk="0" h="188259" w="548141">
                  <a:moveTo>
                    <a:pt x="534052" y="188259"/>
                  </a:moveTo>
                  <a:cubicBezTo>
                    <a:pt x="532859" y="188259"/>
                    <a:pt x="531667" y="188259"/>
                    <a:pt x="531071" y="187663"/>
                  </a:cubicBezTo>
                  <a:cubicBezTo>
                    <a:pt x="354597" y="144737"/>
                    <a:pt x="178720" y="90483"/>
                    <a:pt x="8804" y="26691"/>
                  </a:cubicBezTo>
                  <a:cubicBezTo>
                    <a:pt x="1650" y="24306"/>
                    <a:pt x="-1927" y="15959"/>
                    <a:pt x="1054" y="8805"/>
                  </a:cubicBezTo>
                  <a:cubicBezTo>
                    <a:pt x="3439" y="1650"/>
                    <a:pt x="11785" y="-1927"/>
                    <a:pt x="18344" y="1054"/>
                  </a:cubicBezTo>
                  <a:cubicBezTo>
                    <a:pt x="187663" y="64847"/>
                    <a:pt x="362348" y="118505"/>
                    <a:pt x="537629" y="161431"/>
                  </a:cubicBezTo>
                  <a:cubicBezTo>
                    <a:pt x="544783" y="163219"/>
                    <a:pt x="549553" y="170373"/>
                    <a:pt x="547764" y="178124"/>
                  </a:cubicBezTo>
                  <a:cubicBezTo>
                    <a:pt x="545976" y="184086"/>
                    <a:pt x="540610" y="188259"/>
                    <a:pt x="534052" y="188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7509434" y="1484207"/>
              <a:ext cx="359708" cy="189072"/>
            </a:xfrm>
            <a:custGeom>
              <a:rect b="b" l="l" r="r" t="t"/>
              <a:pathLst>
                <a:path extrusionOk="0" h="241625" w="459691">
                  <a:moveTo>
                    <a:pt x="406464" y="241625"/>
                  </a:moveTo>
                  <a:cubicBezTo>
                    <a:pt x="405272" y="241625"/>
                    <a:pt x="403483" y="241625"/>
                    <a:pt x="402291" y="241029"/>
                  </a:cubicBezTo>
                  <a:cubicBezTo>
                    <a:pt x="258608" y="193333"/>
                    <a:pt x="125060" y="121790"/>
                    <a:pt x="5225" y="28784"/>
                  </a:cubicBezTo>
                  <a:cubicBezTo>
                    <a:pt x="455" y="25207"/>
                    <a:pt x="-1333" y="18052"/>
                    <a:pt x="1051" y="12686"/>
                  </a:cubicBezTo>
                  <a:cubicBezTo>
                    <a:pt x="3436" y="6725"/>
                    <a:pt x="9398" y="3744"/>
                    <a:pt x="15360" y="4340"/>
                  </a:cubicBezTo>
                  <a:cubicBezTo>
                    <a:pt x="148908" y="24014"/>
                    <a:pt x="300938" y="22822"/>
                    <a:pt x="444024" y="166"/>
                  </a:cubicBezTo>
                  <a:cubicBezTo>
                    <a:pt x="451775" y="-1026"/>
                    <a:pt x="458333" y="4340"/>
                    <a:pt x="459525" y="11494"/>
                  </a:cubicBezTo>
                  <a:cubicBezTo>
                    <a:pt x="460718" y="18648"/>
                    <a:pt x="455352" y="25803"/>
                    <a:pt x="448197" y="26995"/>
                  </a:cubicBezTo>
                  <a:cubicBezTo>
                    <a:pt x="320612" y="46670"/>
                    <a:pt x="185872" y="50247"/>
                    <a:pt x="63056" y="37727"/>
                  </a:cubicBezTo>
                  <a:cubicBezTo>
                    <a:pt x="169775" y="114040"/>
                    <a:pt x="286033" y="173659"/>
                    <a:pt x="410637" y="214796"/>
                  </a:cubicBezTo>
                  <a:cubicBezTo>
                    <a:pt x="417791" y="217181"/>
                    <a:pt x="421369" y="224932"/>
                    <a:pt x="418984" y="232086"/>
                  </a:cubicBezTo>
                  <a:cubicBezTo>
                    <a:pt x="417195" y="238048"/>
                    <a:pt x="411830" y="241625"/>
                    <a:pt x="406464" y="241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051350" y="1065045"/>
              <a:ext cx="474296" cy="462289"/>
            </a:xfrm>
            <a:custGeom>
              <a:rect b="b" l="l" r="r" t="t"/>
              <a:pathLst>
                <a:path extrusionOk="0" h="590785" w="606129">
                  <a:moveTo>
                    <a:pt x="427282" y="67776"/>
                  </a:moveTo>
                  <a:cubicBezTo>
                    <a:pt x="530423" y="163167"/>
                    <a:pt x="669933" y="447552"/>
                    <a:pt x="573945" y="550694"/>
                  </a:cubicBezTo>
                  <a:cubicBezTo>
                    <a:pt x="478554" y="653835"/>
                    <a:pt x="184630" y="536385"/>
                    <a:pt x="81489" y="440994"/>
                  </a:cubicBezTo>
                  <a:cubicBezTo>
                    <a:pt x="-21653" y="345603"/>
                    <a:pt x="-27615" y="184630"/>
                    <a:pt x="67776" y="81489"/>
                  </a:cubicBezTo>
                  <a:cubicBezTo>
                    <a:pt x="163167" y="-21653"/>
                    <a:pt x="324140" y="-27615"/>
                    <a:pt x="427282" y="67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7172956" y="1195972"/>
              <a:ext cx="336952" cy="307788"/>
            </a:xfrm>
            <a:custGeom>
              <a:rect b="b" l="l" r="r" t="t"/>
              <a:pathLst>
                <a:path extrusionOk="0" h="393339" w="430609">
                  <a:moveTo>
                    <a:pt x="417187" y="393339"/>
                  </a:moveTo>
                  <a:cubicBezTo>
                    <a:pt x="414206" y="393339"/>
                    <a:pt x="411226" y="392147"/>
                    <a:pt x="408841" y="390358"/>
                  </a:cubicBezTo>
                  <a:cubicBezTo>
                    <a:pt x="266946" y="276485"/>
                    <a:pt x="131014" y="153073"/>
                    <a:pt x="4024" y="23103"/>
                  </a:cubicBezTo>
                  <a:cubicBezTo>
                    <a:pt x="-1341" y="17737"/>
                    <a:pt x="-1341" y="8794"/>
                    <a:pt x="4024" y="4024"/>
                  </a:cubicBezTo>
                  <a:cubicBezTo>
                    <a:pt x="9390" y="-1341"/>
                    <a:pt x="18333" y="-1341"/>
                    <a:pt x="23102" y="4024"/>
                  </a:cubicBezTo>
                  <a:cubicBezTo>
                    <a:pt x="149496" y="133398"/>
                    <a:pt x="284832" y="256215"/>
                    <a:pt x="425534" y="368895"/>
                  </a:cubicBezTo>
                  <a:cubicBezTo>
                    <a:pt x="431496" y="373665"/>
                    <a:pt x="432092" y="382012"/>
                    <a:pt x="427919" y="387974"/>
                  </a:cubicBezTo>
                  <a:cubicBezTo>
                    <a:pt x="425534" y="391551"/>
                    <a:pt x="421361" y="393339"/>
                    <a:pt x="417187" y="393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7187208" y="1189904"/>
              <a:ext cx="320291" cy="314327"/>
            </a:xfrm>
            <a:custGeom>
              <a:rect b="b" l="l" r="r" t="t"/>
              <a:pathLst>
                <a:path extrusionOk="0" h="401696" w="409318">
                  <a:moveTo>
                    <a:pt x="394782" y="401697"/>
                  </a:moveTo>
                  <a:cubicBezTo>
                    <a:pt x="392994" y="401697"/>
                    <a:pt x="391205" y="401101"/>
                    <a:pt x="390013" y="400504"/>
                  </a:cubicBezTo>
                  <a:cubicBezTo>
                    <a:pt x="248714" y="345058"/>
                    <a:pt x="119340" y="266361"/>
                    <a:pt x="4870" y="167393"/>
                  </a:cubicBezTo>
                  <a:cubicBezTo>
                    <a:pt x="-1092" y="162623"/>
                    <a:pt x="-1688" y="153680"/>
                    <a:pt x="3678" y="148314"/>
                  </a:cubicBezTo>
                  <a:cubicBezTo>
                    <a:pt x="8448" y="142352"/>
                    <a:pt x="17391" y="141756"/>
                    <a:pt x="22756" y="147122"/>
                  </a:cubicBezTo>
                  <a:cubicBezTo>
                    <a:pt x="121725" y="232974"/>
                    <a:pt x="232617" y="303325"/>
                    <a:pt x="352452" y="355790"/>
                  </a:cubicBezTo>
                  <a:cubicBezTo>
                    <a:pt x="278524" y="256822"/>
                    <a:pt x="212942" y="138775"/>
                    <a:pt x="165247" y="18940"/>
                  </a:cubicBezTo>
                  <a:cubicBezTo>
                    <a:pt x="162266" y="11786"/>
                    <a:pt x="165843" y="4035"/>
                    <a:pt x="172998" y="1054"/>
                  </a:cubicBezTo>
                  <a:cubicBezTo>
                    <a:pt x="180152" y="-1927"/>
                    <a:pt x="187903" y="1650"/>
                    <a:pt x="190884" y="8805"/>
                  </a:cubicBezTo>
                  <a:cubicBezTo>
                    <a:pt x="244541" y="142949"/>
                    <a:pt x="320853" y="274708"/>
                    <a:pt x="406110" y="379638"/>
                  </a:cubicBezTo>
                  <a:cubicBezTo>
                    <a:pt x="410283" y="384407"/>
                    <a:pt x="410283" y="391562"/>
                    <a:pt x="406706" y="396331"/>
                  </a:cubicBezTo>
                  <a:cubicBezTo>
                    <a:pt x="403129" y="399908"/>
                    <a:pt x="398956" y="401697"/>
                    <a:pt x="394782" y="401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6931282" y="1433276"/>
              <a:ext cx="525036" cy="406976"/>
            </a:xfrm>
            <a:custGeom>
              <a:rect b="b" l="l" r="r" t="t"/>
              <a:pathLst>
                <a:path extrusionOk="0" h="520097" w="670972">
                  <a:moveTo>
                    <a:pt x="168911" y="25972"/>
                  </a:moveTo>
                  <a:cubicBezTo>
                    <a:pt x="301266" y="-21128"/>
                    <a:pt x="617845" y="-12185"/>
                    <a:pt x="664944" y="120170"/>
                  </a:cubicBezTo>
                  <a:cubicBezTo>
                    <a:pt x="712044" y="252526"/>
                    <a:pt x="471777" y="458809"/>
                    <a:pt x="339422" y="505312"/>
                  </a:cubicBezTo>
                  <a:cubicBezTo>
                    <a:pt x="207067" y="552411"/>
                    <a:pt x="61596" y="483253"/>
                    <a:pt x="15092" y="350898"/>
                  </a:cubicBezTo>
                  <a:cubicBezTo>
                    <a:pt x="-32603" y="218543"/>
                    <a:pt x="36555" y="73071"/>
                    <a:pt x="168911" y="259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7037626" y="1516063"/>
              <a:ext cx="421761" cy="168379"/>
            </a:xfrm>
            <a:custGeom>
              <a:rect b="b" l="l" r="r" t="t"/>
              <a:pathLst>
                <a:path extrusionOk="0" h="215181" w="538992">
                  <a:moveTo>
                    <a:pt x="13790" y="215181"/>
                  </a:moveTo>
                  <a:cubicBezTo>
                    <a:pt x="7828" y="215181"/>
                    <a:pt x="2462" y="211604"/>
                    <a:pt x="674" y="205642"/>
                  </a:cubicBezTo>
                  <a:cubicBezTo>
                    <a:pt x="-1711" y="198488"/>
                    <a:pt x="2462" y="190737"/>
                    <a:pt x="9617" y="188353"/>
                  </a:cubicBezTo>
                  <a:cubicBezTo>
                    <a:pt x="182513" y="136484"/>
                    <a:pt x="354217" y="73883"/>
                    <a:pt x="519959" y="1148"/>
                  </a:cubicBezTo>
                  <a:cubicBezTo>
                    <a:pt x="527113" y="-1833"/>
                    <a:pt x="534864" y="1148"/>
                    <a:pt x="537845" y="8302"/>
                  </a:cubicBezTo>
                  <a:cubicBezTo>
                    <a:pt x="540826" y="15456"/>
                    <a:pt x="537845" y="23207"/>
                    <a:pt x="530691" y="26188"/>
                  </a:cubicBezTo>
                  <a:cubicBezTo>
                    <a:pt x="364352" y="98924"/>
                    <a:pt x="191456" y="162120"/>
                    <a:pt x="17367" y="213989"/>
                  </a:cubicBezTo>
                  <a:cubicBezTo>
                    <a:pt x="16175" y="214585"/>
                    <a:pt x="14983" y="215181"/>
                    <a:pt x="13790" y="215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7099075" y="1519553"/>
              <a:ext cx="359559" cy="201742"/>
            </a:xfrm>
            <a:custGeom>
              <a:rect b="b" l="l" r="r" t="t"/>
              <a:pathLst>
                <a:path extrusionOk="0" h="257817" w="459500">
                  <a:moveTo>
                    <a:pt x="63958" y="257817"/>
                  </a:moveTo>
                  <a:cubicBezTo>
                    <a:pt x="58593" y="257817"/>
                    <a:pt x="53227" y="254240"/>
                    <a:pt x="51438" y="248874"/>
                  </a:cubicBezTo>
                  <a:cubicBezTo>
                    <a:pt x="48457" y="241720"/>
                    <a:pt x="52034" y="233969"/>
                    <a:pt x="59189" y="230988"/>
                  </a:cubicBezTo>
                  <a:cubicBezTo>
                    <a:pt x="181409" y="183293"/>
                    <a:pt x="294686" y="117711"/>
                    <a:pt x="397231" y="36033"/>
                  </a:cubicBezTo>
                  <a:cubicBezTo>
                    <a:pt x="275011" y="55111"/>
                    <a:pt x="140272" y="58688"/>
                    <a:pt x="12090" y="45572"/>
                  </a:cubicBezTo>
                  <a:cubicBezTo>
                    <a:pt x="4339" y="44976"/>
                    <a:pt x="-1026" y="37821"/>
                    <a:pt x="166" y="30667"/>
                  </a:cubicBezTo>
                  <a:cubicBezTo>
                    <a:pt x="762" y="22916"/>
                    <a:pt x="7917" y="17551"/>
                    <a:pt x="15071" y="18743"/>
                  </a:cubicBezTo>
                  <a:cubicBezTo>
                    <a:pt x="158753" y="33648"/>
                    <a:pt x="311379" y="27090"/>
                    <a:pt x="443139" y="261"/>
                  </a:cubicBezTo>
                  <a:cubicBezTo>
                    <a:pt x="449101" y="-931"/>
                    <a:pt x="455659" y="2050"/>
                    <a:pt x="458043" y="7415"/>
                  </a:cubicBezTo>
                  <a:cubicBezTo>
                    <a:pt x="461024" y="12781"/>
                    <a:pt x="459236" y="19935"/>
                    <a:pt x="454466" y="23512"/>
                  </a:cubicBezTo>
                  <a:cubicBezTo>
                    <a:pt x="339997" y="122481"/>
                    <a:pt x="210026" y="201179"/>
                    <a:pt x="68728" y="256625"/>
                  </a:cubicBezTo>
                  <a:cubicBezTo>
                    <a:pt x="66939" y="257221"/>
                    <a:pt x="65747" y="257817"/>
                    <a:pt x="63958" y="257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7352231" y="1536872"/>
              <a:ext cx="399348" cy="535347"/>
            </a:xfrm>
            <a:custGeom>
              <a:rect b="b" l="l" r="r" t="t"/>
              <a:pathLst>
                <a:path extrusionOk="0" h="684149" w="510349">
                  <a:moveTo>
                    <a:pt x="505618" y="380536"/>
                  </a:moveTo>
                  <a:cubicBezTo>
                    <a:pt x="478790" y="242815"/>
                    <a:pt x="310067" y="-25473"/>
                    <a:pt x="172346" y="1952"/>
                  </a:cubicBezTo>
                  <a:cubicBezTo>
                    <a:pt x="34625" y="28781"/>
                    <a:pt x="-20225" y="340591"/>
                    <a:pt x="6604" y="478908"/>
                  </a:cubicBezTo>
                  <a:cubicBezTo>
                    <a:pt x="33433" y="616629"/>
                    <a:pt x="167577" y="706654"/>
                    <a:pt x="305297" y="679229"/>
                  </a:cubicBezTo>
                  <a:cubicBezTo>
                    <a:pt x="442422" y="652401"/>
                    <a:pt x="532447" y="518257"/>
                    <a:pt x="505618" y="3805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7477503" y="1529880"/>
              <a:ext cx="99354" cy="440993"/>
            </a:xfrm>
            <a:custGeom>
              <a:rect b="b" l="l" r="r" t="t"/>
              <a:pathLst>
                <a:path extrusionOk="0" h="563569" w="126970">
                  <a:moveTo>
                    <a:pt x="112847" y="563570"/>
                  </a:moveTo>
                  <a:cubicBezTo>
                    <a:pt x="106885" y="563570"/>
                    <a:pt x="100923" y="559396"/>
                    <a:pt x="99731" y="553434"/>
                  </a:cubicBezTo>
                  <a:cubicBezTo>
                    <a:pt x="55612" y="376961"/>
                    <a:pt x="22225" y="196314"/>
                    <a:pt x="166" y="15667"/>
                  </a:cubicBezTo>
                  <a:cubicBezTo>
                    <a:pt x="-1026" y="7916"/>
                    <a:pt x="4340" y="1358"/>
                    <a:pt x="12090" y="166"/>
                  </a:cubicBezTo>
                  <a:cubicBezTo>
                    <a:pt x="19841" y="-1027"/>
                    <a:pt x="26399" y="4339"/>
                    <a:pt x="27591" y="12090"/>
                  </a:cubicBezTo>
                  <a:cubicBezTo>
                    <a:pt x="49650" y="191544"/>
                    <a:pt x="83037" y="370999"/>
                    <a:pt x="126559" y="546280"/>
                  </a:cubicBezTo>
                  <a:cubicBezTo>
                    <a:pt x="128348" y="553434"/>
                    <a:pt x="124175" y="561185"/>
                    <a:pt x="116424" y="562973"/>
                  </a:cubicBezTo>
                  <a:cubicBezTo>
                    <a:pt x="115232" y="562973"/>
                    <a:pt x="114040" y="563570"/>
                    <a:pt x="112847" y="56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7458541" y="1532756"/>
              <a:ext cx="197591" cy="370002"/>
            </a:xfrm>
            <a:custGeom>
              <a:rect b="b" l="l" r="r" t="t"/>
              <a:pathLst>
                <a:path extrusionOk="0" h="472846" w="252513">
                  <a:moveTo>
                    <a:pt x="30981" y="472847"/>
                  </a:moveTo>
                  <a:cubicBezTo>
                    <a:pt x="24422" y="472847"/>
                    <a:pt x="18461" y="468077"/>
                    <a:pt x="17268" y="461519"/>
                  </a:cubicBezTo>
                  <a:cubicBezTo>
                    <a:pt x="-7175" y="311874"/>
                    <a:pt x="-5387" y="160441"/>
                    <a:pt x="20845" y="11392"/>
                  </a:cubicBezTo>
                  <a:cubicBezTo>
                    <a:pt x="22038" y="5430"/>
                    <a:pt x="26807" y="661"/>
                    <a:pt x="33365" y="65"/>
                  </a:cubicBezTo>
                  <a:cubicBezTo>
                    <a:pt x="39924" y="-532"/>
                    <a:pt x="45289" y="3046"/>
                    <a:pt x="47078" y="9007"/>
                  </a:cubicBezTo>
                  <a:cubicBezTo>
                    <a:pt x="91197" y="136593"/>
                    <a:pt x="163336" y="270737"/>
                    <a:pt x="249784" y="386995"/>
                  </a:cubicBezTo>
                  <a:cubicBezTo>
                    <a:pt x="254554" y="392957"/>
                    <a:pt x="252765" y="401900"/>
                    <a:pt x="246803" y="406073"/>
                  </a:cubicBezTo>
                  <a:cubicBezTo>
                    <a:pt x="240841" y="410843"/>
                    <a:pt x="231898" y="409054"/>
                    <a:pt x="227725" y="403092"/>
                  </a:cubicBezTo>
                  <a:cubicBezTo>
                    <a:pt x="150816" y="299354"/>
                    <a:pt x="85235" y="181904"/>
                    <a:pt x="39327" y="66838"/>
                  </a:cubicBezTo>
                  <a:cubicBezTo>
                    <a:pt x="21441" y="196212"/>
                    <a:pt x="22634" y="327375"/>
                    <a:pt x="43501" y="457346"/>
                  </a:cubicBezTo>
                  <a:cubicBezTo>
                    <a:pt x="44693" y="464500"/>
                    <a:pt x="39924" y="471654"/>
                    <a:pt x="32173" y="472847"/>
                  </a:cubicBezTo>
                  <a:cubicBezTo>
                    <a:pt x="32769" y="472847"/>
                    <a:pt x="32173" y="472847"/>
                    <a:pt x="30981" y="47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7377996" y="1407743"/>
              <a:ext cx="210208" cy="210000"/>
            </a:xfrm>
            <a:custGeom>
              <a:rect b="b" l="l" r="r" t="t"/>
              <a:pathLst>
                <a:path extrusionOk="0" h="268371" w="268636">
                  <a:moveTo>
                    <a:pt x="17762" y="67578"/>
                  </a:moveTo>
                  <a:cubicBezTo>
                    <a:pt x="-19202" y="131967"/>
                    <a:pt x="3454" y="213645"/>
                    <a:pt x="67842" y="250609"/>
                  </a:cubicBezTo>
                  <a:cubicBezTo>
                    <a:pt x="132231" y="287573"/>
                    <a:pt x="213910" y="264918"/>
                    <a:pt x="250874" y="200529"/>
                  </a:cubicBezTo>
                  <a:cubicBezTo>
                    <a:pt x="287838" y="136140"/>
                    <a:pt x="265183" y="54461"/>
                    <a:pt x="200794" y="17497"/>
                  </a:cubicBezTo>
                  <a:cubicBezTo>
                    <a:pt x="136405" y="-18870"/>
                    <a:pt x="54726" y="3189"/>
                    <a:pt x="17762" y="675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6371709" y="1441459"/>
              <a:ext cx="278979" cy="378352"/>
            </a:xfrm>
            <a:custGeom>
              <a:rect b="b" l="l" r="r" t="t"/>
              <a:pathLst>
                <a:path extrusionOk="0" h="483517" w="356523">
                  <a:moveTo>
                    <a:pt x="0" y="178265"/>
                  </a:moveTo>
                  <a:cubicBezTo>
                    <a:pt x="0" y="276638"/>
                    <a:pt x="80486" y="483517"/>
                    <a:pt x="178858" y="483517"/>
                  </a:cubicBezTo>
                  <a:cubicBezTo>
                    <a:pt x="277230" y="483517"/>
                    <a:pt x="356524" y="276041"/>
                    <a:pt x="356524" y="177669"/>
                  </a:cubicBezTo>
                  <a:cubicBezTo>
                    <a:pt x="356524" y="79297"/>
                    <a:pt x="276634" y="-593"/>
                    <a:pt x="178262" y="3"/>
                  </a:cubicBezTo>
                  <a:cubicBezTo>
                    <a:pt x="79890" y="-593"/>
                    <a:pt x="0" y="79893"/>
                    <a:pt x="0" y="1782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500302" y="1508074"/>
              <a:ext cx="27121" cy="320066"/>
            </a:xfrm>
            <a:custGeom>
              <a:rect b="b" l="l" r="r" t="t"/>
              <a:pathLst>
                <a:path extrusionOk="0" h="409030" w="34659">
                  <a:moveTo>
                    <a:pt x="13758" y="409031"/>
                  </a:moveTo>
                  <a:cubicBezTo>
                    <a:pt x="13161" y="409031"/>
                    <a:pt x="13161" y="409031"/>
                    <a:pt x="12565" y="409031"/>
                  </a:cubicBezTo>
                  <a:cubicBezTo>
                    <a:pt x="4815" y="408434"/>
                    <a:pt x="-551" y="401876"/>
                    <a:pt x="45" y="394722"/>
                  </a:cubicBezTo>
                  <a:cubicBezTo>
                    <a:pt x="8988" y="268329"/>
                    <a:pt x="9584" y="140743"/>
                    <a:pt x="3026" y="14350"/>
                  </a:cubicBezTo>
                  <a:cubicBezTo>
                    <a:pt x="2430" y="6599"/>
                    <a:pt x="8392" y="637"/>
                    <a:pt x="16142" y="41"/>
                  </a:cubicBezTo>
                  <a:cubicBezTo>
                    <a:pt x="23893" y="-555"/>
                    <a:pt x="29855" y="5407"/>
                    <a:pt x="30451" y="13157"/>
                  </a:cubicBezTo>
                  <a:cubicBezTo>
                    <a:pt x="37009" y="140147"/>
                    <a:pt x="35817" y="269521"/>
                    <a:pt x="27470" y="396510"/>
                  </a:cubicBezTo>
                  <a:cubicBezTo>
                    <a:pt x="26874" y="403665"/>
                    <a:pt x="20912" y="409031"/>
                    <a:pt x="13758" y="4090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32246" y="1565863"/>
              <a:ext cx="140504" cy="260817"/>
            </a:xfrm>
            <a:custGeom>
              <a:rect b="b" l="l" r="r" t="t"/>
              <a:pathLst>
                <a:path extrusionOk="0" h="333313" w="179558">
                  <a:moveTo>
                    <a:pt x="103204" y="333314"/>
                  </a:moveTo>
                  <a:cubicBezTo>
                    <a:pt x="102608" y="333314"/>
                    <a:pt x="102012" y="333314"/>
                    <a:pt x="101416" y="333314"/>
                  </a:cubicBezTo>
                  <a:cubicBezTo>
                    <a:pt x="95454" y="332718"/>
                    <a:pt x="90088" y="327948"/>
                    <a:pt x="89492" y="321986"/>
                  </a:cubicBezTo>
                  <a:cubicBezTo>
                    <a:pt x="75779" y="228980"/>
                    <a:pt x="44778" y="127627"/>
                    <a:pt x="1255" y="36409"/>
                  </a:cubicBezTo>
                  <a:cubicBezTo>
                    <a:pt x="-1726" y="29851"/>
                    <a:pt x="659" y="21504"/>
                    <a:pt x="7813" y="17927"/>
                  </a:cubicBezTo>
                  <a:cubicBezTo>
                    <a:pt x="14372" y="14946"/>
                    <a:pt x="22718" y="17331"/>
                    <a:pt x="26296" y="24485"/>
                  </a:cubicBezTo>
                  <a:cubicBezTo>
                    <a:pt x="63260" y="101394"/>
                    <a:pt x="91280" y="186054"/>
                    <a:pt x="107974" y="266540"/>
                  </a:cubicBezTo>
                  <a:cubicBezTo>
                    <a:pt x="134803" y="184861"/>
                    <a:pt x="149112" y="99606"/>
                    <a:pt x="152093" y="13157"/>
                  </a:cubicBezTo>
                  <a:cubicBezTo>
                    <a:pt x="152093" y="5407"/>
                    <a:pt x="158651" y="-555"/>
                    <a:pt x="166401" y="41"/>
                  </a:cubicBezTo>
                  <a:cubicBezTo>
                    <a:pt x="174152" y="41"/>
                    <a:pt x="180113" y="6599"/>
                    <a:pt x="179517" y="14350"/>
                  </a:cubicBezTo>
                  <a:cubicBezTo>
                    <a:pt x="175940" y="121069"/>
                    <a:pt x="155074" y="225403"/>
                    <a:pt x="116321" y="324967"/>
                  </a:cubicBezTo>
                  <a:cubicBezTo>
                    <a:pt x="113936" y="329737"/>
                    <a:pt x="108570" y="333314"/>
                    <a:pt x="103204" y="3333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523534" y="1654880"/>
              <a:ext cx="373353" cy="280449"/>
            </a:xfrm>
            <a:custGeom>
              <a:rect b="b" l="l" r="r" t="t"/>
              <a:pathLst>
                <a:path extrusionOk="0" h="358401" w="477128">
                  <a:moveTo>
                    <a:pt x="258287" y="4808"/>
                  </a:moveTo>
                  <a:cubicBezTo>
                    <a:pt x="162299" y="27463"/>
                    <a:pt x="-20732" y="152664"/>
                    <a:pt x="1924" y="248055"/>
                  </a:cubicBezTo>
                  <a:cubicBezTo>
                    <a:pt x="24579" y="344043"/>
                    <a:pt x="244574" y="373852"/>
                    <a:pt x="339966" y="351197"/>
                  </a:cubicBezTo>
                  <a:cubicBezTo>
                    <a:pt x="435357" y="328541"/>
                    <a:pt x="494976" y="232554"/>
                    <a:pt x="472320" y="137163"/>
                  </a:cubicBezTo>
                  <a:cubicBezTo>
                    <a:pt x="450262" y="41772"/>
                    <a:pt x="354274" y="-17848"/>
                    <a:pt x="258287" y="48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6516041" y="1771830"/>
              <a:ext cx="312769" cy="86830"/>
            </a:xfrm>
            <a:custGeom>
              <a:rect b="b" l="l" r="r" t="t"/>
              <a:pathLst>
                <a:path extrusionOk="0" h="110965" w="399705">
                  <a:moveTo>
                    <a:pt x="13894" y="110965"/>
                  </a:moveTo>
                  <a:cubicBezTo>
                    <a:pt x="7336" y="110965"/>
                    <a:pt x="1374" y="106196"/>
                    <a:pt x="182" y="99638"/>
                  </a:cubicBezTo>
                  <a:cubicBezTo>
                    <a:pt x="-1011" y="92483"/>
                    <a:pt x="3759" y="85329"/>
                    <a:pt x="11510" y="84137"/>
                  </a:cubicBezTo>
                  <a:cubicBezTo>
                    <a:pt x="136114" y="63866"/>
                    <a:pt x="261315" y="35845"/>
                    <a:pt x="382343" y="670"/>
                  </a:cubicBezTo>
                  <a:cubicBezTo>
                    <a:pt x="389497" y="-1715"/>
                    <a:pt x="397247" y="2458"/>
                    <a:pt x="399036" y="10209"/>
                  </a:cubicBezTo>
                  <a:cubicBezTo>
                    <a:pt x="401420" y="17363"/>
                    <a:pt x="397247" y="25114"/>
                    <a:pt x="389497" y="26902"/>
                  </a:cubicBezTo>
                  <a:cubicBezTo>
                    <a:pt x="267277" y="62077"/>
                    <a:pt x="140884" y="90695"/>
                    <a:pt x="15087" y="110965"/>
                  </a:cubicBezTo>
                  <a:cubicBezTo>
                    <a:pt x="15087" y="110965"/>
                    <a:pt x="14491" y="110965"/>
                    <a:pt x="13894" y="1109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6517530" y="1718788"/>
              <a:ext cx="265178" cy="148324"/>
            </a:xfrm>
            <a:custGeom>
              <a:rect b="b" l="l" r="r" t="t"/>
              <a:pathLst>
                <a:path extrusionOk="0" h="189551" w="338886">
                  <a:moveTo>
                    <a:pt x="143748" y="189552"/>
                  </a:moveTo>
                  <a:cubicBezTo>
                    <a:pt x="99630" y="189552"/>
                    <a:pt x="56107" y="186571"/>
                    <a:pt x="11989" y="180013"/>
                  </a:cubicBezTo>
                  <a:cubicBezTo>
                    <a:pt x="6027" y="179417"/>
                    <a:pt x="1258" y="174051"/>
                    <a:pt x="65" y="168089"/>
                  </a:cubicBezTo>
                  <a:cubicBezTo>
                    <a:pt x="-531" y="162127"/>
                    <a:pt x="3046" y="156165"/>
                    <a:pt x="8412" y="153780"/>
                  </a:cubicBezTo>
                  <a:cubicBezTo>
                    <a:pt x="96053" y="119201"/>
                    <a:pt x="187866" y="65544"/>
                    <a:pt x="266564" y="2943"/>
                  </a:cubicBezTo>
                  <a:cubicBezTo>
                    <a:pt x="272526" y="-1827"/>
                    <a:pt x="280873" y="-634"/>
                    <a:pt x="285642" y="5328"/>
                  </a:cubicBezTo>
                  <a:cubicBezTo>
                    <a:pt x="290412" y="11290"/>
                    <a:pt x="289219" y="19636"/>
                    <a:pt x="283257" y="24406"/>
                  </a:cubicBezTo>
                  <a:cubicBezTo>
                    <a:pt x="216484" y="78064"/>
                    <a:pt x="140767" y="124567"/>
                    <a:pt x="66243" y="159146"/>
                  </a:cubicBezTo>
                  <a:cubicBezTo>
                    <a:pt x="152094" y="166300"/>
                    <a:pt x="237946" y="161531"/>
                    <a:pt x="322607" y="144241"/>
                  </a:cubicBezTo>
                  <a:cubicBezTo>
                    <a:pt x="329761" y="143049"/>
                    <a:pt x="336915" y="147818"/>
                    <a:pt x="338703" y="154973"/>
                  </a:cubicBezTo>
                  <a:cubicBezTo>
                    <a:pt x="339896" y="162127"/>
                    <a:pt x="335126" y="169281"/>
                    <a:pt x="327972" y="171070"/>
                  </a:cubicBezTo>
                  <a:cubicBezTo>
                    <a:pt x="267756" y="183590"/>
                    <a:pt x="205752" y="189552"/>
                    <a:pt x="143748" y="1895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6143957" y="1661577"/>
              <a:ext cx="373567" cy="280406"/>
            </a:xfrm>
            <a:custGeom>
              <a:rect b="b" l="l" r="r" t="t"/>
              <a:pathLst>
                <a:path extrusionOk="0" h="358346" w="477402">
                  <a:moveTo>
                    <a:pt x="218024" y="4587"/>
                  </a:moveTo>
                  <a:cubicBezTo>
                    <a:pt x="314011" y="26646"/>
                    <a:pt x="497639" y="151250"/>
                    <a:pt x="475580" y="246642"/>
                  </a:cubicBezTo>
                  <a:cubicBezTo>
                    <a:pt x="453521" y="342629"/>
                    <a:pt x="233525" y="373631"/>
                    <a:pt x="138134" y="351572"/>
                  </a:cubicBezTo>
                  <a:cubicBezTo>
                    <a:pt x="42147" y="329513"/>
                    <a:pt x="-17473" y="233525"/>
                    <a:pt x="4587" y="138134"/>
                  </a:cubicBezTo>
                  <a:cubicBezTo>
                    <a:pt x="26646" y="42147"/>
                    <a:pt x="122037" y="-17473"/>
                    <a:pt x="218024" y="45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6211999" y="1779021"/>
              <a:ext cx="313035" cy="85230"/>
            </a:xfrm>
            <a:custGeom>
              <a:rect b="b" l="l" r="r" t="t"/>
              <a:pathLst>
                <a:path extrusionOk="0" h="108920" w="400045">
                  <a:moveTo>
                    <a:pt x="386747" y="108920"/>
                  </a:moveTo>
                  <a:cubicBezTo>
                    <a:pt x="386151" y="108920"/>
                    <a:pt x="385555" y="108920"/>
                    <a:pt x="384362" y="108920"/>
                  </a:cubicBezTo>
                  <a:cubicBezTo>
                    <a:pt x="258565" y="89246"/>
                    <a:pt x="132173" y="61225"/>
                    <a:pt x="9953" y="26646"/>
                  </a:cubicBezTo>
                  <a:cubicBezTo>
                    <a:pt x="2798" y="24857"/>
                    <a:pt x="-1375" y="17107"/>
                    <a:pt x="413" y="9952"/>
                  </a:cubicBezTo>
                  <a:cubicBezTo>
                    <a:pt x="2202" y="2798"/>
                    <a:pt x="9953" y="-1376"/>
                    <a:pt x="17107" y="413"/>
                  </a:cubicBezTo>
                  <a:cubicBezTo>
                    <a:pt x="138730" y="34992"/>
                    <a:pt x="263335" y="62417"/>
                    <a:pt x="388536" y="82092"/>
                  </a:cubicBezTo>
                  <a:cubicBezTo>
                    <a:pt x="396286" y="83284"/>
                    <a:pt x="401056" y="90439"/>
                    <a:pt x="399863" y="97593"/>
                  </a:cubicBezTo>
                  <a:cubicBezTo>
                    <a:pt x="399267" y="104151"/>
                    <a:pt x="393305" y="108920"/>
                    <a:pt x="386747" y="1089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6257257" y="1725312"/>
              <a:ext cx="265773" cy="147857"/>
            </a:xfrm>
            <a:custGeom>
              <a:rect b="b" l="l" r="r" t="t"/>
              <a:pathLst>
                <a:path extrusionOk="0" h="188955" w="339646">
                  <a:moveTo>
                    <a:pt x="192321" y="188956"/>
                  </a:moveTo>
                  <a:cubicBezTo>
                    <a:pt x="131510" y="188956"/>
                    <a:pt x="71294" y="182994"/>
                    <a:pt x="11078" y="171070"/>
                  </a:cubicBezTo>
                  <a:cubicBezTo>
                    <a:pt x="3924" y="169877"/>
                    <a:pt x="-1442" y="162723"/>
                    <a:pt x="347" y="154973"/>
                  </a:cubicBezTo>
                  <a:cubicBezTo>
                    <a:pt x="1539" y="147818"/>
                    <a:pt x="9290" y="142452"/>
                    <a:pt x="16444" y="144241"/>
                  </a:cubicBezTo>
                  <a:cubicBezTo>
                    <a:pt x="101104" y="160935"/>
                    <a:pt x="187552" y="165704"/>
                    <a:pt x="272807" y="157954"/>
                  </a:cubicBezTo>
                  <a:cubicBezTo>
                    <a:pt x="197687" y="123970"/>
                    <a:pt x="121971" y="77467"/>
                    <a:pt x="55196" y="24406"/>
                  </a:cubicBezTo>
                  <a:cubicBezTo>
                    <a:pt x="49234" y="19636"/>
                    <a:pt x="48042" y="11290"/>
                    <a:pt x="52811" y="5328"/>
                  </a:cubicBezTo>
                  <a:cubicBezTo>
                    <a:pt x="57581" y="-634"/>
                    <a:pt x="65928" y="-1826"/>
                    <a:pt x="71890" y="2943"/>
                  </a:cubicBezTo>
                  <a:cubicBezTo>
                    <a:pt x="151184" y="65543"/>
                    <a:pt x="242998" y="119201"/>
                    <a:pt x="330639" y="153184"/>
                  </a:cubicBezTo>
                  <a:cubicBezTo>
                    <a:pt x="336601" y="155569"/>
                    <a:pt x="340178" y="161531"/>
                    <a:pt x="339582" y="167493"/>
                  </a:cubicBezTo>
                  <a:cubicBezTo>
                    <a:pt x="338985" y="173455"/>
                    <a:pt x="334216" y="178820"/>
                    <a:pt x="328254" y="179417"/>
                  </a:cubicBezTo>
                  <a:cubicBezTo>
                    <a:pt x="282943" y="185975"/>
                    <a:pt x="237632" y="188956"/>
                    <a:pt x="192321" y="188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6201946" y="1875307"/>
              <a:ext cx="319334" cy="336060"/>
            </a:xfrm>
            <a:custGeom>
              <a:rect b="b" l="l" r="r" t="t"/>
              <a:pathLst>
                <a:path extrusionOk="0" h="429470" w="408095">
                  <a:moveTo>
                    <a:pt x="43082" y="135391"/>
                  </a:moveTo>
                  <a:cubicBezTo>
                    <a:pt x="107471" y="60866"/>
                    <a:pt x="302427" y="-44064"/>
                    <a:pt x="376951" y="19729"/>
                  </a:cubicBezTo>
                  <a:cubicBezTo>
                    <a:pt x="451475" y="84118"/>
                    <a:pt x="376951" y="292786"/>
                    <a:pt x="313158" y="367310"/>
                  </a:cubicBezTo>
                  <a:cubicBezTo>
                    <a:pt x="248769" y="441835"/>
                    <a:pt x="136685" y="450777"/>
                    <a:pt x="62161" y="386389"/>
                  </a:cubicBezTo>
                  <a:cubicBezTo>
                    <a:pt x="-12364" y="322596"/>
                    <a:pt x="-21307" y="210511"/>
                    <a:pt x="43082" y="1353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6291889" y="1881341"/>
              <a:ext cx="213860" cy="249656"/>
            </a:xfrm>
            <a:custGeom>
              <a:rect b="b" l="l" r="r" t="t"/>
              <a:pathLst>
                <a:path extrusionOk="0" h="319049" w="273304">
                  <a:moveTo>
                    <a:pt x="13874" y="319050"/>
                  </a:moveTo>
                  <a:cubicBezTo>
                    <a:pt x="10297" y="319050"/>
                    <a:pt x="7316" y="317858"/>
                    <a:pt x="4335" y="315473"/>
                  </a:cubicBezTo>
                  <a:cubicBezTo>
                    <a:pt x="-1031" y="310107"/>
                    <a:pt x="-1627" y="301760"/>
                    <a:pt x="3739" y="296395"/>
                  </a:cubicBezTo>
                  <a:cubicBezTo>
                    <a:pt x="90783" y="204581"/>
                    <a:pt x="173058" y="106805"/>
                    <a:pt x="248775" y="5452"/>
                  </a:cubicBezTo>
                  <a:cubicBezTo>
                    <a:pt x="253544" y="-510"/>
                    <a:pt x="261891" y="-1703"/>
                    <a:pt x="267852" y="2471"/>
                  </a:cubicBezTo>
                  <a:cubicBezTo>
                    <a:pt x="273814" y="7240"/>
                    <a:pt x="275007" y="15587"/>
                    <a:pt x="270833" y="21549"/>
                  </a:cubicBezTo>
                  <a:cubicBezTo>
                    <a:pt x="195117" y="124094"/>
                    <a:pt x="111650" y="222466"/>
                    <a:pt x="24010" y="314877"/>
                  </a:cubicBezTo>
                  <a:cubicBezTo>
                    <a:pt x="21625" y="317858"/>
                    <a:pt x="18048" y="319050"/>
                    <a:pt x="13874" y="3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6284594" y="1883300"/>
              <a:ext cx="222087" cy="235098"/>
            </a:xfrm>
            <a:custGeom>
              <a:rect b="b" l="l" r="r" t="t"/>
              <a:pathLst>
                <a:path extrusionOk="0" h="300445" w="283817">
                  <a:moveTo>
                    <a:pt x="118001" y="300446"/>
                  </a:moveTo>
                  <a:cubicBezTo>
                    <a:pt x="115021" y="300446"/>
                    <a:pt x="112040" y="299254"/>
                    <a:pt x="109655" y="297465"/>
                  </a:cubicBezTo>
                  <a:cubicBezTo>
                    <a:pt x="103693" y="292696"/>
                    <a:pt x="103097" y="284349"/>
                    <a:pt x="107270" y="278387"/>
                  </a:cubicBezTo>
                  <a:cubicBezTo>
                    <a:pt x="161524" y="211017"/>
                    <a:pt x="205046" y="137089"/>
                    <a:pt x="238432" y="57199"/>
                  </a:cubicBezTo>
                  <a:cubicBezTo>
                    <a:pt x="173448" y="107875"/>
                    <a:pt x="97135" y="153782"/>
                    <a:pt x="19033" y="188362"/>
                  </a:cubicBezTo>
                  <a:cubicBezTo>
                    <a:pt x="11879" y="191342"/>
                    <a:pt x="4128" y="188362"/>
                    <a:pt x="1148" y="181207"/>
                  </a:cubicBezTo>
                  <a:cubicBezTo>
                    <a:pt x="-1833" y="174053"/>
                    <a:pt x="1148" y="166302"/>
                    <a:pt x="8302" y="163321"/>
                  </a:cubicBezTo>
                  <a:cubicBezTo>
                    <a:pt x="100712" y="122184"/>
                    <a:pt x="190737" y="65545"/>
                    <a:pt x="261088" y="3541"/>
                  </a:cubicBezTo>
                  <a:cubicBezTo>
                    <a:pt x="265858" y="-632"/>
                    <a:pt x="272416" y="-1228"/>
                    <a:pt x="277782" y="2349"/>
                  </a:cubicBezTo>
                  <a:cubicBezTo>
                    <a:pt x="283147" y="5926"/>
                    <a:pt x="284936" y="12484"/>
                    <a:pt x="283147" y="18446"/>
                  </a:cubicBezTo>
                  <a:cubicBezTo>
                    <a:pt x="247972" y="119203"/>
                    <a:pt x="196103" y="212209"/>
                    <a:pt x="129329" y="295677"/>
                  </a:cubicBezTo>
                  <a:cubicBezTo>
                    <a:pt x="126348" y="298657"/>
                    <a:pt x="122175" y="300446"/>
                    <a:pt x="118001" y="300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6498571" y="1869822"/>
              <a:ext cx="319877" cy="335884"/>
            </a:xfrm>
            <a:custGeom>
              <a:rect b="b" l="l" r="r" t="t"/>
              <a:pathLst>
                <a:path extrusionOk="0" h="429245" w="408789">
                  <a:moveTo>
                    <a:pt x="365343" y="134059"/>
                  </a:moveTo>
                  <a:cubicBezTo>
                    <a:pt x="300953" y="59535"/>
                    <a:pt x="104805" y="-44203"/>
                    <a:pt x="30878" y="20186"/>
                  </a:cubicBezTo>
                  <a:cubicBezTo>
                    <a:pt x="-43647" y="84575"/>
                    <a:pt x="32070" y="293243"/>
                    <a:pt x="96459" y="367767"/>
                  </a:cubicBezTo>
                  <a:cubicBezTo>
                    <a:pt x="160848" y="442292"/>
                    <a:pt x="273529" y="450042"/>
                    <a:pt x="348053" y="385653"/>
                  </a:cubicBezTo>
                  <a:cubicBezTo>
                    <a:pt x="421385" y="321264"/>
                    <a:pt x="429731" y="208583"/>
                    <a:pt x="365343" y="1340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6513449" y="1875412"/>
              <a:ext cx="215130" cy="249527"/>
            </a:xfrm>
            <a:custGeom>
              <a:rect b="b" l="l" r="r" t="t"/>
              <a:pathLst>
                <a:path extrusionOk="0" h="318884" w="274927">
                  <a:moveTo>
                    <a:pt x="261053" y="318884"/>
                  </a:moveTo>
                  <a:cubicBezTo>
                    <a:pt x="257476" y="318884"/>
                    <a:pt x="253899" y="317692"/>
                    <a:pt x="250918" y="314711"/>
                  </a:cubicBezTo>
                  <a:cubicBezTo>
                    <a:pt x="162681" y="222897"/>
                    <a:pt x="79214" y="123929"/>
                    <a:pt x="2901" y="21979"/>
                  </a:cubicBezTo>
                  <a:cubicBezTo>
                    <a:pt x="-1868" y="16017"/>
                    <a:pt x="-676" y="7671"/>
                    <a:pt x="5882" y="2901"/>
                  </a:cubicBezTo>
                  <a:cubicBezTo>
                    <a:pt x="11844" y="-1869"/>
                    <a:pt x="20190" y="-676"/>
                    <a:pt x="24960" y="5882"/>
                  </a:cubicBezTo>
                  <a:cubicBezTo>
                    <a:pt x="100677" y="107235"/>
                    <a:pt x="183548" y="204415"/>
                    <a:pt x="271189" y="295632"/>
                  </a:cubicBezTo>
                  <a:cubicBezTo>
                    <a:pt x="276554" y="300998"/>
                    <a:pt x="275958" y="309941"/>
                    <a:pt x="270592" y="314711"/>
                  </a:cubicBezTo>
                  <a:cubicBezTo>
                    <a:pt x="267611" y="317692"/>
                    <a:pt x="264034" y="318884"/>
                    <a:pt x="261053" y="318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6513328" y="1877707"/>
              <a:ext cx="223020" cy="234632"/>
            </a:xfrm>
            <a:custGeom>
              <a:rect b="b" l="l" r="r" t="t"/>
              <a:pathLst>
                <a:path extrusionOk="0" h="299849" w="285010">
                  <a:moveTo>
                    <a:pt x="166412" y="299850"/>
                  </a:moveTo>
                  <a:cubicBezTo>
                    <a:pt x="162239" y="299850"/>
                    <a:pt x="158662" y="298061"/>
                    <a:pt x="155681" y="295080"/>
                  </a:cubicBezTo>
                  <a:cubicBezTo>
                    <a:pt x="88311" y="212209"/>
                    <a:pt x="36443" y="119203"/>
                    <a:pt x="671" y="18446"/>
                  </a:cubicBezTo>
                  <a:cubicBezTo>
                    <a:pt x="-1118" y="12484"/>
                    <a:pt x="671" y="5926"/>
                    <a:pt x="6037" y="2349"/>
                  </a:cubicBezTo>
                  <a:cubicBezTo>
                    <a:pt x="11402" y="-1228"/>
                    <a:pt x="17961" y="-632"/>
                    <a:pt x="22730" y="3541"/>
                  </a:cubicBezTo>
                  <a:cubicBezTo>
                    <a:pt x="93677" y="65546"/>
                    <a:pt x="183702" y="121588"/>
                    <a:pt x="276708" y="162129"/>
                  </a:cubicBezTo>
                  <a:cubicBezTo>
                    <a:pt x="283863" y="165110"/>
                    <a:pt x="286844" y="173457"/>
                    <a:pt x="283863" y="180015"/>
                  </a:cubicBezTo>
                  <a:cubicBezTo>
                    <a:pt x="280882" y="187169"/>
                    <a:pt x="272535" y="190150"/>
                    <a:pt x="265977" y="187169"/>
                  </a:cubicBezTo>
                  <a:cubicBezTo>
                    <a:pt x="187876" y="153186"/>
                    <a:pt x="110967" y="107875"/>
                    <a:pt x="45981" y="57199"/>
                  </a:cubicBezTo>
                  <a:cubicBezTo>
                    <a:pt x="79368" y="136493"/>
                    <a:pt x="123487" y="210421"/>
                    <a:pt x="178336" y="277791"/>
                  </a:cubicBezTo>
                  <a:cubicBezTo>
                    <a:pt x="183106" y="283753"/>
                    <a:pt x="181914" y="292099"/>
                    <a:pt x="176548" y="296869"/>
                  </a:cubicBezTo>
                  <a:cubicBezTo>
                    <a:pt x="172374" y="298657"/>
                    <a:pt x="169393" y="299850"/>
                    <a:pt x="166412" y="2998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6437887" y="1797520"/>
              <a:ext cx="146954" cy="146954"/>
            </a:xfrm>
            <a:custGeom>
              <a:rect b="b" l="l" r="r" t="t"/>
              <a:pathLst>
                <a:path extrusionOk="0" h="187801" w="187801">
                  <a:moveTo>
                    <a:pt x="0" y="94199"/>
                  </a:moveTo>
                  <a:cubicBezTo>
                    <a:pt x="0" y="146068"/>
                    <a:pt x="42330" y="187801"/>
                    <a:pt x="94199" y="187801"/>
                  </a:cubicBezTo>
                  <a:cubicBezTo>
                    <a:pt x="146068" y="187801"/>
                    <a:pt x="187801" y="145471"/>
                    <a:pt x="187801" y="93603"/>
                  </a:cubicBezTo>
                  <a:cubicBezTo>
                    <a:pt x="187801" y="41734"/>
                    <a:pt x="145472" y="0"/>
                    <a:pt x="93603" y="0"/>
                  </a:cubicBezTo>
                  <a:cubicBezTo>
                    <a:pt x="41734" y="0"/>
                    <a:pt x="0" y="42330"/>
                    <a:pt x="0" y="941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6"/>
          <p:cNvGrpSpPr/>
          <p:nvPr/>
        </p:nvGrpSpPr>
        <p:grpSpPr>
          <a:xfrm>
            <a:off x="713227" y="4997717"/>
            <a:ext cx="1367662" cy="317667"/>
            <a:chOff x="713227" y="4997717"/>
            <a:chExt cx="1367662" cy="317667"/>
          </a:xfrm>
        </p:grpSpPr>
        <p:grpSp>
          <p:nvGrpSpPr>
            <p:cNvPr id="246" name="Google Shape;246;p6"/>
            <p:cNvGrpSpPr/>
            <p:nvPr/>
          </p:nvGrpSpPr>
          <p:grpSpPr>
            <a:xfrm>
              <a:off x="713227" y="4997717"/>
              <a:ext cx="440212" cy="239792"/>
              <a:chOff x="6849227" y="4807679"/>
              <a:chExt cx="440212" cy="239792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6"/>
            <p:cNvGrpSpPr/>
            <p:nvPr/>
          </p:nvGrpSpPr>
          <p:grpSpPr>
            <a:xfrm>
              <a:off x="1640677" y="5075592"/>
              <a:ext cx="440212" cy="239792"/>
              <a:chOff x="6849227" y="4807679"/>
              <a:chExt cx="440212" cy="239792"/>
            </a:xfrm>
          </p:grpSpPr>
          <p:sp>
            <p:nvSpPr>
              <p:cNvPr id="252" name="Google Shape;252;p6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6" name="Google Shape;256;p6"/>
          <p:cNvGrpSpPr/>
          <p:nvPr/>
        </p:nvGrpSpPr>
        <p:grpSpPr>
          <a:xfrm flipH="1">
            <a:off x="114144" y="4209437"/>
            <a:ext cx="733512" cy="789118"/>
            <a:chOff x="7449801" y="3340775"/>
            <a:chExt cx="1425680" cy="1533757"/>
          </a:xfrm>
        </p:grpSpPr>
        <p:sp>
          <p:nvSpPr>
            <p:cNvPr id="257" name="Google Shape;257;p6"/>
            <p:cNvSpPr/>
            <p:nvPr/>
          </p:nvSpPr>
          <p:spPr>
            <a:xfrm>
              <a:off x="7517142" y="3431250"/>
              <a:ext cx="1358339" cy="1443282"/>
            </a:xfrm>
            <a:custGeom>
              <a:rect b="b" l="l" r="r" t="t"/>
              <a:pathLst>
                <a:path extrusionOk="0" h="1523253" w="1433603">
                  <a:moveTo>
                    <a:pt x="214876" y="552526"/>
                  </a:moveTo>
                  <a:cubicBezTo>
                    <a:pt x="232226" y="610560"/>
                    <a:pt x="207098" y="673978"/>
                    <a:pt x="171798" y="723038"/>
                  </a:cubicBezTo>
                  <a:cubicBezTo>
                    <a:pt x="136500" y="772098"/>
                    <a:pt x="89833" y="813380"/>
                    <a:pt x="56927" y="864235"/>
                  </a:cubicBezTo>
                  <a:cubicBezTo>
                    <a:pt x="-1107" y="952781"/>
                    <a:pt x="-16064" y="1067653"/>
                    <a:pt x="18038" y="1168165"/>
                  </a:cubicBezTo>
                  <a:cubicBezTo>
                    <a:pt x="52141" y="1269276"/>
                    <a:pt x="131713" y="1350045"/>
                    <a:pt x="222055" y="1406882"/>
                  </a:cubicBezTo>
                  <a:cubicBezTo>
                    <a:pt x="440430" y="1544489"/>
                    <a:pt x="723421" y="1552865"/>
                    <a:pt x="967523" y="1469703"/>
                  </a:cubicBezTo>
                  <a:cubicBezTo>
                    <a:pt x="1094361" y="1426626"/>
                    <a:pt x="1218804" y="1339276"/>
                    <a:pt x="1299573" y="1232182"/>
                  </a:cubicBezTo>
                  <a:cubicBezTo>
                    <a:pt x="1516154" y="945602"/>
                    <a:pt x="1414445" y="584833"/>
                    <a:pt x="1375556" y="524406"/>
                  </a:cubicBezTo>
                  <a:cubicBezTo>
                    <a:pt x="1362993" y="505261"/>
                    <a:pt x="1343249" y="484321"/>
                    <a:pt x="1321112" y="490304"/>
                  </a:cubicBezTo>
                  <a:cubicBezTo>
                    <a:pt x="1310343" y="493295"/>
                    <a:pt x="1302565" y="501073"/>
                    <a:pt x="1295386" y="509449"/>
                  </a:cubicBezTo>
                  <a:cubicBezTo>
                    <a:pt x="1249916" y="560303"/>
                    <a:pt x="1216412" y="621927"/>
                    <a:pt x="1167950" y="669791"/>
                  </a:cubicBezTo>
                  <a:cubicBezTo>
                    <a:pt x="1080002" y="757141"/>
                    <a:pt x="948976" y="790645"/>
                    <a:pt x="825130" y="782269"/>
                  </a:cubicBezTo>
                  <a:cubicBezTo>
                    <a:pt x="763506" y="778081"/>
                    <a:pt x="691712" y="754149"/>
                    <a:pt x="676156" y="694320"/>
                  </a:cubicBezTo>
                  <a:cubicBezTo>
                    <a:pt x="661797" y="638680"/>
                    <a:pt x="704276" y="586628"/>
                    <a:pt x="737780" y="540560"/>
                  </a:cubicBezTo>
                  <a:cubicBezTo>
                    <a:pt x="814361" y="435859"/>
                    <a:pt x="859233" y="292868"/>
                    <a:pt x="801797" y="176800"/>
                  </a:cubicBezTo>
                  <a:cubicBezTo>
                    <a:pt x="767096" y="106800"/>
                    <a:pt x="700088" y="57142"/>
                    <a:pt x="627695" y="26630"/>
                  </a:cubicBezTo>
                  <a:cubicBezTo>
                    <a:pt x="588208" y="9877"/>
                    <a:pt x="546328" y="-2088"/>
                    <a:pt x="503849" y="305"/>
                  </a:cubicBezTo>
                  <a:cubicBezTo>
                    <a:pt x="450602" y="3296"/>
                    <a:pt x="400943" y="29023"/>
                    <a:pt x="356670" y="58937"/>
                  </a:cubicBezTo>
                  <a:cubicBezTo>
                    <a:pt x="274705" y="114578"/>
                    <a:pt x="204106" y="190561"/>
                    <a:pt x="171798" y="283894"/>
                  </a:cubicBezTo>
                  <a:cubicBezTo>
                    <a:pt x="140089" y="377227"/>
                    <a:pt x="153252" y="489705"/>
                    <a:pt x="220260" y="56209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449801" y="3687488"/>
              <a:ext cx="383901" cy="302022"/>
            </a:xfrm>
            <a:custGeom>
              <a:rect b="b" l="l" r="r" t="t"/>
              <a:pathLst>
                <a:path extrusionOk="0" h="318757" w="405173">
                  <a:moveTo>
                    <a:pt x="245342" y="0"/>
                  </a:moveTo>
                  <a:cubicBezTo>
                    <a:pt x="204658" y="74786"/>
                    <a:pt x="122692" y="98718"/>
                    <a:pt x="38932" y="82564"/>
                  </a:cubicBezTo>
                  <a:cubicBezTo>
                    <a:pt x="32351" y="81367"/>
                    <a:pt x="25172" y="79572"/>
                    <a:pt x="17992" y="81367"/>
                  </a:cubicBezTo>
                  <a:cubicBezTo>
                    <a:pt x="5428" y="84957"/>
                    <a:pt x="641" y="99914"/>
                    <a:pt x="43" y="113076"/>
                  </a:cubicBezTo>
                  <a:cubicBezTo>
                    <a:pt x="-1153" y="150769"/>
                    <a:pt x="22778" y="184871"/>
                    <a:pt x="49701" y="211196"/>
                  </a:cubicBezTo>
                  <a:cubicBezTo>
                    <a:pt x="108333" y="269828"/>
                    <a:pt x="187308" y="307520"/>
                    <a:pt x="269871" y="317093"/>
                  </a:cubicBezTo>
                  <a:cubicBezTo>
                    <a:pt x="312350" y="321879"/>
                    <a:pt x="360812" y="317691"/>
                    <a:pt x="390726" y="286580"/>
                  </a:cubicBezTo>
                  <a:cubicBezTo>
                    <a:pt x="400299" y="277008"/>
                    <a:pt x="407478" y="263845"/>
                    <a:pt x="404486" y="250683"/>
                  </a:cubicBezTo>
                  <a:cubicBezTo>
                    <a:pt x="400299" y="233931"/>
                    <a:pt x="381154" y="225555"/>
                    <a:pt x="363803" y="224358"/>
                  </a:cubicBezTo>
                  <a:cubicBezTo>
                    <a:pt x="346453" y="223162"/>
                    <a:pt x="329102" y="225555"/>
                    <a:pt x="312350" y="220170"/>
                  </a:cubicBezTo>
                  <a:cubicBezTo>
                    <a:pt x="274060" y="207008"/>
                    <a:pt x="264487" y="157350"/>
                    <a:pt x="266282" y="116666"/>
                  </a:cubicBezTo>
                  <a:cubicBezTo>
                    <a:pt x="268675" y="75983"/>
                    <a:pt x="273462" y="29316"/>
                    <a:pt x="24534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7465698" y="3776958"/>
              <a:ext cx="339560" cy="176177"/>
            </a:xfrm>
            <a:custGeom>
              <a:rect b="b" l="l" r="r" t="t"/>
              <a:pathLst>
                <a:path extrusionOk="0" h="185939" w="358375">
                  <a:moveTo>
                    <a:pt x="0" y="0"/>
                  </a:moveTo>
                  <a:cubicBezTo>
                    <a:pt x="10171" y="34701"/>
                    <a:pt x="31709" y="64615"/>
                    <a:pt x="57436" y="88547"/>
                  </a:cubicBezTo>
                  <a:cubicBezTo>
                    <a:pt x="83760" y="111880"/>
                    <a:pt x="114871" y="129230"/>
                    <a:pt x="148375" y="141795"/>
                  </a:cubicBezTo>
                  <a:cubicBezTo>
                    <a:pt x="165128" y="148376"/>
                    <a:pt x="181880" y="153162"/>
                    <a:pt x="199230" y="157948"/>
                  </a:cubicBezTo>
                  <a:cubicBezTo>
                    <a:pt x="216580" y="162735"/>
                    <a:pt x="233931" y="166324"/>
                    <a:pt x="251880" y="169914"/>
                  </a:cubicBezTo>
                  <a:cubicBezTo>
                    <a:pt x="286581" y="177093"/>
                    <a:pt x="323076" y="181282"/>
                    <a:pt x="358375" y="172307"/>
                  </a:cubicBezTo>
                  <a:cubicBezTo>
                    <a:pt x="342221" y="180085"/>
                    <a:pt x="323674" y="184273"/>
                    <a:pt x="305127" y="185470"/>
                  </a:cubicBezTo>
                  <a:cubicBezTo>
                    <a:pt x="286581" y="186666"/>
                    <a:pt x="268033" y="185470"/>
                    <a:pt x="250084" y="183076"/>
                  </a:cubicBezTo>
                  <a:cubicBezTo>
                    <a:pt x="214187" y="178290"/>
                    <a:pt x="177692" y="170512"/>
                    <a:pt x="142991" y="157350"/>
                  </a:cubicBezTo>
                  <a:cubicBezTo>
                    <a:pt x="125641" y="150769"/>
                    <a:pt x="108888" y="142991"/>
                    <a:pt x="92735" y="132820"/>
                  </a:cubicBezTo>
                  <a:cubicBezTo>
                    <a:pt x="77179" y="123247"/>
                    <a:pt x="62222" y="111282"/>
                    <a:pt x="49059" y="98120"/>
                  </a:cubicBezTo>
                  <a:cubicBezTo>
                    <a:pt x="22735" y="71197"/>
                    <a:pt x="3590" y="3649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896276" y="3340775"/>
              <a:ext cx="147735" cy="137346"/>
            </a:xfrm>
            <a:custGeom>
              <a:rect b="b" l="l" r="r" t="t"/>
              <a:pathLst>
                <a:path extrusionOk="0" h="144956" w="155921">
                  <a:moveTo>
                    <a:pt x="155921" y="144956"/>
                  </a:moveTo>
                  <a:cubicBezTo>
                    <a:pt x="121220" y="141366"/>
                    <a:pt x="87716" y="124016"/>
                    <a:pt x="64981" y="97691"/>
                  </a:cubicBezTo>
                  <a:cubicBezTo>
                    <a:pt x="42246" y="70768"/>
                    <a:pt x="30280" y="35469"/>
                    <a:pt x="32674" y="170"/>
                  </a:cubicBezTo>
                  <a:cubicBezTo>
                    <a:pt x="28485" y="-1027"/>
                    <a:pt x="24896" y="4358"/>
                    <a:pt x="23101" y="7948"/>
                  </a:cubicBezTo>
                  <a:cubicBezTo>
                    <a:pt x="13528" y="28888"/>
                    <a:pt x="3956" y="50427"/>
                    <a:pt x="964" y="73161"/>
                  </a:cubicBezTo>
                  <a:cubicBezTo>
                    <a:pt x="-2027" y="95896"/>
                    <a:pt x="1562" y="121025"/>
                    <a:pt x="17118" y="138375"/>
                  </a:cubicBezTo>
                  <a:lnTo>
                    <a:pt x="155921" y="14495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7845658" y="3393598"/>
              <a:ext cx="81063" cy="134916"/>
            </a:xfrm>
            <a:custGeom>
              <a:rect b="b" l="l" r="r" t="t"/>
              <a:pathLst>
                <a:path extrusionOk="0" h="142392" w="85555">
                  <a:moveTo>
                    <a:pt x="34102" y="55043"/>
                  </a:moveTo>
                  <a:cubicBezTo>
                    <a:pt x="22136" y="37094"/>
                    <a:pt x="10769" y="18547"/>
                    <a:pt x="0" y="0"/>
                  </a:cubicBezTo>
                  <a:cubicBezTo>
                    <a:pt x="2991" y="53846"/>
                    <a:pt x="28119" y="105897"/>
                    <a:pt x="68205" y="142393"/>
                  </a:cubicBezTo>
                  <a:lnTo>
                    <a:pt x="85556" y="92137"/>
                  </a:lnTo>
                  <a:cubicBezTo>
                    <a:pt x="63418" y="92735"/>
                    <a:pt x="46667" y="72991"/>
                    <a:pt x="34102" y="550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8012140" y="3516263"/>
              <a:ext cx="219312" cy="219596"/>
            </a:xfrm>
            <a:custGeom>
              <a:rect b="b" l="l" r="r" t="t"/>
              <a:pathLst>
                <a:path extrusionOk="0" h="231764" w="231464">
                  <a:moveTo>
                    <a:pt x="0" y="6807"/>
                  </a:moveTo>
                  <a:cubicBezTo>
                    <a:pt x="29914" y="-2167"/>
                    <a:pt x="62820" y="-2167"/>
                    <a:pt x="93931" y="6209"/>
                  </a:cubicBezTo>
                  <a:cubicBezTo>
                    <a:pt x="125043" y="14586"/>
                    <a:pt x="154358" y="31338"/>
                    <a:pt x="177093" y="54072"/>
                  </a:cubicBezTo>
                  <a:cubicBezTo>
                    <a:pt x="188461" y="65440"/>
                    <a:pt x="198632" y="78602"/>
                    <a:pt x="206410" y="92961"/>
                  </a:cubicBezTo>
                  <a:cubicBezTo>
                    <a:pt x="214187" y="107320"/>
                    <a:pt x="220769" y="122278"/>
                    <a:pt x="224957" y="137833"/>
                  </a:cubicBezTo>
                  <a:cubicBezTo>
                    <a:pt x="233333" y="168944"/>
                    <a:pt x="233931" y="201850"/>
                    <a:pt x="224957" y="231764"/>
                  </a:cubicBezTo>
                  <a:cubicBezTo>
                    <a:pt x="226153" y="200653"/>
                    <a:pt x="221367" y="170141"/>
                    <a:pt x="210597" y="142619"/>
                  </a:cubicBezTo>
                  <a:cubicBezTo>
                    <a:pt x="205213" y="128859"/>
                    <a:pt x="198632" y="115098"/>
                    <a:pt x="190854" y="103132"/>
                  </a:cubicBezTo>
                  <a:cubicBezTo>
                    <a:pt x="183076" y="90568"/>
                    <a:pt x="174102" y="79201"/>
                    <a:pt x="163332" y="69030"/>
                  </a:cubicBezTo>
                  <a:cubicBezTo>
                    <a:pt x="142991" y="48090"/>
                    <a:pt x="117265" y="32534"/>
                    <a:pt x="89145" y="21765"/>
                  </a:cubicBezTo>
                  <a:cubicBezTo>
                    <a:pt x="61623" y="10996"/>
                    <a:pt x="31111" y="5611"/>
                    <a:pt x="0" y="68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8078392" y="4108221"/>
              <a:ext cx="499420" cy="145166"/>
            </a:xfrm>
            <a:custGeom>
              <a:rect b="b" l="l" r="r" t="t"/>
              <a:pathLst>
                <a:path extrusionOk="0" h="153210" w="527092">
                  <a:moveTo>
                    <a:pt x="0" y="0"/>
                  </a:moveTo>
                  <a:cubicBezTo>
                    <a:pt x="20940" y="46666"/>
                    <a:pt x="59829" y="81966"/>
                    <a:pt x="104102" y="104102"/>
                  </a:cubicBezTo>
                  <a:cubicBezTo>
                    <a:pt x="126239" y="114872"/>
                    <a:pt x="150170" y="123247"/>
                    <a:pt x="174102" y="128034"/>
                  </a:cubicBezTo>
                  <a:cubicBezTo>
                    <a:pt x="198632" y="133418"/>
                    <a:pt x="223162" y="135812"/>
                    <a:pt x="248290" y="136410"/>
                  </a:cubicBezTo>
                  <a:cubicBezTo>
                    <a:pt x="273419" y="137008"/>
                    <a:pt x="298546" y="135812"/>
                    <a:pt x="323674" y="133418"/>
                  </a:cubicBezTo>
                  <a:cubicBezTo>
                    <a:pt x="348803" y="131025"/>
                    <a:pt x="373333" y="126837"/>
                    <a:pt x="397862" y="120854"/>
                  </a:cubicBezTo>
                  <a:cubicBezTo>
                    <a:pt x="421794" y="114273"/>
                    <a:pt x="445725" y="105897"/>
                    <a:pt x="467863" y="93931"/>
                  </a:cubicBezTo>
                  <a:cubicBezTo>
                    <a:pt x="489999" y="81966"/>
                    <a:pt x="509743" y="66410"/>
                    <a:pt x="527093" y="47863"/>
                  </a:cubicBezTo>
                  <a:cubicBezTo>
                    <a:pt x="512734" y="68803"/>
                    <a:pt x="492990" y="86154"/>
                    <a:pt x="471452" y="101111"/>
                  </a:cubicBezTo>
                  <a:cubicBezTo>
                    <a:pt x="449914" y="114872"/>
                    <a:pt x="425982" y="125641"/>
                    <a:pt x="400854" y="133418"/>
                  </a:cubicBezTo>
                  <a:cubicBezTo>
                    <a:pt x="351196" y="148974"/>
                    <a:pt x="299145" y="153760"/>
                    <a:pt x="247692" y="153162"/>
                  </a:cubicBezTo>
                  <a:cubicBezTo>
                    <a:pt x="196239" y="151367"/>
                    <a:pt x="143589" y="141795"/>
                    <a:pt x="97521" y="116068"/>
                  </a:cubicBezTo>
                  <a:cubicBezTo>
                    <a:pt x="74786" y="103504"/>
                    <a:pt x="53846" y="86752"/>
                    <a:pt x="37094" y="67607"/>
                  </a:cubicBezTo>
                  <a:cubicBezTo>
                    <a:pt x="20342" y="47265"/>
                    <a:pt x="7180" y="2453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769532" y="3655196"/>
              <a:ext cx="144947" cy="186741"/>
            </a:xfrm>
            <a:custGeom>
              <a:rect b="b" l="l" r="r" t="t"/>
              <a:pathLst>
                <a:path extrusionOk="0" h="197088" w="152978">
                  <a:moveTo>
                    <a:pt x="109151" y="7197"/>
                  </a:moveTo>
                  <a:cubicBezTo>
                    <a:pt x="42142" y="-28700"/>
                    <a:pt x="-12900" y="78393"/>
                    <a:pt x="2655" y="136427"/>
                  </a:cubicBezTo>
                  <a:cubicBezTo>
                    <a:pt x="10433" y="166342"/>
                    <a:pt x="36757" y="190273"/>
                    <a:pt x="66672" y="196256"/>
                  </a:cubicBezTo>
                  <a:cubicBezTo>
                    <a:pt x="79834" y="198649"/>
                    <a:pt x="104962" y="196855"/>
                    <a:pt x="123509" y="177709"/>
                  </a:cubicBezTo>
                  <a:cubicBezTo>
                    <a:pt x="168980" y="131641"/>
                    <a:pt x="160005" y="39504"/>
                    <a:pt x="109151" y="719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7799226" y="3722453"/>
              <a:ext cx="86310" cy="72953"/>
            </a:xfrm>
            <a:custGeom>
              <a:rect b="b" l="l" r="r" t="t"/>
              <a:pathLst>
                <a:path extrusionOk="0" h="76995" w="91092">
                  <a:moveTo>
                    <a:pt x="8375" y="7332"/>
                  </a:moveTo>
                  <a:cubicBezTo>
                    <a:pt x="9572" y="13315"/>
                    <a:pt x="11367" y="19896"/>
                    <a:pt x="13760" y="26477"/>
                  </a:cubicBezTo>
                  <a:cubicBezTo>
                    <a:pt x="15555" y="32460"/>
                    <a:pt x="17949" y="38443"/>
                    <a:pt x="20940" y="44426"/>
                  </a:cubicBezTo>
                  <a:cubicBezTo>
                    <a:pt x="23932" y="49810"/>
                    <a:pt x="27521" y="55195"/>
                    <a:pt x="31111" y="58186"/>
                  </a:cubicBezTo>
                  <a:cubicBezTo>
                    <a:pt x="35298" y="61178"/>
                    <a:pt x="39487" y="62374"/>
                    <a:pt x="44273" y="61776"/>
                  </a:cubicBezTo>
                  <a:cubicBezTo>
                    <a:pt x="53247" y="60580"/>
                    <a:pt x="61623" y="49810"/>
                    <a:pt x="67606" y="39041"/>
                  </a:cubicBezTo>
                  <a:cubicBezTo>
                    <a:pt x="70598" y="33657"/>
                    <a:pt x="73589" y="27674"/>
                    <a:pt x="75384" y="21691"/>
                  </a:cubicBezTo>
                  <a:cubicBezTo>
                    <a:pt x="77778" y="15708"/>
                    <a:pt x="80170" y="9127"/>
                    <a:pt x="81965" y="3144"/>
                  </a:cubicBezTo>
                  <a:lnTo>
                    <a:pt x="81965" y="3144"/>
                  </a:lnTo>
                  <a:cubicBezTo>
                    <a:pt x="82563" y="751"/>
                    <a:pt x="85555" y="-446"/>
                    <a:pt x="87948" y="153"/>
                  </a:cubicBezTo>
                  <a:cubicBezTo>
                    <a:pt x="90342" y="751"/>
                    <a:pt x="91538" y="3144"/>
                    <a:pt x="90940" y="5537"/>
                  </a:cubicBezTo>
                  <a:cubicBezTo>
                    <a:pt x="89144" y="19298"/>
                    <a:pt x="85555" y="33058"/>
                    <a:pt x="79572" y="45622"/>
                  </a:cubicBezTo>
                  <a:cubicBezTo>
                    <a:pt x="76581" y="52203"/>
                    <a:pt x="72991" y="58186"/>
                    <a:pt x="67606" y="64169"/>
                  </a:cubicBezTo>
                  <a:cubicBezTo>
                    <a:pt x="62221" y="69554"/>
                    <a:pt x="55042" y="74939"/>
                    <a:pt x="46068" y="76733"/>
                  </a:cubicBezTo>
                  <a:cubicBezTo>
                    <a:pt x="37094" y="77930"/>
                    <a:pt x="27521" y="74939"/>
                    <a:pt x="21538" y="69554"/>
                  </a:cubicBezTo>
                  <a:cubicBezTo>
                    <a:pt x="15555" y="64169"/>
                    <a:pt x="11367" y="56990"/>
                    <a:pt x="8375" y="50409"/>
                  </a:cubicBezTo>
                  <a:cubicBezTo>
                    <a:pt x="2991" y="36648"/>
                    <a:pt x="598" y="22887"/>
                    <a:pt x="0" y="9127"/>
                  </a:cubicBezTo>
                  <a:cubicBezTo>
                    <a:pt x="0" y="6734"/>
                    <a:pt x="1794" y="4939"/>
                    <a:pt x="3590" y="4939"/>
                  </a:cubicBezTo>
                  <a:cubicBezTo>
                    <a:pt x="5983" y="4340"/>
                    <a:pt x="7777" y="5537"/>
                    <a:pt x="8375" y="7332"/>
                  </a:cubicBezTo>
                  <a:lnTo>
                    <a:pt x="8375" y="733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7791368" y="4224801"/>
              <a:ext cx="799539" cy="548164"/>
            </a:xfrm>
            <a:custGeom>
              <a:rect b="b" l="l" r="r" t="t"/>
              <a:pathLst>
                <a:path extrusionOk="0" h="578537" w="843841">
                  <a:moveTo>
                    <a:pt x="843514" y="99989"/>
                  </a:moveTo>
                  <a:cubicBezTo>
                    <a:pt x="817189" y="126314"/>
                    <a:pt x="777702" y="135288"/>
                    <a:pt x="740607" y="135887"/>
                  </a:cubicBezTo>
                  <a:cubicBezTo>
                    <a:pt x="565907" y="138878"/>
                    <a:pt x="413344" y="-15480"/>
                    <a:pt x="239242" y="1272"/>
                  </a:cubicBezTo>
                  <a:cubicBezTo>
                    <a:pt x="153088" y="9049"/>
                    <a:pt x="72319" y="62895"/>
                    <a:pt x="31037" y="138878"/>
                  </a:cubicBezTo>
                  <a:cubicBezTo>
                    <a:pt x="-10245" y="214861"/>
                    <a:pt x="-10245" y="311784"/>
                    <a:pt x="30439" y="388365"/>
                  </a:cubicBezTo>
                  <a:cubicBezTo>
                    <a:pt x="53772" y="432638"/>
                    <a:pt x="89669" y="469732"/>
                    <a:pt x="130951" y="499048"/>
                  </a:cubicBezTo>
                  <a:cubicBezTo>
                    <a:pt x="235652" y="573834"/>
                    <a:pt x="375053" y="598364"/>
                    <a:pt x="497702" y="561869"/>
                  </a:cubicBezTo>
                  <a:cubicBezTo>
                    <a:pt x="620950" y="525373"/>
                    <a:pt x="741804" y="410501"/>
                    <a:pt x="784283" y="289647"/>
                  </a:cubicBezTo>
                  <a:cubicBezTo>
                    <a:pt x="724454" y="315373"/>
                    <a:pt x="669412" y="321356"/>
                    <a:pt x="621549" y="310587"/>
                  </a:cubicBezTo>
                  <a:cubicBezTo>
                    <a:pt x="692146" y="303408"/>
                    <a:pt x="762745" y="271698"/>
                    <a:pt x="807018" y="211271"/>
                  </a:cubicBezTo>
                  <a:cubicBezTo>
                    <a:pt x="778300" y="214861"/>
                    <a:pt x="743001" y="217852"/>
                    <a:pt x="719667" y="210075"/>
                  </a:cubicBezTo>
                  <a:cubicBezTo>
                    <a:pt x="772317" y="194519"/>
                    <a:pt x="849497" y="146058"/>
                    <a:pt x="843514" y="9998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7846791" y="4318497"/>
              <a:ext cx="712566" cy="138127"/>
            </a:xfrm>
            <a:custGeom>
              <a:rect b="b" l="l" r="r" t="t"/>
              <a:pathLst>
                <a:path extrusionOk="0" h="145780" w="752049">
                  <a:moveTo>
                    <a:pt x="0" y="145780"/>
                  </a:moveTo>
                  <a:cubicBezTo>
                    <a:pt x="19146" y="117062"/>
                    <a:pt x="41880" y="90738"/>
                    <a:pt x="67607" y="68601"/>
                  </a:cubicBezTo>
                  <a:cubicBezTo>
                    <a:pt x="80769" y="57234"/>
                    <a:pt x="95128" y="47063"/>
                    <a:pt x="109487" y="38088"/>
                  </a:cubicBezTo>
                  <a:cubicBezTo>
                    <a:pt x="124444" y="29114"/>
                    <a:pt x="140000" y="21336"/>
                    <a:pt x="156752" y="15353"/>
                  </a:cubicBezTo>
                  <a:cubicBezTo>
                    <a:pt x="189658" y="2789"/>
                    <a:pt x="226154" y="-1399"/>
                    <a:pt x="260855" y="396"/>
                  </a:cubicBezTo>
                  <a:cubicBezTo>
                    <a:pt x="296153" y="2789"/>
                    <a:pt x="330256" y="11763"/>
                    <a:pt x="363162" y="21934"/>
                  </a:cubicBezTo>
                  <a:cubicBezTo>
                    <a:pt x="396068" y="32703"/>
                    <a:pt x="427777" y="44669"/>
                    <a:pt x="460084" y="56037"/>
                  </a:cubicBezTo>
                  <a:cubicBezTo>
                    <a:pt x="491794" y="67405"/>
                    <a:pt x="524700" y="76379"/>
                    <a:pt x="557606" y="81165"/>
                  </a:cubicBezTo>
                  <a:cubicBezTo>
                    <a:pt x="623418" y="90738"/>
                    <a:pt x="692819" y="76977"/>
                    <a:pt x="752050" y="42276"/>
                  </a:cubicBezTo>
                  <a:cubicBezTo>
                    <a:pt x="697606" y="84157"/>
                    <a:pt x="625811" y="103900"/>
                    <a:pt x="555811" y="96720"/>
                  </a:cubicBezTo>
                  <a:cubicBezTo>
                    <a:pt x="521110" y="93729"/>
                    <a:pt x="487007" y="84755"/>
                    <a:pt x="454102" y="73986"/>
                  </a:cubicBezTo>
                  <a:cubicBezTo>
                    <a:pt x="421196" y="63216"/>
                    <a:pt x="389487" y="51251"/>
                    <a:pt x="357179" y="41080"/>
                  </a:cubicBezTo>
                  <a:cubicBezTo>
                    <a:pt x="324871" y="30311"/>
                    <a:pt x="292564" y="21934"/>
                    <a:pt x="259658" y="18943"/>
                  </a:cubicBezTo>
                  <a:cubicBezTo>
                    <a:pt x="226752" y="15951"/>
                    <a:pt x="193846" y="19541"/>
                    <a:pt x="162137" y="29712"/>
                  </a:cubicBezTo>
                  <a:cubicBezTo>
                    <a:pt x="146581" y="34499"/>
                    <a:pt x="131025" y="41678"/>
                    <a:pt x="116068" y="49456"/>
                  </a:cubicBezTo>
                  <a:cubicBezTo>
                    <a:pt x="101111" y="57234"/>
                    <a:pt x="86752" y="66208"/>
                    <a:pt x="73590" y="76379"/>
                  </a:cubicBezTo>
                  <a:cubicBezTo>
                    <a:pt x="46667" y="96122"/>
                    <a:pt x="22137" y="120054"/>
                    <a:pt x="0" y="1457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8073295" y="4664857"/>
              <a:ext cx="235254" cy="54706"/>
            </a:xfrm>
            <a:custGeom>
              <a:rect b="b" l="l" r="r" t="t"/>
              <a:pathLst>
                <a:path extrusionOk="0" h="57737" w="248289">
                  <a:moveTo>
                    <a:pt x="0" y="26923"/>
                  </a:moveTo>
                  <a:cubicBezTo>
                    <a:pt x="22137" y="29914"/>
                    <a:pt x="43675" y="33504"/>
                    <a:pt x="64616" y="35299"/>
                  </a:cubicBezTo>
                  <a:cubicBezTo>
                    <a:pt x="86154" y="37692"/>
                    <a:pt x="107094" y="38291"/>
                    <a:pt x="128034" y="37094"/>
                  </a:cubicBezTo>
                  <a:cubicBezTo>
                    <a:pt x="148974" y="35897"/>
                    <a:pt x="169914" y="32308"/>
                    <a:pt x="189658" y="26325"/>
                  </a:cubicBezTo>
                  <a:cubicBezTo>
                    <a:pt x="210000" y="20342"/>
                    <a:pt x="229145" y="11368"/>
                    <a:pt x="248290" y="0"/>
                  </a:cubicBezTo>
                  <a:cubicBezTo>
                    <a:pt x="235128" y="17949"/>
                    <a:pt x="215983" y="31709"/>
                    <a:pt x="195043" y="41282"/>
                  </a:cubicBezTo>
                  <a:cubicBezTo>
                    <a:pt x="174103" y="50855"/>
                    <a:pt x="151367" y="56239"/>
                    <a:pt x="128632" y="57436"/>
                  </a:cubicBezTo>
                  <a:cubicBezTo>
                    <a:pt x="105898" y="58632"/>
                    <a:pt x="83162" y="56239"/>
                    <a:pt x="61624" y="50855"/>
                  </a:cubicBezTo>
                  <a:cubicBezTo>
                    <a:pt x="40684" y="45470"/>
                    <a:pt x="19744" y="37692"/>
                    <a:pt x="0" y="269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7"/>
          <p:cNvGrpSpPr/>
          <p:nvPr/>
        </p:nvGrpSpPr>
        <p:grpSpPr>
          <a:xfrm>
            <a:off x="323235" y="276855"/>
            <a:ext cx="1641739" cy="307937"/>
            <a:chOff x="2051135" y="2567330"/>
            <a:chExt cx="1641739" cy="307937"/>
          </a:xfrm>
        </p:grpSpPr>
        <p:sp>
          <p:nvSpPr>
            <p:cNvPr id="271" name="Google Shape;271;p7"/>
            <p:cNvSpPr/>
            <p:nvPr/>
          </p:nvSpPr>
          <p:spPr>
            <a:xfrm>
              <a:off x="3561708" y="2804662"/>
              <a:ext cx="131166" cy="53992"/>
            </a:xfrm>
            <a:custGeom>
              <a:rect b="b" l="l" r="r" t="t"/>
              <a:pathLst>
                <a:path extrusionOk="0" h="53992" w="131166">
                  <a:moveTo>
                    <a:pt x="106840" y="12460"/>
                  </a:moveTo>
                  <a:cubicBezTo>
                    <a:pt x="84293" y="16613"/>
                    <a:pt x="72427" y="18986"/>
                    <a:pt x="71833" y="18986"/>
                  </a:cubicBezTo>
                  <a:cubicBezTo>
                    <a:pt x="65900" y="18986"/>
                    <a:pt x="61153" y="16020"/>
                    <a:pt x="57000" y="10086"/>
                  </a:cubicBezTo>
                  <a:cubicBezTo>
                    <a:pt x="53440" y="3560"/>
                    <a:pt x="49880" y="0"/>
                    <a:pt x="45727" y="0"/>
                  </a:cubicBezTo>
                  <a:cubicBezTo>
                    <a:pt x="35640" y="0"/>
                    <a:pt x="26147" y="3560"/>
                    <a:pt x="17247" y="11273"/>
                  </a:cubicBezTo>
                  <a:cubicBezTo>
                    <a:pt x="5381" y="21953"/>
                    <a:pt x="-553" y="36193"/>
                    <a:pt x="40" y="53993"/>
                  </a:cubicBezTo>
                  <a:cubicBezTo>
                    <a:pt x="39200" y="52806"/>
                    <a:pt x="81920" y="51619"/>
                    <a:pt x="127606" y="50433"/>
                  </a:cubicBezTo>
                  <a:cubicBezTo>
                    <a:pt x="129979" y="43313"/>
                    <a:pt x="131166" y="38566"/>
                    <a:pt x="131166" y="35600"/>
                  </a:cubicBezTo>
                  <a:cubicBezTo>
                    <a:pt x="130573" y="20173"/>
                    <a:pt x="122859" y="12460"/>
                    <a:pt x="106840" y="124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051135" y="2567330"/>
              <a:ext cx="1112490" cy="307937"/>
            </a:xfrm>
            <a:custGeom>
              <a:rect b="b" l="l" r="r" t="t"/>
              <a:pathLst>
                <a:path extrusionOk="0" h="307937" w="1112490">
                  <a:moveTo>
                    <a:pt x="172658" y="255131"/>
                  </a:moveTo>
                  <a:cubicBezTo>
                    <a:pt x="164352" y="255131"/>
                    <a:pt x="158419" y="253351"/>
                    <a:pt x="155452" y="250384"/>
                  </a:cubicBezTo>
                  <a:cubicBezTo>
                    <a:pt x="151892" y="246231"/>
                    <a:pt x="146552" y="243858"/>
                    <a:pt x="139432" y="243858"/>
                  </a:cubicBezTo>
                  <a:cubicBezTo>
                    <a:pt x="134685" y="243858"/>
                    <a:pt x="125192" y="249791"/>
                    <a:pt x="112139" y="261064"/>
                  </a:cubicBezTo>
                  <a:cubicBezTo>
                    <a:pt x="97899" y="272931"/>
                    <a:pt x="89592" y="278271"/>
                    <a:pt x="87219" y="278271"/>
                  </a:cubicBezTo>
                  <a:cubicBezTo>
                    <a:pt x="79506" y="271744"/>
                    <a:pt x="68826" y="268184"/>
                    <a:pt x="54586" y="268184"/>
                  </a:cubicBezTo>
                  <a:cubicBezTo>
                    <a:pt x="41533" y="268184"/>
                    <a:pt x="28480" y="272338"/>
                    <a:pt x="17206" y="280644"/>
                  </a:cubicBezTo>
                  <a:cubicBezTo>
                    <a:pt x="5340" y="288357"/>
                    <a:pt x="0" y="296071"/>
                    <a:pt x="0" y="304377"/>
                  </a:cubicBezTo>
                  <a:cubicBezTo>
                    <a:pt x="0" y="305564"/>
                    <a:pt x="0" y="306751"/>
                    <a:pt x="0" y="307937"/>
                  </a:cubicBezTo>
                  <a:cubicBezTo>
                    <a:pt x="437876" y="296664"/>
                    <a:pt x="808113" y="291917"/>
                    <a:pt x="1111304" y="294291"/>
                  </a:cubicBezTo>
                  <a:cubicBezTo>
                    <a:pt x="1111897" y="291324"/>
                    <a:pt x="1112490" y="287764"/>
                    <a:pt x="1112490" y="283017"/>
                  </a:cubicBezTo>
                  <a:cubicBezTo>
                    <a:pt x="1112490" y="258098"/>
                    <a:pt x="1099437" y="245638"/>
                    <a:pt x="1073924" y="245638"/>
                  </a:cubicBezTo>
                  <a:cubicBezTo>
                    <a:pt x="1057311" y="246231"/>
                    <a:pt x="1045444" y="249198"/>
                    <a:pt x="1038917" y="254538"/>
                  </a:cubicBezTo>
                  <a:lnTo>
                    <a:pt x="1030018" y="254538"/>
                  </a:lnTo>
                  <a:cubicBezTo>
                    <a:pt x="1031797" y="249791"/>
                    <a:pt x="1032391" y="245638"/>
                    <a:pt x="1031204" y="242078"/>
                  </a:cubicBezTo>
                  <a:cubicBezTo>
                    <a:pt x="1029424" y="235551"/>
                    <a:pt x="1022304" y="231991"/>
                    <a:pt x="1009845" y="231991"/>
                  </a:cubicBezTo>
                  <a:cubicBezTo>
                    <a:pt x="997384" y="231991"/>
                    <a:pt x="987891" y="233771"/>
                    <a:pt x="981365" y="236738"/>
                  </a:cubicBezTo>
                  <a:cubicBezTo>
                    <a:pt x="981365" y="230211"/>
                    <a:pt x="981365" y="224871"/>
                    <a:pt x="981365" y="221905"/>
                  </a:cubicBezTo>
                  <a:cubicBezTo>
                    <a:pt x="981958" y="215378"/>
                    <a:pt x="979585" y="211818"/>
                    <a:pt x="973651" y="211818"/>
                  </a:cubicBezTo>
                  <a:cubicBezTo>
                    <a:pt x="971871" y="211818"/>
                    <a:pt x="968905" y="212411"/>
                    <a:pt x="964751" y="214191"/>
                  </a:cubicBezTo>
                  <a:cubicBezTo>
                    <a:pt x="964158" y="214191"/>
                    <a:pt x="962972" y="214191"/>
                    <a:pt x="962378" y="214191"/>
                  </a:cubicBezTo>
                  <a:cubicBezTo>
                    <a:pt x="962972" y="212411"/>
                    <a:pt x="963565" y="208258"/>
                    <a:pt x="963565" y="201732"/>
                  </a:cubicBezTo>
                  <a:cubicBezTo>
                    <a:pt x="963565" y="163165"/>
                    <a:pt x="946358" y="144179"/>
                    <a:pt x="911352" y="144179"/>
                  </a:cubicBezTo>
                  <a:cubicBezTo>
                    <a:pt x="868039" y="144179"/>
                    <a:pt x="843713" y="159012"/>
                    <a:pt x="838966" y="188085"/>
                  </a:cubicBezTo>
                  <a:cubicBezTo>
                    <a:pt x="834219" y="216565"/>
                    <a:pt x="828286" y="230805"/>
                    <a:pt x="822946" y="230805"/>
                  </a:cubicBezTo>
                  <a:cubicBezTo>
                    <a:pt x="818199" y="230805"/>
                    <a:pt x="812266" y="229618"/>
                    <a:pt x="805740" y="227245"/>
                  </a:cubicBezTo>
                  <a:cubicBezTo>
                    <a:pt x="799213" y="223685"/>
                    <a:pt x="795060" y="222498"/>
                    <a:pt x="794466" y="222498"/>
                  </a:cubicBezTo>
                  <a:cubicBezTo>
                    <a:pt x="792093" y="222498"/>
                    <a:pt x="785566" y="225465"/>
                    <a:pt x="775480" y="231398"/>
                  </a:cubicBezTo>
                  <a:cubicBezTo>
                    <a:pt x="764800" y="236145"/>
                    <a:pt x="757680" y="239111"/>
                    <a:pt x="754120" y="239111"/>
                  </a:cubicBezTo>
                  <a:cubicBezTo>
                    <a:pt x="748187" y="239111"/>
                    <a:pt x="743440" y="234365"/>
                    <a:pt x="739287" y="224278"/>
                  </a:cubicBezTo>
                  <a:cubicBezTo>
                    <a:pt x="735727" y="213598"/>
                    <a:pt x="729200" y="208258"/>
                    <a:pt x="719114" y="208258"/>
                  </a:cubicBezTo>
                  <a:cubicBezTo>
                    <a:pt x="710214" y="208258"/>
                    <a:pt x="703094" y="209445"/>
                    <a:pt x="697754" y="211818"/>
                  </a:cubicBezTo>
                  <a:cubicBezTo>
                    <a:pt x="697754" y="213005"/>
                    <a:pt x="697754" y="213598"/>
                    <a:pt x="697754" y="214191"/>
                  </a:cubicBezTo>
                  <a:lnTo>
                    <a:pt x="694194" y="216565"/>
                  </a:lnTo>
                  <a:cubicBezTo>
                    <a:pt x="695380" y="214785"/>
                    <a:pt x="696567" y="213005"/>
                    <a:pt x="697754" y="211818"/>
                  </a:cubicBezTo>
                  <a:cubicBezTo>
                    <a:pt x="709620" y="185118"/>
                    <a:pt x="714960" y="170285"/>
                    <a:pt x="714960" y="167912"/>
                  </a:cubicBezTo>
                  <a:cubicBezTo>
                    <a:pt x="714960" y="155452"/>
                    <a:pt x="714367" y="147145"/>
                    <a:pt x="712587" y="142992"/>
                  </a:cubicBezTo>
                  <a:cubicBezTo>
                    <a:pt x="707840" y="131125"/>
                    <a:pt x="695974" y="125785"/>
                    <a:pt x="677581" y="125785"/>
                  </a:cubicBezTo>
                  <a:cubicBezTo>
                    <a:pt x="676394" y="125785"/>
                    <a:pt x="675207" y="125785"/>
                    <a:pt x="674021" y="125785"/>
                  </a:cubicBezTo>
                  <a:cubicBezTo>
                    <a:pt x="673427" y="97899"/>
                    <a:pt x="665121" y="72386"/>
                    <a:pt x="650288" y="49840"/>
                  </a:cubicBezTo>
                  <a:cubicBezTo>
                    <a:pt x="628334" y="16613"/>
                    <a:pt x="596295" y="0"/>
                    <a:pt x="552982" y="0"/>
                  </a:cubicBezTo>
                  <a:cubicBezTo>
                    <a:pt x="512042" y="0"/>
                    <a:pt x="477036" y="11867"/>
                    <a:pt x="447963" y="35006"/>
                  </a:cubicBezTo>
                  <a:cubicBezTo>
                    <a:pt x="417110" y="59333"/>
                    <a:pt x="401683" y="90186"/>
                    <a:pt x="401683" y="128752"/>
                  </a:cubicBezTo>
                  <a:cubicBezTo>
                    <a:pt x="401683" y="144772"/>
                    <a:pt x="403463" y="161385"/>
                    <a:pt x="406430" y="178592"/>
                  </a:cubicBezTo>
                  <a:lnTo>
                    <a:pt x="405243" y="178592"/>
                  </a:lnTo>
                  <a:cubicBezTo>
                    <a:pt x="402870" y="173845"/>
                    <a:pt x="400497" y="169692"/>
                    <a:pt x="397530" y="166132"/>
                  </a:cubicBezTo>
                  <a:cubicBezTo>
                    <a:pt x="391597" y="160199"/>
                    <a:pt x="384477" y="157232"/>
                    <a:pt x="374983" y="157232"/>
                  </a:cubicBezTo>
                  <a:cubicBezTo>
                    <a:pt x="355997" y="157232"/>
                    <a:pt x="337604" y="163758"/>
                    <a:pt x="319804" y="176218"/>
                  </a:cubicBezTo>
                  <a:cubicBezTo>
                    <a:pt x="318617" y="176812"/>
                    <a:pt x="317431" y="177998"/>
                    <a:pt x="316244" y="178592"/>
                  </a:cubicBezTo>
                  <a:cubicBezTo>
                    <a:pt x="316244" y="176812"/>
                    <a:pt x="315650" y="175032"/>
                    <a:pt x="315057" y="173845"/>
                  </a:cubicBezTo>
                  <a:cubicBezTo>
                    <a:pt x="304971" y="151299"/>
                    <a:pt x="291917" y="140025"/>
                    <a:pt x="276491" y="140025"/>
                  </a:cubicBezTo>
                  <a:cubicBezTo>
                    <a:pt x="257504" y="140025"/>
                    <a:pt x="239111" y="146552"/>
                    <a:pt x="221311" y="159012"/>
                  </a:cubicBezTo>
                  <a:cubicBezTo>
                    <a:pt x="202918" y="171472"/>
                    <a:pt x="194018" y="185712"/>
                    <a:pt x="194018" y="201732"/>
                  </a:cubicBezTo>
                  <a:cubicBezTo>
                    <a:pt x="194018" y="209445"/>
                    <a:pt x="195205" y="219531"/>
                    <a:pt x="197578" y="233178"/>
                  </a:cubicBezTo>
                  <a:cubicBezTo>
                    <a:pt x="197578" y="239111"/>
                    <a:pt x="195205" y="244451"/>
                    <a:pt x="189865" y="249198"/>
                  </a:cubicBezTo>
                  <a:cubicBezTo>
                    <a:pt x="183932" y="252164"/>
                    <a:pt x="178592" y="255131"/>
                    <a:pt x="172658" y="255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3243724" y="2757789"/>
              <a:ext cx="254537" cy="104297"/>
            </a:xfrm>
            <a:custGeom>
              <a:rect b="b" l="l" r="r" t="t"/>
              <a:pathLst>
                <a:path extrusionOk="0" h="104297" w="254537">
                  <a:moveTo>
                    <a:pt x="109766" y="50433"/>
                  </a:moveTo>
                  <a:cubicBezTo>
                    <a:pt x="103832" y="50433"/>
                    <a:pt x="98492" y="54586"/>
                    <a:pt x="93746" y="62893"/>
                  </a:cubicBezTo>
                  <a:cubicBezTo>
                    <a:pt x="89592" y="71199"/>
                    <a:pt x="85439" y="75353"/>
                    <a:pt x="81286" y="75353"/>
                  </a:cubicBezTo>
                  <a:cubicBezTo>
                    <a:pt x="75353" y="75353"/>
                    <a:pt x="69419" y="71793"/>
                    <a:pt x="62299" y="65266"/>
                  </a:cubicBezTo>
                  <a:cubicBezTo>
                    <a:pt x="55773" y="57553"/>
                    <a:pt x="51620" y="53993"/>
                    <a:pt x="49839" y="53993"/>
                  </a:cubicBezTo>
                  <a:cubicBezTo>
                    <a:pt x="47466" y="53993"/>
                    <a:pt x="42126" y="55773"/>
                    <a:pt x="33820" y="58740"/>
                  </a:cubicBezTo>
                  <a:cubicBezTo>
                    <a:pt x="24920" y="62299"/>
                    <a:pt x="17800" y="65859"/>
                    <a:pt x="13646" y="70013"/>
                  </a:cubicBezTo>
                  <a:cubicBezTo>
                    <a:pt x="5340" y="75946"/>
                    <a:pt x="1187" y="82473"/>
                    <a:pt x="1187" y="90186"/>
                  </a:cubicBezTo>
                  <a:cubicBezTo>
                    <a:pt x="593" y="96119"/>
                    <a:pt x="593" y="100866"/>
                    <a:pt x="0" y="103832"/>
                  </a:cubicBezTo>
                  <a:cubicBezTo>
                    <a:pt x="36786" y="105019"/>
                    <a:pt x="119852" y="103832"/>
                    <a:pt x="249791" y="101459"/>
                  </a:cubicBezTo>
                  <a:cubicBezTo>
                    <a:pt x="253351" y="91373"/>
                    <a:pt x="254538" y="77726"/>
                    <a:pt x="254538" y="59926"/>
                  </a:cubicBezTo>
                  <a:cubicBezTo>
                    <a:pt x="254538" y="39160"/>
                    <a:pt x="253944" y="26107"/>
                    <a:pt x="252164" y="21360"/>
                  </a:cubicBezTo>
                  <a:cubicBezTo>
                    <a:pt x="246231" y="7120"/>
                    <a:pt x="231991" y="0"/>
                    <a:pt x="209445" y="0"/>
                  </a:cubicBezTo>
                  <a:cubicBezTo>
                    <a:pt x="172658" y="0"/>
                    <a:pt x="151299" y="7713"/>
                    <a:pt x="144179" y="23733"/>
                  </a:cubicBezTo>
                  <a:cubicBezTo>
                    <a:pt x="140619" y="32040"/>
                    <a:pt x="141212" y="42720"/>
                    <a:pt x="145365" y="56366"/>
                  </a:cubicBezTo>
                  <a:lnTo>
                    <a:pt x="132905" y="56366"/>
                  </a:lnTo>
                  <a:cubicBezTo>
                    <a:pt x="122819" y="52806"/>
                    <a:pt x="115105" y="50433"/>
                    <a:pt x="109766" y="504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7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275" name="Google Shape;275;p7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7"/>
          <p:cNvGrpSpPr/>
          <p:nvPr/>
        </p:nvGrpSpPr>
        <p:grpSpPr>
          <a:xfrm>
            <a:off x="2063377" y="4802442"/>
            <a:ext cx="1152137" cy="479567"/>
            <a:chOff x="2063377" y="4802442"/>
            <a:chExt cx="1152137" cy="479567"/>
          </a:xfrm>
        </p:grpSpPr>
        <p:grpSp>
          <p:nvGrpSpPr>
            <p:cNvPr id="278" name="Google Shape;278;p7"/>
            <p:cNvGrpSpPr/>
            <p:nvPr/>
          </p:nvGrpSpPr>
          <p:grpSpPr>
            <a:xfrm>
              <a:off x="2775302" y="4802442"/>
              <a:ext cx="440212" cy="239792"/>
              <a:chOff x="6849227" y="4807679"/>
              <a:chExt cx="440212" cy="239792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3" name="Google Shape;283;p7"/>
            <p:cNvGrpSpPr/>
            <p:nvPr/>
          </p:nvGrpSpPr>
          <p:grpSpPr>
            <a:xfrm>
              <a:off x="2063377" y="5042217"/>
              <a:ext cx="440212" cy="239792"/>
              <a:chOff x="6849227" y="4807679"/>
              <a:chExt cx="440212" cy="239792"/>
            </a:xfrm>
          </p:grpSpPr>
          <p:sp>
            <p:nvSpPr>
              <p:cNvPr id="284" name="Google Shape;284;p7"/>
              <p:cNvSpPr/>
              <p:nvPr/>
            </p:nvSpPr>
            <p:spPr>
              <a:xfrm>
                <a:off x="6849227" y="4807679"/>
                <a:ext cx="440212" cy="239792"/>
              </a:xfrm>
              <a:custGeom>
                <a:rect b="b" l="l" r="r" t="t"/>
                <a:pathLst>
                  <a:path extrusionOk="0" h="151050" w="277299">
                    <a:moveTo>
                      <a:pt x="122359" y="53879"/>
                    </a:moveTo>
                    <a:cubicBezTo>
                      <a:pt x="122359" y="53879"/>
                      <a:pt x="200735" y="-4753"/>
                      <a:pt x="233043" y="14392"/>
                    </a:cubicBezTo>
                    <a:cubicBezTo>
                      <a:pt x="265351" y="32939"/>
                      <a:pt x="309026" y="65247"/>
                      <a:pt x="242615" y="71828"/>
                    </a:cubicBezTo>
                    <a:cubicBezTo>
                      <a:pt x="176205" y="77811"/>
                      <a:pt x="139112" y="71828"/>
                      <a:pt x="139112" y="71828"/>
                    </a:cubicBezTo>
                    <a:cubicBezTo>
                      <a:pt x="139112" y="71828"/>
                      <a:pt x="234240" y="107725"/>
                      <a:pt x="217488" y="119093"/>
                    </a:cubicBezTo>
                    <a:cubicBezTo>
                      <a:pt x="201334" y="130460"/>
                      <a:pt x="151078" y="162768"/>
                      <a:pt x="132531" y="146614"/>
                    </a:cubicBezTo>
                    <a:cubicBezTo>
                      <a:pt x="113983" y="130460"/>
                      <a:pt x="117574" y="81401"/>
                      <a:pt x="117574" y="81401"/>
                    </a:cubicBezTo>
                    <a:cubicBezTo>
                      <a:pt x="117574" y="81401"/>
                      <a:pt x="55950" y="138238"/>
                      <a:pt x="23044" y="120887"/>
                    </a:cubicBezTo>
                    <a:cubicBezTo>
                      <a:pt x="-10460" y="103537"/>
                      <a:pt x="-8067" y="62255"/>
                      <a:pt x="34411" y="59862"/>
                    </a:cubicBezTo>
                    <a:cubicBezTo>
                      <a:pt x="76890" y="57469"/>
                      <a:pt x="89454" y="56272"/>
                      <a:pt x="89454" y="56272"/>
                    </a:cubicBezTo>
                    <a:cubicBezTo>
                      <a:pt x="89454" y="56272"/>
                      <a:pt x="26035" y="34136"/>
                      <a:pt x="42189" y="20375"/>
                    </a:cubicBezTo>
                    <a:cubicBezTo>
                      <a:pt x="58343" y="6614"/>
                      <a:pt x="96633" y="-10138"/>
                      <a:pt x="112189" y="7811"/>
                    </a:cubicBezTo>
                    <a:cubicBezTo>
                      <a:pt x="127744" y="25760"/>
                      <a:pt x="122359" y="53879"/>
                      <a:pt x="122359" y="538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6964471" y="4835892"/>
                <a:ext cx="167161" cy="103818"/>
              </a:xfrm>
              <a:custGeom>
                <a:rect b="b" l="l" r="r" t="t"/>
                <a:pathLst>
                  <a:path extrusionOk="0" h="65397" w="105298">
                    <a:moveTo>
                      <a:pt x="105299" y="21124"/>
                    </a:moveTo>
                    <a:cubicBezTo>
                      <a:pt x="105299" y="45654"/>
                      <a:pt x="81965" y="65397"/>
                      <a:pt x="52649" y="65397"/>
                    </a:cubicBezTo>
                    <a:cubicBezTo>
                      <a:pt x="23333" y="65397"/>
                      <a:pt x="0" y="45654"/>
                      <a:pt x="0" y="21124"/>
                    </a:cubicBezTo>
                    <a:cubicBezTo>
                      <a:pt x="0" y="-3406"/>
                      <a:pt x="19743" y="184"/>
                      <a:pt x="49059" y="184"/>
                    </a:cubicBezTo>
                    <a:cubicBezTo>
                      <a:pt x="78376" y="184"/>
                      <a:pt x="105299" y="-3406"/>
                      <a:pt x="105299" y="211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6987244" y="4808680"/>
                <a:ext cx="123471" cy="82025"/>
              </a:xfrm>
              <a:custGeom>
                <a:rect b="b" l="l" r="r" t="t"/>
                <a:pathLst>
                  <a:path extrusionOk="0" h="51669" w="77777">
                    <a:moveTo>
                      <a:pt x="11359" y="43675"/>
                    </a:moveTo>
                    <a:cubicBezTo>
                      <a:pt x="11359" y="43675"/>
                      <a:pt x="-8983" y="23932"/>
                      <a:pt x="4778" y="4786"/>
                    </a:cubicBezTo>
                    <a:lnTo>
                      <a:pt x="26914" y="23333"/>
                    </a:lnTo>
                    <a:lnTo>
                      <a:pt x="44265" y="0"/>
                    </a:lnTo>
                    <a:lnTo>
                      <a:pt x="61017" y="26325"/>
                    </a:lnTo>
                    <a:lnTo>
                      <a:pt x="75974" y="5983"/>
                    </a:lnTo>
                    <a:cubicBezTo>
                      <a:pt x="75974" y="5983"/>
                      <a:pt x="83751" y="37692"/>
                      <a:pt x="67000" y="46068"/>
                    </a:cubicBezTo>
                    <a:cubicBezTo>
                      <a:pt x="50846" y="54444"/>
                      <a:pt x="21530" y="53248"/>
                      <a:pt x="11359" y="436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6989649" y="4814370"/>
                <a:ext cx="122955" cy="60612"/>
              </a:xfrm>
              <a:custGeom>
                <a:rect b="b" l="l" r="r" t="t"/>
                <a:pathLst>
                  <a:path extrusionOk="0" h="38181" w="77452">
                    <a:moveTo>
                      <a:pt x="13431" y="32308"/>
                    </a:moveTo>
                    <a:cubicBezTo>
                      <a:pt x="13431" y="32308"/>
                      <a:pt x="-8705" y="16154"/>
                      <a:pt x="3859" y="1795"/>
                    </a:cubicBezTo>
                    <a:lnTo>
                      <a:pt x="19414" y="11966"/>
                    </a:lnTo>
                    <a:cubicBezTo>
                      <a:pt x="24201" y="14957"/>
                      <a:pt x="30782" y="14359"/>
                      <a:pt x="34372" y="10171"/>
                    </a:cubicBezTo>
                    <a:lnTo>
                      <a:pt x="43346" y="0"/>
                    </a:lnTo>
                    <a:lnTo>
                      <a:pt x="50526" y="9573"/>
                    </a:lnTo>
                    <a:cubicBezTo>
                      <a:pt x="54714" y="14957"/>
                      <a:pt x="62492" y="15556"/>
                      <a:pt x="67277" y="11368"/>
                    </a:cubicBezTo>
                    <a:lnTo>
                      <a:pt x="77449" y="1795"/>
                    </a:lnTo>
                    <a:cubicBezTo>
                      <a:pt x="77449" y="1795"/>
                      <a:pt x="78047" y="28120"/>
                      <a:pt x="63688" y="34103"/>
                    </a:cubicBezTo>
                    <a:cubicBezTo>
                      <a:pt x="49329" y="40085"/>
                      <a:pt x="22406" y="39487"/>
                      <a:pt x="13431" y="3230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8" name="Google Shape;288;p7"/>
          <p:cNvSpPr txBox="1"/>
          <p:nvPr>
            <p:ph type="title"/>
          </p:nvPr>
        </p:nvSpPr>
        <p:spPr>
          <a:xfrm>
            <a:off x="720000" y="1254150"/>
            <a:ext cx="4447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9" name="Google Shape;289;p7"/>
          <p:cNvSpPr txBox="1"/>
          <p:nvPr>
            <p:ph idx="1" type="body"/>
          </p:nvPr>
        </p:nvSpPr>
        <p:spPr>
          <a:xfrm>
            <a:off x="726450" y="1826850"/>
            <a:ext cx="4447200" cy="20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7"/>
          <p:cNvSpPr/>
          <p:nvPr>
            <p:ph idx="2" type="pic"/>
          </p:nvPr>
        </p:nvSpPr>
        <p:spPr>
          <a:xfrm>
            <a:off x="5398475" y="716787"/>
            <a:ext cx="3032400" cy="3709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/>
          <p:nvPr>
            <p:ph type="title"/>
          </p:nvPr>
        </p:nvSpPr>
        <p:spPr>
          <a:xfrm>
            <a:off x="1388100" y="1593225"/>
            <a:ext cx="6367800" cy="102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93" name="Google Shape;293;p8"/>
          <p:cNvGrpSpPr/>
          <p:nvPr/>
        </p:nvGrpSpPr>
        <p:grpSpPr>
          <a:xfrm>
            <a:off x="-1375" y="4351975"/>
            <a:ext cx="9144000" cy="829600"/>
            <a:chOff x="-1375" y="4351975"/>
            <a:chExt cx="9144000" cy="829600"/>
          </a:xfrm>
        </p:grpSpPr>
        <p:sp>
          <p:nvSpPr>
            <p:cNvPr id="294" name="Google Shape;294;p8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8"/>
          <p:cNvSpPr/>
          <p:nvPr/>
        </p:nvSpPr>
        <p:spPr>
          <a:xfrm>
            <a:off x="7881519" y="242556"/>
            <a:ext cx="1418647" cy="770733"/>
          </a:xfrm>
          <a:custGeom>
            <a:rect b="b" l="l" r="r" t="t"/>
            <a:pathLst>
              <a:path extrusionOk="0" h="770733" w="1418647">
                <a:moveTo>
                  <a:pt x="1416274" y="484749"/>
                </a:moveTo>
                <a:cubicBezTo>
                  <a:pt x="1415681" y="480596"/>
                  <a:pt x="1415681" y="476442"/>
                  <a:pt x="1415088" y="472883"/>
                </a:cubicBezTo>
                <a:cubicBezTo>
                  <a:pt x="1415088" y="471103"/>
                  <a:pt x="1414494" y="469323"/>
                  <a:pt x="1414494" y="467543"/>
                </a:cubicBezTo>
                <a:cubicBezTo>
                  <a:pt x="1413901" y="463390"/>
                  <a:pt x="1413308" y="459829"/>
                  <a:pt x="1412714" y="455676"/>
                </a:cubicBezTo>
                <a:cubicBezTo>
                  <a:pt x="1412714" y="454490"/>
                  <a:pt x="1412121" y="452709"/>
                  <a:pt x="1412121" y="451523"/>
                </a:cubicBezTo>
                <a:cubicBezTo>
                  <a:pt x="1410934" y="446183"/>
                  <a:pt x="1409748" y="441436"/>
                  <a:pt x="1407968" y="436096"/>
                </a:cubicBezTo>
                <a:cubicBezTo>
                  <a:pt x="1407968" y="436096"/>
                  <a:pt x="1407968" y="436096"/>
                  <a:pt x="1407968" y="435503"/>
                </a:cubicBezTo>
                <a:cubicBezTo>
                  <a:pt x="1406781" y="430756"/>
                  <a:pt x="1405001" y="426010"/>
                  <a:pt x="1403221" y="421857"/>
                </a:cubicBezTo>
                <a:cubicBezTo>
                  <a:pt x="1402628" y="420670"/>
                  <a:pt x="1402034" y="419483"/>
                  <a:pt x="1402034" y="418296"/>
                </a:cubicBezTo>
                <a:cubicBezTo>
                  <a:pt x="1400848" y="414737"/>
                  <a:pt x="1399068" y="411176"/>
                  <a:pt x="1397288" y="408210"/>
                </a:cubicBezTo>
                <a:cubicBezTo>
                  <a:pt x="1396695" y="407023"/>
                  <a:pt x="1396101" y="405837"/>
                  <a:pt x="1395508" y="404650"/>
                </a:cubicBezTo>
                <a:cubicBezTo>
                  <a:pt x="1393728" y="401090"/>
                  <a:pt x="1391948" y="397530"/>
                  <a:pt x="1389575" y="393970"/>
                </a:cubicBezTo>
                <a:cubicBezTo>
                  <a:pt x="1388981" y="393377"/>
                  <a:pt x="1388981" y="392783"/>
                  <a:pt x="1388388" y="392190"/>
                </a:cubicBezTo>
                <a:cubicBezTo>
                  <a:pt x="1383048" y="383883"/>
                  <a:pt x="1377708" y="376170"/>
                  <a:pt x="1371181" y="369050"/>
                </a:cubicBezTo>
                <a:cubicBezTo>
                  <a:pt x="1370588" y="368457"/>
                  <a:pt x="1369995" y="367863"/>
                  <a:pt x="1369995" y="367270"/>
                </a:cubicBezTo>
                <a:cubicBezTo>
                  <a:pt x="1367028" y="364304"/>
                  <a:pt x="1364062" y="361337"/>
                  <a:pt x="1361095" y="358370"/>
                </a:cubicBezTo>
                <a:cubicBezTo>
                  <a:pt x="1360501" y="357777"/>
                  <a:pt x="1359908" y="357184"/>
                  <a:pt x="1359908" y="357184"/>
                </a:cubicBezTo>
                <a:cubicBezTo>
                  <a:pt x="1349228" y="347097"/>
                  <a:pt x="1337362" y="338197"/>
                  <a:pt x="1324309" y="329891"/>
                </a:cubicBezTo>
                <a:cubicBezTo>
                  <a:pt x="1324309" y="329891"/>
                  <a:pt x="1324309" y="329891"/>
                  <a:pt x="1323715" y="329891"/>
                </a:cubicBezTo>
                <a:cubicBezTo>
                  <a:pt x="1319562" y="327517"/>
                  <a:pt x="1314815" y="324551"/>
                  <a:pt x="1310068" y="322177"/>
                </a:cubicBezTo>
                <a:cubicBezTo>
                  <a:pt x="1310068" y="322177"/>
                  <a:pt x="1310068" y="322177"/>
                  <a:pt x="1310068" y="322177"/>
                </a:cubicBezTo>
                <a:cubicBezTo>
                  <a:pt x="1256669" y="294291"/>
                  <a:pt x="1187249" y="283018"/>
                  <a:pt x="1110710" y="283018"/>
                </a:cubicBezTo>
                <a:cubicBezTo>
                  <a:pt x="1108930" y="283018"/>
                  <a:pt x="1107150" y="283018"/>
                  <a:pt x="1105370" y="283018"/>
                </a:cubicBezTo>
                <a:cubicBezTo>
                  <a:pt x="1073924" y="91966"/>
                  <a:pt x="908385" y="0"/>
                  <a:pt x="708434" y="0"/>
                </a:cubicBezTo>
                <a:cubicBezTo>
                  <a:pt x="508482" y="0"/>
                  <a:pt x="342350" y="91966"/>
                  <a:pt x="311497" y="283018"/>
                </a:cubicBezTo>
                <a:cubicBezTo>
                  <a:pt x="309717" y="283018"/>
                  <a:pt x="307937" y="283018"/>
                  <a:pt x="306157" y="283018"/>
                </a:cubicBezTo>
                <a:cubicBezTo>
                  <a:pt x="137059" y="283018"/>
                  <a:pt x="0" y="338791"/>
                  <a:pt x="0" y="508482"/>
                </a:cubicBezTo>
                <a:cubicBezTo>
                  <a:pt x="0" y="622401"/>
                  <a:pt x="62299" y="697161"/>
                  <a:pt x="154859" y="733947"/>
                </a:cubicBezTo>
                <a:cubicBezTo>
                  <a:pt x="155452" y="733947"/>
                  <a:pt x="155452" y="733947"/>
                  <a:pt x="156045" y="734540"/>
                </a:cubicBezTo>
                <a:cubicBezTo>
                  <a:pt x="159012" y="735727"/>
                  <a:pt x="161979" y="736914"/>
                  <a:pt x="164945" y="738100"/>
                </a:cubicBezTo>
                <a:cubicBezTo>
                  <a:pt x="165539" y="738100"/>
                  <a:pt x="166132" y="738694"/>
                  <a:pt x="166725" y="738694"/>
                </a:cubicBezTo>
                <a:cubicBezTo>
                  <a:pt x="175032" y="741660"/>
                  <a:pt x="183932" y="744627"/>
                  <a:pt x="192832" y="747000"/>
                </a:cubicBezTo>
                <a:cubicBezTo>
                  <a:pt x="194612" y="747593"/>
                  <a:pt x="195798" y="747593"/>
                  <a:pt x="197578" y="748187"/>
                </a:cubicBezTo>
                <a:cubicBezTo>
                  <a:pt x="199952" y="748780"/>
                  <a:pt x="202325" y="749373"/>
                  <a:pt x="204698" y="749967"/>
                </a:cubicBezTo>
                <a:cubicBezTo>
                  <a:pt x="206478" y="750560"/>
                  <a:pt x="208852" y="751154"/>
                  <a:pt x="210631" y="751154"/>
                </a:cubicBezTo>
                <a:cubicBezTo>
                  <a:pt x="213005" y="751747"/>
                  <a:pt x="215972" y="752340"/>
                  <a:pt x="218345" y="752934"/>
                </a:cubicBezTo>
                <a:cubicBezTo>
                  <a:pt x="221905" y="753527"/>
                  <a:pt x="224872" y="754120"/>
                  <a:pt x="228431" y="754714"/>
                </a:cubicBezTo>
                <a:cubicBezTo>
                  <a:pt x="230211" y="755307"/>
                  <a:pt x="231991" y="755307"/>
                  <a:pt x="233771" y="755307"/>
                </a:cubicBezTo>
                <a:cubicBezTo>
                  <a:pt x="236738" y="755900"/>
                  <a:pt x="239111" y="755900"/>
                  <a:pt x="242078" y="756493"/>
                </a:cubicBezTo>
                <a:cubicBezTo>
                  <a:pt x="243858" y="756493"/>
                  <a:pt x="245638" y="757087"/>
                  <a:pt x="247418" y="757087"/>
                </a:cubicBezTo>
                <a:cubicBezTo>
                  <a:pt x="250978" y="757680"/>
                  <a:pt x="254538" y="757680"/>
                  <a:pt x="258098" y="758273"/>
                </a:cubicBezTo>
                <a:cubicBezTo>
                  <a:pt x="258691" y="758273"/>
                  <a:pt x="259878" y="758273"/>
                  <a:pt x="260471" y="758273"/>
                </a:cubicBezTo>
                <a:cubicBezTo>
                  <a:pt x="264624" y="758867"/>
                  <a:pt x="269371" y="758867"/>
                  <a:pt x="274118" y="759460"/>
                </a:cubicBezTo>
                <a:cubicBezTo>
                  <a:pt x="275304" y="759460"/>
                  <a:pt x="277084" y="759460"/>
                  <a:pt x="278271" y="759460"/>
                </a:cubicBezTo>
                <a:cubicBezTo>
                  <a:pt x="281831" y="759460"/>
                  <a:pt x="284798" y="760054"/>
                  <a:pt x="288357" y="760054"/>
                </a:cubicBezTo>
                <a:cubicBezTo>
                  <a:pt x="289544" y="760054"/>
                  <a:pt x="291324" y="760054"/>
                  <a:pt x="292511" y="760054"/>
                </a:cubicBezTo>
                <a:cubicBezTo>
                  <a:pt x="297257" y="760054"/>
                  <a:pt x="302004" y="760054"/>
                  <a:pt x="306751" y="760054"/>
                </a:cubicBezTo>
                <a:cubicBezTo>
                  <a:pt x="306751" y="760054"/>
                  <a:pt x="306751" y="760054"/>
                  <a:pt x="306751" y="760054"/>
                </a:cubicBezTo>
                <a:cubicBezTo>
                  <a:pt x="306751" y="760054"/>
                  <a:pt x="306751" y="760054"/>
                  <a:pt x="306751" y="760054"/>
                </a:cubicBezTo>
                <a:cubicBezTo>
                  <a:pt x="306751" y="760054"/>
                  <a:pt x="306751" y="760054"/>
                  <a:pt x="306751" y="760054"/>
                </a:cubicBezTo>
                <a:cubicBezTo>
                  <a:pt x="364897" y="760054"/>
                  <a:pt x="418890" y="743440"/>
                  <a:pt x="465169" y="715554"/>
                </a:cubicBezTo>
                <a:cubicBezTo>
                  <a:pt x="494836" y="730980"/>
                  <a:pt x="527469" y="742847"/>
                  <a:pt x="563069" y="752340"/>
                </a:cubicBezTo>
                <a:cubicBezTo>
                  <a:pt x="608161" y="764207"/>
                  <a:pt x="658001" y="770733"/>
                  <a:pt x="709620" y="770733"/>
                </a:cubicBezTo>
                <a:cubicBezTo>
                  <a:pt x="709620" y="770733"/>
                  <a:pt x="709620" y="770733"/>
                  <a:pt x="709620" y="770733"/>
                </a:cubicBezTo>
                <a:cubicBezTo>
                  <a:pt x="709620" y="770733"/>
                  <a:pt x="709620" y="770733"/>
                  <a:pt x="709620" y="770733"/>
                </a:cubicBezTo>
                <a:cubicBezTo>
                  <a:pt x="789720" y="770733"/>
                  <a:pt x="864479" y="754714"/>
                  <a:pt x="927372" y="728014"/>
                </a:cubicBezTo>
                <a:cubicBezTo>
                  <a:pt x="936272" y="723860"/>
                  <a:pt x="945172" y="720301"/>
                  <a:pt x="953478" y="715554"/>
                </a:cubicBezTo>
                <a:cubicBezTo>
                  <a:pt x="999758" y="743440"/>
                  <a:pt x="1053751" y="760054"/>
                  <a:pt x="1111897" y="760054"/>
                </a:cubicBezTo>
                <a:cubicBezTo>
                  <a:pt x="1148683" y="760054"/>
                  <a:pt x="1184283" y="755900"/>
                  <a:pt x="1217509" y="748187"/>
                </a:cubicBezTo>
                <a:cubicBezTo>
                  <a:pt x="1334988" y="719707"/>
                  <a:pt x="1418647" y="640201"/>
                  <a:pt x="1418647" y="507889"/>
                </a:cubicBezTo>
                <a:cubicBezTo>
                  <a:pt x="1418647" y="501956"/>
                  <a:pt x="1418647" y="496023"/>
                  <a:pt x="1418054" y="490089"/>
                </a:cubicBezTo>
                <a:cubicBezTo>
                  <a:pt x="1416868" y="488309"/>
                  <a:pt x="1416868" y="486529"/>
                  <a:pt x="1416274" y="484749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8"/>
          <p:cNvSpPr/>
          <p:nvPr/>
        </p:nvSpPr>
        <p:spPr>
          <a:xfrm>
            <a:off x="507250" y="4429125"/>
            <a:ext cx="390000" cy="68400"/>
          </a:xfrm>
          <a:prstGeom prst="ellipse">
            <a:avLst/>
          </a:prstGeom>
          <a:solidFill>
            <a:srgbClr val="FFFFFF">
              <a:alpha val="21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ind Guntur"/>
              <a:ea typeface="Hind Guntur"/>
              <a:cs typeface="Hind Guntur"/>
              <a:sym typeface="Hind Guntur"/>
            </a:endParaRPr>
          </a:p>
        </p:txBody>
      </p:sp>
      <p:grpSp>
        <p:nvGrpSpPr>
          <p:cNvPr id="298" name="Google Shape;298;p8"/>
          <p:cNvGrpSpPr/>
          <p:nvPr/>
        </p:nvGrpSpPr>
        <p:grpSpPr>
          <a:xfrm>
            <a:off x="507245" y="4084805"/>
            <a:ext cx="451327" cy="380005"/>
            <a:chOff x="6102820" y="4084805"/>
            <a:chExt cx="451327" cy="380005"/>
          </a:xfrm>
        </p:grpSpPr>
        <p:sp>
          <p:nvSpPr>
            <p:cNvPr id="299" name="Google Shape;299;p8"/>
            <p:cNvSpPr/>
            <p:nvPr/>
          </p:nvSpPr>
          <p:spPr>
            <a:xfrm rot="-4844736">
              <a:off x="6322265" y="4106242"/>
              <a:ext cx="185938" cy="185938"/>
            </a:xfrm>
            <a:custGeom>
              <a:rect b="b" l="l" r="r" t="t"/>
              <a:pathLst>
                <a:path extrusionOk="0" h="117264" w="117264">
                  <a:moveTo>
                    <a:pt x="117264" y="58632"/>
                  </a:moveTo>
                  <a:cubicBezTo>
                    <a:pt x="117264" y="91014"/>
                    <a:pt x="91014" y="117264"/>
                    <a:pt x="58632" y="117264"/>
                  </a:cubicBezTo>
                  <a:cubicBezTo>
                    <a:pt x="26250" y="117264"/>
                    <a:pt x="-1" y="91014"/>
                    <a:pt x="-1" y="58632"/>
                  </a:cubicBezTo>
                  <a:cubicBezTo>
                    <a:pt x="-1" y="26250"/>
                    <a:pt x="26249" y="0"/>
                    <a:pt x="58632" y="0"/>
                  </a:cubicBezTo>
                  <a:cubicBezTo>
                    <a:pt x="91013" y="0"/>
                    <a:pt x="117264" y="26251"/>
                    <a:pt x="117264" y="586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491156" y="4196034"/>
              <a:ext cx="58049" cy="28721"/>
            </a:xfrm>
            <a:custGeom>
              <a:rect b="b" l="l" r="r" t="t"/>
              <a:pathLst>
                <a:path extrusionOk="0" h="18092" w="36566">
                  <a:moveTo>
                    <a:pt x="23380" y="1193"/>
                  </a:moveTo>
                  <a:cubicBezTo>
                    <a:pt x="23380" y="1193"/>
                    <a:pt x="41329" y="7774"/>
                    <a:pt x="35346" y="14355"/>
                  </a:cubicBezTo>
                  <a:cubicBezTo>
                    <a:pt x="29363" y="20338"/>
                    <a:pt x="7824" y="18543"/>
                    <a:pt x="1841" y="13159"/>
                  </a:cubicBezTo>
                  <a:cubicBezTo>
                    <a:pt x="-4740" y="7176"/>
                    <a:pt x="7226" y="-3594"/>
                    <a:pt x="23380" y="11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104925" y="4219163"/>
              <a:ext cx="363136" cy="245647"/>
            </a:xfrm>
            <a:custGeom>
              <a:rect b="b" l="l" r="r" t="t"/>
              <a:pathLst>
                <a:path extrusionOk="0" h="154738" w="228747">
                  <a:moveTo>
                    <a:pt x="168320" y="8140"/>
                  </a:moveTo>
                  <a:lnTo>
                    <a:pt x="168320" y="8140"/>
                  </a:lnTo>
                  <a:cubicBezTo>
                    <a:pt x="129431" y="2157"/>
                    <a:pt x="107892" y="6944"/>
                    <a:pt x="71995" y="17713"/>
                  </a:cubicBezTo>
                  <a:cubicBezTo>
                    <a:pt x="42081" y="26687"/>
                    <a:pt x="-3389" y="60790"/>
                    <a:pt x="200" y="79935"/>
                  </a:cubicBezTo>
                  <a:cubicBezTo>
                    <a:pt x="6183" y="111046"/>
                    <a:pt x="45072" y="149336"/>
                    <a:pt x="100713" y="154123"/>
                  </a:cubicBezTo>
                  <a:cubicBezTo>
                    <a:pt x="150970" y="158909"/>
                    <a:pt x="217978" y="136174"/>
                    <a:pt x="226354" y="72157"/>
                  </a:cubicBezTo>
                  <a:cubicBezTo>
                    <a:pt x="228149" y="58396"/>
                    <a:pt x="228747" y="46431"/>
                    <a:pt x="228747" y="36260"/>
                  </a:cubicBezTo>
                  <a:cubicBezTo>
                    <a:pt x="228149" y="5747"/>
                    <a:pt x="192252" y="-11005"/>
                    <a:pt x="168320" y="81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6485911" y="4167384"/>
              <a:ext cx="68236" cy="47506"/>
            </a:xfrm>
            <a:custGeom>
              <a:rect b="b" l="l" r="r" t="t"/>
              <a:pathLst>
                <a:path extrusionOk="0" h="29925" w="42983">
                  <a:moveTo>
                    <a:pt x="8142" y="122"/>
                  </a:moveTo>
                  <a:cubicBezTo>
                    <a:pt x="8142" y="122"/>
                    <a:pt x="24894" y="4309"/>
                    <a:pt x="38056" y="3711"/>
                  </a:cubicBezTo>
                  <a:cubicBezTo>
                    <a:pt x="42245" y="3711"/>
                    <a:pt x="44638" y="8497"/>
                    <a:pt x="41647" y="11489"/>
                  </a:cubicBezTo>
                  <a:cubicBezTo>
                    <a:pt x="32672" y="21062"/>
                    <a:pt x="19510" y="32429"/>
                    <a:pt x="6347" y="29438"/>
                  </a:cubicBezTo>
                  <a:cubicBezTo>
                    <a:pt x="3954" y="28839"/>
                    <a:pt x="2159" y="27045"/>
                    <a:pt x="1561" y="24651"/>
                  </a:cubicBezTo>
                  <a:cubicBezTo>
                    <a:pt x="-234" y="16874"/>
                    <a:pt x="-2627" y="-1674"/>
                    <a:pt x="8142" y="12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8"/>
            <p:cNvSpPr/>
            <p:nvPr/>
          </p:nvSpPr>
          <p:spPr>
            <a:xfrm>
              <a:off x="6439070" y="4168435"/>
              <a:ext cx="15196" cy="25825"/>
            </a:xfrm>
            <a:custGeom>
              <a:rect b="b" l="l" r="r" t="t"/>
              <a:pathLst>
                <a:path extrusionOk="0" h="16268" w="9572">
                  <a:moveTo>
                    <a:pt x="0" y="8433"/>
                  </a:moveTo>
                  <a:cubicBezTo>
                    <a:pt x="0" y="12621"/>
                    <a:pt x="2393" y="16809"/>
                    <a:pt x="4786" y="16211"/>
                  </a:cubicBezTo>
                  <a:cubicBezTo>
                    <a:pt x="7777" y="16211"/>
                    <a:pt x="9572" y="12621"/>
                    <a:pt x="9572" y="7835"/>
                  </a:cubicBezTo>
                  <a:cubicBezTo>
                    <a:pt x="9572" y="3647"/>
                    <a:pt x="7179" y="-541"/>
                    <a:pt x="4786" y="57"/>
                  </a:cubicBezTo>
                  <a:cubicBezTo>
                    <a:pt x="2393" y="57"/>
                    <a:pt x="0" y="3647"/>
                    <a:pt x="0" y="84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6102820" y="4277589"/>
              <a:ext cx="56564" cy="68383"/>
            </a:xfrm>
            <a:custGeom>
              <a:rect b="b" l="l" r="r" t="t"/>
              <a:pathLst>
                <a:path extrusionOk="0" h="43076" w="35631">
                  <a:moveTo>
                    <a:pt x="332" y="16154"/>
                  </a:moveTo>
                  <a:cubicBezTo>
                    <a:pt x="-266" y="22735"/>
                    <a:pt x="-266" y="32906"/>
                    <a:pt x="2127" y="43077"/>
                  </a:cubicBezTo>
                  <a:lnTo>
                    <a:pt x="35631" y="0"/>
                  </a:lnTo>
                  <a:cubicBezTo>
                    <a:pt x="35631" y="0"/>
                    <a:pt x="20674" y="14359"/>
                    <a:pt x="8110" y="10769"/>
                  </a:cubicBezTo>
                  <a:cubicBezTo>
                    <a:pt x="4520" y="9572"/>
                    <a:pt x="332" y="11966"/>
                    <a:pt x="332" y="16154"/>
                  </a:cubicBezTo>
                  <a:close/>
                </a:path>
              </a:pathLst>
            </a:custGeom>
            <a:solidFill>
              <a:srgbClr val="FAC54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6359372" y="4084805"/>
              <a:ext cx="16332" cy="38256"/>
            </a:xfrm>
            <a:custGeom>
              <a:rect b="b" l="l" r="r" t="t"/>
              <a:pathLst>
                <a:path extrusionOk="0" h="24098" w="10288">
                  <a:moveTo>
                    <a:pt x="10193" y="24098"/>
                  </a:moveTo>
                  <a:cubicBezTo>
                    <a:pt x="10193" y="24098"/>
                    <a:pt x="10792" y="13329"/>
                    <a:pt x="8996" y="6149"/>
                  </a:cubicBezTo>
                  <a:cubicBezTo>
                    <a:pt x="7201" y="167"/>
                    <a:pt x="2415" y="-1030"/>
                    <a:pt x="620" y="765"/>
                  </a:cubicBezTo>
                  <a:cubicBezTo>
                    <a:pt x="-2969" y="4953"/>
                    <a:pt x="10193" y="24098"/>
                    <a:pt x="10193" y="240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6350672" y="4105576"/>
              <a:ext cx="25844" cy="15553"/>
            </a:xfrm>
            <a:custGeom>
              <a:rect b="b" l="l" r="r" t="t"/>
              <a:pathLst>
                <a:path extrusionOk="0" h="9797" w="16280">
                  <a:moveTo>
                    <a:pt x="16280" y="9797"/>
                  </a:moveTo>
                  <a:cubicBezTo>
                    <a:pt x="16280" y="9797"/>
                    <a:pt x="1323" y="-3365"/>
                    <a:pt x="126" y="823"/>
                  </a:cubicBezTo>
                  <a:cubicBezTo>
                    <a:pt x="-1668" y="5011"/>
                    <a:pt x="16280" y="9797"/>
                    <a:pt x="16280" y="97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6115676" y="4193180"/>
              <a:ext cx="236495" cy="125330"/>
            </a:xfrm>
            <a:custGeom>
              <a:rect b="b" l="l" r="r" t="t"/>
              <a:pathLst>
                <a:path extrusionOk="0" h="78948" w="148973">
                  <a:moveTo>
                    <a:pt x="61623" y="75387"/>
                  </a:moveTo>
                  <a:lnTo>
                    <a:pt x="0" y="54447"/>
                  </a:lnTo>
                  <a:lnTo>
                    <a:pt x="0" y="54447"/>
                  </a:lnTo>
                  <a:cubicBezTo>
                    <a:pt x="12564" y="18550"/>
                    <a:pt x="55640" y="-7177"/>
                    <a:pt x="92735" y="1798"/>
                  </a:cubicBezTo>
                  <a:cubicBezTo>
                    <a:pt x="110085" y="5985"/>
                    <a:pt x="148973" y="32310"/>
                    <a:pt x="148973" y="32310"/>
                  </a:cubicBezTo>
                  <a:lnTo>
                    <a:pt x="148973" y="32310"/>
                  </a:lnTo>
                  <a:cubicBezTo>
                    <a:pt x="137008" y="68208"/>
                    <a:pt x="97521" y="87353"/>
                    <a:pt x="61623" y="7538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8" name="Google Shape;308;p8"/>
          <p:cNvGrpSpPr/>
          <p:nvPr/>
        </p:nvGrpSpPr>
        <p:grpSpPr>
          <a:xfrm>
            <a:off x="2897677" y="4719617"/>
            <a:ext cx="440212" cy="239792"/>
            <a:chOff x="6849227" y="4807679"/>
            <a:chExt cx="440212" cy="239792"/>
          </a:xfrm>
        </p:grpSpPr>
        <p:sp>
          <p:nvSpPr>
            <p:cNvPr id="309" name="Google Shape;309;p8"/>
            <p:cNvSpPr/>
            <p:nvPr/>
          </p:nvSpPr>
          <p:spPr>
            <a:xfrm>
              <a:off x="6849227" y="4807679"/>
              <a:ext cx="440212" cy="239792"/>
            </a:xfrm>
            <a:custGeom>
              <a:rect b="b" l="l" r="r" t="t"/>
              <a:pathLst>
                <a:path extrusionOk="0" h="151050" w="277299">
                  <a:moveTo>
                    <a:pt x="122359" y="53879"/>
                  </a:moveTo>
                  <a:cubicBezTo>
                    <a:pt x="122359" y="53879"/>
                    <a:pt x="200735" y="-4753"/>
                    <a:pt x="233043" y="14392"/>
                  </a:cubicBezTo>
                  <a:cubicBezTo>
                    <a:pt x="265351" y="32939"/>
                    <a:pt x="309026" y="65247"/>
                    <a:pt x="242615" y="71828"/>
                  </a:cubicBezTo>
                  <a:cubicBezTo>
                    <a:pt x="176205" y="77811"/>
                    <a:pt x="139112" y="71828"/>
                    <a:pt x="139112" y="71828"/>
                  </a:cubicBezTo>
                  <a:cubicBezTo>
                    <a:pt x="139112" y="71828"/>
                    <a:pt x="234240" y="107725"/>
                    <a:pt x="217488" y="119093"/>
                  </a:cubicBezTo>
                  <a:cubicBezTo>
                    <a:pt x="201334" y="130460"/>
                    <a:pt x="151078" y="162768"/>
                    <a:pt x="132531" y="146614"/>
                  </a:cubicBezTo>
                  <a:cubicBezTo>
                    <a:pt x="113983" y="130460"/>
                    <a:pt x="117574" y="81401"/>
                    <a:pt x="117574" y="81401"/>
                  </a:cubicBezTo>
                  <a:cubicBezTo>
                    <a:pt x="117574" y="81401"/>
                    <a:pt x="55950" y="138238"/>
                    <a:pt x="23044" y="120887"/>
                  </a:cubicBezTo>
                  <a:cubicBezTo>
                    <a:pt x="-10460" y="103537"/>
                    <a:pt x="-8067" y="62255"/>
                    <a:pt x="34411" y="59862"/>
                  </a:cubicBezTo>
                  <a:cubicBezTo>
                    <a:pt x="76890" y="57469"/>
                    <a:pt x="89454" y="56272"/>
                    <a:pt x="89454" y="56272"/>
                  </a:cubicBezTo>
                  <a:cubicBezTo>
                    <a:pt x="89454" y="56272"/>
                    <a:pt x="26035" y="34136"/>
                    <a:pt x="42189" y="20375"/>
                  </a:cubicBezTo>
                  <a:cubicBezTo>
                    <a:pt x="58343" y="6614"/>
                    <a:pt x="96633" y="-10138"/>
                    <a:pt x="112189" y="7811"/>
                  </a:cubicBezTo>
                  <a:cubicBezTo>
                    <a:pt x="127744" y="25760"/>
                    <a:pt x="122359" y="53879"/>
                    <a:pt x="122359" y="538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6964471" y="4835892"/>
              <a:ext cx="167161" cy="103818"/>
            </a:xfrm>
            <a:custGeom>
              <a:rect b="b" l="l" r="r" t="t"/>
              <a:pathLst>
                <a:path extrusionOk="0" h="65397" w="105298">
                  <a:moveTo>
                    <a:pt x="105299" y="21124"/>
                  </a:moveTo>
                  <a:cubicBezTo>
                    <a:pt x="105299" y="45654"/>
                    <a:pt x="81965" y="65397"/>
                    <a:pt x="52649" y="65397"/>
                  </a:cubicBezTo>
                  <a:cubicBezTo>
                    <a:pt x="23333" y="65397"/>
                    <a:pt x="0" y="45654"/>
                    <a:pt x="0" y="21124"/>
                  </a:cubicBezTo>
                  <a:cubicBezTo>
                    <a:pt x="0" y="-3406"/>
                    <a:pt x="19743" y="184"/>
                    <a:pt x="49059" y="184"/>
                  </a:cubicBezTo>
                  <a:cubicBezTo>
                    <a:pt x="78376" y="184"/>
                    <a:pt x="105299" y="-3406"/>
                    <a:pt x="105299" y="2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6987244" y="4808680"/>
              <a:ext cx="123471" cy="82025"/>
            </a:xfrm>
            <a:custGeom>
              <a:rect b="b" l="l" r="r" t="t"/>
              <a:pathLst>
                <a:path extrusionOk="0" h="51669" w="77777">
                  <a:moveTo>
                    <a:pt x="11359" y="43675"/>
                  </a:moveTo>
                  <a:cubicBezTo>
                    <a:pt x="11359" y="43675"/>
                    <a:pt x="-8983" y="23932"/>
                    <a:pt x="4778" y="4786"/>
                  </a:cubicBezTo>
                  <a:lnTo>
                    <a:pt x="26914" y="23333"/>
                  </a:lnTo>
                  <a:lnTo>
                    <a:pt x="44265" y="0"/>
                  </a:lnTo>
                  <a:lnTo>
                    <a:pt x="61017" y="26325"/>
                  </a:lnTo>
                  <a:lnTo>
                    <a:pt x="75974" y="5983"/>
                  </a:lnTo>
                  <a:cubicBezTo>
                    <a:pt x="75974" y="5983"/>
                    <a:pt x="83751" y="37692"/>
                    <a:pt x="67000" y="46068"/>
                  </a:cubicBezTo>
                  <a:cubicBezTo>
                    <a:pt x="50846" y="54444"/>
                    <a:pt x="21530" y="53248"/>
                    <a:pt x="11359" y="43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6989649" y="4814370"/>
              <a:ext cx="122955" cy="60612"/>
            </a:xfrm>
            <a:custGeom>
              <a:rect b="b" l="l" r="r" t="t"/>
              <a:pathLst>
                <a:path extrusionOk="0" h="38181" w="77452">
                  <a:moveTo>
                    <a:pt x="13431" y="32308"/>
                  </a:moveTo>
                  <a:cubicBezTo>
                    <a:pt x="13431" y="32308"/>
                    <a:pt x="-8705" y="16154"/>
                    <a:pt x="3859" y="1795"/>
                  </a:cubicBezTo>
                  <a:lnTo>
                    <a:pt x="19414" y="11966"/>
                  </a:lnTo>
                  <a:cubicBezTo>
                    <a:pt x="24201" y="14957"/>
                    <a:pt x="30782" y="14359"/>
                    <a:pt x="34372" y="10171"/>
                  </a:cubicBezTo>
                  <a:lnTo>
                    <a:pt x="43346" y="0"/>
                  </a:lnTo>
                  <a:lnTo>
                    <a:pt x="50526" y="9573"/>
                  </a:lnTo>
                  <a:cubicBezTo>
                    <a:pt x="54714" y="14957"/>
                    <a:pt x="62492" y="15556"/>
                    <a:pt x="67277" y="11368"/>
                  </a:cubicBezTo>
                  <a:lnTo>
                    <a:pt x="77449" y="1795"/>
                  </a:lnTo>
                  <a:cubicBezTo>
                    <a:pt x="77449" y="1795"/>
                    <a:pt x="78047" y="28120"/>
                    <a:pt x="63688" y="34103"/>
                  </a:cubicBezTo>
                  <a:cubicBezTo>
                    <a:pt x="49329" y="40085"/>
                    <a:pt x="22406" y="39487"/>
                    <a:pt x="13431" y="323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8"/>
          <p:cNvGrpSpPr/>
          <p:nvPr/>
        </p:nvGrpSpPr>
        <p:grpSpPr>
          <a:xfrm rot="-2031497">
            <a:off x="8271369" y="3483277"/>
            <a:ext cx="1158012" cy="1511802"/>
            <a:chOff x="5998706" y="953669"/>
            <a:chExt cx="2042988" cy="2667151"/>
          </a:xfrm>
        </p:grpSpPr>
        <p:sp>
          <p:nvSpPr>
            <p:cNvPr id="314" name="Google Shape;314;p8"/>
            <p:cNvSpPr/>
            <p:nvPr/>
          </p:nvSpPr>
          <p:spPr>
            <a:xfrm>
              <a:off x="7103844" y="2040666"/>
              <a:ext cx="258356" cy="203066"/>
            </a:xfrm>
            <a:custGeom>
              <a:rect b="b" l="l" r="r" t="t"/>
              <a:pathLst>
                <a:path extrusionOk="0" h="259509" w="330167">
                  <a:moveTo>
                    <a:pt x="115093" y="76478"/>
                  </a:moveTo>
                  <a:cubicBezTo>
                    <a:pt x="150268" y="41899"/>
                    <a:pt x="193194" y="13877"/>
                    <a:pt x="241486" y="3146"/>
                  </a:cubicBezTo>
                  <a:cubicBezTo>
                    <a:pt x="256987" y="-431"/>
                    <a:pt x="273084" y="-1624"/>
                    <a:pt x="287989" y="3146"/>
                  </a:cubicBezTo>
                  <a:cubicBezTo>
                    <a:pt x="322568" y="14474"/>
                    <a:pt x="337473" y="59188"/>
                    <a:pt x="326742" y="93767"/>
                  </a:cubicBezTo>
                  <a:cubicBezTo>
                    <a:pt x="316606" y="128943"/>
                    <a:pt x="287989" y="155175"/>
                    <a:pt x="258179" y="176042"/>
                  </a:cubicBezTo>
                  <a:cubicBezTo>
                    <a:pt x="186039" y="226719"/>
                    <a:pt x="98995" y="256529"/>
                    <a:pt x="10759" y="259510"/>
                  </a:cubicBezTo>
                  <a:cubicBezTo>
                    <a:pt x="7778" y="259510"/>
                    <a:pt x="3604" y="259510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6260" y="180216"/>
                    <a:pt x="65012" y="124770"/>
                    <a:pt x="115093" y="76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6869423" y="3148455"/>
              <a:ext cx="258356" cy="203066"/>
            </a:xfrm>
            <a:custGeom>
              <a:rect b="b" l="l" r="r" t="t"/>
              <a:pathLst>
                <a:path extrusionOk="0" h="259509" w="330167">
                  <a:moveTo>
                    <a:pt x="115093" y="76478"/>
                  </a:moveTo>
                  <a:cubicBezTo>
                    <a:pt x="150268" y="41899"/>
                    <a:pt x="193194" y="13877"/>
                    <a:pt x="241486" y="3146"/>
                  </a:cubicBezTo>
                  <a:cubicBezTo>
                    <a:pt x="256987" y="-431"/>
                    <a:pt x="273084" y="-1624"/>
                    <a:pt x="287989" y="3146"/>
                  </a:cubicBezTo>
                  <a:cubicBezTo>
                    <a:pt x="322569" y="14473"/>
                    <a:pt x="337474" y="59188"/>
                    <a:pt x="326742" y="93767"/>
                  </a:cubicBezTo>
                  <a:cubicBezTo>
                    <a:pt x="316607" y="128943"/>
                    <a:pt x="287989" y="155176"/>
                    <a:pt x="258179" y="176042"/>
                  </a:cubicBezTo>
                  <a:cubicBezTo>
                    <a:pt x="186040" y="226719"/>
                    <a:pt x="98996" y="256529"/>
                    <a:pt x="10759" y="259510"/>
                  </a:cubicBezTo>
                  <a:cubicBezTo>
                    <a:pt x="7778" y="259510"/>
                    <a:pt x="3605" y="259510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5664" y="180215"/>
                    <a:pt x="65012" y="125366"/>
                    <a:pt x="115093" y="76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6947252" y="2634874"/>
              <a:ext cx="258356" cy="203066"/>
            </a:xfrm>
            <a:custGeom>
              <a:rect b="b" l="l" r="r" t="t"/>
              <a:pathLst>
                <a:path extrusionOk="0" h="259509" w="330167">
                  <a:moveTo>
                    <a:pt x="115093" y="76478"/>
                  </a:moveTo>
                  <a:cubicBezTo>
                    <a:pt x="150268" y="41899"/>
                    <a:pt x="193195" y="13877"/>
                    <a:pt x="241486" y="3146"/>
                  </a:cubicBezTo>
                  <a:cubicBezTo>
                    <a:pt x="256987" y="-432"/>
                    <a:pt x="273084" y="-1624"/>
                    <a:pt x="287989" y="3146"/>
                  </a:cubicBezTo>
                  <a:cubicBezTo>
                    <a:pt x="322568" y="14473"/>
                    <a:pt x="337473" y="59188"/>
                    <a:pt x="326742" y="93768"/>
                  </a:cubicBezTo>
                  <a:cubicBezTo>
                    <a:pt x="316607" y="128943"/>
                    <a:pt x="287989" y="155175"/>
                    <a:pt x="258179" y="176042"/>
                  </a:cubicBezTo>
                  <a:cubicBezTo>
                    <a:pt x="186040" y="226719"/>
                    <a:pt x="98996" y="256529"/>
                    <a:pt x="10758" y="259509"/>
                  </a:cubicBezTo>
                  <a:cubicBezTo>
                    <a:pt x="7778" y="259509"/>
                    <a:pt x="3604" y="259509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5663" y="180216"/>
                    <a:pt x="65013" y="125366"/>
                    <a:pt x="115093" y="76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6903183" y="2228731"/>
              <a:ext cx="135262" cy="302835"/>
            </a:xfrm>
            <a:custGeom>
              <a:rect b="b" l="l" r="r" t="t"/>
              <a:pathLst>
                <a:path extrusionOk="0" h="387010" w="172859">
                  <a:moveTo>
                    <a:pt x="13479" y="202553"/>
                  </a:moveTo>
                  <a:cubicBezTo>
                    <a:pt x="-233" y="155453"/>
                    <a:pt x="-5599" y="104181"/>
                    <a:pt x="7517" y="56485"/>
                  </a:cubicBezTo>
                  <a:cubicBezTo>
                    <a:pt x="11690" y="41580"/>
                    <a:pt x="17652" y="26079"/>
                    <a:pt x="29576" y="15348"/>
                  </a:cubicBezTo>
                  <a:cubicBezTo>
                    <a:pt x="55809" y="-9692"/>
                    <a:pt x="102312" y="-1942"/>
                    <a:pt x="127948" y="23098"/>
                  </a:cubicBezTo>
                  <a:cubicBezTo>
                    <a:pt x="154181" y="48735"/>
                    <a:pt x="164316" y="86295"/>
                    <a:pt x="169086" y="122067"/>
                  </a:cubicBezTo>
                  <a:cubicBezTo>
                    <a:pt x="180413" y="209707"/>
                    <a:pt x="166105" y="300329"/>
                    <a:pt x="127948" y="379623"/>
                  </a:cubicBezTo>
                  <a:cubicBezTo>
                    <a:pt x="126756" y="382604"/>
                    <a:pt x="124967" y="385585"/>
                    <a:pt x="121986" y="386777"/>
                  </a:cubicBezTo>
                  <a:cubicBezTo>
                    <a:pt x="117813" y="387969"/>
                    <a:pt x="113640" y="384392"/>
                    <a:pt x="110659" y="380815"/>
                  </a:cubicBezTo>
                  <a:cubicBezTo>
                    <a:pt x="63559" y="330139"/>
                    <a:pt x="33153" y="269923"/>
                    <a:pt x="13479" y="2025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6698554" y="2884620"/>
              <a:ext cx="194399" cy="264548"/>
            </a:xfrm>
            <a:custGeom>
              <a:rect b="b" l="l" r="r" t="t"/>
              <a:pathLst>
                <a:path extrusionOk="0" h="338081" w="248433">
                  <a:moveTo>
                    <a:pt x="69565" y="214863"/>
                  </a:moveTo>
                  <a:cubicBezTo>
                    <a:pt x="36774" y="177899"/>
                    <a:pt x="10542" y="133781"/>
                    <a:pt x="2195" y="85489"/>
                  </a:cubicBezTo>
                  <a:cubicBezTo>
                    <a:pt x="-786" y="69988"/>
                    <a:pt x="-1382" y="53295"/>
                    <a:pt x="4580" y="38986"/>
                  </a:cubicBezTo>
                  <a:cubicBezTo>
                    <a:pt x="17696" y="5003"/>
                    <a:pt x="63007" y="-7517"/>
                    <a:pt x="96990" y="4407"/>
                  </a:cubicBezTo>
                  <a:cubicBezTo>
                    <a:pt x="131569" y="16331"/>
                    <a:pt x="156610" y="46140"/>
                    <a:pt x="176284" y="76546"/>
                  </a:cubicBezTo>
                  <a:cubicBezTo>
                    <a:pt x="223979" y="151070"/>
                    <a:pt x="249020" y="239307"/>
                    <a:pt x="248423" y="327544"/>
                  </a:cubicBezTo>
                  <a:cubicBezTo>
                    <a:pt x="248423" y="330525"/>
                    <a:pt x="248423" y="334102"/>
                    <a:pt x="246039" y="336487"/>
                  </a:cubicBezTo>
                  <a:cubicBezTo>
                    <a:pt x="242461" y="339468"/>
                    <a:pt x="237096" y="337680"/>
                    <a:pt x="232922" y="335891"/>
                  </a:cubicBezTo>
                  <a:cubicBezTo>
                    <a:pt x="169130" y="308466"/>
                    <a:pt x="115472" y="266732"/>
                    <a:pt x="69565" y="2148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525885" y="2265099"/>
              <a:ext cx="149033" cy="235581"/>
            </a:xfrm>
            <a:custGeom>
              <a:rect b="b" l="l" r="r" t="t"/>
              <a:pathLst>
                <a:path extrusionOk="0" h="301062" w="190458">
                  <a:moveTo>
                    <a:pt x="23360" y="121450"/>
                  </a:moveTo>
                  <a:cubicBezTo>
                    <a:pt x="37072" y="82101"/>
                    <a:pt x="57939" y="44540"/>
                    <a:pt x="90133" y="18308"/>
                  </a:cubicBezTo>
                  <a:cubicBezTo>
                    <a:pt x="100269" y="9961"/>
                    <a:pt x="112193" y="2807"/>
                    <a:pt x="125309" y="422"/>
                  </a:cubicBezTo>
                  <a:cubicBezTo>
                    <a:pt x="155715" y="-3751"/>
                    <a:pt x="183736" y="23674"/>
                    <a:pt x="189101" y="54080"/>
                  </a:cubicBezTo>
                  <a:cubicBezTo>
                    <a:pt x="194467" y="84485"/>
                    <a:pt x="183139" y="114891"/>
                    <a:pt x="168831" y="142316"/>
                  </a:cubicBezTo>
                  <a:cubicBezTo>
                    <a:pt x="134252" y="207898"/>
                    <a:pt x="79998" y="263344"/>
                    <a:pt x="15013" y="299115"/>
                  </a:cubicBezTo>
                  <a:cubicBezTo>
                    <a:pt x="12628" y="300308"/>
                    <a:pt x="9647" y="301500"/>
                    <a:pt x="7262" y="300904"/>
                  </a:cubicBezTo>
                  <a:cubicBezTo>
                    <a:pt x="3685" y="299712"/>
                    <a:pt x="2493" y="294942"/>
                    <a:pt x="1897" y="291365"/>
                  </a:cubicBezTo>
                  <a:cubicBezTo>
                    <a:pt x="-4065" y="232938"/>
                    <a:pt x="4281" y="176896"/>
                    <a:pt x="23360" y="121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608841" y="2677083"/>
              <a:ext cx="149033" cy="235581"/>
            </a:xfrm>
            <a:custGeom>
              <a:rect b="b" l="l" r="r" t="t"/>
              <a:pathLst>
                <a:path extrusionOk="0" h="301062" w="190458">
                  <a:moveTo>
                    <a:pt x="23360" y="121449"/>
                  </a:moveTo>
                  <a:cubicBezTo>
                    <a:pt x="37072" y="82101"/>
                    <a:pt x="57939" y="44541"/>
                    <a:pt x="90134" y="18308"/>
                  </a:cubicBezTo>
                  <a:cubicBezTo>
                    <a:pt x="100269" y="9961"/>
                    <a:pt x="112193" y="2807"/>
                    <a:pt x="125309" y="422"/>
                  </a:cubicBezTo>
                  <a:cubicBezTo>
                    <a:pt x="155715" y="-3751"/>
                    <a:pt x="183736" y="23674"/>
                    <a:pt x="189102" y="54080"/>
                  </a:cubicBezTo>
                  <a:cubicBezTo>
                    <a:pt x="194468" y="84486"/>
                    <a:pt x="183140" y="114891"/>
                    <a:pt x="168831" y="142316"/>
                  </a:cubicBezTo>
                  <a:cubicBezTo>
                    <a:pt x="134252" y="207898"/>
                    <a:pt x="79998" y="263344"/>
                    <a:pt x="15013" y="299116"/>
                  </a:cubicBezTo>
                  <a:cubicBezTo>
                    <a:pt x="12629" y="300308"/>
                    <a:pt x="9648" y="301500"/>
                    <a:pt x="7263" y="300904"/>
                  </a:cubicBezTo>
                  <a:cubicBezTo>
                    <a:pt x="3686" y="299712"/>
                    <a:pt x="2493" y="294942"/>
                    <a:pt x="1897" y="291365"/>
                  </a:cubicBezTo>
                  <a:cubicBezTo>
                    <a:pt x="-4065" y="232938"/>
                    <a:pt x="4282" y="176896"/>
                    <a:pt x="23360" y="121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394250" y="2540393"/>
              <a:ext cx="168710" cy="219612"/>
            </a:xfrm>
            <a:custGeom>
              <a:rect b="b" l="l" r="r" t="t"/>
              <a:pathLst>
                <a:path extrusionOk="0" h="280654" w="215604">
                  <a:moveTo>
                    <a:pt x="62382" y="181247"/>
                  </a:moveTo>
                  <a:cubicBezTo>
                    <a:pt x="33765" y="150841"/>
                    <a:pt x="10513" y="114473"/>
                    <a:pt x="2166" y="73932"/>
                  </a:cubicBezTo>
                  <a:cubicBezTo>
                    <a:pt x="-219" y="60816"/>
                    <a:pt x="-1411" y="47103"/>
                    <a:pt x="2762" y="34583"/>
                  </a:cubicBezTo>
                  <a:cubicBezTo>
                    <a:pt x="12898" y="5370"/>
                    <a:pt x="50458" y="-5958"/>
                    <a:pt x="79672" y="2985"/>
                  </a:cubicBezTo>
                  <a:cubicBezTo>
                    <a:pt x="108885" y="11928"/>
                    <a:pt x="130944" y="36372"/>
                    <a:pt x="148234" y="62008"/>
                  </a:cubicBezTo>
                  <a:cubicBezTo>
                    <a:pt x="189968" y="123416"/>
                    <a:pt x="213815" y="196748"/>
                    <a:pt x="215604" y="271273"/>
                  </a:cubicBezTo>
                  <a:cubicBezTo>
                    <a:pt x="215604" y="274254"/>
                    <a:pt x="215604" y="277235"/>
                    <a:pt x="213815" y="279023"/>
                  </a:cubicBezTo>
                  <a:cubicBezTo>
                    <a:pt x="210834" y="282004"/>
                    <a:pt x="206661" y="280216"/>
                    <a:pt x="203084" y="279023"/>
                  </a:cubicBezTo>
                  <a:cubicBezTo>
                    <a:pt x="148234" y="257560"/>
                    <a:pt x="102327" y="224173"/>
                    <a:pt x="62382" y="181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6484324" y="3110201"/>
              <a:ext cx="230550" cy="156048"/>
            </a:xfrm>
            <a:custGeom>
              <a:rect b="b" l="l" r="r" t="t"/>
              <a:pathLst>
                <a:path extrusionOk="0" h="199423" w="294632">
                  <a:moveTo>
                    <a:pt x="116472" y="169533"/>
                  </a:moveTo>
                  <a:cubicBezTo>
                    <a:pt x="77719" y="154032"/>
                    <a:pt x="41352" y="131377"/>
                    <a:pt x="16312" y="97990"/>
                  </a:cubicBezTo>
                  <a:cubicBezTo>
                    <a:pt x="8561" y="87258"/>
                    <a:pt x="1407" y="75335"/>
                    <a:pt x="214" y="62218"/>
                  </a:cubicBezTo>
                  <a:cubicBezTo>
                    <a:pt x="-2767" y="31812"/>
                    <a:pt x="25851" y="4984"/>
                    <a:pt x="56257" y="810"/>
                  </a:cubicBezTo>
                  <a:cubicBezTo>
                    <a:pt x="86662" y="-3363"/>
                    <a:pt x="117068" y="9157"/>
                    <a:pt x="143301" y="25254"/>
                  </a:cubicBezTo>
                  <a:cubicBezTo>
                    <a:pt x="207094" y="62815"/>
                    <a:pt x="260155" y="119453"/>
                    <a:pt x="292945" y="186227"/>
                  </a:cubicBezTo>
                  <a:cubicBezTo>
                    <a:pt x="294138" y="188611"/>
                    <a:pt x="295330" y="191592"/>
                    <a:pt x="294138" y="193977"/>
                  </a:cubicBezTo>
                  <a:cubicBezTo>
                    <a:pt x="292945" y="197554"/>
                    <a:pt x="288176" y="198151"/>
                    <a:pt x="284003" y="198747"/>
                  </a:cubicBezTo>
                  <a:cubicBezTo>
                    <a:pt x="226768" y="202324"/>
                    <a:pt x="171322" y="191592"/>
                    <a:pt x="116472" y="1695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6293300" y="2839507"/>
              <a:ext cx="111325" cy="257661"/>
            </a:xfrm>
            <a:custGeom>
              <a:rect b="b" l="l" r="r" t="t"/>
              <a:pathLst>
                <a:path extrusionOk="0" h="329279" w="142269">
                  <a:moveTo>
                    <a:pt x="1934" y="160491"/>
                  </a:moveTo>
                  <a:cubicBezTo>
                    <a:pt x="-2836" y="119353"/>
                    <a:pt x="741" y="76428"/>
                    <a:pt x="18031" y="38867"/>
                  </a:cubicBezTo>
                  <a:cubicBezTo>
                    <a:pt x="23397" y="26943"/>
                    <a:pt x="31147" y="15019"/>
                    <a:pt x="41879" y="7865"/>
                  </a:cubicBezTo>
                  <a:cubicBezTo>
                    <a:pt x="67515" y="-9424"/>
                    <a:pt x="104479" y="3692"/>
                    <a:pt x="122365" y="28732"/>
                  </a:cubicBezTo>
                  <a:cubicBezTo>
                    <a:pt x="140251" y="53772"/>
                    <a:pt x="143232" y="86563"/>
                    <a:pt x="142039" y="116969"/>
                  </a:cubicBezTo>
                  <a:cubicBezTo>
                    <a:pt x="138462" y="190897"/>
                    <a:pt x="113422" y="264229"/>
                    <a:pt x="70496" y="324445"/>
                  </a:cubicBezTo>
                  <a:cubicBezTo>
                    <a:pt x="68707" y="326829"/>
                    <a:pt x="66919" y="329214"/>
                    <a:pt x="64534" y="329214"/>
                  </a:cubicBezTo>
                  <a:cubicBezTo>
                    <a:pt x="60957" y="329810"/>
                    <a:pt x="57976" y="326233"/>
                    <a:pt x="55591" y="322656"/>
                  </a:cubicBezTo>
                  <a:cubicBezTo>
                    <a:pt x="24589" y="273172"/>
                    <a:pt x="8492" y="218918"/>
                    <a:pt x="1934" y="160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5998706" y="2830107"/>
              <a:ext cx="231219" cy="155118"/>
            </a:xfrm>
            <a:custGeom>
              <a:rect b="b" l="l" r="r" t="t"/>
              <a:pathLst>
                <a:path extrusionOk="0" h="198234" w="295488">
                  <a:moveTo>
                    <a:pt x="116472" y="169535"/>
                  </a:moveTo>
                  <a:cubicBezTo>
                    <a:pt x="77719" y="154630"/>
                    <a:pt x="41352" y="131378"/>
                    <a:pt x="16311" y="97991"/>
                  </a:cubicBezTo>
                  <a:cubicBezTo>
                    <a:pt x="8561" y="87260"/>
                    <a:pt x="1406" y="75336"/>
                    <a:pt x="214" y="62220"/>
                  </a:cubicBezTo>
                  <a:cubicBezTo>
                    <a:pt x="-2767" y="31814"/>
                    <a:pt x="25850" y="4985"/>
                    <a:pt x="56257" y="812"/>
                  </a:cubicBezTo>
                  <a:cubicBezTo>
                    <a:pt x="86662" y="-3362"/>
                    <a:pt x="117068" y="9158"/>
                    <a:pt x="143301" y="24659"/>
                  </a:cubicBezTo>
                  <a:cubicBezTo>
                    <a:pt x="207689" y="62220"/>
                    <a:pt x="260155" y="118858"/>
                    <a:pt x="293542" y="185035"/>
                  </a:cubicBezTo>
                  <a:cubicBezTo>
                    <a:pt x="294734" y="187420"/>
                    <a:pt x="295926" y="190401"/>
                    <a:pt x="295330" y="192786"/>
                  </a:cubicBezTo>
                  <a:cubicBezTo>
                    <a:pt x="294138" y="196363"/>
                    <a:pt x="289368" y="196959"/>
                    <a:pt x="285195" y="197556"/>
                  </a:cubicBezTo>
                  <a:cubicBezTo>
                    <a:pt x="226768" y="201133"/>
                    <a:pt x="170726" y="190401"/>
                    <a:pt x="116472" y="1695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325943" y="3300717"/>
              <a:ext cx="257192" cy="112829"/>
            </a:xfrm>
            <a:custGeom>
              <a:rect b="b" l="l" r="r" t="t"/>
              <a:pathLst>
                <a:path extrusionOk="0" h="144191" w="328680">
                  <a:moveTo>
                    <a:pt x="157515" y="143424"/>
                  </a:moveTo>
                  <a:cubicBezTo>
                    <a:pt x="115782" y="146405"/>
                    <a:pt x="73452" y="141040"/>
                    <a:pt x="36488" y="121366"/>
                  </a:cubicBezTo>
                  <a:cubicBezTo>
                    <a:pt x="24564" y="115404"/>
                    <a:pt x="13237" y="107057"/>
                    <a:pt x="6678" y="95729"/>
                  </a:cubicBezTo>
                  <a:cubicBezTo>
                    <a:pt x="-9419" y="69497"/>
                    <a:pt x="5486" y="33128"/>
                    <a:pt x="31122" y="16435"/>
                  </a:cubicBezTo>
                  <a:cubicBezTo>
                    <a:pt x="56758" y="-258"/>
                    <a:pt x="89549" y="-1451"/>
                    <a:pt x="119955" y="934"/>
                  </a:cubicBezTo>
                  <a:cubicBezTo>
                    <a:pt x="193883" y="7492"/>
                    <a:pt x="266023" y="36109"/>
                    <a:pt x="323854" y="82016"/>
                  </a:cubicBezTo>
                  <a:cubicBezTo>
                    <a:pt x="326239" y="83805"/>
                    <a:pt x="328027" y="85594"/>
                    <a:pt x="328623" y="88575"/>
                  </a:cubicBezTo>
                  <a:cubicBezTo>
                    <a:pt x="329220" y="92152"/>
                    <a:pt x="325046" y="95133"/>
                    <a:pt x="321469" y="96921"/>
                  </a:cubicBezTo>
                  <a:cubicBezTo>
                    <a:pt x="271388" y="125539"/>
                    <a:pt x="216539" y="139251"/>
                    <a:pt x="157515" y="1434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6859673" y="1669088"/>
              <a:ext cx="548884" cy="1951731"/>
            </a:xfrm>
            <a:custGeom>
              <a:rect b="b" l="l" r="r" t="t"/>
              <a:pathLst>
                <a:path extrusionOk="0" h="2494225" w="701449">
                  <a:moveTo>
                    <a:pt x="38733" y="2494226"/>
                  </a:moveTo>
                  <a:cubicBezTo>
                    <a:pt x="32175" y="2494226"/>
                    <a:pt x="26809" y="2489457"/>
                    <a:pt x="25617" y="2482899"/>
                  </a:cubicBezTo>
                  <a:cubicBezTo>
                    <a:pt x="-29234" y="2193744"/>
                    <a:pt x="13097" y="1889685"/>
                    <a:pt x="67350" y="1604704"/>
                  </a:cubicBezTo>
                  <a:cubicBezTo>
                    <a:pt x="158568" y="1124767"/>
                    <a:pt x="310597" y="509495"/>
                    <a:pt x="676661" y="5710"/>
                  </a:cubicBezTo>
                  <a:cubicBezTo>
                    <a:pt x="680835" y="-252"/>
                    <a:pt x="689778" y="-2040"/>
                    <a:pt x="695739" y="2729"/>
                  </a:cubicBezTo>
                  <a:cubicBezTo>
                    <a:pt x="701701" y="6903"/>
                    <a:pt x="703490" y="15846"/>
                    <a:pt x="698720" y="21808"/>
                  </a:cubicBezTo>
                  <a:cubicBezTo>
                    <a:pt x="335638" y="521419"/>
                    <a:pt x="184800" y="1133114"/>
                    <a:pt x="94179" y="1610070"/>
                  </a:cubicBezTo>
                  <a:cubicBezTo>
                    <a:pt x="32175" y="1936188"/>
                    <a:pt x="1173" y="2208649"/>
                    <a:pt x="52446" y="2478129"/>
                  </a:cubicBezTo>
                  <a:cubicBezTo>
                    <a:pt x="53638" y="2485283"/>
                    <a:pt x="48869" y="2492438"/>
                    <a:pt x="41714" y="2494226"/>
                  </a:cubicBezTo>
                  <a:cubicBezTo>
                    <a:pt x="40522" y="2494226"/>
                    <a:pt x="39329" y="2494226"/>
                    <a:pt x="38733" y="24942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505172" y="1955845"/>
              <a:ext cx="396339" cy="1664681"/>
            </a:xfrm>
            <a:custGeom>
              <a:rect b="b" l="l" r="r" t="t"/>
              <a:pathLst>
                <a:path extrusionOk="0" h="2127388" w="506503">
                  <a:moveTo>
                    <a:pt x="492233" y="2127388"/>
                  </a:moveTo>
                  <a:cubicBezTo>
                    <a:pt x="488060" y="2127388"/>
                    <a:pt x="483886" y="2125600"/>
                    <a:pt x="481502" y="2122023"/>
                  </a:cubicBezTo>
                  <a:cubicBezTo>
                    <a:pt x="330068" y="1925278"/>
                    <a:pt x="246005" y="1680839"/>
                    <a:pt x="178635" y="1445938"/>
                  </a:cubicBezTo>
                  <a:cubicBezTo>
                    <a:pt x="64762" y="1050661"/>
                    <a:pt x="-55670" y="530183"/>
                    <a:pt x="27797" y="11494"/>
                  </a:cubicBezTo>
                  <a:cubicBezTo>
                    <a:pt x="28990" y="4340"/>
                    <a:pt x="36144" y="-1026"/>
                    <a:pt x="43299" y="166"/>
                  </a:cubicBezTo>
                  <a:cubicBezTo>
                    <a:pt x="50453" y="1359"/>
                    <a:pt x="55819" y="8513"/>
                    <a:pt x="54626" y="15667"/>
                  </a:cubicBezTo>
                  <a:cubicBezTo>
                    <a:pt x="-28244" y="528991"/>
                    <a:pt x="91591" y="1045295"/>
                    <a:pt x="204868" y="1438188"/>
                  </a:cubicBezTo>
                  <a:cubicBezTo>
                    <a:pt x="282373" y="1706475"/>
                    <a:pt x="362859" y="1922894"/>
                    <a:pt x="503561" y="2105329"/>
                  </a:cubicBezTo>
                  <a:cubicBezTo>
                    <a:pt x="508331" y="2111291"/>
                    <a:pt x="507138" y="2119638"/>
                    <a:pt x="501176" y="2124407"/>
                  </a:cubicBezTo>
                  <a:cubicBezTo>
                    <a:pt x="498195" y="2126792"/>
                    <a:pt x="495214" y="2127388"/>
                    <a:pt x="492233" y="2127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6067157" y="2727987"/>
              <a:ext cx="834164" cy="891749"/>
            </a:xfrm>
            <a:custGeom>
              <a:rect b="b" l="l" r="r" t="t"/>
              <a:pathLst>
                <a:path extrusionOk="0" h="1139615" w="1066024">
                  <a:moveTo>
                    <a:pt x="1052571" y="1139615"/>
                  </a:moveTo>
                  <a:cubicBezTo>
                    <a:pt x="1050186" y="1139615"/>
                    <a:pt x="1048398" y="1139019"/>
                    <a:pt x="1046609" y="1137827"/>
                  </a:cubicBezTo>
                  <a:cubicBezTo>
                    <a:pt x="825421" y="1024550"/>
                    <a:pt x="645370" y="839729"/>
                    <a:pt x="483205" y="656102"/>
                  </a:cubicBezTo>
                  <a:cubicBezTo>
                    <a:pt x="276922" y="422393"/>
                    <a:pt x="124296" y="220880"/>
                    <a:pt x="2076" y="20558"/>
                  </a:cubicBezTo>
                  <a:cubicBezTo>
                    <a:pt x="-2097" y="14000"/>
                    <a:pt x="288" y="5653"/>
                    <a:pt x="6846" y="2076"/>
                  </a:cubicBezTo>
                  <a:cubicBezTo>
                    <a:pt x="13404" y="-2097"/>
                    <a:pt x="21750" y="288"/>
                    <a:pt x="25328" y="6846"/>
                  </a:cubicBezTo>
                  <a:cubicBezTo>
                    <a:pt x="146355" y="205378"/>
                    <a:pt x="298385" y="406296"/>
                    <a:pt x="503476" y="638216"/>
                  </a:cubicBezTo>
                  <a:cubicBezTo>
                    <a:pt x="688296" y="847480"/>
                    <a:pt x="853442" y="1008452"/>
                    <a:pt x="1058533" y="1113383"/>
                  </a:cubicBezTo>
                  <a:cubicBezTo>
                    <a:pt x="1065091" y="1116960"/>
                    <a:pt x="1068072" y="1125307"/>
                    <a:pt x="1064495" y="1131865"/>
                  </a:cubicBezTo>
                  <a:cubicBezTo>
                    <a:pt x="1062110" y="1137231"/>
                    <a:pt x="1057341" y="1139615"/>
                    <a:pt x="1052571" y="113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7461411" y="953669"/>
              <a:ext cx="426844" cy="506538"/>
            </a:xfrm>
            <a:custGeom>
              <a:rect b="b" l="l" r="r" t="t"/>
              <a:pathLst>
                <a:path extrusionOk="0" h="647333" w="545488">
                  <a:moveTo>
                    <a:pt x="70236" y="128578"/>
                  </a:moveTo>
                  <a:cubicBezTo>
                    <a:pt x="482" y="250797"/>
                    <a:pt x="-46618" y="563800"/>
                    <a:pt x="75006" y="632958"/>
                  </a:cubicBezTo>
                  <a:cubicBezTo>
                    <a:pt x="197226" y="702713"/>
                    <a:pt x="442262" y="502392"/>
                    <a:pt x="512016" y="380172"/>
                  </a:cubicBezTo>
                  <a:cubicBezTo>
                    <a:pt x="581772" y="257952"/>
                    <a:pt x="538845" y="102941"/>
                    <a:pt x="417221" y="33186"/>
                  </a:cubicBezTo>
                  <a:cubicBezTo>
                    <a:pt x="295001" y="-35972"/>
                    <a:pt x="139991" y="6358"/>
                    <a:pt x="70236" y="1285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7509751" y="1066963"/>
              <a:ext cx="236829" cy="389810"/>
            </a:xfrm>
            <a:custGeom>
              <a:rect b="b" l="l" r="r" t="t"/>
              <a:pathLst>
                <a:path extrusionOk="0" h="498160" w="302657">
                  <a:moveTo>
                    <a:pt x="13762" y="498160"/>
                  </a:moveTo>
                  <a:cubicBezTo>
                    <a:pt x="11377" y="498160"/>
                    <a:pt x="8396" y="497564"/>
                    <a:pt x="6011" y="495775"/>
                  </a:cubicBezTo>
                  <a:cubicBezTo>
                    <a:pt x="-547" y="491602"/>
                    <a:pt x="-1739" y="483255"/>
                    <a:pt x="2434" y="476697"/>
                  </a:cubicBezTo>
                  <a:cubicBezTo>
                    <a:pt x="102595" y="326456"/>
                    <a:pt x="195005" y="168465"/>
                    <a:pt x="276684" y="7492"/>
                  </a:cubicBezTo>
                  <a:cubicBezTo>
                    <a:pt x="280261" y="934"/>
                    <a:pt x="288012" y="-2047"/>
                    <a:pt x="295166" y="1530"/>
                  </a:cubicBezTo>
                  <a:cubicBezTo>
                    <a:pt x="301724" y="5108"/>
                    <a:pt x="304705" y="12858"/>
                    <a:pt x="301128" y="20012"/>
                  </a:cubicBezTo>
                  <a:cubicBezTo>
                    <a:pt x="219449" y="182177"/>
                    <a:pt x="126443" y="340765"/>
                    <a:pt x="25686" y="492198"/>
                  </a:cubicBezTo>
                  <a:cubicBezTo>
                    <a:pt x="22705" y="496372"/>
                    <a:pt x="18531" y="498160"/>
                    <a:pt x="13762" y="498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513252" y="1104475"/>
              <a:ext cx="251272" cy="351792"/>
            </a:xfrm>
            <a:custGeom>
              <a:rect b="b" l="l" r="r" t="t"/>
              <a:pathLst>
                <a:path extrusionOk="0" h="449575" w="321114">
                  <a:moveTo>
                    <a:pt x="14052" y="449576"/>
                  </a:moveTo>
                  <a:cubicBezTo>
                    <a:pt x="11071" y="449576"/>
                    <a:pt x="8090" y="448980"/>
                    <a:pt x="5705" y="447191"/>
                  </a:cubicBezTo>
                  <a:cubicBezTo>
                    <a:pt x="936" y="443614"/>
                    <a:pt x="-1449" y="437056"/>
                    <a:pt x="936" y="431094"/>
                  </a:cubicBezTo>
                  <a:cubicBezTo>
                    <a:pt x="50420" y="305893"/>
                    <a:pt x="83807" y="156844"/>
                    <a:pt x="94538" y="12565"/>
                  </a:cubicBezTo>
                  <a:cubicBezTo>
                    <a:pt x="95135" y="4815"/>
                    <a:pt x="101693" y="-551"/>
                    <a:pt x="109443" y="45"/>
                  </a:cubicBezTo>
                  <a:cubicBezTo>
                    <a:pt x="117194" y="641"/>
                    <a:pt x="122559" y="7199"/>
                    <a:pt x="121963" y="14950"/>
                  </a:cubicBezTo>
                  <a:cubicBezTo>
                    <a:pt x="112424" y="143728"/>
                    <a:pt x="84999" y="275487"/>
                    <a:pt x="44458" y="392341"/>
                  </a:cubicBezTo>
                  <a:cubicBezTo>
                    <a:pt x="142830" y="305893"/>
                    <a:pt x="227490" y="205732"/>
                    <a:pt x="296052" y="94244"/>
                  </a:cubicBezTo>
                  <a:cubicBezTo>
                    <a:pt x="300225" y="87686"/>
                    <a:pt x="308572" y="85897"/>
                    <a:pt x="314534" y="89474"/>
                  </a:cubicBezTo>
                  <a:cubicBezTo>
                    <a:pt x="321092" y="93648"/>
                    <a:pt x="322881" y="101994"/>
                    <a:pt x="319304" y="108553"/>
                  </a:cubicBezTo>
                  <a:cubicBezTo>
                    <a:pt x="240009" y="237927"/>
                    <a:pt x="139849" y="351800"/>
                    <a:pt x="22398" y="447191"/>
                  </a:cubicBezTo>
                  <a:cubicBezTo>
                    <a:pt x="20014" y="448980"/>
                    <a:pt x="17033" y="449576"/>
                    <a:pt x="14052" y="449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512522" y="1388334"/>
              <a:ext cx="529173" cy="403405"/>
            </a:xfrm>
            <a:custGeom>
              <a:rect b="b" l="l" r="r" t="t"/>
              <a:pathLst>
                <a:path extrusionOk="0" h="515534" w="676259">
                  <a:moveTo>
                    <a:pt x="494327" y="17288"/>
                  </a:moveTo>
                  <a:cubicBezTo>
                    <a:pt x="359587" y="-22657"/>
                    <a:pt x="44200" y="2383"/>
                    <a:pt x="4256" y="137123"/>
                  </a:cubicBezTo>
                  <a:cubicBezTo>
                    <a:pt x="-35690" y="271863"/>
                    <a:pt x="215309" y="465030"/>
                    <a:pt x="349452" y="504975"/>
                  </a:cubicBezTo>
                  <a:cubicBezTo>
                    <a:pt x="484192" y="544920"/>
                    <a:pt x="625490" y="468011"/>
                    <a:pt x="665436" y="333867"/>
                  </a:cubicBezTo>
                  <a:cubicBezTo>
                    <a:pt x="705976" y="198531"/>
                    <a:pt x="629067" y="57233"/>
                    <a:pt x="494327" y="17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508034" y="1483979"/>
              <a:ext cx="428920" cy="147313"/>
            </a:xfrm>
            <a:custGeom>
              <a:rect b="b" l="l" r="r" t="t"/>
              <a:pathLst>
                <a:path extrusionOk="0" h="188259" w="548141">
                  <a:moveTo>
                    <a:pt x="534052" y="188259"/>
                  </a:moveTo>
                  <a:cubicBezTo>
                    <a:pt x="532859" y="188259"/>
                    <a:pt x="531667" y="188259"/>
                    <a:pt x="531071" y="187663"/>
                  </a:cubicBezTo>
                  <a:cubicBezTo>
                    <a:pt x="354597" y="144737"/>
                    <a:pt x="178720" y="90483"/>
                    <a:pt x="8804" y="26691"/>
                  </a:cubicBezTo>
                  <a:cubicBezTo>
                    <a:pt x="1650" y="24306"/>
                    <a:pt x="-1927" y="15959"/>
                    <a:pt x="1054" y="8805"/>
                  </a:cubicBezTo>
                  <a:cubicBezTo>
                    <a:pt x="3439" y="1650"/>
                    <a:pt x="11785" y="-1927"/>
                    <a:pt x="18344" y="1054"/>
                  </a:cubicBezTo>
                  <a:cubicBezTo>
                    <a:pt x="187663" y="64847"/>
                    <a:pt x="362348" y="118505"/>
                    <a:pt x="537629" y="161431"/>
                  </a:cubicBezTo>
                  <a:cubicBezTo>
                    <a:pt x="544783" y="163219"/>
                    <a:pt x="549553" y="170373"/>
                    <a:pt x="547764" y="178124"/>
                  </a:cubicBezTo>
                  <a:cubicBezTo>
                    <a:pt x="545976" y="184086"/>
                    <a:pt x="540610" y="188259"/>
                    <a:pt x="534052" y="188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7509434" y="1484207"/>
              <a:ext cx="359708" cy="189072"/>
            </a:xfrm>
            <a:custGeom>
              <a:rect b="b" l="l" r="r" t="t"/>
              <a:pathLst>
                <a:path extrusionOk="0" h="241625" w="459691">
                  <a:moveTo>
                    <a:pt x="406464" y="241625"/>
                  </a:moveTo>
                  <a:cubicBezTo>
                    <a:pt x="405272" y="241625"/>
                    <a:pt x="403483" y="241625"/>
                    <a:pt x="402291" y="241029"/>
                  </a:cubicBezTo>
                  <a:cubicBezTo>
                    <a:pt x="258608" y="193333"/>
                    <a:pt x="125060" y="121790"/>
                    <a:pt x="5225" y="28784"/>
                  </a:cubicBezTo>
                  <a:cubicBezTo>
                    <a:pt x="455" y="25207"/>
                    <a:pt x="-1333" y="18052"/>
                    <a:pt x="1051" y="12686"/>
                  </a:cubicBezTo>
                  <a:cubicBezTo>
                    <a:pt x="3436" y="6725"/>
                    <a:pt x="9398" y="3744"/>
                    <a:pt x="15360" y="4340"/>
                  </a:cubicBezTo>
                  <a:cubicBezTo>
                    <a:pt x="148908" y="24014"/>
                    <a:pt x="300938" y="22822"/>
                    <a:pt x="444024" y="166"/>
                  </a:cubicBezTo>
                  <a:cubicBezTo>
                    <a:pt x="451775" y="-1026"/>
                    <a:pt x="458333" y="4340"/>
                    <a:pt x="459525" y="11494"/>
                  </a:cubicBezTo>
                  <a:cubicBezTo>
                    <a:pt x="460718" y="18648"/>
                    <a:pt x="455352" y="25803"/>
                    <a:pt x="448197" y="26995"/>
                  </a:cubicBezTo>
                  <a:cubicBezTo>
                    <a:pt x="320612" y="46670"/>
                    <a:pt x="185872" y="50247"/>
                    <a:pt x="63056" y="37727"/>
                  </a:cubicBezTo>
                  <a:cubicBezTo>
                    <a:pt x="169775" y="114040"/>
                    <a:pt x="286033" y="173659"/>
                    <a:pt x="410637" y="214796"/>
                  </a:cubicBezTo>
                  <a:cubicBezTo>
                    <a:pt x="417791" y="217181"/>
                    <a:pt x="421369" y="224932"/>
                    <a:pt x="418984" y="232086"/>
                  </a:cubicBezTo>
                  <a:cubicBezTo>
                    <a:pt x="417195" y="238048"/>
                    <a:pt x="411830" y="241625"/>
                    <a:pt x="406464" y="241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7051350" y="1065045"/>
              <a:ext cx="474296" cy="462289"/>
            </a:xfrm>
            <a:custGeom>
              <a:rect b="b" l="l" r="r" t="t"/>
              <a:pathLst>
                <a:path extrusionOk="0" h="590785" w="606129">
                  <a:moveTo>
                    <a:pt x="427282" y="67776"/>
                  </a:moveTo>
                  <a:cubicBezTo>
                    <a:pt x="530423" y="163167"/>
                    <a:pt x="669933" y="447552"/>
                    <a:pt x="573945" y="550694"/>
                  </a:cubicBezTo>
                  <a:cubicBezTo>
                    <a:pt x="478554" y="653835"/>
                    <a:pt x="184630" y="536385"/>
                    <a:pt x="81489" y="440994"/>
                  </a:cubicBezTo>
                  <a:cubicBezTo>
                    <a:pt x="-21653" y="345603"/>
                    <a:pt x="-27615" y="184630"/>
                    <a:pt x="67776" y="81489"/>
                  </a:cubicBezTo>
                  <a:cubicBezTo>
                    <a:pt x="163167" y="-21653"/>
                    <a:pt x="324140" y="-27615"/>
                    <a:pt x="427282" y="67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7172956" y="1195972"/>
              <a:ext cx="336952" cy="307788"/>
            </a:xfrm>
            <a:custGeom>
              <a:rect b="b" l="l" r="r" t="t"/>
              <a:pathLst>
                <a:path extrusionOk="0" h="393339" w="430609">
                  <a:moveTo>
                    <a:pt x="417187" y="393339"/>
                  </a:moveTo>
                  <a:cubicBezTo>
                    <a:pt x="414206" y="393339"/>
                    <a:pt x="411226" y="392147"/>
                    <a:pt x="408841" y="390358"/>
                  </a:cubicBezTo>
                  <a:cubicBezTo>
                    <a:pt x="266946" y="276485"/>
                    <a:pt x="131014" y="153073"/>
                    <a:pt x="4024" y="23103"/>
                  </a:cubicBezTo>
                  <a:cubicBezTo>
                    <a:pt x="-1341" y="17737"/>
                    <a:pt x="-1341" y="8794"/>
                    <a:pt x="4024" y="4024"/>
                  </a:cubicBezTo>
                  <a:cubicBezTo>
                    <a:pt x="9390" y="-1341"/>
                    <a:pt x="18333" y="-1341"/>
                    <a:pt x="23102" y="4024"/>
                  </a:cubicBezTo>
                  <a:cubicBezTo>
                    <a:pt x="149496" y="133398"/>
                    <a:pt x="284832" y="256215"/>
                    <a:pt x="425534" y="368895"/>
                  </a:cubicBezTo>
                  <a:cubicBezTo>
                    <a:pt x="431496" y="373665"/>
                    <a:pt x="432092" y="382012"/>
                    <a:pt x="427919" y="387974"/>
                  </a:cubicBezTo>
                  <a:cubicBezTo>
                    <a:pt x="425534" y="391551"/>
                    <a:pt x="421361" y="393339"/>
                    <a:pt x="417187" y="393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7187208" y="1189904"/>
              <a:ext cx="320291" cy="314327"/>
            </a:xfrm>
            <a:custGeom>
              <a:rect b="b" l="l" r="r" t="t"/>
              <a:pathLst>
                <a:path extrusionOk="0" h="401696" w="409318">
                  <a:moveTo>
                    <a:pt x="394782" y="401697"/>
                  </a:moveTo>
                  <a:cubicBezTo>
                    <a:pt x="392994" y="401697"/>
                    <a:pt x="391205" y="401101"/>
                    <a:pt x="390013" y="400504"/>
                  </a:cubicBezTo>
                  <a:cubicBezTo>
                    <a:pt x="248714" y="345058"/>
                    <a:pt x="119340" y="266361"/>
                    <a:pt x="4870" y="167393"/>
                  </a:cubicBezTo>
                  <a:cubicBezTo>
                    <a:pt x="-1092" y="162623"/>
                    <a:pt x="-1688" y="153680"/>
                    <a:pt x="3678" y="148314"/>
                  </a:cubicBezTo>
                  <a:cubicBezTo>
                    <a:pt x="8448" y="142352"/>
                    <a:pt x="17391" y="141756"/>
                    <a:pt x="22756" y="147122"/>
                  </a:cubicBezTo>
                  <a:cubicBezTo>
                    <a:pt x="121725" y="232974"/>
                    <a:pt x="232617" y="303325"/>
                    <a:pt x="352452" y="355790"/>
                  </a:cubicBezTo>
                  <a:cubicBezTo>
                    <a:pt x="278524" y="256822"/>
                    <a:pt x="212942" y="138775"/>
                    <a:pt x="165247" y="18940"/>
                  </a:cubicBezTo>
                  <a:cubicBezTo>
                    <a:pt x="162266" y="11786"/>
                    <a:pt x="165843" y="4035"/>
                    <a:pt x="172998" y="1054"/>
                  </a:cubicBezTo>
                  <a:cubicBezTo>
                    <a:pt x="180152" y="-1927"/>
                    <a:pt x="187903" y="1650"/>
                    <a:pt x="190884" y="8805"/>
                  </a:cubicBezTo>
                  <a:cubicBezTo>
                    <a:pt x="244541" y="142949"/>
                    <a:pt x="320853" y="274708"/>
                    <a:pt x="406110" y="379638"/>
                  </a:cubicBezTo>
                  <a:cubicBezTo>
                    <a:pt x="410283" y="384407"/>
                    <a:pt x="410283" y="391562"/>
                    <a:pt x="406706" y="396331"/>
                  </a:cubicBezTo>
                  <a:cubicBezTo>
                    <a:pt x="403129" y="399908"/>
                    <a:pt x="398956" y="401697"/>
                    <a:pt x="394782" y="401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6931282" y="1433276"/>
              <a:ext cx="525036" cy="406976"/>
            </a:xfrm>
            <a:custGeom>
              <a:rect b="b" l="l" r="r" t="t"/>
              <a:pathLst>
                <a:path extrusionOk="0" h="520097" w="670972">
                  <a:moveTo>
                    <a:pt x="168911" y="25972"/>
                  </a:moveTo>
                  <a:cubicBezTo>
                    <a:pt x="301266" y="-21128"/>
                    <a:pt x="617845" y="-12185"/>
                    <a:pt x="664944" y="120170"/>
                  </a:cubicBezTo>
                  <a:cubicBezTo>
                    <a:pt x="712044" y="252526"/>
                    <a:pt x="471777" y="458809"/>
                    <a:pt x="339422" y="505312"/>
                  </a:cubicBezTo>
                  <a:cubicBezTo>
                    <a:pt x="207067" y="552411"/>
                    <a:pt x="61596" y="483253"/>
                    <a:pt x="15092" y="350898"/>
                  </a:cubicBezTo>
                  <a:cubicBezTo>
                    <a:pt x="-32603" y="218543"/>
                    <a:pt x="36555" y="73071"/>
                    <a:pt x="168911" y="259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7037626" y="1516063"/>
              <a:ext cx="421761" cy="168379"/>
            </a:xfrm>
            <a:custGeom>
              <a:rect b="b" l="l" r="r" t="t"/>
              <a:pathLst>
                <a:path extrusionOk="0" h="215181" w="538992">
                  <a:moveTo>
                    <a:pt x="13790" y="215181"/>
                  </a:moveTo>
                  <a:cubicBezTo>
                    <a:pt x="7828" y="215181"/>
                    <a:pt x="2462" y="211604"/>
                    <a:pt x="674" y="205642"/>
                  </a:cubicBezTo>
                  <a:cubicBezTo>
                    <a:pt x="-1711" y="198488"/>
                    <a:pt x="2462" y="190737"/>
                    <a:pt x="9617" y="188353"/>
                  </a:cubicBezTo>
                  <a:cubicBezTo>
                    <a:pt x="182513" y="136484"/>
                    <a:pt x="354217" y="73883"/>
                    <a:pt x="519959" y="1148"/>
                  </a:cubicBezTo>
                  <a:cubicBezTo>
                    <a:pt x="527113" y="-1833"/>
                    <a:pt x="534864" y="1148"/>
                    <a:pt x="537845" y="8302"/>
                  </a:cubicBezTo>
                  <a:cubicBezTo>
                    <a:pt x="540826" y="15456"/>
                    <a:pt x="537845" y="23207"/>
                    <a:pt x="530691" y="26188"/>
                  </a:cubicBezTo>
                  <a:cubicBezTo>
                    <a:pt x="364352" y="98924"/>
                    <a:pt x="191456" y="162120"/>
                    <a:pt x="17367" y="213989"/>
                  </a:cubicBezTo>
                  <a:cubicBezTo>
                    <a:pt x="16175" y="214585"/>
                    <a:pt x="14983" y="215181"/>
                    <a:pt x="13790" y="215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7099075" y="1519553"/>
              <a:ext cx="359559" cy="201742"/>
            </a:xfrm>
            <a:custGeom>
              <a:rect b="b" l="l" r="r" t="t"/>
              <a:pathLst>
                <a:path extrusionOk="0" h="257817" w="459500">
                  <a:moveTo>
                    <a:pt x="63958" y="257817"/>
                  </a:moveTo>
                  <a:cubicBezTo>
                    <a:pt x="58593" y="257817"/>
                    <a:pt x="53227" y="254240"/>
                    <a:pt x="51438" y="248874"/>
                  </a:cubicBezTo>
                  <a:cubicBezTo>
                    <a:pt x="48457" y="241720"/>
                    <a:pt x="52034" y="233969"/>
                    <a:pt x="59189" y="230988"/>
                  </a:cubicBezTo>
                  <a:cubicBezTo>
                    <a:pt x="181409" y="183293"/>
                    <a:pt x="294686" y="117711"/>
                    <a:pt x="397231" y="36033"/>
                  </a:cubicBezTo>
                  <a:cubicBezTo>
                    <a:pt x="275011" y="55111"/>
                    <a:pt x="140272" y="58688"/>
                    <a:pt x="12090" y="45572"/>
                  </a:cubicBezTo>
                  <a:cubicBezTo>
                    <a:pt x="4339" y="44976"/>
                    <a:pt x="-1026" y="37821"/>
                    <a:pt x="166" y="30667"/>
                  </a:cubicBezTo>
                  <a:cubicBezTo>
                    <a:pt x="762" y="22916"/>
                    <a:pt x="7917" y="17551"/>
                    <a:pt x="15071" y="18743"/>
                  </a:cubicBezTo>
                  <a:cubicBezTo>
                    <a:pt x="158753" y="33648"/>
                    <a:pt x="311379" y="27090"/>
                    <a:pt x="443139" y="261"/>
                  </a:cubicBezTo>
                  <a:cubicBezTo>
                    <a:pt x="449101" y="-931"/>
                    <a:pt x="455659" y="2050"/>
                    <a:pt x="458043" y="7415"/>
                  </a:cubicBezTo>
                  <a:cubicBezTo>
                    <a:pt x="461024" y="12781"/>
                    <a:pt x="459236" y="19935"/>
                    <a:pt x="454466" y="23512"/>
                  </a:cubicBezTo>
                  <a:cubicBezTo>
                    <a:pt x="339997" y="122481"/>
                    <a:pt x="210026" y="201179"/>
                    <a:pt x="68728" y="256625"/>
                  </a:cubicBezTo>
                  <a:cubicBezTo>
                    <a:pt x="66939" y="257221"/>
                    <a:pt x="65747" y="257817"/>
                    <a:pt x="63958" y="257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7352231" y="1536872"/>
              <a:ext cx="399348" cy="535347"/>
            </a:xfrm>
            <a:custGeom>
              <a:rect b="b" l="l" r="r" t="t"/>
              <a:pathLst>
                <a:path extrusionOk="0" h="684149" w="510349">
                  <a:moveTo>
                    <a:pt x="505618" y="380536"/>
                  </a:moveTo>
                  <a:cubicBezTo>
                    <a:pt x="478790" y="242815"/>
                    <a:pt x="310067" y="-25473"/>
                    <a:pt x="172346" y="1952"/>
                  </a:cubicBezTo>
                  <a:cubicBezTo>
                    <a:pt x="34625" y="28781"/>
                    <a:pt x="-20225" y="340591"/>
                    <a:pt x="6604" y="478908"/>
                  </a:cubicBezTo>
                  <a:cubicBezTo>
                    <a:pt x="33433" y="616629"/>
                    <a:pt x="167577" y="706654"/>
                    <a:pt x="305297" y="679229"/>
                  </a:cubicBezTo>
                  <a:cubicBezTo>
                    <a:pt x="442422" y="652401"/>
                    <a:pt x="532447" y="518257"/>
                    <a:pt x="505618" y="3805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7477503" y="1529880"/>
              <a:ext cx="99354" cy="440993"/>
            </a:xfrm>
            <a:custGeom>
              <a:rect b="b" l="l" r="r" t="t"/>
              <a:pathLst>
                <a:path extrusionOk="0" h="563569" w="126970">
                  <a:moveTo>
                    <a:pt x="112847" y="563570"/>
                  </a:moveTo>
                  <a:cubicBezTo>
                    <a:pt x="106885" y="563570"/>
                    <a:pt x="100923" y="559396"/>
                    <a:pt x="99731" y="553434"/>
                  </a:cubicBezTo>
                  <a:cubicBezTo>
                    <a:pt x="55612" y="376961"/>
                    <a:pt x="22225" y="196314"/>
                    <a:pt x="166" y="15667"/>
                  </a:cubicBezTo>
                  <a:cubicBezTo>
                    <a:pt x="-1026" y="7916"/>
                    <a:pt x="4340" y="1358"/>
                    <a:pt x="12090" y="166"/>
                  </a:cubicBezTo>
                  <a:cubicBezTo>
                    <a:pt x="19841" y="-1027"/>
                    <a:pt x="26399" y="4339"/>
                    <a:pt x="27591" y="12090"/>
                  </a:cubicBezTo>
                  <a:cubicBezTo>
                    <a:pt x="49650" y="191544"/>
                    <a:pt x="83037" y="370999"/>
                    <a:pt x="126559" y="546280"/>
                  </a:cubicBezTo>
                  <a:cubicBezTo>
                    <a:pt x="128348" y="553434"/>
                    <a:pt x="124175" y="561185"/>
                    <a:pt x="116424" y="562973"/>
                  </a:cubicBezTo>
                  <a:cubicBezTo>
                    <a:pt x="115232" y="562973"/>
                    <a:pt x="114040" y="563570"/>
                    <a:pt x="112847" y="56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7458541" y="1532756"/>
              <a:ext cx="197591" cy="370002"/>
            </a:xfrm>
            <a:custGeom>
              <a:rect b="b" l="l" r="r" t="t"/>
              <a:pathLst>
                <a:path extrusionOk="0" h="472846" w="252513">
                  <a:moveTo>
                    <a:pt x="30981" y="472847"/>
                  </a:moveTo>
                  <a:cubicBezTo>
                    <a:pt x="24422" y="472847"/>
                    <a:pt x="18461" y="468077"/>
                    <a:pt x="17268" y="461519"/>
                  </a:cubicBezTo>
                  <a:cubicBezTo>
                    <a:pt x="-7175" y="311874"/>
                    <a:pt x="-5387" y="160441"/>
                    <a:pt x="20845" y="11392"/>
                  </a:cubicBezTo>
                  <a:cubicBezTo>
                    <a:pt x="22038" y="5430"/>
                    <a:pt x="26807" y="661"/>
                    <a:pt x="33365" y="65"/>
                  </a:cubicBezTo>
                  <a:cubicBezTo>
                    <a:pt x="39924" y="-532"/>
                    <a:pt x="45289" y="3046"/>
                    <a:pt x="47078" y="9007"/>
                  </a:cubicBezTo>
                  <a:cubicBezTo>
                    <a:pt x="91197" y="136593"/>
                    <a:pt x="163336" y="270737"/>
                    <a:pt x="249784" y="386995"/>
                  </a:cubicBezTo>
                  <a:cubicBezTo>
                    <a:pt x="254554" y="392957"/>
                    <a:pt x="252765" y="401900"/>
                    <a:pt x="246803" y="406073"/>
                  </a:cubicBezTo>
                  <a:cubicBezTo>
                    <a:pt x="240841" y="410843"/>
                    <a:pt x="231898" y="409054"/>
                    <a:pt x="227725" y="403092"/>
                  </a:cubicBezTo>
                  <a:cubicBezTo>
                    <a:pt x="150816" y="299354"/>
                    <a:pt x="85235" y="181904"/>
                    <a:pt x="39327" y="66838"/>
                  </a:cubicBezTo>
                  <a:cubicBezTo>
                    <a:pt x="21441" y="196212"/>
                    <a:pt x="22634" y="327375"/>
                    <a:pt x="43501" y="457346"/>
                  </a:cubicBezTo>
                  <a:cubicBezTo>
                    <a:pt x="44693" y="464500"/>
                    <a:pt x="39924" y="471654"/>
                    <a:pt x="32173" y="472847"/>
                  </a:cubicBezTo>
                  <a:cubicBezTo>
                    <a:pt x="32769" y="472847"/>
                    <a:pt x="32173" y="472847"/>
                    <a:pt x="30981" y="47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7377996" y="1407743"/>
              <a:ext cx="210208" cy="210000"/>
            </a:xfrm>
            <a:custGeom>
              <a:rect b="b" l="l" r="r" t="t"/>
              <a:pathLst>
                <a:path extrusionOk="0" h="268371" w="268636">
                  <a:moveTo>
                    <a:pt x="17762" y="67578"/>
                  </a:moveTo>
                  <a:cubicBezTo>
                    <a:pt x="-19202" y="131967"/>
                    <a:pt x="3454" y="213645"/>
                    <a:pt x="67842" y="250609"/>
                  </a:cubicBezTo>
                  <a:cubicBezTo>
                    <a:pt x="132231" y="287573"/>
                    <a:pt x="213910" y="264918"/>
                    <a:pt x="250874" y="200529"/>
                  </a:cubicBezTo>
                  <a:cubicBezTo>
                    <a:pt x="287838" y="136140"/>
                    <a:pt x="265183" y="54461"/>
                    <a:pt x="200794" y="17497"/>
                  </a:cubicBezTo>
                  <a:cubicBezTo>
                    <a:pt x="136405" y="-18870"/>
                    <a:pt x="54726" y="3189"/>
                    <a:pt x="17762" y="675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6371709" y="1441459"/>
              <a:ext cx="278979" cy="378352"/>
            </a:xfrm>
            <a:custGeom>
              <a:rect b="b" l="l" r="r" t="t"/>
              <a:pathLst>
                <a:path extrusionOk="0" h="483517" w="356523">
                  <a:moveTo>
                    <a:pt x="0" y="178265"/>
                  </a:moveTo>
                  <a:cubicBezTo>
                    <a:pt x="0" y="276638"/>
                    <a:pt x="80486" y="483517"/>
                    <a:pt x="178858" y="483517"/>
                  </a:cubicBezTo>
                  <a:cubicBezTo>
                    <a:pt x="277230" y="483517"/>
                    <a:pt x="356524" y="276041"/>
                    <a:pt x="356524" y="177669"/>
                  </a:cubicBezTo>
                  <a:cubicBezTo>
                    <a:pt x="356524" y="79297"/>
                    <a:pt x="276634" y="-593"/>
                    <a:pt x="178262" y="3"/>
                  </a:cubicBezTo>
                  <a:cubicBezTo>
                    <a:pt x="79890" y="-593"/>
                    <a:pt x="0" y="79893"/>
                    <a:pt x="0" y="1782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6500302" y="1508074"/>
              <a:ext cx="27121" cy="320066"/>
            </a:xfrm>
            <a:custGeom>
              <a:rect b="b" l="l" r="r" t="t"/>
              <a:pathLst>
                <a:path extrusionOk="0" h="409030" w="34659">
                  <a:moveTo>
                    <a:pt x="13758" y="409031"/>
                  </a:moveTo>
                  <a:cubicBezTo>
                    <a:pt x="13161" y="409031"/>
                    <a:pt x="13161" y="409031"/>
                    <a:pt x="12565" y="409031"/>
                  </a:cubicBezTo>
                  <a:cubicBezTo>
                    <a:pt x="4815" y="408434"/>
                    <a:pt x="-551" y="401876"/>
                    <a:pt x="45" y="394722"/>
                  </a:cubicBezTo>
                  <a:cubicBezTo>
                    <a:pt x="8988" y="268329"/>
                    <a:pt x="9584" y="140743"/>
                    <a:pt x="3026" y="14350"/>
                  </a:cubicBezTo>
                  <a:cubicBezTo>
                    <a:pt x="2430" y="6599"/>
                    <a:pt x="8392" y="637"/>
                    <a:pt x="16142" y="41"/>
                  </a:cubicBezTo>
                  <a:cubicBezTo>
                    <a:pt x="23893" y="-555"/>
                    <a:pt x="29855" y="5407"/>
                    <a:pt x="30451" y="13157"/>
                  </a:cubicBezTo>
                  <a:cubicBezTo>
                    <a:pt x="37009" y="140147"/>
                    <a:pt x="35817" y="269521"/>
                    <a:pt x="27470" y="396510"/>
                  </a:cubicBezTo>
                  <a:cubicBezTo>
                    <a:pt x="26874" y="403665"/>
                    <a:pt x="20912" y="409031"/>
                    <a:pt x="13758" y="4090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6432246" y="1565863"/>
              <a:ext cx="140504" cy="260817"/>
            </a:xfrm>
            <a:custGeom>
              <a:rect b="b" l="l" r="r" t="t"/>
              <a:pathLst>
                <a:path extrusionOk="0" h="333313" w="179558">
                  <a:moveTo>
                    <a:pt x="103204" y="333314"/>
                  </a:moveTo>
                  <a:cubicBezTo>
                    <a:pt x="102608" y="333314"/>
                    <a:pt x="102012" y="333314"/>
                    <a:pt x="101416" y="333314"/>
                  </a:cubicBezTo>
                  <a:cubicBezTo>
                    <a:pt x="95454" y="332718"/>
                    <a:pt x="90088" y="327948"/>
                    <a:pt x="89492" y="321986"/>
                  </a:cubicBezTo>
                  <a:cubicBezTo>
                    <a:pt x="75779" y="228980"/>
                    <a:pt x="44778" y="127627"/>
                    <a:pt x="1255" y="36409"/>
                  </a:cubicBezTo>
                  <a:cubicBezTo>
                    <a:pt x="-1726" y="29851"/>
                    <a:pt x="659" y="21504"/>
                    <a:pt x="7813" y="17927"/>
                  </a:cubicBezTo>
                  <a:cubicBezTo>
                    <a:pt x="14372" y="14946"/>
                    <a:pt x="22718" y="17331"/>
                    <a:pt x="26296" y="24485"/>
                  </a:cubicBezTo>
                  <a:cubicBezTo>
                    <a:pt x="63260" y="101394"/>
                    <a:pt x="91280" y="186054"/>
                    <a:pt x="107974" y="266540"/>
                  </a:cubicBezTo>
                  <a:cubicBezTo>
                    <a:pt x="134803" y="184861"/>
                    <a:pt x="149112" y="99606"/>
                    <a:pt x="152093" y="13157"/>
                  </a:cubicBezTo>
                  <a:cubicBezTo>
                    <a:pt x="152093" y="5407"/>
                    <a:pt x="158651" y="-555"/>
                    <a:pt x="166401" y="41"/>
                  </a:cubicBezTo>
                  <a:cubicBezTo>
                    <a:pt x="174152" y="41"/>
                    <a:pt x="180113" y="6599"/>
                    <a:pt x="179517" y="14350"/>
                  </a:cubicBezTo>
                  <a:cubicBezTo>
                    <a:pt x="175940" y="121069"/>
                    <a:pt x="155074" y="225403"/>
                    <a:pt x="116321" y="324967"/>
                  </a:cubicBezTo>
                  <a:cubicBezTo>
                    <a:pt x="113936" y="329737"/>
                    <a:pt x="108570" y="333314"/>
                    <a:pt x="103204" y="3333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6523534" y="1654880"/>
              <a:ext cx="373353" cy="280449"/>
            </a:xfrm>
            <a:custGeom>
              <a:rect b="b" l="l" r="r" t="t"/>
              <a:pathLst>
                <a:path extrusionOk="0" h="358401" w="477128">
                  <a:moveTo>
                    <a:pt x="258287" y="4808"/>
                  </a:moveTo>
                  <a:cubicBezTo>
                    <a:pt x="162299" y="27463"/>
                    <a:pt x="-20732" y="152664"/>
                    <a:pt x="1924" y="248055"/>
                  </a:cubicBezTo>
                  <a:cubicBezTo>
                    <a:pt x="24579" y="344043"/>
                    <a:pt x="244574" y="373852"/>
                    <a:pt x="339966" y="351197"/>
                  </a:cubicBezTo>
                  <a:cubicBezTo>
                    <a:pt x="435357" y="328541"/>
                    <a:pt x="494976" y="232554"/>
                    <a:pt x="472320" y="137163"/>
                  </a:cubicBezTo>
                  <a:cubicBezTo>
                    <a:pt x="450262" y="41772"/>
                    <a:pt x="354274" y="-17848"/>
                    <a:pt x="258287" y="48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6516041" y="1771830"/>
              <a:ext cx="312769" cy="86830"/>
            </a:xfrm>
            <a:custGeom>
              <a:rect b="b" l="l" r="r" t="t"/>
              <a:pathLst>
                <a:path extrusionOk="0" h="110965" w="399705">
                  <a:moveTo>
                    <a:pt x="13894" y="110965"/>
                  </a:moveTo>
                  <a:cubicBezTo>
                    <a:pt x="7336" y="110965"/>
                    <a:pt x="1374" y="106196"/>
                    <a:pt x="182" y="99638"/>
                  </a:cubicBezTo>
                  <a:cubicBezTo>
                    <a:pt x="-1011" y="92483"/>
                    <a:pt x="3759" y="85329"/>
                    <a:pt x="11510" y="84137"/>
                  </a:cubicBezTo>
                  <a:cubicBezTo>
                    <a:pt x="136114" y="63866"/>
                    <a:pt x="261315" y="35845"/>
                    <a:pt x="382343" y="670"/>
                  </a:cubicBezTo>
                  <a:cubicBezTo>
                    <a:pt x="389497" y="-1715"/>
                    <a:pt x="397247" y="2458"/>
                    <a:pt x="399036" y="10209"/>
                  </a:cubicBezTo>
                  <a:cubicBezTo>
                    <a:pt x="401420" y="17363"/>
                    <a:pt x="397247" y="25114"/>
                    <a:pt x="389497" y="26902"/>
                  </a:cubicBezTo>
                  <a:cubicBezTo>
                    <a:pt x="267277" y="62077"/>
                    <a:pt x="140884" y="90695"/>
                    <a:pt x="15087" y="110965"/>
                  </a:cubicBezTo>
                  <a:cubicBezTo>
                    <a:pt x="15087" y="110965"/>
                    <a:pt x="14491" y="110965"/>
                    <a:pt x="13894" y="1109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6517530" y="1718788"/>
              <a:ext cx="265178" cy="148324"/>
            </a:xfrm>
            <a:custGeom>
              <a:rect b="b" l="l" r="r" t="t"/>
              <a:pathLst>
                <a:path extrusionOk="0" h="189551" w="338886">
                  <a:moveTo>
                    <a:pt x="143748" y="189552"/>
                  </a:moveTo>
                  <a:cubicBezTo>
                    <a:pt x="99630" y="189552"/>
                    <a:pt x="56107" y="186571"/>
                    <a:pt x="11989" y="180013"/>
                  </a:cubicBezTo>
                  <a:cubicBezTo>
                    <a:pt x="6027" y="179417"/>
                    <a:pt x="1258" y="174051"/>
                    <a:pt x="65" y="168089"/>
                  </a:cubicBezTo>
                  <a:cubicBezTo>
                    <a:pt x="-531" y="162127"/>
                    <a:pt x="3046" y="156165"/>
                    <a:pt x="8412" y="153780"/>
                  </a:cubicBezTo>
                  <a:cubicBezTo>
                    <a:pt x="96053" y="119201"/>
                    <a:pt x="187866" y="65544"/>
                    <a:pt x="266564" y="2943"/>
                  </a:cubicBezTo>
                  <a:cubicBezTo>
                    <a:pt x="272526" y="-1827"/>
                    <a:pt x="280873" y="-634"/>
                    <a:pt x="285642" y="5328"/>
                  </a:cubicBezTo>
                  <a:cubicBezTo>
                    <a:pt x="290412" y="11290"/>
                    <a:pt x="289219" y="19636"/>
                    <a:pt x="283257" y="24406"/>
                  </a:cubicBezTo>
                  <a:cubicBezTo>
                    <a:pt x="216484" y="78064"/>
                    <a:pt x="140767" y="124567"/>
                    <a:pt x="66243" y="159146"/>
                  </a:cubicBezTo>
                  <a:cubicBezTo>
                    <a:pt x="152094" y="166300"/>
                    <a:pt x="237946" y="161531"/>
                    <a:pt x="322607" y="144241"/>
                  </a:cubicBezTo>
                  <a:cubicBezTo>
                    <a:pt x="329761" y="143049"/>
                    <a:pt x="336915" y="147818"/>
                    <a:pt x="338703" y="154973"/>
                  </a:cubicBezTo>
                  <a:cubicBezTo>
                    <a:pt x="339896" y="162127"/>
                    <a:pt x="335126" y="169281"/>
                    <a:pt x="327972" y="171070"/>
                  </a:cubicBezTo>
                  <a:cubicBezTo>
                    <a:pt x="267756" y="183590"/>
                    <a:pt x="205752" y="189552"/>
                    <a:pt x="143748" y="1895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6143957" y="1661577"/>
              <a:ext cx="373567" cy="280406"/>
            </a:xfrm>
            <a:custGeom>
              <a:rect b="b" l="l" r="r" t="t"/>
              <a:pathLst>
                <a:path extrusionOk="0" h="358346" w="477402">
                  <a:moveTo>
                    <a:pt x="218024" y="4587"/>
                  </a:moveTo>
                  <a:cubicBezTo>
                    <a:pt x="314011" y="26646"/>
                    <a:pt x="497639" y="151250"/>
                    <a:pt x="475580" y="246642"/>
                  </a:cubicBezTo>
                  <a:cubicBezTo>
                    <a:pt x="453521" y="342629"/>
                    <a:pt x="233525" y="373631"/>
                    <a:pt x="138134" y="351572"/>
                  </a:cubicBezTo>
                  <a:cubicBezTo>
                    <a:pt x="42147" y="329513"/>
                    <a:pt x="-17473" y="233525"/>
                    <a:pt x="4587" y="138134"/>
                  </a:cubicBezTo>
                  <a:cubicBezTo>
                    <a:pt x="26646" y="42147"/>
                    <a:pt x="122037" y="-17473"/>
                    <a:pt x="218024" y="45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6211999" y="1779021"/>
              <a:ext cx="313035" cy="85230"/>
            </a:xfrm>
            <a:custGeom>
              <a:rect b="b" l="l" r="r" t="t"/>
              <a:pathLst>
                <a:path extrusionOk="0" h="108920" w="400045">
                  <a:moveTo>
                    <a:pt x="386747" y="108920"/>
                  </a:moveTo>
                  <a:cubicBezTo>
                    <a:pt x="386151" y="108920"/>
                    <a:pt x="385555" y="108920"/>
                    <a:pt x="384362" y="108920"/>
                  </a:cubicBezTo>
                  <a:cubicBezTo>
                    <a:pt x="258565" y="89246"/>
                    <a:pt x="132173" y="61225"/>
                    <a:pt x="9953" y="26646"/>
                  </a:cubicBezTo>
                  <a:cubicBezTo>
                    <a:pt x="2798" y="24857"/>
                    <a:pt x="-1375" y="17107"/>
                    <a:pt x="413" y="9952"/>
                  </a:cubicBezTo>
                  <a:cubicBezTo>
                    <a:pt x="2202" y="2798"/>
                    <a:pt x="9953" y="-1376"/>
                    <a:pt x="17107" y="413"/>
                  </a:cubicBezTo>
                  <a:cubicBezTo>
                    <a:pt x="138730" y="34992"/>
                    <a:pt x="263335" y="62417"/>
                    <a:pt x="388536" y="82092"/>
                  </a:cubicBezTo>
                  <a:cubicBezTo>
                    <a:pt x="396286" y="83284"/>
                    <a:pt x="401056" y="90439"/>
                    <a:pt x="399863" y="97593"/>
                  </a:cubicBezTo>
                  <a:cubicBezTo>
                    <a:pt x="399267" y="104151"/>
                    <a:pt x="393305" y="108920"/>
                    <a:pt x="386747" y="1089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257257" y="1725312"/>
              <a:ext cx="265773" cy="147857"/>
            </a:xfrm>
            <a:custGeom>
              <a:rect b="b" l="l" r="r" t="t"/>
              <a:pathLst>
                <a:path extrusionOk="0" h="188955" w="339646">
                  <a:moveTo>
                    <a:pt x="192321" y="188956"/>
                  </a:moveTo>
                  <a:cubicBezTo>
                    <a:pt x="131510" y="188956"/>
                    <a:pt x="71294" y="182994"/>
                    <a:pt x="11078" y="171070"/>
                  </a:cubicBezTo>
                  <a:cubicBezTo>
                    <a:pt x="3924" y="169877"/>
                    <a:pt x="-1442" y="162723"/>
                    <a:pt x="347" y="154973"/>
                  </a:cubicBezTo>
                  <a:cubicBezTo>
                    <a:pt x="1539" y="147818"/>
                    <a:pt x="9290" y="142452"/>
                    <a:pt x="16444" y="144241"/>
                  </a:cubicBezTo>
                  <a:cubicBezTo>
                    <a:pt x="101104" y="160935"/>
                    <a:pt x="187552" y="165704"/>
                    <a:pt x="272807" y="157954"/>
                  </a:cubicBezTo>
                  <a:cubicBezTo>
                    <a:pt x="197687" y="123970"/>
                    <a:pt x="121971" y="77467"/>
                    <a:pt x="55196" y="24406"/>
                  </a:cubicBezTo>
                  <a:cubicBezTo>
                    <a:pt x="49234" y="19636"/>
                    <a:pt x="48042" y="11290"/>
                    <a:pt x="52811" y="5328"/>
                  </a:cubicBezTo>
                  <a:cubicBezTo>
                    <a:pt x="57581" y="-634"/>
                    <a:pt x="65928" y="-1826"/>
                    <a:pt x="71890" y="2943"/>
                  </a:cubicBezTo>
                  <a:cubicBezTo>
                    <a:pt x="151184" y="65543"/>
                    <a:pt x="242998" y="119201"/>
                    <a:pt x="330639" y="153184"/>
                  </a:cubicBezTo>
                  <a:cubicBezTo>
                    <a:pt x="336601" y="155569"/>
                    <a:pt x="340178" y="161531"/>
                    <a:pt x="339582" y="167493"/>
                  </a:cubicBezTo>
                  <a:cubicBezTo>
                    <a:pt x="338985" y="173455"/>
                    <a:pt x="334216" y="178820"/>
                    <a:pt x="328254" y="179417"/>
                  </a:cubicBezTo>
                  <a:cubicBezTo>
                    <a:pt x="282943" y="185975"/>
                    <a:pt x="237632" y="188956"/>
                    <a:pt x="192321" y="188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6201946" y="1875307"/>
              <a:ext cx="319334" cy="336060"/>
            </a:xfrm>
            <a:custGeom>
              <a:rect b="b" l="l" r="r" t="t"/>
              <a:pathLst>
                <a:path extrusionOk="0" h="429470" w="408095">
                  <a:moveTo>
                    <a:pt x="43082" y="135391"/>
                  </a:moveTo>
                  <a:cubicBezTo>
                    <a:pt x="107471" y="60866"/>
                    <a:pt x="302427" y="-44064"/>
                    <a:pt x="376951" y="19729"/>
                  </a:cubicBezTo>
                  <a:cubicBezTo>
                    <a:pt x="451475" y="84118"/>
                    <a:pt x="376951" y="292786"/>
                    <a:pt x="313158" y="367310"/>
                  </a:cubicBezTo>
                  <a:cubicBezTo>
                    <a:pt x="248769" y="441835"/>
                    <a:pt x="136685" y="450777"/>
                    <a:pt x="62161" y="386389"/>
                  </a:cubicBezTo>
                  <a:cubicBezTo>
                    <a:pt x="-12364" y="322596"/>
                    <a:pt x="-21307" y="210511"/>
                    <a:pt x="43082" y="1353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6291889" y="1881341"/>
              <a:ext cx="213860" cy="249656"/>
            </a:xfrm>
            <a:custGeom>
              <a:rect b="b" l="l" r="r" t="t"/>
              <a:pathLst>
                <a:path extrusionOk="0" h="319049" w="273304">
                  <a:moveTo>
                    <a:pt x="13874" y="319050"/>
                  </a:moveTo>
                  <a:cubicBezTo>
                    <a:pt x="10297" y="319050"/>
                    <a:pt x="7316" y="317858"/>
                    <a:pt x="4335" y="315473"/>
                  </a:cubicBezTo>
                  <a:cubicBezTo>
                    <a:pt x="-1031" y="310107"/>
                    <a:pt x="-1627" y="301760"/>
                    <a:pt x="3739" y="296395"/>
                  </a:cubicBezTo>
                  <a:cubicBezTo>
                    <a:pt x="90783" y="204581"/>
                    <a:pt x="173058" y="106805"/>
                    <a:pt x="248775" y="5452"/>
                  </a:cubicBezTo>
                  <a:cubicBezTo>
                    <a:pt x="253544" y="-510"/>
                    <a:pt x="261891" y="-1703"/>
                    <a:pt x="267852" y="2471"/>
                  </a:cubicBezTo>
                  <a:cubicBezTo>
                    <a:pt x="273814" y="7240"/>
                    <a:pt x="275007" y="15587"/>
                    <a:pt x="270833" y="21549"/>
                  </a:cubicBezTo>
                  <a:cubicBezTo>
                    <a:pt x="195117" y="124094"/>
                    <a:pt x="111650" y="222466"/>
                    <a:pt x="24010" y="314877"/>
                  </a:cubicBezTo>
                  <a:cubicBezTo>
                    <a:pt x="21625" y="317858"/>
                    <a:pt x="18048" y="319050"/>
                    <a:pt x="13874" y="3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6284594" y="1883300"/>
              <a:ext cx="222087" cy="235098"/>
            </a:xfrm>
            <a:custGeom>
              <a:rect b="b" l="l" r="r" t="t"/>
              <a:pathLst>
                <a:path extrusionOk="0" h="300445" w="283817">
                  <a:moveTo>
                    <a:pt x="118001" y="300446"/>
                  </a:moveTo>
                  <a:cubicBezTo>
                    <a:pt x="115021" y="300446"/>
                    <a:pt x="112040" y="299254"/>
                    <a:pt x="109655" y="297465"/>
                  </a:cubicBezTo>
                  <a:cubicBezTo>
                    <a:pt x="103693" y="292696"/>
                    <a:pt x="103097" y="284349"/>
                    <a:pt x="107270" y="278387"/>
                  </a:cubicBezTo>
                  <a:cubicBezTo>
                    <a:pt x="161524" y="211017"/>
                    <a:pt x="205046" y="137089"/>
                    <a:pt x="238432" y="57199"/>
                  </a:cubicBezTo>
                  <a:cubicBezTo>
                    <a:pt x="173448" y="107875"/>
                    <a:pt x="97135" y="153782"/>
                    <a:pt x="19033" y="188362"/>
                  </a:cubicBezTo>
                  <a:cubicBezTo>
                    <a:pt x="11879" y="191342"/>
                    <a:pt x="4128" y="188362"/>
                    <a:pt x="1148" y="181207"/>
                  </a:cubicBezTo>
                  <a:cubicBezTo>
                    <a:pt x="-1833" y="174053"/>
                    <a:pt x="1148" y="166302"/>
                    <a:pt x="8302" y="163321"/>
                  </a:cubicBezTo>
                  <a:cubicBezTo>
                    <a:pt x="100712" y="122184"/>
                    <a:pt x="190737" y="65545"/>
                    <a:pt x="261088" y="3541"/>
                  </a:cubicBezTo>
                  <a:cubicBezTo>
                    <a:pt x="265858" y="-632"/>
                    <a:pt x="272416" y="-1228"/>
                    <a:pt x="277782" y="2349"/>
                  </a:cubicBezTo>
                  <a:cubicBezTo>
                    <a:pt x="283147" y="5926"/>
                    <a:pt x="284936" y="12484"/>
                    <a:pt x="283147" y="18446"/>
                  </a:cubicBezTo>
                  <a:cubicBezTo>
                    <a:pt x="247972" y="119203"/>
                    <a:pt x="196103" y="212209"/>
                    <a:pt x="129329" y="295677"/>
                  </a:cubicBezTo>
                  <a:cubicBezTo>
                    <a:pt x="126348" y="298657"/>
                    <a:pt x="122175" y="300446"/>
                    <a:pt x="118001" y="300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6498571" y="1869822"/>
              <a:ext cx="319877" cy="335884"/>
            </a:xfrm>
            <a:custGeom>
              <a:rect b="b" l="l" r="r" t="t"/>
              <a:pathLst>
                <a:path extrusionOk="0" h="429245" w="408789">
                  <a:moveTo>
                    <a:pt x="365343" y="134059"/>
                  </a:moveTo>
                  <a:cubicBezTo>
                    <a:pt x="300953" y="59535"/>
                    <a:pt x="104805" y="-44203"/>
                    <a:pt x="30878" y="20186"/>
                  </a:cubicBezTo>
                  <a:cubicBezTo>
                    <a:pt x="-43647" y="84575"/>
                    <a:pt x="32070" y="293243"/>
                    <a:pt x="96459" y="367767"/>
                  </a:cubicBezTo>
                  <a:cubicBezTo>
                    <a:pt x="160848" y="442292"/>
                    <a:pt x="273529" y="450042"/>
                    <a:pt x="348053" y="385653"/>
                  </a:cubicBezTo>
                  <a:cubicBezTo>
                    <a:pt x="421385" y="321264"/>
                    <a:pt x="429731" y="208583"/>
                    <a:pt x="365343" y="1340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6513449" y="1875412"/>
              <a:ext cx="215130" cy="249527"/>
            </a:xfrm>
            <a:custGeom>
              <a:rect b="b" l="l" r="r" t="t"/>
              <a:pathLst>
                <a:path extrusionOk="0" h="318884" w="274927">
                  <a:moveTo>
                    <a:pt x="261053" y="318884"/>
                  </a:moveTo>
                  <a:cubicBezTo>
                    <a:pt x="257476" y="318884"/>
                    <a:pt x="253899" y="317692"/>
                    <a:pt x="250918" y="314711"/>
                  </a:cubicBezTo>
                  <a:cubicBezTo>
                    <a:pt x="162681" y="222897"/>
                    <a:pt x="79214" y="123929"/>
                    <a:pt x="2901" y="21979"/>
                  </a:cubicBezTo>
                  <a:cubicBezTo>
                    <a:pt x="-1868" y="16017"/>
                    <a:pt x="-676" y="7671"/>
                    <a:pt x="5882" y="2901"/>
                  </a:cubicBezTo>
                  <a:cubicBezTo>
                    <a:pt x="11844" y="-1869"/>
                    <a:pt x="20190" y="-676"/>
                    <a:pt x="24960" y="5882"/>
                  </a:cubicBezTo>
                  <a:cubicBezTo>
                    <a:pt x="100677" y="107235"/>
                    <a:pt x="183548" y="204415"/>
                    <a:pt x="271189" y="295632"/>
                  </a:cubicBezTo>
                  <a:cubicBezTo>
                    <a:pt x="276554" y="300998"/>
                    <a:pt x="275958" y="309941"/>
                    <a:pt x="270592" y="314711"/>
                  </a:cubicBezTo>
                  <a:cubicBezTo>
                    <a:pt x="267611" y="317692"/>
                    <a:pt x="264034" y="318884"/>
                    <a:pt x="261053" y="318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6513328" y="1877707"/>
              <a:ext cx="223020" cy="234632"/>
            </a:xfrm>
            <a:custGeom>
              <a:rect b="b" l="l" r="r" t="t"/>
              <a:pathLst>
                <a:path extrusionOk="0" h="299849" w="285010">
                  <a:moveTo>
                    <a:pt x="166412" y="299850"/>
                  </a:moveTo>
                  <a:cubicBezTo>
                    <a:pt x="162239" y="299850"/>
                    <a:pt x="158662" y="298061"/>
                    <a:pt x="155681" y="295080"/>
                  </a:cubicBezTo>
                  <a:cubicBezTo>
                    <a:pt x="88311" y="212209"/>
                    <a:pt x="36443" y="119203"/>
                    <a:pt x="671" y="18446"/>
                  </a:cubicBezTo>
                  <a:cubicBezTo>
                    <a:pt x="-1118" y="12484"/>
                    <a:pt x="671" y="5926"/>
                    <a:pt x="6037" y="2349"/>
                  </a:cubicBezTo>
                  <a:cubicBezTo>
                    <a:pt x="11402" y="-1228"/>
                    <a:pt x="17961" y="-632"/>
                    <a:pt x="22730" y="3541"/>
                  </a:cubicBezTo>
                  <a:cubicBezTo>
                    <a:pt x="93677" y="65546"/>
                    <a:pt x="183702" y="121588"/>
                    <a:pt x="276708" y="162129"/>
                  </a:cubicBezTo>
                  <a:cubicBezTo>
                    <a:pt x="283863" y="165110"/>
                    <a:pt x="286844" y="173457"/>
                    <a:pt x="283863" y="180015"/>
                  </a:cubicBezTo>
                  <a:cubicBezTo>
                    <a:pt x="280882" y="187169"/>
                    <a:pt x="272535" y="190150"/>
                    <a:pt x="265977" y="187169"/>
                  </a:cubicBezTo>
                  <a:cubicBezTo>
                    <a:pt x="187876" y="153186"/>
                    <a:pt x="110967" y="107875"/>
                    <a:pt x="45981" y="57199"/>
                  </a:cubicBezTo>
                  <a:cubicBezTo>
                    <a:pt x="79368" y="136493"/>
                    <a:pt x="123487" y="210421"/>
                    <a:pt x="178336" y="277791"/>
                  </a:cubicBezTo>
                  <a:cubicBezTo>
                    <a:pt x="183106" y="283753"/>
                    <a:pt x="181914" y="292099"/>
                    <a:pt x="176548" y="296869"/>
                  </a:cubicBezTo>
                  <a:cubicBezTo>
                    <a:pt x="172374" y="298657"/>
                    <a:pt x="169393" y="299850"/>
                    <a:pt x="166412" y="2998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6437887" y="1797520"/>
              <a:ext cx="146954" cy="146954"/>
            </a:xfrm>
            <a:custGeom>
              <a:rect b="b" l="l" r="r" t="t"/>
              <a:pathLst>
                <a:path extrusionOk="0" h="187801" w="187801">
                  <a:moveTo>
                    <a:pt x="0" y="94199"/>
                  </a:moveTo>
                  <a:cubicBezTo>
                    <a:pt x="0" y="146068"/>
                    <a:pt x="42330" y="187801"/>
                    <a:pt x="94199" y="187801"/>
                  </a:cubicBezTo>
                  <a:cubicBezTo>
                    <a:pt x="146068" y="187801"/>
                    <a:pt x="187801" y="145471"/>
                    <a:pt x="187801" y="93603"/>
                  </a:cubicBezTo>
                  <a:cubicBezTo>
                    <a:pt x="187801" y="41734"/>
                    <a:pt x="145472" y="0"/>
                    <a:pt x="93603" y="0"/>
                  </a:cubicBezTo>
                  <a:cubicBezTo>
                    <a:pt x="41734" y="0"/>
                    <a:pt x="0" y="42330"/>
                    <a:pt x="0" y="941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9"/>
          <p:cNvGrpSpPr/>
          <p:nvPr/>
        </p:nvGrpSpPr>
        <p:grpSpPr>
          <a:xfrm>
            <a:off x="-1375" y="4685922"/>
            <a:ext cx="9144000" cy="829600"/>
            <a:chOff x="-1375" y="4351975"/>
            <a:chExt cx="9144000" cy="829600"/>
          </a:xfrm>
        </p:grpSpPr>
        <p:sp>
          <p:nvSpPr>
            <p:cNvPr id="363" name="Google Shape;363;p9"/>
            <p:cNvSpPr/>
            <p:nvPr/>
          </p:nvSpPr>
          <p:spPr>
            <a:xfrm>
              <a:off x="-1375" y="4550375"/>
              <a:ext cx="9144000" cy="631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0" y="4351975"/>
              <a:ext cx="9044198" cy="542075"/>
            </a:xfrm>
            <a:custGeom>
              <a:rect b="b" l="l" r="r" t="t"/>
              <a:pathLst>
                <a:path extrusionOk="0" h="445236" w="2732386">
                  <a:moveTo>
                    <a:pt x="2732386" y="191453"/>
                  </a:moveTo>
                  <a:cubicBezTo>
                    <a:pt x="2732386" y="296751"/>
                    <a:pt x="2337515" y="442135"/>
                    <a:pt x="1583073" y="445127"/>
                  </a:cubicBezTo>
                  <a:cubicBezTo>
                    <a:pt x="491195" y="449913"/>
                    <a:pt x="0" y="296751"/>
                    <a:pt x="0" y="190854"/>
                  </a:cubicBezTo>
                  <a:cubicBezTo>
                    <a:pt x="0" y="85555"/>
                    <a:pt x="611451" y="0"/>
                    <a:pt x="1365894" y="0"/>
                  </a:cubicBezTo>
                  <a:cubicBezTo>
                    <a:pt x="2120935" y="598"/>
                    <a:pt x="2732386" y="86153"/>
                    <a:pt x="2732386" y="191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9"/>
          <p:cNvGrpSpPr/>
          <p:nvPr/>
        </p:nvGrpSpPr>
        <p:grpSpPr>
          <a:xfrm>
            <a:off x="6861695" y="4269453"/>
            <a:ext cx="1423883" cy="785294"/>
            <a:chOff x="1283145" y="4108653"/>
            <a:chExt cx="1423883" cy="785294"/>
          </a:xfrm>
        </p:grpSpPr>
        <p:sp>
          <p:nvSpPr>
            <p:cNvPr id="366" name="Google Shape;366;p9"/>
            <p:cNvSpPr/>
            <p:nvPr/>
          </p:nvSpPr>
          <p:spPr>
            <a:xfrm>
              <a:off x="1360873" y="4623463"/>
              <a:ext cx="381000" cy="5790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1858605" y="4836047"/>
              <a:ext cx="381000" cy="5790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2326028" y="4681454"/>
              <a:ext cx="381000" cy="5790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1316247" y="4108653"/>
              <a:ext cx="395699" cy="543120"/>
            </a:xfrm>
            <a:custGeom>
              <a:rect b="b" l="l" r="r" t="t"/>
              <a:pathLst>
                <a:path extrusionOk="0" h="403807" w="294200">
                  <a:moveTo>
                    <a:pt x="74137" y="245299"/>
                  </a:moveTo>
                  <a:cubicBezTo>
                    <a:pt x="70548" y="278803"/>
                    <a:pt x="72342" y="312905"/>
                    <a:pt x="79522" y="346409"/>
                  </a:cubicBezTo>
                  <a:cubicBezTo>
                    <a:pt x="86701" y="379914"/>
                    <a:pt x="92086" y="388888"/>
                    <a:pt x="124992" y="398460"/>
                  </a:cubicBezTo>
                  <a:cubicBezTo>
                    <a:pt x="158496" y="408033"/>
                    <a:pt x="194992" y="403845"/>
                    <a:pt x="227898" y="393076"/>
                  </a:cubicBezTo>
                  <a:cubicBezTo>
                    <a:pt x="251231" y="385896"/>
                    <a:pt x="275163" y="373931"/>
                    <a:pt x="286530" y="352392"/>
                  </a:cubicBezTo>
                  <a:cubicBezTo>
                    <a:pt x="305077" y="317093"/>
                    <a:pt x="283538" y="274016"/>
                    <a:pt x="288325" y="234529"/>
                  </a:cubicBezTo>
                  <a:cubicBezTo>
                    <a:pt x="279351" y="250085"/>
                    <a:pt x="268581" y="264444"/>
                    <a:pt x="256615" y="277606"/>
                  </a:cubicBezTo>
                  <a:cubicBezTo>
                    <a:pt x="253026" y="281794"/>
                    <a:pt x="248240" y="285384"/>
                    <a:pt x="242855" y="286580"/>
                  </a:cubicBezTo>
                  <a:cubicBezTo>
                    <a:pt x="236274" y="287777"/>
                    <a:pt x="229692" y="283589"/>
                    <a:pt x="224308" y="278803"/>
                  </a:cubicBezTo>
                  <a:cubicBezTo>
                    <a:pt x="213539" y="269828"/>
                    <a:pt x="203368" y="259059"/>
                    <a:pt x="190205" y="253076"/>
                  </a:cubicBezTo>
                  <a:cubicBezTo>
                    <a:pt x="177641" y="247093"/>
                    <a:pt x="160291" y="246495"/>
                    <a:pt x="150718" y="257264"/>
                  </a:cubicBezTo>
                  <a:cubicBezTo>
                    <a:pt x="133368" y="230341"/>
                    <a:pt x="124992" y="187863"/>
                    <a:pt x="150718" y="169316"/>
                  </a:cubicBezTo>
                  <a:cubicBezTo>
                    <a:pt x="168069" y="156752"/>
                    <a:pt x="165077" y="102906"/>
                    <a:pt x="157300" y="78974"/>
                  </a:cubicBezTo>
                  <a:cubicBezTo>
                    <a:pt x="149522" y="55042"/>
                    <a:pt x="136359" y="25726"/>
                    <a:pt x="110633" y="26325"/>
                  </a:cubicBezTo>
                  <a:cubicBezTo>
                    <a:pt x="112428" y="20940"/>
                    <a:pt x="114223" y="16154"/>
                    <a:pt x="116017" y="10769"/>
                  </a:cubicBezTo>
                  <a:cubicBezTo>
                    <a:pt x="98069" y="17949"/>
                    <a:pt x="80719" y="24530"/>
                    <a:pt x="62770" y="31709"/>
                  </a:cubicBezTo>
                  <a:cubicBezTo>
                    <a:pt x="54394" y="20940"/>
                    <a:pt x="45419" y="10171"/>
                    <a:pt x="35847" y="0"/>
                  </a:cubicBezTo>
                  <a:cubicBezTo>
                    <a:pt x="44821" y="22735"/>
                    <a:pt x="23283" y="44872"/>
                    <a:pt x="11317" y="66410"/>
                  </a:cubicBezTo>
                  <a:cubicBezTo>
                    <a:pt x="-1845" y="90342"/>
                    <a:pt x="-3640" y="120256"/>
                    <a:pt x="6531" y="145384"/>
                  </a:cubicBezTo>
                  <a:cubicBezTo>
                    <a:pt x="7129" y="144786"/>
                    <a:pt x="82513" y="161538"/>
                    <a:pt x="74137" y="2452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1622215" y="4529553"/>
              <a:ext cx="50910" cy="42649"/>
            </a:xfrm>
            <a:custGeom>
              <a:rect b="b" l="l" r="r" t="t"/>
              <a:pathLst>
                <a:path extrusionOk="0" h="31709" w="37851">
                  <a:moveTo>
                    <a:pt x="0" y="27521"/>
                  </a:moveTo>
                  <a:cubicBezTo>
                    <a:pt x="2991" y="29316"/>
                    <a:pt x="6581" y="29914"/>
                    <a:pt x="9573" y="29316"/>
                  </a:cubicBezTo>
                  <a:cubicBezTo>
                    <a:pt x="12564" y="28718"/>
                    <a:pt x="16154" y="28119"/>
                    <a:pt x="18547" y="26923"/>
                  </a:cubicBezTo>
                  <a:cubicBezTo>
                    <a:pt x="21539" y="25727"/>
                    <a:pt x="22735" y="23333"/>
                    <a:pt x="22137" y="21538"/>
                  </a:cubicBezTo>
                  <a:cubicBezTo>
                    <a:pt x="21539" y="19743"/>
                    <a:pt x="18547" y="17949"/>
                    <a:pt x="15556" y="16752"/>
                  </a:cubicBezTo>
                  <a:lnTo>
                    <a:pt x="17351" y="12564"/>
                  </a:lnTo>
                  <a:cubicBezTo>
                    <a:pt x="22137" y="14359"/>
                    <a:pt x="28120" y="13761"/>
                    <a:pt x="32906" y="10769"/>
                  </a:cubicBezTo>
                  <a:cubicBezTo>
                    <a:pt x="35897" y="9573"/>
                    <a:pt x="36496" y="8376"/>
                    <a:pt x="34701" y="5983"/>
                  </a:cubicBezTo>
                  <a:cubicBezTo>
                    <a:pt x="33504" y="3590"/>
                    <a:pt x="31111" y="1795"/>
                    <a:pt x="28120" y="0"/>
                  </a:cubicBezTo>
                  <a:cubicBezTo>
                    <a:pt x="31111" y="598"/>
                    <a:pt x="34103" y="2393"/>
                    <a:pt x="35897" y="4188"/>
                  </a:cubicBezTo>
                  <a:cubicBezTo>
                    <a:pt x="37094" y="5385"/>
                    <a:pt x="38291" y="6581"/>
                    <a:pt x="37692" y="9573"/>
                  </a:cubicBezTo>
                  <a:cubicBezTo>
                    <a:pt x="37094" y="11966"/>
                    <a:pt x="35299" y="13162"/>
                    <a:pt x="34103" y="13761"/>
                  </a:cubicBezTo>
                  <a:cubicBezTo>
                    <a:pt x="28718" y="17350"/>
                    <a:pt x="21539" y="18547"/>
                    <a:pt x="15556" y="16752"/>
                  </a:cubicBezTo>
                  <a:lnTo>
                    <a:pt x="17351" y="12564"/>
                  </a:lnTo>
                  <a:cubicBezTo>
                    <a:pt x="19145" y="13162"/>
                    <a:pt x="20940" y="13761"/>
                    <a:pt x="22137" y="14957"/>
                  </a:cubicBezTo>
                  <a:cubicBezTo>
                    <a:pt x="23932" y="16154"/>
                    <a:pt x="25726" y="17350"/>
                    <a:pt x="26325" y="19743"/>
                  </a:cubicBezTo>
                  <a:cubicBezTo>
                    <a:pt x="26923" y="22137"/>
                    <a:pt x="26923" y="24530"/>
                    <a:pt x="25128" y="26325"/>
                  </a:cubicBezTo>
                  <a:cubicBezTo>
                    <a:pt x="23932" y="28119"/>
                    <a:pt x="22137" y="29316"/>
                    <a:pt x="20342" y="29914"/>
                  </a:cubicBezTo>
                  <a:cubicBezTo>
                    <a:pt x="16752" y="31709"/>
                    <a:pt x="13162" y="31709"/>
                    <a:pt x="9573" y="31709"/>
                  </a:cubicBezTo>
                  <a:cubicBezTo>
                    <a:pt x="5983" y="31111"/>
                    <a:pt x="2393" y="29914"/>
                    <a:pt x="0" y="275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1514070" y="4438143"/>
              <a:ext cx="117503" cy="110567"/>
            </a:xfrm>
            <a:custGeom>
              <a:rect b="b" l="l" r="r" t="t"/>
              <a:pathLst>
                <a:path extrusionOk="0" h="82206" w="87363">
                  <a:moveTo>
                    <a:pt x="81149" y="30992"/>
                  </a:moveTo>
                  <a:cubicBezTo>
                    <a:pt x="84141" y="33983"/>
                    <a:pt x="86534" y="38171"/>
                    <a:pt x="87132" y="42359"/>
                  </a:cubicBezTo>
                  <a:cubicBezTo>
                    <a:pt x="89525" y="57915"/>
                    <a:pt x="72773" y="63897"/>
                    <a:pt x="63201" y="57915"/>
                  </a:cubicBezTo>
                  <a:lnTo>
                    <a:pt x="63201" y="57915"/>
                  </a:lnTo>
                  <a:cubicBezTo>
                    <a:pt x="64996" y="62701"/>
                    <a:pt x="60807" y="68086"/>
                    <a:pt x="55423" y="66889"/>
                  </a:cubicBezTo>
                  <a:cubicBezTo>
                    <a:pt x="53628" y="66291"/>
                    <a:pt x="51235" y="65692"/>
                    <a:pt x="49440" y="65094"/>
                  </a:cubicBezTo>
                  <a:cubicBezTo>
                    <a:pt x="47645" y="64496"/>
                    <a:pt x="46448" y="64496"/>
                    <a:pt x="45252" y="65094"/>
                  </a:cubicBezTo>
                  <a:cubicBezTo>
                    <a:pt x="43457" y="66291"/>
                    <a:pt x="44654" y="69282"/>
                    <a:pt x="45252" y="71077"/>
                  </a:cubicBezTo>
                  <a:lnTo>
                    <a:pt x="45252" y="71077"/>
                  </a:lnTo>
                  <a:cubicBezTo>
                    <a:pt x="48842" y="77658"/>
                    <a:pt x="41064" y="84838"/>
                    <a:pt x="34483" y="81248"/>
                  </a:cubicBezTo>
                  <a:cubicBezTo>
                    <a:pt x="12346" y="68684"/>
                    <a:pt x="-2611" y="42359"/>
                    <a:pt x="380" y="16633"/>
                  </a:cubicBezTo>
                  <a:cubicBezTo>
                    <a:pt x="-816" y="17231"/>
                    <a:pt x="23115" y="-29436"/>
                    <a:pt x="81149" y="309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1535465" y="4488587"/>
              <a:ext cx="37820" cy="34601"/>
            </a:xfrm>
            <a:custGeom>
              <a:rect b="b" l="l" r="r" t="t"/>
              <a:pathLst>
                <a:path extrusionOk="0" h="25726" w="28119">
                  <a:moveTo>
                    <a:pt x="0" y="0"/>
                  </a:moveTo>
                  <a:cubicBezTo>
                    <a:pt x="2393" y="2991"/>
                    <a:pt x="4188" y="5983"/>
                    <a:pt x="5983" y="8974"/>
                  </a:cubicBezTo>
                  <a:cubicBezTo>
                    <a:pt x="7778" y="11966"/>
                    <a:pt x="9572" y="14957"/>
                    <a:pt x="11966" y="17350"/>
                  </a:cubicBezTo>
                  <a:cubicBezTo>
                    <a:pt x="14359" y="19743"/>
                    <a:pt x="16752" y="22137"/>
                    <a:pt x="19145" y="22137"/>
                  </a:cubicBezTo>
                  <a:cubicBezTo>
                    <a:pt x="21538" y="22735"/>
                    <a:pt x="25128" y="20940"/>
                    <a:pt x="28120" y="18547"/>
                  </a:cubicBezTo>
                  <a:cubicBezTo>
                    <a:pt x="26325" y="21538"/>
                    <a:pt x="23932" y="25128"/>
                    <a:pt x="19145" y="25726"/>
                  </a:cubicBezTo>
                  <a:cubicBezTo>
                    <a:pt x="14359" y="25726"/>
                    <a:pt x="11368" y="22735"/>
                    <a:pt x="8376" y="20342"/>
                  </a:cubicBezTo>
                  <a:cubicBezTo>
                    <a:pt x="3590" y="13761"/>
                    <a:pt x="1197" y="718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1403918" y="4215606"/>
              <a:ext cx="46953" cy="60494"/>
            </a:xfrm>
            <a:custGeom>
              <a:rect b="b" l="l" r="r" t="t"/>
              <a:pathLst>
                <a:path extrusionOk="0" h="44977" w="34909">
                  <a:moveTo>
                    <a:pt x="24990" y="1705"/>
                  </a:moveTo>
                  <a:cubicBezTo>
                    <a:pt x="9435" y="-6671"/>
                    <a:pt x="-2531" y="17858"/>
                    <a:pt x="461" y="31021"/>
                  </a:cubicBezTo>
                  <a:cubicBezTo>
                    <a:pt x="2256" y="37602"/>
                    <a:pt x="8238" y="43585"/>
                    <a:pt x="14820" y="44781"/>
                  </a:cubicBezTo>
                  <a:cubicBezTo>
                    <a:pt x="17811" y="45380"/>
                    <a:pt x="23794" y="44781"/>
                    <a:pt x="27982" y="40593"/>
                  </a:cubicBezTo>
                  <a:cubicBezTo>
                    <a:pt x="38751" y="30423"/>
                    <a:pt x="36358" y="9482"/>
                    <a:pt x="24990" y="17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1414175" y="4237173"/>
              <a:ext cx="27359" cy="23550"/>
            </a:xfrm>
            <a:custGeom>
              <a:rect b="b" l="l" r="r" t="t"/>
              <a:pathLst>
                <a:path extrusionOk="0" h="17509" w="20341">
                  <a:moveTo>
                    <a:pt x="1196" y="1795"/>
                  </a:moveTo>
                  <a:cubicBezTo>
                    <a:pt x="1795" y="4786"/>
                    <a:pt x="2991" y="7778"/>
                    <a:pt x="4188" y="10171"/>
                  </a:cubicBezTo>
                  <a:cubicBezTo>
                    <a:pt x="5384" y="12564"/>
                    <a:pt x="7179" y="14359"/>
                    <a:pt x="9572" y="14359"/>
                  </a:cubicBezTo>
                  <a:cubicBezTo>
                    <a:pt x="11966" y="14359"/>
                    <a:pt x="13761" y="11966"/>
                    <a:pt x="14957" y="8974"/>
                  </a:cubicBezTo>
                  <a:cubicBezTo>
                    <a:pt x="16154" y="6581"/>
                    <a:pt x="17350" y="3590"/>
                    <a:pt x="18547" y="598"/>
                  </a:cubicBezTo>
                  <a:lnTo>
                    <a:pt x="18547" y="598"/>
                  </a:lnTo>
                  <a:cubicBezTo>
                    <a:pt x="18547" y="0"/>
                    <a:pt x="19145" y="0"/>
                    <a:pt x="19743" y="0"/>
                  </a:cubicBezTo>
                  <a:cubicBezTo>
                    <a:pt x="20342" y="0"/>
                    <a:pt x="20342" y="598"/>
                    <a:pt x="20342" y="1196"/>
                  </a:cubicBezTo>
                  <a:cubicBezTo>
                    <a:pt x="19743" y="4188"/>
                    <a:pt x="19145" y="7179"/>
                    <a:pt x="17949" y="10171"/>
                  </a:cubicBezTo>
                  <a:cubicBezTo>
                    <a:pt x="16752" y="13162"/>
                    <a:pt x="14359" y="16154"/>
                    <a:pt x="10171" y="17350"/>
                  </a:cubicBezTo>
                  <a:cubicBezTo>
                    <a:pt x="8376" y="17949"/>
                    <a:pt x="5983" y="16752"/>
                    <a:pt x="4786" y="15555"/>
                  </a:cubicBezTo>
                  <a:cubicBezTo>
                    <a:pt x="3590" y="14359"/>
                    <a:pt x="2393" y="12564"/>
                    <a:pt x="1795" y="11367"/>
                  </a:cubicBezTo>
                  <a:cubicBezTo>
                    <a:pt x="598" y="8376"/>
                    <a:pt x="0" y="5385"/>
                    <a:pt x="0" y="1795"/>
                  </a:cubicBezTo>
                  <a:cubicBezTo>
                    <a:pt x="0" y="1196"/>
                    <a:pt x="598" y="598"/>
                    <a:pt x="598" y="598"/>
                  </a:cubicBezTo>
                  <a:cubicBezTo>
                    <a:pt x="1196" y="1196"/>
                    <a:pt x="1196" y="1795"/>
                    <a:pt x="1196" y="1795"/>
                  </a:cubicBezTo>
                  <a:lnTo>
                    <a:pt x="1196" y="17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1297705" y="4318300"/>
              <a:ext cx="111852" cy="34401"/>
            </a:xfrm>
            <a:custGeom>
              <a:rect b="b" l="l" r="r" t="t"/>
              <a:pathLst>
                <a:path extrusionOk="0" h="25577" w="83161">
                  <a:moveTo>
                    <a:pt x="83162" y="0"/>
                  </a:moveTo>
                  <a:cubicBezTo>
                    <a:pt x="78974" y="14957"/>
                    <a:pt x="64017" y="20940"/>
                    <a:pt x="49059" y="24530"/>
                  </a:cubicBezTo>
                  <a:cubicBezTo>
                    <a:pt x="34102" y="28718"/>
                    <a:pt x="10769" y="19744"/>
                    <a:pt x="0" y="8376"/>
                  </a:cubicBezTo>
                  <a:cubicBezTo>
                    <a:pt x="0" y="8376"/>
                    <a:pt x="14957" y="7778"/>
                    <a:pt x="38889" y="4188"/>
                  </a:cubicBezTo>
                  <a:cubicBezTo>
                    <a:pt x="62222" y="1197"/>
                    <a:pt x="83162" y="0"/>
                    <a:pt x="8316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1283145" y="4284580"/>
              <a:ext cx="132072" cy="56557"/>
            </a:xfrm>
            <a:custGeom>
              <a:rect b="b" l="l" r="r" t="t"/>
              <a:pathLst>
                <a:path extrusionOk="0" h="42050" w="98195">
                  <a:moveTo>
                    <a:pt x="98196" y="20329"/>
                  </a:moveTo>
                  <a:cubicBezTo>
                    <a:pt x="79649" y="21526"/>
                    <a:pt x="64093" y="21526"/>
                    <a:pt x="50333" y="10158"/>
                  </a:cubicBezTo>
                  <a:cubicBezTo>
                    <a:pt x="46743" y="7167"/>
                    <a:pt x="44350" y="4175"/>
                    <a:pt x="40162" y="1782"/>
                  </a:cubicBezTo>
                  <a:cubicBezTo>
                    <a:pt x="28196" y="-4201"/>
                    <a:pt x="15033" y="5970"/>
                    <a:pt x="5461" y="16141"/>
                  </a:cubicBezTo>
                  <a:cubicBezTo>
                    <a:pt x="3068" y="18534"/>
                    <a:pt x="76" y="21526"/>
                    <a:pt x="76" y="25115"/>
                  </a:cubicBezTo>
                  <a:cubicBezTo>
                    <a:pt x="-1120" y="34688"/>
                    <a:pt x="12042" y="37679"/>
                    <a:pt x="21615" y="37081"/>
                  </a:cubicBezTo>
                  <a:cubicBezTo>
                    <a:pt x="36572" y="36483"/>
                    <a:pt x="41956" y="46654"/>
                    <a:pt x="73067" y="39474"/>
                  </a:cubicBezTo>
                  <a:cubicBezTo>
                    <a:pt x="83837" y="36483"/>
                    <a:pt x="94606" y="31098"/>
                    <a:pt x="98196" y="203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2252003" y="4242226"/>
              <a:ext cx="49039" cy="96606"/>
            </a:xfrm>
            <a:custGeom>
              <a:rect b="b" l="l" r="r" t="t"/>
              <a:pathLst>
                <a:path extrusionOk="0" h="71826" w="36460">
                  <a:moveTo>
                    <a:pt x="32871" y="71022"/>
                  </a:moveTo>
                  <a:cubicBezTo>
                    <a:pt x="28683" y="51877"/>
                    <a:pt x="23897" y="32732"/>
                    <a:pt x="19708" y="13586"/>
                  </a:cubicBezTo>
                  <a:cubicBezTo>
                    <a:pt x="17914" y="6407"/>
                    <a:pt x="11931" y="-3166"/>
                    <a:pt x="5948" y="1022"/>
                  </a:cubicBezTo>
                  <a:cubicBezTo>
                    <a:pt x="2956" y="2817"/>
                    <a:pt x="2358" y="6407"/>
                    <a:pt x="1760" y="9997"/>
                  </a:cubicBezTo>
                  <a:cubicBezTo>
                    <a:pt x="-633" y="23757"/>
                    <a:pt x="-1232" y="38116"/>
                    <a:pt x="4153" y="50680"/>
                  </a:cubicBezTo>
                  <a:cubicBezTo>
                    <a:pt x="9537" y="63244"/>
                    <a:pt x="22700" y="73415"/>
                    <a:pt x="36460" y="716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2237297" y="4338702"/>
              <a:ext cx="77452" cy="38304"/>
            </a:xfrm>
            <a:custGeom>
              <a:rect b="b" l="l" r="r" t="t"/>
              <a:pathLst>
                <a:path extrusionOk="0" h="28479" w="57585">
                  <a:moveTo>
                    <a:pt x="44423" y="1556"/>
                  </a:moveTo>
                  <a:cubicBezTo>
                    <a:pt x="26474" y="-4427"/>
                    <a:pt x="4936" y="7539"/>
                    <a:pt x="150" y="25488"/>
                  </a:cubicBezTo>
                  <a:cubicBezTo>
                    <a:pt x="150" y="26684"/>
                    <a:pt x="-449" y="27881"/>
                    <a:pt x="748" y="28479"/>
                  </a:cubicBezTo>
                  <a:cubicBezTo>
                    <a:pt x="1346" y="28479"/>
                    <a:pt x="1944" y="28479"/>
                    <a:pt x="2543" y="28479"/>
                  </a:cubicBezTo>
                  <a:cubicBezTo>
                    <a:pt x="21688" y="23095"/>
                    <a:pt x="40235" y="15317"/>
                    <a:pt x="57585" y="574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2277105" y="4197773"/>
              <a:ext cx="358768" cy="506826"/>
            </a:xfrm>
            <a:custGeom>
              <a:rect b="b" l="l" r="r" t="t"/>
              <a:pathLst>
                <a:path extrusionOk="0" h="376822" w="266742">
                  <a:moveTo>
                    <a:pt x="66823" y="33534"/>
                  </a:moveTo>
                  <a:cubicBezTo>
                    <a:pt x="53661" y="33534"/>
                    <a:pt x="41097" y="41312"/>
                    <a:pt x="29729" y="48492"/>
                  </a:cubicBezTo>
                  <a:cubicBezTo>
                    <a:pt x="5797" y="62851"/>
                    <a:pt x="-1980" y="94560"/>
                    <a:pt x="413" y="122081"/>
                  </a:cubicBezTo>
                  <a:cubicBezTo>
                    <a:pt x="2806" y="150201"/>
                    <a:pt x="12977" y="176526"/>
                    <a:pt x="14772" y="204645"/>
                  </a:cubicBezTo>
                  <a:cubicBezTo>
                    <a:pt x="16567" y="229175"/>
                    <a:pt x="12379" y="254303"/>
                    <a:pt x="17763" y="278833"/>
                  </a:cubicBezTo>
                  <a:cubicBezTo>
                    <a:pt x="24345" y="309346"/>
                    <a:pt x="47080" y="335671"/>
                    <a:pt x="74003" y="351824"/>
                  </a:cubicBezTo>
                  <a:cubicBezTo>
                    <a:pt x="100926" y="367978"/>
                    <a:pt x="133233" y="374559"/>
                    <a:pt x="164344" y="376354"/>
                  </a:cubicBezTo>
                  <a:cubicBezTo>
                    <a:pt x="182293" y="377551"/>
                    <a:pt x="200840" y="376952"/>
                    <a:pt x="216395" y="368577"/>
                  </a:cubicBezTo>
                  <a:cubicBezTo>
                    <a:pt x="242122" y="354816"/>
                    <a:pt x="254087" y="324303"/>
                    <a:pt x="260070" y="295585"/>
                  </a:cubicBezTo>
                  <a:cubicBezTo>
                    <a:pt x="264857" y="271055"/>
                    <a:pt x="267250" y="245927"/>
                    <a:pt x="266652" y="220799"/>
                  </a:cubicBezTo>
                  <a:cubicBezTo>
                    <a:pt x="241524" y="248919"/>
                    <a:pt x="201438" y="263876"/>
                    <a:pt x="163746" y="258491"/>
                  </a:cubicBezTo>
                  <a:cubicBezTo>
                    <a:pt x="126054" y="253107"/>
                    <a:pt x="91951" y="227978"/>
                    <a:pt x="75797" y="193278"/>
                  </a:cubicBezTo>
                  <a:cubicBezTo>
                    <a:pt x="97934" y="208833"/>
                    <a:pt x="138020" y="180115"/>
                    <a:pt x="138618" y="165756"/>
                  </a:cubicBezTo>
                  <a:cubicBezTo>
                    <a:pt x="139216" y="151397"/>
                    <a:pt x="143404" y="137039"/>
                    <a:pt x="144002" y="122081"/>
                  </a:cubicBezTo>
                  <a:cubicBezTo>
                    <a:pt x="145199" y="100543"/>
                    <a:pt x="138020" y="79004"/>
                    <a:pt x="124857" y="62252"/>
                  </a:cubicBezTo>
                  <a:cubicBezTo>
                    <a:pt x="108703" y="42509"/>
                    <a:pt x="82977" y="25158"/>
                    <a:pt x="84772" y="30"/>
                  </a:cubicBezTo>
                  <a:cubicBezTo>
                    <a:pt x="85370" y="-1166"/>
                    <a:pt x="83575" y="33534"/>
                    <a:pt x="66823" y="335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2352234" y="4311366"/>
              <a:ext cx="45807" cy="48419"/>
            </a:xfrm>
            <a:custGeom>
              <a:rect b="b" l="l" r="r" t="t"/>
              <a:pathLst>
                <a:path extrusionOk="0" h="35999" w="34057">
                  <a:moveTo>
                    <a:pt x="32402" y="5763"/>
                  </a:moveTo>
                  <a:cubicBezTo>
                    <a:pt x="24625" y="-7399"/>
                    <a:pt x="4283" y="4567"/>
                    <a:pt x="693" y="15934"/>
                  </a:cubicBezTo>
                  <a:cubicBezTo>
                    <a:pt x="-1102" y="21917"/>
                    <a:pt x="693" y="28498"/>
                    <a:pt x="4881" y="32686"/>
                  </a:cubicBezTo>
                  <a:cubicBezTo>
                    <a:pt x="6676" y="34481"/>
                    <a:pt x="11462" y="36874"/>
                    <a:pt x="16249" y="35677"/>
                  </a:cubicBezTo>
                  <a:cubicBezTo>
                    <a:pt x="29411" y="33284"/>
                    <a:pt x="37787" y="16532"/>
                    <a:pt x="32402" y="576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364611" y="4324123"/>
              <a:ext cx="25906" cy="22861"/>
            </a:xfrm>
            <a:custGeom>
              <a:rect b="b" l="l" r="r" t="t"/>
              <a:pathLst>
                <a:path extrusionOk="0" h="16997" w="19261">
                  <a:moveTo>
                    <a:pt x="4039" y="1047"/>
                  </a:moveTo>
                  <a:cubicBezTo>
                    <a:pt x="3440" y="3440"/>
                    <a:pt x="2243" y="5833"/>
                    <a:pt x="2243" y="8825"/>
                  </a:cubicBezTo>
                  <a:cubicBezTo>
                    <a:pt x="2243" y="11218"/>
                    <a:pt x="2842" y="13611"/>
                    <a:pt x="4637" y="14209"/>
                  </a:cubicBezTo>
                  <a:cubicBezTo>
                    <a:pt x="6431" y="14808"/>
                    <a:pt x="8825" y="14209"/>
                    <a:pt x="11218" y="13013"/>
                  </a:cubicBezTo>
                  <a:cubicBezTo>
                    <a:pt x="13611" y="11816"/>
                    <a:pt x="15406" y="10021"/>
                    <a:pt x="17799" y="8226"/>
                  </a:cubicBezTo>
                  <a:lnTo>
                    <a:pt x="17799" y="8226"/>
                  </a:lnTo>
                  <a:cubicBezTo>
                    <a:pt x="18397" y="7628"/>
                    <a:pt x="18996" y="8226"/>
                    <a:pt x="18996" y="8226"/>
                  </a:cubicBezTo>
                  <a:cubicBezTo>
                    <a:pt x="19594" y="8825"/>
                    <a:pt x="18996" y="8825"/>
                    <a:pt x="18996" y="9423"/>
                  </a:cubicBezTo>
                  <a:cubicBezTo>
                    <a:pt x="17201" y="11816"/>
                    <a:pt x="15406" y="13611"/>
                    <a:pt x="13013" y="14808"/>
                  </a:cubicBezTo>
                  <a:cubicBezTo>
                    <a:pt x="10620" y="16004"/>
                    <a:pt x="7628" y="17799"/>
                    <a:pt x="4039" y="16602"/>
                  </a:cubicBezTo>
                  <a:cubicBezTo>
                    <a:pt x="2243" y="16004"/>
                    <a:pt x="1047" y="14209"/>
                    <a:pt x="449" y="13013"/>
                  </a:cubicBezTo>
                  <a:cubicBezTo>
                    <a:pt x="-150" y="11218"/>
                    <a:pt x="-150" y="10021"/>
                    <a:pt x="449" y="8226"/>
                  </a:cubicBezTo>
                  <a:cubicBezTo>
                    <a:pt x="1047" y="5235"/>
                    <a:pt x="2243" y="2842"/>
                    <a:pt x="3440" y="449"/>
                  </a:cubicBezTo>
                  <a:cubicBezTo>
                    <a:pt x="3440" y="-150"/>
                    <a:pt x="4039" y="-150"/>
                    <a:pt x="4637" y="449"/>
                  </a:cubicBezTo>
                  <a:cubicBezTo>
                    <a:pt x="4039" y="-150"/>
                    <a:pt x="4039" y="449"/>
                    <a:pt x="4039" y="1047"/>
                  </a:cubicBezTo>
                  <a:lnTo>
                    <a:pt x="4039" y="10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2538713" y="4566502"/>
              <a:ext cx="46029" cy="38136"/>
            </a:xfrm>
            <a:custGeom>
              <a:rect b="b" l="l" r="r" t="t"/>
              <a:pathLst>
                <a:path extrusionOk="0" h="28354" w="34222">
                  <a:moveTo>
                    <a:pt x="0" y="23333"/>
                  </a:moveTo>
                  <a:cubicBezTo>
                    <a:pt x="2393" y="25128"/>
                    <a:pt x="5384" y="25128"/>
                    <a:pt x="8376" y="25128"/>
                  </a:cubicBezTo>
                  <a:cubicBezTo>
                    <a:pt x="11367" y="24530"/>
                    <a:pt x="14359" y="23932"/>
                    <a:pt x="16752" y="22735"/>
                  </a:cubicBezTo>
                  <a:cubicBezTo>
                    <a:pt x="19145" y="21538"/>
                    <a:pt x="20342" y="19743"/>
                    <a:pt x="19743" y="17949"/>
                  </a:cubicBezTo>
                  <a:cubicBezTo>
                    <a:pt x="19145" y="16154"/>
                    <a:pt x="16752" y="14957"/>
                    <a:pt x="13761" y="13761"/>
                  </a:cubicBezTo>
                  <a:lnTo>
                    <a:pt x="14957" y="10171"/>
                  </a:lnTo>
                  <a:cubicBezTo>
                    <a:pt x="19145" y="11367"/>
                    <a:pt x="24530" y="10769"/>
                    <a:pt x="28718" y="8974"/>
                  </a:cubicBezTo>
                  <a:cubicBezTo>
                    <a:pt x="31111" y="7778"/>
                    <a:pt x="31709" y="7180"/>
                    <a:pt x="30513" y="4786"/>
                  </a:cubicBezTo>
                  <a:cubicBezTo>
                    <a:pt x="29316" y="2393"/>
                    <a:pt x="27521" y="1197"/>
                    <a:pt x="25128" y="0"/>
                  </a:cubicBezTo>
                  <a:cubicBezTo>
                    <a:pt x="27521" y="598"/>
                    <a:pt x="30513" y="1795"/>
                    <a:pt x="32307" y="4188"/>
                  </a:cubicBezTo>
                  <a:cubicBezTo>
                    <a:pt x="32906" y="5384"/>
                    <a:pt x="34701" y="6581"/>
                    <a:pt x="34102" y="8974"/>
                  </a:cubicBezTo>
                  <a:cubicBezTo>
                    <a:pt x="33504" y="10769"/>
                    <a:pt x="32307" y="11966"/>
                    <a:pt x="31111" y="12564"/>
                  </a:cubicBezTo>
                  <a:cubicBezTo>
                    <a:pt x="26325" y="15555"/>
                    <a:pt x="20342" y="16752"/>
                    <a:pt x="14359" y="14957"/>
                  </a:cubicBezTo>
                  <a:lnTo>
                    <a:pt x="15555" y="11367"/>
                  </a:lnTo>
                  <a:cubicBezTo>
                    <a:pt x="18547" y="12564"/>
                    <a:pt x="22136" y="13761"/>
                    <a:pt x="23333" y="17949"/>
                  </a:cubicBezTo>
                  <a:cubicBezTo>
                    <a:pt x="23932" y="19743"/>
                    <a:pt x="23932" y="22137"/>
                    <a:pt x="22735" y="23932"/>
                  </a:cubicBezTo>
                  <a:cubicBezTo>
                    <a:pt x="21538" y="25726"/>
                    <a:pt x="19743" y="26325"/>
                    <a:pt x="18547" y="26923"/>
                  </a:cubicBezTo>
                  <a:cubicBezTo>
                    <a:pt x="15555" y="28120"/>
                    <a:pt x="11966" y="28718"/>
                    <a:pt x="8974" y="28120"/>
                  </a:cubicBezTo>
                  <a:cubicBezTo>
                    <a:pt x="5384" y="26923"/>
                    <a:pt x="2393" y="25726"/>
                    <a:pt x="0" y="23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2390132" y="4449229"/>
              <a:ext cx="179428" cy="145650"/>
            </a:xfrm>
            <a:custGeom>
              <a:rect b="b" l="l" r="r" t="t"/>
              <a:pathLst>
                <a:path extrusionOk="0" h="108290" w="133404">
                  <a:moveTo>
                    <a:pt x="133405" y="14359"/>
                  </a:moveTo>
                  <a:cubicBezTo>
                    <a:pt x="133405" y="14359"/>
                    <a:pt x="125029" y="53248"/>
                    <a:pt x="99900" y="80769"/>
                  </a:cubicBezTo>
                  <a:cubicBezTo>
                    <a:pt x="83747" y="98718"/>
                    <a:pt x="61012" y="108290"/>
                    <a:pt x="38277" y="108290"/>
                  </a:cubicBezTo>
                  <a:cubicBezTo>
                    <a:pt x="26910" y="108290"/>
                    <a:pt x="14944" y="105299"/>
                    <a:pt x="7166" y="95726"/>
                  </a:cubicBezTo>
                  <a:cubicBezTo>
                    <a:pt x="-612" y="86752"/>
                    <a:pt x="-3005" y="70000"/>
                    <a:pt x="4773" y="61025"/>
                  </a:cubicBezTo>
                  <a:cubicBezTo>
                    <a:pt x="11354" y="53846"/>
                    <a:pt x="21525" y="53248"/>
                    <a:pt x="30499" y="52051"/>
                  </a:cubicBezTo>
                  <a:cubicBezTo>
                    <a:pt x="62208" y="49060"/>
                    <a:pt x="89131" y="26923"/>
                    <a:pt x="110071" y="0"/>
                  </a:cubicBezTo>
                  <a:cubicBezTo>
                    <a:pt x="110071" y="0"/>
                    <a:pt x="110670" y="26325"/>
                    <a:pt x="107679" y="33504"/>
                  </a:cubicBezTo>
                  <a:cubicBezTo>
                    <a:pt x="107080" y="34102"/>
                    <a:pt x="126823" y="20342"/>
                    <a:pt x="133405" y="143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2433488" y="4504653"/>
              <a:ext cx="78860" cy="45035"/>
            </a:xfrm>
            <a:custGeom>
              <a:rect b="b" l="l" r="r" t="t"/>
              <a:pathLst>
                <a:path extrusionOk="0" h="33483" w="58632">
                  <a:moveTo>
                    <a:pt x="58632" y="0"/>
                  </a:moveTo>
                  <a:cubicBezTo>
                    <a:pt x="52649" y="10171"/>
                    <a:pt x="44274" y="19145"/>
                    <a:pt x="34701" y="25726"/>
                  </a:cubicBezTo>
                  <a:cubicBezTo>
                    <a:pt x="29914" y="28718"/>
                    <a:pt x="23932" y="31709"/>
                    <a:pt x="17949" y="32906"/>
                  </a:cubicBezTo>
                  <a:cubicBezTo>
                    <a:pt x="11966" y="34103"/>
                    <a:pt x="5385" y="33504"/>
                    <a:pt x="0" y="30513"/>
                  </a:cubicBezTo>
                  <a:cubicBezTo>
                    <a:pt x="11966" y="32906"/>
                    <a:pt x="22735" y="28718"/>
                    <a:pt x="31709" y="22137"/>
                  </a:cubicBezTo>
                  <a:cubicBezTo>
                    <a:pt x="36496" y="19145"/>
                    <a:pt x="40684" y="15556"/>
                    <a:pt x="45470" y="11367"/>
                  </a:cubicBezTo>
                  <a:cubicBezTo>
                    <a:pt x="50256" y="7778"/>
                    <a:pt x="54445" y="4188"/>
                    <a:pt x="58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1847335" y="4283896"/>
              <a:ext cx="211501" cy="269857"/>
            </a:xfrm>
            <a:custGeom>
              <a:rect b="b" l="l" r="r" t="t"/>
              <a:pathLst>
                <a:path extrusionOk="0" h="200637" w="157250">
                  <a:moveTo>
                    <a:pt x="73431" y="2890"/>
                  </a:moveTo>
                  <a:cubicBezTo>
                    <a:pt x="73431" y="-10870"/>
                    <a:pt x="82405" y="28617"/>
                    <a:pt x="94371" y="35198"/>
                  </a:cubicBezTo>
                  <a:cubicBezTo>
                    <a:pt x="106337" y="41779"/>
                    <a:pt x="120098" y="45369"/>
                    <a:pt x="131465" y="52548"/>
                  </a:cubicBezTo>
                  <a:cubicBezTo>
                    <a:pt x="146422" y="62719"/>
                    <a:pt x="156593" y="80069"/>
                    <a:pt x="157191" y="98616"/>
                  </a:cubicBezTo>
                  <a:cubicBezTo>
                    <a:pt x="157790" y="111779"/>
                    <a:pt x="153602" y="125539"/>
                    <a:pt x="155396" y="138702"/>
                  </a:cubicBezTo>
                  <a:cubicBezTo>
                    <a:pt x="157191" y="151864"/>
                    <a:pt x="144627" y="180582"/>
                    <a:pt x="125482" y="189556"/>
                  </a:cubicBezTo>
                  <a:cubicBezTo>
                    <a:pt x="104542" y="200326"/>
                    <a:pt x="79414" y="203915"/>
                    <a:pt x="56081" y="197334"/>
                  </a:cubicBezTo>
                  <a:cubicBezTo>
                    <a:pt x="32747" y="190753"/>
                    <a:pt x="13004" y="174001"/>
                    <a:pt x="4628" y="151864"/>
                  </a:cubicBezTo>
                  <a:cubicBezTo>
                    <a:pt x="440" y="139898"/>
                    <a:pt x="-757" y="126736"/>
                    <a:pt x="440" y="113574"/>
                  </a:cubicBezTo>
                  <a:cubicBezTo>
                    <a:pt x="2833" y="85454"/>
                    <a:pt x="17192" y="56736"/>
                    <a:pt x="41722" y="42377"/>
                  </a:cubicBezTo>
                  <a:cubicBezTo>
                    <a:pt x="48901" y="38189"/>
                    <a:pt x="56679" y="35198"/>
                    <a:pt x="61465" y="29215"/>
                  </a:cubicBezTo>
                  <a:cubicBezTo>
                    <a:pt x="65653" y="23830"/>
                    <a:pt x="66850" y="16651"/>
                    <a:pt x="65055" y="10070"/>
                  </a:cubicBezTo>
                  <a:cubicBezTo>
                    <a:pt x="65055" y="10668"/>
                    <a:pt x="73431" y="26223"/>
                    <a:pt x="73431" y="28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1949583" y="4401554"/>
              <a:ext cx="44740" cy="50564"/>
            </a:xfrm>
            <a:custGeom>
              <a:rect b="b" l="l" r="r" t="t"/>
              <a:pathLst>
                <a:path extrusionOk="0" h="37594" w="33264">
                  <a:moveTo>
                    <a:pt x="30178" y="4399"/>
                  </a:moveTo>
                  <a:cubicBezTo>
                    <a:pt x="20606" y="-7567"/>
                    <a:pt x="2059" y="7391"/>
                    <a:pt x="264" y="19356"/>
                  </a:cubicBezTo>
                  <a:cubicBezTo>
                    <a:pt x="-933" y="25339"/>
                    <a:pt x="2059" y="31920"/>
                    <a:pt x="6845" y="35510"/>
                  </a:cubicBezTo>
                  <a:cubicBezTo>
                    <a:pt x="9238" y="37305"/>
                    <a:pt x="14025" y="38502"/>
                    <a:pt x="18811" y="36707"/>
                  </a:cubicBezTo>
                  <a:cubicBezTo>
                    <a:pt x="31375" y="31920"/>
                    <a:pt x="37358" y="14570"/>
                    <a:pt x="30178" y="43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1961986" y="4414689"/>
              <a:ext cx="24744" cy="23493"/>
            </a:xfrm>
            <a:custGeom>
              <a:rect b="b" l="l" r="r" t="t"/>
              <a:pathLst>
                <a:path extrusionOk="0" h="17467" w="18397">
                  <a:moveTo>
                    <a:pt x="2991" y="1795"/>
                  </a:moveTo>
                  <a:cubicBezTo>
                    <a:pt x="2393" y="4188"/>
                    <a:pt x="2393" y="7180"/>
                    <a:pt x="2393" y="9573"/>
                  </a:cubicBezTo>
                  <a:cubicBezTo>
                    <a:pt x="2393" y="11966"/>
                    <a:pt x="3590" y="14359"/>
                    <a:pt x="5385" y="14359"/>
                  </a:cubicBezTo>
                  <a:cubicBezTo>
                    <a:pt x="7180" y="14957"/>
                    <a:pt x="9573" y="13761"/>
                    <a:pt x="11368" y="11966"/>
                  </a:cubicBezTo>
                  <a:cubicBezTo>
                    <a:pt x="13162" y="10171"/>
                    <a:pt x="14957" y="8376"/>
                    <a:pt x="16752" y="6581"/>
                  </a:cubicBezTo>
                  <a:lnTo>
                    <a:pt x="16752" y="6581"/>
                  </a:lnTo>
                  <a:cubicBezTo>
                    <a:pt x="17351" y="5983"/>
                    <a:pt x="17949" y="5983"/>
                    <a:pt x="17949" y="6581"/>
                  </a:cubicBezTo>
                  <a:cubicBezTo>
                    <a:pt x="18547" y="7180"/>
                    <a:pt x="18547" y="7180"/>
                    <a:pt x="17949" y="7778"/>
                  </a:cubicBezTo>
                  <a:cubicBezTo>
                    <a:pt x="16752" y="10171"/>
                    <a:pt x="14957" y="12564"/>
                    <a:pt x="12564" y="14359"/>
                  </a:cubicBezTo>
                  <a:cubicBezTo>
                    <a:pt x="10171" y="16154"/>
                    <a:pt x="7778" y="17949"/>
                    <a:pt x="4188" y="17351"/>
                  </a:cubicBezTo>
                  <a:cubicBezTo>
                    <a:pt x="2393" y="16752"/>
                    <a:pt x="1197" y="15556"/>
                    <a:pt x="599" y="13761"/>
                  </a:cubicBezTo>
                  <a:cubicBezTo>
                    <a:pt x="0" y="11966"/>
                    <a:pt x="0" y="10769"/>
                    <a:pt x="0" y="8974"/>
                  </a:cubicBezTo>
                  <a:cubicBezTo>
                    <a:pt x="0" y="5983"/>
                    <a:pt x="599" y="3590"/>
                    <a:pt x="1795" y="598"/>
                  </a:cubicBezTo>
                  <a:cubicBezTo>
                    <a:pt x="1795" y="0"/>
                    <a:pt x="2393" y="0"/>
                    <a:pt x="2991" y="0"/>
                  </a:cubicBezTo>
                  <a:cubicBezTo>
                    <a:pt x="2393" y="1197"/>
                    <a:pt x="2991" y="1795"/>
                    <a:pt x="2991" y="1795"/>
                  </a:cubicBezTo>
                  <a:lnTo>
                    <a:pt x="2991" y="17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1805276" y="4448426"/>
              <a:ext cx="96641" cy="20221"/>
            </a:xfrm>
            <a:custGeom>
              <a:rect b="b" l="l" r="r" t="t"/>
              <a:pathLst>
                <a:path extrusionOk="0" h="15034" w="71852">
                  <a:moveTo>
                    <a:pt x="71853" y="13761"/>
                  </a:moveTo>
                  <a:cubicBezTo>
                    <a:pt x="70058" y="8376"/>
                    <a:pt x="68263" y="0"/>
                    <a:pt x="58092" y="0"/>
                  </a:cubicBezTo>
                  <a:cubicBezTo>
                    <a:pt x="47323" y="0"/>
                    <a:pt x="-6523" y="0"/>
                    <a:pt x="656" y="7778"/>
                  </a:cubicBezTo>
                  <a:cubicBezTo>
                    <a:pt x="12622" y="19145"/>
                    <a:pt x="41340" y="13761"/>
                    <a:pt x="71853" y="1376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1821215" y="4362447"/>
              <a:ext cx="80930" cy="104642"/>
            </a:xfrm>
            <a:custGeom>
              <a:rect b="b" l="l" r="r" t="t"/>
              <a:pathLst>
                <a:path extrusionOk="0" h="77801" w="60171">
                  <a:moveTo>
                    <a:pt x="59980" y="77801"/>
                  </a:moveTo>
                  <a:cubicBezTo>
                    <a:pt x="62972" y="48485"/>
                    <a:pt x="22288" y="41306"/>
                    <a:pt x="12716" y="3613"/>
                  </a:cubicBezTo>
                  <a:cubicBezTo>
                    <a:pt x="8527" y="-12540"/>
                    <a:pt x="-6430" y="29938"/>
                    <a:pt x="3143" y="43100"/>
                  </a:cubicBezTo>
                  <a:cubicBezTo>
                    <a:pt x="13314" y="56861"/>
                    <a:pt x="44425" y="73015"/>
                    <a:pt x="59980" y="77801"/>
                  </a:cubicBezTo>
                  <a:cubicBezTo>
                    <a:pt x="62972" y="72416"/>
                    <a:pt x="29468" y="43699"/>
                    <a:pt x="59980" y="7780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1751537" y="4610914"/>
              <a:ext cx="153143" cy="73366"/>
            </a:xfrm>
            <a:custGeom>
              <a:rect b="b" l="l" r="r" t="t"/>
              <a:pathLst>
                <a:path extrusionOk="0" h="54547" w="113861">
                  <a:moveTo>
                    <a:pt x="106495" y="27946"/>
                  </a:moveTo>
                  <a:cubicBezTo>
                    <a:pt x="101111" y="44698"/>
                    <a:pt x="90940" y="50681"/>
                    <a:pt x="69401" y="54270"/>
                  </a:cubicBezTo>
                  <a:cubicBezTo>
                    <a:pt x="59829" y="56065"/>
                    <a:pt x="52649" y="48886"/>
                    <a:pt x="49059" y="39911"/>
                  </a:cubicBezTo>
                  <a:cubicBezTo>
                    <a:pt x="47265" y="35723"/>
                    <a:pt x="11966" y="39313"/>
                    <a:pt x="0" y="37518"/>
                  </a:cubicBezTo>
                  <a:cubicBezTo>
                    <a:pt x="63418" y="24356"/>
                    <a:pt x="83162" y="9997"/>
                    <a:pt x="105897" y="424"/>
                  </a:cubicBezTo>
                  <a:cubicBezTo>
                    <a:pt x="110085" y="-1371"/>
                    <a:pt x="114871" y="2817"/>
                    <a:pt x="113675" y="7604"/>
                  </a:cubicBezTo>
                  <a:lnTo>
                    <a:pt x="106495" y="279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1820615" y="4642811"/>
              <a:ext cx="44257" cy="15289"/>
            </a:xfrm>
            <a:custGeom>
              <a:rect b="b" l="l" r="r" t="t"/>
              <a:pathLst>
                <a:path extrusionOk="0" h="11367" w="32905">
                  <a:moveTo>
                    <a:pt x="32906" y="0"/>
                  </a:moveTo>
                  <a:cubicBezTo>
                    <a:pt x="29316" y="4786"/>
                    <a:pt x="23932" y="8376"/>
                    <a:pt x="17949" y="10171"/>
                  </a:cubicBezTo>
                  <a:cubicBezTo>
                    <a:pt x="14957" y="10769"/>
                    <a:pt x="11966" y="11367"/>
                    <a:pt x="8974" y="11367"/>
                  </a:cubicBezTo>
                  <a:cubicBezTo>
                    <a:pt x="5983" y="11367"/>
                    <a:pt x="2991" y="10769"/>
                    <a:pt x="0" y="9572"/>
                  </a:cubicBezTo>
                  <a:cubicBezTo>
                    <a:pt x="5983" y="8376"/>
                    <a:pt x="11368" y="7778"/>
                    <a:pt x="16752" y="6581"/>
                  </a:cubicBezTo>
                  <a:cubicBezTo>
                    <a:pt x="22735" y="4188"/>
                    <a:pt x="27521" y="2393"/>
                    <a:pt x="32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1864690" y="4479752"/>
              <a:ext cx="303693" cy="380080"/>
            </a:xfrm>
            <a:custGeom>
              <a:rect b="b" l="l" r="r" t="t"/>
              <a:pathLst>
                <a:path extrusionOk="0" h="282587" w="225794">
                  <a:moveTo>
                    <a:pt x="25205" y="15556"/>
                  </a:moveTo>
                  <a:cubicBezTo>
                    <a:pt x="30590" y="61025"/>
                    <a:pt x="-5308" y="139401"/>
                    <a:pt x="675" y="184871"/>
                  </a:cubicBezTo>
                  <a:cubicBezTo>
                    <a:pt x="4265" y="214786"/>
                    <a:pt x="25803" y="239914"/>
                    <a:pt x="50932" y="256666"/>
                  </a:cubicBezTo>
                  <a:cubicBezTo>
                    <a:pt x="76060" y="273418"/>
                    <a:pt x="105974" y="284188"/>
                    <a:pt x="135889" y="282392"/>
                  </a:cubicBezTo>
                  <a:cubicBezTo>
                    <a:pt x="165803" y="281196"/>
                    <a:pt x="196316" y="266837"/>
                    <a:pt x="213666" y="242307"/>
                  </a:cubicBezTo>
                  <a:cubicBezTo>
                    <a:pt x="227427" y="223760"/>
                    <a:pt x="231615" y="194444"/>
                    <a:pt x="214863" y="178888"/>
                  </a:cubicBezTo>
                  <a:cubicBezTo>
                    <a:pt x="207085" y="186666"/>
                    <a:pt x="197512" y="194444"/>
                    <a:pt x="186743" y="194444"/>
                  </a:cubicBezTo>
                  <a:cubicBezTo>
                    <a:pt x="170589" y="194444"/>
                    <a:pt x="159820" y="177094"/>
                    <a:pt x="155632" y="160940"/>
                  </a:cubicBezTo>
                  <a:cubicBezTo>
                    <a:pt x="151444" y="145384"/>
                    <a:pt x="149051" y="127436"/>
                    <a:pt x="137085" y="116667"/>
                  </a:cubicBezTo>
                  <a:cubicBezTo>
                    <a:pt x="120333" y="102307"/>
                    <a:pt x="89820" y="105897"/>
                    <a:pt x="79649" y="85555"/>
                  </a:cubicBezTo>
                  <a:cubicBezTo>
                    <a:pt x="76658" y="79573"/>
                    <a:pt x="76658" y="72393"/>
                    <a:pt x="76060" y="65812"/>
                  </a:cubicBezTo>
                  <a:cubicBezTo>
                    <a:pt x="76060" y="43675"/>
                    <a:pt x="76658" y="22137"/>
                    <a:pt x="7845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1980792" y="4620095"/>
              <a:ext cx="171067" cy="79086"/>
            </a:xfrm>
            <a:custGeom>
              <a:rect b="b" l="l" r="r" t="t"/>
              <a:pathLst>
                <a:path extrusionOk="0" h="58800" w="127187">
                  <a:moveTo>
                    <a:pt x="9923" y="168"/>
                  </a:moveTo>
                  <a:cubicBezTo>
                    <a:pt x="3940" y="-1029"/>
                    <a:pt x="-1444" y="4356"/>
                    <a:pt x="351" y="10339"/>
                  </a:cubicBezTo>
                  <a:cubicBezTo>
                    <a:pt x="5735" y="34869"/>
                    <a:pt x="35650" y="58202"/>
                    <a:pt x="60180" y="58800"/>
                  </a:cubicBezTo>
                  <a:cubicBezTo>
                    <a:pt x="70351" y="58800"/>
                    <a:pt x="81120" y="55809"/>
                    <a:pt x="90094" y="51023"/>
                  </a:cubicBezTo>
                  <a:cubicBezTo>
                    <a:pt x="82914" y="48031"/>
                    <a:pt x="75735" y="45040"/>
                    <a:pt x="68556" y="42646"/>
                  </a:cubicBezTo>
                  <a:cubicBezTo>
                    <a:pt x="88897" y="43245"/>
                    <a:pt x="109837" y="37262"/>
                    <a:pt x="127188" y="26492"/>
                  </a:cubicBezTo>
                  <a:cubicBezTo>
                    <a:pt x="82914" y="22304"/>
                    <a:pt x="50607" y="14527"/>
                    <a:pt x="9923" y="168"/>
                  </a:cubicBezTo>
                  <a:lnTo>
                    <a:pt x="9923" y="16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038294" y="4658875"/>
              <a:ext cx="65984" cy="9656"/>
            </a:xfrm>
            <a:custGeom>
              <a:rect b="b" l="l" r="r" t="t"/>
              <a:pathLst>
                <a:path extrusionOk="0" h="7179" w="49059">
                  <a:moveTo>
                    <a:pt x="0" y="0"/>
                  </a:moveTo>
                  <a:cubicBezTo>
                    <a:pt x="8376" y="1795"/>
                    <a:pt x="16154" y="2991"/>
                    <a:pt x="24530" y="2991"/>
                  </a:cubicBezTo>
                  <a:cubicBezTo>
                    <a:pt x="28718" y="2991"/>
                    <a:pt x="32906" y="2991"/>
                    <a:pt x="36496" y="2393"/>
                  </a:cubicBezTo>
                  <a:cubicBezTo>
                    <a:pt x="40684" y="1795"/>
                    <a:pt x="44872" y="598"/>
                    <a:pt x="49060" y="0"/>
                  </a:cubicBezTo>
                  <a:cubicBezTo>
                    <a:pt x="45470" y="2393"/>
                    <a:pt x="41880" y="4786"/>
                    <a:pt x="37693" y="5384"/>
                  </a:cubicBezTo>
                  <a:cubicBezTo>
                    <a:pt x="33504" y="6581"/>
                    <a:pt x="29316" y="7180"/>
                    <a:pt x="24530" y="7180"/>
                  </a:cubicBezTo>
                  <a:cubicBezTo>
                    <a:pt x="16154" y="7180"/>
                    <a:pt x="7180" y="538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016606" y="4711889"/>
              <a:ext cx="46029" cy="38136"/>
            </a:xfrm>
            <a:custGeom>
              <a:rect b="b" l="l" r="r" t="t"/>
              <a:pathLst>
                <a:path extrusionOk="0" h="28354" w="34222">
                  <a:moveTo>
                    <a:pt x="0" y="23333"/>
                  </a:moveTo>
                  <a:cubicBezTo>
                    <a:pt x="2393" y="25128"/>
                    <a:pt x="5384" y="25128"/>
                    <a:pt x="8376" y="25128"/>
                  </a:cubicBezTo>
                  <a:cubicBezTo>
                    <a:pt x="11367" y="24530"/>
                    <a:pt x="14359" y="23932"/>
                    <a:pt x="16752" y="22735"/>
                  </a:cubicBezTo>
                  <a:cubicBezTo>
                    <a:pt x="19145" y="21539"/>
                    <a:pt x="20342" y="19743"/>
                    <a:pt x="19743" y="17949"/>
                  </a:cubicBezTo>
                  <a:cubicBezTo>
                    <a:pt x="19145" y="16154"/>
                    <a:pt x="16752" y="14957"/>
                    <a:pt x="13761" y="13761"/>
                  </a:cubicBezTo>
                  <a:lnTo>
                    <a:pt x="14957" y="10171"/>
                  </a:lnTo>
                  <a:cubicBezTo>
                    <a:pt x="19145" y="11368"/>
                    <a:pt x="24530" y="10769"/>
                    <a:pt x="28718" y="8974"/>
                  </a:cubicBezTo>
                  <a:cubicBezTo>
                    <a:pt x="31111" y="7778"/>
                    <a:pt x="31709" y="7180"/>
                    <a:pt x="30513" y="4786"/>
                  </a:cubicBezTo>
                  <a:cubicBezTo>
                    <a:pt x="29316" y="2393"/>
                    <a:pt x="27521" y="1197"/>
                    <a:pt x="25128" y="0"/>
                  </a:cubicBezTo>
                  <a:cubicBezTo>
                    <a:pt x="27521" y="599"/>
                    <a:pt x="30513" y="1795"/>
                    <a:pt x="32307" y="4188"/>
                  </a:cubicBezTo>
                  <a:cubicBezTo>
                    <a:pt x="32906" y="5385"/>
                    <a:pt x="34701" y="6581"/>
                    <a:pt x="34102" y="8974"/>
                  </a:cubicBezTo>
                  <a:cubicBezTo>
                    <a:pt x="33504" y="10769"/>
                    <a:pt x="32307" y="11966"/>
                    <a:pt x="31111" y="12564"/>
                  </a:cubicBezTo>
                  <a:cubicBezTo>
                    <a:pt x="26325" y="15556"/>
                    <a:pt x="20342" y="16752"/>
                    <a:pt x="14359" y="14957"/>
                  </a:cubicBezTo>
                  <a:lnTo>
                    <a:pt x="15555" y="11368"/>
                  </a:lnTo>
                  <a:cubicBezTo>
                    <a:pt x="18547" y="12564"/>
                    <a:pt x="22136" y="13761"/>
                    <a:pt x="23333" y="17949"/>
                  </a:cubicBezTo>
                  <a:cubicBezTo>
                    <a:pt x="23932" y="19743"/>
                    <a:pt x="23932" y="22137"/>
                    <a:pt x="22735" y="23932"/>
                  </a:cubicBezTo>
                  <a:cubicBezTo>
                    <a:pt x="21538" y="25726"/>
                    <a:pt x="19743" y="26325"/>
                    <a:pt x="18547" y="26923"/>
                  </a:cubicBezTo>
                  <a:cubicBezTo>
                    <a:pt x="15555" y="28120"/>
                    <a:pt x="11966" y="28718"/>
                    <a:pt x="8974" y="28120"/>
                  </a:cubicBezTo>
                  <a:cubicBezTo>
                    <a:pt x="5384" y="26923"/>
                    <a:pt x="1795" y="25726"/>
                    <a:pt x="0" y="23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6" name="Google Shape;396;p9"/>
          <p:cNvGrpSpPr/>
          <p:nvPr/>
        </p:nvGrpSpPr>
        <p:grpSpPr>
          <a:xfrm rot="-304857">
            <a:off x="-204346" y="4094539"/>
            <a:ext cx="1158021" cy="1511814"/>
            <a:chOff x="5998706" y="953669"/>
            <a:chExt cx="2042988" cy="2667151"/>
          </a:xfrm>
        </p:grpSpPr>
        <p:sp>
          <p:nvSpPr>
            <p:cNvPr id="397" name="Google Shape;397;p9"/>
            <p:cNvSpPr/>
            <p:nvPr/>
          </p:nvSpPr>
          <p:spPr>
            <a:xfrm>
              <a:off x="7103844" y="2040666"/>
              <a:ext cx="258356" cy="203066"/>
            </a:xfrm>
            <a:custGeom>
              <a:rect b="b" l="l" r="r" t="t"/>
              <a:pathLst>
                <a:path extrusionOk="0" h="259509" w="330167">
                  <a:moveTo>
                    <a:pt x="115093" y="76478"/>
                  </a:moveTo>
                  <a:cubicBezTo>
                    <a:pt x="150268" y="41899"/>
                    <a:pt x="193194" y="13877"/>
                    <a:pt x="241486" y="3146"/>
                  </a:cubicBezTo>
                  <a:cubicBezTo>
                    <a:pt x="256987" y="-431"/>
                    <a:pt x="273084" y="-1624"/>
                    <a:pt x="287989" y="3146"/>
                  </a:cubicBezTo>
                  <a:cubicBezTo>
                    <a:pt x="322568" y="14474"/>
                    <a:pt x="337473" y="59188"/>
                    <a:pt x="326742" y="93767"/>
                  </a:cubicBezTo>
                  <a:cubicBezTo>
                    <a:pt x="316606" y="128943"/>
                    <a:pt x="287989" y="155175"/>
                    <a:pt x="258179" y="176042"/>
                  </a:cubicBezTo>
                  <a:cubicBezTo>
                    <a:pt x="186039" y="226719"/>
                    <a:pt x="98995" y="256529"/>
                    <a:pt x="10759" y="259510"/>
                  </a:cubicBezTo>
                  <a:cubicBezTo>
                    <a:pt x="7778" y="259510"/>
                    <a:pt x="3604" y="259510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6260" y="180216"/>
                    <a:pt x="65012" y="124770"/>
                    <a:pt x="115093" y="76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6869423" y="3148455"/>
              <a:ext cx="258356" cy="203066"/>
            </a:xfrm>
            <a:custGeom>
              <a:rect b="b" l="l" r="r" t="t"/>
              <a:pathLst>
                <a:path extrusionOk="0" h="259509" w="330167">
                  <a:moveTo>
                    <a:pt x="115093" y="76478"/>
                  </a:moveTo>
                  <a:cubicBezTo>
                    <a:pt x="150268" y="41899"/>
                    <a:pt x="193194" y="13877"/>
                    <a:pt x="241486" y="3146"/>
                  </a:cubicBezTo>
                  <a:cubicBezTo>
                    <a:pt x="256987" y="-431"/>
                    <a:pt x="273084" y="-1624"/>
                    <a:pt x="287989" y="3146"/>
                  </a:cubicBezTo>
                  <a:cubicBezTo>
                    <a:pt x="322569" y="14473"/>
                    <a:pt x="337474" y="59188"/>
                    <a:pt x="326742" y="93767"/>
                  </a:cubicBezTo>
                  <a:cubicBezTo>
                    <a:pt x="316607" y="128943"/>
                    <a:pt x="287989" y="155176"/>
                    <a:pt x="258179" y="176042"/>
                  </a:cubicBezTo>
                  <a:cubicBezTo>
                    <a:pt x="186040" y="226719"/>
                    <a:pt x="98996" y="256529"/>
                    <a:pt x="10759" y="259510"/>
                  </a:cubicBezTo>
                  <a:cubicBezTo>
                    <a:pt x="7778" y="259510"/>
                    <a:pt x="3605" y="259510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5664" y="180215"/>
                    <a:pt x="65012" y="125366"/>
                    <a:pt x="115093" y="764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6947252" y="2634874"/>
              <a:ext cx="258356" cy="203066"/>
            </a:xfrm>
            <a:custGeom>
              <a:rect b="b" l="l" r="r" t="t"/>
              <a:pathLst>
                <a:path extrusionOk="0" h="259509" w="330167">
                  <a:moveTo>
                    <a:pt x="115093" y="76478"/>
                  </a:moveTo>
                  <a:cubicBezTo>
                    <a:pt x="150268" y="41899"/>
                    <a:pt x="193195" y="13877"/>
                    <a:pt x="241486" y="3146"/>
                  </a:cubicBezTo>
                  <a:cubicBezTo>
                    <a:pt x="256987" y="-432"/>
                    <a:pt x="273084" y="-1624"/>
                    <a:pt x="287989" y="3146"/>
                  </a:cubicBezTo>
                  <a:cubicBezTo>
                    <a:pt x="322568" y="14473"/>
                    <a:pt x="337473" y="59188"/>
                    <a:pt x="326742" y="93768"/>
                  </a:cubicBezTo>
                  <a:cubicBezTo>
                    <a:pt x="316607" y="128943"/>
                    <a:pt x="287989" y="155175"/>
                    <a:pt x="258179" y="176042"/>
                  </a:cubicBezTo>
                  <a:cubicBezTo>
                    <a:pt x="186040" y="226719"/>
                    <a:pt x="98996" y="256529"/>
                    <a:pt x="10758" y="259509"/>
                  </a:cubicBezTo>
                  <a:cubicBezTo>
                    <a:pt x="7778" y="259509"/>
                    <a:pt x="3604" y="259509"/>
                    <a:pt x="1816" y="257125"/>
                  </a:cubicBezTo>
                  <a:cubicBezTo>
                    <a:pt x="-1165" y="254144"/>
                    <a:pt x="27" y="248182"/>
                    <a:pt x="1816" y="244008"/>
                  </a:cubicBezTo>
                  <a:cubicBezTo>
                    <a:pt x="25663" y="180216"/>
                    <a:pt x="65013" y="125366"/>
                    <a:pt x="115093" y="764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903183" y="2228731"/>
              <a:ext cx="135262" cy="302835"/>
            </a:xfrm>
            <a:custGeom>
              <a:rect b="b" l="l" r="r" t="t"/>
              <a:pathLst>
                <a:path extrusionOk="0" h="387010" w="172859">
                  <a:moveTo>
                    <a:pt x="13479" y="202553"/>
                  </a:moveTo>
                  <a:cubicBezTo>
                    <a:pt x="-233" y="155453"/>
                    <a:pt x="-5599" y="104181"/>
                    <a:pt x="7517" y="56485"/>
                  </a:cubicBezTo>
                  <a:cubicBezTo>
                    <a:pt x="11690" y="41580"/>
                    <a:pt x="17652" y="26079"/>
                    <a:pt x="29576" y="15348"/>
                  </a:cubicBezTo>
                  <a:cubicBezTo>
                    <a:pt x="55809" y="-9692"/>
                    <a:pt x="102312" y="-1942"/>
                    <a:pt x="127948" y="23098"/>
                  </a:cubicBezTo>
                  <a:cubicBezTo>
                    <a:pt x="154181" y="48735"/>
                    <a:pt x="164316" y="86295"/>
                    <a:pt x="169086" y="122067"/>
                  </a:cubicBezTo>
                  <a:cubicBezTo>
                    <a:pt x="180413" y="209707"/>
                    <a:pt x="166105" y="300329"/>
                    <a:pt x="127948" y="379623"/>
                  </a:cubicBezTo>
                  <a:cubicBezTo>
                    <a:pt x="126756" y="382604"/>
                    <a:pt x="124967" y="385585"/>
                    <a:pt x="121986" y="386777"/>
                  </a:cubicBezTo>
                  <a:cubicBezTo>
                    <a:pt x="117813" y="387969"/>
                    <a:pt x="113640" y="384392"/>
                    <a:pt x="110659" y="380815"/>
                  </a:cubicBezTo>
                  <a:cubicBezTo>
                    <a:pt x="63559" y="330139"/>
                    <a:pt x="33153" y="269923"/>
                    <a:pt x="13479" y="2025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6698554" y="2884620"/>
              <a:ext cx="194399" cy="264548"/>
            </a:xfrm>
            <a:custGeom>
              <a:rect b="b" l="l" r="r" t="t"/>
              <a:pathLst>
                <a:path extrusionOk="0" h="338081" w="248433">
                  <a:moveTo>
                    <a:pt x="69565" y="214863"/>
                  </a:moveTo>
                  <a:cubicBezTo>
                    <a:pt x="36774" y="177899"/>
                    <a:pt x="10542" y="133781"/>
                    <a:pt x="2195" y="85489"/>
                  </a:cubicBezTo>
                  <a:cubicBezTo>
                    <a:pt x="-786" y="69988"/>
                    <a:pt x="-1382" y="53295"/>
                    <a:pt x="4580" y="38986"/>
                  </a:cubicBezTo>
                  <a:cubicBezTo>
                    <a:pt x="17696" y="5003"/>
                    <a:pt x="63007" y="-7517"/>
                    <a:pt x="96990" y="4407"/>
                  </a:cubicBezTo>
                  <a:cubicBezTo>
                    <a:pt x="131569" y="16331"/>
                    <a:pt x="156610" y="46140"/>
                    <a:pt x="176284" y="76546"/>
                  </a:cubicBezTo>
                  <a:cubicBezTo>
                    <a:pt x="223979" y="151070"/>
                    <a:pt x="249020" y="239307"/>
                    <a:pt x="248423" y="327544"/>
                  </a:cubicBezTo>
                  <a:cubicBezTo>
                    <a:pt x="248423" y="330525"/>
                    <a:pt x="248423" y="334102"/>
                    <a:pt x="246039" y="336487"/>
                  </a:cubicBezTo>
                  <a:cubicBezTo>
                    <a:pt x="242461" y="339468"/>
                    <a:pt x="237096" y="337680"/>
                    <a:pt x="232922" y="335891"/>
                  </a:cubicBezTo>
                  <a:cubicBezTo>
                    <a:pt x="169130" y="308466"/>
                    <a:pt x="115472" y="266732"/>
                    <a:pt x="69565" y="2148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6525885" y="2265099"/>
              <a:ext cx="149033" cy="235581"/>
            </a:xfrm>
            <a:custGeom>
              <a:rect b="b" l="l" r="r" t="t"/>
              <a:pathLst>
                <a:path extrusionOk="0" h="301062" w="190458">
                  <a:moveTo>
                    <a:pt x="23360" y="121450"/>
                  </a:moveTo>
                  <a:cubicBezTo>
                    <a:pt x="37072" y="82101"/>
                    <a:pt x="57939" y="44540"/>
                    <a:pt x="90133" y="18308"/>
                  </a:cubicBezTo>
                  <a:cubicBezTo>
                    <a:pt x="100269" y="9961"/>
                    <a:pt x="112193" y="2807"/>
                    <a:pt x="125309" y="422"/>
                  </a:cubicBezTo>
                  <a:cubicBezTo>
                    <a:pt x="155715" y="-3751"/>
                    <a:pt x="183736" y="23674"/>
                    <a:pt x="189101" y="54080"/>
                  </a:cubicBezTo>
                  <a:cubicBezTo>
                    <a:pt x="194467" y="84485"/>
                    <a:pt x="183139" y="114891"/>
                    <a:pt x="168831" y="142316"/>
                  </a:cubicBezTo>
                  <a:cubicBezTo>
                    <a:pt x="134252" y="207898"/>
                    <a:pt x="79998" y="263344"/>
                    <a:pt x="15013" y="299115"/>
                  </a:cubicBezTo>
                  <a:cubicBezTo>
                    <a:pt x="12628" y="300308"/>
                    <a:pt x="9647" y="301500"/>
                    <a:pt x="7262" y="300904"/>
                  </a:cubicBezTo>
                  <a:cubicBezTo>
                    <a:pt x="3685" y="299712"/>
                    <a:pt x="2493" y="294942"/>
                    <a:pt x="1897" y="291365"/>
                  </a:cubicBezTo>
                  <a:cubicBezTo>
                    <a:pt x="-4065" y="232938"/>
                    <a:pt x="4281" y="176896"/>
                    <a:pt x="23360" y="1214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6608841" y="2677083"/>
              <a:ext cx="149033" cy="235581"/>
            </a:xfrm>
            <a:custGeom>
              <a:rect b="b" l="l" r="r" t="t"/>
              <a:pathLst>
                <a:path extrusionOk="0" h="301062" w="190458">
                  <a:moveTo>
                    <a:pt x="23360" y="121449"/>
                  </a:moveTo>
                  <a:cubicBezTo>
                    <a:pt x="37072" y="82101"/>
                    <a:pt x="57939" y="44541"/>
                    <a:pt x="90134" y="18308"/>
                  </a:cubicBezTo>
                  <a:cubicBezTo>
                    <a:pt x="100269" y="9961"/>
                    <a:pt x="112193" y="2807"/>
                    <a:pt x="125309" y="422"/>
                  </a:cubicBezTo>
                  <a:cubicBezTo>
                    <a:pt x="155715" y="-3751"/>
                    <a:pt x="183736" y="23674"/>
                    <a:pt x="189102" y="54080"/>
                  </a:cubicBezTo>
                  <a:cubicBezTo>
                    <a:pt x="194468" y="84486"/>
                    <a:pt x="183140" y="114891"/>
                    <a:pt x="168831" y="142316"/>
                  </a:cubicBezTo>
                  <a:cubicBezTo>
                    <a:pt x="134252" y="207898"/>
                    <a:pt x="79998" y="263344"/>
                    <a:pt x="15013" y="299116"/>
                  </a:cubicBezTo>
                  <a:cubicBezTo>
                    <a:pt x="12629" y="300308"/>
                    <a:pt x="9648" y="301500"/>
                    <a:pt x="7263" y="300904"/>
                  </a:cubicBezTo>
                  <a:cubicBezTo>
                    <a:pt x="3686" y="299712"/>
                    <a:pt x="2493" y="294942"/>
                    <a:pt x="1897" y="291365"/>
                  </a:cubicBezTo>
                  <a:cubicBezTo>
                    <a:pt x="-4065" y="232938"/>
                    <a:pt x="4282" y="176896"/>
                    <a:pt x="23360" y="121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6394250" y="2540393"/>
              <a:ext cx="168710" cy="219612"/>
            </a:xfrm>
            <a:custGeom>
              <a:rect b="b" l="l" r="r" t="t"/>
              <a:pathLst>
                <a:path extrusionOk="0" h="280654" w="215604">
                  <a:moveTo>
                    <a:pt x="62382" y="181247"/>
                  </a:moveTo>
                  <a:cubicBezTo>
                    <a:pt x="33765" y="150841"/>
                    <a:pt x="10513" y="114473"/>
                    <a:pt x="2166" y="73932"/>
                  </a:cubicBezTo>
                  <a:cubicBezTo>
                    <a:pt x="-219" y="60816"/>
                    <a:pt x="-1411" y="47103"/>
                    <a:pt x="2762" y="34583"/>
                  </a:cubicBezTo>
                  <a:cubicBezTo>
                    <a:pt x="12898" y="5370"/>
                    <a:pt x="50458" y="-5958"/>
                    <a:pt x="79672" y="2985"/>
                  </a:cubicBezTo>
                  <a:cubicBezTo>
                    <a:pt x="108885" y="11928"/>
                    <a:pt x="130944" y="36372"/>
                    <a:pt x="148234" y="62008"/>
                  </a:cubicBezTo>
                  <a:cubicBezTo>
                    <a:pt x="189968" y="123416"/>
                    <a:pt x="213815" y="196748"/>
                    <a:pt x="215604" y="271273"/>
                  </a:cubicBezTo>
                  <a:cubicBezTo>
                    <a:pt x="215604" y="274254"/>
                    <a:pt x="215604" y="277235"/>
                    <a:pt x="213815" y="279023"/>
                  </a:cubicBezTo>
                  <a:cubicBezTo>
                    <a:pt x="210834" y="282004"/>
                    <a:pt x="206661" y="280216"/>
                    <a:pt x="203084" y="279023"/>
                  </a:cubicBezTo>
                  <a:cubicBezTo>
                    <a:pt x="148234" y="257560"/>
                    <a:pt x="102327" y="224173"/>
                    <a:pt x="62382" y="181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6484324" y="3110201"/>
              <a:ext cx="230550" cy="156048"/>
            </a:xfrm>
            <a:custGeom>
              <a:rect b="b" l="l" r="r" t="t"/>
              <a:pathLst>
                <a:path extrusionOk="0" h="199423" w="294632">
                  <a:moveTo>
                    <a:pt x="116472" y="169533"/>
                  </a:moveTo>
                  <a:cubicBezTo>
                    <a:pt x="77719" y="154032"/>
                    <a:pt x="41352" y="131377"/>
                    <a:pt x="16312" y="97990"/>
                  </a:cubicBezTo>
                  <a:cubicBezTo>
                    <a:pt x="8561" y="87258"/>
                    <a:pt x="1407" y="75335"/>
                    <a:pt x="214" y="62218"/>
                  </a:cubicBezTo>
                  <a:cubicBezTo>
                    <a:pt x="-2767" y="31812"/>
                    <a:pt x="25851" y="4984"/>
                    <a:pt x="56257" y="810"/>
                  </a:cubicBezTo>
                  <a:cubicBezTo>
                    <a:pt x="86662" y="-3363"/>
                    <a:pt x="117068" y="9157"/>
                    <a:pt x="143301" y="25254"/>
                  </a:cubicBezTo>
                  <a:cubicBezTo>
                    <a:pt x="207094" y="62815"/>
                    <a:pt x="260155" y="119453"/>
                    <a:pt x="292945" y="186227"/>
                  </a:cubicBezTo>
                  <a:cubicBezTo>
                    <a:pt x="294138" y="188611"/>
                    <a:pt x="295330" y="191592"/>
                    <a:pt x="294138" y="193977"/>
                  </a:cubicBezTo>
                  <a:cubicBezTo>
                    <a:pt x="292945" y="197554"/>
                    <a:pt x="288176" y="198151"/>
                    <a:pt x="284003" y="198747"/>
                  </a:cubicBezTo>
                  <a:cubicBezTo>
                    <a:pt x="226768" y="202324"/>
                    <a:pt x="171322" y="191592"/>
                    <a:pt x="116472" y="1695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6293300" y="2839507"/>
              <a:ext cx="111325" cy="257661"/>
            </a:xfrm>
            <a:custGeom>
              <a:rect b="b" l="l" r="r" t="t"/>
              <a:pathLst>
                <a:path extrusionOk="0" h="329279" w="142269">
                  <a:moveTo>
                    <a:pt x="1934" y="160491"/>
                  </a:moveTo>
                  <a:cubicBezTo>
                    <a:pt x="-2836" y="119353"/>
                    <a:pt x="741" y="76428"/>
                    <a:pt x="18031" y="38867"/>
                  </a:cubicBezTo>
                  <a:cubicBezTo>
                    <a:pt x="23397" y="26943"/>
                    <a:pt x="31147" y="15019"/>
                    <a:pt x="41879" y="7865"/>
                  </a:cubicBezTo>
                  <a:cubicBezTo>
                    <a:pt x="67515" y="-9424"/>
                    <a:pt x="104479" y="3692"/>
                    <a:pt x="122365" y="28732"/>
                  </a:cubicBezTo>
                  <a:cubicBezTo>
                    <a:pt x="140251" y="53772"/>
                    <a:pt x="143232" y="86563"/>
                    <a:pt x="142039" y="116969"/>
                  </a:cubicBezTo>
                  <a:cubicBezTo>
                    <a:pt x="138462" y="190897"/>
                    <a:pt x="113422" y="264229"/>
                    <a:pt x="70496" y="324445"/>
                  </a:cubicBezTo>
                  <a:cubicBezTo>
                    <a:pt x="68707" y="326829"/>
                    <a:pt x="66919" y="329214"/>
                    <a:pt x="64534" y="329214"/>
                  </a:cubicBezTo>
                  <a:cubicBezTo>
                    <a:pt x="60957" y="329810"/>
                    <a:pt x="57976" y="326233"/>
                    <a:pt x="55591" y="322656"/>
                  </a:cubicBezTo>
                  <a:cubicBezTo>
                    <a:pt x="24589" y="273172"/>
                    <a:pt x="8492" y="218918"/>
                    <a:pt x="1934" y="160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5998706" y="2830107"/>
              <a:ext cx="231219" cy="155118"/>
            </a:xfrm>
            <a:custGeom>
              <a:rect b="b" l="l" r="r" t="t"/>
              <a:pathLst>
                <a:path extrusionOk="0" h="198234" w="295488">
                  <a:moveTo>
                    <a:pt x="116472" y="169535"/>
                  </a:moveTo>
                  <a:cubicBezTo>
                    <a:pt x="77719" y="154630"/>
                    <a:pt x="41352" y="131378"/>
                    <a:pt x="16311" y="97991"/>
                  </a:cubicBezTo>
                  <a:cubicBezTo>
                    <a:pt x="8561" y="87260"/>
                    <a:pt x="1406" y="75336"/>
                    <a:pt x="214" y="62220"/>
                  </a:cubicBezTo>
                  <a:cubicBezTo>
                    <a:pt x="-2767" y="31814"/>
                    <a:pt x="25850" y="4985"/>
                    <a:pt x="56257" y="812"/>
                  </a:cubicBezTo>
                  <a:cubicBezTo>
                    <a:pt x="86662" y="-3362"/>
                    <a:pt x="117068" y="9158"/>
                    <a:pt x="143301" y="24659"/>
                  </a:cubicBezTo>
                  <a:cubicBezTo>
                    <a:pt x="207689" y="62220"/>
                    <a:pt x="260155" y="118858"/>
                    <a:pt x="293542" y="185035"/>
                  </a:cubicBezTo>
                  <a:cubicBezTo>
                    <a:pt x="294734" y="187420"/>
                    <a:pt x="295926" y="190401"/>
                    <a:pt x="295330" y="192786"/>
                  </a:cubicBezTo>
                  <a:cubicBezTo>
                    <a:pt x="294138" y="196363"/>
                    <a:pt x="289368" y="196959"/>
                    <a:pt x="285195" y="197556"/>
                  </a:cubicBezTo>
                  <a:cubicBezTo>
                    <a:pt x="226768" y="201133"/>
                    <a:pt x="170726" y="190401"/>
                    <a:pt x="116472" y="1695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6325943" y="3300717"/>
              <a:ext cx="257192" cy="112829"/>
            </a:xfrm>
            <a:custGeom>
              <a:rect b="b" l="l" r="r" t="t"/>
              <a:pathLst>
                <a:path extrusionOk="0" h="144191" w="328680">
                  <a:moveTo>
                    <a:pt x="157515" y="143424"/>
                  </a:moveTo>
                  <a:cubicBezTo>
                    <a:pt x="115782" y="146405"/>
                    <a:pt x="73452" y="141040"/>
                    <a:pt x="36488" y="121366"/>
                  </a:cubicBezTo>
                  <a:cubicBezTo>
                    <a:pt x="24564" y="115404"/>
                    <a:pt x="13237" y="107057"/>
                    <a:pt x="6678" y="95729"/>
                  </a:cubicBezTo>
                  <a:cubicBezTo>
                    <a:pt x="-9419" y="69497"/>
                    <a:pt x="5486" y="33128"/>
                    <a:pt x="31122" y="16435"/>
                  </a:cubicBezTo>
                  <a:cubicBezTo>
                    <a:pt x="56758" y="-258"/>
                    <a:pt x="89549" y="-1451"/>
                    <a:pt x="119955" y="934"/>
                  </a:cubicBezTo>
                  <a:cubicBezTo>
                    <a:pt x="193883" y="7492"/>
                    <a:pt x="266023" y="36109"/>
                    <a:pt x="323854" y="82016"/>
                  </a:cubicBezTo>
                  <a:cubicBezTo>
                    <a:pt x="326239" y="83805"/>
                    <a:pt x="328027" y="85594"/>
                    <a:pt x="328623" y="88575"/>
                  </a:cubicBezTo>
                  <a:cubicBezTo>
                    <a:pt x="329220" y="92152"/>
                    <a:pt x="325046" y="95133"/>
                    <a:pt x="321469" y="96921"/>
                  </a:cubicBezTo>
                  <a:cubicBezTo>
                    <a:pt x="271388" y="125539"/>
                    <a:pt x="216539" y="139251"/>
                    <a:pt x="157515" y="14342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6859673" y="1669088"/>
              <a:ext cx="548884" cy="1951731"/>
            </a:xfrm>
            <a:custGeom>
              <a:rect b="b" l="l" r="r" t="t"/>
              <a:pathLst>
                <a:path extrusionOk="0" h="2494225" w="701449">
                  <a:moveTo>
                    <a:pt x="38733" y="2494226"/>
                  </a:moveTo>
                  <a:cubicBezTo>
                    <a:pt x="32175" y="2494226"/>
                    <a:pt x="26809" y="2489457"/>
                    <a:pt x="25617" y="2482899"/>
                  </a:cubicBezTo>
                  <a:cubicBezTo>
                    <a:pt x="-29234" y="2193744"/>
                    <a:pt x="13097" y="1889685"/>
                    <a:pt x="67350" y="1604704"/>
                  </a:cubicBezTo>
                  <a:cubicBezTo>
                    <a:pt x="158568" y="1124767"/>
                    <a:pt x="310597" y="509495"/>
                    <a:pt x="676661" y="5710"/>
                  </a:cubicBezTo>
                  <a:cubicBezTo>
                    <a:pt x="680835" y="-252"/>
                    <a:pt x="689778" y="-2040"/>
                    <a:pt x="695739" y="2729"/>
                  </a:cubicBezTo>
                  <a:cubicBezTo>
                    <a:pt x="701701" y="6903"/>
                    <a:pt x="703490" y="15846"/>
                    <a:pt x="698720" y="21808"/>
                  </a:cubicBezTo>
                  <a:cubicBezTo>
                    <a:pt x="335638" y="521419"/>
                    <a:pt x="184800" y="1133114"/>
                    <a:pt x="94179" y="1610070"/>
                  </a:cubicBezTo>
                  <a:cubicBezTo>
                    <a:pt x="32175" y="1936188"/>
                    <a:pt x="1173" y="2208649"/>
                    <a:pt x="52446" y="2478129"/>
                  </a:cubicBezTo>
                  <a:cubicBezTo>
                    <a:pt x="53638" y="2485283"/>
                    <a:pt x="48869" y="2492438"/>
                    <a:pt x="41714" y="2494226"/>
                  </a:cubicBezTo>
                  <a:cubicBezTo>
                    <a:pt x="40522" y="2494226"/>
                    <a:pt x="39329" y="2494226"/>
                    <a:pt x="38733" y="24942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6505172" y="1955845"/>
              <a:ext cx="396339" cy="1664681"/>
            </a:xfrm>
            <a:custGeom>
              <a:rect b="b" l="l" r="r" t="t"/>
              <a:pathLst>
                <a:path extrusionOk="0" h="2127388" w="506503">
                  <a:moveTo>
                    <a:pt x="492233" y="2127388"/>
                  </a:moveTo>
                  <a:cubicBezTo>
                    <a:pt x="488060" y="2127388"/>
                    <a:pt x="483886" y="2125600"/>
                    <a:pt x="481502" y="2122023"/>
                  </a:cubicBezTo>
                  <a:cubicBezTo>
                    <a:pt x="330068" y="1925278"/>
                    <a:pt x="246005" y="1680839"/>
                    <a:pt x="178635" y="1445938"/>
                  </a:cubicBezTo>
                  <a:cubicBezTo>
                    <a:pt x="64762" y="1050661"/>
                    <a:pt x="-55670" y="530183"/>
                    <a:pt x="27797" y="11494"/>
                  </a:cubicBezTo>
                  <a:cubicBezTo>
                    <a:pt x="28990" y="4340"/>
                    <a:pt x="36144" y="-1026"/>
                    <a:pt x="43299" y="166"/>
                  </a:cubicBezTo>
                  <a:cubicBezTo>
                    <a:pt x="50453" y="1359"/>
                    <a:pt x="55819" y="8513"/>
                    <a:pt x="54626" y="15667"/>
                  </a:cubicBezTo>
                  <a:cubicBezTo>
                    <a:pt x="-28244" y="528991"/>
                    <a:pt x="91591" y="1045295"/>
                    <a:pt x="204868" y="1438188"/>
                  </a:cubicBezTo>
                  <a:cubicBezTo>
                    <a:pt x="282373" y="1706475"/>
                    <a:pt x="362859" y="1922894"/>
                    <a:pt x="503561" y="2105329"/>
                  </a:cubicBezTo>
                  <a:cubicBezTo>
                    <a:pt x="508331" y="2111291"/>
                    <a:pt x="507138" y="2119638"/>
                    <a:pt x="501176" y="2124407"/>
                  </a:cubicBezTo>
                  <a:cubicBezTo>
                    <a:pt x="498195" y="2126792"/>
                    <a:pt x="495214" y="2127388"/>
                    <a:pt x="492233" y="21273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6067157" y="2727987"/>
              <a:ext cx="834164" cy="891749"/>
            </a:xfrm>
            <a:custGeom>
              <a:rect b="b" l="l" r="r" t="t"/>
              <a:pathLst>
                <a:path extrusionOk="0" h="1139615" w="1066024">
                  <a:moveTo>
                    <a:pt x="1052571" y="1139615"/>
                  </a:moveTo>
                  <a:cubicBezTo>
                    <a:pt x="1050186" y="1139615"/>
                    <a:pt x="1048398" y="1139019"/>
                    <a:pt x="1046609" y="1137827"/>
                  </a:cubicBezTo>
                  <a:cubicBezTo>
                    <a:pt x="825421" y="1024550"/>
                    <a:pt x="645370" y="839729"/>
                    <a:pt x="483205" y="656102"/>
                  </a:cubicBezTo>
                  <a:cubicBezTo>
                    <a:pt x="276922" y="422393"/>
                    <a:pt x="124296" y="220880"/>
                    <a:pt x="2076" y="20558"/>
                  </a:cubicBezTo>
                  <a:cubicBezTo>
                    <a:pt x="-2097" y="14000"/>
                    <a:pt x="288" y="5653"/>
                    <a:pt x="6846" y="2076"/>
                  </a:cubicBezTo>
                  <a:cubicBezTo>
                    <a:pt x="13404" y="-2097"/>
                    <a:pt x="21750" y="288"/>
                    <a:pt x="25328" y="6846"/>
                  </a:cubicBezTo>
                  <a:cubicBezTo>
                    <a:pt x="146355" y="205378"/>
                    <a:pt x="298385" y="406296"/>
                    <a:pt x="503476" y="638216"/>
                  </a:cubicBezTo>
                  <a:cubicBezTo>
                    <a:pt x="688296" y="847480"/>
                    <a:pt x="853442" y="1008452"/>
                    <a:pt x="1058533" y="1113383"/>
                  </a:cubicBezTo>
                  <a:cubicBezTo>
                    <a:pt x="1065091" y="1116960"/>
                    <a:pt x="1068072" y="1125307"/>
                    <a:pt x="1064495" y="1131865"/>
                  </a:cubicBezTo>
                  <a:cubicBezTo>
                    <a:pt x="1062110" y="1137231"/>
                    <a:pt x="1057341" y="1139615"/>
                    <a:pt x="1052571" y="1139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7461411" y="953669"/>
              <a:ext cx="426844" cy="506538"/>
            </a:xfrm>
            <a:custGeom>
              <a:rect b="b" l="l" r="r" t="t"/>
              <a:pathLst>
                <a:path extrusionOk="0" h="647333" w="545488">
                  <a:moveTo>
                    <a:pt x="70236" y="128578"/>
                  </a:moveTo>
                  <a:cubicBezTo>
                    <a:pt x="482" y="250797"/>
                    <a:pt x="-46618" y="563800"/>
                    <a:pt x="75006" y="632958"/>
                  </a:cubicBezTo>
                  <a:cubicBezTo>
                    <a:pt x="197226" y="702713"/>
                    <a:pt x="442262" y="502392"/>
                    <a:pt x="512016" y="380172"/>
                  </a:cubicBezTo>
                  <a:cubicBezTo>
                    <a:pt x="581772" y="257952"/>
                    <a:pt x="538845" y="102941"/>
                    <a:pt x="417221" y="33186"/>
                  </a:cubicBezTo>
                  <a:cubicBezTo>
                    <a:pt x="295001" y="-35972"/>
                    <a:pt x="139991" y="6358"/>
                    <a:pt x="70236" y="1285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7509751" y="1066963"/>
              <a:ext cx="236829" cy="389810"/>
            </a:xfrm>
            <a:custGeom>
              <a:rect b="b" l="l" r="r" t="t"/>
              <a:pathLst>
                <a:path extrusionOk="0" h="498160" w="302657">
                  <a:moveTo>
                    <a:pt x="13762" y="498160"/>
                  </a:moveTo>
                  <a:cubicBezTo>
                    <a:pt x="11377" y="498160"/>
                    <a:pt x="8396" y="497564"/>
                    <a:pt x="6011" y="495775"/>
                  </a:cubicBezTo>
                  <a:cubicBezTo>
                    <a:pt x="-547" y="491602"/>
                    <a:pt x="-1739" y="483255"/>
                    <a:pt x="2434" y="476697"/>
                  </a:cubicBezTo>
                  <a:cubicBezTo>
                    <a:pt x="102595" y="326456"/>
                    <a:pt x="195005" y="168465"/>
                    <a:pt x="276684" y="7492"/>
                  </a:cubicBezTo>
                  <a:cubicBezTo>
                    <a:pt x="280261" y="934"/>
                    <a:pt x="288012" y="-2047"/>
                    <a:pt x="295166" y="1530"/>
                  </a:cubicBezTo>
                  <a:cubicBezTo>
                    <a:pt x="301724" y="5108"/>
                    <a:pt x="304705" y="12858"/>
                    <a:pt x="301128" y="20012"/>
                  </a:cubicBezTo>
                  <a:cubicBezTo>
                    <a:pt x="219449" y="182177"/>
                    <a:pt x="126443" y="340765"/>
                    <a:pt x="25686" y="492198"/>
                  </a:cubicBezTo>
                  <a:cubicBezTo>
                    <a:pt x="22705" y="496372"/>
                    <a:pt x="18531" y="498160"/>
                    <a:pt x="13762" y="4981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7513252" y="1104475"/>
              <a:ext cx="251272" cy="351792"/>
            </a:xfrm>
            <a:custGeom>
              <a:rect b="b" l="l" r="r" t="t"/>
              <a:pathLst>
                <a:path extrusionOk="0" h="449575" w="321114">
                  <a:moveTo>
                    <a:pt x="14052" y="449576"/>
                  </a:moveTo>
                  <a:cubicBezTo>
                    <a:pt x="11071" y="449576"/>
                    <a:pt x="8090" y="448980"/>
                    <a:pt x="5705" y="447191"/>
                  </a:cubicBezTo>
                  <a:cubicBezTo>
                    <a:pt x="936" y="443614"/>
                    <a:pt x="-1449" y="437056"/>
                    <a:pt x="936" y="431094"/>
                  </a:cubicBezTo>
                  <a:cubicBezTo>
                    <a:pt x="50420" y="305893"/>
                    <a:pt x="83807" y="156844"/>
                    <a:pt x="94538" y="12565"/>
                  </a:cubicBezTo>
                  <a:cubicBezTo>
                    <a:pt x="95135" y="4815"/>
                    <a:pt x="101693" y="-551"/>
                    <a:pt x="109443" y="45"/>
                  </a:cubicBezTo>
                  <a:cubicBezTo>
                    <a:pt x="117194" y="641"/>
                    <a:pt x="122559" y="7199"/>
                    <a:pt x="121963" y="14950"/>
                  </a:cubicBezTo>
                  <a:cubicBezTo>
                    <a:pt x="112424" y="143728"/>
                    <a:pt x="84999" y="275487"/>
                    <a:pt x="44458" y="392341"/>
                  </a:cubicBezTo>
                  <a:cubicBezTo>
                    <a:pt x="142830" y="305893"/>
                    <a:pt x="227490" y="205732"/>
                    <a:pt x="296052" y="94244"/>
                  </a:cubicBezTo>
                  <a:cubicBezTo>
                    <a:pt x="300225" y="87686"/>
                    <a:pt x="308572" y="85897"/>
                    <a:pt x="314534" y="89474"/>
                  </a:cubicBezTo>
                  <a:cubicBezTo>
                    <a:pt x="321092" y="93648"/>
                    <a:pt x="322881" y="101994"/>
                    <a:pt x="319304" y="108553"/>
                  </a:cubicBezTo>
                  <a:cubicBezTo>
                    <a:pt x="240009" y="237927"/>
                    <a:pt x="139849" y="351800"/>
                    <a:pt x="22398" y="447191"/>
                  </a:cubicBezTo>
                  <a:cubicBezTo>
                    <a:pt x="20014" y="448980"/>
                    <a:pt x="17033" y="449576"/>
                    <a:pt x="14052" y="4495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7512522" y="1388334"/>
              <a:ext cx="529173" cy="403405"/>
            </a:xfrm>
            <a:custGeom>
              <a:rect b="b" l="l" r="r" t="t"/>
              <a:pathLst>
                <a:path extrusionOk="0" h="515534" w="676259">
                  <a:moveTo>
                    <a:pt x="494327" y="17288"/>
                  </a:moveTo>
                  <a:cubicBezTo>
                    <a:pt x="359587" y="-22657"/>
                    <a:pt x="44200" y="2383"/>
                    <a:pt x="4256" y="137123"/>
                  </a:cubicBezTo>
                  <a:cubicBezTo>
                    <a:pt x="-35690" y="271863"/>
                    <a:pt x="215309" y="465030"/>
                    <a:pt x="349452" y="504975"/>
                  </a:cubicBezTo>
                  <a:cubicBezTo>
                    <a:pt x="484192" y="544920"/>
                    <a:pt x="625490" y="468011"/>
                    <a:pt x="665436" y="333867"/>
                  </a:cubicBezTo>
                  <a:cubicBezTo>
                    <a:pt x="705976" y="198531"/>
                    <a:pt x="629067" y="57233"/>
                    <a:pt x="494327" y="17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7508034" y="1483979"/>
              <a:ext cx="428920" cy="147313"/>
            </a:xfrm>
            <a:custGeom>
              <a:rect b="b" l="l" r="r" t="t"/>
              <a:pathLst>
                <a:path extrusionOk="0" h="188259" w="548141">
                  <a:moveTo>
                    <a:pt x="534052" y="188259"/>
                  </a:moveTo>
                  <a:cubicBezTo>
                    <a:pt x="532859" y="188259"/>
                    <a:pt x="531667" y="188259"/>
                    <a:pt x="531071" y="187663"/>
                  </a:cubicBezTo>
                  <a:cubicBezTo>
                    <a:pt x="354597" y="144737"/>
                    <a:pt x="178720" y="90483"/>
                    <a:pt x="8804" y="26691"/>
                  </a:cubicBezTo>
                  <a:cubicBezTo>
                    <a:pt x="1650" y="24306"/>
                    <a:pt x="-1927" y="15959"/>
                    <a:pt x="1054" y="8805"/>
                  </a:cubicBezTo>
                  <a:cubicBezTo>
                    <a:pt x="3439" y="1650"/>
                    <a:pt x="11785" y="-1927"/>
                    <a:pt x="18344" y="1054"/>
                  </a:cubicBezTo>
                  <a:cubicBezTo>
                    <a:pt x="187663" y="64847"/>
                    <a:pt x="362348" y="118505"/>
                    <a:pt x="537629" y="161431"/>
                  </a:cubicBezTo>
                  <a:cubicBezTo>
                    <a:pt x="544783" y="163219"/>
                    <a:pt x="549553" y="170373"/>
                    <a:pt x="547764" y="178124"/>
                  </a:cubicBezTo>
                  <a:cubicBezTo>
                    <a:pt x="545976" y="184086"/>
                    <a:pt x="540610" y="188259"/>
                    <a:pt x="534052" y="1882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7509434" y="1484207"/>
              <a:ext cx="359708" cy="189072"/>
            </a:xfrm>
            <a:custGeom>
              <a:rect b="b" l="l" r="r" t="t"/>
              <a:pathLst>
                <a:path extrusionOk="0" h="241625" w="459691">
                  <a:moveTo>
                    <a:pt x="406464" y="241625"/>
                  </a:moveTo>
                  <a:cubicBezTo>
                    <a:pt x="405272" y="241625"/>
                    <a:pt x="403483" y="241625"/>
                    <a:pt x="402291" y="241029"/>
                  </a:cubicBezTo>
                  <a:cubicBezTo>
                    <a:pt x="258608" y="193333"/>
                    <a:pt x="125060" y="121790"/>
                    <a:pt x="5225" y="28784"/>
                  </a:cubicBezTo>
                  <a:cubicBezTo>
                    <a:pt x="455" y="25207"/>
                    <a:pt x="-1333" y="18052"/>
                    <a:pt x="1051" y="12686"/>
                  </a:cubicBezTo>
                  <a:cubicBezTo>
                    <a:pt x="3436" y="6725"/>
                    <a:pt x="9398" y="3744"/>
                    <a:pt x="15360" y="4340"/>
                  </a:cubicBezTo>
                  <a:cubicBezTo>
                    <a:pt x="148908" y="24014"/>
                    <a:pt x="300938" y="22822"/>
                    <a:pt x="444024" y="166"/>
                  </a:cubicBezTo>
                  <a:cubicBezTo>
                    <a:pt x="451775" y="-1026"/>
                    <a:pt x="458333" y="4340"/>
                    <a:pt x="459525" y="11494"/>
                  </a:cubicBezTo>
                  <a:cubicBezTo>
                    <a:pt x="460718" y="18648"/>
                    <a:pt x="455352" y="25803"/>
                    <a:pt x="448197" y="26995"/>
                  </a:cubicBezTo>
                  <a:cubicBezTo>
                    <a:pt x="320612" y="46670"/>
                    <a:pt x="185872" y="50247"/>
                    <a:pt x="63056" y="37727"/>
                  </a:cubicBezTo>
                  <a:cubicBezTo>
                    <a:pt x="169775" y="114040"/>
                    <a:pt x="286033" y="173659"/>
                    <a:pt x="410637" y="214796"/>
                  </a:cubicBezTo>
                  <a:cubicBezTo>
                    <a:pt x="417791" y="217181"/>
                    <a:pt x="421369" y="224932"/>
                    <a:pt x="418984" y="232086"/>
                  </a:cubicBezTo>
                  <a:cubicBezTo>
                    <a:pt x="417195" y="238048"/>
                    <a:pt x="411830" y="241625"/>
                    <a:pt x="406464" y="241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7051350" y="1065045"/>
              <a:ext cx="474296" cy="462289"/>
            </a:xfrm>
            <a:custGeom>
              <a:rect b="b" l="l" r="r" t="t"/>
              <a:pathLst>
                <a:path extrusionOk="0" h="590785" w="606129">
                  <a:moveTo>
                    <a:pt x="427282" y="67776"/>
                  </a:moveTo>
                  <a:cubicBezTo>
                    <a:pt x="530423" y="163167"/>
                    <a:pt x="669933" y="447552"/>
                    <a:pt x="573945" y="550694"/>
                  </a:cubicBezTo>
                  <a:cubicBezTo>
                    <a:pt x="478554" y="653835"/>
                    <a:pt x="184630" y="536385"/>
                    <a:pt x="81489" y="440994"/>
                  </a:cubicBezTo>
                  <a:cubicBezTo>
                    <a:pt x="-21653" y="345603"/>
                    <a:pt x="-27615" y="184630"/>
                    <a:pt x="67776" y="81489"/>
                  </a:cubicBezTo>
                  <a:cubicBezTo>
                    <a:pt x="163167" y="-21653"/>
                    <a:pt x="324140" y="-27615"/>
                    <a:pt x="427282" y="67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7172956" y="1195972"/>
              <a:ext cx="336952" cy="307788"/>
            </a:xfrm>
            <a:custGeom>
              <a:rect b="b" l="l" r="r" t="t"/>
              <a:pathLst>
                <a:path extrusionOk="0" h="393339" w="430609">
                  <a:moveTo>
                    <a:pt x="417187" y="393339"/>
                  </a:moveTo>
                  <a:cubicBezTo>
                    <a:pt x="414206" y="393339"/>
                    <a:pt x="411226" y="392147"/>
                    <a:pt x="408841" y="390358"/>
                  </a:cubicBezTo>
                  <a:cubicBezTo>
                    <a:pt x="266946" y="276485"/>
                    <a:pt x="131014" y="153073"/>
                    <a:pt x="4024" y="23103"/>
                  </a:cubicBezTo>
                  <a:cubicBezTo>
                    <a:pt x="-1341" y="17737"/>
                    <a:pt x="-1341" y="8794"/>
                    <a:pt x="4024" y="4024"/>
                  </a:cubicBezTo>
                  <a:cubicBezTo>
                    <a:pt x="9390" y="-1341"/>
                    <a:pt x="18333" y="-1341"/>
                    <a:pt x="23102" y="4024"/>
                  </a:cubicBezTo>
                  <a:cubicBezTo>
                    <a:pt x="149496" y="133398"/>
                    <a:pt x="284832" y="256215"/>
                    <a:pt x="425534" y="368895"/>
                  </a:cubicBezTo>
                  <a:cubicBezTo>
                    <a:pt x="431496" y="373665"/>
                    <a:pt x="432092" y="382012"/>
                    <a:pt x="427919" y="387974"/>
                  </a:cubicBezTo>
                  <a:cubicBezTo>
                    <a:pt x="425534" y="391551"/>
                    <a:pt x="421361" y="393339"/>
                    <a:pt x="417187" y="3933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7187208" y="1189904"/>
              <a:ext cx="320291" cy="314327"/>
            </a:xfrm>
            <a:custGeom>
              <a:rect b="b" l="l" r="r" t="t"/>
              <a:pathLst>
                <a:path extrusionOk="0" h="401696" w="409318">
                  <a:moveTo>
                    <a:pt x="394782" y="401697"/>
                  </a:moveTo>
                  <a:cubicBezTo>
                    <a:pt x="392994" y="401697"/>
                    <a:pt x="391205" y="401101"/>
                    <a:pt x="390013" y="400504"/>
                  </a:cubicBezTo>
                  <a:cubicBezTo>
                    <a:pt x="248714" y="345058"/>
                    <a:pt x="119340" y="266361"/>
                    <a:pt x="4870" y="167393"/>
                  </a:cubicBezTo>
                  <a:cubicBezTo>
                    <a:pt x="-1092" y="162623"/>
                    <a:pt x="-1688" y="153680"/>
                    <a:pt x="3678" y="148314"/>
                  </a:cubicBezTo>
                  <a:cubicBezTo>
                    <a:pt x="8448" y="142352"/>
                    <a:pt x="17391" y="141756"/>
                    <a:pt x="22756" y="147122"/>
                  </a:cubicBezTo>
                  <a:cubicBezTo>
                    <a:pt x="121725" y="232974"/>
                    <a:pt x="232617" y="303325"/>
                    <a:pt x="352452" y="355790"/>
                  </a:cubicBezTo>
                  <a:cubicBezTo>
                    <a:pt x="278524" y="256822"/>
                    <a:pt x="212942" y="138775"/>
                    <a:pt x="165247" y="18940"/>
                  </a:cubicBezTo>
                  <a:cubicBezTo>
                    <a:pt x="162266" y="11786"/>
                    <a:pt x="165843" y="4035"/>
                    <a:pt x="172998" y="1054"/>
                  </a:cubicBezTo>
                  <a:cubicBezTo>
                    <a:pt x="180152" y="-1927"/>
                    <a:pt x="187903" y="1650"/>
                    <a:pt x="190884" y="8805"/>
                  </a:cubicBezTo>
                  <a:cubicBezTo>
                    <a:pt x="244541" y="142949"/>
                    <a:pt x="320853" y="274708"/>
                    <a:pt x="406110" y="379638"/>
                  </a:cubicBezTo>
                  <a:cubicBezTo>
                    <a:pt x="410283" y="384407"/>
                    <a:pt x="410283" y="391562"/>
                    <a:pt x="406706" y="396331"/>
                  </a:cubicBezTo>
                  <a:cubicBezTo>
                    <a:pt x="403129" y="399908"/>
                    <a:pt x="398956" y="401697"/>
                    <a:pt x="394782" y="40169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6931282" y="1433276"/>
              <a:ext cx="525036" cy="406976"/>
            </a:xfrm>
            <a:custGeom>
              <a:rect b="b" l="l" r="r" t="t"/>
              <a:pathLst>
                <a:path extrusionOk="0" h="520097" w="670972">
                  <a:moveTo>
                    <a:pt x="168911" y="25972"/>
                  </a:moveTo>
                  <a:cubicBezTo>
                    <a:pt x="301266" y="-21128"/>
                    <a:pt x="617845" y="-12185"/>
                    <a:pt x="664944" y="120170"/>
                  </a:cubicBezTo>
                  <a:cubicBezTo>
                    <a:pt x="712044" y="252526"/>
                    <a:pt x="471777" y="458809"/>
                    <a:pt x="339422" y="505312"/>
                  </a:cubicBezTo>
                  <a:cubicBezTo>
                    <a:pt x="207067" y="552411"/>
                    <a:pt x="61596" y="483253"/>
                    <a:pt x="15092" y="350898"/>
                  </a:cubicBezTo>
                  <a:cubicBezTo>
                    <a:pt x="-32603" y="218543"/>
                    <a:pt x="36555" y="73071"/>
                    <a:pt x="168911" y="259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7037626" y="1516063"/>
              <a:ext cx="421761" cy="168379"/>
            </a:xfrm>
            <a:custGeom>
              <a:rect b="b" l="l" r="r" t="t"/>
              <a:pathLst>
                <a:path extrusionOk="0" h="215181" w="538992">
                  <a:moveTo>
                    <a:pt x="13790" y="215181"/>
                  </a:moveTo>
                  <a:cubicBezTo>
                    <a:pt x="7828" y="215181"/>
                    <a:pt x="2462" y="211604"/>
                    <a:pt x="674" y="205642"/>
                  </a:cubicBezTo>
                  <a:cubicBezTo>
                    <a:pt x="-1711" y="198488"/>
                    <a:pt x="2462" y="190737"/>
                    <a:pt x="9617" y="188353"/>
                  </a:cubicBezTo>
                  <a:cubicBezTo>
                    <a:pt x="182513" y="136484"/>
                    <a:pt x="354217" y="73883"/>
                    <a:pt x="519959" y="1148"/>
                  </a:cubicBezTo>
                  <a:cubicBezTo>
                    <a:pt x="527113" y="-1833"/>
                    <a:pt x="534864" y="1148"/>
                    <a:pt x="537845" y="8302"/>
                  </a:cubicBezTo>
                  <a:cubicBezTo>
                    <a:pt x="540826" y="15456"/>
                    <a:pt x="537845" y="23207"/>
                    <a:pt x="530691" y="26188"/>
                  </a:cubicBezTo>
                  <a:cubicBezTo>
                    <a:pt x="364352" y="98924"/>
                    <a:pt x="191456" y="162120"/>
                    <a:pt x="17367" y="213989"/>
                  </a:cubicBezTo>
                  <a:cubicBezTo>
                    <a:pt x="16175" y="214585"/>
                    <a:pt x="14983" y="215181"/>
                    <a:pt x="13790" y="2151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7099075" y="1519553"/>
              <a:ext cx="359559" cy="201742"/>
            </a:xfrm>
            <a:custGeom>
              <a:rect b="b" l="l" r="r" t="t"/>
              <a:pathLst>
                <a:path extrusionOk="0" h="257817" w="459500">
                  <a:moveTo>
                    <a:pt x="63958" y="257817"/>
                  </a:moveTo>
                  <a:cubicBezTo>
                    <a:pt x="58593" y="257817"/>
                    <a:pt x="53227" y="254240"/>
                    <a:pt x="51438" y="248874"/>
                  </a:cubicBezTo>
                  <a:cubicBezTo>
                    <a:pt x="48457" y="241720"/>
                    <a:pt x="52034" y="233969"/>
                    <a:pt x="59189" y="230988"/>
                  </a:cubicBezTo>
                  <a:cubicBezTo>
                    <a:pt x="181409" y="183293"/>
                    <a:pt x="294686" y="117711"/>
                    <a:pt x="397231" y="36033"/>
                  </a:cubicBezTo>
                  <a:cubicBezTo>
                    <a:pt x="275011" y="55111"/>
                    <a:pt x="140272" y="58688"/>
                    <a:pt x="12090" y="45572"/>
                  </a:cubicBezTo>
                  <a:cubicBezTo>
                    <a:pt x="4339" y="44976"/>
                    <a:pt x="-1026" y="37821"/>
                    <a:pt x="166" y="30667"/>
                  </a:cubicBezTo>
                  <a:cubicBezTo>
                    <a:pt x="762" y="22916"/>
                    <a:pt x="7917" y="17551"/>
                    <a:pt x="15071" y="18743"/>
                  </a:cubicBezTo>
                  <a:cubicBezTo>
                    <a:pt x="158753" y="33648"/>
                    <a:pt x="311379" y="27090"/>
                    <a:pt x="443139" y="261"/>
                  </a:cubicBezTo>
                  <a:cubicBezTo>
                    <a:pt x="449101" y="-931"/>
                    <a:pt x="455659" y="2050"/>
                    <a:pt x="458043" y="7415"/>
                  </a:cubicBezTo>
                  <a:cubicBezTo>
                    <a:pt x="461024" y="12781"/>
                    <a:pt x="459236" y="19935"/>
                    <a:pt x="454466" y="23512"/>
                  </a:cubicBezTo>
                  <a:cubicBezTo>
                    <a:pt x="339997" y="122481"/>
                    <a:pt x="210026" y="201179"/>
                    <a:pt x="68728" y="256625"/>
                  </a:cubicBezTo>
                  <a:cubicBezTo>
                    <a:pt x="66939" y="257221"/>
                    <a:pt x="65747" y="257817"/>
                    <a:pt x="63958" y="2578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7352231" y="1536872"/>
              <a:ext cx="399348" cy="535347"/>
            </a:xfrm>
            <a:custGeom>
              <a:rect b="b" l="l" r="r" t="t"/>
              <a:pathLst>
                <a:path extrusionOk="0" h="684149" w="510349">
                  <a:moveTo>
                    <a:pt x="505618" y="380536"/>
                  </a:moveTo>
                  <a:cubicBezTo>
                    <a:pt x="478790" y="242815"/>
                    <a:pt x="310067" y="-25473"/>
                    <a:pt x="172346" y="1952"/>
                  </a:cubicBezTo>
                  <a:cubicBezTo>
                    <a:pt x="34625" y="28781"/>
                    <a:pt x="-20225" y="340591"/>
                    <a:pt x="6604" y="478908"/>
                  </a:cubicBezTo>
                  <a:cubicBezTo>
                    <a:pt x="33433" y="616629"/>
                    <a:pt x="167577" y="706654"/>
                    <a:pt x="305297" y="679229"/>
                  </a:cubicBezTo>
                  <a:cubicBezTo>
                    <a:pt x="442422" y="652401"/>
                    <a:pt x="532447" y="518257"/>
                    <a:pt x="505618" y="3805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7477503" y="1529880"/>
              <a:ext cx="99354" cy="440993"/>
            </a:xfrm>
            <a:custGeom>
              <a:rect b="b" l="l" r="r" t="t"/>
              <a:pathLst>
                <a:path extrusionOk="0" h="563569" w="126970">
                  <a:moveTo>
                    <a:pt x="112847" y="563570"/>
                  </a:moveTo>
                  <a:cubicBezTo>
                    <a:pt x="106885" y="563570"/>
                    <a:pt x="100923" y="559396"/>
                    <a:pt x="99731" y="553434"/>
                  </a:cubicBezTo>
                  <a:cubicBezTo>
                    <a:pt x="55612" y="376961"/>
                    <a:pt x="22225" y="196314"/>
                    <a:pt x="166" y="15667"/>
                  </a:cubicBezTo>
                  <a:cubicBezTo>
                    <a:pt x="-1026" y="7916"/>
                    <a:pt x="4340" y="1358"/>
                    <a:pt x="12090" y="166"/>
                  </a:cubicBezTo>
                  <a:cubicBezTo>
                    <a:pt x="19841" y="-1027"/>
                    <a:pt x="26399" y="4339"/>
                    <a:pt x="27591" y="12090"/>
                  </a:cubicBezTo>
                  <a:cubicBezTo>
                    <a:pt x="49650" y="191544"/>
                    <a:pt x="83037" y="370999"/>
                    <a:pt x="126559" y="546280"/>
                  </a:cubicBezTo>
                  <a:cubicBezTo>
                    <a:pt x="128348" y="553434"/>
                    <a:pt x="124175" y="561185"/>
                    <a:pt x="116424" y="562973"/>
                  </a:cubicBezTo>
                  <a:cubicBezTo>
                    <a:pt x="115232" y="562973"/>
                    <a:pt x="114040" y="563570"/>
                    <a:pt x="112847" y="5635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7458541" y="1532756"/>
              <a:ext cx="197591" cy="370002"/>
            </a:xfrm>
            <a:custGeom>
              <a:rect b="b" l="l" r="r" t="t"/>
              <a:pathLst>
                <a:path extrusionOk="0" h="472846" w="252513">
                  <a:moveTo>
                    <a:pt x="30981" y="472847"/>
                  </a:moveTo>
                  <a:cubicBezTo>
                    <a:pt x="24422" y="472847"/>
                    <a:pt x="18461" y="468077"/>
                    <a:pt x="17268" y="461519"/>
                  </a:cubicBezTo>
                  <a:cubicBezTo>
                    <a:pt x="-7175" y="311874"/>
                    <a:pt x="-5387" y="160441"/>
                    <a:pt x="20845" y="11392"/>
                  </a:cubicBezTo>
                  <a:cubicBezTo>
                    <a:pt x="22038" y="5430"/>
                    <a:pt x="26807" y="661"/>
                    <a:pt x="33365" y="65"/>
                  </a:cubicBezTo>
                  <a:cubicBezTo>
                    <a:pt x="39924" y="-532"/>
                    <a:pt x="45289" y="3046"/>
                    <a:pt x="47078" y="9007"/>
                  </a:cubicBezTo>
                  <a:cubicBezTo>
                    <a:pt x="91197" y="136593"/>
                    <a:pt x="163336" y="270737"/>
                    <a:pt x="249784" y="386995"/>
                  </a:cubicBezTo>
                  <a:cubicBezTo>
                    <a:pt x="254554" y="392957"/>
                    <a:pt x="252765" y="401900"/>
                    <a:pt x="246803" y="406073"/>
                  </a:cubicBezTo>
                  <a:cubicBezTo>
                    <a:pt x="240841" y="410843"/>
                    <a:pt x="231898" y="409054"/>
                    <a:pt x="227725" y="403092"/>
                  </a:cubicBezTo>
                  <a:cubicBezTo>
                    <a:pt x="150816" y="299354"/>
                    <a:pt x="85235" y="181904"/>
                    <a:pt x="39327" y="66838"/>
                  </a:cubicBezTo>
                  <a:cubicBezTo>
                    <a:pt x="21441" y="196212"/>
                    <a:pt x="22634" y="327375"/>
                    <a:pt x="43501" y="457346"/>
                  </a:cubicBezTo>
                  <a:cubicBezTo>
                    <a:pt x="44693" y="464500"/>
                    <a:pt x="39924" y="471654"/>
                    <a:pt x="32173" y="472847"/>
                  </a:cubicBezTo>
                  <a:cubicBezTo>
                    <a:pt x="32769" y="472847"/>
                    <a:pt x="32173" y="472847"/>
                    <a:pt x="30981" y="4728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7377996" y="1407743"/>
              <a:ext cx="210208" cy="210000"/>
            </a:xfrm>
            <a:custGeom>
              <a:rect b="b" l="l" r="r" t="t"/>
              <a:pathLst>
                <a:path extrusionOk="0" h="268371" w="268636">
                  <a:moveTo>
                    <a:pt x="17762" y="67578"/>
                  </a:moveTo>
                  <a:cubicBezTo>
                    <a:pt x="-19202" y="131967"/>
                    <a:pt x="3454" y="213645"/>
                    <a:pt x="67842" y="250609"/>
                  </a:cubicBezTo>
                  <a:cubicBezTo>
                    <a:pt x="132231" y="287573"/>
                    <a:pt x="213910" y="264918"/>
                    <a:pt x="250874" y="200529"/>
                  </a:cubicBezTo>
                  <a:cubicBezTo>
                    <a:pt x="287838" y="136140"/>
                    <a:pt x="265183" y="54461"/>
                    <a:pt x="200794" y="17497"/>
                  </a:cubicBezTo>
                  <a:cubicBezTo>
                    <a:pt x="136405" y="-18870"/>
                    <a:pt x="54726" y="3189"/>
                    <a:pt x="17762" y="675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6371709" y="1441459"/>
              <a:ext cx="278979" cy="378352"/>
            </a:xfrm>
            <a:custGeom>
              <a:rect b="b" l="l" r="r" t="t"/>
              <a:pathLst>
                <a:path extrusionOk="0" h="483517" w="356523">
                  <a:moveTo>
                    <a:pt x="0" y="178265"/>
                  </a:moveTo>
                  <a:cubicBezTo>
                    <a:pt x="0" y="276638"/>
                    <a:pt x="80486" y="483517"/>
                    <a:pt x="178858" y="483517"/>
                  </a:cubicBezTo>
                  <a:cubicBezTo>
                    <a:pt x="277230" y="483517"/>
                    <a:pt x="356524" y="276041"/>
                    <a:pt x="356524" y="177669"/>
                  </a:cubicBezTo>
                  <a:cubicBezTo>
                    <a:pt x="356524" y="79297"/>
                    <a:pt x="276634" y="-593"/>
                    <a:pt x="178262" y="3"/>
                  </a:cubicBezTo>
                  <a:cubicBezTo>
                    <a:pt x="79890" y="-593"/>
                    <a:pt x="0" y="79893"/>
                    <a:pt x="0" y="1782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6500302" y="1508074"/>
              <a:ext cx="27121" cy="320066"/>
            </a:xfrm>
            <a:custGeom>
              <a:rect b="b" l="l" r="r" t="t"/>
              <a:pathLst>
                <a:path extrusionOk="0" h="409030" w="34659">
                  <a:moveTo>
                    <a:pt x="13758" y="409031"/>
                  </a:moveTo>
                  <a:cubicBezTo>
                    <a:pt x="13161" y="409031"/>
                    <a:pt x="13161" y="409031"/>
                    <a:pt x="12565" y="409031"/>
                  </a:cubicBezTo>
                  <a:cubicBezTo>
                    <a:pt x="4815" y="408434"/>
                    <a:pt x="-551" y="401876"/>
                    <a:pt x="45" y="394722"/>
                  </a:cubicBezTo>
                  <a:cubicBezTo>
                    <a:pt x="8988" y="268329"/>
                    <a:pt x="9584" y="140743"/>
                    <a:pt x="3026" y="14350"/>
                  </a:cubicBezTo>
                  <a:cubicBezTo>
                    <a:pt x="2430" y="6599"/>
                    <a:pt x="8392" y="637"/>
                    <a:pt x="16142" y="41"/>
                  </a:cubicBezTo>
                  <a:cubicBezTo>
                    <a:pt x="23893" y="-555"/>
                    <a:pt x="29855" y="5407"/>
                    <a:pt x="30451" y="13157"/>
                  </a:cubicBezTo>
                  <a:cubicBezTo>
                    <a:pt x="37009" y="140147"/>
                    <a:pt x="35817" y="269521"/>
                    <a:pt x="27470" y="396510"/>
                  </a:cubicBezTo>
                  <a:cubicBezTo>
                    <a:pt x="26874" y="403665"/>
                    <a:pt x="20912" y="409031"/>
                    <a:pt x="13758" y="4090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6432246" y="1565863"/>
              <a:ext cx="140504" cy="260817"/>
            </a:xfrm>
            <a:custGeom>
              <a:rect b="b" l="l" r="r" t="t"/>
              <a:pathLst>
                <a:path extrusionOk="0" h="333313" w="179558">
                  <a:moveTo>
                    <a:pt x="103204" y="333314"/>
                  </a:moveTo>
                  <a:cubicBezTo>
                    <a:pt x="102608" y="333314"/>
                    <a:pt x="102012" y="333314"/>
                    <a:pt x="101416" y="333314"/>
                  </a:cubicBezTo>
                  <a:cubicBezTo>
                    <a:pt x="95454" y="332718"/>
                    <a:pt x="90088" y="327948"/>
                    <a:pt x="89492" y="321986"/>
                  </a:cubicBezTo>
                  <a:cubicBezTo>
                    <a:pt x="75779" y="228980"/>
                    <a:pt x="44778" y="127627"/>
                    <a:pt x="1255" y="36409"/>
                  </a:cubicBezTo>
                  <a:cubicBezTo>
                    <a:pt x="-1726" y="29851"/>
                    <a:pt x="659" y="21504"/>
                    <a:pt x="7813" y="17927"/>
                  </a:cubicBezTo>
                  <a:cubicBezTo>
                    <a:pt x="14372" y="14946"/>
                    <a:pt x="22718" y="17331"/>
                    <a:pt x="26296" y="24485"/>
                  </a:cubicBezTo>
                  <a:cubicBezTo>
                    <a:pt x="63260" y="101394"/>
                    <a:pt x="91280" y="186054"/>
                    <a:pt x="107974" y="266540"/>
                  </a:cubicBezTo>
                  <a:cubicBezTo>
                    <a:pt x="134803" y="184861"/>
                    <a:pt x="149112" y="99606"/>
                    <a:pt x="152093" y="13157"/>
                  </a:cubicBezTo>
                  <a:cubicBezTo>
                    <a:pt x="152093" y="5407"/>
                    <a:pt x="158651" y="-555"/>
                    <a:pt x="166401" y="41"/>
                  </a:cubicBezTo>
                  <a:cubicBezTo>
                    <a:pt x="174152" y="41"/>
                    <a:pt x="180113" y="6599"/>
                    <a:pt x="179517" y="14350"/>
                  </a:cubicBezTo>
                  <a:cubicBezTo>
                    <a:pt x="175940" y="121069"/>
                    <a:pt x="155074" y="225403"/>
                    <a:pt x="116321" y="324967"/>
                  </a:cubicBezTo>
                  <a:cubicBezTo>
                    <a:pt x="113936" y="329737"/>
                    <a:pt x="108570" y="333314"/>
                    <a:pt x="103204" y="3333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6523534" y="1654880"/>
              <a:ext cx="373353" cy="280449"/>
            </a:xfrm>
            <a:custGeom>
              <a:rect b="b" l="l" r="r" t="t"/>
              <a:pathLst>
                <a:path extrusionOk="0" h="358401" w="477128">
                  <a:moveTo>
                    <a:pt x="258287" y="4808"/>
                  </a:moveTo>
                  <a:cubicBezTo>
                    <a:pt x="162299" y="27463"/>
                    <a:pt x="-20732" y="152664"/>
                    <a:pt x="1924" y="248055"/>
                  </a:cubicBezTo>
                  <a:cubicBezTo>
                    <a:pt x="24579" y="344043"/>
                    <a:pt x="244574" y="373852"/>
                    <a:pt x="339966" y="351197"/>
                  </a:cubicBezTo>
                  <a:cubicBezTo>
                    <a:pt x="435357" y="328541"/>
                    <a:pt x="494976" y="232554"/>
                    <a:pt x="472320" y="137163"/>
                  </a:cubicBezTo>
                  <a:cubicBezTo>
                    <a:pt x="450262" y="41772"/>
                    <a:pt x="354274" y="-17848"/>
                    <a:pt x="258287" y="48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6516041" y="1771830"/>
              <a:ext cx="312769" cy="86830"/>
            </a:xfrm>
            <a:custGeom>
              <a:rect b="b" l="l" r="r" t="t"/>
              <a:pathLst>
                <a:path extrusionOk="0" h="110965" w="399705">
                  <a:moveTo>
                    <a:pt x="13894" y="110965"/>
                  </a:moveTo>
                  <a:cubicBezTo>
                    <a:pt x="7336" y="110965"/>
                    <a:pt x="1374" y="106196"/>
                    <a:pt x="182" y="99638"/>
                  </a:cubicBezTo>
                  <a:cubicBezTo>
                    <a:pt x="-1011" y="92483"/>
                    <a:pt x="3759" y="85329"/>
                    <a:pt x="11510" y="84137"/>
                  </a:cubicBezTo>
                  <a:cubicBezTo>
                    <a:pt x="136114" y="63866"/>
                    <a:pt x="261315" y="35845"/>
                    <a:pt x="382343" y="670"/>
                  </a:cubicBezTo>
                  <a:cubicBezTo>
                    <a:pt x="389497" y="-1715"/>
                    <a:pt x="397247" y="2458"/>
                    <a:pt x="399036" y="10209"/>
                  </a:cubicBezTo>
                  <a:cubicBezTo>
                    <a:pt x="401420" y="17363"/>
                    <a:pt x="397247" y="25114"/>
                    <a:pt x="389497" y="26902"/>
                  </a:cubicBezTo>
                  <a:cubicBezTo>
                    <a:pt x="267277" y="62077"/>
                    <a:pt x="140884" y="90695"/>
                    <a:pt x="15087" y="110965"/>
                  </a:cubicBezTo>
                  <a:cubicBezTo>
                    <a:pt x="15087" y="110965"/>
                    <a:pt x="14491" y="110965"/>
                    <a:pt x="13894" y="1109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6517530" y="1718788"/>
              <a:ext cx="265178" cy="148324"/>
            </a:xfrm>
            <a:custGeom>
              <a:rect b="b" l="l" r="r" t="t"/>
              <a:pathLst>
                <a:path extrusionOk="0" h="189551" w="338886">
                  <a:moveTo>
                    <a:pt x="143748" y="189552"/>
                  </a:moveTo>
                  <a:cubicBezTo>
                    <a:pt x="99630" y="189552"/>
                    <a:pt x="56107" y="186571"/>
                    <a:pt x="11989" y="180013"/>
                  </a:cubicBezTo>
                  <a:cubicBezTo>
                    <a:pt x="6027" y="179417"/>
                    <a:pt x="1258" y="174051"/>
                    <a:pt x="65" y="168089"/>
                  </a:cubicBezTo>
                  <a:cubicBezTo>
                    <a:pt x="-531" y="162127"/>
                    <a:pt x="3046" y="156165"/>
                    <a:pt x="8412" y="153780"/>
                  </a:cubicBezTo>
                  <a:cubicBezTo>
                    <a:pt x="96053" y="119201"/>
                    <a:pt x="187866" y="65544"/>
                    <a:pt x="266564" y="2943"/>
                  </a:cubicBezTo>
                  <a:cubicBezTo>
                    <a:pt x="272526" y="-1827"/>
                    <a:pt x="280873" y="-634"/>
                    <a:pt x="285642" y="5328"/>
                  </a:cubicBezTo>
                  <a:cubicBezTo>
                    <a:pt x="290412" y="11290"/>
                    <a:pt x="289219" y="19636"/>
                    <a:pt x="283257" y="24406"/>
                  </a:cubicBezTo>
                  <a:cubicBezTo>
                    <a:pt x="216484" y="78064"/>
                    <a:pt x="140767" y="124567"/>
                    <a:pt x="66243" y="159146"/>
                  </a:cubicBezTo>
                  <a:cubicBezTo>
                    <a:pt x="152094" y="166300"/>
                    <a:pt x="237946" y="161531"/>
                    <a:pt x="322607" y="144241"/>
                  </a:cubicBezTo>
                  <a:cubicBezTo>
                    <a:pt x="329761" y="143049"/>
                    <a:pt x="336915" y="147818"/>
                    <a:pt x="338703" y="154973"/>
                  </a:cubicBezTo>
                  <a:cubicBezTo>
                    <a:pt x="339896" y="162127"/>
                    <a:pt x="335126" y="169281"/>
                    <a:pt x="327972" y="171070"/>
                  </a:cubicBezTo>
                  <a:cubicBezTo>
                    <a:pt x="267756" y="183590"/>
                    <a:pt x="205752" y="189552"/>
                    <a:pt x="143748" y="1895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6143957" y="1661577"/>
              <a:ext cx="373567" cy="280406"/>
            </a:xfrm>
            <a:custGeom>
              <a:rect b="b" l="l" r="r" t="t"/>
              <a:pathLst>
                <a:path extrusionOk="0" h="358346" w="477402">
                  <a:moveTo>
                    <a:pt x="218024" y="4587"/>
                  </a:moveTo>
                  <a:cubicBezTo>
                    <a:pt x="314011" y="26646"/>
                    <a:pt x="497639" y="151250"/>
                    <a:pt x="475580" y="246642"/>
                  </a:cubicBezTo>
                  <a:cubicBezTo>
                    <a:pt x="453521" y="342629"/>
                    <a:pt x="233525" y="373631"/>
                    <a:pt x="138134" y="351572"/>
                  </a:cubicBezTo>
                  <a:cubicBezTo>
                    <a:pt x="42147" y="329513"/>
                    <a:pt x="-17473" y="233525"/>
                    <a:pt x="4587" y="138134"/>
                  </a:cubicBezTo>
                  <a:cubicBezTo>
                    <a:pt x="26646" y="42147"/>
                    <a:pt x="122037" y="-17473"/>
                    <a:pt x="218024" y="458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6211999" y="1779021"/>
              <a:ext cx="313035" cy="85230"/>
            </a:xfrm>
            <a:custGeom>
              <a:rect b="b" l="l" r="r" t="t"/>
              <a:pathLst>
                <a:path extrusionOk="0" h="108920" w="400045">
                  <a:moveTo>
                    <a:pt x="386747" y="108920"/>
                  </a:moveTo>
                  <a:cubicBezTo>
                    <a:pt x="386151" y="108920"/>
                    <a:pt x="385555" y="108920"/>
                    <a:pt x="384362" y="108920"/>
                  </a:cubicBezTo>
                  <a:cubicBezTo>
                    <a:pt x="258565" y="89246"/>
                    <a:pt x="132173" y="61225"/>
                    <a:pt x="9953" y="26646"/>
                  </a:cubicBezTo>
                  <a:cubicBezTo>
                    <a:pt x="2798" y="24857"/>
                    <a:pt x="-1375" y="17107"/>
                    <a:pt x="413" y="9952"/>
                  </a:cubicBezTo>
                  <a:cubicBezTo>
                    <a:pt x="2202" y="2798"/>
                    <a:pt x="9953" y="-1376"/>
                    <a:pt x="17107" y="413"/>
                  </a:cubicBezTo>
                  <a:cubicBezTo>
                    <a:pt x="138730" y="34992"/>
                    <a:pt x="263335" y="62417"/>
                    <a:pt x="388536" y="82092"/>
                  </a:cubicBezTo>
                  <a:cubicBezTo>
                    <a:pt x="396286" y="83284"/>
                    <a:pt x="401056" y="90439"/>
                    <a:pt x="399863" y="97593"/>
                  </a:cubicBezTo>
                  <a:cubicBezTo>
                    <a:pt x="399267" y="104151"/>
                    <a:pt x="393305" y="108920"/>
                    <a:pt x="386747" y="1089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6257257" y="1725312"/>
              <a:ext cx="265773" cy="147857"/>
            </a:xfrm>
            <a:custGeom>
              <a:rect b="b" l="l" r="r" t="t"/>
              <a:pathLst>
                <a:path extrusionOk="0" h="188955" w="339646">
                  <a:moveTo>
                    <a:pt x="192321" y="188956"/>
                  </a:moveTo>
                  <a:cubicBezTo>
                    <a:pt x="131510" y="188956"/>
                    <a:pt x="71294" y="182994"/>
                    <a:pt x="11078" y="171070"/>
                  </a:cubicBezTo>
                  <a:cubicBezTo>
                    <a:pt x="3924" y="169877"/>
                    <a:pt x="-1442" y="162723"/>
                    <a:pt x="347" y="154973"/>
                  </a:cubicBezTo>
                  <a:cubicBezTo>
                    <a:pt x="1539" y="147818"/>
                    <a:pt x="9290" y="142452"/>
                    <a:pt x="16444" y="144241"/>
                  </a:cubicBezTo>
                  <a:cubicBezTo>
                    <a:pt x="101104" y="160935"/>
                    <a:pt x="187552" y="165704"/>
                    <a:pt x="272807" y="157954"/>
                  </a:cubicBezTo>
                  <a:cubicBezTo>
                    <a:pt x="197687" y="123970"/>
                    <a:pt x="121971" y="77467"/>
                    <a:pt x="55196" y="24406"/>
                  </a:cubicBezTo>
                  <a:cubicBezTo>
                    <a:pt x="49234" y="19636"/>
                    <a:pt x="48042" y="11290"/>
                    <a:pt x="52811" y="5328"/>
                  </a:cubicBezTo>
                  <a:cubicBezTo>
                    <a:pt x="57581" y="-634"/>
                    <a:pt x="65928" y="-1826"/>
                    <a:pt x="71890" y="2943"/>
                  </a:cubicBezTo>
                  <a:cubicBezTo>
                    <a:pt x="151184" y="65543"/>
                    <a:pt x="242998" y="119201"/>
                    <a:pt x="330639" y="153184"/>
                  </a:cubicBezTo>
                  <a:cubicBezTo>
                    <a:pt x="336601" y="155569"/>
                    <a:pt x="340178" y="161531"/>
                    <a:pt x="339582" y="167493"/>
                  </a:cubicBezTo>
                  <a:cubicBezTo>
                    <a:pt x="338985" y="173455"/>
                    <a:pt x="334216" y="178820"/>
                    <a:pt x="328254" y="179417"/>
                  </a:cubicBezTo>
                  <a:cubicBezTo>
                    <a:pt x="282943" y="185975"/>
                    <a:pt x="237632" y="188956"/>
                    <a:pt x="192321" y="1889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6201946" y="1875307"/>
              <a:ext cx="319334" cy="336060"/>
            </a:xfrm>
            <a:custGeom>
              <a:rect b="b" l="l" r="r" t="t"/>
              <a:pathLst>
                <a:path extrusionOk="0" h="429470" w="408095">
                  <a:moveTo>
                    <a:pt x="43082" y="135391"/>
                  </a:moveTo>
                  <a:cubicBezTo>
                    <a:pt x="107471" y="60866"/>
                    <a:pt x="302427" y="-44064"/>
                    <a:pt x="376951" y="19729"/>
                  </a:cubicBezTo>
                  <a:cubicBezTo>
                    <a:pt x="451475" y="84118"/>
                    <a:pt x="376951" y="292786"/>
                    <a:pt x="313158" y="367310"/>
                  </a:cubicBezTo>
                  <a:cubicBezTo>
                    <a:pt x="248769" y="441835"/>
                    <a:pt x="136685" y="450777"/>
                    <a:pt x="62161" y="386389"/>
                  </a:cubicBezTo>
                  <a:cubicBezTo>
                    <a:pt x="-12364" y="322596"/>
                    <a:pt x="-21307" y="210511"/>
                    <a:pt x="43082" y="1353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6291889" y="1881341"/>
              <a:ext cx="213860" cy="249656"/>
            </a:xfrm>
            <a:custGeom>
              <a:rect b="b" l="l" r="r" t="t"/>
              <a:pathLst>
                <a:path extrusionOk="0" h="319049" w="273304">
                  <a:moveTo>
                    <a:pt x="13874" y="319050"/>
                  </a:moveTo>
                  <a:cubicBezTo>
                    <a:pt x="10297" y="319050"/>
                    <a:pt x="7316" y="317858"/>
                    <a:pt x="4335" y="315473"/>
                  </a:cubicBezTo>
                  <a:cubicBezTo>
                    <a:pt x="-1031" y="310107"/>
                    <a:pt x="-1627" y="301760"/>
                    <a:pt x="3739" y="296395"/>
                  </a:cubicBezTo>
                  <a:cubicBezTo>
                    <a:pt x="90783" y="204581"/>
                    <a:pt x="173058" y="106805"/>
                    <a:pt x="248775" y="5452"/>
                  </a:cubicBezTo>
                  <a:cubicBezTo>
                    <a:pt x="253544" y="-510"/>
                    <a:pt x="261891" y="-1703"/>
                    <a:pt x="267852" y="2471"/>
                  </a:cubicBezTo>
                  <a:cubicBezTo>
                    <a:pt x="273814" y="7240"/>
                    <a:pt x="275007" y="15587"/>
                    <a:pt x="270833" y="21549"/>
                  </a:cubicBezTo>
                  <a:cubicBezTo>
                    <a:pt x="195117" y="124094"/>
                    <a:pt x="111650" y="222466"/>
                    <a:pt x="24010" y="314877"/>
                  </a:cubicBezTo>
                  <a:cubicBezTo>
                    <a:pt x="21625" y="317858"/>
                    <a:pt x="18048" y="319050"/>
                    <a:pt x="13874" y="3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6284594" y="1883300"/>
              <a:ext cx="222087" cy="235098"/>
            </a:xfrm>
            <a:custGeom>
              <a:rect b="b" l="l" r="r" t="t"/>
              <a:pathLst>
                <a:path extrusionOk="0" h="300445" w="283817">
                  <a:moveTo>
                    <a:pt x="118001" y="300446"/>
                  </a:moveTo>
                  <a:cubicBezTo>
                    <a:pt x="115021" y="300446"/>
                    <a:pt x="112040" y="299254"/>
                    <a:pt x="109655" y="297465"/>
                  </a:cubicBezTo>
                  <a:cubicBezTo>
                    <a:pt x="103693" y="292696"/>
                    <a:pt x="103097" y="284349"/>
                    <a:pt x="107270" y="278387"/>
                  </a:cubicBezTo>
                  <a:cubicBezTo>
                    <a:pt x="161524" y="211017"/>
                    <a:pt x="205046" y="137089"/>
                    <a:pt x="238432" y="57199"/>
                  </a:cubicBezTo>
                  <a:cubicBezTo>
                    <a:pt x="173448" y="107875"/>
                    <a:pt x="97135" y="153782"/>
                    <a:pt x="19033" y="188362"/>
                  </a:cubicBezTo>
                  <a:cubicBezTo>
                    <a:pt x="11879" y="191342"/>
                    <a:pt x="4128" y="188362"/>
                    <a:pt x="1148" y="181207"/>
                  </a:cubicBezTo>
                  <a:cubicBezTo>
                    <a:pt x="-1833" y="174053"/>
                    <a:pt x="1148" y="166302"/>
                    <a:pt x="8302" y="163321"/>
                  </a:cubicBezTo>
                  <a:cubicBezTo>
                    <a:pt x="100712" y="122184"/>
                    <a:pt x="190737" y="65545"/>
                    <a:pt x="261088" y="3541"/>
                  </a:cubicBezTo>
                  <a:cubicBezTo>
                    <a:pt x="265858" y="-632"/>
                    <a:pt x="272416" y="-1228"/>
                    <a:pt x="277782" y="2349"/>
                  </a:cubicBezTo>
                  <a:cubicBezTo>
                    <a:pt x="283147" y="5926"/>
                    <a:pt x="284936" y="12484"/>
                    <a:pt x="283147" y="18446"/>
                  </a:cubicBezTo>
                  <a:cubicBezTo>
                    <a:pt x="247972" y="119203"/>
                    <a:pt x="196103" y="212209"/>
                    <a:pt x="129329" y="295677"/>
                  </a:cubicBezTo>
                  <a:cubicBezTo>
                    <a:pt x="126348" y="298657"/>
                    <a:pt x="122175" y="300446"/>
                    <a:pt x="118001" y="3004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6498571" y="1869822"/>
              <a:ext cx="319877" cy="335884"/>
            </a:xfrm>
            <a:custGeom>
              <a:rect b="b" l="l" r="r" t="t"/>
              <a:pathLst>
                <a:path extrusionOk="0" h="429245" w="408789">
                  <a:moveTo>
                    <a:pt x="365343" y="134059"/>
                  </a:moveTo>
                  <a:cubicBezTo>
                    <a:pt x="300953" y="59535"/>
                    <a:pt x="104805" y="-44203"/>
                    <a:pt x="30878" y="20186"/>
                  </a:cubicBezTo>
                  <a:cubicBezTo>
                    <a:pt x="-43647" y="84575"/>
                    <a:pt x="32070" y="293243"/>
                    <a:pt x="96459" y="367767"/>
                  </a:cubicBezTo>
                  <a:cubicBezTo>
                    <a:pt x="160848" y="442292"/>
                    <a:pt x="273529" y="450042"/>
                    <a:pt x="348053" y="385653"/>
                  </a:cubicBezTo>
                  <a:cubicBezTo>
                    <a:pt x="421385" y="321264"/>
                    <a:pt x="429731" y="208583"/>
                    <a:pt x="365343" y="13405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6513449" y="1875412"/>
              <a:ext cx="215130" cy="249527"/>
            </a:xfrm>
            <a:custGeom>
              <a:rect b="b" l="l" r="r" t="t"/>
              <a:pathLst>
                <a:path extrusionOk="0" h="318884" w="274927">
                  <a:moveTo>
                    <a:pt x="261053" y="318884"/>
                  </a:moveTo>
                  <a:cubicBezTo>
                    <a:pt x="257476" y="318884"/>
                    <a:pt x="253899" y="317692"/>
                    <a:pt x="250918" y="314711"/>
                  </a:cubicBezTo>
                  <a:cubicBezTo>
                    <a:pt x="162681" y="222897"/>
                    <a:pt x="79214" y="123929"/>
                    <a:pt x="2901" y="21979"/>
                  </a:cubicBezTo>
                  <a:cubicBezTo>
                    <a:pt x="-1868" y="16017"/>
                    <a:pt x="-676" y="7671"/>
                    <a:pt x="5882" y="2901"/>
                  </a:cubicBezTo>
                  <a:cubicBezTo>
                    <a:pt x="11844" y="-1869"/>
                    <a:pt x="20190" y="-676"/>
                    <a:pt x="24960" y="5882"/>
                  </a:cubicBezTo>
                  <a:cubicBezTo>
                    <a:pt x="100677" y="107235"/>
                    <a:pt x="183548" y="204415"/>
                    <a:pt x="271189" y="295632"/>
                  </a:cubicBezTo>
                  <a:cubicBezTo>
                    <a:pt x="276554" y="300998"/>
                    <a:pt x="275958" y="309941"/>
                    <a:pt x="270592" y="314711"/>
                  </a:cubicBezTo>
                  <a:cubicBezTo>
                    <a:pt x="267611" y="317692"/>
                    <a:pt x="264034" y="318884"/>
                    <a:pt x="261053" y="318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6513328" y="1877707"/>
              <a:ext cx="223020" cy="234632"/>
            </a:xfrm>
            <a:custGeom>
              <a:rect b="b" l="l" r="r" t="t"/>
              <a:pathLst>
                <a:path extrusionOk="0" h="299849" w="285010">
                  <a:moveTo>
                    <a:pt x="166412" y="299850"/>
                  </a:moveTo>
                  <a:cubicBezTo>
                    <a:pt x="162239" y="299850"/>
                    <a:pt x="158662" y="298061"/>
                    <a:pt x="155681" y="295080"/>
                  </a:cubicBezTo>
                  <a:cubicBezTo>
                    <a:pt x="88311" y="212209"/>
                    <a:pt x="36443" y="119203"/>
                    <a:pt x="671" y="18446"/>
                  </a:cubicBezTo>
                  <a:cubicBezTo>
                    <a:pt x="-1118" y="12484"/>
                    <a:pt x="671" y="5926"/>
                    <a:pt x="6037" y="2349"/>
                  </a:cubicBezTo>
                  <a:cubicBezTo>
                    <a:pt x="11402" y="-1228"/>
                    <a:pt x="17961" y="-632"/>
                    <a:pt x="22730" y="3541"/>
                  </a:cubicBezTo>
                  <a:cubicBezTo>
                    <a:pt x="93677" y="65546"/>
                    <a:pt x="183702" y="121588"/>
                    <a:pt x="276708" y="162129"/>
                  </a:cubicBezTo>
                  <a:cubicBezTo>
                    <a:pt x="283863" y="165110"/>
                    <a:pt x="286844" y="173457"/>
                    <a:pt x="283863" y="180015"/>
                  </a:cubicBezTo>
                  <a:cubicBezTo>
                    <a:pt x="280882" y="187169"/>
                    <a:pt x="272535" y="190150"/>
                    <a:pt x="265977" y="187169"/>
                  </a:cubicBezTo>
                  <a:cubicBezTo>
                    <a:pt x="187876" y="153186"/>
                    <a:pt x="110967" y="107875"/>
                    <a:pt x="45981" y="57199"/>
                  </a:cubicBezTo>
                  <a:cubicBezTo>
                    <a:pt x="79368" y="136493"/>
                    <a:pt x="123487" y="210421"/>
                    <a:pt x="178336" y="277791"/>
                  </a:cubicBezTo>
                  <a:cubicBezTo>
                    <a:pt x="183106" y="283753"/>
                    <a:pt x="181914" y="292099"/>
                    <a:pt x="176548" y="296869"/>
                  </a:cubicBezTo>
                  <a:cubicBezTo>
                    <a:pt x="172374" y="298657"/>
                    <a:pt x="169393" y="299850"/>
                    <a:pt x="166412" y="2998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6437887" y="1797520"/>
              <a:ext cx="146954" cy="146954"/>
            </a:xfrm>
            <a:custGeom>
              <a:rect b="b" l="l" r="r" t="t"/>
              <a:pathLst>
                <a:path extrusionOk="0" h="187801" w="187801">
                  <a:moveTo>
                    <a:pt x="0" y="94199"/>
                  </a:moveTo>
                  <a:cubicBezTo>
                    <a:pt x="0" y="146068"/>
                    <a:pt x="42330" y="187801"/>
                    <a:pt x="94199" y="187801"/>
                  </a:cubicBezTo>
                  <a:cubicBezTo>
                    <a:pt x="146068" y="187801"/>
                    <a:pt x="187801" y="145471"/>
                    <a:pt x="187801" y="93603"/>
                  </a:cubicBezTo>
                  <a:cubicBezTo>
                    <a:pt x="187801" y="41734"/>
                    <a:pt x="145472" y="0"/>
                    <a:pt x="93603" y="0"/>
                  </a:cubicBezTo>
                  <a:cubicBezTo>
                    <a:pt x="41734" y="0"/>
                    <a:pt x="0" y="42330"/>
                    <a:pt x="0" y="9419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4" name="Google Shape;444;p9"/>
          <p:cNvGrpSpPr/>
          <p:nvPr/>
        </p:nvGrpSpPr>
        <p:grpSpPr>
          <a:xfrm>
            <a:off x="-217640" y="204850"/>
            <a:ext cx="9696939" cy="1120817"/>
            <a:chOff x="-217640" y="204850"/>
            <a:chExt cx="9696939" cy="1120817"/>
          </a:xfrm>
        </p:grpSpPr>
        <p:sp>
          <p:nvSpPr>
            <p:cNvPr id="445" name="Google Shape;445;p9"/>
            <p:cNvSpPr/>
            <p:nvPr/>
          </p:nvSpPr>
          <p:spPr>
            <a:xfrm>
              <a:off x="-217640" y="204850"/>
              <a:ext cx="1014333" cy="551074"/>
            </a:xfrm>
            <a:custGeom>
              <a:rect b="b" l="l" r="r" t="t"/>
              <a:pathLst>
                <a:path extrusionOk="0" h="770733" w="1418647">
                  <a:moveTo>
                    <a:pt x="1416274" y="484749"/>
                  </a:moveTo>
                  <a:cubicBezTo>
                    <a:pt x="1415681" y="480596"/>
                    <a:pt x="1415681" y="476442"/>
                    <a:pt x="1415088" y="472883"/>
                  </a:cubicBezTo>
                  <a:cubicBezTo>
                    <a:pt x="1415088" y="471103"/>
                    <a:pt x="1414494" y="469323"/>
                    <a:pt x="1414494" y="467543"/>
                  </a:cubicBezTo>
                  <a:cubicBezTo>
                    <a:pt x="1413901" y="463390"/>
                    <a:pt x="1413308" y="459829"/>
                    <a:pt x="1412714" y="455676"/>
                  </a:cubicBezTo>
                  <a:cubicBezTo>
                    <a:pt x="1412714" y="454490"/>
                    <a:pt x="1412121" y="452709"/>
                    <a:pt x="1412121" y="451523"/>
                  </a:cubicBezTo>
                  <a:cubicBezTo>
                    <a:pt x="1410934" y="446183"/>
                    <a:pt x="1409748" y="441436"/>
                    <a:pt x="1407968" y="436096"/>
                  </a:cubicBezTo>
                  <a:cubicBezTo>
                    <a:pt x="1407968" y="436096"/>
                    <a:pt x="1407968" y="436096"/>
                    <a:pt x="1407968" y="435503"/>
                  </a:cubicBezTo>
                  <a:cubicBezTo>
                    <a:pt x="1406781" y="430756"/>
                    <a:pt x="1405001" y="426010"/>
                    <a:pt x="1403221" y="421857"/>
                  </a:cubicBezTo>
                  <a:cubicBezTo>
                    <a:pt x="1402628" y="420670"/>
                    <a:pt x="1402034" y="419483"/>
                    <a:pt x="1402034" y="418296"/>
                  </a:cubicBezTo>
                  <a:cubicBezTo>
                    <a:pt x="1400848" y="414737"/>
                    <a:pt x="1399068" y="411176"/>
                    <a:pt x="1397288" y="408210"/>
                  </a:cubicBezTo>
                  <a:cubicBezTo>
                    <a:pt x="1396695" y="407023"/>
                    <a:pt x="1396101" y="405837"/>
                    <a:pt x="1395508" y="404650"/>
                  </a:cubicBezTo>
                  <a:cubicBezTo>
                    <a:pt x="1393728" y="401090"/>
                    <a:pt x="1391948" y="397530"/>
                    <a:pt x="1389575" y="393970"/>
                  </a:cubicBezTo>
                  <a:cubicBezTo>
                    <a:pt x="1388981" y="393377"/>
                    <a:pt x="1388981" y="392783"/>
                    <a:pt x="1388388" y="392190"/>
                  </a:cubicBezTo>
                  <a:cubicBezTo>
                    <a:pt x="1383048" y="383883"/>
                    <a:pt x="1377708" y="376170"/>
                    <a:pt x="1371181" y="369050"/>
                  </a:cubicBezTo>
                  <a:cubicBezTo>
                    <a:pt x="1370588" y="368457"/>
                    <a:pt x="1369995" y="367863"/>
                    <a:pt x="1369995" y="367270"/>
                  </a:cubicBezTo>
                  <a:cubicBezTo>
                    <a:pt x="1367028" y="364304"/>
                    <a:pt x="1364062" y="361337"/>
                    <a:pt x="1361095" y="358370"/>
                  </a:cubicBezTo>
                  <a:cubicBezTo>
                    <a:pt x="1360501" y="357777"/>
                    <a:pt x="1359908" y="357184"/>
                    <a:pt x="1359908" y="357184"/>
                  </a:cubicBezTo>
                  <a:cubicBezTo>
                    <a:pt x="1349228" y="347097"/>
                    <a:pt x="1337362" y="338197"/>
                    <a:pt x="1324309" y="329891"/>
                  </a:cubicBezTo>
                  <a:cubicBezTo>
                    <a:pt x="1324309" y="329891"/>
                    <a:pt x="1324309" y="329891"/>
                    <a:pt x="1323715" y="329891"/>
                  </a:cubicBezTo>
                  <a:cubicBezTo>
                    <a:pt x="1319562" y="327517"/>
                    <a:pt x="1314815" y="324551"/>
                    <a:pt x="1310068" y="322177"/>
                  </a:cubicBezTo>
                  <a:cubicBezTo>
                    <a:pt x="1310068" y="322177"/>
                    <a:pt x="1310068" y="322177"/>
                    <a:pt x="1310068" y="322177"/>
                  </a:cubicBezTo>
                  <a:cubicBezTo>
                    <a:pt x="1256669" y="294291"/>
                    <a:pt x="1187249" y="283018"/>
                    <a:pt x="1110710" y="283018"/>
                  </a:cubicBezTo>
                  <a:cubicBezTo>
                    <a:pt x="1108930" y="283018"/>
                    <a:pt x="1107150" y="283018"/>
                    <a:pt x="1105370" y="283018"/>
                  </a:cubicBezTo>
                  <a:cubicBezTo>
                    <a:pt x="1073924" y="91966"/>
                    <a:pt x="908385" y="0"/>
                    <a:pt x="708434" y="0"/>
                  </a:cubicBezTo>
                  <a:cubicBezTo>
                    <a:pt x="508482" y="0"/>
                    <a:pt x="342350" y="91966"/>
                    <a:pt x="311497" y="283018"/>
                  </a:cubicBezTo>
                  <a:cubicBezTo>
                    <a:pt x="309717" y="283018"/>
                    <a:pt x="307937" y="283018"/>
                    <a:pt x="306157" y="283018"/>
                  </a:cubicBezTo>
                  <a:cubicBezTo>
                    <a:pt x="137059" y="283018"/>
                    <a:pt x="0" y="338791"/>
                    <a:pt x="0" y="508482"/>
                  </a:cubicBezTo>
                  <a:cubicBezTo>
                    <a:pt x="0" y="622401"/>
                    <a:pt x="62299" y="697161"/>
                    <a:pt x="154859" y="733947"/>
                  </a:cubicBezTo>
                  <a:cubicBezTo>
                    <a:pt x="155452" y="733947"/>
                    <a:pt x="155452" y="733947"/>
                    <a:pt x="156045" y="734540"/>
                  </a:cubicBezTo>
                  <a:cubicBezTo>
                    <a:pt x="159012" y="735727"/>
                    <a:pt x="161979" y="736914"/>
                    <a:pt x="164945" y="738100"/>
                  </a:cubicBezTo>
                  <a:cubicBezTo>
                    <a:pt x="165539" y="738100"/>
                    <a:pt x="166132" y="738694"/>
                    <a:pt x="166725" y="738694"/>
                  </a:cubicBezTo>
                  <a:cubicBezTo>
                    <a:pt x="175032" y="741660"/>
                    <a:pt x="183932" y="744627"/>
                    <a:pt x="192832" y="747000"/>
                  </a:cubicBezTo>
                  <a:cubicBezTo>
                    <a:pt x="194612" y="747593"/>
                    <a:pt x="195798" y="747593"/>
                    <a:pt x="197578" y="748187"/>
                  </a:cubicBezTo>
                  <a:cubicBezTo>
                    <a:pt x="199952" y="748780"/>
                    <a:pt x="202325" y="749373"/>
                    <a:pt x="204698" y="749967"/>
                  </a:cubicBezTo>
                  <a:cubicBezTo>
                    <a:pt x="206478" y="750560"/>
                    <a:pt x="208852" y="751154"/>
                    <a:pt x="210631" y="751154"/>
                  </a:cubicBezTo>
                  <a:cubicBezTo>
                    <a:pt x="213005" y="751747"/>
                    <a:pt x="215972" y="752340"/>
                    <a:pt x="218345" y="752934"/>
                  </a:cubicBezTo>
                  <a:cubicBezTo>
                    <a:pt x="221905" y="753527"/>
                    <a:pt x="224872" y="754120"/>
                    <a:pt x="228431" y="754714"/>
                  </a:cubicBezTo>
                  <a:cubicBezTo>
                    <a:pt x="230211" y="755307"/>
                    <a:pt x="231991" y="755307"/>
                    <a:pt x="233771" y="755307"/>
                  </a:cubicBezTo>
                  <a:cubicBezTo>
                    <a:pt x="236738" y="755900"/>
                    <a:pt x="239111" y="755900"/>
                    <a:pt x="242078" y="756493"/>
                  </a:cubicBezTo>
                  <a:cubicBezTo>
                    <a:pt x="243858" y="756493"/>
                    <a:pt x="245638" y="757087"/>
                    <a:pt x="247418" y="757087"/>
                  </a:cubicBezTo>
                  <a:cubicBezTo>
                    <a:pt x="250978" y="757680"/>
                    <a:pt x="254538" y="757680"/>
                    <a:pt x="258098" y="758273"/>
                  </a:cubicBezTo>
                  <a:cubicBezTo>
                    <a:pt x="258691" y="758273"/>
                    <a:pt x="259878" y="758273"/>
                    <a:pt x="260471" y="758273"/>
                  </a:cubicBezTo>
                  <a:cubicBezTo>
                    <a:pt x="264624" y="758867"/>
                    <a:pt x="269371" y="758867"/>
                    <a:pt x="274118" y="759460"/>
                  </a:cubicBezTo>
                  <a:cubicBezTo>
                    <a:pt x="275304" y="759460"/>
                    <a:pt x="277084" y="759460"/>
                    <a:pt x="278271" y="759460"/>
                  </a:cubicBezTo>
                  <a:cubicBezTo>
                    <a:pt x="281831" y="759460"/>
                    <a:pt x="284798" y="760054"/>
                    <a:pt x="288357" y="760054"/>
                  </a:cubicBezTo>
                  <a:cubicBezTo>
                    <a:pt x="289544" y="760054"/>
                    <a:pt x="291324" y="760054"/>
                    <a:pt x="292511" y="760054"/>
                  </a:cubicBezTo>
                  <a:cubicBezTo>
                    <a:pt x="297257" y="760054"/>
                    <a:pt x="302004" y="760054"/>
                    <a:pt x="306751" y="760054"/>
                  </a:cubicBezTo>
                  <a:cubicBezTo>
                    <a:pt x="306751" y="760054"/>
                    <a:pt x="306751" y="760054"/>
                    <a:pt x="306751" y="760054"/>
                  </a:cubicBezTo>
                  <a:cubicBezTo>
                    <a:pt x="306751" y="760054"/>
                    <a:pt x="306751" y="760054"/>
                    <a:pt x="306751" y="760054"/>
                  </a:cubicBezTo>
                  <a:cubicBezTo>
                    <a:pt x="306751" y="760054"/>
                    <a:pt x="306751" y="760054"/>
                    <a:pt x="306751" y="760054"/>
                  </a:cubicBezTo>
                  <a:cubicBezTo>
                    <a:pt x="364897" y="760054"/>
                    <a:pt x="418890" y="743440"/>
                    <a:pt x="465169" y="715554"/>
                  </a:cubicBezTo>
                  <a:cubicBezTo>
                    <a:pt x="494836" y="730980"/>
                    <a:pt x="527469" y="742847"/>
                    <a:pt x="563069" y="752340"/>
                  </a:cubicBezTo>
                  <a:cubicBezTo>
                    <a:pt x="608161" y="764207"/>
                    <a:pt x="658001" y="770733"/>
                    <a:pt x="709620" y="770733"/>
                  </a:cubicBezTo>
                  <a:cubicBezTo>
                    <a:pt x="709620" y="770733"/>
                    <a:pt x="709620" y="770733"/>
                    <a:pt x="709620" y="770733"/>
                  </a:cubicBezTo>
                  <a:cubicBezTo>
                    <a:pt x="709620" y="770733"/>
                    <a:pt x="709620" y="770733"/>
                    <a:pt x="709620" y="770733"/>
                  </a:cubicBezTo>
                  <a:cubicBezTo>
                    <a:pt x="789720" y="770733"/>
                    <a:pt x="864479" y="754714"/>
                    <a:pt x="927372" y="728014"/>
                  </a:cubicBezTo>
                  <a:cubicBezTo>
                    <a:pt x="936272" y="723860"/>
                    <a:pt x="945172" y="720301"/>
                    <a:pt x="953478" y="715554"/>
                  </a:cubicBezTo>
                  <a:cubicBezTo>
                    <a:pt x="999758" y="743440"/>
                    <a:pt x="1053751" y="760054"/>
                    <a:pt x="1111897" y="760054"/>
                  </a:cubicBezTo>
                  <a:cubicBezTo>
                    <a:pt x="1148683" y="760054"/>
                    <a:pt x="1184283" y="755900"/>
                    <a:pt x="1217509" y="748187"/>
                  </a:cubicBezTo>
                  <a:cubicBezTo>
                    <a:pt x="1334988" y="719707"/>
                    <a:pt x="1418647" y="640201"/>
                    <a:pt x="1418647" y="507889"/>
                  </a:cubicBezTo>
                  <a:cubicBezTo>
                    <a:pt x="1418647" y="501956"/>
                    <a:pt x="1418647" y="496023"/>
                    <a:pt x="1418054" y="490089"/>
                  </a:cubicBezTo>
                  <a:cubicBezTo>
                    <a:pt x="1416868" y="488309"/>
                    <a:pt x="1416868" y="486529"/>
                    <a:pt x="1416274" y="4847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6" name="Google Shape;446;p9"/>
            <p:cNvGrpSpPr/>
            <p:nvPr/>
          </p:nvGrpSpPr>
          <p:grpSpPr>
            <a:xfrm>
              <a:off x="7837560" y="1017730"/>
              <a:ext cx="1641739" cy="307937"/>
              <a:chOff x="2051135" y="2567330"/>
              <a:chExt cx="1641739" cy="307937"/>
            </a:xfrm>
          </p:grpSpPr>
          <p:sp>
            <p:nvSpPr>
              <p:cNvPr id="447" name="Google Shape;447;p9"/>
              <p:cNvSpPr/>
              <p:nvPr/>
            </p:nvSpPr>
            <p:spPr>
              <a:xfrm>
                <a:off x="3561708" y="2804662"/>
                <a:ext cx="131166" cy="53992"/>
              </a:xfrm>
              <a:custGeom>
                <a:rect b="b" l="l" r="r" t="t"/>
                <a:pathLst>
                  <a:path extrusionOk="0" h="53992" w="131166">
                    <a:moveTo>
                      <a:pt x="106840" y="12460"/>
                    </a:moveTo>
                    <a:cubicBezTo>
                      <a:pt x="84293" y="16613"/>
                      <a:pt x="72427" y="18986"/>
                      <a:pt x="71833" y="18986"/>
                    </a:cubicBezTo>
                    <a:cubicBezTo>
                      <a:pt x="65900" y="18986"/>
                      <a:pt x="61153" y="16020"/>
                      <a:pt x="57000" y="10086"/>
                    </a:cubicBezTo>
                    <a:cubicBezTo>
                      <a:pt x="53440" y="3560"/>
                      <a:pt x="49880" y="0"/>
                      <a:pt x="45727" y="0"/>
                    </a:cubicBezTo>
                    <a:cubicBezTo>
                      <a:pt x="35640" y="0"/>
                      <a:pt x="26147" y="3560"/>
                      <a:pt x="17247" y="11273"/>
                    </a:cubicBezTo>
                    <a:cubicBezTo>
                      <a:pt x="5381" y="21953"/>
                      <a:pt x="-553" y="36193"/>
                      <a:pt x="40" y="53993"/>
                    </a:cubicBezTo>
                    <a:cubicBezTo>
                      <a:pt x="39200" y="52806"/>
                      <a:pt x="81920" y="51619"/>
                      <a:pt x="127606" y="50433"/>
                    </a:cubicBezTo>
                    <a:cubicBezTo>
                      <a:pt x="129979" y="43313"/>
                      <a:pt x="131166" y="38566"/>
                      <a:pt x="131166" y="35600"/>
                    </a:cubicBezTo>
                    <a:cubicBezTo>
                      <a:pt x="130573" y="20173"/>
                      <a:pt x="122859" y="12460"/>
                      <a:pt x="106840" y="124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2051135" y="2567330"/>
                <a:ext cx="1112490" cy="307937"/>
              </a:xfrm>
              <a:custGeom>
                <a:rect b="b" l="l" r="r" t="t"/>
                <a:pathLst>
                  <a:path extrusionOk="0" h="307937" w="1112490">
                    <a:moveTo>
                      <a:pt x="172658" y="255131"/>
                    </a:moveTo>
                    <a:cubicBezTo>
                      <a:pt x="164352" y="255131"/>
                      <a:pt x="158419" y="253351"/>
                      <a:pt x="155452" y="250384"/>
                    </a:cubicBezTo>
                    <a:cubicBezTo>
                      <a:pt x="151892" y="246231"/>
                      <a:pt x="146552" y="243858"/>
                      <a:pt x="139432" y="243858"/>
                    </a:cubicBezTo>
                    <a:cubicBezTo>
                      <a:pt x="134685" y="243858"/>
                      <a:pt x="125192" y="249791"/>
                      <a:pt x="112139" y="261064"/>
                    </a:cubicBezTo>
                    <a:cubicBezTo>
                      <a:pt x="97899" y="272931"/>
                      <a:pt x="89592" y="278271"/>
                      <a:pt x="87219" y="278271"/>
                    </a:cubicBezTo>
                    <a:cubicBezTo>
                      <a:pt x="79506" y="271744"/>
                      <a:pt x="68826" y="268184"/>
                      <a:pt x="54586" y="268184"/>
                    </a:cubicBezTo>
                    <a:cubicBezTo>
                      <a:pt x="41533" y="268184"/>
                      <a:pt x="28480" y="272338"/>
                      <a:pt x="17206" y="280644"/>
                    </a:cubicBezTo>
                    <a:cubicBezTo>
                      <a:pt x="5340" y="288357"/>
                      <a:pt x="0" y="296071"/>
                      <a:pt x="0" y="304377"/>
                    </a:cubicBezTo>
                    <a:cubicBezTo>
                      <a:pt x="0" y="305564"/>
                      <a:pt x="0" y="306751"/>
                      <a:pt x="0" y="307937"/>
                    </a:cubicBezTo>
                    <a:cubicBezTo>
                      <a:pt x="437876" y="296664"/>
                      <a:pt x="808113" y="291917"/>
                      <a:pt x="1111304" y="294291"/>
                    </a:cubicBezTo>
                    <a:cubicBezTo>
                      <a:pt x="1111897" y="291324"/>
                      <a:pt x="1112490" y="287764"/>
                      <a:pt x="1112490" y="283017"/>
                    </a:cubicBezTo>
                    <a:cubicBezTo>
                      <a:pt x="1112490" y="258098"/>
                      <a:pt x="1099437" y="245638"/>
                      <a:pt x="1073924" y="245638"/>
                    </a:cubicBezTo>
                    <a:cubicBezTo>
                      <a:pt x="1057311" y="246231"/>
                      <a:pt x="1045444" y="249198"/>
                      <a:pt x="1038917" y="254538"/>
                    </a:cubicBezTo>
                    <a:lnTo>
                      <a:pt x="1030018" y="254538"/>
                    </a:lnTo>
                    <a:cubicBezTo>
                      <a:pt x="1031797" y="249791"/>
                      <a:pt x="1032391" y="245638"/>
                      <a:pt x="1031204" y="242078"/>
                    </a:cubicBezTo>
                    <a:cubicBezTo>
                      <a:pt x="1029424" y="235551"/>
                      <a:pt x="1022304" y="231991"/>
                      <a:pt x="1009845" y="231991"/>
                    </a:cubicBezTo>
                    <a:cubicBezTo>
                      <a:pt x="997384" y="231991"/>
                      <a:pt x="987891" y="233771"/>
                      <a:pt x="981365" y="236738"/>
                    </a:cubicBezTo>
                    <a:cubicBezTo>
                      <a:pt x="981365" y="230211"/>
                      <a:pt x="981365" y="224871"/>
                      <a:pt x="981365" y="221905"/>
                    </a:cubicBezTo>
                    <a:cubicBezTo>
                      <a:pt x="981958" y="215378"/>
                      <a:pt x="979585" y="211818"/>
                      <a:pt x="973651" y="211818"/>
                    </a:cubicBezTo>
                    <a:cubicBezTo>
                      <a:pt x="971871" y="211818"/>
                      <a:pt x="968905" y="212411"/>
                      <a:pt x="964751" y="214191"/>
                    </a:cubicBezTo>
                    <a:cubicBezTo>
                      <a:pt x="964158" y="214191"/>
                      <a:pt x="962972" y="214191"/>
                      <a:pt x="962378" y="214191"/>
                    </a:cubicBezTo>
                    <a:cubicBezTo>
                      <a:pt x="962972" y="212411"/>
                      <a:pt x="963565" y="208258"/>
                      <a:pt x="963565" y="201732"/>
                    </a:cubicBezTo>
                    <a:cubicBezTo>
                      <a:pt x="963565" y="163165"/>
                      <a:pt x="946358" y="144179"/>
                      <a:pt x="911352" y="144179"/>
                    </a:cubicBezTo>
                    <a:cubicBezTo>
                      <a:pt x="868039" y="144179"/>
                      <a:pt x="843713" y="159012"/>
                      <a:pt x="838966" y="188085"/>
                    </a:cubicBezTo>
                    <a:cubicBezTo>
                      <a:pt x="834219" y="216565"/>
                      <a:pt x="828286" y="230805"/>
                      <a:pt x="822946" y="230805"/>
                    </a:cubicBezTo>
                    <a:cubicBezTo>
                      <a:pt x="818199" y="230805"/>
                      <a:pt x="812266" y="229618"/>
                      <a:pt x="805740" y="227245"/>
                    </a:cubicBezTo>
                    <a:cubicBezTo>
                      <a:pt x="799213" y="223685"/>
                      <a:pt x="795060" y="222498"/>
                      <a:pt x="794466" y="222498"/>
                    </a:cubicBezTo>
                    <a:cubicBezTo>
                      <a:pt x="792093" y="222498"/>
                      <a:pt x="785566" y="225465"/>
                      <a:pt x="775480" y="231398"/>
                    </a:cubicBezTo>
                    <a:cubicBezTo>
                      <a:pt x="764800" y="236145"/>
                      <a:pt x="757680" y="239111"/>
                      <a:pt x="754120" y="239111"/>
                    </a:cubicBezTo>
                    <a:cubicBezTo>
                      <a:pt x="748187" y="239111"/>
                      <a:pt x="743440" y="234365"/>
                      <a:pt x="739287" y="224278"/>
                    </a:cubicBezTo>
                    <a:cubicBezTo>
                      <a:pt x="735727" y="213598"/>
                      <a:pt x="729200" y="208258"/>
                      <a:pt x="719114" y="208258"/>
                    </a:cubicBezTo>
                    <a:cubicBezTo>
                      <a:pt x="710214" y="208258"/>
                      <a:pt x="703094" y="209445"/>
                      <a:pt x="697754" y="211818"/>
                    </a:cubicBezTo>
                    <a:cubicBezTo>
                      <a:pt x="697754" y="213005"/>
                      <a:pt x="697754" y="213598"/>
                      <a:pt x="697754" y="214191"/>
                    </a:cubicBezTo>
                    <a:lnTo>
                      <a:pt x="694194" y="216565"/>
                    </a:lnTo>
                    <a:cubicBezTo>
                      <a:pt x="695380" y="214785"/>
                      <a:pt x="696567" y="213005"/>
                      <a:pt x="697754" y="211818"/>
                    </a:cubicBezTo>
                    <a:cubicBezTo>
                      <a:pt x="709620" y="185118"/>
                      <a:pt x="714960" y="170285"/>
                      <a:pt x="714960" y="167912"/>
                    </a:cubicBezTo>
                    <a:cubicBezTo>
                      <a:pt x="714960" y="155452"/>
                      <a:pt x="714367" y="147145"/>
                      <a:pt x="712587" y="142992"/>
                    </a:cubicBezTo>
                    <a:cubicBezTo>
                      <a:pt x="707840" y="131125"/>
                      <a:pt x="695974" y="125785"/>
                      <a:pt x="677581" y="125785"/>
                    </a:cubicBezTo>
                    <a:cubicBezTo>
                      <a:pt x="676394" y="125785"/>
                      <a:pt x="675207" y="125785"/>
                      <a:pt x="674021" y="125785"/>
                    </a:cubicBezTo>
                    <a:cubicBezTo>
                      <a:pt x="673427" y="97899"/>
                      <a:pt x="665121" y="72386"/>
                      <a:pt x="650288" y="49840"/>
                    </a:cubicBezTo>
                    <a:cubicBezTo>
                      <a:pt x="628334" y="16613"/>
                      <a:pt x="596295" y="0"/>
                      <a:pt x="552982" y="0"/>
                    </a:cubicBezTo>
                    <a:cubicBezTo>
                      <a:pt x="512042" y="0"/>
                      <a:pt x="477036" y="11867"/>
                      <a:pt x="447963" y="35006"/>
                    </a:cubicBezTo>
                    <a:cubicBezTo>
                      <a:pt x="417110" y="59333"/>
                      <a:pt x="401683" y="90186"/>
                      <a:pt x="401683" y="128752"/>
                    </a:cubicBezTo>
                    <a:cubicBezTo>
                      <a:pt x="401683" y="144772"/>
                      <a:pt x="403463" y="161385"/>
                      <a:pt x="406430" y="178592"/>
                    </a:cubicBezTo>
                    <a:lnTo>
                      <a:pt x="405243" y="178592"/>
                    </a:lnTo>
                    <a:cubicBezTo>
                      <a:pt x="402870" y="173845"/>
                      <a:pt x="400497" y="169692"/>
                      <a:pt x="397530" y="166132"/>
                    </a:cubicBezTo>
                    <a:cubicBezTo>
                      <a:pt x="391597" y="160199"/>
                      <a:pt x="384477" y="157232"/>
                      <a:pt x="374983" y="157232"/>
                    </a:cubicBezTo>
                    <a:cubicBezTo>
                      <a:pt x="355997" y="157232"/>
                      <a:pt x="337604" y="163758"/>
                      <a:pt x="319804" y="176218"/>
                    </a:cubicBezTo>
                    <a:cubicBezTo>
                      <a:pt x="318617" y="176812"/>
                      <a:pt x="317431" y="177998"/>
                      <a:pt x="316244" y="178592"/>
                    </a:cubicBezTo>
                    <a:cubicBezTo>
                      <a:pt x="316244" y="176812"/>
                      <a:pt x="315650" y="175032"/>
                      <a:pt x="315057" y="173845"/>
                    </a:cubicBezTo>
                    <a:cubicBezTo>
                      <a:pt x="304971" y="151299"/>
                      <a:pt x="291917" y="140025"/>
                      <a:pt x="276491" y="140025"/>
                    </a:cubicBezTo>
                    <a:cubicBezTo>
                      <a:pt x="257504" y="140025"/>
                      <a:pt x="239111" y="146552"/>
                      <a:pt x="221311" y="159012"/>
                    </a:cubicBezTo>
                    <a:cubicBezTo>
                      <a:pt x="202918" y="171472"/>
                      <a:pt x="194018" y="185712"/>
                      <a:pt x="194018" y="201732"/>
                    </a:cubicBezTo>
                    <a:cubicBezTo>
                      <a:pt x="194018" y="209445"/>
                      <a:pt x="195205" y="219531"/>
                      <a:pt x="197578" y="233178"/>
                    </a:cubicBezTo>
                    <a:cubicBezTo>
                      <a:pt x="197578" y="239111"/>
                      <a:pt x="195205" y="244451"/>
                      <a:pt x="189865" y="249198"/>
                    </a:cubicBezTo>
                    <a:cubicBezTo>
                      <a:pt x="183932" y="252164"/>
                      <a:pt x="178592" y="255131"/>
                      <a:pt x="172658" y="255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3243724" y="2757789"/>
                <a:ext cx="254537" cy="104297"/>
              </a:xfrm>
              <a:custGeom>
                <a:rect b="b" l="l" r="r" t="t"/>
                <a:pathLst>
                  <a:path extrusionOk="0" h="104297" w="254537">
                    <a:moveTo>
                      <a:pt x="109766" y="50433"/>
                    </a:moveTo>
                    <a:cubicBezTo>
                      <a:pt x="103832" y="50433"/>
                      <a:pt x="98492" y="54586"/>
                      <a:pt x="93746" y="62893"/>
                    </a:cubicBezTo>
                    <a:cubicBezTo>
                      <a:pt x="89592" y="71199"/>
                      <a:pt x="85439" y="75353"/>
                      <a:pt x="81286" y="75353"/>
                    </a:cubicBezTo>
                    <a:cubicBezTo>
                      <a:pt x="75353" y="75353"/>
                      <a:pt x="69419" y="71793"/>
                      <a:pt x="62299" y="65266"/>
                    </a:cubicBezTo>
                    <a:cubicBezTo>
                      <a:pt x="55773" y="57553"/>
                      <a:pt x="51620" y="53993"/>
                      <a:pt x="49839" y="53993"/>
                    </a:cubicBezTo>
                    <a:cubicBezTo>
                      <a:pt x="47466" y="53993"/>
                      <a:pt x="42126" y="55773"/>
                      <a:pt x="33820" y="58740"/>
                    </a:cubicBezTo>
                    <a:cubicBezTo>
                      <a:pt x="24920" y="62299"/>
                      <a:pt x="17800" y="65859"/>
                      <a:pt x="13646" y="70013"/>
                    </a:cubicBezTo>
                    <a:cubicBezTo>
                      <a:pt x="5340" y="75946"/>
                      <a:pt x="1187" y="82473"/>
                      <a:pt x="1187" y="90186"/>
                    </a:cubicBezTo>
                    <a:cubicBezTo>
                      <a:pt x="593" y="96119"/>
                      <a:pt x="593" y="100866"/>
                      <a:pt x="0" y="103832"/>
                    </a:cubicBezTo>
                    <a:cubicBezTo>
                      <a:pt x="36786" y="105019"/>
                      <a:pt x="119852" y="103832"/>
                      <a:pt x="249791" y="101459"/>
                    </a:cubicBezTo>
                    <a:cubicBezTo>
                      <a:pt x="253351" y="91373"/>
                      <a:pt x="254538" y="77726"/>
                      <a:pt x="254538" y="59926"/>
                    </a:cubicBezTo>
                    <a:cubicBezTo>
                      <a:pt x="254538" y="39160"/>
                      <a:pt x="253944" y="26107"/>
                      <a:pt x="252164" y="21360"/>
                    </a:cubicBezTo>
                    <a:cubicBezTo>
                      <a:pt x="246231" y="7120"/>
                      <a:pt x="231991" y="0"/>
                      <a:pt x="209445" y="0"/>
                    </a:cubicBezTo>
                    <a:cubicBezTo>
                      <a:pt x="172658" y="0"/>
                      <a:pt x="151299" y="7713"/>
                      <a:pt x="144179" y="23733"/>
                    </a:cubicBezTo>
                    <a:cubicBezTo>
                      <a:pt x="140619" y="32040"/>
                      <a:pt x="141212" y="42720"/>
                      <a:pt x="145365" y="56366"/>
                    </a:cubicBezTo>
                    <a:lnTo>
                      <a:pt x="132905" y="56366"/>
                    </a:lnTo>
                    <a:cubicBezTo>
                      <a:pt x="122819" y="52806"/>
                      <a:pt x="115105" y="50433"/>
                      <a:pt x="109766" y="504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50" name="Google Shape;450;p9"/>
          <p:cNvGrpSpPr/>
          <p:nvPr/>
        </p:nvGrpSpPr>
        <p:grpSpPr>
          <a:xfrm>
            <a:off x="1440427" y="4903717"/>
            <a:ext cx="440212" cy="239792"/>
            <a:chOff x="6849227" y="4807679"/>
            <a:chExt cx="440212" cy="239792"/>
          </a:xfrm>
        </p:grpSpPr>
        <p:sp>
          <p:nvSpPr>
            <p:cNvPr id="451" name="Google Shape;451;p9"/>
            <p:cNvSpPr/>
            <p:nvPr/>
          </p:nvSpPr>
          <p:spPr>
            <a:xfrm>
              <a:off x="6849227" y="4807679"/>
              <a:ext cx="440212" cy="239792"/>
            </a:xfrm>
            <a:custGeom>
              <a:rect b="b" l="l" r="r" t="t"/>
              <a:pathLst>
                <a:path extrusionOk="0" h="151050" w="277299">
                  <a:moveTo>
                    <a:pt x="122359" y="53879"/>
                  </a:moveTo>
                  <a:cubicBezTo>
                    <a:pt x="122359" y="53879"/>
                    <a:pt x="200735" y="-4753"/>
                    <a:pt x="233043" y="14392"/>
                  </a:cubicBezTo>
                  <a:cubicBezTo>
                    <a:pt x="265351" y="32939"/>
                    <a:pt x="309026" y="65247"/>
                    <a:pt x="242615" y="71828"/>
                  </a:cubicBezTo>
                  <a:cubicBezTo>
                    <a:pt x="176205" y="77811"/>
                    <a:pt x="139112" y="71828"/>
                    <a:pt x="139112" y="71828"/>
                  </a:cubicBezTo>
                  <a:cubicBezTo>
                    <a:pt x="139112" y="71828"/>
                    <a:pt x="234240" y="107725"/>
                    <a:pt x="217488" y="119093"/>
                  </a:cubicBezTo>
                  <a:cubicBezTo>
                    <a:pt x="201334" y="130460"/>
                    <a:pt x="151078" y="162768"/>
                    <a:pt x="132531" y="146614"/>
                  </a:cubicBezTo>
                  <a:cubicBezTo>
                    <a:pt x="113983" y="130460"/>
                    <a:pt x="117574" y="81401"/>
                    <a:pt x="117574" y="81401"/>
                  </a:cubicBezTo>
                  <a:cubicBezTo>
                    <a:pt x="117574" y="81401"/>
                    <a:pt x="55950" y="138238"/>
                    <a:pt x="23044" y="120887"/>
                  </a:cubicBezTo>
                  <a:cubicBezTo>
                    <a:pt x="-10460" y="103537"/>
                    <a:pt x="-8067" y="62255"/>
                    <a:pt x="34411" y="59862"/>
                  </a:cubicBezTo>
                  <a:cubicBezTo>
                    <a:pt x="76890" y="57469"/>
                    <a:pt x="89454" y="56272"/>
                    <a:pt x="89454" y="56272"/>
                  </a:cubicBezTo>
                  <a:cubicBezTo>
                    <a:pt x="89454" y="56272"/>
                    <a:pt x="26035" y="34136"/>
                    <a:pt x="42189" y="20375"/>
                  </a:cubicBezTo>
                  <a:cubicBezTo>
                    <a:pt x="58343" y="6614"/>
                    <a:pt x="96633" y="-10138"/>
                    <a:pt x="112189" y="7811"/>
                  </a:cubicBezTo>
                  <a:cubicBezTo>
                    <a:pt x="127744" y="25760"/>
                    <a:pt x="122359" y="53879"/>
                    <a:pt x="122359" y="538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6964471" y="4835892"/>
              <a:ext cx="167161" cy="103818"/>
            </a:xfrm>
            <a:custGeom>
              <a:rect b="b" l="l" r="r" t="t"/>
              <a:pathLst>
                <a:path extrusionOk="0" h="65397" w="105298">
                  <a:moveTo>
                    <a:pt x="105299" y="21124"/>
                  </a:moveTo>
                  <a:cubicBezTo>
                    <a:pt x="105299" y="45654"/>
                    <a:pt x="81965" y="65397"/>
                    <a:pt x="52649" y="65397"/>
                  </a:cubicBezTo>
                  <a:cubicBezTo>
                    <a:pt x="23333" y="65397"/>
                    <a:pt x="0" y="45654"/>
                    <a:pt x="0" y="21124"/>
                  </a:cubicBezTo>
                  <a:cubicBezTo>
                    <a:pt x="0" y="-3406"/>
                    <a:pt x="19743" y="184"/>
                    <a:pt x="49059" y="184"/>
                  </a:cubicBezTo>
                  <a:cubicBezTo>
                    <a:pt x="78376" y="184"/>
                    <a:pt x="105299" y="-3406"/>
                    <a:pt x="105299" y="2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6987244" y="4808680"/>
              <a:ext cx="123471" cy="82025"/>
            </a:xfrm>
            <a:custGeom>
              <a:rect b="b" l="l" r="r" t="t"/>
              <a:pathLst>
                <a:path extrusionOk="0" h="51669" w="77777">
                  <a:moveTo>
                    <a:pt x="11359" y="43675"/>
                  </a:moveTo>
                  <a:cubicBezTo>
                    <a:pt x="11359" y="43675"/>
                    <a:pt x="-8983" y="23932"/>
                    <a:pt x="4778" y="4786"/>
                  </a:cubicBezTo>
                  <a:lnTo>
                    <a:pt x="26914" y="23333"/>
                  </a:lnTo>
                  <a:lnTo>
                    <a:pt x="44265" y="0"/>
                  </a:lnTo>
                  <a:lnTo>
                    <a:pt x="61017" y="26325"/>
                  </a:lnTo>
                  <a:lnTo>
                    <a:pt x="75974" y="5983"/>
                  </a:lnTo>
                  <a:cubicBezTo>
                    <a:pt x="75974" y="5983"/>
                    <a:pt x="83751" y="37692"/>
                    <a:pt x="67000" y="46068"/>
                  </a:cubicBezTo>
                  <a:cubicBezTo>
                    <a:pt x="50846" y="54444"/>
                    <a:pt x="21530" y="53248"/>
                    <a:pt x="11359" y="43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6989649" y="4814370"/>
              <a:ext cx="122955" cy="60612"/>
            </a:xfrm>
            <a:custGeom>
              <a:rect b="b" l="l" r="r" t="t"/>
              <a:pathLst>
                <a:path extrusionOk="0" h="38181" w="77452">
                  <a:moveTo>
                    <a:pt x="13431" y="32308"/>
                  </a:moveTo>
                  <a:cubicBezTo>
                    <a:pt x="13431" y="32308"/>
                    <a:pt x="-8705" y="16154"/>
                    <a:pt x="3859" y="1795"/>
                  </a:cubicBezTo>
                  <a:lnTo>
                    <a:pt x="19414" y="11966"/>
                  </a:lnTo>
                  <a:cubicBezTo>
                    <a:pt x="24201" y="14957"/>
                    <a:pt x="30782" y="14359"/>
                    <a:pt x="34372" y="10171"/>
                  </a:cubicBezTo>
                  <a:lnTo>
                    <a:pt x="43346" y="0"/>
                  </a:lnTo>
                  <a:lnTo>
                    <a:pt x="50526" y="9573"/>
                  </a:lnTo>
                  <a:cubicBezTo>
                    <a:pt x="54714" y="14957"/>
                    <a:pt x="62492" y="15556"/>
                    <a:pt x="67277" y="11368"/>
                  </a:cubicBezTo>
                  <a:lnTo>
                    <a:pt x="77449" y="1795"/>
                  </a:lnTo>
                  <a:cubicBezTo>
                    <a:pt x="77449" y="1795"/>
                    <a:pt x="78047" y="28120"/>
                    <a:pt x="63688" y="34103"/>
                  </a:cubicBezTo>
                  <a:cubicBezTo>
                    <a:pt x="49329" y="40085"/>
                    <a:pt x="22406" y="39487"/>
                    <a:pt x="13431" y="323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5" name="Google Shape;455;p9"/>
          <p:cNvSpPr txBox="1"/>
          <p:nvPr>
            <p:ph idx="1" type="subTitle"/>
          </p:nvPr>
        </p:nvSpPr>
        <p:spPr>
          <a:xfrm>
            <a:off x="720075" y="1730825"/>
            <a:ext cx="3597000" cy="22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7" name="Google Shape;457;p9"/>
          <p:cNvSpPr txBox="1"/>
          <p:nvPr>
            <p:ph idx="2" type="subTitle"/>
          </p:nvPr>
        </p:nvSpPr>
        <p:spPr>
          <a:xfrm>
            <a:off x="4826935" y="1730825"/>
            <a:ext cx="3597000" cy="22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10"/>
          <p:cNvSpPr txBox="1"/>
          <p:nvPr>
            <p:ph type="title"/>
          </p:nvPr>
        </p:nvSpPr>
        <p:spPr>
          <a:xfrm>
            <a:off x="740550" y="3576350"/>
            <a:ext cx="3559200" cy="102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ly Script One"/>
              <a:buNone/>
              <a:defRPr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○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■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○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■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○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■"/>
              <a:defRPr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67" name="Google Shape;967;p2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20.png"/><Relationship Id="rId7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devindubois@ufl.edu" TargetMode="External"/><Relationship Id="rId4" Type="http://schemas.openxmlformats.org/officeDocument/2006/relationships/hyperlink" Target="mailto:mylee.smith@ufl.edu" TargetMode="External"/><Relationship Id="rId5" Type="http://schemas.openxmlformats.org/officeDocument/2006/relationships/hyperlink" Target="mailto:rzianecherif@ufl.edu" TargetMode="External"/><Relationship Id="rId6" Type="http://schemas.openxmlformats.org/officeDocument/2006/relationships/hyperlink" Target="mailto:pinedav@ufl.edu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8"/>
          <p:cNvSpPr txBox="1"/>
          <p:nvPr>
            <p:ph type="ctrTitle"/>
          </p:nvPr>
        </p:nvSpPr>
        <p:spPr>
          <a:xfrm>
            <a:off x="1707350" y="464950"/>
            <a:ext cx="6439800" cy="268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Eggsplore Oasis: A Nestacular Adventure</a:t>
            </a:r>
            <a:endParaRPr/>
          </a:p>
        </p:txBody>
      </p:sp>
      <p:sp>
        <p:nvSpPr>
          <p:cNvPr id="976" name="Google Shape;976;p28"/>
          <p:cNvSpPr txBox="1"/>
          <p:nvPr>
            <p:ph idx="1" type="subTitle"/>
          </p:nvPr>
        </p:nvSpPr>
        <p:spPr>
          <a:xfrm>
            <a:off x="2344850" y="3078350"/>
            <a:ext cx="58023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Mylee Smith, Ramses Ziane-Cherif, Victoria Pineda, Devin Dubois</a:t>
            </a:r>
            <a:endParaRPr/>
          </a:p>
        </p:txBody>
      </p:sp>
      <p:sp>
        <p:nvSpPr>
          <p:cNvPr id="977" name="Google Shape;977;p28"/>
          <p:cNvSpPr/>
          <p:nvPr/>
        </p:nvSpPr>
        <p:spPr>
          <a:xfrm>
            <a:off x="53726" y="881302"/>
            <a:ext cx="1596585" cy="631233"/>
          </a:xfrm>
          <a:custGeom>
            <a:rect b="b" l="l" r="r" t="t"/>
            <a:pathLst>
              <a:path extrusionOk="0" h="514243" w="1300680">
                <a:moveTo>
                  <a:pt x="1008715" y="414614"/>
                </a:moveTo>
                <a:cubicBezTo>
                  <a:pt x="986579" y="413418"/>
                  <a:pt x="969228" y="395469"/>
                  <a:pt x="969228" y="373332"/>
                </a:cubicBezTo>
                <a:cubicBezTo>
                  <a:pt x="969228" y="373332"/>
                  <a:pt x="969228" y="373332"/>
                  <a:pt x="969228" y="373332"/>
                </a:cubicBezTo>
                <a:cubicBezTo>
                  <a:pt x="969228" y="311709"/>
                  <a:pt x="886664" y="262051"/>
                  <a:pt x="785554" y="262051"/>
                </a:cubicBezTo>
                <a:cubicBezTo>
                  <a:pt x="781964" y="262051"/>
                  <a:pt x="778972" y="262051"/>
                  <a:pt x="775383" y="262051"/>
                </a:cubicBezTo>
                <a:cubicBezTo>
                  <a:pt x="768801" y="262051"/>
                  <a:pt x="762819" y="259658"/>
                  <a:pt x="758032" y="255469"/>
                </a:cubicBezTo>
                <a:cubicBezTo>
                  <a:pt x="753246" y="251281"/>
                  <a:pt x="750853" y="244700"/>
                  <a:pt x="750853" y="238717"/>
                </a:cubicBezTo>
                <a:cubicBezTo>
                  <a:pt x="750853" y="238717"/>
                  <a:pt x="750853" y="238717"/>
                  <a:pt x="750853" y="238717"/>
                </a:cubicBezTo>
                <a:cubicBezTo>
                  <a:pt x="750853" y="107094"/>
                  <a:pt x="656922" y="0"/>
                  <a:pt x="541452" y="0"/>
                </a:cubicBezTo>
                <a:cubicBezTo>
                  <a:pt x="445725" y="0"/>
                  <a:pt x="364956" y="73590"/>
                  <a:pt x="339828" y="174102"/>
                </a:cubicBezTo>
                <a:cubicBezTo>
                  <a:pt x="337435" y="182478"/>
                  <a:pt x="332050" y="190256"/>
                  <a:pt x="324273" y="194444"/>
                </a:cubicBezTo>
                <a:cubicBezTo>
                  <a:pt x="316495" y="199230"/>
                  <a:pt x="307521" y="200427"/>
                  <a:pt x="299145" y="198034"/>
                </a:cubicBezTo>
                <a:cubicBezTo>
                  <a:pt x="280598" y="192649"/>
                  <a:pt x="260256" y="190256"/>
                  <a:pt x="239914" y="190256"/>
                </a:cubicBezTo>
                <a:cubicBezTo>
                  <a:pt x="135213" y="190256"/>
                  <a:pt x="50256" y="260256"/>
                  <a:pt x="50256" y="346409"/>
                </a:cubicBezTo>
                <a:cubicBezTo>
                  <a:pt x="50256" y="363760"/>
                  <a:pt x="53846" y="380512"/>
                  <a:pt x="60427" y="396666"/>
                </a:cubicBezTo>
                <a:cubicBezTo>
                  <a:pt x="67008" y="412819"/>
                  <a:pt x="59829" y="431366"/>
                  <a:pt x="44273" y="439144"/>
                </a:cubicBezTo>
                <a:cubicBezTo>
                  <a:pt x="16154" y="452307"/>
                  <a:pt x="0" y="467862"/>
                  <a:pt x="0" y="484614"/>
                </a:cubicBezTo>
                <a:cubicBezTo>
                  <a:pt x="0" y="534871"/>
                  <a:pt x="1300680" y="513332"/>
                  <a:pt x="1300680" y="478033"/>
                </a:cubicBezTo>
                <a:cubicBezTo>
                  <a:pt x="1300680" y="447520"/>
                  <a:pt x="1176236" y="421794"/>
                  <a:pt x="1008715" y="414614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28"/>
          <p:cNvSpPr/>
          <p:nvPr/>
        </p:nvSpPr>
        <p:spPr>
          <a:xfrm>
            <a:off x="1596638" y="763065"/>
            <a:ext cx="1173454" cy="324812"/>
          </a:xfrm>
          <a:custGeom>
            <a:rect b="b" l="l" r="r" t="t"/>
            <a:pathLst>
              <a:path extrusionOk="0" h="307937" w="1112490">
                <a:moveTo>
                  <a:pt x="172658" y="255131"/>
                </a:moveTo>
                <a:cubicBezTo>
                  <a:pt x="164352" y="255131"/>
                  <a:pt x="158419" y="253351"/>
                  <a:pt x="155452" y="250384"/>
                </a:cubicBezTo>
                <a:cubicBezTo>
                  <a:pt x="151892" y="246231"/>
                  <a:pt x="146552" y="243858"/>
                  <a:pt x="139432" y="243858"/>
                </a:cubicBezTo>
                <a:cubicBezTo>
                  <a:pt x="134685" y="243858"/>
                  <a:pt x="125192" y="249791"/>
                  <a:pt x="112139" y="261064"/>
                </a:cubicBezTo>
                <a:cubicBezTo>
                  <a:pt x="97899" y="272931"/>
                  <a:pt x="89592" y="278271"/>
                  <a:pt x="87219" y="278271"/>
                </a:cubicBezTo>
                <a:cubicBezTo>
                  <a:pt x="79506" y="271744"/>
                  <a:pt x="68826" y="268184"/>
                  <a:pt x="54586" y="268184"/>
                </a:cubicBezTo>
                <a:cubicBezTo>
                  <a:pt x="41533" y="268184"/>
                  <a:pt x="28480" y="272338"/>
                  <a:pt x="17206" y="280644"/>
                </a:cubicBezTo>
                <a:cubicBezTo>
                  <a:pt x="5340" y="288357"/>
                  <a:pt x="0" y="296071"/>
                  <a:pt x="0" y="304377"/>
                </a:cubicBezTo>
                <a:cubicBezTo>
                  <a:pt x="0" y="305564"/>
                  <a:pt x="0" y="306751"/>
                  <a:pt x="0" y="307937"/>
                </a:cubicBezTo>
                <a:cubicBezTo>
                  <a:pt x="437876" y="296664"/>
                  <a:pt x="808113" y="291917"/>
                  <a:pt x="1111304" y="294291"/>
                </a:cubicBezTo>
                <a:cubicBezTo>
                  <a:pt x="1111897" y="291324"/>
                  <a:pt x="1112490" y="287764"/>
                  <a:pt x="1112490" y="283017"/>
                </a:cubicBezTo>
                <a:cubicBezTo>
                  <a:pt x="1112490" y="258098"/>
                  <a:pt x="1099437" y="245638"/>
                  <a:pt x="1073924" y="245638"/>
                </a:cubicBezTo>
                <a:cubicBezTo>
                  <a:pt x="1057311" y="246231"/>
                  <a:pt x="1045444" y="249198"/>
                  <a:pt x="1038917" y="254538"/>
                </a:cubicBezTo>
                <a:lnTo>
                  <a:pt x="1030018" y="254538"/>
                </a:lnTo>
                <a:cubicBezTo>
                  <a:pt x="1031797" y="249791"/>
                  <a:pt x="1032391" y="245638"/>
                  <a:pt x="1031204" y="242078"/>
                </a:cubicBezTo>
                <a:cubicBezTo>
                  <a:pt x="1029424" y="235551"/>
                  <a:pt x="1022304" y="231991"/>
                  <a:pt x="1009845" y="231991"/>
                </a:cubicBezTo>
                <a:cubicBezTo>
                  <a:pt x="997384" y="231991"/>
                  <a:pt x="987891" y="233771"/>
                  <a:pt x="981365" y="236738"/>
                </a:cubicBezTo>
                <a:cubicBezTo>
                  <a:pt x="981365" y="230211"/>
                  <a:pt x="981365" y="224871"/>
                  <a:pt x="981365" y="221905"/>
                </a:cubicBezTo>
                <a:cubicBezTo>
                  <a:pt x="981958" y="215378"/>
                  <a:pt x="979585" y="211818"/>
                  <a:pt x="973651" y="211818"/>
                </a:cubicBezTo>
                <a:cubicBezTo>
                  <a:pt x="971871" y="211818"/>
                  <a:pt x="968905" y="212411"/>
                  <a:pt x="964751" y="214191"/>
                </a:cubicBezTo>
                <a:cubicBezTo>
                  <a:pt x="964158" y="214191"/>
                  <a:pt x="962972" y="214191"/>
                  <a:pt x="962378" y="214191"/>
                </a:cubicBezTo>
                <a:cubicBezTo>
                  <a:pt x="962972" y="212411"/>
                  <a:pt x="963565" y="208258"/>
                  <a:pt x="963565" y="201732"/>
                </a:cubicBezTo>
                <a:cubicBezTo>
                  <a:pt x="963565" y="163165"/>
                  <a:pt x="946358" y="144179"/>
                  <a:pt x="911352" y="144179"/>
                </a:cubicBezTo>
                <a:cubicBezTo>
                  <a:pt x="868039" y="144179"/>
                  <a:pt x="843713" y="159012"/>
                  <a:pt x="838966" y="188085"/>
                </a:cubicBezTo>
                <a:cubicBezTo>
                  <a:pt x="834219" y="216565"/>
                  <a:pt x="828286" y="230805"/>
                  <a:pt x="822946" y="230805"/>
                </a:cubicBezTo>
                <a:cubicBezTo>
                  <a:pt x="818199" y="230805"/>
                  <a:pt x="812266" y="229618"/>
                  <a:pt x="805740" y="227245"/>
                </a:cubicBezTo>
                <a:cubicBezTo>
                  <a:pt x="799213" y="223685"/>
                  <a:pt x="795060" y="222498"/>
                  <a:pt x="794466" y="222498"/>
                </a:cubicBezTo>
                <a:cubicBezTo>
                  <a:pt x="792093" y="222498"/>
                  <a:pt x="785566" y="225465"/>
                  <a:pt x="775480" y="231398"/>
                </a:cubicBezTo>
                <a:cubicBezTo>
                  <a:pt x="764800" y="236145"/>
                  <a:pt x="757680" y="239111"/>
                  <a:pt x="754120" y="239111"/>
                </a:cubicBezTo>
                <a:cubicBezTo>
                  <a:pt x="748187" y="239111"/>
                  <a:pt x="743440" y="234365"/>
                  <a:pt x="739287" y="224278"/>
                </a:cubicBezTo>
                <a:cubicBezTo>
                  <a:pt x="735727" y="213598"/>
                  <a:pt x="729200" y="208258"/>
                  <a:pt x="719114" y="208258"/>
                </a:cubicBezTo>
                <a:cubicBezTo>
                  <a:pt x="710214" y="208258"/>
                  <a:pt x="703094" y="209445"/>
                  <a:pt x="697754" y="211818"/>
                </a:cubicBezTo>
                <a:cubicBezTo>
                  <a:pt x="697754" y="213005"/>
                  <a:pt x="697754" y="213598"/>
                  <a:pt x="697754" y="214191"/>
                </a:cubicBezTo>
                <a:lnTo>
                  <a:pt x="694194" y="216565"/>
                </a:lnTo>
                <a:cubicBezTo>
                  <a:pt x="695380" y="214785"/>
                  <a:pt x="696567" y="213005"/>
                  <a:pt x="697754" y="211818"/>
                </a:cubicBezTo>
                <a:cubicBezTo>
                  <a:pt x="709620" y="185118"/>
                  <a:pt x="714960" y="170285"/>
                  <a:pt x="714960" y="167912"/>
                </a:cubicBezTo>
                <a:cubicBezTo>
                  <a:pt x="714960" y="155452"/>
                  <a:pt x="714367" y="147145"/>
                  <a:pt x="712587" y="142992"/>
                </a:cubicBezTo>
                <a:cubicBezTo>
                  <a:pt x="707840" y="131125"/>
                  <a:pt x="695974" y="125785"/>
                  <a:pt x="677581" y="125785"/>
                </a:cubicBezTo>
                <a:cubicBezTo>
                  <a:pt x="676394" y="125785"/>
                  <a:pt x="675207" y="125785"/>
                  <a:pt x="674021" y="125785"/>
                </a:cubicBezTo>
                <a:cubicBezTo>
                  <a:pt x="673427" y="97899"/>
                  <a:pt x="665121" y="72386"/>
                  <a:pt x="650288" y="49840"/>
                </a:cubicBezTo>
                <a:cubicBezTo>
                  <a:pt x="628334" y="16613"/>
                  <a:pt x="596295" y="0"/>
                  <a:pt x="552982" y="0"/>
                </a:cubicBezTo>
                <a:cubicBezTo>
                  <a:pt x="512042" y="0"/>
                  <a:pt x="477036" y="11867"/>
                  <a:pt x="447963" y="35006"/>
                </a:cubicBezTo>
                <a:cubicBezTo>
                  <a:pt x="417110" y="59333"/>
                  <a:pt x="401683" y="90186"/>
                  <a:pt x="401683" y="128752"/>
                </a:cubicBezTo>
                <a:cubicBezTo>
                  <a:pt x="401683" y="144772"/>
                  <a:pt x="403463" y="161385"/>
                  <a:pt x="406430" y="178592"/>
                </a:cubicBezTo>
                <a:lnTo>
                  <a:pt x="405243" y="178592"/>
                </a:lnTo>
                <a:cubicBezTo>
                  <a:pt x="402870" y="173845"/>
                  <a:pt x="400497" y="169692"/>
                  <a:pt x="397530" y="166132"/>
                </a:cubicBezTo>
                <a:cubicBezTo>
                  <a:pt x="391597" y="160199"/>
                  <a:pt x="384477" y="157232"/>
                  <a:pt x="374983" y="157232"/>
                </a:cubicBezTo>
                <a:cubicBezTo>
                  <a:pt x="355997" y="157232"/>
                  <a:pt x="337604" y="163758"/>
                  <a:pt x="319804" y="176218"/>
                </a:cubicBezTo>
                <a:cubicBezTo>
                  <a:pt x="318617" y="176812"/>
                  <a:pt x="317431" y="177998"/>
                  <a:pt x="316244" y="178592"/>
                </a:cubicBezTo>
                <a:cubicBezTo>
                  <a:pt x="316244" y="176812"/>
                  <a:pt x="315650" y="175032"/>
                  <a:pt x="315057" y="173845"/>
                </a:cubicBezTo>
                <a:cubicBezTo>
                  <a:pt x="304971" y="151299"/>
                  <a:pt x="291917" y="140025"/>
                  <a:pt x="276491" y="140025"/>
                </a:cubicBezTo>
                <a:cubicBezTo>
                  <a:pt x="257504" y="140025"/>
                  <a:pt x="239111" y="146552"/>
                  <a:pt x="221311" y="159012"/>
                </a:cubicBezTo>
                <a:cubicBezTo>
                  <a:pt x="202918" y="171472"/>
                  <a:pt x="194018" y="185712"/>
                  <a:pt x="194018" y="201732"/>
                </a:cubicBezTo>
                <a:cubicBezTo>
                  <a:pt x="194018" y="209445"/>
                  <a:pt x="195205" y="219531"/>
                  <a:pt x="197578" y="233178"/>
                </a:cubicBezTo>
                <a:cubicBezTo>
                  <a:pt x="197578" y="239111"/>
                  <a:pt x="195205" y="244451"/>
                  <a:pt x="189865" y="249198"/>
                </a:cubicBezTo>
                <a:cubicBezTo>
                  <a:pt x="183932" y="252164"/>
                  <a:pt x="178592" y="255131"/>
                  <a:pt x="172658" y="2551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9" name="Google Shape;979;p28"/>
          <p:cNvGrpSpPr/>
          <p:nvPr/>
        </p:nvGrpSpPr>
        <p:grpSpPr>
          <a:xfrm>
            <a:off x="1179124" y="2912992"/>
            <a:ext cx="1951352" cy="1682410"/>
            <a:chOff x="1179124" y="2912992"/>
            <a:chExt cx="1951352" cy="1682410"/>
          </a:xfrm>
        </p:grpSpPr>
        <p:sp>
          <p:nvSpPr>
            <p:cNvPr id="980" name="Google Shape;980;p28"/>
            <p:cNvSpPr/>
            <p:nvPr/>
          </p:nvSpPr>
          <p:spPr>
            <a:xfrm>
              <a:off x="1324790" y="4520832"/>
              <a:ext cx="1359850" cy="7457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grpSp>
          <p:nvGrpSpPr>
            <p:cNvPr id="981" name="Google Shape;981;p28"/>
            <p:cNvGrpSpPr/>
            <p:nvPr/>
          </p:nvGrpSpPr>
          <p:grpSpPr>
            <a:xfrm>
              <a:off x="1179124" y="2912992"/>
              <a:ext cx="1951352" cy="1644509"/>
              <a:chOff x="839079" y="1857760"/>
              <a:chExt cx="1069839" cy="901611"/>
            </a:xfrm>
          </p:grpSpPr>
          <p:sp>
            <p:nvSpPr>
              <p:cNvPr id="982" name="Google Shape;982;p28"/>
              <p:cNvSpPr/>
              <p:nvPr/>
            </p:nvSpPr>
            <p:spPr>
              <a:xfrm>
                <a:off x="926981" y="1857760"/>
                <a:ext cx="981937" cy="901611"/>
              </a:xfrm>
              <a:custGeom>
                <a:rect b="b" l="l" r="r" t="t"/>
                <a:pathLst>
                  <a:path extrusionOk="0" h="951568" w="1036345">
                    <a:moveTo>
                      <a:pt x="321988" y="950824"/>
                    </a:moveTo>
                    <a:cubicBezTo>
                      <a:pt x="475150" y="953217"/>
                      <a:pt x="636688" y="937661"/>
                      <a:pt x="763526" y="851508"/>
                    </a:cubicBezTo>
                    <a:cubicBezTo>
                      <a:pt x="797628" y="828175"/>
                      <a:pt x="828739" y="800055"/>
                      <a:pt x="859252" y="771337"/>
                    </a:cubicBezTo>
                    <a:cubicBezTo>
                      <a:pt x="925662" y="708517"/>
                      <a:pt x="999850" y="625355"/>
                      <a:pt x="1036346" y="541594"/>
                    </a:cubicBezTo>
                    <a:cubicBezTo>
                      <a:pt x="1018397" y="554756"/>
                      <a:pt x="1002841" y="561936"/>
                      <a:pt x="984892" y="576295"/>
                    </a:cubicBezTo>
                    <a:cubicBezTo>
                      <a:pt x="990875" y="539201"/>
                      <a:pt x="997457" y="509287"/>
                      <a:pt x="1022585" y="470398"/>
                    </a:cubicBezTo>
                    <a:cubicBezTo>
                      <a:pt x="987884" y="474586"/>
                      <a:pt x="965747" y="507492"/>
                      <a:pt x="941816" y="532021"/>
                    </a:cubicBezTo>
                    <a:cubicBezTo>
                      <a:pt x="894551" y="579286"/>
                      <a:pt x="824551" y="602619"/>
                      <a:pt x="758141" y="591850"/>
                    </a:cubicBezTo>
                    <a:lnTo>
                      <a:pt x="283698" y="594842"/>
                    </a:lnTo>
                    <a:cubicBezTo>
                      <a:pt x="231647" y="549372"/>
                      <a:pt x="231048" y="467406"/>
                      <a:pt x="254382" y="402791"/>
                    </a:cubicBezTo>
                    <a:cubicBezTo>
                      <a:pt x="277715" y="337577"/>
                      <a:pt x="319595" y="280740"/>
                      <a:pt x="341134" y="215527"/>
                    </a:cubicBezTo>
                    <a:cubicBezTo>
                      <a:pt x="362672" y="150313"/>
                      <a:pt x="357886" y="67151"/>
                      <a:pt x="302843" y="25869"/>
                    </a:cubicBezTo>
                    <a:cubicBezTo>
                      <a:pt x="268741" y="142"/>
                      <a:pt x="222672" y="-4046"/>
                      <a:pt x="180792" y="3134"/>
                    </a:cubicBezTo>
                    <a:cubicBezTo>
                      <a:pt x="146690" y="9117"/>
                      <a:pt x="113185" y="22279"/>
                      <a:pt x="88656" y="46211"/>
                    </a:cubicBezTo>
                    <a:cubicBezTo>
                      <a:pt x="64126" y="70142"/>
                      <a:pt x="49767" y="106638"/>
                      <a:pt x="58143" y="140142"/>
                    </a:cubicBezTo>
                    <a:cubicBezTo>
                      <a:pt x="69510" y="187407"/>
                      <a:pt x="119168" y="215527"/>
                      <a:pt x="137117" y="260997"/>
                    </a:cubicBezTo>
                    <a:cubicBezTo>
                      <a:pt x="150878" y="296296"/>
                      <a:pt x="143100" y="335783"/>
                      <a:pt x="129937" y="371082"/>
                    </a:cubicBezTo>
                    <a:cubicBezTo>
                      <a:pt x="113185" y="416552"/>
                      <a:pt x="87459" y="457834"/>
                      <a:pt x="65322" y="500910"/>
                    </a:cubicBezTo>
                    <a:cubicBezTo>
                      <a:pt x="28827" y="570910"/>
                      <a:pt x="6690" y="647491"/>
                      <a:pt x="707" y="726465"/>
                    </a:cubicBezTo>
                    <a:cubicBezTo>
                      <a:pt x="-4678" y="798260"/>
                      <a:pt x="10280" y="974755"/>
                      <a:pt x="429082" y="94902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28"/>
              <p:cNvSpPr/>
              <p:nvPr/>
            </p:nvSpPr>
            <p:spPr>
              <a:xfrm>
                <a:off x="979740" y="1857760"/>
                <a:ext cx="281445" cy="446074"/>
              </a:xfrm>
              <a:custGeom>
                <a:rect b="b" l="l" r="r" t="t"/>
                <a:pathLst>
                  <a:path extrusionOk="0" h="470790" w="297040">
                    <a:moveTo>
                      <a:pt x="247100" y="25869"/>
                    </a:moveTo>
                    <a:cubicBezTo>
                      <a:pt x="212997" y="142"/>
                      <a:pt x="166929" y="-4046"/>
                      <a:pt x="125049" y="3134"/>
                    </a:cubicBezTo>
                    <a:cubicBezTo>
                      <a:pt x="90947" y="9117"/>
                      <a:pt x="57442" y="22279"/>
                      <a:pt x="32912" y="46211"/>
                    </a:cubicBezTo>
                    <a:cubicBezTo>
                      <a:pt x="8383" y="70142"/>
                      <a:pt x="-5976" y="106638"/>
                      <a:pt x="2400" y="140142"/>
                    </a:cubicBezTo>
                    <a:cubicBezTo>
                      <a:pt x="13767" y="187407"/>
                      <a:pt x="63425" y="215527"/>
                      <a:pt x="81374" y="260997"/>
                    </a:cubicBezTo>
                    <a:cubicBezTo>
                      <a:pt x="95134" y="296296"/>
                      <a:pt x="87357" y="335783"/>
                      <a:pt x="74194" y="371082"/>
                    </a:cubicBezTo>
                    <a:cubicBezTo>
                      <a:pt x="63425" y="400398"/>
                      <a:pt x="48468" y="428517"/>
                      <a:pt x="33511" y="456039"/>
                    </a:cubicBezTo>
                    <a:cubicBezTo>
                      <a:pt x="59835" y="461423"/>
                      <a:pt x="85562" y="469799"/>
                      <a:pt x="113083" y="470398"/>
                    </a:cubicBezTo>
                    <a:cubicBezTo>
                      <a:pt x="128639" y="470996"/>
                      <a:pt x="144194" y="470996"/>
                      <a:pt x="159750" y="469799"/>
                    </a:cubicBezTo>
                    <a:cubicBezTo>
                      <a:pt x="168126" y="469201"/>
                      <a:pt x="176502" y="467406"/>
                      <a:pt x="184878" y="465611"/>
                    </a:cubicBezTo>
                    <a:cubicBezTo>
                      <a:pt x="186673" y="444073"/>
                      <a:pt x="191459" y="422535"/>
                      <a:pt x="198639" y="402193"/>
                    </a:cubicBezTo>
                    <a:cubicBezTo>
                      <a:pt x="221972" y="336979"/>
                      <a:pt x="263852" y="280142"/>
                      <a:pt x="285390" y="214928"/>
                    </a:cubicBezTo>
                    <a:cubicBezTo>
                      <a:pt x="306331" y="150313"/>
                      <a:pt x="302143" y="67151"/>
                      <a:pt x="247100" y="258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28"/>
              <p:cNvSpPr/>
              <p:nvPr/>
            </p:nvSpPr>
            <p:spPr>
              <a:xfrm>
                <a:off x="976349" y="2284856"/>
                <a:ext cx="179133" cy="74522"/>
              </a:xfrm>
              <a:custGeom>
                <a:rect b="b" l="l" r="r" t="t"/>
                <a:pathLst>
                  <a:path extrusionOk="0" h="78651" w="189059">
                    <a:moveTo>
                      <a:pt x="0" y="75384"/>
                    </a:moveTo>
                    <a:cubicBezTo>
                      <a:pt x="63419" y="81966"/>
                      <a:pt x="128034" y="79572"/>
                      <a:pt x="189059" y="59231"/>
                    </a:cubicBezTo>
                    <a:lnTo>
                      <a:pt x="188461" y="52649"/>
                    </a:lnTo>
                    <a:cubicBezTo>
                      <a:pt x="187265" y="40684"/>
                      <a:pt x="187265" y="28120"/>
                      <a:pt x="188461" y="16154"/>
                    </a:cubicBezTo>
                    <a:lnTo>
                      <a:pt x="189059" y="8974"/>
                    </a:lnTo>
                    <a:cubicBezTo>
                      <a:pt x="141196" y="19743"/>
                      <a:pt x="86154" y="16154"/>
                      <a:pt x="39487" y="0"/>
                    </a:cubicBezTo>
                    <a:lnTo>
                      <a:pt x="39487" y="0"/>
                    </a:lnTo>
                    <a:cubicBezTo>
                      <a:pt x="25128" y="20940"/>
                      <a:pt x="12564" y="43077"/>
                      <a:pt x="3590" y="66410"/>
                    </a:cubicBezTo>
                    <a:lnTo>
                      <a:pt x="0" y="7538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5" name="Google Shape;985;p28"/>
              <p:cNvSpPr/>
              <p:nvPr/>
            </p:nvSpPr>
            <p:spPr>
              <a:xfrm>
                <a:off x="926981" y="2356772"/>
                <a:ext cx="981937" cy="402056"/>
              </a:xfrm>
              <a:custGeom>
                <a:rect b="b" l="l" r="r" t="t"/>
                <a:pathLst>
                  <a:path extrusionOk="0" h="424333" w="1036345">
                    <a:moveTo>
                      <a:pt x="416518" y="327862"/>
                    </a:moveTo>
                    <a:cubicBezTo>
                      <a:pt x="41989" y="358375"/>
                      <a:pt x="51562" y="17350"/>
                      <a:pt x="52160" y="0"/>
                    </a:cubicBezTo>
                    <a:cubicBezTo>
                      <a:pt x="23442" y="62820"/>
                      <a:pt x="6092" y="129829"/>
                      <a:pt x="707" y="199230"/>
                    </a:cubicBezTo>
                    <a:cubicBezTo>
                      <a:pt x="-4678" y="271025"/>
                      <a:pt x="10280" y="447520"/>
                      <a:pt x="429082" y="421794"/>
                    </a:cubicBezTo>
                    <a:lnTo>
                      <a:pt x="428484" y="421794"/>
                    </a:lnTo>
                    <a:cubicBezTo>
                      <a:pt x="547543" y="415212"/>
                      <a:pt x="666004" y="390683"/>
                      <a:pt x="763526" y="324273"/>
                    </a:cubicBezTo>
                    <a:cubicBezTo>
                      <a:pt x="797628" y="300939"/>
                      <a:pt x="828739" y="272820"/>
                      <a:pt x="859252" y="244102"/>
                    </a:cubicBezTo>
                    <a:cubicBezTo>
                      <a:pt x="925662" y="181282"/>
                      <a:pt x="999850" y="98119"/>
                      <a:pt x="1036346" y="14359"/>
                    </a:cubicBezTo>
                    <a:cubicBezTo>
                      <a:pt x="1028568" y="20342"/>
                      <a:pt x="1020790" y="25128"/>
                      <a:pt x="1013012" y="29914"/>
                    </a:cubicBezTo>
                    <a:cubicBezTo>
                      <a:pt x="922072" y="120256"/>
                      <a:pt x="704893" y="304529"/>
                      <a:pt x="416518" y="3278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6" name="Google Shape;986;p28"/>
              <p:cNvSpPr/>
              <p:nvPr/>
            </p:nvSpPr>
            <p:spPr>
              <a:xfrm>
                <a:off x="1065888" y="1921322"/>
                <a:ext cx="61067" cy="78600"/>
              </a:xfrm>
              <a:custGeom>
                <a:rect b="b" l="l" r="r" t="t"/>
                <a:pathLst>
                  <a:path extrusionOk="0" h="82955" w="64451">
                    <a:moveTo>
                      <a:pt x="45994" y="2985"/>
                    </a:moveTo>
                    <a:cubicBezTo>
                      <a:pt x="17874" y="-11972"/>
                      <a:pt x="-5459" y="32899"/>
                      <a:pt x="1122" y="57429"/>
                    </a:cubicBezTo>
                    <a:cubicBezTo>
                      <a:pt x="4712" y="69993"/>
                      <a:pt x="15481" y="80164"/>
                      <a:pt x="28045" y="82557"/>
                    </a:cubicBezTo>
                    <a:cubicBezTo>
                      <a:pt x="33429" y="83754"/>
                      <a:pt x="44199" y="82557"/>
                      <a:pt x="51976" y="74780"/>
                    </a:cubicBezTo>
                    <a:cubicBezTo>
                      <a:pt x="71122" y="55634"/>
                      <a:pt x="67532" y="16147"/>
                      <a:pt x="45994" y="2985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28"/>
              <p:cNvSpPr/>
              <p:nvPr/>
            </p:nvSpPr>
            <p:spPr>
              <a:xfrm>
                <a:off x="1078842" y="1949407"/>
                <a:ext cx="35935" cy="31545"/>
              </a:xfrm>
              <a:custGeom>
                <a:rect b="b" l="l" r="r" t="t"/>
                <a:pathLst>
                  <a:path extrusionOk="0" h="33293" w="37926">
                    <a:moveTo>
                      <a:pt x="2991" y="3226"/>
                    </a:moveTo>
                    <a:cubicBezTo>
                      <a:pt x="4188" y="8611"/>
                      <a:pt x="5983" y="13995"/>
                      <a:pt x="8376" y="18782"/>
                    </a:cubicBezTo>
                    <a:cubicBezTo>
                      <a:pt x="10769" y="23568"/>
                      <a:pt x="14359" y="27158"/>
                      <a:pt x="18547" y="25961"/>
                    </a:cubicBezTo>
                    <a:cubicBezTo>
                      <a:pt x="22735" y="25363"/>
                      <a:pt x="25726" y="21175"/>
                      <a:pt x="28120" y="16389"/>
                    </a:cubicBezTo>
                    <a:cubicBezTo>
                      <a:pt x="30513" y="11602"/>
                      <a:pt x="32906" y="6218"/>
                      <a:pt x="34103" y="1431"/>
                    </a:cubicBezTo>
                    <a:lnTo>
                      <a:pt x="34103" y="1431"/>
                    </a:lnTo>
                    <a:cubicBezTo>
                      <a:pt x="34701" y="235"/>
                      <a:pt x="35299" y="-363"/>
                      <a:pt x="36496" y="235"/>
                    </a:cubicBezTo>
                    <a:cubicBezTo>
                      <a:pt x="37692" y="235"/>
                      <a:pt x="38290" y="1431"/>
                      <a:pt x="37692" y="2628"/>
                    </a:cubicBezTo>
                    <a:cubicBezTo>
                      <a:pt x="37094" y="8611"/>
                      <a:pt x="35299" y="13995"/>
                      <a:pt x="32906" y="19978"/>
                    </a:cubicBezTo>
                    <a:cubicBezTo>
                      <a:pt x="31709" y="22970"/>
                      <a:pt x="29914" y="25363"/>
                      <a:pt x="28120" y="27756"/>
                    </a:cubicBezTo>
                    <a:cubicBezTo>
                      <a:pt x="25726" y="30149"/>
                      <a:pt x="22735" y="32542"/>
                      <a:pt x="19145" y="33141"/>
                    </a:cubicBezTo>
                    <a:cubicBezTo>
                      <a:pt x="15556" y="33739"/>
                      <a:pt x="11367" y="32542"/>
                      <a:pt x="8974" y="30149"/>
                    </a:cubicBezTo>
                    <a:cubicBezTo>
                      <a:pt x="6581" y="27756"/>
                      <a:pt x="4786" y="24765"/>
                      <a:pt x="3590" y="22371"/>
                    </a:cubicBezTo>
                    <a:cubicBezTo>
                      <a:pt x="1197" y="16389"/>
                      <a:pt x="0" y="11004"/>
                      <a:pt x="0" y="5021"/>
                    </a:cubicBezTo>
                    <a:cubicBezTo>
                      <a:pt x="0" y="3824"/>
                      <a:pt x="598" y="3226"/>
                      <a:pt x="1795" y="3226"/>
                    </a:cubicBezTo>
                    <a:cubicBezTo>
                      <a:pt x="1795" y="2030"/>
                      <a:pt x="2393" y="2628"/>
                      <a:pt x="2991" y="3226"/>
                    </a:cubicBezTo>
                    <a:lnTo>
                      <a:pt x="2991" y="32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28"/>
              <p:cNvSpPr/>
              <p:nvPr/>
            </p:nvSpPr>
            <p:spPr>
              <a:xfrm>
                <a:off x="918368" y="2041081"/>
                <a:ext cx="139750" cy="50981"/>
              </a:xfrm>
              <a:custGeom>
                <a:rect b="b" l="l" r="r" t="t"/>
                <a:pathLst>
                  <a:path extrusionOk="0" h="53806" w="147493">
                    <a:moveTo>
                      <a:pt x="145021" y="897"/>
                    </a:moveTo>
                    <a:cubicBezTo>
                      <a:pt x="153397" y="5085"/>
                      <a:pt x="138439" y="20043"/>
                      <a:pt x="130662" y="25427"/>
                    </a:cubicBezTo>
                    <a:cubicBezTo>
                      <a:pt x="122884" y="30812"/>
                      <a:pt x="112713" y="30812"/>
                      <a:pt x="103140" y="30812"/>
                    </a:cubicBezTo>
                    <a:cubicBezTo>
                      <a:pt x="78610" y="30812"/>
                      <a:pt x="52884" y="33205"/>
                      <a:pt x="31944" y="45769"/>
                    </a:cubicBezTo>
                    <a:cubicBezTo>
                      <a:pt x="26559" y="48761"/>
                      <a:pt x="21175" y="52350"/>
                      <a:pt x="15192" y="53547"/>
                    </a:cubicBezTo>
                    <a:cubicBezTo>
                      <a:pt x="9209" y="54743"/>
                      <a:pt x="2030" y="51752"/>
                      <a:pt x="235" y="45769"/>
                    </a:cubicBezTo>
                    <a:cubicBezTo>
                      <a:pt x="-364" y="42778"/>
                      <a:pt x="235" y="39188"/>
                      <a:pt x="1431" y="36196"/>
                    </a:cubicBezTo>
                    <a:cubicBezTo>
                      <a:pt x="5021" y="25427"/>
                      <a:pt x="9209" y="14060"/>
                      <a:pt x="18782" y="7479"/>
                    </a:cubicBezTo>
                    <a:cubicBezTo>
                      <a:pt x="25961" y="2692"/>
                      <a:pt x="34935" y="1496"/>
                      <a:pt x="43311" y="897"/>
                    </a:cubicBezTo>
                    <a:cubicBezTo>
                      <a:pt x="74423" y="-1496"/>
                      <a:pt x="106132" y="897"/>
                      <a:pt x="136645" y="807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>
                <a:off x="839079" y="1956991"/>
                <a:ext cx="216782" cy="98637"/>
              </a:xfrm>
              <a:custGeom>
                <a:rect b="b" l="l" r="r" t="t"/>
                <a:pathLst>
                  <a:path extrusionOk="0" h="104102" w="228794">
                    <a:moveTo>
                      <a:pt x="228794" y="89743"/>
                    </a:moveTo>
                    <a:cubicBezTo>
                      <a:pt x="201273" y="79572"/>
                      <a:pt x="190504" y="41282"/>
                      <a:pt x="180931" y="23333"/>
                    </a:cubicBezTo>
                    <a:cubicBezTo>
                      <a:pt x="171957" y="6581"/>
                      <a:pt x="149222" y="0"/>
                      <a:pt x="149222" y="0"/>
                    </a:cubicBezTo>
                    <a:cubicBezTo>
                      <a:pt x="109136" y="19145"/>
                      <a:pt x="43324" y="22735"/>
                      <a:pt x="16401" y="13761"/>
                    </a:cubicBezTo>
                    <a:cubicBezTo>
                      <a:pt x="12812" y="12564"/>
                      <a:pt x="9222" y="11367"/>
                      <a:pt x="5632" y="13162"/>
                    </a:cubicBezTo>
                    <a:cubicBezTo>
                      <a:pt x="3239" y="14359"/>
                      <a:pt x="2043" y="17350"/>
                      <a:pt x="1444" y="19743"/>
                    </a:cubicBezTo>
                    <a:cubicBezTo>
                      <a:pt x="-2744" y="32906"/>
                      <a:pt x="2641" y="47863"/>
                      <a:pt x="11615" y="58034"/>
                    </a:cubicBezTo>
                    <a:cubicBezTo>
                      <a:pt x="20590" y="68205"/>
                      <a:pt x="33154" y="74786"/>
                      <a:pt x="46316" y="80171"/>
                    </a:cubicBezTo>
                    <a:cubicBezTo>
                      <a:pt x="91786" y="98718"/>
                      <a:pt x="142042" y="101111"/>
                      <a:pt x="191102" y="104102"/>
                    </a:cubicBezTo>
                    <a:cubicBezTo>
                      <a:pt x="206059" y="104102"/>
                      <a:pt x="224008" y="102906"/>
                      <a:pt x="228794" y="8974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>
                <a:off x="895374" y="1978720"/>
                <a:ext cx="47050" cy="16227"/>
              </a:xfrm>
              <a:custGeom>
                <a:rect b="b" l="l" r="r" t="t"/>
                <a:pathLst>
                  <a:path extrusionOk="0" h="17126" w="49657">
                    <a:moveTo>
                      <a:pt x="0" y="375"/>
                    </a:moveTo>
                    <a:cubicBezTo>
                      <a:pt x="8974" y="-822"/>
                      <a:pt x="17949" y="973"/>
                      <a:pt x="26325" y="3965"/>
                    </a:cubicBezTo>
                    <a:cubicBezTo>
                      <a:pt x="34701" y="6956"/>
                      <a:pt x="43077" y="10546"/>
                      <a:pt x="49658" y="17127"/>
                    </a:cubicBezTo>
                    <a:cubicBezTo>
                      <a:pt x="40684" y="15930"/>
                      <a:pt x="32308" y="13537"/>
                      <a:pt x="23932" y="11144"/>
                    </a:cubicBezTo>
                    <a:cubicBezTo>
                      <a:pt x="16154" y="7554"/>
                      <a:pt x="7778" y="4563"/>
                      <a:pt x="0" y="3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>
                <a:off x="1134595" y="2297776"/>
                <a:ext cx="615370" cy="327103"/>
              </a:xfrm>
              <a:custGeom>
                <a:rect b="b" l="l" r="r" t="t"/>
                <a:pathLst>
                  <a:path extrusionOk="0" h="345227" w="649467">
                    <a:moveTo>
                      <a:pt x="646476" y="83872"/>
                    </a:moveTo>
                    <a:cubicBezTo>
                      <a:pt x="544168" y="98231"/>
                      <a:pt x="437673" y="81478"/>
                      <a:pt x="344340" y="37205"/>
                    </a:cubicBezTo>
                    <a:cubicBezTo>
                      <a:pt x="318614" y="24641"/>
                      <a:pt x="292887" y="10282"/>
                      <a:pt x="265366" y="3701"/>
                    </a:cubicBezTo>
                    <a:cubicBezTo>
                      <a:pt x="231263" y="-4077"/>
                      <a:pt x="194768" y="1308"/>
                      <a:pt x="161263" y="11479"/>
                    </a:cubicBezTo>
                    <a:cubicBezTo>
                      <a:pt x="102631" y="29427"/>
                      <a:pt x="46392" y="64726"/>
                      <a:pt x="17674" y="119171"/>
                    </a:cubicBezTo>
                    <a:cubicBezTo>
                      <a:pt x="-11044" y="173615"/>
                      <a:pt x="-5659" y="247803"/>
                      <a:pt x="40409" y="287888"/>
                    </a:cubicBezTo>
                    <a:cubicBezTo>
                      <a:pt x="69725" y="313615"/>
                      <a:pt x="109811" y="322589"/>
                      <a:pt x="148101" y="329768"/>
                    </a:cubicBezTo>
                    <a:cubicBezTo>
                      <a:pt x="246221" y="347717"/>
                      <a:pt x="352716" y="358486"/>
                      <a:pt x="441263" y="313016"/>
                    </a:cubicBezTo>
                    <a:cubicBezTo>
                      <a:pt x="414938" y="306435"/>
                      <a:pt x="389212" y="299256"/>
                      <a:pt x="362887" y="292675"/>
                    </a:cubicBezTo>
                    <a:cubicBezTo>
                      <a:pt x="444853" y="274128"/>
                      <a:pt x="523827" y="244213"/>
                      <a:pt x="596818" y="203529"/>
                    </a:cubicBezTo>
                    <a:cubicBezTo>
                      <a:pt x="563912" y="197546"/>
                      <a:pt x="531604" y="190965"/>
                      <a:pt x="498699" y="184983"/>
                    </a:cubicBezTo>
                    <a:cubicBezTo>
                      <a:pt x="558527" y="173017"/>
                      <a:pt x="612972" y="138316"/>
                      <a:pt x="649467" y="898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>
                <a:off x="1224937" y="2370362"/>
                <a:ext cx="217681" cy="130476"/>
              </a:xfrm>
              <a:custGeom>
                <a:rect b="b" l="l" r="r" t="t"/>
                <a:pathLst>
                  <a:path extrusionOk="0" h="137706" w="229743">
                    <a:moveTo>
                      <a:pt x="0" y="110683"/>
                    </a:moveTo>
                    <a:cubicBezTo>
                      <a:pt x="15556" y="118461"/>
                      <a:pt x="32308" y="124444"/>
                      <a:pt x="49060" y="128034"/>
                    </a:cubicBezTo>
                    <a:cubicBezTo>
                      <a:pt x="65812" y="132222"/>
                      <a:pt x="83162" y="134017"/>
                      <a:pt x="100513" y="133418"/>
                    </a:cubicBezTo>
                    <a:cubicBezTo>
                      <a:pt x="117863" y="132820"/>
                      <a:pt x="135213" y="130427"/>
                      <a:pt x="151367" y="126239"/>
                    </a:cubicBezTo>
                    <a:cubicBezTo>
                      <a:pt x="155555" y="125042"/>
                      <a:pt x="159743" y="123846"/>
                      <a:pt x="163931" y="122649"/>
                    </a:cubicBezTo>
                    <a:cubicBezTo>
                      <a:pt x="167521" y="120854"/>
                      <a:pt x="172307" y="119658"/>
                      <a:pt x="175897" y="117863"/>
                    </a:cubicBezTo>
                    <a:cubicBezTo>
                      <a:pt x="178889" y="116068"/>
                      <a:pt x="181282" y="113077"/>
                      <a:pt x="181282" y="110683"/>
                    </a:cubicBezTo>
                    <a:cubicBezTo>
                      <a:pt x="181282" y="107692"/>
                      <a:pt x="180085" y="104102"/>
                      <a:pt x="177094" y="101111"/>
                    </a:cubicBezTo>
                    <a:cubicBezTo>
                      <a:pt x="174700" y="98119"/>
                      <a:pt x="171709" y="95726"/>
                      <a:pt x="168119" y="93333"/>
                    </a:cubicBezTo>
                    <a:cubicBezTo>
                      <a:pt x="164530" y="90940"/>
                      <a:pt x="160940" y="87948"/>
                      <a:pt x="157350" y="85555"/>
                    </a:cubicBezTo>
                    <a:lnTo>
                      <a:pt x="154957" y="83162"/>
                    </a:lnTo>
                    <a:lnTo>
                      <a:pt x="153760" y="81965"/>
                    </a:lnTo>
                    <a:lnTo>
                      <a:pt x="153162" y="81367"/>
                    </a:lnTo>
                    <a:cubicBezTo>
                      <a:pt x="153162" y="84957"/>
                      <a:pt x="151367" y="75384"/>
                      <a:pt x="155555" y="75983"/>
                    </a:cubicBezTo>
                    <a:lnTo>
                      <a:pt x="156153" y="75983"/>
                    </a:lnTo>
                    <a:lnTo>
                      <a:pt x="156153" y="75983"/>
                    </a:lnTo>
                    <a:lnTo>
                      <a:pt x="156752" y="75983"/>
                    </a:lnTo>
                    <a:cubicBezTo>
                      <a:pt x="158547" y="75983"/>
                      <a:pt x="160940" y="76581"/>
                      <a:pt x="162735" y="76581"/>
                    </a:cubicBezTo>
                    <a:cubicBezTo>
                      <a:pt x="166923" y="76581"/>
                      <a:pt x="171111" y="76581"/>
                      <a:pt x="175299" y="75983"/>
                    </a:cubicBezTo>
                    <a:cubicBezTo>
                      <a:pt x="179487" y="75384"/>
                      <a:pt x="183076" y="74188"/>
                      <a:pt x="186666" y="71795"/>
                    </a:cubicBezTo>
                    <a:cubicBezTo>
                      <a:pt x="189658" y="70000"/>
                      <a:pt x="192051" y="67008"/>
                      <a:pt x="192051" y="64017"/>
                    </a:cubicBezTo>
                    <a:cubicBezTo>
                      <a:pt x="192051" y="61025"/>
                      <a:pt x="189658" y="58034"/>
                      <a:pt x="186068" y="55641"/>
                    </a:cubicBezTo>
                    <a:cubicBezTo>
                      <a:pt x="183076" y="53248"/>
                      <a:pt x="178889" y="51453"/>
                      <a:pt x="175299" y="49658"/>
                    </a:cubicBezTo>
                    <a:cubicBezTo>
                      <a:pt x="174102" y="49060"/>
                      <a:pt x="173504" y="49060"/>
                      <a:pt x="172307" y="48461"/>
                    </a:cubicBezTo>
                    <a:lnTo>
                      <a:pt x="170512" y="47863"/>
                    </a:lnTo>
                    <a:lnTo>
                      <a:pt x="169914" y="47863"/>
                    </a:lnTo>
                    <a:lnTo>
                      <a:pt x="169914" y="47863"/>
                    </a:lnTo>
                    <a:lnTo>
                      <a:pt x="169914" y="47863"/>
                    </a:lnTo>
                    <a:cubicBezTo>
                      <a:pt x="169914" y="47863"/>
                      <a:pt x="169914" y="47863"/>
                      <a:pt x="168718" y="47265"/>
                    </a:cubicBezTo>
                    <a:cubicBezTo>
                      <a:pt x="168119" y="46666"/>
                      <a:pt x="167521" y="46666"/>
                      <a:pt x="167521" y="44872"/>
                    </a:cubicBezTo>
                    <a:cubicBezTo>
                      <a:pt x="168718" y="41282"/>
                      <a:pt x="172307" y="42479"/>
                      <a:pt x="171111" y="42479"/>
                    </a:cubicBezTo>
                    <a:lnTo>
                      <a:pt x="171111" y="42479"/>
                    </a:lnTo>
                    <a:lnTo>
                      <a:pt x="171709" y="42479"/>
                    </a:lnTo>
                    <a:cubicBezTo>
                      <a:pt x="174102" y="43077"/>
                      <a:pt x="175897" y="43675"/>
                      <a:pt x="178290" y="43675"/>
                    </a:cubicBezTo>
                    <a:cubicBezTo>
                      <a:pt x="182478" y="44273"/>
                      <a:pt x="186666" y="45470"/>
                      <a:pt x="190854" y="45470"/>
                    </a:cubicBezTo>
                    <a:cubicBezTo>
                      <a:pt x="199230" y="46068"/>
                      <a:pt x="208205" y="46666"/>
                      <a:pt x="215384" y="43077"/>
                    </a:cubicBezTo>
                    <a:cubicBezTo>
                      <a:pt x="221965" y="38889"/>
                      <a:pt x="226752" y="30513"/>
                      <a:pt x="227350" y="22137"/>
                    </a:cubicBezTo>
                    <a:cubicBezTo>
                      <a:pt x="227948" y="13761"/>
                      <a:pt x="224957" y="4786"/>
                      <a:pt x="217179" y="0"/>
                    </a:cubicBezTo>
                    <a:cubicBezTo>
                      <a:pt x="221367" y="1795"/>
                      <a:pt x="224358" y="5385"/>
                      <a:pt x="226752" y="8974"/>
                    </a:cubicBezTo>
                    <a:cubicBezTo>
                      <a:pt x="228547" y="13162"/>
                      <a:pt x="229743" y="17350"/>
                      <a:pt x="229743" y="22137"/>
                    </a:cubicBezTo>
                    <a:cubicBezTo>
                      <a:pt x="229743" y="31111"/>
                      <a:pt x="226153" y="40684"/>
                      <a:pt x="217777" y="46068"/>
                    </a:cubicBezTo>
                    <a:cubicBezTo>
                      <a:pt x="213589" y="48461"/>
                      <a:pt x="208803" y="49658"/>
                      <a:pt x="204615" y="50256"/>
                    </a:cubicBezTo>
                    <a:cubicBezTo>
                      <a:pt x="199829" y="50855"/>
                      <a:pt x="195641" y="50855"/>
                      <a:pt x="190854" y="50256"/>
                    </a:cubicBezTo>
                    <a:cubicBezTo>
                      <a:pt x="186666" y="50256"/>
                      <a:pt x="181880" y="49658"/>
                      <a:pt x="177692" y="48461"/>
                    </a:cubicBezTo>
                    <a:cubicBezTo>
                      <a:pt x="175299" y="47863"/>
                      <a:pt x="173504" y="47863"/>
                      <a:pt x="171111" y="47265"/>
                    </a:cubicBezTo>
                    <a:lnTo>
                      <a:pt x="170512" y="47265"/>
                    </a:lnTo>
                    <a:lnTo>
                      <a:pt x="170512" y="47265"/>
                    </a:lnTo>
                    <a:cubicBezTo>
                      <a:pt x="169316" y="47265"/>
                      <a:pt x="172906" y="48461"/>
                      <a:pt x="174102" y="44872"/>
                    </a:cubicBezTo>
                    <a:cubicBezTo>
                      <a:pt x="174102" y="43077"/>
                      <a:pt x="173504" y="43077"/>
                      <a:pt x="172906" y="42479"/>
                    </a:cubicBezTo>
                    <a:cubicBezTo>
                      <a:pt x="172307" y="41880"/>
                      <a:pt x="171709" y="41880"/>
                      <a:pt x="172307" y="41880"/>
                    </a:cubicBezTo>
                    <a:lnTo>
                      <a:pt x="172307" y="41880"/>
                    </a:lnTo>
                    <a:lnTo>
                      <a:pt x="172307" y="41880"/>
                    </a:lnTo>
                    <a:lnTo>
                      <a:pt x="172906" y="41880"/>
                    </a:lnTo>
                    <a:lnTo>
                      <a:pt x="174700" y="42479"/>
                    </a:lnTo>
                    <a:cubicBezTo>
                      <a:pt x="175897" y="43077"/>
                      <a:pt x="177094" y="43077"/>
                      <a:pt x="177692" y="43675"/>
                    </a:cubicBezTo>
                    <a:cubicBezTo>
                      <a:pt x="181880" y="45470"/>
                      <a:pt x="186068" y="47265"/>
                      <a:pt x="190256" y="49658"/>
                    </a:cubicBezTo>
                    <a:cubicBezTo>
                      <a:pt x="193846" y="52649"/>
                      <a:pt x="198034" y="56239"/>
                      <a:pt x="198632" y="62222"/>
                    </a:cubicBezTo>
                    <a:cubicBezTo>
                      <a:pt x="198632" y="65213"/>
                      <a:pt x="197435" y="68205"/>
                      <a:pt x="196239" y="70000"/>
                    </a:cubicBezTo>
                    <a:cubicBezTo>
                      <a:pt x="194444" y="72393"/>
                      <a:pt x="192649" y="73589"/>
                      <a:pt x="190256" y="75384"/>
                    </a:cubicBezTo>
                    <a:cubicBezTo>
                      <a:pt x="186068" y="77778"/>
                      <a:pt x="181282" y="79572"/>
                      <a:pt x="177094" y="80171"/>
                    </a:cubicBezTo>
                    <a:cubicBezTo>
                      <a:pt x="172307" y="80769"/>
                      <a:pt x="168119" y="81367"/>
                      <a:pt x="163333" y="81367"/>
                    </a:cubicBezTo>
                    <a:cubicBezTo>
                      <a:pt x="160940" y="81367"/>
                      <a:pt x="158547" y="81367"/>
                      <a:pt x="156752" y="80769"/>
                    </a:cubicBezTo>
                    <a:lnTo>
                      <a:pt x="156153" y="80769"/>
                    </a:lnTo>
                    <a:lnTo>
                      <a:pt x="156153" y="80769"/>
                    </a:lnTo>
                    <a:cubicBezTo>
                      <a:pt x="156153" y="80769"/>
                      <a:pt x="155555" y="80769"/>
                      <a:pt x="156153" y="80769"/>
                    </a:cubicBezTo>
                    <a:cubicBezTo>
                      <a:pt x="160342" y="81367"/>
                      <a:pt x="159145" y="71795"/>
                      <a:pt x="158547" y="75384"/>
                    </a:cubicBezTo>
                    <a:cubicBezTo>
                      <a:pt x="158547" y="75384"/>
                      <a:pt x="158547" y="75384"/>
                      <a:pt x="158547" y="75384"/>
                    </a:cubicBezTo>
                    <a:lnTo>
                      <a:pt x="159743" y="76581"/>
                    </a:lnTo>
                    <a:lnTo>
                      <a:pt x="162136" y="78376"/>
                    </a:lnTo>
                    <a:cubicBezTo>
                      <a:pt x="165726" y="80769"/>
                      <a:pt x="168718" y="83760"/>
                      <a:pt x="172307" y="86154"/>
                    </a:cubicBezTo>
                    <a:cubicBezTo>
                      <a:pt x="175897" y="88547"/>
                      <a:pt x="180085" y="91538"/>
                      <a:pt x="183076" y="95128"/>
                    </a:cubicBezTo>
                    <a:cubicBezTo>
                      <a:pt x="186068" y="98718"/>
                      <a:pt x="189059" y="103504"/>
                      <a:pt x="189059" y="109487"/>
                    </a:cubicBezTo>
                    <a:cubicBezTo>
                      <a:pt x="188461" y="115470"/>
                      <a:pt x="184273" y="120256"/>
                      <a:pt x="180085" y="122649"/>
                    </a:cubicBezTo>
                    <a:cubicBezTo>
                      <a:pt x="175299" y="125042"/>
                      <a:pt x="171709" y="125641"/>
                      <a:pt x="167521" y="127436"/>
                    </a:cubicBezTo>
                    <a:cubicBezTo>
                      <a:pt x="163333" y="128632"/>
                      <a:pt x="159145" y="130427"/>
                      <a:pt x="154957" y="131025"/>
                    </a:cubicBezTo>
                    <a:cubicBezTo>
                      <a:pt x="137606" y="135812"/>
                      <a:pt x="119658" y="137606"/>
                      <a:pt x="102307" y="137606"/>
                    </a:cubicBezTo>
                    <a:cubicBezTo>
                      <a:pt x="65214" y="138803"/>
                      <a:pt x="29914" y="129230"/>
                      <a:pt x="0" y="1106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>
                <a:off x="1480887" y="2416229"/>
                <a:ext cx="91834" cy="78087"/>
              </a:xfrm>
              <a:custGeom>
                <a:rect b="b" l="l" r="r" t="t"/>
                <a:pathLst>
                  <a:path extrusionOk="0" h="82414" w="96922">
                    <a:moveTo>
                      <a:pt x="0" y="72393"/>
                    </a:moveTo>
                    <a:cubicBezTo>
                      <a:pt x="3590" y="74786"/>
                      <a:pt x="7778" y="75983"/>
                      <a:pt x="11966" y="76581"/>
                    </a:cubicBezTo>
                    <a:cubicBezTo>
                      <a:pt x="16154" y="77778"/>
                      <a:pt x="20342" y="78376"/>
                      <a:pt x="25128" y="78376"/>
                    </a:cubicBezTo>
                    <a:cubicBezTo>
                      <a:pt x="33504" y="78974"/>
                      <a:pt x="42479" y="78974"/>
                      <a:pt x="50256" y="75983"/>
                    </a:cubicBezTo>
                    <a:cubicBezTo>
                      <a:pt x="53846" y="74786"/>
                      <a:pt x="57436" y="72393"/>
                      <a:pt x="58632" y="69401"/>
                    </a:cubicBezTo>
                    <a:cubicBezTo>
                      <a:pt x="60427" y="66410"/>
                      <a:pt x="60427" y="62820"/>
                      <a:pt x="59829" y="58632"/>
                    </a:cubicBezTo>
                    <a:cubicBezTo>
                      <a:pt x="58034" y="51453"/>
                      <a:pt x="52649" y="44273"/>
                      <a:pt x="46068" y="39487"/>
                    </a:cubicBezTo>
                    <a:cubicBezTo>
                      <a:pt x="45470" y="38889"/>
                      <a:pt x="44273" y="38290"/>
                      <a:pt x="43675" y="38290"/>
                    </a:cubicBezTo>
                    <a:cubicBezTo>
                      <a:pt x="43077" y="38290"/>
                      <a:pt x="43077" y="37692"/>
                      <a:pt x="42479" y="37692"/>
                    </a:cubicBezTo>
                    <a:cubicBezTo>
                      <a:pt x="42479" y="37692"/>
                      <a:pt x="41880" y="37692"/>
                      <a:pt x="43077" y="37692"/>
                    </a:cubicBezTo>
                    <a:cubicBezTo>
                      <a:pt x="43675" y="37692"/>
                      <a:pt x="44273" y="37094"/>
                      <a:pt x="44273" y="36495"/>
                    </a:cubicBezTo>
                    <a:cubicBezTo>
                      <a:pt x="44872" y="35897"/>
                      <a:pt x="44872" y="35299"/>
                      <a:pt x="44872" y="35299"/>
                    </a:cubicBezTo>
                    <a:cubicBezTo>
                      <a:pt x="44872" y="35299"/>
                      <a:pt x="44872" y="35299"/>
                      <a:pt x="44872" y="35897"/>
                    </a:cubicBezTo>
                    <a:cubicBezTo>
                      <a:pt x="44872" y="36495"/>
                      <a:pt x="44872" y="36495"/>
                      <a:pt x="45470" y="36495"/>
                    </a:cubicBezTo>
                    <a:cubicBezTo>
                      <a:pt x="47863" y="37692"/>
                      <a:pt x="52051" y="38290"/>
                      <a:pt x="56239" y="38290"/>
                    </a:cubicBezTo>
                    <a:cubicBezTo>
                      <a:pt x="64615" y="37692"/>
                      <a:pt x="72991" y="35897"/>
                      <a:pt x="80769" y="32308"/>
                    </a:cubicBezTo>
                    <a:cubicBezTo>
                      <a:pt x="87949" y="29316"/>
                      <a:pt x="95726" y="22735"/>
                      <a:pt x="91538" y="15555"/>
                    </a:cubicBezTo>
                    <a:cubicBezTo>
                      <a:pt x="87350" y="8376"/>
                      <a:pt x="78974" y="4188"/>
                      <a:pt x="71795" y="0"/>
                    </a:cubicBezTo>
                    <a:cubicBezTo>
                      <a:pt x="75983" y="1196"/>
                      <a:pt x="80171" y="2991"/>
                      <a:pt x="83760" y="5385"/>
                    </a:cubicBezTo>
                    <a:cubicBezTo>
                      <a:pt x="87949" y="7778"/>
                      <a:pt x="91538" y="10171"/>
                      <a:pt x="94530" y="14359"/>
                    </a:cubicBezTo>
                    <a:cubicBezTo>
                      <a:pt x="95726" y="16154"/>
                      <a:pt x="96923" y="19145"/>
                      <a:pt x="96923" y="21538"/>
                    </a:cubicBezTo>
                    <a:cubicBezTo>
                      <a:pt x="96923" y="24530"/>
                      <a:pt x="95726" y="26923"/>
                      <a:pt x="94530" y="28718"/>
                    </a:cubicBezTo>
                    <a:cubicBezTo>
                      <a:pt x="91538" y="32906"/>
                      <a:pt x="87350" y="35299"/>
                      <a:pt x="83162" y="37692"/>
                    </a:cubicBezTo>
                    <a:cubicBezTo>
                      <a:pt x="74786" y="41880"/>
                      <a:pt x="65812" y="44273"/>
                      <a:pt x="56837" y="45470"/>
                    </a:cubicBezTo>
                    <a:cubicBezTo>
                      <a:pt x="54444" y="45470"/>
                      <a:pt x="52051" y="45470"/>
                      <a:pt x="49658" y="45470"/>
                    </a:cubicBezTo>
                    <a:cubicBezTo>
                      <a:pt x="47265" y="44872"/>
                      <a:pt x="44872" y="44872"/>
                      <a:pt x="41880" y="43077"/>
                    </a:cubicBezTo>
                    <a:cubicBezTo>
                      <a:pt x="40684" y="42478"/>
                      <a:pt x="38889" y="40684"/>
                      <a:pt x="38290" y="38889"/>
                    </a:cubicBezTo>
                    <a:cubicBezTo>
                      <a:pt x="38290" y="38290"/>
                      <a:pt x="37692" y="37692"/>
                      <a:pt x="37692" y="35897"/>
                    </a:cubicBezTo>
                    <a:cubicBezTo>
                      <a:pt x="37692" y="35299"/>
                      <a:pt x="37692" y="34102"/>
                      <a:pt x="38290" y="33504"/>
                    </a:cubicBezTo>
                    <a:cubicBezTo>
                      <a:pt x="38889" y="32308"/>
                      <a:pt x="40085" y="31709"/>
                      <a:pt x="41282" y="31709"/>
                    </a:cubicBezTo>
                    <a:cubicBezTo>
                      <a:pt x="43077" y="31111"/>
                      <a:pt x="44273" y="31709"/>
                      <a:pt x="44872" y="31709"/>
                    </a:cubicBezTo>
                    <a:cubicBezTo>
                      <a:pt x="45470" y="31709"/>
                      <a:pt x="46068" y="32308"/>
                      <a:pt x="47265" y="32308"/>
                    </a:cubicBezTo>
                    <a:cubicBezTo>
                      <a:pt x="48461" y="32906"/>
                      <a:pt x="49658" y="33504"/>
                      <a:pt x="50855" y="34102"/>
                    </a:cubicBezTo>
                    <a:cubicBezTo>
                      <a:pt x="55043" y="37094"/>
                      <a:pt x="58034" y="40684"/>
                      <a:pt x="61026" y="44273"/>
                    </a:cubicBezTo>
                    <a:cubicBezTo>
                      <a:pt x="64017" y="47863"/>
                      <a:pt x="65812" y="52649"/>
                      <a:pt x="67008" y="57436"/>
                    </a:cubicBezTo>
                    <a:cubicBezTo>
                      <a:pt x="67607" y="62222"/>
                      <a:pt x="67607" y="67607"/>
                      <a:pt x="64615" y="72393"/>
                    </a:cubicBezTo>
                    <a:cubicBezTo>
                      <a:pt x="61624" y="77179"/>
                      <a:pt x="56837" y="79572"/>
                      <a:pt x="52649" y="80769"/>
                    </a:cubicBezTo>
                    <a:cubicBezTo>
                      <a:pt x="43675" y="83162"/>
                      <a:pt x="34103" y="82564"/>
                      <a:pt x="25726" y="81367"/>
                    </a:cubicBezTo>
                    <a:cubicBezTo>
                      <a:pt x="21538" y="80769"/>
                      <a:pt x="16752" y="79572"/>
                      <a:pt x="12564" y="77778"/>
                    </a:cubicBezTo>
                    <a:cubicBezTo>
                      <a:pt x="7778" y="77179"/>
                      <a:pt x="3590" y="75384"/>
                      <a:pt x="0" y="723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94" name="Google Shape;994;p28"/>
          <p:cNvGrpSpPr/>
          <p:nvPr/>
        </p:nvGrpSpPr>
        <p:grpSpPr>
          <a:xfrm>
            <a:off x="3223415" y="3709561"/>
            <a:ext cx="1831020" cy="1010060"/>
            <a:chOff x="3223415" y="3709561"/>
            <a:chExt cx="1831020" cy="1010060"/>
          </a:xfrm>
        </p:grpSpPr>
        <p:sp>
          <p:nvSpPr>
            <p:cNvPr id="995" name="Google Shape;995;p28"/>
            <p:cNvSpPr/>
            <p:nvPr/>
          </p:nvSpPr>
          <p:spPr>
            <a:xfrm>
              <a:off x="3323488" y="4371692"/>
              <a:ext cx="489867" cy="7457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3963514" y="4645051"/>
              <a:ext cx="489867" cy="7457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4564567" y="4446262"/>
              <a:ext cx="489867" cy="7457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3265979" y="3709561"/>
              <a:ext cx="508439" cy="697863"/>
            </a:xfrm>
            <a:custGeom>
              <a:rect b="b" l="l" r="r" t="t"/>
              <a:pathLst>
                <a:path extrusionOk="0" h="403807" w="294200">
                  <a:moveTo>
                    <a:pt x="74137" y="245299"/>
                  </a:moveTo>
                  <a:cubicBezTo>
                    <a:pt x="70548" y="278803"/>
                    <a:pt x="72342" y="312905"/>
                    <a:pt x="79522" y="346409"/>
                  </a:cubicBezTo>
                  <a:cubicBezTo>
                    <a:pt x="86701" y="379914"/>
                    <a:pt x="92086" y="388888"/>
                    <a:pt x="124992" y="398460"/>
                  </a:cubicBezTo>
                  <a:cubicBezTo>
                    <a:pt x="158496" y="408033"/>
                    <a:pt x="194992" y="403845"/>
                    <a:pt x="227898" y="393076"/>
                  </a:cubicBezTo>
                  <a:cubicBezTo>
                    <a:pt x="251231" y="385896"/>
                    <a:pt x="275163" y="373931"/>
                    <a:pt x="286530" y="352392"/>
                  </a:cubicBezTo>
                  <a:cubicBezTo>
                    <a:pt x="305077" y="317093"/>
                    <a:pt x="283538" y="274016"/>
                    <a:pt x="288325" y="234529"/>
                  </a:cubicBezTo>
                  <a:cubicBezTo>
                    <a:pt x="279351" y="250085"/>
                    <a:pt x="268581" y="264444"/>
                    <a:pt x="256615" y="277606"/>
                  </a:cubicBezTo>
                  <a:cubicBezTo>
                    <a:pt x="253026" y="281794"/>
                    <a:pt x="248240" y="285384"/>
                    <a:pt x="242855" y="286580"/>
                  </a:cubicBezTo>
                  <a:cubicBezTo>
                    <a:pt x="236274" y="287777"/>
                    <a:pt x="229692" y="283589"/>
                    <a:pt x="224308" y="278803"/>
                  </a:cubicBezTo>
                  <a:cubicBezTo>
                    <a:pt x="213539" y="269828"/>
                    <a:pt x="203368" y="259059"/>
                    <a:pt x="190205" y="253076"/>
                  </a:cubicBezTo>
                  <a:cubicBezTo>
                    <a:pt x="177641" y="247093"/>
                    <a:pt x="160291" y="246495"/>
                    <a:pt x="150718" y="257264"/>
                  </a:cubicBezTo>
                  <a:cubicBezTo>
                    <a:pt x="133368" y="230341"/>
                    <a:pt x="124992" y="187863"/>
                    <a:pt x="150718" y="169316"/>
                  </a:cubicBezTo>
                  <a:cubicBezTo>
                    <a:pt x="168069" y="156752"/>
                    <a:pt x="165077" y="102906"/>
                    <a:pt x="157300" y="78974"/>
                  </a:cubicBezTo>
                  <a:cubicBezTo>
                    <a:pt x="149522" y="55042"/>
                    <a:pt x="136359" y="25726"/>
                    <a:pt x="110633" y="26325"/>
                  </a:cubicBezTo>
                  <a:cubicBezTo>
                    <a:pt x="112428" y="20940"/>
                    <a:pt x="114223" y="16154"/>
                    <a:pt x="116017" y="10769"/>
                  </a:cubicBezTo>
                  <a:cubicBezTo>
                    <a:pt x="98069" y="17949"/>
                    <a:pt x="80719" y="24530"/>
                    <a:pt x="62770" y="31709"/>
                  </a:cubicBezTo>
                  <a:cubicBezTo>
                    <a:pt x="54394" y="20940"/>
                    <a:pt x="45419" y="10171"/>
                    <a:pt x="35847" y="0"/>
                  </a:cubicBezTo>
                  <a:cubicBezTo>
                    <a:pt x="44821" y="22735"/>
                    <a:pt x="23283" y="44872"/>
                    <a:pt x="11317" y="66410"/>
                  </a:cubicBezTo>
                  <a:cubicBezTo>
                    <a:pt x="-1845" y="90342"/>
                    <a:pt x="-3640" y="120256"/>
                    <a:pt x="6531" y="145384"/>
                  </a:cubicBezTo>
                  <a:cubicBezTo>
                    <a:pt x="7129" y="144786"/>
                    <a:pt x="82513" y="161538"/>
                    <a:pt x="74137" y="2452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3659405" y="4250772"/>
              <a:ext cx="65414" cy="54800"/>
            </a:xfrm>
            <a:custGeom>
              <a:rect b="b" l="l" r="r" t="t"/>
              <a:pathLst>
                <a:path extrusionOk="0" h="31709" w="37851">
                  <a:moveTo>
                    <a:pt x="0" y="27521"/>
                  </a:moveTo>
                  <a:cubicBezTo>
                    <a:pt x="2991" y="29316"/>
                    <a:pt x="6581" y="29914"/>
                    <a:pt x="9573" y="29316"/>
                  </a:cubicBezTo>
                  <a:cubicBezTo>
                    <a:pt x="12564" y="28718"/>
                    <a:pt x="16154" y="28119"/>
                    <a:pt x="18547" y="26923"/>
                  </a:cubicBezTo>
                  <a:cubicBezTo>
                    <a:pt x="21539" y="25727"/>
                    <a:pt x="22735" y="23333"/>
                    <a:pt x="22137" y="21538"/>
                  </a:cubicBezTo>
                  <a:cubicBezTo>
                    <a:pt x="21539" y="19743"/>
                    <a:pt x="18547" y="17949"/>
                    <a:pt x="15556" y="16752"/>
                  </a:cubicBezTo>
                  <a:lnTo>
                    <a:pt x="17351" y="12564"/>
                  </a:lnTo>
                  <a:cubicBezTo>
                    <a:pt x="22137" y="14359"/>
                    <a:pt x="28120" y="13761"/>
                    <a:pt x="32906" y="10769"/>
                  </a:cubicBezTo>
                  <a:cubicBezTo>
                    <a:pt x="35897" y="9573"/>
                    <a:pt x="36496" y="8376"/>
                    <a:pt x="34701" y="5983"/>
                  </a:cubicBezTo>
                  <a:cubicBezTo>
                    <a:pt x="33504" y="3590"/>
                    <a:pt x="31111" y="1795"/>
                    <a:pt x="28120" y="0"/>
                  </a:cubicBezTo>
                  <a:cubicBezTo>
                    <a:pt x="31111" y="598"/>
                    <a:pt x="34103" y="2393"/>
                    <a:pt x="35897" y="4188"/>
                  </a:cubicBezTo>
                  <a:cubicBezTo>
                    <a:pt x="37094" y="5385"/>
                    <a:pt x="38291" y="6581"/>
                    <a:pt x="37692" y="9573"/>
                  </a:cubicBezTo>
                  <a:cubicBezTo>
                    <a:pt x="37094" y="11966"/>
                    <a:pt x="35299" y="13162"/>
                    <a:pt x="34103" y="13761"/>
                  </a:cubicBezTo>
                  <a:cubicBezTo>
                    <a:pt x="28718" y="17350"/>
                    <a:pt x="21539" y="18547"/>
                    <a:pt x="15556" y="16752"/>
                  </a:cubicBezTo>
                  <a:lnTo>
                    <a:pt x="17351" y="12564"/>
                  </a:lnTo>
                  <a:cubicBezTo>
                    <a:pt x="19145" y="13162"/>
                    <a:pt x="20940" y="13761"/>
                    <a:pt x="22137" y="14957"/>
                  </a:cubicBezTo>
                  <a:cubicBezTo>
                    <a:pt x="23932" y="16154"/>
                    <a:pt x="25726" y="17350"/>
                    <a:pt x="26325" y="19743"/>
                  </a:cubicBezTo>
                  <a:cubicBezTo>
                    <a:pt x="26923" y="22137"/>
                    <a:pt x="26923" y="24530"/>
                    <a:pt x="25128" y="26325"/>
                  </a:cubicBezTo>
                  <a:cubicBezTo>
                    <a:pt x="23932" y="28119"/>
                    <a:pt x="22137" y="29316"/>
                    <a:pt x="20342" y="29914"/>
                  </a:cubicBezTo>
                  <a:cubicBezTo>
                    <a:pt x="16752" y="31709"/>
                    <a:pt x="13162" y="31709"/>
                    <a:pt x="9573" y="31709"/>
                  </a:cubicBezTo>
                  <a:cubicBezTo>
                    <a:pt x="5983" y="31111"/>
                    <a:pt x="2393" y="29914"/>
                    <a:pt x="0" y="275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3520348" y="4133233"/>
              <a:ext cx="150982" cy="142069"/>
            </a:xfrm>
            <a:custGeom>
              <a:rect b="b" l="l" r="r" t="t"/>
              <a:pathLst>
                <a:path extrusionOk="0" h="82206" w="87363">
                  <a:moveTo>
                    <a:pt x="81149" y="30992"/>
                  </a:moveTo>
                  <a:cubicBezTo>
                    <a:pt x="84141" y="33983"/>
                    <a:pt x="86534" y="38171"/>
                    <a:pt x="87132" y="42359"/>
                  </a:cubicBezTo>
                  <a:cubicBezTo>
                    <a:pt x="89525" y="57915"/>
                    <a:pt x="72773" y="63897"/>
                    <a:pt x="63201" y="57915"/>
                  </a:cubicBezTo>
                  <a:lnTo>
                    <a:pt x="63201" y="57915"/>
                  </a:lnTo>
                  <a:cubicBezTo>
                    <a:pt x="64996" y="62701"/>
                    <a:pt x="60807" y="68086"/>
                    <a:pt x="55423" y="66889"/>
                  </a:cubicBezTo>
                  <a:cubicBezTo>
                    <a:pt x="53628" y="66291"/>
                    <a:pt x="51235" y="65692"/>
                    <a:pt x="49440" y="65094"/>
                  </a:cubicBezTo>
                  <a:cubicBezTo>
                    <a:pt x="47645" y="64496"/>
                    <a:pt x="46448" y="64496"/>
                    <a:pt x="45252" y="65094"/>
                  </a:cubicBezTo>
                  <a:cubicBezTo>
                    <a:pt x="43457" y="66291"/>
                    <a:pt x="44654" y="69282"/>
                    <a:pt x="45252" y="71077"/>
                  </a:cubicBezTo>
                  <a:lnTo>
                    <a:pt x="45252" y="71077"/>
                  </a:lnTo>
                  <a:cubicBezTo>
                    <a:pt x="48842" y="77658"/>
                    <a:pt x="41064" y="84838"/>
                    <a:pt x="34483" y="81248"/>
                  </a:cubicBezTo>
                  <a:cubicBezTo>
                    <a:pt x="12346" y="68684"/>
                    <a:pt x="-2611" y="42359"/>
                    <a:pt x="380" y="16633"/>
                  </a:cubicBezTo>
                  <a:cubicBezTo>
                    <a:pt x="-816" y="17231"/>
                    <a:pt x="23115" y="-29436"/>
                    <a:pt x="81149" y="309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3547859" y="4198097"/>
              <a:ext cx="48596" cy="44460"/>
            </a:xfrm>
            <a:custGeom>
              <a:rect b="b" l="l" r="r" t="t"/>
              <a:pathLst>
                <a:path extrusionOk="0" h="25726" w="28119">
                  <a:moveTo>
                    <a:pt x="0" y="0"/>
                  </a:moveTo>
                  <a:cubicBezTo>
                    <a:pt x="2393" y="2991"/>
                    <a:pt x="4188" y="5983"/>
                    <a:pt x="5983" y="8974"/>
                  </a:cubicBezTo>
                  <a:cubicBezTo>
                    <a:pt x="7778" y="11966"/>
                    <a:pt x="9572" y="14957"/>
                    <a:pt x="11966" y="17350"/>
                  </a:cubicBezTo>
                  <a:cubicBezTo>
                    <a:pt x="14359" y="19743"/>
                    <a:pt x="16752" y="22137"/>
                    <a:pt x="19145" y="22137"/>
                  </a:cubicBezTo>
                  <a:cubicBezTo>
                    <a:pt x="21538" y="22735"/>
                    <a:pt x="25128" y="20940"/>
                    <a:pt x="28120" y="18547"/>
                  </a:cubicBezTo>
                  <a:cubicBezTo>
                    <a:pt x="26325" y="21538"/>
                    <a:pt x="23932" y="25128"/>
                    <a:pt x="19145" y="25726"/>
                  </a:cubicBezTo>
                  <a:cubicBezTo>
                    <a:pt x="14359" y="25726"/>
                    <a:pt x="11368" y="22735"/>
                    <a:pt x="8376" y="20342"/>
                  </a:cubicBezTo>
                  <a:cubicBezTo>
                    <a:pt x="3590" y="13761"/>
                    <a:pt x="1197" y="718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3378710" y="3847086"/>
              <a:ext cx="60330" cy="77730"/>
            </a:xfrm>
            <a:custGeom>
              <a:rect b="b" l="l" r="r" t="t"/>
              <a:pathLst>
                <a:path extrusionOk="0" h="44977" w="34909">
                  <a:moveTo>
                    <a:pt x="24990" y="1705"/>
                  </a:moveTo>
                  <a:cubicBezTo>
                    <a:pt x="9435" y="-6671"/>
                    <a:pt x="-2531" y="17858"/>
                    <a:pt x="461" y="31021"/>
                  </a:cubicBezTo>
                  <a:cubicBezTo>
                    <a:pt x="2256" y="37602"/>
                    <a:pt x="8238" y="43585"/>
                    <a:pt x="14820" y="44781"/>
                  </a:cubicBezTo>
                  <a:cubicBezTo>
                    <a:pt x="17811" y="45380"/>
                    <a:pt x="23794" y="44781"/>
                    <a:pt x="27982" y="40593"/>
                  </a:cubicBezTo>
                  <a:cubicBezTo>
                    <a:pt x="38751" y="30423"/>
                    <a:pt x="36358" y="9482"/>
                    <a:pt x="24990" y="17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3391899" y="3874817"/>
              <a:ext cx="35154" cy="30259"/>
            </a:xfrm>
            <a:custGeom>
              <a:rect b="b" l="l" r="r" t="t"/>
              <a:pathLst>
                <a:path extrusionOk="0" h="17509" w="20341">
                  <a:moveTo>
                    <a:pt x="1196" y="1795"/>
                  </a:moveTo>
                  <a:cubicBezTo>
                    <a:pt x="1795" y="4786"/>
                    <a:pt x="2991" y="7778"/>
                    <a:pt x="4188" y="10171"/>
                  </a:cubicBezTo>
                  <a:cubicBezTo>
                    <a:pt x="5384" y="12564"/>
                    <a:pt x="7179" y="14359"/>
                    <a:pt x="9572" y="14359"/>
                  </a:cubicBezTo>
                  <a:cubicBezTo>
                    <a:pt x="11966" y="14359"/>
                    <a:pt x="13761" y="11966"/>
                    <a:pt x="14957" y="8974"/>
                  </a:cubicBezTo>
                  <a:cubicBezTo>
                    <a:pt x="16154" y="6581"/>
                    <a:pt x="17350" y="3590"/>
                    <a:pt x="18547" y="598"/>
                  </a:cubicBezTo>
                  <a:lnTo>
                    <a:pt x="18547" y="598"/>
                  </a:lnTo>
                  <a:cubicBezTo>
                    <a:pt x="18547" y="0"/>
                    <a:pt x="19145" y="0"/>
                    <a:pt x="19743" y="0"/>
                  </a:cubicBezTo>
                  <a:cubicBezTo>
                    <a:pt x="20342" y="0"/>
                    <a:pt x="20342" y="598"/>
                    <a:pt x="20342" y="1196"/>
                  </a:cubicBezTo>
                  <a:cubicBezTo>
                    <a:pt x="19743" y="4188"/>
                    <a:pt x="19145" y="7179"/>
                    <a:pt x="17949" y="10171"/>
                  </a:cubicBezTo>
                  <a:cubicBezTo>
                    <a:pt x="16752" y="13162"/>
                    <a:pt x="14359" y="16154"/>
                    <a:pt x="10171" y="17350"/>
                  </a:cubicBezTo>
                  <a:cubicBezTo>
                    <a:pt x="8376" y="17949"/>
                    <a:pt x="5983" y="16752"/>
                    <a:pt x="4786" y="15555"/>
                  </a:cubicBezTo>
                  <a:cubicBezTo>
                    <a:pt x="3590" y="14359"/>
                    <a:pt x="2393" y="12564"/>
                    <a:pt x="1795" y="11367"/>
                  </a:cubicBezTo>
                  <a:cubicBezTo>
                    <a:pt x="598" y="8376"/>
                    <a:pt x="0" y="5385"/>
                    <a:pt x="0" y="1795"/>
                  </a:cubicBezTo>
                  <a:cubicBezTo>
                    <a:pt x="0" y="1196"/>
                    <a:pt x="598" y="598"/>
                    <a:pt x="598" y="598"/>
                  </a:cubicBezTo>
                  <a:cubicBezTo>
                    <a:pt x="1196" y="1196"/>
                    <a:pt x="1196" y="1795"/>
                    <a:pt x="1196" y="1795"/>
                  </a:cubicBezTo>
                  <a:lnTo>
                    <a:pt x="1196" y="17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3242137" y="3979134"/>
              <a:ext cx="143720" cy="44202"/>
            </a:xfrm>
            <a:custGeom>
              <a:rect b="b" l="l" r="r" t="t"/>
              <a:pathLst>
                <a:path extrusionOk="0" h="25577" w="83161">
                  <a:moveTo>
                    <a:pt x="83162" y="0"/>
                  </a:moveTo>
                  <a:cubicBezTo>
                    <a:pt x="78974" y="14957"/>
                    <a:pt x="64017" y="20940"/>
                    <a:pt x="49059" y="24530"/>
                  </a:cubicBezTo>
                  <a:cubicBezTo>
                    <a:pt x="34102" y="28718"/>
                    <a:pt x="10769" y="19744"/>
                    <a:pt x="0" y="8376"/>
                  </a:cubicBezTo>
                  <a:cubicBezTo>
                    <a:pt x="0" y="8376"/>
                    <a:pt x="14957" y="7778"/>
                    <a:pt x="38889" y="4188"/>
                  </a:cubicBezTo>
                  <a:cubicBezTo>
                    <a:pt x="62222" y="1197"/>
                    <a:pt x="83162" y="0"/>
                    <a:pt x="8316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3223415" y="3935776"/>
              <a:ext cx="169702" cy="72671"/>
            </a:xfrm>
            <a:custGeom>
              <a:rect b="b" l="l" r="r" t="t"/>
              <a:pathLst>
                <a:path extrusionOk="0" h="42050" w="98195">
                  <a:moveTo>
                    <a:pt x="98196" y="20329"/>
                  </a:moveTo>
                  <a:cubicBezTo>
                    <a:pt x="79649" y="21526"/>
                    <a:pt x="64093" y="21526"/>
                    <a:pt x="50333" y="10158"/>
                  </a:cubicBezTo>
                  <a:cubicBezTo>
                    <a:pt x="46743" y="7167"/>
                    <a:pt x="44350" y="4175"/>
                    <a:pt x="40162" y="1782"/>
                  </a:cubicBezTo>
                  <a:cubicBezTo>
                    <a:pt x="28196" y="-4201"/>
                    <a:pt x="15033" y="5970"/>
                    <a:pt x="5461" y="16141"/>
                  </a:cubicBezTo>
                  <a:cubicBezTo>
                    <a:pt x="3068" y="18534"/>
                    <a:pt x="76" y="21526"/>
                    <a:pt x="76" y="25115"/>
                  </a:cubicBezTo>
                  <a:cubicBezTo>
                    <a:pt x="-1120" y="34688"/>
                    <a:pt x="12042" y="37679"/>
                    <a:pt x="21615" y="37081"/>
                  </a:cubicBezTo>
                  <a:cubicBezTo>
                    <a:pt x="36572" y="36483"/>
                    <a:pt x="41956" y="46654"/>
                    <a:pt x="73067" y="39474"/>
                  </a:cubicBezTo>
                  <a:cubicBezTo>
                    <a:pt x="83837" y="36483"/>
                    <a:pt x="94606" y="31098"/>
                    <a:pt x="98196" y="203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4469214" y="3881315"/>
              <a:ext cx="63011" cy="124130"/>
            </a:xfrm>
            <a:custGeom>
              <a:rect b="b" l="l" r="r" t="t"/>
              <a:pathLst>
                <a:path extrusionOk="0" h="71826" w="36460">
                  <a:moveTo>
                    <a:pt x="32871" y="71022"/>
                  </a:moveTo>
                  <a:cubicBezTo>
                    <a:pt x="28683" y="51877"/>
                    <a:pt x="23897" y="32732"/>
                    <a:pt x="19708" y="13586"/>
                  </a:cubicBezTo>
                  <a:cubicBezTo>
                    <a:pt x="17914" y="6407"/>
                    <a:pt x="11931" y="-3166"/>
                    <a:pt x="5948" y="1022"/>
                  </a:cubicBezTo>
                  <a:cubicBezTo>
                    <a:pt x="2956" y="2817"/>
                    <a:pt x="2358" y="6407"/>
                    <a:pt x="1760" y="9997"/>
                  </a:cubicBezTo>
                  <a:cubicBezTo>
                    <a:pt x="-633" y="23757"/>
                    <a:pt x="-1232" y="38116"/>
                    <a:pt x="4153" y="50680"/>
                  </a:cubicBezTo>
                  <a:cubicBezTo>
                    <a:pt x="9537" y="63244"/>
                    <a:pt x="22700" y="73415"/>
                    <a:pt x="36460" y="716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4450304" y="4005368"/>
              <a:ext cx="99519" cy="49218"/>
            </a:xfrm>
            <a:custGeom>
              <a:rect b="b" l="l" r="r" t="t"/>
              <a:pathLst>
                <a:path extrusionOk="0" h="28479" w="57585">
                  <a:moveTo>
                    <a:pt x="44423" y="1556"/>
                  </a:moveTo>
                  <a:cubicBezTo>
                    <a:pt x="26474" y="-4427"/>
                    <a:pt x="4936" y="7539"/>
                    <a:pt x="150" y="25488"/>
                  </a:cubicBezTo>
                  <a:cubicBezTo>
                    <a:pt x="150" y="26684"/>
                    <a:pt x="-449" y="27881"/>
                    <a:pt x="748" y="28479"/>
                  </a:cubicBezTo>
                  <a:cubicBezTo>
                    <a:pt x="1346" y="28479"/>
                    <a:pt x="1944" y="28479"/>
                    <a:pt x="2543" y="28479"/>
                  </a:cubicBezTo>
                  <a:cubicBezTo>
                    <a:pt x="21688" y="23095"/>
                    <a:pt x="40235" y="15317"/>
                    <a:pt x="57585" y="574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4501491" y="3824155"/>
              <a:ext cx="460986" cy="651228"/>
            </a:xfrm>
            <a:custGeom>
              <a:rect b="b" l="l" r="r" t="t"/>
              <a:pathLst>
                <a:path extrusionOk="0" h="376822" w="266742">
                  <a:moveTo>
                    <a:pt x="66823" y="33534"/>
                  </a:moveTo>
                  <a:cubicBezTo>
                    <a:pt x="53661" y="33534"/>
                    <a:pt x="41097" y="41312"/>
                    <a:pt x="29729" y="48492"/>
                  </a:cubicBezTo>
                  <a:cubicBezTo>
                    <a:pt x="5797" y="62851"/>
                    <a:pt x="-1980" y="94560"/>
                    <a:pt x="413" y="122081"/>
                  </a:cubicBezTo>
                  <a:cubicBezTo>
                    <a:pt x="2806" y="150201"/>
                    <a:pt x="12977" y="176526"/>
                    <a:pt x="14772" y="204645"/>
                  </a:cubicBezTo>
                  <a:cubicBezTo>
                    <a:pt x="16567" y="229175"/>
                    <a:pt x="12379" y="254303"/>
                    <a:pt x="17763" y="278833"/>
                  </a:cubicBezTo>
                  <a:cubicBezTo>
                    <a:pt x="24345" y="309346"/>
                    <a:pt x="47080" y="335671"/>
                    <a:pt x="74003" y="351824"/>
                  </a:cubicBezTo>
                  <a:cubicBezTo>
                    <a:pt x="100926" y="367978"/>
                    <a:pt x="133233" y="374559"/>
                    <a:pt x="164344" y="376354"/>
                  </a:cubicBezTo>
                  <a:cubicBezTo>
                    <a:pt x="182293" y="377551"/>
                    <a:pt x="200840" y="376952"/>
                    <a:pt x="216395" y="368577"/>
                  </a:cubicBezTo>
                  <a:cubicBezTo>
                    <a:pt x="242122" y="354816"/>
                    <a:pt x="254087" y="324303"/>
                    <a:pt x="260070" y="295585"/>
                  </a:cubicBezTo>
                  <a:cubicBezTo>
                    <a:pt x="264857" y="271055"/>
                    <a:pt x="267250" y="245927"/>
                    <a:pt x="266652" y="220799"/>
                  </a:cubicBezTo>
                  <a:cubicBezTo>
                    <a:pt x="241524" y="248919"/>
                    <a:pt x="201438" y="263876"/>
                    <a:pt x="163746" y="258491"/>
                  </a:cubicBezTo>
                  <a:cubicBezTo>
                    <a:pt x="126054" y="253107"/>
                    <a:pt x="91951" y="227978"/>
                    <a:pt x="75797" y="193278"/>
                  </a:cubicBezTo>
                  <a:cubicBezTo>
                    <a:pt x="97934" y="208833"/>
                    <a:pt x="138020" y="180115"/>
                    <a:pt x="138618" y="165756"/>
                  </a:cubicBezTo>
                  <a:cubicBezTo>
                    <a:pt x="139216" y="151397"/>
                    <a:pt x="143404" y="137039"/>
                    <a:pt x="144002" y="122081"/>
                  </a:cubicBezTo>
                  <a:cubicBezTo>
                    <a:pt x="145199" y="100543"/>
                    <a:pt x="138020" y="79004"/>
                    <a:pt x="124857" y="62252"/>
                  </a:cubicBezTo>
                  <a:cubicBezTo>
                    <a:pt x="108703" y="42509"/>
                    <a:pt x="82977" y="25158"/>
                    <a:pt x="84772" y="30"/>
                  </a:cubicBezTo>
                  <a:cubicBezTo>
                    <a:pt x="85370" y="-1166"/>
                    <a:pt x="83575" y="33534"/>
                    <a:pt x="66823" y="335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4598095" y="3970218"/>
              <a:ext cx="58858" cy="62214"/>
            </a:xfrm>
            <a:custGeom>
              <a:rect b="b" l="l" r="r" t="t"/>
              <a:pathLst>
                <a:path extrusionOk="0" h="35999" w="34057">
                  <a:moveTo>
                    <a:pt x="32402" y="5763"/>
                  </a:moveTo>
                  <a:cubicBezTo>
                    <a:pt x="24625" y="-7399"/>
                    <a:pt x="4283" y="4567"/>
                    <a:pt x="693" y="15934"/>
                  </a:cubicBezTo>
                  <a:cubicBezTo>
                    <a:pt x="-1102" y="21917"/>
                    <a:pt x="693" y="28498"/>
                    <a:pt x="4881" y="32686"/>
                  </a:cubicBezTo>
                  <a:cubicBezTo>
                    <a:pt x="6676" y="34481"/>
                    <a:pt x="11462" y="36874"/>
                    <a:pt x="16249" y="35677"/>
                  </a:cubicBezTo>
                  <a:cubicBezTo>
                    <a:pt x="29411" y="33284"/>
                    <a:pt x="37787" y="16532"/>
                    <a:pt x="32402" y="576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4614010" y="3986621"/>
              <a:ext cx="33287" cy="29374"/>
            </a:xfrm>
            <a:custGeom>
              <a:rect b="b" l="l" r="r" t="t"/>
              <a:pathLst>
                <a:path extrusionOk="0" h="16997" w="19261">
                  <a:moveTo>
                    <a:pt x="4039" y="1047"/>
                  </a:moveTo>
                  <a:cubicBezTo>
                    <a:pt x="3440" y="3440"/>
                    <a:pt x="2243" y="5833"/>
                    <a:pt x="2243" y="8825"/>
                  </a:cubicBezTo>
                  <a:cubicBezTo>
                    <a:pt x="2243" y="11218"/>
                    <a:pt x="2842" y="13611"/>
                    <a:pt x="4637" y="14209"/>
                  </a:cubicBezTo>
                  <a:cubicBezTo>
                    <a:pt x="6431" y="14808"/>
                    <a:pt x="8825" y="14209"/>
                    <a:pt x="11218" y="13013"/>
                  </a:cubicBezTo>
                  <a:cubicBezTo>
                    <a:pt x="13611" y="11816"/>
                    <a:pt x="15406" y="10021"/>
                    <a:pt x="17799" y="8226"/>
                  </a:cubicBezTo>
                  <a:lnTo>
                    <a:pt x="17799" y="8226"/>
                  </a:lnTo>
                  <a:cubicBezTo>
                    <a:pt x="18397" y="7628"/>
                    <a:pt x="18996" y="8226"/>
                    <a:pt x="18996" y="8226"/>
                  </a:cubicBezTo>
                  <a:cubicBezTo>
                    <a:pt x="19594" y="8825"/>
                    <a:pt x="18996" y="8825"/>
                    <a:pt x="18996" y="9423"/>
                  </a:cubicBezTo>
                  <a:cubicBezTo>
                    <a:pt x="17201" y="11816"/>
                    <a:pt x="15406" y="13611"/>
                    <a:pt x="13013" y="14808"/>
                  </a:cubicBezTo>
                  <a:cubicBezTo>
                    <a:pt x="10620" y="16004"/>
                    <a:pt x="7628" y="17799"/>
                    <a:pt x="4039" y="16602"/>
                  </a:cubicBezTo>
                  <a:cubicBezTo>
                    <a:pt x="2243" y="16004"/>
                    <a:pt x="1047" y="14209"/>
                    <a:pt x="449" y="13013"/>
                  </a:cubicBezTo>
                  <a:cubicBezTo>
                    <a:pt x="-150" y="11218"/>
                    <a:pt x="-150" y="10021"/>
                    <a:pt x="449" y="8226"/>
                  </a:cubicBezTo>
                  <a:cubicBezTo>
                    <a:pt x="1047" y="5235"/>
                    <a:pt x="2243" y="2842"/>
                    <a:pt x="3440" y="449"/>
                  </a:cubicBezTo>
                  <a:cubicBezTo>
                    <a:pt x="3440" y="-150"/>
                    <a:pt x="4039" y="-150"/>
                    <a:pt x="4637" y="449"/>
                  </a:cubicBezTo>
                  <a:cubicBezTo>
                    <a:pt x="4039" y="-150"/>
                    <a:pt x="4039" y="449"/>
                    <a:pt x="4039" y="1047"/>
                  </a:cubicBezTo>
                  <a:lnTo>
                    <a:pt x="4039" y="10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4837878" y="4298283"/>
              <a:ext cx="59143" cy="49002"/>
            </a:xfrm>
            <a:custGeom>
              <a:rect b="b" l="l" r="r" t="t"/>
              <a:pathLst>
                <a:path extrusionOk="0" h="28354" w="34222">
                  <a:moveTo>
                    <a:pt x="0" y="23333"/>
                  </a:moveTo>
                  <a:cubicBezTo>
                    <a:pt x="2393" y="25128"/>
                    <a:pt x="5384" y="25128"/>
                    <a:pt x="8376" y="25128"/>
                  </a:cubicBezTo>
                  <a:cubicBezTo>
                    <a:pt x="11367" y="24530"/>
                    <a:pt x="14359" y="23932"/>
                    <a:pt x="16752" y="22735"/>
                  </a:cubicBezTo>
                  <a:cubicBezTo>
                    <a:pt x="19145" y="21538"/>
                    <a:pt x="20342" y="19743"/>
                    <a:pt x="19743" y="17949"/>
                  </a:cubicBezTo>
                  <a:cubicBezTo>
                    <a:pt x="19145" y="16154"/>
                    <a:pt x="16752" y="14957"/>
                    <a:pt x="13761" y="13761"/>
                  </a:cubicBezTo>
                  <a:lnTo>
                    <a:pt x="14957" y="10171"/>
                  </a:lnTo>
                  <a:cubicBezTo>
                    <a:pt x="19145" y="11367"/>
                    <a:pt x="24530" y="10769"/>
                    <a:pt x="28718" y="8974"/>
                  </a:cubicBezTo>
                  <a:cubicBezTo>
                    <a:pt x="31111" y="7778"/>
                    <a:pt x="31709" y="7180"/>
                    <a:pt x="30513" y="4786"/>
                  </a:cubicBezTo>
                  <a:cubicBezTo>
                    <a:pt x="29316" y="2393"/>
                    <a:pt x="27521" y="1197"/>
                    <a:pt x="25128" y="0"/>
                  </a:cubicBezTo>
                  <a:cubicBezTo>
                    <a:pt x="27521" y="598"/>
                    <a:pt x="30513" y="1795"/>
                    <a:pt x="32307" y="4188"/>
                  </a:cubicBezTo>
                  <a:cubicBezTo>
                    <a:pt x="32906" y="5384"/>
                    <a:pt x="34701" y="6581"/>
                    <a:pt x="34102" y="8974"/>
                  </a:cubicBezTo>
                  <a:cubicBezTo>
                    <a:pt x="33504" y="10769"/>
                    <a:pt x="32307" y="11966"/>
                    <a:pt x="31111" y="12564"/>
                  </a:cubicBezTo>
                  <a:cubicBezTo>
                    <a:pt x="26325" y="15555"/>
                    <a:pt x="20342" y="16752"/>
                    <a:pt x="14359" y="14957"/>
                  </a:cubicBezTo>
                  <a:lnTo>
                    <a:pt x="15555" y="11367"/>
                  </a:lnTo>
                  <a:cubicBezTo>
                    <a:pt x="18547" y="12564"/>
                    <a:pt x="22136" y="13761"/>
                    <a:pt x="23333" y="17949"/>
                  </a:cubicBezTo>
                  <a:cubicBezTo>
                    <a:pt x="23932" y="19743"/>
                    <a:pt x="23932" y="22137"/>
                    <a:pt x="22735" y="23932"/>
                  </a:cubicBezTo>
                  <a:cubicBezTo>
                    <a:pt x="21538" y="25726"/>
                    <a:pt x="19743" y="26325"/>
                    <a:pt x="18547" y="26923"/>
                  </a:cubicBezTo>
                  <a:cubicBezTo>
                    <a:pt x="15555" y="28120"/>
                    <a:pt x="11966" y="28718"/>
                    <a:pt x="8974" y="28120"/>
                  </a:cubicBezTo>
                  <a:cubicBezTo>
                    <a:pt x="5384" y="26923"/>
                    <a:pt x="2393" y="25726"/>
                    <a:pt x="0" y="23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4646826" y="4147488"/>
              <a:ext cx="230550" cy="187148"/>
            </a:xfrm>
            <a:custGeom>
              <a:rect b="b" l="l" r="r" t="t"/>
              <a:pathLst>
                <a:path extrusionOk="0" h="108290" w="133404">
                  <a:moveTo>
                    <a:pt x="133405" y="14359"/>
                  </a:moveTo>
                  <a:cubicBezTo>
                    <a:pt x="133405" y="14359"/>
                    <a:pt x="125029" y="53248"/>
                    <a:pt x="99900" y="80769"/>
                  </a:cubicBezTo>
                  <a:cubicBezTo>
                    <a:pt x="83747" y="98718"/>
                    <a:pt x="61012" y="108290"/>
                    <a:pt x="38277" y="108290"/>
                  </a:cubicBezTo>
                  <a:cubicBezTo>
                    <a:pt x="26910" y="108290"/>
                    <a:pt x="14944" y="105299"/>
                    <a:pt x="7166" y="95726"/>
                  </a:cubicBezTo>
                  <a:cubicBezTo>
                    <a:pt x="-612" y="86752"/>
                    <a:pt x="-3005" y="70000"/>
                    <a:pt x="4773" y="61025"/>
                  </a:cubicBezTo>
                  <a:cubicBezTo>
                    <a:pt x="11354" y="53846"/>
                    <a:pt x="21525" y="53248"/>
                    <a:pt x="30499" y="52051"/>
                  </a:cubicBezTo>
                  <a:cubicBezTo>
                    <a:pt x="62208" y="49060"/>
                    <a:pt x="89131" y="26923"/>
                    <a:pt x="110071" y="0"/>
                  </a:cubicBezTo>
                  <a:cubicBezTo>
                    <a:pt x="110071" y="0"/>
                    <a:pt x="110670" y="26325"/>
                    <a:pt x="107679" y="33504"/>
                  </a:cubicBezTo>
                  <a:cubicBezTo>
                    <a:pt x="107080" y="34102"/>
                    <a:pt x="126823" y="20342"/>
                    <a:pt x="133405" y="143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4702575" y="4218754"/>
              <a:ext cx="101328" cy="57866"/>
            </a:xfrm>
            <a:custGeom>
              <a:rect b="b" l="l" r="r" t="t"/>
              <a:pathLst>
                <a:path extrusionOk="0" h="33483" w="58632">
                  <a:moveTo>
                    <a:pt x="58632" y="0"/>
                  </a:moveTo>
                  <a:cubicBezTo>
                    <a:pt x="52649" y="10171"/>
                    <a:pt x="44274" y="19145"/>
                    <a:pt x="34701" y="25726"/>
                  </a:cubicBezTo>
                  <a:cubicBezTo>
                    <a:pt x="29914" y="28718"/>
                    <a:pt x="23932" y="31709"/>
                    <a:pt x="17949" y="32906"/>
                  </a:cubicBezTo>
                  <a:cubicBezTo>
                    <a:pt x="11966" y="34103"/>
                    <a:pt x="5385" y="33504"/>
                    <a:pt x="0" y="30513"/>
                  </a:cubicBezTo>
                  <a:cubicBezTo>
                    <a:pt x="11966" y="32906"/>
                    <a:pt x="22735" y="28718"/>
                    <a:pt x="31709" y="22137"/>
                  </a:cubicBezTo>
                  <a:cubicBezTo>
                    <a:pt x="36496" y="19145"/>
                    <a:pt x="40684" y="15556"/>
                    <a:pt x="45470" y="11367"/>
                  </a:cubicBezTo>
                  <a:cubicBezTo>
                    <a:pt x="50256" y="7778"/>
                    <a:pt x="54445" y="4188"/>
                    <a:pt x="58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3948874" y="3934895"/>
              <a:ext cx="271761" cy="346743"/>
            </a:xfrm>
            <a:custGeom>
              <a:rect b="b" l="l" r="r" t="t"/>
              <a:pathLst>
                <a:path extrusionOk="0" h="200637" w="157250">
                  <a:moveTo>
                    <a:pt x="73431" y="2890"/>
                  </a:moveTo>
                  <a:cubicBezTo>
                    <a:pt x="73431" y="-10870"/>
                    <a:pt x="82405" y="28617"/>
                    <a:pt x="94371" y="35198"/>
                  </a:cubicBezTo>
                  <a:cubicBezTo>
                    <a:pt x="106337" y="41779"/>
                    <a:pt x="120098" y="45369"/>
                    <a:pt x="131465" y="52548"/>
                  </a:cubicBezTo>
                  <a:cubicBezTo>
                    <a:pt x="146422" y="62719"/>
                    <a:pt x="156593" y="80069"/>
                    <a:pt x="157191" y="98616"/>
                  </a:cubicBezTo>
                  <a:cubicBezTo>
                    <a:pt x="157790" y="111779"/>
                    <a:pt x="153602" y="125539"/>
                    <a:pt x="155396" y="138702"/>
                  </a:cubicBezTo>
                  <a:cubicBezTo>
                    <a:pt x="157191" y="151864"/>
                    <a:pt x="144627" y="180582"/>
                    <a:pt x="125482" y="189556"/>
                  </a:cubicBezTo>
                  <a:cubicBezTo>
                    <a:pt x="104542" y="200326"/>
                    <a:pt x="79414" y="203915"/>
                    <a:pt x="56081" y="197334"/>
                  </a:cubicBezTo>
                  <a:cubicBezTo>
                    <a:pt x="32747" y="190753"/>
                    <a:pt x="13004" y="174001"/>
                    <a:pt x="4628" y="151864"/>
                  </a:cubicBezTo>
                  <a:cubicBezTo>
                    <a:pt x="440" y="139898"/>
                    <a:pt x="-757" y="126736"/>
                    <a:pt x="440" y="113574"/>
                  </a:cubicBezTo>
                  <a:cubicBezTo>
                    <a:pt x="2833" y="85454"/>
                    <a:pt x="17192" y="56736"/>
                    <a:pt x="41722" y="42377"/>
                  </a:cubicBezTo>
                  <a:cubicBezTo>
                    <a:pt x="48901" y="38189"/>
                    <a:pt x="56679" y="35198"/>
                    <a:pt x="61465" y="29215"/>
                  </a:cubicBezTo>
                  <a:cubicBezTo>
                    <a:pt x="65653" y="23830"/>
                    <a:pt x="66850" y="16651"/>
                    <a:pt x="65055" y="10070"/>
                  </a:cubicBezTo>
                  <a:cubicBezTo>
                    <a:pt x="65055" y="10668"/>
                    <a:pt x="73431" y="26223"/>
                    <a:pt x="73431" y="28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4080349" y="4086186"/>
              <a:ext cx="57487" cy="64970"/>
            </a:xfrm>
            <a:custGeom>
              <a:rect b="b" l="l" r="r" t="t"/>
              <a:pathLst>
                <a:path extrusionOk="0" h="37594" w="33264">
                  <a:moveTo>
                    <a:pt x="30178" y="4399"/>
                  </a:moveTo>
                  <a:cubicBezTo>
                    <a:pt x="20606" y="-7567"/>
                    <a:pt x="2059" y="7391"/>
                    <a:pt x="264" y="19356"/>
                  </a:cubicBezTo>
                  <a:cubicBezTo>
                    <a:pt x="-933" y="25339"/>
                    <a:pt x="2059" y="31920"/>
                    <a:pt x="6845" y="35510"/>
                  </a:cubicBezTo>
                  <a:cubicBezTo>
                    <a:pt x="9238" y="37305"/>
                    <a:pt x="14025" y="38502"/>
                    <a:pt x="18811" y="36707"/>
                  </a:cubicBezTo>
                  <a:cubicBezTo>
                    <a:pt x="31375" y="31920"/>
                    <a:pt x="37358" y="14570"/>
                    <a:pt x="30178" y="43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4096297" y="4103074"/>
              <a:ext cx="31794" cy="30187"/>
            </a:xfrm>
            <a:custGeom>
              <a:rect b="b" l="l" r="r" t="t"/>
              <a:pathLst>
                <a:path extrusionOk="0" h="17467" w="18397">
                  <a:moveTo>
                    <a:pt x="2991" y="1795"/>
                  </a:moveTo>
                  <a:cubicBezTo>
                    <a:pt x="2393" y="4188"/>
                    <a:pt x="2393" y="7180"/>
                    <a:pt x="2393" y="9573"/>
                  </a:cubicBezTo>
                  <a:cubicBezTo>
                    <a:pt x="2393" y="11966"/>
                    <a:pt x="3590" y="14359"/>
                    <a:pt x="5385" y="14359"/>
                  </a:cubicBezTo>
                  <a:cubicBezTo>
                    <a:pt x="7180" y="14957"/>
                    <a:pt x="9573" y="13761"/>
                    <a:pt x="11368" y="11966"/>
                  </a:cubicBezTo>
                  <a:cubicBezTo>
                    <a:pt x="13162" y="10171"/>
                    <a:pt x="14957" y="8376"/>
                    <a:pt x="16752" y="6581"/>
                  </a:cubicBezTo>
                  <a:lnTo>
                    <a:pt x="16752" y="6581"/>
                  </a:lnTo>
                  <a:cubicBezTo>
                    <a:pt x="17351" y="5983"/>
                    <a:pt x="17949" y="5983"/>
                    <a:pt x="17949" y="6581"/>
                  </a:cubicBezTo>
                  <a:cubicBezTo>
                    <a:pt x="18547" y="7180"/>
                    <a:pt x="18547" y="7180"/>
                    <a:pt x="17949" y="7778"/>
                  </a:cubicBezTo>
                  <a:cubicBezTo>
                    <a:pt x="16752" y="10171"/>
                    <a:pt x="14957" y="12564"/>
                    <a:pt x="12564" y="14359"/>
                  </a:cubicBezTo>
                  <a:cubicBezTo>
                    <a:pt x="10171" y="16154"/>
                    <a:pt x="7778" y="17949"/>
                    <a:pt x="4188" y="17351"/>
                  </a:cubicBezTo>
                  <a:cubicBezTo>
                    <a:pt x="2393" y="16752"/>
                    <a:pt x="1197" y="15556"/>
                    <a:pt x="599" y="13761"/>
                  </a:cubicBezTo>
                  <a:cubicBezTo>
                    <a:pt x="0" y="11966"/>
                    <a:pt x="0" y="10769"/>
                    <a:pt x="0" y="8974"/>
                  </a:cubicBezTo>
                  <a:cubicBezTo>
                    <a:pt x="0" y="5983"/>
                    <a:pt x="599" y="3590"/>
                    <a:pt x="1795" y="598"/>
                  </a:cubicBezTo>
                  <a:cubicBezTo>
                    <a:pt x="1795" y="0"/>
                    <a:pt x="2393" y="0"/>
                    <a:pt x="2991" y="0"/>
                  </a:cubicBezTo>
                  <a:cubicBezTo>
                    <a:pt x="2393" y="1197"/>
                    <a:pt x="2991" y="1795"/>
                    <a:pt x="2991" y="1795"/>
                  </a:cubicBezTo>
                  <a:lnTo>
                    <a:pt x="2991" y="17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3894793" y="4146455"/>
              <a:ext cx="124175" cy="25982"/>
            </a:xfrm>
            <a:custGeom>
              <a:rect b="b" l="l" r="r" t="t"/>
              <a:pathLst>
                <a:path extrusionOk="0" h="15034" w="71852">
                  <a:moveTo>
                    <a:pt x="71853" y="13761"/>
                  </a:moveTo>
                  <a:cubicBezTo>
                    <a:pt x="70058" y="8376"/>
                    <a:pt x="68263" y="0"/>
                    <a:pt x="58092" y="0"/>
                  </a:cubicBezTo>
                  <a:cubicBezTo>
                    <a:pt x="47323" y="0"/>
                    <a:pt x="-6523" y="0"/>
                    <a:pt x="656" y="7778"/>
                  </a:cubicBezTo>
                  <a:cubicBezTo>
                    <a:pt x="12622" y="19145"/>
                    <a:pt x="41340" y="13761"/>
                    <a:pt x="71853" y="1376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3915288" y="4035899"/>
              <a:ext cx="103988" cy="134456"/>
            </a:xfrm>
            <a:custGeom>
              <a:rect b="b" l="l" r="r" t="t"/>
              <a:pathLst>
                <a:path extrusionOk="0" h="77801" w="60171">
                  <a:moveTo>
                    <a:pt x="59980" y="77801"/>
                  </a:moveTo>
                  <a:cubicBezTo>
                    <a:pt x="62972" y="48485"/>
                    <a:pt x="22288" y="41306"/>
                    <a:pt x="12716" y="3613"/>
                  </a:cubicBezTo>
                  <a:cubicBezTo>
                    <a:pt x="8527" y="-12540"/>
                    <a:pt x="-6430" y="29938"/>
                    <a:pt x="3143" y="43100"/>
                  </a:cubicBezTo>
                  <a:cubicBezTo>
                    <a:pt x="13314" y="56861"/>
                    <a:pt x="44425" y="73015"/>
                    <a:pt x="59980" y="77801"/>
                  </a:cubicBezTo>
                  <a:cubicBezTo>
                    <a:pt x="62972" y="72416"/>
                    <a:pt x="29468" y="43699"/>
                    <a:pt x="59980" y="7780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3825694" y="4355390"/>
              <a:ext cx="196776" cy="94269"/>
            </a:xfrm>
            <a:custGeom>
              <a:rect b="b" l="l" r="r" t="t"/>
              <a:pathLst>
                <a:path extrusionOk="0" h="54547" w="113861">
                  <a:moveTo>
                    <a:pt x="106495" y="27946"/>
                  </a:moveTo>
                  <a:cubicBezTo>
                    <a:pt x="101111" y="44698"/>
                    <a:pt x="90940" y="50681"/>
                    <a:pt x="69401" y="54270"/>
                  </a:cubicBezTo>
                  <a:cubicBezTo>
                    <a:pt x="59829" y="56065"/>
                    <a:pt x="52649" y="48886"/>
                    <a:pt x="49059" y="39911"/>
                  </a:cubicBezTo>
                  <a:cubicBezTo>
                    <a:pt x="47265" y="35723"/>
                    <a:pt x="11966" y="39313"/>
                    <a:pt x="0" y="37518"/>
                  </a:cubicBezTo>
                  <a:cubicBezTo>
                    <a:pt x="63418" y="24356"/>
                    <a:pt x="83162" y="9997"/>
                    <a:pt x="105897" y="424"/>
                  </a:cubicBezTo>
                  <a:cubicBezTo>
                    <a:pt x="110085" y="-1371"/>
                    <a:pt x="114871" y="2817"/>
                    <a:pt x="113675" y="7604"/>
                  </a:cubicBezTo>
                  <a:lnTo>
                    <a:pt x="106495" y="279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3914516" y="4396404"/>
              <a:ext cx="56867" cy="19645"/>
            </a:xfrm>
            <a:custGeom>
              <a:rect b="b" l="l" r="r" t="t"/>
              <a:pathLst>
                <a:path extrusionOk="0" h="11367" w="32905">
                  <a:moveTo>
                    <a:pt x="32906" y="0"/>
                  </a:moveTo>
                  <a:cubicBezTo>
                    <a:pt x="29316" y="4786"/>
                    <a:pt x="23932" y="8376"/>
                    <a:pt x="17949" y="10171"/>
                  </a:cubicBezTo>
                  <a:cubicBezTo>
                    <a:pt x="14957" y="10769"/>
                    <a:pt x="11966" y="11367"/>
                    <a:pt x="8974" y="11367"/>
                  </a:cubicBezTo>
                  <a:cubicBezTo>
                    <a:pt x="5983" y="11367"/>
                    <a:pt x="2991" y="10769"/>
                    <a:pt x="0" y="9572"/>
                  </a:cubicBezTo>
                  <a:cubicBezTo>
                    <a:pt x="5983" y="8376"/>
                    <a:pt x="11368" y="7778"/>
                    <a:pt x="16752" y="6581"/>
                  </a:cubicBezTo>
                  <a:cubicBezTo>
                    <a:pt x="22735" y="4188"/>
                    <a:pt x="27521" y="2393"/>
                    <a:pt x="32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3971190" y="4186736"/>
              <a:ext cx="390219" cy="488370"/>
            </a:xfrm>
            <a:custGeom>
              <a:rect b="b" l="l" r="r" t="t"/>
              <a:pathLst>
                <a:path extrusionOk="0" h="282587" w="225794">
                  <a:moveTo>
                    <a:pt x="25205" y="15556"/>
                  </a:moveTo>
                  <a:cubicBezTo>
                    <a:pt x="30590" y="61025"/>
                    <a:pt x="-5308" y="139401"/>
                    <a:pt x="675" y="184871"/>
                  </a:cubicBezTo>
                  <a:cubicBezTo>
                    <a:pt x="4265" y="214786"/>
                    <a:pt x="25803" y="239914"/>
                    <a:pt x="50932" y="256666"/>
                  </a:cubicBezTo>
                  <a:cubicBezTo>
                    <a:pt x="76060" y="273418"/>
                    <a:pt x="105974" y="284188"/>
                    <a:pt x="135889" y="282392"/>
                  </a:cubicBezTo>
                  <a:cubicBezTo>
                    <a:pt x="165803" y="281196"/>
                    <a:pt x="196316" y="266837"/>
                    <a:pt x="213666" y="242307"/>
                  </a:cubicBezTo>
                  <a:cubicBezTo>
                    <a:pt x="227427" y="223760"/>
                    <a:pt x="231615" y="194444"/>
                    <a:pt x="214863" y="178888"/>
                  </a:cubicBezTo>
                  <a:cubicBezTo>
                    <a:pt x="207085" y="186666"/>
                    <a:pt x="197512" y="194444"/>
                    <a:pt x="186743" y="194444"/>
                  </a:cubicBezTo>
                  <a:cubicBezTo>
                    <a:pt x="170589" y="194444"/>
                    <a:pt x="159820" y="177094"/>
                    <a:pt x="155632" y="160940"/>
                  </a:cubicBezTo>
                  <a:cubicBezTo>
                    <a:pt x="151444" y="145384"/>
                    <a:pt x="149051" y="127436"/>
                    <a:pt x="137085" y="116667"/>
                  </a:cubicBezTo>
                  <a:cubicBezTo>
                    <a:pt x="120333" y="102307"/>
                    <a:pt x="89820" y="105897"/>
                    <a:pt x="79649" y="85555"/>
                  </a:cubicBezTo>
                  <a:cubicBezTo>
                    <a:pt x="76658" y="79573"/>
                    <a:pt x="76658" y="72393"/>
                    <a:pt x="76060" y="65812"/>
                  </a:cubicBezTo>
                  <a:cubicBezTo>
                    <a:pt x="76060" y="43675"/>
                    <a:pt x="76658" y="22137"/>
                    <a:pt x="7845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4120479" y="4367194"/>
              <a:ext cx="219806" cy="101619"/>
            </a:xfrm>
            <a:custGeom>
              <a:rect b="b" l="l" r="r" t="t"/>
              <a:pathLst>
                <a:path extrusionOk="0" h="58800" w="127187">
                  <a:moveTo>
                    <a:pt x="9923" y="168"/>
                  </a:moveTo>
                  <a:cubicBezTo>
                    <a:pt x="3940" y="-1029"/>
                    <a:pt x="-1444" y="4356"/>
                    <a:pt x="351" y="10339"/>
                  </a:cubicBezTo>
                  <a:cubicBezTo>
                    <a:pt x="5735" y="34869"/>
                    <a:pt x="35650" y="58202"/>
                    <a:pt x="60180" y="58800"/>
                  </a:cubicBezTo>
                  <a:cubicBezTo>
                    <a:pt x="70351" y="58800"/>
                    <a:pt x="81120" y="55809"/>
                    <a:pt x="90094" y="51023"/>
                  </a:cubicBezTo>
                  <a:cubicBezTo>
                    <a:pt x="82914" y="48031"/>
                    <a:pt x="75735" y="45040"/>
                    <a:pt x="68556" y="42646"/>
                  </a:cubicBezTo>
                  <a:cubicBezTo>
                    <a:pt x="88897" y="43245"/>
                    <a:pt x="109837" y="37262"/>
                    <a:pt x="127188" y="26492"/>
                  </a:cubicBezTo>
                  <a:cubicBezTo>
                    <a:pt x="82914" y="22304"/>
                    <a:pt x="50607" y="14527"/>
                    <a:pt x="9923" y="168"/>
                  </a:cubicBezTo>
                  <a:lnTo>
                    <a:pt x="9923" y="16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4194418" y="4417059"/>
              <a:ext cx="84784" cy="12407"/>
            </a:xfrm>
            <a:custGeom>
              <a:rect b="b" l="l" r="r" t="t"/>
              <a:pathLst>
                <a:path extrusionOk="0" h="7179" w="49059">
                  <a:moveTo>
                    <a:pt x="0" y="0"/>
                  </a:moveTo>
                  <a:cubicBezTo>
                    <a:pt x="8376" y="1795"/>
                    <a:pt x="16154" y="2991"/>
                    <a:pt x="24530" y="2991"/>
                  </a:cubicBezTo>
                  <a:cubicBezTo>
                    <a:pt x="28718" y="2991"/>
                    <a:pt x="32906" y="2991"/>
                    <a:pt x="36496" y="2393"/>
                  </a:cubicBezTo>
                  <a:cubicBezTo>
                    <a:pt x="40684" y="1795"/>
                    <a:pt x="44872" y="598"/>
                    <a:pt x="49060" y="0"/>
                  </a:cubicBezTo>
                  <a:cubicBezTo>
                    <a:pt x="45470" y="2393"/>
                    <a:pt x="41880" y="4786"/>
                    <a:pt x="37693" y="5384"/>
                  </a:cubicBezTo>
                  <a:cubicBezTo>
                    <a:pt x="33504" y="6581"/>
                    <a:pt x="29316" y="7180"/>
                    <a:pt x="24530" y="7180"/>
                  </a:cubicBezTo>
                  <a:cubicBezTo>
                    <a:pt x="16154" y="7180"/>
                    <a:pt x="7180" y="538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4166531" y="4485227"/>
              <a:ext cx="59143" cy="49002"/>
            </a:xfrm>
            <a:custGeom>
              <a:rect b="b" l="l" r="r" t="t"/>
              <a:pathLst>
                <a:path extrusionOk="0" h="28354" w="34222">
                  <a:moveTo>
                    <a:pt x="0" y="23333"/>
                  </a:moveTo>
                  <a:cubicBezTo>
                    <a:pt x="2393" y="25128"/>
                    <a:pt x="5384" y="25128"/>
                    <a:pt x="8376" y="25128"/>
                  </a:cubicBezTo>
                  <a:cubicBezTo>
                    <a:pt x="11367" y="24530"/>
                    <a:pt x="14359" y="23932"/>
                    <a:pt x="16752" y="22735"/>
                  </a:cubicBezTo>
                  <a:cubicBezTo>
                    <a:pt x="19145" y="21539"/>
                    <a:pt x="20342" y="19743"/>
                    <a:pt x="19743" y="17949"/>
                  </a:cubicBezTo>
                  <a:cubicBezTo>
                    <a:pt x="19145" y="16154"/>
                    <a:pt x="16752" y="14957"/>
                    <a:pt x="13761" y="13761"/>
                  </a:cubicBezTo>
                  <a:lnTo>
                    <a:pt x="14957" y="10171"/>
                  </a:lnTo>
                  <a:cubicBezTo>
                    <a:pt x="19145" y="11368"/>
                    <a:pt x="24530" y="10769"/>
                    <a:pt x="28718" y="8974"/>
                  </a:cubicBezTo>
                  <a:cubicBezTo>
                    <a:pt x="31111" y="7778"/>
                    <a:pt x="31709" y="7180"/>
                    <a:pt x="30513" y="4786"/>
                  </a:cubicBezTo>
                  <a:cubicBezTo>
                    <a:pt x="29316" y="2393"/>
                    <a:pt x="27521" y="1197"/>
                    <a:pt x="25128" y="0"/>
                  </a:cubicBezTo>
                  <a:cubicBezTo>
                    <a:pt x="27521" y="599"/>
                    <a:pt x="30513" y="1795"/>
                    <a:pt x="32307" y="4188"/>
                  </a:cubicBezTo>
                  <a:cubicBezTo>
                    <a:pt x="32906" y="5385"/>
                    <a:pt x="34701" y="6581"/>
                    <a:pt x="34102" y="8974"/>
                  </a:cubicBezTo>
                  <a:cubicBezTo>
                    <a:pt x="33504" y="10769"/>
                    <a:pt x="32307" y="11966"/>
                    <a:pt x="31111" y="12564"/>
                  </a:cubicBezTo>
                  <a:cubicBezTo>
                    <a:pt x="26325" y="15556"/>
                    <a:pt x="20342" y="16752"/>
                    <a:pt x="14359" y="14957"/>
                  </a:cubicBezTo>
                  <a:lnTo>
                    <a:pt x="15555" y="11368"/>
                  </a:lnTo>
                  <a:cubicBezTo>
                    <a:pt x="18547" y="12564"/>
                    <a:pt x="22136" y="13761"/>
                    <a:pt x="23333" y="17949"/>
                  </a:cubicBezTo>
                  <a:cubicBezTo>
                    <a:pt x="23932" y="19743"/>
                    <a:pt x="23932" y="22137"/>
                    <a:pt x="22735" y="23932"/>
                  </a:cubicBezTo>
                  <a:cubicBezTo>
                    <a:pt x="21538" y="25726"/>
                    <a:pt x="19743" y="26325"/>
                    <a:pt x="18547" y="26923"/>
                  </a:cubicBezTo>
                  <a:cubicBezTo>
                    <a:pt x="15555" y="28120"/>
                    <a:pt x="11966" y="28718"/>
                    <a:pt x="8974" y="28120"/>
                  </a:cubicBezTo>
                  <a:cubicBezTo>
                    <a:pt x="5384" y="26923"/>
                    <a:pt x="1795" y="25726"/>
                    <a:pt x="0" y="23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28"/>
          <p:cNvGrpSpPr/>
          <p:nvPr/>
        </p:nvGrpSpPr>
        <p:grpSpPr>
          <a:xfrm>
            <a:off x="2897677" y="4719617"/>
            <a:ext cx="440212" cy="239792"/>
            <a:chOff x="6849227" y="4807679"/>
            <a:chExt cx="440212" cy="239792"/>
          </a:xfrm>
        </p:grpSpPr>
        <p:sp>
          <p:nvSpPr>
            <p:cNvPr id="1026" name="Google Shape;1026;p28"/>
            <p:cNvSpPr/>
            <p:nvPr/>
          </p:nvSpPr>
          <p:spPr>
            <a:xfrm>
              <a:off x="6849227" y="4807679"/>
              <a:ext cx="440212" cy="239792"/>
            </a:xfrm>
            <a:custGeom>
              <a:rect b="b" l="l" r="r" t="t"/>
              <a:pathLst>
                <a:path extrusionOk="0" h="151050" w="277299">
                  <a:moveTo>
                    <a:pt x="122359" y="53879"/>
                  </a:moveTo>
                  <a:cubicBezTo>
                    <a:pt x="122359" y="53879"/>
                    <a:pt x="200735" y="-4753"/>
                    <a:pt x="233043" y="14392"/>
                  </a:cubicBezTo>
                  <a:cubicBezTo>
                    <a:pt x="265351" y="32939"/>
                    <a:pt x="309026" y="65247"/>
                    <a:pt x="242615" y="71828"/>
                  </a:cubicBezTo>
                  <a:cubicBezTo>
                    <a:pt x="176205" y="77811"/>
                    <a:pt x="139112" y="71828"/>
                    <a:pt x="139112" y="71828"/>
                  </a:cubicBezTo>
                  <a:cubicBezTo>
                    <a:pt x="139112" y="71828"/>
                    <a:pt x="234240" y="107725"/>
                    <a:pt x="217488" y="119093"/>
                  </a:cubicBezTo>
                  <a:cubicBezTo>
                    <a:pt x="201334" y="130460"/>
                    <a:pt x="151078" y="162768"/>
                    <a:pt x="132531" y="146614"/>
                  </a:cubicBezTo>
                  <a:cubicBezTo>
                    <a:pt x="113983" y="130460"/>
                    <a:pt x="117574" y="81401"/>
                    <a:pt x="117574" y="81401"/>
                  </a:cubicBezTo>
                  <a:cubicBezTo>
                    <a:pt x="117574" y="81401"/>
                    <a:pt x="55950" y="138238"/>
                    <a:pt x="23044" y="120887"/>
                  </a:cubicBezTo>
                  <a:cubicBezTo>
                    <a:pt x="-10460" y="103537"/>
                    <a:pt x="-8067" y="62255"/>
                    <a:pt x="34411" y="59862"/>
                  </a:cubicBezTo>
                  <a:cubicBezTo>
                    <a:pt x="76890" y="57469"/>
                    <a:pt x="89454" y="56272"/>
                    <a:pt x="89454" y="56272"/>
                  </a:cubicBezTo>
                  <a:cubicBezTo>
                    <a:pt x="89454" y="56272"/>
                    <a:pt x="26035" y="34136"/>
                    <a:pt x="42189" y="20375"/>
                  </a:cubicBezTo>
                  <a:cubicBezTo>
                    <a:pt x="58343" y="6614"/>
                    <a:pt x="96633" y="-10138"/>
                    <a:pt x="112189" y="7811"/>
                  </a:cubicBezTo>
                  <a:cubicBezTo>
                    <a:pt x="127744" y="25760"/>
                    <a:pt x="122359" y="53879"/>
                    <a:pt x="122359" y="5387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6964471" y="4835892"/>
              <a:ext cx="167161" cy="103818"/>
            </a:xfrm>
            <a:custGeom>
              <a:rect b="b" l="l" r="r" t="t"/>
              <a:pathLst>
                <a:path extrusionOk="0" h="65397" w="105298">
                  <a:moveTo>
                    <a:pt x="105299" y="21124"/>
                  </a:moveTo>
                  <a:cubicBezTo>
                    <a:pt x="105299" y="45654"/>
                    <a:pt x="81965" y="65397"/>
                    <a:pt x="52649" y="65397"/>
                  </a:cubicBezTo>
                  <a:cubicBezTo>
                    <a:pt x="23333" y="65397"/>
                    <a:pt x="0" y="45654"/>
                    <a:pt x="0" y="21124"/>
                  </a:cubicBezTo>
                  <a:cubicBezTo>
                    <a:pt x="0" y="-3406"/>
                    <a:pt x="19743" y="184"/>
                    <a:pt x="49059" y="184"/>
                  </a:cubicBezTo>
                  <a:cubicBezTo>
                    <a:pt x="78376" y="184"/>
                    <a:pt x="105299" y="-3406"/>
                    <a:pt x="105299" y="211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6987244" y="4808680"/>
              <a:ext cx="123471" cy="82025"/>
            </a:xfrm>
            <a:custGeom>
              <a:rect b="b" l="l" r="r" t="t"/>
              <a:pathLst>
                <a:path extrusionOk="0" h="51669" w="77777">
                  <a:moveTo>
                    <a:pt x="11359" y="43675"/>
                  </a:moveTo>
                  <a:cubicBezTo>
                    <a:pt x="11359" y="43675"/>
                    <a:pt x="-8983" y="23932"/>
                    <a:pt x="4778" y="4786"/>
                  </a:cubicBezTo>
                  <a:lnTo>
                    <a:pt x="26914" y="23333"/>
                  </a:lnTo>
                  <a:lnTo>
                    <a:pt x="44265" y="0"/>
                  </a:lnTo>
                  <a:lnTo>
                    <a:pt x="61017" y="26325"/>
                  </a:lnTo>
                  <a:lnTo>
                    <a:pt x="75974" y="5983"/>
                  </a:lnTo>
                  <a:cubicBezTo>
                    <a:pt x="75974" y="5983"/>
                    <a:pt x="83751" y="37692"/>
                    <a:pt x="67000" y="46068"/>
                  </a:cubicBezTo>
                  <a:cubicBezTo>
                    <a:pt x="50846" y="54444"/>
                    <a:pt x="21530" y="53248"/>
                    <a:pt x="11359" y="43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6989649" y="4814370"/>
              <a:ext cx="122955" cy="60612"/>
            </a:xfrm>
            <a:custGeom>
              <a:rect b="b" l="l" r="r" t="t"/>
              <a:pathLst>
                <a:path extrusionOk="0" h="38181" w="77452">
                  <a:moveTo>
                    <a:pt x="13431" y="32308"/>
                  </a:moveTo>
                  <a:cubicBezTo>
                    <a:pt x="13431" y="32308"/>
                    <a:pt x="-8705" y="16154"/>
                    <a:pt x="3859" y="1795"/>
                  </a:cubicBezTo>
                  <a:lnTo>
                    <a:pt x="19414" y="11966"/>
                  </a:lnTo>
                  <a:cubicBezTo>
                    <a:pt x="24201" y="14957"/>
                    <a:pt x="30782" y="14359"/>
                    <a:pt x="34372" y="10171"/>
                  </a:cubicBezTo>
                  <a:lnTo>
                    <a:pt x="43346" y="0"/>
                  </a:lnTo>
                  <a:lnTo>
                    <a:pt x="50526" y="9573"/>
                  </a:lnTo>
                  <a:cubicBezTo>
                    <a:pt x="54714" y="14957"/>
                    <a:pt x="62492" y="15556"/>
                    <a:pt x="67277" y="11368"/>
                  </a:cubicBezTo>
                  <a:lnTo>
                    <a:pt x="77449" y="1795"/>
                  </a:lnTo>
                  <a:cubicBezTo>
                    <a:pt x="77449" y="1795"/>
                    <a:pt x="78047" y="28120"/>
                    <a:pt x="63688" y="34103"/>
                  </a:cubicBezTo>
                  <a:cubicBezTo>
                    <a:pt x="49329" y="40085"/>
                    <a:pt x="22406" y="39487"/>
                    <a:pt x="13431" y="323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37"/>
          <p:cNvSpPr txBox="1"/>
          <p:nvPr>
            <p:ph type="title"/>
          </p:nvPr>
        </p:nvSpPr>
        <p:spPr>
          <a:xfrm>
            <a:off x="726450" y="694125"/>
            <a:ext cx="23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</a:t>
            </a:r>
            <a:endParaRPr/>
          </a:p>
        </p:txBody>
      </p:sp>
      <p:sp>
        <p:nvSpPr>
          <p:cNvPr id="1243" name="Google Shape;1243;p37"/>
          <p:cNvSpPr txBox="1"/>
          <p:nvPr>
            <p:ph idx="1" type="body"/>
          </p:nvPr>
        </p:nvSpPr>
        <p:spPr>
          <a:xfrm>
            <a:off x="1147050" y="1289100"/>
            <a:ext cx="1531800" cy="25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15900" lvl="0" marL="2413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HTML</a:t>
            </a:r>
            <a:endParaRPr/>
          </a:p>
          <a:p>
            <a:pPr indent="-215900" lvl="0" marL="2413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Bootstrap</a:t>
            </a:r>
            <a:endParaRPr/>
          </a:p>
          <a:p>
            <a:pPr indent="-2159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CSS</a:t>
            </a:r>
            <a:endParaRPr/>
          </a:p>
          <a:p>
            <a:pPr indent="-2159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React</a:t>
            </a:r>
            <a:endParaRPr/>
          </a:p>
          <a:p>
            <a:pPr indent="-2159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Spring Boot</a:t>
            </a:r>
            <a:endParaRPr/>
          </a:p>
          <a:p>
            <a:pPr indent="-2159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Oracle SQL</a:t>
            </a:r>
            <a:endParaRPr/>
          </a:p>
        </p:txBody>
      </p:sp>
      <p:sp>
        <p:nvSpPr>
          <p:cNvPr id="1244" name="Google Shape;1244;p37"/>
          <p:cNvSpPr/>
          <p:nvPr/>
        </p:nvSpPr>
        <p:spPr>
          <a:xfrm>
            <a:off x="7897789" y="407443"/>
            <a:ext cx="1420431" cy="1146050"/>
          </a:xfrm>
          <a:custGeom>
            <a:rect b="b" l="l" r="r" t="t"/>
            <a:pathLst>
              <a:path extrusionOk="0" h="1146050" w="1420431">
                <a:moveTo>
                  <a:pt x="1266756" y="311832"/>
                </a:moveTo>
                <a:lnTo>
                  <a:pt x="1266756" y="311832"/>
                </a:lnTo>
                <a:cubicBezTo>
                  <a:pt x="1266756" y="309458"/>
                  <a:pt x="1267349" y="306492"/>
                  <a:pt x="1267349" y="304118"/>
                </a:cubicBezTo>
                <a:cubicBezTo>
                  <a:pt x="1267349" y="254872"/>
                  <a:pt x="1245989" y="210373"/>
                  <a:pt x="1210983" y="177740"/>
                </a:cubicBezTo>
                <a:cubicBezTo>
                  <a:pt x="1180129" y="143920"/>
                  <a:pt x="1141563" y="130273"/>
                  <a:pt x="1104777" y="126120"/>
                </a:cubicBezTo>
                <a:cubicBezTo>
                  <a:pt x="1092910" y="124340"/>
                  <a:pt x="1081044" y="123153"/>
                  <a:pt x="1069177" y="123153"/>
                </a:cubicBezTo>
                <a:cubicBezTo>
                  <a:pt x="1061463" y="123153"/>
                  <a:pt x="1054344" y="123747"/>
                  <a:pt x="1047224" y="124340"/>
                </a:cubicBezTo>
                <a:cubicBezTo>
                  <a:pt x="1044851" y="124340"/>
                  <a:pt x="1043070" y="124933"/>
                  <a:pt x="1040697" y="125526"/>
                </a:cubicBezTo>
                <a:cubicBezTo>
                  <a:pt x="1035358" y="126120"/>
                  <a:pt x="1030611" y="127307"/>
                  <a:pt x="1025864" y="127900"/>
                </a:cubicBezTo>
                <a:cubicBezTo>
                  <a:pt x="1023491" y="128493"/>
                  <a:pt x="1020524" y="129087"/>
                  <a:pt x="1018151" y="129680"/>
                </a:cubicBezTo>
                <a:cubicBezTo>
                  <a:pt x="1013404" y="130867"/>
                  <a:pt x="1009251" y="132053"/>
                  <a:pt x="1004504" y="133240"/>
                </a:cubicBezTo>
                <a:cubicBezTo>
                  <a:pt x="1002131" y="133833"/>
                  <a:pt x="999758" y="135020"/>
                  <a:pt x="996791" y="135613"/>
                </a:cubicBezTo>
                <a:cubicBezTo>
                  <a:pt x="992044" y="137393"/>
                  <a:pt x="987891" y="139173"/>
                  <a:pt x="983738" y="140953"/>
                </a:cubicBezTo>
                <a:cubicBezTo>
                  <a:pt x="981958" y="141546"/>
                  <a:pt x="980178" y="142140"/>
                  <a:pt x="978398" y="142733"/>
                </a:cubicBezTo>
                <a:cubicBezTo>
                  <a:pt x="844899" y="-34079"/>
                  <a:pt x="633081" y="3301"/>
                  <a:pt x="633081" y="3301"/>
                </a:cubicBezTo>
                <a:cubicBezTo>
                  <a:pt x="633081" y="3301"/>
                  <a:pt x="633081" y="3301"/>
                  <a:pt x="633081" y="3301"/>
                </a:cubicBezTo>
                <a:cubicBezTo>
                  <a:pt x="456269" y="20508"/>
                  <a:pt x="314464" y="154600"/>
                  <a:pt x="300224" y="320732"/>
                </a:cubicBezTo>
                <a:cubicBezTo>
                  <a:pt x="299631" y="324885"/>
                  <a:pt x="299631" y="327258"/>
                  <a:pt x="299631" y="327258"/>
                </a:cubicBezTo>
                <a:cubicBezTo>
                  <a:pt x="226651" y="345058"/>
                  <a:pt x="165538" y="391931"/>
                  <a:pt x="131125" y="451857"/>
                </a:cubicBezTo>
                <a:cubicBezTo>
                  <a:pt x="110359" y="482710"/>
                  <a:pt x="100866" y="507037"/>
                  <a:pt x="100866" y="507037"/>
                </a:cubicBezTo>
                <a:cubicBezTo>
                  <a:pt x="99679" y="529583"/>
                  <a:pt x="99679" y="549756"/>
                  <a:pt x="100866" y="568743"/>
                </a:cubicBezTo>
                <a:cubicBezTo>
                  <a:pt x="101459" y="588916"/>
                  <a:pt x="104426" y="608496"/>
                  <a:pt x="109766" y="626889"/>
                </a:cubicBezTo>
                <a:cubicBezTo>
                  <a:pt x="124599" y="685628"/>
                  <a:pt x="153671" y="725381"/>
                  <a:pt x="186304" y="752081"/>
                </a:cubicBezTo>
                <a:cubicBezTo>
                  <a:pt x="179778" y="762761"/>
                  <a:pt x="173252" y="774628"/>
                  <a:pt x="166725" y="787681"/>
                </a:cubicBezTo>
                <a:lnTo>
                  <a:pt x="166725" y="804294"/>
                </a:lnTo>
                <a:cubicBezTo>
                  <a:pt x="166725" y="804887"/>
                  <a:pt x="166132" y="806074"/>
                  <a:pt x="166132" y="806667"/>
                </a:cubicBezTo>
                <a:cubicBezTo>
                  <a:pt x="74166" y="809041"/>
                  <a:pt x="0" y="884393"/>
                  <a:pt x="0" y="976359"/>
                </a:cubicBezTo>
                <a:cubicBezTo>
                  <a:pt x="0" y="1070105"/>
                  <a:pt x="75946" y="1146051"/>
                  <a:pt x="169692" y="1146051"/>
                </a:cubicBezTo>
                <a:lnTo>
                  <a:pt x="597481" y="1146051"/>
                </a:lnTo>
                <a:lnTo>
                  <a:pt x="675207" y="1146051"/>
                </a:lnTo>
                <a:lnTo>
                  <a:pt x="691820" y="1146051"/>
                </a:lnTo>
                <a:cubicBezTo>
                  <a:pt x="691820" y="1146051"/>
                  <a:pt x="815826" y="1141304"/>
                  <a:pt x="859139" y="1017892"/>
                </a:cubicBezTo>
                <a:cubicBezTo>
                  <a:pt x="859732" y="1015519"/>
                  <a:pt x="860919" y="1013146"/>
                  <a:pt x="861512" y="1010772"/>
                </a:cubicBezTo>
                <a:cubicBezTo>
                  <a:pt x="861512" y="1010772"/>
                  <a:pt x="861512" y="1010179"/>
                  <a:pt x="861512" y="1010179"/>
                </a:cubicBezTo>
                <a:cubicBezTo>
                  <a:pt x="861512" y="1010179"/>
                  <a:pt x="861512" y="1010179"/>
                  <a:pt x="861512" y="1010179"/>
                </a:cubicBezTo>
                <a:cubicBezTo>
                  <a:pt x="867445" y="991192"/>
                  <a:pt x="871005" y="971019"/>
                  <a:pt x="871005" y="949659"/>
                </a:cubicBezTo>
                <a:cubicBezTo>
                  <a:pt x="871005" y="892700"/>
                  <a:pt x="846679" y="841674"/>
                  <a:pt x="808113" y="805481"/>
                </a:cubicBezTo>
                <a:lnTo>
                  <a:pt x="1138003" y="805481"/>
                </a:lnTo>
                <a:cubicBezTo>
                  <a:pt x="1294049" y="805481"/>
                  <a:pt x="1420427" y="689782"/>
                  <a:pt x="1420427" y="546789"/>
                </a:cubicBezTo>
                <a:cubicBezTo>
                  <a:pt x="1421021" y="453044"/>
                  <a:pt x="1358128" y="357518"/>
                  <a:pt x="1266756" y="311832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5" name="Google Shape;1245;p37"/>
          <p:cNvGrpSpPr/>
          <p:nvPr/>
        </p:nvGrpSpPr>
        <p:grpSpPr>
          <a:xfrm flipH="1">
            <a:off x="440690" y="4098911"/>
            <a:ext cx="1831053" cy="1010190"/>
            <a:chOff x="3223415" y="3709561"/>
            <a:chExt cx="1831053" cy="1010190"/>
          </a:xfrm>
        </p:grpSpPr>
        <p:sp>
          <p:nvSpPr>
            <p:cNvPr id="1246" name="Google Shape;1246;p37"/>
            <p:cNvSpPr/>
            <p:nvPr/>
          </p:nvSpPr>
          <p:spPr>
            <a:xfrm>
              <a:off x="3323488" y="4371692"/>
              <a:ext cx="489900" cy="7470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1247" name="Google Shape;1247;p37"/>
            <p:cNvSpPr/>
            <p:nvPr/>
          </p:nvSpPr>
          <p:spPr>
            <a:xfrm>
              <a:off x="3963514" y="4645051"/>
              <a:ext cx="489900" cy="7470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1248" name="Google Shape;1248;p37"/>
            <p:cNvSpPr/>
            <p:nvPr/>
          </p:nvSpPr>
          <p:spPr>
            <a:xfrm>
              <a:off x="4564567" y="4446262"/>
              <a:ext cx="489900" cy="7470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sp>
          <p:nvSpPr>
            <p:cNvPr id="1249" name="Google Shape;1249;p37"/>
            <p:cNvSpPr/>
            <p:nvPr/>
          </p:nvSpPr>
          <p:spPr>
            <a:xfrm>
              <a:off x="3265979" y="3709561"/>
              <a:ext cx="508231" cy="697577"/>
            </a:xfrm>
            <a:custGeom>
              <a:rect b="b" l="l" r="r" t="t"/>
              <a:pathLst>
                <a:path extrusionOk="0" h="403807" w="294200">
                  <a:moveTo>
                    <a:pt x="74137" y="245299"/>
                  </a:moveTo>
                  <a:cubicBezTo>
                    <a:pt x="70548" y="278803"/>
                    <a:pt x="72342" y="312905"/>
                    <a:pt x="79522" y="346409"/>
                  </a:cubicBezTo>
                  <a:cubicBezTo>
                    <a:pt x="86701" y="379914"/>
                    <a:pt x="92086" y="388888"/>
                    <a:pt x="124992" y="398460"/>
                  </a:cubicBezTo>
                  <a:cubicBezTo>
                    <a:pt x="158496" y="408033"/>
                    <a:pt x="194992" y="403845"/>
                    <a:pt x="227898" y="393076"/>
                  </a:cubicBezTo>
                  <a:cubicBezTo>
                    <a:pt x="251231" y="385896"/>
                    <a:pt x="275163" y="373931"/>
                    <a:pt x="286530" y="352392"/>
                  </a:cubicBezTo>
                  <a:cubicBezTo>
                    <a:pt x="305077" y="317093"/>
                    <a:pt x="283538" y="274016"/>
                    <a:pt x="288325" y="234529"/>
                  </a:cubicBezTo>
                  <a:cubicBezTo>
                    <a:pt x="279351" y="250085"/>
                    <a:pt x="268581" y="264444"/>
                    <a:pt x="256615" y="277606"/>
                  </a:cubicBezTo>
                  <a:cubicBezTo>
                    <a:pt x="253026" y="281794"/>
                    <a:pt x="248240" y="285384"/>
                    <a:pt x="242855" y="286580"/>
                  </a:cubicBezTo>
                  <a:cubicBezTo>
                    <a:pt x="236274" y="287777"/>
                    <a:pt x="229692" y="283589"/>
                    <a:pt x="224308" y="278803"/>
                  </a:cubicBezTo>
                  <a:cubicBezTo>
                    <a:pt x="213539" y="269828"/>
                    <a:pt x="203368" y="259059"/>
                    <a:pt x="190205" y="253076"/>
                  </a:cubicBezTo>
                  <a:cubicBezTo>
                    <a:pt x="177641" y="247093"/>
                    <a:pt x="160291" y="246495"/>
                    <a:pt x="150718" y="257264"/>
                  </a:cubicBezTo>
                  <a:cubicBezTo>
                    <a:pt x="133368" y="230341"/>
                    <a:pt x="124992" y="187863"/>
                    <a:pt x="150718" y="169316"/>
                  </a:cubicBezTo>
                  <a:cubicBezTo>
                    <a:pt x="168069" y="156752"/>
                    <a:pt x="165077" y="102906"/>
                    <a:pt x="157300" y="78974"/>
                  </a:cubicBezTo>
                  <a:cubicBezTo>
                    <a:pt x="149522" y="55042"/>
                    <a:pt x="136359" y="25726"/>
                    <a:pt x="110633" y="26325"/>
                  </a:cubicBezTo>
                  <a:cubicBezTo>
                    <a:pt x="112428" y="20940"/>
                    <a:pt x="114223" y="16154"/>
                    <a:pt x="116017" y="10769"/>
                  </a:cubicBezTo>
                  <a:cubicBezTo>
                    <a:pt x="98069" y="17949"/>
                    <a:pt x="80719" y="24530"/>
                    <a:pt x="62770" y="31709"/>
                  </a:cubicBezTo>
                  <a:cubicBezTo>
                    <a:pt x="54394" y="20940"/>
                    <a:pt x="45419" y="10171"/>
                    <a:pt x="35847" y="0"/>
                  </a:cubicBezTo>
                  <a:cubicBezTo>
                    <a:pt x="44821" y="22735"/>
                    <a:pt x="23283" y="44872"/>
                    <a:pt x="11317" y="66410"/>
                  </a:cubicBezTo>
                  <a:cubicBezTo>
                    <a:pt x="-1845" y="90342"/>
                    <a:pt x="-3640" y="120256"/>
                    <a:pt x="6531" y="145384"/>
                  </a:cubicBezTo>
                  <a:cubicBezTo>
                    <a:pt x="7129" y="144786"/>
                    <a:pt x="82513" y="161538"/>
                    <a:pt x="74137" y="24529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7"/>
            <p:cNvSpPr/>
            <p:nvPr/>
          </p:nvSpPr>
          <p:spPr>
            <a:xfrm>
              <a:off x="3659405" y="4250772"/>
              <a:ext cx="65388" cy="54777"/>
            </a:xfrm>
            <a:custGeom>
              <a:rect b="b" l="l" r="r" t="t"/>
              <a:pathLst>
                <a:path extrusionOk="0" h="31709" w="37851">
                  <a:moveTo>
                    <a:pt x="0" y="27521"/>
                  </a:moveTo>
                  <a:cubicBezTo>
                    <a:pt x="2991" y="29316"/>
                    <a:pt x="6581" y="29914"/>
                    <a:pt x="9573" y="29316"/>
                  </a:cubicBezTo>
                  <a:cubicBezTo>
                    <a:pt x="12564" y="28718"/>
                    <a:pt x="16154" y="28119"/>
                    <a:pt x="18547" y="26923"/>
                  </a:cubicBezTo>
                  <a:cubicBezTo>
                    <a:pt x="21539" y="25727"/>
                    <a:pt x="22735" y="23333"/>
                    <a:pt x="22137" y="21538"/>
                  </a:cubicBezTo>
                  <a:cubicBezTo>
                    <a:pt x="21539" y="19743"/>
                    <a:pt x="18547" y="17949"/>
                    <a:pt x="15556" y="16752"/>
                  </a:cubicBezTo>
                  <a:lnTo>
                    <a:pt x="17351" y="12564"/>
                  </a:lnTo>
                  <a:cubicBezTo>
                    <a:pt x="22137" y="14359"/>
                    <a:pt x="28120" y="13761"/>
                    <a:pt x="32906" y="10769"/>
                  </a:cubicBezTo>
                  <a:cubicBezTo>
                    <a:pt x="35897" y="9573"/>
                    <a:pt x="36496" y="8376"/>
                    <a:pt x="34701" y="5983"/>
                  </a:cubicBezTo>
                  <a:cubicBezTo>
                    <a:pt x="33504" y="3590"/>
                    <a:pt x="31111" y="1795"/>
                    <a:pt x="28120" y="0"/>
                  </a:cubicBezTo>
                  <a:cubicBezTo>
                    <a:pt x="31111" y="598"/>
                    <a:pt x="34103" y="2393"/>
                    <a:pt x="35897" y="4188"/>
                  </a:cubicBezTo>
                  <a:cubicBezTo>
                    <a:pt x="37094" y="5385"/>
                    <a:pt x="38291" y="6581"/>
                    <a:pt x="37692" y="9573"/>
                  </a:cubicBezTo>
                  <a:cubicBezTo>
                    <a:pt x="37094" y="11966"/>
                    <a:pt x="35299" y="13162"/>
                    <a:pt x="34103" y="13761"/>
                  </a:cubicBezTo>
                  <a:cubicBezTo>
                    <a:pt x="28718" y="17350"/>
                    <a:pt x="21539" y="18547"/>
                    <a:pt x="15556" y="16752"/>
                  </a:cubicBezTo>
                  <a:lnTo>
                    <a:pt x="17351" y="12564"/>
                  </a:lnTo>
                  <a:cubicBezTo>
                    <a:pt x="19145" y="13162"/>
                    <a:pt x="20940" y="13761"/>
                    <a:pt x="22137" y="14957"/>
                  </a:cubicBezTo>
                  <a:cubicBezTo>
                    <a:pt x="23932" y="16154"/>
                    <a:pt x="25726" y="17350"/>
                    <a:pt x="26325" y="19743"/>
                  </a:cubicBezTo>
                  <a:cubicBezTo>
                    <a:pt x="26923" y="22137"/>
                    <a:pt x="26923" y="24530"/>
                    <a:pt x="25128" y="26325"/>
                  </a:cubicBezTo>
                  <a:cubicBezTo>
                    <a:pt x="23932" y="28119"/>
                    <a:pt x="22137" y="29316"/>
                    <a:pt x="20342" y="29914"/>
                  </a:cubicBezTo>
                  <a:cubicBezTo>
                    <a:pt x="16752" y="31709"/>
                    <a:pt x="13162" y="31709"/>
                    <a:pt x="9573" y="31709"/>
                  </a:cubicBezTo>
                  <a:cubicBezTo>
                    <a:pt x="5983" y="31111"/>
                    <a:pt x="2393" y="29914"/>
                    <a:pt x="0" y="275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7"/>
            <p:cNvSpPr/>
            <p:nvPr/>
          </p:nvSpPr>
          <p:spPr>
            <a:xfrm>
              <a:off x="3520348" y="4133233"/>
              <a:ext cx="150920" cy="142011"/>
            </a:xfrm>
            <a:custGeom>
              <a:rect b="b" l="l" r="r" t="t"/>
              <a:pathLst>
                <a:path extrusionOk="0" h="82206" w="87363">
                  <a:moveTo>
                    <a:pt x="81149" y="30992"/>
                  </a:moveTo>
                  <a:cubicBezTo>
                    <a:pt x="84141" y="33983"/>
                    <a:pt x="86534" y="38171"/>
                    <a:pt x="87132" y="42359"/>
                  </a:cubicBezTo>
                  <a:cubicBezTo>
                    <a:pt x="89525" y="57915"/>
                    <a:pt x="72773" y="63897"/>
                    <a:pt x="63201" y="57915"/>
                  </a:cubicBezTo>
                  <a:lnTo>
                    <a:pt x="63201" y="57915"/>
                  </a:lnTo>
                  <a:cubicBezTo>
                    <a:pt x="64996" y="62701"/>
                    <a:pt x="60807" y="68086"/>
                    <a:pt x="55423" y="66889"/>
                  </a:cubicBezTo>
                  <a:cubicBezTo>
                    <a:pt x="53628" y="66291"/>
                    <a:pt x="51235" y="65692"/>
                    <a:pt x="49440" y="65094"/>
                  </a:cubicBezTo>
                  <a:cubicBezTo>
                    <a:pt x="47645" y="64496"/>
                    <a:pt x="46448" y="64496"/>
                    <a:pt x="45252" y="65094"/>
                  </a:cubicBezTo>
                  <a:cubicBezTo>
                    <a:pt x="43457" y="66291"/>
                    <a:pt x="44654" y="69282"/>
                    <a:pt x="45252" y="71077"/>
                  </a:cubicBezTo>
                  <a:lnTo>
                    <a:pt x="45252" y="71077"/>
                  </a:lnTo>
                  <a:cubicBezTo>
                    <a:pt x="48842" y="77658"/>
                    <a:pt x="41064" y="84838"/>
                    <a:pt x="34483" y="81248"/>
                  </a:cubicBezTo>
                  <a:cubicBezTo>
                    <a:pt x="12346" y="68684"/>
                    <a:pt x="-2611" y="42359"/>
                    <a:pt x="380" y="16633"/>
                  </a:cubicBezTo>
                  <a:cubicBezTo>
                    <a:pt x="-816" y="17231"/>
                    <a:pt x="23115" y="-29436"/>
                    <a:pt x="81149" y="309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7"/>
            <p:cNvSpPr/>
            <p:nvPr/>
          </p:nvSpPr>
          <p:spPr>
            <a:xfrm>
              <a:off x="3547859" y="4198097"/>
              <a:ext cx="48576" cy="44442"/>
            </a:xfrm>
            <a:custGeom>
              <a:rect b="b" l="l" r="r" t="t"/>
              <a:pathLst>
                <a:path extrusionOk="0" h="25726" w="28119">
                  <a:moveTo>
                    <a:pt x="0" y="0"/>
                  </a:moveTo>
                  <a:cubicBezTo>
                    <a:pt x="2393" y="2991"/>
                    <a:pt x="4188" y="5983"/>
                    <a:pt x="5983" y="8974"/>
                  </a:cubicBezTo>
                  <a:cubicBezTo>
                    <a:pt x="7778" y="11966"/>
                    <a:pt x="9572" y="14957"/>
                    <a:pt x="11966" y="17350"/>
                  </a:cubicBezTo>
                  <a:cubicBezTo>
                    <a:pt x="14359" y="19743"/>
                    <a:pt x="16752" y="22137"/>
                    <a:pt x="19145" y="22137"/>
                  </a:cubicBezTo>
                  <a:cubicBezTo>
                    <a:pt x="21538" y="22735"/>
                    <a:pt x="25128" y="20940"/>
                    <a:pt x="28120" y="18547"/>
                  </a:cubicBezTo>
                  <a:cubicBezTo>
                    <a:pt x="26325" y="21538"/>
                    <a:pt x="23932" y="25128"/>
                    <a:pt x="19145" y="25726"/>
                  </a:cubicBezTo>
                  <a:cubicBezTo>
                    <a:pt x="14359" y="25726"/>
                    <a:pt x="11368" y="22735"/>
                    <a:pt x="8376" y="20342"/>
                  </a:cubicBezTo>
                  <a:cubicBezTo>
                    <a:pt x="3590" y="13761"/>
                    <a:pt x="1197" y="718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7"/>
            <p:cNvSpPr/>
            <p:nvPr/>
          </p:nvSpPr>
          <p:spPr>
            <a:xfrm>
              <a:off x="3378710" y="3847086"/>
              <a:ext cx="60305" cy="77698"/>
            </a:xfrm>
            <a:custGeom>
              <a:rect b="b" l="l" r="r" t="t"/>
              <a:pathLst>
                <a:path extrusionOk="0" h="44977" w="34909">
                  <a:moveTo>
                    <a:pt x="24990" y="1705"/>
                  </a:moveTo>
                  <a:cubicBezTo>
                    <a:pt x="9435" y="-6671"/>
                    <a:pt x="-2531" y="17858"/>
                    <a:pt x="461" y="31021"/>
                  </a:cubicBezTo>
                  <a:cubicBezTo>
                    <a:pt x="2256" y="37602"/>
                    <a:pt x="8238" y="43585"/>
                    <a:pt x="14820" y="44781"/>
                  </a:cubicBezTo>
                  <a:cubicBezTo>
                    <a:pt x="17811" y="45380"/>
                    <a:pt x="23794" y="44781"/>
                    <a:pt x="27982" y="40593"/>
                  </a:cubicBezTo>
                  <a:cubicBezTo>
                    <a:pt x="38751" y="30423"/>
                    <a:pt x="36358" y="9482"/>
                    <a:pt x="24990" y="170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7"/>
            <p:cNvSpPr/>
            <p:nvPr/>
          </p:nvSpPr>
          <p:spPr>
            <a:xfrm>
              <a:off x="3391899" y="3874817"/>
              <a:ext cx="35139" cy="30247"/>
            </a:xfrm>
            <a:custGeom>
              <a:rect b="b" l="l" r="r" t="t"/>
              <a:pathLst>
                <a:path extrusionOk="0" h="17509" w="20341">
                  <a:moveTo>
                    <a:pt x="1196" y="1795"/>
                  </a:moveTo>
                  <a:cubicBezTo>
                    <a:pt x="1795" y="4786"/>
                    <a:pt x="2991" y="7778"/>
                    <a:pt x="4188" y="10171"/>
                  </a:cubicBezTo>
                  <a:cubicBezTo>
                    <a:pt x="5384" y="12564"/>
                    <a:pt x="7179" y="14359"/>
                    <a:pt x="9572" y="14359"/>
                  </a:cubicBezTo>
                  <a:cubicBezTo>
                    <a:pt x="11966" y="14359"/>
                    <a:pt x="13761" y="11966"/>
                    <a:pt x="14957" y="8974"/>
                  </a:cubicBezTo>
                  <a:cubicBezTo>
                    <a:pt x="16154" y="6581"/>
                    <a:pt x="17350" y="3590"/>
                    <a:pt x="18547" y="598"/>
                  </a:cubicBezTo>
                  <a:lnTo>
                    <a:pt x="18547" y="598"/>
                  </a:lnTo>
                  <a:cubicBezTo>
                    <a:pt x="18547" y="0"/>
                    <a:pt x="19145" y="0"/>
                    <a:pt x="19743" y="0"/>
                  </a:cubicBezTo>
                  <a:cubicBezTo>
                    <a:pt x="20342" y="0"/>
                    <a:pt x="20342" y="598"/>
                    <a:pt x="20342" y="1196"/>
                  </a:cubicBezTo>
                  <a:cubicBezTo>
                    <a:pt x="19743" y="4188"/>
                    <a:pt x="19145" y="7179"/>
                    <a:pt x="17949" y="10171"/>
                  </a:cubicBezTo>
                  <a:cubicBezTo>
                    <a:pt x="16752" y="13162"/>
                    <a:pt x="14359" y="16154"/>
                    <a:pt x="10171" y="17350"/>
                  </a:cubicBezTo>
                  <a:cubicBezTo>
                    <a:pt x="8376" y="17949"/>
                    <a:pt x="5983" y="16752"/>
                    <a:pt x="4786" y="15555"/>
                  </a:cubicBezTo>
                  <a:cubicBezTo>
                    <a:pt x="3590" y="14359"/>
                    <a:pt x="2393" y="12564"/>
                    <a:pt x="1795" y="11367"/>
                  </a:cubicBezTo>
                  <a:cubicBezTo>
                    <a:pt x="598" y="8376"/>
                    <a:pt x="0" y="5385"/>
                    <a:pt x="0" y="1795"/>
                  </a:cubicBezTo>
                  <a:cubicBezTo>
                    <a:pt x="0" y="1196"/>
                    <a:pt x="598" y="598"/>
                    <a:pt x="598" y="598"/>
                  </a:cubicBezTo>
                  <a:cubicBezTo>
                    <a:pt x="1196" y="1196"/>
                    <a:pt x="1196" y="1795"/>
                    <a:pt x="1196" y="1795"/>
                  </a:cubicBezTo>
                  <a:lnTo>
                    <a:pt x="1196" y="17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7"/>
            <p:cNvSpPr/>
            <p:nvPr/>
          </p:nvSpPr>
          <p:spPr>
            <a:xfrm>
              <a:off x="3242137" y="3979134"/>
              <a:ext cx="143661" cy="44184"/>
            </a:xfrm>
            <a:custGeom>
              <a:rect b="b" l="l" r="r" t="t"/>
              <a:pathLst>
                <a:path extrusionOk="0" h="25577" w="83161">
                  <a:moveTo>
                    <a:pt x="83162" y="0"/>
                  </a:moveTo>
                  <a:cubicBezTo>
                    <a:pt x="78974" y="14957"/>
                    <a:pt x="64017" y="20940"/>
                    <a:pt x="49059" y="24530"/>
                  </a:cubicBezTo>
                  <a:cubicBezTo>
                    <a:pt x="34102" y="28718"/>
                    <a:pt x="10769" y="19744"/>
                    <a:pt x="0" y="8376"/>
                  </a:cubicBezTo>
                  <a:cubicBezTo>
                    <a:pt x="0" y="8376"/>
                    <a:pt x="14957" y="7778"/>
                    <a:pt x="38889" y="4188"/>
                  </a:cubicBezTo>
                  <a:cubicBezTo>
                    <a:pt x="62222" y="1197"/>
                    <a:pt x="83162" y="0"/>
                    <a:pt x="83162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7"/>
            <p:cNvSpPr/>
            <p:nvPr/>
          </p:nvSpPr>
          <p:spPr>
            <a:xfrm>
              <a:off x="3223415" y="3935776"/>
              <a:ext cx="169632" cy="72641"/>
            </a:xfrm>
            <a:custGeom>
              <a:rect b="b" l="l" r="r" t="t"/>
              <a:pathLst>
                <a:path extrusionOk="0" h="42050" w="98195">
                  <a:moveTo>
                    <a:pt x="98196" y="20329"/>
                  </a:moveTo>
                  <a:cubicBezTo>
                    <a:pt x="79649" y="21526"/>
                    <a:pt x="64093" y="21526"/>
                    <a:pt x="50333" y="10158"/>
                  </a:cubicBezTo>
                  <a:cubicBezTo>
                    <a:pt x="46743" y="7167"/>
                    <a:pt x="44350" y="4175"/>
                    <a:pt x="40162" y="1782"/>
                  </a:cubicBezTo>
                  <a:cubicBezTo>
                    <a:pt x="28196" y="-4201"/>
                    <a:pt x="15033" y="5970"/>
                    <a:pt x="5461" y="16141"/>
                  </a:cubicBezTo>
                  <a:cubicBezTo>
                    <a:pt x="3068" y="18534"/>
                    <a:pt x="76" y="21526"/>
                    <a:pt x="76" y="25115"/>
                  </a:cubicBezTo>
                  <a:cubicBezTo>
                    <a:pt x="-1120" y="34688"/>
                    <a:pt x="12042" y="37679"/>
                    <a:pt x="21615" y="37081"/>
                  </a:cubicBezTo>
                  <a:cubicBezTo>
                    <a:pt x="36572" y="36483"/>
                    <a:pt x="41956" y="46654"/>
                    <a:pt x="73067" y="39474"/>
                  </a:cubicBezTo>
                  <a:cubicBezTo>
                    <a:pt x="83837" y="36483"/>
                    <a:pt x="94606" y="31098"/>
                    <a:pt x="98196" y="2032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7"/>
            <p:cNvSpPr/>
            <p:nvPr/>
          </p:nvSpPr>
          <p:spPr>
            <a:xfrm>
              <a:off x="4469214" y="3881315"/>
              <a:ext cx="62985" cy="124079"/>
            </a:xfrm>
            <a:custGeom>
              <a:rect b="b" l="l" r="r" t="t"/>
              <a:pathLst>
                <a:path extrusionOk="0" h="71826" w="36460">
                  <a:moveTo>
                    <a:pt x="32871" y="71022"/>
                  </a:moveTo>
                  <a:cubicBezTo>
                    <a:pt x="28683" y="51877"/>
                    <a:pt x="23897" y="32732"/>
                    <a:pt x="19708" y="13586"/>
                  </a:cubicBezTo>
                  <a:cubicBezTo>
                    <a:pt x="17914" y="6407"/>
                    <a:pt x="11931" y="-3166"/>
                    <a:pt x="5948" y="1022"/>
                  </a:cubicBezTo>
                  <a:cubicBezTo>
                    <a:pt x="2956" y="2817"/>
                    <a:pt x="2358" y="6407"/>
                    <a:pt x="1760" y="9997"/>
                  </a:cubicBezTo>
                  <a:cubicBezTo>
                    <a:pt x="-633" y="23757"/>
                    <a:pt x="-1232" y="38116"/>
                    <a:pt x="4153" y="50680"/>
                  </a:cubicBezTo>
                  <a:cubicBezTo>
                    <a:pt x="9537" y="63244"/>
                    <a:pt x="22700" y="73415"/>
                    <a:pt x="36460" y="716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7"/>
            <p:cNvSpPr/>
            <p:nvPr/>
          </p:nvSpPr>
          <p:spPr>
            <a:xfrm>
              <a:off x="4450304" y="4005368"/>
              <a:ext cx="99478" cy="49197"/>
            </a:xfrm>
            <a:custGeom>
              <a:rect b="b" l="l" r="r" t="t"/>
              <a:pathLst>
                <a:path extrusionOk="0" h="28479" w="57585">
                  <a:moveTo>
                    <a:pt x="44423" y="1556"/>
                  </a:moveTo>
                  <a:cubicBezTo>
                    <a:pt x="26474" y="-4427"/>
                    <a:pt x="4936" y="7539"/>
                    <a:pt x="150" y="25488"/>
                  </a:cubicBezTo>
                  <a:cubicBezTo>
                    <a:pt x="150" y="26684"/>
                    <a:pt x="-449" y="27881"/>
                    <a:pt x="748" y="28479"/>
                  </a:cubicBezTo>
                  <a:cubicBezTo>
                    <a:pt x="1346" y="28479"/>
                    <a:pt x="1944" y="28479"/>
                    <a:pt x="2543" y="28479"/>
                  </a:cubicBezTo>
                  <a:cubicBezTo>
                    <a:pt x="21688" y="23095"/>
                    <a:pt x="40235" y="15317"/>
                    <a:pt x="57585" y="5744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7"/>
            <p:cNvSpPr/>
            <p:nvPr/>
          </p:nvSpPr>
          <p:spPr>
            <a:xfrm>
              <a:off x="4501491" y="3824155"/>
              <a:ext cx="460797" cy="650960"/>
            </a:xfrm>
            <a:custGeom>
              <a:rect b="b" l="l" r="r" t="t"/>
              <a:pathLst>
                <a:path extrusionOk="0" h="376822" w="266742">
                  <a:moveTo>
                    <a:pt x="66823" y="33534"/>
                  </a:moveTo>
                  <a:cubicBezTo>
                    <a:pt x="53661" y="33534"/>
                    <a:pt x="41097" y="41312"/>
                    <a:pt x="29729" y="48492"/>
                  </a:cubicBezTo>
                  <a:cubicBezTo>
                    <a:pt x="5797" y="62851"/>
                    <a:pt x="-1980" y="94560"/>
                    <a:pt x="413" y="122081"/>
                  </a:cubicBezTo>
                  <a:cubicBezTo>
                    <a:pt x="2806" y="150201"/>
                    <a:pt x="12977" y="176526"/>
                    <a:pt x="14772" y="204645"/>
                  </a:cubicBezTo>
                  <a:cubicBezTo>
                    <a:pt x="16567" y="229175"/>
                    <a:pt x="12379" y="254303"/>
                    <a:pt x="17763" y="278833"/>
                  </a:cubicBezTo>
                  <a:cubicBezTo>
                    <a:pt x="24345" y="309346"/>
                    <a:pt x="47080" y="335671"/>
                    <a:pt x="74003" y="351824"/>
                  </a:cubicBezTo>
                  <a:cubicBezTo>
                    <a:pt x="100926" y="367978"/>
                    <a:pt x="133233" y="374559"/>
                    <a:pt x="164344" y="376354"/>
                  </a:cubicBezTo>
                  <a:cubicBezTo>
                    <a:pt x="182293" y="377551"/>
                    <a:pt x="200840" y="376952"/>
                    <a:pt x="216395" y="368577"/>
                  </a:cubicBezTo>
                  <a:cubicBezTo>
                    <a:pt x="242122" y="354816"/>
                    <a:pt x="254087" y="324303"/>
                    <a:pt x="260070" y="295585"/>
                  </a:cubicBezTo>
                  <a:cubicBezTo>
                    <a:pt x="264857" y="271055"/>
                    <a:pt x="267250" y="245927"/>
                    <a:pt x="266652" y="220799"/>
                  </a:cubicBezTo>
                  <a:cubicBezTo>
                    <a:pt x="241524" y="248919"/>
                    <a:pt x="201438" y="263876"/>
                    <a:pt x="163746" y="258491"/>
                  </a:cubicBezTo>
                  <a:cubicBezTo>
                    <a:pt x="126054" y="253107"/>
                    <a:pt x="91951" y="227978"/>
                    <a:pt x="75797" y="193278"/>
                  </a:cubicBezTo>
                  <a:cubicBezTo>
                    <a:pt x="97934" y="208833"/>
                    <a:pt x="138020" y="180115"/>
                    <a:pt x="138618" y="165756"/>
                  </a:cubicBezTo>
                  <a:cubicBezTo>
                    <a:pt x="139216" y="151397"/>
                    <a:pt x="143404" y="137039"/>
                    <a:pt x="144002" y="122081"/>
                  </a:cubicBezTo>
                  <a:cubicBezTo>
                    <a:pt x="145199" y="100543"/>
                    <a:pt x="138020" y="79004"/>
                    <a:pt x="124857" y="62252"/>
                  </a:cubicBezTo>
                  <a:cubicBezTo>
                    <a:pt x="108703" y="42509"/>
                    <a:pt x="82977" y="25158"/>
                    <a:pt x="84772" y="30"/>
                  </a:cubicBezTo>
                  <a:cubicBezTo>
                    <a:pt x="85370" y="-1166"/>
                    <a:pt x="83575" y="33534"/>
                    <a:pt x="66823" y="3353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7"/>
            <p:cNvSpPr/>
            <p:nvPr/>
          </p:nvSpPr>
          <p:spPr>
            <a:xfrm>
              <a:off x="4598095" y="3970218"/>
              <a:ext cx="58833" cy="62188"/>
            </a:xfrm>
            <a:custGeom>
              <a:rect b="b" l="l" r="r" t="t"/>
              <a:pathLst>
                <a:path extrusionOk="0" h="35999" w="34057">
                  <a:moveTo>
                    <a:pt x="32402" y="5763"/>
                  </a:moveTo>
                  <a:cubicBezTo>
                    <a:pt x="24625" y="-7399"/>
                    <a:pt x="4283" y="4567"/>
                    <a:pt x="693" y="15934"/>
                  </a:cubicBezTo>
                  <a:cubicBezTo>
                    <a:pt x="-1102" y="21917"/>
                    <a:pt x="693" y="28498"/>
                    <a:pt x="4881" y="32686"/>
                  </a:cubicBezTo>
                  <a:cubicBezTo>
                    <a:pt x="6676" y="34481"/>
                    <a:pt x="11462" y="36874"/>
                    <a:pt x="16249" y="35677"/>
                  </a:cubicBezTo>
                  <a:cubicBezTo>
                    <a:pt x="29411" y="33284"/>
                    <a:pt x="37787" y="16532"/>
                    <a:pt x="32402" y="5763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7"/>
            <p:cNvSpPr/>
            <p:nvPr/>
          </p:nvSpPr>
          <p:spPr>
            <a:xfrm>
              <a:off x="4614010" y="3986621"/>
              <a:ext cx="33273" cy="29362"/>
            </a:xfrm>
            <a:custGeom>
              <a:rect b="b" l="l" r="r" t="t"/>
              <a:pathLst>
                <a:path extrusionOk="0" h="16997" w="19261">
                  <a:moveTo>
                    <a:pt x="4039" y="1047"/>
                  </a:moveTo>
                  <a:cubicBezTo>
                    <a:pt x="3440" y="3440"/>
                    <a:pt x="2243" y="5833"/>
                    <a:pt x="2243" y="8825"/>
                  </a:cubicBezTo>
                  <a:cubicBezTo>
                    <a:pt x="2243" y="11218"/>
                    <a:pt x="2842" y="13611"/>
                    <a:pt x="4637" y="14209"/>
                  </a:cubicBezTo>
                  <a:cubicBezTo>
                    <a:pt x="6431" y="14808"/>
                    <a:pt x="8825" y="14209"/>
                    <a:pt x="11218" y="13013"/>
                  </a:cubicBezTo>
                  <a:cubicBezTo>
                    <a:pt x="13611" y="11816"/>
                    <a:pt x="15406" y="10021"/>
                    <a:pt x="17799" y="8226"/>
                  </a:cubicBezTo>
                  <a:lnTo>
                    <a:pt x="17799" y="8226"/>
                  </a:lnTo>
                  <a:cubicBezTo>
                    <a:pt x="18397" y="7628"/>
                    <a:pt x="18996" y="8226"/>
                    <a:pt x="18996" y="8226"/>
                  </a:cubicBezTo>
                  <a:cubicBezTo>
                    <a:pt x="19594" y="8825"/>
                    <a:pt x="18996" y="8825"/>
                    <a:pt x="18996" y="9423"/>
                  </a:cubicBezTo>
                  <a:cubicBezTo>
                    <a:pt x="17201" y="11816"/>
                    <a:pt x="15406" y="13611"/>
                    <a:pt x="13013" y="14808"/>
                  </a:cubicBezTo>
                  <a:cubicBezTo>
                    <a:pt x="10620" y="16004"/>
                    <a:pt x="7628" y="17799"/>
                    <a:pt x="4039" y="16602"/>
                  </a:cubicBezTo>
                  <a:cubicBezTo>
                    <a:pt x="2243" y="16004"/>
                    <a:pt x="1047" y="14209"/>
                    <a:pt x="449" y="13013"/>
                  </a:cubicBezTo>
                  <a:cubicBezTo>
                    <a:pt x="-150" y="11218"/>
                    <a:pt x="-150" y="10021"/>
                    <a:pt x="449" y="8226"/>
                  </a:cubicBezTo>
                  <a:cubicBezTo>
                    <a:pt x="1047" y="5235"/>
                    <a:pt x="2243" y="2842"/>
                    <a:pt x="3440" y="449"/>
                  </a:cubicBezTo>
                  <a:cubicBezTo>
                    <a:pt x="3440" y="-150"/>
                    <a:pt x="4039" y="-150"/>
                    <a:pt x="4637" y="449"/>
                  </a:cubicBezTo>
                  <a:cubicBezTo>
                    <a:pt x="4039" y="-150"/>
                    <a:pt x="4039" y="449"/>
                    <a:pt x="4039" y="1047"/>
                  </a:cubicBezTo>
                  <a:lnTo>
                    <a:pt x="4039" y="10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7"/>
            <p:cNvSpPr/>
            <p:nvPr/>
          </p:nvSpPr>
          <p:spPr>
            <a:xfrm>
              <a:off x="4837878" y="4298283"/>
              <a:ext cx="59119" cy="48982"/>
            </a:xfrm>
            <a:custGeom>
              <a:rect b="b" l="l" r="r" t="t"/>
              <a:pathLst>
                <a:path extrusionOk="0" h="28354" w="34222">
                  <a:moveTo>
                    <a:pt x="0" y="23333"/>
                  </a:moveTo>
                  <a:cubicBezTo>
                    <a:pt x="2393" y="25128"/>
                    <a:pt x="5384" y="25128"/>
                    <a:pt x="8376" y="25128"/>
                  </a:cubicBezTo>
                  <a:cubicBezTo>
                    <a:pt x="11367" y="24530"/>
                    <a:pt x="14359" y="23932"/>
                    <a:pt x="16752" y="22735"/>
                  </a:cubicBezTo>
                  <a:cubicBezTo>
                    <a:pt x="19145" y="21538"/>
                    <a:pt x="20342" y="19743"/>
                    <a:pt x="19743" y="17949"/>
                  </a:cubicBezTo>
                  <a:cubicBezTo>
                    <a:pt x="19145" y="16154"/>
                    <a:pt x="16752" y="14957"/>
                    <a:pt x="13761" y="13761"/>
                  </a:cubicBezTo>
                  <a:lnTo>
                    <a:pt x="14957" y="10171"/>
                  </a:lnTo>
                  <a:cubicBezTo>
                    <a:pt x="19145" y="11367"/>
                    <a:pt x="24530" y="10769"/>
                    <a:pt x="28718" y="8974"/>
                  </a:cubicBezTo>
                  <a:cubicBezTo>
                    <a:pt x="31111" y="7778"/>
                    <a:pt x="31709" y="7180"/>
                    <a:pt x="30513" y="4786"/>
                  </a:cubicBezTo>
                  <a:cubicBezTo>
                    <a:pt x="29316" y="2393"/>
                    <a:pt x="27521" y="1197"/>
                    <a:pt x="25128" y="0"/>
                  </a:cubicBezTo>
                  <a:cubicBezTo>
                    <a:pt x="27521" y="598"/>
                    <a:pt x="30513" y="1795"/>
                    <a:pt x="32307" y="4188"/>
                  </a:cubicBezTo>
                  <a:cubicBezTo>
                    <a:pt x="32906" y="5384"/>
                    <a:pt x="34701" y="6581"/>
                    <a:pt x="34102" y="8974"/>
                  </a:cubicBezTo>
                  <a:cubicBezTo>
                    <a:pt x="33504" y="10769"/>
                    <a:pt x="32307" y="11966"/>
                    <a:pt x="31111" y="12564"/>
                  </a:cubicBezTo>
                  <a:cubicBezTo>
                    <a:pt x="26325" y="15555"/>
                    <a:pt x="20342" y="16752"/>
                    <a:pt x="14359" y="14957"/>
                  </a:cubicBezTo>
                  <a:lnTo>
                    <a:pt x="15555" y="11367"/>
                  </a:lnTo>
                  <a:cubicBezTo>
                    <a:pt x="18547" y="12564"/>
                    <a:pt x="22136" y="13761"/>
                    <a:pt x="23333" y="17949"/>
                  </a:cubicBezTo>
                  <a:cubicBezTo>
                    <a:pt x="23932" y="19743"/>
                    <a:pt x="23932" y="22137"/>
                    <a:pt x="22735" y="23932"/>
                  </a:cubicBezTo>
                  <a:cubicBezTo>
                    <a:pt x="21538" y="25726"/>
                    <a:pt x="19743" y="26325"/>
                    <a:pt x="18547" y="26923"/>
                  </a:cubicBezTo>
                  <a:cubicBezTo>
                    <a:pt x="15555" y="28120"/>
                    <a:pt x="11966" y="28718"/>
                    <a:pt x="8974" y="28120"/>
                  </a:cubicBezTo>
                  <a:cubicBezTo>
                    <a:pt x="5384" y="26923"/>
                    <a:pt x="2393" y="25726"/>
                    <a:pt x="0" y="23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7"/>
            <p:cNvSpPr/>
            <p:nvPr/>
          </p:nvSpPr>
          <p:spPr>
            <a:xfrm>
              <a:off x="4646826" y="4147488"/>
              <a:ext cx="230455" cy="187071"/>
            </a:xfrm>
            <a:custGeom>
              <a:rect b="b" l="l" r="r" t="t"/>
              <a:pathLst>
                <a:path extrusionOk="0" h="108290" w="133404">
                  <a:moveTo>
                    <a:pt x="133405" y="14359"/>
                  </a:moveTo>
                  <a:cubicBezTo>
                    <a:pt x="133405" y="14359"/>
                    <a:pt x="125029" y="53248"/>
                    <a:pt x="99900" y="80769"/>
                  </a:cubicBezTo>
                  <a:cubicBezTo>
                    <a:pt x="83747" y="98718"/>
                    <a:pt x="61012" y="108290"/>
                    <a:pt x="38277" y="108290"/>
                  </a:cubicBezTo>
                  <a:cubicBezTo>
                    <a:pt x="26910" y="108290"/>
                    <a:pt x="14944" y="105299"/>
                    <a:pt x="7166" y="95726"/>
                  </a:cubicBezTo>
                  <a:cubicBezTo>
                    <a:pt x="-612" y="86752"/>
                    <a:pt x="-3005" y="70000"/>
                    <a:pt x="4773" y="61025"/>
                  </a:cubicBezTo>
                  <a:cubicBezTo>
                    <a:pt x="11354" y="53846"/>
                    <a:pt x="21525" y="53248"/>
                    <a:pt x="30499" y="52051"/>
                  </a:cubicBezTo>
                  <a:cubicBezTo>
                    <a:pt x="62208" y="49060"/>
                    <a:pt x="89131" y="26923"/>
                    <a:pt x="110071" y="0"/>
                  </a:cubicBezTo>
                  <a:cubicBezTo>
                    <a:pt x="110071" y="0"/>
                    <a:pt x="110670" y="26325"/>
                    <a:pt x="107679" y="33504"/>
                  </a:cubicBezTo>
                  <a:cubicBezTo>
                    <a:pt x="107080" y="34102"/>
                    <a:pt x="126823" y="20342"/>
                    <a:pt x="133405" y="143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7"/>
            <p:cNvSpPr/>
            <p:nvPr/>
          </p:nvSpPr>
          <p:spPr>
            <a:xfrm>
              <a:off x="4702575" y="4218754"/>
              <a:ext cx="101287" cy="57842"/>
            </a:xfrm>
            <a:custGeom>
              <a:rect b="b" l="l" r="r" t="t"/>
              <a:pathLst>
                <a:path extrusionOk="0" h="33483" w="58632">
                  <a:moveTo>
                    <a:pt x="58632" y="0"/>
                  </a:moveTo>
                  <a:cubicBezTo>
                    <a:pt x="52649" y="10171"/>
                    <a:pt x="44274" y="19145"/>
                    <a:pt x="34701" y="25726"/>
                  </a:cubicBezTo>
                  <a:cubicBezTo>
                    <a:pt x="29914" y="28718"/>
                    <a:pt x="23932" y="31709"/>
                    <a:pt x="17949" y="32906"/>
                  </a:cubicBezTo>
                  <a:cubicBezTo>
                    <a:pt x="11966" y="34103"/>
                    <a:pt x="5385" y="33504"/>
                    <a:pt x="0" y="30513"/>
                  </a:cubicBezTo>
                  <a:cubicBezTo>
                    <a:pt x="11966" y="32906"/>
                    <a:pt x="22735" y="28718"/>
                    <a:pt x="31709" y="22137"/>
                  </a:cubicBezTo>
                  <a:cubicBezTo>
                    <a:pt x="36496" y="19145"/>
                    <a:pt x="40684" y="15556"/>
                    <a:pt x="45470" y="11367"/>
                  </a:cubicBezTo>
                  <a:cubicBezTo>
                    <a:pt x="50256" y="7778"/>
                    <a:pt x="54445" y="4188"/>
                    <a:pt x="58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7"/>
            <p:cNvSpPr/>
            <p:nvPr/>
          </p:nvSpPr>
          <p:spPr>
            <a:xfrm>
              <a:off x="3948874" y="3934895"/>
              <a:ext cx="271649" cy="346600"/>
            </a:xfrm>
            <a:custGeom>
              <a:rect b="b" l="l" r="r" t="t"/>
              <a:pathLst>
                <a:path extrusionOk="0" h="200637" w="157250">
                  <a:moveTo>
                    <a:pt x="73431" y="2890"/>
                  </a:moveTo>
                  <a:cubicBezTo>
                    <a:pt x="73431" y="-10870"/>
                    <a:pt x="82405" y="28617"/>
                    <a:pt x="94371" y="35198"/>
                  </a:cubicBezTo>
                  <a:cubicBezTo>
                    <a:pt x="106337" y="41779"/>
                    <a:pt x="120098" y="45369"/>
                    <a:pt x="131465" y="52548"/>
                  </a:cubicBezTo>
                  <a:cubicBezTo>
                    <a:pt x="146422" y="62719"/>
                    <a:pt x="156593" y="80069"/>
                    <a:pt x="157191" y="98616"/>
                  </a:cubicBezTo>
                  <a:cubicBezTo>
                    <a:pt x="157790" y="111779"/>
                    <a:pt x="153602" y="125539"/>
                    <a:pt x="155396" y="138702"/>
                  </a:cubicBezTo>
                  <a:cubicBezTo>
                    <a:pt x="157191" y="151864"/>
                    <a:pt x="144627" y="180582"/>
                    <a:pt x="125482" y="189556"/>
                  </a:cubicBezTo>
                  <a:cubicBezTo>
                    <a:pt x="104542" y="200326"/>
                    <a:pt x="79414" y="203915"/>
                    <a:pt x="56081" y="197334"/>
                  </a:cubicBezTo>
                  <a:cubicBezTo>
                    <a:pt x="32747" y="190753"/>
                    <a:pt x="13004" y="174001"/>
                    <a:pt x="4628" y="151864"/>
                  </a:cubicBezTo>
                  <a:cubicBezTo>
                    <a:pt x="440" y="139898"/>
                    <a:pt x="-757" y="126736"/>
                    <a:pt x="440" y="113574"/>
                  </a:cubicBezTo>
                  <a:cubicBezTo>
                    <a:pt x="2833" y="85454"/>
                    <a:pt x="17192" y="56736"/>
                    <a:pt x="41722" y="42377"/>
                  </a:cubicBezTo>
                  <a:cubicBezTo>
                    <a:pt x="48901" y="38189"/>
                    <a:pt x="56679" y="35198"/>
                    <a:pt x="61465" y="29215"/>
                  </a:cubicBezTo>
                  <a:cubicBezTo>
                    <a:pt x="65653" y="23830"/>
                    <a:pt x="66850" y="16651"/>
                    <a:pt x="65055" y="10070"/>
                  </a:cubicBezTo>
                  <a:cubicBezTo>
                    <a:pt x="65055" y="10668"/>
                    <a:pt x="73431" y="26223"/>
                    <a:pt x="73431" y="28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7"/>
            <p:cNvSpPr/>
            <p:nvPr/>
          </p:nvSpPr>
          <p:spPr>
            <a:xfrm>
              <a:off x="4080349" y="4086186"/>
              <a:ext cx="57464" cy="64944"/>
            </a:xfrm>
            <a:custGeom>
              <a:rect b="b" l="l" r="r" t="t"/>
              <a:pathLst>
                <a:path extrusionOk="0" h="37594" w="33264">
                  <a:moveTo>
                    <a:pt x="30178" y="4399"/>
                  </a:moveTo>
                  <a:cubicBezTo>
                    <a:pt x="20606" y="-7567"/>
                    <a:pt x="2059" y="7391"/>
                    <a:pt x="264" y="19356"/>
                  </a:cubicBezTo>
                  <a:cubicBezTo>
                    <a:pt x="-933" y="25339"/>
                    <a:pt x="2059" y="31920"/>
                    <a:pt x="6845" y="35510"/>
                  </a:cubicBezTo>
                  <a:cubicBezTo>
                    <a:pt x="9238" y="37305"/>
                    <a:pt x="14025" y="38502"/>
                    <a:pt x="18811" y="36707"/>
                  </a:cubicBezTo>
                  <a:cubicBezTo>
                    <a:pt x="31375" y="31920"/>
                    <a:pt x="37358" y="14570"/>
                    <a:pt x="30178" y="43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7"/>
            <p:cNvSpPr/>
            <p:nvPr/>
          </p:nvSpPr>
          <p:spPr>
            <a:xfrm>
              <a:off x="4096297" y="4103074"/>
              <a:ext cx="31781" cy="30174"/>
            </a:xfrm>
            <a:custGeom>
              <a:rect b="b" l="l" r="r" t="t"/>
              <a:pathLst>
                <a:path extrusionOk="0" h="17467" w="18397">
                  <a:moveTo>
                    <a:pt x="2991" y="1795"/>
                  </a:moveTo>
                  <a:cubicBezTo>
                    <a:pt x="2393" y="4188"/>
                    <a:pt x="2393" y="7180"/>
                    <a:pt x="2393" y="9573"/>
                  </a:cubicBezTo>
                  <a:cubicBezTo>
                    <a:pt x="2393" y="11966"/>
                    <a:pt x="3590" y="14359"/>
                    <a:pt x="5385" y="14359"/>
                  </a:cubicBezTo>
                  <a:cubicBezTo>
                    <a:pt x="7180" y="14957"/>
                    <a:pt x="9573" y="13761"/>
                    <a:pt x="11368" y="11966"/>
                  </a:cubicBezTo>
                  <a:cubicBezTo>
                    <a:pt x="13162" y="10171"/>
                    <a:pt x="14957" y="8376"/>
                    <a:pt x="16752" y="6581"/>
                  </a:cubicBezTo>
                  <a:lnTo>
                    <a:pt x="16752" y="6581"/>
                  </a:lnTo>
                  <a:cubicBezTo>
                    <a:pt x="17351" y="5983"/>
                    <a:pt x="17949" y="5983"/>
                    <a:pt x="17949" y="6581"/>
                  </a:cubicBezTo>
                  <a:cubicBezTo>
                    <a:pt x="18547" y="7180"/>
                    <a:pt x="18547" y="7180"/>
                    <a:pt x="17949" y="7778"/>
                  </a:cubicBezTo>
                  <a:cubicBezTo>
                    <a:pt x="16752" y="10171"/>
                    <a:pt x="14957" y="12564"/>
                    <a:pt x="12564" y="14359"/>
                  </a:cubicBezTo>
                  <a:cubicBezTo>
                    <a:pt x="10171" y="16154"/>
                    <a:pt x="7778" y="17949"/>
                    <a:pt x="4188" y="17351"/>
                  </a:cubicBezTo>
                  <a:cubicBezTo>
                    <a:pt x="2393" y="16752"/>
                    <a:pt x="1197" y="15556"/>
                    <a:pt x="599" y="13761"/>
                  </a:cubicBezTo>
                  <a:cubicBezTo>
                    <a:pt x="0" y="11966"/>
                    <a:pt x="0" y="10769"/>
                    <a:pt x="0" y="8974"/>
                  </a:cubicBezTo>
                  <a:cubicBezTo>
                    <a:pt x="0" y="5983"/>
                    <a:pt x="599" y="3590"/>
                    <a:pt x="1795" y="598"/>
                  </a:cubicBezTo>
                  <a:cubicBezTo>
                    <a:pt x="1795" y="0"/>
                    <a:pt x="2393" y="0"/>
                    <a:pt x="2991" y="0"/>
                  </a:cubicBezTo>
                  <a:cubicBezTo>
                    <a:pt x="2393" y="1197"/>
                    <a:pt x="2991" y="1795"/>
                    <a:pt x="2991" y="1795"/>
                  </a:cubicBezTo>
                  <a:lnTo>
                    <a:pt x="2991" y="17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7"/>
            <p:cNvSpPr/>
            <p:nvPr/>
          </p:nvSpPr>
          <p:spPr>
            <a:xfrm>
              <a:off x="3894793" y="4146455"/>
              <a:ext cx="124124" cy="25971"/>
            </a:xfrm>
            <a:custGeom>
              <a:rect b="b" l="l" r="r" t="t"/>
              <a:pathLst>
                <a:path extrusionOk="0" h="15034" w="71852">
                  <a:moveTo>
                    <a:pt x="71853" y="13761"/>
                  </a:moveTo>
                  <a:cubicBezTo>
                    <a:pt x="70058" y="8376"/>
                    <a:pt x="68263" y="0"/>
                    <a:pt x="58092" y="0"/>
                  </a:cubicBezTo>
                  <a:cubicBezTo>
                    <a:pt x="47323" y="0"/>
                    <a:pt x="-6523" y="0"/>
                    <a:pt x="656" y="7778"/>
                  </a:cubicBezTo>
                  <a:cubicBezTo>
                    <a:pt x="12622" y="19145"/>
                    <a:pt x="41340" y="13761"/>
                    <a:pt x="71853" y="1376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7"/>
            <p:cNvSpPr/>
            <p:nvPr/>
          </p:nvSpPr>
          <p:spPr>
            <a:xfrm>
              <a:off x="3915288" y="4035899"/>
              <a:ext cx="103945" cy="134401"/>
            </a:xfrm>
            <a:custGeom>
              <a:rect b="b" l="l" r="r" t="t"/>
              <a:pathLst>
                <a:path extrusionOk="0" h="77801" w="60171">
                  <a:moveTo>
                    <a:pt x="59980" y="77801"/>
                  </a:moveTo>
                  <a:cubicBezTo>
                    <a:pt x="62972" y="48485"/>
                    <a:pt x="22288" y="41306"/>
                    <a:pt x="12716" y="3613"/>
                  </a:cubicBezTo>
                  <a:cubicBezTo>
                    <a:pt x="8527" y="-12540"/>
                    <a:pt x="-6430" y="29938"/>
                    <a:pt x="3143" y="43100"/>
                  </a:cubicBezTo>
                  <a:cubicBezTo>
                    <a:pt x="13314" y="56861"/>
                    <a:pt x="44425" y="73015"/>
                    <a:pt x="59980" y="77801"/>
                  </a:cubicBezTo>
                  <a:cubicBezTo>
                    <a:pt x="62972" y="72416"/>
                    <a:pt x="29468" y="43699"/>
                    <a:pt x="59980" y="7780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7"/>
            <p:cNvSpPr/>
            <p:nvPr/>
          </p:nvSpPr>
          <p:spPr>
            <a:xfrm>
              <a:off x="3825694" y="4355390"/>
              <a:ext cx="196695" cy="94230"/>
            </a:xfrm>
            <a:custGeom>
              <a:rect b="b" l="l" r="r" t="t"/>
              <a:pathLst>
                <a:path extrusionOk="0" h="54547" w="113861">
                  <a:moveTo>
                    <a:pt x="106495" y="27946"/>
                  </a:moveTo>
                  <a:cubicBezTo>
                    <a:pt x="101111" y="44698"/>
                    <a:pt x="90940" y="50681"/>
                    <a:pt x="69401" y="54270"/>
                  </a:cubicBezTo>
                  <a:cubicBezTo>
                    <a:pt x="59829" y="56065"/>
                    <a:pt x="52649" y="48886"/>
                    <a:pt x="49059" y="39911"/>
                  </a:cubicBezTo>
                  <a:cubicBezTo>
                    <a:pt x="47265" y="35723"/>
                    <a:pt x="11966" y="39313"/>
                    <a:pt x="0" y="37518"/>
                  </a:cubicBezTo>
                  <a:cubicBezTo>
                    <a:pt x="63418" y="24356"/>
                    <a:pt x="83162" y="9997"/>
                    <a:pt x="105897" y="424"/>
                  </a:cubicBezTo>
                  <a:cubicBezTo>
                    <a:pt x="110085" y="-1371"/>
                    <a:pt x="114871" y="2817"/>
                    <a:pt x="113675" y="7604"/>
                  </a:cubicBezTo>
                  <a:lnTo>
                    <a:pt x="106495" y="279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37"/>
            <p:cNvSpPr/>
            <p:nvPr/>
          </p:nvSpPr>
          <p:spPr>
            <a:xfrm>
              <a:off x="3914516" y="4396404"/>
              <a:ext cx="56843" cy="19636"/>
            </a:xfrm>
            <a:custGeom>
              <a:rect b="b" l="l" r="r" t="t"/>
              <a:pathLst>
                <a:path extrusionOk="0" h="11367" w="32905">
                  <a:moveTo>
                    <a:pt x="32906" y="0"/>
                  </a:moveTo>
                  <a:cubicBezTo>
                    <a:pt x="29316" y="4786"/>
                    <a:pt x="23932" y="8376"/>
                    <a:pt x="17949" y="10171"/>
                  </a:cubicBezTo>
                  <a:cubicBezTo>
                    <a:pt x="14957" y="10769"/>
                    <a:pt x="11966" y="11367"/>
                    <a:pt x="8974" y="11367"/>
                  </a:cubicBezTo>
                  <a:cubicBezTo>
                    <a:pt x="5983" y="11367"/>
                    <a:pt x="2991" y="10769"/>
                    <a:pt x="0" y="9572"/>
                  </a:cubicBezTo>
                  <a:cubicBezTo>
                    <a:pt x="5983" y="8376"/>
                    <a:pt x="11368" y="7778"/>
                    <a:pt x="16752" y="6581"/>
                  </a:cubicBezTo>
                  <a:cubicBezTo>
                    <a:pt x="22735" y="4188"/>
                    <a:pt x="27521" y="2393"/>
                    <a:pt x="32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37"/>
            <p:cNvSpPr/>
            <p:nvPr/>
          </p:nvSpPr>
          <p:spPr>
            <a:xfrm>
              <a:off x="3971190" y="4186736"/>
              <a:ext cx="390059" cy="488169"/>
            </a:xfrm>
            <a:custGeom>
              <a:rect b="b" l="l" r="r" t="t"/>
              <a:pathLst>
                <a:path extrusionOk="0" h="282587" w="225794">
                  <a:moveTo>
                    <a:pt x="25205" y="15556"/>
                  </a:moveTo>
                  <a:cubicBezTo>
                    <a:pt x="30590" y="61025"/>
                    <a:pt x="-5308" y="139401"/>
                    <a:pt x="675" y="184871"/>
                  </a:cubicBezTo>
                  <a:cubicBezTo>
                    <a:pt x="4265" y="214786"/>
                    <a:pt x="25803" y="239914"/>
                    <a:pt x="50932" y="256666"/>
                  </a:cubicBezTo>
                  <a:cubicBezTo>
                    <a:pt x="76060" y="273418"/>
                    <a:pt x="105974" y="284188"/>
                    <a:pt x="135889" y="282392"/>
                  </a:cubicBezTo>
                  <a:cubicBezTo>
                    <a:pt x="165803" y="281196"/>
                    <a:pt x="196316" y="266837"/>
                    <a:pt x="213666" y="242307"/>
                  </a:cubicBezTo>
                  <a:cubicBezTo>
                    <a:pt x="227427" y="223760"/>
                    <a:pt x="231615" y="194444"/>
                    <a:pt x="214863" y="178888"/>
                  </a:cubicBezTo>
                  <a:cubicBezTo>
                    <a:pt x="207085" y="186666"/>
                    <a:pt x="197512" y="194444"/>
                    <a:pt x="186743" y="194444"/>
                  </a:cubicBezTo>
                  <a:cubicBezTo>
                    <a:pt x="170589" y="194444"/>
                    <a:pt x="159820" y="177094"/>
                    <a:pt x="155632" y="160940"/>
                  </a:cubicBezTo>
                  <a:cubicBezTo>
                    <a:pt x="151444" y="145384"/>
                    <a:pt x="149051" y="127436"/>
                    <a:pt x="137085" y="116667"/>
                  </a:cubicBezTo>
                  <a:cubicBezTo>
                    <a:pt x="120333" y="102307"/>
                    <a:pt x="89820" y="105897"/>
                    <a:pt x="79649" y="85555"/>
                  </a:cubicBezTo>
                  <a:cubicBezTo>
                    <a:pt x="76658" y="79573"/>
                    <a:pt x="76658" y="72393"/>
                    <a:pt x="76060" y="65812"/>
                  </a:cubicBezTo>
                  <a:cubicBezTo>
                    <a:pt x="76060" y="43675"/>
                    <a:pt x="76658" y="22137"/>
                    <a:pt x="78453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37"/>
            <p:cNvSpPr/>
            <p:nvPr/>
          </p:nvSpPr>
          <p:spPr>
            <a:xfrm>
              <a:off x="4120479" y="4367194"/>
              <a:ext cx="219716" cy="101577"/>
            </a:xfrm>
            <a:custGeom>
              <a:rect b="b" l="l" r="r" t="t"/>
              <a:pathLst>
                <a:path extrusionOk="0" h="58800" w="127187">
                  <a:moveTo>
                    <a:pt x="9923" y="168"/>
                  </a:moveTo>
                  <a:cubicBezTo>
                    <a:pt x="3940" y="-1029"/>
                    <a:pt x="-1444" y="4356"/>
                    <a:pt x="351" y="10339"/>
                  </a:cubicBezTo>
                  <a:cubicBezTo>
                    <a:pt x="5735" y="34869"/>
                    <a:pt x="35650" y="58202"/>
                    <a:pt x="60180" y="58800"/>
                  </a:cubicBezTo>
                  <a:cubicBezTo>
                    <a:pt x="70351" y="58800"/>
                    <a:pt x="81120" y="55809"/>
                    <a:pt x="90094" y="51023"/>
                  </a:cubicBezTo>
                  <a:cubicBezTo>
                    <a:pt x="82914" y="48031"/>
                    <a:pt x="75735" y="45040"/>
                    <a:pt x="68556" y="42646"/>
                  </a:cubicBezTo>
                  <a:cubicBezTo>
                    <a:pt x="88897" y="43245"/>
                    <a:pt x="109837" y="37262"/>
                    <a:pt x="127188" y="26492"/>
                  </a:cubicBezTo>
                  <a:cubicBezTo>
                    <a:pt x="82914" y="22304"/>
                    <a:pt x="50607" y="14527"/>
                    <a:pt x="9923" y="168"/>
                  </a:cubicBezTo>
                  <a:lnTo>
                    <a:pt x="9923" y="168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37"/>
            <p:cNvSpPr/>
            <p:nvPr/>
          </p:nvSpPr>
          <p:spPr>
            <a:xfrm>
              <a:off x="4194418" y="4417059"/>
              <a:ext cx="84749" cy="12402"/>
            </a:xfrm>
            <a:custGeom>
              <a:rect b="b" l="l" r="r" t="t"/>
              <a:pathLst>
                <a:path extrusionOk="0" h="7179" w="49059">
                  <a:moveTo>
                    <a:pt x="0" y="0"/>
                  </a:moveTo>
                  <a:cubicBezTo>
                    <a:pt x="8376" y="1795"/>
                    <a:pt x="16154" y="2991"/>
                    <a:pt x="24530" y="2991"/>
                  </a:cubicBezTo>
                  <a:cubicBezTo>
                    <a:pt x="28718" y="2991"/>
                    <a:pt x="32906" y="2991"/>
                    <a:pt x="36496" y="2393"/>
                  </a:cubicBezTo>
                  <a:cubicBezTo>
                    <a:pt x="40684" y="1795"/>
                    <a:pt x="44872" y="598"/>
                    <a:pt x="49060" y="0"/>
                  </a:cubicBezTo>
                  <a:cubicBezTo>
                    <a:pt x="45470" y="2393"/>
                    <a:pt x="41880" y="4786"/>
                    <a:pt x="37693" y="5384"/>
                  </a:cubicBezTo>
                  <a:cubicBezTo>
                    <a:pt x="33504" y="6581"/>
                    <a:pt x="29316" y="7180"/>
                    <a:pt x="24530" y="7180"/>
                  </a:cubicBezTo>
                  <a:cubicBezTo>
                    <a:pt x="16154" y="7180"/>
                    <a:pt x="7180" y="538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37"/>
            <p:cNvSpPr/>
            <p:nvPr/>
          </p:nvSpPr>
          <p:spPr>
            <a:xfrm>
              <a:off x="4166531" y="4485227"/>
              <a:ext cx="59119" cy="48982"/>
            </a:xfrm>
            <a:custGeom>
              <a:rect b="b" l="l" r="r" t="t"/>
              <a:pathLst>
                <a:path extrusionOk="0" h="28354" w="34222">
                  <a:moveTo>
                    <a:pt x="0" y="23333"/>
                  </a:moveTo>
                  <a:cubicBezTo>
                    <a:pt x="2393" y="25128"/>
                    <a:pt x="5384" y="25128"/>
                    <a:pt x="8376" y="25128"/>
                  </a:cubicBezTo>
                  <a:cubicBezTo>
                    <a:pt x="11367" y="24530"/>
                    <a:pt x="14359" y="23932"/>
                    <a:pt x="16752" y="22735"/>
                  </a:cubicBezTo>
                  <a:cubicBezTo>
                    <a:pt x="19145" y="21539"/>
                    <a:pt x="20342" y="19743"/>
                    <a:pt x="19743" y="17949"/>
                  </a:cubicBezTo>
                  <a:cubicBezTo>
                    <a:pt x="19145" y="16154"/>
                    <a:pt x="16752" y="14957"/>
                    <a:pt x="13761" y="13761"/>
                  </a:cubicBezTo>
                  <a:lnTo>
                    <a:pt x="14957" y="10171"/>
                  </a:lnTo>
                  <a:cubicBezTo>
                    <a:pt x="19145" y="11368"/>
                    <a:pt x="24530" y="10769"/>
                    <a:pt x="28718" y="8974"/>
                  </a:cubicBezTo>
                  <a:cubicBezTo>
                    <a:pt x="31111" y="7778"/>
                    <a:pt x="31709" y="7180"/>
                    <a:pt x="30513" y="4786"/>
                  </a:cubicBezTo>
                  <a:cubicBezTo>
                    <a:pt x="29316" y="2393"/>
                    <a:pt x="27521" y="1197"/>
                    <a:pt x="25128" y="0"/>
                  </a:cubicBezTo>
                  <a:cubicBezTo>
                    <a:pt x="27521" y="599"/>
                    <a:pt x="30513" y="1795"/>
                    <a:pt x="32307" y="4188"/>
                  </a:cubicBezTo>
                  <a:cubicBezTo>
                    <a:pt x="32906" y="5385"/>
                    <a:pt x="34701" y="6581"/>
                    <a:pt x="34102" y="8974"/>
                  </a:cubicBezTo>
                  <a:cubicBezTo>
                    <a:pt x="33504" y="10769"/>
                    <a:pt x="32307" y="11966"/>
                    <a:pt x="31111" y="12564"/>
                  </a:cubicBezTo>
                  <a:cubicBezTo>
                    <a:pt x="26325" y="15556"/>
                    <a:pt x="20342" y="16752"/>
                    <a:pt x="14359" y="14957"/>
                  </a:cubicBezTo>
                  <a:lnTo>
                    <a:pt x="15555" y="11368"/>
                  </a:lnTo>
                  <a:cubicBezTo>
                    <a:pt x="18547" y="12564"/>
                    <a:pt x="22136" y="13761"/>
                    <a:pt x="23333" y="17949"/>
                  </a:cubicBezTo>
                  <a:cubicBezTo>
                    <a:pt x="23932" y="19743"/>
                    <a:pt x="23932" y="22137"/>
                    <a:pt x="22735" y="23932"/>
                  </a:cubicBezTo>
                  <a:cubicBezTo>
                    <a:pt x="21538" y="25726"/>
                    <a:pt x="19743" y="26325"/>
                    <a:pt x="18547" y="26923"/>
                  </a:cubicBezTo>
                  <a:cubicBezTo>
                    <a:pt x="15555" y="28120"/>
                    <a:pt x="11966" y="28718"/>
                    <a:pt x="8974" y="28120"/>
                  </a:cubicBezTo>
                  <a:cubicBezTo>
                    <a:pt x="5384" y="26923"/>
                    <a:pt x="1795" y="25726"/>
                    <a:pt x="0" y="2333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76" name="Google Shape;1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188" y="1332392"/>
            <a:ext cx="1531802" cy="1211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7" name="Google Shape;12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687" y="1266826"/>
            <a:ext cx="1347279" cy="134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8" name="Google Shape;1278;p37"/>
          <p:cNvPicPr preferRelativeResize="0"/>
          <p:nvPr/>
        </p:nvPicPr>
        <p:blipFill rotWithShape="1">
          <a:blip r:embed="rId5">
            <a:alphaModFix/>
          </a:blip>
          <a:srcRect b="0" l="0" r="74075" t="0"/>
          <a:stretch/>
        </p:blipFill>
        <p:spPr>
          <a:xfrm>
            <a:off x="4911413" y="2836623"/>
            <a:ext cx="1362258" cy="133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9" name="Google Shape;127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1384" y="1266825"/>
            <a:ext cx="961089" cy="1342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0" name="Google Shape;128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5794" y="2835168"/>
            <a:ext cx="1481892" cy="134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1" name="Google Shape;1281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87398" y="2836628"/>
            <a:ext cx="1183014" cy="1339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38"/>
          <p:cNvSpPr txBox="1"/>
          <p:nvPr/>
        </p:nvSpPr>
        <p:spPr>
          <a:xfrm>
            <a:off x="407775" y="281750"/>
            <a:ext cx="370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rPr>
              <a:t>Architectural Design</a:t>
            </a:r>
            <a:endParaRPr/>
          </a:p>
        </p:txBody>
      </p:sp>
      <p:pic>
        <p:nvPicPr>
          <p:cNvPr id="1287" name="Google Shape;12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300" y="516252"/>
            <a:ext cx="4560425" cy="372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88" name="Google Shape;1288;p38"/>
          <p:cNvSpPr txBox="1"/>
          <p:nvPr/>
        </p:nvSpPr>
        <p:spPr>
          <a:xfrm>
            <a:off x="544850" y="1123125"/>
            <a:ext cx="3154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ind Guntur"/>
                <a:ea typeface="Hind Guntur"/>
                <a:cs typeface="Hind Guntur"/>
                <a:sym typeface="Hind Guntur"/>
              </a:rPr>
              <a:t>This is a </a:t>
            </a:r>
            <a:r>
              <a:rPr b="1" lang="en" sz="1200">
                <a:latin typeface="Hind Guntur"/>
                <a:ea typeface="Hind Guntur"/>
                <a:cs typeface="Hind Guntur"/>
                <a:sym typeface="Hind Guntur"/>
              </a:rPr>
              <a:t>system context model</a:t>
            </a:r>
            <a:r>
              <a:rPr lang="en" sz="1200">
                <a:latin typeface="Hind Guntur"/>
                <a:ea typeface="Hind Guntur"/>
                <a:cs typeface="Hind Guntur"/>
                <a:sym typeface="Hind Guntur"/>
              </a:rPr>
              <a:t> of our project, which describes what entities the game interacts with, as well as what is being inputted/outputted throughout the system.</a:t>
            </a:r>
            <a:endParaRPr sz="1200"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289" name="Google Shape;1289;p38"/>
          <p:cNvSpPr txBox="1"/>
          <p:nvPr/>
        </p:nvSpPr>
        <p:spPr>
          <a:xfrm>
            <a:off x="544850" y="2046525"/>
            <a:ext cx="3000000" cy="18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Some of the items our system interacts with include: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203200" lvl="0" marL="2413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Players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2032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Patrons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2032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Minigames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2032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Ducks Unlimited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2032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Duck research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2032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Database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39"/>
          <p:cNvSpPr txBox="1"/>
          <p:nvPr>
            <p:ph type="title"/>
          </p:nvPr>
        </p:nvSpPr>
        <p:spPr>
          <a:xfrm>
            <a:off x="628275" y="470000"/>
            <a:ext cx="444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295" name="Google Shape;1295;p39"/>
          <p:cNvSpPr txBox="1"/>
          <p:nvPr>
            <p:ph idx="1" type="body"/>
          </p:nvPr>
        </p:nvSpPr>
        <p:spPr>
          <a:xfrm>
            <a:off x="916725" y="1734475"/>
            <a:ext cx="17226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Code Security</a:t>
            </a:r>
            <a:endParaRPr b="1" sz="1800"/>
          </a:p>
        </p:txBody>
      </p:sp>
      <p:sp>
        <p:nvSpPr>
          <p:cNvPr id="1296" name="Google Shape;1296;p39"/>
          <p:cNvSpPr txBox="1"/>
          <p:nvPr>
            <p:ph idx="1" type="body"/>
          </p:nvPr>
        </p:nvSpPr>
        <p:spPr>
          <a:xfrm>
            <a:off x="628275" y="2117700"/>
            <a:ext cx="22995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Apply secure coding practices to mitigate the risk of vulnerabilities and exploits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297" name="Google Shape;1297;p39"/>
          <p:cNvSpPr txBox="1"/>
          <p:nvPr>
            <p:ph idx="1" type="body"/>
          </p:nvPr>
        </p:nvSpPr>
        <p:spPr>
          <a:xfrm>
            <a:off x="3160050" y="1734463"/>
            <a:ext cx="25617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Database Protection</a:t>
            </a:r>
            <a:endParaRPr b="1" sz="1800"/>
          </a:p>
        </p:txBody>
      </p:sp>
      <p:sp>
        <p:nvSpPr>
          <p:cNvPr id="1298" name="Google Shape;1298;p39"/>
          <p:cNvSpPr txBox="1"/>
          <p:nvPr>
            <p:ph idx="1" type="body"/>
          </p:nvPr>
        </p:nvSpPr>
        <p:spPr>
          <a:xfrm>
            <a:off x="3160050" y="2117688"/>
            <a:ext cx="25617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Implement robust access controls to restrict unauthorized access to sensitive data</a:t>
            </a:r>
            <a:endParaRPr sz="1500"/>
          </a:p>
        </p:txBody>
      </p:sp>
      <p:sp>
        <p:nvSpPr>
          <p:cNvPr id="1299" name="Google Shape;1299;p39"/>
          <p:cNvSpPr txBox="1"/>
          <p:nvPr>
            <p:ph idx="1" type="body"/>
          </p:nvPr>
        </p:nvSpPr>
        <p:spPr>
          <a:xfrm>
            <a:off x="5954025" y="1734475"/>
            <a:ext cx="25617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Quality Assurance</a:t>
            </a:r>
            <a:endParaRPr b="1" sz="1800"/>
          </a:p>
        </p:txBody>
      </p:sp>
      <p:sp>
        <p:nvSpPr>
          <p:cNvPr id="1300" name="Google Shape;1300;p39"/>
          <p:cNvSpPr txBox="1"/>
          <p:nvPr>
            <p:ph idx="1" type="body"/>
          </p:nvPr>
        </p:nvSpPr>
        <p:spPr>
          <a:xfrm>
            <a:off x="5954025" y="2117700"/>
            <a:ext cx="25617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Conducting frequent code reviews to identify and rectify security loopholes</a:t>
            </a:r>
            <a:endParaRPr sz="1300"/>
          </a:p>
        </p:txBody>
      </p:sp>
      <p:pic>
        <p:nvPicPr>
          <p:cNvPr id="1301" name="Google Shape;1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275" y="1203350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p39"/>
          <p:cNvSpPr txBox="1"/>
          <p:nvPr>
            <p:ph idx="1" type="body"/>
          </p:nvPr>
        </p:nvSpPr>
        <p:spPr>
          <a:xfrm>
            <a:off x="1650600" y="3541825"/>
            <a:ext cx="25617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Collaboration</a:t>
            </a:r>
            <a:endParaRPr b="1" sz="1800"/>
          </a:p>
        </p:txBody>
      </p:sp>
      <p:sp>
        <p:nvSpPr>
          <p:cNvPr id="1303" name="Google Shape;1303;p39"/>
          <p:cNvSpPr txBox="1"/>
          <p:nvPr>
            <p:ph idx="1" type="body"/>
          </p:nvPr>
        </p:nvSpPr>
        <p:spPr>
          <a:xfrm>
            <a:off x="1650600" y="3925050"/>
            <a:ext cx="25617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Foster open communication within the development team to ensure prompt reporting of risks</a:t>
            </a:r>
            <a:endParaRPr sz="1300"/>
          </a:p>
        </p:txBody>
      </p:sp>
      <p:sp>
        <p:nvSpPr>
          <p:cNvPr id="1304" name="Google Shape;1304;p39"/>
          <p:cNvSpPr txBox="1"/>
          <p:nvPr>
            <p:ph idx="1" type="body"/>
          </p:nvPr>
        </p:nvSpPr>
        <p:spPr>
          <a:xfrm>
            <a:off x="4669500" y="3541825"/>
            <a:ext cx="25617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Contingency Planning</a:t>
            </a:r>
            <a:endParaRPr b="1" sz="1800"/>
          </a:p>
        </p:txBody>
      </p:sp>
      <p:sp>
        <p:nvSpPr>
          <p:cNvPr id="1305" name="Google Shape;1305;p39"/>
          <p:cNvSpPr txBox="1"/>
          <p:nvPr>
            <p:ph idx="1" type="body"/>
          </p:nvPr>
        </p:nvSpPr>
        <p:spPr>
          <a:xfrm>
            <a:off x="4669500" y="3925050"/>
            <a:ext cx="25617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Mindfully and consistently updating security protocols to properly handle </a:t>
            </a:r>
            <a:r>
              <a:rPr lang="en" sz="1300">
                <a:solidFill>
                  <a:srgbClr val="000000"/>
                </a:solidFill>
              </a:rPr>
              <a:t>vulnerabilities</a:t>
            </a:r>
            <a:endParaRPr sz="1300"/>
          </a:p>
        </p:txBody>
      </p:sp>
      <p:pic>
        <p:nvPicPr>
          <p:cNvPr id="1306" name="Google Shape;130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750" y="3010700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Google Shape;1307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7125" y="3008376"/>
            <a:ext cx="548640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2300" y="1203350"/>
            <a:ext cx="457201" cy="45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9" name="Google Shape;1309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49425" y="1203350"/>
            <a:ext cx="457201" cy="45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40"/>
          <p:cNvSpPr txBox="1"/>
          <p:nvPr>
            <p:ph type="title"/>
          </p:nvPr>
        </p:nvSpPr>
        <p:spPr>
          <a:xfrm>
            <a:off x="720000" y="375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sp>
        <p:nvSpPr>
          <p:cNvPr id="1315" name="Google Shape;1315;p40"/>
          <p:cNvSpPr txBox="1"/>
          <p:nvPr>
            <p:ph idx="1" type="subTitle"/>
          </p:nvPr>
        </p:nvSpPr>
        <p:spPr>
          <a:xfrm>
            <a:off x="720000" y="2047288"/>
            <a:ext cx="24660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As a young player, I want to play fun </a:t>
            </a:r>
            <a:r>
              <a:rPr lang="en" sz="1100">
                <a:solidFill>
                  <a:srgbClr val="000000"/>
                </a:solidFill>
              </a:rPr>
              <a:t>mini games</a:t>
            </a:r>
            <a:r>
              <a:rPr lang="en" sz="1100">
                <a:solidFill>
                  <a:srgbClr val="000000"/>
                </a:solidFill>
              </a:rPr>
              <a:t> so that I can be entertained and have a fun experience with the game.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40"/>
          <p:cNvSpPr txBox="1"/>
          <p:nvPr>
            <p:ph idx="2" type="subTitle"/>
          </p:nvPr>
        </p:nvSpPr>
        <p:spPr>
          <a:xfrm>
            <a:off x="720000" y="1748217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Young children</a:t>
            </a:r>
            <a:endParaRPr/>
          </a:p>
        </p:txBody>
      </p:sp>
      <p:sp>
        <p:nvSpPr>
          <p:cNvPr id="1317" name="Google Shape;1317;p40"/>
          <p:cNvSpPr txBox="1"/>
          <p:nvPr>
            <p:ph idx="3" type="subTitle"/>
          </p:nvPr>
        </p:nvSpPr>
        <p:spPr>
          <a:xfrm>
            <a:off x="3339000" y="2083063"/>
            <a:ext cx="24660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As a parent, I want my children to be able to learn about the environment so that they can understand the importance of conservation.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40"/>
          <p:cNvSpPr txBox="1"/>
          <p:nvPr>
            <p:ph idx="4" type="subTitle"/>
          </p:nvPr>
        </p:nvSpPr>
        <p:spPr>
          <a:xfrm>
            <a:off x="3339000" y="1748217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Parents</a:t>
            </a:r>
            <a:endParaRPr/>
          </a:p>
        </p:txBody>
      </p:sp>
      <p:sp>
        <p:nvSpPr>
          <p:cNvPr id="1319" name="Google Shape;1319;p40"/>
          <p:cNvSpPr txBox="1"/>
          <p:nvPr>
            <p:ph idx="5" type="subTitle"/>
          </p:nvPr>
        </p:nvSpPr>
        <p:spPr>
          <a:xfrm>
            <a:off x="5958000" y="2083063"/>
            <a:ext cx="24660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As a privacy-minded player of your game, I would like my account to be secure so that my data and progress is protected.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40"/>
          <p:cNvSpPr txBox="1"/>
          <p:nvPr>
            <p:ph idx="6" type="subTitle"/>
          </p:nvPr>
        </p:nvSpPr>
        <p:spPr>
          <a:xfrm>
            <a:off x="5957813" y="1744892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</a:t>
            </a:r>
            <a:endParaRPr/>
          </a:p>
        </p:txBody>
      </p:sp>
      <p:sp>
        <p:nvSpPr>
          <p:cNvPr id="1321" name="Google Shape;1321;p40"/>
          <p:cNvSpPr txBox="1"/>
          <p:nvPr>
            <p:ph idx="7" type="subTitle"/>
          </p:nvPr>
        </p:nvSpPr>
        <p:spPr>
          <a:xfrm>
            <a:off x="1893225" y="3792475"/>
            <a:ext cx="24660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As a patron, I would like my financial information to be secure so that after I donate I don’t have to worry about my information getting leaked or misused.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40"/>
          <p:cNvSpPr txBox="1"/>
          <p:nvPr>
            <p:ph idx="8" type="subTitle"/>
          </p:nvPr>
        </p:nvSpPr>
        <p:spPr>
          <a:xfrm>
            <a:off x="2697088" y="3539913"/>
            <a:ext cx="10155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Patrons</a:t>
            </a:r>
            <a:endParaRPr/>
          </a:p>
        </p:txBody>
      </p:sp>
      <p:sp>
        <p:nvSpPr>
          <p:cNvPr id="1323" name="Google Shape;1323;p40"/>
          <p:cNvSpPr txBox="1"/>
          <p:nvPr>
            <p:ph idx="9" type="subTitle"/>
          </p:nvPr>
        </p:nvSpPr>
        <p:spPr>
          <a:xfrm>
            <a:off x="4634100" y="3749550"/>
            <a:ext cx="24660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As someone who loves nature, I would like to be more educated on the different species of ducks so that I can know more about each of the duck species when I see them.</a:t>
            </a:r>
            <a:endParaRPr/>
          </a:p>
        </p:txBody>
      </p:sp>
      <p:sp>
        <p:nvSpPr>
          <p:cNvPr id="1324" name="Google Shape;1324;p40"/>
          <p:cNvSpPr txBox="1"/>
          <p:nvPr>
            <p:ph idx="13" type="subTitle"/>
          </p:nvPr>
        </p:nvSpPr>
        <p:spPr>
          <a:xfrm>
            <a:off x="4634100" y="3504004"/>
            <a:ext cx="24660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Nature</a:t>
            </a:r>
            <a:endParaRPr/>
          </a:p>
        </p:txBody>
      </p:sp>
      <p:grpSp>
        <p:nvGrpSpPr>
          <p:cNvPr id="1325" name="Google Shape;1325;p40"/>
          <p:cNvGrpSpPr/>
          <p:nvPr/>
        </p:nvGrpSpPr>
        <p:grpSpPr>
          <a:xfrm>
            <a:off x="5659271" y="3097083"/>
            <a:ext cx="348547" cy="346854"/>
            <a:chOff x="6409689" y="3330293"/>
            <a:chExt cx="404911" cy="402944"/>
          </a:xfrm>
        </p:grpSpPr>
        <p:sp>
          <p:nvSpPr>
            <p:cNvPr id="1326" name="Google Shape;1326;p40"/>
            <p:cNvSpPr/>
            <p:nvPr/>
          </p:nvSpPr>
          <p:spPr>
            <a:xfrm>
              <a:off x="6467543" y="3553774"/>
              <a:ext cx="224896" cy="131077"/>
            </a:xfrm>
            <a:custGeom>
              <a:rect b="b" l="l" r="r" t="t"/>
              <a:pathLst>
                <a:path extrusionOk="0" h="131077" w="224896">
                  <a:moveTo>
                    <a:pt x="149950" y="181"/>
                  </a:moveTo>
                  <a:cubicBezTo>
                    <a:pt x="131614" y="1709"/>
                    <a:pt x="116844" y="9349"/>
                    <a:pt x="102582" y="16989"/>
                  </a:cubicBezTo>
                  <a:cubicBezTo>
                    <a:pt x="94433" y="21064"/>
                    <a:pt x="86793" y="25138"/>
                    <a:pt x="79153" y="28194"/>
                  </a:cubicBezTo>
                  <a:cubicBezTo>
                    <a:pt x="59290" y="35325"/>
                    <a:pt x="37898" y="36853"/>
                    <a:pt x="13451" y="33797"/>
                  </a:cubicBezTo>
                  <a:cubicBezTo>
                    <a:pt x="9376" y="33287"/>
                    <a:pt x="5302" y="34815"/>
                    <a:pt x="2755" y="37871"/>
                  </a:cubicBezTo>
                  <a:cubicBezTo>
                    <a:pt x="208" y="40927"/>
                    <a:pt x="-810" y="45511"/>
                    <a:pt x="718" y="49077"/>
                  </a:cubicBezTo>
                  <a:cubicBezTo>
                    <a:pt x="9376" y="74543"/>
                    <a:pt x="25675" y="96443"/>
                    <a:pt x="44520" y="108158"/>
                  </a:cubicBezTo>
                  <a:cubicBezTo>
                    <a:pt x="56234" y="115288"/>
                    <a:pt x="72533" y="121910"/>
                    <a:pt x="91377" y="125984"/>
                  </a:cubicBezTo>
                  <a:cubicBezTo>
                    <a:pt x="99526" y="127512"/>
                    <a:pt x="116334" y="131077"/>
                    <a:pt x="136198" y="131077"/>
                  </a:cubicBezTo>
                  <a:cubicBezTo>
                    <a:pt x="157589" y="131077"/>
                    <a:pt x="182037" y="127003"/>
                    <a:pt x="200373" y="113251"/>
                  </a:cubicBezTo>
                  <a:cubicBezTo>
                    <a:pt x="215143" y="102555"/>
                    <a:pt x="223292" y="86257"/>
                    <a:pt x="224820" y="67412"/>
                  </a:cubicBezTo>
                  <a:cubicBezTo>
                    <a:pt x="225330" y="57735"/>
                    <a:pt x="223292" y="48058"/>
                    <a:pt x="218708" y="38381"/>
                  </a:cubicBezTo>
                  <a:cubicBezTo>
                    <a:pt x="205975" y="13424"/>
                    <a:pt x="178471" y="-1856"/>
                    <a:pt x="149950" y="181"/>
                  </a:cubicBezTo>
                  <a:close/>
                  <a:moveTo>
                    <a:pt x="200373" y="65884"/>
                  </a:moveTo>
                  <a:cubicBezTo>
                    <a:pt x="199354" y="78108"/>
                    <a:pt x="194770" y="87785"/>
                    <a:pt x="185602" y="94406"/>
                  </a:cubicBezTo>
                  <a:cubicBezTo>
                    <a:pt x="167776" y="107649"/>
                    <a:pt x="132632" y="111214"/>
                    <a:pt x="95961" y="103065"/>
                  </a:cubicBezTo>
                  <a:cubicBezTo>
                    <a:pt x="80173" y="99499"/>
                    <a:pt x="65911" y="94406"/>
                    <a:pt x="56743" y="88294"/>
                  </a:cubicBezTo>
                  <a:cubicBezTo>
                    <a:pt x="46557" y="81673"/>
                    <a:pt x="37389" y="71487"/>
                    <a:pt x="30259" y="58753"/>
                  </a:cubicBezTo>
                  <a:cubicBezTo>
                    <a:pt x="50632" y="59263"/>
                    <a:pt x="68967" y="56716"/>
                    <a:pt x="86793" y="50604"/>
                  </a:cubicBezTo>
                  <a:cubicBezTo>
                    <a:pt x="96471" y="47039"/>
                    <a:pt x="105129" y="42455"/>
                    <a:pt x="113788" y="37871"/>
                  </a:cubicBezTo>
                  <a:cubicBezTo>
                    <a:pt x="126521" y="31250"/>
                    <a:pt x="138745" y="24629"/>
                    <a:pt x="151987" y="23610"/>
                  </a:cubicBezTo>
                  <a:cubicBezTo>
                    <a:pt x="171341" y="22082"/>
                    <a:pt x="189167" y="32269"/>
                    <a:pt x="197317" y="48567"/>
                  </a:cubicBezTo>
                  <a:cubicBezTo>
                    <a:pt x="199863" y="54679"/>
                    <a:pt x="200882" y="60791"/>
                    <a:pt x="200373" y="65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40"/>
            <p:cNvSpPr/>
            <p:nvPr/>
          </p:nvSpPr>
          <p:spPr>
            <a:xfrm>
              <a:off x="6409689" y="3330293"/>
              <a:ext cx="404911" cy="402944"/>
            </a:xfrm>
            <a:custGeom>
              <a:rect b="b" l="l" r="r" t="t"/>
              <a:pathLst>
                <a:path extrusionOk="0" h="402944" w="404911">
                  <a:moveTo>
                    <a:pt x="401346" y="67300"/>
                  </a:moveTo>
                  <a:cubicBezTo>
                    <a:pt x="399309" y="64753"/>
                    <a:pt x="395744" y="63226"/>
                    <a:pt x="392688" y="63226"/>
                  </a:cubicBezTo>
                  <a:lnTo>
                    <a:pt x="330041" y="63226"/>
                  </a:lnTo>
                  <a:cubicBezTo>
                    <a:pt x="324948" y="52020"/>
                    <a:pt x="317817" y="41325"/>
                    <a:pt x="308650" y="32157"/>
                  </a:cubicBezTo>
                  <a:cubicBezTo>
                    <a:pt x="289295" y="12803"/>
                    <a:pt x="264338" y="1598"/>
                    <a:pt x="237345" y="70"/>
                  </a:cubicBezTo>
                  <a:cubicBezTo>
                    <a:pt x="207804" y="-949"/>
                    <a:pt x="180300" y="9237"/>
                    <a:pt x="158909" y="29610"/>
                  </a:cubicBezTo>
                  <a:cubicBezTo>
                    <a:pt x="137517" y="49983"/>
                    <a:pt x="126312" y="77487"/>
                    <a:pt x="126312" y="106518"/>
                  </a:cubicBezTo>
                  <a:cubicBezTo>
                    <a:pt x="126312" y="136568"/>
                    <a:pt x="139045" y="165090"/>
                    <a:pt x="160946" y="184954"/>
                  </a:cubicBezTo>
                  <a:cubicBezTo>
                    <a:pt x="150250" y="191066"/>
                    <a:pt x="134461" y="197687"/>
                    <a:pt x="114597" y="197177"/>
                  </a:cubicBezTo>
                  <a:cubicBezTo>
                    <a:pt x="86075" y="196668"/>
                    <a:pt x="66212" y="182407"/>
                    <a:pt x="59081" y="176295"/>
                  </a:cubicBezTo>
                  <a:cubicBezTo>
                    <a:pt x="57044" y="174258"/>
                    <a:pt x="53988" y="173749"/>
                    <a:pt x="51441" y="173749"/>
                  </a:cubicBezTo>
                  <a:cubicBezTo>
                    <a:pt x="44820" y="173749"/>
                    <a:pt x="28522" y="175277"/>
                    <a:pt x="15280" y="189028"/>
                  </a:cubicBezTo>
                  <a:cubicBezTo>
                    <a:pt x="5602" y="198706"/>
                    <a:pt x="0" y="211439"/>
                    <a:pt x="0" y="225190"/>
                  </a:cubicBezTo>
                  <a:lnTo>
                    <a:pt x="0" y="240979"/>
                  </a:lnTo>
                  <a:cubicBezTo>
                    <a:pt x="0" y="330111"/>
                    <a:pt x="72833" y="402944"/>
                    <a:pt x="161965" y="402944"/>
                  </a:cubicBezTo>
                  <a:lnTo>
                    <a:pt x="237854" y="402944"/>
                  </a:lnTo>
                  <a:cubicBezTo>
                    <a:pt x="267904" y="402944"/>
                    <a:pt x="296935" y="391739"/>
                    <a:pt x="318836" y="371366"/>
                  </a:cubicBezTo>
                  <a:cubicBezTo>
                    <a:pt x="341246" y="350484"/>
                    <a:pt x="354489" y="322980"/>
                    <a:pt x="355507" y="292930"/>
                  </a:cubicBezTo>
                  <a:cubicBezTo>
                    <a:pt x="357036" y="259315"/>
                    <a:pt x="343793" y="227228"/>
                    <a:pt x="319346" y="204308"/>
                  </a:cubicBezTo>
                  <a:cubicBezTo>
                    <a:pt x="310687" y="196159"/>
                    <a:pt x="309159" y="181898"/>
                    <a:pt x="316799" y="172730"/>
                  </a:cubicBezTo>
                  <a:cubicBezTo>
                    <a:pt x="322911" y="165600"/>
                    <a:pt x="327495" y="157450"/>
                    <a:pt x="331060" y="148792"/>
                  </a:cubicBezTo>
                  <a:cubicBezTo>
                    <a:pt x="368750" y="143699"/>
                    <a:pt x="399818" y="113649"/>
                    <a:pt x="404911" y="75959"/>
                  </a:cubicBezTo>
                  <a:cubicBezTo>
                    <a:pt x="404911" y="73412"/>
                    <a:pt x="403893" y="69847"/>
                    <a:pt x="401346" y="67300"/>
                  </a:cubicBezTo>
                  <a:lnTo>
                    <a:pt x="401346" y="67300"/>
                  </a:lnTo>
                  <a:close/>
                  <a:moveTo>
                    <a:pt x="297954" y="158469"/>
                  </a:moveTo>
                  <a:cubicBezTo>
                    <a:pt x="282674" y="177314"/>
                    <a:pt x="285221" y="205327"/>
                    <a:pt x="303047" y="222134"/>
                  </a:cubicBezTo>
                  <a:cubicBezTo>
                    <a:pt x="322401" y="239961"/>
                    <a:pt x="333097" y="265936"/>
                    <a:pt x="332079" y="292421"/>
                  </a:cubicBezTo>
                  <a:cubicBezTo>
                    <a:pt x="330041" y="340297"/>
                    <a:pt x="287767" y="379515"/>
                    <a:pt x="237854" y="379515"/>
                  </a:cubicBezTo>
                  <a:lnTo>
                    <a:pt x="161965" y="379515"/>
                  </a:lnTo>
                  <a:cubicBezTo>
                    <a:pt x="85566" y="379515"/>
                    <a:pt x="23429" y="317378"/>
                    <a:pt x="23429" y="240979"/>
                  </a:cubicBezTo>
                  <a:lnTo>
                    <a:pt x="23429" y="225190"/>
                  </a:lnTo>
                  <a:cubicBezTo>
                    <a:pt x="23429" y="217550"/>
                    <a:pt x="26485" y="210929"/>
                    <a:pt x="31578" y="205836"/>
                  </a:cubicBezTo>
                  <a:cubicBezTo>
                    <a:pt x="36671" y="200743"/>
                    <a:pt x="43292" y="198706"/>
                    <a:pt x="47367" y="198196"/>
                  </a:cubicBezTo>
                  <a:cubicBezTo>
                    <a:pt x="60100" y="207873"/>
                    <a:pt x="83020" y="221116"/>
                    <a:pt x="114088" y="221625"/>
                  </a:cubicBezTo>
                  <a:cubicBezTo>
                    <a:pt x="114597" y="221625"/>
                    <a:pt x="115107" y="221625"/>
                    <a:pt x="115616" y="221625"/>
                  </a:cubicBezTo>
                  <a:cubicBezTo>
                    <a:pt x="152287" y="221625"/>
                    <a:pt x="178263" y="203289"/>
                    <a:pt x="187940" y="195140"/>
                  </a:cubicBezTo>
                  <a:cubicBezTo>
                    <a:pt x="190996" y="192594"/>
                    <a:pt x="192524" y="189028"/>
                    <a:pt x="192015" y="185463"/>
                  </a:cubicBezTo>
                  <a:cubicBezTo>
                    <a:pt x="192015" y="181898"/>
                    <a:pt x="189977" y="178333"/>
                    <a:pt x="186922" y="176295"/>
                  </a:cubicBezTo>
                  <a:cubicBezTo>
                    <a:pt x="163493" y="161016"/>
                    <a:pt x="149741" y="135040"/>
                    <a:pt x="149741" y="107028"/>
                  </a:cubicBezTo>
                  <a:cubicBezTo>
                    <a:pt x="149741" y="84108"/>
                    <a:pt x="158909" y="62716"/>
                    <a:pt x="175207" y="46927"/>
                  </a:cubicBezTo>
                  <a:cubicBezTo>
                    <a:pt x="191506" y="31138"/>
                    <a:pt x="213406" y="22989"/>
                    <a:pt x="236326" y="24008"/>
                  </a:cubicBezTo>
                  <a:cubicBezTo>
                    <a:pt x="279109" y="25536"/>
                    <a:pt x="314762" y="61698"/>
                    <a:pt x="315780" y="104481"/>
                  </a:cubicBezTo>
                  <a:cubicBezTo>
                    <a:pt x="316290" y="124344"/>
                    <a:pt x="310178" y="143189"/>
                    <a:pt x="297954" y="158469"/>
                  </a:cubicBezTo>
                  <a:lnTo>
                    <a:pt x="297954" y="158469"/>
                  </a:lnTo>
                  <a:close/>
                  <a:moveTo>
                    <a:pt x="338190" y="123835"/>
                  </a:moveTo>
                  <a:cubicBezTo>
                    <a:pt x="339209" y="117214"/>
                    <a:pt x="339718" y="110593"/>
                    <a:pt x="339718" y="103971"/>
                  </a:cubicBezTo>
                  <a:cubicBezTo>
                    <a:pt x="339718" y="98369"/>
                    <a:pt x="338699" y="92766"/>
                    <a:pt x="337681" y="87164"/>
                  </a:cubicBezTo>
                  <a:lnTo>
                    <a:pt x="377409" y="87164"/>
                  </a:lnTo>
                  <a:cubicBezTo>
                    <a:pt x="370787" y="104481"/>
                    <a:pt x="356526" y="117723"/>
                    <a:pt x="338190" y="123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40"/>
            <p:cNvSpPr/>
            <p:nvPr/>
          </p:nvSpPr>
          <p:spPr>
            <a:xfrm>
              <a:off x="6658747" y="3405743"/>
              <a:ext cx="23428" cy="23428"/>
            </a:xfrm>
            <a:custGeom>
              <a:rect b="b" l="l" r="r" t="t"/>
              <a:pathLst>
                <a:path extrusionOk="0" h="23428" w="23428">
                  <a:moveTo>
                    <a:pt x="23429" y="11714"/>
                  </a:moveTo>
                  <a:cubicBezTo>
                    <a:pt x="23429" y="18184"/>
                    <a:pt x="18184" y="23429"/>
                    <a:pt x="11714" y="23429"/>
                  </a:cubicBezTo>
                  <a:cubicBezTo>
                    <a:pt x="5244" y="23429"/>
                    <a:pt x="-1" y="18184"/>
                    <a:pt x="-1" y="11714"/>
                  </a:cubicBezTo>
                  <a:cubicBezTo>
                    <a:pt x="-1" y="5245"/>
                    <a:pt x="5244" y="0"/>
                    <a:pt x="11714" y="0"/>
                  </a:cubicBezTo>
                  <a:cubicBezTo>
                    <a:pt x="18184" y="0"/>
                    <a:pt x="23429" y="5245"/>
                    <a:pt x="23429" y="11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9" name="Google Shape;1329;p40"/>
          <p:cNvGrpSpPr/>
          <p:nvPr/>
        </p:nvGrpSpPr>
        <p:grpSpPr>
          <a:xfrm>
            <a:off x="4397184" y="1251507"/>
            <a:ext cx="348109" cy="348109"/>
            <a:chOff x="5543330" y="2691672"/>
            <a:chExt cx="404402" cy="404402"/>
          </a:xfrm>
        </p:grpSpPr>
        <p:sp>
          <p:nvSpPr>
            <p:cNvPr id="1330" name="Google Shape;1330;p40"/>
            <p:cNvSpPr/>
            <p:nvPr/>
          </p:nvSpPr>
          <p:spPr>
            <a:xfrm>
              <a:off x="5697264" y="2739039"/>
              <a:ext cx="97791" cy="119181"/>
            </a:xfrm>
            <a:custGeom>
              <a:rect b="b" l="l" r="r" t="t"/>
              <a:pathLst>
                <a:path extrusionOk="0" h="119181" w="97791">
                  <a:moveTo>
                    <a:pt x="68641" y="95753"/>
                  </a:moveTo>
                  <a:lnTo>
                    <a:pt x="74753" y="111542"/>
                  </a:lnTo>
                  <a:cubicBezTo>
                    <a:pt x="76790" y="116126"/>
                    <a:pt x="80864" y="119182"/>
                    <a:pt x="85958" y="119182"/>
                  </a:cubicBezTo>
                  <a:cubicBezTo>
                    <a:pt x="87486" y="119182"/>
                    <a:pt x="89013" y="119182"/>
                    <a:pt x="90032" y="118163"/>
                  </a:cubicBezTo>
                  <a:cubicBezTo>
                    <a:pt x="96144" y="115616"/>
                    <a:pt x="99200" y="108995"/>
                    <a:pt x="97163" y="102883"/>
                  </a:cubicBezTo>
                  <a:lnTo>
                    <a:pt x="62019" y="9168"/>
                  </a:lnTo>
                  <a:cubicBezTo>
                    <a:pt x="62019" y="9168"/>
                    <a:pt x="62019" y="9168"/>
                    <a:pt x="62019" y="8659"/>
                  </a:cubicBezTo>
                  <a:cubicBezTo>
                    <a:pt x="59982" y="3565"/>
                    <a:pt x="54889" y="0"/>
                    <a:pt x="49286" y="0"/>
                  </a:cubicBezTo>
                  <a:cubicBezTo>
                    <a:pt x="49286" y="0"/>
                    <a:pt x="49286" y="0"/>
                    <a:pt x="49286" y="0"/>
                  </a:cubicBezTo>
                  <a:cubicBezTo>
                    <a:pt x="43684" y="0"/>
                    <a:pt x="38591" y="3565"/>
                    <a:pt x="36553" y="8659"/>
                  </a:cubicBezTo>
                  <a:cubicBezTo>
                    <a:pt x="36553" y="8659"/>
                    <a:pt x="36553" y="8659"/>
                    <a:pt x="36553" y="9168"/>
                  </a:cubicBezTo>
                  <a:lnTo>
                    <a:pt x="901" y="102883"/>
                  </a:lnTo>
                  <a:cubicBezTo>
                    <a:pt x="-1646" y="108995"/>
                    <a:pt x="1410" y="115616"/>
                    <a:pt x="7522" y="118163"/>
                  </a:cubicBezTo>
                  <a:cubicBezTo>
                    <a:pt x="13634" y="120710"/>
                    <a:pt x="20255" y="117654"/>
                    <a:pt x="22801" y="111542"/>
                  </a:cubicBezTo>
                  <a:lnTo>
                    <a:pt x="28913" y="95753"/>
                  </a:lnTo>
                  <a:lnTo>
                    <a:pt x="68641" y="95753"/>
                  </a:lnTo>
                  <a:lnTo>
                    <a:pt x="68641" y="95753"/>
                  </a:lnTo>
                  <a:close/>
                  <a:moveTo>
                    <a:pt x="48268" y="41765"/>
                  </a:moveTo>
                  <a:lnTo>
                    <a:pt x="59473" y="71815"/>
                  </a:lnTo>
                  <a:lnTo>
                    <a:pt x="36553" y="71815"/>
                  </a:lnTo>
                  <a:lnTo>
                    <a:pt x="48268" y="4176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40"/>
            <p:cNvSpPr/>
            <p:nvPr/>
          </p:nvSpPr>
          <p:spPr>
            <a:xfrm>
              <a:off x="5609542" y="2929526"/>
              <a:ext cx="81014" cy="118162"/>
            </a:xfrm>
            <a:custGeom>
              <a:rect b="b" l="l" r="r" t="t"/>
              <a:pathLst>
                <a:path extrusionOk="0" h="118162" w="81014">
                  <a:moveTo>
                    <a:pt x="67231" y="51951"/>
                  </a:moveTo>
                  <a:cubicBezTo>
                    <a:pt x="70796" y="46858"/>
                    <a:pt x="72833" y="40236"/>
                    <a:pt x="72833" y="33615"/>
                  </a:cubicBezTo>
                  <a:cubicBezTo>
                    <a:pt x="72833" y="15280"/>
                    <a:pt x="57554" y="0"/>
                    <a:pt x="39218" y="0"/>
                  </a:cubicBezTo>
                  <a:lnTo>
                    <a:pt x="11715" y="0"/>
                  </a:lnTo>
                  <a:cubicBezTo>
                    <a:pt x="5093" y="0"/>
                    <a:pt x="0" y="5093"/>
                    <a:pt x="0" y="11714"/>
                  </a:cubicBezTo>
                  <a:lnTo>
                    <a:pt x="0" y="106448"/>
                  </a:lnTo>
                  <a:cubicBezTo>
                    <a:pt x="0" y="109504"/>
                    <a:pt x="1019" y="112560"/>
                    <a:pt x="3565" y="114598"/>
                  </a:cubicBezTo>
                  <a:cubicBezTo>
                    <a:pt x="5603" y="116635"/>
                    <a:pt x="8659" y="118163"/>
                    <a:pt x="11715" y="118163"/>
                  </a:cubicBezTo>
                  <a:lnTo>
                    <a:pt x="11715" y="118163"/>
                  </a:lnTo>
                  <a:cubicBezTo>
                    <a:pt x="11715" y="118163"/>
                    <a:pt x="37181" y="118163"/>
                    <a:pt x="43802" y="118163"/>
                  </a:cubicBezTo>
                  <a:cubicBezTo>
                    <a:pt x="64175" y="118163"/>
                    <a:pt x="80982" y="101355"/>
                    <a:pt x="80982" y="80982"/>
                  </a:cubicBezTo>
                  <a:cubicBezTo>
                    <a:pt x="81492" y="69777"/>
                    <a:pt x="75889" y="59081"/>
                    <a:pt x="67231" y="51951"/>
                  </a:cubicBezTo>
                  <a:close/>
                  <a:moveTo>
                    <a:pt x="39218" y="23938"/>
                  </a:moveTo>
                  <a:cubicBezTo>
                    <a:pt x="44821" y="23938"/>
                    <a:pt x="49404" y="28522"/>
                    <a:pt x="49404" y="34125"/>
                  </a:cubicBezTo>
                  <a:cubicBezTo>
                    <a:pt x="49404" y="39727"/>
                    <a:pt x="44821" y="44311"/>
                    <a:pt x="39218" y="44311"/>
                  </a:cubicBezTo>
                  <a:cubicBezTo>
                    <a:pt x="37181" y="44311"/>
                    <a:pt x="23429" y="44311"/>
                    <a:pt x="23429" y="44311"/>
                  </a:cubicBezTo>
                  <a:lnTo>
                    <a:pt x="23429" y="24447"/>
                  </a:lnTo>
                  <a:lnTo>
                    <a:pt x="39218" y="24447"/>
                  </a:lnTo>
                  <a:close/>
                  <a:moveTo>
                    <a:pt x="43802" y="94734"/>
                  </a:moveTo>
                  <a:cubicBezTo>
                    <a:pt x="40237" y="94734"/>
                    <a:pt x="31069" y="94734"/>
                    <a:pt x="23429" y="94734"/>
                  </a:cubicBezTo>
                  <a:lnTo>
                    <a:pt x="23429" y="67740"/>
                  </a:lnTo>
                  <a:cubicBezTo>
                    <a:pt x="25466" y="67740"/>
                    <a:pt x="43802" y="67740"/>
                    <a:pt x="43802" y="67740"/>
                  </a:cubicBezTo>
                  <a:cubicBezTo>
                    <a:pt x="51442" y="67740"/>
                    <a:pt x="57554" y="73852"/>
                    <a:pt x="57554" y="81492"/>
                  </a:cubicBezTo>
                  <a:cubicBezTo>
                    <a:pt x="57554" y="88622"/>
                    <a:pt x="51442" y="94734"/>
                    <a:pt x="43802" y="94734"/>
                  </a:cubicBezTo>
                  <a:lnTo>
                    <a:pt x="43802" y="9473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5543330" y="2691672"/>
              <a:ext cx="404402" cy="404402"/>
            </a:xfrm>
            <a:custGeom>
              <a:rect b="b" l="l" r="r" t="t"/>
              <a:pathLst>
                <a:path extrusionOk="0" h="404402" w="404402">
                  <a:moveTo>
                    <a:pt x="392688" y="190487"/>
                  </a:moveTo>
                  <a:lnTo>
                    <a:pt x="309159" y="190487"/>
                  </a:lnTo>
                  <a:lnTo>
                    <a:pt x="309159" y="11714"/>
                  </a:lnTo>
                  <a:cubicBezTo>
                    <a:pt x="309159" y="5093"/>
                    <a:pt x="304066" y="0"/>
                    <a:pt x="297445" y="0"/>
                  </a:cubicBezTo>
                  <a:lnTo>
                    <a:pt x="106958" y="0"/>
                  </a:lnTo>
                  <a:cubicBezTo>
                    <a:pt x="100337" y="0"/>
                    <a:pt x="95243" y="5093"/>
                    <a:pt x="95243" y="11714"/>
                  </a:cubicBezTo>
                  <a:lnTo>
                    <a:pt x="95243" y="190487"/>
                  </a:lnTo>
                  <a:lnTo>
                    <a:pt x="11715" y="190487"/>
                  </a:lnTo>
                  <a:cubicBezTo>
                    <a:pt x="5093" y="190487"/>
                    <a:pt x="0" y="195580"/>
                    <a:pt x="0" y="202201"/>
                  </a:cubicBezTo>
                  <a:lnTo>
                    <a:pt x="0" y="392688"/>
                  </a:lnTo>
                  <a:cubicBezTo>
                    <a:pt x="0" y="399309"/>
                    <a:pt x="5093" y="404402"/>
                    <a:pt x="11715" y="404402"/>
                  </a:cubicBezTo>
                  <a:lnTo>
                    <a:pt x="392688" y="404402"/>
                  </a:lnTo>
                  <a:cubicBezTo>
                    <a:pt x="399309" y="404402"/>
                    <a:pt x="404403" y="399309"/>
                    <a:pt x="404403" y="392688"/>
                  </a:cubicBezTo>
                  <a:lnTo>
                    <a:pt x="404403" y="202201"/>
                  </a:lnTo>
                  <a:cubicBezTo>
                    <a:pt x="404403" y="195580"/>
                    <a:pt x="399309" y="190487"/>
                    <a:pt x="392688" y="190487"/>
                  </a:cubicBezTo>
                  <a:close/>
                  <a:moveTo>
                    <a:pt x="118673" y="23429"/>
                  </a:moveTo>
                  <a:lnTo>
                    <a:pt x="285221" y="23429"/>
                  </a:lnTo>
                  <a:lnTo>
                    <a:pt x="285221" y="189977"/>
                  </a:lnTo>
                  <a:lnTo>
                    <a:pt x="118673" y="189977"/>
                  </a:lnTo>
                  <a:lnTo>
                    <a:pt x="118673" y="23429"/>
                  </a:lnTo>
                  <a:close/>
                  <a:moveTo>
                    <a:pt x="23429" y="213916"/>
                  </a:moveTo>
                  <a:lnTo>
                    <a:pt x="189978" y="213916"/>
                  </a:lnTo>
                  <a:lnTo>
                    <a:pt x="189978" y="380464"/>
                  </a:lnTo>
                  <a:lnTo>
                    <a:pt x="23429" y="380464"/>
                  </a:lnTo>
                  <a:lnTo>
                    <a:pt x="23429" y="213916"/>
                  </a:lnTo>
                  <a:close/>
                  <a:moveTo>
                    <a:pt x="380464" y="380974"/>
                  </a:moveTo>
                  <a:lnTo>
                    <a:pt x="213916" y="380974"/>
                  </a:lnTo>
                  <a:lnTo>
                    <a:pt x="213916" y="213916"/>
                  </a:lnTo>
                  <a:lnTo>
                    <a:pt x="380464" y="213916"/>
                  </a:lnTo>
                  <a:lnTo>
                    <a:pt x="380464" y="3809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40"/>
            <p:cNvSpPr/>
            <p:nvPr/>
          </p:nvSpPr>
          <p:spPr>
            <a:xfrm>
              <a:off x="5790352" y="2930028"/>
              <a:ext cx="101015" cy="118170"/>
            </a:xfrm>
            <a:custGeom>
              <a:rect b="b" l="l" r="r" t="t"/>
              <a:pathLst>
                <a:path extrusionOk="0" h="118170" w="101015">
                  <a:moveTo>
                    <a:pt x="0" y="59089"/>
                  </a:moveTo>
                  <a:cubicBezTo>
                    <a:pt x="0" y="91685"/>
                    <a:pt x="26485" y="118170"/>
                    <a:pt x="59082" y="118170"/>
                  </a:cubicBezTo>
                  <a:cubicBezTo>
                    <a:pt x="72324" y="118170"/>
                    <a:pt x="84038" y="114096"/>
                    <a:pt x="93206" y="105946"/>
                  </a:cubicBezTo>
                  <a:cubicBezTo>
                    <a:pt x="95243" y="104418"/>
                    <a:pt x="96771" y="102381"/>
                    <a:pt x="98300" y="100853"/>
                  </a:cubicBezTo>
                  <a:cubicBezTo>
                    <a:pt x="102374" y="95760"/>
                    <a:pt x="101865" y="88120"/>
                    <a:pt x="96771" y="84045"/>
                  </a:cubicBezTo>
                  <a:cubicBezTo>
                    <a:pt x="91678" y="79971"/>
                    <a:pt x="84038" y="80480"/>
                    <a:pt x="79964" y="85573"/>
                  </a:cubicBezTo>
                  <a:cubicBezTo>
                    <a:pt x="78945" y="86592"/>
                    <a:pt x="78436" y="87611"/>
                    <a:pt x="77417" y="88120"/>
                  </a:cubicBezTo>
                  <a:cubicBezTo>
                    <a:pt x="72833" y="92195"/>
                    <a:pt x="66721" y="94741"/>
                    <a:pt x="59082" y="94741"/>
                  </a:cubicBezTo>
                  <a:cubicBezTo>
                    <a:pt x="39218" y="94741"/>
                    <a:pt x="23429" y="78952"/>
                    <a:pt x="23429" y="59089"/>
                  </a:cubicBezTo>
                  <a:cubicBezTo>
                    <a:pt x="23429" y="39225"/>
                    <a:pt x="39218" y="23436"/>
                    <a:pt x="59082" y="23436"/>
                  </a:cubicBezTo>
                  <a:cubicBezTo>
                    <a:pt x="66212" y="23436"/>
                    <a:pt x="72833" y="25473"/>
                    <a:pt x="78945" y="29548"/>
                  </a:cubicBezTo>
                  <a:cubicBezTo>
                    <a:pt x="84548" y="33113"/>
                    <a:pt x="91678" y="31585"/>
                    <a:pt x="95243" y="26492"/>
                  </a:cubicBezTo>
                  <a:cubicBezTo>
                    <a:pt x="98809" y="20889"/>
                    <a:pt x="97281" y="13759"/>
                    <a:pt x="92188" y="10194"/>
                  </a:cubicBezTo>
                  <a:cubicBezTo>
                    <a:pt x="82510" y="3572"/>
                    <a:pt x="70796" y="7"/>
                    <a:pt x="59082" y="7"/>
                  </a:cubicBezTo>
                  <a:cubicBezTo>
                    <a:pt x="26485" y="-502"/>
                    <a:pt x="0" y="26492"/>
                    <a:pt x="0" y="590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4" name="Google Shape;1334;p40"/>
          <p:cNvGrpSpPr/>
          <p:nvPr/>
        </p:nvGrpSpPr>
        <p:grpSpPr>
          <a:xfrm>
            <a:off x="3070673" y="3096025"/>
            <a:ext cx="268315" cy="348986"/>
            <a:chOff x="4725867" y="3329344"/>
            <a:chExt cx="311704" cy="405421"/>
          </a:xfrm>
        </p:grpSpPr>
        <p:sp>
          <p:nvSpPr>
            <p:cNvPr id="1335" name="Google Shape;1335;p40"/>
            <p:cNvSpPr/>
            <p:nvPr/>
          </p:nvSpPr>
          <p:spPr>
            <a:xfrm>
              <a:off x="4778845" y="3410471"/>
              <a:ext cx="219919" cy="324294"/>
            </a:xfrm>
            <a:custGeom>
              <a:rect b="b" l="l" r="r" t="t"/>
              <a:pathLst>
                <a:path extrusionOk="0" h="324294" w="219919">
                  <a:moveTo>
                    <a:pt x="190479" y="12589"/>
                  </a:moveTo>
                  <a:cubicBezTo>
                    <a:pt x="146677" y="-9821"/>
                    <a:pt x="81993" y="-1672"/>
                    <a:pt x="39719" y="31943"/>
                  </a:cubicBezTo>
                  <a:cubicBezTo>
                    <a:pt x="1010" y="62503"/>
                    <a:pt x="-1536" y="118528"/>
                    <a:pt x="501" y="168951"/>
                  </a:cubicBezTo>
                  <a:lnTo>
                    <a:pt x="501" y="169970"/>
                  </a:lnTo>
                  <a:cubicBezTo>
                    <a:pt x="2029" y="209188"/>
                    <a:pt x="4576" y="267760"/>
                    <a:pt x="36663" y="299338"/>
                  </a:cubicBezTo>
                  <a:cubicBezTo>
                    <a:pt x="50924" y="313089"/>
                    <a:pt x="72825" y="322767"/>
                    <a:pt x="95744" y="324295"/>
                  </a:cubicBezTo>
                  <a:cubicBezTo>
                    <a:pt x="97272" y="324295"/>
                    <a:pt x="98800" y="324295"/>
                    <a:pt x="100328" y="324295"/>
                  </a:cubicBezTo>
                  <a:cubicBezTo>
                    <a:pt x="116627" y="324295"/>
                    <a:pt x="131397" y="318183"/>
                    <a:pt x="142602" y="307487"/>
                  </a:cubicBezTo>
                  <a:cubicBezTo>
                    <a:pt x="154826" y="295263"/>
                    <a:pt x="161447" y="277946"/>
                    <a:pt x="160938" y="260120"/>
                  </a:cubicBezTo>
                  <a:cubicBezTo>
                    <a:pt x="160938" y="254517"/>
                    <a:pt x="159919" y="248915"/>
                    <a:pt x="157882" y="242803"/>
                  </a:cubicBezTo>
                  <a:cubicBezTo>
                    <a:pt x="157882" y="242803"/>
                    <a:pt x="157882" y="242803"/>
                    <a:pt x="157882" y="242803"/>
                  </a:cubicBezTo>
                  <a:cubicBezTo>
                    <a:pt x="154826" y="232616"/>
                    <a:pt x="150242" y="223449"/>
                    <a:pt x="145658" y="214281"/>
                  </a:cubicBezTo>
                  <a:cubicBezTo>
                    <a:pt x="139546" y="202567"/>
                    <a:pt x="134453" y="191871"/>
                    <a:pt x="132925" y="180665"/>
                  </a:cubicBezTo>
                  <a:cubicBezTo>
                    <a:pt x="131397" y="165386"/>
                    <a:pt x="140056" y="152143"/>
                    <a:pt x="159410" y="138392"/>
                  </a:cubicBezTo>
                  <a:cubicBezTo>
                    <a:pt x="161447" y="137373"/>
                    <a:pt x="162975" y="135845"/>
                    <a:pt x="165012" y="134826"/>
                  </a:cubicBezTo>
                  <a:cubicBezTo>
                    <a:pt x="186913" y="119547"/>
                    <a:pt x="211870" y="102739"/>
                    <a:pt x="218491" y="72689"/>
                  </a:cubicBezTo>
                  <a:cubicBezTo>
                    <a:pt x="224094" y="47732"/>
                    <a:pt x="212889" y="23794"/>
                    <a:pt x="190479" y="12589"/>
                  </a:cubicBezTo>
                  <a:close/>
                  <a:moveTo>
                    <a:pt x="195572" y="66577"/>
                  </a:moveTo>
                  <a:cubicBezTo>
                    <a:pt x="190988" y="87459"/>
                    <a:pt x="171124" y="101211"/>
                    <a:pt x="151770" y="114453"/>
                  </a:cubicBezTo>
                  <a:cubicBezTo>
                    <a:pt x="149733" y="115982"/>
                    <a:pt x="148205" y="117000"/>
                    <a:pt x="146167" y="118528"/>
                  </a:cubicBezTo>
                  <a:cubicBezTo>
                    <a:pt x="119173" y="137373"/>
                    <a:pt x="106950" y="158765"/>
                    <a:pt x="109496" y="182703"/>
                  </a:cubicBezTo>
                  <a:cubicBezTo>
                    <a:pt x="111024" y="198492"/>
                    <a:pt x="118155" y="211734"/>
                    <a:pt x="124776" y="224977"/>
                  </a:cubicBezTo>
                  <a:cubicBezTo>
                    <a:pt x="128850" y="233126"/>
                    <a:pt x="132925" y="241275"/>
                    <a:pt x="135472" y="249424"/>
                  </a:cubicBezTo>
                  <a:cubicBezTo>
                    <a:pt x="136490" y="253499"/>
                    <a:pt x="137509" y="257573"/>
                    <a:pt x="137509" y="261139"/>
                  </a:cubicBezTo>
                  <a:cubicBezTo>
                    <a:pt x="138018" y="272853"/>
                    <a:pt x="133944" y="283040"/>
                    <a:pt x="126304" y="290679"/>
                  </a:cubicBezTo>
                  <a:cubicBezTo>
                    <a:pt x="119173" y="297810"/>
                    <a:pt x="108477" y="301375"/>
                    <a:pt x="97272" y="300866"/>
                  </a:cubicBezTo>
                  <a:cubicBezTo>
                    <a:pt x="79955" y="299847"/>
                    <a:pt x="63657" y="293226"/>
                    <a:pt x="53471" y="283040"/>
                  </a:cubicBezTo>
                  <a:cubicBezTo>
                    <a:pt x="28004" y="258083"/>
                    <a:pt x="25967" y="204604"/>
                    <a:pt x="24439" y="169461"/>
                  </a:cubicBezTo>
                  <a:lnTo>
                    <a:pt x="24439" y="168442"/>
                  </a:lnTo>
                  <a:cubicBezTo>
                    <a:pt x="22402" y="124131"/>
                    <a:pt x="24439" y="75236"/>
                    <a:pt x="54999" y="51298"/>
                  </a:cubicBezTo>
                  <a:cubicBezTo>
                    <a:pt x="76899" y="33980"/>
                    <a:pt x="106440" y="24304"/>
                    <a:pt x="134453" y="24304"/>
                  </a:cubicBezTo>
                  <a:cubicBezTo>
                    <a:pt x="150751" y="24304"/>
                    <a:pt x="166540" y="27359"/>
                    <a:pt x="179783" y="34490"/>
                  </a:cubicBezTo>
                  <a:cubicBezTo>
                    <a:pt x="192516" y="40092"/>
                    <a:pt x="198628" y="52825"/>
                    <a:pt x="195572" y="66577"/>
                  </a:cubicBezTo>
                  <a:lnTo>
                    <a:pt x="195572" y="665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4950987" y="3331382"/>
              <a:ext cx="86584" cy="86584"/>
            </a:xfrm>
            <a:custGeom>
              <a:rect b="b" l="l" r="r" t="t"/>
              <a:pathLst>
                <a:path extrusionOk="0" h="86584" w="86584">
                  <a:moveTo>
                    <a:pt x="43292" y="0"/>
                  </a:moveTo>
                  <a:cubicBezTo>
                    <a:pt x="19354" y="0"/>
                    <a:pt x="0" y="19354"/>
                    <a:pt x="0" y="43292"/>
                  </a:cubicBezTo>
                  <a:cubicBezTo>
                    <a:pt x="0" y="67231"/>
                    <a:pt x="19354" y="86585"/>
                    <a:pt x="43292" y="86585"/>
                  </a:cubicBezTo>
                  <a:cubicBezTo>
                    <a:pt x="67231" y="86585"/>
                    <a:pt x="86585" y="67231"/>
                    <a:pt x="86585" y="43292"/>
                  </a:cubicBezTo>
                  <a:cubicBezTo>
                    <a:pt x="86585" y="19354"/>
                    <a:pt x="67231" y="0"/>
                    <a:pt x="43292" y="0"/>
                  </a:cubicBezTo>
                  <a:close/>
                  <a:moveTo>
                    <a:pt x="43292" y="63156"/>
                  </a:moveTo>
                  <a:cubicBezTo>
                    <a:pt x="32597" y="63156"/>
                    <a:pt x="23429" y="54497"/>
                    <a:pt x="23429" y="43292"/>
                  </a:cubicBezTo>
                  <a:cubicBezTo>
                    <a:pt x="23429" y="32087"/>
                    <a:pt x="32087" y="23429"/>
                    <a:pt x="43292" y="23429"/>
                  </a:cubicBezTo>
                  <a:cubicBezTo>
                    <a:pt x="54498" y="23429"/>
                    <a:pt x="63156" y="32087"/>
                    <a:pt x="63156" y="43292"/>
                  </a:cubicBezTo>
                  <a:cubicBezTo>
                    <a:pt x="63156" y="54497"/>
                    <a:pt x="53988" y="63156"/>
                    <a:pt x="43292" y="631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0"/>
            <p:cNvSpPr/>
            <p:nvPr/>
          </p:nvSpPr>
          <p:spPr>
            <a:xfrm>
              <a:off x="4868987" y="3329344"/>
              <a:ext cx="71305" cy="71305"/>
            </a:xfrm>
            <a:custGeom>
              <a:rect b="b" l="l" r="r" t="t"/>
              <a:pathLst>
                <a:path extrusionOk="0" h="71305" w="71305">
                  <a:moveTo>
                    <a:pt x="35653" y="71305"/>
                  </a:moveTo>
                  <a:cubicBezTo>
                    <a:pt x="55516" y="71305"/>
                    <a:pt x="71305" y="55516"/>
                    <a:pt x="71305" y="35653"/>
                  </a:cubicBezTo>
                  <a:cubicBezTo>
                    <a:pt x="71305" y="15789"/>
                    <a:pt x="55516" y="0"/>
                    <a:pt x="35653" y="0"/>
                  </a:cubicBezTo>
                  <a:cubicBezTo>
                    <a:pt x="15789" y="0"/>
                    <a:pt x="0" y="15789"/>
                    <a:pt x="0" y="35653"/>
                  </a:cubicBezTo>
                  <a:cubicBezTo>
                    <a:pt x="0" y="55516"/>
                    <a:pt x="16298" y="71305"/>
                    <a:pt x="35653" y="71305"/>
                  </a:cubicBezTo>
                  <a:close/>
                  <a:moveTo>
                    <a:pt x="35653" y="23938"/>
                  </a:moveTo>
                  <a:cubicBezTo>
                    <a:pt x="42274" y="23938"/>
                    <a:pt x="47367" y="29031"/>
                    <a:pt x="47367" y="35653"/>
                  </a:cubicBezTo>
                  <a:cubicBezTo>
                    <a:pt x="47367" y="42274"/>
                    <a:pt x="42274" y="47367"/>
                    <a:pt x="35653" y="47367"/>
                  </a:cubicBezTo>
                  <a:cubicBezTo>
                    <a:pt x="29031" y="47367"/>
                    <a:pt x="23938" y="42274"/>
                    <a:pt x="23938" y="35653"/>
                  </a:cubicBezTo>
                  <a:cubicBezTo>
                    <a:pt x="23938" y="29031"/>
                    <a:pt x="29031" y="23938"/>
                    <a:pt x="35653" y="239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4789532" y="3349208"/>
              <a:ext cx="71305" cy="71305"/>
            </a:xfrm>
            <a:custGeom>
              <a:rect b="b" l="l" r="r" t="t"/>
              <a:pathLst>
                <a:path extrusionOk="0" h="71305" w="71305">
                  <a:moveTo>
                    <a:pt x="35653" y="71305"/>
                  </a:moveTo>
                  <a:cubicBezTo>
                    <a:pt x="55516" y="71305"/>
                    <a:pt x="71305" y="55516"/>
                    <a:pt x="71305" y="35652"/>
                  </a:cubicBezTo>
                  <a:cubicBezTo>
                    <a:pt x="71305" y="15789"/>
                    <a:pt x="55516" y="0"/>
                    <a:pt x="35653" y="0"/>
                  </a:cubicBezTo>
                  <a:cubicBezTo>
                    <a:pt x="15789" y="0"/>
                    <a:pt x="0" y="15789"/>
                    <a:pt x="0" y="35652"/>
                  </a:cubicBezTo>
                  <a:cubicBezTo>
                    <a:pt x="0" y="55516"/>
                    <a:pt x="15789" y="71305"/>
                    <a:pt x="35653" y="71305"/>
                  </a:cubicBezTo>
                  <a:close/>
                  <a:moveTo>
                    <a:pt x="35653" y="23938"/>
                  </a:moveTo>
                  <a:cubicBezTo>
                    <a:pt x="42274" y="23938"/>
                    <a:pt x="47367" y="29031"/>
                    <a:pt x="47367" y="35652"/>
                  </a:cubicBezTo>
                  <a:cubicBezTo>
                    <a:pt x="47367" y="42274"/>
                    <a:pt x="42274" y="47367"/>
                    <a:pt x="35653" y="47367"/>
                  </a:cubicBezTo>
                  <a:cubicBezTo>
                    <a:pt x="29031" y="47367"/>
                    <a:pt x="23938" y="42274"/>
                    <a:pt x="23938" y="35652"/>
                  </a:cubicBezTo>
                  <a:cubicBezTo>
                    <a:pt x="23429" y="29541"/>
                    <a:pt x="29031" y="23938"/>
                    <a:pt x="35653" y="239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0"/>
            <p:cNvSpPr/>
            <p:nvPr/>
          </p:nvSpPr>
          <p:spPr>
            <a:xfrm>
              <a:off x="4725867" y="3400650"/>
              <a:ext cx="71305" cy="71305"/>
            </a:xfrm>
            <a:custGeom>
              <a:rect b="b" l="l" r="r" t="t"/>
              <a:pathLst>
                <a:path extrusionOk="0" h="71305" w="71305">
                  <a:moveTo>
                    <a:pt x="71305" y="35653"/>
                  </a:moveTo>
                  <a:cubicBezTo>
                    <a:pt x="71305" y="15789"/>
                    <a:pt x="55516" y="0"/>
                    <a:pt x="35653" y="0"/>
                  </a:cubicBezTo>
                  <a:cubicBezTo>
                    <a:pt x="15789" y="0"/>
                    <a:pt x="0" y="15789"/>
                    <a:pt x="0" y="35653"/>
                  </a:cubicBezTo>
                  <a:cubicBezTo>
                    <a:pt x="0" y="55516"/>
                    <a:pt x="15789" y="71305"/>
                    <a:pt x="35653" y="71305"/>
                  </a:cubicBezTo>
                  <a:cubicBezTo>
                    <a:pt x="55516" y="71305"/>
                    <a:pt x="71305" y="55516"/>
                    <a:pt x="71305" y="35653"/>
                  </a:cubicBezTo>
                  <a:close/>
                  <a:moveTo>
                    <a:pt x="35653" y="47876"/>
                  </a:moveTo>
                  <a:cubicBezTo>
                    <a:pt x="29031" y="47876"/>
                    <a:pt x="23938" y="42783"/>
                    <a:pt x="23938" y="36162"/>
                  </a:cubicBezTo>
                  <a:cubicBezTo>
                    <a:pt x="23938" y="29541"/>
                    <a:pt x="29031" y="24447"/>
                    <a:pt x="35653" y="24447"/>
                  </a:cubicBezTo>
                  <a:cubicBezTo>
                    <a:pt x="42274" y="24447"/>
                    <a:pt x="47367" y="29541"/>
                    <a:pt x="47367" y="36162"/>
                  </a:cubicBezTo>
                  <a:cubicBezTo>
                    <a:pt x="47876" y="42274"/>
                    <a:pt x="42274" y="47876"/>
                    <a:pt x="35653" y="47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0"/>
          <p:cNvGrpSpPr/>
          <p:nvPr/>
        </p:nvGrpSpPr>
        <p:grpSpPr>
          <a:xfrm>
            <a:off x="1779011" y="1251507"/>
            <a:ext cx="347999" cy="348109"/>
            <a:chOff x="4679646" y="2691672"/>
            <a:chExt cx="404274" cy="404402"/>
          </a:xfrm>
        </p:grpSpPr>
        <p:sp>
          <p:nvSpPr>
            <p:cNvPr id="1341" name="Google Shape;1341;p40"/>
            <p:cNvSpPr/>
            <p:nvPr/>
          </p:nvSpPr>
          <p:spPr>
            <a:xfrm>
              <a:off x="4679646" y="2691672"/>
              <a:ext cx="404274" cy="404402"/>
            </a:xfrm>
            <a:custGeom>
              <a:rect b="b" l="l" r="r" t="t"/>
              <a:pathLst>
                <a:path extrusionOk="0" h="404402" w="404274">
                  <a:moveTo>
                    <a:pt x="311578" y="197108"/>
                  </a:moveTo>
                  <a:cubicBezTo>
                    <a:pt x="335517" y="195580"/>
                    <a:pt x="358436" y="185393"/>
                    <a:pt x="375244" y="168586"/>
                  </a:cubicBezTo>
                  <a:cubicBezTo>
                    <a:pt x="413952" y="129877"/>
                    <a:pt x="413952" y="67231"/>
                    <a:pt x="375244" y="29031"/>
                  </a:cubicBezTo>
                  <a:cubicBezTo>
                    <a:pt x="336535" y="-9677"/>
                    <a:pt x="273888" y="-9677"/>
                    <a:pt x="235689" y="29031"/>
                  </a:cubicBezTo>
                  <a:cubicBezTo>
                    <a:pt x="218372" y="46348"/>
                    <a:pt x="208186" y="68759"/>
                    <a:pt x="207167" y="92697"/>
                  </a:cubicBezTo>
                  <a:cubicBezTo>
                    <a:pt x="206148" y="106958"/>
                    <a:pt x="200036" y="120710"/>
                    <a:pt x="189850" y="130896"/>
                  </a:cubicBezTo>
                  <a:lnTo>
                    <a:pt x="178136" y="142610"/>
                  </a:lnTo>
                  <a:cubicBezTo>
                    <a:pt x="176098" y="138536"/>
                    <a:pt x="173552" y="134461"/>
                    <a:pt x="172024" y="129877"/>
                  </a:cubicBezTo>
                  <a:lnTo>
                    <a:pt x="149614" y="82001"/>
                  </a:lnTo>
                  <a:cubicBezTo>
                    <a:pt x="148085" y="78436"/>
                    <a:pt x="144520" y="75889"/>
                    <a:pt x="140955" y="75380"/>
                  </a:cubicBezTo>
                  <a:cubicBezTo>
                    <a:pt x="137390" y="74871"/>
                    <a:pt x="133315" y="75889"/>
                    <a:pt x="130769" y="78436"/>
                  </a:cubicBezTo>
                  <a:lnTo>
                    <a:pt x="85948" y="123256"/>
                  </a:lnTo>
                  <a:cubicBezTo>
                    <a:pt x="77799" y="131405"/>
                    <a:pt x="73215" y="142610"/>
                    <a:pt x="73215" y="153816"/>
                  </a:cubicBezTo>
                  <a:cubicBezTo>
                    <a:pt x="73215" y="165530"/>
                    <a:pt x="77799" y="176226"/>
                    <a:pt x="85948" y="184375"/>
                  </a:cubicBezTo>
                  <a:lnTo>
                    <a:pt x="86967" y="185393"/>
                  </a:lnTo>
                  <a:cubicBezTo>
                    <a:pt x="66594" y="189977"/>
                    <a:pt x="47749" y="200164"/>
                    <a:pt x="32469" y="215444"/>
                  </a:cubicBezTo>
                  <a:cubicBezTo>
                    <a:pt x="-10823" y="258736"/>
                    <a:pt x="-10823" y="329023"/>
                    <a:pt x="32469" y="371806"/>
                  </a:cubicBezTo>
                  <a:cubicBezTo>
                    <a:pt x="53861" y="393197"/>
                    <a:pt x="82383" y="404402"/>
                    <a:pt x="110905" y="404402"/>
                  </a:cubicBezTo>
                  <a:cubicBezTo>
                    <a:pt x="139427" y="404402"/>
                    <a:pt x="167440" y="393707"/>
                    <a:pt x="189341" y="371806"/>
                  </a:cubicBezTo>
                  <a:cubicBezTo>
                    <a:pt x="204620" y="356526"/>
                    <a:pt x="214807" y="337681"/>
                    <a:pt x="219391" y="317308"/>
                  </a:cubicBezTo>
                  <a:lnTo>
                    <a:pt x="220409" y="318327"/>
                  </a:lnTo>
                  <a:cubicBezTo>
                    <a:pt x="229068" y="326985"/>
                    <a:pt x="239764" y="331060"/>
                    <a:pt x="250969" y="331060"/>
                  </a:cubicBezTo>
                  <a:cubicBezTo>
                    <a:pt x="262174" y="331060"/>
                    <a:pt x="273379" y="326985"/>
                    <a:pt x="281528" y="318327"/>
                  </a:cubicBezTo>
                  <a:lnTo>
                    <a:pt x="326348" y="273506"/>
                  </a:lnTo>
                  <a:cubicBezTo>
                    <a:pt x="328895" y="270960"/>
                    <a:pt x="330423" y="266885"/>
                    <a:pt x="329405" y="263320"/>
                  </a:cubicBezTo>
                  <a:cubicBezTo>
                    <a:pt x="328895" y="259755"/>
                    <a:pt x="326348" y="256189"/>
                    <a:pt x="322783" y="254661"/>
                  </a:cubicBezTo>
                  <a:lnTo>
                    <a:pt x="274907" y="232251"/>
                  </a:lnTo>
                  <a:cubicBezTo>
                    <a:pt x="270832" y="230214"/>
                    <a:pt x="266248" y="228177"/>
                    <a:pt x="262174" y="226139"/>
                  </a:cubicBezTo>
                  <a:lnTo>
                    <a:pt x="273888" y="214425"/>
                  </a:lnTo>
                  <a:cubicBezTo>
                    <a:pt x="284075" y="204239"/>
                    <a:pt x="297317" y="198127"/>
                    <a:pt x="311578" y="197108"/>
                  </a:cubicBezTo>
                  <a:lnTo>
                    <a:pt x="311578" y="197108"/>
                  </a:lnTo>
                  <a:close/>
                  <a:moveTo>
                    <a:pt x="172024" y="355507"/>
                  </a:moveTo>
                  <a:cubicBezTo>
                    <a:pt x="137899" y="389632"/>
                    <a:pt x="82892" y="389632"/>
                    <a:pt x="49277" y="355507"/>
                  </a:cubicBezTo>
                  <a:cubicBezTo>
                    <a:pt x="15152" y="321383"/>
                    <a:pt x="15152" y="266376"/>
                    <a:pt x="49277" y="232761"/>
                  </a:cubicBezTo>
                  <a:cubicBezTo>
                    <a:pt x="65066" y="216972"/>
                    <a:pt x="85948" y="207804"/>
                    <a:pt x="108358" y="207294"/>
                  </a:cubicBezTo>
                  <a:lnTo>
                    <a:pt x="197999" y="296935"/>
                  </a:lnTo>
                  <a:cubicBezTo>
                    <a:pt x="196981" y="318836"/>
                    <a:pt x="187813" y="339209"/>
                    <a:pt x="172024" y="355507"/>
                  </a:cubicBezTo>
                  <a:lnTo>
                    <a:pt x="172024" y="355507"/>
                  </a:lnTo>
                  <a:close/>
                  <a:moveTo>
                    <a:pt x="297317" y="269432"/>
                  </a:moveTo>
                  <a:lnTo>
                    <a:pt x="264721" y="302028"/>
                  </a:lnTo>
                  <a:cubicBezTo>
                    <a:pt x="257081" y="309668"/>
                    <a:pt x="244348" y="309668"/>
                    <a:pt x="236708" y="302028"/>
                  </a:cubicBezTo>
                  <a:lnTo>
                    <a:pt x="102756" y="168077"/>
                  </a:lnTo>
                  <a:cubicBezTo>
                    <a:pt x="99191" y="164511"/>
                    <a:pt x="97153" y="159418"/>
                    <a:pt x="97153" y="154325"/>
                  </a:cubicBezTo>
                  <a:cubicBezTo>
                    <a:pt x="97153" y="149232"/>
                    <a:pt x="99191" y="144138"/>
                    <a:pt x="102756" y="140573"/>
                  </a:cubicBezTo>
                  <a:lnTo>
                    <a:pt x="135352" y="107976"/>
                  </a:lnTo>
                  <a:lnTo>
                    <a:pt x="150632" y="140573"/>
                  </a:lnTo>
                  <a:cubicBezTo>
                    <a:pt x="162347" y="165530"/>
                    <a:pt x="178136" y="187940"/>
                    <a:pt x="197490" y="207804"/>
                  </a:cubicBezTo>
                  <a:cubicBezTo>
                    <a:pt x="216844" y="227158"/>
                    <a:pt x="239764" y="242947"/>
                    <a:pt x="264721" y="254661"/>
                  </a:cubicBezTo>
                  <a:lnTo>
                    <a:pt x="297317" y="269432"/>
                  </a:lnTo>
                  <a:close/>
                  <a:moveTo>
                    <a:pt x="214297" y="189977"/>
                  </a:moveTo>
                  <a:cubicBezTo>
                    <a:pt x="205639" y="181319"/>
                    <a:pt x="197999" y="172151"/>
                    <a:pt x="191378" y="162474"/>
                  </a:cubicBezTo>
                  <a:lnTo>
                    <a:pt x="206658" y="147194"/>
                  </a:lnTo>
                  <a:cubicBezTo>
                    <a:pt x="221428" y="132424"/>
                    <a:pt x="230087" y="113579"/>
                    <a:pt x="231105" y="93715"/>
                  </a:cubicBezTo>
                  <a:cubicBezTo>
                    <a:pt x="232124" y="75380"/>
                    <a:pt x="239764" y="58063"/>
                    <a:pt x="253006" y="45330"/>
                  </a:cubicBezTo>
                  <a:cubicBezTo>
                    <a:pt x="282038" y="16298"/>
                    <a:pt x="329914" y="16298"/>
                    <a:pt x="358945" y="45330"/>
                  </a:cubicBezTo>
                  <a:cubicBezTo>
                    <a:pt x="387977" y="74361"/>
                    <a:pt x="387977" y="122237"/>
                    <a:pt x="358945" y="151269"/>
                  </a:cubicBezTo>
                  <a:cubicBezTo>
                    <a:pt x="346212" y="164002"/>
                    <a:pt x="328895" y="172151"/>
                    <a:pt x="310560" y="173170"/>
                  </a:cubicBezTo>
                  <a:cubicBezTo>
                    <a:pt x="290696" y="174188"/>
                    <a:pt x="271342" y="182847"/>
                    <a:pt x="257081" y="197617"/>
                  </a:cubicBezTo>
                  <a:lnTo>
                    <a:pt x="241801" y="212897"/>
                  </a:lnTo>
                  <a:cubicBezTo>
                    <a:pt x="231615" y="206276"/>
                    <a:pt x="222447" y="198636"/>
                    <a:pt x="214297" y="189977"/>
                  </a:cubicBezTo>
                  <a:lnTo>
                    <a:pt x="214297" y="18997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5001920" y="2750244"/>
              <a:ext cx="23428" cy="23428"/>
            </a:xfrm>
            <a:custGeom>
              <a:rect b="b" l="l" r="r" t="t"/>
              <a:pathLst>
                <a:path extrusionOk="0" h="23428" w="23428">
                  <a:moveTo>
                    <a:pt x="23429" y="11714"/>
                  </a:moveTo>
                  <a:cubicBezTo>
                    <a:pt x="23429" y="18184"/>
                    <a:pt x="18184" y="23429"/>
                    <a:pt x="11715" y="23429"/>
                  </a:cubicBezTo>
                  <a:cubicBezTo>
                    <a:pt x="5245" y="23429"/>
                    <a:pt x="0" y="18184"/>
                    <a:pt x="0" y="11714"/>
                  </a:cubicBezTo>
                  <a:cubicBezTo>
                    <a:pt x="0" y="5245"/>
                    <a:pt x="5245" y="0"/>
                    <a:pt x="11715" y="0"/>
                  </a:cubicBezTo>
                  <a:cubicBezTo>
                    <a:pt x="18184" y="0"/>
                    <a:pt x="23429" y="5245"/>
                    <a:pt x="23429" y="11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40"/>
          <p:cNvGrpSpPr/>
          <p:nvPr/>
        </p:nvGrpSpPr>
        <p:grpSpPr>
          <a:xfrm>
            <a:off x="-823115" y="709805"/>
            <a:ext cx="1641739" cy="307937"/>
            <a:chOff x="2051135" y="2567330"/>
            <a:chExt cx="1641739" cy="307937"/>
          </a:xfrm>
        </p:grpSpPr>
        <p:sp>
          <p:nvSpPr>
            <p:cNvPr id="1344" name="Google Shape;1344;p40"/>
            <p:cNvSpPr/>
            <p:nvPr/>
          </p:nvSpPr>
          <p:spPr>
            <a:xfrm>
              <a:off x="3561708" y="2804662"/>
              <a:ext cx="131166" cy="53992"/>
            </a:xfrm>
            <a:custGeom>
              <a:rect b="b" l="l" r="r" t="t"/>
              <a:pathLst>
                <a:path extrusionOk="0" h="53992" w="131166">
                  <a:moveTo>
                    <a:pt x="106840" y="12460"/>
                  </a:moveTo>
                  <a:cubicBezTo>
                    <a:pt x="84293" y="16613"/>
                    <a:pt x="72427" y="18986"/>
                    <a:pt x="71833" y="18986"/>
                  </a:cubicBezTo>
                  <a:cubicBezTo>
                    <a:pt x="65900" y="18986"/>
                    <a:pt x="61153" y="16020"/>
                    <a:pt x="57000" y="10086"/>
                  </a:cubicBezTo>
                  <a:cubicBezTo>
                    <a:pt x="53440" y="3560"/>
                    <a:pt x="49880" y="0"/>
                    <a:pt x="45727" y="0"/>
                  </a:cubicBezTo>
                  <a:cubicBezTo>
                    <a:pt x="35640" y="0"/>
                    <a:pt x="26147" y="3560"/>
                    <a:pt x="17247" y="11273"/>
                  </a:cubicBezTo>
                  <a:cubicBezTo>
                    <a:pt x="5381" y="21953"/>
                    <a:pt x="-553" y="36193"/>
                    <a:pt x="40" y="53993"/>
                  </a:cubicBezTo>
                  <a:cubicBezTo>
                    <a:pt x="39200" y="52806"/>
                    <a:pt x="81920" y="51619"/>
                    <a:pt x="127606" y="50433"/>
                  </a:cubicBezTo>
                  <a:cubicBezTo>
                    <a:pt x="129979" y="43313"/>
                    <a:pt x="131166" y="38566"/>
                    <a:pt x="131166" y="35600"/>
                  </a:cubicBezTo>
                  <a:cubicBezTo>
                    <a:pt x="130573" y="20173"/>
                    <a:pt x="122859" y="12460"/>
                    <a:pt x="106840" y="124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40"/>
            <p:cNvSpPr/>
            <p:nvPr/>
          </p:nvSpPr>
          <p:spPr>
            <a:xfrm>
              <a:off x="2051135" y="2567330"/>
              <a:ext cx="1112490" cy="307937"/>
            </a:xfrm>
            <a:custGeom>
              <a:rect b="b" l="l" r="r" t="t"/>
              <a:pathLst>
                <a:path extrusionOk="0" h="307937" w="1112490">
                  <a:moveTo>
                    <a:pt x="172658" y="255131"/>
                  </a:moveTo>
                  <a:cubicBezTo>
                    <a:pt x="164352" y="255131"/>
                    <a:pt x="158419" y="253351"/>
                    <a:pt x="155452" y="250384"/>
                  </a:cubicBezTo>
                  <a:cubicBezTo>
                    <a:pt x="151892" y="246231"/>
                    <a:pt x="146552" y="243858"/>
                    <a:pt x="139432" y="243858"/>
                  </a:cubicBezTo>
                  <a:cubicBezTo>
                    <a:pt x="134685" y="243858"/>
                    <a:pt x="125192" y="249791"/>
                    <a:pt x="112139" y="261064"/>
                  </a:cubicBezTo>
                  <a:cubicBezTo>
                    <a:pt x="97899" y="272931"/>
                    <a:pt x="89592" y="278271"/>
                    <a:pt x="87219" y="278271"/>
                  </a:cubicBezTo>
                  <a:cubicBezTo>
                    <a:pt x="79506" y="271744"/>
                    <a:pt x="68826" y="268184"/>
                    <a:pt x="54586" y="268184"/>
                  </a:cubicBezTo>
                  <a:cubicBezTo>
                    <a:pt x="41533" y="268184"/>
                    <a:pt x="28480" y="272338"/>
                    <a:pt x="17206" y="280644"/>
                  </a:cubicBezTo>
                  <a:cubicBezTo>
                    <a:pt x="5340" y="288357"/>
                    <a:pt x="0" y="296071"/>
                    <a:pt x="0" y="304377"/>
                  </a:cubicBezTo>
                  <a:cubicBezTo>
                    <a:pt x="0" y="305564"/>
                    <a:pt x="0" y="306751"/>
                    <a:pt x="0" y="307937"/>
                  </a:cubicBezTo>
                  <a:cubicBezTo>
                    <a:pt x="437876" y="296664"/>
                    <a:pt x="808113" y="291917"/>
                    <a:pt x="1111304" y="294291"/>
                  </a:cubicBezTo>
                  <a:cubicBezTo>
                    <a:pt x="1111897" y="291324"/>
                    <a:pt x="1112490" y="287764"/>
                    <a:pt x="1112490" y="283017"/>
                  </a:cubicBezTo>
                  <a:cubicBezTo>
                    <a:pt x="1112490" y="258098"/>
                    <a:pt x="1099437" y="245638"/>
                    <a:pt x="1073924" y="245638"/>
                  </a:cubicBezTo>
                  <a:cubicBezTo>
                    <a:pt x="1057311" y="246231"/>
                    <a:pt x="1045444" y="249198"/>
                    <a:pt x="1038917" y="254538"/>
                  </a:cubicBezTo>
                  <a:lnTo>
                    <a:pt x="1030018" y="254538"/>
                  </a:lnTo>
                  <a:cubicBezTo>
                    <a:pt x="1031797" y="249791"/>
                    <a:pt x="1032391" y="245638"/>
                    <a:pt x="1031204" y="242078"/>
                  </a:cubicBezTo>
                  <a:cubicBezTo>
                    <a:pt x="1029424" y="235551"/>
                    <a:pt x="1022304" y="231991"/>
                    <a:pt x="1009845" y="231991"/>
                  </a:cubicBezTo>
                  <a:cubicBezTo>
                    <a:pt x="997384" y="231991"/>
                    <a:pt x="987891" y="233771"/>
                    <a:pt x="981365" y="236738"/>
                  </a:cubicBezTo>
                  <a:cubicBezTo>
                    <a:pt x="981365" y="230211"/>
                    <a:pt x="981365" y="224871"/>
                    <a:pt x="981365" y="221905"/>
                  </a:cubicBezTo>
                  <a:cubicBezTo>
                    <a:pt x="981958" y="215378"/>
                    <a:pt x="979585" y="211818"/>
                    <a:pt x="973651" y="211818"/>
                  </a:cubicBezTo>
                  <a:cubicBezTo>
                    <a:pt x="971871" y="211818"/>
                    <a:pt x="968905" y="212411"/>
                    <a:pt x="964751" y="214191"/>
                  </a:cubicBezTo>
                  <a:cubicBezTo>
                    <a:pt x="964158" y="214191"/>
                    <a:pt x="962972" y="214191"/>
                    <a:pt x="962378" y="214191"/>
                  </a:cubicBezTo>
                  <a:cubicBezTo>
                    <a:pt x="962972" y="212411"/>
                    <a:pt x="963565" y="208258"/>
                    <a:pt x="963565" y="201732"/>
                  </a:cubicBezTo>
                  <a:cubicBezTo>
                    <a:pt x="963565" y="163165"/>
                    <a:pt x="946358" y="144179"/>
                    <a:pt x="911352" y="144179"/>
                  </a:cubicBezTo>
                  <a:cubicBezTo>
                    <a:pt x="868039" y="144179"/>
                    <a:pt x="843713" y="159012"/>
                    <a:pt x="838966" y="188085"/>
                  </a:cubicBezTo>
                  <a:cubicBezTo>
                    <a:pt x="834219" y="216565"/>
                    <a:pt x="828286" y="230805"/>
                    <a:pt x="822946" y="230805"/>
                  </a:cubicBezTo>
                  <a:cubicBezTo>
                    <a:pt x="818199" y="230805"/>
                    <a:pt x="812266" y="229618"/>
                    <a:pt x="805740" y="227245"/>
                  </a:cubicBezTo>
                  <a:cubicBezTo>
                    <a:pt x="799213" y="223685"/>
                    <a:pt x="795060" y="222498"/>
                    <a:pt x="794466" y="222498"/>
                  </a:cubicBezTo>
                  <a:cubicBezTo>
                    <a:pt x="792093" y="222498"/>
                    <a:pt x="785566" y="225465"/>
                    <a:pt x="775480" y="231398"/>
                  </a:cubicBezTo>
                  <a:cubicBezTo>
                    <a:pt x="764800" y="236145"/>
                    <a:pt x="757680" y="239111"/>
                    <a:pt x="754120" y="239111"/>
                  </a:cubicBezTo>
                  <a:cubicBezTo>
                    <a:pt x="748187" y="239111"/>
                    <a:pt x="743440" y="234365"/>
                    <a:pt x="739287" y="224278"/>
                  </a:cubicBezTo>
                  <a:cubicBezTo>
                    <a:pt x="735727" y="213598"/>
                    <a:pt x="729200" y="208258"/>
                    <a:pt x="719114" y="208258"/>
                  </a:cubicBezTo>
                  <a:cubicBezTo>
                    <a:pt x="710214" y="208258"/>
                    <a:pt x="703094" y="209445"/>
                    <a:pt x="697754" y="211818"/>
                  </a:cubicBezTo>
                  <a:cubicBezTo>
                    <a:pt x="697754" y="213005"/>
                    <a:pt x="697754" y="213598"/>
                    <a:pt x="697754" y="214191"/>
                  </a:cubicBezTo>
                  <a:lnTo>
                    <a:pt x="694194" y="216565"/>
                  </a:lnTo>
                  <a:cubicBezTo>
                    <a:pt x="695380" y="214785"/>
                    <a:pt x="696567" y="213005"/>
                    <a:pt x="697754" y="211818"/>
                  </a:cubicBezTo>
                  <a:cubicBezTo>
                    <a:pt x="709620" y="185118"/>
                    <a:pt x="714960" y="170285"/>
                    <a:pt x="714960" y="167912"/>
                  </a:cubicBezTo>
                  <a:cubicBezTo>
                    <a:pt x="714960" y="155452"/>
                    <a:pt x="714367" y="147145"/>
                    <a:pt x="712587" y="142992"/>
                  </a:cubicBezTo>
                  <a:cubicBezTo>
                    <a:pt x="707840" y="131125"/>
                    <a:pt x="695974" y="125785"/>
                    <a:pt x="677581" y="125785"/>
                  </a:cubicBezTo>
                  <a:cubicBezTo>
                    <a:pt x="676394" y="125785"/>
                    <a:pt x="675207" y="125785"/>
                    <a:pt x="674021" y="125785"/>
                  </a:cubicBezTo>
                  <a:cubicBezTo>
                    <a:pt x="673427" y="97899"/>
                    <a:pt x="665121" y="72386"/>
                    <a:pt x="650288" y="49840"/>
                  </a:cubicBezTo>
                  <a:cubicBezTo>
                    <a:pt x="628334" y="16613"/>
                    <a:pt x="596295" y="0"/>
                    <a:pt x="552982" y="0"/>
                  </a:cubicBezTo>
                  <a:cubicBezTo>
                    <a:pt x="512042" y="0"/>
                    <a:pt x="477036" y="11867"/>
                    <a:pt x="447963" y="35006"/>
                  </a:cubicBezTo>
                  <a:cubicBezTo>
                    <a:pt x="417110" y="59333"/>
                    <a:pt x="401683" y="90186"/>
                    <a:pt x="401683" y="128752"/>
                  </a:cubicBezTo>
                  <a:cubicBezTo>
                    <a:pt x="401683" y="144772"/>
                    <a:pt x="403463" y="161385"/>
                    <a:pt x="406430" y="178592"/>
                  </a:cubicBezTo>
                  <a:lnTo>
                    <a:pt x="405243" y="178592"/>
                  </a:lnTo>
                  <a:cubicBezTo>
                    <a:pt x="402870" y="173845"/>
                    <a:pt x="400497" y="169692"/>
                    <a:pt x="397530" y="166132"/>
                  </a:cubicBezTo>
                  <a:cubicBezTo>
                    <a:pt x="391597" y="160199"/>
                    <a:pt x="384477" y="157232"/>
                    <a:pt x="374983" y="157232"/>
                  </a:cubicBezTo>
                  <a:cubicBezTo>
                    <a:pt x="355997" y="157232"/>
                    <a:pt x="337604" y="163758"/>
                    <a:pt x="319804" y="176218"/>
                  </a:cubicBezTo>
                  <a:cubicBezTo>
                    <a:pt x="318617" y="176812"/>
                    <a:pt x="317431" y="177998"/>
                    <a:pt x="316244" y="178592"/>
                  </a:cubicBezTo>
                  <a:cubicBezTo>
                    <a:pt x="316244" y="176812"/>
                    <a:pt x="315650" y="175032"/>
                    <a:pt x="315057" y="173845"/>
                  </a:cubicBezTo>
                  <a:cubicBezTo>
                    <a:pt x="304971" y="151299"/>
                    <a:pt x="291917" y="140025"/>
                    <a:pt x="276491" y="140025"/>
                  </a:cubicBezTo>
                  <a:cubicBezTo>
                    <a:pt x="257504" y="140025"/>
                    <a:pt x="239111" y="146552"/>
                    <a:pt x="221311" y="159012"/>
                  </a:cubicBezTo>
                  <a:cubicBezTo>
                    <a:pt x="202918" y="171472"/>
                    <a:pt x="194018" y="185712"/>
                    <a:pt x="194018" y="201732"/>
                  </a:cubicBezTo>
                  <a:cubicBezTo>
                    <a:pt x="194018" y="209445"/>
                    <a:pt x="195205" y="219531"/>
                    <a:pt x="197578" y="233178"/>
                  </a:cubicBezTo>
                  <a:cubicBezTo>
                    <a:pt x="197578" y="239111"/>
                    <a:pt x="195205" y="244451"/>
                    <a:pt x="189865" y="249198"/>
                  </a:cubicBezTo>
                  <a:cubicBezTo>
                    <a:pt x="183932" y="252164"/>
                    <a:pt x="178592" y="255131"/>
                    <a:pt x="172658" y="255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40"/>
            <p:cNvSpPr/>
            <p:nvPr/>
          </p:nvSpPr>
          <p:spPr>
            <a:xfrm>
              <a:off x="3243724" y="2757789"/>
              <a:ext cx="254537" cy="104297"/>
            </a:xfrm>
            <a:custGeom>
              <a:rect b="b" l="l" r="r" t="t"/>
              <a:pathLst>
                <a:path extrusionOk="0" h="104297" w="254537">
                  <a:moveTo>
                    <a:pt x="109766" y="50433"/>
                  </a:moveTo>
                  <a:cubicBezTo>
                    <a:pt x="103832" y="50433"/>
                    <a:pt x="98492" y="54586"/>
                    <a:pt x="93746" y="62893"/>
                  </a:cubicBezTo>
                  <a:cubicBezTo>
                    <a:pt x="89592" y="71199"/>
                    <a:pt x="85439" y="75353"/>
                    <a:pt x="81286" y="75353"/>
                  </a:cubicBezTo>
                  <a:cubicBezTo>
                    <a:pt x="75353" y="75353"/>
                    <a:pt x="69419" y="71793"/>
                    <a:pt x="62299" y="65266"/>
                  </a:cubicBezTo>
                  <a:cubicBezTo>
                    <a:pt x="55773" y="57553"/>
                    <a:pt x="51620" y="53993"/>
                    <a:pt x="49839" y="53993"/>
                  </a:cubicBezTo>
                  <a:cubicBezTo>
                    <a:pt x="47466" y="53993"/>
                    <a:pt x="42126" y="55773"/>
                    <a:pt x="33820" y="58740"/>
                  </a:cubicBezTo>
                  <a:cubicBezTo>
                    <a:pt x="24920" y="62299"/>
                    <a:pt x="17800" y="65859"/>
                    <a:pt x="13646" y="70013"/>
                  </a:cubicBezTo>
                  <a:cubicBezTo>
                    <a:pt x="5340" y="75946"/>
                    <a:pt x="1187" y="82473"/>
                    <a:pt x="1187" y="90186"/>
                  </a:cubicBezTo>
                  <a:cubicBezTo>
                    <a:pt x="593" y="96119"/>
                    <a:pt x="593" y="100866"/>
                    <a:pt x="0" y="103832"/>
                  </a:cubicBezTo>
                  <a:cubicBezTo>
                    <a:pt x="36786" y="105019"/>
                    <a:pt x="119852" y="103832"/>
                    <a:pt x="249791" y="101459"/>
                  </a:cubicBezTo>
                  <a:cubicBezTo>
                    <a:pt x="253351" y="91373"/>
                    <a:pt x="254538" y="77726"/>
                    <a:pt x="254538" y="59926"/>
                  </a:cubicBezTo>
                  <a:cubicBezTo>
                    <a:pt x="254538" y="39160"/>
                    <a:pt x="253944" y="26107"/>
                    <a:pt x="252164" y="21360"/>
                  </a:cubicBezTo>
                  <a:cubicBezTo>
                    <a:pt x="246231" y="7120"/>
                    <a:pt x="231991" y="0"/>
                    <a:pt x="209445" y="0"/>
                  </a:cubicBezTo>
                  <a:cubicBezTo>
                    <a:pt x="172658" y="0"/>
                    <a:pt x="151299" y="7713"/>
                    <a:pt x="144179" y="23733"/>
                  </a:cubicBezTo>
                  <a:cubicBezTo>
                    <a:pt x="140619" y="32040"/>
                    <a:pt x="141212" y="42720"/>
                    <a:pt x="145365" y="56366"/>
                  </a:cubicBezTo>
                  <a:lnTo>
                    <a:pt x="132905" y="56366"/>
                  </a:lnTo>
                  <a:cubicBezTo>
                    <a:pt x="122819" y="52806"/>
                    <a:pt x="115105" y="50433"/>
                    <a:pt x="109766" y="504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7" name="Google Shape;1347;p40"/>
          <p:cNvGrpSpPr/>
          <p:nvPr/>
        </p:nvGrpSpPr>
        <p:grpSpPr>
          <a:xfrm>
            <a:off x="7916810" y="137080"/>
            <a:ext cx="1641739" cy="307937"/>
            <a:chOff x="2051135" y="2567330"/>
            <a:chExt cx="1641739" cy="307937"/>
          </a:xfrm>
        </p:grpSpPr>
        <p:sp>
          <p:nvSpPr>
            <p:cNvPr id="1348" name="Google Shape;1348;p40"/>
            <p:cNvSpPr/>
            <p:nvPr/>
          </p:nvSpPr>
          <p:spPr>
            <a:xfrm>
              <a:off x="3561708" y="2804662"/>
              <a:ext cx="131166" cy="53992"/>
            </a:xfrm>
            <a:custGeom>
              <a:rect b="b" l="l" r="r" t="t"/>
              <a:pathLst>
                <a:path extrusionOk="0" h="53992" w="131166">
                  <a:moveTo>
                    <a:pt x="106840" y="12460"/>
                  </a:moveTo>
                  <a:cubicBezTo>
                    <a:pt x="84293" y="16613"/>
                    <a:pt x="72427" y="18986"/>
                    <a:pt x="71833" y="18986"/>
                  </a:cubicBezTo>
                  <a:cubicBezTo>
                    <a:pt x="65900" y="18986"/>
                    <a:pt x="61153" y="16020"/>
                    <a:pt x="57000" y="10086"/>
                  </a:cubicBezTo>
                  <a:cubicBezTo>
                    <a:pt x="53440" y="3560"/>
                    <a:pt x="49880" y="0"/>
                    <a:pt x="45727" y="0"/>
                  </a:cubicBezTo>
                  <a:cubicBezTo>
                    <a:pt x="35640" y="0"/>
                    <a:pt x="26147" y="3560"/>
                    <a:pt x="17247" y="11273"/>
                  </a:cubicBezTo>
                  <a:cubicBezTo>
                    <a:pt x="5381" y="21953"/>
                    <a:pt x="-553" y="36193"/>
                    <a:pt x="40" y="53993"/>
                  </a:cubicBezTo>
                  <a:cubicBezTo>
                    <a:pt x="39200" y="52806"/>
                    <a:pt x="81920" y="51619"/>
                    <a:pt x="127606" y="50433"/>
                  </a:cubicBezTo>
                  <a:cubicBezTo>
                    <a:pt x="129979" y="43313"/>
                    <a:pt x="131166" y="38566"/>
                    <a:pt x="131166" y="35600"/>
                  </a:cubicBezTo>
                  <a:cubicBezTo>
                    <a:pt x="130573" y="20173"/>
                    <a:pt x="122859" y="12460"/>
                    <a:pt x="106840" y="124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0"/>
            <p:cNvSpPr/>
            <p:nvPr/>
          </p:nvSpPr>
          <p:spPr>
            <a:xfrm>
              <a:off x="2051135" y="2567330"/>
              <a:ext cx="1112490" cy="307937"/>
            </a:xfrm>
            <a:custGeom>
              <a:rect b="b" l="l" r="r" t="t"/>
              <a:pathLst>
                <a:path extrusionOk="0" h="307937" w="1112490">
                  <a:moveTo>
                    <a:pt x="172658" y="255131"/>
                  </a:moveTo>
                  <a:cubicBezTo>
                    <a:pt x="164352" y="255131"/>
                    <a:pt x="158419" y="253351"/>
                    <a:pt x="155452" y="250384"/>
                  </a:cubicBezTo>
                  <a:cubicBezTo>
                    <a:pt x="151892" y="246231"/>
                    <a:pt x="146552" y="243858"/>
                    <a:pt x="139432" y="243858"/>
                  </a:cubicBezTo>
                  <a:cubicBezTo>
                    <a:pt x="134685" y="243858"/>
                    <a:pt x="125192" y="249791"/>
                    <a:pt x="112139" y="261064"/>
                  </a:cubicBezTo>
                  <a:cubicBezTo>
                    <a:pt x="97899" y="272931"/>
                    <a:pt x="89592" y="278271"/>
                    <a:pt x="87219" y="278271"/>
                  </a:cubicBezTo>
                  <a:cubicBezTo>
                    <a:pt x="79506" y="271744"/>
                    <a:pt x="68826" y="268184"/>
                    <a:pt x="54586" y="268184"/>
                  </a:cubicBezTo>
                  <a:cubicBezTo>
                    <a:pt x="41533" y="268184"/>
                    <a:pt x="28480" y="272338"/>
                    <a:pt x="17206" y="280644"/>
                  </a:cubicBezTo>
                  <a:cubicBezTo>
                    <a:pt x="5340" y="288357"/>
                    <a:pt x="0" y="296071"/>
                    <a:pt x="0" y="304377"/>
                  </a:cubicBezTo>
                  <a:cubicBezTo>
                    <a:pt x="0" y="305564"/>
                    <a:pt x="0" y="306751"/>
                    <a:pt x="0" y="307937"/>
                  </a:cubicBezTo>
                  <a:cubicBezTo>
                    <a:pt x="437876" y="296664"/>
                    <a:pt x="808113" y="291917"/>
                    <a:pt x="1111304" y="294291"/>
                  </a:cubicBezTo>
                  <a:cubicBezTo>
                    <a:pt x="1111897" y="291324"/>
                    <a:pt x="1112490" y="287764"/>
                    <a:pt x="1112490" y="283017"/>
                  </a:cubicBezTo>
                  <a:cubicBezTo>
                    <a:pt x="1112490" y="258098"/>
                    <a:pt x="1099437" y="245638"/>
                    <a:pt x="1073924" y="245638"/>
                  </a:cubicBezTo>
                  <a:cubicBezTo>
                    <a:pt x="1057311" y="246231"/>
                    <a:pt x="1045444" y="249198"/>
                    <a:pt x="1038917" y="254538"/>
                  </a:cubicBezTo>
                  <a:lnTo>
                    <a:pt x="1030018" y="254538"/>
                  </a:lnTo>
                  <a:cubicBezTo>
                    <a:pt x="1031797" y="249791"/>
                    <a:pt x="1032391" y="245638"/>
                    <a:pt x="1031204" y="242078"/>
                  </a:cubicBezTo>
                  <a:cubicBezTo>
                    <a:pt x="1029424" y="235551"/>
                    <a:pt x="1022304" y="231991"/>
                    <a:pt x="1009845" y="231991"/>
                  </a:cubicBezTo>
                  <a:cubicBezTo>
                    <a:pt x="997384" y="231991"/>
                    <a:pt x="987891" y="233771"/>
                    <a:pt x="981365" y="236738"/>
                  </a:cubicBezTo>
                  <a:cubicBezTo>
                    <a:pt x="981365" y="230211"/>
                    <a:pt x="981365" y="224871"/>
                    <a:pt x="981365" y="221905"/>
                  </a:cubicBezTo>
                  <a:cubicBezTo>
                    <a:pt x="981958" y="215378"/>
                    <a:pt x="979585" y="211818"/>
                    <a:pt x="973651" y="211818"/>
                  </a:cubicBezTo>
                  <a:cubicBezTo>
                    <a:pt x="971871" y="211818"/>
                    <a:pt x="968905" y="212411"/>
                    <a:pt x="964751" y="214191"/>
                  </a:cubicBezTo>
                  <a:cubicBezTo>
                    <a:pt x="964158" y="214191"/>
                    <a:pt x="962972" y="214191"/>
                    <a:pt x="962378" y="214191"/>
                  </a:cubicBezTo>
                  <a:cubicBezTo>
                    <a:pt x="962972" y="212411"/>
                    <a:pt x="963565" y="208258"/>
                    <a:pt x="963565" y="201732"/>
                  </a:cubicBezTo>
                  <a:cubicBezTo>
                    <a:pt x="963565" y="163165"/>
                    <a:pt x="946358" y="144179"/>
                    <a:pt x="911352" y="144179"/>
                  </a:cubicBezTo>
                  <a:cubicBezTo>
                    <a:pt x="868039" y="144179"/>
                    <a:pt x="843713" y="159012"/>
                    <a:pt x="838966" y="188085"/>
                  </a:cubicBezTo>
                  <a:cubicBezTo>
                    <a:pt x="834219" y="216565"/>
                    <a:pt x="828286" y="230805"/>
                    <a:pt x="822946" y="230805"/>
                  </a:cubicBezTo>
                  <a:cubicBezTo>
                    <a:pt x="818199" y="230805"/>
                    <a:pt x="812266" y="229618"/>
                    <a:pt x="805740" y="227245"/>
                  </a:cubicBezTo>
                  <a:cubicBezTo>
                    <a:pt x="799213" y="223685"/>
                    <a:pt x="795060" y="222498"/>
                    <a:pt x="794466" y="222498"/>
                  </a:cubicBezTo>
                  <a:cubicBezTo>
                    <a:pt x="792093" y="222498"/>
                    <a:pt x="785566" y="225465"/>
                    <a:pt x="775480" y="231398"/>
                  </a:cubicBezTo>
                  <a:cubicBezTo>
                    <a:pt x="764800" y="236145"/>
                    <a:pt x="757680" y="239111"/>
                    <a:pt x="754120" y="239111"/>
                  </a:cubicBezTo>
                  <a:cubicBezTo>
                    <a:pt x="748187" y="239111"/>
                    <a:pt x="743440" y="234365"/>
                    <a:pt x="739287" y="224278"/>
                  </a:cubicBezTo>
                  <a:cubicBezTo>
                    <a:pt x="735727" y="213598"/>
                    <a:pt x="729200" y="208258"/>
                    <a:pt x="719114" y="208258"/>
                  </a:cubicBezTo>
                  <a:cubicBezTo>
                    <a:pt x="710214" y="208258"/>
                    <a:pt x="703094" y="209445"/>
                    <a:pt x="697754" y="211818"/>
                  </a:cubicBezTo>
                  <a:cubicBezTo>
                    <a:pt x="697754" y="213005"/>
                    <a:pt x="697754" y="213598"/>
                    <a:pt x="697754" y="214191"/>
                  </a:cubicBezTo>
                  <a:lnTo>
                    <a:pt x="694194" y="216565"/>
                  </a:lnTo>
                  <a:cubicBezTo>
                    <a:pt x="695380" y="214785"/>
                    <a:pt x="696567" y="213005"/>
                    <a:pt x="697754" y="211818"/>
                  </a:cubicBezTo>
                  <a:cubicBezTo>
                    <a:pt x="709620" y="185118"/>
                    <a:pt x="714960" y="170285"/>
                    <a:pt x="714960" y="167912"/>
                  </a:cubicBezTo>
                  <a:cubicBezTo>
                    <a:pt x="714960" y="155452"/>
                    <a:pt x="714367" y="147145"/>
                    <a:pt x="712587" y="142992"/>
                  </a:cubicBezTo>
                  <a:cubicBezTo>
                    <a:pt x="707840" y="131125"/>
                    <a:pt x="695974" y="125785"/>
                    <a:pt x="677581" y="125785"/>
                  </a:cubicBezTo>
                  <a:cubicBezTo>
                    <a:pt x="676394" y="125785"/>
                    <a:pt x="675207" y="125785"/>
                    <a:pt x="674021" y="125785"/>
                  </a:cubicBezTo>
                  <a:cubicBezTo>
                    <a:pt x="673427" y="97899"/>
                    <a:pt x="665121" y="72386"/>
                    <a:pt x="650288" y="49840"/>
                  </a:cubicBezTo>
                  <a:cubicBezTo>
                    <a:pt x="628334" y="16613"/>
                    <a:pt x="596295" y="0"/>
                    <a:pt x="552982" y="0"/>
                  </a:cubicBezTo>
                  <a:cubicBezTo>
                    <a:pt x="512042" y="0"/>
                    <a:pt x="477036" y="11867"/>
                    <a:pt x="447963" y="35006"/>
                  </a:cubicBezTo>
                  <a:cubicBezTo>
                    <a:pt x="417110" y="59333"/>
                    <a:pt x="401683" y="90186"/>
                    <a:pt x="401683" y="128752"/>
                  </a:cubicBezTo>
                  <a:cubicBezTo>
                    <a:pt x="401683" y="144772"/>
                    <a:pt x="403463" y="161385"/>
                    <a:pt x="406430" y="178592"/>
                  </a:cubicBezTo>
                  <a:lnTo>
                    <a:pt x="405243" y="178592"/>
                  </a:lnTo>
                  <a:cubicBezTo>
                    <a:pt x="402870" y="173845"/>
                    <a:pt x="400497" y="169692"/>
                    <a:pt x="397530" y="166132"/>
                  </a:cubicBezTo>
                  <a:cubicBezTo>
                    <a:pt x="391597" y="160199"/>
                    <a:pt x="384477" y="157232"/>
                    <a:pt x="374983" y="157232"/>
                  </a:cubicBezTo>
                  <a:cubicBezTo>
                    <a:pt x="355997" y="157232"/>
                    <a:pt x="337604" y="163758"/>
                    <a:pt x="319804" y="176218"/>
                  </a:cubicBezTo>
                  <a:cubicBezTo>
                    <a:pt x="318617" y="176812"/>
                    <a:pt x="317431" y="177998"/>
                    <a:pt x="316244" y="178592"/>
                  </a:cubicBezTo>
                  <a:cubicBezTo>
                    <a:pt x="316244" y="176812"/>
                    <a:pt x="315650" y="175032"/>
                    <a:pt x="315057" y="173845"/>
                  </a:cubicBezTo>
                  <a:cubicBezTo>
                    <a:pt x="304971" y="151299"/>
                    <a:pt x="291917" y="140025"/>
                    <a:pt x="276491" y="140025"/>
                  </a:cubicBezTo>
                  <a:cubicBezTo>
                    <a:pt x="257504" y="140025"/>
                    <a:pt x="239111" y="146552"/>
                    <a:pt x="221311" y="159012"/>
                  </a:cubicBezTo>
                  <a:cubicBezTo>
                    <a:pt x="202918" y="171472"/>
                    <a:pt x="194018" y="185712"/>
                    <a:pt x="194018" y="201732"/>
                  </a:cubicBezTo>
                  <a:cubicBezTo>
                    <a:pt x="194018" y="209445"/>
                    <a:pt x="195205" y="219531"/>
                    <a:pt x="197578" y="233178"/>
                  </a:cubicBezTo>
                  <a:cubicBezTo>
                    <a:pt x="197578" y="239111"/>
                    <a:pt x="195205" y="244451"/>
                    <a:pt x="189865" y="249198"/>
                  </a:cubicBezTo>
                  <a:cubicBezTo>
                    <a:pt x="183932" y="252164"/>
                    <a:pt x="178592" y="255131"/>
                    <a:pt x="172658" y="255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3243724" y="2757789"/>
              <a:ext cx="254537" cy="104297"/>
            </a:xfrm>
            <a:custGeom>
              <a:rect b="b" l="l" r="r" t="t"/>
              <a:pathLst>
                <a:path extrusionOk="0" h="104297" w="254537">
                  <a:moveTo>
                    <a:pt x="109766" y="50433"/>
                  </a:moveTo>
                  <a:cubicBezTo>
                    <a:pt x="103832" y="50433"/>
                    <a:pt x="98492" y="54586"/>
                    <a:pt x="93746" y="62893"/>
                  </a:cubicBezTo>
                  <a:cubicBezTo>
                    <a:pt x="89592" y="71199"/>
                    <a:pt x="85439" y="75353"/>
                    <a:pt x="81286" y="75353"/>
                  </a:cubicBezTo>
                  <a:cubicBezTo>
                    <a:pt x="75353" y="75353"/>
                    <a:pt x="69419" y="71793"/>
                    <a:pt x="62299" y="65266"/>
                  </a:cubicBezTo>
                  <a:cubicBezTo>
                    <a:pt x="55773" y="57553"/>
                    <a:pt x="51620" y="53993"/>
                    <a:pt x="49839" y="53993"/>
                  </a:cubicBezTo>
                  <a:cubicBezTo>
                    <a:pt x="47466" y="53993"/>
                    <a:pt x="42126" y="55773"/>
                    <a:pt x="33820" y="58740"/>
                  </a:cubicBezTo>
                  <a:cubicBezTo>
                    <a:pt x="24920" y="62299"/>
                    <a:pt x="17800" y="65859"/>
                    <a:pt x="13646" y="70013"/>
                  </a:cubicBezTo>
                  <a:cubicBezTo>
                    <a:pt x="5340" y="75946"/>
                    <a:pt x="1187" y="82473"/>
                    <a:pt x="1187" y="90186"/>
                  </a:cubicBezTo>
                  <a:cubicBezTo>
                    <a:pt x="593" y="96119"/>
                    <a:pt x="593" y="100866"/>
                    <a:pt x="0" y="103832"/>
                  </a:cubicBezTo>
                  <a:cubicBezTo>
                    <a:pt x="36786" y="105019"/>
                    <a:pt x="119852" y="103832"/>
                    <a:pt x="249791" y="101459"/>
                  </a:cubicBezTo>
                  <a:cubicBezTo>
                    <a:pt x="253351" y="91373"/>
                    <a:pt x="254538" y="77726"/>
                    <a:pt x="254538" y="59926"/>
                  </a:cubicBezTo>
                  <a:cubicBezTo>
                    <a:pt x="254538" y="39160"/>
                    <a:pt x="253944" y="26107"/>
                    <a:pt x="252164" y="21360"/>
                  </a:cubicBezTo>
                  <a:cubicBezTo>
                    <a:pt x="246231" y="7120"/>
                    <a:pt x="231991" y="0"/>
                    <a:pt x="209445" y="0"/>
                  </a:cubicBezTo>
                  <a:cubicBezTo>
                    <a:pt x="172658" y="0"/>
                    <a:pt x="151299" y="7713"/>
                    <a:pt x="144179" y="23733"/>
                  </a:cubicBezTo>
                  <a:cubicBezTo>
                    <a:pt x="140619" y="32040"/>
                    <a:pt x="141212" y="42720"/>
                    <a:pt x="145365" y="56366"/>
                  </a:cubicBezTo>
                  <a:lnTo>
                    <a:pt x="132905" y="56366"/>
                  </a:lnTo>
                  <a:cubicBezTo>
                    <a:pt x="122819" y="52806"/>
                    <a:pt x="115105" y="50433"/>
                    <a:pt x="109766" y="504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1" name="Google Shape;1351;p40"/>
          <p:cNvSpPr/>
          <p:nvPr/>
        </p:nvSpPr>
        <p:spPr>
          <a:xfrm>
            <a:off x="7015473" y="1258146"/>
            <a:ext cx="350688" cy="334829"/>
          </a:xfrm>
          <a:custGeom>
            <a:rect b="b" l="l" r="r" t="t"/>
            <a:pathLst>
              <a:path extrusionOk="0" h="387085" w="405420">
                <a:moveTo>
                  <a:pt x="394216" y="59081"/>
                </a:moveTo>
                <a:cubicBezTo>
                  <a:pt x="399819" y="52970"/>
                  <a:pt x="403384" y="44311"/>
                  <a:pt x="403384" y="35653"/>
                </a:cubicBezTo>
                <a:cubicBezTo>
                  <a:pt x="403384" y="15789"/>
                  <a:pt x="387595" y="0"/>
                  <a:pt x="367731" y="0"/>
                </a:cubicBezTo>
                <a:cubicBezTo>
                  <a:pt x="347868" y="0"/>
                  <a:pt x="332078" y="15789"/>
                  <a:pt x="332078" y="35653"/>
                </a:cubicBezTo>
                <a:cubicBezTo>
                  <a:pt x="332078" y="44820"/>
                  <a:pt x="335644" y="52970"/>
                  <a:pt x="341246" y="59081"/>
                </a:cubicBezTo>
                <a:cubicBezTo>
                  <a:pt x="335644" y="65703"/>
                  <a:pt x="332078" y="73852"/>
                  <a:pt x="332078" y="83529"/>
                </a:cubicBezTo>
                <a:lnTo>
                  <a:pt x="332078" y="111032"/>
                </a:lnTo>
                <a:lnTo>
                  <a:pt x="71305" y="111032"/>
                </a:lnTo>
                <a:lnTo>
                  <a:pt x="71305" y="83529"/>
                </a:lnTo>
                <a:cubicBezTo>
                  <a:pt x="71305" y="74361"/>
                  <a:pt x="67740" y="65703"/>
                  <a:pt x="62137" y="59081"/>
                </a:cubicBezTo>
                <a:cubicBezTo>
                  <a:pt x="67740" y="52970"/>
                  <a:pt x="71305" y="44311"/>
                  <a:pt x="71305" y="35653"/>
                </a:cubicBezTo>
                <a:cubicBezTo>
                  <a:pt x="71305" y="15789"/>
                  <a:pt x="55516" y="0"/>
                  <a:pt x="35653" y="0"/>
                </a:cubicBezTo>
                <a:cubicBezTo>
                  <a:pt x="15789" y="0"/>
                  <a:pt x="0" y="15789"/>
                  <a:pt x="0" y="35653"/>
                </a:cubicBezTo>
                <a:cubicBezTo>
                  <a:pt x="0" y="44820"/>
                  <a:pt x="3565" y="52970"/>
                  <a:pt x="9168" y="59081"/>
                </a:cubicBezTo>
                <a:cubicBezTo>
                  <a:pt x="3565" y="65703"/>
                  <a:pt x="0" y="73852"/>
                  <a:pt x="0" y="83529"/>
                </a:cubicBezTo>
                <a:lnTo>
                  <a:pt x="0" y="375371"/>
                </a:lnTo>
                <a:cubicBezTo>
                  <a:pt x="0" y="381992"/>
                  <a:pt x="5093" y="387085"/>
                  <a:pt x="11715" y="387085"/>
                </a:cubicBezTo>
                <a:lnTo>
                  <a:pt x="60100" y="387085"/>
                </a:lnTo>
                <a:cubicBezTo>
                  <a:pt x="65194" y="387085"/>
                  <a:pt x="69268" y="384030"/>
                  <a:pt x="71305" y="379446"/>
                </a:cubicBezTo>
                <a:lnTo>
                  <a:pt x="80982" y="354998"/>
                </a:lnTo>
                <a:cubicBezTo>
                  <a:pt x="83020" y="350414"/>
                  <a:pt x="87094" y="347358"/>
                  <a:pt x="92187" y="347358"/>
                </a:cubicBezTo>
                <a:lnTo>
                  <a:pt x="313234" y="347358"/>
                </a:lnTo>
                <a:cubicBezTo>
                  <a:pt x="318327" y="347358"/>
                  <a:pt x="322402" y="350414"/>
                  <a:pt x="324438" y="354998"/>
                </a:cubicBezTo>
                <a:lnTo>
                  <a:pt x="334116" y="379446"/>
                </a:lnTo>
                <a:cubicBezTo>
                  <a:pt x="336153" y="384030"/>
                  <a:pt x="340228" y="387085"/>
                  <a:pt x="345321" y="387085"/>
                </a:cubicBezTo>
                <a:lnTo>
                  <a:pt x="393707" y="387085"/>
                </a:lnTo>
                <a:cubicBezTo>
                  <a:pt x="400328" y="387085"/>
                  <a:pt x="405421" y="381992"/>
                  <a:pt x="405421" y="375371"/>
                </a:cubicBezTo>
                <a:lnTo>
                  <a:pt x="405421" y="83529"/>
                </a:lnTo>
                <a:cubicBezTo>
                  <a:pt x="403384" y="73852"/>
                  <a:pt x="399819" y="65703"/>
                  <a:pt x="394216" y="59081"/>
                </a:cubicBezTo>
                <a:close/>
                <a:moveTo>
                  <a:pt x="367731" y="23429"/>
                </a:moveTo>
                <a:cubicBezTo>
                  <a:pt x="374352" y="23429"/>
                  <a:pt x="379446" y="28522"/>
                  <a:pt x="379446" y="35143"/>
                </a:cubicBezTo>
                <a:cubicBezTo>
                  <a:pt x="379446" y="41765"/>
                  <a:pt x="374352" y="46858"/>
                  <a:pt x="367731" y="46858"/>
                </a:cubicBezTo>
                <a:cubicBezTo>
                  <a:pt x="361110" y="46858"/>
                  <a:pt x="356017" y="41765"/>
                  <a:pt x="356017" y="35143"/>
                </a:cubicBezTo>
                <a:cubicBezTo>
                  <a:pt x="356017" y="28522"/>
                  <a:pt x="361110" y="23429"/>
                  <a:pt x="367731" y="23429"/>
                </a:cubicBezTo>
                <a:close/>
                <a:moveTo>
                  <a:pt x="70796" y="181828"/>
                </a:moveTo>
                <a:lnTo>
                  <a:pt x="94734" y="181828"/>
                </a:lnTo>
                <a:lnTo>
                  <a:pt x="94734" y="276562"/>
                </a:lnTo>
                <a:lnTo>
                  <a:pt x="70796" y="276562"/>
                </a:lnTo>
                <a:lnTo>
                  <a:pt x="70796" y="181828"/>
                </a:lnTo>
                <a:close/>
                <a:moveTo>
                  <a:pt x="118163" y="181828"/>
                </a:moveTo>
                <a:lnTo>
                  <a:pt x="142101" y="181828"/>
                </a:lnTo>
                <a:lnTo>
                  <a:pt x="142101" y="276562"/>
                </a:lnTo>
                <a:lnTo>
                  <a:pt x="118163" y="276562"/>
                </a:lnTo>
                <a:lnTo>
                  <a:pt x="118163" y="181828"/>
                </a:lnTo>
                <a:close/>
                <a:moveTo>
                  <a:pt x="165530" y="181828"/>
                </a:moveTo>
                <a:lnTo>
                  <a:pt x="189468" y="181828"/>
                </a:lnTo>
                <a:lnTo>
                  <a:pt x="189468" y="276562"/>
                </a:lnTo>
                <a:lnTo>
                  <a:pt x="165530" y="276562"/>
                </a:lnTo>
                <a:lnTo>
                  <a:pt x="165530" y="181828"/>
                </a:lnTo>
                <a:close/>
                <a:moveTo>
                  <a:pt x="213406" y="181828"/>
                </a:moveTo>
                <a:lnTo>
                  <a:pt x="237344" y="181828"/>
                </a:lnTo>
                <a:lnTo>
                  <a:pt x="237344" y="276562"/>
                </a:lnTo>
                <a:lnTo>
                  <a:pt x="213406" y="276562"/>
                </a:lnTo>
                <a:lnTo>
                  <a:pt x="213406" y="181828"/>
                </a:lnTo>
                <a:close/>
                <a:moveTo>
                  <a:pt x="260773" y="181828"/>
                </a:moveTo>
                <a:lnTo>
                  <a:pt x="284712" y="181828"/>
                </a:lnTo>
                <a:lnTo>
                  <a:pt x="284712" y="276562"/>
                </a:lnTo>
                <a:lnTo>
                  <a:pt x="260773" y="276562"/>
                </a:lnTo>
                <a:lnTo>
                  <a:pt x="260773" y="181828"/>
                </a:lnTo>
                <a:close/>
                <a:moveTo>
                  <a:pt x="308140" y="181828"/>
                </a:moveTo>
                <a:lnTo>
                  <a:pt x="332078" y="181828"/>
                </a:lnTo>
                <a:lnTo>
                  <a:pt x="332078" y="276562"/>
                </a:lnTo>
                <a:lnTo>
                  <a:pt x="308140" y="276562"/>
                </a:lnTo>
                <a:lnTo>
                  <a:pt x="308140" y="181828"/>
                </a:lnTo>
                <a:close/>
                <a:moveTo>
                  <a:pt x="331569" y="134461"/>
                </a:moveTo>
                <a:lnTo>
                  <a:pt x="331569" y="158399"/>
                </a:lnTo>
                <a:lnTo>
                  <a:pt x="70796" y="158399"/>
                </a:lnTo>
                <a:lnTo>
                  <a:pt x="70796" y="134461"/>
                </a:lnTo>
                <a:lnTo>
                  <a:pt x="331569" y="134461"/>
                </a:lnTo>
                <a:close/>
                <a:moveTo>
                  <a:pt x="35143" y="23429"/>
                </a:moveTo>
                <a:cubicBezTo>
                  <a:pt x="41764" y="23429"/>
                  <a:pt x="46857" y="28522"/>
                  <a:pt x="46857" y="35143"/>
                </a:cubicBezTo>
                <a:cubicBezTo>
                  <a:pt x="46857" y="41765"/>
                  <a:pt x="41764" y="46858"/>
                  <a:pt x="35143" y="46858"/>
                </a:cubicBezTo>
                <a:cubicBezTo>
                  <a:pt x="28522" y="46858"/>
                  <a:pt x="23429" y="41765"/>
                  <a:pt x="23429" y="35143"/>
                </a:cubicBezTo>
                <a:cubicBezTo>
                  <a:pt x="23429" y="28522"/>
                  <a:pt x="28522" y="23429"/>
                  <a:pt x="35143" y="23429"/>
                </a:cubicBezTo>
                <a:close/>
                <a:moveTo>
                  <a:pt x="379955" y="363657"/>
                </a:moveTo>
                <a:lnTo>
                  <a:pt x="351433" y="363657"/>
                </a:lnTo>
                <a:lnTo>
                  <a:pt x="344811" y="346340"/>
                </a:lnTo>
                <a:cubicBezTo>
                  <a:pt x="339209" y="332588"/>
                  <a:pt x="326476" y="323929"/>
                  <a:pt x="311705" y="323929"/>
                </a:cubicBezTo>
                <a:lnTo>
                  <a:pt x="90660" y="323929"/>
                </a:lnTo>
                <a:cubicBezTo>
                  <a:pt x="75889" y="323929"/>
                  <a:pt x="63156" y="332588"/>
                  <a:pt x="57554" y="346340"/>
                </a:cubicBezTo>
                <a:lnTo>
                  <a:pt x="50932" y="363657"/>
                </a:lnTo>
                <a:lnTo>
                  <a:pt x="22410" y="363657"/>
                </a:lnTo>
                <a:lnTo>
                  <a:pt x="22410" y="83529"/>
                </a:lnTo>
                <a:cubicBezTo>
                  <a:pt x="22410" y="76908"/>
                  <a:pt x="28013" y="71305"/>
                  <a:pt x="34634" y="71305"/>
                </a:cubicBezTo>
                <a:cubicBezTo>
                  <a:pt x="41255" y="71305"/>
                  <a:pt x="46857" y="76908"/>
                  <a:pt x="46857" y="83529"/>
                </a:cubicBezTo>
                <a:lnTo>
                  <a:pt x="46857" y="288786"/>
                </a:lnTo>
                <a:cubicBezTo>
                  <a:pt x="46857" y="295407"/>
                  <a:pt x="51951" y="300501"/>
                  <a:pt x="58572" y="300501"/>
                </a:cubicBezTo>
                <a:lnTo>
                  <a:pt x="343284" y="300501"/>
                </a:lnTo>
                <a:cubicBezTo>
                  <a:pt x="349905" y="300501"/>
                  <a:pt x="354998" y="295407"/>
                  <a:pt x="354998" y="288786"/>
                </a:cubicBezTo>
                <a:lnTo>
                  <a:pt x="354998" y="83529"/>
                </a:lnTo>
                <a:cubicBezTo>
                  <a:pt x="354998" y="76908"/>
                  <a:pt x="360601" y="71305"/>
                  <a:pt x="367222" y="71305"/>
                </a:cubicBezTo>
                <a:cubicBezTo>
                  <a:pt x="373843" y="71305"/>
                  <a:pt x="379446" y="76908"/>
                  <a:pt x="379446" y="83529"/>
                </a:cubicBezTo>
                <a:lnTo>
                  <a:pt x="379446" y="36365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&amp; Next Steps</a:t>
            </a:r>
            <a:endParaRPr/>
          </a:p>
        </p:txBody>
      </p:sp>
      <p:sp>
        <p:nvSpPr>
          <p:cNvPr id="1357" name="Google Shape;1357;p41"/>
          <p:cNvSpPr/>
          <p:nvPr/>
        </p:nvSpPr>
        <p:spPr>
          <a:xfrm>
            <a:off x="720000" y="2091400"/>
            <a:ext cx="947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rPr>
              <a:t>01</a:t>
            </a:r>
            <a:endParaRPr sz="3000">
              <a:solidFill>
                <a:schemeClr val="dk1"/>
              </a:solidFill>
              <a:latin typeface="Lily Script One"/>
              <a:ea typeface="Lily Script One"/>
              <a:cs typeface="Lily Script One"/>
              <a:sym typeface="Lily Script One"/>
            </a:endParaRPr>
          </a:p>
        </p:txBody>
      </p:sp>
      <p:sp>
        <p:nvSpPr>
          <p:cNvPr id="1358" name="Google Shape;1358;p41"/>
          <p:cNvSpPr txBox="1"/>
          <p:nvPr/>
        </p:nvSpPr>
        <p:spPr>
          <a:xfrm>
            <a:off x="720000" y="3118785"/>
            <a:ext cx="1811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Front end web pages as well as a database for login information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359" name="Google Shape;1359;p41"/>
          <p:cNvSpPr txBox="1"/>
          <p:nvPr/>
        </p:nvSpPr>
        <p:spPr>
          <a:xfrm>
            <a:off x="720008" y="2850646"/>
            <a:ext cx="1811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User Authentication</a:t>
            </a:r>
            <a:endParaRPr b="1" sz="18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360" name="Google Shape;1360;p41"/>
          <p:cNvSpPr/>
          <p:nvPr/>
        </p:nvSpPr>
        <p:spPr>
          <a:xfrm>
            <a:off x="2684100" y="2091400"/>
            <a:ext cx="947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rPr>
              <a:t>02</a:t>
            </a:r>
            <a:endParaRPr sz="3000">
              <a:solidFill>
                <a:schemeClr val="dk1"/>
              </a:solidFill>
              <a:latin typeface="Lily Script One"/>
              <a:ea typeface="Lily Script One"/>
              <a:cs typeface="Lily Script One"/>
              <a:sym typeface="Lily Script One"/>
            </a:endParaRPr>
          </a:p>
        </p:txBody>
      </p:sp>
      <p:sp>
        <p:nvSpPr>
          <p:cNvPr id="1361" name="Google Shape;1361;p41"/>
          <p:cNvSpPr txBox="1"/>
          <p:nvPr/>
        </p:nvSpPr>
        <p:spPr>
          <a:xfrm>
            <a:off x="2684100" y="3118785"/>
            <a:ext cx="1811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Bulk of the project: art, story, gameplay, research, and sprite design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362" name="Google Shape;1362;p41"/>
          <p:cNvSpPr txBox="1"/>
          <p:nvPr/>
        </p:nvSpPr>
        <p:spPr>
          <a:xfrm>
            <a:off x="2684108" y="2830334"/>
            <a:ext cx="1811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User Interface</a:t>
            </a:r>
            <a:endParaRPr b="1" sz="18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363" name="Google Shape;1363;p41"/>
          <p:cNvSpPr/>
          <p:nvPr/>
        </p:nvSpPr>
        <p:spPr>
          <a:xfrm>
            <a:off x="4648200" y="2091400"/>
            <a:ext cx="947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rPr>
              <a:t>03</a:t>
            </a:r>
            <a:endParaRPr sz="3000">
              <a:solidFill>
                <a:schemeClr val="dk1"/>
              </a:solidFill>
              <a:latin typeface="Lily Script One"/>
              <a:ea typeface="Lily Script One"/>
              <a:cs typeface="Lily Script One"/>
              <a:sym typeface="Lily Script One"/>
            </a:endParaRPr>
          </a:p>
        </p:txBody>
      </p:sp>
      <p:sp>
        <p:nvSpPr>
          <p:cNvPr id="1364" name="Google Shape;1364;p41"/>
          <p:cNvSpPr txBox="1"/>
          <p:nvPr/>
        </p:nvSpPr>
        <p:spPr>
          <a:xfrm>
            <a:off x="4648200" y="3118785"/>
            <a:ext cx="1811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Password encryption, cybersecurity, secure payment, password requirements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365" name="Google Shape;1365;p41"/>
          <p:cNvSpPr txBox="1"/>
          <p:nvPr/>
        </p:nvSpPr>
        <p:spPr>
          <a:xfrm>
            <a:off x="4648208" y="2830334"/>
            <a:ext cx="1811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Security</a:t>
            </a:r>
            <a:endParaRPr b="1" sz="18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366" name="Google Shape;1366;p41"/>
          <p:cNvSpPr/>
          <p:nvPr/>
        </p:nvSpPr>
        <p:spPr>
          <a:xfrm>
            <a:off x="6612300" y="2091400"/>
            <a:ext cx="947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Lily Script One"/>
                <a:ea typeface="Lily Script One"/>
                <a:cs typeface="Lily Script One"/>
                <a:sym typeface="Lily Script One"/>
              </a:rPr>
              <a:t>04</a:t>
            </a:r>
            <a:endParaRPr sz="3000">
              <a:solidFill>
                <a:schemeClr val="dk1"/>
              </a:solidFill>
              <a:latin typeface="Lily Script One"/>
              <a:ea typeface="Lily Script One"/>
              <a:cs typeface="Lily Script One"/>
              <a:sym typeface="Lily Script One"/>
            </a:endParaRPr>
          </a:p>
        </p:txBody>
      </p:sp>
      <p:sp>
        <p:nvSpPr>
          <p:cNvPr id="1367" name="Google Shape;1367;p41"/>
          <p:cNvSpPr txBox="1"/>
          <p:nvPr/>
        </p:nvSpPr>
        <p:spPr>
          <a:xfrm>
            <a:off x="6612300" y="3118785"/>
            <a:ext cx="18117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Extensive testing will be done to ensure that an enjoyable, educational, and secure product is delivered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368" name="Google Shape;1368;p41"/>
          <p:cNvSpPr txBox="1"/>
          <p:nvPr/>
        </p:nvSpPr>
        <p:spPr>
          <a:xfrm>
            <a:off x="6612300" y="2830325"/>
            <a:ext cx="1615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Website testing</a:t>
            </a:r>
            <a:endParaRPr b="1" sz="18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cxnSp>
        <p:nvCxnSpPr>
          <p:cNvPr id="1369" name="Google Shape;1369;p41"/>
          <p:cNvCxnSpPr>
            <a:stCxn id="1357" idx="3"/>
            <a:endCxn id="1360" idx="1"/>
          </p:cNvCxnSpPr>
          <p:nvPr/>
        </p:nvCxnSpPr>
        <p:spPr>
          <a:xfrm>
            <a:off x="1667700" y="2407750"/>
            <a:ext cx="1016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0" name="Google Shape;1370;p41"/>
          <p:cNvCxnSpPr>
            <a:stCxn id="1360" idx="3"/>
            <a:endCxn id="1363" idx="1"/>
          </p:cNvCxnSpPr>
          <p:nvPr/>
        </p:nvCxnSpPr>
        <p:spPr>
          <a:xfrm>
            <a:off x="3631800" y="2407750"/>
            <a:ext cx="1016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1" name="Google Shape;1371;p41"/>
          <p:cNvCxnSpPr>
            <a:stCxn id="1363" idx="3"/>
            <a:endCxn id="1366" idx="1"/>
          </p:cNvCxnSpPr>
          <p:nvPr/>
        </p:nvCxnSpPr>
        <p:spPr>
          <a:xfrm>
            <a:off x="5595900" y="2407750"/>
            <a:ext cx="1016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372" name="Google Shape;1372;p41"/>
          <p:cNvGrpSpPr/>
          <p:nvPr/>
        </p:nvGrpSpPr>
        <p:grpSpPr>
          <a:xfrm>
            <a:off x="6711732" y="1640062"/>
            <a:ext cx="348564" cy="333203"/>
            <a:chOff x="9007235" y="4605708"/>
            <a:chExt cx="404930" cy="387085"/>
          </a:xfrm>
        </p:grpSpPr>
        <p:sp>
          <p:nvSpPr>
            <p:cNvPr id="1373" name="Google Shape;1373;p41"/>
            <p:cNvSpPr/>
            <p:nvPr/>
          </p:nvSpPr>
          <p:spPr>
            <a:xfrm>
              <a:off x="9007235" y="4605708"/>
              <a:ext cx="404930" cy="387085"/>
            </a:xfrm>
            <a:custGeom>
              <a:rect b="b" l="l" r="r" t="t"/>
              <a:pathLst>
                <a:path extrusionOk="0" h="387085" w="404930">
                  <a:moveTo>
                    <a:pt x="380974" y="270451"/>
                  </a:moveTo>
                  <a:lnTo>
                    <a:pt x="380974" y="225121"/>
                  </a:lnTo>
                  <a:cubicBezTo>
                    <a:pt x="380974" y="199655"/>
                    <a:pt x="375881" y="175716"/>
                    <a:pt x="365694" y="153306"/>
                  </a:cubicBezTo>
                  <a:cubicBezTo>
                    <a:pt x="389632" y="138027"/>
                    <a:pt x="404403" y="112051"/>
                    <a:pt x="404403" y="83020"/>
                  </a:cubicBezTo>
                  <a:cubicBezTo>
                    <a:pt x="404403" y="37181"/>
                    <a:pt x="367222" y="0"/>
                    <a:pt x="321383" y="0"/>
                  </a:cubicBezTo>
                  <a:cubicBezTo>
                    <a:pt x="302538" y="0"/>
                    <a:pt x="284202" y="6621"/>
                    <a:pt x="269432" y="18336"/>
                  </a:cubicBezTo>
                  <a:cubicBezTo>
                    <a:pt x="258227" y="27504"/>
                    <a:pt x="249568" y="39218"/>
                    <a:pt x="244475" y="52460"/>
                  </a:cubicBezTo>
                  <a:cubicBezTo>
                    <a:pt x="231233" y="49404"/>
                    <a:pt x="216972" y="47367"/>
                    <a:pt x="202711" y="47367"/>
                  </a:cubicBezTo>
                  <a:cubicBezTo>
                    <a:pt x="188450" y="47367"/>
                    <a:pt x="174698" y="48895"/>
                    <a:pt x="160947" y="52460"/>
                  </a:cubicBezTo>
                  <a:cubicBezTo>
                    <a:pt x="155853" y="39218"/>
                    <a:pt x="147194" y="27504"/>
                    <a:pt x="135990" y="18336"/>
                  </a:cubicBezTo>
                  <a:cubicBezTo>
                    <a:pt x="121219" y="6621"/>
                    <a:pt x="102884" y="0"/>
                    <a:pt x="84038" y="0"/>
                  </a:cubicBezTo>
                  <a:cubicBezTo>
                    <a:pt x="38199" y="0"/>
                    <a:pt x="1019" y="37181"/>
                    <a:pt x="1019" y="83020"/>
                  </a:cubicBezTo>
                  <a:cubicBezTo>
                    <a:pt x="1019" y="112051"/>
                    <a:pt x="15790" y="138027"/>
                    <a:pt x="39727" y="153306"/>
                  </a:cubicBezTo>
                  <a:cubicBezTo>
                    <a:pt x="30050" y="175716"/>
                    <a:pt x="24448" y="200164"/>
                    <a:pt x="24448" y="225121"/>
                  </a:cubicBezTo>
                  <a:lnTo>
                    <a:pt x="24448" y="270451"/>
                  </a:lnTo>
                  <a:cubicBezTo>
                    <a:pt x="10186" y="275034"/>
                    <a:pt x="0" y="288277"/>
                    <a:pt x="0" y="304066"/>
                  </a:cubicBezTo>
                  <a:lnTo>
                    <a:pt x="0" y="351433"/>
                  </a:lnTo>
                  <a:cubicBezTo>
                    <a:pt x="0" y="371297"/>
                    <a:pt x="15790" y="387085"/>
                    <a:pt x="35653" y="387085"/>
                  </a:cubicBezTo>
                  <a:lnTo>
                    <a:pt x="369259" y="387085"/>
                  </a:lnTo>
                  <a:cubicBezTo>
                    <a:pt x="389123" y="387085"/>
                    <a:pt x="404912" y="371297"/>
                    <a:pt x="404912" y="351433"/>
                  </a:cubicBezTo>
                  <a:lnTo>
                    <a:pt x="404912" y="304066"/>
                  </a:lnTo>
                  <a:cubicBezTo>
                    <a:pt x="405422" y="288277"/>
                    <a:pt x="395235" y="275034"/>
                    <a:pt x="380974" y="270451"/>
                  </a:cubicBezTo>
                  <a:close/>
                  <a:moveTo>
                    <a:pt x="321893" y="23429"/>
                  </a:moveTo>
                  <a:cubicBezTo>
                    <a:pt x="354489" y="23429"/>
                    <a:pt x="380974" y="49914"/>
                    <a:pt x="380974" y="82510"/>
                  </a:cubicBezTo>
                  <a:cubicBezTo>
                    <a:pt x="380974" y="102374"/>
                    <a:pt x="370787" y="120710"/>
                    <a:pt x="354489" y="131915"/>
                  </a:cubicBezTo>
                  <a:cubicBezTo>
                    <a:pt x="347359" y="120200"/>
                    <a:pt x="338700" y="108995"/>
                    <a:pt x="328513" y="99318"/>
                  </a:cubicBezTo>
                  <a:cubicBezTo>
                    <a:pt x="310687" y="81492"/>
                    <a:pt x="289805" y="67740"/>
                    <a:pt x="266885" y="59082"/>
                  </a:cubicBezTo>
                  <a:cubicBezTo>
                    <a:pt x="276563" y="37690"/>
                    <a:pt x="297954" y="23429"/>
                    <a:pt x="321893" y="23429"/>
                  </a:cubicBezTo>
                  <a:lnTo>
                    <a:pt x="321893" y="23429"/>
                  </a:lnTo>
                  <a:close/>
                  <a:moveTo>
                    <a:pt x="357545" y="225121"/>
                  </a:moveTo>
                  <a:lnTo>
                    <a:pt x="357545" y="268413"/>
                  </a:lnTo>
                  <a:lnTo>
                    <a:pt x="293371" y="268413"/>
                  </a:lnTo>
                  <a:cubicBezTo>
                    <a:pt x="289805" y="239891"/>
                    <a:pt x="272488" y="214425"/>
                    <a:pt x="246512" y="200673"/>
                  </a:cubicBezTo>
                  <a:cubicBezTo>
                    <a:pt x="246003" y="177244"/>
                    <a:pt x="226649" y="157890"/>
                    <a:pt x="203220" y="157890"/>
                  </a:cubicBezTo>
                  <a:cubicBezTo>
                    <a:pt x="179791" y="157890"/>
                    <a:pt x="160437" y="176735"/>
                    <a:pt x="159928" y="200673"/>
                  </a:cubicBezTo>
                  <a:cubicBezTo>
                    <a:pt x="134461" y="214425"/>
                    <a:pt x="117144" y="239891"/>
                    <a:pt x="113070" y="268413"/>
                  </a:cubicBezTo>
                  <a:lnTo>
                    <a:pt x="48896" y="268413"/>
                  </a:lnTo>
                  <a:lnTo>
                    <a:pt x="48896" y="225121"/>
                  </a:lnTo>
                  <a:cubicBezTo>
                    <a:pt x="48896" y="140064"/>
                    <a:pt x="118163" y="70796"/>
                    <a:pt x="203220" y="70796"/>
                  </a:cubicBezTo>
                  <a:cubicBezTo>
                    <a:pt x="288277" y="70796"/>
                    <a:pt x="357545" y="140064"/>
                    <a:pt x="357545" y="225121"/>
                  </a:cubicBezTo>
                  <a:lnTo>
                    <a:pt x="357545" y="225121"/>
                  </a:lnTo>
                  <a:close/>
                  <a:moveTo>
                    <a:pt x="151779" y="292352"/>
                  </a:moveTo>
                  <a:lnTo>
                    <a:pt x="151779" y="363657"/>
                  </a:lnTo>
                  <a:lnTo>
                    <a:pt x="96262" y="363657"/>
                  </a:lnTo>
                  <a:lnTo>
                    <a:pt x="96262" y="292352"/>
                  </a:lnTo>
                  <a:lnTo>
                    <a:pt x="151779" y="292352"/>
                  </a:lnTo>
                  <a:close/>
                  <a:moveTo>
                    <a:pt x="166549" y="224102"/>
                  </a:moveTo>
                  <a:cubicBezTo>
                    <a:pt x="174189" y="236326"/>
                    <a:pt x="187940" y="244475"/>
                    <a:pt x="203220" y="244475"/>
                  </a:cubicBezTo>
                  <a:cubicBezTo>
                    <a:pt x="218500" y="244475"/>
                    <a:pt x="232252" y="236326"/>
                    <a:pt x="239892" y="224102"/>
                  </a:cubicBezTo>
                  <a:cubicBezTo>
                    <a:pt x="255171" y="234289"/>
                    <a:pt x="265867" y="250078"/>
                    <a:pt x="268923" y="268413"/>
                  </a:cubicBezTo>
                  <a:lnTo>
                    <a:pt x="136499" y="268413"/>
                  </a:lnTo>
                  <a:cubicBezTo>
                    <a:pt x="140574" y="250587"/>
                    <a:pt x="150760" y="234289"/>
                    <a:pt x="166549" y="224102"/>
                  </a:cubicBezTo>
                  <a:lnTo>
                    <a:pt x="166549" y="224102"/>
                  </a:lnTo>
                  <a:close/>
                  <a:moveTo>
                    <a:pt x="183356" y="201183"/>
                  </a:moveTo>
                  <a:cubicBezTo>
                    <a:pt x="183356" y="190487"/>
                    <a:pt x="192015" y="181319"/>
                    <a:pt x="203220" y="181319"/>
                  </a:cubicBezTo>
                  <a:cubicBezTo>
                    <a:pt x="214425" y="181319"/>
                    <a:pt x="223084" y="189977"/>
                    <a:pt x="223084" y="201183"/>
                  </a:cubicBezTo>
                  <a:cubicBezTo>
                    <a:pt x="223084" y="211879"/>
                    <a:pt x="214425" y="221046"/>
                    <a:pt x="203220" y="221046"/>
                  </a:cubicBezTo>
                  <a:cubicBezTo>
                    <a:pt x="192015" y="221046"/>
                    <a:pt x="183356" y="212388"/>
                    <a:pt x="183356" y="201183"/>
                  </a:cubicBezTo>
                  <a:close/>
                  <a:moveTo>
                    <a:pt x="175716" y="292352"/>
                  </a:moveTo>
                  <a:lnTo>
                    <a:pt x="231233" y="292352"/>
                  </a:lnTo>
                  <a:lnTo>
                    <a:pt x="231233" y="363657"/>
                  </a:lnTo>
                  <a:lnTo>
                    <a:pt x="175716" y="363657"/>
                  </a:lnTo>
                  <a:lnTo>
                    <a:pt x="175716" y="292352"/>
                  </a:lnTo>
                  <a:close/>
                  <a:moveTo>
                    <a:pt x="254661" y="292352"/>
                  </a:moveTo>
                  <a:lnTo>
                    <a:pt x="310178" y="292352"/>
                  </a:lnTo>
                  <a:lnTo>
                    <a:pt x="310178" y="363657"/>
                  </a:lnTo>
                  <a:lnTo>
                    <a:pt x="254661" y="363657"/>
                  </a:lnTo>
                  <a:lnTo>
                    <a:pt x="254661" y="292352"/>
                  </a:lnTo>
                  <a:close/>
                  <a:moveTo>
                    <a:pt x="25466" y="83020"/>
                  </a:moveTo>
                  <a:cubicBezTo>
                    <a:pt x="25466" y="50423"/>
                    <a:pt x="51951" y="23938"/>
                    <a:pt x="84548" y="23938"/>
                  </a:cubicBezTo>
                  <a:cubicBezTo>
                    <a:pt x="108486" y="23938"/>
                    <a:pt x="129877" y="38199"/>
                    <a:pt x="139045" y="59591"/>
                  </a:cubicBezTo>
                  <a:cubicBezTo>
                    <a:pt x="116126" y="68249"/>
                    <a:pt x="95244" y="82001"/>
                    <a:pt x="77417" y="99827"/>
                  </a:cubicBezTo>
                  <a:cubicBezTo>
                    <a:pt x="67231" y="110014"/>
                    <a:pt x="58572" y="120710"/>
                    <a:pt x="51442" y="132424"/>
                  </a:cubicBezTo>
                  <a:cubicBezTo>
                    <a:pt x="35653" y="121219"/>
                    <a:pt x="25466" y="102883"/>
                    <a:pt x="25466" y="83020"/>
                  </a:cubicBezTo>
                  <a:close/>
                  <a:moveTo>
                    <a:pt x="24448" y="351433"/>
                  </a:moveTo>
                  <a:lnTo>
                    <a:pt x="24448" y="304066"/>
                  </a:lnTo>
                  <a:cubicBezTo>
                    <a:pt x="24448" y="297445"/>
                    <a:pt x="29541" y="292352"/>
                    <a:pt x="36162" y="292352"/>
                  </a:cubicBezTo>
                  <a:lnTo>
                    <a:pt x="72324" y="292352"/>
                  </a:lnTo>
                  <a:lnTo>
                    <a:pt x="72324" y="363657"/>
                  </a:lnTo>
                  <a:lnTo>
                    <a:pt x="36162" y="363657"/>
                  </a:lnTo>
                  <a:cubicBezTo>
                    <a:pt x="30050" y="363147"/>
                    <a:pt x="24448" y="358054"/>
                    <a:pt x="24448" y="351433"/>
                  </a:cubicBezTo>
                  <a:close/>
                  <a:moveTo>
                    <a:pt x="381992" y="351433"/>
                  </a:moveTo>
                  <a:cubicBezTo>
                    <a:pt x="381992" y="358054"/>
                    <a:pt x="376899" y="363147"/>
                    <a:pt x="370278" y="363147"/>
                  </a:cubicBezTo>
                  <a:lnTo>
                    <a:pt x="334116" y="363147"/>
                  </a:lnTo>
                  <a:lnTo>
                    <a:pt x="334116" y="291842"/>
                  </a:lnTo>
                  <a:lnTo>
                    <a:pt x="370278" y="291842"/>
                  </a:lnTo>
                  <a:cubicBezTo>
                    <a:pt x="376899" y="291842"/>
                    <a:pt x="381992" y="296935"/>
                    <a:pt x="381992" y="303557"/>
                  </a:cubicBezTo>
                  <a:lnTo>
                    <a:pt x="381992" y="3514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4" name="Google Shape;1374;p41"/>
            <p:cNvSpPr/>
            <p:nvPr/>
          </p:nvSpPr>
          <p:spPr>
            <a:xfrm>
              <a:off x="9258332" y="4727945"/>
              <a:ext cx="23428" cy="23428"/>
            </a:xfrm>
            <a:custGeom>
              <a:rect b="b" l="l" r="r" t="t"/>
              <a:pathLst>
                <a:path extrusionOk="0" h="23428" w="23428">
                  <a:moveTo>
                    <a:pt x="23429" y="11714"/>
                  </a:moveTo>
                  <a:cubicBezTo>
                    <a:pt x="23429" y="18184"/>
                    <a:pt x="18184" y="23429"/>
                    <a:pt x="11714" y="23429"/>
                  </a:cubicBezTo>
                  <a:cubicBezTo>
                    <a:pt x="5244" y="23429"/>
                    <a:pt x="-1" y="18184"/>
                    <a:pt x="-1" y="11714"/>
                  </a:cubicBezTo>
                  <a:cubicBezTo>
                    <a:pt x="-1" y="5245"/>
                    <a:pt x="5244" y="0"/>
                    <a:pt x="11714" y="0"/>
                  </a:cubicBezTo>
                  <a:cubicBezTo>
                    <a:pt x="18184" y="0"/>
                    <a:pt x="23429" y="5245"/>
                    <a:pt x="23429" y="11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1"/>
            <p:cNvSpPr/>
            <p:nvPr/>
          </p:nvSpPr>
          <p:spPr>
            <a:xfrm>
              <a:off x="9139660" y="4727945"/>
              <a:ext cx="23428" cy="23428"/>
            </a:xfrm>
            <a:custGeom>
              <a:rect b="b" l="l" r="r" t="t"/>
              <a:pathLst>
                <a:path extrusionOk="0" h="23428" w="23428">
                  <a:moveTo>
                    <a:pt x="23429" y="11714"/>
                  </a:moveTo>
                  <a:cubicBezTo>
                    <a:pt x="23429" y="18184"/>
                    <a:pt x="18184" y="23429"/>
                    <a:pt x="11714" y="23429"/>
                  </a:cubicBezTo>
                  <a:cubicBezTo>
                    <a:pt x="5245" y="23429"/>
                    <a:pt x="0" y="18184"/>
                    <a:pt x="0" y="11714"/>
                  </a:cubicBezTo>
                  <a:cubicBezTo>
                    <a:pt x="0" y="5245"/>
                    <a:pt x="5245" y="0"/>
                    <a:pt x="11714" y="0"/>
                  </a:cubicBezTo>
                  <a:cubicBezTo>
                    <a:pt x="18184" y="0"/>
                    <a:pt x="23429" y="5245"/>
                    <a:pt x="23429" y="11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6" name="Google Shape;1376;p41"/>
          <p:cNvGrpSpPr/>
          <p:nvPr/>
        </p:nvGrpSpPr>
        <p:grpSpPr>
          <a:xfrm>
            <a:off x="2788136" y="1625594"/>
            <a:ext cx="346359" cy="347671"/>
            <a:chOff x="9009273" y="3329854"/>
            <a:chExt cx="402369" cy="403893"/>
          </a:xfrm>
        </p:grpSpPr>
        <p:sp>
          <p:nvSpPr>
            <p:cNvPr id="1377" name="Google Shape;1377;p41"/>
            <p:cNvSpPr/>
            <p:nvPr/>
          </p:nvSpPr>
          <p:spPr>
            <a:xfrm>
              <a:off x="9009273" y="3329854"/>
              <a:ext cx="402369" cy="403893"/>
            </a:xfrm>
            <a:custGeom>
              <a:rect b="b" l="l" r="r" t="t"/>
              <a:pathLst>
                <a:path extrusionOk="0" h="403893" w="402369">
                  <a:moveTo>
                    <a:pt x="295917" y="96262"/>
                  </a:moveTo>
                  <a:cubicBezTo>
                    <a:pt x="262301" y="96262"/>
                    <a:pt x="232761" y="111542"/>
                    <a:pt x="212897" y="135989"/>
                  </a:cubicBezTo>
                  <a:lnTo>
                    <a:pt x="212897" y="106449"/>
                  </a:lnTo>
                  <a:cubicBezTo>
                    <a:pt x="212897" y="47367"/>
                    <a:pt x="165021" y="0"/>
                    <a:pt x="106449" y="0"/>
                  </a:cubicBezTo>
                  <a:cubicBezTo>
                    <a:pt x="47876" y="0"/>
                    <a:pt x="0" y="47876"/>
                    <a:pt x="0" y="106449"/>
                  </a:cubicBezTo>
                  <a:lnTo>
                    <a:pt x="0" y="201183"/>
                  </a:lnTo>
                  <a:cubicBezTo>
                    <a:pt x="0" y="260264"/>
                    <a:pt x="47876" y="307631"/>
                    <a:pt x="106449" y="307631"/>
                  </a:cubicBezTo>
                  <a:cubicBezTo>
                    <a:pt x="140064" y="307631"/>
                    <a:pt x="169605" y="292352"/>
                    <a:pt x="189469" y="267904"/>
                  </a:cubicBezTo>
                  <a:lnTo>
                    <a:pt x="189469" y="297445"/>
                  </a:lnTo>
                  <a:cubicBezTo>
                    <a:pt x="189469" y="356526"/>
                    <a:pt x="237344" y="403893"/>
                    <a:pt x="295917" y="403893"/>
                  </a:cubicBezTo>
                  <a:cubicBezTo>
                    <a:pt x="354489" y="403893"/>
                    <a:pt x="402365" y="356017"/>
                    <a:pt x="402365" y="297445"/>
                  </a:cubicBezTo>
                  <a:lnTo>
                    <a:pt x="402365" y="202710"/>
                  </a:lnTo>
                  <a:cubicBezTo>
                    <a:pt x="402874" y="144138"/>
                    <a:pt x="354998" y="96262"/>
                    <a:pt x="295917" y="96262"/>
                  </a:cubicBezTo>
                  <a:close/>
                  <a:moveTo>
                    <a:pt x="106449" y="284202"/>
                  </a:moveTo>
                  <a:cubicBezTo>
                    <a:pt x="60610" y="284202"/>
                    <a:pt x="23429" y="247022"/>
                    <a:pt x="23429" y="201183"/>
                  </a:cubicBezTo>
                  <a:lnTo>
                    <a:pt x="23429" y="106449"/>
                  </a:lnTo>
                  <a:cubicBezTo>
                    <a:pt x="23429" y="60610"/>
                    <a:pt x="60610" y="23429"/>
                    <a:pt x="106449" y="23429"/>
                  </a:cubicBezTo>
                  <a:cubicBezTo>
                    <a:pt x="152288" y="23429"/>
                    <a:pt x="189469" y="60610"/>
                    <a:pt x="189469" y="106449"/>
                  </a:cubicBezTo>
                  <a:lnTo>
                    <a:pt x="189469" y="201183"/>
                  </a:lnTo>
                  <a:cubicBezTo>
                    <a:pt x="189469" y="247022"/>
                    <a:pt x="152288" y="284202"/>
                    <a:pt x="106449" y="284202"/>
                  </a:cubicBezTo>
                  <a:close/>
                  <a:moveTo>
                    <a:pt x="378936" y="297954"/>
                  </a:moveTo>
                  <a:cubicBezTo>
                    <a:pt x="378936" y="343793"/>
                    <a:pt x="341756" y="380974"/>
                    <a:pt x="295917" y="380974"/>
                  </a:cubicBezTo>
                  <a:cubicBezTo>
                    <a:pt x="250077" y="380974"/>
                    <a:pt x="212897" y="343793"/>
                    <a:pt x="212897" y="297954"/>
                  </a:cubicBezTo>
                  <a:lnTo>
                    <a:pt x="212897" y="203220"/>
                  </a:lnTo>
                  <a:cubicBezTo>
                    <a:pt x="212897" y="157381"/>
                    <a:pt x="250077" y="120200"/>
                    <a:pt x="295917" y="120200"/>
                  </a:cubicBezTo>
                  <a:cubicBezTo>
                    <a:pt x="341756" y="120200"/>
                    <a:pt x="378936" y="157381"/>
                    <a:pt x="378936" y="203220"/>
                  </a:cubicBezTo>
                  <a:lnTo>
                    <a:pt x="378936" y="2979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9245090" y="3528522"/>
              <a:ext cx="118264" cy="157857"/>
            </a:xfrm>
            <a:custGeom>
              <a:rect b="b" l="l" r="r" t="t"/>
              <a:pathLst>
                <a:path extrusionOk="0" h="157857" w="118264">
                  <a:moveTo>
                    <a:pt x="81492" y="43769"/>
                  </a:moveTo>
                  <a:lnTo>
                    <a:pt x="100846" y="19322"/>
                  </a:lnTo>
                  <a:cubicBezTo>
                    <a:pt x="104920" y="14228"/>
                    <a:pt x="103902" y="6589"/>
                    <a:pt x="98809" y="2514"/>
                  </a:cubicBezTo>
                  <a:cubicBezTo>
                    <a:pt x="93716" y="-1560"/>
                    <a:pt x="86076" y="-542"/>
                    <a:pt x="82001" y="4552"/>
                  </a:cubicBezTo>
                  <a:lnTo>
                    <a:pt x="59591" y="32564"/>
                  </a:lnTo>
                  <a:lnTo>
                    <a:pt x="37180" y="4552"/>
                  </a:lnTo>
                  <a:cubicBezTo>
                    <a:pt x="33106" y="-542"/>
                    <a:pt x="25466" y="-1560"/>
                    <a:pt x="20373" y="2514"/>
                  </a:cubicBezTo>
                  <a:cubicBezTo>
                    <a:pt x="15280" y="6589"/>
                    <a:pt x="14261" y="14228"/>
                    <a:pt x="18336" y="19322"/>
                  </a:cubicBezTo>
                  <a:lnTo>
                    <a:pt x="37690" y="43769"/>
                  </a:lnTo>
                  <a:cubicBezTo>
                    <a:pt x="15789" y="52428"/>
                    <a:pt x="0" y="73819"/>
                    <a:pt x="0" y="98776"/>
                  </a:cubicBezTo>
                  <a:cubicBezTo>
                    <a:pt x="0" y="131373"/>
                    <a:pt x="26485" y="157858"/>
                    <a:pt x="59081" y="157858"/>
                  </a:cubicBezTo>
                  <a:cubicBezTo>
                    <a:pt x="91678" y="157858"/>
                    <a:pt x="118163" y="131373"/>
                    <a:pt x="118163" y="98776"/>
                  </a:cubicBezTo>
                  <a:cubicBezTo>
                    <a:pt x="119691" y="73819"/>
                    <a:pt x="103902" y="52428"/>
                    <a:pt x="81492" y="43769"/>
                  </a:cubicBezTo>
                  <a:lnTo>
                    <a:pt x="81492" y="43769"/>
                  </a:lnTo>
                  <a:close/>
                  <a:moveTo>
                    <a:pt x="60100" y="134938"/>
                  </a:moveTo>
                  <a:cubicBezTo>
                    <a:pt x="40237" y="134938"/>
                    <a:pt x="24447" y="119149"/>
                    <a:pt x="24447" y="99285"/>
                  </a:cubicBezTo>
                  <a:cubicBezTo>
                    <a:pt x="24447" y="79931"/>
                    <a:pt x="40237" y="63633"/>
                    <a:pt x="60100" y="63633"/>
                  </a:cubicBezTo>
                  <a:lnTo>
                    <a:pt x="60100" y="63633"/>
                  </a:lnTo>
                  <a:lnTo>
                    <a:pt x="60100" y="63633"/>
                  </a:lnTo>
                  <a:lnTo>
                    <a:pt x="60100" y="63633"/>
                  </a:lnTo>
                  <a:cubicBezTo>
                    <a:pt x="60100" y="63633"/>
                    <a:pt x="60100" y="63633"/>
                    <a:pt x="60100" y="63633"/>
                  </a:cubicBezTo>
                  <a:lnTo>
                    <a:pt x="60100" y="63633"/>
                  </a:lnTo>
                  <a:lnTo>
                    <a:pt x="60100" y="63633"/>
                  </a:lnTo>
                  <a:cubicBezTo>
                    <a:pt x="79454" y="63633"/>
                    <a:pt x="95752" y="79422"/>
                    <a:pt x="95752" y="99285"/>
                  </a:cubicBezTo>
                  <a:cubicBezTo>
                    <a:pt x="95752" y="118640"/>
                    <a:pt x="79963" y="134938"/>
                    <a:pt x="60100" y="1349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1"/>
            <p:cNvSpPr/>
            <p:nvPr/>
          </p:nvSpPr>
          <p:spPr>
            <a:xfrm>
              <a:off x="9055621" y="3432260"/>
              <a:ext cx="118209" cy="157857"/>
            </a:xfrm>
            <a:custGeom>
              <a:rect b="b" l="l" r="r" t="t"/>
              <a:pathLst>
                <a:path extrusionOk="0" h="157857" w="118209">
                  <a:moveTo>
                    <a:pt x="81492" y="43769"/>
                  </a:moveTo>
                  <a:lnTo>
                    <a:pt x="100846" y="19322"/>
                  </a:lnTo>
                  <a:cubicBezTo>
                    <a:pt x="104921" y="14229"/>
                    <a:pt x="103902" y="6589"/>
                    <a:pt x="98809" y="2514"/>
                  </a:cubicBezTo>
                  <a:cubicBezTo>
                    <a:pt x="93716" y="-1560"/>
                    <a:pt x="86076" y="-542"/>
                    <a:pt x="82001" y="4551"/>
                  </a:cubicBezTo>
                  <a:lnTo>
                    <a:pt x="59591" y="32564"/>
                  </a:lnTo>
                  <a:lnTo>
                    <a:pt x="37181" y="4551"/>
                  </a:lnTo>
                  <a:cubicBezTo>
                    <a:pt x="33106" y="-542"/>
                    <a:pt x="25466" y="-1560"/>
                    <a:pt x="20373" y="2514"/>
                  </a:cubicBezTo>
                  <a:cubicBezTo>
                    <a:pt x="15280" y="6589"/>
                    <a:pt x="14261" y="14229"/>
                    <a:pt x="18336" y="19322"/>
                  </a:cubicBezTo>
                  <a:lnTo>
                    <a:pt x="37690" y="43769"/>
                  </a:lnTo>
                  <a:cubicBezTo>
                    <a:pt x="15790" y="52428"/>
                    <a:pt x="0" y="73820"/>
                    <a:pt x="0" y="98776"/>
                  </a:cubicBezTo>
                  <a:cubicBezTo>
                    <a:pt x="0" y="131373"/>
                    <a:pt x="26485" y="157858"/>
                    <a:pt x="59082" y="157858"/>
                  </a:cubicBezTo>
                  <a:cubicBezTo>
                    <a:pt x="91678" y="157858"/>
                    <a:pt x="118163" y="131373"/>
                    <a:pt x="118163" y="98776"/>
                  </a:cubicBezTo>
                  <a:cubicBezTo>
                    <a:pt x="119182" y="73820"/>
                    <a:pt x="103393" y="52428"/>
                    <a:pt x="81492" y="43769"/>
                  </a:cubicBezTo>
                  <a:lnTo>
                    <a:pt x="81492" y="43769"/>
                  </a:lnTo>
                  <a:close/>
                  <a:moveTo>
                    <a:pt x="60100" y="134429"/>
                  </a:moveTo>
                  <a:cubicBezTo>
                    <a:pt x="40237" y="134429"/>
                    <a:pt x="24448" y="118640"/>
                    <a:pt x="24448" y="98776"/>
                  </a:cubicBezTo>
                  <a:cubicBezTo>
                    <a:pt x="24448" y="79422"/>
                    <a:pt x="40237" y="63124"/>
                    <a:pt x="60100" y="63124"/>
                  </a:cubicBezTo>
                  <a:lnTo>
                    <a:pt x="60100" y="63124"/>
                  </a:lnTo>
                  <a:lnTo>
                    <a:pt x="60100" y="63124"/>
                  </a:lnTo>
                  <a:lnTo>
                    <a:pt x="60100" y="63124"/>
                  </a:lnTo>
                  <a:cubicBezTo>
                    <a:pt x="60100" y="63124"/>
                    <a:pt x="60100" y="63124"/>
                    <a:pt x="60100" y="63124"/>
                  </a:cubicBezTo>
                  <a:lnTo>
                    <a:pt x="60100" y="63124"/>
                  </a:lnTo>
                  <a:lnTo>
                    <a:pt x="60100" y="63124"/>
                  </a:lnTo>
                  <a:cubicBezTo>
                    <a:pt x="79455" y="63124"/>
                    <a:pt x="95753" y="78913"/>
                    <a:pt x="95753" y="98776"/>
                  </a:cubicBezTo>
                  <a:cubicBezTo>
                    <a:pt x="95753" y="118640"/>
                    <a:pt x="79455" y="134429"/>
                    <a:pt x="60100" y="134429"/>
                  </a:cubicBezTo>
                  <a:lnTo>
                    <a:pt x="60100" y="13442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41"/>
          <p:cNvGrpSpPr/>
          <p:nvPr/>
        </p:nvGrpSpPr>
        <p:grpSpPr>
          <a:xfrm>
            <a:off x="839463" y="1625156"/>
            <a:ext cx="333202" cy="348109"/>
            <a:chOff x="9016913" y="2045341"/>
            <a:chExt cx="387084" cy="404402"/>
          </a:xfrm>
        </p:grpSpPr>
        <p:sp>
          <p:nvSpPr>
            <p:cNvPr id="1381" name="Google Shape;1381;p41"/>
            <p:cNvSpPr/>
            <p:nvPr/>
          </p:nvSpPr>
          <p:spPr>
            <a:xfrm>
              <a:off x="9016913" y="2045341"/>
              <a:ext cx="181323" cy="404402"/>
            </a:xfrm>
            <a:custGeom>
              <a:rect b="b" l="l" r="r" t="t"/>
              <a:pathLst>
                <a:path extrusionOk="0" h="404402" w="181323">
                  <a:moveTo>
                    <a:pt x="90660" y="0"/>
                  </a:moveTo>
                  <a:cubicBezTo>
                    <a:pt x="40746" y="0"/>
                    <a:pt x="0" y="40746"/>
                    <a:pt x="0" y="90659"/>
                  </a:cubicBezTo>
                  <a:lnTo>
                    <a:pt x="0" y="313743"/>
                  </a:lnTo>
                  <a:cubicBezTo>
                    <a:pt x="0" y="363657"/>
                    <a:pt x="40746" y="404402"/>
                    <a:pt x="90660" y="404402"/>
                  </a:cubicBezTo>
                  <a:cubicBezTo>
                    <a:pt x="140573" y="404402"/>
                    <a:pt x="181319" y="363657"/>
                    <a:pt x="181319" y="313743"/>
                  </a:cubicBezTo>
                  <a:lnTo>
                    <a:pt x="181319" y="90659"/>
                  </a:lnTo>
                  <a:cubicBezTo>
                    <a:pt x="181829" y="40746"/>
                    <a:pt x="141083" y="0"/>
                    <a:pt x="90660" y="0"/>
                  </a:cubicBezTo>
                  <a:close/>
                  <a:moveTo>
                    <a:pt x="92697" y="380464"/>
                  </a:moveTo>
                  <a:cubicBezTo>
                    <a:pt x="92187" y="380464"/>
                    <a:pt x="91678" y="380464"/>
                    <a:pt x="90660" y="380464"/>
                  </a:cubicBezTo>
                  <a:cubicBezTo>
                    <a:pt x="90151" y="380464"/>
                    <a:pt x="89641" y="380464"/>
                    <a:pt x="88622" y="380464"/>
                  </a:cubicBezTo>
                  <a:cubicBezTo>
                    <a:pt x="69778" y="379446"/>
                    <a:pt x="55007" y="364166"/>
                    <a:pt x="55007" y="344812"/>
                  </a:cubicBezTo>
                  <a:cubicBezTo>
                    <a:pt x="55007" y="324948"/>
                    <a:pt x="70796" y="309159"/>
                    <a:pt x="90660" y="309159"/>
                  </a:cubicBezTo>
                  <a:cubicBezTo>
                    <a:pt x="110523" y="309159"/>
                    <a:pt x="126312" y="324948"/>
                    <a:pt x="126312" y="344812"/>
                  </a:cubicBezTo>
                  <a:cubicBezTo>
                    <a:pt x="126312" y="364166"/>
                    <a:pt x="111542" y="379955"/>
                    <a:pt x="92697" y="380464"/>
                  </a:cubicBezTo>
                  <a:close/>
                  <a:moveTo>
                    <a:pt x="157890" y="313743"/>
                  </a:moveTo>
                  <a:cubicBezTo>
                    <a:pt x="157890" y="324948"/>
                    <a:pt x="154834" y="335644"/>
                    <a:pt x="149741" y="345321"/>
                  </a:cubicBezTo>
                  <a:cubicBezTo>
                    <a:pt x="149741" y="312724"/>
                    <a:pt x="123257" y="286239"/>
                    <a:pt x="90660" y="286239"/>
                  </a:cubicBezTo>
                  <a:cubicBezTo>
                    <a:pt x="58063" y="286239"/>
                    <a:pt x="31578" y="312724"/>
                    <a:pt x="31578" y="345321"/>
                  </a:cubicBezTo>
                  <a:cubicBezTo>
                    <a:pt x="26485" y="336153"/>
                    <a:pt x="23429" y="324948"/>
                    <a:pt x="23429" y="313743"/>
                  </a:cubicBezTo>
                  <a:lnTo>
                    <a:pt x="23429" y="166039"/>
                  </a:lnTo>
                  <a:lnTo>
                    <a:pt x="39218" y="166039"/>
                  </a:lnTo>
                  <a:cubicBezTo>
                    <a:pt x="59081" y="166039"/>
                    <a:pt x="77417" y="157890"/>
                    <a:pt x="90151" y="143629"/>
                  </a:cubicBezTo>
                  <a:cubicBezTo>
                    <a:pt x="102884" y="157890"/>
                    <a:pt x="121219" y="166039"/>
                    <a:pt x="141083" y="166039"/>
                  </a:cubicBezTo>
                  <a:lnTo>
                    <a:pt x="156872" y="166039"/>
                  </a:lnTo>
                  <a:lnTo>
                    <a:pt x="156872" y="313743"/>
                  </a:lnTo>
                  <a:close/>
                  <a:moveTo>
                    <a:pt x="71305" y="90659"/>
                  </a:moveTo>
                  <a:cubicBezTo>
                    <a:pt x="71305" y="79964"/>
                    <a:pt x="79964" y="70796"/>
                    <a:pt x="91169" y="70796"/>
                  </a:cubicBezTo>
                  <a:cubicBezTo>
                    <a:pt x="101865" y="70796"/>
                    <a:pt x="111033" y="79454"/>
                    <a:pt x="111033" y="90659"/>
                  </a:cubicBezTo>
                  <a:cubicBezTo>
                    <a:pt x="111033" y="101355"/>
                    <a:pt x="102374" y="110523"/>
                    <a:pt x="91169" y="110523"/>
                  </a:cubicBezTo>
                  <a:cubicBezTo>
                    <a:pt x="79964" y="110523"/>
                    <a:pt x="71305" y="101355"/>
                    <a:pt x="71305" y="90659"/>
                  </a:cubicBezTo>
                  <a:close/>
                  <a:moveTo>
                    <a:pt x="157890" y="142101"/>
                  </a:moveTo>
                  <a:lnTo>
                    <a:pt x="142101" y="142101"/>
                  </a:lnTo>
                  <a:cubicBezTo>
                    <a:pt x="129877" y="142101"/>
                    <a:pt x="119182" y="137517"/>
                    <a:pt x="110523" y="129368"/>
                  </a:cubicBezTo>
                  <a:cubicBezTo>
                    <a:pt x="124784" y="122238"/>
                    <a:pt x="134461" y="107467"/>
                    <a:pt x="134461" y="90659"/>
                  </a:cubicBezTo>
                  <a:cubicBezTo>
                    <a:pt x="134461" y="66721"/>
                    <a:pt x="115107" y="47367"/>
                    <a:pt x="91169" y="47367"/>
                  </a:cubicBezTo>
                  <a:cubicBezTo>
                    <a:pt x="67231" y="47367"/>
                    <a:pt x="47876" y="66721"/>
                    <a:pt x="47876" y="90659"/>
                  </a:cubicBezTo>
                  <a:cubicBezTo>
                    <a:pt x="47876" y="107467"/>
                    <a:pt x="57554" y="122238"/>
                    <a:pt x="71814" y="129368"/>
                  </a:cubicBezTo>
                  <a:cubicBezTo>
                    <a:pt x="63665" y="137517"/>
                    <a:pt x="52461" y="142101"/>
                    <a:pt x="40237" y="142101"/>
                  </a:cubicBezTo>
                  <a:lnTo>
                    <a:pt x="24448" y="142101"/>
                  </a:lnTo>
                  <a:lnTo>
                    <a:pt x="24448" y="90659"/>
                  </a:lnTo>
                  <a:cubicBezTo>
                    <a:pt x="24448" y="53479"/>
                    <a:pt x="54498" y="23429"/>
                    <a:pt x="91678" y="23429"/>
                  </a:cubicBezTo>
                  <a:cubicBezTo>
                    <a:pt x="128859" y="23429"/>
                    <a:pt x="158909" y="53479"/>
                    <a:pt x="158909" y="90659"/>
                  </a:cubicBezTo>
                  <a:lnTo>
                    <a:pt x="158909" y="142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1"/>
            <p:cNvSpPr/>
            <p:nvPr/>
          </p:nvSpPr>
          <p:spPr>
            <a:xfrm>
              <a:off x="9222679" y="2045341"/>
              <a:ext cx="181318" cy="404402"/>
            </a:xfrm>
            <a:custGeom>
              <a:rect b="b" l="l" r="r" t="t"/>
              <a:pathLst>
                <a:path extrusionOk="0" h="404402" w="181318">
                  <a:moveTo>
                    <a:pt x="90660" y="0"/>
                  </a:moveTo>
                  <a:cubicBezTo>
                    <a:pt x="40746" y="0"/>
                    <a:pt x="0" y="40746"/>
                    <a:pt x="0" y="90659"/>
                  </a:cubicBezTo>
                  <a:lnTo>
                    <a:pt x="0" y="313743"/>
                  </a:lnTo>
                  <a:cubicBezTo>
                    <a:pt x="0" y="363657"/>
                    <a:pt x="40746" y="404402"/>
                    <a:pt x="90660" y="404402"/>
                  </a:cubicBezTo>
                  <a:cubicBezTo>
                    <a:pt x="140573" y="404402"/>
                    <a:pt x="181319" y="363657"/>
                    <a:pt x="181319" y="313743"/>
                  </a:cubicBezTo>
                  <a:lnTo>
                    <a:pt x="181319" y="90659"/>
                  </a:lnTo>
                  <a:cubicBezTo>
                    <a:pt x="181319" y="40746"/>
                    <a:pt x="140573" y="0"/>
                    <a:pt x="90660" y="0"/>
                  </a:cubicBezTo>
                  <a:close/>
                  <a:moveTo>
                    <a:pt x="92187" y="380464"/>
                  </a:moveTo>
                  <a:cubicBezTo>
                    <a:pt x="91678" y="380464"/>
                    <a:pt x="91169" y="380464"/>
                    <a:pt x="90150" y="380464"/>
                  </a:cubicBezTo>
                  <a:cubicBezTo>
                    <a:pt x="89641" y="380464"/>
                    <a:pt x="89132" y="380464"/>
                    <a:pt x="88113" y="380464"/>
                  </a:cubicBezTo>
                  <a:cubicBezTo>
                    <a:pt x="69268" y="379446"/>
                    <a:pt x="54497" y="364166"/>
                    <a:pt x="54497" y="344812"/>
                  </a:cubicBezTo>
                  <a:cubicBezTo>
                    <a:pt x="54497" y="324948"/>
                    <a:pt x="70287" y="309159"/>
                    <a:pt x="90150" y="309159"/>
                  </a:cubicBezTo>
                  <a:cubicBezTo>
                    <a:pt x="110014" y="309159"/>
                    <a:pt x="125803" y="324948"/>
                    <a:pt x="125803" y="344812"/>
                  </a:cubicBezTo>
                  <a:cubicBezTo>
                    <a:pt x="126312" y="364166"/>
                    <a:pt x="111033" y="379955"/>
                    <a:pt x="92187" y="380464"/>
                  </a:cubicBezTo>
                  <a:close/>
                  <a:moveTo>
                    <a:pt x="157890" y="313743"/>
                  </a:moveTo>
                  <a:cubicBezTo>
                    <a:pt x="157890" y="324948"/>
                    <a:pt x="154834" y="335644"/>
                    <a:pt x="149741" y="345321"/>
                  </a:cubicBezTo>
                  <a:cubicBezTo>
                    <a:pt x="149741" y="312724"/>
                    <a:pt x="123256" y="286239"/>
                    <a:pt x="90660" y="286239"/>
                  </a:cubicBezTo>
                  <a:cubicBezTo>
                    <a:pt x="58063" y="286239"/>
                    <a:pt x="31578" y="312724"/>
                    <a:pt x="31578" y="345321"/>
                  </a:cubicBezTo>
                  <a:cubicBezTo>
                    <a:pt x="26485" y="336153"/>
                    <a:pt x="23429" y="324948"/>
                    <a:pt x="23429" y="313743"/>
                  </a:cubicBezTo>
                  <a:lnTo>
                    <a:pt x="23429" y="166039"/>
                  </a:lnTo>
                  <a:lnTo>
                    <a:pt x="39218" y="166039"/>
                  </a:lnTo>
                  <a:cubicBezTo>
                    <a:pt x="59081" y="166039"/>
                    <a:pt x="77417" y="157890"/>
                    <a:pt x="90150" y="143629"/>
                  </a:cubicBezTo>
                  <a:cubicBezTo>
                    <a:pt x="102883" y="157890"/>
                    <a:pt x="121219" y="166039"/>
                    <a:pt x="141082" y="166039"/>
                  </a:cubicBezTo>
                  <a:lnTo>
                    <a:pt x="156872" y="166039"/>
                  </a:lnTo>
                  <a:lnTo>
                    <a:pt x="156872" y="313743"/>
                  </a:lnTo>
                  <a:close/>
                  <a:moveTo>
                    <a:pt x="70796" y="90659"/>
                  </a:moveTo>
                  <a:cubicBezTo>
                    <a:pt x="70796" y="79964"/>
                    <a:pt x="79454" y="70796"/>
                    <a:pt x="90660" y="70796"/>
                  </a:cubicBezTo>
                  <a:cubicBezTo>
                    <a:pt x="101865" y="70796"/>
                    <a:pt x="110523" y="79454"/>
                    <a:pt x="110523" y="90659"/>
                  </a:cubicBezTo>
                  <a:cubicBezTo>
                    <a:pt x="110523" y="101355"/>
                    <a:pt x="101865" y="110523"/>
                    <a:pt x="90660" y="110523"/>
                  </a:cubicBezTo>
                  <a:cubicBezTo>
                    <a:pt x="79454" y="110523"/>
                    <a:pt x="70796" y="101355"/>
                    <a:pt x="70796" y="90659"/>
                  </a:cubicBezTo>
                  <a:close/>
                  <a:moveTo>
                    <a:pt x="157890" y="142101"/>
                  </a:moveTo>
                  <a:lnTo>
                    <a:pt x="142101" y="142101"/>
                  </a:lnTo>
                  <a:cubicBezTo>
                    <a:pt x="129877" y="142101"/>
                    <a:pt x="119182" y="137517"/>
                    <a:pt x="110523" y="129368"/>
                  </a:cubicBezTo>
                  <a:cubicBezTo>
                    <a:pt x="124784" y="122238"/>
                    <a:pt x="134461" y="107467"/>
                    <a:pt x="134461" y="90659"/>
                  </a:cubicBezTo>
                  <a:cubicBezTo>
                    <a:pt x="134461" y="66721"/>
                    <a:pt x="115107" y="47367"/>
                    <a:pt x="91169" y="47367"/>
                  </a:cubicBezTo>
                  <a:cubicBezTo>
                    <a:pt x="67230" y="47367"/>
                    <a:pt x="47876" y="66721"/>
                    <a:pt x="47876" y="90659"/>
                  </a:cubicBezTo>
                  <a:cubicBezTo>
                    <a:pt x="47876" y="107467"/>
                    <a:pt x="57554" y="122238"/>
                    <a:pt x="71814" y="129368"/>
                  </a:cubicBezTo>
                  <a:cubicBezTo>
                    <a:pt x="63665" y="137517"/>
                    <a:pt x="52461" y="142101"/>
                    <a:pt x="40237" y="142101"/>
                  </a:cubicBezTo>
                  <a:lnTo>
                    <a:pt x="24448" y="142101"/>
                  </a:lnTo>
                  <a:lnTo>
                    <a:pt x="24448" y="90659"/>
                  </a:lnTo>
                  <a:cubicBezTo>
                    <a:pt x="24448" y="53479"/>
                    <a:pt x="54497" y="23429"/>
                    <a:pt x="91678" y="23429"/>
                  </a:cubicBezTo>
                  <a:cubicBezTo>
                    <a:pt x="128859" y="23429"/>
                    <a:pt x="158909" y="53479"/>
                    <a:pt x="158909" y="90659"/>
                  </a:cubicBezTo>
                  <a:lnTo>
                    <a:pt x="158909" y="1421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41"/>
          <p:cNvGrpSpPr/>
          <p:nvPr/>
        </p:nvGrpSpPr>
        <p:grpSpPr>
          <a:xfrm>
            <a:off x="4746857" y="1624279"/>
            <a:ext cx="225351" cy="348986"/>
            <a:chOff x="8216766" y="3958868"/>
            <a:chExt cx="261792" cy="405421"/>
          </a:xfrm>
        </p:grpSpPr>
        <p:sp>
          <p:nvSpPr>
            <p:cNvPr id="1384" name="Google Shape;1384;p41"/>
            <p:cNvSpPr/>
            <p:nvPr/>
          </p:nvSpPr>
          <p:spPr>
            <a:xfrm>
              <a:off x="8216766" y="3958868"/>
              <a:ext cx="261792" cy="405421"/>
            </a:xfrm>
            <a:custGeom>
              <a:rect b="b" l="l" r="r" t="t"/>
              <a:pathLst>
                <a:path extrusionOk="0" h="405421" w="261792">
                  <a:moveTo>
                    <a:pt x="236835" y="82510"/>
                  </a:moveTo>
                  <a:lnTo>
                    <a:pt x="236835" y="59082"/>
                  </a:lnTo>
                  <a:cubicBezTo>
                    <a:pt x="236835" y="26485"/>
                    <a:pt x="210351" y="0"/>
                    <a:pt x="177754" y="0"/>
                  </a:cubicBezTo>
                  <a:lnTo>
                    <a:pt x="83020" y="0"/>
                  </a:lnTo>
                  <a:cubicBezTo>
                    <a:pt x="50423" y="0"/>
                    <a:pt x="23938" y="26485"/>
                    <a:pt x="23938" y="59082"/>
                  </a:cubicBezTo>
                  <a:lnTo>
                    <a:pt x="23938" y="82510"/>
                  </a:lnTo>
                  <a:cubicBezTo>
                    <a:pt x="10186" y="87604"/>
                    <a:pt x="0" y="100337"/>
                    <a:pt x="0" y="116126"/>
                  </a:cubicBezTo>
                  <a:lnTo>
                    <a:pt x="0" y="171642"/>
                  </a:lnTo>
                  <a:lnTo>
                    <a:pt x="0" y="195580"/>
                  </a:lnTo>
                  <a:cubicBezTo>
                    <a:pt x="0" y="215444"/>
                    <a:pt x="15789" y="231233"/>
                    <a:pt x="35653" y="231233"/>
                  </a:cubicBezTo>
                  <a:lnTo>
                    <a:pt x="36671" y="231233"/>
                  </a:lnTo>
                  <a:lnTo>
                    <a:pt x="509" y="390651"/>
                  </a:lnTo>
                  <a:cubicBezTo>
                    <a:pt x="-1018" y="397272"/>
                    <a:pt x="3056" y="403384"/>
                    <a:pt x="9677" y="404912"/>
                  </a:cubicBezTo>
                  <a:cubicBezTo>
                    <a:pt x="10696" y="404912"/>
                    <a:pt x="11205" y="405421"/>
                    <a:pt x="12224" y="405421"/>
                  </a:cubicBezTo>
                  <a:cubicBezTo>
                    <a:pt x="17826" y="405421"/>
                    <a:pt x="22410" y="401856"/>
                    <a:pt x="23938" y="396253"/>
                  </a:cubicBezTo>
                  <a:lnTo>
                    <a:pt x="32597" y="358054"/>
                  </a:lnTo>
                  <a:lnTo>
                    <a:pt x="229195" y="358054"/>
                  </a:lnTo>
                  <a:lnTo>
                    <a:pt x="237854" y="396253"/>
                  </a:lnTo>
                  <a:cubicBezTo>
                    <a:pt x="238873" y="401856"/>
                    <a:pt x="243966" y="405421"/>
                    <a:pt x="249568" y="405421"/>
                  </a:cubicBezTo>
                  <a:cubicBezTo>
                    <a:pt x="250587" y="405421"/>
                    <a:pt x="251096" y="405421"/>
                    <a:pt x="252115" y="404912"/>
                  </a:cubicBezTo>
                  <a:cubicBezTo>
                    <a:pt x="258736" y="403384"/>
                    <a:pt x="262301" y="397272"/>
                    <a:pt x="261283" y="390651"/>
                  </a:cubicBezTo>
                  <a:lnTo>
                    <a:pt x="225121" y="231233"/>
                  </a:lnTo>
                  <a:lnTo>
                    <a:pt x="226140" y="231233"/>
                  </a:lnTo>
                  <a:cubicBezTo>
                    <a:pt x="246003" y="231233"/>
                    <a:pt x="261792" y="215444"/>
                    <a:pt x="261792" y="195580"/>
                  </a:cubicBezTo>
                  <a:lnTo>
                    <a:pt x="261792" y="171642"/>
                  </a:lnTo>
                  <a:lnTo>
                    <a:pt x="261792" y="116126"/>
                  </a:lnTo>
                  <a:cubicBezTo>
                    <a:pt x="260773" y="100337"/>
                    <a:pt x="250587" y="87094"/>
                    <a:pt x="236835" y="82510"/>
                  </a:cubicBezTo>
                  <a:lnTo>
                    <a:pt x="236835" y="82510"/>
                  </a:lnTo>
                  <a:close/>
                  <a:moveTo>
                    <a:pt x="225121" y="103902"/>
                  </a:moveTo>
                  <a:cubicBezTo>
                    <a:pt x="231742" y="103902"/>
                    <a:pt x="236835" y="108995"/>
                    <a:pt x="236835" y="115616"/>
                  </a:cubicBezTo>
                  <a:lnTo>
                    <a:pt x="236835" y="158909"/>
                  </a:lnTo>
                  <a:lnTo>
                    <a:pt x="212897" y="158909"/>
                  </a:lnTo>
                  <a:lnTo>
                    <a:pt x="212897" y="115616"/>
                  </a:lnTo>
                  <a:cubicBezTo>
                    <a:pt x="213406" y="109504"/>
                    <a:pt x="218500" y="103902"/>
                    <a:pt x="225121" y="103902"/>
                  </a:cubicBezTo>
                  <a:close/>
                  <a:moveTo>
                    <a:pt x="83020" y="23429"/>
                  </a:moveTo>
                  <a:lnTo>
                    <a:pt x="177754" y="23429"/>
                  </a:lnTo>
                  <a:cubicBezTo>
                    <a:pt x="197618" y="23429"/>
                    <a:pt x="213406" y="39218"/>
                    <a:pt x="213406" y="59082"/>
                  </a:cubicBezTo>
                  <a:lnTo>
                    <a:pt x="213406" y="82510"/>
                  </a:lnTo>
                  <a:cubicBezTo>
                    <a:pt x="199654" y="87604"/>
                    <a:pt x="189468" y="100337"/>
                    <a:pt x="189468" y="116126"/>
                  </a:cubicBezTo>
                  <a:lnTo>
                    <a:pt x="189468" y="159418"/>
                  </a:lnTo>
                  <a:lnTo>
                    <a:pt x="71305" y="159418"/>
                  </a:lnTo>
                  <a:lnTo>
                    <a:pt x="71305" y="116126"/>
                  </a:lnTo>
                  <a:cubicBezTo>
                    <a:pt x="71305" y="100846"/>
                    <a:pt x="61628" y="87604"/>
                    <a:pt x="47367" y="82510"/>
                  </a:cubicBezTo>
                  <a:lnTo>
                    <a:pt x="47367" y="59082"/>
                  </a:lnTo>
                  <a:cubicBezTo>
                    <a:pt x="47367" y="39218"/>
                    <a:pt x="63156" y="23429"/>
                    <a:pt x="83020" y="23429"/>
                  </a:cubicBezTo>
                  <a:close/>
                  <a:moveTo>
                    <a:pt x="23429" y="116126"/>
                  </a:moveTo>
                  <a:cubicBezTo>
                    <a:pt x="23429" y="109504"/>
                    <a:pt x="28522" y="104411"/>
                    <a:pt x="35143" y="104411"/>
                  </a:cubicBezTo>
                  <a:cubicBezTo>
                    <a:pt x="41764" y="104411"/>
                    <a:pt x="46857" y="109504"/>
                    <a:pt x="46857" y="116126"/>
                  </a:cubicBezTo>
                  <a:lnTo>
                    <a:pt x="46857" y="159418"/>
                  </a:lnTo>
                  <a:lnTo>
                    <a:pt x="22920" y="159418"/>
                  </a:lnTo>
                  <a:lnTo>
                    <a:pt x="22920" y="116126"/>
                  </a:lnTo>
                  <a:close/>
                  <a:moveTo>
                    <a:pt x="37181" y="333097"/>
                  </a:moveTo>
                  <a:lnTo>
                    <a:pt x="60610" y="230214"/>
                  </a:lnTo>
                  <a:lnTo>
                    <a:pt x="118163" y="230214"/>
                  </a:lnTo>
                  <a:lnTo>
                    <a:pt x="118163" y="333097"/>
                  </a:lnTo>
                  <a:lnTo>
                    <a:pt x="37181" y="333097"/>
                  </a:lnTo>
                  <a:close/>
                  <a:moveTo>
                    <a:pt x="223084" y="333097"/>
                  </a:moveTo>
                  <a:lnTo>
                    <a:pt x="142101" y="333097"/>
                  </a:lnTo>
                  <a:lnTo>
                    <a:pt x="142101" y="230214"/>
                  </a:lnTo>
                  <a:lnTo>
                    <a:pt x="199654" y="230214"/>
                  </a:lnTo>
                  <a:lnTo>
                    <a:pt x="223084" y="333097"/>
                  </a:lnTo>
                  <a:close/>
                  <a:moveTo>
                    <a:pt x="236835" y="195071"/>
                  </a:moveTo>
                  <a:cubicBezTo>
                    <a:pt x="236835" y="201692"/>
                    <a:pt x="231742" y="206785"/>
                    <a:pt x="225121" y="206785"/>
                  </a:cubicBezTo>
                  <a:lnTo>
                    <a:pt x="35653" y="206785"/>
                  </a:lnTo>
                  <a:cubicBezTo>
                    <a:pt x="29031" y="206785"/>
                    <a:pt x="23938" y="201692"/>
                    <a:pt x="23938" y="195071"/>
                  </a:cubicBezTo>
                  <a:lnTo>
                    <a:pt x="23938" y="183356"/>
                  </a:lnTo>
                  <a:lnTo>
                    <a:pt x="237344" y="183356"/>
                  </a:lnTo>
                  <a:lnTo>
                    <a:pt x="237344" y="1950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8311500" y="4015912"/>
              <a:ext cx="70796" cy="23428"/>
            </a:xfrm>
            <a:custGeom>
              <a:rect b="b" l="l" r="r" t="t"/>
              <a:pathLst>
                <a:path extrusionOk="0" h="23428" w="70796">
                  <a:moveTo>
                    <a:pt x="11715" y="23429"/>
                  </a:moveTo>
                  <a:lnTo>
                    <a:pt x="59081" y="23429"/>
                  </a:lnTo>
                  <a:cubicBezTo>
                    <a:pt x="65703" y="23429"/>
                    <a:pt x="70796" y="18336"/>
                    <a:pt x="70796" y="11714"/>
                  </a:cubicBezTo>
                  <a:cubicBezTo>
                    <a:pt x="70796" y="5093"/>
                    <a:pt x="65703" y="0"/>
                    <a:pt x="59081" y="0"/>
                  </a:cubicBezTo>
                  <a:lnTo>
                    <a:pt x="11715" y="0"/>
                  </a:lnTo>
                  <a:cubicBezTo>
                    <a:pt x="5093" y="0"/>
                    <a:pt x="0" y="5093"/>
                    <a:pt x="0" y="11714"/>
                  </a:cubicBezTo>
                  <a:cubicBezTo>
                    <a:pt x="0" y="17826"/>
                    <a:pt x="5602" y="23429"/>
                    <a:pt x="11715" y="23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1"/>
            <p:cNvSpPr/>
            <p:nvPr/>
          </p:nvSpPr>
          <p:spPr>
            <a:xfrm>
              <a:off x="8311500" y="4063279"/>
              <a:ext cx="70796" cy="23429"/>
            </a:xfrm>
            <a:custGeom>
              <a:rect b="b" l="l" r="r" t="t"/>
              <a:pathLst>
                <a:path extrusionOk="0" h="23429" w="70796">
                  <a:moveTo>
                    <a:pt x="11715" y="23429"/>
                  </a:moveTo>
                  <a:lnTo>
                    <a:pt x="59081" y="23429"/>
                  </a:lnTo>
                  <a:cubicBezTo>
                    <a:pt x="65703" y="23429"/>
                    <a:pt x="70796" y="18336"/>
                    <a:pt x="70796" y="11714"/>
                  </a:cubicBezTo>
                  <a:cubicBezTo>
                    <a:pt x="70796" y="5093"/>
                    <a:pt x="65703" y="0"/>
                    <a:pt x="59081" y="0"/>
                  </a:cubicBezTo>
                  <a:lnTo>
                    <a:pt x="11715" y="0"/>
                  </a:lnTo>
                  <a:cubicBezTo>
                    <a:pt x="5093" y="0"/>
                    <a:pt x="0" y="5093"/>
                    <a:pt x="0" y="11714"/>
                  </a:cubicBezTo>
                  <a:cubicBezTo>
                    <a:pt x="0" y="17826"/>
                    <a:pt x="5602" y="23429"/>
                    <a:pt x="11715" y="23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7" name="Google Shape;1387;p41"/>
          <p:cNvGrpSpPr/>
          <p:nvPr/>
        </p:nvGrpSpPr>
        <p:grpSpPr>
          <a:xfrm rot="2700000">
            <a:off x="135572" y="4149878"/>
            <a:ext cx="733384" cy="1382853"/>
            <a:chOff x="713227" y="1152176"/>
            <a:chExt cx="913638" cy="1722736"/>
          </a:xfrm>
        </p:grpSpPr>
        <p:sp>
          <p:nvSpPr>
            <p:cNvPr id="1388" name="Google Shape;1388;p41"/>
            <p:cNvSpPr/>
            <p:nvPr/>
          </p:nvSpPr>
          <p:spPr>
            <a:xfrm>
              <a:off x="713227" y="1152176"/>
              <a:ext cx="913638" cy="1711074"/>
            </a:xfrm>
            <a:custGeom>
              <a:rect b="b" l="l" r="r" t="t"/>
              <a:pathLst>
                <a:path extrusionOk="0" h="2186676" w="1167588">
                  <a:moveTo>
                    <a:pt x="1126512" y="2186677"/>
                  </a:moveTo>
                  <a:cubicBezTo>
                    <a:pt x="694867" y="1905869"/>
                    <a:pt x="279319" y="1581540"/>
                    <a:pt x="40245" y="1135586"/>
                  </a:cubicBezTo>
                  <a:cubicBezTo>
                    <a:pt x="15205" y="1089083"/>
                    <a:pt x="-8046" y="1037214"/>
                    <a:pt x="2685" y="982364"/>
                  </a:cubicBezTo>
                  <a:cubicBezTo>
                    <a:pt x="14609" y="922745"/>
                    <a:pt x="71248" y="868491"/>
                    <a:pt x="133848" y="857163"/>
                  </a:cubicBezTo>
                  <a:cubicBezTo>
                    <a:pt x="197045" y="845836"/>
                    <a:pt x="260241" y="877434"/>
                    <a:pt x="282300" y="931092"/>
                  </a:cubicBezTo>
                  <a:cubicBezTo>
                    <a:pt x="222681" y="789197"/>
                    <a:pt x="203007" y="601396"/>
                    <a:pt x="209565" y="442212"/>
                  </a:cubicBezTo>
                  <a:cubicBezTo>
                    <a:pt x="214334" y="333705"/>
                    <a:pt x="236393" y="220428"/>
                    <a:pt x="300782" y="124440"/>
                  </a:cubicBezTo>
                  <a:cubicBezTo>
                    <a:pt x="350267" y="50512"/>
                    <a:pt x="439696" y="-14473"/>
                    <a:pt x="522567" y="2817"/>
                  </a:cubicBezTo>
                  <a:cubicBezTo>
                    <a:pt x="592322" y="17722"/>
                    <a:pt x="629882" y="83303"/>
                    <a:pt x="656710" y="145307"/>
                  </a:cubicBezTo>
                  <a:cubicBezTo>
                    <a:pt x="724677" y="301510"/>
                    <a:pt x="769987" y="467848"/>
                    <a:pt x="791450" y="640149"/>
                  </a:cubicBezTo>
                  <a:cubicBezTo>
                    <a:pt x="811125" y="570394"/>
                    <a:pt x="855839" y="472022"/>
                    <a:pt x="907112" y="415383"/>
                  </a:cubicBezTo>
                  <a:cubicBezTo>
                    <a:pt x="933941" y="386170"/>
                    <a:pt x="971501" y="356956"/>
                    <a:pt x="1009061" y="362918"/>
                  </a:cubicBezTo>
                  <a:cubicBezTo>
                    <a:pt x="1026947" y="365899"/>
                    <a:pt x="1041256" y="376034"/>
                    <a:pt x="1053776" y="387362"/>
                  </a:cubicBezTo>
                  <a:cubicBezTo>
                    <a:pt x="1177784" y="497062"/>
                    <a:pt x="1175400" y="689037"/>
                    <a:pt x="1160495" y="860144"/>
                  </a:cubicBezTo>
                  <a:cubicBezTo>
                    <a:pt x="1122338" y="1296559"/>
                    <a:pt x="1065104" y="1763975"/>
                    <a:pt x="1126512" y="21866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41"/>
            <p:cNvSpPr/>
            <p:nvPr/>
          </p:nvSpPr>
          <p:spPr>
            <a:xfrm>
              <a:off x="1022916" y="1153445"/>
              <a:ext cx="583090" cy="1721466"/>
            </a:xfrm>
            <a:custGeom>
              <a:rect b="b" l="l" r="r" t="t"/>
              <a:pathLst>
                <a:path extrusionOk="0" h="2199957" w="745163">
                  <a:moveTo>
                    <a:pt x="730338" y="2199958"/>
                  </a:moveTo>
                  <a:cubicBezTo>
                    <a:pt x="726165" y="2199958"/>
                    <a:pt x="721395" y="2198169"/>
                    <a:pt x="719011" y="2193996"/>
                  </a:cubicBezTo>
                  <a:cubicBezTo>
                    <a:pt x="261133" y="1590051"/>
                    <a:pt x="19078" y="857328"/>
                    <a:pt x="0" y="14905"/>
                  </a:cubicBezTo>
                  <a:cubicBezTo>
                    <a:pt x="0" y="7154"/>
                    <a:pt x="5962" y="0"/>
                    <a:pt x="14309" y="0"/>
                  </a:cubicBezTo>
                  <a:cubicBezTo>
                    <a:pt x="22655" y="0"/>
                    <a:pt x="29214" y="5962"/>
                    <a:pt x="29214" y="14309"/>
                  </a:cubicBezTo>
                  <a:cubicBezTo>
                    <a:pt x="48292" y="850173"/>
                    <a:pt x="287962" y="1577531"/>
                    <a:pt x="742262" y="2176110"/>
                  </a:cubicBezTo>
                  <a:cubicBezTo>
                    <a:pt x="747032" y="2182668"/>
                    <a:pt x="745839" y="2191611"/>
                    <a:pt x="739281" y="2196381"/>
                  </a:cubicBezTo>
                  <a:cubicBezTo>
                    <a:pt x="736300" y="2198765"/>
                    <a:pt x="733319" y="2199958"/>
                    <a:pt x="730338" y="2199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41"/>
            <p:cNvSpPr/>
            <p:nvPr/>
          </p:nvSpPr>
          <p:spPr>
            <a:xfrm>
              <a:off x="928884" y="1506880"/>
              <a:ext cx="274499" cy="390306"/>
            </a:xfrm>
            <a:custGeom>
              <a:rect b="b" l="l" r="r" t="t"/>
              <a:pathLst>
                <a:path extrusionOk="0" h="498793" w="350798">
                  <a:moveTo>
                    <a:pt x="238338" y="498794"/>
                  </a:moveTo>
                  <a:cubicBezTo>
                    <a:pt x="215683" y="498794"/>
                    <a:pt x="203163" y="479120"/>
                    <a:pt x="197201" y="470177"/>
                  </a:cubicBezTo>
                  <a:lnTo>
                    <a:pt x="2245" y="167906"/>
                  </a:lnTo>
                  <a:cubicBezTo>
                    <a:pt x="-1928" y="161348"/>
                    <a:pt x="-140" y="152405"/>
                    <a:pt x="6418" y="147635"/>
                  </a:cubicBezTo>
                  <a:cubicBezTo>
                    <a:pt x="12977" y="143462"/>
                    <a:pt x="21919" y="145251"/>
                    <a:pt x="26689" y="151809"/>
                  </a:cubicBezTo>
                  <a:lnTo>
                    <a:pt x="221645" y="454079"/>
                  </a:lnTo>
                  <a:cubicBezTo>
                    <a:pt x="225222" y="459445"/>
                    <a:pt x="228203" y="463618"/>
                    <a:pt x="231184" y="466003"/>
                  </a:cubicBezTo>
                  <a:cubicBezTo>
                    <a:pt x="244300" y="435001"/>
                    <a:pt x="252647" y="402807"/>
                    <a:pt x="256820" y="370016"/>
                  </a:cubicBezTo>
                  <a:cubicBezTo>
                    <a:pt x="272321" y="250181"/>
                    <a:pt x="294380" y="129750"/>
                    <a:pt x="322401" y="11107"/>
                  </a:cubicBezTo>
                  <a:cubicBezTo>
                    <a:pt x="324190" y="3356"/>
                    <a:pt x="331941" y="-1413"/>
                    <a:pt x="339691" y="375"/>
                  </a:cubicBezTo>
                  <a:cubicBezTo>
                    <a:pt x="347442" y="2164"/>
                    <a:pt x="352211" y="9914"/>
                    <a:pt x="350423" y="17665"/>
                  </a:cubicBezTo>
                  <a:cubicBezTo>
                    <a:pt x="322401" y="135115"/>
                    <a:pt x="300342" y="254950"/>
                    <a:pt x="285437" y="373593"/>
                  </a:cubicBezTo>
                  <a:cubicBezTo>
                    <a:pt x="280668" y="412942"/>
                    <a:pt x="269340" y="452291"/>
                    <a:pt x="252051" y="489851"/>
                  </a:cubicBezTo>
                  <a:cubicBezTo>
                    <a:pt x="249666" y="494621"/>
                    <a:pt x="244896" y="498198"/>
                    <a:pt x="239530" y="498198"/>
                  </a:cubicBezTo>
                  <a:cubicBezTo>
                    <a:pt x="239530" y="498794"/>
                    <a:pt x="238934" y="498794"/>
                    <a:pt x="238338" y="498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1"/>
            <p:cNvSpPr/>
            <p:nvPr/>
          </p:nvSpPr>
          <p:spPr>
            <a:xfrm>
              <a:off x="941243" y="1844471"/>
              <a:ext cx="388848" cy="483902"/>
            </a:xfrm>
            <a:custGeom>
              <a:rect b="b" l="l" r="r" t="t"/>
              <a:pathLst>
                <a:path extrusionOk="0" h="618405" w="496930">
                  <a:moveTo>
                    <a:pt x="413907" y="618406"/>
                  </a:moveTo>
                  <a:cubicBezTo>
                    <a:pt x="410330" y="618406"/>
                    <a:pt x="406753" y="617214"/>
                    <a:pt x="403772" y="614233"/>
                  </a:cubicBezTo>
                  <a:cubicBezTo>
                    <a:pt x="260089" y="480089"/>
                    <a:pt x="125349" y="334021"/>
                    <a:pt x="3129" y="180799"/>
                  </a:cubicBezTo>
                  <a:cubicBezTo>
                    <a:pt x="-1640" y="174241"/>
                    <a:pt x="-1044" y="165298"/>
                    <a:pt x="5514" y="160529"/>
                  </a:cubicBezTo>
                  <a:cubicBezTo>
                    <a:pt x="12072" y="155759"/>
                    <a:pt x="21015" y="156355"/>
                    <a:pt x="25785" y="162913"/>
                  </a:cubicBezTo>
                  <a:cubicBezTo>
                    <a:pt x="140850" y="307789"/>
                    <a:pt x="267243" y="445509"/>
                    <a:pt x="402579" y="573095"/>
                  </a:cubicBezTo>
                  <a:lnTo>
                    <a:pt x="468161" y="12672"/>
                  </a:lnTo>
                  <a:cubicBezTo>
                    <a:pt x="469353" y="4922"/>
                    <a:pt x="476508" y="-1040"/>
                    <a:pt x="484258" y="152"/>
                  </a:cubicBezTo>
                  <a:cubicBezTo>
                    <a:pt x="492009" y="1345"/>
                    <a:pt x="497971" y="8499"/>
                    <a:pt x="496778" y="16249"/>
                  </a:cubicBezTo>
                  <a:lnTo>
                    <a:pt x="428216" y="605886"/>
                  </a:lnTo>
                  <a:cubicBezTo>
                    <a:pt x="427620" y="611252"/>
                    <a:pt x="424043" y="616021"/>
                    <a:pt x="418677" y="617810"/>
                  </a:cubicBezTo>
                  <a:cubicBezTo>
                    <a:pt x="417484" y="618406"/>
                    <a:pt x="415696" y="618406"/>
                    <a:pt x="413907" y="618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1"/>
            <p:cNvSpPr/>
            <p:nvPr/>
          </p:nvSpPr>
          <p:spPr>
            <a:xfrm>
              <a:off x="1042197" y="2030738"/>
              <a:ext cx="454956" cy="610014"/>
            </a:xfrm>
            <a:custGeom>
              <a:rect b="b" l="l" r="r" t="t"/>
              <a:pathLst>
                <a:path extrusionOk="0" h="779571" w="581414">
                  <a:moveTo>
                    <a:pt x="489851" y="779571"/>
                  </a:moveTo>
                  <a:cubicBezTo>
                    <a:pt x="486274" y="779571"/>
                    <a:pt x="483293" y="778379"/>
                    <a:pt x="480908" y="776590"/>
                  </a:cubicBezTo>
                  <a:cubicBezTo>
                    <a:pt x="317551" y="643639"/>
                    <a:pt x="157771" y="503533"/>
                    <a:pt x="4549" y="359851"/>
                  </a:cubicBezTo>
                  <a:cubicBezTo>
                    <a:pt x="-1413" y="354485"/>
                    <a:pt x="-1413" y="344946"/>
                    <a:pt x="3953" y="339580"/>
                  </a:cubicBezTo>
                  <a:cubicBezTo>
                    <a:pt x="9318" y="333618"/>
                    <a:pt x="18858" y="333618"/>
                    <a:pt x="24223" y="338984"/>
                  </a:cubicBezTo>
                  <a:cubicBezTo>
                    <a:pt x="169099" y="474916"/>
                    <a:pt x="321128" y="607867"/>
                    <a:pt x="475543" y="734857"/>
                  </a:cubicBezTo>
                  <a:cubicBezTo>
                    <a:pt x="477927" y="495187"/>
                    <a:pt x="503564" y="251939"/>
                    <a:pt x="552452" y="11673"/>
                  </a:cubicBezTo>
                  <a:cubicBezTo>
                    <a:pt x="554240" y="3923"/>
                    <a:pt x="561991" y="-1443"/>
                    <a:pt x="569741" y="345"/>
                  </a:cubicBezTo>
                  <a:cubicBezTo>
                    <a:pt x="577492" y="2134"/>
                    <a:pt x="582858" y="9884"/>
                    <a:pt x="581069" y="17635"/>
                  </a:cubicBezTo>
                  <a:cubicBezTo>
                    <a:pt x="530392" y="266248"/>
                    <a:pt x="504756" y="517842"/>
                    <a:pt x="504160" y="765859"/>
                  </a:cubicBezTo>
                  <a:cubicBezTo>
                    <a:pt x="504160" y="771225"/>
                    <a:pt x="501179" y="776590"/>
                    <a:pt x="495813" y="778975"/>
                  </a:cubicBezTo>
                  <a:cubicBezTo>
                    <a:pt x="494621" y="779571"/>
                    <a:pt x="492236" y="779571"/>
                    <a:pt x="489851" y="7795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42"/>
          <p:cNvSpPr txBox="1"/>
          <p:nvPr>
            <p:ph type="title"/>
          </p:nvPr>
        </p:nvSpPr>
        <p:spPr>
          <a:xfrm>
            <a:off x="2199700" y="540000"/>
            <a:ext cx="47220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hanks!</a:t>
            </a:r>
            <a:endParaRPr/>
          </a:p>
        </p:txBody>
      </p:sp>
      <p:sp>
        <p:nvSpPr>
          <p:cNvPr id="1398" name="Google Shape;1398;p42"/>
          <p:cNvSpPr txBox="1"/>
          <p:nvPr>
            <p:ph idx="1" type="subTitle"/>
          </p:nvPr>
        </p:nvSpPr>
        <p:spPr>
          <a:xfrm>
            <a:off x="2199700" y="1548400"/>
            <a:ext cx="4722000" cy="11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o you have any questions?</a:t>
            </a:r>
            <a:endParaRPr b="1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devindubois@ufl.edu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mylee.smith@ufl.edu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rzianecherif@ufl.edu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pinedav@ufl.edu</a:t>
            </a:r>
            <a:r>
              <a:rPr lang="en"/>
              <a:t> </a:t>
            </a:r>
            <a:endParaRPr/>
          </a:p>
        </p:txBody>
      </p:sp>
      <p:sp>
        <p:nvSpPr>
          <p:cNvPr id="1399" name="Google Shape;1399;p42"/>
          <p:cNvSpPr txBox="1"/>
          <p:nvPr/>
        </p:nvSpPr>
        <p:spPr>
          <a:xfrm>
            <a:off x="2199700" y="3924950"/>
            <a:ext cx="47220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Please keep this slide for attribution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400" name="Google Shape;1400;p42"/>
          <p:cNvSpPr/>
          <p:nvPr/>
        </p:nvSpPr>
        <p:spPr>
          <a:xfrm>
            <a:off x="1596638" y="763065"/>
            <a:ext cx="1173677" cy="324874"/>
          </a:xfrm>
          <a:custGeom>
            <a:rect b="b" l="l" r="r" t="t"/>
            <a:pathLst>
              <a:path extrusionOk="0" h="307937" w="1112490">
                <a:moveTo>
                  <a:pt x="172658" y="255131"/>
                </a:moveTo>
                <a:cubicBezTo>
                  <a:pt x="164352" y="255131"/>
                  <a:pt x="158419" y="253351"/>
                  <a:pt x="155452" y="250384"/>
                </a:cubicBezTo>
                <a:cubicBezTo>
                  <a:pt x="151892" y="246231"/>
                  <a:pt x="146552" y="243858"/>
                  <a:pt x="139432" y="243858"/>
                </a:cubicBezTo>
                <a:cubicBezTo>
                  <a:pt x="134685" y="243858"/>
                  <a:pt x="125192" y="249791"/>
                  <a:pt x="112139" y="261064"/>
                </a:cubicBezTo>
                <a:cubicBezTo>
                  <a:pt x="97899" y="272931"/>
                  <a:pt x="89592" y="278271"/>
                  <a:pt x="87219" y="278271"/>
                </a:cubicBezTo>
                <a:cubicBezTo>
                  <a:pt x="79506" y="271744"/>
                  <a:pt x="68826" y="268184"/>
                  <a:pt x="54586" y="268184"/>
                </a:cubicBezTo>
                <a:cubicBezTo>
                  <a:pt x="41533" y="268184"/>
                  <a:pt x="28480" y="272338"/>
                  <a:pt x="17206" y="280644"/>
                </a:cubicBezTo>
                <a:cubicBezTo>
                  <a:pt x="5340" y="288357"/>
                  <a:pt x="0" y="296071"/>
                  <a:pt x="0" y="304377"/>
                </a:cubicBezTo>
                <a:cubicBezTo>
                  <a:pt x="0" y="305564"/>
                  <a:pt x="0" y="306751"/>
                  <a:pt x="0" y="307937"/>
                </a:cubicBezTo>
                <a:cubicBezTo>
                  <a:pt x="437876" y="296664"/>
                  <a:pt x="808113" y="291917"/>
                  <a:pt x="1111304" y="294291"/>
                </a:cubicBezTo>
                <a:cubicBezTo>
                  <a:pt x="1111897" y="291324"/>
                  <a:pt x="1112490" y="287764"/>
                  <a:pt x="1112490" y="283017"/>
                </a:cubicBezTo>
                <a:cubicBezTo>
                  <a:pt x="1112490" y="258098"/>
                  <a:pt x="1099437" y="245638"/>
                  <a:pt x="1073924" y="245638"/>
                </a:cubicBezTo>
                <a:cubicBezTo>
                  <a:pt x="1057311" y="246231"/>
                  <a:pt x="1045444" y="249198"/>
                  <a:pt x="1038917" y="254538"/>
                </a:cubicBezTo>
                <a:lnTo>
                  <a:pt x="1030018" y="254538"/>
                </a:lnTo>
                <a:cubicBezTo>
                  <a:pt x="1031797" y="249791"/>
                  <a:pt x="1032391" y="245638"/>
                  <a:pt x="1031204" y="242078"/>
                </a:cubicBezTo>
                <a:cubicBezTo>
                  <a:pt x="1029424" y="235551"/>
                  <a:pt x="1022304" y="231991"/>
                  <a:pt x="1009845" y="231991"/>
                </a:cubicBezTo>
                <a:cubicBezTo>
                  <a:pt x="997384" y="231991"/>
                  <a:pt x="987891" y="233771"/>
                  <a:pt x="981365" y="236738"/>
                </a:cubicBezTo>
                <a:cubicBezTo>
                  <a:pt x="981365" y="230211"/>
                  <a:pt x="981365" y="224871"/>
                  <a:pt x="981365" y="221905"/>
                </a:cubicBezTo>
                <a:cubicBezTo>
                  <a:pt x="981958" y="215378"/>
                  <a:pt x="979585" y="211818"/>
                  <a:pt x="973651" y="211818"/>
                </a:cubicBezTo>
                <a:cubicBezTo>
                  <a:pt x="971871" y="211818"/>
                  <a:pt x="968905" y="212411"/>
                  <a:pt x="964751" y="214191"/>
                </a:cubicBezTo>
                <a:cubicBezTo>
                  <a:pt x="964158" y="214191"/>
                  <a:pt x="962972" y="214191"/>
                  <a:pt x="962378" y="214191"/>
                </a:cubicBezTo>
                <a:cubicBezTo>
                  <a:pt x="962972" y="212411"/>
                  <a:pt x="963565" y="208258"/>
                  <a:pt x="963565" y="201732"/>
                </a:cubicBezTo>
                <a:cubicBezTo>
                  <a:pt x="963565" y="163165"/>
                  <a:pt x="946358" y="144179"/>
                  <a:pt x="911352" y="144179"/>
                </a:cubicBezTo>
                <a:cubicBezTo>
                  <a:pt x="868039" y="144179"/>
                  <a:pt x="843713" y="159012"/>
                  <a:pt x="838966" y="188085"/>
                </a:cubicBezTo>
                <a:cubicBezTo>
                  <a:pt x="834219" y="216565"/>
                  <a:pt x="828286" y="230805"/>
                  <a:pt x="822946" y="230805"/>
                </a:cubicBezTo>
                <a:cubicBezTo>
                  <a:pt x="818199" y="230805"/>
                  <a:pt x="812266" y="229618"/>
                  <a:pt x="805740" y="227245"/>
                </a:cubicBezTo>
                <a:cubicBezTo>
                  <a:pt x="799213" y="223685"/>
                  <a:pt x="795060" y="222498"/>
                  <a:pt x="794466" y="222498"/>
                </a:cubicBezTo>
                <a:cubicBezTo>
                  <a:pt x="792093" y="222498"/>
                  <a:pt x="785566" y="225465"/>
                  <a:pt x="775480" y="231398"/>
                </a:cubicBezTo>
                <a:cubicBezTo>
                  <a:pt x="764800" y="236145"/>
                  <a:pt x="757680" y="239111"/>
                  <a:pt x="754120" y="239111"/>
                </a:cubicBezTo>
                <a:cubicBezTo>
                  <a:pt x="748187" y="239111"/>
                  <a:pt x="743440" y="234365"/>
                  <a:pt x="739287" y="224278"/>
                </a:cubicBezTo>
                <a:cubicBezTo>
                  <a:pt x="735727" y="213598"/>
                  <a:pt x="729200" y="208258"/>
                  <a:pt x="719114" y="208258"/>
                </a:cubicBezTo>
                <a:cubicBezTo>
                  <a:pt x="710214" y="208258"/>
                  <a:pt x="703094" y="209445"/>
                  <a:pt x="697754" y="211818"/>
                </a:cubicBezTo>
                <a:cubicBezTo>
                  <a:pt x="697754" y="213005"/>
                  <a:pt x="697754" y="213598"/>
                  <a:pt x="697754" y="214191"/>
                </a:cubicBezTo>
                <a:lnTo>
                  <a:pt x="694194" y="216565"/>
                </a:lnTo>
                <a:cubicBezTo>
                  <a:pt x="695380" y="214785"/>
                  <a:pt x="696567" y="213005"/>
                  <a:pt x="697754" y="211818"/>
                </a:cubicBezTo>
                <a:cubicBezTo>
                  <a:pt x="709620" y="185118"/>
                  <a:pt x="714960" y="170285"/>
                  <a:pt x="714960" y="167912"/>
                </a:cubicBezTo>
                <a:cubicBezTo>
                  <a:pt x="714960" y="155452"/>
                  <a:pt x="714367" y="147145"/>
                  <a:pt x="712587" y="142992"/>
                </a:cubicBezTo>
                <a:cubicBezTo>
                  <a:pt x="707840" y="131125"/>
                  <a:pt x="695974" y="125785"/>
                  <a:pt x="677581" y="125785"/>
                </a:cubicBezTo>
                <a:cubicBezTo>
                  <a:pt x="676394" y="125785"/>
                  <a:pt x="675207" y="125785"/>
                  <a:pt x="674021" y="125785"/>
                </a:cubicBezTo>
                <a:cubicBezTo>
                  <a:pt x="673427" y="97899"/>
                  <a:pt x="665121" y="72386"/>
                  <a:pt x="650288" y="49840"/>
                </a:cubicBezTo>
                <a:cubicBezTo>
                  <a:pt x="628334" y="16613"/>
                  <a:pt x="596295" y="0"/>
                  <a:pt x="552982" y="0"/>
                </a:cubicBezTo>
                <a:cubicBezTo>
                  <a:pt x="512042" y="0"/>
                  <a:pt x="477036" y="11867"/>
                  <a:pt x="447963" y="35006"/>
                </a:cubicBezTo>
                <a:cubicBezTo>
                  <a:pt x="417110" y="59333"/>
                  <a:pt x="401683" y="90186"/>
                  <a:pt x="401683" y="128752"/>
                </a:cubicBezTo>
                <a:cubicBezTo>
                  <a:pt x="401683" y="144772"/>
                  <a:pt x="403463" y="161385"/>
                  <a:pt x="406430" y="178592"/>
                </a:cubicBezTo>
                <a:lnTo>
                  <a:pt x="405243" y="178592"/>
                </a:lnTo>
                <a:cubicBezTo>
                  <a:pt x="402870" y="173845"/>
                  <a:pt x="400497" y="169692"/>
                  <a:pt x="397530" y="166132"/>
                </a:cubicBezTo>
                <a:cubicBezTo>
                  <a:pt x="391597" y="160199"/>
                  <a:pt x="384477" y="157232"/>
                  <a:pt x="374983" y="157232"/>
                </a:cubicBezTo>
                <a:cubicBezTo>
                  <a:pt x="355997" y="157232"/>
                  <a:pt x="337604" y="163758"/>
                  <a:pt x="319804" y="176218"/>
                </a:cubicBezTo>
                <a:cubicBezTo>
                  <a:pt x="318617" y="176812"/>
                  <a:pt x="317431" y="177998"/>
                  <a:pt x="316244" y="178592"/>
                </a:cubicBezTo>
                <a:cubicBezTo>
                  <a:pt x="316244" y="176812"/>
                  <a:pt x="315650" y="175032"/>
                  <a:pt x="315057" y="173845"/>
                </a:cubicBezTo>
                <a:cubicBezTo>
                  <a:pt x="304971" y="151299"/>
                  <a:pt x="291917" y="140025"/>
                  <a:pt x="276491" y="140025"/>
                </a:cubicBezTo>
                <a:cubicBezTo>
                  <a:pt x="257504" y="140025"/>
                  <a:pt x="239111" y="146552"/>
                  <a:pt x="221311" y="159012"/>
                </a:cubicBezTo>
                <a:cubicBezTo>
                  <a:pt x="202918" y="171472"/>
                  <a:pt x="194018" y="185712"/>
                  <a:pt x="194018" y="201732"/>
                </a:cubicBezTo>
                <a:cubicBezTo>
                  <a:pt x="194018" y="209445"/>
                  <a:pt x="195205" y="219531"/>
                  <a:pt x="197578" y="233178"/>
                </a:cubicBezTo>
                <a:cubicBezTo>
                  <a:pt x="197578" y="239111"/>
                  <a:pt x="195205" y="244451"/>
                  <a:pt x="189865" y="249198"/>
                </a:cubicBezTo>
                <a:cubicBezTo>
                  <a:pt x="183932" y="252164"/>
                  <a:pt x="178592" y="255131"/>
                  <a:pt x="172658" y="2551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42"/>
          <p:cNvSpPr/>
          <p:nvPr/>
        </p:nvSpPr>
        <p:spPr>
          <a:xfrm flipH="1">
            <a:off x="6563451" y="571065"/>
            <a:ext cx="1173677" cy="324874"/>
          </a:xfrm>
          <a:custGeom>
            <a:rect b="b" l="l" r="r" t="t"/>
            <a:pathLst>
              <a:path extrusionOk="0" h="307937" w="1112490">
                <a:moveTo>
                  <a:pt x="172658" y="255131"/>
                </a:moveTo>
                <a:cubicBezTo>
                  <a:pt x="164352" y="255131"/>
                  <a:pt x="158419" y="253351"/>
                  <a:pt x="155452" y="250384"/>
                </a:cubicBezTo>
                <a:cubicBezTo>
                  <a:pt x="151892" y="246231"/>
                  <a:pt x="146552" y="243858"/>
                  <a:pt x="139432" y="243858"/>
                </a:cubicBezTo>
                <a:cubicBezTo>
                  <a:pt x="134685" y="243858"/>
                  <a:pt x="125192" y="249791"/>
                  <a:pt x="112139" y="261064"/>
                </a:cubicBezTo>
                <a:cubicBezTo>
                  <a:pt x="97899" y="272931"/>
                  <a:pt x="89592" y="278271"/>
                  <a:pt x="87219" y="278271"/>
                </a:cubicBezTo>
                <a:cubicBezTo>
                  <a:pt x="79506" y="271744"/>
                  <a:pt x="68826" y="268184"/>
                  <a:pt x="54586" y="268184"/>
                </a:cubicBezTo>
                <a:cubicBezTo>
                  <a:pt x="41533" y="268184"/>
                  <a:pt x="28480" y="272338"/>
                  <a:pt x="17206" y="280644"/>
                </a:cubicBezTo>
                <a:cubicBezTo>
                  <a:pt x="5340" y="288357"/>
                  <a:pt x="0" y="296071"/>
                  <a:pt x="0" y="304377"/>
                </a:cubicBezTo>
                <a:cubicBezTo>
                  <a:pt x="0" y="305564"/>
                  <a:pt x="0" y="306751"/>
                  <a:pt x="0" y="307937"/>
                </a:cubicBezTo>
                <a:cubicBezTo>
                  <a:pt x="437876" y="296664"/>
                  <a:pt x="808113" y="291917"/>
                  <a:pt x="1111304" y="294291"/>
                </a:cubicBezTo>
                <a:cubicBezTo>
                  <a:pt x="1111897" y="291324"/>
                  <a:pt x="1112490" y="287764"/>
                  <a:pt x="1112490" y="283017"/>
                </a:cubicBezTo>
                <a:cubicBezTo>
                  <a:pt x="1112490" y="258098"/>
                  <a:pt x="1099437" y="245638"/>
                  <a:pt x="1073924" y="245638"/>
                </a:cubicBezTo>
                <a:cubicBezTo>
                  <a:pt x="1057311" y="246231"/>
                  <a:pt x="1045444" y="249198"/>
                  <a:pt x="1038917" y="254538"/>
                </a:cubicBezTo>
                <a:lnTo>
                  <a:pt x="1030018" y="254538"/>
                </a:lnTo>
                <a:cubicBezTo>
                  <a:pt x="1031797" y="249791"/>
                  <a:pt x="1032391" y="245638"/>
                  <a:pt x="1031204" y="242078"/>
                </a:cubicBezTo>
                <a:cubicBezTo>
                  <a:pt x="1029424" y="235551"/>
                  <a:pt x="1022304" y="231991"/>
                  <a:pt x="1009845" y="231991"/>
                </a:cubicBezTo>
                <a:cubicBezTo>
                  <a:pt x="997384" y="231991"/>
                  <a:pt x="987891" y="233771"/>
                  <a:pt x="981365" y="236738"/>
                </a:cubicBezTo>
                <a:cubicBezTo>
                  <a:pt x="981365" y="230211"/>
                  <a:pt x="981365" y="224871"/>
                  <a:pt x="981365" y="221905"/>
                </a:cubicBezTo>
                <a:cubicBezTo>
                  <a:pt x="981958" y="215378"/>
                  <a:pt x="979585" y="211818"/>
                  <a:pt x="973651" y="211818"/>
                </a:cubicBezTo>
                <a:cubicBezTo>
                  <a:pt x="971871" y="211818"/>
                  <a:pt x="968905" y="212411"/>
                  <a:pt x="964751" y="214191"/>
                </a:cubicBezTo>
                <a:cubicBezTo>
                  <a:pt x="964158" y="214191"/>
                  <a:pt x="962972" y="214191"/>
                  <a:pt x="962378" y="214191"/>
                </a:cubicBezTo>
                <a:cubicBezTo>
                  <a:pt x="962972" y="212411"/>
                  <a:pt x="963565" y="208258"/>
                  <a:pt x="963565" y="201732"/>
                </a:cubicBezTo>
                <a:cubicBezTo>
                  <a:pt x="963565" y="163165"/>
                  <a:pt x="946358" y="144179"/>
                  <a:pt x="911352" y="144179"/>
                </a:cubicBezTo>
                <a:cubicBezTo>
                  <a:pt x="868039" y="144179"/>
                  <a:pt x="843713" y="159012"/>
                  <a:pt x="838966" y="188085"/>
                </a:cubicBezTo>
                <a:cubicBezTo>
                  <a:pt x="834219" y="216565"/>
                  <a:pt x="828286" y="230805"/>
                  <a:pt x="822946" y="230805"/>
                </a:cubicBezTo>
                <a:cubicBezTo>
                  <a:pt x="818199" y="230805"/>
                  <a:pt x="812266" y="229618"/>
                  <a:pt x="805740" y="227245"/>
                </a:cubicBezTo>
                <a:cubicBezTo>
                  <a:pt x="799213" y="223685"/>
                  <a:pt x="795060" y="222498"/>
                  <a:pt x="794466" y="222498"/>
                </a:cubicBezTo>
                <a:cubicBezTo>
                  <a:pt x="792093" y="222498"/>
                  <a:pt x="785566" y="225465"/>
                  <a:pt x="775480" y="231398"/>
                </a:cubicBezTo>
                <a:cubicBezTo>
                  <a:pt x="764800" y="236145"/>
                  <a:pt x="757680" y="239111"/>
                  <a:pt x="754120" y="239111"/>
                </a:cubicBezTo>
                <a:cubicBezTo>
                  <a:pt x="748187" y="239111"/>
                  <a:pt x="743440" y="234365"/>
                  <a:pt x="739287" y="224278"/>
                </a:cubicBezTo>
                <a:cubicBezTo>
                  <a:pt x="735727" y="213598"/>
                  <a:pt x="729200" y="208258"/>
                  <a:pt x="719114" y="208258"/>
                </a:cubicBezTo>
                <a:cubicBezTo>
                  <a:pt x="710214" y="208258"/>
                  <a:pt x="703094" y="209445"/>
                  <a:pt x="697754" y="211818"/>
                </a:cubicBezTo>
                <a:cubicBezTo>
                  <a:pt x="697754" y="213005"/>
                  <a:pt x="697754" y="213598"/>
                  <a:pt x="697754" y="214191"/>
                </a:cubicBezTo>
                <a:lnTo>
                  <a:pt x="694194" y="216565"/>
                </a:lnTo>
                <a:cubicBezTo>
                  <a:pt x="695380" y="214785"/>
                  <a:pt x="696567" y="213005"/>
                  <a:pt x="697754" y="211818"/>
                </a:cubicBezTo>
                <a:cubicBezTo>
                  <a:pt x="709620" y="185118"/>
                  <a:pt x="714960" y="170285"/>
                  <a:pt x="714960" y="167912"/>
                </a:cubicBezTo>
                <a:cubicBezTo>
                  <a:pt x="714960" y="155452"/>
                  <a:pt x="714367" y="147145"/>
                  <a:pt x="712587" y="142992"/>
                </a:cubicBezTo>
                <a:cubicBezTo>
                  <a:pt x="707840" y="131125"/>
                  <a:pt x="695974" y="125785"/>
                  <a:pt x="677581" y="125785"/>
                </a:cubicBezTo>
                <a:cubicBezTo>
                  <a:pt x="676394" y="125785"/>
                  <a:pt x="675207" y="125785"/>
                  <a:pt x="674021" y="125785"/>
                </a:cubicBezTo>
                <a:cubicBezTo>
                  <a:pt x="673427" y="97899"/>
                  <a:pt x="665121" y="72386"/>
                  <a:pt x="650288" y="49840"/>
                </a:cubicBezTo>
                <a:cubicBezTo>
                  <a:pt x="628334" y="16613"/>
                  <a:pt x="596295" y="0"/>
                  <a:pt x="552982" y="0"/>
                </a:cubicBezTo>
                <a:cubicBezTo>
                  <a:pt x="512042" y="0"/>
                  <a:pt x="477036" y="11867"/>
                  <a:pt x="447963" y="35006"/>
                </a:cubicBezTo>
                <a:cubicBezTo>
                  <a:pt x="417110" y="59333"/>
                  <a:pt x="401683" y="90186"/>
                  <a:pt x="401683" y="128752"/>
                </a:cubicBezTo>
                <a:cubicBezTo>
                  <a:pt x="401683" y="144772"/>
                  <a:pt x="403463" y="161385"/>
                  <a:pt x="406430" y="178592"/>
                </a:cubicBezTo>
                <a:lnTo>
                  <a:pt x="405243" y="178592"/>
                </a:lnTo>
                <a:cubicBezTo>
                  <a:pt x="402870" y="173845"/>
                  <a:pt x="400497" y="169692"/>
                  <a:pt x="397530" y="166132"/>
                </a:cubicBezTo>
                <a:cubicBezTo>
                  <a:pt x="391597" y="160199"/>
                  <a:pt x="384477" y="157232"/>
                  <a:pt x="374983" y="157232"/>
                </a:cubicBezTo>
                <a:cubicBezTo>
                  <a:pt x="355997" y="157232"/>
                  <a:pt x="337604" y="163758"/>
                  <a:pt x="319804" y="176218"/>
                </a:cubicBezTo>
                <a:cubicBezTo>
                  <a:pt x="318617" y="176812"/>
                  <a:pt x="317431" y="177998"/>
                  <a:pt x="316244" y="178592"/>
                </a:cubicBezTo>
                <a:cubicBezTo>
                  <a:pt x="316244" y="176812"/>
                  <a:pt x="315650" y="175032"/>
                  <a:pt x="315057" y="173845"/>
                </a:cubicBezTo>
                <a:cubicBezTo>
                  <a:pt x="304971" y="151299"/>
                  <a:pt x="291917" y="140025"/>
                  <a:pt x="276491" y="140025"/>
                </a:cubicBezTo>
                <a:cubicBezTo>
                  <a:pt x="257504" y="140025"/>
                  <a:pt x="239111" y="146552"/>
                  <a:pt x="221311" y="159012"/>
                </a:cubicBezTo>
                <a:cubicBezTo>
                  <a:pt x="202918" y="171472"/>
                  <a:pt x="194018" y="185712"/>
                  <a:pt x="194018" y="201732"/>
                </a:cubicBezTo>
                <a:cubicBezTo>
                  <a:pt x="194018" y="209445"/>
                  <a:pt x="195205" y="219531"/>
                  <a:pt x="197578" y="233178"/>
                </a:cubicBezTo>
                <a:cubicBezTo>
                  <a:pt x="197578" y="239111"/>
                  <a:pt x="195205" y="244451"/>
                  <a:pt x="189865" y="249198"/>
                </a:cubicBezTo>
                <a:cubicBezTo>
                  <a:pt x="183932" y="252164"/>
                  <a:pt x="178592" y="255131"/>
                  <a:pt x="172658" y="25513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2" name="Google Shape;1402;p42"/>
          <p:cNvGrpSpPr/>
          <p:nvPr/>
        </p:nvGrpSpPr>
        <p:grpSpPr>
          <a:xfrm>
            <a:off x="7375305" y="3366852"/>
            <a:ext cx="1596624" cy="1376606"/>
            <a:chOff x="1179151" y="2913051"/>
            <a:chExt cx="1951386" cy="1682481"/>
          </a:xfrm>
        </p:grpSpPr>
        <p:sp>
          <p:nvSpPr>
            <p:cNvPr id="1403" name="Google Shape;1403;p42"/>
            <p:cNvSpPr/>
            <p:nvPr/>
          </p:nvSpPr>
          <p:spPr>
            <a:xfrm>
              <a:off x="1324790" y="4520832"/>
              <a:ext cx="1359900" cy="74700"/>
            </a:xfrm>
            <a:prstGeom prst="ellipse">
              <a:avLst/>
            </a:prstGeom>
            <a:solidFill>
              <a:srgbClr val="FFFFFF">
                <a:alpha val="21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Hind Guntur"/>
                <a:ea typeface="Hind Guntur"/>
                <a:cs typeface="Hind Guntur"/>
                <a:sym typeface="Hind Guntur"/>
              </a:endParaRPr>
            </a:p>
          </p:txBody>
        </p:sp>
        <p:grpSp>
          <p:nvGrpSpPr>
            <p:cNvPr id="1404" name="Google Shape;1404;p42"/>
            <p:cNvGrpSpPr/>
            <p:nvPr/>
          </p:nvGrpSpPr>
          <p:grpSpPr>
            <a:xfrm>
              <a:off x="1179151" y="2913051"/>
              <a:ext cx="1951386" cy="1644538"/>
              <a:chOff x="839079" y="1857760"/>
              <a:chExt cx="1069839" cy="901611"/>
            </a:xfrm>
          </p:grpSpPr>
          <p:sp>
            <p:nvSpPr>
              <p:cNvPr id="1405" name="Google Shape;1405;p42"/>
              <p:cNvSpPr/>
              <p:nvPr/>
            </p:nvSpPr>
            <p:spPr>
              <a:xfrm>
                <a:off x="926981" y="1857760"/>
                <a:ext cx="981937" cy="901611"/>
              </a:xfrm>
              <a:custGeom>
                <a:rect b="b" l="l" r="r" t="t"/>
                <a:pathLst>
                  <a:path extrusionOk="0" h="951568" w="1036345">
                    <a:moveTo>
                      <a:pt x="321988" y="950824"/>
                    </a:moveTo>
                    <a:cubicBezTo>
                      <a:pt x="475150" y="953217"/>
                      <a:pt x="636688" y="937661"/>
                      <a:pt x="763526" y="851508"/>
                    </a:cubicBezTo>
                    <a:cubicBezTo>
                      <a:pt x="797628" y="828175"/>
                      <a:pt x="828739" y="800055"/>
                      <a:pt x="859252" y="771337"/>
                    </a:cubicBezTo>
                    <a:cubicBezTo>
                      <a:pt x="925662" y="708517"/>
                      <a:pt x="999850" y="625355"/>
                      <a:pt x="1036346" y="541594"/>
                    </a:cubicBezTo>
                    <a:cubicBezTo>
                      <a:pt x="1018397" y="554756"/>
                      <a:pt x="1002841" y="561936"/>
                      <a:pt x="984892" y="576295"/>
                    </a:cubicBezTo>
                    <a:cubicBezTo>
                      <a:pt x="990875" y="539201"/>
                      <a:pt x="997457" y="509287"/>
                      <a:pt x="1022585" y="470398"/>
                    </a:cubicBezTo>
                    <a:cubicBezTo>
                      <a:pt x="987884" y="474586"/>
                      <a:pt x="965747" y="507492"/>
                      <a:pt x="941816" y="532021"/>
                    </a:cubicBezTo>
                    <a:cubicBezTo>
                      <a:pt x="894551" y="579286"/>
                      <a:pt x="824551" y="602619"/>
                      <a:pt x="758141" y="591850"/>
                    </a:cubicBezTo>
                    <a:lnTo>
                      <a:pt x="283698" y="594842"/>
                    </a:lnTo>
                    <a:cubicBezTo>
                      <a:pt x="231647" y="549372"/>
                      <a:pt x="231048" y="467406"/>
                      <a:pt x="254382" y="402791"/>
                    </a:cubicBezTo>
                    <a:cubicBezTo>
                      <a:pt x="277715" y="337577"/>
                      <a:pt x="319595" y="280740"/>
                      <a:pt x="341134" y="215527"/>
                    </a:cubicBezTo>
                    <a:cubicBezTo>
                      <a:pt x="362672" y="150313"/>
                      <a:pt x="357886" y="67151"/>
                      <a:pt x="302843" y="25869"/>
                    </a:cubicBezTo>
                    <a:cubicBezTo>
                      <a:pt x="268741" y="142"/>
                      <a:pt x="222672" y="-4046"/>
                      <a:pt x="180792" y="3134"/>
                    </a:cubicBezTo>
                    <a:cubicBezTo>
                      <a:pt x="146690" y="9117"/>
                      <a:pt x="113185" y="22279"/>
                      <a:pt x="88656" y="46211"/>
                    </a:cubicBezTo>
                    <a:cubicBezTo>
                      <a:pt x="64126" y="70142"/>
                      <a:pt x="49767" y="106638"/>
                      <a:pt x="58143" y="140142"/>
                    </a:cubicBezTo>
                    <a:cubicBezTo>
                      <a:pt x="69510" y="187407"/>
                      <a:pt x="119168" y="215527"/>
                      <a:pt x="137117" y="260997"/>
                    </a:cubicBezTo>
                    <a:cubicBezTo>
                      <a:pt x="150878" y="296296"/>
                      <a:pt x="143100" y="335783"/>
                      <a:pt x="129937" y="371082"/>
                    </a:cubicBezTo>
                    <a:cubicBezTo>
                      <a:pt x="113185" y="416552"/>
                      <a:pt x="87459" y="457834"/>
                      <a:pt x="65322" y="500910"/>
                    </a:cubicBezTo>
                    <a:cubicBezTo>
                      <a:pt x="28827" y="570910"/>
                      <a:pt x="6690" y="647491"/>
                      <a:pt x="707" y="726465"/>
                    </a:cubicBezTo>
                    <a:cubicBezTo>
                      <a:pt x="-4678" y="798260"/>
                      <a:pt x="10280" y="974755"/>
                      <a:pt x="429082" y="94902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42"/>
              <p:cNvSpPr/>
              <p:nvPr/>
            </p:nvSpPr>
            <p:spPr>
              <a:xfrm>
                <a:off x="979740" y="1857760"/>
                <a:ext cx="281445" cy="446074"/>
              </a:xfrm>
              <a:custGeom>
                <a:rect b="b" l="l" r="r" t="t"/>
                <a:pathLst>
                  <a:path extrusionOk="0" h="470790" w="297040">
                    <a:moveTo>
                      <a:pt x="247100" y="25869"/>
                    </a:moveTo>
                    <a:cubicBezTo>
                      <a:pt x="212997" y="142"/>
                      <a:pt x="166929" y="-4046"/>
                      <a:pt x="125049" y="3134"/>
                    </a:cubicBezTo>
                    <a:cubicBezTo>
                      <a:pt x="90947" y="9117"/>
                      <a:pt x="57442" y="22279"/>
                      <a:pt x="32912" y="46211"/>
                    </a:cubicBezTo>
                    <a:cubicBezTo>
                      <a:pt x="8383" y="70142"/>
                      <a:pt x="-5976" y="106638"/>
                      <a:pt x="2400" y="140142"/>
                    </a:cubicBezTo>
                    <a:cubicBezTo>
                      <a:pt x="13767" y="187407"/>
                      <a:pt x="63425" y="215527"/>
                      <a:pt x="81374" y="260997"/>
                    </a:cubicBezTo>
                    <a:cubicBezTo>
                      <a:pt x="95134" y="296296"/>
                      <a:pt x="87357" y="335783"/>
                      <a:pt x="74194" y="371082"/>
                    </a:cubicBezTo>
                    <a:cubicBezTo>
                      <a:pt x="63425" y="400398"/>
                      <a:pt x="48468" y="428517"/>
                      <a:pt x="33511" y="456039"/>
                    </a:cubicBezTo>
                    <a:cubicBezTo>
                      <a:pt x="59835" y="461423"/>
                      <a:pt x="85562" y="469799"/>
                      <a:pt x="113083" y="470398"/>
                    </a:cubicBezTo>
                    <a:cubicBezTo>
                      <a:pt x="128639" y="470996"/>
                      <a:pt x="144194" y="470996"/>
                      <a:pt x="159750" y="469799"/>
                    </a:cubicBezTo>
                    <a:cubicBezTo>
                      <a:pt x="168126" y="469201"/>
                      <a:pt x="176502" y="467406"/>
                      <a:pt x="184878" y="465611"/>
                    </a:cubicBezTo>
                    <a:cubicBezTo>
                      <a:pt x="186673" y="444073"/>
                      <a:pt x="191459" y="422535"/>
                      <a:pt x="198639" y="402193"/>
                    </a:cubicBezTo>
                    <a:cubicBezTo>
                      <a:pt x="221972" y="336979"/>
                      <a:pt x="263852" y="280142"/>
                      <a:pt x="285390" y="214928"/>
                    </a:cubicBezTo>
                    <a:cubicBezTo>
                      <a:pt x="306331" y="150313"/>
                      <a:pt x="302143" y="67151"/>
                      <a:pt x="247100" y="258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976349" y="2284856"/>
                <a:ext cx="179133" cy="74522"/>
              </a:xfrm>
              <a:custGeom>
                <a:rect b="b" l="l" r="r" t="t"/>
                <a:pathLst>
                  <a:path extrusionOk="0" h="78651" w="189059">
                    <a:moveTo>
                      <a:pt x="0" y="75384"/>
                    </a:moveTo>
                    <a:cubicBezTo>
                      <a:pt x="63419" y="81966"/>
                      <a:pt x="128034" y="79572"/>
                      <a:pt x="189059" y="59231"/>
                    </a:cubicBezTo>
                    <a:lnTo>
                      <a:pt x="188461" y="52649"/>
                    </a:lnTo>
                    <a:cubicBezTo>
                      <a:pt x="187265" y="40684"/>
                      <a:pt x="187265" y="28120"/>
                      <a:pt x="188461" y="16154"/>
                    </a:cubicBezTo>
                    <a:lnTo>
                      <a:pt x="189059" y="8974"/>
                    </a:lnTo>
                    <a:cubicBezTo>
                      <a:pt x="141196" y="19743"/>
                      <a:pt x="86154" y="16154"/>
                      <a:pt x="39487" y="0"/>
                    </a:cubicBezTo>
                    <a:lnTo>
                      <a:pt x="39487" y="0"/>
                    </a:lnTo>
                    <a:cubicBezTo>
                      <a:pt x="25128" y="20940"/>
                      <a:pt x="12564" y="43077"/>
                      <a:pt x="3590" y="66410"/>
                    </a:cubicBezTo>
                    <a:lnTo>
                      <a:pt x="0" y="7538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42"/>
              <p:cNvSpPr/>
              <p:nvPr/>
            </p:nvSpPr>
            <p:spPr>
              <a:xfrm>
                <a:off x="926981" y="2356772"/>
                <a:ext cx="981937" cy="402056"/>
              </a:xfrm>
              <a:custGeom>
                <a:rect b="b" l="l" r="r" t="t"/>
                <a:pathLst>
                  <a:path extrusionOk="0" h="424333" w="1036345">
                    <a:moveTo>
                      <a:pt x="416518" y="327862"/>
                    </a:moveTo>
                    <a:cubicBezTo>
                      <a:pt x="41989" y="358375"/>
                      <a:pt x="51562" y="17350"/>
                      <a:pt x="52160" y="0"/>
                    </a:cubicBezTo>
                    <a:cubicBezTo>
                      <a:pt x="23442" y="62820"/>
                      <a:pt x="6092" y="129829"/>
                      <a:pt x="707" y="199230"/>
                    </a:cubicBezTo>
                    <a:cubicBezTo>
                      <a:pt x="-4678" y="271025"/>
                      <a:pt x="10280" y="447520"/>
                      <a:pt x="429082" y="421794"/>
                    </a:cubicBezTo>
                    <a:lnTo>
                      <a:pt x="428484" y="421794"/>
                    </a:lnTo>
                    <a:cubicBezTo>
                      <a:pt x="547543" y="415212"/>
                      <a:pt x="666004" y="390683"/>
                      <a:pt x="763526" y="324273"/>
                    </a:cubicBezTo>
                    <a:cubicBezTo>
                      <a:pt x="797628" y="300939"/>
                      <a:pt x="828739" y="272820"/>
                      <a:pt x="859252" y="244102"/>
                    </a:cubicBezTo>
                    <a:cubicBezTo>
                      <a:pt x="925662" y="181282"/>
                      <a:pt x="999850" y="98119"/>
                      <a:pt x="1036346" y="14359"/>
                    </a:cubicBezTo>
                    <a:cubicBezTo>
                      <a:pt x="1028568" y="20342"/>
                      <a:pt x="1020790" y="25128"/>
                      <a:pt x="1013012" y="29914"/>
                    </a:cubicBezTo>
                    <a:cubicBezTo>
                      <a:pt x="922072" y="120256"/>
                      <a:pt x="704893" y="304529"/>
                      <a:pt x="416518" y="32786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42"/>
              <p:cNvSpPr/>
              <p:nvPr/>
            </p:nvSpPr>
            <p:spPr>
              <a:xfrm>
                <a:off x="1065888" y="1921322"/>
                <a:ext cx="61067" cy="78600"/>
              </a:xfrm>
              <a:custGeom>
                <a:rect b="b" l="l" r="r" t="t"/>
                <a:pathLst>
                  <a:path extrusionOk="0" h="82955" w="64451">
                    <a:moveTo>
                      <a:pt x="45994" y="2985"/>
                    </a:moveTo>
                    <a:cubicBezTo>
                      <a:pt x="17874" y="-11972"/>
                      <a:pt x="-5459" y="32899"/>
                      <a:pt x="1122" y="57429"/>
                    </a:cubicBezTo>
                    <a:cubicBezTo>
                      <a:pt x="4712" y="69993"/>
                      <a:pt x="15481" y="80164"/>
                      <a:pt x="28045" y="82557"/>
                    </a:cubicBezTo>
                    <a:cubicBezTo>
                      <a:pt x="33429" y="83754"/>
                      <a:pt x="44199" y="82557"/>
                      <a:pt x="51976" y="74780"/>
                    </a:cubicBezTo>
                    <a:cubicBezTo>
                      <a:pt x="71122" y="55634"/>
                      <a:pt x="67532" y="16147"/>
                      <a:pt x="45994" y="2985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42"/>
              <p:cNvSpPr/>
              <p:nvPr/>
            </p:nvSpPr>
            <p:spPr>
              <a:xfrm>
                <a:off x="1078842" y="1949407"/>
                <a:ext cx="35935" cy="31545"/>
              </a:xfrm>
              <a:custGeom>
                <a:rect b="b" l="l" r="r" t="t"/>
                <a:pathLst>
                  <a:path extrusionOk="0" h="33293" w="37926">
                    <a:moveTo>
                      <a:pt x="2991" y="3226"/>
                    </a:moveTo>
                    <a:cubicBezTo>
                      <a:pt x="4188" y="8611"/>
                      <a:pt x="5983" y="13995"/>
                      <a:pt x="8376" y="18782"/>
                    </a:cubicBezTo>
                    <a:cubicBezTo>
                      <a:pt x="10769" y="23568"/>
                      <a:pt x="14359" y="27158"/>
                      <a:pt x="18547" y="25961"/>
                    </a:cubicBezTo>
                    <a:cubicBezTo>
                      <a:pt x="22735" y="25363"/>
                      <a:pt x="25726" y="21175"/>
                      <a:pt x="28120" y="16389"/>
                    </a:cubicBezTo>
                    <a:cubicBezTo>
                      <a:pt x="30513" y="11602"/>
                      <a:pt x="32906" y="6218"/>
                      <a:pt x="34103" y="1431"/>
                    </a:cubicBezTo>
                    <a:lnTo>
                      <a:pt x="34103" y="1431"/>
                    </a:lnTo>
                    <a:cubicBezTo>
                      <a:pt x="34701" y="235"/>
                      <a:pt x="35299" y="-363"/>
                      <a:pt x="36496" y="235"/>
                    </a:cubicBezTo>
                    <a:cubicBezTo>
                      <a:pt x="37692" y="235"/>
                      <a:pt x="38290" y="1431"/>
                      <a:pt x="37692" y="2628"/>
                    </a:cubicBezTo>
                    <a:cubicBezTo>
                      <a:pt x="37094" y="8611"/>
                      <a:pt x="35299" y="13995"/>
                      <a:pt x="32906" y="19978"/>
                    </a:cubicBezTo>
                    <a:cubicBezTo>
                      <a:pt x="31709" y="22970"/>
                      <a:pt x="29914" y="25363"/>
                      <a:pt x="28120" y="27756"/>
                    </a:cubicBezTo>
                    <a:cubicBezTo>
                      <a:pt x="25726" y="30149"/>
                      <a:pt x="22735" y="32542"/>
                      <a:pt x="19145" y="33141"/>
                    </a:cubicBezTo>
                    <a:cubicBezTo>
                      <a:pt x="15556" y="33739"/>
                      <a:pt x="11367" y="32542"/>
                      <a:pt x="8974" y="30149"/>
                    </a:cubicBezTo>
                    <a:cubicBezTo>
                      <a:pt x="6581" y="27756"/>
                      <a:pt x="4786" y="24765"/>
                      <a:pt x="3590" y="22371"/>
                    </a:cubicBezTo>
                    <a:cubicBezTo>
                      <a:pt x="1197" y="16389"/>
                      <a:pt x="0" y="11004"/>
                      <a:pt x="0" y="5021"/>
                    </a:cubicBezTo>
                    <a:cubicBezTo>
                      <a:pt x="0" y="3824"/>
                      <a:pt x="598" y="3226"/>
                      <a:pt x="1795" y="3226"/>
                    </a:cubicBezTo>
                    <a:cubicBezTo>
                      <a:pt x="1795" y="2030"/>
                      <a:pt x="2393" y="2628"/>
                      <a:pt x="2991" y="3226"/>
                    </a:cubicBezTo>
                    <a:lnTo>
                      <a:pt x="2991" y="32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42"/>
              <p:cNvSpPr/>
              <p:nvPr/>
            </p:nvSpPr>
            <p:spPr>
              <a:xfrm>
                <a:off x="918368" y="2041081"/>
                <a:ext cx="139750" cy="50981"/>
              </a:xfrm>
              <a:custGeom>
                <a:rect b="b" l="l" r="r" t="t"/>
                <a:pathLst>
                  <a:path extrusionOk="0" h="53806" w="147493">
                    <a:moveTo>
                      <a:pt x="145021" y="897"/>
                    </a:moveTo>
                    <a:cubicBezTo>
                      <a:pt x="153397" y="5085"/>
                      <a:pt x="138439" y="20043"/>
                      <a:pt x="130662" y="25427"/>
                    </a:cubicBezTo>
                    <a:cubicBezTo>
                      <a:pt x="122884" y="30812"/>
                      <a:pt x="112713" y="30812"/>
                      <a:pt x="103140" y="30812"/>
                    </a:cubicBezTo>
                    <a:cubicBezTo>
                      <a:pt x="78610" y="30812"/>
                      <a:pt x="52884" y="33205"/>
                      <a:pt x="31944" y="45769"/>
                    </a:cubicBezTo>
                    <a:cubicBezTo>
                      <a:pt x="26559" y="48761"/>
                      <a:pt x="21175" y="52350"/>
                      <a:pt x="15192" y="53547"/>
                    </a:cubicBezTo>
                    <a:cubicBezTo>
                      <a:pt x="9209" y="54743"/>
                      <a:pt x="2030" y="51752"/>
                      <a:pt x="235" y="45769"/>
                    </a:cubicBezTo>
                    <a:cubicBezTo>
                      <a:pt x="-364" y="42778"/>
                      <a:pt x="235" y="39188"/>
                      <a:pt x="1431" y="36196"/>
                    </a:cubicBezTo>
                    <a:cubicBezTo>
                      <a:pt x="5021" y="25427"/>
                      <a:pt x="9209" y="14060"/>
                      <a:pt x="18782" y="7479"/>
                    </a:cubicBezTo>
                    <a:cubicBezTo>
                      <a:pt x="25961" y="2692"/>
                      <a:pt x="34935" y="1496"/>
                      <a:pt x="43311" y="897"/>
                    </a:cubicBezTo>
                    <a:cubicBezTo>
                      <a:pt x="74423" y="-1496"/>
                      <a:pt x="106132" y="897"/>
                      <a:pt x="136645" y="807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42"/>
              <p:cNvSpPr/>
              <p:nvPr/>
            </p:nvSpPr>
            <p:spPr>
              <a:xfrm>
                <a:off x="839079" y="1956991"/>
                <a:ext cx="216782" cy="98637"/>
              </a:xfrm>
              <a:custGeom>
                <a:rect b="b" l="l" r="r" t="t"/>
                <a:pathLst>
                  <a:path extrusionOk="0" h="104102" w="228794">
                    <a:moveTo>
                      <a:pt x="228794" y="89743"/>
                    </a:moveTo>
                    <a:cubicBezTo>
                      <a:pt x="201273" y="79572"/>
                      <a:pt x="190504" y="41282"/>
                      <a:pt x="180931" y="23333"/>
                    </a:cubicBezTo>
                    <a:cubicBezTo>
                      <a:pt x="171957" y="6581"/>
                      <a:pt x="149222" y="0"/>
                      <a:pt x="149222" y="0"/>
                    </a:cubicBezTo>
                    <a:cubicBezTo>
                      <a:pt x="109136" y="19145"/>
                      <a:pt x="43324" y="22735"/>
                      <a:pt x="16401" y="13761"/>
                    </a:cubicBezTo>
                    <a:cubicBezTo>
                      <a:pt x="12812" y="12564"/>
                      <a:pt x="9222" y="11367"/>
                      <a:pt x="5632" y="13162"/>
                    </a:cubicBezTo>
                    <a:cubicBezTo>
                      <a:pt x="3239" y="14359"/>
                      <a:pt x="2043" y="17350"/>
                      <a:pt x="1444" y="19743"/>
                    </a:cubicBezTo>
                    <a:cubicBezTo>
                      <a:pt x="-2744" y="32906"/>
                      <a:pt x="2641" y="47863"/>
                      <a:pt x="11615" y="58034"/>
                    </a:cubicBezTo>
                    <a:cubicBezTo>
                      <a:pt x="20590" y="68205"/>
                      <a:pt x="33154" y="74786"/>
                      <a:pt x="46316" y="80171"/>
                    </a:cubicBezTo>
                    <a:cubicBezTo>
                      <a:pt x="91786" y="98718"/>
                      <a:pt x="142042" y="101111"/>
                      <a:pt x="191102" y="104102"/>
                    </a:cubicBezTo>
                    <a:cubicBezTo>
                      <a:pt x="206059" y="104102"/>
                      <a:pt x="224008" y="102906"/>
                      <a:pt x="228794" y="89743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895374" y="1978720"/>
                <a:ext cx="47050" cy="16227"/>
              </a:xfrm>
              <a:custGeom>
                <a:rect b="b" l="l" r="r" t="t"/>
                <a:pathLst>
                  <a:path extrusionOk="0" h="17126" w="49657">
                    <a:moveTo>
                      <a:pt x="0" y="375"/>
                    </a:moveTo>
                    <a:cubicBezTo>
                      <a:pt x="8974" y="-822"/>
                      <a:pt x="17949" y="973"/>
                      <a:pt x="26325" y="3965"/>
                    </a:cubicBezTo>
                    <a:cubicBezTo>
                      <a:pt x="34701" y="6956"/>
                      <a:pt x="43077" y="10546"/>
                      <a:pt x="49658" y="17127"/>
                    </a:cubicBezTo>
                    <a:cubicBezTo>
                      <a:pt x="40684" y="15930"/>
                      <a:pt x="32308" y="13537"/>
                      <a:pt x="23932" y="11144"/>
                    </a:cubicBezTo>
                    <a:cubicBezTo>
                      <a:pt x="16154" y="7554"/>
                      <a:pt x="7778" y="4563"/>
                      <a:pt x="0" y="3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42"/>
              <p:cNvSpPr/>
              <p:nvPr/>
            </p:nvSpPr>
            <p:spPr>
              <a:xfrm>
                <a:off x="1134595" y="2297776"/>
                <a:ext cx="615370" cy="327103"/>
              </a:xfrm>
              <a:custGeom>
                <a:rect b="b" l="l" r="r" t="t"/>
                <a:pathLst>
                  <a:path extrusionOk="0" h="345227" w="649467">
                    <a:moveTo>
                      <a:pt x="646476" y="83872"/>
                    </a:moveTo>
                    <a:cubicBezTo>
                      <a:pt x="544168" y="98231"/>
                      <a:pt x="437673" y="81478"/>
                      <a:pt x="344340" y="37205"/>
                    </a:cubicBezTo>
                    <a:cubicBezTo>
                      <a:pt x="318614" y="24641"/>
                      <a:pt x="292887" y="10282"/>
                      <a:pt x="265366" y="3701"/>
                    </a:cubicBezTo>
                    <a:cubicBezTo>
                      <a:pt x="231263" y="-4077"/>
                      <a:pt x="194768" y="1308"/>
                      <a:pt x="161263" y="11479"/>
                    </a:cubicBezTo>
                    <a:cubicBezTo>
                      <a:pt x="102631" y="29427"/>
                      <a:pt x="46392" y="64726"/>
                      <a:pt x="17674" y="119171"/>
                    </a:cubicBezTo>
                    <a:cubicBezTo>
                      <a:pt x="-11044" y="173615"/>
                      <a:pt x="-5659" y="247803"/>
                      <a:pt x="40409" y="287888"/>
                    </a:cubicBezTo>
                    <a:cubicBezTo>
                      <a:pt x="69725" y="313615"/>
                      <a:pt x="109811" y="322589"/>
                      <a:pt x="148101" y="329768"/>
                    </a:cubicBezTo>
                    <a:cubicBezTo>
                      <a:pt x="246221" y="347717"/>
                      <a:pt x="352716" y="358486"/>
                      <a:pt x="441263" y="313016"/>
                    </a:cubicBezTo>
                    <a:cubicBezTo>
                      <a:pt x="414938" y="306435"/>
                      <a:pt x="389212" y="299256"/>
                      <a:pt x="362887" y="292675"/>
                    </a:cubicBezTo>
                    <a:cubicBezTo>
                      <a:pt x="444853" y="274128"/>
                      <a:pt x="523827" y="244213"/>
                      <a:pt x="596818" y="203529"/>
                    </a:cubicBezTo>
                    <a:cubicBezTo>
                      <a:pt x="563912" y="197546"/>
                      <a:pt x="531604" y="190965"/>
                      <a:pt x="498699" y="184983"/>
                    </a:cubicBezTo>
                    <a:cubicBezTo>
                      <a:pt x="558527" y="173017"/>
                      <a:pt x="612972" y="138316"/>
                      <a:pt x="649467" y="8985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42"/>
              <p:cNvSpPr/>
              <p:nvPr/>
            </p:nvSpPr>
            <p:spPr>
              <a:xfrm>
                <a:off x="1224937" y="2370362"/>
                <a:ext cx="217681" cy="130476"/>
              </a:xfrm>
              <a:custGeom>
                <a:rect b="b" l="l" r="r" t="t"/>
                <a:pathLst>
                  <a:path extrusionOk="0" h="137706" w="229743">
                    <a:moveTo>
                      <a:pt x="0" y="110683"/>
                    </a:moveTo>
                    <a:cubicBezTo>
                      <a:pt x="15556" y="118461"/>
                      <a:pt x="32308" y="124444"/>
                      <a:pt x="49060" y="128034"/>
                    </a:cubicBezTo>
                    <a:cubicBezTo>
                      <a:pt x="65812" y="132222"/>
                      <a:pt x="83162" y="134017"/>
                      <a:pt x="100513" y="133418"/>
                    </a:cubicBezTo>
                    <a:cubicBezTo>
                      <a:pt x="117863" y="132820"/>
                      <a:pt x="135213" y="130427"/>
                      <a:pt x="151367" y="126239"/>
                    </a:cubicBezTo>
                    <a:cubicBezTo>
                      <a:pt x="155555" y="125042"/>
                      <a:pt x="159743" y="123846"/>
                      <a:pt x="163931" y="122649"/>
                    </a:cubicBezTo>
                    <a:cubicBezTo>
                      <a:pt x="167521" y="120854"/>
                      <a:pt x="172307" y="119658"/>
                      <a:pt x="175897" y="117863"/>
                    </a:cubicBezTo>
                    <a:cubicBezTo>
                      <a:pt x="178889" y="116068"/>
                      <a:pt x="181282" y="113077"/>
                      <a:pt x="181282" y="110683"/>
                    </a:cubicBezTo>
                    <a:cubicBezTo>
                      <a:pt x="181282" y="107692"/>
                      <a:pt x="180085" y="104102"/>
                      <a:pt x="177094" y="101111"/>
                    </a:cubicBezTo>
                    <a:cubicBezTo>
                      <a:pt x="174700" y="98119"/>
                      <a:pt x="171709" y="95726"/>
                      <a:pt x="168119" y="93333"/>
                    </a:cubicBezTo>
                    <a:cubicBezTo>
                      <a:pt x="164530" y="90940"/>
                      <a:pt x="160940" y="87948"/>
                      <a:pt x="157350" y="85555"/>
                    </a:cubicBezTo>
                    <a:lnTo>
                      <a:pt x="154957" y="83162"/>
                    </a:lnTo>
                    <a:lnTo>
                      <a:pt x="153760" y="81965"/>
                    </a:lnTo>
                    <a:lnTo>
                      <a:pt x="153162" y="81367"/>
                    </a:lnTo>
                    <a:cubicBezTo>
                      <a:pt x="153162" y="84957"/>
                      <a:pt x="151367" y="75384"/>
                      <a:pt x="155555" y="75983"/>
                    </a:cubicBezTo>
                    <a:lnTo>
                      <a:pt x="156153" y="75983"/>
                    </a:lnTo>
                    <a:lnTo>
                      <a:pt x="156153" y="75983"/>
                    </a:lnTo>
                    <a:lnTo>
                      <a:pt x="156752" y="75983"/>
                    </a:lnTo>
                    <a:cubicBezTo>
                      <a:pt x="158547" y="75983"/>
                      <a:pt x="160940" y="76581"/>
                      <a:pt x="162735" y="76581"/>
                    </a:cubicBezTo>
                    <a:cubicBezTo>
                      <a:pt x="166923" y="76581"/>
                      <a:pt x="171111" y="76581"/>
                      <a:pt x="175299" y="75983"/>
                    </a:cubicBezTo>
                    <a:cubicBezTo>
                      <a:pt x="179487" y="75384"/>
                      <a:pt x="183076" y="74188"/>
                      <a:pt x="186666" y="71795"/>
                    </a:cubicBezTo>
                    <a:cubicBezTo>
                      <a:pt x="189658" y="70000"/>
                      <a:pt x="192051" y="67008"/>
                      <a:pt x="192051" y="64017"/>
                    </a:cubicBezTo>
                    <a:cubicBezTo>
                      <a:pt x="192051" y="61025"/>
                      <a:pt x="189658" y="58034"/>
                      <a:pt x="186068" y="55641"/>
                    </a:cubicBezTo>
                    <a:cubicBezTo>
                      <a:pt x="183076" y="53248"/>
                      <a:pt x="178889" y="51453"/>
                      <a:pt x="175299" y="49658"/>
                    </a:cubicBezTo>
                    <a:cubicBezTo>
                      <a:pt x="174102" y="49060"/>
                      <a:pt x="173504" y="49060"/>
                      <a:pt x="172307" y="48461"/>
                    </a:cubicBezTo>
                    <a:lnTo>
                      <a:pt x="170512" y="47863"/>
                    </a:lnTo>
                    <a:lnTo>
                      <a:pt x="169914" y="47863"/>
                    </a:lnTo>
                    <a:lnTo>
                      <a:pt x="169914" y="47863"/>
                    </a:lnTo>
                    <a:lnTo>
                      <a:pt x="169914" y="47863"/>
                    </a:lnTo>
                    <a:cubicBezTo>
                      <a:pt x="169914" y="47863"/>
                      <a:pt x="169914" y="47863"/>
                      <a:pt x="168718" y="47265"/>
                    </a:cubicBezTo>
                    <a:cubicBezTo>
                      <a:pt x="168119" y="46666"/>
                      <a:pt x="167521" y="46666"/>
                      <a:pt x="167521" y="44872"/>
                    </a:cubicBezTo>
                    <a:cubicBezTo>
                      <a:pt x="168718" y="41282"/>
                      <a:pt x="172307" y="42479"/>
                      <a:pt x="171111" y="42479"/>
                    </a:cubicBezTo>
                    <a:lnTo>
                      <a:pt x="171111" y="42479"/>
                    </a:lnTo>
                    <a:lnTo>
                      <a:pt x="171709" y="42479"/>
                    </a:lnTo>
                    <a:cubicBezTo>
                      <a:pt x="174102" y="43077"/>
                      <a:pt x="175897" y="43675"/>
                      <a:pt x="178290" y="43675"/>
                    </a:cubicBezTo>
                    <a:cubicBezTo>
                      <a:pt x="182478" y="44273"/>
                      <a:pt x="186666" y="45470"/>
                      <a:pt x="190854" y="45470"/>
                    </a:cubicBezTo>
                    <a:cubicBezTo>
                      <a:pt x="199230" y="46068"/>
                      <a:pt x="208205" y="46666"/>
                      <a:pt x="215384" y="43077"/>
                    </a:cubicBezTo>
                    <a:cubicBezTo>
                      <a:pt x="221965" y="38889"/>
                      <a:pt x="226752" y="30513"/>
                      <a:pt x="227350" y="22137"/>
                    </a:cubicBezTo>
                    <a:cubicBezTo>
                      <a:pt x="227948" y="13761"/>
                      <a:pt x="224957" y="4786"/>
                      <a:pt x="217179" y="0"/>
                    </a:cubicBezTo>
                    <a:cubicBezTo>
                      <a:pt x="221367" y="1795"/>
                      <a:pt x="224358" y="5385"/>
                      <a:pt x="226752" y="8974"/>
                    </a:cubicBezTo>
                    <a:cubicBezTo>
                      <a:pt x="228547" y="13162"/>
                      <a:pt x="229743" y="17350"/>
                      <a:pt x="229743" y="22137"/>
                    </a:cubicBezTo>
                    <a:cubicBezTo>
                      <a:pt x="229743" y="31111"/>
                      <a:pt x="226153" y="40684"/>
                      <a:pt x="217777" y="46068"/>
                    </a:cubicBezTo>
                    <a:cubicBezTo>
                      <a:pt x="213589" y="48461"/>
                      <a:pt x="208803" y="49658"/>
                      <a:pt x="204615" y="50256"/>
                    </a:cubicBezTo>
                    <a:cubicBezTo>
                      <a:pt x="199829" y="50855"/>
                      <a:pt x="195641" y="50855"/>
                      <a:pt x="190854" y="50256"/>
                    </a:cubicBezTo>
                    <a:cubicBezTo>
                      <a:pt x="186666" y="50256"/>
                      <a:pt x="181880" y="49658"/>
                      <a:pt x="177692" y="48461"/>
                    </a:cubicBezTo>
                    <a:cubicBezTo>
                      <a:pt x="175299" y="47863"/>
                      <a:pt x="173504" y="47863"/>
                      <a:pt x="171111" y="47265"/>
                    </a:cubicBezTo>
                    <a:lnTo>
                      <a:pt x="170512" y="47265"/>
                    </a:lnTo>
                    <a:lnTo>
                      <a:pt x="170512" y="47265"/>
                    </a:lnTo>
                    <a:cubicBezTo>
                      <a:pt x="169316" y="47265"/>
                      <a:pt x="172906" y="48461"/>
                      <a:pt x="174102" y="44872"/>
                    </a:cubicBezTo>
                    <a:cubicBezTo>
                      <a:pt x="174102" y="43077"/>
                      <a:pt x="173504" y="43077"/>
                      <a:pt x="172906" y="42479"/>
                    </a:cubicBezTo>
                    <a:cubicBezTo>
                      <a:pt x="172307" y="41880"/>
                      <a:pt x="171709" y="41880"/>
                      <a:pt x="172307" y="41880"/>
                    </a:cubicBezTo>
                    <a:lnTo>
                      <a:pt x="172307" y="41880"/>
                    </a:lnTo>
                    <a:lnTo>
                      <a:pt x="172307" y="41880"/>
                    </a:lnTo>
                    <a:lnTo>
                      <a:pt x="172906" y="41880"/>
                    </a:lnTo>
                    <a:lnTo>
                      <a:pt x="174700" y="42479"/>
                    </a:lnTo>
                    <a:cubicBezTo>
                      <a:pt x="175897" y="43077"/>
                      <a:pt x="177094" y="43077"/>
                      <a:pt x="177692" y="43675"/>
                    </a:cubicBezTo>
                    <a:cubicBezTo>
                      <a:pt x="181880" y="45470"/>
                      <a:pt x="186068" y="47265"/>
                      <a:pt x="190256" y="49658"/>
                    </a:cubicBezTo>
                    <a:cubicBezTo>
                      <a:pt x="193846" y="52649"/>
                      <a:pt x="198034" y="56239"/>
                      <a:pt x="198632" y="62222"/>
                    </a:cubicBezTo>
                    <a:cubicBezTo>
                      <a:pt x="198632" y="65213"/>
                      <a:pt x="197435" y="68205"/>
                      <a:pt x="196239" y="70000"/>
                    </a:cubicBezTo>
                    <a:cubicBezTo>
                      <a:pt x="194444" y="72393"/>
                      <a:pt x="192649" y="73589"/>
                      <a:pt x="190256" y="75384"/>
                    </a:cubicBezTo>
                    <a:cubicBezTo>
                      <a:pt x="186068" y="77778"/>
                      <a:pt x="181282" y="79572"/>
                      <a:pt x="177094" y="80171"/>
                    </a:cubicBezTo>
                    <a:cubicBezTo>
                      <a:pt x="172307" y="80769"/>
                      <a:pt x="168119" y="81367"/>
                      <a:pt x="163333" y="81367"/>
                    </a:cubicBezTo>
                    <a:cubicBezTo>
                      <a:pt x="160940" y="81367"/>
                      <a:pt x="158547" y="81367"/>
                      <a:pt x="156752" y="80769"/>
                    </a:cubicBezTo>
                    <a:lnTo>
                      <a:pt x="156153" y="80769"/>
                    </a:lnTo>
                    <a:lnTo>
                      <a:pt x="156153" y="80769"/>
                    </a:lnTo>
                    <a:cubicBezTo>
                      <a:pt x="156153" y="80769"/>
                      <a:pt x="155555" y="80769"/>
                      <a:pt x="156153" y="80769"/>
                    </a:cubicBezTo>
                    <a:cubicBezTo>
                      <a:pt x="160342" y="81367"/>
                      <a:pt x="159145" y="71795"/>
                      <a:pt x="158547" y="75384"/>
                    </a:cubicBezTo>
                    <a:cubicBezTo>
                      <a:pt x="158547" y="75384"/>
                      <a:pt x="158547" y="75384"/>
                      <a:pt x="158547" y="75384"/>
                    </a:cubicBezTo>
                    <a:lnTo>
                      <a:pt x="159743" y="76581"/>
                    </a:lnTo>
                    <a:lnTo>
                      <a:pt x="162136" y="78376"/>
                    </a:lnTo>
                    <a:cubicBezTo>
                      <a:pt x="165726" y="80769"/>
                      <a:pt x="168718" y="83760"/>
                      <a:pt x="172307" y="86154"/>
                    </a:cubicBezTo>
                    <a:cubicBezTo>
                      <a:pt x="175897" y="88547"/>
                      <a:pt x="180085" y="91538"/>
                      <a:pt x="183076" y="95128"/>
                    </a:cubicBezTo>
                    <a:cubicBezTo>
                      <a:pt x="186068" y="98718"/>
                      <a:pt x="189059" y="103504"/>
                      <a:pt x="189059" y="109487"/>
                    </a:cubicBezTo>
                    <a:cubicBezTo>
                      <a:pt x="188461" y="115470"/>
                      <a:pt x="184273" y="120256"/>
                      <a:pt x="180085" y="122649"/>
                    </a:cubicBezTo>
                    <a:cubicBezTo>
                      <a:pt x="175299" y="125042"/>
                      <a:pt x="171709" y="125641"/>
                      <a:pt x="167521" y="127436"/>
                    </a:cubicBezTo>
                    <a:cubicBezTo>
                      <a:pt x="163333" y="128632"/>
                      <a:pt x="159145" y="130427"/>
                      <a:pt x="154957" y="131025"/>
                    </a:cubicBezTo>
                    <a:cubicBezTo>
                      <a:pt x="137606" y="135812"/>
                      <a:pt x="119658" y="137606"/>
                      <a:pt x="102307" y="137606"/>
                    </a:cubicBezTo>
                    <a:cubicBezTo>
                      <a:pt x="65214" y="138803"/>
                      <a:pt x="29914" y="129230"/>
                      <a:pt x="0" y="1106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42"/>
              <p:cNvSpPr/>
              <p:nvPr/>
            </p:nvSpPr>
            <p:spPr>
              <a:xfrm>
                <a:off x="1480887" y="2416229"/>
                <a:ext cx="91834" cy="78087"/>
              </a:xfrm>
              <a:custGeom>
                <a:rect b="b" l="l" r="r" t="t"/>
                <a:pathLst>
                  <a:path extrusionOk="0" h="82414" w="96922">
                    <a:moveTo>
                      <a:pt x="0" y="72393"/>
                    </a:moveTo>
                    <a:cubicBezTo>
                      <a:pt x="3590" y="74786"/>
                      <a:pt x="7778" y="75983"/>
                      <a:pt x="11966" y="76581"/>
                    </a:cubicBezTo>
                    <a:cubicBezTo>
                      <a:pt x="16154" y="77778"/>
                      <a:pt x="20342" y="78376"/>
                      <a:pt x="25128" y="78376"/>
                    </a:cubicBezTo>
                    <a:cubicBezTo>
                      <a:pt x="33504" y="78974"/>
                      <a:pt x="42479" y="78974"/>
                      <a:pt x="50256" y="75983"/>
                    </a:cubicBezTo>
                    <a:cubicBezTo>
                      <a:pt x="53846" y="74786"/>
                      <a:pt x="57436" y="72393"/>
                      <a:pt x="58632" y="69401"/>
                    </a:cubicBezTo>
                    <a:cubicBezTo>
                      <a:pt x="60427" y="66410"/>
                      <a:pt x="60427" y="62820"/>
                      <a:pt x="59829" y="58632"/>
                    </a:cubicBezTo>
                    <a:cubicBezTo>
                      <a:pt x="58034" y="51453"/>
                      <a:pt x="52649" y="44273"/>
                      <a:pt x="46068" y="39487"/>
                    </a:cubicBezTo>
                    <a:cubicBezTo>
                      <a:pt x="45470" y="38889"/>
                      <a:pt x="44273" y="38290"/>
                      <a:pt x="43675" y="38290"/>
                    </a:cubicBezTo>
                    <a:cubicBezTo>
                      <a:pt x="43077" y="38290"/>
                      <a:pt x="43077" y="37692"/>
                      <a:pt x="42479" y="37692"/>
                    </a:cubicBezTo>
                    <a:cubicBezTo>
                      <a:pt x="42479" y="37692"/>
                      <a:pt x="41880" y="37692"/>
                      <a:pt x="43077" y="37692"/>
                    </a:cubicBezTo>
                    <a:cubicBezTo>
                      <a:pt x="43675" y="37692"/>
                      <a:pt x="44273" y="37094"/>
                      <a:pt x="44273" y="36495"/>
                    </a:cubicBezTo>
                    <a:cubicBezTo>
                      <a:pt x="44872" y="35897"/>
                      <a:pt x="44872" y="35299"/>
                      <a:pt x="44872" y="35299"/>
                    </a:cubicBezTo>
                    <a:cubicBezTo>
                      <a:pt x="44872" y="35299"/>
                      <a:pt x="44872" y="35299"/>
                      <a:pt x="44872" y="35897"/>
                    </a:cubicBezTo>
                    <a:cubicBezTo>
                      <a:pt x="44872" y="36495"/>
                      <a:pt x="44872" y="36495"/>
                      <a:pt x="45470" y="36495"/>
                    </a:cubicBezTo>
                    <a:cubicBezTo>
                      <a:pt x="47863" y="37692"/>
                      <a:pt x="52051" y="38290"/>
                      <a:pt x="56239" y="38290"/>
                    </a:cubicBezTo>
                    <a:cubicBezTo>
                      <a:pt x="64615" y="37692"/>
                      <a:pt x="72991" y="35897"/>
                      <a:pt x="80769" y="32308"/>
                    </a:cubicBezTo>
                    <a:cubicBezTo>
                      <a:pt x="87949" y="29316"/>
                      <a:pt x="95726" y="22735"/>
                      <a:pt x="91538" y="15555"/>
                    </a:cubicBezTo>
                    <a:cubicBezTo>
                      <a:pt x="87350" y="8376"/>
                      <a:pt x="78974" y="4188"/>
                      <a:pt x="71795" y="0"/>
                    </a:cubicBezTo>
                    <a:cubicBezTo>
                      <a:pt x="75983" y="1196"/>
                      <a:pt x="80171" y="2991"/>
                      <a:pt x="83760" y="5385"/>
                    </a:cubicBezTo>
                    <a:cubicBezTo>
                      <a:pt x="87949" y="7778"/>
                      <a:pt x="91538" y="10171"/>
                      <a:pt x="94530" y="14359"/>
                    </a:cubicBezTo>
                    <a:cubicBezTo>
                      <a:pt x="95726" y="16154"/>
                      <a:pt x="96923" y="19145"/>
                      <a:pt x="96923" y="21538"/>
                    </a:cubicBezTo>
                    <a:cubicBezTo>
                      <a:pt x="96923" y="24530"/>
                      <a:pt x="95726" y="26923"/>
                      <a:pt x="94530" y="28718"/>
                    </a:cubicBezTo>
                    <a:cubicBezTo>
                      <a:pt x="91538" y="32906"/>
                      <a:pt x="87350" y="35299"/>
                      <a:pt x="83162" y="37692"/>
                    </a:cubicBezTo>
                    <a:cubicBezTo>
                      <a:pt x="74786" y="41880"/>
                      <a:pt x="65812" y="44273"/>
                      <a:pt x="56837" y="45470"/>
                    </a:cubicBezTo>
                    <a:cubicBezTo>
                      <a:pt x="54444" y="45470"/>
                      <a:pt x="52051" y="45470"/>
                      <a:pt x="49658" y="45470"/>
                    </a:cubicBezTo>
                    <a:cubicBezTo>
                      <a:pt x="47265" y="44872"/>
                      <a:pt x="44872" y="44872"/>
                      <a:pt x="41880" y="43077"/>
                    </a:cubicBezTo>
                    <a:cubicBezTo>
                      <a:pt x="40684" y="42478"/>
                      <a:pt x="38889" y="40684"/>
                      <a:pt x="38290" y="38889"/>
                    </a:cubicBezTo>
                    <a:cubicBezTo>
                      <a:pt x="38290" y="38290"/>
                      <a:pt x="37692" y="37692"/>
                      <a:pt x="37692" y="35897"/>
                    </a:cubicBezTo>
                    <a:cubicBezTo>
                      <a:pt x="37692" y="35299"/>
                      <a:pt x="37692" y="34102"/>
                      <a:pt x="38290" y="33504"/>
                    </a:cubicBezTo>
                    <a:cubicBezTo>
                      <a:pt x="38889" y="32308"/>
                      <a:pt x="40085" y="31709"/>
                      <a:pt x="41282" y="31709"/>
                    </a:cubicBezTo>
                    <a:cubicBezTo>
                      <a:pt x="43077" y="31111"/>
                      <a:pt x="44273" y="31709"/>
                      <a:pt x="44872" y="31709"/>
                    </a:cubicBezTo>
                    <a:cubicBezTo>
                      <a:pt x="45470" y="31709"/>
                      <a:pt x="46068" y="32308"/>
                      <a:pt x="47265" y="32308"/>
                    </a:cubicBezTo>
                    <a:cubicBezTo>
                      <a:pt x="48461" y="32906"/>
                      <a:pt x="49658" y="33504"/>
                      <a:pt x="50855" y="34102"/>
                    </a:cubicBezTo>
                    <a:cubicBezTo>
                      <a:pt x="55043" y="37094"/>
                      <a:pt x="58034" y="40684"/>
                      <a:pt x="61026" y="44273"/>
                    </a:cubicBezTo>
                    <a:cubicBezTo>
                      <a:pt x="64017" y="47863"/>
                      <a:pt x="65812" y="52649"/>
                      <a:pt x="67008" y="57436"/>
                    </a:cubicBezTo>
                    <a:cubicBezTo>
                      <a:pt x="67607" y="62222"/>
                      <a:pt x="67607" y="67607"/>
                      <a:pt x="64615" y="72393"/>
                    </a:cubicBezTo>
                    <a:cubicBezTo>
                      <a:pt x="61624" y="77179"/>
                      <a:pt x="56837" y="79572"/>
                      <a:pt x="52649" y="80769"/>
                    </a:cubicBezTo>
                    <a:cubicBezTo>
                      <a:pt x="43675" y="83162"/>
                      <a:pt x="34103" y="82564"/>
                      <a:pt x="25726" y="81367"/>
                    </a:cubicBezTo>
                    <a:cubicBezTo>
                      <a:pt x="21538" y="80769"/>
                      <a:pt x="16752" y="79572"/>
                      <a:pt x="12564" y="77778"/>
                    </a:cubicBezTo>
                    <a:cubicBezTo>
                      <a:pt x="7778" y="77179"/>
                      <a:pt x="3590" y="75384"/>
                      <a:pt x="0" y="723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17" name="Google Shape;1417;p42"/>
          <p:cNvGrpSpPr/>
          <p:nvPr/>
        </p:nvGrpSpPr>
        <p:grpSpPr>
          <a:xfrm>
            <a:off x="5031919" y="2878838"/>
            <a:ext cx="346056" cy="345674"/>
            <a:chOff x="3303268" y="3817349"/>
            <a:chExt cx="346056" cy="345674"/>
          </a:xfrm>
        </p:grpSpPr>
        <p:sp>
          <p:nvSpPr>
            <p:cNvPr id="1418" name="Google Shape;1418;p42"/>
            <p:cNvSpPr/>
            <p:nvPr/>
          </p:nvSpPr>
          <p:spPr>
            <a:xfrm>
              <a:off x="3303268" y="3817349"/>
              <a:ext cx="346056" cy="345674"/>
            </a:xfrm>
            <a:custGeom>
              <a:rect b="b" l="l" r="r" t="t"/>
              <a:pathLst>
                <a:path extrusionOk="0" h="10860" w="10872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2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2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2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2" name="Google Shape;1422;p42"/>
          <p:cNvGrpSpPr/>
          <p:nvPr/>
        </p:nvGrpSpPr>
        <p:grpSpPr>
          <a:xfrm>
            <a:off x="4398781" y="2878838"/>
            <a:ext cx="346024" cy="345674"/>
            <a:chOff x="4201447" y="3817349"/>
            <a:chExt cx="346024" cy="345674"/>
          </a:xfrm>
        </p:grpSpPr>
        <p:sp>
          <p:nvSpPr>
            <p:cNvPr id="1423" name="Google Shape;1423;p42"/>
            <p:cNvSpPr/>
            <p:nvPr/>
          </p:nvSpPr>
          <p:spPr>
            <a:xfrm>
              <a:off x="4201447" y="3817349"/>
              <a:ext cx="346024" cy="345674"/>
            </a:xfrm>
            <a:custGeom>
              <a:rect b="b" l="l" r="r" t="t"/>
              <a:pathLst>
                <a:path extrusionOk="0" h="10860" w="10871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2"/>
            <p:cNvSpPr/>
            <p:nvPr/>
          </p:nvSpPr>
          <p:spPr>
            <a:xfrm>
              <a:off x="4271569" y="3904531"/>
              <a:ext cx="227394" cy="185728"/>
            </a:xfrm>
            <a:custGeom>
              <a:rect b="b" l="l" r="r" t="t"/>
              <a:pathLst>
                <a:path extrusionOk="0" h="5835" w="7144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5" name="Google Shape;1425;p42"/>
          <p:cNvGrpSpPr/>
          <p:nvPr/>
        </p:nvGrpSpPr>
        <p:grpSpPr>
          <a:xfrm>
            <a:off x="3766026" y="2878838"/>
            <a:ext cx="345642" cy="345674"/>
            <a:chOff x="5549861" y="3817349"/>
            <a:chExt cx="345642" cy="345674"/>
          </a:xfrm>
        </p:grpSpPr>
        <p:sp>
          <p:nvSpPr>
            <p:cNvPr id="1426" name="Google Shape;1426;p42"/>
            <p:cNvSpPr/>
            <p:nvPr/>
          </p:nvSpPr>
          <p:spPr>
            <a:xfrm>
              <a:off x="5549861" y="3817349"/>
              <a:ext cx="345642" cy="345674"/>
            </a:xfrm>
            <a:custGeom>
              <a:rect b="b" l="l" r="r" t="t"/>
              <a:pathLst>
                <a:path extrusionOk="0" h="10860" w="10859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2"/>
            <p:cNvSpPr/>
            <p:nvPr/>
          </p:nvSpPr>
          <p:spPr>
            <a:xfrm>
              <a:off x="5590763" y="3890208"/>
              <a:ext cx="262661" cy="200052"/>
            </a:xfrm>
            <a:custGeom>
              <a:rect b="b" l="l" r="r" t="t"/>
              <a:pathLst>
                <a:path extrusionOk="0" h="6285" w="8252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2"/>
            <p:cNvSpPr/>
            <p:nvPr/>
          </p:nvSpPr>
          <p:spPr>
            <a:xfrm>
              <a:off x="5680587" y="3935024"/>
              <a:ext cx="105389" cy="110514"/>
            </a:xfrm>
            <a:custGeom>
              <a:rect b="b" l="l" r="r" t="t"/>
              <a:pathLst>
                <a:path extrusionOk="0" h="3472" w="3311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43"/>
          <p:cNvSpPr txBox="1"/>
          <p:nvPr>
            <p:ph type="title"/>
          </p:nvPr>
        </p:nvSpPr>
        <p:spPr>
          <a:xfrm>
            <a:off x="716700" y="511025"/>
            <a:ext cx="77106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ly Script One"/>
                <a:ea typeface="Lily Script One"/>
                <a:cs typeface="Lily Script One"/>
                <a:sym typeface="Lily Script One"/>
              </a:rPr>
              <a:t>Slide Distribution</a:t>
            </a:r>
            <a:endParaRPr>
              <a:latin typeface="Lily Script One"/>
              <a:ea typeface="Lily Script One"/>
              <a:cs typeface="Lily Script One"/>
              <a:sym typeface="Lily Script One"/>
            </a:endParaRPr>
          </a:p>
        </p:txBody>
      </p:sp>
      <p:sp>
        <p:nvSpPr>
          <p:cNvPr id="1434" name="Google Shape;1434;p43"/>
          <p:cNvSpPr txBox="1"/>
          <p:nvPr/>
        </p:nvSpPr>
        <p:spPr>
          <a:xfrm>
            <a:off x="1381500" y="1082850"/>
            <a:ext cx="6381000" cy="3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ind Guntur"/>
                <a:ea typeface="Hind Guntur"/>
                <a:cs typeface="Hind Guntur"/>
                <a:sym typeface="Hind Guntur"/>
              </a:rPr>
              <a:t>Mylee: 3, 4, 5</a:t>
            </a:r>
            <a:endParaRPr>
              <a:solidFill>
                <a:schemeClr val="lt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ind Guntur"/>
                <a:ea typeface="Hind Guntur"/>
                <a:cs typeface="Hind Guntur"/>
                <a:sym typeface="Hind Guntur"/>
              </a:rPr>
              <a:t>Victoria: 8 , 9, 11</a:t>
            </a:r>
            <a:endParaRPr>
              <a:solidFill>
                <a:schemeClr val="lt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ind Guntur"/>
                <a:ea typeface="Hind Guntur"/>
                <a:cs typeface="Hind Guntur"/>
                <a:sym typeface="Hind Guntur"/>
              </a:rPr>
              <a:t>Devin: 6, 7, 13</a:t>
            </a:r>
            <a:endParaRPr>
              <a:solidFill>
                <a:schemeClr val="lt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ind Guntur"/>
                <a:ea typeface="Hind Guntur"/>
                <a:cs typeface="Hind Guntur"/>
                <a:sym typeface="Hind Guntur"/>
              </a:rPr>
              <a:t>Ramses: 10, 12, 14</a:t>
            </a:r>
            <a:endParaRPr>
              <a:solidFill>
                <a:schemeClr val="lt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9"/>
          <p:cNvSpPr txBox="1"/>
          <p:nvPr>
            <p:ph type="title"/>
          </p:nvPr>
        </p:nvSpPr>
        <p:spPr>
          <a:xfrm>
            <a:off x="720000" y="387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035" name="Google Shape;1035;p29"/>
          <p:cNvSpPr txBox="1"/>
          <p:nvPr>
            <p:ph idx="1" type="body"/>
          </p:nvPr>
        </p:nvSpPr>
        <p:spPr>
          <a:xfrm>
            <a:off x="238688" y="2750300"/>
            <a:ext cx="2060400" cy="4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/>
              <a:t>Mylee Smith </a:t>
            </a:r>
            <a:endParaRPr i="1" sz="1450"/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/>
              <a:t>(visuals/front end)</a:t>
            </a:r>
            <a:endParaRPr i="1" sz="1450"/>
          </a:p>
        </p:txBody>
      </p:sp>
      <p:sp>
        <p:nvSpPr>
          <p:cNvPr id="1036" name="Google Shape;1036;p29"/>
          <p:cNvSpPr txBox="1"/>
          <p:nvPr/>
        </p:nvSpPr>
        <p:spPr>
          <a:xfrm>
            <a:off x="6598313" y="2750300"/>
            <a:ext cx="23070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rgbClr val="434343"/>
                </a:solidFill>
                <a:latin typeface="Hind Guntur"/>
                <a:ea typeface="Hind Guntur"/>
                <a:cs typeface="Hind Guntur"/>
                <a:sym typeface="Hind Guntur"/>
              </a:rPr>
              <a:t>Ramses Ziane-Cherif </a:t>
            </a:r>
            <a:endParaRPr i="1" sz="1450">
              <a:solidFill>
                <a:srgbClr val="434343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rgbClr val="434343"/>
                </a:solidFill>
                <a:latin typeface="Hind Guntur"/>
                <a:ea typeface="Hind Guntur"/>
                <a:cs typeface="Hind Guntur"/>
                <a:sym typeface="Hind Guntur"/>
              </a:rPr>
              <a:t>(back end)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pic>
        <p:nvPicPr>
          <p:cNvPr id="1037" name="Google Shape;10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1888" y="1735085"/>
            <a:ext cx="1030900" cy="103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8" name="Google Shape;1038;p29"/>
          <p:cNvSpPr txBox="1"/>
          <p:nvPr/>
        </p:nvSpPr>
        <p:spPr>
          <a:xfrm>
            <a:off x="4732438" y="2750300"/>
            <a:ext cx="19053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rgbClr val="434343"/>
                </a:solidFill>
                <a:latin typeface="Hind Guntur"/>
                <a:ea typeface="Hind Guntur"/>
                <a:cs typeface="Hind Guntur"/>
                <a:sym typeface="Hind Guntur"/>
              </a:rPr>
              <a:t>Victoria Pineda </a:t>
            </a:r>
            <a:endParaRPr i="1" sz="1450">
              <a:solidFill>
                <a:srgbClr val="434343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rgbClr val="434343"/>
                </a:solidFill>
                <a:latin typeface="Hind Guntur"/>
                <a:ea typeface="Hind Guntur"/>
                <a:cs typeface="Hind Guntur"/>
                <a:sym typeface="Hind Guntur"/>
              </a:rPr>
              <a:t>(research)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039" name="Google Shape;1039;p29"/>
          <p:cNvSpPr txBox="1"/>
          <p:nvPr/>
        </p:nvSpPr>
        <p:spPr>
          <a:xfrm>
            <a:off x="2563100" y="2750300"/>
            <a:ext cx="1905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rgbClr val="434343"/>
                </a:solidFill>
                <a:latin typeface="Hind Guntur"/>
                <a:ea typeface="Hind Guntur"/>
                <a:cs typeface="Hind Guntur"/>
                <a:sym typeface="Hind Guntur"/>
              </a:rPr>
              <a:t>Devin DuBois (databases/back end)</a:t>
            </a:r>
            <a:endParaRPr i="1" sz="1450">
              <a:solidFill>
                <a:srgbClr val="434343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pic>
        <p:nvPicPr>
          <p:cNvPr id="1040" name="Google Shape;104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88" y="1609513"/>
            <a:ext cx="1385425" cy="13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29"/>
          <p:cNvPicPr preferRelativeResize="0"/>
          <p:nvPr/>
        </p:nvPicPr>
        <p:blipFill rotWithShape="1">
          <a:blip r:embed="rId5">
            <a:alphaModFix/>
          </a:blip>
          <a:srcRect b="14495" l="17346" r="21936" t="16837"/>
          <a:stretch/>
        </p:blipFill>
        <p:spPr>
          <a:xfrm>
            <a:off x="2903250" y="1432250"/>
            <a:ext cx="1225050" cy="138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2575" y="1609525"/>
            <a:ext cx="1225050" cy="12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48" name="Google Shape;1048;p30"/>
          <p:cNvSpPr txBox="1"/>
          <p:nvPr/>
        </p:nvSpPr>
        <p:spPr>
          <a:xfrm>
            <a:off x="1215788" y="1611950"/>
            <a:ext cx="677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Thanks to our majors (CE and CS), we had a preference toward ducks (ahem rubber duck decoding). We found an charity called Ducks Unlimited and decided this was the charity we were going to help.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049" name="Google Shape;1049;p30"/>
          <p:cNvSpPr txBox="1"/>
          <p:nvPr/>
        </p:nvSpPr>
        <p:spPr>
          <a:xfrm>
            <a:off x="1215788" y="1017725"/>
            <a:ext cx="702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We were given the opportunity to aid a charity through software with the choice of what charity we wanted to help, and how we wanted to help them.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050" name="Google Shape;1050;p30"/>
          <p:cNvSpPr txBox="1"/>
          <p:nvPr/>
        </p:nvSpPr>
        <p:spPr>
          <a:xfrm>
            <a:off x="1220663" y="2386750"/>
            <a:ext cx="6777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We decided we were going to help Ducks Unlimited by: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Making educational software to: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○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Teach people </a:t>
            </a: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about</a:t>
            </a: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 ducks.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○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Spread </a:t>
            </a: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awareness</a:t>
            </a: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 about their habitats and life cycles.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We also planned to help the charity by encouraging users to donate to the charity by: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○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Incorporating many links throughout our software that led to the donation page of Ducks Unlimited.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grpSp>
        <p:nvGrpSpPr>
          <p:cNvPr id="1051" name="Google Shape;1051;p30"/>
          <p:cNvGrpSpPr/>
          <p:nvPr/>
        </p:nvGrpSpPr>
        <p:grpSpPr>
          <a:xfrm>
            <a:off x="907602" y="1152092"/>
            <a:ext cx="348547" cy="346854"/>
            <a:chOff x="6409689" y="3330293"/>
            <a:chExt cx="404911" cy="402944"/>
          </a:xfrm>
        </p:grpSpPr>
        <p:sp>
          <p:nvSpPr>
            <p:cNvPr id="1052" name="Google Shape;1052;p30"/>
            <p:cNvSpPr/>
            <p:nvPr/>
          </p:nvSpPr>
          <p:spPr>
            <a:xfrm>
              <a:off x="6467543" y="3553774"/>
              <a:ext cx="224896" cy="131077"/>
            </a:xfrm>
            <a:custGeom>
              <a:rect b="b" l="l" r="r" t="t"/>
              <a:pathLst>
                <a:path extrusionOk="0" h="131077" w="224896">
                  <a:moveTo>
                    <a:pt x="149950" y="181"/>
                  </a:moveTo>
                  <a:cubicBezTo>
                    <a:pt x="131614" y="1709"/>
                    <a:pt x="116844" y="9349"/>
                    <a:pt x="102582" y="16989"/>
                  </a:cubicBezTo>
                  <a:cubicBezTo>
                    <a:pt x="94433" y="21064"/>
                    <a:pt x="86793" y="25138"/>
                    <a:pt x="79153" y="28194"/>
                  </a:cubicBezTo>
                  <a:cubicBezTo>
                    <a:pt x="59290" y="35325"/>
                    <a:pt x="37898" y="36853"/>
                    <a:pt x="13451" y="33797"/>
                  </a:cubicBezTo>
                  <a:cubicBezTo>
                    <a:pt x="9376" y="33287"/>
                    <a:pt x="5302" y="34815"/>
                    <a:pt x="2755" y="37871"/>
                  </a:cubicBezTo>
                  <a:cubicBezTo>
                    <a:pt x="208" y="40927"/>
                    <a:pt x="-810" y="45511"/>
                    <a:pt x="718" y="49077"/>
                  </a:cubicBezTo>
                  <a:cubicBezTo>
                    <a:pt x="9376" y="74543"/>
                    <a:pt x="25675" y="96443"/>
                    <a:pt x="44520" y="108158"/>
                  </a:cubicBezTo>
                  <a:cubicBezTo>
                    <a:pt x="56234" y="115288"/>
                    <a:pt x="72533" y="121910"/>
                    <a:pt x="91377" y="125984"/>
                  </a:cubicBezTo>
                  <a:cubicBezTo>
                    <a:pt x="99526" y="127512"/>
                    <a:pt x="116334" y="131077"/>
                    <a:pt x="136198" y="131077"/>
                  </a:cubicBezTo>
                  <a:cubicBezTo>
                    <a:pt x="157589" y="131077"/>
                    <a:pt x="182037" y="127003"/>
                    <a:pt x="200373" y="113251"/>
                  </a:cubicBezTo>
                  <a:cubicBezTo>
                    <a:pt x="215143" y="102555"/>
                    <a:pt x="223292" y="86257"/>
                    <a:pt x="224820" y="67412"/>
                  </a:cubicBezTo>
                  <a:cubicBezTo>
                    <a:pt x="225330" y="57735"/>
                    <a:pt x="223292" y="48058"/>
                    <a:pt x="218708" y="38381"/>
                  </a:cubicBezTo>
                  <a:cubicBezTo>
                    <a:pt x="205975" y="13424"/>
                    <a:pt x="178471" y="-1856"/>
                    <a:pt x="149950" y="181"/>
                  </a:cubicBezTo>
                  <a:close/>
                  <a:moveTo>
                    <a:pt x="200373" y="65884"/>
                  </a:moveTo>
                  <a:cubicBezTo>
                    <a:pt x="199354" y="78108"/>
                    <a:pt x="194770" y="87785"/>
                    <a:pt x="185602" y="94406"/>
                  </a:cubicBezTo>
                  <a:cubicBezTo>
                    <a:pt x="167776" y="107649"/>
                    <a:pt x="132632" y="111214"/>
                    <a:pt x="95961" y="103065"/>
                  </a:cubicBezTo>
                  <a:cubicBezTo>
                    <a:pt x="80173" y="99499"/>
                    <a:pt x="65911" y="94406"/>
                    <a:pt x="56743" y="88294"/>
                  </a:cubicBezTo>
                  <a:cubicBezTo>
                    <a:pt x="46557" y="81673"/>
                    <a:pt x="37389" y="71487"/>
                    <a:pt x="30259" y="58753"/>
                  </a:cubicBezTo>
                  <a:cubicBezTo>
                    <a:pt x="50632" y="59263"/>
                    <a:pt x="68967" y="56716"/>
                    <a:pt x="86793" y="50604"/>
                  </a:cubicBezTo>
                  <a:cubicBezTo>
                    <a:pt x="96471" y="47039"/>
                    <a:pt x="105129" y="42455"/>
                    <a:pt x="113788" y="37871"/>
                  </a:cubicBezTo>
                  <a:cubicBezTo>
                    <a:pt x="126521" y="31250"/>
                    <a:pt x="138745" y="24629"/>
                    <a:pt x="151987" y="23610"/>
                  </a:cubicBezTo>
                  <a:cubicBezTo>
                    <a:pt x="171341" y="22082"/>
                    <a:pt x="189167" y="32269"/>
                    <a:pt x="197317" y="48567"/>
                  </a:cubicBezTo>
                  <a:cubicBezTo>
                    <a:pt x="199863" y="54679"/>
                    <a:pt x="200882" y="60791"/>
                    <a:pt x="200373" y="65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0"/>
            <p:cNvSpPr/>
            <p:nvPr/>
          </p:nvSpPr>
          <p:spPr>
            <a:xfrm>
              <a:off x="6409689" y="3330293"/>
              <a:ext cx="404911" cy="402944"/>
            </a:xfrm>
            <a:custGeom>
              <a:rect b="b" l="l" r="r" t="t"/>
              <a:pathLst>
                <a:path extrusionOk="0" h="402944" w="404911">
                  <a:moveTo>
                    <a:pt x="401346" y="67300"/>
                  </a:moveTo>
                  <a:cubicBezTo>
                    <a:pt x="399309" y="64753"/>
                    <a:pt x="395744" y="63226"/>
                    <a:pt x="392688" y="63226"/>
                  </a:cubicBezTo>
                  <a:lnTo>
                    <a:pt x="330041" y="63226"/>
                  </a:lnTo>
                  <a:cubicBezTo>
                    <a:pt x="324948" y="52020"/>
                    <a:pt x="317817" y="41325"/>
                    <a:pt x="308650" y="32157"/>
                  </a:cubicBezTo>
                  <a:cubicBezTo>
                    <a:pt x="289295" y="12803"/>
                    <a:pt x="264338" y="1598"/>
                    <a:pt x="237345" y="70"/>
                  </a:cubicBezTo>
                  <a:cubicBezTo>
                    <a:pt x="207804" y="-949"/>
                    <a:pt x="180300" y="9237"/>
                    <a:pt x="158909" y="29610"/>
                  </a:cubicBezTo>
                  <a:cubicBezTo>
                    <a:pt x="137517" y="49983"/>
                    <a:pt x="126312" y="77487"/>
                    <a:pt x="126312" y="106518"/>
                  </a:cubicBezTo>
                  <a:cubicBezTo>
                    <a:pt x="126312" y="136568"/>
                    <a:pt x="139045" y="165090"/>
                    <a:pt x="160946" y="184954"/>
                  </a:cubicBezTo>
                  <a:cubicBezTo>
                    <a:pt x="150250" y="191066"/>
                    <a:pt x="134461" y="197687"/>
                    <a:pt x="114597" y="197177"/>
                  </a:cubicBezTo>
                  <a:cubicBezTo>
                    <a:pt x="86075" y="196668"/>
                    <a:pt x="66212" y="182407"/>
                    <a:pt x="59081" y="176295"/>
                  </a:cubicBezTo>
                  <a:cubicBezTo>
                    <a:pt x="57044" y="174258"/>
                    <a:pt x="53988" y="173749"/>
                    <a:pt x="51441" y="173749"/>
                  </a:cubicBezTo>
                  <a:cubicBezTo>
                    <a:pt x="44820" y="173749"/>
                    <a:pt x="28522" y="175277"/>
                    <a:pt x="15280" y="189028"/>
                  </a:cubicBezTo>
                  <a:cubicBezTo>
                    <a:pt x="5602" y="198706"/>
                    <a:pt x="0" y="211439"/>
                    <a:pt x="0" y="225190"/>
                  </a:cubicBezTo>
                  <a:lnTo>
                    <a:pt x="0" y="240979"/>
                  </a:lnTo>
                  <a:cubicBezTo>
                    <a:pt x="0" y="330111"/>
                    <a:pt x="72833" y="402944"/>
                    <a:pt x="161965" y="402944"/>
                  </a:cubicBezTo>
                  <a:lnTo>
                    <a:pt x="237854" y="402944"/>
                  </a:lnTo>
                  <a:cubicBezTo>
                    <a:pt x="267904" y="402944"/>
                    <a:pt x="296935" y="391739"/>
                    <a:pt x="318836" y="371366"/>
                  </a:cubicBezTo>
                  <a:cubicBezTo>
                    <a:pt x="341246" y="350484"/>
                    <a:pt x="354489" y="322980"/>
                    <a:pt x="355507" y="292930"/>
                  </a:cubicBezTo>
                  <a:cubicBezTo>
                    <a:pt x="357036" y="259315"/>
                    <a:pt x="343793" y="227228"/>
                    <a:pt x="319346" y="204308"/>
                  </a:cubicBezTo>
                  <a:cubicBezTo>
                    <a:pt x="310687" y="196159"/>
                    <a:pt x="309159" y="181898"/>
                    <a:pt x="316799" y="172730"/>
                  </a:cubicBezTo>
                  <a:cubicBezTo>
                    <a:pt x="322911" y="165600"/>
                    <a:pt x="327495" y="157450"/>
                    <a:pt x="331060" y="148792"/>
                  </a:cubicBezTo>
                  <a:cubicBezTo>
                    <a:pt x="368750" y="143699"/>
                    <a:pt x="399818" y="113649"/>
                    <a:pt x="404911" y="75959"/>
                  </a:cubicBezTo>
                  <a:cubicBezTo>
                    <a:pt x="404911" y="73412"/>
                    <a:pt x="403893" y="69847"/>
                    <a:pt x="401346" y="67300"/>
                  </a:cubicBezTo>
                  <a:lnTo>
                    <a:pt x="401346" y="67300"/>
                  </a:lnTo>
                  <a:close/>
                  <a:moveTo>
                    <a:pt x="297954" y="158469"/>
                  </a:moveTo>
                  <a:cubicBezTo>
                    <a:pt x="282674" y="177314"/>
                    <a:pt x="285221" y="205327"/>
                    <a:pt x="303047" y="222134"/>
                  </a:cubicBezTo>
                  <a:cubicBezTo>
                    <a:pt x="322401" y="239961"/>
                    <a:pt x="333097" y="265936"/>
                    <a:pt x="332079" y="292421"/>
                  </a:cubicBezTo>
                  <a:cubicBezTo>
                    <a:pt x="330041" y="340297"/>
                    <a:pt x="287767" y="379515"/>
                    <a:pt x="237854" y="379515"/>
                  </a:cubicBezTo>
                  <a:lnTo>
                    <a:pt x="161965" y="379515"/>
                  </a:lnTo>
                  <a:cubicBezTo>
                    <a:pt x="85566" y="379515"/>
                    <a:pt x="23429" y="317378"/>
                    <a:pt x="23429" y="240979"/>
                  </a:cubicBezTo>
                  <a:lnTo>
                    <a:pt x="23429" y="225190"/>
                  </a:lnTo>
                  <a:cubicBezTo>
                    <a:pt x="23429" y="217550"/>
                    <a:pt x="26485" y="210929"/>
                    <a:pt x="31578" y="205836"/>
                  </a:cubicBezTo>
                  <a:cubicBezTo>
                    <a:pt x="36671" y="200743"/>
                    <a:pt x="43292" y="198706"/>
                    <a:pt x="47367" y="198196"/>
                  </a:cubicBezTo>
                  <a:cubicBezTo>
                    <a:pt x="60100" y="207873"/>
                    <a:pt x="83020" y="221116"/>
                    <a:pt x="114088" y="221625"/>
                  </a:cubicBezTo>
                  <a:cubicBezTo>
                    <a:pt x="114597" y="221625"/>
                    <a:pt x="115107" y="221625"/>
                    <a:pt x="115616" y="221625"/>
                  </a:cubicBezTo>
                  <a:cubicBezTo>
                    <a:pt x="152287" y="221625"/>
                    <a:pt x="178263" y="203289"/>
                    <a:pt x="187940" y="195140"/>
                  </a:cubicBezTo>
                  <a:cubicBezTo>
                    <a:pt x="190996" y="192594"/>
                    <a:pt x="192524" y="189028"/>
                    <a:pt x="192015" y="185463"/>
                  </a:cubicBezTo>
                  <a:cubicBezTo>
                    <a:pt x="192015" y="181898"/>
                    <a:pt x="189977" y="178333"/>
                    <a:pt x="186922" y="176295"/>
                  </a:cubicBezTo>
                  <a:cubicBezTo>
                    <a:pt x="163493" y="161016"/>
                    <a:pt x="149741" y="135040"/>
                    <a:pt x="149741" y="107028"/>
                  </a:cubicBezTo>
                  <a:cubicBezTo>
                    <a:pt x="149741" y="84108"/>
                    <a:pt x="158909" y="62716"/>
                    <a:pt x="175207" y="46927"/>
                  </a:cubicBezTo>
                  <a:cubicBezTo>
                    <a:pt x="191506" y="31138"/>
                    <a:pt x="213406" y="22989"/>
                    <a:pt x="236326" y="24008"/>
                  </a:cubicBezTo>
                  <a:cubicBezTo>
                    <a:pt x="279109" y="25536"/>
                    <a:pt x="314762" y="61698"/>
                    <a:pt x="315780" y="104481"/>
                  </a:cubicBezTo>
                  <a:cubicBezTo>
                    <a:pt x="316290" y="124344"/>
                    <a:pt x="310178" y="143189"/>
                    <a:pt x="297954" y="158469"/>
                  </a:cubicBezTo>
                  <a:lnTo>
                    <a:pt x="297954" y="158469"/>
                  </a:lnTo>
                  <a:close/>
                  <a:moveTo>
                    <a:pt x="338190" y="123835"/>
                  </a:moveTo>
                  <a:cubicBezTo>
                    <a:pt x="339209" y="117214"/>
                    <a:pt x="339718" y="110593"/>
                    <a:pt x="339718" y="103971"/>
                  </a:cubicBezTo>
                  <a:cubicBezTo>
                    <a:pt x="339718" y="98369"/>
                    <a:pt x="338699" y="92766"/>
                    <a:pt x="337681" y="87164"/>
                  </a:cubicBezTo>
                  <a:lnTo>
                    <a:pt x="377409" y="87164"/>
                  </a:lnTo>
                  <a:cubicBezTo>
                    <a:pt x="370787" y="104481"/>
                    <a:pt x="356526" y="117723"/>
                    <a:pt x="338190" y="123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0"/>
            <p:cNvSpPr/>
            <p:nvPr/>
          </p:nvSpPr>
          <p:spPr>
            <a:xfrm>
              <a:off x="6658747" y="3405743"/>
              <a:ext cx="23428" cy="23428"/>
            </a:xfrm>
            <a:custGeom>
              <a:rect b="b" l="l" r="r" t="t"/>
              <a:pathLst>
                <a:path extrusionOk="0" h="23428" w="23428">
                  <a:moveTo>
                    <a:pt x="23429" y="11714"/>
                  </a:moveTo>
                  <a:cubicBezTo>
                    <a:pt x="23429" y="18184"/>
                    <a:pt x="18184" y="23429"/>
                    <a:pt x="11714" y="23429"/>
                  </a:cubicBezTo>
                  <a:cubicBezTo>
                    <a:pt x="5244" y="23429"/>
                    <a:pt x="-1" y="18184"/>
                    <a:pt x="-1" y="11714"/>
                  </a:cubicBezTo>
                  <a:cubicBezTo>
                    <a:pt x="-1" y="5245"/>
                    <a:pt x="5244" y="0"/>
                    <a:pt x="11714" y="0"/>
                  </a:cubicBezTo>
                  <a:cubicBezTo>
                    <a:pt x="18184" y="0"/>
                    <a:pt x="23429" y="5245"/>
                    <a:pt x="23429" y="11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5" name="Google Shape;1055;p30"/>
          <p:cNvGrpSpPr/>
          <p:nvPr/>
        </p:nvGrpSpPr>
        <p:grpSpPr>
          <a:xfrm>
            <a:off x="907602" y="2443242"/>
            <a:ext cx="348547" cy="346854"/>
            <a:chOff x="6409689" y="3330293"/>
            <a:chExt cx="404911" cy="402944"/>
          </a:xfrm>
        </p:grpSpPr>
        <p:sp>
          <p:nvSpPr>
            <p:cNvPr id="1056" name="Google Shape;1056;p30"/>
            <p:cNvSpPr/>
            <p:nvPr/>
          </p:nvSpPr>
          <p:spPr>
            <a:xfrm>
              <a:off x="6467543" y="3553774"/>
              <a:ext cx="224896" cy="131077"/>
            </a:xfrm>
            <a:custGeom>
              <a:rect b="b" l="l" r="r" t="t"/>
              <a:pathLst>
                <a:path extrusionOk="0" h="131077" w="224896">
                  <a:moveTo>
                    <a:pt x="149950" y="181"/>
                  </a:moveTo>
                  <a:cubicBezTo>
                    <a:pt x="131614" y="1709"/>
                    <a:pt x="116844" y="9349"/>
                    <a:pt x="102582" y="16989"/>
                  </a:cubicBezTo>
                  <a:cubicBezTo>
                    <a:pt x="94433" y="21064"/>
                    <a:pt x="86793" y="25138"/>
                    <a:pt x="79153" y="28194"/>
                  </a:cubicBezTo>
                  <a:cubicBezTo>
                    <a:pt x="59290" y="35325"/>
                    <a:pt x="37898" y="36853"/>
                    <a:pt x="13451" y="33797"/>
                  </a:cubicBezTo>
                  <a:cubicBezTo>
                    <a:pt x="9376" y="33287"/>
                    <a:pt x="5302" y="34815"/>
                    <a:pt x="2755" y="37871"/>
                  </a:cubicBezTo>
                  <a:cubicBezTo>
                    <a:pt x="208" y="40927"/>
                    <a:pt x="-810" y="45511"/>
                    <a:pt x="718" y="49077"/>
                  </a:cubicBezTo>
                  <a:cubicBezTo>
                    <a:pt x="9376" y="74543"/>
                    <a:pt x="25675" y="96443"/>
                    <a:pt x="44520" y="108158"/>
                  </a:cubicBezTo>
                  <a:cubicBezTo>
                    <a:pt x="56234" y="115288"/>
                    <a:pt x="72533" y="121910"/>
                    <a:pt x="91377" y="125984"/>
                  </a:cubicBezTo>
                  <a:cubicBezTo>
                    <a:pt x="99526" y="127512"/>
                    <a:pt x="116334" y="131077"/>
                    <a:pt x="136198" y="131077"/>
                  </a:cubicBezTo>
                  <a:cubicBezTo>
                    <a:pt x="157589" y="131077"/>
                    <a:pt x="182037" y="127003"/>
                    <a:pt x="200373" y="113251"/>
                  </a:cubicBezTo>
                  <a:cubicBezTo>
                    <a:pt x="215143" y="102555"/>
                    <a:pt x="223292" y="86257"/>
                    <a:pt x="224820" y="67412"/>
                  </a:cubicBezTo>
                  <a:cubicBezTo>
                    <a:pt x="225330" y="57735"/>
                    <a:pt x="223292" y="48058"/>
                    <a:pt x="218708" y="38381"/>
                  </a:cubicBezTo>
                  <a:cubicBezTo>
                    <a:pt x="205975" y="13424"/>
                    <a:pt x="178471" y="-1856"/>
                    <a:pt x="149950" y="181"/>
                  </a:cubicBezTo>
                  <a:close/>
                  <a:moveTo>
                    <a:pt x="200373" y="65884"/>
                  </a:moveTo>
                  <a:cubicBezTo>
                    <a:pt x="199354" y="78108"/>
                    <a:pt x="194770" y="87785"/>
                    <a:pt x="185602" y="94406"/>
                  </a:cubicBezTo>
                  <a:cubicBezTo>
                    <a:pt x="167776" y="107649"/>
                    <a:pt x="132632" y="111214"/>
                    <a:pt x="95961" y="103065"/>
                  </a:cubicBezTo>
                  <a:cubicBezTo>
                    <a:pt x="80173" y="99499"/>
                    <a:pt x="65911" y="94406"/>
                    <a:pt x="56743" y="88294"/>
                  </a:cubicBezTo>
                  <a:cubicBezTo>
                    <a:pt x="46557" y="81673"/>
                    <a:pt x="37389" y="71487"/>
                    <a:pt x="30259" y="58753"/>
                  </a:cubicBezTo>
                  <a:cubicBezTo>
                    <a:pt x="50632" y="59263"/>
                    <a:pt x="68967" y="56716"/>
                    <a:pt x="86793" y="50604"/>
                  </a:cubicBezTo>
                  <a:cubicBezTo>
                    <a:pt x="96471" y="47039"/>
                    <a:pt x="105129" y="42455"/>
                    <a:pt x="113788" y="37871"/>
                  </a:cubicBezTo>
                  <a:cubicBezTo>
                    <a:pt x="126521" y="31250"/>
                    <a:pt x="138745" y="24629"/>
                    <a:pt x="151987" y="23610"/>
                  </a:cubicBezTo>
                  <a:cubicBezTo>
                    <a:pt x="171341" y="22082"/>
                    <a:pt x="189167" y="32269"/>
                    <a:pt x="197317" y="48567"/>
                  </a:cubicBezTo>
                  <a:cubicBezTo>
                    <a:pt x="199863" y="54679"/>
                    <a:pt x="200882" y="60791"/>
                    <a:pt x="200373" y="65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30"/>
            <p:cNvSpPr/>
            <p:nvPr/>
          </p:nvSpPr>
          <p:spPr>
            <a:xfrm>
              <a:off x="6409689" y="3330293"/>
              <a:ext cx="404911" cy="402944"/>
            </a:xfrm>
            <a:custGeom>
              <a:rect b="b" l="l" r="r" t="t"/>
              <a:pathLst>
                <a:path extrusionOk="0" h="402944" w="404911">
                  <a:moveTo>
                    <a:pt x="401346" y="67300"/>
                  </a:moveTo>
                  <a:cubicBezTo>
                    <a:pt x="399309" y="64753"/>
                    <a:pt x="395744" y="63226"/>
                    <a:pt x="392688" y="63226"/>
                  </a:cubicBezTo>
                  <a:lnTo>
                    <a:pt x="330041" y="63226"/>
                  </a:lnTo>
                  <a:cubicBezTo>
                    <a:pt x="324948" y="52020"/>
                    <a:pt x="317817" y="41325"/>
                    <a:pt x="308650" y="32157"/>
                  </a:cubicBezTo>
                  <a:cubicBezTo>
                    <a:pt x="289295" y="12803"/>
                    <a:pt x="264338" y="1598"/>
                    <a:pt x="237345" y="70"/>
                  </a:cubicBezTo>
                  <a:cubicBezTo>
                    <a:pt x="207804" y="-949"/>
                    <a:pt x="180300" y="9237"/>
                    <a:pt x="158909" y="29610"/>
                  </a:cubicBezTo>
                  <a:cubicBezTo>
                    <a:pt x="137517" y="49983"/>
                    <a:pt x="126312" y="77487"/>
                    <a:pt x="126312" y="106518"/>
                  </a:cubicBezTo>
                  <a:cubicBezTo>
                    <a:pt x="126312" y="136568"/>
                    <a:pt x="139045" y="165090"/>
                    <a:pt x="160946" y="184954"/>
                  </a:cubicBezTo>
                  <a:cubicBezTo>
                    <a:pt x="150250" y="191066"/>
                    <a:pt x="134461" y="197687"/>
                    <a:pt x="114597" y="197177"/>
                  </a:cubicBezTo>
                  <a:cubicBezTo>
                    <a:pt x="86075" y="196668"/>
                    <a:pt x="66212" y="182407"/>
                    <a:pt x="59081" y="176295"/>
                  </a:cubicBezTo>
                  <a:cubicBezTo>
                    <a:pt x="57044" y="174258"/>
                    <a:pt x="53988" y="173749"/>
                    <a:pt x="51441" y="173749"/>
                  </a:cubicBezTo>
                  <a:cubicBezTo>
                    <a:pt x="44820" y="173749"/>
                    <a:pt x="28522" y="175277"/>
                    <a:pt x="15280" y="189028"/>
                  </a:cubicBezTo>
                  <a:cubicBezTo>
                    <a:pt x="5602" y="198706"/>
                    <a:pt x="0" y="211439"/>
                    <a:pt x="0" y="225190"/>
                  </a:cubicBezTo>
                  <a:lnTo>
                    <a:pt x="0" y="240979"/>
                  </a:lnTo>
                  <a:cubicBezTo>
                    <a:pt x="0" y="330111"/>
                    <a:pt x="72833" y="402944"/>
                    <a:pt x="161965" y="402944"/>
                  </a:cubicBezTo>
                  <a:lnTo>
                    <a:pt x="237854" y="402944"/>
                  </a:lnTo>
                  <a:cubicBezTo>
                    <a:pt x="267904" y="402944"/>
                    <a:pt x="296935" y="391739"/>
                    <a:pt x="318836" y="371366"/>
                  </a:cubicBezTo>
                  <a:cubicBezTo>
                    <a:pt x="341246" y="350484"/>
                    <a:pt x="354489" y="322980"/>
                    <a:pt x="355507" y="292930"/>
                  </a:cubicBezTo>
                  <a:cubicBezTo>
                    <a:pt x="357036" y="259315"/>
                    <a:pt x="343793" y="227228"/>
                    <a:pt x="319346" y="204308"/>
                  </a:cubicBezTo>
                  <a:cubicBezTo>
                    <a:pt x="310687" y="196159"/>
                    <a:pt x="309159" y="181898"/>
                    <a:pt x="316799" y="172730"/>
                  </a:cubicBezTo>
                  <a:cubicBezTo>
                    <a:pt x="322911" y="165600"/>
                    <a:pt x="327495" y="157450"/>
                    <a:pt x="331060" y="148792"/>
                  </a:cubicBezTo>
                  <a:cubicBezTo>
                    <a:pt x="368750" y="143699"/>
                    <a:pt x="399818" y="113649"/>
                    <a:pt x="404911" y="75959"/>
                  </a:cubicBezTo>
                  <a:cubicBezTo>
                    <a:pt x="404911" y="73412"/>
                    <a:pt x="403893" y="69847"/>
                    <a:pt x="401346" y="67300"/>
                  </a:cubicBezTo>
                  <a:lnTo>
                    <a:pt x="401346" y="67300"/>
                  </a:lnTo>
                  <a:close/>
                  <a:moveTo>
                    <a:pt x="297954" y="158469"/>
                  </a:moveTo>
                  <a:cubicBezTo>
                    <a:pt x="282674" y="177314"/>
                    <a:pt x="285221" y="205327"/>
                    <a:pt x="303047" y="222134"/>
                  </a:cubicBezTo>
                  <a:cubicBezTo>
                    <a:pt x="322401" y="239961"/>
                    <a:pt x="333097" y="265936"/>
                    <a:pt x="332079" y="292421"/>
                  </a:cubicBezTo>
                  <a:cubicBezTo>
                    <a:pt x="330041" y="340297"/>
                    <a:pt x="287767" y="379515"/>
                    <a:pt x="237854" y="379515"/>
                  </a:cubicBezTo>
                  <a:lnTo>
                    <a:pt x="161965" y="379515"/>
                  </a:lnTo>
                  <a:cubicBezTo>
                    <a:pt x="85566" y="379515"/>
                    <a:pt x="23429" y="317378"/>
                    <a:pt x="23429" y="240979"/>
                  </a:cubicBezTo>
                  <a:lnTo>
                    <a:pt x="23429" y="225190"/>
                  </a:lnTo>
                  <a:cubicBezTo>
                    <a:pt x="23429" y="217550"/>
                    <a:pt x="26485" y="210929"/>
                    <a:pt x="31578" y="205836"/>
                  </a:cubicBezTo>
                  <a:cubicBezTo>
                    <a:pt x="36671" y="200743"/>
                    <a:pt x="43292" y="198706"/>
                    <a:pt x="47367" y="198196"/>
                  </a:cubicBezTo>
                  <a:cubicBezTo>
                    <a:pt x="60100" y="207873"/>
                    <a:pt x="83020" y="221116"/>
                    <a:pt x="114088" y="221625"/>
                  </a:cubicBezTo>
                  <a:cubicBezTo>
                    <a:pt x="114597" y="221625"/>
                    <a:pt x="115107" y="221625"/>
                    <a:pt x="115616" y="221625"/>
                  </a:cubicBezTo>
                  <a:cubicBezTo>
                    <a:pt x="152287" y="221625"/>
                    <a:pt x="178263" y="203289"/>
                    <a:pt x="187940" y="195140"/>
                  </a:cubicBezTo>
                  <a:cubicBezTo>
                    <a:pt x="190996" y="192594"/>
                    <a:pt x="192524" y="189028"/>
                    <a:pt x="192015" y="185463"/>
                  </a:cubicBezTo>
                  <a:cubicBezTo>
                    <a:pt x="192015" y="181898"/>
                    <a:pt x="189977" y="178333"/>
                    <a:pt x="186922" y="176295"/>
                  </a:cubicBezTo>
                  <a:cubicBezTo>
                    <a:pt x="163493" y="161016"/>
                    <a:pt x="149741" y="135040"/>
                    <a:pt x="149741" y="107028"/>
                  </a:cubicBezTo>
                  <a:cubicBezTo>
                    <a:pt x="149741" y="84108"/>
                    <a:pt x="158909" y="62716"/>
                    <a:pt x="175207" y="46927"/>
                  </a:cubicBezTo>
                  <a:cubicBezTo>
                    <a:pt x="191506" y="31138"/>
                    <a:pt x="213406" y="22989"/>
                    <a:pt x="236326" y="24008"/>
                  </a:cubicBezTo>
                  <a:cubicBezTo>
                    <a:pt x="279109" y="25536"/>
                    <a:pt x="314762" y="61698"/>
                    <a:pt x="315780" y="104481"/>
                  </a:cubicBezTo>
                  <a:cubicBezTo>
                    <a:pt x="316290" y="124344"/>
                    <a:pt x="310178" y="143189"/>
                    <a:pt x="297954" y="158469"/>
                  </a:cubicBezTo>
                  <a:lnTo>
                    <a:pt x="297954" y="158469"/>
                  </a:lnTo>
                  <a:close/>
                  <a:moveTo>
                    <a:pt x="338190" y="123835"/>
                  </a:moveTo>
                  <a:cubicBezTo>
                    <a:pt x="339209" y="117214"/>
                    <a:pt x="339718" y="110593"/>
                    <a:pt x="339718" y="103971"/>
                  </a:cubicBezTo>
                  <a:cubicBezTo>
                    <a:pt x="339718" y="98369"/>
                    <a:pt x="338699" y="92766"/>
                    <a:pt x="337681" y="87164"/>
                  </a:cubicBezTo>
                  <a:lnTo>
                    <a:pt x="377409" y="87164"/>
                  </a:lnTo>
                  <a:cubicBezTo>
                    <a:pt x="370787" y="104481"/>
                    <a:pt x="356526" y="117723"/>
                    <a:pt x="338190" y="123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0"/>
            <p:cNvSpPr/>
            <p:nvPr/>
          </p:nvSpPr>
          <p:spPr>
            <a:xfrm>
              <a:off x="6658747" y="3405743"/>
              <a:ext cx="23428" cy="23428"/>
            </a:xfrm>
            <a:custGeom>
              <a:rect b="b" l="l" r="r" t="t"/>
              <a:pathLst>
                <a:path extrusionOk="0" h="23428" w="23428">
                  <a:moveTo>
                    <a:pt x="23429" y="11714"/>
                  </a:moveTo>
                  <a:cubicBezTo>
                    <a:pt x="23429" y="18184"/>
                    <a:pt x="18184" y="23429"/>
                    <a:pt x="11714" y="23429"/>
                  </a:cubicBezTo>
                  <a:cubicBezTo>
                    <a:pt x="5244" y="23429"/>
                    <a:pt x="-1" y="18184"/>
                    <a:pt x="-1" y="11714"/>
                  </a:cubicBezTo>
                  <a:cubicBezTo>
                    <a:pt x="-1" y="5245"/>
                    <a:pt x="5244" y="0"/>
                    <a:pt x="11714" y="0"/>
                  </a:cubicBezTo>
                  <a:cubicBezTo>
                    <a:pt x="18184" y="0"/>
                    <a:pt x="23429" y="5245"/>
                    <a:pt x="23429" y="11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9" name="Google Shape;1059;p30"/>
          <p:cNvGrpSpPr/>
          <p:nvPr/>
        </p:nvGrpSpPr>
        <p:grpSpPr>
          <a:xfrm>
            <a:off x="907602" y="1769417"/>
            <a:ext cx="348547" cy="346854"/>
            <a:chOff x="6409689" y="3330293"/>
            <a:chExt cx="404911" cy="402944"/>
          </a:xfrm>
        </p:grpSpPr>
        <p:sp>
          <p:nvSpPr>
            <p:cNvPr id="1060" name="Google Shape;1060;p30"/>
            <p:cNvSpPr/>
            <p:nvPr/>
          </p:nvSpPr>
          <p:spPr>
            <a:xfrm>
              <a:off x="6467543" y="3553774"/>
              <a:ext cx="224896" cy="131077"/>
            </a:xfrm>
            <a:custGeom>
              <a:rect b="b" l="l" r="r" t="t"/>
              <a:pathLst>
                <a:path extrusionOk="0" h="131077" w="224896">
                  <a:moveTo>
                    <a:pt x="149950" y="181"/>
                  </a:moveTo>
                  <a:cubicBezTo>
                    <a:pt x="131614" y="1709"/>
                    <a:pt x="116844" y="9349"/>
                    <a:pt x="102582" y="16989"/>
                  </a:cubicBezTo>
                  <a:cubicBezTo>
                    <a:pt x="94433" y="21064"/>
                    <a:pt x="86793" y="25138"/>
                    <a:pt x="79153" y="28194"/>
                  </a:cubicBezTo>
                  <a:cubicBezTo>
                    <a:pt x="59290" y="35325"/>
                    <a:pt x="37898" y="36853"/>
                    <a:pt x="13451" y="33797"/>
                  </a:cubicBezTo>
                  <a:cubicBezTo>
                    <a:pt x="9376" y="33287"/>
                    <a:pt x="5302" y="34815"/>
                    <a:pt x="2755" y="37871"/>
                  </a:cubicBezTo>
                  <a:cubicBezTo>
                    <a:pt x="208" y="40927"/>
                    <a:pt x="-810" y="45511"/>
                    <a:pt x="718" y="49077"/>
                  </a:cubicBezTo>
                  <a:cubicBezTo>
                    <a:pt x="9376" y="74543"/>
                    <a:pt x="25675" y="96443"/>
                    <a:pt x="44520" y="108158"/>
                  </a:cubicBezTo>
                  <a:cubicBezTo>
                    <a:pt x="56234" y="115288"/>
                    <a:pt x="72533" y="121910"/>
                    <a:pt x="91377" y="125984"/>
                  </a:cubicBezTo>
                  <a:cubicBezTo>
                    <a:pt x="99526" y="127512"/>
                    <a:pt x="116334" y="131077"/>
                    <a:pt x="136198" y="131077"/>
                  </a:cubicBezTo>
                  <a:cubicBezTo>
                    <a:pt x="157589" y="131077"/>
                    <a:pt x="182037" y="127003"/>
                    <a:pt x="200373" y="113251"/>
                  </a:cubicBezTo>
                  <a:cubicBezTo>
                    <a:pt x="215143" y="102555"/>
                    <a:pt x="223292" y="86257"/>
                    <a:pt x="224820" y="67412"/>
                  </a:cubicBezTo>
                  <a:cubicBezTo>
                    <a:pt x="225330" y="57735"/>
                    <a:pt x="223292" y="48058"/>
                    <a:pt x="218708" y="38381"/>
                  </a:cubicBezTo>
                  <a:cubicBezTo>
                    <a:pt x="205975" y="13424"/>
                    <a:pt x="178471" y="-1856"/>
                    <a:pt x="149950" y="181"/>
                  </a:cubicBezTo>
                  <a:close/>
                  <a:moveTo>
                    <a:pt x="200373" y="65884"/>
                  </a:moveTo>
                  <a:cubicBezTo>
                    <a:pt x="199354" y="78108"/>
                    <a:pt x="194770" y="87785"/>
                    <a:pt x="185602" y="94406"/>
                  </a:cubicBezTo>
                  <a:cubicBezTo>
                    <a:pt x="167776" y="107649"/>
                    <a:pt x="132632" y="111214"/>
                    <a:pt x="95961" y="103065"/>
                  </a:cubicBezTo>
                  <a:cubicBezTo>
                    <a:pt x="80173" y="99499"/>
                    <a:pt x="65911" y="94406"/>
                    <a:pt x="56743" y="88294"/>
                  </a:cubicBezTo>
                  <a:cubicBezTo>
                    <a:pt x="46557" y="81673"/>
                    <a:pt x="37389" y="71487"/>
                    <a:pt x="30259" y="58753"/>
                  </a:cubicBezTo>
                  <a:cubicBezTo>
                    <a:pt x="50632" y="59263"/>
                    <a:pt x="68967" y="56716"/>
                    <a:pt x="86793" y="50604"/>
                  </a:cubicBezTo>
                  <a:cubicBezTo>
                    <a:pt x="96471" y="47039"/>
                    <a:pt x="105129" y="42455"/>
                    <a:pt x="113788" y="37871"/>
                  </a:cubicBezTo>
                  <a:cubicBezTo>
                    <a:pt x="126521" y="31250"/>
                    <a:pt x="138745" y="24629"/>
                    <a:pt x="151987" y="23610"/>
                  </a:cubicBezTo>
                  <a:cubicBezTo>
                    <a:pt x="171341" y="22082"/>
                    <a:pt x="189167" y="32269"/>
                    <a:pt x="197317" y="48567"/>
                  </a:cubicBezTo>
                  <a:cubicBezTo>
                    <a:pt x="199863" y="54679"/>
                    <a:pt x="200882" y="60791"/>
                    <a:pt x="200373" y="65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0"/>
            <p:cNvSpPr/>
            <p:nvPr/>
          </p:nvSpPr>
          <p:spPr>
            <a:xfrm>
              <a:off x="6409689" y="3330293"/>
              <a:ext cx="404911" cy="402944"/>
            </a:xfrm>
            <a:custGeom>
              <a:rect b="b" l="l" r="r" t="t"/>
              <a:pathLst>
                <a:path extrusionOk="0" h="402944" w="404911">
                  <a:moveTo>
                    <a:pt x="401346" y="67300"/>
                  </a:moveTo>
                  <a:cubicBezTo>
                    <a:pt x="399309" y="64753"/>
                    <a:pt x="395744" y="63226"/>
                    <a:pt x="392688" y="63226"/>
                  </a:cubicBezTo>
                  <a:lnTo>
                    <a:pt x="330041" y="63226"/>
                  </a:lnTo>
                  <a:cubicBezTo>
                    <a:pt x="324948" y="52020"/>
                    <a:pt x="317817" y="41325"/>
                    <a:pt x="308650" y="32157"/>
                  </a:cubicBezTo>
                  <a:cubicBezTo>
                    <a:pt x="289295" y="12803"/>
                    <a:pt x="264338" y="1598"/>
                    <a:pt x="237345" y="70"/>
                  </a:cubicBezTo>
                  <a:cubicBezTo>
                    <a:pt x="207804" y="-949"/>
                    <a:pt x="180300" y="9237"/>
                    <a:pt x="158909" y="29610"/>
                  </a:cubicBezTo>
                  <a:cubicBezTo>
                    <a:pt x="137517" y="49983"/>
                    <a:pt x="126312" y="77487"/>
                    <a:pt x="126312" y="106518"/>
                  </a:cubicBezTo>
                  <a:cubicBezTo>
                    <a:pt x="126312" y="136568"/>
                    <a:pt x="139045" y="165090"/>
                    <a:pt x="160946" y="184954"/>
                  </a:cubicBezTo>
                  <a:cubicBezTo>
                    <a:pt x="150250" y="191066"/>
                    <a:pt x="134461" y="197687"/>
                    <a:pt x="114597" y="197177"/>
                  </a:cubicBezTo>
                  <a:cubicBezTo>
                    <a:pt x="86075" y="196668"/>
                    <a:pt x="66212" y="182407"/>
                    <a:pt x="59081" y="176295"/>
                  </a:cubicBezTo>
                  <a:cubicBezTo>
                    <a:pt x="57044" y="174258"/>
                    <a:pt x="53988" y="173749"/>
                    <a:pt x="51441" y="173749"/>
                  </a:cubicBezTo>
                  <a:cubicBezTo>
                    <a:pt x="44820" y="173749"/>
                    <a:pt x="28522" y="175277"/>
                    <a:pt x="15280" y="189028"/>
                  </a:cubicBezTo>
                  <a:cubicBezTo>
                    <a:pt x="5602" y="198706"/>
                    <a:pt x="0" y="211439"/>
                    <a:pt x="0" y="225190"/>
                  </a:cubicBezTo>
                  <a:lnTo>
                    <a:pt x="0" y="240979"/>
                  </a:lnTo>
                  <a:cubicBezTo>
                    <a:pt x="0" y="330111"/>
                    <a:pt x="72833" y="402944"/>
                    <a:pt x="161965" y="402944"/>
                  </a:cubicBezTo>
                  <a:lnTo>
                    <a:pt x="237854" y="402944"/>
                  </a:lnTo>
                  <a:cubicBezTo>
                    <a:pt x="267904" y="402944"/>
                    <a:pt x="296935" y="391739"/>
                    <a:pt x="318836" y="371366"/>
                  </a:cubicBezTo>
                  <a:cubicBezTo>
                    <a:pt x="341246" y="350484"/>
                    <a:pt x="354489" y="322980"/>
                    <a:pt x="355507" y="292930"/>
                  </a:cubicBezTo>
                  <a:cubicBezTo>
                    <a:pt x="357036" y="259315"/>
                    <a:pt x="343793" y="227228"/>
                    <a:pt x="319346" y="204308"/>
                  </a:cubicBezTo>
                  <a:cubicBezTo>
                    <a:pt x="310687" y="196159"/>
                    <a:pt x="309159" y="181898"/>
                    <a:pt x="316799" y="172730"/>
                  </a:cubicBezTo>
                  <a:cubicBezTo>
                    <a:pt x="322911" y="165600"/>
                    <a:pt x="327495" y="157450"/>
                    <a:pt x="331060" y="148792"/>
                  </a:cubicBezTo>
                  <a:cubicBezTo>
                    <a:pt x="368750" y="143699"/>
                    <a:pt x="399818" y="113649"/>
                    <a:pt x="404911" y="75959"/>
                  </a:cubicBezTo>
                  <a:cubicBezTo>
                    <a:pt x="404911" y="73412"/>
                    <a:pt x="403893" y="69847"/>
                    <a:pt x="401346" y="67300"/>
                  </a:cubicBezTo>
                  <a:lnTo>
                    <a:pt x="401346" y="67300"/>
                  </a:lnTo>
                  <a:close/>
                  <a:moveTo>
                    <a:pt x="297954" y="158469"/>
                  </a:moveTo>
                  <a:cubicBezTo>
                    <a:pt x="282674" y="177314"/>
                    <a:pt x="285221" y="205327"/>
                    <a:pt x="303047" y="222134"/>
                  </a:cubicBezTo>
                  <a:cubicBezTo>
                    <a:pt x="322401" y="239961"/>
                    <a:pt x="333097" y="265936"/>
                    <a:pt x="332079" y="292421"/>
                  </a:cubicBezTo>
                  <a:cubicBezTo>
                    <a:pt x="330041" y="340297"/>
                    <a:pt x="287767" y="379515"/>
                    <a:pt x="237854" y="379515"/>
                  </a:cubicBezTo>
                  <a:lnTo>
                    <a:pt x="161965" y="379515"/>
                  </a:lnTo>
                  <a:cubicBezTo>
                    <a:pt x="85566" y="379515"/>
                    <a:pt x="23429" y="317378"/>
                    <a:pt x="23429" y="240979"/>
                  </a:cubicBezTo>
                  <a:lnTo>
                    <a:pt x="23429" y="225190"/>
                  </a:lnTo>
                  <a:cubicBezTo>
                    <a:pt x="23429" y="217550"/>
                    <a:pt x="26485" y="210929"/>
                    <a:pt x="31578" y="205836"/>
                  </a:cubicBezTo>
                  <a:cubicBezTo>
                    <a:pt x="36671" y="200743"/>
                    <a:pt x="43292" y="198706"/>
                    <a:pt x="47367" y="198196"/>
                  </a:cubicBezTo>
                  <a:cubicBezTo>
                    <a:pt x="60100" y="207873"/>
                    <a:pt x="83020" y="221116"/>
                    <a:pt x="114088" y="221625"/>
                  </a:cubicBezTo>
                  <a:cubicBezTo>
                    <a:pt x="114597" y="221625"/>
                    <a:pt x="115107" y="221625"/>
                    <a:pt x="115616" y="221625"/>
                  </a:cubicBezTo>
                  <a:cubicBezTo>
                    <a:pt x="152287" y="221625"/>
                    <a:pt x="178263" y="203289"/>
                    <a:pt x="187940" y="195140"/>
                  </a:cubicBezTo>
                  <a:cubicBezTo>
                    <a:pt x="190996" y="192594"/>
                    <a:pt x="192524" y="189028"/>
                    <a:pt x="192015" y="185463"/>
                  </a:cubicBezTo>
                  <a:cubicBezTo>
                    <a:pt x="192015" y="181898"/>
                    <a:pt x="189977" y="178333"/>
                    <a:pt x="186922" y="176295"/>
                  </a:cubicBezTo>
                  <a:cubicBezTo>
                    <a:pt x="163493" y="161016"/>
                    <a:pt x="149741" y="135040"/>
                    <a:pt x="149741" y="107028"/>
                  </a:cubicBezTo>
                  <a:cubicBezTo>
                    <a:pt x="149741" y="84108"/>
                    <a:pt x="158909" y="62716"/>
                    <a:pt x="175207" y="46927"/>
                  </a:cubicBezTo>
                  <a:cubicBezTo>
                    <a:pt x="191506" y="31138"/>
                    <a:pt x="213406" y="22989"/>
                    <a:pt x="236326" y="24008"/>
                  </a:cubicBezTo>
                  <a:cubicBezTo>
                    <a:pt x="279109" y="25536"/>
                    <a:pt x="314762" y="61698"/>
                    <a:pt x="315780" y="104481"/>
                  </a:cubicBezTo>
                  <a:cubicBezTo>
                    <a:pt x="316290" y="124344"/>
                    <a:pt x="310178" y="143189"/>
                    <a:pt x="297954" y="158469"/>
                  </a:cubicBezTo>
                  <a:lnTo>
                    <a:pt x="297954" y="158469"/>
                  </a:lnTo>
                  <a:close/>
                  <a:moveTo>
                    <a:pt x="338190" y="123835"/>
                  </a:moveTo>
                  <a:cubicBezTo>
                    <a:pt x="339209" y="117214"/>
                    <a:pt x="339718" y="110593"/>
                    <a:pt x="339718" y="103971"/>
                  </a:cubicBezTo>
                  <a:cubicBezTo>
                    <a:pt x="339718" y="98369"/>
                    <a:pt x="338699" y="92766"/>
                    <a:pt x="337681" y="87164"/>
                  </a:cubicBezTo>
                  <a:lnTo>
                    <a:pt x="377409" y="87164"/>
                  </a:lnTo>
                  <a:cubicBezTo>
                    <a:pt x="370787" y="104481"/>
                    <a:pt x="356526" y="117723"/>
                    <a:pt x="338190" y="123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0"/>
            <p:cNvSpPr/>
            <p:nvPr/>
          </p:nvSpPr>
          <p:spPr>
            <a:xfrm>
              <a:off x="6658747" y="3405743"/>
              <a:ext cx="23428" cy="23428"/>
            </a:xfrm>
            <a:custGeom>
              <a:rect b="b" l="l" r="r" t="t"/>
              <a:pathLst>
                <a:path extrusionOk="0" h="23428" w="23428">
                  <a:moveTo>
                    <a:pt x="23429" y="11714"/>
                  </a:moveTo>
                  <a:cubicBezTo>
                    <a:pt x="23429" y="18184"/>
                    <a:pt x="18184" y="23429"/>
                    <a:pt x="11714" y="23429"/>
                  </a:cubicBezTo>
                  <a:cubicBezTo>
                    <a:pt x="5244" y="23429"/>
                    <a:pt x="-1" y="18184"/>
                    <a:pt x="-1" y="11714"/>
                  </a:cubicBezTo>
                  <a:cubicBezTo>
                    <a:pt x="-1" y="5245"/>
                    <a:pt x="5244" y="0"/>
                    <a:pt x="11714" y="0"/>
                  </a:cubicBezTo>
                  <a:cubicBezTo>
                    <a:pt x="18184" y="0"/>
                    <a:pt x="23429" y="5245"/>
                    <a:pt x="23429" y="11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oogle Shape;1067;p31"/>
          <p:cNvGrpSpPr/>
          <p:nvPr/>
        </p:nvGrpSpPr>
        <p:grpSpPr>
          <a:xfrm rot="-199933">
            <a:off x="7894334" y="2719242"/>
            <a:ext cx="1596659" cy="3033971"/>
            <a:chOff x="128796" y="2670910"/>
            <a:chExt cx="1168849" cy="2221047"/>
          </a:xfrm>
        </p:grpSpPr>
        <p:sp>
          <p:nvSpPr>
            <p:cNvPr id="1068" name="Google Shape;1068;p31"/>
            <p:cNvSpPr/>
            <p:nvPr/>
          </p:nvSpPr>
          <p:spPr>
            <a:xfrm>
              <a:off x="466514" y="4153544"/>
              <a:ext cx="502749" cy="738413"/>
            </a:xfrm>
            <a:custGeom>
              <a:rect b="b" l="l" r="r" t="t"/>
              <a:pathLst>
                <a:path extrusionOk="0" h="385594" w="262532">
                  <a:moveTo>
                    <a:pt x="261317" y="3544"/>
                  </a:moveTo>
                  <a:cubicBezTo>
                    <a:pt x="250548" y="-21585"/>
                    <a:pt x="17216" y="92689"/>
                    <a:pt x="2856" y="164483"/>
                  </a:cubicBezTo>
                  <a:cubicBezTo>
                    <a:pt x="-22870" y="296107"/>
                    <a:pt x="132087" y="375679"/>
                    <a:pt x="190719" y="385252"/>
                  </a:cubicBezTo>
                  <a:cubicBezTo>
                    <a:pt x="230206" y="391833"/>
                    <a:pt x="170377" y="302688"/>
                    <a:pt x="169180" y="202774"/>
                  </a:cubicBezTo>
                  <a:cubicBezTo>
                    <a:pt x="167386" y="54996"/>
                    <a:pt x="275078" y="34056"/>
                    <a:pt x="261317" y="354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681314" y="4521805"/>
              <a:ext cx="109990" cy="38953"/>
            </a:xfrm>
            <a:custGeom>
              <a:rect b="b" l="l" r="r" t="t"/>
              <a:pathLst>
                <a:path extrusionOk="0" h="20341" w="57436">
                  <a:moveTo>
                    <a:pt x="0" y="10171"/>
                  </a:moveTo>
                  <a:cubicBezTo>
                    <a:pt x="0" y="15556"/>
                    <a:pt x="12565" y="20342"/>
                    <a:pt x="28718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2565" y="0"/>
                    <a:pt x="0" y="4786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605815" y="4601880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8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3163" y="0"/>
                    <a:pt x="0" y="4188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574928" y="4541252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7" y="20342"/>
                  </a:cubicBezTo>
                  <a:cubicBezTo>
                    <a:pt x="44274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7" y="0"/>
                  </a:cubicBezTo>
                  <a:cubicBezTo>
                    <a:pt x="13162" y="0"/>
                    <a:pt x="0" y="4786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651571" y="4442873"/>
              <a:ext cx="109988" cy="38953"/>
            </a:xfrm>
            <a:custGeom>
              <a:rect b="b" l="l" r="r" t="t"/>
              <a:pathLst>
                <a:path extrusionOk="0" h="20341" w="57435">
                  <a:moveTo>
                    <a:pt x="0" y="10171"/>
                  </a:moveTo>
                  <a:cubicBezTo>
                    <a:pt x="0" y="15556"/>
                    <a:pt x="12564" y="20342"/>
                    <a:pt x="28718" y="20342"/>
                  </a:cubicBezTo>
                  <a:cubicBezTo>
                    <a:pt x="44872" y="20342"/>
                    <a:pt x="57436" y="15556"/>
                    <a:pt x="57436" y="10171"/>
                  </a:cubicBezTo>
                  <a:cubicBezTo>
                    <a:pt x="57436" y="4786"/>
                    <a:pt x="44872" y="0"/>
                    <a:pt x="28718" y="0"/>
                  </a:cubicBezTo>
                  <a:cubicBezTo>
                    <a:pt x="12564" y="0"/>
                    <a:pt x="0" y="4188"/>
                    <a:pt x="0" y="101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626070" y="3245169"/>
              <a:ext cx="386443" cy="1388279"/>
            </a:xfrm>
            <a:custGeom>
              <a:rect b="b" l="l" r="r" t="t"/>
              <a:pathLst>
                <a:path extrusionOk="0" h="724950" w="201798">
                  <a:moveTo>
                    <a:pt x="1970" y="583930"/>
                  </a:moveTo>
                  <a:cubicBezTo>
                    <a:pt x="-2816" y="473247"/>
                    <a:pt x="-2218" y="256068"/>
                    <a:pt x="43252" y="142991"/>
                  </a:cubicBezTo>
                  <a:cubicBezTo>
                    <a:pt x="88722" y="29914"/>
                    <a:pt x="201799" y="0"/>
                    <a:pt x="201799" y="0"/>
                  </a:cubicBezTo>
                  <a:cubicBezTo>
                    <a:pt x="201799" y="0"/>
                    <a:pt x="97098" y="186068"/>
                    <a:pt x="86927" y="257264"/>
                  </a:cubicBezTo>
                  <a:cubicBezTo>
                    <a:pt x="76756" y="329059"/>
                    <a:pt x="22910" y="710767"/>
                    <a:pt x="18124" y="723930"/>
                  </a:cubicBezTo>
                  <a:cubicBezTo>
                    <a:pt x="13338" y="737092"/>
                    <a:pt x="3765" y="619229"/>
                    <a:pt x="1970" y="5839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319831" y="2670910"/>
              <a:ext cx="344861" cy="1961477"/>
            </a:xfrm>
            <a:custGeom>
              <a:rect b="b" l="l" r="r" t="t"/>
              <a:pathLst>
                <a:path extrusionOk="0" h="1024270" w="180084">
                  <a:moveTo>
                    <a:pt x="175897" y="1024271"/>
                  </a:moveTo>
                  <a:cubicBezTo>
                    <a:pt x="172308" y="336239"/>
                    <a:pt x="1795" y="5385"/>
                    <a:pt x="0" y="2393"/>
                  </a:cubicBezTo>
                  <a:lnTo>
                    <a:pt x="4188" y="0"/>
                  </a:lnTo>
                  <a:cubicBezTo>
                    <a:pt x="5983" y="2991"/>
                    <a:pt x="177093" y="335042"/>
                    <a:pt x="180085" y="1024271"/>
                  </a:cubicBezTo>
                  <a:lnTo>
                    <a:pt x="175897" y="1024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723640" y="3703887"/>
              <a:ext cx="574006" cy="827211"/>
            </a:xfrm>
            <a:custGeom>
              <a:rect b="b" l="l" r="r" t="t"/>
              <a:pathLst>
                <a:path extrusionOk="0" h="431964" w="299742">
                  <a:moveTo>
                    <a:pt x="5385" y="431965"/>
                  </a:moveTo>
                  <a:lnTo>
                    <a:pt x="0" y="431965"/>
                  </a:lnTo>
                  <a:cubicBezTo>
                    <a:pt x="7179" y="258461"/>
                    <a:pt x="16752" y="20940"/>
                    <a:pt x="299145" y="0"/>
                  </a:cubicBezTo>
                  <a:lnTo>
                    <a:pt x="299743" y="5385"/>
                  </a:lnTo>
                  <a:cubicBezTo>
                    <a:pt x="176495" y="14359"/>
                    <a:pt x="95726" y="64615"/>
                    <a:pt x="51453" y="159743"/>
                  </a:cubicBezTo>
                  <a:cubicBezTo>
                    <a:pt x="13162" y="242307"/>
                    <a:pt x="8974" y="343418"/>
                    <a:pt x="5385" y="4319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128796" y="3095313"/>
              <a:ext cx="501826" cy="1477982"/>
            </a:xfrm>
            <a:custGeom>
              <a:rect b="b" l="l" r="r" t="t"/>
              <a:pathLst>
                <a:path extrusionOk="0" h="771792" w="262050">
                  <a:moveTo>
                    <a:pt x="262050" y="771793"/>
                  </a:moveTo>
                  <a:cubicBezTo>
                    <a:pt x="262050" y="771793"/>
                    <a:pt x="233333" y="376324"/>
                    <a:pt x="209999" y="287777"/>
                  </a:cubicBezTo>
                  <a:cubicBezTo>
                    <a:pt x="186666" y="199230"/>
                    <a:pt x="0" y="0"/>
                    <a:pt x="0" y="0"/>
                  </a:cubicBezTo>
                  <a:cubicBezTo>
                    <a:pt x="0" y="0"/>
                    <a:pt x="163332" y="258461"/>
                    <a:pt x="168717" y="409230"/>
                  </a:cubicBezTo>
                  <a:cubicBezTo>
                    <a:pt x="174102" y="559999"/>
                    <a:pt x="262050" y="771793"/>
                    <a:pt x="262050" y="7717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358725" y="3421335"/>
              <a:ext cx="276118" cy="1152596"/>
            </a:xfrm>
            <a:custGeom>
              <a:rect b="b" l="l" r="r" t="t"/>
              <a:pathLst>
                <a:path extrusionOk="0" h="601878" w="144187">
                  <a:moveTo>
                    <a:pt x="0" y="0"/>
                  </a:moveTo>
                  <a:cubicBezTo>
                    <a:pt x="14957" y="21538"/>
                    <a:pt x="26325" y="44872"/>
                    <a:pt x="36495" y="68205"/>
                  </a:cubicBezTo>
                  <a:cubicBezTo>
                    <a:pt x="46667" y="92136"/>
                    <a:pt x="55042" y="116666"/>
                    <a:pt x="62222" y="141794"/>
                  </a:cubicBezTo>
                  <a:cubicBezTo>
                    <a:pt x="69401" y="166923"/>
                    <a:pt x="74188" y="192051"/>
                    <a:pt x="78974" y="217777"/>
                  </a:cubicBezTo>
                  <a:cubicBezTo>
                    <a:pt x="82564" y="243504"/>
                    <a:pt x="85556" y="269230"/>
                    <a:pt x="89145" y="294956"/>
                  </a:cubicBezTo>
                  <a:cubicBezTo>
                    <a:pt x="96324" y="346409"/>
                    <a:pt x="105299" y="397264"/>
                    <a:pt x="114273" y="448118"/>
                  </a:cubicBezTo>
                  <a:cubicBezTo>
                    <a:pt x="123846" y="498973"/>
                    <a:pt x="133419" y="549828"/>
                    <a:pt x="144188" y="600682"/>
                  </a:cubicBezTo>
                  <a:lnTo>
                    <a:pt x="138803" y="601879"/>
                  </a:lnTo>
                  <a:cubicBezTo>
                    <a:pt x="128632" y="551024"/>
                    <a:pt x="119060" y="500170"/>
                    <a:pt x="110085" y="449315"/>
                  </a:cubicBezTo>
                  <a:cubicBezTo>
                    <a:pt x="101111" y="398461"/>
                    <a:pt x="92735" y="347008"/>
                    <a:pt x="86154" y="295555"/>
                  </a:cubicBezTo>
                  <a:cubicBezTo>
                    <a:pt x="82564" y="269828"/>
                    <a:pt x="80171" y="244102"/>
                    <a:pt x="76581" y="218376"/>
                  </a:cubicBezTo>
                  <a:cubicBezTo>
                    <a:pt x="72393" y="192649"/>
                    <a:pt x="67607" y="167521"/>
                    <a:pt x="61025" y="142393"/>
                  </a:cubicBezTo>
                  <a:cubicBezTo>
                    <a:pt x="54444" y="117265"/>
                    <a:pt x="46068" y="92735"/>
                    <a:pt x="35897" y="68803"/>
                  </a:cubicBezTo>
                  <a:cubicBezTo>
                    <a:pt x="25727" y="44872"/>
                    <a:pt x="14359" y="215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335238" y="2725209"/>
              <a:ext cx="122945" cy="259544"/>
            </a:xfrm>
            <a:custGeom>
              <a:rect b="b" l="l" r="r" t="t"/>
              <a:pathLst>
                <a:path extrusionOk="0" h="135532" w="64201">
                  <a:moveTo>
                    <a:pt x="52370" y="135532"/>
                  </a:moveTo>
                  <a:cubicBezTo>
                    <a:pt x="47584" y="135532"/>
                    <a:pt x="42797" y="132541"/>
                    <a:pt x="41003" y="127156"/>
                  </a:cubicBezTo>
                  <a:cubicBezTo>
                    <a:pt x="23652" y="67926"/>
                    <a:pt x="917" y="17071"/>
                    <a:pt x="917" y="16473"/>
                  </a:cubicBezTo>
                  <a:cubicBezTo>
                    <a:pt x="-1476" y="10490"/>
                    <a:pt x="917" y="3908"/>
                    <a:pt x="6900" y="917"/>
                  </a:cubicBezTo>
                  <a:cubicBezTo>
                    <a:pt x="12883" y="-1476"/>
                    <a:pt x="19464" y="917"/>
                    <a:pt x="22455" y="6900"/>
                  </a:cubicBezTo>
                  <a:cubicBezTo>
                    <a:pt x="23652" y="9293"/>
                    <a:pt x="45789" y="59549"/>
                    <a:pt x="63737" y="120575"/>
                  </a:cubicBezTo>
                  <a:cubicBezTo>
                    <a:pt x="65533" y="126558"/>
                    <a:pt x="61943" y="133139"/>
                    <a:pt x="55960" y="134934"/>
                  </a:cubicBezTo>
                  <a:cubicBezTo>
                    <a:pt x="54763" y="134934"/>
                    <a:pt x="53567" y="135532"/>
                    <a:pt x="52370" y="1355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667180" y="2911138"/>
              <a:ext cx="54256" cy="1559329"/>
            </a:xfrm>
            <a:custGeom>
              <a:rect b="b" l="l" r="r" t="t"/>
              <a:pathLst>
                <a:path extrusionOk="0" h="814271" w="28332">
                  <a:moveTo>
                    <a:pt x="23546" y="814271"/>
                  </a:moveTo>
                  <a:cubicBezTo>
                    <a:pt x="2606" y="586922"/>
                    <a:pt x="-2180" y="166923"/>
                    <a:pt x="811" y="43077"/>
                  </a:cubicBezTo>
                  <a:cubicBezTo>
                    <a:pt x="1409" y="15556"/>
                    <a:pt x="2008" y="0"/>
                    <a:pt x="2008" y="0"/>
                  </a:cubicBezTo>
                  <a:lnTo>
                    <a:pt x="6794" y="0"/>
                  </a:lnTo>
                  <a:cubicBezTo>
                    <a:pt x="6794" y="0"/>
                    <a:pt x="6196" y="15556"/>
                    <a:pt x="5598" y="43077"/>
                  </a:cubicBezTo>
                  <a:cubicBezTo>
                    <a:pt x="2606" y="166923"/>
                    <a:pt x="7392" y="586323"/>
                    <a:pt x="28332" y="813673"/>
                  </a:cubicBezTo>
                  <a:lnTo>
                    <a:pt x="23546" y="8142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642334" y="3000366"/>
              <a:ext cx="51644" cy="266953"/>
            </a:xfrm>
            <a:custGeom>
              <a:rect b="b" l="l" r="r" t="t"/>
              <a:pathLst>
                <a:path extrusionOk="0" h="139401" w="26968">
                  <a:moveTo>
                    <a:pt x="11412" y="139401"/>
                  </a:moveTo>
                  <a:cubicBezTo>
                    <a:pt x="11412" y="139401"/>
                    <a:pt x="11412" y="139401"/>
                    <a:pt x="11412" y="139401"/>
                  </a:cubicBezTo>
                  <a:cubicBezTo>
                    <a:pt x="4831" y="139401"/>
                    <a:pt x="-553" y="134017"/>
                    <a:pt x="46" y="127436"/>
                  </a:cubicBezTo>
                  <a:cubicBezTo>
                    <a:pt x="46" y="126837"/>
                    <a:pt x="1840" y="50855"/>
                    <a:pt x="3635" y="11367"/>
                  </a:cubicBezTo>
                  <a:cubicBezTo>
                    <a:pt x="3635" y="4786"/>
                    <a:pt x="9020" y="0"/>
                    <a:pt x="15601" y="0"/>
                  </a:cubicBezTo>
                  <a:cubicBezTo>
                    <a:pt x="22182" y="0"/>
                    <a:pt x="26969" y="5385"/>
                    <a:pt x="26969" y="11966"/>
                  </a:cubicBezTo>
                  <a:cubicBezTo>
                    <a:pt x="25173" y="51453"/>
                    <a:pt x="23378" y="126837"/>
                    <a:pt x="23378" y="127436"/>
                  </a:cubicBezTo>
                  <a:cubicBezTo>
                    <a:pt x="22780" y="134615"/>
                    <a:pt x="17994" y="139401"/>
                    <a:pt x="11412" y="13940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1073243" y="3694345"/>
              <a:ext cx="208206" cy="77155"/>
            </a:xfrm>
            <a:custGeom>
              <a:rect b="b" l="l" r="r" t="t"/>
              <a:pathLst>
                <a:path extrusionOk="0" h="40290" w="108724">
                  <a:moveTo>
                    <a:pt x="10999" y="40290"/>
                  </a:moveTo>
                  <a:cubicBezTo>
                    <a:pt x="5614" y="40290"/>
                    <a:pt x="1425" y="36700"/>
                    <a:pt x="229" y="31316"/>
                  </a:cubicBezTo>
                  <a:cubicBezTo>
                    <a:pt x="-967" y="25333"/>
                    <a:pt x="2622" y="19350"/>
                    <a:pt x="8605" y="18153"/>
                  </a:cubicBezTo>
                  <a:cubicBezTo>
                    <a:pt x="9204" y="18153"/>
                    <a:pt x="65443" y="6188"/>
                    <a:pt x="95357" y="205"/>
                  </a:cubicBezTo>
                  <a:cubicBezTo>
                    <a:pt x="101340" y="-992"/>
                    <a:pt x="107323" y="3196"/>
                    <a:pt x="108519" y="9179"/>
                  </a:cubicBezTo>
                  <a:cubicBezTo>
                    <a:pt x="109716" y="15162"/>
                    <a:pt x="105528" y="21145"/>
                    <a:pt x="99545" y="22341"/>
                  </a:cubicBezTo>
                  <a:cubicBezTo>
                    <a:pt x="70229" y="28324"/>
                    <a:pt x="13990" y="40290"/>
                    <a:pt x="13391" y="40290"/>
                  </a:cubicBezTo>
                  <a:cubicBezTo>
                    <a:pt x="12793" y="40290"/>
                    <a:pt x="11597" y="40290"/>
                    <a:pt x="10999" y="4029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2" name="Google Shape;1082;p31"/>
          <p:cNvGrpSpPr/>
          <p:nvPr/>
        </p:nvGrpSpPr>
        <p:grpSpPr>
          <a:xfrm flipH="1">
            <a:off x="56804" y="3896807"/>
            <a:ext cx="1126311" cy="1055965"/>
            <a:chOff x="372654" y="3829332"/>
            <a:chExt cx="1126311" cy="1055965"/>
          </a:xfrm>
        </p:grpSpPr>
        <p:sp>
          <p:nvSpPr>
            <p:cNvPr id="1083" name="Google Shape;1083;p31"/>
            <p:cNvSpPr/>
            <p:nvPr/>
          </p:nvSpPr>
          <p:spPr>
            <a:xfrm>
              <a:off x="500491" y="3829332"/>
              <a:ext cx="425976" cy="451364"/>
            </a:xfrm>
            <a:custGeom>
              <a:rect b="b" l="l" r="r" t="t"/>
              <a:pathLst>
                <a:path extrusionOk="0" h="476374" w="449579">
                  <a:moveTo>
                    <a:pt x="449315" y="316631"/>
                  </a:moveTo>
                  <a:cubicBezTo>
                    <a:pt x="446922" y="249024"/>
                    <a:pt x="440939" y="183212"/>
                    <a:pt x="421794" y="129366"/>
                  </a:cubicBezTo>
                  <a:cubicBezTo>
                    <a:pt x="400256" y="69537"/>
                    <a:pt x="362563" y="24666"/>
                    <a:pt x="292564" y="7914"/>
                  </a:cubicBezTo>
                  <a:cubicBezTo>
                    <a:pt x="195641" y="-14821"/>
                    <a:pt x="111282" y="13298"/>
                    <a:pt x="58632" y="68341"/>
                  </a:cubicBezTo>
                  <a:cubicBezTo>
                    <a:pt x="22137" y="106033"/>
                    <a:pt x="0" y="156289"/>
                    <a:pt x="0" y="210734"/>
                  </a:cubicBezTo>
                  <a:cubicBezTo>
                    <a:pt x="0" y="272358"/>
                    <a:pt x="8974" y="330990"/>
                    <a:pt x="53248" y="375263"/>
                  </a:cubicBezTo>
                  <a:cubicBezTo>
                    <a:pt x="62820" y="384836"/>
                    <a:pt x="74188" y="393810"/>
                    <a:pt x="87949" y="402186"/>
                  </a:cubicBezTo>
                  <a:cubicBezTo>
                    <a:pt x="163333" y="448255"/>
                    <a:pt x="219572" y="426118"/>
                    <a:pt x="219572" y="426118"/>
                  </a:cubicBezTo>
                  <a:cubicBezTo>
                    <a:pt x="255470" y="417143"/>
                    <a:pt x="277008" y="420733"/>
                    <a:pt x="269230" y="476374"/>
                  </a:cubicBezTo>
                  <a:cubicBezTo>
                    <a:pt x="281196" y="474579"/>
                    <a:pt x="293760" y="471588"/>
                    <a:pt x="307521" y="468596"/>
                  </a:cubicBezTo>
                  <a:cubicBezTo>
                    <a:pt x="349999" y="458425"/>
                    <a:pt x="398461" y="441673"/>
                    <a:pt x="442734" y="414152"/>
                  </a:cubicBezTo>
                  <a:cubicBezTo>
                    <a:pt x="447520" y="382443"/>
                    <a:pt x="450512" y="348939"/>
                    <a:pt x="449315" y="3166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735489" y="4221880"/>
              <a:ext cx="184235" cy="136051"/>
            </a:xfrm>
            <a:custGeom>
              <a:rect b="b" l="l" r="r" t="t"/>
              <a:pathLst>
                <a:path extrusionOk="0" h="143589" w="194443">
                  <a:moveTo>
                    <a:pt x="59231" y="54444"/>
                  </a:moveTo>
                  <a:cubicBezTo>
                    <a:pt x="46068" y="57436"/>
                    <a:pt x="32906" y="59829"/>
                    <a:pt x="20940" y="62222"/>
                  </a:cubicBezTo>
                  <a:cubicBezTo>
                    <a:pt x="18547" y="79572"/>
                    <a:pt x="13162" y="101709"/>
                    <a:pt x="4188" y="129829"/>
                  </a:cubicBezTo>
                  <a:cubicBezTo>
                    <a:pt x="2991" y="134615"/>
                    <a:pt x="1197" y="138803"/>
                    <a:pt x="0" y="143589"/>
                  </a:cubicBezTo>
                  <a:cubicBezTo>
                    <a:pt x="12564" y="142991"/>
                    <a:pt x="26325" y="141795"/>
                    <a:pt x="40085" y="140000"/>
                  </a:cubicBezTo>
                  <a:cubicBezTo>
                    <a:pt x="82564" y="134615"/>
                    <a:pt x="129231" y="123248"/>
                    <a:pt x="173504" y="102307"/>
                  </a:cubicBezTo>
                  <a:cubicBezTo>
                    <a:pt x="181282" y="70598"/>
                    <a:pt x="189060" y="35897"/>
                    <a:pt x="194444" y="0"/>
                  </a:cubicBezTo>
                  <a:cubicBezTo>
                    <a:pt x="150171" y="27521"/>
                    <a:pt x="101709" y="44273"/>
                    <a:pt x="59231" y="544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667953" y="4318144"/>
              <a:ext cx="831012" cy="567153"/>
            </a:xfrm>
            <a:custGeom>
              <a:rect b="b" l="l" r="r" t="t"/>
              <a:pathLst>
                <a:path extrusionOk="0" h="598578" w="877057">
                  <a:moveTo>
                    <a:pt x="844346" y="114872"/>
                  </a:moveTo>
                  <a:cubicBezTo>
                    <a:pt x="846739" y="87949"/>
                    <a:pt x="824602" y="96923"/>
                    <a:pt x="824602" y="96923"/>
                  </a:cubicBezTo>
                  <a:cubicBezTo>
                    <a:pt x="824602" y="96923"/>
                    <a:pt x="820414" y="62222"/>
                    <a:pt x="791098" y="63419"/>
                  </a:cubicBezTo>
                  <a:cubicBezTo>
                    <a:pt x="761782" y="64615"/>
                    <a:pt x="716910" y="43077"/>
                    <a:pt x="716910" y="43077"/>
                  </a:cubicBezTo>
                  <a:cubicBezTo>
                    <a:pt x="576910" y="-9573"/>
                    <a:pt x="408791" y="7778"/>
                    <a:pt x="330415" y="78376"/>
                  </a:cubicBezTo>
                  <a:cubicBezTo>
                    <a:pt x="275373" y="128034"/>
                    <a:pt x="256826" y="186666"/>
                    <a:pt x="229903" y="142393"/>
                  </a:cubicBezTo>
                  <a:cubicBezTo>
                    <a:pt x="216142" y="119059"/>
                    <a:pt x="229903" y="65812"/>
                    <a:pt x="245458" y="0"/>
                  </a:cubicBezTo>
                  <a:cubicBezTo>
                    <a:pt x="201185" y="21538"/>
                    <a:pt x="154518" y="32308"/>
                    <a:pt x="112040" y="37692"/>
                  </a:cubicBezTo>
                  <a:cubicBezTo>
                    <a:pt x="98279" y="39487"/>
                    <a:pt x="84518" y="40684"/>
                    <a:pt x="71955" y="41282"/>
                  </a:cubicBezTo>
                  <a:cubicBezTo>
                    <a:pt x="47424" y="116666"/>
                    <a:pt x="16912" y="181282"/>
                    <a:pt x="4946" y="251880"/>
                  </a:cubicBezTo>
                  <a:cubicBezTo>
                    <a:pt x="-1037" y="287179"/>
                    <a:pt x="-2233" y="323674"/>
                    <a:pt x="4946" y="363760"/>
                  </a:cubicBezTo>
                  <a:cubicBezTo>
                    <a:pt x="7938" y="382307"/>
                    <a:pt x="12126" y="400255"/>
                    <a:pt x="16912" y="418802"/>
                  </a:cubicBezTo>
                  <a:cubicBezTo>
                    <a:pt x="46826" y="524101"/>
                    <a:pt x="122809" y="617434"/>
                    <a:pt x="384261" y="595298"/>
                  </a:cubicBezTo>
                  <a:cubicBezTo>
                    <a:pt x="665457" y="571366"/>
                    <a:pt x="832978" y="269828"/>
                    <a:pt x="868277" y="183077"/>
                  </a:cubicBezTo>
                  <a:cubicBezTo>
                    <a:pt x="871269" y="175299"/>
                    <a:pt x="873662" y="169316"/>
                    <a:pt x="874858" y="165128"/>
                  </a:cubicBezTo>
                  <a:cubicBezTo>
                    <a:pt x="887422" y="117265"/>
                    <a:pt x="841952" y="141795"/>
                    <a:pt x="844346" y="1148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454788" y="4149111"/>
              <a:ext cx="135439" cy="86051"/>
            </a:xfrm>
            <a:custGeom>
              <a:rect b="b" l="l" r="r" t="t"/>
              <a:pathLst>
                <a:path extrusionOk="0" h="90819" w="142944">
                  <a:moveTo>
                    <a:pt x="15980" y="21244"/>
                  </a:moveTo>
                  <a:cubicBezTo>
                    <a:pt x="15980" y="21244"/>
                    <a:pt x="-24704" y="64321"/>
                    <a:pt x="23758" y="85859"/>
                  </a:cubicBezTo>
                  <a:cubicBezTo>
                    <a:pt x="72219" y="106800"/>
                    <a:pt x="137433" y="57142"/>
                    <a:pt x="142817" y="17056"/>
                  </a:cubicBezTo>
                  <a:cubicBezTo>
                    <a:pt x="147604" y="-23627"/>
                    <a:pt x="15980" y="21244"/>
                    <a:pt x="15980" y="21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465176" y="4137695"/>
              <a:ext cx="106867" cy="75901"/>
            </a:xfrm>
            <a:custGeom>
              <a:rect b="b" l="l" r="r" t="t"/>
              <a:pathLst>
                <a:path extrusionOk="0" h="80107" w="112788">
                  <a:moveTo>
                    <a:pt x="12184" y="17750"/>
                  </a:moveTo>
                  <a:cubicBezTo>
                    <a:pt x="12184" y="17750"/>
                    <a:pt x="-19525" y="55442"/>
                    <a:pt x="19364" y="75186"/>
                  </a:cubicBezTo>
                  <a:cubicBezTo>
                    <a:pt x="58253" y="94929"/>
                    <a:pt x="109107" y="51254"/>
                    <a:pt x="112697" y="15357"/>
                  </a:cubicBezTo>
                  <a:cubicBezTo>
                    <a:pt x="116287" y="-20541"/>
                    <a:pt x="12184" y="17750"/>
                    <a:pt x="12184" y="177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372654" y="4086451"/>
              <a:ext cx="218548" cy="104427"/>
            </a:xfrm>
            <a:custGeom>
              <a:rect b="b" l="l" r="r" t="t"/>
              <a:pathLst>
                <a:path extrusionOk="0" h="110213" w="230657">
                  <a:moveTo>
                    <a:pt x="209854" y="54542"/>
                  </a:moveTo>
                  <a:cubicBezTo>
                    <a:pt x="209854" y="54542"/>
                    <a:pt x="188315" y="696"/>
                    <a:pt x="156008" y="4884"/>
                  </a:cubicBezTo>
                  <a:cubicBezTo>
                    <a:pt x="123102" y="9072"/>
                    <a:pt x="122504" y="24030"/>
                    <a:pt x="81222" y="14457"/>
                  </a:cubicBezTo>
                  <a:cubicBezTo>
                    <a:pt x="39940" y="4884"/>
                    <a:pt x="-9718" y="-17252"/>
                    <a:pt x="1649" y="24628"/>
                  </a:cubicBezTo>
                  <a:cubicBezTo>
                    <a:pt x="12418" y="65910"/>
                    <a:pt x="53700" y="108388"/>
                    <a:pt x="138059" y="110183"/>
                  </a:cubicBezTo>
                  <a:cubicBezTo>
                    <a:pt x="226606" y="111380"/>
                    <a:pt x="254127" y="76679"/>
                    <a:pt x="209854" y="5454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599760" y="4046673"/>
              <a:ext cx="55379" cy="60887"/>
            </a:xfrm>
            <a:custGeom>
              <a:rect b="b" l="l" r="r" t="t"/>
              <a:pathLst>
                <a:path extrusionOk="0" h="64261" w="58448">
                  <a:moveTo>
                    <a:pt x="5799" y="63664"/>
                  </a:moveTo>
                  <a:cubicBezTo>
                    <a:pt x="4602" y="63664"/>
                    <a:pt x="4004" y="63065"/>
                    <a:pt x="3406" y="61869"/>
                  </a:cubicBezTo>
                  <a:cubicBezTo>
                    <a:pt x="2807" y="60672"/>
                    <a:pt x="-4970" y="28963"/>
                    <a:pt x="5201" y="11613"/>
                  </a:cubicBezTo>
                  <a:cubicBezTo>
                    <a:pt x="8192" y="6228"/>
                    <a:pt x="12978" y="2638"/>
                    <a:pt x="18961" y="843"/>
                  </a:cubicBezTo>
                  <a:cubicBezTo>
                    <a:pt x="24944" y="-952"/>
                    <a:pt x="30329" y="245"/>
                    <a:pt x="35115" y="3236"/>
                  </a:cubicBezTo>
                  <a:cubicBezTo>
                    <a:pt x="51867" y="14604"/>
                    <a:pt x="57850" y="49903"/>
                    <a:pt x="58448" y="51698"/>
                  </a:cubicBezTo>
                  <a:cubicBezTo>
                    <a:pt x="58448" y="52894"/>
                    <a:pt x="57850" y="54091"/>
                    <a:pt x="56653" y="54689"/>
                  </a:cubicBezTo>
                  <a:cubicBezTo>
                    <a:pt x="55457" y="54689"/>
                    <a:pt x="54260" y="54091"/>
                    <a:pt x="53662" y="52894"/>
                  </a:cubicBezTo>
                  <a:cubicBezTo>
                    <a:pt x="53662" y="52296"/>
                    <a:pt x="47679" y="18194"/>
                    <a:pt x="32722" y="8023"/>
                  </a:cubicBezTo>
                  <a:cubicBezTo>
                    <a:pt x="29132" y="5630"/>
                    <a:pt x="24944" y="5031"/>
                    <a:pt x="20158" y="6228"/>
                  </a:cubicBezTo>
                  <a:cubicBezTo>
                    <a:pt x="15372" y="7424"/>
                    <a:pt x="11782" y="10416"/>
                    <a:pt x="9389" y="14604"/>
                  </a:cubicBezTo>
                  <a:cubicBezTo>
                    <a:pt x="414" y="30758"/>
                    <a:pt x="8192" y="61270"/>
                    <a:pt x="8192" y="61270"/>
                  </a:cubicBezTo>
                  <a:cubicBezTo>
                    <a:pt x="8790" y="62467"/>
                    <a:pt x="7594" y="63664"/>
                    <a:pt x="6397" y="64262"/>
                  </a:cubicBezTo>
                  <a:cubicBezTo>
                    <a:pt x="6397" y="63664"/>
                    <a:pt x="6397" y="63664"/>
                    <a:pt x="5799" y="636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627634" y="4115925"/>
              <a:ext cx="63456" cy="33575"/>
            </a:xfrm>
            <a:custGeom>
              <a:rect b="b" l="l" r="r" t="t"/>
              <a:pathLst>
                <a:path extrusionOk="0" h="35435" w="66972">
                  <a:moveTo>
                    <a:pt x="66691" y="9641"/>
                  </a:moveTo>
                  <a:cubicBezTo>
                    <a:pt x="69084" y="18615"/>
                    <a:pt x="55922" y="29384"/>
                    <a:pt x="37375" y="33572"/>
                  </a:cubicBezTo>
                  <a:cubicBezTo>
                    <a:pt x="18828" y="37760"/>
                    <a:pt x="2076" y="34769"/>
                    <a:pt x="281" y="25795"/>
                  </a:cubicBezTo>
                  <a:cubicBezTo>
                    <a:pt x="-2112" y="16820"/>
                    <a:pt x="11050" y="6051"/>
                    <a:pt x="29597" y="1863"/>
                  </a:cubicBezTo>
                  <a:cubicBezTo>
                    <a:pt x="48144" y="-2325"/>
                    <a:pt x="64896" y="666"/>
                    <a:pt x="66691" y="96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982945" y="4319277"/>
              <a:ext cx="183828" cy="353546"/>
            </a:xfrm>
            <a:custGeom>
              <a:rect b="b" l="l" r="r" t="t"/>
              <a:pathLst>
                <a:path extrusionOk="0" h="373136" w="194014">
                  <a:moveTo>
                    <a:pt x="185470" y="225555"/>
                  </a:moveTo>
                  <a:cubicBezTo>
                    <a:pt x="210598" y="181880"/>
                    <a:pt x="172307" y="170512"/>
                    <a:pt x="172307" y="170512"/>
                  </a:cubicBezTo>
                  <a:cubicBezTo>
                    <a:pt x="213589" y="104102"/>
                    <a:pt x="152564" y="98718"/>
                    <a:pt x="152564" y="98718"/>
                  </a:cubicBezTo>
                  <a:cubicBezTo>
                    <a:pt x="172906" y="47863"/>
                    <a:pt x="157948" y="17949"/>
                    <a:pt x="135812" y="0"/>
                  </a:cubicBezTo>
                  <a:cubicBezTo>
                    <a:pt x="116666" y="1795"/>
                    <a:pt x="96923" y="2393"/>
                    <a:pt x="76581" y="2991"/>
                  </a:cubicBezTo>
                  <a:cubicBezTo>
                    <a:pt x="61624" y="3590"/>
                    <a:pt x="43077" y="5983"/>
                    <a:pt x="23333" y="10769"/>
                  </a:cubicBezTo>
                  <a:cubicBezTo>
                    <a:pt x="47863" y="7778"/>
                    <a:pt x="72393" y="16154"/>
                    <a:pt x="81367" y="54444"/>
                  </a:cubicBezTo>
                  <a:cubicBezTo>
                    <a:pt x="99316" y="105897"/>
                    <a:pt x="10171" y="137008"/>
                    <a:pt x="10171" y="137008"/>
                  </a:cubicBezTo>
                  <a:cubicBezTo>
                    <a:pt x="10171" y="137008"/>
                    <a:pt x="142393" y="125641"/>
                    <a:pt x="63418" y="212991"/>
                  </a:cubicBezTo>
                  <a:cubicBezTo>
                    <a:pt x="63418" y="212991"/>
                    <a:pt x="90342" y="221367"/>
                    <a:pt x="101111" y="237521"/>
                  </a:cubicBezTo>
                  <a:cubicBezTo>
                    <a:pt x="108889" y="248888"/>
                    <a:pt x="107692" y="264444"/>
                    <a:pt x="83162" y="283589"/>
                  </a:cubicBezTo>
                  <a:cubicBezTo>
                    <a:pt x="83162" y="283589"/>
                    <a:pt x="120256" y="333845"/>
                    <a:pt x="53846" y="337435"/>
                  </a:cubicBezTo>
                  <a:cubicBezTo>
                    <a:pt x="53846" y="337435"/>
                    <a:pt x="63418" y="369743"/>
                    <a:pt x="40684" y="369743"/>
                  </a:cubicBezTo>
                  <a:cubicBezTo>
                    <a:pt x="26325" y="369743"/>
                    <a:pt x="12564" y="369144"/>
                    <a:pt x="0" y="368546"/>
                  </a:cubicBezTo>
                  <a:cubicBezTo>
                    <a:pt x="5385" y="369743"/>
                    <a:pt x="10769" y="370341"/>
                    <a:pt x="16752" y="370939"/>
                  </a:cubicBezTo>
                  <a:cubicBezTo>
                    <a:pt x="58632" y="376324"/>
                    <a:pt x="101111" y="371537"/>
                    <a:pt x="142393" y="359572"/>
                  </a:cubicBezTo>
                  <a:cubicBezTo>
                    <a:pt x="212991" y="300939"/>
                    <a:pt x="178889" y="235128"/>
                    <a:pt x="178889" y="235128"/>
                  </a:cubicBezTo>
                  <a:cubicBezTo>
                    <a:pt x="181282" y="232136"/>
                    <a:pt x="183675" y="228546"/>
                    <a:pt x="185470" y="2255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1112053" y="4309084"/>
              <a:ext cx="127594" cy="351465"/>
            </a:xfrm>
            <a:custGeom>
              <a:rect b="b" l="l" r="r" t="t"/>
              <a:pathLst>
                <a:path extrusionOk="0" h="370939" w="134664">
                  <a:moveTo>
                    <a:pt x="5983" y="370939"/>
                  </a:moveTo>
                  <a:cubicBezTo>
                    <a:pt x="52051" y="357777"/>
                    <a:pt x="95726" y="335640"/>
                    <a:pt x="134615" y="309914"/>
                  </a:cubicBezTo>
                  <a:cubicBezTo>
                    <a:pt x="135812" y="284187"/>
                    <a:pt x="114872" y="272820"/>
                    <a:pt x="114872" y="272820"/>
                  </a:cubicBezTo>
                  <a:cubicBezTo>
                    <a:pt x="138205" y="236923"/>
                    <a:pt x="132820" y="217179"/>
                    <a:pt x="128632" y="210000"/>
                  </a:cubicBezTo>
                  <a:cubicBezTo>
                    <a:pt x="127436" y="207606"/>
                    <a:pt x="126239" y="206410"/>
                    <a:pt x="126239" y="206410"/>
                  </a:cubicBezTo>
                  <a:cubicBezTo>
                    <a:pt x="141795" y="169914"/>
                    <a:pt x="123248" y="144188"/>
                    <a:pt x="123248" y="144188"/>
                  </a:cubicBezTo>
                  <a:cubicBezTo>
                    <a:pt x="150171" y="98119"/>
                    <a:pt x="106495" y="70598"/>
                    <a:pt x="106495" y="70598"/>
                  </a:cubicBezTo>
                  <a:cubicBezTo>
                    <a:pt x="114273" y="34701"/>
                    <a:pt x="102906" y="13162"/>
                    <a:pt x="87949" y="0"/>
                  </a:cubicBezTo>
                  <a:cubicBezTo>
                    <a:pt x="61026" y="4786"/>
                    <a:pt x="31111" y="8376"/>
                    <a:pt x="0" y="10769"/>
                  </a:cubicBezTo>
                  <a:cubicBezTo>
                    <a:pt x="21539" y="28120"/>
                    <a:pt x="36496" y="58632"/>
                    <a:pt x="16752" y="109487"/>
                  </a:cubicBezTo>
                  <a:cubicBezTo>
                    <a:pt x="16752" y="109487"/>
                    <a:pt x="77778" y="114872"/>
                    <a:pt x="36496" y="181282"/>
                  </a:cubicBezTo>
                  <a:cubicBezTo>
                    <a:pt x="36496" y="181282"/>
                    <a:pt x="74786" y="192649"/>
                    <a:pt x="49658" y="236324"/>
                  </a:cubicBezTo>
                  <a:cubicBezTo>
                    <a:pt x="47863" y="239914"/>
                    <a:pt x="45470" y="242905"/>
                    <a:pt x="43077" y="247094"/>
                  </a:cubicBezTo>
                  <a:cubicBezTo>
                    <a:pt x="41880" y="246495"/>
                    <a:pt x="76581" y="312905"/>
                    <a:pt x="5983" y="3709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853856" y="4329512"/>
              <a:ext cx="229198" cy="340652"/>
            </a:xfrm>
            <a:custGeom>
              <a:rect b="b" l="l" r="r" t="t"/>
              <a:pathLst>
                <a:path extrusionOk="0" h="359527" w="241898">
                  <a:moveTo>
                    <a:pt x="237502" y="227305"/>
                  </a:moveTo>
                  <a:cubicBezTo>
                    <a:pt x="226733" y="211151"/>
                    <a:pt x="199810" y="202775"/>
                    <a:pt x="199810" y="202775"/>
                  </a:cubicBezTo>
                  <a:cubicBezTo>
                    <a:pt x="278784" y="115425"/>
                    <a:pt x="146562" y="126793"/>
                    <a:pt x="146562" y="126793"/>
                  </a:cubicBezTo>
                  <a:cubicBezTo>
                    <a:pt x="146562" y="126793"/>
                    <a:pt x="235707" y="96280"/>
                    <a:pt x="217759" y="44229"/>
                  </a:cubicBezTo>
                  <a:cubicBezTo>
                    <a:pt x="209383" y="5938"/>
                    <a:pt x="184255" y="-2438"/>
                    <a:pt x="159725" y="554"/>
                  </a:cubicBezTo>
                  <a:cubicBezTo>
                    <a:pt x="112460" y="12520"/>
                    <a:pt x="59212" y="39443"/>
                    <a:pt x="26905" y="86109"/>
                  </a:cubicBezTo>
                  <a:cubicBezTo>
                    <a:pt x="13144" y="106451"/>
                    <a:pt x="2973" y="137562"/>
                    <a:pt x="580" y="172263"/>
                  </a:cubicBezTo>
                  <a:cubicBezTo>
                    <a:pt x="-4805" y="247049"/>
                    <a:pt x="26306" y="336194"/>
                    <a:pt x="136391" y="358331"/>
                  </a:cubicBezTo>
                  <a:cubicBezTo>
                    <a:pt x="148955" y="358929"/>
                    <a:pt x="162716" y="359527"/>
                    <a:pt x="177075" y="359527"/>
                  </a:cubicBezTo>
                  <a:cubicBezTo>
                    <a:pt x="199810" y="359527"/>
                    <a:pt x="190237" y="327220"/>
                    <a:pt x="190237" y="327220"/>
                  </a:cubicBezTo>
                  <a:cubicBezTo>
                    <a:pt x="256647" y="324228"/>
                    <a:pt x="219554" y="273374"/>
                    <a:pt x="219554" y="273374"/>
                  </a:cubicBezTo>
                  <a:cubicBezTo>
                    <a:pt x="244682" y="254228"/>
                    <a:pt x="245280" y="238673"/>
                    <a:pt x="237502" y="2273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1245690" y="4259618"/>
              <a:ext cx="154350" cy="270603"/>
            </a:xfrm>
            <a:custGeom>
              <a:rect b="b" l="l" r="r" t="t"/>
              <a:pathLst>
                <a:path extrusionOk="0" h="285597" w="162902">
                  <a:moveTo>
                    <a:pt x="139999" y="83974"/>
                  </a:moveTo>
                  <a:cubicBezTo>
                    <a:pt x="139999" y="83974"/>
                    <a:pt x="151367" y="3205"/>
                    <a:pt x="120854" y="35513"/>
                  </a:cubicBezTo>
                  <a:cubicBezTo>
                    <a:pt x="120854" y="35513"/>
                    <a:pt x="120854" y="-22521"/>
                    <a:pt x="75384" y="9786"/>
                  </a:cubicBezTo>
                  <a:cubicBezTo>
                    <a:pt x="58632" y="21752"/>
                    <a:pt x="32307" y="32521"/>
                    <a:pt x="0" y="40897"/>
                  </a:cubicBezTo>
                  <a:cubicBezTo>
                    <a:pt x="22136" y="46880"/>
                    <a:pt x="51453" y="63034"/>
                    <a:pt x="44273" y="105512"/>
                  </a:cubicBezTo>
                  <a:cubicBezTo>
                    <a:pt x="44273" y="105512"/>
                    <a:pt x="89743" y="124658"/>
                    <a:pt x="65812" y="164145"/>
                  </a:cubicBezTo>
                  <a:cubicBezTo>
                    <a:pt x="65812" y="164145"/>
                    <a:pt x="86153" y="183888"/>
                    <a:pt x="72991" y="214401"/>
                  </a:cubicBezTo>
                  <a:cubicBezTo>
                    <a:pt x="72991" y="214401"/>
                    <a:pt x="73589" y="214999"/>
                    <a:pt x="74786" y="216196"/>
                  </a:cubicBezTo>
                  <a:cubicBezTo>
                    <a:pt x="78974" y="220982"/>
                    <a:pt x="88547" y="236538"/>
                    <a:pt x="65812" y="269444"/>
                  </a:cubicBezTo>
                  <a:cubicBezTo>
                    <a:pt x="65812" y="269444"/>
                    <a:pt x="78376" y="273632"/>
                    <a:pt x="84359" y="285597"/>
                  </a:cubicBezTo>
                  <a:cubicBezTo>
                    <a:pt x="110683" y="257478"/>
                    <a:pt x="130427" y="229957"/>
                    <a:pt x="139999" y="206623"/>
                  </a:cubicBezTo>
                  <a:cubicBezTo>
                    <a:pt x="147777" y="188675"/>
                    <a:pt x="153162" y="171923"/>
                    <a:pt x="156751" y="156965"/>
                  </a:cubicBezTo>
                  <a:cubicBezTo>
                    <a:pt x="171709" y="97735"/>
                    <a:pt x="156751" y="66026"/>
                    <a:pt x="139999" y="839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1194727" y="4298891"/>
              <a:ext cx="130382" cy="304414"/>
            </a:xfrm>
            <a:custGeom>
              <a:rect b="b" l="l" r="r" t="t"/>
              <a:pathLst>
                <a:path extrusionOk="0" h="321281" w="137606">
                  <a:moveTo>
                    <a:pt x="119658" y="228546"/>
                  </a:moveTo>
                  <a:cubicBezTo>
                    <a:pt x="142393" y="195640"/>
                    <a:pt x="132820" y="180085"/>
                    <a:pt x="128632" y="175299"/>
                  </a:cubicBezTo>
                  <a:cubicBezTo>
                    <a:pt x="127436" y="174102"/>
                    <a:pt x="126837" y="173504"/>
                    <a:pt x="126837" y="173504"/>
                  </a:cubicBezTo>
                  <a:cubicBezTo>
                    <a:pt x="139999" y="142393"/>
                    <a:pt x="119658" y="123248"/>
                    <a:pt x="119658" y="123248"/>
                  </a:cubicBezTo>
                  <a:cubicBezTo>
                    <a:pt x="143589" y="83760"/>
                    <a:pt x="98119" y="64615"/>
                    <a:pt x="98119" y="64615"/>
                  </a:cubicBezTo>
                  <a:cubicBezTo>
                    <a:pt x="105299" y="22137"/>
                    <a:pt x="76581" y="5983"/>
                    <a:pt x="53846" y="0"/>
                  </a:cubicBezTo>
                  <a:cubicBezTo>
                    <a:pt x="37692" y="4188"/>
                    <a:pt x="19145" y="8376"/>
                    <a:pt x="0" y="11367"/>
                  </a:cubicBezTo>
                  <a:cubicBezTo>
                    <a:pt x="14957" y="24530"/>
                    <a:pt x="26325" y="46068"/>
                    <a:pt x="18547" y="81965"/>
                  </a:cubicBezTo>
                  <a:cubicBezTo>
                    <a:pt x="18547" y="81965"/>
                    <a:pt x="62222" y="109487"/>
                    <a:pt x="35299" y="155555"/>
                  </a:cubicBezTo>
                  <a:cubicBezTo>
                    <a:pt x="35299" y="155555"/>
                    <a:pt x="53846" y="181282"/>
                    <a:pt x="38290" y="217777"/>
                  </a:cubicBezTo>
                  <a:cubicBezTo>
                    <a:pt x="38290" y="217777"/>
                    <a:pt x="39487" y="218974"/>
                    <a:pt x="40684" y="221367"/>
                  </a:cubicBezTo>
                  <a:cubicBezTo>
                    <a:pt x="44872" y="228546"/>
                    <a:pt x="50855" y="248290"/>
                    <a:pt x="26923" y="284187"/>
                  </a:cubicBezTo>
                  <a:cubicBezTo>
                    <a:pt x="26923" y="284187"/>
                    <a:pt x="47863" y="295555"/>
                    <a:pt x="46666" y="321281"/>
                  </a:cubicBezTo>
                  <a:cubicBezTo>
                    <a:pt x="81965" y="297948"/>
                    <a:pt x="112478" y="271025"/>
                    <a:pt x="137606" y="244700"/>
                  </a:cubicBezTo>
                  <a:cubicBezTo>
                    <a:pt x="131624" y="232734"/>
                    <a:pt x="119658" y="228546"/>
                    <a:pt x="119658" y="228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6" name="Google Shape;1096;p31"/>
          <p:cNvSpPr txBox="1"/>
          <p:nvPr>
            <p:ph type="title"/>
          </p:nvPr>
        </p:nvSpPr>
        <p:spPr>
          <a:xfrm>
            <a:off x="670900" y="256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Breakdown</a:t>
            </a:r>
            <a:endParaRPr/>
          </a:p>
        </p:txBody>
      </p:sp>
      <p:sp>
        <p:nvSpPr>
          <p:cNvPr id="1097" name="Google Shape;1097;p31"/>
          <p:cNvSpPr txBox="1"/>
          <p:nvPr/>
        </p:nvSpPr>
        <p:spPr>
          <a:xfrm>
            <a:off x="1312913" y="829350"/>
            <a:ext cx="645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We plan to host our educational software online with the goal of making learning about ducks as fun as possible.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098" name="Google Shape;1098;p31"/>
          <p:cNvSpPr txBox="1"/>
          <p:nvPr/>
        </p:nvSpPr>
        <p:spPr>
          <a:xfrm>
            <a:off x="1312913" y="1368750"/>
            <a:ext cx="686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Eggsplore Oasis: A Nestacular Adventure is born! A web based game that will teach users about ducks.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099" name="Google Shape;1099;p31"/>
          <p:cNvSpPr txBox="1"/>
          <p:nvPr/>
        </p:nvSpPr>
        <p:spPr>
          <a:xfrm>
            <a:off x="1312913" y="1884000"/>
            <a:ext cx="66249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The project idea is to make a website where users can go through educational modules in the form of games.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Users will create an account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○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Account creation will prompt users to design their own personal sprite which will be their character throughout the game.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○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The game board will show all active users sprites, with each users username displayed above it.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The game board will be: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○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A water based map of Eggsplore Oasis with 3 islands.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○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Each island will have multiple entrances to different games.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○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Users will be able to trigger the beginning of a game when they menuever their sprite to the entrance of a game.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grpSp>
        <p:nvGrpSpPr>
          <p:cNvPr id="1100" name="Google Shape;1100;p31"/>
          <p:cNvGrpSpPr/>
          <p:nvPr/>
        </p:nvGrpSpPr>
        <p:grpSpPr>
          <a:xfrm>
            <a:off x="964377" y="963717"/>
            <a:ext cx="348547" cy="346854"/>
            <a:chOff x="6409689" y="3330293"/>
            <a:chExt cx="404911" cy="402944"/>
          </a:xfrm>
        </p:grpSpPr>
        <p:sp>
          <p:nvSpPr>
            <p:cNvPr id="1101" name="Google Shape;1101;p31"/>
            <p:cNvSpPr/>
            <p:nvPr/>
          </p:nvSpPr>
          <p:spPr>
            <a:xfrm>
              <a:off x="6467543" y="3553774"/>
              <a:ext cx="224896" cy="131077"/>
            </a:xfrm>
            <a:custGeom>
              <a:rect b="b" l="l" r="r" t="t"/>
              <a:pathLst>
                <a:path extrusionOk="0" h="131077" w="224896">
                  <a:moveTo>
                    <a:pt x="149950" y="181"/>
                  </a:moveTo>
                  <a:cubicBezTo>
                    <a:pt x="131614" y="1709"/>
                    <a:pt x="116844" y="9349"/>
                    <a:pt x="102582" y="16989"/>
                  </a:cubicBezTo>
                  <a:cubicBezTo>
                    <a:pt x="94433" y="21064"/>
                    <a:pt x="86793" y="25138"/>
                    <a:pt x="79153" y="28194"/>
                  </a:cubicBezTo>
                  <a:cubicBezTo>
                    <a:pt x="59290" y="35325"/>
                    <a:pt x="37898" y="36853"/>
                    <a:pt x="13451" y="33797"/>
                  </a:cubicBezTo>
                  <a:cubicBezTo>
                    <a:pt x="9376" y="33287"/>
                    <a:pt x="5302" y="34815"/>
                    <a:pt x="2755" y="37871"/>
                  </a:cubicBezTo>
                  <a:cubicBezTo>
                    <a:pt x="208" y="40927"/>
                    <a:pt x="-810" y="45511"/>
                    <a:pt x="718" y="49077"/>
                  </a:cubicBezTo>
                  <a:cubicBezTo>
                    <a:pt x="9376" y="74543"/>
                    <a:pt x="25675" y="96443"/>
                    <a:pt x="44520" y="108158"/>
                  </a:cubicBezTo>
                  <a:cubicBezTo>
                    <a:pt x="56234" y="115288"/>
                    <a:pt x="72533" y="121910"/>
                    <a:pt x="91377" y="125984"/>
                  </a:cubicBezTo>
                  <a:cubicBezTo>
                    <a:pt x="99526" y="127512"/>
                    <a:pt x="116334" y="131077"/>
                    <a:pt x="136198" y="131077"/>
                  </a:cubicBezTo>
                  <a:cubicBezTo>
                    <a:pt x="157589" y="131077"/>
                    <a:pt x="182037" y="127003"/>
                    <a:pt x="200373" y="113251"/>
                  </a:cubicBezTo>
                  <a:cubicBezTo>
                    <a:pt x="215143" y="102555"/>
                    <a:pt x="223292" y="86257"/>
                    <a:pt x="224820" y="67412"/>
                  </a:cubicBezTo>
                  <a:cubicBezTo>
                    <a:pt x="225330" y="57735"/>
                    <a:pt x="223292" y="48058"/>
                    <a:pt x="218708" y="38381"/>
                  </a:cubicBezTo>
                  <a:cubicBezTo>
                    <a:pt x="205975" y="13424"/>
                    <a:pt x="178471" y="-1856"/>
                    <a:pt x="149950" y="181"/>
                  </a:cubicBezTo>
                  <a:close/>
                  <a:moveTo>
                    <a:pt x="200373" y="65884"/>
                  </a:moveTo>
                  <a:cubicBezTo>
                    <a:pt x="199354" y="78108"/>
                    <a:pt x="194770" y="87785"/>
                    <a:pt x="185602" y="94406"/>
                  </a:cubicBezTo>
                  <a:cubicBezTo>
                    <a:pt x="167776" y="107649"/>
                    <a:pt x="132632" y="111214"/>
                    <a:pt x="95961" y="103065"/>
                  </a:cubicBezTo>
                  <a:cubicBezTo>
                    <a:pt x="80173" y="99499"/>
                    <a:pt x="65911" y="94406"/>
                    <a:pt x="56743" y="88294"/>
                  </a:cubicBezTo>
                  <a:cubicBezTo>
                    <a:pt x="46557" y="81673"/>
                    <a:pt x="37389" y="71487"/>
                    <a:pt x="30259" y="58753"/>
                  </a:cubicBezTo>
                  <a:cubicBezTo>
                    <a:pt x="50632" y="59263"/>
                    <a:pt x="68967" y="56716"/>
                    <a:pt x="86793" y="50604"/>
                  </a:cubicBezTo>
                  <a:cubicBezTo>
                    <a:pt x="96471" y="47039"/>
                    <a:pt x="105129" y="42455"/>
                    <a:pt x="113788" y="37871"/>
                  </a:cubicBezTo>
                  <a:cubicBezTo>
                    <a:pt x="126521" y="31250"/>
                    <a:pt x="138745" y="24629"/>
                    <a:pt x="151987" y="23610"/>
                  </a:cubicBezTo>
                  <a:cubicBezTo>
                    <a:pt x="171341" y="22082"/>
                    <a:pt x="189167" y="32269"/>
                    <a:pt x="197317" y="48567"/>
                  </a:cubicBezTo>
                  <a:cubicBezTo>
                    <a:pt x="199863" y="54679"/>
                    <a:pt x="200882" y="60791"/>
                    <a:pt x="200373" y="65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6409689" y="3330293"/>
              <a:ext cx="404911" cy="402944"/>
            </a:xfrm>
            <a:custGeom>
              <a:rect b="b" l="l" r="r" t="t"/>
              <a:pathLst>
                <a:path extrusionOk="0" h="402944" w="404911">
                  <a:moveTo>
                    <a:pt x="401346" y="67300"/>
                  </a:moveTo>
                  <a:cubicBezTo>
                    <a:pt x="399309" y="64753"/>
                    <a:pt x="395744" y="63226"/>
                    <a:pt x="392688" y="63226"/>
                  </a:cubicBezTo>
                  <a:lnTo>
                    <a:pt x="330041" y="63226"/>
                  </a:lnTo>
                  <a:cubicBezTo>
                    <a:pt x="324948" y="52020"/>
                    <a:pt x="317817" y="41325"/>
                    <a:pt x="308650" y="32157"/>
                  </a:cubicBezTo>
                  <a:cubicBezTo>
                    <a:pt x="289295" y="12803"/>
                    <a:pt x="264338" y="1598"/>
                    <a:pt x="237345" y="70"/>
                  </a:cubicBezTo>
                  <a:cubicBezTo>
                    <a:pt x="207804" y="-949"/>
                    <a:pt x="180300" y="9237"/>
                    <a:pt x="158909" y="29610"/>
                  </a:cubicBezTo>
                  <a:cubicBezTo>
                    <a:pt x="137517" y="49983"/>
                    <a:pt x="126312" y="77487"/>
                    <a:pt x="126312" y="106518"/>
                  </a:cubicBezTo>
                  <a:cubicBezTo>
                    <a:pt x="126312" y="136568"/>
                    <a:pt x="139045" y="165090"/>
                    <a:pt x="160946" y="184954"/>
                  </a:cubicBezTo>
                  <a:cubicBezTo>
                    <a:pt x="150250" y="191066"/>
                    <a:pt x="134461" y="197687"/>
                    <a:pt x="114597" y="197177"/>
                  </a:cubicBezTo>
                  <a:cubicBezTo>
                    <a:pt x="86075" y="196668"/>
                    <a:pt x="66212" y="182407"/>
                    <a:pt x="59081" y="176295"/>
                  </a:cubicBezTo>
                  <a:cubicBezTo>
                    <a:pt x="57044" y="174258"/>
                    <a:pt x="53988" y="173749"/>
                    <a:pt x="51441" y="173749"/>
                  </a:cubicBezTo>
                  <a:cubicBezTo>
                    <a:pt x="44820" y="173749"/>
                    <a:pt x="28522" y="175277"/>
                    <a:pt x="15280" y="189028"/>
                  </a:cubicBezTo>
                  <a:cubicBezTo>
                    <a:pt x="5602" y="198706"/>
                    <a:pt x="0" y="211439"/>
                    <a:pt x="0" y="225190"/>
                  </a:cubicBezTo>
                  <a:lnTo>
                    <a:pt x="0" y="240979"/>
                  </a:lnTo>
                  <a:cubicBezTo>
                    <a:pt x="0" y="330111"/>
                    <a:pt x="72833" y="402944"/>
                    <a:pt x="161965" y="402944"/>
                  </a:cubicBezTo>
                  <a:lnTo>
                    <a:pt x="237854" y="402944"/>
                  </a:lnTo>
                  <a:cubicBezTo>
                    <a:pt x="267904" y="402944"/>
                    <a:pt x="296935" y="391739"/>
                    <a:pt x="318836" y="371366"/>
                  </a:cubicBezTo>
                  <a:cubicBezTo>
                    <a:pt x="341246" y="350484"/>
                    <a:pt x="354489" y="322980"/>
                    <a:pt x="355507" y="292930"/>
                  </a:cubicBezTo>
                  <a:cubicBezTo>
                    <a:pt x="357036" y="259315"/>
                    <a:pt x="343793" y="227228"/>
                    <a:pt x="319346" y="204308"/>
                  </a:cubicBezTo>
                  <a:cubicBezTo>
                    <a:pt x="310687" y="196159"/>
                    <a:pt x="309159" y="181898"/>
                    <a:pt x="316799" y="172730"/>
                  </a:cubicBezTo>
                  <a:cubicBezTo>
                    <a:pt x="322911" y="165600"/>
                    <a:pt x="327495" y="157450"/>
                    <a:pt x="331060" y="148792"/>
                  </a:cubicBezTo>
                  <a:cubicBezTo>
                    <a:pt x="368750" y="143699"/>
                    <a:pt x="399818" y="113649"/>
                    <a:pt x="404911" y="75959"/>
                  </a:cubicBezTo>
                  <a:cubicBezTo>
                    <a:pt x="404911" y="73412"/>
                    <a:pt x="403893" y="69847"/>
                    <a:pt x="401346" y="67300"/>
                  </a:cubicBezTo>
                  <a:lnTo>
                    <a:pt x="401346" y="67300"/>
                  </a:lnTo>
                  <a:close/>
                  <a:moveTo>
                    <a:pt x="297954" y="158469"/>
                  </a:moveTo>
                  <a:cubicBezTo>
                    <a:pt x="282674" y="177314"/>
                    <a:pt x="285221" y="205327"/>
                    <a:pt x="303047" y="222134"/>
                  </a:cubicBezTo>
                  <a:cubicBezTo>
                    <a:pt x="322401" y="239961"/>
                    <a:pt x="333097" y="265936"/>
                    <a:pt x="332079" y="292421"/>
                  </a:cubicBezTo>
                  <a:cubicBezTo>
                    <a:pt x="330041" y="340297"/>
                    <a:pt x="287767" y="379515"/>
                    <a:pt x="237854" y="379515"/>
                  </a:cubicBezTo>
                  <a:lnTo>
                    <a:pt x="161965" y="379515"/>
                  </a:lnTo>
                  <a:cubicBezTo>
                    <a:pt x="85566" y="379515"/>
                    <a:pt x="23429" y="317378"/>
                    <a:pt x="23429" y="240979"/>
                  </a:cubicBezTo>
                  <a:lnTo>
                    <a:pt x="23429" y="225190"/>
                  </a:lnTo>
                  <a:cubicBezTo>
                    <a:pt x="23429" y="217550"/>
                    <a:pt x="26485" y="210929"/>
                    <a:pt x="31578" y="205836"/>
                  </a:cubicBezTo>
                  <a:cubicBezTo>
                    <a:pt x="36671" y="200743"/>
                    <a:pt x="43292" y="198706"/>
                    <a:pt x="47367" y="198196"/>
                  </a:cubicBezTo>
                  <a:cubicBezTo>
                    <a:pt x="60100" y="207873"/>
                    <a:pt x="83020" y="221116"/>
                    <a:pt x="114088" y="221625"/>
                  </a:cubicBezTo>
                  <a:cubicBezTo>
                    <a:pt x="114597" y="221625"/>
                    <a:pt x="115107" y="221625"/>
                    <a:pt x="115616" y="221625"/>
                  </a:cubicBezTo>
                  <a:cubicBezTo>
                    <a:pt x="152287" y="221625"/>
                    <a:pt x="178263" y="203289"/>
                    <a:pt x="187940" y="195140"/>
                  </a:cubicBezTo>
                  <a:cubicBezTo>
                    <a:pt x="190996" y="192594"/>
                    <a:pt x="192524" y="189028"/>
                    <a:pt x="192015" y="185463"/>
                  </a:cubicBezTo>
                  <a:cubicBezTo>
                    <a:pt x="192015" y="181898"/>
                    <a:pt x="189977" y="178333"/>
                    <a:pt x="186922" y="176295"/>
                  </a:cubicBezTo>
                  <a:cubicBezTo>
                    <a:pt x="163493" y="161016"/>
                    <a:pt x="149741" y="135040"/>
                    <a:pt x="149741" y="107028"/>
                  </a:cubicBezTo>
                  <a:cubicBezTo>
                    <a:pt x="149741" y="84108"/>
                    <a:pt x="158909" y="62716"/>
                    <a:pt x="175207" y="46927"/>
                  </a:cubicBezTo>
                  <a:cubicBezTo>
                    <a:pt x="191506" y="31138"/>
                    <a:pt x="213406" y="22989"/>
                    <a:pt x="236326" y="24008"/>
                  </a:cubicBezTo>
                  <a:cubicBezTo>
                    <a:pt x="279109" y="25536"/>
                    <a:pt x="314762" y="61698"/>
                    <a:pt x="315780" y="104481"/>
                  </a:cubicBezTo>
                  <a:cubicBezTo>
                    <a:pt x="316290" y="124344"/>
                    <a:pt x="310178" y="143189"/>
                    <a:pt x="297954" y="158469"/>
                  </a:cubicBezTo>
                  <a:lnTo>
                    <a:pt x="297954" y="158469"/>
                  </a:lnTo>
                  <a:close/>
                  <a:moveTo>
                    <a:pt x="338190" y="123835"/>
                  </a:moveTo>
                  <a:cubicBezTo>
                    <a:pt x="339209" y="117214"/>
                    <a:pt x="339718" y="110593"/>
                    <a:pt x="339718" y="103971"/>
                  </a:cubicBezTo>
                  <a:cubicBezTo>
                    <a:pt x="339718" y="98369"/>
                    <a:pt x="338699" y="92766"/>
                    <a:pt x="337681" y="87164"/>
                  </a:cubicBezTo>
                  <a:lnTo>
                    <a:pt x="377409" y="87164"/>
                  </a:lnTo>
                  <a:cubicBezTo>
                    <a:pt x="370787" y="104481"/>
                    <a:pt x="356526" y="117723"/>
                    <a:pt x="338190" y="123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6658747" y="3405743"/>
              <a:ext cx="23428" cy="23428"/>
            </a:xfrm>
            <a:custGeom>
              <a:rect b="b" l="l" r="r" t="t"/>
              <a:pathLst>
                <a:path extrusionOk="0" h="23428" w="23428">
                  <a:moveTo>
                    <a:pt x="23429" y="11714"/>
                  </a:moveTo>
                  <a:cubicBezTo>
                    <a:pt x="23429" y="18184"/>
                    <a:pt x="18184" y="23429"/>
                    <a:pt x="11714" y="23429"/>
                  </a:cubicBezTo>
                  <a:cubicBezTo>
                    <a:pt x="5244" y="23429"/>
                    <a:pt x="-1" y="18184"/>
                    <a:pt x="-1" y="11714"/>
                  </a:cubicBezTo>
                  <a:cubicBezTo>
                    <a:pt x="-1" y="5245"/>
                    <a:pt x="5244" y="0"/>
                    <a:pt x="11714" y="0"/>
                  </a:cubicBezTo>
                  <a:cubicBezTo>
                    <a:pt x="18184" y="0"/>
                    <a:pt x="23429" y="5245"/>
                    <a:pt x="23429" y="11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4" name="Google Shape;1104;p31"/>
          <p:cNvGrpSpPr/>
          <p:nvPr/>
        </p:nvGrpSpPr>
        <p:grpSpPr>
          <a:xfrm>
            <a:off x="964377" y="1491042"/>
            <a:ext cx="348547" cy="346854"/>
            <a:chOff x="6409689" y="3330293"/>
            <a:chExt cx="404911" cy="402944"/>
          </a:xfrm>
        </p:grpSpPr>
        <p:sp>
          <p:nvSpPr>
            <p:cNvPr id="1105" name="Google Shape;1105;p31"/>
            <p:cNvSpPr/>
            <p:nvPr/>
          </p:nvSpPr>
          <p:spPr>
            <a:xfrm>
              <a:off x="6467543" y="3553774"/>
              <a:ext cx="224896" cy="131077"/>
            </a:xfrm>
            <a:custGeom>
              <a:rect b="b" l="l" r="r" t="t"/>
              <a:pathLst>
                <a:path extrusionOk="0" h="131077" w="224896">
                  <a:moveTo>
                    <a:pt x="149950" y="181"/>
                  </a:moveTo>
                  <a:cubicBezTo>
                    <a:pt x="131614" y="1709"/>
                    <a:pt x="116844" y="9349"/>
                    <a:pt x="102582" y="16989"/>
                  </a:cubicBezTo>
                  <a:cubicBezTo>
                    <a:pt x="94433" y="21064"/>
                    <a:pt x="86793" y="25138"/>
                    <a:pt x="79153" y="28194"/>
                  </a:cubicBezTo>
                  <a:cubicBezTo>
                    <a:pt x="59290" y="35325"/>
                    <a:pt x="37898" y="36853"/>
                    <a:pt x="13451" y="33797"/>
                  </a:cubicBezTo>
                  <a:cubicBezTo>
                    <a:pt x="9376" y="33287"/>
                    <a:pt x="5302" y="34815"/>
                    <a:pt x="2755" y="37871"/>
                  </a:cubicBezTo>
                  <a:cubicBezTo>
                    <a:pt x="208" y="40927"/>
                    <a:pt x="-810" y="45511"/>
                    <a:pt x="718" y="49077"/>
                  </a:cubicBezTo>
                  <a:cubicBezTo>
                    <a:pt x="9376" y="74543"/>
                    <a:pt x="25675" y="96443"/>
                    <a:pt x="44520" y="108158"/>
                  </a:cubicBezTo>
                  <a:cubicBezTo>
                    <a:pt x="56234" y="115288"/>
                    <a:pt x="72533" y="121910"/>
                    <a:pt x="91377" y="125984"/>
                  </a:cubicBezTo>
                  <a:cubicBezTo>
                    <a:pt x="99526" y="127512"/>
                    <a:pt x="116334" y="131077"/>
                    <a:pt x="136198" y="131077"/>
                  </a:cubicBezTo>
                  <a:cubicBezTo>
                    <a:pt x="157589" y="131077"/>
                    <a:pt x="182037" y="127003"/>
                    <a:pt x="200373" y="113251"/>
                  </a:cubicBezTo>
                  <a:cubicBezTo>
                    <a:pt x="215143" y="102555"/>
                    <a:pt x="223292" y="86257"/>
                    <a:pt x="224820" y="67412"/>
                  </a:cubicBezTo>
                  <a:cubicBezTo>
                    <a:pt x="225330" y="57735"/>
                    <a:pt x="223292" y="48058"/>
                    <a:pt x="218708" y="38381"/>
                  </a:cubicBezTo>
                  <a:cubicBezTo>
                    <a:pt x="205975" y="13424"/>
                    <a:pt x="178471" y="-1856"/>
                    <a:pt x="149950" y="181"/>
                  </a:cubicBezTo>
                  <a:close/>
                  <a:moveTo>
                    <a:pt x="200373" y="65884"/>
                  </a:moveTo>
                  <a:cubicBezTo>
                    <a:pt x="199354" y="78108"/>
                    <a:pt x="194770" y="87785"/>
                    <a:pt x="185602" y="94406"/>
                  </a:cubicBezTo>
                  <a:cubicBezTo>
                    <a:pt x="167776" y="107649"/>
                    <a:pt x="132632" y="111214"/>
                    <a:pt x="95961" y="103065"/>
                  </a:cubicBezTo>
                  <a:cubicBezTo>
                    <a:pt x="80173" y="99499"/>
                    <a:pt x="65911" y="94406"/>
                    <a:pt x="56743" y="88294"/>
                  </a:cubicBezTo>
                  <a:cubicBezTo>
                    <a:pt x="46557" y="81673"/>
                    <a:pt x="37389" y="71487"/>
                    <a:pt x="30259" y="58753"/>
                  </a:cubicBezTo>
                  <a:cubicBezTo>
                    <a:pt x="50632" y="59263"/>
                    <a:pt x="68967" y="56716"/>
                    <a:pt x="86793" y="50604"/>
                  </a:cubicBezTo>
                  <a:cubicBezTo>
                    <a:pt x="96471" y="47039"/>
                    <a:pt x="105129" y="42455"/>
                    <a:pt x="113788" y="37871"/>
                  </a:cubicBezTo>
                  <a:cubicBezTo>
                    <a:pt x="126521" y="31250"/>
                    <a:pt x="138745" y="24629"/>
                    <a:pt x="151987" y="23610"/>
                  </a:cubicBezTo>
                  <a:cubicBezTo>
                    <a:pt x="171341" y="22082"/>
                    <a:pt x="189167" y="32269"/>
                    <a:pt x="197317" y="48567"/>
                  </a:cubicBezTo>
                  <a:cubicBezTo>
                    <a:pt x="199863" y="54679"/>
                    <a:pt x="200882" y="60791"/>
                    <a:pt x="200373" y="65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6409689" y="3330293"/>
              <a:ext cx="404911" cy="402944"/>
            </a:xfrm>
            <a:custGeom>
              <a:rect b="b" l="l" r="r" t="t"/>
              <a:pathLst>
                <a:path extrusionOk="0" h="402944" w="404911">
                  <a:moveTo>
                    <a:pt x="401346" y="67300"/>
                  </a:moveTo>
                  <a:cubicBezTo>
                    <a:pt x="399309" y="64753"/>
                    <a:pt x="395744" y="63226"/>
                    <a:pt x="392688" y="63226"/>
                  </a:cubicBezTo>
                  <a:lnTo>
                    <a:pt x="330041" y="63226"/>
                  </a:lnTo>
                  <a:cubicBezTo>
                    <a:pt x="324948" y="52020"/>
                    <a:pt x="317817" y="41325"/>
                    <a:pt x="308650" y="32157"/>
                  </a:cubicBezTo>
                  <a:cubicBezTo>
                    <a:pt x="289295" y="12803"/>
                    <a:pt x="264338" y="1598"/>
                    <a:pt x="237345" y="70"/>
                  </a:cubicBezTo>
                  <a:cubicBezTo>
                    <a:pt x="207804" y="-949"/>
                    <a:pt x="180300" y="9237"/>
                    <a:pt x="158909" y="29610"/>
                  </a:cubicBezTo>
                  <a:cubicBezTo>
                    <a:pt x="137517" y="49983"/>
                    <a:pt x="126312" y="77487"/>
                    <a:pt x="126312" y="106518"/>
                  </a:cubicBezTo>
                  <a:cubicBezTo>
                    <a:pt x="126312" y="136568"/>
                    <a:pt x="139045" y="165090"/>
                    <a:pt x="160946" y="184954"/>
                  </a:cubicBezTo>
                  <a:cubicBezTo>
                    <a:pt x="150250" y="191066"/>
                    <a:pt x="134461" y="197687"/>
                    <a:pt x="114597" y="197177"/>
                  </a:cubicBezTo>
                  <a:cubicBezTo>
                    <a:pt x="86075" y="196668"/>
                    <a:pt x="66212" y="182407"/>
                    <a:pt x="59081" y="176295"/>
                  </a:cubicBezTo>
                  <a:cubicBezTo>
                    <a:pt x="57044" y="174258"/>
                    <a:pt x="53988" y="173749"/>
                    <a:pt x="51441" y="173749"/>
                  </a:cubicBezTo>
                  <a:cubicBezTo>
                    <a:pt x="44820" y="173749"/>
                    <a:pt x="28522" y="175277"/>
                    <a:pt x="15280" y="189028"/>
                  </a:cubicBezTo>
                  <a:cubicBezTo>
                    <a:pt x="5602" y="198706"/>
                    <a:pt x="0" y="211439"/>
                    <a:pt x="0" y="225190"/>
                  </a:cubicBezTo>
                  <a:lnTo>
                    <a:pt x="0" y="240979"/>
                  </a:lnTo>
                  <a:cubicBezTo>
                    <a:pt x="0" y="330111"/>
                    <a:pt x="72833" y="402944"/>
                    <a:pt x="161965" y="402944"/>
                  </a:cubicBezTo>
                  <a:lnTo>
                    <a:pt x="237854" y="402944"/>
                  </a:lnTo>
                  <a:cubicBezTo>
                    <a:pt x="267904" y="402944"/>
                    <a:pt x="296935" y="391739"/>
                    <a:pt x="318836" y="371366"/>
                  </a:cubicBezTo>
                  <a:cubicBezTo>
                    <a:pt x="341246" y="350484"/>
                    <a:pt x="354489" y="322980"/>
                    <a:pt x="355507" y="292930"/>
                  </a:cubicBezTo>
                  <a:cubicBezTo>
                    <a:pt x="357036" y="259315"/>
                    <a:pt x="343793" y="227228"/>
                    <a:pt x="319346" y="204308"/>
                  </a:cubicBezTo>
                  <a:cubicBezTo>
                    <a:pt x="310687" y="196159"/>
                    <a:pt x="309159" y="181898"/>
                    <a:pt x="316799" y="172730"/>
                  </a:cubicBezTo>
                  <a:cubicBezTo>
                    <a:pt x="322911" y="165600"/>
                    <a:pt x="327495" y="157450"/>
                    <a:pt x="331060" y="148792"/>
                  </a:cubicBezTo>
                  <a:cubicBezTo>
                    <a:pt x="368750" y="143699"/>
                    <a:pt x="399818" y="113649"/>
                    <a:pt x="404911" y="75959"/>
                  </a:cubicBezTo>
                  <a:cubicBezTo>
                    <a:pt x="404911" y="73412"/>
                    <a:pt x="403893" y="69847"/>
                    <a:pt x="401346" y="67300"/>
                  </a:cubicBezTo>
                  <a:lnTo>
                    <a:pt x="401346" y="67300"/>
                  </a:lnTo>
                  <a:close/>
                  <a:moveTo>
                    <a:pt x="297954" y="158469"/>
                  </a:moveTo>
                  <a:cubicBezTo>
                    <a:pt x="282674" y="177314"/>
                    <a:pt x="285221" y="205327"/>
                    <a:pt x="303047" y="222134"/>
                  </a:cubicBezTo>
                  <a:cubicBezTo>
                    <a:pt x="322401" y="239961"/>
                    <a:pt x="333097" y="265936"/>
                    <a:pt x="332079" y="292421"/>
                  </a:cubicBezTo>
                  <a:cubicBezTo>
                    <a:pt x="330041" y="340297"/>
                    <a:pt x="287767" y="379515"/>
                    <a:pt x="237854" y="379515"/>
                  </a:cubicBezTo>
                  <a:lnTo>
                    <a:pt x="161965" y="379515"/>
                  </a:lnTo>
                  <a:cubicBezTo>
                    <a:pt x="85566" y="379515"/>
                    <a:pt x="23429" y="317378"/>
                    <a:pt x="23429" y="240979"/>
                  </a:cubicBezTo>
                  <a:lnTo>
                    <a:pt x="23429" y="225190"/>
                  </a:lnTo>
                  <a:cubicBezTo>
                    <a:pt x="23429" y="217550"/>
                    <a:pt x="26485" y="210929"/>
                    <a:pt x="31578" y="205836"/>
                  </a:cubicBezTo>
                  <a:cubicBezTo>
                    <a:pt x="36671" y="200743"/>
                    <a:pt x="43292" y="198706"/>
                    <a:pt x="47367" y="198196"/>
                  </a:cubicBezTo>
                  <a:cubicBezTo>
                    <a:pt x="60100" y="207873"/>
                    <a:pt x="83020" y="221116"/>
                    <a:pt x="114088" y="221625"/>
                  </a:cubicBezTo>
                  <a:cubicBezTo>
                    <a:pt x="114597" y="221625"/>
                    <a:pt x="115107" y="221625"/>
                    <a:pt x="115616" y="221625"/>
                  </a:cubicBezTo>
                  <a:cubicBezTo>
                    <a:pt x="152287" y="221625"/>
                    <a:pt x="178263" y="203289"/>
                    <a:pt x="187940" y="195140"/>
                  </a:cubicBezTo>
                  <a:cubicBezTo>
                    <a:pt x="190996" y="192594"/>
                    <a:pt x="192524" y="189028"/>
                    <a:pt x="192015" y="185463"/>
                  </a:cubicBezTo>
                  <a:cubicBezTo>
                    <a:pt x="192015" y="181898"/>
                    <a:pt x="189977" y="178333"/>
                    <a:pt x="186922" y="176295"/>
                  </a:cubicBezTo>
                  <a:cubicBezTo>
                    <a:pt x="163493" y="161016"/>
                    <a:pt x="149741" y="135040"/>
                    <a:pt x="149741" y="107028"/>
                  </a:cubicBezTo>
                  <a:cubicBezTo>
                    <a:pt x="149741" y="84108"/>
                    <a:pt x="158909" y="62716"/>
                    <a:pt x="175207" y="46927"/>
                  </a:cubicBezTo>
                  <a:cubicBezTo>
                    <a:pt x="191506" y="31138"/>
                    <a:pt x="213406" y="22989"/>
                    <a:pt x="236326" y="24008"/>
                  </a:cubicBezTo>
                  <a:cubicBezTo>
                    <a:pt x="279109" y="25536"/>
                    <a:pt x="314762" y="61698"/>
                    <a:pt x="315780" y="104481"/>
                  </a:cubicBezTo>
                  <a:cubicBezTo>
                    <a:pt x="316290" y="124344"/>
                    <a:pt x="310178" y="143189"/>
                    <a:pt x="297954" y="158469"/>
                  </a:cubicBezTo>
                  <a:lnTo>
                    <a:pt x="297954" y="158469"/>
                  </a:lnTo>
                  <a:close/>
                  <a:moveTo>
                    <a:pt x="338190" y="123835"/>
                  </a:moveTo>
                  <a:cubicBezTo>
                    <a:pt x="339209" y="117214"/>
                    <a:pt x="339718" y="110593"/>
                    <a:pt x="339718" y="103971"/>
                  </a:cubicBezTo>
                  <a:cubicBezTo>
                    <a:pt x="339718" y="98369"/>
                    <a:pt x="338699" y="92766"/>
                    <a:pt x="337681" y="87164"/>
                  </a:cubicBezTo>
                  <a:lnTo>
                    <a:pt x="377409" y="87164"/>
                  </a:lnTo>
                  <a:cubicBezTo>
                    <a:pt x="370787" y="104481"/>
                    <a:pt x="356526" y="117723"/>
                    <a:pt x="338190" y="123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6658747" y="3405743"/>
              <a:ext cx="23428" cy="23428"/>
            </a:xfrm>
            <a:custGeom>
              <a:rect b="b" l="l" r="r" t="t"/>
              <a:pathLst>
                <a:path extrusionOk="0" h="23428" w="23428">
                  <a:moveTo>
                    <a:pt x="23429" y="11714"/>
                  </a:moveTo>
                  <a:cubicBezTo>
                    <a:pt x="23429" y="18184"/>
                    <a:pt x="18184" y="23429"/>
                    <a:pt x="11714" y="23429"/>
                  </a:cubicBezTo>
                  <a:cubicBezTo>
                    <a:pt x="5244" y="23429"/>
                    <a:pt x="-1" y="18184"/>
                    <a:pt x="-1" y="11714"/>
                  </a:cubicBezTo>
                  <a:cubicBezTo>
                    <a:pt x="-1" y="5245"/>
                    <a:pt x="5244" y="0"/>
                    <a:pt x="11714" y="0"/>
                  </a:cubicBezTo>
                  <a:cubicBezTo>
                    <a:pt x="18184" y="0"/>
                    <a:pt x="23429" y="5245"/>
                    <a:pt x="23429" y="11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8" name="Google Shape;1108;p31"/>
          <p:cNvGrpSpPr/>
          <p:nvPr/>
        </p:nvGrpSpPr>
        <p:grpSpPr>
          <a:xfrm>
            <a:off x="964377" y="2018367"/>
            <a:ext cx="348547" cy="346854"/>
            <a:chOff x="6409689" y="3330293"/>
            <a:chExt cx="404911" cy="402944"/>
          </a:xfrm>
        </p:grpSpPr>
        <p:sp>
          <p:nvSpPr>
            <p:cNvPr id="1109" name="Google Shape;1109;p31"/>
            <p:cNvSpPr/>
            <p:nvPr/>
          </p:nvSpPr>
          <p:spPr>
            <a:xfrm>
              <a:off x="6467543" y="3553774"/>
              <a:ext cx="224896" cy="131077"/>
            </a:xfrm>
            <a:custGeom>
              <a:rect b="b" l="l" r="r" t="t"/>
              <a:pathLst>
                <a:path extrusionOk="0" h="131077" w="224896">
                  <a:moveTo>
                    <a:pt x="149950" y="181"/>
                  </a:moveTo>
                  <a:cubicBezTo>
                    <a:pt x="131614" y="1709"/>
                    <a:pt x="116844" y="9349"/>
                    <a:pt x="102582" y="16989"/>
                  </a:cubicBezTo>
                  <a:cubicBezTo>
                    <a:pt x="94433" y="21064"/>
                    <a:pt x="86793" y="25138"/>
                    <a:pt x="79153" y="28194"/>
                  </a:cubicBezTo>
                  <a:cubicBezTo>
                    <a:pt x="59290" y="35325"/>
                    <a:pt x="37898" y="36853"/>
                    <a:pt x="13451" y="33797"/>
                  </a:cubicBezTo>
                  <a:cubicBezTo>
                    <a:pt x="9376" y="33287"/>
                    <a:pt x="5302" y="34815"/>
                    <a:pt x="2755" y="37871"/>
                  </a:cubicBezTo>
                  <a:cubicBezTo>
                    <a:pt x="208" y="40927"/>
                    <a:pt x="-810" y="45511"/>
                    <a:pt x="718" y="49077"/>
                  </a:cubicBezTo>
                  <a:cubicBezTo>
                    <a:pt x="9376" y="74543"/>
                    <a:pt x="25675" y="96443"/>
                    <a:pt x="44520" y="108158"/>
                  </a:cubicBezTo>
                  <a:cubicBezTo>
                    <a:pt x="56234" y="115288"/>
                    <a:pt x="72533" y="121910"/>
                    <a:pt x="91377" y="125984"/>
                  </a:cubicBezTo>
                  <a:cubicBezTo>
                    <a:pt x="99526" y="127512"/>
                    <a:pt x="116334" y="131077"/>
                    <a:pt x="136198" y="131077"/>
                  </a:cubicBezTo>
                  <a:cubicBezTo>
                    <a:pt x="157589" y="131077"/>
                    <a:pt x="182037" y="127003"/>
                    <a:pt x="200373" y="113251"/>
                  </a:cubicBezTo>
                  <a:cubicBezTo>
                    <a:pt x="215143" y="102555"/>
                    <a:pt x="223292" y="86257"/>
                    <a:pt x="224820" y="67412"/>
                  </a:cubicBezTo>
                  <a:cubicBezTo>
                    <a:pt x="225330" y="57735"/>
                    <a:pt x="223292" y="48058"/>
                    <a:pt x="218708" y="38381"/>
                  </a:cubicBezTo>
                  <a:cubicBezTo>
                    <a:pt x="205975" y="13424"/>
                    <a:pt x="178471" y="-1856"/>
                    <a:pt x="149950" y="181"/>
                  </a:cubicBezTo>
                  <a:close/>
                  <a:moveTo>
                    <a:pt x="200373" y="65884"/>
                  </a:moveTo>
                  <a:cubicBezTo>
                    <a:pt x="199354" y="78108"/>
                    <a:pt x="194770" y="87785"/>
                    <a:pt x="185602" y="94406"/>
                  </a:cubicBezTo>
                  <a:cubicBezTo>
                    <a:pt x="167776" y="107649"/>
                    <a:pt x="132632" y="111214"/>
                    <a:pt x="95961" y="103065"/>
                  </a:cubicBezTo>
                  <a:cubicBezTo>
                    <a:pt x="80173" y="99499"/>
                    <a:pt x="65911" y="94406"/>
                    <a:pt x="56743" y="88294"/>
                  </a:cubicBezTo>
                  <a:cubicBezTo>
                    <a:pt x="46557" y="81673"/>
                    <a:pt x="37389" y="71487"/>
                    <a:pt x="30259" y="58753"/>
                  </a:cubicBezTo>
                  <a:cubicBezTo>
                    <a:pt x="50632" y="59263"/>
                    <a:pt x="68967" y="56716"/>
                    <a:pt x="86793" y="50604"/>
                  </a:cubicBezTo>
                  <a:cubicBezTo>
                    <a:pt x="96471" y="47039"/>
                    <a:pt x="105129" y="42455"/>
                    <a:pt x="113788" y="37871"/>
                  </a:cubicBezTo>
                  <a:cubicBezTo>
                    <a:pt x="126521" y="31250"/>
                    <a:pt x="138745" y="24629"/>
                    <a:pt x="151987" y="23610"/>
                  </a:cubicBezTo>
                  <a:cubicBezTo>
                    <a:pt x="171341" y="22082"/>
                    <a:pt x="189167" y="32269"/>
                    <a:pt x="197317" y="48567"/>
                  </a:cubicBezTo>
                  <a:cubicBezTo>
                    <a:pt x="199863" y="54679"/>
                    <a:pt x="200882" y="60791"/>
                    <a:pt x="200373" y="658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6409689" y="3330293"/>
              <a:ext cx="404911" cy="402944"/>
            </a:xfrm>
            <a:custGeom>
              <a:rect b="b" l="l" r="r" t="t"/>
              <a:pathLst>
                <a:path extrusionOk="0" h="402944" w="404911">
                  <a:moveTo>
                    <a:pt x="401346" y="67300"/>
                  </a:moveTo>
                  <a:cubicBezTo>
                    <a:pt x="399309" y="64753"/>
                    <a:pt x="395744" y="63226"/>
                    <a:pt x="392688" y="63226"/>
                  </a:cubicBezTo>
                  <a:lnTo>
                    <a:pt x="330041" y="63226"/>
                  </a:lnTo>
                  <a:cubicBezTo>
                    <a:pt x="324948" y="52020"/>
                    <a:pt x="317817" y="41325"/>
                    <a:pt x="308650" y="32157"/>
                  </a:cubicBezTo>
                  <a:cubicBezTo>
                    <a:pt x="289295" y="12803"/>
                    <a:pt x="264338" y="1598"/>
                    <a:pt x="237345" y="70"/>
                  </a:cubicBezTo>
                  <a:cubicBezTo>
                    <a:pt x="207804" y="-949"/>
                    <a:pt x="180300" y="9237"/>
                    <a:pt x="158909" y="29610"/>
                  </a:cubicBezTo>
                  <a:cubicBezTo>
                    <a:pt x="137517" y="49983"/>
                    <a:pt x="126312" y="77487"/>
                    <a:pt x="126312" y="106518"/>
                  </a:cubicBezTo>
                  <a:cubicBezTo>
                    <a:pt x="126312" y="136568"/>
                    <a:pt x="139045" y="165090"/>
                    <a:pt x="160946" y="184954"/>
                  </a:cubicBezTo>
                  <a:cubicBezTo>
                    <a:pt x="150250" y="191066"/>
                    <a:pt x="134461" y="197687"/>
                    <a:pt x="114597" y="197177"/>
                  </a:cubicBezTo>
                  <a:cubicBezTo>
                    <a:pt x="86075" y="196668"/>
                    <a:pt x="66212" y="182407"/>
                    <a:pt x="59081" y="176295"/>
                  </a:cubicBezTo>
                  <a:cubicBezTo>
                    <a:pt x="57044" y="174258"/>
                    <a:pt x="53988" y="173749"/>
                    <a:pt x="51441" y="173749"/>
                  </a:cubicBezTo>
                  <a:cubicBezTo>
                    <a:pt x="44820" y="173749"/>
                    <a:pt x="28522" y="175277"/>
                    <a:pt x="15280" y="189028"/>
                  </a:cubicBezTo>
                  <a:cubicBezTo>
                    <a:pt x="5602" y="198706"/>
                    <a:pt x="0" y="211439"/>
                    <a:pt x="0" y="225190"/>
                  </a:cubicBezTo>
                  <a:lnTo>
                    <a:pt x="0" y="240979"/>
                  </a:lnTo>
                  <a:cubicBezTo>
                    <a:pt x="0" y="330111"/>
                    <a:pt x="72833" y="402944"/>
                    <a:pt x="161965" y="402944"/>
                  </a:cubicBezTo>
                  <a:lnTo>
                    <a:pt x="237854" y="402944"/>
                  </a:lnTo>
                  <a:cubicBezTo>
                    <a:pt x="267904" y="402944"/>
                    <a:pt x="296935" y="391739"/>
                    <a:pt x="318836" y="371366"/>
                  </a:cubicBezTo>
                  <a:cubicBezTo>
                    <a:pt x="341246" y="350484"/>
                    <a:pt x="354489" y="322980"/>
                    <a:pt x="355507" y="292930"/>
                  </a:cubicBezTo>
                  <a:cubicBezTo>
                    <a:pt x="357036" y="259315"/>
                    <a:pt x="343793" y="227228"/>
                    <a:pt x="319346" y="204308"/>
                  </a:cubicBezTo>
                  <a:cubicBezTo>
                    <a:pt x="310687" y="196159"/>
                    <a:pt x="309159" y="181898"/>
                    <a:pt x="316799" y="172730"/>
                  </a:cubicBezTo>
                  <a:cubicBezTo>
                    <a:pt x="322911" y="165600"/>
                    <a:pt x="327495" y="157450"/>
                    <a:pt x="331060" y="148792"/>
                  </a:cubicBezTo>
                  <a:cubicBezTo>
                    <a:pt x="368750" y="143699"/>
                    <a:pt x="399818" y="113649"/>
                    <a:pt x="404911" y="75959"/>
                  </a:cubicBezTo>
                  <a:cubicBezTo>
                    <a:pt x="404911" y="73412"/>
                    <a:pt x="403893" y="69847"/>
                    <a:pt x="401346" y="67300"/>
                  </a:cubicBezTo>
                  <a:lnTo>
                    <a:pt x="401346" y="67300"/>
                  </a:lnTo>
                  <a:close/>
                  <a:moveTo>
                    <a:pt x="297954" y="158469"/>
                  </a:moveTo>
                  <a:cubicBezTo>
                    <a:pt x="282674" y="177314"/>
                    <a:pt x="285221" y="205327"/>
                    <a:pt x="303047" y="222134"/>
                  </a:cubicBezTo>
                  <a:cubicBezTo>
                    <a:pt x="322401" y="239961"/>
                    <a:pt x="333097" y="265936"/>
                    <a:pt x="332079" y="292421"/>
                  </a:cubicBezTo>
                  <a:cubicBezTo>
                    <a:pt x="330041" y="340297"/>
                    <a:pt x="287767" y="379515"/>
                    <a:pt x="237854" y="379515"/>
                  </a:cubicBezTo>
                  <a:lnTo>
                    <a:pt x="161965" y="379515"/>
                  </a:lnTo>
                  <a:cubicBezTo>
                    <a:pt x="85566" y="379515"/>
                    <a:pt x="23429" y="317378"/>
                    <a:pt x="23429" y="240979"/>
                  </a:cubicBezTo>
                  <a:lnTo>
                    <a:pt x="23429" y="225190"/>
                  </a:lnTo>
                  <a:cubicBezTo>
                    <a:pt x="23429" y="217550"/>
                    <a:pt x="26485" y="210929"/>
                    <a:pt x="31578" y="205836"/>
                  </a:cubicBezTo>
                  <a:cubicBezTo>
                    <a:pt x="36671" y="200743"/>
                    <a:pt x="43292" y="198706"/>
                    <a:pt x="47367" y="198196"/>
                  </a:cubicBezTo>
                  <a:cubicBezTo>
                    <a:pt x="60100" y="207873"/>
                    <a:pt x="83020" y="221116"/>
                    <a:pt x="114088" y="221625"/>
                  </a:cubicBezTo>
                  <a:cubicBezTo>
                    <a:pt x="114597" y="221625"/>
                    <a:pt x="115107" y="221625"/>
                    <a:pt x="115616" y="221625"/>
                  </a:cubicBezTo>
                  <a:cubicBezTo>
                    <a:pt x="152287" y="221625"/>
                    <a:pt x="178263" y="203289"/>
                    <a:pt x="187940" y="195140"/>
                  </a:cubicBezTo>
                  <a:cubicBezTo>
                    <a:pt x="190996" y="192594"/>
                    <a:pt x="192524" y="189028"/>
                    <a:pt x="192015" y="185463"/>
                  </a:cubicBezTo>
                  <a:cubicBezTo>
                    <a:pt x="192015" y="181898"/>
                    <a:pt x="189977" y="178333"/>
                    <a:pt x="186922" y="176295"/>
                  </a:cubicBezTo>
                  <a:cubicBezTo>
                    <a:pt x="163493" y="161016"/>
                    <a:pt x="149741" y="135040"/>
                    <a:pt x="149741" y="107028"/>
                  </a:cubicBezTo>
                  <a:cubicBezTo>
                    <a:pt x="149741" y="84108"/>
                    <a:pt x="158909" y="62716"/>
                    <a:pt x="175207" y="46927"/>
                  </a:cubicBezTo>
                  <a:cubicBezTo>
                    <a:pt x="191506" y="31138"/>
                    <a:pt x="213406" y="22989"/>
                    <a:pt x="236326" y="24008"/>
                  </a:cubicBezTo>
                  <a:cubicBezTo>
                    <a:pt x="279109" y="25536"/>
                    <a:pt x="314762" y="61698"/>
                    <a:pt x="315780" y="104481"/>
                  </a:cubicBezTo>
                  <a:cubicBezTo>
                    <a:pt x="316290" y="124344"/>
                    <a:pt x="310178" y="143189"/>
                    <a:pt x="297954" y="158469"/>
                  </a:cubicBezTo>
                  <a:lnTo>
                    <a:pt x="297954" y="158469"/>
                  </a:lnTo>
                  <a:close/>
                  <a:moveTo>
                    <a:pt x="338190" y="123835"/>
                  </a:moveTo>
                  <a:cubicBezTo>
                    <a:pt x="339209" y="117214"/>
                    <a:pt x="339718" y="110593"/>
                    <a:pt x="339718" y="103971"/>
                  </a:cubicBezTo>
                  <a:cubicBezTo>
                    <a:pt x="339718" y="98369"/>
                    <a:pt x="338699" y="92766"/>
                    <a:pt x="337681" y="87164"/>
                  </a:cubicBezTo>
                  <a:lnTo>
                    <a:pt x="377409" y="87164"/>
                  </a:lnTo>
                  <a:cubicBezTo>
                    <a:pt x="370787" y="104481"/>
                    <a:pt x="356526" y="117723"/>
                    <a:pt x="338190" y="1238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6658747" y="3405743"/>
              <a:ext cx="23428" cy="23428"/>
            </a:xfrm>
            <a:custGeom>
              <a:rect b="b" l="l" r="r" t="t"/>
              <a:pathLst>
                <a:path extrusionOk="0" h="23428" w="23428">
                  <a:moveTo>
                    <a:pt x="23429" y="11714"/>
                  </a:moveTo>
                  <a:cubicBezTo>
                    <a:pt x="23429" y="18184"/>
                    <a:pt x="18184" y="23429"/>
                    <a:pt x="11714" y="23429"/>
                  </a:cubicBezTo>
                  <a:cubicBezTo>
                    <a:pt x="5244" y="23429"/>
                    <a:pt x="-1" y="18184"/>
                    <a:pt x="-1" y="11714"/>
                  </a:cubicBezTo>
                  <a:cubicBezTo>
                    <a:pt x="-1" y="5245"/>
                    <a:pt x="5244" y="0"/>
                    <a:pt x="11714" y="0"/>
                  </a:cubicBezTo>
                  <a:cubicBezTo>
                    <a:pt x="18184" y="0"/>
                    <a:pt x="23429" y="5245"/>
                    <a:pt x="23429" y="11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Specifications</a:t>
            </a:r>
            <a:endParaRPr/>
          </a:p>
        </p:txBody>
      </p:sp>
      <p:grpSp>
        <p:nvGrpSpPr>
          <p:cNvPr id="1117" name="Google Shape;1117;p32"/>
          <p:cNvGrpSpPr/>
          <p:nvPr/>
        </p:nvGrpSpPr>
        <p:grpSpPr>
          <a:xfrm rot="2700000">
            <a:off x="135572" y="4149878"/>
            <a:ext cx="733384" cy="1382853"/>
            <a:chOff x="713227" y="1152176"/>
            <a:chExt cx="913638" cy="1722736"/>
          </a:xfrm>
        </p:grpSpPr>
        <p:sp>
          <p:nvSpPr>
            <p:cNvPr id="1118" name="Google Shape;1118;p32"/>
            <p:cNvSpPr/>
            <p:nvPr/>
          </p:nvSpPr>
          <p:spPr>
            <a:xfrm>
              <a:off x="713227" y="1152176"/>
              <a:ext cx="913638" cy="1711074"/>
            </a:xfrm>
            <a:custGeom>
              <a:rect b="b" l="l" r="r" t="t"/>
              <a:pathLst>
                <a:path extrusionOk="0" h="2186676" w="1167588">
                  <a:moveTo>
                    <a:pt x="1126512" y="2186677"/>
                  </a:moveTo>
                  <a:cubicBezTo>
                    <a:pt x="694867" y="1905869"/>
                    <a:pt x="279319" y="1581540"/>
                    <a:pt x="40245" y="1135586"/>
                  </a:cubicBezTo>
                  <a:cubicBezTo>
                    <a:pt x="15205" y="1089083"/>
                    <a:pt x="-8046" y="1037214"/>
                    <a:pt x="2685" y="982364"/>
                  </a:cubicBezTo>
                  <a:cubicBezTo>
                    <a:pt x="14609" y="922745"/>
                    <a:pt x="71248" y="868491"/>
                    <a:pt x="133848" y="857163"/>
                  </a:cubicBezTo>
                  <a:cubicBezTo>
                    <a:pt x="197045" y="845836"/>
                    <a:pt x="260241" y="877434"/>
                    <a:pt x="282300" y="931092"/>
                  </a:cubicBezTo>
                  <a:cubicBezTo>
                    <a:pt x="222681" y="789197"/>
                    <a:pt x="203007" y="601396"/>
                    <a:pt x="209565" y="442212"/>
                  </a:cubicBezTo>
                  <a:cubicBezTo>
                    <a:pt x="214334" y="333705"/>
                    <a:pt x="236393" y="220428"/>
                    <a:pt x="300782" y="124440"/>
                  </a:cubicBezTo>
                  <a:cubicBezTo>
                    <a:pt x="350267" y="50512"/>
                    <a:pt x="439696" y="-14473"/>
                    <a:pt x="522567" y="2817"/>
                  </a:cubicBezTo>
                  <a:cubicBezTo>
                    <a:pt x="592322" y="17722"/>
                    <a:pt x="629882" y="83303"/>
                    <a:pt x="656710" y="145307"/>
                  </a:cubicBezTo>
                  <a:cubicBezTo>
                    <a:pt x="724677" y="301510"/>
                    <a:pt x="769987" y="467848"/>
                    <a:pt x="791450" y="640149"/>
                  </a:cubicBezTo>
                  <a:cubicBezTo>
                    <a:pt x="811125" y="570394"/>
                    <a:pt x="855839" y="472022"/>
                    <a:pt x="907112" y="415383"/>
                  </a:cubicBezTo>
                  <a:cubicBezTo>
                    <a:pt x="933941" y="386170"/>
                    <a:pt x="971501" y="356956"/>
                    <a:pt x="1009061" y="362918"/>
                  </a:cubicBezTo>
                  <a:cubicBezTo>
                    <a:pt x="1026947" y="365899"/>
                    <a:pt x="1041256" y="376034"/>
                    <a:pt x="1053776" y="387362"/>
                  </a:cubicBezTo>
                  <a:cubicBezTo>
                    <a:pt x="1177784" y="497062"/>
                    <a:pt x="1175400" y="689037"/>
                    <a:pt x="1160495" y="860144"/>
                  </a:cubicBezTo>
                  <a:cubicBezTo>
                    <a:pt x="1122338" y="1296559"/>
                    <a:pt x="1065104" y="1763975"/>
                    <a:pt x="1126512" y="21866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1022916" y="1153445"/>
              <a:ext cx="583090" cy="1721466"/>
            </a:xfrm>
            <a:custGeom>
              <a:rect b="b" l="l" r="r" t="t"/>
              <a:pathLst>
                <a:path extrusionOk="0" h="2199957" w="745163">
                  <a:moveTo>
                    <a:pt x="730338" y="2199958"/>
                  </a:moveTo>
                  <a:cubicBezTo>
                    <a:pt x="726165" y="2199958"/>
                    <a:pt x="721395" y="2198169"/>
                    <a:pt x="719011" y="2193996"/>
                  </a:cubicBezTo>
                  <a:cubicBezTo>
                    <a:pt x="261133" y="1590051"/>
                    <a:pt x="19078" y="857328"/>
                    <a:pt x="0" y="14905"/>
                  </a:cubicBezTo>
                  <a:cubicBezTo>
                    <a:pt x="0" y="7154"/>
                    <a:pt x="5962" y="0"/>
                    <a:pt x="14309" y="0"/>
                  </a:cubicBezTo>
                  <a:cubicBezTo>
                    <a:pt x="22655" y="0"/>
                    <a:pt x="29214" y="5962"/>
                    <a:pt x="29214" y="14309"/>
                  </a:cubicBezTo>
                  <a:cubicBezTo>
                    <a:pt x="48292" y="850173"/>
                    <a:pt x="287962" y="1577531"/>
                    <a:pt x="742262" y="2176110"/>
                  </a:cubicBezTo>
                  <a:cubicBezTo>
                    <a:pt x="747032" y="2182668"/>
                    <a:pt x="745839" y="2191611"/>
                    <a:pt x="739281" y="2196381"/>
                  </a:cubicBezTo>
                  <a:cubicBezTo>
                    <a:pt x="736300" y="2198765"/>
                    <a:pt x="733319" y="2199958"/>
                    <a:pt x="730338" y="21999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928884" y="1506880"/>
              <a:ext cx="274499" cy="390306"/>
            </a:xfrm>
            <a:custGeom>
              <a:rect b="b" l="l" r="r" t="t"/>
              <a:pathLst>
                <a:path extrusionOk="0" h="498793" w="350798">
                  <a:moveTo>
                    <a:pt x="238338" y="498794"/>
                  </a:moveTo>
                  <a:cubicBezTo>
                    <a:pt x="215683" y="498794"/>
                    <a:pt x="203163" y="479120"/>
                    <a:pt x="197201" y="470177"/>
                  </a:cubicBezTo>
                  <a:lnTo>
                    <a:pt x="2245" y="167906"/>
                  </a:lnTo>
                  <a:cubicBezTo>
                    <a:pt x="-1928" y="161348"/>
                    <a:pt x="-140" y="152405"/>
                    <a:pt x="6418" y="147635"/>
                  </a:cubicBezTo>
                  <a:cubicBezTo>
                    <a:pt x="12977" y="143462"/>
                    <a:pt x="21919" y="145251"/>
                    <a:pt x="26689" y="151809"/>
                  </a:cubicBezTo>
                  <a:lnTo>
                    <a:pt x="221645" y="454079"/>
                  </a:lnTo>
                  <a:cubicBezTo>
                    <a:pt x="225222" y="459445"/>
                    <a:pt x="228203" y="463618"/>
                    <a:pt x="231184" y="466003"/>
                  </a:cubicBezTo>
                  <a:cubicBezTo>
                    <a:pt x="244300" y="435001"/>
                    <a:pt x="252647" y="402807"/>
                    <a:pt x="256820" y="370016"/>
                  </a:cubicBezTo>
                  <a:cubicBezTo>
                    <a:pt x="272321" y="250181"/>
                    <a:pt x="294380" y="129750"/>
                    <a:pt x="322401" y="11107"/>
                  </a:cubicBezTo>
                  <a:cubicBezTo>
                    <a:pt x="324190" y="3356"/>
                    <a:pt x="331941" y="-1413"/>
                    <a:pt x="339691" y="375"/>
                  </a:cubicBezTo>
                  <a:cubicBezTo>
                    <a:pt x="347442" y="2164"/>
                    <a:pt x="352211" y="9914"/>
                    <a:pt x="350423" y="17665"/>
                  </a:cubicBezTo>
                  <a:cubicBezTo>
                    <a:pt x="322401" y="135115"/>
                    <a:pt x="300342" y="254950"/>
                    <a:pt x="285437" y="373593"/>
                  </a:cubicBezTo>
                  <a:cubicBezTo>
                    <a:pt x="280668" y="412942"/>
                    <a:pt x="269340" y="452291"/>
                    <a:pt x="252051" y="489851"/>
                  </a:cubicBezTo>
                  <a:cubicBezTo>
                    <a:pt x="249666" y="494621"/>
                    <a:pt x="244896" y="498198"/>
                    <a:pt x="239530" y="498198"/>
                  </a:cubicBezTo>
                  <a:cubicBezTo>
                    <a:pt x="239530" y="498794"/>
                    <a:pt x="238934" y="498794"/>
                    <a:pt x="238338" y="4987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941243" y="1844471"/>
              <a:ext cx="388848" cy="483902"/>
            </a:xfrm>
            <a:custGeom>
              <a:rect b="b" l="l" r="r" t="t"/>
              <a:pathLst>
                <a:path extrusionOk="0" h="618405" w="496930">
                  <a:moveTo>
                    <a:pt x="413907" y="618406"/>
                  </a:moveTo>
                  <a:cubicBezTo>
                    <a:pt x="410330" y="618406"/>
                    <a:pt x="406753" y="617214"/>
                    <a:pt x="403772" y="614233"/>
                  </a:cubicBezTo>
                  <a:cubicBezTo>
                    <a:pt x="260089" y="480089"/>
                    <a:pt x="125349" y="334021"/>
                    <a:pt x="3129" y="180799"/>
                  </a:cubicBezTo>
                  <a:cubicBezTo>
                    <a:pt x="-1640" y="174241"/>
                    <a:pt x="-1044" y="165298"/>
                    <a:pt x="5514" y="160529"/>
                  </a:cubicBezTo>
                  <a:cubicBezTo>
                    <a:pt x="12072" y="155759"/>
                    <a:pt x="21015" y="156355"/>
                    <a:pt x="25785" y="162913"/>
                  </a:cubicBezTo>
                  <a:cubicBezTo>
                    <a:pt x="140850" y="307789"/>
                    <a:pt x="267243" y="445509"/>
                    <a:pt x="402579" y="573095"/>
                  </a:cubicBezTo>
                  <a:lnTo>
                    <a:pt x="468161" y="12672"/>
                  </a:lnTo>
                  <a:cubicBezTo>
                    <a:pt x="469353" y="4922"/>
                    <a:pt x="476508" y="-1040"/>
                    <a:pt x="484258" y="152"/>
                  </a:cubicBezTo>
                  <a:cubicBezTo>
                    <a:pt x="492009" y="1345"/>
                    <a:pt x="497971" y="8499"/>
                    <a:pt x="496778" y="16249"/>
                  </a:cubicBezTo>
                  <a:lnTo>
                    <a:pt x="428216" y="605886"/>
                  </a:lnTo>
                  <a:cubicBezTo>
                    <a:pt x="427620" y="611252"/>
                    <a:pt x="424043" y="616021"/>
                    <a:pt x="418677" y="617810"/>
                  </a:cubicBezTo>
                  <a:cubicBezTo>
                    <a:pt x="417484" y="618406"/>
                    <a:pt x="415696" y="618406"/>
                    <a:pt x="413907" y="6184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1042197" y="2030738"/>
              <a:ext cx="454956" cy="610014"/>
            </a:xfrm>
            <a:custGeom>
              <a:rect b="b" l="l" r="r" t="t"/>
              <a:pathLst>
                <a:path extrusionOk="0" h="779571" w="581414">
                  <a:moveTo>
                    <a:pt x="489851" y="779571"/>
                  </a:moveTo>
                  <a:cubicBezTo>
                    <a:pt x="486274" y="779571"/>
                    <a:pt x="483293" y="778379"/>
                    <a:pt x="480908" y="776590"/>
                  </a:cubicBezTo>
                  <a:cubicBezTo>
                    <a:pt x="317551" y="643639"/>
                    <a:pt x="157771" y="503533"/>
                    <a:pt x="4549" y="359851"/>
                  </a:cubicBezTo>
                  <a:cubicBezTo>
                    <a:pt x="-1413" y="354485"/>
                    <a:pt x="-1413" y="344946"/>
                    <a:pt x="3953" y="339580"/>
                  </a:cubicBezTo>
                  <a:cubicBezTo>
                    <a:pt x="9318" y="333618"/>
                    <a:pt x="18858" y="333618"/>
                    <a:pt x="24223" y="338984"/>
                  </a:cubicBezTo>
                  <a:cubicBezTo>
                    <a:pt x="169099" y="474916"/>
                    <a:pt x="321128" y="607867"/>
                    <a:pt x="475543" y="734857"/>
                  </a:cubicBezTo>
                  <a:cubicBezTo>
                    <a:pt x="477927" y="495187"/>
                    <a:pt x="503564" y="251939"/>
                    <a:pt x="552452" y="11673"/>
                  </a:cubicBezTo>
                  <a:cubicBezTo>
                    <a:pt x="554240" y="3923"/>
                    <a:pt x="561991" y="-1443"/>
                    <a:pt x="569741" y="345"/>
                  </a:cubicBezTo>
                  <a:cubicBezTo>
                    <a:pt x="577492" y="2134"/>
                    <a:pt x="582858" y="9884"/>
                    <a:pt x="581069" y="17635"/>
                  </a:cubicBezTo>
                  <a:cubicBezTo>
                    <a:pt x="530392" y="266248"/>
                    <a:pt x="504756" y="517842"/>
                    <a:pt x="504160" y="765859"/>
                  </a:cubicBezTo>
                  <a:cubicBezTo>
                    <a:pt x="504160" y="771225"/>
                    <a:pt x="501179" y="776590"/>
                    <a:pt x="495813" y="778975"/>
                  </a:cubicBezTo>
                  <a:cubicBezTo>
                    <a:pt x="494621" y="779571"/>
                    <a:pt x="492236" y="779571"/>
                    <a:pt x="489851" y="77957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3" name="Google Shape;1123;p32"/>
          <p:cNvGrpSpPr/>
          <p:nvPr/>
        </p:nvGrpSpPr>
        <p:grpSpPr>
          <a:xfrm>
            <a:off x="7357602" y="1435381"/>
            <a:ext cx="234570" cy="348109"/>
            <a:chOff x="6476792" y="2045341"/>
            <a:chExt cx="272502" cy="404402"/>
          </a:xfrm>
        </p:grpSpPr>
        <p:sp>
          <p:nvSpPr>
            <p:cNvPr id="1124" name="Google Shape;1124;p32"/>
            <p:cNvSpPr/>
            <p:nvPr/>
          </p:nvSpPr>
          <p:spPr>
            <a:xfrm>
              <a:off x="6476792" y="2045341"/>
              <a:ext cx="272502" cy="404402"/>
            </a:xfrm>
            <a:custGeom>
              <a:rect b="b" l="l" r="r" t="t"/>
              <a:pathLst>
                <a:path extrusionOk="0" h="404402" w="272502">
                  <a:moveTo>
                    <a:pt x="261920" y="209332"/>
                  </a:moveTo>
                  <a:lnTo>
                    <a:pt x="227795" y="174698"/>
                  </a:lnTo>
                  <a:cubicBezTo>
                    <a:pt x="219136" y="166039"/>
                    <a:pt x="208950" y="159418"/>
                    <a:pt x="197744" y="155344"/>
                  </a:cubicBezTo>
                  <a:cubicBezTo>
                    <a:pt x="213024" y="139554"/>
                    <a:pt x="222192" y="118163"/>
                    <a:pt x="222192" y="94734"/>
                  </a:cubicBezTo>
                  <a:cubicBezTo>
                    <a:pt x="222192" y="91169"/>
                    <a:pt x="222192" y="87603"/>
                    <a:pt x="221683" y="84038"/>
                  </a:cubicBezTo>
                  <a:cubicBezTo>
                    <a:pt x="238490" y="77926"/>
                    <a:pt x="250205" y="62137"/>
                    <a:pt x="250205" y="43292"/>
                  </a:cubicBezTo>
                  <a:cubicBezTo>
                    <a:pt x="250205" y="19354"/>
                    <a:pt x="230850" y="0"/>
                    <a:pt x="206912" y="0"/>
                  </a:cubicBezTo>
                  <a:cubicBezTo>
                    <a:pt x="193670" y="0"/>
                    <a:pt x="181446" y="6112"/>
                    <a:pt x="173297" y="16298"/>
                  </a:cubicBezTo>
                  <a:cubicBezTo>
                    <a:pt x="162092" y="10696"/>
                    <a:pt x="149359" y="7640"/>
                    <a:pt x="136116" y="7640"/>
                  </a:cubicBezTo>
                  <a:cubicBezTo>
                    <a:pt x="122874" y="7640"/>
                    <a:pt x="110141" y="10696"/>
                    <a:pt x="98936" y="16298"/>
                  </a:cubicBezTo>
                  <a:cubicBezTo>
                    <a:pt x="90786" y="6112"/>
                    <a:pt x="78563" y="0"/>
                    <a:pt x="65320" y="0"/>
                  </a:cubicBezTo>
                  <a:cubicBezTo>
                    <a:pt x="41382" y="0"/>
                    <a:pt x="22028" y="19354"/>
                    <a:pt x="22028" y="43292"/>
                  </a:cubicBezTo>
                  <a:cubicBezTo>
                    <a:pt x="22028" y="62137"/>
                    <a:pt x="33743" y="77926"/>
                    <a:pt x="50550" y="84038"/>
                  </a:cubicBezTo>
                  <a:cubicBezTo>
                    <a:pt x="50041" y="87603"/>
                    <a:pt x="50041" y="91169"/>
                    <a:pt x="50041" y="94734"/>
                  </a:cubicBezTo>
                  <a:cubicBezTo>
                    <a:pt x="50041" y="118163"/>
                    <a:pt x="59209" y="139554"/>
                    <a:pt x="74488" y="155344"/>
                  </a:cubicBezTo>
                  <a:cubicBezTo>
                    <a:pt x="63284" y="159418"/>
                    <a:pt x="52587" y="166039"/>
                    <a:pt x="44438" y="174698"/>
                  </a:cubicBezTo>
                  <a:lnTo>
                    <a:pt x="10314" y="209332"/>
                  </a:lnTo>
                  <a:cubicBezTo>
                    <a:pt x="-3438" y="223083"/>
                    <a:pt x="-3438" y="246003"/>
                    <a:pt x="10314" y="259755"/>
                  </a:cubicBezTo>
                  <a:cubicBezTo>
                    <a:pt x="23047" y="271978"/>
                    <a:pt x="42401" y="273506"/>
                    <a:pt x="56153" y="263320"/>
                  </a:cubicBezTo>
                  <a:lnTo>
                    <a:pt x="45966" y="325967"/>
                  </a:lnTo>
                  <a:cubicBezTo>
                    <a:pt x="45457" y="329532"/>
                    <a:pt x="46476" y="333097"/>
                    <a:pt x="48513" y="335644"/>
                  </a:cubicBezTo>
                  <a:cubicBezTo>
                    <a:pt x="50550" y="338190"/>
                    <a:pt x="54115" y="339718"/>
                    <a:pt x="57681" y="339718"/>
                  </a:cubicBezTo>
                  <a:lnTo>
                    <a:pt x="77544" y="339718"/>
                  </a:lnTo>
                  <a:lnTo>
                    <a:pt x="77544" y="368750"/>
                  </a:lnTo>
                  <a:cubicBezTo>
                    <a:pt x="77544" y="388613"/>
                    <a:pt x="93333" y="404402"/>
                    <a:pt x="113197" y="404402"/>
                  </a:cubicBezTo>
                  <a:cubicBezTo>
                    <a:pt x="122365" y="404402"/>
                    <a:pt x="130514" y="400837"/>
                    <a:pt x="137135" y="395235"/>
                  </a:cubicBezTo>
                  <a:cubicBezTo>
                    <a:pt x="143247" y="400837"/>
                    <a:pt x="151905" y="404402"/>
                    <a:pt x="161073" y="404402"/>
                  </a:cubicBezTo>
                  <a:cubicBezTo>
                    <a:pt x="180937" y="404402"/>
                    <a:pt x="196726" y="388613"/>
                    <a:pt x="196726" y="368750"/>
                  </a:cubicBezTo>
                  <a:lnTo>
                    <a:pt x="196726" y="339718"/>
                  </a:lnTo>
                  <a:lnTo>
                    <a:pt x="216590" y="339718"/>
                  </a:lnTo>
                  <a:cubicBezTo>
                    <a:pt x="220155" y="339718"/>
                    <a:pt x="223210" y="338190"/>
                    <a:pt x="225757" y="335644"/>
                  </a:cubicBezTo>
                  <a:cubicBezTo>
                    <a:pt x="228304" y="333097"/>
                    <a:pt x="228814" y="329532"/>
                    <a:pt x="228304" y="325967"/>
                  </a:cubicBezTo>
                  <a:lnTo>
                    <a:pt x="218117" y="263320"/>
                  </a:lnTo>
                  <a:cubicBezTo>
                    <a:pt x="231869" y="272997"/>
                    <a:pt x="251733" y="271978"/>
                    <a:pt x="263956" y="259755"/>
                  </a:cubicBezTo>
                  <a:cubicBezTo>
                    <a:pt x="275671" y="245494"/>
                    <a:pt x="275671" y="223083"/>
                    <a:pt x="261920" y="209332"/>
                  </a:cubicBezTo>
                  <a:lnTo>
                    <a:pt x="261920" y="209332"/>
                  </a:lnTo>
                  <a:close/>
                  <a:moveTo>
                    <a:pt x="206403" y="23429"/>
                  </a:moveTo>
                  <a:cubicBezTo>
                    <a:pt x="217099" y="23429"/>
                    <a:pt x="226267" y="32087"/>
                    <a:pt x="226267" y="43292"/>
                  </a:cubicBezTo>
                  <a:cubicBezTo>
                    <a:pt x="226267" y="50932"/>
                    <a:pt x="221683" y="57553"/>
                    <a:pt x="215571" y="60609"/>
                  </a:cubicBezTo>
                  <a:cubicBezTo>
                    <a:pt x="210477" y="48386"/>
                    <a:pt x="202328" y="37690"/>
                    <a:pt x="192651" y="29031"/>
                  </a:cubicBezTo>
                  <a:cubicBezTo>
                    <a:pt x="195708" y="25466"/>
                    <a:pt x="200801" y="23429"/>
                    <a:pt x="206403" y="23429"/>
                  </a:cubicBezTo>
                  <a:lnTo>
                    <a:pt x="206403" y="23429"/>
                  </a:lnTo>
                  <a:close/>
                  <a:moveTo>
                    <a:pt x="193670" y="70796"/>
                  </a:moveTo>
                  <a:lnTo>
                    <a:pt x="170241" y="70796"/>
                  </a:lnTo>
                  <a:cubicBezTo>
                    <a:pt x="152924" y="70796"/>
                    <a:pt x="137645" y="61119"/>
                    <a:pt x="129496" y="45839"/>
                  </a:cubicBezTo>
                  <a:cubicBezTo>
                    <a:pt x="127458" y="41764"/>
                    <a:pt x="123383" y="39218"/>
                    <a:pt x="118799" y="39218"/>
                  </a:cubicBezTo>
                  <a:cubicBezTo>
                    <a:pt x="114216" y="39218"/>
                    <a:pt x="110141" y="41764"/>
                    <a:pt x="108104" y="45839"/>
                  </a:cubicBezTo>
                  <a:cubicBezTo>
                    <a:pt x="101483" y="58572"/>
                    <a:pt x="89768" y="67231"/>
                    <a:pt x="76017" y="70287"/>
                  </a:cubicBezTo>
                  <a:cubicBezTo>
                    <a:pt x="85693" y="47367"/>
                    <a:pt x="108104" y="31578"/>
                    <a:pt x="134079" y="31578"/>
                  </a:cubicBezTo>
                  <a:cubicBezTo>
                    <a:pt x="161583" y="31578"/>
                    <a:pt x="183993" y="47876"/>
                    <a:pt x="193670" y="70796"/>
                  </a:cubicBezTo>
                  <a:close/>
                  <a:moveTo>
                    <a:pt x="43929" y="43292"/>
                  </a:moveTo>
                  <a:cubicBezTo>
                    <a:pt x="43929" y="32597"/>
                    <a:pt x="52587" y="23429"/>
                    <a:pt x="63793" y="23429"/>
                  </a:cubicBezTo>
                  <a:cubicBezTo>
                    <a:pt x="69395" y="23429"/>
                    <a:pt x="73979" y="25466"/>
                    <a:pt x="77544" y="29031"/>
                  </a:cubicBezTo>
                  <a:cubicBezTo>
                    <a:pt x="67867" y="37690"/>
                    <a:pt x="59718" y="48386"/>
                    <a:pt x="54625" y="60609"/>
                  </a:cubicBezTo>
                  <a:cubicBezTo>
                    <a:pt x="48513" y="57553"/>
                    <a:pt x="43929" y="50932"/>
                    <a:pt x="43929" y="43292"/>
                  </a:cubicBezTo>
                  <a:close/>
                  <a:moveTo>
                    <a:pt x="71942" y="94734"/>
                  </a:moveTo>
                  <a:cubicBezTo>
                    <a:pt x="90277" y="93715"/>
                    <a:pt x="107085" y="85566"/>
                    <a:pt x="119309" y="72324"/>
                  </a:cubicBezTo>
                  <a:cubicBezTo>
                    <a:pt x="132042" y="86585"/>
                    <a:pt x="150378" y="94734"/>
                    <a:pt x="170241" y="94734"/>
                  </a:cubicBezTo>
                  <a:lnTo>
                    <a:pt x="198254" y="94734"/>
                  </a:lnTo>
                  <a:cubicBezTo>
                    <a:pt x="198254" y="129368"/>
                    <a:pt x="169732" y="157890"/>
                    <a:pt x="135098" y="157890"/>
                  </a:cubicBezTo>
                  <a:cubicBezTo>
                    <a:pt x="100464" y="157890"/>
                    <a:pt x="71942" y="129368"/>
                    <a:pt x="71942" y="94734"/>
                  </a:cubicBezTo>
                  <a:cubicBezTo>
                    <a:pt x="71942" y="94734"/>
                    <a:pt x="71942" y="94734"/>
                    <a:pt x="71942" y="94734"/>
                  </a:cubicBezTo>
                  <a:lnTo>
                    <a:pt x="71942" y="94734"/>
                  </a:lnTo>
                  <a:close/>
                  <a:moveTo>
                    <a:pt x="111159" y="380464"/>
                  </a:moveTo>
                  <a:cubicBezTo>
                    <a:pt x="104539" y="380464"/>
                    <a:pt x="99445" y="375371"/>
                    <a:pt x="99445" y="368750"/>
                  </a:cubicBezTo>
                  <a:lnTo>
                    <a:pt x="99445" y="339718"/>
                  </a:lnTo>
                  <a:lnTo>
                    <a:pt x="123383" y="339718"/>
                  </a:lnTo>
                  <a:lnTo>
                    <a:pt x="123383" y="368750"/>
                  </a:lnTo>
                  <a:cubicBezTo>
                    <a:pt x="123383" y="375371"/>
                    <a:pt x="117781" y="380464"/>
                    <a:pt x="111159" y="380464"/>
                  </a:cubicBezTo>
                  <a:close/>
                  <a:moveTo>
                    <a:pt x="170751" y="368750"/>
                  </a:moveTo>
                  <a:cubicBezTo>
                    <a:pt x="170751" y="375371"/>
                    <a:pt x="165657" y="380464"/>
                    <a:pt x="159036" y="380464"/>
                  </a:cubicBezTo>
                  <a:cubicBezTo>
                    <a:pt x="152415" y="380464"/>
                    <a:pt x="147322" y="375371"/>
                    <a:pt x="147322" y="368750"/>
                  </a:cubicBezTo>
                  <a:lnTo>
                    <a:pt x="147322" y="339718"/>
                  </a:lnTo>
                  <a:lnTo>
                    <a:pt x="171260" y="339718"/>
                  </a:lnTo>
                  <a:lnTo>
                    <a:pt x="171260" y="368750"/>
                  </a:lnTo>
                  <a:close/>
                  <a:moveTo>
                    <a:pt x="245112" y="242947"/>
                  </a:moveTo>
                  <a:cubicBezTo>
                    <a:pt x="240528" y="247531"/>
                    <a:pt x="232888" y="247531"/>
                    <a:pt x="228304" y="242947"/>
                  </a:cubicBezTo>
                  <a:lnTo>
                    <a:pt x="206912" y="221555"/>
                  </a:lnTo>
                  <a:cubicBezTo>
                    <a:pt x="203347" y="217990"/>
                    <a:pt x="197744" y="216972"/>
                    <a:pt x="193161" y="219518"/>
                  </a:cubicBezTo>
                  <a:cubicBezTo>
                    <a:pt x="188577" y="222065"/>
                    <a:pt x="186030" y="226649"/>
                    <a:pt x="187049" y="231742"/>
                  </a:cubicBezTo>
                  <a:lnTo>
                    <a:pt x="200801" y="315780"/>
                  </a:lnTo>
                  <a:lnTo>
                    <a:pt x="70414" y="315780"/>
                  </a:lnTo>
                  <a:lnTo>
                    <a:pt x="84166" y="231742"/>
                  </a:lnTo>
                  <a:cubicBezTo>
                    <a:pt x="85184" y="226649"/>
                    <a:pt x="82637" y="221555"/>
                    <a:pt x="78053" y="219518"/>
                  </a:cubicBezTo>
                  <a:cubicBezTo>
                    <a:pt x="73470" y="216972"/>
                    <a:pt x="67867" y="217990"/>
                    <a:pt x="64302" y="221555"/>
                  </a:cubicBezTo>
                  <a:lnTo>
                    <a:pt x="42911" y="242947"/>
                  </a:lnTo>
                  <a:cubicBezTo>
                    <a:pt x="38327" y="247531"/>
                    <a:pt x="30687" y="247531"/>
                    <a:pt x="26103" y="242947"/>
                  </a:cubicBezTo>
                  <a:cubicBezTo>
                    <a:pt x="21519" y="238363"/>
                    <a:pt x="21519" y="230723"/>
                    <a:pt x="26103" y="226139"/>
                  </a:cubicBezTo>
                  <a:lnTo>
                    <a:pt x="60227" y="191505"/>
                  </a:lnTo>
                  <a:cubicBezTo>
                    <a:pt x="70923" y="180810"/>
                    <a:pt x="85184" y="174698"/>
                    <a:pt x="99955" y="174188"/>
                  </a:cubicBezTo>
                  <a:cubicBezTo>
                    <a:pt x="111159" y="179282"/>
                    <a:pt x="123383" y="181828"/>
                    <a:pt x="136116" y="181828"/>
                  </a:cubicBezTo>
                  <a:cubicBezTo>
                    <a:pt x="148849" y="181828"/>
                    <a:pt x="161073" y="178772"/>
                    <a:pt x="172278" y="174188"/>
                  </a:cubicBezTo>
                  <a:cubicBezTo>
                    <a:pt x="187049" y="174698"/>
                    <a:pt x="201310" y="181319"/>
                    <a:pt x="212006" y="191505"/>
                  </a:cubicBezTo>
                  <a:lnTo>
                    <a:pt x="246130" y="226139"/>
                  </a:lnTo>
                  <a:cubicBezTo>
                    <a:pt x="249696" y="230723"/>
                    <a:pt x="249696" y="237854"/>
                    <a:pt x="245112" y="242947"/>
                  </a:cubicBezTo>
                  <a:lnTo>
                    <a:pt x="245112" y="2429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6600175" y="2250598"/>
              <a:ext cx="23428" cy="23428"/>
            </a:xfrm>
            <a:custGeom>
              <a:rect b="b" l="l" r="r" t="t"/>
              <a:pathLst>
                <a:path extrusionOk="0" h="23428" w="23428">
                  <a:moveTo>
                    <a:pt x="23429" y="11714"/>
                  </a:moveTo>
                  <a:cubicBezTo>
                    <a:pt x="23429" y="18184"/>
                    <a:pt x="18184" y="23429"/>
                    <a:pt x="11714" y="23429"/>
                  </a:cubicBezTo>
                  <a:cubicBezTo>
                    <a:pt x="5244" y="23429"/>
                    <a:pt x="-1" y="18184"/>
                    <a:pt x="-1" y="11714"/>
                  </a:cubicBezTo>
                  <a:cubicBezTo>
                    <a:pt x="-1" y="5245"/>
                    <a:pt x="5244" y="0"/>
                    <a:pt x="11714" y="0"/>
                  </a:cubicBezTo>
                  <a:cubicBezTo>
                    <a:pt x="18184" y="0"/>
                    <a:pt x="23429" y="5245"/>
                    <a:pt x="23429" y="11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6600175" y="2297965"/>
              <a:ext cx="23428" cy="23428"/>
            </a:xfrm>
            <a:custGeom>
              <a:rect b="b" l="l" r="r" t="t"/>
              <a:pathLst>
                <a:path extrusionOk="0" h="23428" w="23428">
                  <a:moveTo>
                    <a:pt x="23429" y="11714"/>
                  </a:moveTo>
                  <a:cubicBezTo>
                    <a:pt x="23429" y="18184"/>
                    <a:pt x="18184" y="23429"/>
                    <a:pt x="11714" y="23429"/>
                  </a:cubicBezTo>
                  <a:cubicBezTo>
                    <a:pt x="5244" y="23429"/>
                    <a:pt x="-1" y="18184"/>
                    <a:pt x="-1" y="11714"/>
                  </a:cubicBezTo>
                  <a:cubicBezTo>
                    <a:pt x="-1" y="5245"/>
                    <a:pt x="5244" y="0"/>
                    <a:pt x="11714" y="0"/>
                  </a:cubicBezTo>
                  <a:cubicBezTo>
                    <a:pt x="18184" y="0"/>
                    <a:pt x="23429" y="5245"/>
                    <a:pt x="23429" y="11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7" name="Google Shape;1127;p32"/>
          <p:cNvSpPr txBox="1"/>
          <p:nvPr/>
        </p:nvSpPr>
        <p:spPr>
          <a:xfrm>
            <a:off x="7626250" y="1455700"/>
            <a:ext cx="128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Database:</a:t>
            </a:r>
            <a:endParaRPr b="1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128" name="Google Shape;1128;p32"/>
          <p:cNvSpPr txBox="1"/>
          <p:nvPr/>
        </p:nvSpPr>
        <p:spPr>
          <a:xfrm>
            <a:off x="7239450" y="1748188"/>
            <a:ext cx="1629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Username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Email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Password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Sprite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Modules completed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129" name="Google Shape;1129;p32"/>
          <p:cNvSpPr txBox="1"/>
          <p:nvPr/>
        </p:nvSpPr>
        <p:spPr>
          <a:xfrm>
            <a:off x="2696050" y="1328038"/>
            <a:ext cx="149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User Authentication:</a:t>
            </a:r>
            <a:endParaRPr b="1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grpSp>
        <p:nvGrpSpPr>
          <p:cNvPr id="1130" name="Google Shape;1130;p32"/>
          <p:cNvGrpSpPr/>
          <p:nvPr/>
        </p:nvGrpSpPr>
        <p:grpSpPr>
          <a:xfrm>
            <a:off x="2299325" y="1533852"/>
            <a:ext cx="348109" cy="326626"/>
            <a:chOff x="2095723" y="2057565"/>
            <a:chExt cx="404402" cy="379445"/>
          </a:xfrm>
        </p:grpSpPr>
        <p:sp>
          <p:nvSpPr>
            <p:cNvPr id="1131" name="Google Shape;1131;p32"/>
            <p:cNvSpPr/>
            <p:nvPr/>
          </p:nvSpPr>
          <p:spPr>
            <a:xfrm>
              <a:off x="2095723" y="2057565"/>
              <a:ext cx="404402" cy="379445"/>
            </a:xfrm>
            <a:custGeom>
              <a:rect b="b" l="l" r="r" t="t"/>
              <a:pathLst>
                <a:path extrusionOk="0" h="379445" w="404402">
                  <a:moveTo>
                    <a:pt x="354998" y="178263"/>
                  </a:moveTo>
                  <a:lnTo>
                    <a:pt x="346849" y="178263"/>
                  </a:lnTo>
                  <a:cubicBezTo>
                    <a:pt x="339209" y="153816"/>
                    <a:pt x="324948" y="131915"/>
                    <a:pt x="306612" y="114088"/>
                  </a:cubicBezTo>
                  <a:cubicBezTo>
                    <a:pt x="320873" y="106958"/>
                    <a:pt x="331060" y="91678"/>
                    <a:pt x="331060" y="74361"/>
                  </a:cubicBezTo>
                  <a:lnTo>
                    <a:pt x="331060" y="44311"/>
                  </a:lnTo>
                  <a:cubicBezTo>
                    <a:pt x="331060" y="19864"/>
                    <a:pt x="311196" y="0"/>
                    <a:pt x="286749" y="0"/>
                  </a:cubicBezTo>
                  <a:cubicBezTo>
                    <a:pt x="280128" y="0"/>
                    <a:pt x="274016" y="1528"/>
                    <a:pt x="268413" y="4075"/>
                  </a:cubicBezTo>
                  <a:lnTo>
                    <a:pt x="225630" y="23429"/>
                  </a:lnTo>
                  <a:cubicBezTo>
                    <a:pt x="218500" y="18336"/>
                    <a:pt x="210350" y="15789"/>
                    <a:pt x="201183" y="15789"/>
                  </a:cubicBezTo>
                  <a:cubicBezTo>
                    <a:pt x="192015" y="15789"/>
                    <a:pt x="183356" y="18845"/>
                    <a:pt x="176735" y="23429"/>
                  </a:cubicBezTo>
                  <a:lnTo>
                    <a:pt x="133952" y="4075"/>
                  </a:lnTo>
                  <a:cubicBezTo>
                    <a:pt x="128349" y="1528"/>
                    <a:pt x="121728" y="0"/>
                    <a:pt x="115616" y="0"/>
                  </a:cubicBezTo>
                  <a:cubicBezTo>
                    <a:pt x="91169" y="0"/>
                    <a:pt x="71305" y="19864"/>
                    <a:pt x="71305" y="44311"/>
                  </a:cubicBezTo>
                  <a:lnTo>
                    <a:pt x="71305" y="74361"/>
                  </a:lnTo>
                  <a:cubicBezTo>
                    <a:pt x="71305" y="91678"/>
                    <a:pt x="80982" y="106448"/>
                    <a:pt x="95753" y="114088"/>
                  </a:cubicBezTo>
                  <a:cubicBezTo>
                    <a:pt x="76908" y="131915"/>
                    <a:pt x="63156" y="153816"/>
                    <a:pt x="55516" y="178263"/>
                  </a:cubicBezTo>
                  <a:lnTo>
                    <a:pt x="47367" y="178263"/>
                  </a:lnTo>
                  <a:cubicBezTo>
                    <a:pt x="21392" y="178263"/>
                    <a:pt x="0" y="199655"/>
                    <a:pt x="0" y="225630"/>
                  </a:cubicBezTo>
                  <a:cubicBezTo>
                    <a:pt x="0" y="251606"/>
                    <a:pt x="21392" y="272997"/>
                    <a:pt x="47367" y="272997"/>
                  </a:cubicBezTo>
                  <a:lnTo>
                    <a:pt x="55516" y="272997"/>
                  </a:lnTo>
                  <a:cubicBezTo>
                    <a:pt x="75380" y="334625"/>
                    <a:pt x="133952" y="379446"/>
                    <a:pt x="202201" y="379446"/>
                  </a:cubicBezTo>
                  <a:cubicBezTo>
                    <a:pt x="270451" y="379446"/>
                    <a:pt x="329023" y="334625"/>
                    <a:pt x="348886" y="272997"/>
                  </a:cubicBezTo>
                  <a:lnTo>
                    <a:pt x="357035" y="272997"/>
                  </a:lnTo>
                  <a:cubicBezTo>
                    <a:pt x="383011" y="272997"/>
                    <a:pt x="404402" y="251606"/>
                    <a:pt x="404402" y="225630"/>
                  </a:cubicBezTo>
                  <a:cubicBezTo>
                    <a:pt x="404402" y="199655"/>
                    <a:pt x="380974" y="178263"/>
                    <a:pt x="354998" y="178263"/>
                  </a:cubicBezTo>
                  <a:close/>
                  <a:moveTo>
                    <a:pt x="277581" y="25976"/>
                  </a:moveTo>
                  <a:cubicBezTo>
                    <a:pt x="280128" y="24957"/>
                    <a:pt x="283184" y="23938"/>
                    <a:pt x="286240" y="23938"/>
                  </a:cubicBezTo>
                  <a:cubicBezTo>
                    <a:pt x="297445" y="23938"/>
                    <a:pt x="306612" y="33106"/>
                    <a:pt x="306612" y="44311"/>
                  </a:cubicBezTo>
                  <a:lnTo>
                    <a:pt x="306612" y="74361"/>
                  </a:lnTo>
                  <a:cubicBezTo>
                    <a:pt x="306612" y="85566"/>
                    <a:pt x="297445" y="94734"/>
                    <a:pt x="286240" y="94734"/>
                  </a:cubicBezTo>
                  <a:cubicBezTo>
                    <a:pt x="283184" y="94734"/>
                    <a:pt x="280637" y="94225"/>
                    <a:pt x="277581" y="92697"/>
                  </a:cubicBezTo>
                  <a:lnTo>
                    <a:pt x="240400" y="75889"/>
                  </a:lnTo>
                  <a:cubicBezTo>
                    <a:pt x="242438" y="70796"/>
                    <a:pt x="243966" y="65193"/>
                    <a:pt x="243966" y="59081"/>
                  </a:cubicBezTo>
                  <a:cubicBezTo>
                    <a:pt x="243966" y="52970"/>
                    <a:pt x="242947" y="47367"/>
                    <a:pt x="240400" y="42274"/>
                  </a:cubicBezTo>
                  <a:lnTo>
                    <a:pt x="277581" y="25976"/>
                  </a:lnTo>
                  <a:close/>
                  <a:moveTo>
                    <a:pt x="132424" y="114598"/>
                  </a:moveTo>
                  <a:lnTo>
                    <a:pt x="175207" y="95243"/>
                  </a:lnTo>
                  <a:cubicBezTo>
                    <a:pt x="182338" y="100337"/>
                    <a:pt x="190487" y="102883"/>
                    <a:pt x="199655" y="102883"/>
                  </a:cubicBezTo>
                  <a:cubicBezTo>
                    <a:pt x="208822" y="102883"/>
                    <a:pt x="217481" y="99827"/>
                    <a:pt x="224102" y="95243"/>
                  </a:cubicBezTo>
                  <a:lnTo>
                    <a:pt x="237854" y="101355"/>
                  </a:lnTo>
                  <a:cubicBezTo>
                    <a:pt x="213406" y="132424"/>
                    <a:pt x="176226" y="150250"/>
                    <a:pt x="135989" y="150250"/>
                  </a:cubicBezTo>
                  <a:cubicBezTo>
                    <a:pt x="122747" y="150250"/>
                    <a:pt x="110014" y="148213"/>
                    <a:pt x="97281" y="144138"/>
                  </a:cubicBezTo>
                  <a:cubicBezTo>
                    <a:pt x="105939" y="133443"/>
                    <a:pt x="116635" y="123765"/>
                    <a:pt x="128859" y="115616"/>
                  </a:cubicBezTo>
                  <a:cubicBezTo>
                    <a:pt x="130387" y="115616"/>
                    <a:pt x="131405" y="115107"/>
                    <a:pt x="132424" y="114598"/>
                  </a:cubicBezTo>
                  <a:lnTo>
                    <a:pt x="132424" y="114598"/>
                  </a:lnTo>
                  <a:close/>
                  <a:moveTo>
                    <a:pt x="200164" y="39727"/>
                  </a:moveTo>
                  <a:cubicBezTo>
                    <a:pt x="210860" y="39727"/>
                    <a:pt x="220028" y="48386"/>
                    <a:pt x="220028" y="59591"/>
                  </a:cubicBezTo>
                  <a:cubicBezTo>
                    <a:pt x="220028" y="70796"/>
                    <a:pt x="211369" y="79454"/>
                    <a:pt x="200164" y="79454"/>
                  </a:cubicBezTo>
                  <a:cubicBezTo>
                    <a:pt x="188959" y="79454"/>
                    <a:pt x="180300" y="70796"/>
                    <a:pt x="180300" y="59591"/>
                  </a:cubicBezTo>
                  <a:cubicBezTo>
                    <a:pt x="180300" y="48386"/>
                    <a:pt x="188959" y="39727"/>
                    <a:pt x="200164" y="39727"/>
                  </a:cubicBezTo>
                  <a:close/>
                  <a:moveTo>
                    <a:pt x="93206" y="44311"/>
                  </a:moveTo>
                  <a:cubicBezTo>
                    <a:pt x="93206" y="33106"/>
                    <a:pt x="102374" y="23938"/>
                    <a:pt x="113579" y="23938"/>
                  </a:cubicBezTo>
                  <a:cubicBezTo>
                    <a:pt x="116635" y="23938"/>
                    <a:pt x="119182" y="24447"/>
                    <a:pt x="122238" y="25976"/>
                  </a:cubicBezTo>
                  <a:lnTo>
                    <a:pt x="159418" y="42783"/>
                  </a:lnTo>
                  <a:cubicBezTo>
                    <a:pt x="157381" y="47876"/>
                    <a:pt x="155853" y="53479"/>
                    <a:pt x="155853" y="59591"/>
                  </a:cubicBezTo>
                  <a:cubicBezTo>
                    <a:pt x="155853" y="65703"/>
                    <a:pt x="156871" y="71305"/>
                    <a:pt x="159418" y="76398"/>
                  </a:cubicBezTo>
                  <a:lnTo>
                    <a:pt x="122238" y="93206"/>
                  </a:lnTo>
                  <a:cubicBezTo>
                    <a:pt x="119691" y="94225"/>
                    <a:pt x="116635" y="95243"/>
                    <a:pt x="113579" y="95243"/>
                  </a:cubicBezTo>
                  <a:cubicBezTo>
                    <a:pt x="102374" y="95243"/>
                    <a:pt x="93206" y="86076"/>
                    <a:pt x="93206" y="74871"/>
                  </a:cubicBezTo>
                  <a:lnTo>
                    <a:pt x="93206" y="44311"/>
                  </a:lnTo>
                  <a:close/>
                  <a:moveTo>
                    <a:pt x="45330" y="249059"/>
                  </a:moveTo>
                  <a:cubicBezTo>
                    <a:pt x="32087" y="249059"/>
                    <a:pt x="21392" y="238363"/>
                    <a:pt x="21392" y="225121"/>
                  </a:cubicBezTo>
                  <a:cubicBezTo>
                    <a:pt x="21392" y="211878"/>
                    <a:pt x="32087" y="201183"/>
                    <a:pt x="45330" y="201183"/>
                  </a:cubicBezTo>
                  <a:lnTo>
                    <a:pt x="47876" y="201183"/>
                  </a:lnTo>
                  <a:cubicBezTo>
                    <a:pt x="46858" y="208822"/>
                    <a:pt x="45839" y="216972"/>
                    <a:pt x="45839" y="225121"/>
                  </a:cubicBezTo>
                  <a:cubicBezTo>
                    <a:pt x="45839" y="233270"/>
                    <a:pt x="46348" y="240910"/>
                    <a:pt x="47876" y="249059"/>
                  </a:cubicBezTo>
                  <a:lnTo>
                    <a:pt x="45330" y="249059"/>
                  </a:lnTo>
                  <a:close/>
                  <a:moveTo>
                    <a:pt x="200164" y="356017"/>
                  </a:moveTo>
                  <a:cubicBezTo>
                    <a:pt x="128349" y="356017"/>
                    <a:pt x="69777" y="297445"/>
                    <a:pt x="69777" y="225630"/>
                  </a:cubicBezTo>
                  <a:cubicBezTo>
                    <a:pt x="69777" y="204239"/>
                    <a:pt x="74870" y="183356"/>
                    <a:pt x="84548" y="165021"/>
                  </a:cubicBezTo>
                  <a:cubicBezTo>
                    <a:pt x="101355" y="171133"/>
                    <a:pt x="119182" y="174189"/>
                    <a:pt x="137008" y="174189"/>
                  </a:cubicBezTo>
                  <a:cubicBezTo>
                    <a:pt x="186412" y="174189"/>
                    <a:pt x="231742" y="150760"/>
                    <a:pt x="260773" y="111542"/>
                  </a:cubicBezTo>
                  <a:lnTo>
                    <a:pt x="267904" y="114598"/>
                  </a:lnTo>
                  <a:cubicBezTo>
                    <a:pt x="268923" y="115107"/>
                    <a:pt x="269941" y="115616"/>
                    <a:pt x="270451" y="115616"/>
                  </a:cubicBezTo>
                  <a:cubicBezTo>
                    <a:pt x="308140" y="140064"/>
                    <a:pt x="330551" y="180810"/>
                    <a:pt x="330551" y="225121"/>
                  </a:cubicBezTo>
                  <a:cubicBezTo>
                    <a:pt x="330551" y="297445"/>
                    <a:pt x="271979" y="356017"/>
                    <a:pt x="200164" y="356017"/>
                  </a:cubicBezTo>
                  <a:close/>
                  <a:moveTo>
                    <a:pt x="354998" y="249059"/>
                  </a:moveTo>
                  <a:lnTo>
                    <a:pt x="352451" y="249059"/>
                  </a:lnTo>
                  <a:cubicBezTo>
                    <a:pt x="353470" y="241419"/>
                    <a:pt x="354489" y="233270"/>
                    <a:pt x="354489" y="225121"/>
                  </a:cubicBezTo>
                  <a:cubicBezTo>
                    <a:pt x="354489" y="216972"/>
                    <a:pt x="353979" y="209332"/>
                    <a:pt x="352451" y="201183"/>
                  </a:cubicBezTo>
                  <a:lnTo>
                    <a:pt x="354998" y="201183"/>
                  </a:lnTo>
                  <a:cubicBezTo>
                    <a:pt x="368241" y="201183"/>
                    <a:pt x="378936" y="211878"/>
                    <a:pt x="378936" y="225121"/>
                  </a:cubicBezTo>
                  <a:cubicBezTo>
                    <a:pt x="378936" y="238363"/>
                    <a:pt x="368241" y="249059"/>
                    <a:pt x="354998" y="2490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2252594" y="2334127"/>
              <a:ext cx="86584" cy="55006"/>
            </a:xfrm>
            <a:custGeom>
              <a:rect b="b" l="l" r="r" t="t"/>
              <a:pathLst>
                <a:path extrusionOk="0" h="55006" w="86584">
                  <a:moveTo>
                    <a:pt x="74870" y="0"/>
                  </a:moveTo>
                  <a:cubicBezTo>
                    <a:pt x="68249" y="0"/>
                    <a:pt x="63156" y="5093"/>
                    <a:pt x="63156" y="11715"/>
                  </a:cubicBezTo>
                  <a:cubicBezTo>
                    <a:pt x="63156" y="22410"/>
                    <a:pt x="54498" y="31578"/>
                    <a:pt x="43292" y="31578"/>
                  </a:cubicBezTo>
                  <a:cubicBezTo>
                    <a:pt x="32087" y="31578"/>
                    <a:pt x="23429" y="22920"/>
                    <a:pt x="23429" y="11715"/>
                  </a:cubicBezTo>
                  <a:cubicBezTo>
                    <a:pt x="23429" y="5093"/>
                    <a:pt x="18336" y="0"/>
                    <a:pt x="11714" y="0"/>
                  </a:cubicBezTo>
                  <a:cubicBezTo>
                    <a:pt x="5093" y="0"/>
                    <a:pt x="0" y="5093"/>
                    <a:pt x="0" y="11715"/>
                  </a:cubicBezTo>
                  <a:cubicBezTo>
                    <a:pt x="0" y="35653"/>
                    <a:pt x="19354" y="55007"/>
                    <a:pt x="43292" y="55007"/>
                  </a:cubicBezTo>
                  <a:cubicBezTo>
                    <a:pt x="67231" y="55007"/>
                    <a:pt x="86585" y="35653"/>
                    <a:pt x="86585" y="11715"/>
                  </a:cubicBezTo>
                  <a:cubicBezTo>
                    <a:pt x="86585" y="5603"/>
                    <a:pt x="81492" y="0"/>
                    <a:pt x="74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2315241" y="2247542"/>
              <a:ext cx="70333" cy="47367"/>
            </a:xfrm>
            <a:custGeom>
              <a:rect b="b" l="l" r="r" t="t"/>
              <a:pathLst>
                <a:path extrusionOk="0" h="47367" w="70333">
                  <a:moveTo>
                    <a:pt x="35653" y="0"/>
                  </a:moveTo>
                  <a:cubicBezTo>
                    <a:pt x="15789" y="0"/>
                    <a:pt x="0" y="15789"/>
                    <a:pt x="0" y="35653"/>
                  </a:cubicBezTo>
                  <a:cubicBezTo>
                    <a:pt x="0" y="42274"/>
                    <a:pt x="5093" y="47367"/>
                    <a:pt x="11714" y="47367"/>
                  </a:cubicBezTo>
                  <a:cubicBezTo>
                    <a:pt x="18336" y="47367"/>
                    <a:pt x="23429" y="42274"/>
                    <a:pt x="23429" y="35653"/>
                  </a:cubicBezTo>
                  <a:cubicBezTo>
                    <a:pt x="23429" y="29031"/>
                    <a:pt x="28522" y="23938"/>
                    <a:pt x="35143" y="23938"/>
                  </a:cubicBezTo>
                  <a:cubicBezTo>
                    <a:pt x="41764" y="23938"/>
                    <a:pt x="46858" y="29031"/>
                    <a:pt x="46858" y="35653"/>
                  </a:cubicBezTo>
                  <a:cubicBezTo>
                    <a:pt x="46858" y="42274"/>
                    <a:pt x="51951" y="47367"/>
                    <a:pt x="58572" y="47367"/>
                  </a:cubicBezTo>
                  <a:cubicBezTo>
                    <a:pt x="65193" y="47367"/>
                    <a:pt x="70287" y="42274"/>
                    <a:pt x="70287" y="35653"/>
                  </a:cubicBezTo>
                  <a:cubicBezTo>
                    <a:pt x="71305" y="15789"/>
                    <a:pt x="55516" y="0"/>
                    <a:pt x="35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2204718" y="2247542"/>
              <a:ext cx="71305" cy="47367"/>
            </a:xfrm>
            <a:custGeom>
              <a:rect b="b" l="l" r="r" t="t"/>
              <a:pathLst>
                <a:path extrusionOk="0" h="47367" w="71305">
                  <a:moveTo>
                    <a:pt x="59591" y="47367"/>
                  </a:moveTo>
                  <a:cubicBezTo>
                    <a:pt x="66212" y="47367"/>
                    <a:pt x="71305" y="42274"/>
                    <a:pt x="71305" y="35653"/>
                  </a:cubicBezTo>
                  <a:cubicBezTo>
                    <a:pt x="71305" y="15789"/>
                    <a:pt x="55516" y="0"/>
                    <a:pt x="35653" y="0"/>
                  </a:cubicBezTo>
                  <a:cubicBezTo>
                    <a:pt x="15789" y="0"/>
                    <a:pt x="0" y="15789"/>
                    <a:pt x="0" y="35653"/>
                  </a:cubicBezTo>
                  <a:cubicBezTo>
                    <a:pt x="0" y="42274"/>
                    <a:pt x="5093" y="47367"/>
                    <a:pt x="11714" y="47367"/>
                  </a:cubicBezTo>
                  <a:cubicBezTo>
                    <a:pt x="18336" y="47367"/>
                    <a:pt x="23429" y="42274"/>
                    <a:pt x="23429" y="35653"/>
                  </a:cubicBezTo>
                  <a:cubicBezTo>
                    <a:pt x="23429" y="29031"/>
                    <a:pt x="28522" y="23938"/>
                    <a:pt x="35143" y="23938"/>
                  </a:cubicBezTo>
                  <a:cubicBezTo>
                    <a:pt x="41764" y="23938"/>
                    <a:pt x="46858" y="29031"/>
                    <a:pt x="46858" y="35653"/>
                  </a:cubicBezTo>
                  <a:cubicBezTo>
                    <a:pt x="47876" y="41765"/>
                    <a:pt x="52970" y="47367"/>
                    <a:pt x="59591" y="473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5" name="Google Shape;1135;p32"/>
          <p:cNvSpPr txBox="1"/>
          <p:nvPr/>
        </p:nvSpPr>
        <p:spPr>
          <a:xfrm>
            <a:off x="2330638" y="1795188"/>
            <a:ext cx="1570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Email or username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Password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grpSp>
        <p:nvGrpSpPr>
          <p:cNvPr id="1136" name="Google Shape;1136;p32"/>
          <p:cNvGrpSpPr/>
          <p:nvPr/>
        </p:nvGrpSpPr>
        <p:grpSpPr>
          <a:xfrm>
            <a:off x="156042" y="1536917"/>
            <a:ext cx="306020" cy="348986"/>
            <a:chOff x="2977361" y="2691672"/>
            <a:chExt cx="355507" cy="405421"/>
          </a:xfrm>
        </p:grpSpPr>
        <p:sp>
          <p:nvSpPr>
            <p:cNvPr id="1137" name="Google Shape;1137;p32"/>
            <p:cNvSpPr/>
            <p:nvPr/>
          </p:nvSpPr>
          <p:spPr>
            <a:xfrm>
              <a:off x="3135251" y="2740058"/>
              <a:ext cx="134461" cy="157890"/>
            </a:xfrm>
            <a:custGeom>
              <a:rect b="b" l="l" r="r" t="t"/>
              <a:pathLst>
                <a:path extrusionOk="0" h="157890" w="134461">
                  <a:moveTo>
                    <a:pt x="67231" y="157890"/>
                  </a:moveTo>
                  <a:cubicBezTo>
                    <a:pt x="104411" y="157890"/>
                    <a:pt x="134461" y="127840"/>
                    <a:pt x="134461" y="90659"/>
                  </a:cubicBezTo>
                  <a:cubicBezTo>
                    <a:pt x="134461" y="57553"/>
                    <a:pt x="110523" y="30050"/>
                    <a:pt x="78945" y="24447"/>
                  </a:cubicBezTo>
                  <a:lnTo>
                    <a:pt x="78945" y="11714"/>
                  </a:lnTo>
                  <a:cubicBezTo>
                    <a:pt x="78945" y="5093"/>
                    <a:pt x="73852" y="0"/>
                    <a:pt x="67231" y="0"/>
                  </a:cubicBezTo>
                  <a:cubicBezTo>
                    <a:pt x="60610" y="0"/>
                    <a:pt x="55516" y="5093"/>
                    <a:pt x="55516" y="11714"/>
                  </a:cubicBezTo>
                  <a:lnTo>
                    <a:pt x="55516" y="24447"/>
                  </a:lnTo>
                  <a:cubicBezTo>
                    <a:pt x="23938" y="30050"/>
                    <a:pt x="0" y="57553"/>
                    <a:pt x="0" y="90659"/>
                  </a:cubicBezTo>
                  <a:cubicBezTo>
                    <a:pt x="0" y="127331"/>
                    <a:pt x="30559" y="157890"/>
                    <a:pt x="67231" y="157890"/>
                  </a:cubicBezTo>
                  <a:close/>
                  <a:moveTo>
                    <a:pt x="55516" y="122238"/>
                  </a:moveTo>
                  <a:cubicBezTo>
                    <a:pt x="55516" y="115616"/>
                    <a:pt x="60610" y="110523"/>
                    <a:pt x="67231" y="110523"/>
                  </a:cubicBezTo>
                  <a:cubicBezTo>
                    <a:pt x="73852" y="110523"/>
                    <a:pt x="78945" y="115616"/>
                    <a:pt x="78945" y="122238"/>
                  </a:cubicBezTo>
                  <a:cubicBezTo>
                    <a:pt x="78945" y="128859"/>
                    <a:pt x="73852" y="133952"/>
                    <a:pt x="67231" y="133952"/>
                  </a:cubicBezTo>
                  <a:cubicBezTo>
                    <a:pt x="60610" y="133952"/>
                    <a:pt x="55516" y="128859"/>
                    <a:pt x="55516" y="122238"/>
                  </a:cubicBezTo>
                  <a:close/>
                  <a:moveTo>
                    <a:pt x="67231" y="46858"/>
                  </a:moveTo>
                  <a:cubicBezTo>
                    <a:pt x="91169" y="46858"/>
                    <a:pt x="110523" y="66212"/>
                    <a:pt x="110523" y="90150"/>
                  </a:cubicBezTo>
                  <a:cubicBezTo>
                    <a:pt x="110523" y="99827"/>
                    <a:pt x="107467" y="108486"/>
                    <a:pt x="101865" y="115616"/>
                  </a:cubicBezTo>
                  <a:cubicBezTo>
                    <a:pt x="98809" y="98809"/>
                    <a:pt x="84548" y="86076"/>
                    <a:pt x="66721" y="86076"/>
                  </a:cubicBezTo>
                  <a:cubicBezTo>
                    <a:pt x="48895" y="86076"/>
                    <a:pt x="34634" y="98809"/>
                    <a:pt x="31578" y="115616"/>
                  </a:cubicBezTo>
                  <a:cubicBezTo>
                    <a:pt x="26485" y="108486"/>
                    <a:pt x="22920" y="99318"/>
                    <a:pt x="22920" y="90150"/>
                  </a:cubicBezTo>
                  <a:cubicBezTo>
                    <a:pt x="23938" y="66721"/>
                    <a:pt x="43292" y="46858"/>
                    <a:pt x="67231" y="468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2977361" y="2691672"/>
              <a:ext cx="355507" cy="405421"/>
            </a:xfrm>
            <a:custGeom>
              <a:rect b="b" l="l" r="r" t="t"/>
              <a:pathLst>
                <a:path extrusionOk="0" h="405421" w="355507">
                  <a:moveTo>
                    <a:pt x="343793" y="0"/>
                  </a:moveTo>
                  <a:lnTo>
                    <a:pt x="59081" y="0"/>
                  </a:lnTo>
                  <a:cubicBezTo>
                    <a:pt x="52460" y="0"/>
                    <a:pt x="47367" y="5093"/>
                    <a:pt x="47367" y="11714"/>
                  </a:cubicBezTo>
                  <a:lnTo>
                    <a:pt x="47367" y="47876"/>
                  </a:lnTo>
                  <a:cubicBezTo>
                    <a:pt x="37181" y="48895"/>
                    <a:pt x="28013" y="51442"/>
                    <a:pt x="20373" y="55516"/>
                  </a:cubicBezTo>
                  <a:cubicBezTo>
                    <a:pt x="7131" y="62137"/>
                    <a:pt x="0" y="71815"/>
                    <a:pt x="0" y="83020"/>
                  </a:cubicBezTo>
                  <a:cubicBezTo>
                    <a:pt x="0" y="94225"/>
                    <a:pt x="7131" y="103902"/>
                    <a:pt x="20373" y="110523"/>
                  </a:cubicBezTo>
                  <a:cubicBezTo>
                    <a:pt x="28013" y="114088"/>
                    <a:pt x="37181" y="117144"/>
                    <a:pt x="47367" y="118163"/>
                  </a:cubicBezTo>
                  <a:lnTo>
                    <a:pt x="47367" y="167567"/>
                  </a:lnTo>
                  <a:cubicBezTo>
                    <a:pt x="37181" y="168586"/>
                    <a:pt x="28013" y="171133"/>
                    <a:pt x="20373" y="175207"/>
                  </a:cubicBezTo>
                  <a:cubicBezTo>
                    <a:pt x="7131" y="181828"/>
                    <a:pt x="0" y="191505"/>
                    <a:pt x="0" y="202710"/>
                  </a:cubicBezTo>
                  <a:cubicBezTo>
                    <a:pt x="0" y="213916"/>
                    <a:pt x="7131" y="223593"/>
                    <a:pt x="20373" y="230214"/>
                  </a:cubicBezTo>
                  <a:cubicBezTo>
                    <a:pt x="28013" y="233779"/>
                    <a:pt x="37181" y="236835"/>
                    <a:pt x="47367" y="237854"/>
                  </a:cubicBezTo>
                  <a:lnTo>
                    <a:pt x="47367" y="287258"/>
                  </a:lnTo>
                  <a:cubicBezTo>
                    <a:pt x="37181" y="288277"/>
                    <a:pt x="28013" y="290823"/>
                    <a:pt x="20373" y="294898"/>
                  </a:cubicBezTo>
                  <a:cubicBezTo>
                    <a:pt x="7131" y="301519"/>
                    <a:pt x="0" y="311196"/>
                    <a:pt x="0" y="322401"/>
                  </a:cubicBezTo>
                  <a:cubicBezTo>
                    <a:pt x="0" y="333607"/>
                    <a:pt x="7131" y="343284"/>
                    <a:pt x="20373" y="349905"/>
                  </a:cubicBezTo>
                  <a:cubicBezTo>
                    <a:pt x="28013" y="353470"/>
                    <a:pt x="37181" y="356526"/>
                    <a:pt x="47367" y="357545"/>
                  </a:cubicBezTo>
                  <a:lnTo>
                    <a:pt x="47367" y="393707"/>
                  </a:lnTo>
                  <a:cubicBezTo>
                    <a:pt x="47367" y="400328"/>
                    <a:pt x="52460" y="405421"/>
                    <a:pt x="59081" y="405421"/>
                  </a:cubicBezTo>
                  <a:lnTo>
                    <a:pt x="343793" y="405421"/>
                  </a:lnTo>
                  <a:cubicBezTo>
                    <a:pt x="350414" y="405421"/>
                    <a:pt x="355508" y="400328"/>
                    <a:pt x="355508" y="393707"/>
                  </a:cubicBezTo>
                  <a:lnTo>
                    <a:pt x="355508" y="12733"/>
                  </a:lnTo>
                  <a:cubicBezTo>
                    <a:pt x="355508" y="5093"/>
                    <a:pt x="350414" y="0"/>
                    <a:pt x="343793" y="0"/>
                  </a:cubicBezTo>
                  <a:close/>
                  <a:moveTo>
                    <a:pt x="31069" y="89132"/>
                  </a:moveTo>
                  <a:cubicBezTo>
                    <a:pt x="24957" y="86076"/>
                    <a:pt x="23938" y="83529"/>
                    <a:pt x="23938" y="83020"/>
                  </a:cubicBezTo>
                  <a:cubicBezTo>
                    <a:pt x="23938" y="82510"/>
                    <a:pt x="25466" y="79964"/>
                    <a:pt x="31069" y="76908"/>
                  </a:cubicBezTo>
                  <a:cubicBezTo>
                    <a:pt x="35653" y="74871"/>
                    <a:pt x="41255" y="72833"/>
                    <a:pt x="47367" y="72324"/>
                  </a:cubicBezTo>
                  <a:lnTo>
                    <a:pt x="47367" y="94225"/>
                  </a:lnTo>
                  <a:cubicBezTo>
                    <a:pt x="41255" y="92697"/>
                    <a:pt x="35653" y="91169"/>
                    <a:pt x="31069" y="89132"/>
                  </a:cubicBezTo>
                  <a:close/>
                  <a:moveTo>
                    <a:pt x="31069" y="208313"/>
                  </a:moveTo>
                  <a:cubicBezTo>
                    <a:pt x="24957" y="205257"/>
                    <a:pt x="23938" y="202710"/>
                    <a:pt x="23938" y="202201"/>
                  </a:cubicBezTo>
                  <a:cubicBezTo>
                    <a:pt x="23938" y="201692"/>
                    <a:pt x="25466" y="199145"/>
                    <a:pt x="31069" y="196089"/>
                  </a:cubicBezTo>
                  <a:cubicBezTo>
                    <a:pt x="35653" y="194052"/>
                    <a:pt x="41255" y="192015"/>
                    <a:pt x="47367" y="191505"/>
                  </a:cubicBezTo>
                  <a:lnTo>
                    <a:pt x="47367" y="213406"/>
                  </a:lnTo>
                  <a:cubicBezTo>
                    <a:pt x="41255" y="212388"/>
                    <a:pt x="35653" y="210350"/>
                    <a:pt x="31069" y="208313"/>
                  </a:cubicBezTo>
                  <a:close/>
                  <a:moveTo>
                    <a:pt x="31069" y="327495"/>
                  </a:moveTo>
                  <a:cubicBezTo>
                    <a:pt x="24957" y="324439"/>
                    <a:pt x="23938" y="321892"/>
                    <a:pt x="23938" y="321383"/>
                  </a:cubicBezTo>
                  <a:cubicBezTo>
                    <a:pt x="23938" y="320873"/>
                    <a:pt x="25466" y="318327"/>
                    <a:pt x="31069" y="315271"/>
                  </a:cubicBezTo>
                  <a:cubicBezTo>
                    <a:pt x="35653" y="313234"/>
                    <a:pt x="41255" y="311196"/>
                    <a:pt x="47367" y="310687"/>
                  </a:cubicBezTo>
                  <a:lnTo>
                    <a:pt x="47367" y="332588"/>
                  </a:lnTo>
                  <a:cubicBezTo>
                    <a:pt x="41255" y="331569"/>
                    <a:pt x="35653" y="330041"/>
                    <a:pt x="31069" y="327495"/>
                  </a:cubicBezTo>
                  <a:lnTo>
                    <a:pt x="31069" y="327495"/>
                  </a:lnTo>
                  <a:close/>
                  <a:moveTo>
                    <a:pt x="332079" y="380974"/>
                  </a:moveTo>
                  <a:lnTo>
                    <a:pt x="71305" y="380974"/>
                  </a:lnTo>
                  <a:lnTo>
                    <a:pt x="71305" y="356526"/>
                  </a:lnTo>
                  <a:cubicBezTo>
                    <a:pt x="81492" y="355507"/>
                    <a:pt x="90660" y="352961"/>
                    <a:pt x="98299" y="348886"/>
                  </a:cubicBezTo>
                  <a:cubicBezTo>
                    <a:pt x="111542" y="342265"/>
                    <a:pt x="118672" y="332588"/>
                    <a:pt x="118672" y="321383"/>
                  </a:cubicBezTo>
                  <a:cubicBezTo>
                    <a:pt x="118672" y="314762"/>
                    <a:pt x="113579" y="309668"/>
                    <a:pt x="106958" y="309668"/>
                  </a:cubicBezTo>
                  <a:cubicBezTo>
                    <a:pt x="100337" y="309668"/>
                    <a:pt x="95243" y="314762"/>
                    <a:pt x="95243" y="321383"/>
                  </a:cubicBezTo>
                  <a:cubicBezTo>
                    <a:pt x="95243" y="321892"/>
                    <a:pt x="93716" y="324439"/>
                    <a:pt x="88113" y="327495"/>
                  </a:cubicBezTo>
                  <a:cubicBezTo>
                    <a:pt x="83529" y="329532"/>
                    <a:pt x="77927" y="331569"/>
                    <a:pt x="71815" y="332079"/>
                  </a:cubicBezTo>
                  <a:lnTo>
                    <a:pt x="71815" y="236835"/>
                  </a:lnTo>
                  <a:cubicBezTo>
                    <a:pt x="82001" y="235816"/>
                    <a:pt x="91169" y="233270"/>
                    <a:pt x="98809" y="229195"/>
                  </a:cubicBezTo>
                  <a:cubicBezTo>
                    <a:pt x="112051" y="222574"/>
                    <a:pt x="119182" y="212897"/>
                    <a:pt x="119182" y="201692"/>
                  </a:cubicBezTo>
                  <a:cubicBezTo>
                    <a:pt x="119182" y="195071"/>
                    <a:pt x="114088" y="189977"/>
                    <a:pt x="107467" y="189977"/>
                  </a:cubicBezTo>
                  <a:cubicBezTo>
                    <a:pt x="100846" y="189977"/>
                    <a:pt x="95753" y="195071"/>
                    <a:pt x="95753" y="201692"/>
                  </a:cubicBezTo>
                  <a:cubicBezTo>
                    <a:pt x="95753" y="202201"/>
                    <a:pt x="94225" y="204748"/>
                    <a:pt x="88622" y="207804"/>
                  </a:cubicBezTo>
                  <a:cubicBezTo>
                    <a:pt x="84038" y="209841"/>
                    <a:pt x="78436" y="211878"/>
                    <a:pt x="72324" y="212388"/>
                  </a:cubicBezTo>
                  <a:lnTo>
                    <a:pt x="72324" y="117144"/>
                  </a:lnTo>
                  <a:cubicBezTo>
                    <a:pt x="82510" y="116126"/>
                    <a:pt x="91678" y="113579"/>
                    <a:pt x="99318" y="109504"/>
                  </a:cubicBezTo>
                  <a:cubicBezTo>
                    <a:pt x="112560" y="102883"/>
                    <a:pt x="119691" y="93206"/>
                    <a:pt x="119691" y="82001"/>
                  </a:cubicBezTo>
                  <a:cubicBezTo>
                    <a:pt x="119691" y="75380"/>
                    <a:pt x="114598" y="70287"/>
                    <a:pt x="107977" y="70287"/>
                  </a:cubicBezTo>
                  <a:cubicBezTo>
                    <a:pt x="101355" y="70287"/>
                    <a:pt x="96262" y="75380"/>
                    <a:pt x="96262" y="82001"/>
                  </a:cubicBezTo>
                  <a:cubicBezTo>
                    <a:pt x="96262" y="82510"/>
                    <a:pt x="94734" y="85057"/>
                    <a:pt x="89132" y="88113"/>
                  </a:cubicBezTo>
                  <a:cubicBezTo>
                    <a:pt x="84548" y="90150"/>
                    <a:pt x="78945" y="92187"/>
                    <a:pt x="72833" y="92697"/>
                  </a:cubicBezTo>
                  <a:lnTo>
                    <a:pt x="72833" y="22410"/>
                  </a:lnTo>
                  <a:lnTo>
                    <a:pt x="333607" y="22410"/>
                  </a:lnTo>
                  <a:lnTo>
                    <a:pt x="333607" y="38097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3119971" y="2921886"/>
              <a:ext cx="165529" cy="23428"/>
            </a:xfrm>
            <a:custGeom>
              <a:rect b="b" l="l" r="r" t="t"/>
              <a:pathLst>
                <a:path extrusionOk="0" h="23428" w="165529">
                  <a:moveTo>
                    <a:pt x="11715" y="23429"/>
                  </a:moveTo>
                  <a:lnTo>
                    <a:pt x="153816" y="23429"/>
                  </a:lnTo>
                  <a:cubicBezTo>
                    <a:pt x="160437" y="23429"/>
                    <a:pt x="165530" y="18336"/>
                    <a:pt x="165530" y="11714"/>
                  </a:cubicBezTo>
                  <a:cubicBezTo>
                    <a:pt x="165530" y="5093"/>
                    <a:pt x="160437" y="0"/>
                    <a:pt x="153816" y="0"/>
                  </a:cubicBezTo>
                  <a:lnTo>
                    <a:pt x="11715" y="0"/>
                  </a:lnTo>
                  <a:cubicBezTo>
                    <a:pt x="5093" y="0"/>
                    <a:pt x="0" y="5093"/>
                    <a:pt x="0" y="11714"/>
                  </a:cubicBezTo>
                  <a:cubicBezTo>
                    <a:pt x="0" y="18336"/>
                    <a:pt x="5093" y="23429"/>
                    <a:pt x="11715" y="23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3119939" y="2969253"/>
              <a:ext cx="165562" cy="23428"/>
            </a:xfrm>
            <a:custGeom>
              <a:rect b="b" l="l" r="r" t="t"/>
              <a:pathLst>
                <a:path extrusionOk="0" h="23428" w="165562">
                  <a:moveTo>
                    <a:pt x="11747" y="23429"/>
                  </a:moveTo>
                  <a:lnTo>
                    <a:pt x="153848" y="23429"/>
                  </a:lnTo>
                  <a:cubicBezTo>
                    <a:pt x="160469" y="23429"/>
                    <a:pt x="165562" y="18336"/>
                    <a:pt x="165562" y="11714"/>
                  </a:cubicBezTo>
                  <a:cubicBezTo>
                    <a:pt x="165562" y="5093"/>
                    <a:pt x="160469" y="0"/>
                    <a:pt x="153848" y="0"/>
                  </a:cubicBezTo>
                  <a:lnTo>
                    <a:pt x="11747" y="0"/>
                  </a:lnTo>
                  <a:cubicBezTo>
                    <a:pt x="5125" y="0"/>
                    <a:pt x="32" y="5093"/>
                    <a:pt x="32" y="11714"/>
                  </a:cubicBezTo>
                  <a:cubicBezTo>
                    <a:pt x="-477" y="17826"/>
                    <a:pt x="5125" y="23429"/>
                    <a:pt x="11747" y="23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3119971" y="3016620"/>
              <a:ext cx="165529" cy="23428"/>
            </a:xfrm>
            <a:custGeom>
              <a:rect b="b" l="l" r="r" t="t"/>
              <a:pathLst>
                <a:path extrusionOk="0" h="23428" w="165529">
                  <a:moveTo>
                    <a:pt x="11715" y="23429"/>
                  </a:moveTo>
                  <a:lnTo>
                    <a:pt x="153816" y="23429"/>
                  </a:lnTo>
                  <a:cubicBezTo>
                    <a:pt x="160437" y="23429"/>
                    <a:pt x="165530" y="18336"/>
                    <a:pt x="165530" y="11715"/>
                  </a:cubicBezTo>
                  <a:cubicBezTo>
                    <a:pt x="165530" y="5093"/>
                    <a:pt x="160437" y="0"/>
                    <a:pt x="153816" y="0"/>
                  </a:cubicBezTo>
                  <a:lnTo>
                    <a:pt x="11715" y="0"/>
                  </a:lnTo>
                  <a:cubicBezTo>
                    <a:pt x="5093" y="0"/>
                    <a:pt x="0" y="5093"/>
                    <a:pt x="0" y="11715"/>
                  </a:cubicBezTo>
                  <a:cubicBezTo>
                    <a:pt x="0" y="18336"/>
                    <a:pt x="5093" y="23429"/>
                    <a:pt x="11715" y="23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2" name="Google Shape;1142;p32"/>
          <p:cNvSpPr txBox="1"/>
          <p:nvPr/>
        </p:nvSpPr>
        <p:spPr>
          <a:xfrm>
            <a:off x="462050" y="1557675"/>
            <a:ext cx="16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Account Creation:</a:t>
            </a:r>
            <a:endParaRPr b="1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143" name="Google Shape;1143;p32"/>
          <p:cNvSpPr txBox="1"/>
          <p:nvPr/>
        </p:nvSpPr>
        <p:spPr>
          <a:xfrm>
            <a:off x="249175" y="1850175"/>
            <a:ext cx="1744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Username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Email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Password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Sprite creation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pic>
        <p:nvPicPr>
          <p:cNvPr id="1144" name="Google Shape;11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9525" y="1536913"/>
            <a:ext cx="400200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32"/>
          <p:cNvSpPr txBox="1"/>
          <p:nvPr/>
        </p:nvSpPr>
        <p:spPr>
          <a:xfrm>
            <a:off x="4955200" y="1435375"/>
            <a:ext cx="190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Username/password recovery</a:t>
            </a:r>
            <a:endParaRPr b="1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sp>
        <p:nvSpPr>
          <p:cNvPr id="1146" name="Google Shape;1146;p32"/>
          <p:cNvSpPr txBox="1"/>
          <p:nvPr/>
        </p:nvSpPr>
        <p:spPr>
          <a:xfrm>
            <a:off x="4793125" y="1971775"/>
            <a:ext cx="10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Guntur"/>
              <a:buChar char="●"/>
            </a:pPr>
            <a:r>
              <a:rPr lang="en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Email</a:t>
            </a:r>
            <a:endParaRPr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grpSp>
        <p:nvGrpSpPr>
          <p:cNvPr id="1147" name="Google Shape;1147;p32"/>
          <p:cNvGrpSpPr/>
          <p:nvPr/>
        </p:nvGrpSpPr>
        <p:grpSpPr>
          <a:xfrm>
            <a:off x="3459249" y="2936792"/>
            <a:ext cx="2110603" cy="1627624"/>
            <a:chOff x="3415212" y="1661973"/>
            <a:chExt cx="1721957" cy="1327914"/>
          </a:xfrm>
        </p:grpSpPr>
        <p:sp>
          <p:nvSpPr>
            <p:cNvPr id="1148" name="Google Shape;1148;p32"/>
            <p:cNvSpPr/>
            <p:nvPr/>
          </p:nvSpPr>
          <p:spPr>
            <a:xfrm>
              <a:off x="3415212" y="2524294"/>
              <a:ext cx="1721957" cy="465593"/>
            </a:xfrm>
            <a:custGeom>
              <a:rect b="b" l="l" r="r" t="t"/>
              <a:pathLst>
                <a:path extrusionOk="0" h="744949" w="2755131">
                  <a:moveTo>
                    <a:pt x="172327" y="197882"/>
                  </a:moveTo>
                  <a:cubicBezTo>
                    <a:pt x="104230" y="202929"/>
                    <a:pt x="21842" y="216386"/>
                    <a:pt x="3346" y="259283"/>
                  </a:cubicBezTo>
                  <a:cubicBezTo>
                    <a:pt x="-16830" y="307227"/>
                    <a:pt x="57992" y="348441"/>
                    <a:pt x="126929" y="369469"/>
                  </a:cubicBezTo>
                  <a:cubicBezTo>
                    <a:pt x="243787" y="404796"/>
                    <a:pt x="371574" y="423300"/>
                    <a:pt x="499360" y="424141"/>
                  </a:cubicBezTo>
                  <a:cubicBezTo>
                    <a:pt x="539714" y="424141"/>
                    <a:pt x="580908" y="422459"/>
                    <a:pt x="618740" y="432552"/>
                  </a:cubicBezTo>
                  <a:cubicBezTo>
                    <a:pt x="656571" y="441804"/>
                    <a:pt x="689359" y="466197"/>
                    <a:pt x="683474" y="492271"/>
                  </a:cubicBezTo>
                  <a:cubicBezTo>
                    <a:pt x="677589" y="519186"/>
                    <a:pt x="635554" y="536009"/>
                    <a:pt x="596040" y="541055"/>
                  </a:cubicBezTo>
                  <a:cubicBezTo>
                    <a:pt x="555687" y="546102"/>
                    <a:pt x="513652" y="544420"/>
                    <a:pt x="474139" y="551149"/>
                  </a:cubicBezTo>
                  <a:cubicBezTo>
                    <a:pt x="434626" y="557878"/>
                    <a:pt x="395954" y="579747"/>
                    <a:pt x="398476" y="606662"/>
                  </a:cubicBezTo>
                  <a:cubicBezTo>
                    <a:pt x="400998" y="638624"/>
                    <a:pt x="455644" y="655447"/>
                    <a:pt x="501882" y="664699"/>
                  </a:cubicBezTo>
                  <a:cubicBezTo>
                    <a:pt x="1003780" y="767314"/>
                    <a:pt x="1550236" y="771520"/>
                    <a:pt x="2056338" y="677316"/>
                  </a:cubicBezTo>
                  <a:cubicBezTo>
                    <a:pt x="2094170" y="670587"/>
                    <a:pt x="2133683" y="662175"/>
                    <a:pt x="2162267" y="643671"/>
                  </a:cubicBezTo>
                  <a:cubicBezTo>
                    <a:pt x="2190850" y="626008"/>
                    <a:pt x="2205142" y="594887"/>
                    <a:pt x="2184125" y="573018"/>
                  </a:cubicBezTo>
                  <a:cubicBezTo>
                    <a:pt x="2171514" y="559560"/>
                    <a:pt x="2148815" y="551149"/>
                    <a:pt x="2138727" y="536850"/>
                  </a:cubicBezTo>
                  <a:cubicBezTo>
                    <a:pt x="2125276" y="516663"/>
                    <a:pt x="2143771" y="493112"/>
                    <a:pt x="2170674" y="480496"/>
                  </a:cubicBezTo>
                  <a:cubicBezTo>
                    <a:pt x="2198417" y="468720"/>
                    <a:pt x="2232045" y="465355"/>
                    <a:pt x="2265673" y="462832"/>
                  </a:cubicBezTo>
                  <a:cubicBezTo>
                    <a:pt x="2366557" y="455262"/>
                    <a:pt x="2466600" y="447692"/>
                    <a:pt x="2567484" y="440122"/>
                  </a:cubicBezTo>
                  <a:cubicBezTo>
                    <a:pt x="2615404" y="436758"/>
                    <a:pt x="2665006" y="432552"/>
                    <a:pt x="2704519" y="414889"/>
                  </a:cubicBezTo>
                  <a:cubicBezTo>
                    <a:pt x="2744032" y="397225"/>
                    <a:pt x="2769253" y="361058"/>
                    <a:pt x="2746554" y="333301"/>
                  </a:cubicBezTo>
                  <a:cubicBezTo>
                    <a:pt x="2727218" y="308909"/>
                    <a:pt x="2682660" y="300497"/>
                    <a:pt x="2643147" y="293769"/>
                  </a:cubicBezTo>
                  <a:cubicBezTo>
                    <a:pt x="2538060" y="276105"/>
                    <a:pt x="2432972" y="258442"/>
                    <a:pt x="2327044" y="240779"/>
                  </a:cubicBezTo>
                  <a:cubicBezTo>
                    <a:pt x="2336292" y="208816"/>
                    <a:pt x="2393460" y="196200"/>
                    <a:pt x="2442220" y="190312"/>
                  </a:cubicBezTo>
                  <a:cubicBezTo>
                    <a:pt x="2490981" y="184424"/>
                    <a:pt x="2548148" y="176013"/>
                    <a:pt x="2564962" y="144892"/>
                  </a:cubicBezTo>
                  <a:cubicBezTo>
                    <a:pt x="2579254" y="119659"/>
                    <a:pt x="2555715" y="91061"/>
                    <a:pt x="2521246" y="76762"/>
                  </a:cubicBezTo>
                  <a:cubicBezTo>
                    <a:pt x="2487618" y="62463"/>
                    <a:pt x="2445583" y="58257"/>
                    <a:pt x="2405229" y="54893"/>
                  </a:cubicBezTo>
                  <a:cubicBezTo>
                    <a:pt x="1798243" y="3585"/>
                    <a:pt x="1184531" y="-11555"/>
                    <a:pt x="573342" y="8632"/>
                  </a:cubicBezTo>
                  <a:cubicBezTo>
                    <a:pt x="529625" y="10314"/>
                    <a:pt x="477502" y="15361"/>
                    <a:pt x="459847" y="41435"/>
                  </a:cubicBezTo>
                  <a:cubicBezTo>
                    <a:pt x="443874" y="64986"/>
                    <a:pt x="467413" y="93584"/>
                    <a:pt x="501882" y="106201"/>
                  </a:cubicBezTo>
                  <a:cubicBezTo>
                    <a:pt x="536351" y="118817"/>
                    <a:pt x="576704" y="119659"/>
                    <a:pt x="615377" y="120500"/>
                  </a:cubicBezTo>
                  <a:cubicBezTo>
                    <a:pt x="786039" y="123864"/>
                    <a:pt x="957542" y="126388"/>
                    <a:pt x="1128205" y="129752"/>
                  </a:cubicBezTo>
                  <a:cubicBezTo>
                    <a:pt x="1154266" y="130593"/>
                    <a:pt x="1181169" y="130593"/>
                    <a:pt x="1205549" y="138163"/>
                  </a:cubicBezTo>
                  <a:cubicBezTo>
                    <a:pt x="1245903" y="149939"/>
                    <a:pt x="1261035" y="179377"/>
                    <a:pt x="1230770" y="201246"/>
                  </a:cubicBezTo>
                  <a:cubicBezTo>
                    <a:pt x="1201345" y="222274"/>
                    <a:pt x="1145019" y="215545"/>
                    <a:pt x="1107187" y="212181"/>
                  </a:cubicBezTo>
                  <a:cubicBezTo>
                    <a:pt x="1022276" y="205452"/>
                    <a:pt x="939047" y="196200"/>
                    <a:pt x="854136" y="191994"/>
                  </a:cubicBezTo>
                  <a:cubicBezTo>
                    <a:pt x="627147" y="180219"/>
                    <a:pt x="398476" y="181901"/>
                    <a:pt x="172327" y="1978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3673445" y="1661973"/>
              <a:ext cx="1227672" cy="1196372"/>
            </a:xfrm>
            <a:custGeom>
              <a:rect b="b" l="l" r="r" t="t"/>
              <a:pathLst>
                <a:path extrusionOk="0" h="1914196" w="1964276">
                  <a:moveTo>
                    <a:pt x="1954775" y="1405850"/>
                  </a:moveTo>
                  <a:cubicBezTo>
                    <a:pt x="1912740" y="1591735"/>
                    <a:pt x="1762255" y="1738089"/>
                    <a:pt x="1588230" y="1816312"/>
                  </a:cubicBezTo>
                  <a:cubicBezTo>
                    <a:pt x="1415045" y="1894536"/>
                    <a:pt x="1220843" y="1912199"/>
                    <a:pt x="1030845" y="1913881"/>
                  </a:cubicBezTo>
                  <a:cubicBezTo>
                    <a:pt x="849254" y="1916405"/>
                    <a:pt x="665140" y="1904629"/>
                    <a:pt x="492797" y="1848274"/>
                  </a:cubicBezTo>
                  <a:cubicBezTo>
                    <a:pt x="391913" y="1815471"/>
                    <a:pt x="293550" y="1764163"/>
                    <a:pt x="223772" y="1684258"/>
                  </a:cubicBezTo>
                  <a:cubicBezTo>
                    <a:pt x="114481" y="1558932"/>
                    <a:pt x="90941" y="1376411"/>
                    <a:pt x="127092" y="1214076"/>
                  </a:cubicBezTo>
                  <a:cubicBezTo>
                    <a:pt x="157357" y="1076134"/>
                    <a:pt x="226294" y="949967"/>
                    <a:pt x="305320" y="832212"/>
                  </a:cubicBezTo>
                  <a:cubicBezTo>
                    <a:pt x="318771" y="812025"/>
                    <a:pt x="333063" y="790997"/>
                    <a:pt x="347355" y="771652"/>
                  </a:cubicBezTo>
                  <a:cubicBezTo>
                    <a:pt x="367532" y="743895"/>
                    <a:pt x="387709" y="715297"/>
                    <a:pt x="396957" y="681653"/>
                  </a:cubicBezTo>
                  <a:cubicBezTo>
                    <a:pt x="406204" y="648849"/>
                    <a:pt x="400320" y="609317"/>
                    <a:pt x="374257" y="586607"/>
                  </a:cubicBezTo>
                  <a:cubicBezTo>
                    <a:pt x="327178" y="545393"/>
                    <a:pt x="254878" y="583243"/>
                    <a:pt x="191825" y="584925"/>
                  </a:cubicBezTo>
                  <a:cubicBezTo>
                    <a:pt x="135499" y="585766"/>
                    <a:pt x="81694" y="553804"/>
                    <a:pt x="48906" y="508384"/>
                  </a:cubicBezTo>
                  <a:cubicBezTo>
                    <a:pt x="16119" y="462964"/>
                    <a:pt x="1827" y="405768"/>
                    <a:pt x="146" y="349414"/>
                  </a:cubicBezTo>
                  <a:cubicBezTo>
                    <a:pt x="-2376" y="259415"/>
                    <a:pt x="27889" y="167734"/>
                    <a:pt x="90101" y="102968"/>
                  </a:cubicBezTo>
                  <a:cubicBezTo>
                    <a:pt x="232179" y="-45909"/>
                    <a:pt x="552486" y="-20675"/>
                    <a:pt x="688680" y="97921"/>
                  </a:cubicBezTo>
                  <a:cubicBezTo>
                    <a:pt x="839165" y="228294"/>
                    <a:pt x="824874" y="501655"/>
                    <a:pt x="737440" y="685017"/>
                  </a:cubicBezTo>
                  <a:cubicBezTo>
                    <a:pt x="701290" y="761558"/>
                    <a:pt x="644123" y="838941"/>
                    <a:pt x="646645" y="920528"/>
                  </a:cubicBezTo>
                  <a:cubicBezTo>
                    <a:pt x="646645" y="931463"/>
                    <a:pt x="648326" y="943238"/>
                    <a:pt x="650848" y="954173"/>
                  </a:cubicBezTo>
                  <a:cubicBezTo>
                    <a:pt x="669344" y="1031555"/>
                    <a:pt x="746688" y="1080340"/>
                    <a:pt x="820670" y="1095480"/>
                  </a:cubicBezTo>
                  <a:cubicBezTo>
                    <a:pt x="993854" y="1129965"/>
                    <a:pt x="1177127" y="1127442"/>
                    <a:pt x="1345267" y="1069405"/>
                  </a:cubicBezTo>
                  <a:cubicBezTo>
                    <a:pt x="1457921" y="1030714"/>
                    <a:pt x="1568053" y="956696"/>
                    <a:pt x="1691636" y="963425"/>
                  </a:cubicBezTo>
                  <a:cubicBezTo>
                    <a:pt x="1906855" y="975201"/>
                    <a:pt x="1995129" y="1224170"/>
                    <a:pt x="1954775" y="14058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3742685" y="2122396"/>
              <a:ext cx="534290" cy="648576"/>
            </a:xfrm>
            <a:custGeom>
              <a:rect b="b" l="l" r="r" t="t"/>
              <a:pathLst>
                <a:path extrusionOk="0" h="1037721" w="854864">
                  <a:moveTo>
                    <a:pt x="758794" y="367355"/>
                  </a:moveTo>
                  <a:cubicBezTo>
                    <a:pt x="664636" y="361468"/>
                    <a:pt x="562911" y="311001"/>
                    <a:pt x="541052" y="219320"/>
                  </a:cubicBezTo>
                  <a:cubicBezTo>
                    <a:pt x="538530" y="208385"/>
                    <a:pt x="536849" y="196610"/>
                    <a:pt x="536849" y="185675"/>
                  </a:cubicBezTo>
                  <a:cubicBezTo>
                    <a:pt x="536008" y="144461"/>
                    <a:pt x="549460" y="104088"/>
                    <a:pt x="567955" y="64555"/>
                  </a:cubicBezTo>
                  <a:cubicBezTo>
                    <a:pt x="543574" y="47733"/>
                    <a:pt x="516672" y="34275"/>
                    <a:pt x="488929" y="25023"/>
                  </a:cubicBezTo>
                  <a:cubicBezTo>
                    <a:pt x="436806" y="8201"/>
                    <a:pt x="382160" y="2313"/>
                    <a:pt x="327515" y="631"/>
                  </a:cubicBezTo>
                  <a:cubicBezTo>
                    <a:pt x="304816" y="-210"/>
                    <a:pt x="282117" y="-210"/>
                    <a:pt x="259418" y="631"/>
                  </a:cubicBezTo>
                  <a:cubicBezTo>
                    <a:pt x="251852" y="12406"/>
                    <a:pt x="244285" y="24182"/>
                    <a:pt x="235878" y="35116"/>
                  </a:cubicBezTo>
                  <a:cubicBezTo>
                    <a:pt x="221586" y="55303"/>
                    <a:pt x="207294" y="75490"/>
                    <a:pt x="193843" y="95676"/>
                  </a:cubicBezTo>
                  <a:cubicBezTo>
                    <a:pt x="114817" y="213432"/>
                    <a:pt x="45880" y="339599"/>
                    <a:pt x="15614" y="477541"/>
                  </a:cubicBezTo>
                  <a:cubicBezTo>
                    <a:pt x="-20536" y="639876"/>
                    <a:pt x="3845" y="822397"/>
                    <a:pt x="112295" y="947722"/>
                  </a:cubicBezTo>
                  <a:cubicBezTo>
                    <a:pt x="143401" y="983049"/>
                    <a:pt x="179551" y="1013329"/>
                    <a:pt x="219905" y="1037721"/>
                  </a:cubicBezTo>
                  <a:cubicBezTo>
                    <a:pt x="229993" y="1035198"/>
                    <a:pt x="239241" y="1030151"/>
                    <a:pt x="246807" y="1021740"/>
                  </a:cubicBezTo>
                  <a:cubicBezTo>
                    <a:pt x="263621" y="1002395"/>
                    <a:pt x="261099" y="976320"/>
                    <a:pt x="254374" y="950246"/>
                  </a:cubicBezTo>
                  <a:cubicBezTo>
                    <a:pt x="265303" y="963703"/>
                    <a:pt x="283798" y="972115"/>
                    <a:pt x="302294" y="970432"/>
                  </a:cubicBezTo>
                  <a:cubicBezTo>
                    <a:pt x="330877" y="967068"/>
                    <a:pt x="352736" y="942676"/>
                    <a:pt x="360302" y="914919"/>
                  </a:cubicBezTo>
                  <a:cubicBezTo>
                    <a:pt x="364505" y="898097"/>
                    <a:pt x="363665" y="879592"/>
                    <a:pt x="359461" y="862770"/>
                  </a:cubicBezTo>
                  <a:cubicBezTo>
                    <a:pt x="381319" y="898097"/>
                    <a:pt x="429239" y="917442"/>
                    <a:pt x="467911" y="900620"/>
                  </a:cubicBezTo>
                  <a:cubicBezTo>
                    <a:pt x="512469" y="881275"/>
                    <a:pt x="530123" y="819032"/>
                    <a:pt x="506584" y="776977"/>
                  </a:cubicBezTo>
                  <a:cubicBezTo>
                    <a:pt x="527601" y="804733"/>
                    <a:pt x="560389" y="823238"/>
                    <a:pt x="594858" y="824079"/>
                  </a:cubicBezTo>
                  <a:cubicBezTo>
                    <a:pt x="633530" y="824920"/>
                    <a:pt x="673043" y="801369"/>
                    <a:pt x="687335" y="764360"/>
                  </a:cubicBezTo>
                  <a:cubicBezTo>
                    <a:pt x="698264" y="735762"/>
                    <a:pt x="692379" y="700436"/>
                    <a:pt x="672202" y="677726"/>
                  </a:cubicBezTo>
                  <a:cubicBezTo>
                    <a:pt x="704149" y="695389"/>
                    <a:pt x="749546" y="687819"/>
                    <a:pt x="770564" y="657539"/>
                  </a:cubicBezTo>
                  <a:cubicBezTo>
                    <a:pt x="792422" y="625577"/>
                    <a:pt x="780652" y="577633"/>
                    <a:pt x="749546" y="555764"/>
                  </a:cubicBezTo>
                  <a:cubicBezTo>
                    <a:pt x="780652" y="565017"/>
                    <a:pt x="819325" y="549877"/>
                    <a:pt x="830254" y="518755"/>
                  </a:cubicBezTo>
                  <a:cubicBezTo>
                    <a:pt x="840342" y="490158"/>
                    <a:pt x="825209" y="457354"/>
                    <a:pt x="799988" y="442214"/>
                  </a:cubicBezTo>
                  <a:cubicBezTo>
                    <a:pt x="811758" y="443055"/>
                    <a:pt x="823528" y="439691"/>
                    <a:pt x="832776" y="433803"/>
                  </a:cubicBezTo>
                  <a:cubicBezTo>
                    <a:pt x="849590" y="422028"/>
                    <a:pt x="857997" y="399318"/>
                    <a:pt x="853793" y="379972"/>
                  </a:cubicBezTo>
                  <a:cubicBezTo>
                    <a:pt x="852112" y="374084"/>
                    <a:pt x="850430" y="369038"/>
                    <a:pt x="847068" y="363991"/>
                  </a:cubicBezTo>
                  <a:cubicBezTo>
                    <a:pt x="817643" y="368197"/>
                    <a:pt x="788219" y="369038"/>
                    <a:pt x="758794" y="36735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3672968" y="1661973"/>
              <a:ext cx="502196" cy="578901"/>
            </a:xfrm>
            <a:custGeom>
              <a:rect b="b" l="l" r="r" t="t"/>
              <a:pathLst>
                <a:path extrusionOk="0" h="926241" w="803513">
                  <a:moveTo>
                    <a:pt x="738202" y="685017"/>
                  </a:moveTo>
                  <a:cubicBezTo>
                    <a:pt x="713821" y="737166"/>
                    <a:pt x="679353" y="789315"/>
                    <a:pt x="660857" y="843146"/>
                  </a:cubicBezTo>
                  <a:cubicBezTo>
                    <a:pt x="652450" y="868380"/>
                    <a:pt x="646565" y="894454"/>
                    <a:pt x="647406" y="920528"/>
                  </a:cubicBezTo>
                  <a:cubicBezTo>
                    <a:pt x="643203" y="921370"/>
                    <a:pt x="638158" y="922211"/>
                    <a:pt x="633955" y="922211"/>
                  </a:cubicBezTo>
                  <a:cubicBezTo>
                    <a:pt x="517938" y="937351"/>
                    <a:pt x="397718" y="910435"/>
                    <a:pt x="305241" y="831371"/>
                  </a:cubicBezTo>
                  <a:cubicBezTo>
                    <a:pt x="318692" y="811184"/>
                    <a:pt x="332984" y="790156"/>
                    <a:pt x="347276" y="770811"/>
                  </a:cubicBezTo>
                  <a:cubicBezTo>
                    <a:pt x="347276" y="769970"/>
                    <a:pt x="348116" y="769970"/>
                    <a:pt x="348116" y="769128"/>
                  </a:cubicBezTo>
                  <a:cubicBezTo>
                    <a:pt x="367453" y="741372"/>
                    <a:pt x="387629" y="713615"/>
                    <a:pt x="396877" y="680812"/>
                  </a:cubicBezTo>
                  <a:cubicBezTo>
                    <a:pt x="406125" y="648008"/>
                    <a:pt x="400240" y="608476"/>
                    <a:pt x="374178" y="585766"/>
                  </a:cubicBezTo>
                  <a:cubicBezTo>
                    <a:pt x="327099" y="544552"/>
                    <a:pt x="254799" y="582402"/>
                    <a:pt x="191746" y="584084"/>
                  </a:cubicBezTo>
                  <a:cubicBezTo>
                    <a:pt x="135419" y="584925"/>
                    <a:pt x="81614" y="552963"/>
                    <a:pt x="48827" y="507543"/>
                  </a:cubicBezTo>
                  <a:cubicBezTo>
                    <a:pt x="16039" y="462123"/>
                    <a:pt x="1748" y="404927"/>
                    <a:pt x="66" y="348573"/>
                  </a:cubicBezTo>
                  <a:cubicBezTo>
                    <a:pt x="-1615" y="259415"/>
                    <a:pt x="28650" y="167734"/>
                    <a:pt x="90862" y="102968"/>
                  </a:cubicBezTo>
                  <a:cubicBezTo>
                    <a:pt x="232941" y="-45909"/>
                    <a:pt x="553248" y="-20675"/>
                    <a:pt x="689441" y="97921"/>
                  </a:cubicBezTo>
                  <a:cubicBezTo>
                    <a:pt x="839926" y="228294"/>
                    <a:pt x="825635" y="501655"/>
                    <a:pt x="738202" y="685017"/>
                  </a:cubicBezTo>
                  <a:close/>
                </a:path>
              </a:pathLst>
            </a:custGeom>
            <a:solidFill>
              <a:srgbClr val="3A757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3452055" y="1854221"/>
              <a:ext cx="394054" cy="190208"/>
            </a:xfrm>
            <a:custGeom>
              <a:rect b="b" l="l" r="r" t="t"/>
              <a:pathLst>
                <a:path extrusionOk="0" h="304332" w="630487">
                  <a:moveTo>
                    <a:pt x="353898" y="1014"/>
                  </a:moveTo>
                  <a:cubicBezTo>
                    <a:pt x="353898" y="1014"/>
                    <a:pt x="216863" y="117928"/>
                    <a:pt x="142882" y="128021"/>
                  </a:cubicBezTo>
                  <a:cubicBezTo>
                    <a:pt x="68900" y="138115"/>
                    <a:pt x="-12648" y="159143"/>
                    <a:pt x="1644" y="224749"/>
                  </a:cubicBezTo>
                  <a:cubicBezTo>
                    <a:pt x="10051" y="262599"/>
                    <a:pt x="180713" y="202039"/>
                    <a:pt x="250491" y="226431"/>
                  </a:cubicBezTo>
                  <a:cubicBezTo>
                    <a:pt x="319429" y="249983"/>
                    <a:pt x="403499" y="310543"/>
                    <a:pt x="508587" y="303814"/>
                  </a:cubicBezTo>
                  <a:cubicBezTo>
                    <a:pt x="654028" y="294562"/>
                    <a:pt x="673364" y="96900"/>
                    <a:pt x="544737" y="96900"/>
                  </a:cubicBezTo>
                  <a:cubicBezTo>
                    <a:pt x="358942" y="97741"/>
                    <a:pt x="457304" y="-11603"/>
                    <a:pt x="353898" y="101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3639863" y="1896440"/>
              <a:ext cx="36531" cy="18260"/>
            </a:xfrm>
            <a:custGeom>
              <a:rect b="b" l="l" r="r" t="t"/>
              <a:pathLst>
                <a:path extrusionOk="0" h="29216" w="58450">
                  <a:moveTo>
                    <a:pt x="36150" y="0"/>
                  </a:moveTo>
                  <a:cubicBezTo>
                    <a:pt x="41194" y="0"/>
                    <a:pt x="47079" y="0"/>
                    <a:pt x="52123" y="3364"/>
                  </a:cubicBezTo>
                  <a:cubicBezTo>
                    <a:pt x="56327" y="6729"/>
                    <a:pt x="59690" y="12617"/>
                    <a:pt x="58008" y="17663"/>
                  </a:cubicBezTo>
                  <a:cubicBezTo>
                    <a:pt x="56327" y="21869"/>
                    <a:pt x="51283" y="25233"/>
                    <a:pt x="47079" y="26074"/>
                  </a:cubicBezTo>
                  <a:cubicBezTo>
                    <a:pt x="42035" y="26916"/>
                    <a:pt x="37832" y="26074"/>
                    <a:pt x="32787" y="25233"/>
                  </a:cubicBezTo>
                  <a:cubicBezTo>
                    <a:pt x="27743" y="24392"/>
                    <a:pt x="22699" y="23551"/>
                    <a:pt x="18495" y="25233"/>
                  </a:cubicBezTo>
                  <a:cubicBezTo>
                    <a:pt x="15973" y="26074"/>
                    <a:pt x="12611" y="27757"/>
                    <a:pt x="10088" y="28598"/>
                  </a:cubicBezTo>
                  <a:cubicBezTo>
                    <a:pt x="5044" y="30280"/>
                    <a:pt x="0" y="28598"/>
                    <a:pt x="0" y="22710"/>
                  </a:cubicBezTo>
                  <a:cubicBezTo>
                    <a:pt x="0" y="18504"/>
                    <a:pt x="3362" y="16822"/>
                    <a:pt x="6726" y="14299"/>
                  </a:cubicBezTo>
                  <a:cubicBezTo>
                    <a:pt x="14292" y="5888"/>
                    <a:pt x="24380" y="841"/>
                    <a:pt x="361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2"/>
            <p:cNvSpPr/>
            <p:nvPr/>
          </p:nvSpPr>
          <p:spPr>
            <a:xfrm rot="-1336095">
              <a:off x="3804553" y="1743465"/>
              <a:ext cx="114867" cy="114923"/>
            </a:xfrm>
            <a:custGeom>
              <a:rect b="b" l="l" r="r" t="t"/>
              <a:pathLst>
                <a:path extrusionOk="0" h="183366" w="183277">
                  <a:moveTo>
                    <a:pt x="183277" y="91683"/>
                  </a:moveTo>
                  <a:cubicBezTo>
                    <a:pt x="183277" y="142319"/>
                    <a:pt x="142249" y="183367"/>
                    <a:pt x="91638" y="183367"/>
                  </a:cubicBezTo>
                  <a:cubicBezTo>
                    <a:pt x="41028" y="183367"/>
                    <a:pt x="0" y="142319"/>
                    <a:pt x="0" y="91683"/>
                  </a:cubicBezTo>
                  <a:cubicBezTo>
                    <a:pt x="0" y="41048"/>
                    <a:pt x="41027" y="0"/>
                    <a:pt x="91638" y="0"/>
                  </a:cubicBezTo>
                  <a:cubicBezTo>
                    <a:pt x="142249" y="0"/>
                    <a:pt x="183277" y="41048"/>
                    <a:pt x="183277" y="916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2"/>
            <p:cNvSpPr/>
            <p:nvPr/>
          </p:nvSpPr>
          <p:spPr>
            <a:xfrm>
              <a:off x="3826642" y="1764841"/>
              <a:ext cx="71459" cy="71494"/>
            </a:xfrm>
            <a:custGeom>
              <a:rect b="b" l="l" r="r" t="t"/>
              <a:pathLst>
                <a:path extrusionOk="0" h="114391" w="114335">
                  <a:moveTo>
                    <a:pt x="114335" y="57196"/>
                  </a:moveTo>
                  <a:cubicBezTo>
                    <a:pt x="114335" y="89158"/>
                    <a:pt x="88274" y="114391"/>
                    <a:pt x="57168" y="114391"/>
                  </a:cubicBezTo>
                  <a:cubicBezTo>
                    <a:pt x="25221" y="114391"/>
                    <a:pt x="0" y="88317"/>
                    <a:pt x="0" y="57196"/>
                  </a:cubicBezTo>
                  <a:cubicBezTo>
                    <a:pt x="0" y="25233"/>
                    <a:pt x="26062" y="0"/>
                    <a:pt x="57168" y="0"/>
                  </a:cubicBezTo>
                  <a:cubicBezTo>
                    <a:pt x="88274" y="0"/>
                    <a:pt x="114335" y="25233"/>
                    <a:pt x="114335" y="571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2"/>
            <p:cNvSpPr/>
            <p:nvPr/>
          </p:nvSpPr>
          <p:spPr>
            <a:xfrm>
              <a:off x="3858737" y="1756946"/>
              <a:ext cx="37831" cy="37850"/>
            </a:xfrm>
            <a:custGeom>
              <a:rect b="b" l="l" r="r" t="t"/>
              <a:pathLst>
                <a:path extrusionOk="0" h="60560" w="60530">
                  <a:moveTo>
                    <a:pt x="60531" y="30280"/>
                  </a:moveTo>
                  <a:cubicBezTo>
                    <a:pt x="60531" y="47003"/>
                    <a:pt x="46981" y="60560"/>
                    <a:pt x="30266" y="60560"/>
                  </a:cubicBezTo>
                  <a:cubicBezTo>
                    <a:pt x="13551" y="60560"/>
                    <a:pt x="1" y="47003"/>
                    <a:pt x="1" y="30280"/>
                  </a:cubicBezTo>
                  <a:cubicBezTo>
                    <a:pt x="1" y="13557"/>
                    <a:pt x="13551" y="0"/>
                    <a:pt x="30266" y="0"/>
                  </a:cubicBezTo>
                  <a:cubicBezTo>
                    <a:pt x="46981" y="0"/>
                    <a:pt x="60531" y="13557"/>
                    <a:pt x="60531" y="302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2"/>
            <p:cNvSpPr/>
            <p:nvPr/>
          </p:nvSpPr>
          <p:spPr>
            <a:xfrm>
              <a:off x="3864524" y="2143848"/>
              <a:ext cx="222260" cy="98196"/>
            </a:xfrm>
            <a:custGeom>
              <a:rect b="b" l="l" r="r" t="t"/>
              <a:pathLst>
                <a:path extrusionOk="0" h="157113" w="355616">
                  <a:moveTo>
                    <a:pt x="342165" y="151400"/>
                  </a:moveTo>
                  <a:cubicBezTo>
                    <a:pt x="337962" y="152241"/>
                    <a:pt x="332918" y="153082"/>
                    <a:pt x="328714" y="153082"/>
                  </a:cubicBezTo>
                  <a:cubicBezTo>
                    <a:pt x="212698" y="168222"/>
                    <a:pt x="92477" y="141307"/>
                    <a:pt x="0" y="62242"/>
                  </a:cubicBezTo>
                  <a:cubicBezTo>
                    <a:pt x="13452" y="42056"/>
                    <a:pt x="27744" y="21028"/>
                    <a:pt x="42035" y="1682"/>
                  </a:cubicBezTo>
                  <a:cubicBezTo>
                    <a:pt x="42035" y="841"/>
                    <a:pt x="42876" y="841"/>
                    <a:pt x="42876" y="0"/>
                  </a:cubicBezTo>
                  <a:cubicBezTo>
                    <a:pt x="114336" y="50467"/>
                    <a:pt x="202609" y="76541"/>
                    <a:pt x="290042" y="73177"/>
                  </a:cubicBezTo>
                  <a:cubicBezTo>
                    <a:pt x="311900" y="72336"/>
                    <a:pt x="334599" y="69812"/>
                    <a:pt x="355617" y="73177"/>
                  </a:cubicBezTo>
                  <a:cubicBezTo>
                    <a:pt x="346369" y="99251"/>
                    <a:pt x="341325" y="125326"/>
                    <a:pt x="342165" y="1514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32"/>
            <p:cNvSpPr/>
            <p:nvPr/>
          </p:nvSpPr>
          <p:spPr>
            <a:xfrm>
              <a:off x="4534223" y="2018634"/>
              <a:ext cx="448585" cy="469377"/>
            </a:xfrm>
            <a:custGeom>
              <a:rect b="b" l="l" r="r" t="t"/>
              <a:pathLst>
                <a:path extrusionOk="0" h="751003" w="717736">
                  <a:moveTo>
                    <a:pt x="712195" y="472595"/>
                  </a:moveTo>
                  <a:cubicBezTo>
                    <a:pt x="718080" y="454091"/>
                    <a:pt x="720602" y="433063"/>
                    <a:pt x="713036" y="414558"/>
                  </a:cubicBezTo>
                  <a:cubicBezTo>
                    <a:pt x="705469" y="396054"/>
                    <a:pt x="683611" y="383437"/>
                    <a:pt x="665116" y="390166"/>
                  </a:cubicBezTo>
                  <a:cubicBezTo>
                    <a:pt x="675204" y="374185"/>
                    <a:pt x="686133" y="358204"/>
                    <a:pt x="691177" y="339699"/>
                  </a:cubicBezTo>
                  <a:cubicBezTo>
                    <a:pt x="696222" y="321195"/>
                    <a:pt x="693700" y="300167"/>
                    <a:pt x="681089" y="285868"/>
                  </a:cubicBezTo>
                  <a:cubicBezTo>
                    <a:pt x="660912" y="263999"/>
                    <a:pt x="618877" y="272411"/>
                    <a:pt x="608789" y="300167"/>
                  </a:cubicBezTo>
                  <a:cubicBezTo>
                    <a:pt x="641576" y="226991"/>
                    <a:pt x="644098" y="142038"/>
                    <a:pt x="617196" y="67179"/>
                  </a:cubicBezTo>
                  <a:cubicBezTo>
                    <a:pt x="610470" y="48675"/>
                    <a:pt x="602063" y="31012"/>
                    <a:pt x="587771" y="17554"/>
                  </a:cubicBezTo>
                  <a:cubicBezTo>
                    <a:pt x="573479" y="4096"/>
                    <a:pt x="552462" y="-3474"/>
                    <a:pt x="533967" y="1573"/>
                  </a:cubicBezTo>
                  <a:cubicBezTo>
                    <a:pt x="502020" y="10825"/>
                    <a:pt x="490250" y="49516"/>
                    <a:pt x="481843" y="82319"/>
                  </a:cubicBezTo>
                  <a:cubicBezTo>
                    <a:pt x="431401" y="276616"/>
                    <a:pt x="283437" y="443156"/>
                    <a:pt x="95961" y="515492"/>
                  </a:cubicBezTo>
                  <a:cubicBezTo>
                    <a:pt x="71581" y="524744"/>
                    <a:pt x="45519" y="525585"/>
                    <a:pt x="21139" y="536520"/>
                  </a:cubicBezTo>
                  <a:cubicBezTo>
                    <a:pt x="-20896" y="555865"/>
                    <a:pt x="9369" y="612220"/>
                    <a:pt x="29546" y="636612"/>
                  </a:cubicBezTo>
                  <a:cubicBezTo>
                    <a:pt x="61493" y="675303"/>
                    <a:pt x="106890" y="703060"/>
                    <a:pt x="153970" y="719882"/>
                  </a:cubicBezTo>
                  <a:cubicBezTo>
                    <a:pt x="287641" y="767825"/>
                    <a:pt x="438967" y="752685"/>
                    <a:pt x="576002" y="725770"/>
                  </a:cubicBezTo>
                  <a:cubicBezTo>
                    <a:pt x="596178" y="721564"/>
                    <a:pt x="616355" y="717359"/>
                    <a:pt x="632328" y="703901"/>
                  </a:cubicBezTo>
                  <a:cubicBezTo>
                    <a:pt x="648302" y="691284"/>
                    <a:pt x="657549" y="668574"/>
                    <a:pt x="649142" y="650070"/>
                  </a:cubicBezTo>
                  <a:cubicBezTo>
                    <a:pt x="643258" y="638294"/>
                    <a:pt x="631488" y="629883"/>
                    <a:pt x="618877" y="626519"/>
                  </a:cubicBezTo>
                  <a:cubicBezTo>
                    <a:pt x="612992" y="624836"/>
                    <a:pt x="607107" y="623995"/>
                    <a:pt x="601223" y="623995"/>
                  </a:cubicBezTo>
                  <a:cubicBezTo>
                    <a:pt x="652505" y="586986"/>
                    <a:pt x="692859" y="537361"/>
                    <a:pt x="712195" y="47259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2"/>
            <p:cNvSpPr/>
            <p:nvPr/>
          </p:nvSpPr>
          <p:spPr>
            <a:xfrm>
              <a:off x="4846826" y="2018634"/>
              <a:ext cx="136399" cy="455183"/>
            </a:xfrm>
            <a:custGeom>
              <a:rect b="b" l="l" r="r" t="t"/>
              <a:pathLst>
                <a:path extrusionOk="0" h="728293" w="218239">
                  <a:moveTo>
                    <a:pt x="212697" y="472595"/>
                  </a:moveTo>
                  <a:cubicBezTo>
                    <a:pt x="218582" y="454091"/>
                    <a:pt x="221104" y="433063"/>
                    <a:pt x="213538" y="414558"/>
                  </a:cubicBezTo>
                  <a:cubicBezTo>
                    <a:pt x="205972" y="396054"/>
                    <a:pt x="184114" y="383437"/>
                    <a:pt x="165618" y="390166"/>
                  </a:cubicBezTo>
                  <a:cubicBezTo>
                    <a:pt x="175707" y="374185"/>
                    <a:pt x="186636" y="358204"/>
                    <a:pt x="191680" y="339699"/>
                  </a:cubicBezTo>
                  <a:cubicBezTo>
                    <a:pt x="196724" y="321195"/>
                    <a:pt x="194202" y="300167"/>
                    <a:pt x="181592" y="285868"/>
                  </a:cubicBezTo>
                  <a:cubicBezTo>
                    <a:pt x="161415" y="263999"/>
                    <a:pt x="119380" y="272411"/>
                    <a:pt x="109291" y="300167"/>
                  </a:cubicBezTo>
                  <a:cubicBezTo>
                    <a:pt x="142079" y="226991"/>
                    <a:pt x="144601" y="142038"/>
                    <a:pt x="117698" y="67179"/>
                  </a:cubicBezTo>
                  <a:cubicBezTo>
                    <a:pt x="110973" y="48675"/>
                    <a:pt x="102566" y="31012"/>
                    <a:pt x="88274" y="17554"/>
                  </a:cubicBezTo>
                  <a:cubicBezTo>
                    <a:pt x="73982" y="4096"/>
                    <a:pt x="52964" y="-3474"/>
                    <a:pt x="34469" y="1573"/>
                  </a:cubicBezTo>
                  <a:cubicBezTo>
                    <a:pt x="18496" y="5778"/>
                    <a:pt x="7567" y="18395"/>
                    <a:pt x="0" y="32694"/>
                  </a:cubicBezTo>
                  <a:cubicBezTo>
                    <a:pt x="4204" y="35217"/>
                    <a:pt x="9248" y="38582"/>
                    <a:pt x="12611" y="41946"/>
                  </a:cubicBezTo>
                  <a:cubicBezTo>
                    <a:pt x="26903" y="55404"/>
                    <a:pt x="35310" y="73067"/>
                    <a:pt x="42035" y="91572"/>
                  </a:cubicBezTo>
                  <a:cubicBezTo>
                    <a:pt x="69778" y="166431"/>
                    <a:pt x="66416" y="252224"/>
                    <a:pt x="33628" y="324560"/>
                  </a:cubicBezTo>
                  <a:cubicBezTo>
                    <a:pt x="43717" y="296803"/>
                    <a:pt x="86592" y="288392"/>
                    <a:pt x="105929" y="310261"/>
                  </a:cubicBezTo>
                  <a:cubicBezTo>
                    <a:pt x="118539" y="324560"/>
                    <a:pt x="120220" y="345587"/>
                    <a:pt x="116017" y="364092"/>
                  </a:cubicBezTo>
                  <a:cubicBezTo>
                    <a:pt x="110973" y="382596"/>
                    <a:pt x="100884" y="398577"/>
                    <a:pt x="89955" y="414558"/>
                  </a:cubicBezTo>
                  <a:cubicBezTo>
                    <a:pt x="108451" y="406988"/>
                    <a:pt x="129468" y="420446"/>
                    <a:pt x="137875" y="438951"/>
                  </a:cubicBezTo>
                  <a:cubicBezTo>
                    <a:pt x="145441" y="457455"/>
                    <a:pt x="142919" y="477642"/>
                    <a:pt x="137034" y="496987"/>
                  </a:cubicBezTo>
                  <a:cubicBezTo>
                    <a:pt x="117698" y="561753"/>
                    <a:pt x="77345" y="611378"/>
                    <a:pt x="25221" y="648387"/>
                  </a:cubicBezTo>
                  <a:cubicBezTo>
                    <a:pt x="31106" y="648387"/>
                    <a:pt x="36991" y="649228"/>
                    <a:pt x="42876" y="650911"/>
                  </a:cubicBezTo>
                  <a:cubicBezTo>
                    <a:pt x="55487" y="654275"/>
                    <a:pt x="68097" y="662686"/>
                    <a:pt x="73141" y="674462"/>
                  </a:cubicBezTo>
                  <a:cubicBezTo>
                    <a:pt x="81548" y="692966"/>
                    <a:pt x="72301" y="715676"/>
                    <a:pt x="56327" y="728293"/>
                  </a:cubicBezTo>
                  <a:cubicBezTo>
                    <a:pt x="56327" y="728293"/>
                    <a:pt x="56327" y="728293"/>
                    <a:pt x="56327" y="728293"/>
                  </a:cubicBezTo>
                  <a:cubicBezTo>
                    <a:pt x="63053" y="727452"/>
                    <a:pt x="69778" y="725770"/>
                    <a:pt x="75663" y="724929"/>
                  </a:cubicBezTo>
                  <a:cubicBezTo>
                    <a:pt x="95840" y="720723"/>
                    <a:pt x="116017" y="716517"/>
                    <a:pt x="131990" y="703060"/>
                  </a:cubicBezTo>
                  <a:cubicBezTo>
                    <a:pt x="147964" y="690443"/>
                    <a:pt x="157211" y="667733"/>
                    <a:pt x="148804" y="649228"/>
                  </a:cubicBezTo>
                  <a:cubicBezTo>
                    <a:pt x="142919" y="637453"/>
                    <a:pt x="131150" y="629042"/>
                    <a:pt x="118539" y="625677"/>
                  </a:cubicBezTo>
                  <a:cubicBezTo>
                    <a:pt x="112654" y="623995"/>
                    <a:pt x="106769" y="623154"/>
                    <a:pt x="100884" y="623154"/>
                  </a:cubicBezTo>
                  <a:cubicBezTo>
                    <a:pt x="153008" y="586986"/>
                    <a:pt x="193361" y="537361"/>
                    <a:pt x="212697" y="4725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32"/>
            <p:cNvSpPr/>
            <p:nvPr/>
          </p:nvSpPr>
          <p:spPr>
            <a:xfrm>
              <a:off x="4011704" y="2211189"/>
              <a:ext cx="801656" cy="479470"/>
            </a:xfrm>
            <a:custGeom>
              <a:rect b="b" l="l" r="r" t="t"/>
              <a:pathLst>
                <a:path extrusionOk="0" h="767152" w="1282649">
                  <a:moveTo>
                    <a:pt x="1238575" y="204449"/>
                  </a:moveTo>
                  <a:cubicBezTo>
                    <a:pt x="1241097" y="201084"/>
                    <a:pt x="1243619" y="197720"/>
                    <a:pt x="1246141" y="194355"/>
                  </a:cubicBezTo>
                  <a:cubicBezTo>
                    <a:pt x="1271362" y="157346"/>
                    <a:pt x="1301628" y="99310"/>
                    <a:pt x="1267159" y="58936"/>
                  </a:cubicBezTo>
                  <a:cubicBezTo>
                    <a:pt x="1241097" y="28656"/>
                    <a:pt x="1196540" y="33703"/>
                    <a:pt x="1162071" y="45479"/>
                  </a:cubicBezTo>
                  <a:cubicBezTo>
                    <a:pt x="977117" y="107721"/>
                    <a:pt x="782915" y="169122"/>
                    <a:pt x="587872" y="116132"/>
                  </a:cubicBezTo>
                  <a:cubicBezTo>
                    <a:pt x="488670" y="89216"/>
                    <a:pt x="409644" y="9311"/>
                    <a:pt x="305397" y="900"/>
                  </a:cubicBezTo>
                  <a:cubicBezTo>
                    <a:pt x="139779" y="-12558"/>
                    <a:pt x="27125" y="127066"/>
                    <a:pt x="5267" y="279308"/>
                  </a:cubicBezTo>
                  <a:cubicBezTo>
                    <a:pt x="-13229" y="408839"/>
                    <a:pt x="16196" y="569491"/>
                    <a:pt x="106151" y="668742"/>
                  </a:cubicBezTo>
                  <a:cubicBezTo>
                    <a:pt x="143982" y="710798"/>
                    <a:pt x="201990" y="756218"/>
                    <a:pt x="261680" y="752012"/>
                  </a:cubicBezTo>
                  <a:cubicBezTo>
                    <a:pt x="292786" y="750330"/>
                    <a:pt x="325574" y="728461"/>
                    <a:pt x="328937" y="696499"/>
                  </a:cubicBezTo>
                  <a:cubicBezTo>
                    <a:pt x="397033" y="726779"/>
                    <a:pt x="466811" y="751171"/>
                    <a:pt x="540793" y="760423"/>
                  </a:cubicBezTo>
                  <a:cubicBezTo>
                    <a:pt x="587032" y="767152"/>
                    <a:pt x="634111" y="768834"/>
                    <a:pt x="680349" y="765470"/>
                  </a:cubicBezTo>
                  <a:cubicBezTo>
                    <a:pt x="724906" y="762947"/>
                    <a:pt x="777030" y="754535"/>
                    <a:pt x="800570" y="710798"/>
                  </a:cubicBezTo>
                  <a:cubicBezTo>
                    <a:pt x="807295" y="699022"/>
                    <a:pt x="810658" y="685564"/>
                    <a:pt x="809818" y="672107"/>
                  </a:cubicBezTo>
                  <a:cubicBezTo>
                    <a:pt x="851853" y="683041"/>
                    <a:pt x="894728" y="688929"/>
                    <a:pt x="938445" y="681359"/>
                  </a:cubicBezTo>
                  <a:cubicBezTo>
                    <a:pt x="991409" y="672107"/>
                    <a:pt x="1043532" y="640144"/>
                    <a:pt x="1065390" y="589678"/>
                  </a:cubicBezTo>
                  <a:cubicBezTo>
                    <a:pt x="1069594" y="578743"/>
                    <a:pt x="1067072" y="568650"/>
                    <a:pt x="1057824" y="564444"/>
                  </a:cubicBezTo>
                  <a:cubicBezTo>
                    <a:pt x="1082204" y="556874"/>
                    <a:pt x="1106585" y="547622"/>
                    <a:pt x="1130124" y="536688"/>
                  </a:cubicBezTo>
                  <a:cubicBezTo>
                    <a:pt x="1166275" y="519024"/>
                    <a:pt x="1214195" y="493791"/>
                    <a:pt x="1221761" y="450894"/>
                  </a:cubicBezTo>
                  <a:cubicBezTo>
                    <a:pt x="1227646" y="419773"/>
                    <a:pt x="1209991" y="394540"/>
                    <a:pt x="1184770" y="381082"/>
                  </a:cubicBezTo>
                  <a:cubicBezTo>
                    <a:pt x="1194018" y="375194"/>
                    <a:pt x="1203266" y="368465"/>
                    <a:pt x="1212513" y="361737"/>
                  </a:cubicBezTo>
                  <a:cubicBezTo>
                    <a:pt x="1241097" y="339868"/>
                    <a:pt x="1269681" y="312952"/>
                    <a:pt x="1273884" y="274261"/>
                  </a:cubicBezTo>
                  <a:cubicBezTo>
                    <a:pt x="1278088" y="243981"/>
                    <a:pt x="1263796" y="217065"/>
                    <a:pt x="1238575" y="204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32"/>
            <p:cNvSpPr/>
            <p:nvPr/>
          </p:nvSpPr>
          <p:spPr>
            <a:xfrm>
              <a:off x="4049200" y="2233834"/>
              <a:ext cx="764211" cy="456330"/>
            </a:xfrm>
            <a:custGeom>
              <a:rect b="b" l="l" r="r" t="t"/>
              <a:pathLst>
                <a:path extrusionOk="0" h="730128" w="1222737">
                  <a:moveTo>
                    <a:pt x="1178663" y="168266"/>
                  </a:moveTo>
                  <a:cubicBezTo>
                    <a:pt x="1181185" y="164902"/>
                    <a:pt x="1183707" y="161537"/>
                    <a:pt x="1186229" y="158173"/>
                  </a:cubicBezTo>
                  <a:cubicBezTo>
                    <a:pt x="1211450" y="121164"/>
                    <a:pt x="1241715" y="63127"/>
                    <a:pt x="1207246" y="22754"/>
                  </a:cubicBezTo>
                  <a:cubicBezTo>
                    <a:pt x="1186229" y="-1639"/>
                    <a:pt x="1153442" y="-3321"/>
                    <a:pt x="1123176" y="3408"/>
                  </a:cubicBezTo>
                  <a:cubicBezTo>
                    <a:pt x="1115610" y="21071"/>
                    <a:pt x="1105522" y="37894"/>
                    <a:pt x="1096274" y="52193"/>
                  </a:cubicBezTo>
                  <a:cubicBezTo>
                    <a:pt x="1093752" y="55557"/>
                    <a:pt x="1091230" y="58921"/>
                    <a:pt x="1088708" y="62286"/>
                  </a:cubicBezTo>
                  <a:cubicBezTo>
                    <a:pt x="1113929" y="74903"/>
                    <a:pt x="1127380" y="101818"/>
                    <a:pt x="1124858" y="131257"/>
                  </a:cubicBezTo>
                  <a:cubicBezTo>
                    <a:pt x="1120654" y="169107"/>
                    <a:pt x="1092070" y="196023"/>
                    <a:pt x="1063487" y="218733"/>
                  </a:cubicBezTo>
                  <a:cubicBezTo>
                    <a:pt x="1054239" y="225462"/>
                    <a:pt x="1044991" y="232190"/>
                    <a:pt x="1035744" y="238078"/>
                  </a:cubicBezTo>
                  <a:cubicBezTo>
                    <a:pt x="1060965" y="251536"/>
                    <a:pt x="1078619" y="276769"/>
                    <a:pt x="1072734" y="307890"/>
                  </a:cubicBezTo>
                  <a:cubicBezTo>
                    <a:pt x="1065168" y="351628"/>
                    <a:pt x="1016407" y="376862"/>
                    <a:pt x="981098" y="393684"/>
                  </a:cubicBezTo>
                  <a:cubicBezTo>
                    <a:pt x="957558" y="404618"/>
                    <a:pt x="934019" y="413871"/>
                    <a:pt x="908798" y="421441"/>
                  </a:cubicBezTo>
                  <a:cubicBezTo>
                    <a:pt x="917205" y="426487"/>
                    <a:pt x="920568" y="436581"/>
                    <a:pt x="916364" y="446674"/>
                  </a:cubicBezTo>
                  <a:cubicBezTo>
                    <a:pt x="894506" y="497141"/>
                    <a:pt x="842382" y="529103"/>
                    <a:pt x="789418" y="538355"/>
                  </a:cubicBezTo>
                  <a:cubicBezTo>
                    <a:pt x="745702" y="545925"/>
                    <a:pt x="702826" y="540037"/>
                    <a:pt x="660791" y="529103"/>
                  </a:cubicBezTo>
                  <a:cubicBezTo>
                    <a:pt x="661632" y="542561"/>
                    <a:pt x="658269" y="556018"/>
                    <a:pt x="651543" y="567794"/>
                  </a:cubicBezTo>
                  <a:cubicBezTo>
                    <a:pt x="627163" y="610691"/>
                    <a:pt x="575880" y="619102"/>
                    <a:pt x="531323" y="622466"/>
                  </a:cubicBezTo>
                  <a:cubicBezTo>
                    <a:pt x="485085" y="625831"/>
                    <a:pt x="438005" y="623307"/>
                    <a:pt x="391766" y="617420"/>
                  </a:cubicBezTo>
                  <a:cubicBezTo>
                    <a:pt x="317785" y="608167"/>
                    <a:pt x="248007" y="583775"/>
                    <a:pt x="179910" y="553495"/>
                  </a:cubicBezTo>
                  <a:cubicBezTo>
                    <a:pt x="175706" y="584616"/>
                    <a:pt x="143760" y="606485"/>
                    <a:pt x="112654" y="609008"/>
                  </a:cubicBezTo>
                  <a:cubicBezTo>
                    <a:pt x="72300" y="611532"/>
                    <a:pt x="32787" y="591345"/>
                    <a:pt x="0" y="565271"/>
                  </a:cubicBezTo>
                  <a:cubicBezTo>
                    <a:pt x="13451" y="589663"/>
                    <a:pt x="28584" y="611532"/>
                    <a:pt x="47079" y="631718"/>
                  </a:cubicBezTo>
                  <a:cubicBezTo>
                    <a:pt x="84911" y="673774"/>
                    <a:pt x="142919" y="719194"/>
                    <a:pt x="202609" y="714988"/>
                  </a:cubicBezTo>
                  <a:cubicBezTo>
                    <a:pt x="233715" y="713306"/>
                    <a:pt x="266502" y="691437"/>
                    <a:pt x="269865" y="659475"/>
                  </a:cubicBezTo>
                  <a:cubicBezTo>
                    <a:pt x="337962" y="689755"/>
                    <a:pt x="407740" y="714147"/>
                    <a:pt x="481722" y="723399"/>
                  </a:cubicBezTo>
                  <a:cubicBezTo>
                    <a:pt x="527960" y="730129"/>
                    <a:pt x="575039" y="731811"/>
                    <a:pt x="621278" y="728446"/>
                  </a:cubicBezTo>
                  <a:cubicBezTo>
                    <a:pt x="665835" y="725923"/>
                    <a:pt x="717958" y="717512"/>
                    <a:pt x="741498" y="673774"/>
                  </a:cubicBezTo>
                  <a:cubicBezTo>
                    <a:pt x="748224" y="661998"/>
                    <a:pt x="751586" y="648541"/>
                    <a:pt x="750746" y="635083"/>
                  </a:cubicBezTo>
                  <a:cubicBezTo>
                    <a:pt x="792781" y="646017"/>
                    <a:pt x="835656" y="651905"/>
                    <a:pt x="879373" y="644335"/>
                  </a:cubicBezTo>
                  <a:cubicBezTo>
                    <a:pt x="932337" y="635083"/>
                    <a:pt x="984461" y="603121"/>
                    <a:pt x="1006319" y="552654"/>
                  </a:cubicBezTo>
                  <a:cubicBezTo>
                    <a:pt x="1010523" y="541719"/>
                    <a:pt x="1008000" y="531626"/>
                    <a:pt x="998753" y="527421"/>
                  </a:cubicBezTo>
                  <a:cubicBezTo>
                    <a:pt x="1023133" y="519851"/>
                    <a:pt x="1047513" y="510598"/>
                    <a:pt x="1071053" y="499664"/>
                  </a:cubicBezTo>
                  <a:cubicBezTo>
                    <a:pt x="1107203" y="482001"/>
                    <a:pt x="1155123" y="456767"/>
                    <a:pt x="1162689" y="413871"/>
                  </a:cubicBezTo>
                  <a:cubicBezTo>
                    <a:pt x="1168574" y="382749"/>
                    <a:pt x="1150919" y="357516"/>
                    <a:pt x="1125698" y="344058"/>
                  </a:cubicBezTo>
                  <a:cubicBezTo>
                    <a:pt x="1134946" y="338171"/>
                    <a:pt x="1144194" y="331442"/>
                    <a:pt x="1153442" y="324713"/>
                  </a:cubicBezTo>
                  <a:cubicBezTo>
                    <a:pt x="1182025" y="302844"/>
                    <a:pt x="1210609" y="275928"/>
                    <a:pt x="1214813" y="237237"/>
                  </a:cubicBezTo>
                  <a:cubicBezTo>
                    <a:pt x="1218175" y="207798"/>
                    <a:pt x="1203884" y="180883"/>
                    <a:pt x="1178663" y="1682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32"/>
            <p:cNvSpPr/>
            <p:nvPr/>
          </p:nvSpPr>
          <p:spPr>
            <a:xfrm>
              <a:off x="4294215" y="2445408"/>
              <a:ext cx="185907" cy="60544"/>
            </a:xfrm>
            <a:custGeom>
              <a:rect b="b" l="l" r="r" t="t"/>
              <a:pathLst>
                <a:path extrusionOk="0" h="96870" w="297451">
                  <a:moveTo>
                    <a:pt x="291147" y="84216"/>
                  </a:moveTo>
                  <a:cubicBezTo>
                    <a:pt x="191103" y="83375"/>
                    <a:pt x="93582" y="54777"/>
                    <a:pt x="9512" y="946"/>
                  </a:cubicBezTo>
                  <a:cubicBezTo>
                    <a:pt x="2786" y="-3260"/>
                    <a:pt x="-3940" y="7675"/>
                    <a:pt x="2786" y="11880"/>
                  </a:cubicBezTo>
                  <a:cubicBezTo>
                    <a:pt x="88537" y="66553"/>
                    <a:pt x="189422" y="95992"/>
                    <a:pt x="291147" y="96833"/>
                  </a:cubicBezTo>
                  <a:cubicBezTo>
                    <a:pt x="299554" y="97674"/>
                    <a:pt x="299554" y="84216"/>
                    <a:pt x="291147" y="842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2"/>
            <p:cNvSpPr/>
            <p:nvPr/>
          </p:nvSpPr>
          <p:spPr>
            <a:xfrm>
              <a:off x="4430086" y="2459466"/>
              <a:ext cx="65718" cy="15719"/>
            </a:xfrm>
            <a:custGeom>
              <a:rect b="b" l="l" r="r" t="t"/>
              <a:pathLst>
                <a:path extrusionOk="0" h="25151" w="105148">
                  <a:moveTo>
                    <a:pt x="98423" y="10445"/>
                  </a:moveTo>
                  <a:cubicBezTo>
                    <a:pt x="67317" y="13809"/>
                    <a:pt x="37052" y="10445"/>
                    <a:pt x="7628" y="351"/>
                  </a:cubicBezTo>
                  <a:cubicBezTo>
                    <a:pt x="61" y="-2172"/>
                    <a:pt x="-3301" y="9604"/>
                    <a:pt x="4265" y="12968"/>
                  </a:cubicBezTo>
                  <a:cubicBezTo>
                    <a:pt x="34530" y="23903"/>
                    <a:pt x="66477" y="27267"/>
                    <a:pt x="98423" y="23903"/>
                  </a:cubicBezTo>
                  <a:cubicBezTo>
                    <a:pt x="101786" y="23903"/>
                    <a:pt x="105149" y="21379"/>
                    <a:pt x="105149" y="17174"/>
                  </a:cubicBezTo>
                  <a:cubicBezTo>
                    <a:pt x="105149" y="13809"/>
                    <a:pt x="101786" y="10445"/>
                    <a:pt x="98423" y="104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3794978" y="2384404"/>
              <a:ext cx="25524" cy="185090"/>
            </a:xfrm>
            <a:custGeom>
              <a:rect b="b" l="l" r="r" t="t"/>
              <a:pathLst>
                <a:path extrusionOk="0" h="296144" w="40839">
                  <a:moveTo>
                    <a:pt x="27897" y="4217"/>
                  </a:moveTo>
                  <a:cubicBezTo>
                    <a:pt x="-4890" y="95898"/>
                    <a:pt x="-9094" y="197673"/>
                    <a:pt x="16968" y="291877"/>
                  </a:cubicBezTo>
                  <a:cubicBezTo>
                    <a:pt x="19490" y="299447"/>
                    <a:pt x="31260" y="296083"/>
                    <a:pt x="29579" y="288513"/>
                  </a:cubicBezTo>
                  <a:cubicBezTo>
                    <a:pt x="4358" y="195991"/>
                    <a:pt x="8561" y="97581"/>
                    <a:pt x="40508" y="8423"/>
                  </a:cubicBezTo>
                  <a:cubicBezTo>
                    <a:pt x="43030" y="12"/>
                    <a:pt x="30419" y="-3353"/>
                    <a:pt x="27897" y="42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3836327" y="2486924"/>
              <a:ext cx="13130" cy="63108"/>
            </a:xfrm>
            <a:custGeom>
              <a:rect b="b" l="l" r="r" t="t"/>
              <a:pathLst>
                <a:path extrusionOk="0" h="100973" w="21008">
                  <a:moveTo>
                    <a:pt x="20676" y="92737"/>
                  </a:moveTo>
                  <a:cubicBezTo>
                    <a:pt x="12269" y="64980"/>
                    <a:pt x="9747" y="36382"/>
                    <a:pt x="13951" y="7784"/>
                  </a:cubicBezTo>
                  <a:cubicBezTo>
                    <a:pt x="14791" y="4420"/>
                    <a:pt x="13110" y="1056"/>
                    <a:pt x="9747" y="214"/>
                  </a:cubicBezTo>
                  <a:cubicBezTo>
                    <a:pt x="6384" y="-627"/>
                    <a:pt x="2181" y="1056"/>
                    <a:pt x="2181" y="4420"/>
                  </a:cubicBezTo>
                  <a:cubicBezTo>
                    <a:pt x="-2023" y="35541"/>
                    <a:pt x="-341" y="66662"/>
                    <a:pt x="8906" y="96101"/>
                  </a:cubicBezTo>
                  <a:cubicBezTo>
                    <a:pt x="10588" y="104512"/>
                    <a:pt x="23198" y="101148"/>
                    <a:pt x="20676" y="927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4058645" y="2088410"/>
              <a:ext cx="54431" cy="122389"/>
            </a:xfrm>
            <a:custGeom>
              <a:rect b="b" l="l" r="r" t="t"/>
              <a:pathLst>
                <a:path extrusionOk="0" h="195822" w="87090">
                  <a:moveTo>
                    <a:pt x="74863" y="2787"/>
                  </a:moveTo>
                  <a:cubicBezTo>
                    <a:pt x="32828" y="56618"/>
                    <a:pt x="7607" y="121384"/>
                    <a:pt x="40" y="189514"/>
                  </a:cubicBezTo>
                  <a:cubicBezTo>
                    <a:pt x="-800" y="197925"/>
                    <a:pt x="11810" y="197925"/>
                    <a:pt x="12651" y="189514"/>
                  </a:cubicBezTo>
                  <a:cubicBezTo>
                    <a:pt x="20217" y="123907"/>
                    <a:pt x="46279" y="61665"/>
                    <a:pt x="85792" y="9516"/>
                  </a:cubicBezTo>
                  <a:cubicBezTo>
                    <a:pt x="90836" y="2787"/>
                    <a:pt x="79907" y="-3942"/>
                    <a:pt x="74863" y="27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4042824" y="2145427"/>
              <a:ext cx="16546" cy="61769"/>
            </a:xfrm>
            <a:custGeom>
              <a:rect b="b" l="l" r="r" t="t"/>
              <a:pathLst>
                <a:path extrusionOk="0" h="98830" w="26474">
                  <a:moveTo>
                    <a:pt x="23637" y="841"/>
                  </a:moveTo>
                  <a:cubicBezTo>
                    <a:pt x="21115" y="-841"/>
                    <a:pt x="16071" y="0"/>
                    <a:pt x="15230" y="3364"/>
                  </a:cubicBezTo>
                  <a:cubicBezTo>
                    <a:pt x="3461" y="31121"/>
                    <a:pt x="-2424" y="62242"/>
                    <a:pt x="938" y="92522"/>
                  </a:cubicBezTo>
                  <a:cubicBezTo>
                    <a:pt x="1779" y="100933"/>
                    <a:pt x="14390" y="100933"/>
                    <a:pt x="13549" y="92522"/>
                  </a:cubicBezTo>
                  <a:cubicBezTo>
                    <a:pt x="11027" y="64766"/>
                    <a:pt x="15230" y="36168"/>
                    <a:pt x="26159" y="10093"/>
                  </a:cubicBezTo>
                  <a:cubicBezTo>
                    <a:pt x="27000" y="5888"/>
                    <a:pt x="26159" y="2523"/>
                    <a:pt x="23637" y="8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8" name="Google Shape;1168;p32"/>
          <p:cNvGrpSpPr/>
          <p:nvPr/>
        </p:nvGrpSpPr>
        <p:grpSpPr>
          <a:xfrm>
            <a:off x="1347652" y="3035313"/>
            <a:ext cx="1476034" cy="1416027"/>
            <a:chOff x="1113424" y="2265438"/>
            <a:chExt cx="1476034" cy="1416027"/>
          </a:xfrm>
        </p:grpSpPr>
        <p:sp>
          <p:nvSpPr>
            <p:cNvPr id="1169" name="Google Shape;1169;p32"/>
            <p:cNvSpPr/>
            <p:nvPr/>
          </p:nvSpPr>
          <p:spPr>
            <a:xfrm>
              <a:off x="1113424" y="3281756"/>
              <a:ext cx="1476034" cy="399709"/>
            </a:xfrm>
            <a:custGeom>
              <a:rect b="b" l="l" r="r" t="t"/>
              <a:pathLst>
                <a:path extrusionOk="0" h="522495" w="1929456">
                  <a:moveTo>
                    <a:pt x="120941" y="138132"/>
                  </a:moveTo>
                  <a:cubicBezTo>
                    <a:pt x="73021" y="141496"/>
                    <a:pt x="15853" y="150748"/>
                    <a:pt x="2402" y="181028"/>
                  </a:cubicBezTo>
                  <a:cubicBezTo>
                    <a:pt x="-11890" y="214673"/>
                    <a:pt x="40233" y="244112"/>
                    <a:pt x="88994" y="258410"/>
                  </a:cubicBezTo>
                  <a:cubicBezTo>
                    <a:pt x="170542" y="282803"/>
                    <a:pt x="260497" y="296260"/>
                    <a:pt x="349611" y="296260"/>
                  </a:cubicBezTo>
                  <a:cubicBezTo>
                    <a:pt x="378195" y="296260"/>
                    <a:pt x="406779" y="295419"/>
                    <a:pt x="432841" y="302148"/>
                  </a:cubicBezTo>
                  <a:cubicBezTo>
                    <a:pt x="458902" y="308877"/>
                    <a:pt x="482442" y="325699"/>
                    <a:pt x="478239" y="344204"/>
                  </a:cubicBezTo>
                  <a:cubicBezTo>
                    <a:pt x="474035" y="362708"/>
                    <a:pt x="444611" y="374484"/>
                    <a:pt x="416867" y="378690"/>
                  </a:cubicBezTo>
                  <a:cubicBezTo>
                    <a:pt x="389124" y="382895"/>
                    <a:pt x="359700" y="381213"/>
                    <a:pt x="331957" y="386259"/>
                  </a:cubicBezTo>
                  <a:cubicBezTo>
                    <a:pt x="304213" y="391306"/>
                    <a:pt x="277311" y="406446"/>
                    <a:pt x="278992" y="424951"/>
                  </a:cubicBezTo>
                  <a:cubicBezTo>
                    <a:pt x="280674" y="446819"/>
                    <a:pt x="318506" y="459436"/>
                    <a:pt x="351293" y="466165"/>
                  </a:cubicBezTo>
                  <a:cubicBezTo>
                    <a:pt x="702706" y="538501"/>
                    <a:pt x="1086065" y="541024"/>
                    <a:pt x="1440001" y="474576"/>
                  </a:cubicBezTo>
                  <a:cubicBezTo>
                    <a:pt x="1466903" y="469529"/>
                    <a:pt x="1493805" y="463642"/>
                    <a:pt x="1513982" y="451025"/>
                  </a:cubicBezTo>
                  <a:cubicBezTo>
                    <a:pt x="1534159" y="438408"/>
                    <a:pt x="1544247" y="417380"/>
                    <a:pt x="1529115" y="401399"/>
                  </a:cubicBezTo>
                  <a:cubicBezTo>
                    <a:pt x="1520708" y="392147"/>
                    <a:pt x="1503894" y="386259"/>
                    <a:pt x="1497168" y="376166"/>
                  </a:cubicBezTo>
                  <a:cubicBezTo>
                    <a:pt x="1487921" y="362708"/>
                    <a:pt x="1500531" y="345045"/>
                    <a:pt x="1519867" y="336634"/>
                  </a:cubicBezTo>
                  <a:cubicBezTo>
                    <a:pt x="1539203" y="328223"/>
                    <a:pt x="1562743" y="326540"/>
                    <a:pt x="1586282" y="324858"/>
                  </a:cubicBezTo>
                  <a:cubicBezTo>
                    <a:pt x="1656901" y="319812"/>
                    <a:pt x="1727520" y="313924"/>
                    <a:pt x="1798139" y="308877"/>
                  </a:cubicBezTo>
                  <a:cubicBezTo>
                    <a:pt x="1831767" y="306354"/>
                    <a:pt x="1866236" y="303830"/>
                    <a:pt x="1893979" y="291214"/>
                  </a:cubicBezTo>
                  <a:cubicBezTo>
                    <a:pt x="1921722" y="278597"/>
                    <a:pt x="1939377" y="253364"/>
                    <a:pt x="1923404" y="234018"/>
                  </a:cubicBezTo>
                  <a:cubicBezTo>
                    <a:pt x="1909953" y="217196"/>
                    <a:pt x="1878847" y="211308"/>
                    <a:pt x="1850263" y="206262"/>
                  </a:cubicBezTo>
                  <a:cubicBezTo>
                    <a:pt x="1776281" y="193645"/>
                    <a:pt x="1703140" y="181869"/>
                    <a:pt x="1629158" y="169253"/>
                  </a:cubicBezTo>
                  <a:cubicBezTo>
                    <a:pt x="1635884" y="147384"/>
                    <a:pt x="1676237" y="138132"/>
                    <a:pt x="1709865" y="133926"/>
                  </a:cubicBezTo>
                  <a:cubicBezTo>
                    <a:pt x="1743493" y="129720"/>
                    <a:pt x="1783847" y="123833"/>
                    <a:pt x="1795617" y="101964"/>
                  </a:cubicBezTo>
                  <a:cubicBezTo>
                    <a:pt x="1805705" y="84300"/>
                    <a:pt x="1788891" y="64114"/>
                    <a:pt x="1765352" y="54020"/>
                  </a:cubicBezTo>
                  <a:cubicBezTo>
                    <a:pt x="1741812" y="43927"/>
                    <a:pt x="1712388" y="41404"/>
                    <a:pt x="1683804" y="38880"/>
                  </a:cubicBezTo>
                  <a:cubicBezTo>
                    <a:pt x="1258409" y="2713"/>
                    <a:pt x="828811" y="-8222"/>
                    <a:pt x="400894" y="6077"/>
                  </a:cubicBezTo>
                  <a:cubicBezTo>
                    <a:pt x="370629" y="6918"/>
                    <a:pt x="333638" y="11124"/>
                    <a:pt x="321868" y="28787"/>
                  </a:cubicBezTo>
                  <a:cubicBezTo>
                    <a:pt x="310939" y="44768"/>
                    <a:pt x="327753" y="64955"/>
                    <a:pt x="351293" y="74207"/>
                  </a:cubicBezTo>
                  <a:cubicBezTo>
                    <a:pt x="374832" y="83459"/>
                    <a:pt x="403416" y="83459"/>
                    <a:pt x="430319" y="84300"/>
                  </a:cubicBezTo>
                  <a:cubicBezTo>
                    <a:pt x="550539" y="85983"/>
                    <a:pt x="669918" y="88506"/>
                    <a:pt x="790139" y="90188"/>
                  </a:cubicBezTo>
                  <a:cubicBezTo>
                    <a:pt x="808634" y="90188"/>
                    <a:pt x="827130" y="91029"/>
                    <a:pt x="843944" y="96076"/>
                  </a:cubicBezTo>
                  <a:cubicBezTo>
                    <a:pt x="871687" y="104487"/>
                    <a:pt x="883456" y="124674"/>
                    <a:pt x="861598" y="140655"/>
                  </a:cubicBezTo>
                  <a:cubicBezTo>
                    <a:pt x="840581" y="155795"/>
                    <a:pt x="801909" y="150748"/>
                    <a:pt x="775006" y="148225"/>
                  </a:cubicBezTo>
                  <a:cubicBezTo>
                    <a:pt x="716157" y="144019"/>
                    <a:pt x="657308" y="137290"/>
                    <a:pt x="597618" y="133926"/>
                  </a:cubicBezTo>
                  <a:cubicBezTo>
                    <a:pt x="439566" y="126356"/>
                    <a:pt x="279833" y="127197"/>
                    <a:pt x="120941" y="138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1393606" y="2316681"/>
              <a:ext cx="892330" cy="1279732"/>
            </a:xfrm>
            <a:custGeom>
              <a:rect b="b" l="l" r="r" t="t"/>
              <a:pathLst>
                <a:path extrusionOk="0" h="1672852" w="1166444">
                  <a:moveTo>
                    <a:pt x="1135286" y="1336497"/>
                  </a:moveTo>
                  <a:cubicBezTo>
                    <a:pt x="1084003" y="1418085"/>
                    <a:pt x="1015906" y="1485373"/>
                    <a:pt x="938561" y="1539205"/>
                  </a:cubicBezTo>
                  <a:cubicBezTo>
                    <a:pt x="747723" y="1669577"/>
                    <a:pt x="495512" y="1710791"/>
                    <a:pt x="273567" y="1635091"/>
                  </a:cubicBezTo>
                  <a:cubicBezTo>
                    <a:pt x="174364" y="1601447"/>
                    <a:pt x="82728" y="1531635"/>
                    <a:pt x="35649" y="1440794"/>
                  </a:cubicBezTo>
                  <a:cubicBezTo>
                    <a:pt x="29764" y="1429019"/>
                    <a:pt x="23879" y="1417243"/>
                    <a:pt x="19675" y="1404627"/>
                  </a:cubicBezTo>
                  <a:cubicBezTo>
                    <a:pt x="19675" y="1404627"/>
                    <a:pt x="19675" y="1403786"/>
                    <a:pt x="19675" y="1403786"/>
                  </a:cubicBezTo>
                  <a:cubicBezTo>
                    <a:pt x="11268" y="1380235"/>
                    <a:pt x="5383" y="1356683"/>
                    <a:pt x="2861" y="1330609"/>
                  </a:cubicBezTo>
                  <a:cubicBezTo>
                    <a:pt x="-8068" y="1216218"/>
                    <a:pt x="49100" y="1106873"/>
                    <a:pt x="113834" y="1010986"/>
                  </a:cubicBezTo>
                  <a:cubicBezTo>
                    <a:pt x="165117" y="935286"/>
                    <a:pt x="223125" y="861269"/>
                    <a:pt x="260957" y="778840"/>
                  </a:cubicBezTo>
                  <a:cubicBezTo>
                    <a:pt x="266001" y="767064"/>
                    <a:pt x="271045" y="754447"/>
                    <a:pt x="276089" y="742672"/>
                  </a:cubicBezTo>
                  <a:cubicBezTo>
                    <a:pt x="279452" y="733420"/>
                    <a:pt x="282815" y="723326"/>
                    <a:pt x="286178" y="713233"/>
                  </a:cubicBezTo>
                  <a:cubicBezTo>
                    <a:pt x="287018" y="710710"/>
                    <a:pt x="287859" y="708186"/>
                    <a:pt x="287859" y="705663"/>
                  </a:cubicBezTo>
                  <a:cubicBezTo>
                    <a:pt x="291222" y="693046"/>
                    <a:pt x="293744" y="680430"/>
                    <a:pt x="296266" y="666972"/>
                  </a:cubicBezTo>
                  <a:cubicBezTo>
                    <a:pt x="302992" y="627440"/>
                    <a:pt x="304673" y="586225"/>
                    <a:pt x="299629" y="545852"/>
                  </a:cubicBezTo>
                  <a:cubicBezTo>
                    <a:pt x="268523" y="560151"/>
                    <a:pt x="234054" y="565197"/>
                    <a:pt x="200426" y="560992"/>
                  </a:cubicBezTo>
                  <a:cubicBezTo>
                    <a:pt x="132329" y="551740"/>
                    <a:pt x="72639" y="504637"/>
                    <a:pt x="37330" y="445760"/>
                  </a:cubicBezTo>
                  <a:cubicBezTo>
                    <a:pt x="-19838" y="348191"/>
                    <a:pt x="-9749" y="217818"/>
                    <a:pt x="56666" y="126978"/>
                  </a:cubicBezTo>
                  <a:cubicBezTo>
                    <a:pt x="123082" y="36138"/>
                    <a:pt x="242461" y="-11805"/>
                    <a:pt x="354274" y="2494"/>
                  </a:cubicBezTo>
                  <a:cubicBezTo>
                    <a:pt x="466088" y="16793"/>
                    <a:pt x="567813" y="90810"/>
                    <a:pt x="619095" y="190903"/>
                  </a:cubicBezTo>
                  <a:cubicBezTo>
                    <a:pt x="671219" y="290995"/>
                    <a:pt x="673741" y="413797"/>
                    <a:pt x="630865" y="518095"/>
                  </a:cubicBezTo>
                  <a:cubicBezTo>
                    <a:pt x="607325" y="575291"/>
                    <a:pt x="571175" y="626599"/>
                    <a:pt x="542592" y="682112"/>
                  </a:cubicBezTo>
                  <a:cubicBezTo>
                    <a:pt x="535025" y="697252"/>
                    <a:pt x="527459" y="712392"/>
                    <a:pt x="520733" y="727532"/>
                  </a:cubicBezTo>
                  <a:cubicBezTo>
                    <a:pt x="518211" y="733420"/>
                    <a:pt x="515689" y="740149"/>
                    <a:pt x="513167" y="746877"/>
                  </a:cubicBezTo>
                  <a:cubicBezTo>
                    <a:pt x="508963" y="759494"/>
                    <a:pt x="505600" y="772111"/>
                    <a:pt x="502238" y="784727"/>
                  </a:cubicBezTo>
                  <a:cubicBezTo>
                    <a:pt x="500556" y="790615"/>
                    <a:pt x="499716" y="796503"/>
                    <a:pt x="498875" y="802391"/>
                  </a:cubicBezTo>
                  <a:cubicBezTo>
                    <a:pt x="490468" y="851175"/>
                    <a:pt x="493831" y="902483"/>
                    <a:pt x="505600" y="950426"/>
                  </a:cubicBezTo>
                  <a:cubicBezTo>
                    <a:pt x="505600" y="951268"/>
                    <a:pt x="507282" y="952109"/>
                    <a:pt x="508123" y="951268"/>
                  </a:cubicBezTo>
                  <a:cubicBezTo>
                    <a:pt x="512326" y="949585"/>
                    <a:pt x="516530" y="948744"/>
                    <a:pt x="521574" y="947903"/>
                  </a:cubicBezTo>
                  <a:cubicBezTo>
                    <a:pt x="538388" y="944539"/>
                    <a:pt x="660290" y="901642"/>
                    <a:pt x="843562" y="943697"/>
                  </a:cubicBezTo>
                  <a:cubicBezTo>
                    <a:pt x="960420" y="970613"/>
                    <a:pt x="1083162" y="1047154"/>
                    <a:pt x="1146215" y="1156499"/>
                  </a:cubicBezTo>
                  <a:cubicBezTo>
                    <a:pt x="1178161" y="1217059"/>
                    <a:pt x="1170595" y="1281824"/>
                    <a:pt x="1135286" y="133649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1558961" y="2844352"/>
              <a:ext cx="232172" cy="165224"/>
            </a:xfrm>
            <a:custGeom>
              <a:rect b="b" l="l" r="r" t="t"/>
              <a:pathLst>
                <a:path extrusionOk="0" h="215979" w="303493">
                  <a:moveTo>
                    <a:pt x="252210" y="212082"/>
                  </a:moveTo>
                  <a:cubicBezTo>
                    <a:pt x="261458" y="211241"/>
                    <a:pt x="269865" y="209558"/>
                    <a:pt x="279113" y="207035"/>
                  </a:cubicBezTo>
                  <a:cubicBezTo>
                    <a:pt x="276591" y="176755"/>
                    <a:pt x="277431" y="146475"/>
                    <a:pt x="282476" y="117036"/>
                  </a:cubicBezTo>
                  <a:cubicBezTo>
                    <a:pt x="285838" y="97690"/>
                    <a:pt x="290042" y="79186"/>
                    <a:pt x="296768" y="61523"/>
                  </a:cubicBezTo>
                  <a:cubicBezTo>
                    <a:pt x="298449" y="55635"/>
                    <a:pt x="300971" y="49747"/>
                    <a:pt x="303493" y="43859"/>
                  </a:cubicBezTo>
                  <a:cubicBezTo>
                    <a:pt x="284157" y="30402"/>
                    <a:pt x="262299" y="20308"/>
                    <a:pt x="239600" y="13579"/>
                  </a:cubicBezTo>
                  <a:cubicBezTo>
                    <a:pt x="185795" y="-3243"/>
                    <a:pt x="126105" y="-5766"/>
                    <a:pt x="73141" y="13579"/>
                  </a:cubicBezTo>
                  <a:cubicBezTo>
                    <a:pt x="72300" y="18626"/>
                    <a:pt x="70619" y="22832"/>
                    <a:pt x="69778" y="27037"/>
                  </a:cubicBezTo>
                  <a:cubicBezTo>
                    <a:pt x="63053" y="49747"/>
                    <a:pt x="54646" y="71616"/>
                    <a:pt x="45398" y="92644"/>
                  </a:cubicBezTo>
                  <a:cubicBezTo>
                    <a:pt x="31947" y="121242"/>
                    <a:pt x="16814" y="148998"/>
                    <a:pt x="0" y="175914"/>
                  </a:cubicBezTo>
                  <a:cubicBezTo>
                    <a:pt x="10089" y="180960"/>
                    <a:pt x="21858" y="184325"/>
                    <a:pt x="31106" y="187690"/>
                  </a:cubicBezTo>
                  <a:cubicBezTo>
                    <a:pt x="64734" y="199465"/>
                    <a:pt x="100044" y="207876"/>
                    <a:pt x="136194" y="212923"/>
                  </a:cubicBezTo>
                  <a:cubicBezTo>
                    <a:pt x="173184" y="217128"/>
                    <a:pt x="213538" y="217128"/>
                    <a:pt x="252210" y="2120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2219264" y="3145044"/>
              <a:ext cx="144785" cy="110559"/>
            </a:xfrm>
            <a:custGeom>
              <a:rect b="b" l="l" r="r" t="t"/>
              <a:pathLst>
                <a:path extrusionOk="0" h="144522" w="189261">
                  <a:moveTo>
                    <a:pt x="71564" y="43830"/>
                  </a:moveTo>
                  <a:cubicBezTo>
                    <a:pt x="98466" y="47194"/>
                    <a:pt x="127891" y="36260"/>
                    <a:pt x="146386" y="16073"/>
                  </a:cubicBezTo>
                  <a:cubicBezTo>
                    <a:pt x="152271" y="9344"/>
                    <a:pt x="158996" y="933"/>
                    <a:pt x="168244" y="92"/>
                  </a:cubicBezTo>
                  <a:cubicBezTo>
                    <a:pt x="174970" y="-749"/>
                    <a:pt x="181695" y="4298"/>
                    <a:pt x="185058" y="10185"/>
                  </a:cubicBezTo>
                  <a:cubicBezTo>
                    <a:pt x="188421" y="16073"/>
                    <a:pt x="189262" y="22802"/>
                    <a:pt x="189262" y="30372"/>
                  </a:cubicBezTo>
                  <a:cubicBezTo>
                    <a:pt x="187580" y="57288"/>
                    <a:pt x="165722" y="80839"/>
                    <a:pt x="139660" y="85886"/>
                  </a:cubicBezTo>
                  <a:cubicBezTo>
                    <a:pt x="146386" y="85886"/>
                    <a:pt x="152271" y="85886"/>
                    <a:pt x="158156" y="87568"/>
                  </a:cubicBezTo>
                  <a:cubicBezTo>
                    <a:pt x="164041" y="89250"/>
                    <a:pt x="169926" y="92614"/>
                    <a:pt x="172448" y="98502"/>
                  </a:cubicBezTo>
                  <a:cubicBezTo>
                    <a:pt x="174970" y="104390"/>
                    <a:pt x="174129" y="111960"/>
                    <a:pt x="170766" y="117848"/>
                  </a:cubicBezTo>
                  <a:cubicBezTo>
                    <a:pt x="167403" y="123736"/>
                    <a:pt x="162359" y="127941"/>
                    <a:pt x="156474" y="131306"/>
                  </a:cubicBezTo>
                  <a:cubicBezTo>
                    <a:pt x="133776" y="145604"/>
                    <a:pt x="103510" y="148128"/>
                    <a:pt x="77449" y="139717"/>
                  </a:cubicBezTo>
                  <a:cubicBezTo>
                    <a:pt x="51387" y="131306"/>
                    <a:pt x="29529" y="111960"/>
                    <a:pt x="16077" y="88409"/>
                  </a:cubicBezTo>
                  <a:cubicBezTo>
                    <a:pt x="7670" y="74110"/>
                    <a:pt x="-10825" y="37942"/>
                    <a:pt x="8511" y="25325"/>
                  </a:cubicBezTo>
                  <a:cubicBezTo>
                    <a:pt x="18599" y="18597"/>
                    <a:pt x="26166" y="26167"/>
                    <a:pt x="34573" y="32054"/>
                  </a:cubicBezTo>
                  <a:cubicBezTo>
                    <a:pt x="46343" y="37942"/>
                    <a:pt x="58953" y="42148"/>
                    <a:pt x="71564" y="438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1394766" y="2887029"/>
              <a:ext cx="387556" cy="536592"/>
            </a:xfrm>
            <a:custGeom>
              <a:rect b="b" l="l" r="r" t="t"/>
              <a:pathLst>
                <a:path extrusionOk="0" h="701427" w="506609">
                  <a:moveTo>
                    <a:pt x="506610" y="210278"/>
                  </a:moveTo>
                  <a:cubicBezTo>
                    <a:pt x="457009" y="230464"/>
                    <a:pt x="419177" y="335603"/>
                    <a:pt x="413292" y="364201"/>
                  </a:cubicBezTo>
                  <a:cubicBezTo>
                    <a:pt x="407407" y="391958"/>
                    <a:pt x="387230" y="430649"/>
                    <a:pt x="360328" y="430649"/>
                  </a:cubicBezTo>
                  <a:cubicBezTo>
                    <a:pt x="332585" y="430649"/>
                    <a:pt x="326700" y="383547"/>
                    <a:pt x="322496" y="370089"/>
                  </a:cubicBezTo>
                  <a:cubicBezTo>
                    <a:pt x="291390" y="417191"/>
                    <a:pt x="280461" y="456723"/>
                    <a:pt x="274576" y="516442"/>
                  </a:cubicBezTo>
                  <a:cubicBezTo>
                    <a:pt x="272895" y="539153"/>
                    <a:pt x="256081" y="563545"/>
                    <a:pt x="233382" y="566909"/>
                  </a:cubicBezTo>
                  <a:cubicBezTo>
                    <a:pt x="219090" y="568591"/>
                    <a:pt x="205639" y="561021"/>
                    <a:pt x="197232" y="549246"/>
                  </a:cubicBezTo>
                  <a:cubicBezTo>
                    <a:pt x="188825" y="537470"/>
                    <a:pt x="185462" y="523171"/>
                    <a:pt x="184621" y="508872"/>
                  </a:cubicBezTo>
                  <a:cubicBezTo>
                    <a:pt x="157719" y="528218"/>
                    <a:pt x="149312" y="564386"/>
                    <a:pt x="143427" y="597189"/>
                  </a:cubicBezTo>
                  <a:cubicBezTo>
                    <a:pt x="137542" y="629992"/>
                    <a:pt x="129976" y="666160"/>
                    <a:pt x="103914" y="686347"/>
                  </a:cubicBezTo>
                  <a:cubicBezTo>
                    <a:pt x="84578" y="701487"/>
                    <a:pt x="57676" y="704851"/>
                    <a:pt x="34136" y="698123"/>
                  </a:cubicBezTo>
                  <a:cubicBezTo>
                    <a:pt x="28251" y="686347"/>
                    <a:pt x="22366" y="674572"/>
                    <a:pt x="18163" y="661955"/>
                  </a:cubicBezTo>
                  <a:cubicBezTo>
                    <a:pt x="18163" y="661955"/>
                    <a:pt x="18163" y="661114"/>
                    <a:pt x="18163" y="661114"/>
                  </a:cubicBezTo>
                  <a:cubicBezTo>
                    <a:pt x="9756" y="637562"/>
                    <a:pt x="3871" y="614011"/>
                    <a:pt x="1349" y="587937"/>
                  </a:cubicBezTo>
                  <a:cubicBezTo>
                    <a:pt x="-9580" y="473546"/>
                    <a:pt x="47587" y="364201"/>
                    <a:pt x="112321" y="268315"/>
                  </a:cubicBezTo>
                  <a:cubicBezTo>
                    <a:pt x="163604" y="192614"/>
                    <a:pt x="221612" y="118597"/>
                    <a:pt x="259444" y="36168"/>
                  </a:cubicBezTo>
                  <a:cubicBezTo>
                    <a:pt x="264488" y="24392"/>
                    <a:pt x="269532" y="11776"/>
                    <a:pt x="274576" y="0"/>
                  </a:cubicBezTo>
                  <a:cubicBezTo>
                    <a:pt x="337629" y="841"/>
                    <a:pt x="435991" y="15981"/>
                    <a:pt x="484752" y="28598"/>
                  </a:cubicBezTo>
                  <a:cubicBezTo>
                    <a:pt x="489796" y="30280"/>
                    <a:pt x="495681" y="34486"/>
                    <a:pt x="501566" y="42056"/>
                  </a:cubicBezTo>
                  <a:cubicBezTo>
                    <a:pt x="499884" y="47943"/>
                    <a:pt x="499044" y="53831"/>
                    <a:pt x="498203" y="59719"/>
                  </a:cubicBezTo>
                  <a:cubicBezTo>
                    <a:pt x="489796" y="108503"/>
                    <a:pt x="493159" y="159811"/>
                    <a:pt x="504928" y="207755"/>
                  </a:cubicBezTo>
                  <a:cubicBezTo>
                    <a:pt x="504088" y="210278"/>
                    <a:pt x="504928" y="210278"/>
                    <a:pt x="506610" y="21027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1391671" y="2318617"/>
              <a:ext cx="506096" cy="619619"/>
            </a:xfrm>
            <a:custGeom>
              <a:rect b="b" l="l" r="r" t="t"/>
              <a:pathLst>
                <a:path extrusionOk="0" h="809960" w="661564">
                  <a:moveTo>
                    <a:pt x="631706" y="517254"/>
                  </a:moveTo>
                  <a:cubicBezTo>
                    <a:pt x="598918" y="596318"/>
                    <a:pt x="542591" y="664448"/>
                    <a:pt x="514008" y="746036"/>
                  </a:cubicBezTo>
                  <a:cubicBezTo>
                    <a:pt x="508123" y="764541"/>
                    <a:pt x="503079" y="783045"/>
                    <a:pt x="499716" y="801550"/>
                  </a:cubicBezTo>
                  <a:cubicBezTo>
                    <a:pt x="471132" y="807437"/>
                    <a:pt x="442548" y="809961"/>
                    <a:pt x="413123" y="809961"/>
                  </a:cubicBezTo>
                  <a:cubicBezTo>
                    <a:pt x="361000" y="809961"/>
                    <a:pt x="308877" y="799867"/>
                    <a:pt x="261797" y="777998"/>
                  </a:cubicBezTo>
                  <a:cubicBezTo>
                    <a:pt x="261797" y="777998"/>
                    <a:pt x="260956" y="777998"/>
                    <a:pt x="260956" y="777998"/>
                  </a:cubicBezTo>
                  <a:cubicBezTo>
                    <a:pt x="270204" y="756971"/>
                    <a:pt x="278611" y="735102"/>
                    <a:pt x="285337" y="712392"/>
                  </a:cubicBezTo>
                  <a:cubicBezTo>
                    <a:pt x="301310" y="658561"/>
                    <a:pt x="305514" y="601365"/>
                    <a:pt x="299629" y="545852"/>
                  </a:cubicBezTo>
                  <a:cubicBezTo>
                    <a:pt x="268523" y="560151"/>
                    <a:pt x="234054" y="565197"/>
                    <a:pt x="200426" y="560992"/>
                  </a:cubicBezTo>
                  <a:cubicBezTo>
                    <a:pt x="132329" y="551740"/>
                    <a:pt x="72640" y="504637"/>
                    <a:pt x="37330" y="445759"/>
                  </a:cubicBezTo>
                  <a:cubicBezTo>
                    <a:pt x="-19838" y="348190"/>
                    <a:pt x="-9749" y="217818"/>
                    <a:pt x="56666" y="126978"/>
                  </a:cubicBezTo>
                  <a:cubicBezTo>
                    <a:pt x="123082" y="36138"/>
                    <a:pt x="242461" y="-11805"/>
                    <a:pt x="354274" y="2494"/>
                  </a:cubicBezTo>
                  <a:cubicBezTo>
                    <a:pt x="466087" y="16793"/>
                    <a:pt x="567812" y="90811"/>
                    <a:pt x="619095" y="190903"/>
                  </a:cubicBezTo>
                  <a:cubicBezTo>
                    <a:pt x="672059" y="290154"/>
                    <a:pt x="674581" y="412956"/>
                    <a:pt x="631706" y="5172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1214526" y="2566330"/>
              <a:ext cx="360017" cy="201779"/>
            </a:xfrm>
            <a:custGeom>
              <a:rect b="b" l="l" r="r" t="t"/>
              <a:pathLst>
                <a:path extrusionOk="0" h="263763" w="470611">
                  <a:moveTo>
                    <a:pt x="396043" y="84146"/>
                  </a:moveTo>
                  <a:cubicBezTo>
                    <a:pt x="235469" y="84987"/>
                    <a:pt x="321221" y="-10058"/>
                    <a:pt x="231266" y="876"/>
                  </a:cubicBezTo>
                  <a:cubicBezTo>
                    <a:pt x="226221" y="1717"/>
                    <a:pt x="216133" y="13493"/>
                    <a:pt x="211930" y="16857"/>
                  </a:cubicBezTo>
                  <a:cubicBezTo>
                    <a:pt x="205204" y="22745"/>
                    <a:pt x="197638" y="27792"/>
                    <a:pt x="190912" y="33679"/>
                  </a:cubicBezTo>
                  <a:cubicBezTo>
                    <a:pt x="176620" y="44614"/>
                    <a:pt x="161488" y="55548"/>
                    <a:pt x="145514" y="65642"/>
                  </a:cubicBezTo>
                  <a:cubicBezTo>
                    <a:pt x="116090" y="84987"/>
                    <a:pt x="84143" y="99286"/>
                    <a:pt x="52196" y="113585"/>
                  </a:cubicBezTo>
                  <a:cubicBezTo>
                    <a:pt x="32020" y="122837"/>
                    <a:pt x="1754" y="137136"/>
                    <a:pt x="73" y="162370"/>
                  </a:cubicBezTo>
                  <a:cubicBezTo>
                    <a:pt x="-1608" y="188444"/>
                    <a:pt x="26135" y="195173"/>
                    <a:pt x="46311" y="195173"/>
                  </a:cubicBezTo>
                  <a:cubicBezTo>
                    <a:pt x="77418" y="194332"/>
                    <a:pt x="110205" y="185921"/>
                    <a:pt x="140470" y="196014"/>
                  </a:cubicBezTo>
                  <a:cubicBezTo>
                    <a:pt x="201000" y="217042"/>
                    <a:pt x="273301" y="269191"/>
                    <a:pt x="364937" y="263303"/>
                  </a:cubicBezTo>
                  <a:cubicBezTo>
                    <a:pt x="491042" y="255733"/>
                    <a:pt x="507856" y="83305"/>
                    <a:pt x="396043" y="841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1353881" y="2611522"/>
              <a:ext cx="40277" cy="18234"/>
            </a:xfrm>
            <a:custGeom>
              <a:rect b="b" l="l" r="r" t="t"/>
              <a:pathLst>
                <a:path extrusionOk="0" h="23835" w="52650">
                  <a:moveTo>
                    <a:pt x="33628" y="0"/>
                  </a:moveTo>
                  <a:cubicBezTo>
                    <a:pt x="38672" y="0"/>
                    <a:pt x="43717" y="0"/>
                    <a:pt x="47079" y="2523"/>
                  </a:cubicBezTo>
                  <a:cubicBezTo>
                    <a:pt x="51283" y="5047"/>
                    <a:pt x="53805" y="10093"/>
                    <a:pt x="52124" y="15140"/>
                  </a:cubicBezTo>
                  <a:cubicBezTo>
                    <a:pt x="50442" y="19346"/>
                    <a:pt x="46239" y="21869"/>
                    <a:pt x="42035" y="21869"/>
                  </a:cubicBezTo>
                  <a:cubicBezTo>
                    <a:pt x="37832" y="22710"/>
                    <a:pt x="33628" y="21869"/>
                    <a:pt x="29425" y="21028"/>
                  </a:cubicBezTo>
                  <a:cubicBezTo>
                    <a:pt x="25221" y="20187"/>
                    <a:pt x="21018" y="19346"/>
                    <a:pt x="16814" y="21028"/>
                  </a:cubicBezTo>
                  <a:cubicBezTo>
                    <a:pt x="14292" y="21869"/>
                    <a:pt x="11770" y="23551"/>
                    <a:pt x="9248" y="23551"/>
                  </a:cubicBezTo>
                  <a:cubicBezTo>
                    <a:pt x="5044" y="24392"/>
                    <a:pt x="0" y="23551"/>
                    <a:pt x="0" y="18505"/>
                  </a:cubicBezTo>
                  <a:cubicBezTo>
                    <a:pt x="0" y="15140"/>
                    <a:pt x="3363" y="13458"/>
                    <a:pt x="5885" y="10935"/>
                  </a:cubicBezTo>
                  <a:cubicBezTo>
                    <a:pt x="15133" y="5047"/>
                    <a:pt x="23540" y="841"/>
                    <a:pt x="33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1513174" y="2417958"/>
              <a:ext cx="172360" cy="172444"/>
            </a:xfrm>
            <a:custGeom>
              <a:rect b="b" l="l" r="r" t="t"/>
              <a:pathLst>
                <a:path extrusionOk="0" h="225417" w="225307">
                  <a:moveTo>
                    <a:pt x="225308" y="112709"/>
                  </a:moveTo>
                  <a:cubicBezTo>
                    <a:pt x="225308" y="174956"/>
                    <a:pt x="174871" y="225418"/>
                    <a:pt x="112654" y="225418"/>
                  </a:cubicBezTo>
                  <a:cubicBezTo>
                    <a:pt x="50437" y="225418"/>
                    <a:pt x="0" y="174956"/>
                    <a:pt x="0" y="112709"/>
                  </a:cubicBezTo>
                  <a:cubicBezTo>
                    <a:pt x="0" y="50462"/>
                    <a:pt x="50437" y="0"/>
                    <a:pt x="112654" y="0"/>
                  </a:cubicBezTo>
                  <a:cubicBezTo>
                    <a:pt x="174871" y="0"/>
                    <a:pt x="225308" y="50462"/>
                    <a:pt x="225308" y="1127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1545419" y="2450218"/>
              <a:ext cx="108046" cy="108099"/>
            </a:xfrm>
            <a:custGeom>
              <a:rect b="b" l="l" r="r" t="t"/>
              <a:pathLst>
                <a:path extrusionOk="0" h="141306" w="141237">
                  <a:moveTo>
                    <a:pt x="141238" y="70653"/>
                  </a:moveTo>
                  <a:cubicBezTo>
                    <a:pt x="141238" y="109674"/>
                    <a:pt x="109621" y="141307"/>
                    <a:pt x="70619" y="141307"/>
                  </a:cubicBezTo>
                  <a:cubicBezTo>
                    <a:pt x="31617" y="141307"/>
                    <a:pt x="0" y="109674"/>
                    <a:pt x="0" y="70653"/>
                  </a:cubicBezTo>
                  <a:cubicBezTo>
                    <a:pt x="0" y="31633"/>
                    <a:pt x="31617" y="0"/>
                    <a:pt x="70619" y="0"/>
                  </a:cubicBezTo>
                  <a:cubicBezTo>
                    <a:pt x="109621" y="0"/>
                    <a:pt x="141238" y="31633"/>
                    <a:pt x="141238" y="706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1594431" y="2437959"/>
              <a:ext cx="56595" cy="56623"/>
            </a:xfrm>
            <a:custGeom>
              <a:rect b="b" l="l" r="r" t="t"/>
              <a:pathLst>
                <a:path extrusionOk="0" h="74017" w="73981">
                  <a:moveTo>
                    <a:pt x="73982" y="37009"/>
                  </a:moveTo>
                  <a:cubicBezTo>
                    <a:pt x="73982" y="57448"/>
                    <a:pt x="57420" y="74018"/>
                    <a:pt x="36991" y="74018"/>
                  </a:cubicBezTo>
                  <a:cubicBezTo>
                    <a:pt x="16561" y="74018"/>
                    <a:pt x="0" y="57448"/>
                    <a:pt x="0" y="37009"/>
                  </a:cubicBezTo>
                  <a:cubicBezTo>
                    <a:pt x="0" y="16569"/>
                    <a:pt x="16561" y="0"/>
                    <a:pt x="36991" y="0"/>
                  </a:cubicBezTo>
                  <a:cubicBezTo>
                    <a:pt x="57420" y="0"/>
                    <a:pt x="73982" y="16569"/>
                    <a:pt x="73982" y="3700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1632822" y="3172522"/>
              <a:ext cx="554818" cy="370240"/>
            </a:xfrm>
            <a:custGeom>
              <a:rect b="b" l="l" r="r" t="t"/>
              <a:pathLst>
                <a:path extrusionOk="0" h="483974" w="725252">
                  <a:moveTo>
                    <a:pt x="697336" y="104738"/>
                  </a:moveTo>
                  <a:cubicBezTo>
                    <a:pt x="683885" y="94644"/>
                    <a:pt x="666230" y="91280"/>
                    <a:pt x="649416" y="92962"/>
                  </a:cubicBezTo>
                  <a:cubicBezTo>
                    <a:pt x="629239" y="94644"/>
                    <a:pt x="611584" y="103896"/>
                    <a:pt x="596452" y="116513"/>
                  </a:cubicBezTo>
                  <a:cubicBezTo>
                    <a:pt x="596452" y="115672"/>
                    <a:pt x="597292" y="114831"/>
                    <a:pt x="597292" y="113990"/>
                  </a:cubicBezTo>
                  <a:cubicBezTo>
                    <a:pt x="601496" y="96327"/>
                    <a:pt x="598974" y="76140"/>
                    <a:pt x="585522" y="62682"/>
                  </a:cubicBezTo>
                  <a:cubicBezTo>
                    <a:pt x="572912" y="50065"/>
                    <a:pt x="553576" y="47542"/>
                    <a:pt x="535921" y="51747"/>
                  </a:cubicBezTo>
                  <a:cubicBezTo>
                    <a:pt x="524992" y="54271"/>
                    <a:pt x="514904" y="60159"/>
                    <a:pt x="506497" y="66888"/>
                  </a:cubicBezTo>
                  <a:cubicBezTo>
                    <a:pt x="511541" y="42495"/>
                    <a:pt x="500612" y="15580"/>
                    <a:pt x="475390" y="4645"/>
                  </a:cubicBezTo>
                  <a:cubicBezTo>
                    <a:pt x="457736" y="-2925"/>
                    <a:pt x="437559" y="-1242"/>
                    <a:pt x="421586" y="9692"/>
                  </a:cubicBezTo>
                  <a:cubicBezTo>
                    <a:pt x="410657" y="17262"/>
                    <a:pt x="403090" y="27355"/>
                    <a:pt x="395524" y="38290"/>
                  </a:cubicBezTo>
                  <a:cubicBezTo>
                    <a:pt x="391320" y="29038"/>
                    <a:pt x="383754" y="22309"/>
                    <a:pt x="374506" y="18944"/>
                  </a:cubicBezTo>
                  <a:cubicBezTo>
                    <a:pt x="340878" y="8010"/>
                    <a:pt x="320702" y="43336"/>
                    <a:pt x="302206" y="63523"/>
                  </a:cubicBezTo>
                  <a:cubicBezTo>
                    <a:pt x="238313" y="130812"/>
                    <a:pt x="149199" y="52589"/>
                    <a:pt x="77739" y="94644"/>
                  </a:cubicBezTo>
                  <a:cubicBezTo>
                    <a:pt x="57562" y="106420"/>
                    <a:pt x="40748" y="124924"/>
                    <a:pt x="28138" y="145111"/>
                  </a:cubicBezTo>
                  <a:cubicBezTo>
                    <a:pt x="2076" y="188008"/>
                    <a:pt x="-4650" y="240998"/>
                    <a:pt x="2917" y="289782"/>
                  </a:cubicBezTo>
                  <a:cubicBezTo>
                    <a:pt x="31500" y="475668"/>
                    <a:pt x="231587" y="504266"/>
                    <a:pt x="385436" y="473144"/>
                  </a:cubicBezTo>
                  <a:cubicBezTo>
                    <a:pt x="465302" y="457163"/>
                    <a:pt x="545169" y="427724"/>
                    <a:pt x="609062" y="376417"/>
                  </a:cubicBezTo>
                  <a:cubicBezTo>
                    <a:pt x="674637" y="324268"/>
                    <a:pt x="739371" y="236792"/>
                    <a:pt x="722557" y="148475"/>
                  </a:cubicBezTo>
                  <a:cubicBezTo>
                    <a:pt x="719194" y="132494"/>
                    <a:pt x="711628" y="115672"/>
                    <a:pt x="697336" y="1047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2"/>
            <p:cNvSpPr/>
            <p:nvPr/>
          </p:nvSpPr>
          <p:spPr>
            <a:xfrm>
              <a:off x="1872385" y="3172522"/>
              <a:ext cx="316544" cy="276376"/>
            </a:xfrm>
            <a:custGeom>
              <a:rect b="b" l="l" r="r" t="t"/>
              <a:pathLst>
                <a:path extrusionOk="0" h="361276" w="413783">
                  <a:moveTo>
                    <a:pt x="385041" y="104738"/>
                  </a:moveTo>
                  <a:cubicBezTo>
                    <a:pt x="371590" y="94644"/>
                    <a:pt x="353935" y="91280"/>
                    <a:pt x="337121" y="92962"/>
                  </a:cubicBezTo>
                  <a:cubicBezTo>
                    <a:pt x="316944" y="94644"/>
                    <a:pt x="299290" y="103896"/>
                    <a:pt x="284157" y="116513"/>
                  </a:cubicBezTo>
                  <a:cubicBezTo>
                    <a:pt x="284157" y="115672"/>
                    <a:pt x="284998" y="114831"/>
                    <a:pt x="284998" y="113990"/>
                  </a:cubicBezTo>
                  <a:cubicBezTo>
                    <a:pt x="289201" y="96327"/>
                    <a:pt x="286679" y="76140"/>
                    <a:pt x="273228" y="62682"/>
                  </a:cubicBezTo>
                  <a:cubicBezTo>
                    <a:pt x="260617" y="50065"/>
                    <a:pt x="241281" y="47542"/>
                    <a:pt x="223627" y="51747"/>
                  </a:cubicBezTo>
                  <a:cubicBezTo>
                    <a:pt x="212698" y="54271"/>
                    <a:pt x="202609" y="60159"/>
                    <a:pt x="194202" y="66888"/>
                  </a:cubicBezTo>
                  <a:cubicBezTo>
                    <a:pt x="199246" y="42495"/>
                    <a:pt x="188317" y="15580"/>
                    <a:pt x="163096" y="4645"/>
                  </a:cubicBezTo>
                  <a:cubicBezTo>
                    <a:pt x="145441" y="-2925"/>
                    <a:pt x="125264" y="-1242"/>
                    <a:pt x="109291" y="9692"/>
                  </a:cubicBezTo>
                  <a:cubicBezTo>
                    <a:pt x="98362" y="17262"/>
                    <a:pt x="90796" y="27355"/>
                    <a:pt x="83229" y="38290"/>
                  </a:cubicBezTo>
                  <a:cubicBezTo>
                    <a:pt x="79026" y="29038"/>
                    <a:pt x="71460" y="22309"/>
                    <a:pt x="62212" y="18944"/>
                  </a:cubicBezTo>
                  <a:cubicBezTo>
                    <a:pt x="34469" y="10533"/>
                    <a:pt x="15973" y="32402"/>
                    <a:pt x="0" y="51747"/>
                  </a:cubicBezTo>
                  <a:cubicBezTo>
                    <a:pt x="9248" y="49224"/>
                    <a:pt x="18496" y="49224"/>
                    <a:pt x="29425" y="55112"/>
                  </a:cubicBezTo>
                  <a:cubicBezTo>
                    <a:pt x="38672" y="60159"/>
                    <a:pt x="45398" y="68570"/>
                    <a:pt x="47079" y="78663"/>
                  </a:cubicBezTo>
                  <a:cubicBezTo>
                    <a:pt x="55486" y="68570"/>
                    <a:pt x="65575" y="60159"/>
                    <a:pt x="78185" y="54271"/>
                  </a:cubicBezTo>
                  <a:cubicBezTo>
                    <a:pt x="95840" y="45860"/>
                    <a:pt x="116857" y="47542"/>
                    <a:pt x="132831" y="58476"/>
                  </a:cubicBezTo>
                  <a:cubicBezTo>
                    <a:pt x="156370" y="73616"/>
                    <a:pt x="163096" y="103055"/>
                    <a:pt x="153848" y="126606"/>
                  </a:cubicBezTo>
                  <a:cubicBezTo>
                    <a:pt x="163937" y="121560"/>
                    <a:pt x="174866" y="117354"/>
                    <a:pt x="186636" y="116513"/>
                  </a:cubicBezTo>
                  <a:cubicBezTo>
                    <a:pt x="204290" y="114831"/>
                    <a:pt x="223627" y="121560"/>
                    <a:pt x="234556" y="135859"/>
                  </a:cubicBezTo>
                  <a:cubicBezTo>
                    <a:pt x="245485" y="151840"/>
                    <a:pt x="244644" y="172867"/>
                    <a:pt x="237078" y="189690"/>
                  </a:cubicBezTo>
                  <a:cubicBezTo>
                    <a:pt x="237078" y="190531"/>
                    <a:pt x="236237" y="191372"/>
                    <a:pt x="236237" y="192213"/>
                  </a:cubicBezTo>
                  <a:cubicBezTo>
                    <a:pt x="253892" y="182120"/>
                    <a:pt x="273228" y="176232"/>
                    <a:pt x="294245" y="177914"/>
                  </a:cubicBezTo>
                  <a:cubicBezTo>
                    <a:pt x="311059" y="178755"/>
                    <a:pt x="327873" y="185484"/>
                    <a:pt x="339643" y="198101"/>
                  </a:cubicBezTo>
                  <a:cubicBezTo>
                    <a:pt x="352254" y="211559"/>
                    <a:pt x="357298" y="229222"/>
                    <a:pt x="357298" y="246885"/>
                  </a:cubicBezTo>
                  <a:cubicBezTo>
                    <a:pt x="358139" y="288941"/>
                    <a:pt x="341325" y="327632"/>
                    <a:pt x="316104" y="361277"/>
                  </a:cubicBezTo>
                  <a:cubicBezTo>
                    <a:pt x="374953" y="308286"/>
                    <a:pt x="426236" y="229222"/>
                    <a:pt x="411103" y="149316"/>
                  </a:cubicBezTo>
                  <a:cubicBezTo>
                    <a:pt x="406899" y="132494"/>
                    <a:pt x="399333" y="115672"/>
                    <a:pt x="385041" y="1047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2"/>
            <p:cNvSpPr/>
            <p:nvPr/>
          </p:nvSpPr>
          <p:spPr>
            <a:xfrm>
              <a:off x="1386308" y="2265438"/>
              <a:ext cx="139020" cy="141768"/>
            </a:xfrm>
            <a:custGeom>
              <a:rect b="b" l="l" r="r" t="t"/>
              <a:pathLst>
                <a:path extrusionOk="0" h="185317" w="181726">
                  <a:moveTo>
                    <a:pt x="179674" y="133220"/>
                  </a:moveTo>
                  <a:cubicBezTo>
                    <a:pt x="178833" y="129855"/>
                    <a:pt x="175470" y="129014"/>
                    <a:pt x="172948" y="129855"/>
                  </a:cubicBezTo>
                  <a:cubicBezTo>
                    <a:pt x="165382" y="109669"/>
                    <a:pt x="156134" y="90323"/>
                    <a:pt x="145205" y="71819"/>
                  </a:cubicBezTo>
                  <a:cubicBezTo>
                    <a:pt x="131754" y="49950"/>
                    <a:pt x="116621" y="27240"/>
                    <a:pt x="97285" y="11259"/>
                  </a:cubicBezTo>
                  <a:cubicBezTo>
                    <a:pt x="88878" y="3689"/>
                    <a:pt x="77949" y="-1358"/>
                    <a:pt x="67020" y="324"/>
                  </a:cubicBezTo>
                  <a:cubicBezTo>
                    <a:pt x="56091" y="2006"/>
                    <a:pt x="48524" y="11259"/>
                    <a:pt x="46002" y="21352"/>
                  </a:cubicBezTo>
                  <a:cubicBezTo>
                    <a:pt x="43480" y="33127"/>
                    <a:pt x="46843" y="45744"/>
                    <a:pt x="51887" y="56679"/>
                  </a:cubicBezTo>
                  <a:cubicBezTo>
                    <a:pt x="56091" y="67613"/>
                    <a:pt x="61976" y="77706"/>
                    <a:pt x="68701" y="87800"/>
                  </a:cubicBezTo>
                  <a:cubicBezTo>
                    <a:pt x="78790" y="102098"/>
                    <a:pt x="90559" y="113874"/>
                    <a:pt x="104851" y="123967"/>
                  </a:cubicBezTo>
                  <a:cubicBezTo>
                    <a:pt x="85515" y="122285"/>
                    <a:pt x="67020" y="122285"/>
                    <a:pt x="47684" y="124809"/>
                  </a:cubicBezTo>
                  <a:cubicBezTo>
                    <a:pt x="33392" y="126491"/>
                    <a:pt x="-5280" y="129014"/>
                    <a:pt x="605" y="152565"/>
                  </a:cubicBezTo>
                  <a:cubicBezTo>
                    <a:pt x="3127" y="162659"/>
                    <a:pt x="14896" y="167705"/>
                    <a:pt x="23303" y="171070"/>
                  </a:cubicBezTo>
                  <a:cubicBezTo>
                    <a:pt x="35073" y="176116"/>
                    <a:pt x="47684" y="180322"/>
                    <a:pt x="60294" y="182004"/>
                  </a:cubicBezTo>
                  <a:cubicBezTo>
                    <a:pt x="84675" y="187051"/>
                    <a:pt x="110736" y="186210"/>
                    <a:pt x="135117" y="180322"/>
                  </a:cubicBezTo>
                  <a:cubicBezTo>
                    <a:pt x="155293" y="176958"/>
                    <a:pt x="190603" y="162659"/>
                    <a:pt x="179674" y="1332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2"/>
            <p:cNvSpPr/>
            <p:nvPr/>
          </p:nvSpPr>
          <p:spPr>
            <a:xfrm>
              <a:off x="1442848" y="3144959"/>
              <a:ext cx="49137" cy="113081"/>
            </a:xfrm>
            <a:custGeom>
              <a:rect b="b" l="l" r="r" t="t"/>
              <a:pathLst>
                <a:path extrusionOk="0" h="147818" w="64232">
                  <a:moveTo>
                    <a:pt x="53845" y="1886"/>
                  </a:moveTo>
                  <a:cubicBezTo>
                    <a:pt x="21898" y="42259"/>
                    <a:pt x="3403" y="90202"/>
                    <a:pt x="40" y="141510"/>
                  </a:cubicBezTo>
                  <a:cubicBezTo>
                    <a:pt x="-800" y="149921"/>
                    <a:pt x="11810" y="149921"/>
                    <a:pt x="12651" y="141510"/>
                  </a:cubicBezTo>
                  <a:cubicBezTo>
                    <a:pt x="16014" y="94408"/>
                    <a:pt x="33668" y="48147"/>
                    <a:pt x="63093" y="11138"/>
                  </a:cubicBezTo>
                  <a:cubicBezTo>
                    <a:pt x="67296" y="5250"/>
                    <a:pt x="58889" y="-4002"/>
                    <a:pt x="53845" y="18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32"/>
            <p:cNvSpPr/>
            <p:nvPr/>
          </p:nvSpPr>
          <p:spPr>
            <a:xfrm>
              <a:off x="1468675" y="3221251"/>
              <a:ext cx="10933" cy="27668"/>
            </a:xfrm>
            <a:custGeom>
              <a:rect b="b" l="l" r="r" t="t"/>
              <a:pathLst>
                <a:path extrusionOk="0" h="36167" w="14292">
                  <a:moveTo>
                    <a:pt x="7567" y="0"/>
                  </a:moveTo>
                  <a:cubicBezTo>
                    <a:pt x="4204" y="0"/>
                    <a:pt x="1682" y="2523"/>
                    <a:pt x="841" y="6729"/>
                  </a:cubicBezTo>
                  <a:cubicBezTo>
                    <a:pt x="841" y="14299"/>
                    <a:pt x="0" y="21869"/>
                    <a:pt x="0" y="29439"/>
                  </a:cubicBezTo>
                  <a:cubicBezTo>
                    <a:pt x="0" y="32804"/>
                    <a:pt x="3363" y="36168"/>
                    <a:pt x="6726" y="36168"/>
                  </a:cubicBezTo>
                  <a:cubicBezTo>
                    <a:pt x="10089" y="36168"/>
                    <a:pt x="12611" y="33644"/>
                    <a:pt x="13451" y="29439"/>
                  </a:cubicBezTo>
                  <a:cubicBezTo>
                    <a:pt x="13451" y="21869"/>
                    <a:pt x="14292" y="14299"/>
                    <a:pt x="14292" y="6729"/>
                  </a:cubicBezTo>
                  <a:cubicBezTo>
                    <a:pt x="14292" y="3365"/>
                    <a:pt x="10929" y="0"/>
                    <a:pt x="7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32"/>
            <p:cNvSpPr/>
            <p:nvPr/>
          </p:nvSpPr>
          <p:spPr>
            <a:xfrm>
              <a:off x="1762400" y="2703096"/>
              <a:ext cx="72499" cy="149890"/>
            </a:xfrm>
            <a:custGeom>
              <a:rect b="b" l="l" r="r" t="t"/>
              <a:pathLst>
                <a:path extrusionOk="0" h="195935" w="94770">
                  <a:moveTo>
                    <a:pt x="82006" y="4267"/>
                  </a:moveTo>
                  <a:cubicBezTo>
                    <a:pt x="68555" y="70715"/>
                    <a:pt x="40812" y="132957"/>
                    <a:pt x="1299" y="186788"/>
                  </a:cubicBezTo>
                  <a:cubicBezTo>
                    <a:pt x="-3746" y="193517"/>
                    <a:pt x="7184" y="199405"/>
                    <a:pt x="12228" y="193517"/>
                  </a:cubicBezTo>
                  <a:cubicBezTo>
                    <a:pt x="52582" y="138845"/>
                    <a:pt x="81165" y="74920"/>
                    <a:pt x="94617" y="7631"/>
                  </a:cubicBezTo>
                  <a:cubicBezTo>
                    <a:pt x="96298" y="61"/>
                    <a:pt x="83687" y="-3303"/>
                    <a:pt x="82006" y="42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32"/>
            <p:cNvSpPr/>
            <p:nvPr/>
          </p:nvSpPr>
          <p:spPr>
            <a:xfrm>
              <a:off x="1734978" y="2816090"/>
              <a:ext cx="31398" cy="51121"/>
            </a:xfrm>
            <a:custGeom>
              <a:rect b="b" l="l" r="r" t="t"/>
              <a:pathLst>
                <a:path extrusionOk="0" h="66825" w="41043">
                  <a:moveTo>
                    <a:pt x="29480" y="3319"/>
                  </a:moveTo>
                  <a:cubicBezTo>
                    <a:pt x="20232" y="20982"/>
                    <a:pt x="10143" y="39487"/>
                    <a:pt x="896" y="57150"/>
                  </a:cubicBezTo>
                  <a:cubicBezTo>
                    <a:pt x="-3308" y="64720"/>
                    <a:pt x="8462" y="70608"/>
                    <a:pt x="11825" y="63879"/>
                  </a:cubicBezTo>
                  <a:cubicBezTo>
                    <a:pt x="21073" y="46215"/>
                    <a:pt x="31161" y="27711"/>
                    <a:pt x="40409" y="10048"/>
                  </a:cubicBezTo>
                  <a:cubicBezTo>
                    <a:pt x="43771" y="2477"/>
                    <a:pt x="32842" y="-4251"/>
                    <a:pt x="29480" y="33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7" name="Google Shape;1187;p32"/>
          <p:cNvGrpSpPr/>
          <p:nvPr/>
        </p:nvGrpSpPr>
        <p:grpSpPr>
          <a:xfrm>
            <a:off x="6205414" y="3359717"/>
            <a:ext cx="1420834" cy="1077807"/>
            <a:chOff x="5654875" y="2007021"/>
            <a:chExt cx="1159202" cy="879340"/>
          </a:xfrm>
        </p:grpSpPr>
        <p:sp>
          <p:nvSpPr>
            <p:cNvPr id="1188" name="Google Shape;1188;p32"/>
            <p:cNvSpPr/>
            <p:nvPr/>
          </p:nvSpPr>
          <p:spPr>
            <a:xfrm>
              <a:off x="5749349" y="2162266"/>
              <a:ext cx="963296" cy="724095"/>
            </a:xfrm>
            <a:custGeom>
              <a:rect b="b" l="l" r="r" t="t"/>
              <a:pathLst>
                <a:path extrusionOk="0" h="1158552" w="1541274">
                  <a:moveTo>
                    <a:pt x="229487" y="818998"/>
                  </a:moveTo>
                  <a:cubicBezTo>
                    <a:pt x="257230" y="895539"/>
                    <a:pt x="285814" y="968715"/>
                    <a:pt x="347186" y="1024229"/>
                  </a:cubicBezTo>
                  <a:cubicBezTo>
                    <a:pt x="489264" y="1150395"/>
                    <a:pt x="766696" y="1169741"/>
                    <a:pt x="945765" y="1153760"/>
                  </a:cubicBezTo>
                  <a:cubicBezTo>
                    <a:pt x="1056737" y="1143667"/>
                    <a:pt x="1166869" y="1109181"/>
                    <a:pt x="1254302" y="1040210"/>
                  </a:cubicBezTo>
                  <a:cubicBezTo>
                    <a:pt x="1384611" y="937594"/>
                    <a:pt x="1456911" y="771895"/>
                    <a:pt x="1495583" y="614608"/>
                  </a:cubicBezTo>
                  <a:cubicBezTo>
                    <a:pt x="1530052" y="473301"/>
                    <a:pt x="1602352" y="210874"/>
                    <a:pt x="1436734" y="124239"/>
                  </a:cubicBezTo>
                  <a:cubicBezTo>
                    <a:pt x="1392177" y="100688"/>
                    <a:pt x="1340894" y="93118"/>
                    <a:pt x="1291293" y="86389"/>
                  </a:cubicBezTo>
                  <a:cubicBezTo>
                    <a:pt x="959216" y="40128"/>
                    <a:pt x="598555" y="-23796"/>
                    <a:pt x="263115" y="9007"/>
                  </a:cubicBezTo>
                  <a:cubicBezTo>
                    <a:pt x="160550" y="19100"/>
                    <a:pt x="-23563" y="42652"/>
                    <a:pt x="2498" y="186482"/>
                  </a:cubicBezTo>
                  <a:cubicBezTo>
                    <a:pt x="20994" y="289938"/>
                    <a:pt x="79843" y="399283"/>
                    <a:pt x="115152" y="498534"/>
                  </a:cubicBezTo>
                  <a:cubicBezTo>
                    <a:pt x="152143" y="605355"/>
                    <a:pt x="190815" y="712176"/>
                    <a:pt x="229487" y="8189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5654875" y="2326587"/>
              <a:ext cx="1143133" cy="526204"/>
            </a:xfrm>
            <a:custGeom>
              <a:rect b="b" l="l" r="r" t="t"/>
              <a:pathLst>
                <a:path extrusionOk="0" h="841927" w="1829013">
                  <a:moveTo>
                    <a:pt x="1760875" y="307466"/>
                  </a:moveTo>
                  <a:cubicBezTo>
                    <a:pt x="1735654" y="288120"/>
                    <a:pt x="1708752" y="271298"/>
                    <a:pt x="1679327" y="256999"/>
                  </a:cubicBezTo>
                  <a:cubicBezTo>
                    <a:pt x="1659991" y="247747"/>
                    <a:pt x="1639814" y="240177"/>
                    <a:pt x="1619638" y="233448"/>
                  </a:cubicBezTo>
                  <a:cubicBezTo>
                    <a:pt x="1620478" y="233448"/>
                    <a:pt x="1620478" y="233448"/>
                    <a:pt x="1621319" y="233448"/>
                  </a:cubicBezTo>
                  <a:cubicBezTo>
                    <a:pt x="1646540" y="235130"/>
                    <a:pt x="1671761" y="237654"/>
                    <a:pt x="1696982" y="239336"/>
                  </a:cubicBezTo>
                  <a:cubicBezTo>
                    <a:pt x="1713796" y="240177"/>
                    <a:pt x="1731451" y="241018"/>
                    <a:pt x="1748265" y="239336"/>
                  </a:cubicBezTo>
                  <a:cubicBezTo>
                    <a:pt x="1779371" y="235971"/>
                    <a:pt x="1811317" y="223355"/>
                    <a:pt x="1823928" y="193075"/>
                  </a:cubicBezTo>
                  <a:cubicBezTo>
                    <a:pt x="1838220" y="157748"/>
                    <a:pt x="1820565" y="118216"/>
                    <a:pt x="1793662" y="93824"/>
                  </a:cubicBezTo>
                  <a:cubicBezTo>
                    <a:pt x="1764238" y="67749"/>
                    <a:pt x="1725566" y="53450"/>
                    <a:pt x="1688575" y="40834"/>
                  </a:cubicBezTo>
                  <a:cubicBezTo>
                    <a:pt x="1651584" y="28217"/>
                    <a:pt x="1612912" y="18965"/>
                    <a:pt x="1573399" y="13918"/>
                  </a:cubicBezTo>
                  <a:cubicBezTo>
                    <a:pt x="1496055" y="2984"/>
                    <a:pt x="1417028" y="5507"/>
                    <a:pt x="1340525" y="22329"/>
                  </a:cubicBezTo>
                  <a:cubicBezTo>
                    <a:pt x="1254773" y="40834"/>
                    <a:pt x="1173225" y="75319"/>
                    <a:pt x="1101766" y="126627"/>
                  </a:cubicBezTo>
                  <a:cubicBezTo>
                    <a:pt x="1058049" y="84571"/>
                    <a:pt x="1010970" y="39992"/>
                    <a:pt x="950439" y="24852"/>
                  </a:cubicBezTo>
                  <a:cubicBezTo>
                    <a:pt x="895794" y="10554"/>
                    <a:pt x="834423" y="22329"/>
                    <a:pt x="802476" y="71955"/>
                  </a:cubicBezTo>
                  <a:cubicBezTo>
                    <a:pt x="792388" y="87095"/>
                    <a:pt x="786503" y="105599"/>
                    <a:pt x="785662" y="123262"/>
                  </a:cubicBezTo>
                  <a:cubicBezTo>
                    <a:pt x="752875" y="72796"/>
                    <a:pt x="703274" y="34105"/>
                    <a:pt x="646106" y="13918"/>
                  </a:cubicBezTo>
                  <a:cubicBezTo>
                    <a:pt x="587256" y="-7110"/>
                    <a:pt x="495620" y="-12157"/>
                    <a:pt x="465355" y="55973"/>
                  </a:cubicBezTo>
                  <a:cubicBezTo>
                    <a:pt x="455267" y="77842"/>
                    <a:pt x="454426" y="103917"/>
                    <a:pt x="464514" y="124945"/>
                  </a:cubicBezTo>
                  <a:cubicBezTo>
                    <a:pt x="440975" y="114010"/>
                    <a:pt x="416594" y="102235"/>
                    <a:pt x="393055" y="91300"/>
                  </a:cubicBezTo>
                  <a:cubicBezTo>
                    <a:pt x="362790" y="77001"/>
                    <a:pt x="332524" y="61861"/>
                    <a:pt x="301418" y="48404"/>
                  </a:cubicBezTo>
                  <a:cubicBezTo>
                    <a:pt x="281242" y="39992"/>
                    <a:pt x="256021" y="31581"/>
                    <a:pt x="233322" y="39992"/>
                  </a:cubicBezTo>
                  <a:cubicBezTo>
                    <a:pt x="210623" y="48404"/>
                    <a:pt x="201375" y="71955"/>
                    <a:pt x="206419" y="94665"/>
                  </a:cubicBezTo>
                  <a:cubicBezTo>
                    <a:pt x="207260" y="98029"/>
                    <a:pt x="208101" y="101393"/>
                    <a:pt x="209782" y="104758"/>
                  </a:cubicBezTo>
                  <a:cubicBezTo>
                    <a:pt x="144207" y="99711"/>
                    <a:pt x="79473" y="109805"/>
                    <a:pt x="33235" y="163636"/>
                  </a:cubicBezTo>
                  <a:cubicBezTo>
                    <a:pt x="6332" y="195598"/>
                    <a:pt x="-8800" y="238495"/>
                    <a:pt x="5492" y="278868"/>
                  </a:cubicBezTo>
                  <a:cubicBezTo>
                    <a:pt x="18943" y="319241"/>
                    <a:pt x="55093" y="347839"/>
                    <a:pt x="93765" y="362138"/>
                  </a:cubicBezTo>
                  <a:cubicBezTo>
                    <a:pt x="133278" y="376437"/>
                    <a:pt x="174473" y="375596"/>
                    <a:pt x="215667" y="370549"/>
                  </a:cubicBezTo>
                  <a:cubicBezTo>
                    <a:pt x="182880" y="384007"/>
                    <a:pt x="150933" y="400829"/>
                    <a:pt x="124871" y="424380"/>
                  </a:cubicBezTo>
                  <a:cubicBezTo>
                    <a:pt x="87880" y="457184"/>
                    <a:pt x="63500" y="507650"/>
                    <a:pt x="68544" y="558117"/>
                  </a:cubicBezTo>
                  <a:cubicBezTo>
                    <a:pt x="74429" y="608584"/>
                    <a:pt x="112260" y="643910"/>
                    <a:pt x="161021" y="654004"/>
                  </a:cubicBezTo>
                  <a:cubicBezTo>
                    <a:pt x="213986" y="664938"/>
                    <a:pt x="271994" y="654004"/>
                    <a:pt x="322436" y="636340"/>
                  </a:cubicBezTo>
                  <a:cubicBezTo>
                    <a:pt x="370356" y="619518"/>
                    <a:pt x="415754" y="594285"/>
                    <a:pt x="455267" y="562323"/>
                  </a:cubicBezTo>
                  <a:cubicBezTo>
                    <a:pt x="428364" y="621201"/>
                    <a:pt x="441815" y="694377"/>
                    <a:pt x="493939" y="736433"/>
                  </a:cubicBezTo>
                  <a:cubicBezTo>
                    <a:pt x="524204" y="761666"/>
                    <a:pt x="563717" y="774283"/>
                    <a:pt x="603230" y="769236"/>
                  </a:cubicBezTo>
                  <a:cubicBezTo>
                    <a:pt x="645265" y="764189"/>
                    <a:pt x="683937" y="742321"/>
                    <a:pt x="713362" y="712040"/>
                  </a:cubicBezTo>
                  <a:cubicBezTo>
                    <a:pt x="731017" y="693536"/>
                    <a:pt x="745309" y="672508"/>
                    <a:pt x="757078" y="650639"/>
                  </a:cubicBezTo>
                  <a:cubicBezTo>
                    <a:pt x="752875" y="674190"/>
                    <a:pt x="751193" y="697741"/>
                    <a:pt x="754556" y="721293"/>
                  </a:cubicBezTo>
                  <a:cubicBezTo>
                    <a:pt x="759600" y="759984"/>
                    <a:pt x="775574" y="797834"/>
                    <a:pt x="807520" y="821385"/>
                  </a:cubicBezTo>
                  <a:cubicBezTo>
                    <a:pt x="838626" y="844095"/>
                    <a:pt x="880661" y="849142"/>
                    <a:pt x="915130" y="830637"/>
                  </a:cubicBezTo>
                  <a:cubicBezTo>
                    <a:pt x="947077" y="813815"/>
                    <a:pt x="968094" y="780171"/>
                    <a:pt x="977342" y="746526"/>
                  </a:cubicBezTo>
                  <a:cubicBezTo>
                    <a:pt x="987430" y="709517"/>
                    <a:pt x="983227" y="671667"/>
                    <a:pt x="975660" y="634658"/>
                  </a:cubicBezTo>
                  <a:cubicBezTo>
                    <a:pt x="994156" y="666620"/>
                    <a:pt x="1016014" y="696901"/>
                    <a:pt x="1041235" y="723816"/>
                  </a:cubicBezTo>
                  <a:cubicBezTo>
                    <a:pt x="1077386" y="761666"/>
                    <a:pt x="1121943" y="796993"/>
                    <a:pt x="1172385" y="814656"/>
                  </a:cubicBezTo>
                  <a:cubicBezTo>
                    <a:pt x="1218623" y="830637"/>
                    <a:pt x="1270747" y="828114"/>
                    <a:pt x="1310259" y="796993"/>
                  </a:cubicBezTo>
                  <a:cubicBezTo>
                    <a:pt x="1349772" y="765872"/>
                    <a:pt x="1358179" y="715405"/>
                    <a:pt x="1338843" y="670826"/>
                  </a:cubicBezTo>
                  <a:cubicBezTo>
                    <a:pt x="1338003" y="669144"/>
                    <a:pt x="1337162" y="667462"/>
                    <a:pt x="1336321" y="665779"/>
                  </a:cubicBezTo>
                  <a:cubicBezTo>
                    <a:pt x="1353976" y="675032"/>
                    <a:pt x="1371631" y="684284"/>
                    <a:pt x="1390126" y="691854"/>
                  </a:cubicBezTo>
                  <a:cubicBezTo>
                    <a:pt x="1459905" y="722134"/>
                    <a:pt x="1536408" y="744003"/>
                    <a:pt x="1613753" y="749049"/>
                  </a:cubicBezTo>
                  <a:cubicBezTo>
                    <a:pt x="1650743" y="751573"/>
                    <a:pt x="1690256" y="746526"/>
                    <a:pt x="1719681" y="722134"/>
                  </a:cubicBezTo>
                  <a:cubicBezTo>
                    <a:pt x="1746583" y="699424"/>
                    <a:pt x="1756672" y="664938"/>
                    <a:pt x="1746583" y="632135"/>
                  </a:cubicBezTo>
                  <a:cubicBezTo>
                    <a:pt x="1736495" y="595967"/>
                    <a:pt x="1709592" y="566528"/>
                    <a:pt x="1683531" y="540454"/>
                  </a:cubicBezTo>
                  <a:cubicBezTo>
                    <a:pt x="1663354" y="520267"/>
                    <a:pt x="1641496" y="501763"/>
                    <a:pt x="1618797" y="484940"/>
                  </a:cubicBezTo>
                  <a:cubicBezTo>
                    <a:pt x="1627204" y="486623"/>
                    <a:pt x="1634770" y="488305"/>
                    <a:pt x="1643177" y="489146"/>
                  </a:cubicBezTo>
                  <a:cubicBezTo>
                    <a:pt x="1675964" y="494193"/>
                    <a:pt x="1709592" y="499239"/>
                    <a:pt x="1742380" y="494193"/>
                  </a:cubicBezTo>
                  <a:cubicBezTo>
                    <a:pt x="1770123" y="489987"/>
                    <a:pt x="1797025" y="475688"/>
                    <a:pt x="1813839" y="452137"/>
                  </a:cubicBezTo>
                  <a:cubicBezTo>
                    <a:pt x="1829813" y="429427"/>
                    <a:pt x="1830653" y="400829"/>
                    <a:pt x="1819724" y="375596"/>
                  </a:cubicBezTo>
                  <a:cubicBezTo>
                    <a:pt x="1807954" y="346157"/>
                    <a:pt x="1784415" y="325129"/>
                    <a:pt x="1760875" y="3074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5670085" y="2313028"/>
              <a:ext cx="1143991" cy="422475"/>
            </a:xfrm>
            <a:custGeom>
              <a:rect b="b" l="l" r="r" t="t"/>
              <a:pathLst>
                <a:path extrusionOk="0" h="675960" w="1830386">
                  <a:moveTo>
                    <a:pt x="1808030" y="226515"/>
                  </a:moveTo>
                  <a:cubicBezTo>
                    <a:pt x="1786172" y="209693"/>
                    <a:pt x="1755907" y="203805"/>
                    <a:pt x="1726482" y="202964"/>
                  </a:cubicBezTo>
                  <a:cubicBezTo>
                    <a:pt x="1688651" y="202123"/>
                    <a:pt x="1650819" y="205487"/>
                    <a:pt x="1612987" y="207169"/>
                  </a:cubicBezTo>
                  <a:cubicBezTo>
                    <a:pt x="1588607" y="208010"/>
                    <a:pt x="1564227" y="209693"/>
                    <a:pt x="1540687" y="210534"/>
                  </a:cubicBezTo>
                  <a:cubicBezTo>
                    <a:pt x="1541528" y="210534"/>
                    <a:pt x="1542368" y="210534"/>
                    <a:pt x="1542368" y="209693"/>
                  </a:cubicBezTo>
                  <a:cubicBezTo>
                    <a:pt x="1597855" y="189506"/>
                    <a:pt x="1653341" y="155861"/>
                    <a:pt x="1671837" y="108759"/>
                  </a:cubicBezTo>
                  <a:cubicBezTo>
                    <a:pt x="1680244" y="87732"/>
                    <a:pt x="1678562" y="64180"/>
                    <a:pt x="1660908" y="45676"/>
                  </a:cubicBezTo>
                  <a:cubicBezTo>
                    <a:pt x="1645775" y="29695"/>
                    <a:pt x="1621395" y="21284"/>
                    <a:pt x="1596173" y="18760"/>
                  </a:cubicBezTo>
                  <a:cubicBezTo>
                    <a:pt x="1567589" y="15396"/>
                    <a:pt x="1538165" y="19602"/>
                    <a:pt x="1509581" y="24648"/>
                  </a:cubicBezTo>
                  <a:cubicBezTo>
                    <a:pt x="1474272" y="31377"/>
                    <a:pt x="1438962" y="40629"/>
                    <a:pt x="1403653" y="49882"/>
                  </a:cubicBezTo>
                  <a:cubicBezTo>
                    <a:pt x="1337238" y="67545"/>
                    <a:pt x="1272504" y="89414"/>
                    <a:pt x="1209451" y="113806"/>
                  </a:cubicBezTo>
                  <a:cubicBezTo>
                    <a:pt x="1216177" y="103713"/>
                    <a:pt x="1219540" y="92778"/>
                    <a:pt x="1217858" y="81003"/>
                  </a:cubicBezTo>
                  <a:cubicBezTo>
                    <a:pt x="1214495" y="53246"/>
                    <a:pt x="1188434" y="29695"/>
                    <a:pt x="1158168" y="16237"/>
                  </a:cubicBezTo>
                  <a:cubicBezTo>
                    <a:pt x="1098478" y="-11520"/>
                    <a:pt x="1011046" y="-5632"/>
                    <a:pt x="980780" y="49040"/>
                  </a:cubicBezTo>
                  <a:cubicBezTo>
                    <a:pt x="974055" y="60816"/>
                    <a:pt x="971533" y="73433"/>
                    <a:pt x="972373" y="85208"/>
                  </a:cubicBezTo>
                  <a:cubicBezTo>
                    <a:pt x="942108" y="53246"/>
                    <a:pt x="900914" y="27172"/>
                    <a:pt x="848790" y="22125"/>
                  </a:cubicBezTo>
                  <a:cubicBezTo>
                    <a:pt x="817685" y="19602"/>
                    <a:pt x="784897" y="23807"/>
                    <a:pt x="759676" y="38947"/>
                  </a:cubicBezTo>
                  <a:cubicBezTo>
                    <a:pt x="737818" y="51564"/>
                    <a:pt x="724366" y="71750"/>
                    <a:pt x="722685" y="93619"/>
                  </a:cubicBezTo>
                  <a:cubicBezTo>
                    <a:pt x="721844" y="97825"/>
                    <a:pt x="722685" y="102030"/>
                    <a:pt x="722685" y="106236"/>
                  </a:cubicBezTo>
                  <a:cubicBezTo>
                    <a:pt x="694942" y="81003"/>
                    <a:pt x="662995" y="58293"/>
                    <a:pt x="622642" y="46517"/>
                  </a:cubicBezTo>
                  <a:cubicBezTo>
                    <a:pt x="595739" y="38106"/>
                    <a:pt x="564633" y="36424"/>
                    <a:pt x="537731" y="45676"/>
                  </a:cubicBezTo>
                  <a:cubicBezTo>
                    <a:pt x="519236" y="52405"/>
                    <a:pt x="506625" y="65863"/>
                    <a:pt x="504103" y="81003"/>
                  </a:cubicBezTo>
                  <a:cubicBezTo>
                    <a:pt x="489811" y="70068"/>
                    <a:pt x="472997" y="60816"/>
                    <a:pt x="455342" y="54087"/>
                  </a:cubicBezTo>
                  <a:cubicBezTo>
                    <a:pt x="423396" y="41471"/>
                    <a:pt x="383883" y="38106"/>
                    <a:pt x="349414" y="49040"/>
                  </a:cubicBezTo>
                  <a:cubicBezTo>
                    <a:pt x="332600" y="54928"/>
                    <a:pt x="319989" y="63339"/>
                    <a:pt x="309901" y="75115"/>
                  </a:cubicBezTo>
                  <a:cubicBezTo>
                    <a:pt x="265344" y="62498"/>
                    <a:pt x="218264" y="54087"/>
                    <a:pt x="171185" y="50723"/>
                  </a:cubicBezTo>
                  <a:cubicBezTo>
                    <a:pt x="119062" y="46517"/>
                    <a:pt x="46762" y="46517"/>
                    <a:pt x="13134" y="84367"/>
                  </a:cubicBezTo>
                  <a:cubicBezTo>
                    <a:pt x="-30583" y="133993"/>
                    <a:pt x="45080" y="186142"/>
                    <a:pt x="90478" y="213898"/>
                  </a:cubicBezTo>
                  <a:cubicBezTo>
                    <a:pt x="139239" y="243337"/>
                    <a:pt x="193884" y="267729"/>
                    <a:pt x="251892" y="284552"/>
                  </a:cubicBezTo>
                  <a:cubicBezTo>
                    <a:pt x="230875" y="283711"/>
                    <a:pt x="209857" y="284552"/>
                    <a:pt x="189681" y="288757"/>
                  </a:cubicBezTo>
                  <a:cubicBezTo>
                    <a:pt x="156893" y="296327"/>
                    <a:pt x="130832" y="313991"/>
                    <a:pt x="119062" y="339224"/>
                  </a:cubicBezTo>
                  <a:cubicBezTo>
                    <a:pt x="108133" y="362775"/>
                    <a:pt x="114858" y="388849"/>
                    <a:pt x="141761" y="403989"/>
                  </a:cubicBezTo>
                  <a:cubicBezTo>
                    <a:pt x="157734" y="412400"/>
                    <a:pt x="177070" y="416606"/>
                    <a:pt x="195566" y="419971"/>
                  </a:cubicBezTo>
                  <a:cubicBezTo>
                    <a:pt x="217424" y="423335"/>
                    <a:pt x="239282" y="424176"/>
                    <a:pt x="261140" y="424176"/>
                  </a:cubicBezTo>
                  <a:cubicBezTo>
                    <a:pt x="299812" y="424176"/>
                    <a:pt x="338485" y="418288"/>
                    <a:pt x="375476" y="408195"/>
                  </a:cubicBezTo>
                  <a:cubicBezTo>
                    <a:pt x="346051" y="430905"/>
                    <a:pt x="317467" y="456138"/>
                    <a:pt x="305697" y="488100"/>
                  </a:cubicBezTo>
                  <a:cubicBezTo>
                    <a:pt x="293087" y="520904"/>
                    <a:pt x="298972" y="557913"/>
                    <a:pt x="332600" y="581464"/>
                  </a:cubicBezTo>
                  <a:cubicBezTo>
                    <a:pt x="359503" y="600810"/>
                    <a:pt x="398175" y="608380"/>
                    <a:pt x="434325" y="606697"/>
                  </a:cubicBezTo>
                  <a:cubicBezTo>
                    <a:pt x="476360" y="605015"/>
                    <a:pt x="513351" y="589875"/>
                    <a:pt x="544457" y="568847"/>
                  </a:cubicBezTo>
                  <a:cubicBezTo>
                    <a:pt x="578925" y="545296"/>
                    <a:pt x="604146" y="515016"/>
                    <a:pt x="627686" y="484736"/>
                  </a:cubicBezTo>
                  <a:cubicBezTo>
                    <a:pt x="623482" y="536044"/>
                    <a:pt x="627686" y="591557"/>
                    <a:pt x="683172" y="625202"/>
                  </a:cubicBezTo>
                  <a:cubicBezTo>
                    <a:pt x="707552" y="640342"/>
                    <a:pt x="739499" y="645388"/>
                    <a:pt x="769765" y="638660"/>
                  </a:cubicBezTo>
                  <a:cubicBezTo>
                    <a:pt x="800030" y="631089"/>
                    <a:pt x="826092" y="613426"/>
                    <a:pt x="841224" y="591557"/>
                  </a:cubicBezTo>
                  <a:cubicBezTo>
                    <a:pt x="854675" y="572212"/>
                    <a:pt x="860560" y="550343"/>
                    <a:pt x="862242" y="527633"/>
                  </a:cubicBezTo>
                  <a:cubicBezTo>
                    <a:pt x="886622" y="580623"/>
                    <a:pt x="932860" y="628566"/>
                    <a:pt x="995072" y="657164"/>
                  </a:cubicBezTo>
                  <a:cubicBezTo>
                    <a:pt x="1032063" y="674827"/>
                    <a:pt x="1078302" y="683238"/>
                    <a:pt x="1119496" y="668099"/>
                  </a:cubicBezTo>
                  <a:cubicBezTo>
                    <a:pt x="1157327" y="653800"/>
                    <a:pt x="1172460" y="621837"/>
                    <a:pt x="1166575" y="590716"/>
                  </a:cubicBezTo>
                  <a:cubicBezTo>
                    <a:pt x="1161531" y="561277"/>
                    <a:pt x="1139673" y="537726"/>
                    <a:pt x="1114452" y="516698"/>
                  </a:cubicBezTo>
                  <a:cubicBezTo>
                    <a:pt x="1141354" y="527633"/>
                    <a:pt x="1169097" y="537726"/>
                    <a:pt x="1197681" y="546137"/>
                  </a:cubicBezTo>
                  <a:cubicBezTo>
                    <a:pt x="1238876" y="558754"/>
                    <a:pt x="1283433" y="569688"/>
                    <a:pt x="1327149" y="573894"/>
                  </a:cubicBezTo>
                  <a:cubicBezTo>
                    <a:pt x="1361618" y="577258"/>
                    <a:pt x="1402812" y="574735"/>
                    <a:pt x="1422148" y="548661"/>
                  </a:cubicBezTo>
                  <a:cubicBezTo>
                    <a:pt x="1438962" y="525951"/>
                    <a:pt x="1431396" y="495671"/>
                    <a:pt x="1412901" y="474643"/>
                  </a:cubicBezTo>
                  <a:cubicBezTo>
                    <a:pt x="1404494" y="466232"/>
                    <a:pt x="1394405" y="458662"/>
                    <a:pt x="1383476" y="452774"/>
                  </a:cubicBezTo>
                  <a:cubicBezTo>
                    <a:pt x="1394405" y="454456"/>
                    <a:pt x="1406175" y="456138"/>
                    <a:pt x="1417104" y="457821"/>
                  </a:cubicBezTo>
                  <a:cubicBezTo>
                    <a:pt x="1437281" y="460344"/>
                    <a:pt x="1457458" y="462026"/>
                    <a:pt x="1477635" y="463708"/>
                  </a:cubicBezTo>
                  <a:cubicBezTo>
                    <a:pt x="1493608" y="464549"/>
                    <a:pt x="1510422" y="464549"/>
                    <a:pt x="1525554" y="461185"/>
                  </a:cubicBezTo>
                  <a:cubicBezTo>
                    <a:pt x="1554138" y="455297"/>
                    <a:pt x="1570952" y="435111"/>
                    <a:pt x="1564227" y="411560"/>
                  </a:cubicBezTo>
                  <a:cubicBezTo>
                    <a:pt x="1558342" y="392214"/>
                    <a:pt x="1539846" y="379597"/>
                    <a:pt x="1517988" y="372027"/>
                  </a:cubicBezTo>
                  <a:cubicBezTo>
                    <a:pt x="1536484" y="372868"/>
                    <a:pt x="1554138" y="372027"/>
                    <a:pt x="1572634" y="371186"/>
                  </a:cubicBezTo>
                  <a:cubicBezTo>
                    <a:pt x="1607102" y="369504"/>
                    <a:pt x="1641572" y="365298"/>
                    <a:pt x="1674359" y="359411"/>
                  </a:cubicBezTo>
                  <a:cubicBezTo>
                    <a:pt x="1706305" y="353523"/>
                    <a:pt x="1739933" y="345953"/>
                    <a:pt x="1769358" y="333336"/>
                  </a:cubicBezTo>
                  <a:cubicBezTo>
                    <a:pt x="1795420" y="322402"/>
                    <a:pt x="1818119" y="306421"/>
                    <a:pt x="1827366" y="283711"/>
                  </a:cubicBezTo>
                  <a:cubicBezTo>
                    <a:pt x="1834933" y="263524"/>
                    <a:pt x="1828207" y="241655"/>
                    <a:pt x="1808030" y="22651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6601925" y="2715458"/>
              <a:ext cx="47324" cy="27827"/>
            </a:xfrm>
            <a:custGeom>
              <a:rect b="b" l="l" r="r" t="t"/>
              <a:pathLst>
                <a:path extrusionOk="0" h="44523" w="75718">
                  <a:moveTo>
                    <a:pt x="72748" y="33481"/>
                  </a:moveTo>
                  <a:cubicBezTo>
                    <a:pt x="51731" y="22546"/>
                    <a:pt x="30713" y="11612"/>
                    <a:pt x="8855" y="677"/>
                  </a:cubicBezTo>
                  <a:cubicBezTo>
                    <a:pt x="2129" y="-2687"/>
                    <a:pt x="-3756" y="7406"/>
                    <a:pt x="2970" y="10771"/>
                  </a:cubicBezTo>
                  <a:cubicBezTo>
                    <a:pt x="23987" y="21705"/>
                    <a:pt x="45005" y="32640"/>
                    <a:pt x="66863" y="43574"/>
                  </a:cubicBezTo>
                  <a:cubicBezTo>
                    <a:pt x="73589" y="47779"/>
                    <a:pt x="79474" y="36845"/>
                    <a:pt x="72748" y="334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6602206" y="2659792"/>
              <a:ext cx="28045" cy="16354"/>
            </a:xfrm>
            <a:custGeom>
              <a:rect b="b" l="l" r="r" t="t"/>
              <a:pathLst>
                <a:path extrusionOk="0" h="26167" w="44872">
                  <a:moveTo>
                    <a:pt x="42035" y="14766"/>
                  </a:moveTo>
                  <a:cubicBezTo>
                    <a:pt x="31106" y="9719"/>
                    <a:pt x="20177" y="5514"/>
                    <a:pt x="9248" y="467"/>
                  </a:cubicBezTo>
                  <a:cubicBezTo>
                    <a:pt x="6725" y="-374"/>
                    <a:pt x="2522" y="-374"/>
                    <a:pt x="841" y="2991"/>
                  </a:cubicBezTo>
                  <a:cubicBezTo>
                    <a:pt x="-841" y="5514"/>
                    <a:pt x="0" y="9719"/>
                    <a:pt x="3363" y="11402"/>
                  </a:cubicBezTo>
                  <a:cubicBezTo>
                    <a:pt x="14292" y="16448"/>
                    <a:pt x="25221" y="20654"/>
                    <a:pt x="36150" y="25701"/>
                  </a:cubicBezTo>
                  <a:cubicBezTo>
                    <a:pt x="38672" y="26542"/>
                    <a:pt x="42876" y="26542"/>
                    <a:pt x="44557" y="23177"/>
                  </a:cubicBezTo>
                  <a:cubicBezTo>
                    <a:pt x="45398" y="20654"/>
                    <a:pt x="44557" y="16448"/>
                    <a:pt x="42035" y="147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6444363" y="2598495"/>
              <a:ext cx="39604" cy="23130"/>
            </a:xfrm>
            <a:custGeom>
              <a:rect b="b" l="l" r="r" t="t"/>
              <a:pathLst>
                <a:path extrusionOk="0" h="37008" w="63367">
                  <a:moveTo>
                    <a:pt x="60530" y="25233"/>
                  </a:moveTo>
                  <a:cubicBezTo>
                    <a:pt x="43716" y="16822"/>
                    <a:pt x="26062" y="8411"/>
                    <a:pt x="9248" y="841"/>
                  </a:cubicBezTo>
                  <a:cubicBezTo>
                    <a:pt x="6725" y="-841"/>
                    <a:pt x="2522" y="0"/>
                    <a:pt x="841" y="3364"/>
                  </a:cubicBezTo>
                  <a:cubicBezTo>
                    <a:pt x="-841" y="5888"/>
                    <a:pt x="0" y="10093"/>
                    <a:pt x="3363" y="11776"/>
                  </a:cubicBezTo>
                  <a:cubicBezTo>
                    <a:pt x="20177" y="20187"/>
                    <a:pt x="37831" y="28598"/>
                    <a:pt x="54645" y="36168"/>
                  </a:cubicBezTo>
                  <a:cubicBezTo>
                    <a:pt x="57167" y="37850"/>
                    <a:pt x="61371" y="37009"/>
                    <a:pt x="63052" y="33644"/>
                  </a:cubicBezTo>
                  <a:cubicBezTo>
                    <a:pt x="63893" y="30280"/>
                    <a:pt x="63052" y="26916"/>
                    <a:pt x="60530" y="252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6506579" y="2554779"/>
              <a:ext cx="63315" cy="12142"/>
            </a:xfrm>
            <a:custGeom>
              <a:rect b="b" l="l" r="r" t="t"/>
              <a:pathLst>
                <a:path extrusionOk="0" h="19428" w="101304">
                  <a:moveTo>
                    <a:pt x="95630" y="7610"/>
                  </a:moveTo>
                  <a:cubicBezTo>
                    <a:pt x="65365" y="5087"/>
                    <a:pt x="35099" y="2563"/>
                    <a:pt x="5675" y="40"/>
                  </a:cubicBezTo>
                  <a:cubicBezTo>
                    <a:pt x="-1892" y="-801"/>
                    <a:pt x="-1892" y="11816"/>
                    <a:pt x="5675" y="11816"/>
                  </a:cubicBezTo>
                  <a:cubicBezTo>
                    <a:pt x="35940" y="14339"/>
                    <a:pt x="66205" y="16862"/>
                    <a:pt x="95630" y="19386"/>
                  </a:cubicBezTo>
                  <a:cubicBezTo>
                    <a:pt x="103196" y="20227"/>
                    <a:pt x="103196" y="8451"/>
                    <a:pt x="95630" y="76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6386872" y="2154660"/>
              <a:ext cx="275529" cy="339953"/>
            </a:xfrm>
            <a:custGeom>
              <a:rect b="b" l="l" r="r" t="t"/>
              <a:pathLst>
                <a:path extrusionOk="0" h="543924" w="440846">
                  <a:moveTo>
                    <a:pt x="423941" y="376949"/>
                  </a:moveTo>
                  <a:cubicBezTo>
                    <a:pt x="374340" y="523303"/>
                    <a:pt x="283544" y="561994"/>
                    <a:pt x="159120" y="536760"/>
                  </a:cubicBezTo>
                  <a:cubicBezTo>
                    <a:pt x="42263" y="512368"/>
                    <a:pt x="-34241" y="386202"/>
                    <a:pt x="15361" y="239848"/>
                  </a:cubicBezTo>
                  <a:cubicBezTo>
                    <a:pt x="64962" y="93495"/>
                    <a:pt x="186023" y="-30990"/>
                    <a:pt x="299517" y="6860"/>
                  </a:cubicBezTo>
                  <a:cubicBezTo>
                    <a:pt x="411331" y="43869"/>
                    <a:pt x="472702" y="229755"/>
                    <a:pt x="423941" y="3769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6397537" y="2176851"/>
              <a:ext cx="264749" cy="318031"/>
            </a:xfrm>
            <a:custGeom>
              <a:rect b="b" l="l" r="r" t="t"/>
              <a:pathLst>
                <a:path extrusionOk="0" h="508850" w="423598">
                  <a:moveTo>
                    <a:pt x="332077" y="0"/>
                  </a:moveTo>
                  <a:cubicBezTo>
                    <a:pt x="368227" y="75700"/>
                    <a:pt x="377474" y="175792"/>
                    <a:pt x="348050" y="262427"/>
                  </a:cubicBezTo>
                  <a:cubicBezTo>
                    <a:pt x="298449" y="408780"/>
                    <a:pt x="207653" y="447471"/>
                    <a:pt x="83229" y="422238"/>
                  </a:cubicBezTo>
                  <a:cubicBezTo>
                    <a:pt x="52123" y="415509"/>
                    <a:pt x="24380" y="402051"/>
                    <a:pt x="0" y="382706"/>
                  </a:cubicBezTo>
                  <a:cubicBezTo>
                    <a:pt x="25221" y="444107"/>
                    <a:pt x="77344" y="487845"/>
                    <a:pt x="141238" y="501302"/>
                  </a:cubicBezTo>
                  <a:cubicBezTo>
                    <a:pt x="265661" y="527377"/>
                    <a:pt x="357298" y="488686"/>
                    <a:pt x="406058" y="341491"/>
                  </a:cubicBezTo>
                  <a:cubicBezTo>
                    <a:pt x="448094" y="217848"/>
                    <a:pt x="411102" y="67289"/>
                    <a:pt x="3320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5809986" y="2218226"/>
              <a:ext cx="277930" cy="326489"/>
            </a:xfrm>
            <a:custGeom>
              <a:rect b="b" l="l" r="r" t="t"/>
              <a:pathLst>
                <a:path extrusionOk="0" h="522383" w="444688">
                  <a:moveTo>
                    <a:pt x="435249" y="229960"/>
                  </a:moveTo>
                  <a:cubicBezTo>
                    <a:pt x="468877" y="374631"/>
                    <a:pt x="410868" y="456219"/>
                    <a:pt x="289808" y="506685"/>
                  </a:cubicBezTo>
                  <a:cubicBezTo>
                    <a:pt x="177153" y="552946"/>
                    <a:pt x="45163" y="495751"/>
                    <a:pt x="11535" y="351080"/>
                  </a:cubicBezTo>
                  <a:cubicBezTo>
                    <a:pt x="-22093" y="206408"/>
                    <a:pt x="17420" y="39027"/>
                    <a:pt x="135118" y="6224"/>
                  </a:cubicBezTo>
                  <a:cubicBezTo>
                    <a:pt x="251976" y="-28262"/>
                    <a:pt x="401621" y="85288"/>
                    <a:pt x="435249" y="2299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5876659" y="2218437"/>
              <a:ext cx="211301" cy="326061"/>
            </a:xfrm>
            <a:custGeom>
              <a:rect b="b" l="l" r="r" t="t"/>
              <a:pathLst>
                <a:path extrusionOk="0" h="521697" w="338081">
                  <a:moveTo>
                    <a:pt x="86592" y="0"/>
                  </a:moveTo>
                  <a:cubicBezTo>
                    <a:pt x="157211" y="39532"/>
                    <a:pt x="216901" y="114391"/>
                    <a:pt x="237077" y="199344"/>
                  </a:cubicBezTo>
                  <a:cubicBezTo>
                    <a:pt x="270705" y="344015"/>
                    <a:pt x="212697" y="425602"/>
                    <a:pt x="91636" y="476069"/>
                  </a:cubicBezTo>
                  <a:cubicBezTo>
                    <a:pt x="61371" y="488686"/>
                    <a:pt x="30265" y="493733"/>
                    <a:pt x="0" y="491209"/>
                  </a:cubicBezTo>
                  <a:cubicBezTo>
                    <a:pt x="53805" y="525695"/>
                    <a:pt x="121061" y="531583"/>
                    <a:pt x="183273" y="505508"/>
                  </a:cubicBezTo>
                  <a:cubicBezTo>
                    <a:pt x="303493" y="455883"/>
                    <a:pt x="362342" y="373454"/>
                    <a:pt x="328714" y="228782"/>
                  </a:cubicBezTo>
                  <a:cubicBezTo>
                    <a:pt x="300971" y="107662"/>
                    <a:pt x="190839" y="8411"/>
                    <a:pt x="86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6087197" y="2050591"/>
              <a:ext cx="374331" cy="503586"/>
            </a:xfrm>
            <a:custGeom>
              <a:rect b="b" l="l" r="r" t="t"/>
              <a:pathLst>
                <a:path extrusionOk="0" h="805737" w="598930">
                  <a:moveTo>
                    <a:pt x="584156" y="521369"/>
                  </a:moveTo>
                  <a:cubicBezTo>
                    <a:pt x="565661" y="504547"/>
                    <a:pt x="537918" y="509594"/>
                    <a:pt x="513537" y="511276"/>
                  </a:cubicBezTo>
                  <a:cubicBezTo>
                    <a:pt x="458892" y="515481"/>
                    <a:pt x="403406" y="494454"/>
                    <a:pt x="363892" y="454080"/>
                  </a:cubicBezTo>
                  <a:cubicBezTo>
                    <a:pt x="338671" y="428006"/>
                    <a:pt x="319335" y="395202"/>
                    <a:pt x="291592" y="372493"/>
                  </a:cubicBezTo>
                  <a:cubicBezTo>
                    <a:pt x="278981" y="362399"/>
                    <a:pt x="265530" y="355670"/>
                    <a:pt x="251238" y="350624"/>
                  </a:cubicBezTo>
                  <a:cubicBezTo>
                    <a:pt x="262167" y="327072"/>
                    <a:pt x="275619" y="302680"/>
                    <a:pt x="288229" y="278288"/>
                  </a:cubicBezTo>
                  <a:cubicBezTo>
                    <a:pt x="309247" y="237915"/>
                    <a:pt x="327742" y="194177"/>
                    <a:pt x="326061" y="148757"/>
                  </a:cubicBezTo>
                  <a:cubicBezTo>
                    <a:pt x="323539" y="85673"/>
                    <a:pt x="277300" y="26796"/>
                    <a:pt x="217610" y="7450"/>
                  </a:cubicBezTo>
                  <a:cubicBezTo>
                    <a:pt x="157080" y="-11896"/>
                    <a:pt x="86461" y="7450"/>
                    <a:pt x="44426" y="53711"/>
                  </a:cubicBezTo>
                  <a:cubicBezTo>
                    <a:pt x="1550" y="100813"/>
                    <a:pt x="-11060" y="171467"/>
                    <a:pt x="9957" y="231186"/>
                  </a:cubicBezTo>
                  <a:cubicBezTo>
                    <a:pt x="22568" y="267354"/>
                    <a:pt x="52833" y="300998"/>
                    <a:pt x="90665" y="301839"/>
                  </a:cubicBezTo>
                  <a:cubicBezTo>
                    <a:pt x="82258" y="301839"/>
                    <a:pt x="57037" y="356511"/>
                    <a:pt x="52833" y="364922"/>
                  </a:cubicBezTo>
                  <a:cubicBezTo>
                    <a:pt x="40223" y="389315"/>
                    <a:pt x="30134" y="415389"/>
                    <a:pt x="22568" y="441463"/>
                  </a:cubicBezTo>
                  <a:cubicBezTo>
                    <a:pt x="7435" y="491089"/>
                    <a:pt x="1550" y="544079"/>
                    <a:pt x="10798" y="596228"/>
                  </a:cubicBezTo>
                  <a:cubicBezTo>
                    <a:pt x="47789" y="800618"/>
                    <a:pt x="296636" y="852767"/>
                    <a:pt x="459732" y="764450"/>
                  </a:cubicBezTo>
                  <a:cubicBezTo>
                    <a:pt x="525307" y="729124"/>
                    <a:pt x="574908" y="669405"/>
                    <a:pt x="594244" y="596228"/>
                  </a:cubicBezTo>
                  <a:cubicBezTo>
                    <a:pt x="600970" y="569313"/>
                    <a:pt x="602651" y="538191"/>
                    <a:pt x="584156" y="5213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6169639" y="2261037"/>
              <a:ext cx="243270" cy="229814"/>
            </a:xfrm>
            <a:custGeom>
              <a:rect b="b" l="l" r="r" t="t"/>
              <a:pathLst>
                <a:path extrusionOk="0" h="367702" w="389232">
                  <a:moveTo>
                    <a:pt x="26189" y="71555"/>
                  </a:moveTo>
                  <a:cubicBezTo>
                    <a:pt x="47207" y="32023"/>
                    <a:pt x="85038" y="-1622"/>
                    <a:pt x="131277" y="60"/>
                  </a:cubicBezTo>
                  <a:cubicBezTo>
                    <a:pt x="175834" y="1743"/>
                    <a:pt x="211984" y="33705"/>
                    <a:pt x="243090" y="64826"/>
                  </a:cubicBezTo>
                  <a:cubicBezTo>
                    <a:pt x="274196" y="96788"/>
                    <a:pt x="306142" y="131274"/>
                    <a:pt x="349018" y="142208"/>
                  </a:cubicBezTo>
                  <a:cubicBezTo>
                    <a:pt x="362469" y="145573"/>
                    <a:pt x="378442" y="147255"/>
                    <a:pt x="386009" y="159030"/>
                  </a:cubicBezTo>
                  <a:cubicBezTo>
                    <a:pt x="393575" y="170806"/>
                    <a:pt x="386849" y="187628"/>
                    <a:pt x="375920" y="196040"/>
                  </a:cubicBezTo>
                  <a:cubicBezTo>
                    <a:pt x="364991" y="204451"/>
                    <a:pt x="350699" y="207815"/>
                    <a:pt x="336407" y="209497"/>
                  </a:cubicBezTo>
                  <a:cubicBezTo>
                    <a:pt x="348177" y="208656"/>
                    <a:pt x="359106" y="220432"/>
                    <a:pt x="358266" y="232207"/>
                  </a:cubicBezTo>
                  <a:cubicBezTo>
                    <a:pt x="357425" y="243983"/>
                    <a:pt x="348177" y="254076"/>
                    <a:pt x="337248" y="259123"/>
                  </a:cubicBezTo>
                  <a:cubicBezTo>
                    <a:pt x="326319" y="263329"/>
                    <a:pt x="313709" y="263329"/>
                    <a:pt x="301939" y="260805"/>
                  </a:cubicBezTo>
                  <a:cubicBezTo>
                    <a:pt x="312027" y="264169"/>
                    <a:pt x="316231" y="278468"/>
                    <a:pt x="310346" y="287721"/>
                  </a:cubicBezTo>
                  <a:cubicBezTo>
                    <a:pt x="305302" y="296973"/>
                    <a:pt x="293532" y="302019"/>
                    <a:pt x="283443" y="302019"/>
                  </a:cubicBezTo>
                  <a:cubicBezTo>
                    <a:pt x="272514" y="302019"/>
                    <a:pt x="262426" y="298655"/>
                    <a:pt x="252337" y="294449"/>
                  </a:cubicBezTo>
                  <a:cubicBezTo>
                    <a:pt x="263267" y="307907"/>
                    <a:pt x="248975" y="330617"/>
                    <a:pt x="232161" y="333141"/>
                  </a:cubicBezTo>
                  <a:cubicBezTo>
                    <a:pt x="214506" y="335664"/>
                    <a:pt x="197692" y="326412"/>
                    <a:pt x="182559" y="318001"/>
                  </a:cubicBezTo>
                  <a:cubicBezTo>
                    <a:pt x="196851" y="328935"/>
                    <a:pt x="190126" y="354168"/>
                    <a:pt x="174152" y="362580"/>
                  </a:cubicBezTo>
                  <a:cubicBezTo>
                    <a:pt x="158179" y="370991"/>
                    <a:pt x="138843" y="367626"/>
                    <a:pt x="122029" y="362580"/>
                  </a:cubicBezTo>
                  <a:cubicBezTo>
                    <a:pt x="127" y="320524"/>
                    <a:pt x="-27616" y="180058"/>
                    <a:pt x="26189" y="73237"/>
                  </a:cubicBezTo>
                  <a:cubicBezTo>
                    <a:pt x="25348" y="73237"/>
                    <a:pt x="26189" y="72396"/>
                    <a:pt x="26189" y="715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6182346" y="2352141"/>
              <a:ext cx="230681" cy="139839"/>
            </a:xfrm>
            <a:custGeom>
              <a:rect b="b" l="l" r="r" t="t"/>
              <a:pathLst>
                <a:path extrusionOk="0" h="223742" w="369089">
                  <a:moveTo>
                    <a:pt x="365705" y="13458"/>
                  </a:moveTo>
                  <a:cubicBezTo>
                    <a:pt x="361501" y="5888"/>
                    <a:pt x="353094" y="2523"/>
                    <a:pt x="344687" y="0"/>
                  </a:cubicBezTo>
                  <a:cubicBezTo>
                    <a:pt x="342165" y="5888"/>
                    <a:pt x="338802" y="11776"/>
                    <a:pt x="333758" y="15981"/>
                  </a:cubicBezTo>
                  <a:cubicBezTo>
                    <a:pt x="322829" y="24392"/>
                    <a:pt x="308537" y="27757"/>
                    <a:pt x="294245" y="29439"/>
                  </a:cubicBezTo>
                  <a:cubicBezTo>
                    <a:pt x="306015" y="28598"/>
                    <a:pt x="316944" y="40373"/>
                    <a:pt x="316103" y="52149"/>
                  </a:cubicBezTo>
                  <a:cubicBezTo>
                    <a:pt x="315263" y="63924"/>
                    <a:pt x="306015" y="74018"/>
                    <a:pt x="295086" y="79064"/>
                  </a:cubicBezTo>
                  <a:cubicBezTo>
                    <a:pt x="284157" y="83270"/>
                    <a:pt x="271546" y="83270"/>
                    <a:pt x="259777" y="80746"/>
                  </a:cubicBezTo>
                  <a:cubicBezTo>
                    <a:pt x="269865" y="84111"/>
                    <a:pt x="274068" y="98410"/>
                    <a:pt x="268184" y="107662"/>
                  </a:cubicBezTo>
                  <a:cubicBezTo>
                    <a:pt x="263139" y="116914"/>
                    <a:pt x="251370" y="121961"/>
                    <a:pt x="241281" y="121961"/>
                  </a:cubicBezTo>
                  <a:cubicBezTo>
                    <a:pt x="230352" y="121961"/>
                    <a:pt x="220264" y="118597"/>
                    <a:pt x="210175" y="114391"/>
                  </a:cubicBezTo>
                  <a:cubicBezTo>
                    <a:pt x="221104" y="127849"/>
                    <a:pt x="206812" y="150559"/>
                    <a:pt x="189998" y="153082"/>
                  </a:cubicBezTo>
                  <a:cubicBezTo>
                    <a:pt x="172344" y="155606"/>
                    <a:pt x="155530" y="146353"/>
                    <a:pt x="140397" y="137942"/>
                  </a:cubicBezTo>
                  <a:cubicBezTo>
                    <a:pt x="154689" y="148877"/>
                    <a:pt x="147963" y="174110"/>
                    <a:pt x="131990" y="182521"/>
                  </a:cubicBezTo>
                  <a:cubicBezTo>
                    <a:pt x="116017" y="190932"/>
                    <a:pt x="96681" y="187568"/>
                    <a:pt x="79867" y="182521"/>
                  </a:cubicBezTo>
                  <a:cubicBezTo>
                    <a:pt x="46239" y="170746"/>
                    <a:pt x="20177" y="151400"/>
                    <a:pt x="0" y="127849"/>
                  </a:cubicBezTo>
                  <a:cubicBezTo>
                    <a:pt x="19336" y="168222"/>
                    <a:pt x="52964" y="201026"/>
                    <a:pt x="101725" y="217848"/>
                  </a:cubicBezTo>
                  <a:cubicBezTo>
                    <a:pt x="118539" y="223735"/>
                    <a:pt x="138716" y="227100"/>
                    <a:pt x="153848" y="218689"/>
                  </a:cubicBezTo>
                  <a:cubicBezTo>
                    <a:pt x="169822" y="210278"/>
                    <a:pt x="176547" y="185045"/>
                    <a:pt x="162255" y="174110"/>
                  </a:cubicBezTo>
                  <a:cubicBezTo>
                    <a:pt x="177388" y="183362"/>
                    <a:pt x="194202" y="192614"/>
                    <a:pt x="211857" y="189250"/>
                  </a:cubicBezTo>
                  <a:cubicBezTo>
                    <a:pt x="229511" y="186727"/>
                    <a:pt x="243803" y="164017"/>
                    <a:pt x="232033" y="150559"/>
                  </a:cubicBezTo>
                  <a:cubicBezTo>
                    <a:pt x="242122" y="153923"/>
                    <a:pt x="252210" y="158129"/>
                    <a:pt x="263139" y="158129"/>
                  </a:cubicBezTo>
                  <a:cubicBezTo>
                    <a:pt x="274068" y="158129"/>
                    <a:pt x="284998" y="153082"/>
                    <a:pt x="290042" y="143830"/>
                  </a:cubicBezTo>
                  <a:cubicBezTo>
                    <a:pt x="295086" y="134578"/>
                    <a:pt x="291723" y="120279"/>
                    <a:pt x="281635" y="116914"/>
                  </a:cubicBezTo>
                  <a:cubicBezTo>
                    <a:pt x="293405" y="119438"/>
                    <a:pt x="306015" y="119438"/>
                    <a:pt x="316944" y="115232"/>
                  </a:cubicBezTo>
                  <a:cubicBezTo>
                    <a:pt x="327873" y="111027"/>
                    <a:pt x="337962" y="100933"/>
                    <a:pt x="337962" y="88317"/>
                  </a:cubicBezTo>
                  <a:cubicBezTo>
                    <a:pt x="338802" y="76541"/>
                    <a:pt x="327873" y="63924"/>
                    <a:pt x="316103" y="65607"/>
                  </a:cubicBezTo>
                  <a:cubicBezTo>
                    <a:pt x="330395" y="63083"/>
                    <a:pt x="344687" y="60560"/>
                    <a:pt x="355616" y="52149"/>
                  </a:cubicBezTo>
                  <a:cubicBezTo>
                    <a:pt x="367386" y="42056"/>
                    <a:pt x="373271" y="25233"/>
                    <a:pt x="365705" y="13458"/>
                  </a:cubicBezTo>
                  <a:close/>
                </a:path>
              </a:pathLst>
            </a:custGeom>
            <a:solidFill>
              <a:srgbClr val="F2C366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6002620" y="2145267"/>
              <a:ext cx="161358" cy="97528"/>
            </a:xfrm>
            <a:custGeom>
              <a:rect b="b" l="l" r="r" t="t"/>
              <a:pathLst>
                <a:path extrusionOk="0" h="156045" w="258173">
                  <a:moveTo>
                    <a:pt x="223285" y="60560"/>
                  </a:moveTo>
                  <a:cubicBezTo>
                    <a:pt x="135012" y="46261"/>
                    <a:pt x="190498" y="2523"/>
                    <a:pt x="140896" y="0"/>
                  </a:cubicBezTo>
                  <a:cubicBezTo>
                    <a:pt x="138374" y="0"/>
                    <a:pt x="131649" y="5888"/>
                    <a:pt x="129127" y="6729"/>
                  </a:cubicBezTo>
                  <a:cubicBezTo>
                    <a:pt x="124923" y="9252"/>
                    <a:pt x="120720" y="11776"/>
                    <a:pt x="116516" y="14299"/>
                  </a:cubicBezTo>
                  <a:cubicBezTo>
                    <a:pt x="107268" y="19346"/>
                    <a:pt x="98021" y="23551"/>
                    <a:pt x="88773" y="27757"/>
                  </a:cubicBezTo>
                  <a:cubicBezTo>
                    <a:pt x="71118" y="35327"/>
                    <a:pt x="51782" y="40374"/>
                    <a:pt x="33287" y="45420"/>
                  </a:cubicBezTo>
                  <a:cubicBezTo>
                    <a:pt x="21517" y="48785"/>
                    <a:pt x="3862" y="53831"/>
                    <a:pt x="499" y="67289"/>
                  </a:cubicBezTo>
                  <a:cubicBezTo>
                    <a:pt x="-2864" y="81588"/>
                    <a:pt x="11428" y="87476"/>
                    <a:pt x="23198" y="89158"/>
                  </a:cubicBezTo>
                  <a:cubicBezTo>
                    <a:pt x="40012" y="91681"/>
                    <a:pt x="59349" y="89999"/>
                    <a:pt x="74481" y="98410"/>
                  </a:cubicBezTo>
                  <a:cubicBezTo>
                    <a:pt x="105587" y="115232"/>
                    <a:pt x="140896" y="150559"/>
                    <a:pt x="191338" y="155606"/>
                  </a:cubicBezTo>
                  <a:cubicBezTo>
                    <a:pt x="259435" y="163176"/>
                    <a:pt x="284656" y="70653"/>
                    <a:pt x="223285" y="605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6070175" y="2164084"/>
              <a:ext cx="17648" cy="8159"/>
            </a:xfrm>
            <a:custGeom>
              <a:rect b="b" l="l" r="r" t="t"/>
              <a:pathLst>
                <a:path extrusionOk="0" h="13054" w="28237">
                  <a:moveTo>
                    <a:pt x="18661" y="214"/>
                  </a:moveTo>
                  <a:cubicBezTo>
                    <a:pt x="21183" y="214"/>
                    <a:pt x="23705" y="1056"/>
                    <a:pt x="26227" y="2738"/>
                  </a:cubicBezTo>
                  <a:cubicBezTo>
                    <a:pt x="27908" y="4420"/>
                    <a:pt x="28749" y="7784"/>
                    <a:pt x="27908" y="10308"/>
                  </a:cubicBezTo>
                  <a:cubicBezTo>
                    <a:pt x="27068" y="11990"/>
                    <a:pt x="24545" y="13672"/>
                    <a:pt x="22023" y="12831"/>
                  </a:cubicBezTo>
                  <a:cubicBezTo>
                    <a:pt x="19501" y="12831"/>
                    <a:pt x="17820" y="11990"/>
                    <a:pt x="15298" y="11149"/>
                  </a:cubicBezTo>
                  <a:cubicBezTo>
                    <a:pt x="12776" y="10308"/>
                    <a:pt x="11094" y="9467"/>
                    <a:pt x="8572" y="10308"/>
                  </a:cubicBezTo>
                  <a:cubicBezTo>
                    <a:pt x="6890" y="10308"/>
                    <a:pt x="6050" y="11149"/>
                    <a:pt x="4368" y="11149"/>
                  </a:cubicBezTo>
                  <a:cubicBezTo>
                    <a:pt x="1846" y="11149"/>
                    <a:pt x="-676" y="10308"/>
                    <a:pt x="165" y="7784"/>
                  </a:cubicBezTo>
                  <a:cubicBezTo>
                    <a:pt x="165" y="6102"/>
                    <a:pt x="2687" y="5261"/>
                    <a:pt x="4368" y="4420"/>
                  </a:cubicBezTo>
                  <a:cubicBezTo>
                    <a:pt x="7731" y="1056"/>
                    <a:pt x="12776" y="-627"/>
                    <a:pt x="18661" y="2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6146642" y="2101123"/>
              <a:ext cx="73941" cy="73976"/>
            </a:xfrm>
            <a:custGeom>
              <a:rect b="b" l="l" r="r" t="t"/>
              <a:pathLst>
                <a:path extrusionOk="0" h="118362" w="118305">
                  <a:moveTo>
                    <a:pt x="117581" y="68854"/>
                  </a:moveTo>
                  <a:cubicBezTo>
                    <a:pt x="112537" y="100816"/>
                    <a:pt x="82272" y="122685"/>
                    <a:pt x="49484" y="117639"/>
                  </a:cubicBezTo>
                  <a:cubicBezTo>
                    <a:pt x="17538" y="112592"/>
                    <a:pt x="-4320" y="82312"/>
                    <a:pt x="724" y="49509"/>
                  </a:cubicBezTo>
                  <a:cubicBezTo>
                    <a:pt x="5768" y="17546"/>
                    <a:pt x="36033" y="-4323"/>
                    <a:pt x="68821" y="724"/>
                  </a:cubicBezTo>
                  <a:cubicBezTo>
                    <a:pt x="100767" y="6612"/>
                    <a:pt x="122625" y="36892"/>
                    <a:pt x="117581" y="688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6160452" y="2114941"/>
              <a:ext cx="46356" cy="46379"/>
            </a:xfrm>
            <a:custGeom>
              <a:rect b="b" l="l" r="r" t="t"/>
              <a:pathLst>
                <a:path extrusionOk="0" h="74207" w="74170">
                  <a:moveTo>
                    <a:pt x="73656" y="43412"/>
                  </a:moveTo>
                  <a:cubicBezTo>
                    <a:pt x="70293" y="63599"/>
                    <a:pt x="50957" y="77056"/>
                    <a:pt x="30780" y="73692"/>
                  </a:cubicBezTo>
                  <a:cubicBezTo>
                    <a:pt x="10603" y="70327"/>
                    <a:pt x="-2848" y="50982"/>
                    <a:pt x="515" y="30795"/>
                  </a:cubicBezTo>
                  <a:cubicBezTo>
                    <a:pt x="3878" y="10608"/>
                    <a:pt x="23214" y="-2849"/>
                    <a:pt x="43391" y="515"/>
                  </a:cubicBezTo>
                  <a:cubicBezTo>
                    <a:pt x="63568" y="3880"/>
                    <a:pt x="77019" y="23225"/>
                    <a:pt x="73656" y="434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6184304" y="2111958"/>
              <a:ext cx="23951" cy="23949"/>
            </a:xfrm>
            <a:custGeom>
              <a:rect b="b" l="l" r="r" t="t"/>
              <a:pathLst>
                <a:path extrusionOk="0" h="38319" w="38322">
                  <a:moveTo>
                    <a:pt x="38066" y="22104"/>
                  </a:moveTo>
                  <a:cubicBezTo>
                    <a:pt x="36385" y="32197"/>
                    <a:pt x="26296" y="39767"/>
                    <a:pt x="16208" y="38085"/>
                  </a:cubicBezTo>
                  <a:cubicBezTo>
                    <a:pt x="6119" y="36402"/>
                    <a:pt x="-1447" y="26309"/>
                    <a:pt x="235" y="16216"/>
                  </a:cubicBezTo>
                  <a:cubicBezTo>
                    <a:pt x="1916" y="6122"/>
                    <a:pt x="12004" y="-1448"/>
                    <a:pt x="22093" y="235"/>
                  </a:cubicBezTo>
                  <a:cubicBezTo>
                    <a:pt x="33022" y="1917"/>
                    <a:pt x="39747" y="12010"/>
                    <a:pt x="38066" y="22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6112904" y="2007021"/>
              <a:ext cx="69349" cy="71596"/>
            </a:xfrm>
            <a:custGeom>
              <a:rect b="b" l="l" r="r" t="t"/>
              <a:pathLst>
                <a:path extrusionOk="0" h="114553" w="110959">
                  <a:moveTo>
                    <a:pt x="110959" y="92209"/>
                  </a:moveTo>
                  <a:cubicBezTo>
                    <a:pt x="105074" y="61929"/>
                    <a:pt x="91623" y="29967"/>
                    <a:pt x="68924" y="8098"/>
                  </a:cubicBezTo>
                  <a:cubicBezTo>
                    <a:pt x="58836" y="-1995"/>
                    <a:pt x="39500" y="-4518"/>
                    <a:pt x="34456" y="11463"/>
                  </a:cubicBezTo>
                  <a:cubicBezTo>
                    <a:pt x="30252" y="25762"/>
                    <a:pt x="38659" y="41743"/>
                    <a:pt x="45385" y="53518"/>
                  </a:cubicBezTo>
                  <a:cubicBezTo>
                    <a:pt x="48747" y="60247"/>
                    <a:pt x="52951" y="66976"/>
                    <a:pt x="57995" y="73705"/>
                  </a:cubicBezTo>
                  <a:cubicBezTo>
                    <a:pt x="52110" y="71182"/>
                    <a:pt x="47066" y="69499"/>
                    <a:pt x="41181" y="66976"/>
                  </a:cubicBezTo>
                  <a:cubicBezTo>
                    <a:pt x="30252" y="63612"/>
                    <a:pt x="10075" y="56041"/>
                    <a:pt x="2509" y="68658"/>
                  </a:cubicBezTo>
                  <a:cubicBezTo>
                    <a:pt x="-6739" y="83798"/>
                    <a:pt x="11757" y="94733"/>
                    <a:pt x="22686" y="99779"/>
                  </a:cubicBezTo>
                  <a:cubicBezTo>
                    <a:pt x="36978" y="106508"/>
                    <a:pt x="52951" y="112396"/>
                    <a:pt x="68924" y="114078"/>
                  </a:cubicBezTo>
                  <a:cubicBezTo>
                    <a:pt x="83216" y="115760"/>
                    <a:pt x="98349" y="113237"/>
                    <a:pt x="107596" y="102303"/>
                  </a:cubicBezTo>
                  <a:cubicBezTo>
                    <a:pt x="108437" y="100621"/>
                    <a:pt x="109278" y="98938"/>
                    <a:pt x="109278" y="98097"/>
                  </a:cubicBezTo>
                  <a:cubicBezTo>
                    <a:pt x="110119" y="96415"/>
                    <a:pt x="110959" y="94733"/>
                    <a:pt x="110959" y="922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6050845" y="2171061"/>
              <a:ext cx="433247" cy="472848"/>
            </a:xfrm>
            <a:custGeom>
              <a:rect b="b" l="l" r="r" t="t"/>
              <a:pathLst>
                <a:path extrusionOk="0" h="756556" w="693196">
                  <a:moveTo>
                    <a:pt x="689321" y="339809"/>
                  </a:moveTo>
                  <a:cubicBezTo>
                    <a:pt x="675870" y="210278"/>
                    <a:pt x="610295" y="85793"/>
                    <a:pt x="524544" y="0"/>
                  </a:cubicBezTo>
                  <a:lnTo>
                    <a:pt x="462332" y="156447"/>
                  </a:lnTo>
                  <a:lnTo>
                    <a:pt x="358085" y="108504"/>
                  </a:lnTo>
                  <a:lnTo>
                    <a:pt x="321935" y="209437"/>
                  </a:lnTo>
                  <a:lnTo>
                    <a:pt x="276537" y="301118"/>
                  </a:lnTo>
                  <a:lnTo>
                    <a:pt x="234502" y="231306"/>
                  </a:lnTo>
                  <a:lnTo>
                    <a:pt x="199193" y="328875"/>
                  </a:lnTo>
                  <a:lnTo>
                    <a:pt x="121008" y="237194"/>
                  </a:lnTo>
                  <a:lnTo>
                    <a:pt x="73087" y="298595"/>
                  </a:lnTo>
                  <a:lnTo>
                    <a:pt x="7513" y="223736"/>
                  </a:lnTo>
                  <a:cubicBezTo>
                    <a:pt x="-894" y="284296"/>
                    <a:pt x="-2576" y="349061"/>
                    <a:pt x="4150" y="412145"/>
                  </a:cubicBezTo>
                  <a:cubicBezTo>
                    <a:pt x="30211" y="658590"/>
                    <a:pt x="225254" y="791486"/>
                    <a:pt x="411049" y="748589"/>
                  </a:cubicBezTo>
                  <a:cubicBezTo>
                    <a:pt x="608614" y="703169"/>
                    <a:pt x="715383" y="586255"/>
                    <a:pt x="689321" y="33980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6146569" y="2171061"/>
              <a:ext cx="337651" cy="472882"/>
            </a:xfrm>
            <a:custGeom>
              <a:rect b="b" l="l" r="r" t="t"/>
              <a:pathLst>
                <a:path extrusionOk="0" h="756611" w="540241">
                  <a:moveTo>
                    <a:pt x="536367" y="339809"/>
                  </a:moveTo>
                  <a:cubicBezTo>
                    <a:pt x="522916" y="210278"/>
                    <a:pt x="457341" y="85793"/>
                    <a:pt x="371590" y="0"/>
                  </a:cubicBezTo>
                  <a:lnTo>
                    <a:pt x="345528" y="66448"/>
                  </a:lnTo>
                  <a:cubicBezTo>
                    <a:pt x="383359" y="132896"/>
                    <a:pt x="410262" y="207755"/>
                    <a:pt x="418669" y="285137"/>
                  </a:cubicBezTo>
                  <a:cubicBezTo>
                    <a:pt x="444731" y="531583"/>
                    <a:pt x="337121" y="648497"/>
                    <a:pt x="138716" y="693917"/>
                  </a:cubicBezTo>
                  <a:cubicBezTo>
                    <a:pt x="92477" y="704852"/>
                    <a:pt x="45398" y="704010"/>
                    <a:pt x="0" y="693917"/>
                  </a:cubicBezTo>
                  <a:cubicBezTo>
                    <a:pt x="73982" y="748589"/>
                    <a:pt x="166459" y="769617"/>
                    <a:pt x="256414" y="748589"/>
                  </a:cubicBezTo>
                  <a:cubicBezTo>
                    <a:pt x="455660" y="703169"/>
                    <a:pt x="562429" y="586255"/>
                    <a:pt x="536367" y="3398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3"/>
          <p:cNvSpPr txBox="1"/>
          <p:nvPr>
            <p:ph type="title"/>
          </p:nvPr>
        </p:nvSpPr>
        <p:spPr>
          <a:xfrm>
            <a:off x="715075" y="303600"/>
            <a:ext cx="814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Backlog</a:t>
            </a:r>
            <a:endParaRPr/>
          </a:p>
        </p:txBody>
      </p:sp>
      <p:sp>
        <p:nvSpPr>
          <p:cNvPr id="1215" name="Google Shape;1215;p33"/>
          <p:cNvSpPr txBox="1"/>
          <p:nvPr/>
        </p:nvSpPr>
        <p:spPr>
          <a:xfrm>
            <a:off x="541525" y="876300"/>
            <a:ext cx="47358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User Authentication</a:t>
            </a:r>
            <a:endParaRPr b="1"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Create account creation page: 5 hours -&gt; 5 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PBI point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Create password reset: 1 hour -&gt; 1 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PBI point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Create login page: 3 hours -&gt; 3 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PBI point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User Interface</a:t>
            </a:r>
            <a:endParaRPr b="1"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Create sprites: 10 hours -&gt; 8 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PBI point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Create page for sprite management: 5 hours -&gt; 5 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PBI point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Create interface design with 3 islands: 15 hours -&gt; 13 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PBI point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Storyboard modules: 7 hours -&gt; 5 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PBI point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Create educational modules about ducks: 15 hours -&gt; 13 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PBI point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Security</a:t>
            </a:r>
            <a:endParaRPr b="1"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Link users securely to donation page: 5 hours -&gt; 5 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PBI point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Create password requirements: 1 hour -&gt; 1 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PBI point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Website Testing</a:t>
            </a:r>
            <a:endParaRPr b="1"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Create unit tests: 10 hours (ongoing) -&gt; 8 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PBI point</a:t>
            </a: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pic>
        <p:nvPicPr>
          <p:cNvPr id="1216" name="Google Shape;1216;p33"/>
          <p:cNvPicPr preferRelativeResize="0"/>
          <p:nvPr/>
        </p:nvPicPr>
        <p:blipFill rotWithShape="1">
          <a:blip r:embed="rId3">
            <a:alphaModFix/>
          </a:blip>
          <a:srcRect b="1033" l="1415" r="1638" t="2413"/>
          <a:stretch/>
        </p:blipFill>
        <p:spPr>
          <a:xfrm>
            <a:off x="5359225" y="636100"/>
            <a:ext cx="3580650" cy="388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34"/>
          <p:cNvSpPr txBox="1"/>
          <p:nvPr>
            <p:ph type="title"/>
          </p:nvPr>
        </p:nvSpPr>
        <p:spPr>
          <a:xfrm>
            <a:off x="715100" y="445025"/>
            <a:ext cx="814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Backlog Planning Poker Estimations</a:t>
            </a:r>
            <a:endParaRPr/>
          </a:p>
        </p:txBody>
      </p:sp>
      <p:pic>
        <p:nvPicPr>
          <p:cNvPr id="1222" name="Google Shape;1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700" y="1375425"/>
            <a:ext cx="4008699" cy="2348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1625" y="1451627"/>
            <a:ext cx="4989095" cy="22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5"/>
          <p:cNvSpPr txBox="1"/>
          <p:nvPr>
            <p:ph type="title"/>
          </p:nvPr>
        </p:nvSpPr>
        <p:spPr>
          <a:xfrm>
            <a:off x="715100" y="445025"/>
            <a:ext cx="814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1 </a:t>
            </a:r>
            <a:endParaRPr/>
          </a:p>
        </p:txBody>
      </p:sp>
      <p:sp>
        <p:nvSpPr>
          <p:cNvPr id="1229" name="Google Shape;1229;p35"/>
          <p:cNvSpPr txBox="1"/>
          <p:nvPr/>
        </p:nvSpPr>
        <p:spPr>
          <a:xfrm>
            <a:off x="713550" y="1374525"/>
            <a:ext cx="7716900" cy="30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User Authentication 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○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Create account creation page (5)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○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Create password reset (1)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○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Create login page (3)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Part of User Interface 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○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Create sprites (8)	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○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Create page for sprite management (5)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○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Part of Create interface design with 3 islands (3.5/13)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Total of 24.5 / 49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pic>
        <p:nvPicPr>
          <p:cNvPr id="1230" name="Google Shape;1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075" y="1201775"/>
            <a:ext cx="3401000" cy="1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36"/>
          <p:cNvSpPr txBox="1"/>
          <p:nvPr>
            <p:ph type="title"/>
          </p:nvPr>
        </p:nvSpPr>
        <p:spPr>
          <a:xfrm>
            <a:off x="715100" y="445025"/>
            <a:ext cx="8142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2 </a:t>
            </a:r>
            <a:endParaRPr/>
          </a:p>
        </p:txBody>
      </p:sp>
      <p:sp>
        <p:nvSpPr>
          <p:cNvPr id="1236" name="Google Shape;1236;p36"/>
          <p:cNvSpPr txBox="1"/>
          <p:nvPr/>
        </p:nvSpPr>
        <p:spPr>
          <a:xfrm>
            <a:off x="715100" y="1386050"/>
            <a:ext cx="7716900" cy="30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Part of User Interface 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○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Part of Create interface design with 3 islands (9.5/13)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○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Storyboard modules (5)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○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Create educational modules about ducks (13)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Security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○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Link users securely to donation page (5)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○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Create password requirements (1)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 Guntur"/>
              <a:buChar char="●"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Website Testing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ind Guntur"/>
                <a:ea typeface="Hind Guntur"/>
                <a:cs typeface="Hind Guntur"/>
                <a:sym typeface="Hind Guntur"/>
              </a:rPr>
              <a:t>Total of 24.5 / 49</a:t>
            </a:r>
            <a:endParaRPr sz="1200">
              <a:solidFill>
                <a:schemeClr val="dk1"/>
              </a:solidFill>
              <a:latin typeface="Hind Guntur"/>
              <a:ea typeface="Hind Guntur"/>
              <a:cs typeface="Hind Guntur"/>
              <a:sym typeface="Hind Guntur"/>
            </a:endParaRPr>
          </a:p>
        </p:txBody>
      </p:sp>
      <p:pic>
        <p:nvPicPr>
          <p:cNvPr id="1237" name="Google Shape;1237;p36"/>
          <p:cNvPicPr preferRelativeResize="0"/>
          <p:nvPr/>
        </p:nvPicPr>
        <p:blipFill rotWithShape="1">
          <a:blip r:embed="rId3">
            <a:alphaModFix/>
          </a:blip>
          <a:srcRect b="874" l="0" r="0" t="864"/>
          <a:stretch/>
        </p:blipFill>
        <p:spPr>
          <a:xfrm>
            <a:off x="5462578" y="1017725"/>
            <a:ext cx="3347451" cy="300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by Ducks Theme by Slidesgo">
  <a:themeElements>
    <a:clrScheme name="Simple Light">
      <a:dk1>
        <a:srgbClr val="1A1741"/>
      </a:dk1>
      <a:lt1>
        <a:srgbClr val="C8EDFF"/>
      </a:lt1>
      <a:dk2>
        <a:srgbClr val="97DCFC"/>
      </a:dk2>
      <a:lt2>
        <a:srgbClr val="FFFFFF"/>
      </a:lt2>
      <a:accent1>
        <a:srgbClr val="67E6C1"/>
      </a:accent1>
      <a:accent2>
        <a:srgbClr val="339974"/>
      </a:accent2>
      <a:accent3>
        <a:srgbClr val="B3653E"/>
      </a:accent3>
      <a:accent4>
        <a:srgbClr val="B88150"/>
      </a:accent4>
      <a:accent5>
        <a:srgbClr val="F4C606"/>
      </a:accent5>
      <a:accent6>
        <a:srgbClr val="FF9205"/>
      </a:accent6>
      <a:hlink>
        <a:srgbClr val="1A17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