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e4c4b30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e4c4b30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e4c4b30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e4c4b30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e4c4b30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e4c4b30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8ab5362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8ab5362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8ab5362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8ab5362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e4c4b30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e4c4b30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6425" y="3782300"/>
            <a:ext cx="56709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Brock Carey, Devin Duran, Anna Ramsamy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CSI 2300</a:t>
            </a: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 Final Project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December 14</a:t>
            </a:r>
            <a:r>
              <a:rPr baseline="30000" lang="en" sz="900"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, 2022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8300" y="860100"/>
            <a:ext cx="78474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Dissolved Organic Carbon: Fitting a Linear Model to Find Strong Predictors</a:t>
            </a:r>
            <a:endParaRPr b="1"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975"/>
            <a:ext cx="8520600" cy="31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Mountain pine beetles cause death of millions of acres of pine trees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many factors contributing to increased DOC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Dissolved Organic Carbon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 DOC in water sources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Harmful byproducts in drinking water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combined with chlorine and other disinfectants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Carcinogens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linear regression analysis to find predictors of DOC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selection using stepwise methods, LASSO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13" y="241575"/>
            <a:ext cx="2333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Methods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regressions for independent variables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Heatmap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Stepwise selections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Forwards, backwards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LASSO fit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linear regression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lasso variables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 between variables and mean dissolved organic carbon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Correlation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Heatmap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63" y="138113"/>
            <a:ext cx="68675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Lasso Fit Residual Plot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925" y="1478425"/>
            <a:ext cx="55841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Final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Selected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38" y="138100"/>
            <a:ext cx="68675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selected variables had biological correlations with DOC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Soil A fraction, # of wastewater point sources,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yearly average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temperature, maximum temperature during base flow months, mean elevation, and aspect predominant 3 (East)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Shockingly, the Mountain Pine Beetle variables were not chosen for any of the linear models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Lag between tree infestations and changes in DOC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environmental predictors were stronger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 not a key contributor to increased DOC levels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further exploration raised by the project is using non-linear modeling instead to decrease correlations between residuals and mean DOC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independent variables of the final model can be used as indicators for areas where DOC concentrations are likely higher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waste management facilities can specialize disinfectants to area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limit water contamination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