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5594c3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f5594c3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302449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302449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f6ff2b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f6ff2b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5594c3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f5594c3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61da1f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61da1f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6ff2b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6ff2b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e61da1f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e61da1f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61da1f6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e61da1f6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e61da1f6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e61da1f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f5594c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f5594c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f5594c3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f5594c3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f5594c3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f5594c3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Customer Experience: Leveraging Predictive Analytics for Payment Channel Optimization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Devin Duran and Russ Steil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5" y="207903"/>
            <a:ext cx="7784701" cy="45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train the model with data where we only keep the most important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select those with an importance of above 0.05 which are 'Tenure', 'Age', '</a:t>
            </a:r>
            <a:r>
              <a:rPr lang="en"/>
              <a:t>CHANNEL4_6M</a:t>
            </a:r>
            <a:r>
              <a:rPr lang="en"/>
              <a:t>', 'PAYMENTS_6M', 'CHANNEL4_</a:t>
            </a:r>
            <a:r>
              <a:rPr lang="en"/>
              <a:t>3</a:t>
            </a:r>
            <a:r>
              <a:rPr lang="en"/>
              <a:t>M', and 'LOGINS'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we also run a logistic regression with these features as well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-4913725" y="464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50" y="63725"/>
            <a:ext cx="7692476" cy="4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2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0" y="1224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this analysis, there was a lot of experimentation done with the classes and feature importances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the most part, setting thresholds for feature importance leads to a minimal change in the model’s metrics, suggesting that every feature appears to contribute to the </a:t>
            </a:r>
            <a:r>
              <a:rPr lang="en"/>
              <a:t>likelihood of a customer making a service call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of the models however were prone to evaluation bias and overfitting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Metrics had very high accuracies, but very low F1-scores, brought down by either a bad precision or bad recall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Most likely due to high dimensionality; models with only the important features did not have this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Since, our priority to is to maximize recall, our analysis shows that the random forests with undersampling and logistic regression are the best models for this situation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68475" y="835600"/>
            <a:ext cx="7246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Need more service call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 a dataset containing customers for an insurance company who have a bill due in the next five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 a predictive model for this insurance company to see how likely a customer is to make a service payment call in the </a:t>
            </a:r>
            <a:r>
              <a:rPr lang="en"/>
              <a:t>next</a:t>
            </a:r>
            <a:r>
              <a:rPr lang="en"/>
              <a:t> five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predictive model we will use is random forests, and we will perform data wrangling and frequently adjust the hyperparameters of the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6392725" y="1784300"/>
            <a:ext cx="1575000" cy="129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-2947375" y="5645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28275" y="1784300"/>
            <a:ext cx="1575000" cy="129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46625" y="2180275"/>
            <a:ext cx="133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Clean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592150" y="1784300"/>
            <a:ext cx="1575000" cy="129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625150" y="2054975"/>
            <a:ext cx="1575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Find Feature Importances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522025" y="1784300"/>
            <a:ext cx="1575000" cy="129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640375" y="1934500"/>
            <a:ext cx="133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Undersample and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Oversample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561300" y="1934500"/>
            <a:ext cx="133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Train Logistic Regression Model, Undersampled RF, Oversampled RF, and Imbalanced RF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203050" y="2239475"/>
            <a:ext cx="500700" cy="3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097650" y="2239475"/>
            <a:ext cx="500700" cy="3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060600" y="2234900"/>
            <a:ext cx="500700" cy="3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 and Cleansing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import the packages we need load in our dataset containing 130,086 observations and 29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target variable is ‘Call_Flag’ which contains values of 0 or 1, representing if a customer made a service payment call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drop redundant features and take care of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remove ‘EVENT1_30_FLAG’ because all of the values are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remove ‘DATE_FOR’ since there are only five dates that don’t </a:t>
            </a:r>
            <a:r>
              <a:rPr lang="en"/>
              <a:t>really seem to match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Imbalance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cleansing the data, we print the value counts of the ‘Call_Flag’ feature only to notice massive imbalance between the two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130,086 customers, 125,322 do not make a service payment call while </a:t>
            </a:r>
            <a:r>
              <a:rPr lang="en"/>
              <a:t>only</a:t>
            </a:r>
            <a:r>
              <a:rPr lang="en"/>
              <a:t> 4764 customers make a service payment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combat this using techniques of undersampling and oversampling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to fix the problem of class imbalance is by undersampling which involves removing observations from </a:t>
            </a:r>
            <a:r>
              <a:rPr lang="en"/>
              <a:t>the majority class until the two are balanced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LabelEncoder on the categorical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categorical variables to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Random Undersampling as our technique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technique is TOMEK which removes instances from the majority class in pairs of close instances of opposite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use this due to the high dimensionality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continuous variables we normalize the data using StandardScaler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drop any features that are still categorical after resampling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29475" y="1017800"/>
            <a:ext cx="74994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balancing technique is oversampling which is adding observations to the minority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type of oversampling that we can use is SMOTE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data for the minority class by picking a point from the minority class and running KNN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run OneHotEncoder on our categorical features and once again use StandardScaler on our continuous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OneHotEncoder - </a:t>
            </a:r>
            <a:r>
              <a:rPr lang="en"/>
              <a:t>Takes these features and converts them into numerical format via multiple new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 is very prone to overfitting however, especially with the amount of class imbalance present in this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of this, we do not run it with different feature importance thresholds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run random forests with the scaled continuous features, encoded categorical features, and no temporal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take the accuracy, precision, recall, and F1 score for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will create a visualization that illustrates the importance for each of the data’s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this for both undersampled and oversampled data, as well as </a:t>
            </a:r>
            <a:r>
              <a:rPr lang="en"/>
              <a:t>the original data and the model addressed for class imbalance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Feature Importances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run a decision tree model on training data (split at 75%) with 100 estimators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use a feature importance threshold of 0.05 to determine top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