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659" y="-1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208CA-6AA4-494B-925E-E4D1AFCE2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AB3B99-4D15-4D1E-BD83-02766DD47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0DA83-8096-4166-B8F1-92EF3580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B889E-E876-4891-A0B1-EA6677F6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6BD26-8D2B-407A-8C45-EFFD85BC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8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10BC5-EBBE-4753-9B36-CE368DB5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7BCACE-4328-4A49-A6C9-FC81A029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45D0A-5AAD-4612-9617-A05851F6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E753A-814A-4281-AEBC-3DB979E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541E8E-2846-4652-9957-8F5D59C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D2DE93-806D-4C0F-BB66-C41BC848A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6FF0CE-0FB1-4225-91D8-78874702C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2EC2C1-3FB6-4457-A496-F82665A8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3E688-E60C-4A15-B022-9C9BFEF9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60FDE-0389-4646-A904-31368F76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9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78045-6E8B-44F4-8280-38FCCAB3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8F57F-F61A-472D-9B46-E0173E41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C6A73-1E54-4FF2-8A0D-D0BDC404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ECB70A-A381-4D10-8FC8-3C18AFA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DDBF0-4A4C-4B71-9483-CBAA84B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8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89141-AC26-4443-9190-5BA2BB85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E3A6A3-7DDA-435D-8A6D-0DDDD5FA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2FE0C-E1DF-4057-B1A0-A4460DB7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04E7F-047F-484E-993C-6E924610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CA3C8-AB48-49E9-AB83-C00D820E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0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27D8E-AE42-4576-A6F3-43F9B27D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B035E-CF47-4DAE-A76A-742AAA995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935E5D-534C-4637-B162-36823668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8818D-2EFB-4982-84C4-4AD7862D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CF3159-AD31-4FBC-AEA5-2F072A70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81B524-DFCB-4788-A222-77121AA0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27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4F3D9-C226-4405-9318-8FB47F6D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171350-C418-41CE-B51A-79178248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FD2ABB-D647-4963-BF8F-92D42B11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16DB97-674D-42AC-BD50-16471FAC5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71219B-98C6-4D29-9DC3-7C1A5EC5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301A46-1614-483E-9146-0590EBDF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CB3E6A-B7B9-4CAC-B6CB-A6E7CEA2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A16A1-3621-4E4F-A8D9-E5E6FC1E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2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AFDBA-BE7E-4DC2-86F6-8A268C1B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8B39A2-3915-4330-9B07-8B49FF3E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70469B-490B-4824-8CF1-D50DA455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2F3556-75B5-4641-914A-59951796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79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58B1E1-CB90-4315-B99C-FAE12935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C57E3E-F707-4632-8C80-46252B09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28AC06-ABFE-411F-9229-0610C3D8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7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92786-8F89-4CD3-B266-8A3D9E00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9BEA7-3AA0-4DFB-AF3D-4CEA0E8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6FC569-142D-46EB-8095-D8FB5305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AC77D2-7B1F-47A5-9E3A-C8CE0816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0FE78B-F581-4606-840E-4E747DC6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D07A00-C906-4E49-9D6C-7A18ACD8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17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7DD65-6F24-4113-967A-E1FB2296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8CE3F3-DFF9-47E7-A9AE-C9CFAE422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158972-596C-4ACE-A6D4-81379ACE0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90559F-EA1F-4C02-BECD-391DDFEE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84470-880F-432E-8C43-323BD458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F8E6A0-319E-48F0-ACC1-350EA321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61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235493-C21C-423C-A898-1D6C6242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A28835-AD88-42AC-8538-BFF7C09F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BF970-D651-48BE-ABE5-ACCE752B2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856E-0C47-4DDA-AFB4-B78B27313EFE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3819C-84F7-445F-8C29-F812498ED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C0D318-00F5-44A8-9764-64462B32B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6330-1766-414E-B941-B98BD4E9A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70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13F15-EB13-47D4-BCA5-65B5F7B5A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7FCC47-F438-44D5-8CA1-75E37424B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186E3A-D884-4070-894B-0A1CB6CA3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0" r="10245"/>
          <a:stretch/>
        </p:blipFill>
        <p:spPr>
          <a:xfrm>
            <a:off x="5095875" y="2159159"/>
            <a:ext cx="2009775" cy="253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8A71CDE-FFEE-41AD-A1BB-E221773A88E0}"/>
              </a:ext>
            </a:extLst>
          </p:cNvPr>
          <p:cNvSpPr/>
          <p:nvPr/>
        </p:nvSpPr>
        <p:spPr>
          <a:xfrm rot="10800000">
            <a:off x="5156200" y="4689951"/>
            <a:ext cx="1884680" cy="8351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4563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JUNIUS</dc:creator>
  <cp:lastModifiedBy>Alexandre JUNIUS</cp:lastModifiedBy>
  <cp:revision>2</cp:revision>
  <dcterms:created xsi:type="dcterms:W3CDTF">2019-11-22T10:43:33Z</dcterms:created>
  <dcterms:modified xsi:type="dcterms:W3CDTF">2019-11-22T14:39:48Z</dcterms:modified>
</cp:coreProperties>
</file>