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analysis on stock </a:t>
            </a:r>
            <a:r>
              <a:rPr lang="en-IN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portifolio</a:t>
            </a:r>
            <a:r>
              <a:rPr lang="en-IN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                  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7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</a:t>
            </a:r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 detection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the help of  z-score calculation we remove some of the </a:t>
            </a:r>
            <a:r>
              <a:rPr lang="en-IN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outliers.if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z-score greater than some threshold(3).then we consider it as outliers and we removed it from dataset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7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features are positively correlated so we assume that every feature is contributing  for evaluating parameters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IN" sz="40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Linear regression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applied regression model to show the relation between features and dependent variables.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applied this model 6 times for all parameters.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Y=b0+b1X1+b2X2+………..+</a:t>
            </a:r>
            <a:r>
              <a:rPr lang="en-IN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bpXp+e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3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Test of assumptions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	</a:t>
            </a:r>
            <a:r>
              <a:rPr lang="en-I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Linearity</a:t>
            </a:r>
          </a:p>
          <a:p>
            <a:pPr marL="0" indent="0"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should check linearity for each feature and evaluation parameter(Partial Residual Plots). linearity satisfies in given data.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8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                             </a:t>
            </a:r>
            <a:r>
              <a:rPr lang="en-IN" sz="3000" dirty="0" smtClean="0"/>
              <a:t>                 </a:t>
            </a:r>
            <a:r>
              <a:rPr lang="en-IN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HOMOSCEDASTICITY</a:t>
            </a:r>
          </a:p>
          <a:p>
            <a:pPr lvl="0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To check homoscedasticity, we plot the residuals vs predicted values/fitted values. 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If we see any kind of funnel shape, we can say that there is </a:t>
            </a:r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heteroscedasticity.</a:t>
            </a:r>
          </a:p>
          <a:p>
            <a:pPr lvl="0"/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given data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The points are random. which confirms that there is homoscedasticity. </a:t>
            </a:r>
          </a:p>
          <a:p>
            <a:pPr lvl="0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It means that the variance of Y across all X is   same.  - We can conclude that, Homoscedasticity condition hold in this case. </a:t>
            </a:r>
          </a:p>
          <a:p>
            <a:pPr marL="0" indent="0">
              <a:buNone/>
            </a:pPr>
            <a:endParaRPr lang="en-IN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6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                             </a:t>
            </a:r>
            <a: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UNCORRELATED ERRORS</a:t>
            </a:r>
          </a:p>
          <a:p>
            <a:pPr marL="0" indent="0">
              <a:buNone/>
            </a:pP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 observe, there exists correlation/pattern between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errors for given dataset. 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 can also check this condition using the Durbin-Watson test:  </a:t>
            </a:r>
          </a:p>
          <a:p>
            <a:pPr lvl="5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If DW = 2, then there is no correlation. </a:t>
            </a:r>
          </a:p>
          <a:p>
            <a:pPr lvl="5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If DW &lt; 2, then the errors are positively correlated. </a:t>
            </a:r>
          </a:p>
          <a:p>
            <a:pPr lvl="5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If DW &gt; 2, then the errors are negatively correlated. </a:t>
            </a:r>
          </a:p>
          <a:p>
            <a:pPr marL="0" indent="0">
              <a:buNone/>
            </a:pP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3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According to the test, we can say that for first 4 evaluation parameters errors are positively correlated and remaining are negatively correlated.</a:t>
            </a:r>
          </a:p>
          <a:p>
            <a:pPr lvl="3"/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However, this is a point estimate for perfect un- correlation of errors (DW=2). So, we won’t get DW as 2 on real data. If it around 2, then we can conclude that the errors are uncorrelated. </a:t>
            </a:r>
          </a:p>
          <a:p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4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</a:t>
            </a:r>
            <a: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NORMALITY OF ERRORS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 observe the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plots for the errors,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 can conclude that the errors are following a Normal distribution, because the plot shows the fluctuation around the line and there is not much deviation. The graphs are linear. </a:t>
            </a:r>
          </a:p>
          <a:p>
            <a:pPr marL="0" indent="0">
              <a:buNone/>
            </a:pP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ll test of assumptions satisfies so we can proceed with linear regression model. For better results we apply  </a:t>
            </a:r>
            <a:r>
              <a:rPr lang="en-IN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, linear ridge regression, linear lasso regression, decision trees the results are as follows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7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3449"/>
              </p:ext>
            </p:extLst>
          </p:nvPr>
        </p:nvGraphicFramePr>
        <p:xfrm>
          <a:off x="1069975" y="2120900"/>
          <a:ext cx="10058398" cy="447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Annual return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Excess return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Systematic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risk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Total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risk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Absolute win 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Rel.win 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Linear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0.701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0.671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0.081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0.306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0.504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0.662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svm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0.746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0.688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0.190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0.226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0.296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0.514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Linear regression ridge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0.682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0.625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0.103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0.297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0.354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0.4795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Linear regression lasso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-0.088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-1.272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0.476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dobe Fan Heiti Std B" panose="020B0700000000000000" pitchFamily="34" charset="-128"/>
                          <a:cs typeface="Calibri" panose="020F0502020204030204" pitchFamily="34" charset="0"/>
                        </a:rPr>
                        <a:t>0.580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71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members: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IN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Navya</a:t>
            </a:r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</a:p>
          <a:p>
            <a:pPr marL="0" indent="0">
              <a:buNone/>
            </a:pPr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B. Devi Neeharika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6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ABSTRACT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The main goal of this project is to extract the maximum knowledge from stock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portifolio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dataset. We apply linear regression model for this dataset and check all the assumptions here.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7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Loading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Check for normality of data.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Influential points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Splitting of data into train and test data and apply regression model.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Test of hypothesis based on P value (feature selection).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2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Test of assumptions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a. Linearity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b. Homoscedasticity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c. Normality of errors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d. Uncorrelated errors.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Goodness of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3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ndependent variables: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weight of the Large B/P concept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weight of the Large ROE concept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weight of the Large S/P concept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weight of the Large Return Rate in the last quarter concept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weight of the Large Market Value concept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weight of the Small systematic Risk concept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outputs are the investment performance indicators as follows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15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parameters: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Annual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Excess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Systematic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Risk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Risk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. Win Rate </a:t>
            </a:r>
          </a:p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. Win Rate</a:t>
            </a: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we have 6 evaluation parameters we applied liner regression model individually for each parameters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8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</a:t>
            </a:r>
            <a:r>
              <a:rPr lang="en-IN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normality of data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checked   normality using Q-Q plot  data fails normality.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 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regression, errors are assumed to follow a normal distribution with a mean of zero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So we need not bother about normality of data here.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12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</TotalTime>
  <Words>498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Fan Heiti Std B</vt:lpstr>
      <vt:lpstr>Arial</vt:lpstr>
      <vt:lpstr>Calibri</vt:lpstr>
      <vt:lpstr>Gautami</vt:lpstr>
      <vt:lpstr>Rockwell</vt:lpstr>
      <vt:lpstr>Rockwell Condensed</vt:lpstr>
      <vt:lpstr>Wingdings</vt:lpstr>
      <vt:lpstr>Wood Type</vt:lpstr>
      <vt:lpstr> analysis on stock portifolio DATA                   </vt:lpstr>
      <vt:lpstr>Group members:</vt:lpstr>
      <vt:lpstr>                     ABSTRACT</vt:lpstr>
      <vt:lpstr>              Methodology</vt:lpstr>
      <vt:lpstr>PowerPoint Presentation</vt:lpstr>
      <vt:lpstr>           about dataset</vt:lpstr>
      <vt:lpstr>PowerPoint Presentation</vt:lpstr>
      <vt:lpstr>PowerPoint Presentation</vt:lpstr>
      <vt:lpstr>        normality of data</vt:lpstr>
      <vt:lpstr>           outliers detection</vt:lpstr>
      <vt:lpstr>             CORRELATION</vt:lpstr>
      <vt:lpstr>                 MULTIple Linear regression</vt:lpstr>
      <vt:lpstr>   Test of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RESULTS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stock portifolio DATA</dc:title>
  <dc:creator>neeharika</dc:creator>
  <cp:lastModifiedBy>neeharika</cp:lastModifiedBy>
  <cp:revision>9</cp:revision>
  <dcterms:created xsi:type="dcterms:W3CDTF">2019-11-28T07:30:15Z</dcterms:created>
  <dcterms:modified xsi:type="dcterms:W3CDTF">2019-11-28T08:50:26Z</dcterms:modified>
</cp:coreProperties>
</file>