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1" r:id="rId5"/>
    <p:sldMasterId id="2147483748" r:id="rId6"/>
    <p:sldMasterId id="2147483705" r:id="rId7"/>
    <p:sldMasterId id="2147483759" r:id="rId8"/>
    <p:sldMasterId id="2147483653" r:id="rId9"/>
    <p:sldMasterId id="2147483770" r:id="rId10"/>
    <p:sldMasterId id="2147483788" r:id="rId11"/>
  </p:sldMasterIdLst>
  <p:notesMasterIdLst>
    <p:notesMasterId r:id="rId23"/>
  </p:notesMasterIdLst>
  <p:handoutMasterIdLst>
    <p:handoutMasterId r:id="rId24"/>
  </p:handoutMasterIdLst>
  <p:sldIdLst>
    <p:sldId id="352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</p:sldIdLst>
  <p:sldSz cx="9372600" cy="7086600"/>
  <p:notesSz cx="9296400" cy="7010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1pPr>
    <a:lvl2pPr marL="470230"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2pPr>
    <a:lvl3pPr marL="940460"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3pPr>
    <a:lvl4pPr marL="1410691"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4pPr>
    <a:lvl5pPr marL="1880921"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5pPr>
    <a:lvl6pPr marL="2351151" algn="l" defTabSz="940460" rtl="0" eaLnBrk="1" latinLnBrk="0" hangingPunct="1"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6pPr>
    <a:lvl7pPr marL="2821381" algn="l" defTabSz="940460" rtl="0" eaLnBrk="1" latinLnBrk="0" hangingPunct="1"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7pPr>
    <a:lvl8pPr marL="3291611" algn="l" defTabSz="940460" rtl="0" eaLnBrk="1" latinLnBrk="0" hangingPunct="1"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8pPr>
    <a:lvl9pPr marL="3761842" algn="l" defTabSz="940460" rtl="0" eaLnBrk="1" latinLnBrk="0" hangingPunct="1"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2926">
          <p15:clr>
            <a:srgbClr val="A4A3A4"/>
          </p15:clr>
        </p15:guide>
        <p15:guide id="2" orient="horz" pos="529">
          <p15:clr>
            <a:srgbClr val="A4A3A4"/>
          </p15:clr>
        </p15:guide>
        <p15:guide id="3" pos="738">
          <p15:clr>
            <a:srgbClr val="A4A3A4"/>
          </p15:clr>
        </p15:guide>
        <p15:guide id="4" pos="5756">
          <p15:clr>
            <a:srgbClr val="A4A3A4"/>
          </p15:clr>
        </p15:guide>
        <p15:guide id="5" pos="3592">
          <p15:clr>
            <a:srgbClr val="A4A3A4"/>
          </p15:clr>
        </p15:guide>
        <p15:guide id="6" pos="1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LV" initials="MLV" lastIdx="56" clrIdx="0"/>
  <p:cmAuthor id="1" name="Harlan Smith (Slalom)" initials="HS" lastIdx="7" clrIdx="1"/>
  <p:cmAuthor id="2" name="John Egerter" initials="JE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D00"/>
    <a:srgbClr val="146670"/>
    <a:srgbClr val="FF2400"/>
    <a:srgbClr val="E3302A"/>
    <a:srgbClr val="B7C0C8"/>
    <a:srgbClr val="FDEF20"/>
    <a:srgbClr val="003FFE"/>
    <a:srgbClr val="006685"/>
    <a:srgbClr val="79884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2" autoAdjust="0"/>
    <p:restoredTop sz="91453" autoAdjust="0"/>
  </p:normalViewPr>
  <p:slideViewPr>
    <p:cSldViewPr>
      <p:cViewPr varScale="1">
        <p:scale>
          <a:sx n="151" d="100"/>
          <a:sy n="151" d="100"/>
        </p:scale>
        <p:origin x="3128" y="200"/>
      </p:cViewPr>
      <p:guideLst>
        <p:guide orient="horz" pos="2926"/>
        <p:guide orient="horz" pos="529"/>
        <p:guide pos="738"/>
        <p:guide pos="5756"/>
        <p:guide pos="3592"/>
        <p:guide pos="148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62BF2898-A428-4023-8BAE-7BC629D3CBDF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F0EBD76C-AED5-42A5-8ACB-7967A40966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8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960" y="0"/>
            <a:ext cx="402844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44513"/>
            <a:ext cx="3505200" cy="2649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520" y="3349414"/>
            <a:ext cx="6817360" cy="311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20933"/>
            <a:ext cx="402844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960" y="6620933"/>
            <a:ext cx="402844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8B63FE32-2DC4-4B3A-BB15-20C1F06B4D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9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1pPr>
    <a:lvl2pPr marL="4702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2pPr>
    <a:lvl3pPr marL="9404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3pPr>
    <a:lvl4pPr marL="14106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4pPr>
    <a:lvl5pPr marL="188092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5pPr>
    <a:lvl6pPr marL="2351151" algn="l" defTabSz="9404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9404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9404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9404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2.jpeg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7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4"/>
          <p:cNvSpPr>
            <a:spLocks noChangeArrowheads="1"/>
          </p:cNvSpPr>
          <p:nvPr userDrawn="1"/>
        </p:nvSpPr>
        <p:spPr bwMode="auto">
          <a:xfrm>
            <a:off x="229434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8" name="Picture 14" descr="pattern_1_corner_382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50646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0525" y="3284115"/>
            <a:ext cx="7966710" cy="1519026"/>
          </a:xfrm>
          <a:prstGeom prst="rect">
            <a:avLst/>
          </a:prstGeom>
        </p:spPr>
        <p:txBody>
          <a:bodyPr lIns="94046" tIns="47023" rIns="94046" bIns="47023"/>
          <a:lstStyle>
            <a:lvl1pPr algn="l">
              <a:defRPr lang="en-US" sz="5600" kern="1200" dirty="0" smtClean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0525" y="589281"/>
            <a:ext cx="4451985" cy="39370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2500" kern="1200" dirty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470230" indent="0" algn="ctr">
              <a:buNone/>
              <a:defRPr/>
            </a:lvl2pPr>
            <a:lvl3pPr marL="940460" indent="0" algn="ctr">
              <a:buNone/>
              <a:defRPr/>
            </a:lvl3pPr>
            <a:lvl4pPr marL="1410691" indent="0" algn="ctr">
              <a:buNone/>
              <a:defRPr/>
            </a:lvl4pPr>
            <a:lvl5pPr marL="1880921" indent="0" algn="ctr">
              <a:buNone/>
              <a:defRPr/>
            </a:lvl5pPr>
            <a:lvl6pPr marL="2351151" indent="0" algn="ctr">
              <a:buNone/>
              <a:defRPr/>
            </a:lvl6pPr>
            <a:lvl7pPr marL="2821381" indent="0" algn="ctr">
              <a:buNone/>
              <a:defRPr/>
            </a:lvl7pPr>
            <a:lvl8pPr marL="3291611" indent="0" algn="ctr">
              <a:buNone/>
              <a:defRPr/>
            </a:lvl8pPr>
            <a:lvl9pPr marL="3761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34315" y="5313681"/>
            <a:ext cx="2577465" cy="513079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67990" y="5326379"/>
            <a:ext cx="5857875" cy="47244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84A927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426" y="1889761"/>
            <a:ext cx="5239544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889761"/>
            <a:ext cx="3202305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F4472-7794-4674-8FB4-DC34D5860B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E390E-7BB6-47E5-81CD-47848E4863E4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7095" y="1889760"/>
            <a:ext cx="5623560" cy="3622041"/>
          </a:xfrm>
        </p:spPr>
        <p:txBody>
          <a:bodyPr/>
          <a:lstStyle>
            <a:lvl1pPr marL="0" indent="0">
              <a:buNone/>
              <a:defRPr sz="3300"/>
            </a:lvl1pPr>
            <a:lvl2pPr marL="470230" indent="0">
              <a:buNone/>
              <a:defRPr sz="2900"/>
            </a:lvl2pPr>
            <a:lvl3pPr marL="940460" indent="0">
              <a:buNone/>
              <a:defRPr sz="2500"/>
            </a:lvl3pPr>
            <a:lvl4pPr marL="1410691" indent="0">
              <a:buNone/>
              <a:defRPr sz="2100"/>
            </a:lvl4pPr>
            <a:lvl5pPr marL="1880921" indent="0">
              <a:buNone/>
              <a:defRPr sz="2100"/>
            </a:lvl5pPr>
            <a:lvl6pPr marL="2351151" indent="0">
              <a:buNone/>
              <a:defRPr sz="2100"/>
            </a:lvl6pPr>
            <a:lvl7pPr marL="2821381" indent="0">
              <a:buNone/>
              <a:defRPr sz="2100"/>
            </a:lvl7pPr>
            <a:lvl8pPr marL="3291611" indent="0">
              <a:buNone/>
              <a:defRPr sz="2100"/>
            </a:lvl8pPr>
            <a:lvl9pPr marL="376184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7095" y="5546249"/>
            <a:ext cx="5623560" cy="831691"/>
          </a:xfrm>
        </p:spPr>
        <p:txBody>
          <a:bodyPr/>
          <a:lstStyle>
            <a:lvl1pPr marL="0" indent="0" algn="ctr">
              <a:buNone/>
              <a:defRPr sz="1400"/>
            </a:lvl1pPr>
            <a:lvl2pPr marL="470230" indent="0">
              <a:buNone/>
              <a:defRPr sz="1200"/>
            </a:lvl2pPr>
            <a:lvl3pPr marL="940460" indent="0">
              <a:buNone/>
              <a:defRPr sz="1000"/>
            </a:lvl3pPr>
            <a:lvl4pPr marL="1410691" indent="0">
              <a:buNone/>
              <a:defRPr sz="900"/>
            </a:lvl4pPr>
            <a:lvl5pPr marL="1880921" indent="0">
              <a:buNone/>
              <a:defRPr sz="900"/>
            </a:lvl5pPr>
            <a:lvl6pPr marL="2351151" indent="0">
              <a:buNone/>
              <a:defRPr sz="900"/>
            </a:lvl6pPr>
            <a:lvl7pPr marL="2821381" indent="0">
              <a:buNone/>
              <a:defRPr sz="900"/>
            </a:lvl7pPr>
            <a:lvl8pPr marL="3291611" indent="0">
              <a:buNone/>
              <a:defRPr sz="900"/>
            </a:lvl8pPr>
            <a:lvl9pPr marL="37618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1709-7201-4EB4-8038-D3E7228F16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FA825-73CF-47FB-A178-B7700182B78D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0" y="1889760"/>
            <a:ext cx="8669655" cy="4566920"/>
          </a:xfrm>
        </p:spPr>
        <p:txBody>
          <a:bodyPr vert="vert27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4AB92-33DE-432E-ABAA-576965E2B5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9DABD-35FF-4450-8017-75E51BE00EBA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372600" cy="2125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12420" y="314960"/>
            <a:ext cx="8825865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7CFEE-8FD2-4338-BDB0-59B5F5E055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43C646-9D79-4C69-A168-0B562920A221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84A927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9" name="Picture 2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8630" y="3464560"/>
            <a:ext cx="8357235" cy="149606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0525" y="393700"/>
            <a:ext cx="7956947" cy="866140"/>
          </a:xfrm>
        </p:spPr>
        <p:txBody>
          <a:bodyPr anchor="ctr"/>
          <a:lstStyle>
            <a:lvl1pPr marL="0" indent="0">
              <a:lnSpc>
                <a:spcPct val="30000"/>
              </a:lnSpc>
              <a:spcBef>
                <a:spcPct val="50000"/>
              </a:spcBef>
              <a:buFontTx/>
              <a:buNone/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68630" y="5196840"/>
            <a:ext cx="351472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39565" y="5196840"/>
            <a:ext cx="476440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420" y="1968500"/>
            <a:ext cx="8747760" cy="46456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5DA96-51A4-4C65-B148-291024B04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73A98-2FEB-4AC7-B92B-B1366EA61F61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w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90525" y="2047240"/>
            <a:ext cx="8513445" cy="1889760"/>
          </a:xfrm>
        </p:spPr>
        <p:txBody>
          <a:bodyPr anchor="ctr"/>
          <a:lstStyle>
            <a:lvl1pPr algn="ctr"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390525" y="4015740"/>
            <a:ext cx="8513445" cy="2047240"/>
          </a:xfrm>
        </p:spPr>
        <p:txBody>
          <a:bodyPr anchor="ctr"/>
          <a:lstStyle>
            <a:lvl1pPr algn="ctr">
              <a:defRPr sz="21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3B0EB-DD93-44E5-B6BD-6B2B64861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C1710-2A3C-4206-A299-141EDC03E0D3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0" y="1889760"/>
            <a:ext cx="4295775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89760"/>
            <a:ext cx="4412933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F37AD-508C-44FB-9E56-3F0B8B265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71AB6-F8FB-4D89-A0ED-40D4CB5CD522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e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3793"/>
            <a:ext cx="8591550" cy="8973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181100"/>
            <a:ext cx="4141193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" y="1889761"/>
            <a:ext cx="4141193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4406" y="1181100"/>
            <a:ext cx="4142819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51" y="1889761"/>
            <a:ext cx="4142819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107F2-B315-4CE0-A663-08E4E9FF57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051A7-7695-4ECB-ACD5-1AE2E611A93A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e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34315" y="1732280"/>
            <a:ext cx="8903970" cy="2362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D5F69E-4AAC-4310-BC0A-9122EEF4DF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C10293-F638-4A3F-A808-859E635ECF7D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84A927"/>
          </a:solidFill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7" name="Picture 14" descr="pattern_1_corner_38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42510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5" y="3284115"/>
            <a:ext cx="7966710" cy="1519026"/>
          </a:xfrm>
          <a:prstGeom prst="rect">
            <a:avLst/>
          </a:prstGeom>
        </p:spPr>
        <p:txBody>
          <a:bodyPr lIns="94046" tIns="47023" rIns="94046" bIns="47023"/>
          <a:lstStyle>
            <a:lvl1pPr algn="l">
              <a:defRPr lang="en-US" sz="5600" kern="1200" dirty="0" smtClean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589281"/>
            <a:ext cx="4451985" cy="39370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2500" kern="1200" dirty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470230" indent="0" algn="ctr">
              <a:buNone/>
              <a:defRPr/>
            </a:lvl2pPr>
            <a:lvl3pPr marL="940460" indent="0" algn="ctr">
              <a:buNone/>
              <a:defRPr/>
            </a:lvl3pPr>
            <a:lvl4pPr marL="1410691" indent="0" algn="ctr">
              <a:buNone/>
              <a:defRPr/>
            </a:lvl4pPr>
            <a:lvl5pPr marL="1880921" indent="0" algn="ctr">
              <a:buNone/>
              <a:defRPr/>
            </a:lvl5pPr>
            <a:lvl6pPr marL="2351151" indent="0" algn="ctr">
              <a:buNone/>
              <a:defRPr/>
            </a:lvl6pPr>
            <a:lvl7pPr marL="2821381" indent="0" algn="ctr">
              <a:buNone/>
              <a:defRPr/>
            </a:lvl7pPr>
            <a:lvl8pPr marL="3291611" indent="0" algn="ctr">
              <a:buNone/>
              <a:defRPr/>
            </a:lvl8pPr>
            <a:lvl9pPr marL="3761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34315" y="5313681"/>
            <a:ext cx="2577465" cy="513079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006685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67990" y="5326379"/>
            <a:ext cx="5857875" cy="47244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84A927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426" y="1889761"/>
            <a:ext cx="5239544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889761"/>
            <a:ext cx="3202305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7CB29-592C-4F5A-AA97-40CA58949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9086E-E14F-4994-9438-473D2F067B63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7095" y="1889760"/>
            <a:ext cx="5623560" cy="3622041"/>
          </a:xfrm>
        </p:spPr>
        <p:txBody>
          <a:bodyPr/>
          <a:lstStyle>
            <a:lvl1pPr marL="0" indent="0">
              <a:buNone/>
              <a:defRPr sz="3300"/>
            </a:lvl1pPr>
            <a:lvl2pPr marL="470230" indent="0">
              <a:buNone/>
              <a:defRPr sz="2900"/>
            </a:lvl2pPr>
            <a:lvl3pPr marL="940460" indent="0">
              <a:buNone/>
              <a:defRPr sz="2500"/>
            </a:lvl3pPr>
            <a:lvl4pPr marL="1410691" indent="0">
              <a:buNone/>
              <a:defRPr sz="2100"/>
            </a:lvl4pPr>
            <a:lvl5pPr marL="1880921" indent="0">
              <a:buNone/>
              <a:defRPr sz="2100"/>
            </a:lvl5pPr>
            <a:lvl6pPr marL="2351151" indent="0">
              <a:buNone/>
              <a:defRPr sz="2100"/>
            </a:lvl6pPr>
            <a:lvl7pPr marL="2821381" indent="0">
              <a:buNone/>
              <a:defRPr sz="2100"/>
            </a:lvl7pPr>
            <a:lvl8pPr marL="3291611" indent="0">
              <a:buNone/>
              <a:defRPr sz="2100"/>
            </a:lvl8pPr>
            <a:lvl9pPr marL="376184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7095" y="5546249"/>
            <a:ext cx="5623560" cy="831691"/>
          </a:xfrm>
        </p:spPr>
        <p:txBody>
          <a:bodyPr/>
          <a:lstStyle>
            <a:lvl1pPr marL="0" indent="0" algn="ctr">
              <a:buNone/>
              <a:defRPr sz="1400"/>
            </a:lvl1pPr>
            <a:lvl2pPr marL="470230" indent="0">
              <a:buNone/>
              <a:defRPr sz="1200"/>
            </a:lvl2pPr>
            <a:lvl3pPr marL="940460" indent="0">
              <a:buNone/>
              <a:defRPr sz="1000"/>
            </a:lvl3pPr>
            <a:lvl4pPr marL="1410691" indent="0">
              <a:buNone/>
              <a:defRPr sz="900"/>
            </a:lvl4pPr>
            <a:lvl5pPr marL="1880921" indent="0">
              <a:buNone/>
              <a:defRPr sz="900"/>
            </a:lvl5pPr>
            <a:lvl6pPr marL="2351151" indent="0">
              <a:buNone/>
              <a:defRPr sz="900"/>
            </a:lvl6pPr>
            <a:lvl7pPr marL="2821381" indent="0">
              <a:buNone/>
              <a:defRPr sz="900"/>
            </a:lvl7pPr>
            <a:lvl8pPr marL="3291611" indent="0">
              <a:buNone/>
              <a:defRPr sz="900"/>
            </a:lvl8pPr>
            <a:lvl9pPr marL="37618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DD7E8-4DD2-401B-B411-110B88281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59FE8-0E48-4DEE-AA1C-C9AC9C29DE93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0" y="1889760"/>
            <a:ext cx="8669655" cy="4566920"/>
          </a:xfrm>
        </p:spPr>
        <p:txBody>
          <a:bodyPr vert="vert27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97598-C712-4F9A-9BFA-817E2F1DA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FFED-654D-41D1-BB72-FF0B144DA8E8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372600" cy="2125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12420" y="314960"/>
            <a:ext cx="8825865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88AF5C-A1D3-43AB-81F9-2C70334991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94E07-1228-427A-ACF1-906D612CE95B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DE622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9" name="Picture 2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8630" y="3464560"/>
            <a:ext cx="8357235" cy="149606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0525" y="393700"/>
            <a:ext cx="7956947" cy="866140"/>
          </a:xfrm>
        </p:spPr>
        <p:txBody>
          <a:bodyPr anchor="ctr"/>
          <a:lstStyle>
            <a:lvl1pPr marL="0" indent="0">
              <a:lnSpc>
                <a:spcPct val="30000"/>
              </a:lnSpc>
              <a:spcBef>
                <a:spcPct val="50000"/>
              </a:spcBef>
              <a:buFontTx/>
              <a:buNone/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68630" y="5196840"/>
            <a:ext cx="351472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39565" y="5196840"/>
            <a:ext cx="476440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420" y="1968500"/>
            <a:ext cx="8747760" cy="46456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E91EA-451A-484F-8E23-2475674AF4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3A72B-6E55-4AEE-8306-1C344E0A68A5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w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90525" y="2047240"/>
            <a:ext cx="8513445" cy="1889760"/>
          </a:xfrm>
        </p:spPr>
        <p:txBody>
          <a:bodyPr anchor="ctr"/>
          <a:lstStyle>
            <a:lvl1pPr algn="ctr"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390525" y="4015740"/>
            <a:ext cx="8513445" cy="2047240"/>
          </a:xfrm>
        </p:spPr>
        <p:txBody>
          <a:bodyPr anchor="ctr"/>
          <a:lstStyle>
            <a:lvl1pPr algn="ctr">
              <a:defRPr sz="21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18364-6185-445F-9693-07CC627F0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31DA8-56CB-480C-BD9F-30A9727BCC14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0" y="1889760"/>
            <a:ext cx="4295775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89760"/>
            <a:ext cx="4412933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BD08-86B8-44AA-9C85-090EF237A8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616D1-EB7F-4C14-8567-7B38DE872D20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Orang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3793"/>
            <a:ext cx="8591550" cy="8973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181100"/>
            <a:ext cx="4141193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" y="1889761"/>
            <a:ext cx="4141193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4406" y="1181100"/>
            <a:ext cx="4142819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51" y="1889761"/>
            <a:ext cx="4142819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D26E8-A7B6-446F-A773-B040EB8595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4AFA2-1866-467D-83FE-591CC235479A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rang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34315" y="1732280"/>
            <a:ext cx="8903970" cy="2362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23C151-B5E4-4A94-9132-4B4CB6DE1B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85572B-7E25-4837-9319-5D281A50CB15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DE6225"/>
          </a:solidFill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7" name="Picture 14" descr="pattern_1_corner_38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42510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5" y="3284115"/>
            <a:ext cx="7966710" cy="1519026"/>
          </a:xfrm>
          <a:prstGeom prst="rect">
            <a:avLst/>
          </a:prstGeom>
        </p:spPr>
        <p:txBody>
          <a:bodyPr lIns="94046" tIns="47023" rIns="94046" bIns="47023"/>
          <a:lstStyle>
            <a:lvl1pPr algn="l">
              <a:defRPr lang="en-US" sz="5600" kern="1200" dirty="0" smtClean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589281"/>
            <a:ext cx="4451985" cy="39370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2500" kern="1200" dirty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470230" indent="0" algn="ctr">
              <a:buNone/>
              <a:defRPr/>
            </a:lvl2pPr>
            <a:lvl3pPr marL="940460" indent="0" algn="ctr">
              <a:buNone/>
              <a:defRPr/>
            </a:lvl3pPr>
            <a:lvl4pPr marL="1410691" indent="0" algn="ctr">
              <a:buNone/>
              <a:defRPr/>
            </a:lvl4pPr>
            <a:lvl5pPr marL="1880921" indent="0" algn="ctr">
              <a:buNone/>
              <a:defRPr/>
            </a:lvl5pPr>
            <a:lvl6pPr marL="2351151" indent="0" algn="ctr">
              <a:buNone/>
              <a:defRPr/>
            </a:lvl6pPr>
            <a:lvl7pPr marL="2821381" indent="0" algn="ctr">
              <a:buNone/>
              <a:defRPr/>
            </a:lvl7pPr>
            <a:lvl8pPr marL="3291611" indent="0" algn="ctr">
              <a:buNone/>
              <a:defRPr/>
            </a:lvl8pPr>
            <a:lvl9pPr marL="3761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34315" y="5313681"/>
            <a:ext cx="2577465" cy="513079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006685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67990" y="5326379"/>
            <a:ext cx="5857875" cy="47244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84A927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426" y="1889761"/>
            <a:ext cx="5239544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889761"/>
            <a:ext cx="3202305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78A2-6FE0-430A-9E6E-2A3D839450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B6840-95C5-42A1-83DB-D9D3B786F938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7095" y="1889760"/>
            <a:ext cx="5623560" cy="3622041"/>
          </a:xfrm>
        </p:spPr>
        <p:txBody>
          <a:bodyPr/>
          <a:lstStyle>
            <a:lvl1pPr marL="0" indent="0">
              <a:buNone/>
              <a:defRPr sz="3300"/>
            </a:lvl1pPr>
            <a:lvl2pPr marL="470230" indent="0">
              <a:buNone/>
              <a:defRPr sz="2900"/>
            </a:lvl2pPr>
            <a:lvl3pPr marL="940460" indent="0">
              <a:buNone/>
              <a:defRPr sz="2500"/>
            </a:lvl3pPr>
            <a:lvl4pPr marL="1410691" indent="0">
              <a:buNone/>
              <a:defRPr sz="2100"/>
            </a:lvl4pPr>
            <a:lvl5pPr marL="1880921" indent="0">
              <a:buNone/>
              <a:defRPr sz="2100"/>
            </a:lvl5pPr>
            <a:lvl6pPr marL="2351151" indent="0">
              <a:buNone/>
              <a:defRPr sz="2100"/>
            </a:lvl6pPr>
            <a:lvl7pPr marL="2821381" indent="0">
              <a:buNone/>
              <a:defRPr sz="2100"/>
            </a:lvl7pPr>
            <a:lvl8pPr marL="3291611" indent="0">
              <a:buNone/>
              <a:defRPr sz="2100"/>
            </a:lvl8pPr>
            <a:lvl9pPr marL="376184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7095" y="5546249"/>
            <a:ext cx="5623560" cy="831691"/>
          </a:xfrm>
        </p:spPr>
        <p:txBody>
          <a:bodyPr/>
          <a:lstStyle>
            <a:lvl1pPr marL="0" indent="0" algn="ctr">
              <a:buNone/>
              <a:defRPr sz="1400"/>
            </a:lvl1pPr>
            <a:lvl2pPr marL="470230" indent="0">
              <a:buNone/>
              <a:defRPr sz="1200"/>
            </a:lvl2pPr>
            <a:lvl3pPr marL="940460" indent="0">
              <a:buNone/>
              <a:defRPr sz="1000"/>
            </a:lvl3pPr>
            <a:lvl4pPr marL="1410691" indent="0">
              <a:buNone/>
              <a:defRPr sz="900"/>
            </a:lvl4pPr>
            <a:lvl5pPr marL="1880921" indent="0">
              <a:buNone/>
              <a:defRPr sz="900"/>
            </a:lvl5pPr>
            <a:lvl6pPr marL="2351151" indent="0">
              <a:buNone/>
              <a:defRPr sz="900"/>
            </a:lvl6pPr>
            <a:lvl7pPr marL="2821381" indent="0">
              <a:buNone/>
              <a:defRPr sz="900"/>
            </a:lvl7pPr>
            <a:lvl8pPr marL="3291611" indent="0">
              <a:buNone/>
              <a:defRPr sz="900"/>
            </a:lvl8pPr>
            <a:lvl9pPr marL="37618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E4BB6-3E4A-45FF-A5A1-A3CEE49508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D8F9A-1A7D-4271-B805-6B7A86131F0C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0" y="1889760"/>
            <a:ext cx="8669655" cy="4566920"/>
          </a:xfrm>
        </p:spPr>
        <p:txBody>
          <a:bodyPr vert="vert27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23BAD-FECF-489B-B49D-33D7BB1EBB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5C136-42C4-4663-AB8D-9E871DE0AF92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372600" cy="2125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12420" y="314960"/>
            <a:ext cx="8825865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A024C0-E257-4C88-93AD-3765E89BAD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58C832-0D5D-447F-8D96-F6B21392F47F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420" y="314960"/>
            <a:ext cx="8747760" cy="6220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F593D-F366-4AD5-A3CD-30C7EDA633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1ABC2-AD8A-4FB9-9345-DD8A8C02979E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DE622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92153" y="1254919"/>
            <a:ext cx="8412559" cy="520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57546"/>
            <a:ext cx="8669655" cy="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FA101D-F754-4CD3-8D68-5D28129B5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965833-0D6F-4D4D-9CD1-FAB90B4DFB7D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/>
          <p:cNvSpPr>
            <a:spLocks noChangeArrowheads="1"/>
          </p:cNvSpPr>
          <p:nvPr userDrawn="1"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6685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92153" y="1254919"/>
            <a:ext cx="8412559" cy="520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57546"/>
            <a:ext cx="8669655" cy="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4B00FB-B6C8-43E2-BA9E-667F70DF35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E86DECE-721D-4C10-9030-4F3BD602974A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 userDrawn="1"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84A927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92153" y="1254919"/>
            <a:ext cx="8412559" cy="520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57546"/>
            <a:ext cx="8669655" cy="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0505B5-9A98-467A-948F-8BEDAA88E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B34C6F-8892-47B0-B5C5-FFE47128A9C0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65" y="4907735"/>
            <a:ext cx="7966710" cy="1099471"/>
          </a:xfrm>
        </p:spPr>
        <p:txBody>
          <a:bodyPr anchor="b">
            <a:normAutofit/>
          </a:bodyPr>
          <a:lstStyle>
            <a:lvl1pPr algn="r">
              <a:defRPr sz="4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1255" y="6223741"/>
            <a:ext cx="6560820" cy="629920"/>
          </a:xfrm>
        </p:spPr>
        <p:txBody>
          <a:bodyPr>
            <a:normAutofit/>
          </a:bodyPr>
          <a:lstStyle>
            <a:lvl1pPr marL="0" indent="0" algn="r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3" descr="C:\Users\roseh\Desktop\Seattle Children's\PPT_Photos\_MG_68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498" y="157480"/>
            <a:ext cx="9030892" cy="4753928"/>
          </a:xfrm>
          <a:prstGeom prst="roundRect">
            <a:avLst>
              <a:gd name="adj" fmla="val 5273"/>
            </a:avLst>
          </a:prstGeom>
          <a:noFill/>
        </p:spPr>
      </p:pic>
      <p:pic>
        <p:nvPicPr>
          <p:cNvPr id="6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65" y="4907735"/>
            <a:ext cx="7966710" cy="1099471"/>
          </a:xfrm>
        </p:spPr>
        <p:txBody>
          <a:bodyPr anchor="b">
            <a:normAutofit/>
          </a:bodyPr>
          <a:lstStyle>
            <a:lvl1pPr algn="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1255" y="6223741"/>
            <a:ext cx="6560820" cy="629920"/>
          </a:xfrm>
        </p:spPr>
        <p:txBody>
          <a:bodyPr>
            <a:normAutofit/>
          </a:bodyPr>
          <a:lstStyle>
            <a:lvl1pPr marL="0" indent="0" algn="r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9" name="Picture 2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8630" y="3464560"/>
            <a:ext cx="8357235" cy="149606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0525" y="393700"/>
            <a:ext cx="7956947" cy="866140"/>
          </a:xfrm>
        </p:spPr>
        <p:txBody>
          <a:bodyPr anchor="ctr"/>
          <a:lstStyle>
            <a:lvl1pPr marL="0" indent="0">
              <a:lnSpc>
                <a:spcPct val="30000"/>
              </a:lnSpc>
              <a:spcBef>
                <a:spcPct val="50000"/>
              </a:spcBef>
              <a:buFontTx/>
              <a:buNone/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68630" y="5196840"/>
            <a:ext cx="351472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39565" y="5196840"/>
            <a:ext cx="476440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ckle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56210" y="393700"/>
            <a:ext cx="1449825" cy="1346783"/>
          </a:xfrm>
          <a:prstGeom prst="roundRect">
            <a:avLst>
              <a:gd name="adj" fmla="val 7934"/>
            </a:avLst>
          </a:prstGeom>
          <a:solidFill>
            <a:srgbClr val="3B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46773" y="393700"/>
            <a:ext cx="1449824" cy="1346783"/>
          </a:xfrm>
          <a:prstGeom prst="roundRect">
            <a:avLst>
              <a:gd name="adj" fmla="val 7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3726" y="393700"/>
            <a:ext cx="1449824" cy="1346783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6210" y="1807739"/>
            <a:ext cx="1449825" cy="1345142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46773" y="1807739"/>
            <a:ext cx="1449824" cy="1345142"/>
          </a:xfrm>
          <a:prstGeom prst="roundRect">
            <a:avLst>
              <a:gd name="adj" fmla="val 79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768193" y="1807739"/>
            <a:ext cx="1449825" cy="1345142"/>
          </a:xfrm>
          <a:prstGeom prst="roundRect">
            <a:avLst>
              <a:gd name="adj" fmla="val 7934"/>
            </a:avLst>
          </a:prstGeom>
          <a:solidFill>
            <a:srgbClr val="D3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23726" y="1807739"/>
            <a:ext cx="1449824" cy="1345142"/>
          </a:xfrm>
          <a:prstGeom prst="roundRect">
            <a:avLst>
              <a:gd name="adj" fmla="val 7934"/>
            </a:avLst>
          </a:prstGeom>
          <a:solidFill>
            <a:srgbClr val="3B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14" name="Rounded Rectangle 13"/>
          <p:cNvSpPr/>
          <p:nvPr/>
        </p:nvSpPr>
        <p:spPr>
          <a:xfrm>
            <a:off x="156210" y="3220139"/>
            <a:ext cx="1449825" cy="1346782"/>
          </a:xfrm>
          <a:prstGeom prst="roundRect">
            <a:avLst>
              <a:gd name="adj" fmla="val 79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246773" y="3220139"/>
            <a:ext cx="1449824" cy="1346782"/>
          </a:xfrm>
          <a:prstGeom prst="roundRect">
            <a:avLst>
              <a:gd name="adj" fmla="val 79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768193" y="3220139"/>
            <a:ext cx="1449825" cy="1346782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679258" y="3220139"/>
            <a:ext cx="1449825" cy="1346782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00678" y="3220139"/>
            <a:ext cx="1449824" cy="1346782"/>
          </a:xfrm>
          <a:prstGeom prst="roundRect">
            <a:avLst>
              <a:gd name="adj" fmla="val 7934"/>
            </a:avLst>
          </a:prstGeom>
          <a:solidFill>
            <a:srgbClr val="3B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pic>
        <p:nvPicPr>
          <p:cNvPr id="19" name="Picture 5" descr="C:\Users\roseh\Desktop\Seattle Children's\PPT_Photos\IMG_57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1813" y="393700"/>
            <a:ext cx="1446040" cy="1341438"/>
          </a:xfrm>
          <a:prstGeom prst="roundRect">
            <a:avLst>
              <a:gd name="adj" fmla="val 5197"/>
            </a:avLst>
          </a:prstGeom>
          <a:noFill/>
        </p:spPr>
      </p:pic>
      <p:pic>
        <p:nvPicPr>
          <p:cNvPr id="20" name="Picture 5" descr="C:\Users\roseh\Desktop\Seattle Children's\PPT_Photos\IMG_574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8178" y="3216976"/>
            <a:ext cx="1458427" cy="1351979"/>
          </a:xfrm>
          <a:prstGeom prst="roundRect">
            <a:avLst>
              <a:gd name="adj" fmla="val 7704"/>
            </a:avLst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65" y="4907735"/>
            <a:ext cx="7966710" cy="1099471"/>
          </a:xfrm>
        </p:spPr>
        <p:txBody>
          <a:bodyPr anchor="b">
            <a:normAutofit/>
          </a:bodyPr>
          <a:lstStyle>
            <a:lvl1pPr algn="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1255" y="6223741"/>
            <a:ext cx="6560820" cy="629920"/>
          </a:xfrm>
        </p:spPr>
        <p:txBody>
          <a:bodyPr>
            <a:normAutofit/>
          </a:bodyPr>
          <a:lstStyle>
            <a:lvl1pPr marL="0" indent="0" algn="r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1C96CDA-F2B5-F643-8B5A-A303A956A74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0597" y="396980"/>
            <a:ext cx="2559051" cy="2755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5884B3-2BB7-434D-A56B-D0E26A689B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93" y="3467100"/>
            <a:ext cx="1463743" cy="876109"/>
          </a:xfrm>
          <a:prstGeom prst="rect">
            <a:avLst/>
          </a:prstGeom>
        </p:spPr>
      </p:pic>
    </p:spTree>
  </p:cSld>
  <p:clrMapOvr>
    <a:masterClrMapping/>
  </p:clrMapOvr>
  <p:transition/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cklet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5304" y="4880610"/>
            <a:ext cx="1447462" cy="1348740"/>
          </a:xfrm>
          <a:prstGeom prst="roundRect">
            <a:avLst>
              <a:gd name="adj" fmla="val 5197"/>
            </a:avLst>
          </a:prstGeom>
          <a:noFill/>
        </p:spPr>
      </p:pic>
      <p:pic>
        <p:nvPicPr>
          <p:cNvPr id="7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7768193" y="393700"/>
            <a:ext cx="1449825" cy="1346783"/>
          </a:xfrm>
          <a:prstGeom prst="roundRect">
            <a:avLst>
              <a:gd name="adj" fmla="val 79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79258" y="393700"/>
            <a:ext cx="1449825" cy="1346783"/>
          </a:xfrm>
          <a:prstGeom prst="roundRect">
            <a:avLst>
              <a:gd name="adj" fmla="val 7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200678" y="393700"/>
            <a:ext cx="1449824" cy="1346783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768193" y="1807739"/>
            <a:ext cx="1449825" cy="1345142"/>
          </a:xfrm>
          <a:prstGeom prst="roundRect">
            <a:avLst>
              <a:gd name="adj" fmla="val 7934"/>
            </a:avLst>
          </a:prstGeom>
          <a:solidFill>
            <a:srgbClr val="D3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14" name="Rounded Rectangle 13"/>
          <p:cNvSpPr/>
          <p:nvPr/>
        </p:nvSpPr>
        <p:spPr>
          <a:xfrm>
            <a:off x="3200678" y="1807739"/>
            <a:ext cx="1449824" cy="1345142"/>
          </a:xfrm>
          <a:prstGeom prst="roundRect">
            <a:avLst>
              <a:gd name="adj" fmla="val 7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56210" y="4881880"/>
            <a:ext cx="1449825" cy="1346783"/>
          </a:xfrm>
          <a:prstGeom prst="roundRect">
            <a:avLst>
              <a:gd name="adj" fmla="val 793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246773" y="4881880"/>
            <a:ext cx="1449824" cy="1346783"/>
          </a:xfrm>
          <a:prstGeom prst="roundRect">
            <a:avLst>
              <a:gd name="adj" fmla="val 7934"/>
            </a:avLst>
          </a:prstGeom>
          <a:solidFill>
            <a:srgbClr val="3B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679258" y="4881880"/>
            <a:ext cx="1449825" cy="1346783"/>
          </a:xfrm>
          <a:prstGeom prst="roundRect">
            <a:avLst>
              <a:gd name="adj" fmla="val 7934"/>
            </a:avLst>
          </a:prstGeom>
          <a:solidFill>
            <a:srgbClr val="D3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18" name="Rounded Rectangle 17"/>
          <p:cNvSpPr/>
          <p:nvPr/>
        </p:nvSpPr>
        <p:spPr>
          <a:xfrm>
            <a:off x="3200678" y="4881880"/>
            <a:ext cx="1449824" cy="1346783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723726" y="4881880"/>
            <a:ext cx="1449824" cy="1346783"/>
          </a:xfrm>
          <a:prstGeom prst="roundRect">
            <a:avLst>
              <a:gd name="adj" fmla="val 7934"/>
            </a:avLst>
          </a:prstGeom>
          <a:solidFill>
            <a:srgbClr val="D3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65" y="3385820"/>
            <a:ext cx="7966710" cy="1099471"/>
          </a:xfrm>
        </p:spPr>
        <p:txBody>
          <a:bodyPr anchor="b">
            <a:normAutofit/>
          </a:bodyPr>
          <a:lstStyle>
            <a:lvl1pPr algn="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Picture 5" descr="C:\Users\roseh\Desktop\Seattle Children's\PPT_Photos\IMG_5748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9258" y="4890597"/>
            <a:ext cx="1446040" cy="1341438"/>
          </a:xfrm>
          <a:prstGeom prst="roundRect">
            <a:avLst>
              <a:gd name="adj" fmla="val 5197"/>
            </a:avLst>
          </a:prstGeom>
          <a:noFill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CE076C-E2D4-1244-AD4B-50515C64901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5823" y="406399"/>
            <a:ext cx="2559051" cy="2755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" name="Picture 2" descr="C:\Users\roseh\Desktop\Seattle Children's\PPT_Photos\_MG_3810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582" y="1814301"/>
            <a:ext cx="1448650" cy="1338580"/>
          </a:xfrm>
          <a:prstGeom prst="roundRect">
            <a:avLst>
              <a:gd name="adj" fmla="val 3878"/>
            </a:avLst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7010C1-B92A-104D-8A88-4F75DCBC362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29037"/>
            <a:ext cx="1463743" cy="876109"/>
          </a:xfrm>
          <a:prstGeom prst="rect">
            <a:avLst/>
          </a:prstGeom>
        </p:spPr>
      </p:pic>
    </p:spTree>
  </p:cSld>
  <p:clrMapOvr>
    <a:masterClrMapping/>
  </p:clrMapOvr>
  <p:transition/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01100" y="6667499"/>
            <a:ext cx="457200" cy="278025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Chick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02360"/>
            <a:ext cx="9372600" cy="23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85500" y="60696"/>
            <a:ext cx="8952786" cy="1199144"/>
          </a:xfrm>
          <a:prstGeom prst="roundRect">
            <a:avLst>
              <a:gd name="adj" fmla="val 86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CC613-C2F6-441F-B032-6D2BD63E15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546735" y="1259840"/>
            <a:ext cx="7732395" cy="0"/>
          </a:xfrm>
          <a:prstGeom prst="line">
            <a:avLst/>
          </a:prstGeom>
          <a:ln w="25400" cap="rnd">
            <a:solidFill>
              <a:schemeClr val="accent5">
                <a:alpha val="1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648ED-F1D3-4839-A28B-EC1B75D30A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_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102360"/>
            <a:ext cx="9372600" cy="23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546735" y="1259840"/>
            <a:ext cx="7732395" cy="0"/>
          </a:xfrm>
          <a:prstGeom prst="line">
            <a:avLst/>
          </a:prstGeom>
          <a:ln w="25400" cap="rnd">
            <a:solidFill>
              <a:schemeClr val="accent5">
                <a:alpha val="1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259840"/>
            <a:ext cx="9372600" cy="23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85500" y="60696"/>
            <a:ext cx="8952786" cy="1199144"/>
          </a:xfrm>
          <a:prstGeom prst="roundRect">
            <a:avLst>
              <a:gd name="adj" fmla="val 86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39975-86D8-4DF3-8927-AED3C599BB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371" y="4553797"/>
            <a:ext cx="7966710" cy="1407478"/>
          </a:xfrm>
        </p:spPr>
        <p:txBody>
          <a:bodyPr anchor="t"/>
          <a:lstStyle>
            <a:lvl1pPr algn="l">
              <a:defRPr sz="41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371" y="4135667"/>
            <a:ext cx="7966710" cy="418130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04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10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809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511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21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916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618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17B2A-E7A4-4818-BAA8-025A7BF2A5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30" y="1653541"/>
            <a:ext cx="4139565" cy="253871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405" y="1653541"/>
            <a:ext cx="4139565" cy="253871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8630" y="6568229"/>
            <a:ext cx="2186940" cy="377296"/>
          </a:xfrm>
          <a:prstGeom prst="rect">
            <a:avLst/>
          </a:prstGeom>
        </p:spPr>
        <p:txBody>
          <a:bodyPr lIns="94046" tIns="47023" rIns="94046" bIns="47023"/>
          <a:lstStyle>
            <a:lvl1pPr>
              <a:defRPr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73B1D8CB-8AA0-4AED-8B5F-8690A81926DA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2305" y="6568229"/>
            <a:ext cx="2967990" cy="377296"/>
          </a:xfrm>
          <a:prstGeom prst="rect">
            <a:avLst/>
          </a:prstGeom>
        </p:spPr>
        <p:txBody>
          <a:bodyPr lIns="94046" tIns="47023" rIns="94046" bIns="47023"/>
          <a:lstStyle>
            <a:lvl1pPr>
              <a:defRPr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D68D-E407-4B3B-8411-C4A314EB5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382965"/>
            <a:ext cx="4141193" cy="86440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" y="2247371"/>
            <a:ext cx="4141193" cy="219400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51" y="1382965"/>
            <a:ext cx="4142819" cy="86440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51" y="2247371"/>
            <a:ext cx="4142819" cy="219400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8630" y="6568229"/>
            <a:ext cx="2186940" cy="377296"/>
          </a:xfrm>
          <a:prstGeom prst="rect">
            <a:avLst/>
          </a:prstGeom>
        </p:spPr>
        <p:txBody>
          <a:bodyPr lIns="94046" tIns="47023" rIns="94046" bIns="47023"/>
          <a:lstStyle>
            <a:lvl1pPr>
              <a:defRPr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C524553E-BADF-4676-8FDC-1783763E4EEC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2305" y="6568229"/>
            <a:ext cx="2967990" cy="377296"/>
          </a:xfrm>
          <a:prstGeom prst="rect">
            <a:avLst/>
          </a:prstGeom>
        </p:spPr>
        <p:txBody>
          <a:bodyPr lIns="94046" tIns="47023" rIns="94046" bIns="47023"/>
          <a:lstStyle>
            <a:lvl1pPr>
              <a:defRPr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EC2A-E347-4F55-AFBF-40B8472070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89DB0-3D9D-47AF-98D6-BA55114476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420" y="1968500"/>
            <a:ext cx="8747760" cy="46456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9A17B-EBDB-4FC8-BA19-E291D73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39EFF-1F7C-4B43-B794-94167702B756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9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D5BC8-15A1-45ED-874B-BD802156CF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372600" cy="251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5CCF3-9B66-404D-99BD-7B153E2EE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tic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6250" y="2047240"/>
            <a:ext cx="3905250" cy="228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4" y="3330046"/>
            <a:ext cx="4972685" cy="37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4"/>
          <p:cNvSpPr>
            <a:spLocks noChangeArrowheads="1"/>
          </p:cNvSpPr>
          <p:nvPr userDrawn="1"/>
        </p:nvSpPr>
        <p:spPr bwMode="auto">
          <a:xfrm>
            <a:off x="229434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8" name="Picture 14" descr="pattern_1_corner_382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50646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0525" y="3284115"/>
            <a:ext cx="7966710" cy="1519026"/>
          </a:xfrm>
          <a:prstGeom prst="rect">
            <a:avLst/>
          </a:prstGeom>
        </p:spPr>
        <p:txBody>
          <a:bodyPr/>
          <a:lstStyle>
            <a:lvl1pPr algn="l">
              <a:defRPr lang="en-US" sz="5600" kern="1200" dirty="0" smtClean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0525" y="589281"/>
            <a:ext cx="4451985" cy="4796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2500" kern="1200" dirty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470230" indent="0" algn="ctr">
              <a:buNone/>
              <a:defRPr/>
            </a:lvl2pPr>
            <a:lvl3pPr marL="940460" indent="0" algn="ctr">
              <a:buNone/>
              <a:defRPr/>
            </a:lvl3pPr>
            <a:lvl4pPr marL="1410691" indent="0" algn="ctr">
              <a:buNone/>
              <a:defRPr/>
            </a:lvl4pPr>
            <a:lvl5pPr marL="1880921" indent="0" algn="ctr">
              <a:buNone/>
              <a:defRPr/>
            </a:lvl5pPr>
            <a:lvl6pPr marL="2351151" indent="0" algn="ctr">
              <a:buNone/>
              <a:defRPr/>
            </a:lvl6pPr>
            <a:lvl7pPr marL="2821381" indent="0" algn="ctr">
              <a:buNone/>
              <a:defRPr/>
            </a:lvl7pPr>
            <a:lvl8pPr marL="3291611" indent="0" algn="ctr">
              <a:buNone/>
              <a:defRPr/>
            </a:lvl8pPr>
            <a:lvl9pPr marL="3761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34315" y="5313681"/>
            <a:ext cx="2577465" cy="38735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67990" y="5326379"/>
            <a:ext cx="5857875" cy="2411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84A927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5" descr="C:\Users\roseh\Desktop\Seattle Children's\Photography\girl 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8241" y="5196840"/>
            <a:ext cx="2590044" cy="1667809"/>
          </a:xfrm>
          <a:prstGeom prst="roundRect">
            <a:avLst>
              <a:gd name="adj" fmla="val 7551"/>
            </a:avLst>
          </a:prstGeom>
          <a:noFill/>
        </p:spPr>
      </p:pic>
      <p:sp>
        <p:nvSpPr>
          <p:cNvPr id="6" name="AutoShape 3"/>
          <p:cNvSpPr>
            <a:spLocks noChangeArrowheads="1"/>
          </p:cNvSpPr>
          <p:nvPr userDrawn="1"/>
        </p:nvSpPr>
        <p:spPr bwMode="auto">
          <a:xfrm>
            <a:off x="234315" y="236221"/>
            <a:ext cx="8900716" cy="4722760"/>
          </a:xfrm>
          <a:prstGeom prst="roundRect">
            <a:avLst>
              <a:gd name="adj" fmla="val 2782"/>
            </a:avLst>
          </a:prstGeom>
          <a:solidFill>
            <a:srgbClr val="193764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234315" y="5196840"/>
            <a:ext cx="6167041" cy="1666663"/>
          </a:xfrm>
          <a:prstGeom prst="roundRect">
            <a:avLst>
              <a:gd name="adj" fmla="val 7921"/>
            </a:avLst>
          </a:prstGeom>
          <a:solidFill>
            <a:srgbClr val="0085A2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8" name="Picture 2" descr="C:\Users\roseh\Desktop\Seattle Children's\art source files\Logos\Seattle Children's Logo - reverse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310" y="480643"/>
            <a:ext cx="1990050" cy="30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2830" y="775918"/>
            <a:ext cx="5538946" cy="41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35" y="1732280"/>
            <a:ext cx="6326505" cy="1732280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35" y="5511801"/>
            <a:ext cx="5623560" cy="1023620"/>
          </a:xfrm>
        </p:spPr>
        <p:txBody>
          <a:bodyPr>
            <a:norm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ection Title_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>
            <a:off x="234315" y="236220"/>
            <a:ext cx="8900716" cy="6614160"/>
          </a:xfrm>
          <a:prstGeom prst="roundRect">
            <a:avLst>
              <a:gd name="adj" fmla="val 2782"/>
            </a:avLst>
          </a:prstGeom>
          <a:solidFill>
            <a:srgbClr val="0085A2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defRPr/>
            </a:pPr>
            <a:endParaRPr lang="en-US" sz="1900" dirty="0">
              <a:solidFill>
                <a:srgbClr val="ADCC2B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2830" y="2668959"/>
            <a:ext cx="5538946" cy="41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roseh\Desktop\Seattle Children's\art source files\Logos\Seattle Children's Logo - reverse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310" y="480643"/>
            <a:ext cx="1990050" cy="30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35" y="2598420"/>
            <a:ext cx="7341870" cy="1732280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35" y="4488180"/>
            <a:ext cx="5623560" cy="1023620"/>
          </a:xfrm>
        </p:spPr>
        <p:txBody>
          <a:bodyPr>
            <a:norm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_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>
            <a:off x="185500" y="60696"/>
            <a:ext cx="8952786" cy="1199144"/>
          </a:xfrm>
          <a:prstGeom prst="roundRect">
            <a:avLst>
              <a:gd name="adj" fmla="val 8645"/>
            </a:avLst>
          </a:prstGeom>
          <a:solidFill>
            <a:srgbClr val="193764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3576"/>
          <a:stretch>
            <a:fillRect/>
          </a:stretch>
        </p:blipFill>
        <p:spPr bwMode="auto">
          <a:xfrm>
            <a:off x="7320718" y="78740"/>
            <a:ext cx="1811059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roseh\Desktop\Seattle Children's\BB_Rose\BB_Rose\Logo Suite\scLOGO_smH_3col_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A9407-6332-490C-9FA3-2D2835EF6B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 userDrawn="1"/>
        </p:nvSpPr>
        <p:spPr bwMode="auto">
          <a:xfrm>
            <a:off x="234315" y="236220"/>
            <a:ext cx="8900716" cy="6614160"/>
          </a:xfrm>
          <a:prstGeom prst="roundRect">
            <a:avLst>
              <a:gd name="adj" fmla="val 2782"/>
            </a:avLst>
          </a:prstGeom>
          <a:solidFill>
            <a:srgbClr val="193764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2830" y="2668959"/>
            <a:ext cx="5538946" cy="41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6250" y="2047240"/>
            <a:ext cx="3905250" cy="228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w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90525" y="2047240"/>
            <a:ext cx="8513445" cy="1889760"/>
          </a:xfrm>
        </p:spPr>
        <p:txBody>
          <a:bodyPr anchor="ctr"/>
          <a:lstStyle>
            <a:lvl1pPr algn="ctr"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390525" y="4015740"/>
            <a:ext cx="8513445" cy="2047240"/>
          </a:xfrm>
        </p:spPr>
        <p:txBody>
          <a:bodyPr anchor="ctr"/>
          <a:lstStyle>
            <a:lvl1pPr algn="ctr">
              <a:defRPr sz="21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9F468-012C-430C-8648-D102C9822E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BF116-29EB-40AC-A2EF-81D0985AA598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0" y="1889760"/>
            <a:ext cx="4295775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89760"/>
            <a:ext cx="4412933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8A4FC-CE9E-4031-8897-D20CEF4E3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7C40E-7951-485E-BA61-50D10C295FFF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Blu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3793"/>
            <a:ext cx="8591550" cy="8973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181100"/>
            <a:ext cx="4141193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" y="1889761"/>
            <a:ext cx="4141193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4406" y="1181100"/>
            <a:ext cx="4142819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51" y="1889761"/>
            <a:ext cx="4142819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9250B-7A22-455B-AE7A-821C4DE16E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DF30F-0AD9-4802-A740-7815F612D5EC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u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34315" y="1732280"/>
            <a:ext cx="8903970" cy="2362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2595FD-9C30-4C41-B740-ED3F51807B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2E6AA9-2262-495D-862B-1CA18DCBCBA7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4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pattern_1_corner_38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42510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+mj-lt"/>
          <a:ea typeface="+mj-ea"/>
          <a:cs typeface="Genev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  <a:cs typeface="Geneva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  <a:cs typeface="Geneva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  <a:cs typeface="Geneva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  <a:cs typeface="Geneva"/>
        </a:defRPr>
      </a:lvl5pPr>
      <a:lvl6pPr marL="470230" algn="ctr" rtl="0" eaLnBrk="1" fontAlgn="base" hangingPunct="1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</a:defRPr>
      </a:lvl6pPr>
      <a:lvl7pPr marL="940460" algn="ctr" rtl="0" eaLnBrk="1" fontAlgn="base" hangingPunct="1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</a:defRPr>
      </a:lvl7pPr>
      <a:lvl8pPr marL="1410691" algn="ctr" rtl="0" eaLnBrk="1" fontAlgn="base" hangingPunct="1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</a:defRPr>
      </a:lvl8pPr>
      <a:lvl9pPr marL="1880921" algn="ctr" rtl="0" eaLnBrk="1" fontAlgn="base" hangingPunct="1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Geneva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+mn-ea"/>
          <a:cs typeface="Geneva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Geneva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cs typeface="Geneva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  <a:cs typeface="Geneva"/>
        </a:defRPr>
      </a:lvl5pPr>
      <a:lvl6pPr marL="2586266" indent="-235115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056496" indent="-235115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26727" indent="-235115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3996957" indent="-235115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6685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34315" y="1811020"/>
            <a:ext cx="8903970" cy="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2052" name="Picture 16" descr="scLOGO_noR_smH_3col_rgb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32395" y="6653530"/>
            <a:ext cx="1640205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36220"/>
            <a:ext cx="8669655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4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420" y="1259840"/>
            <a:ext cx="8669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30730" y="6692900"/>
            <a:ext cx="5467350" cy="15748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92900"/>
            <a:ext cx="1249680" cy="39370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DFE34488-4793-4727-92F7-4C29A1122E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2030730" y="6850380"/>
            <a:ext cx="5467350" cy="23622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3DCDA29E-9D42-453B-81B6-1BD7284E2C71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19" r:id="rId2"/>
    <p:sldLayoutId id="2147483920" r:id="rId3"/>
    <p:sldLayoutId id="2147483921" r:id="rId4"/>
    <p:sldLayoutId id="2147483922" r:id="rId5"/>
    <p:sldLayoutId id="2147483947" r:id="rId6"/>
    <p:sldLayoutId id="2147483923" r:id="rId7"/>
    <p:sldLayoutId id="2147483924" r:id="rId8"/>
    <p:sldLayoutId id="2147483925" r:id="rId9"/>
    <p:sldLayoutId id="2147483948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Genev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5pPr>
      <a:lvl6pPr marL="47023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6pPr>
      <a:lvl7pPr marL="94046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7pPr>
      <a:lvl8pPr marL="141069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8pPr>
      <a:lvl9pPr marL="188092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rgbClr val="525353"/>
          </a:solidFill>
          <a:latin typeface="+mn-lt"/>
          <a:ea typeface="+mn-ea"/>
          <a:cs typeface="Geneva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5pPr>
      <a:lvl6pPr marL="258626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6pPr>
      <a:lvl7pPr marL="305649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7pPr>
      <a:lvl8pPr marL="352672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8pPr>
      <a:lvl9pPr marL="399695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84A927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6685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34315" y="1811020"/>
            <a:ext cx="8903970" cy="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3076" name="Picture 16" descr="scLOGO_noR_smH_3col_rgb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32395" y="6653530"/>
            <a:ext cx="1640205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36220"/>
            <a:ext cx="8669655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420" y="1259840"/>
            <a:ext cx="8669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30730" y="6692900"/>
            <a:ext cx="5467350" cy="15748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92900"/>
            <a:ext cx="1249680" cy="39370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71C300C6-EE57-45A9-8FC7-609697F686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2030730" y="6850380"/>
            <a:ext cx="5467350" cy="23622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31841722-2194-4A3A-BE72-3AC8DB484D6F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26" r:id="rId2"/>
    <p:sldLayoutId id="2147483927" r:id="rId3"/>
    <p:sldLayoutId id="2147483928" r:id="rId4"/>
    <p:sldLayoutId id="2147483929" r:id="rId5"/>
    <p:sldLayoutId id="2147483950" r:id="rId6"/>
    <p:sldLayoutId id="2147483930" r:id="rId7"/>
    <p:sldLayoutId id="2147483931" r:id="rId8"/>
    <p:sldLayoutId id="2147483932" r:id="rId9"/>
    <p:sldLayoutId id="2147483951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Genev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5pPr>
      <a:lvl6pPr marL="47023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6pPr>
      <a:lvl7pPr marL="94046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7pPr>
      <a:lvl8pPr marL="141069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8pPr>
      <a:lvl9pPr marL="188092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rgbClr val="525353"/>
          </a:solidFill>
          <a:latin typeface="+mn-lt"/>
          <a:ea typeface="+mn-ea"/>
          <a:cs typeface="Geneva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5pPr>
      <a:lvl6pPr marL="258626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6pPr>
      <a:lvl7pPr marL="305649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7pPr>
      <a:lvl8pPr marL="352672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8pPr>
      <a:lvl9pPr marL="399695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DE622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6685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34315" y="1811020"/>
            <a:ext cx="8903970" cy="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4100" name="Picture 16" descr="scLOGO_noR_smH_3col_rgb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32395" y="6653530"/>
            <a:ext cx="1640205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36220"/>
            <a:ext cx="8669655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2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420" y="1259840"/>
            <a:ext cx="8669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30730" y="6692900"/>
            <a:ext cx="5467350" cy="15748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92900"/>
            <a:ext cx="1249680" cy="39370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E177D87E-6083-45D1-BAAB-E123471344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2030730" y="6850380"/>
            <a:ext cx="5467350" cy="23622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45F86C97-067C-436B-A282-69B3827BBF22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33" r:id="rId2"/>
    <p:sldLayoutId id="2147483934" r:id="rId3"/>
    <p:sldLayoutId id="2147483935" r:id="rId4"/>
    <p:sldLayoutId id="2147483936" r:id="rId5"/>
    <p:sldLayoutId id="2147483953" r:id="rId6"/>
    <p:sldLayoutId id="2147483937" r:id="rId7"/>
    <p:sldLayoutId id="2147483938" r:id="rId8"/>
    <p:sldLayoutId id="2147483939" r:id="rId9"/>
    <p:sldLayoutId id="2147483954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Genev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5pPr>
      <a:lvl6pPr marL="47023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6pPr>
      <a:lvl7pPr marL="94046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7pPr>
      <a:lvl8pPr marL="141069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8pPr>
      <a:lvl9pPr marL="188092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rgbClr val="525353"/>
          </a:solidFill>
          <a:latin typeface="+mn-lt"/>
          <a:ea typeface="+mn-ea"/>
          <a:cs typeface="Geneva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5pPr>
      <a:lvl6pPr marL="258626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6pPr>
      <a:lvl7pPr marL="305649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7pPr>
      <a:lvl8pPr marL="352672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8pPr>
      <a:lvl9pPr marL="399695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368" y="270669"/>
            <a:ext cx="8435340" cy="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490" y="1766729"/>
            <a:ext cx="8435340" cy="429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16" descr="scLOGO_noR_smH_3col_rg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32395" y="6653530"/>
            <a:ext cx="1640205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30730" y="6692900"/>
            <a:ext cx="5467350" cy="15748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92900"/>
            <a:ext cx="1249680" cy="39370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06D58A2B-E409-4DCE-8BF0-21ADD4B2CB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2"/>
          </p:nvPr>
        </p:nvSpPr>
        <p:spPr>
          <a:xfrm>
            <a:off x="2030730" y="6850380"/>
            <a:ext cx="5467350" cy="23622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AF5ADC56-89A9-4C89-8AD9-4D1BB806734B}" type="datetimeFigureOut">
              <a:rPr lang="en-US"/>
              <a:pPr>
                <a:defRPr/>
              </a:pPr>
              <a:t>5/16/19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5" r:id="rId2"/>
    <p:sldLayoutId id="2147483956" r:id="rId3"/>
    <p:sldLayoutId id="2147483957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Arial" charset="0"/>
        </a:defRPr>
      </a:lvl5pPr>
      <a:lvl6pPr marL="470230" algn="l" rtl="0" fontAlgn="base">
        <a:spcBef>
          <a:spcPct val="0"/>
        </a:spcBef>
        <a:spcAft>
          <a:spcPct val="0"/>
        </a:spcAft>
        <a:defRPr sz="2500" b="1">
          <a:solidFill>
            <a:srgbClr val="525353"/>
          </a:solidFill>
          <a:latin typeface="Arial" charset="0"/>
        </a:defRPr>
      </a:lvl6pPr>
      <a:lvl7pPr marL="940460" algn="l" rtl="0" fontAlgn="base">
        <a:spcBef>
          <a:spcPct val="0"/>
        </a:spcBef>
        <a:spcAft>
          <a:spcPct val="0"/>
        </a:spcAft>
        <a:defRPr sz="2500" b="1">
          <a:solidFill>
            <a:srgbClr val="525353"/>
          </a:solidFill>
          <a:latin typeface="Arial" charset="0"/>
        </a:defRPr>
      </a:lvl7pPr>
      <a:lvl8pPr marL="1410691" algn="l" rtl="0" fontAlgn="base">
        <a:spcBef>
          <a:spcPct val="0"/>
        </a:spcBef>
        <a:spcAft>
          <a:spcPct val="0"/>
        </a:spcAft>
        <a:defRPr sz="2500" b="1">
          <a:solidFill>
            <a:srgbClr val="525353"/>
          </a:solidFill>
          <a:latin typeface="Arial" charset="0"/>
        </a:defRPr>
      </a:lvl8pPr>
      <a:lvl9pPr marL="1880921" algn="l" rtl="0" fontAlgn="base">
        <a:spcBef>
          <a:spcPct val="0"/>
        </a:spcBef>
        <a:spcAft>
          <a:spcPct val="0"/>
        </a:spcAft>
        <a:defRPr sz="2500" b="1">
          <a:solidFill>
            <a:srgbClr val="525353"/>
          </a:solidFill>
          <a:latin typeface="Arial" charset="0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defRPr sz="2500">
          <a:solidFill>
            <a:srgbClr val="525353"/>
          </a:solidFill>
          <a:latin typeface="+mn-lt"/>
          <a:ea typeface="+mn-ea"/>
          <a:cs typeface="+mn-cs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5pPr>
      <a:lvl6pPr marL="2586266" indent="-235115" algn="l" rtl="0" fontAlgn="base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6pPr>
      <a:lvl7pPr marL="3056496" indent="-235115" algn="l" rtl="0" fontAlgn="base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7pPr>
      <a:lvl8pPr marL="3526727" indent="-235115" algn="l" rtl="0" fontAlgn="base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8pPr>
      <a:lvl9pPr marL="3996957" indent="-235115" algn="l" rtl="0" fontAlgn="base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68630" y="78740"/>
            <a:ext cx="843534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630" y="1653540"/>
            <a:ext cx="8435340" cy="181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7030" y="6568229"/>
            <a:ext cx="2186940" cy="377296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A210F1BB-BD33-4F90-AFDA-88F4560EE0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412933" y="3330046"/>
            <a:ext cx="4972685" cy="37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46735" y="1259840"/>
            <a:ext cx="8357235" cy="0"/>
          </a:xfrm>
          <a:prstGeom prst="line">
            <a:avLst/>
          </a:prstGeom>
          <a:ln w="25400" cap="rnd">
            <a:solidFill>
              <a:schemeClr val="accent5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4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42" r:id="rId12"/>
    <p:sldLayoutId id="2147483968" r:id="rId13"/>
    <p:sldLayoutId id="2147483969" r:id="rId14"/>
    <p:sldLayoutId id="2147483970" r:id="rId15"/>
    <p:sldLayoutId id="2147483971" r:id="rId16"/>
    <p:sldLayoutId id="2147483972" r:id="rId17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kern="12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70230" algn="l" rtl="0" fontAlgn="base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cs typeface="Calibri" pitchFamily="34" charset="0"/>
        </a:defRPr>
      </a:lvl6pPr>
      <a:lvl7pPr marL="940460" algn="l" rtl="0" fontAlgn="base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cs typeface="Calibri" pitchFamily="34" charset="0"/>
        </a:defRPr>
      </a:lvl7pPr>
      <a:lvl8pPr marL="1410691" algn="l" rtl="0" fontAlgn="base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cs typeface="Calibri" pitchFamily="34" charset="0"/>
        </a:defRPr>
      </a:lvl8pPr>
      <a:lvl9pPr marL="1880921" algn="l" rtl="0" fontAlgn="base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cs typeface="Calibri" pitchFamily="34" charset="0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5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1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586266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96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727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96957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68630" y="78740"/>
            <a:ext cx="843534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630" y="1653540"/>
            <a:ext cx="8435340" cy="181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7030" y="6568229"/>
            <a:ext cx="2186940" cy="377296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D90A9BB7-4292-4897-95DC-AB7D9EAD87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2933" y="3330046"/>
            <a:ext cx="4972685" cy="37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46735" y="1259840"/>
            <a:ext cx="7732395" cy="0"/>
          </a:xfrm>
          <a:prstGeom prst="line">
            <a:avLst/>
          </a:prstGeom>
          <a:ln w="25400" cap="rnd">
            <a:solidFill>
              <a:schemeClr val="accent5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5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70230" algn="l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cs typeface="Calibri" pitchFamily="34" charset="0"/>
        </a:defRPr>
      </a:lvl6pPr>
      <a:lvl7pPr marL="940460" algn="l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cs typeface="Calibri" pitchFamily="34" charset="0"/>
        </a:defRPr>
      </a:lvl7pPr>
      <a:lvl8pPr marL="1410691" algn="l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cs typeface="Calibri" pitchFamily="34" charset="0"/>
        </a:defRPr>
      </a:lvl8pPr>
      <a:lvl9pPr marL="1880921" algn="l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cs typeface="Calibri" pitchFamily="34" charset="0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5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1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586266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96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727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96957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ditions/community/docker-ce-desktop-mac" TargetMode="External"/><Relationship Id="rId2" Type="http://schemas.openxmlformats.org/officeDocument/2006/relationships/hyperlink" Target="https://hub.docker.com/signup" TargetMode="External"/><Relationship Id="rId1" Type="http://schemas.openxmlformats.org/officeDocument/2006/relationships/slideLayout" Target="../slideLayouts/slideLayout42.xml"/><Relationship Id="rId5" Type="http://schemas.openxmlformats.org/officeDocument/2006/relationships/hyperlink" Target="https://github.com/join?source=header-home" TargetMode="External"/><Relationship Id="rId4" Type="http://schemas.openxmlformats.org/officeDocument/2006/relationships/hyperlink" Target="https://hub.docker.com/editions/community/docker-ce-desktop-window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yan-nice/creating-recipes-for-other-chefs.git" TargetMode="Externa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lab" TargetMode="Externa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5B8C-B2B2-4844-B307-2820E7F95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Recipes For Other Chef’s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BF661-5303-8143-A91A-64C9ACC29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Practical Guide on using </a:t>
            </a:r>
            <a:r>
              <a:rPr lang="en-US" dirty="0" err="1"/>
              <a:t>containzeration</a:t>
            </a:r>
            <a:r>
              <a:rPr lang="en-US" dirty="0"/>
              <a:t> for </a:t>
            </a:r>
          </a:p>
          <a:p>
            <a:r>
              <a:rPr lang="en-US" dirty="0"/>
              <a:t>research, science, and data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217787148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63A4-842F-D245-B58F-E7611A0B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 to Other Chefs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6746-8042-6942-A75B-FD476151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2326344"/>
          </a:xfrm>
        </p:spPr>
        <p:txBody>
          <a:bodyPr/>
          <a:lstStyle/>
          <a:p>
            <a:r>
              <a:rPr lang="en-US" dirty="0"/>
              <a:t>git add</a:t>
            </a:r>
          </a:p>
          <a:p>
            <a:r>
              <a:rPr lang="en-US" dirty="0"/>
              <a:t>git commit -m “finish my first recipe for a chef”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Check GitHub Repo</a:t>
            </a:r>
          </a:p>
          <a:p>
            <a:r>
              <a:rPr lang="en-US" dirty="0"/>
              <a:t>Check </a:t>
            </a:r>
            <a:r>
              <a:rPr lang="en-US" dirty="0" err="1"/>
              <a:t>DockerHub</a:t>
            </a:r>
            <a:r>
              <a:rPr lang="en-US" dirty="0"/>
              <a:t>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C4C03-60DD-7E40-82C2-A1236A0F9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191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F6B398-9F43-A94F-B4B2-B44B3AE4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A6CBA-BBA7-E146-A1CD-13FC8BDE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775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A6D83-00D5-514E-81E3-6FCBA354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Place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6149D7-9474-ED49-A926-0F83519D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3671328"/>
          </a:xfrm>
        </p:spPr>
        <p:txBody>
          <a:bodyPr/>
          <a:lstStyle/>
          <a:p>
            <a:r>
              <a:rPr lang="en-US" dirty="0" err="1"/>
              <a:t>DockerHub</a:t>
            </a:r>
            <a:r>
              <a:rPr lang="en-US" dirty="0"/>
              <a:t> Account </a:t>
            </a:r>
            <a:r>
              <a:rPr lang="en-US" dirty="0">
                <a:hlinkClick r:id="rId2"/>
              </a:rPr>
              <a:t>https://hub.docker.com/signup</a:t>
            </a:r>
            <a:endParaRPr lang="en-US" dirty="0"/>
          </a:p>
          <a:p>
            <a:r>
              <a:rPr lang="en-US" dirty="0"/>
              <a:t>Docker installed </a:t>
            </a:r>
          </a:p>
          <a:p>
            <a:pPr lvl="1"/>
            <a:r>
              <a:rPr lang="en-US" dirty="0"/>
              <a:t>Mac </a:t>
            </a:r>
            <a:r>
              <a:rPr lang="en-US" dirty="0">
                <a:hlinkClick r:id="rId3"/>
              </a:rPr>
              <a:t>https://hub.docker.com/editions/community/docker-ce-desktop-mac</a:t>
            </a:r>
            <a:endParaRPr lang="en-US" dirty="0"/>
          </a:p>
          <a:p>
            <a:pPr lvl="1"/>
            <a:r>
              <a:rPr lang="en-US" dirty="0"/>
              <a:t>Windows </a:t>
            </a:r>
            <a:r>
              <a:rPr lang="en-US" dirty="0">
                <a:hlinkClick r:id="rId4"/>
              </a:rPr>
              <a:t>https://hub.docker.com/editions/community/docker-ce-desktop-windows</a:t>
            </a:r>
            <a:endParaRPr lang="en-US" dirty="0"/>
          </a:p>
          <a:p>
            <a:r>
              <a:rPr lang="en-US" dirty="0"/>
              <a:t>GitHub Account </a:t>
            </a:r>
            <a:r>
              <a:rPr lang="en-US" dirty="0">
                <a:hlinkClick r:id="rId5"/>
              </a:rPr>
              <a:t>https://github.com/join?source=header-home</a:t>
            </a:r>
            <a:endParaRPr lang="en-US" dirty="0"/>
          </a:p>
          <a:p>
            <a:r>
              <a:rPr lang="en-US" dirty="0"/>
              <a:t>Link GitHub to </a:t>
            </a:r>
            <a:r>
              <a:rPr lang="en-US" dirty="0" err="1"/>
              <a:t>DockerHub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19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F3CA-2946-9545-BFE4-AA2004A7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Today’s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393A-D16D-4C4E-A615-DCFB806B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3711339"/>
          </a:xfrm>
        </p:spPr>
        <p:txBody>
          <a:bodyPr/>
          <a:lstStyle/>
          <a:p>
            <a:r>
              <a:rPr lang="en-US" dirty="0"/>
              <a:t>NEDOCS model (R code)</a:t>
            </a:r>
          </a:p>
          <a:p>
            <a:r>
              <a:rPr lang="en-US" dirty="0"/>
              <a:t>Python Example</a:t>
            </a:r>
          </a:p>
          <a:p>
            <a:r>
              <a:rPr lang="en-US" dirty="0"/>
              <a:t>Create a GitHub Repo</a:t>
            </a:r>
          </a:p>
          <a:p>
            <a:r>
              <a:rPr lang="en-US" dirty="0"/>
              <a:t>Create a Docker Hub Repo</a:t>
            </a:r>
          </a:p>
          <a:p>
            <a:r>
              <a:rPr lang="en-US" dirty="0"/>
              <a:t>Identify the required libraries</a:t>
            </a:r>
          </a:p>
          <a:p>
            <a:r>
              <a:rPr lang="en-US" dirty="0"/>
              <a:t>Create a docker build file</a:t>
            </a:r>
          </a:p>
          <a:p>
            <a:r>
              <a:rPr lang="en-US" dirty="0"/>
              <a:t>Build and test</a:t>
            </a:r>
          </a:p>
          <a:p>
            <a:r>
              <a:rPr lang="en-US" dirty="0"/>
              <a:t>Commit and push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5AAEE-4410-374C-ACAA-4399E15C9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407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01FA-18E1-B941-B93F-295E9279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7A38-3D6E-8A4E-B1DC-E175C552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2249400"/>
          </a:xfrm>
        </p:spPr>
        <p:txBody>
          <a:bodyPr/>
          <a:lstStyle/>
          <a:p>
            <a:r>
              <a:rPr lang="en-US" dirty="0"/>
              <a:t>Clone repo </a:t>
            </a:r>
            <a:r>
              <a:rPr lang="en-US" dirty="0">
                <a:hlinkClick r:id="rId2"/>
              </a:rPr>
              <a:t>https://github.com/bryan-nice/creating-recipes-for-other-chefs.git</a:t>
            </a:r>
            <a:r>
              <a:rPr lang="en-US" dirty="0"/>
              <a:t> </a:t>
            </a:r>
          </a:p>
          <a:p>
            <a:r>
              <a:rPr lang="en-US" dirty="0"/>
              <a:t>R example</a:t>
            </a:r>
          </a:p>
          <a:p>
            <a:r>
              <a:rPr lang="en-US" dirty="0"/>
              <a:t>Python example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C11E4-CD0C-4149-BEC2-AD4F09AFE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389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9F04-EC91-4545-A86E-66EB598E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1976-B18C-704E-A860-635DC474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1864680"/>
          </a:xfrm>
        </p:spPr>
        <p:txBody>
          <a:bodyPr/>
          <a:lstStyle/>
          <a:p>
            <a:r>
              <a:rPr lang="en-US" dirty="0"/>
              <a:t>Create GitHub Repo</a:t>
            </a:r>
          </a:p>
          <a:p>
            <a:r>
              <a:rPr lang="en-US" dirty="0"/>
              <a:t>Create </a:t>
            </a:r>
            <a:r>
              <a:rPr lang="en-US" dirty="0" err="1"/>
              <a:t>DockerHub</a:t>
            </a:r>
            <a:r>
              <a:rPr lang="en-US" dirty="0"/>
              <a:t> Repo and Link GitHub Repo to it</a:t>
            </a:r>
          </a:p>
          <a:p>
            <a:r>
              <a:rPr lang="en-US" dirty="0"/>
              <a:t>Clone GitHub Repo</a:t>
            </a:r>
          </a:p>
          <a:p>
            <a:r>
              <a:rPr lang="en-US" dirty="0"/>
              <a:t>Set up folder organization for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F1B62-05F4-0541-8420-2312856891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34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C677-56F6-1C44-A524-4DC8DA30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Shopping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D151-C552-6443-8A73-43C9B570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1643081"/>
          </a:xfrm>
        </p:spPr>
        <p:txBody>
          <a:bodyPr/>
          <a:lstStyle/>
          <a:p>
            <a:r>
              <a:rPr lang="en-US" dirty="0"/>
              <a:t>Open Model Code</a:t>
            </a:r>
          </a:p>
          <a:p>
            <a:pPr lvl="1"/>
            <a:r>
              <a:rPr lang="en-US" dirty="0"/>
              <a:t>Identify Libraries</a:t>
            </a:r>
          </a:p>
          <a:p>
            <a:pPr lvl="1"/>
            <a:r>
              <a:rPr lang="en-US" dirty="0"/>
              <a:t>How data is inputted</a:t>
            </a:r>
          </a:p>
          <a:p>
            <a:pPr lvl="1"/>
            <a:r>
              <a:rPr lang="en-US" dirty="0"/>
              <a:t>How data is outputted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21591-B1FB-3648-86A2-1018FD3F6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807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F850-B547-E44B-967B-19E07047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Recipe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F53A-7123-8F4E-BE7E-42234A418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941350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04D7E-26DF-5048-BA2E-6ADD5DEEB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819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6952-E01A-8249-9270-14CB129C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8EC5-73ED-2941-8928-DB7E26CC2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479685"/>
          </a:xfrm>
        </p:spPr>
        <p:txBody>
          <a:bodyPr/>
          <a:lstStyle/>
          <a:p>
            <a:r>
              <a:rPr lang="en-US" dirty="0"/>
              <a:t>make dish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C1391-51D5-8744-8D9E-0B61BCDD2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403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048E-271C-5B46-8BC6-E6941ECE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Taste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32EC-8AC2-D040-9CF9-43024502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1403015"/>
          </a:xfrm>
        </p:spPr>
        <p:txBody>
          <a:bodyPr/>
          <a:lstStyle/>
          <a:p>
            <a:r>
              <a:rPr lang="en-US" dirty="0"/>
              <a:t>docker run -it --rm -v ${PWD}:/</a:t>
            </a:r>
            <a:r>
              <a:rPr lang="en-US" dirty="0" err="1"/>
              <a:t>prep_table</a:t>
            </a:r>
            <a:r>
              <a:rPr lang="en-US" dirty="0"/>
              <a:t> </a:t>
            </a:r>
            <a:r>
              <a:rPr lang="en-US" dirty="0" err="1"/>
              <a:t>my_recipe</a:t>
            </a:r>
            <a:endParaRPr lang="en-US" dirty="0"/>
          </a:p>
          <a:p>
            <a:r>
              <a:rPr lang="en-US" dirty="0">
                <a:hlinkClick r:id="rId2"/>
              </a:rPr>
              <a:t>http://localhost:8888/lab</a:t>
            </a:r>
            <a:endParaRPr lang="en-US" dirty="0"/>
          </a:p>
          <a:p>
            <a:r>
              <a:rPr lang="en-US" dirty="0"/>
              <a:t>Check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1C520-0A84-944D-B5D7-E19A4F992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3292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71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m/%y&lt;/m_strFormatTime&gt;&lt;/m_precDefault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40"/>
</p:tagLst>
</file>

<file path=ppt/theme/theme1.xml><?xml version="1.0" encoding="utf-8"?>
<a:theme xmlns:a="http://schemas.openxmlformats.org/drawingml/2006/main" name="1_blank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CH Blue">
  <a:themeElements>
    <a:clrScheme name="SCHNewLogoThemeColors">
      <a:dk1>
        <a:srgbClr val="525353"/>
      </a:dk1>
      <a:lt1>
        <a:srgbClr val="FFFFFF"/>
      </a:lt1>
      <a:dk2>
        <a:srgbClr val="525353"/>
      </a:dk2>
      <a:lt2>
        <a:srgbClr val="000000"/>
      </a:lt2>
      <a:accent1>
        <a:srgbClr val="3BB0C2"/>
      </a:accent1>
      <a:accent2>
        <a:srgbClr val="ADCC2B"/>
      </a:accent2>
      <a:accent3>
        <a:srgbClr val="FFFFFF"/>
      </a:accent3>
      <a:accent4>
        <a:srgbClr val="454646"/>
      </a:accent4>
      <a:accent5>
        <a:srgbClr val="AFD4DD"/>
      </a:accent5>
      <a:accent6>
        <a:srgbClr val="9CB926"/>
      </a:accent6>
      <a:hlink>
        <a:srgbClr val="DE6225"/>
      </a:hlink>
      <a:folHlink>
        <a:srgbClr val="BB3B2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Blank Presentation 1">
        <a:dk1>
          <a:srgbClr val="525353"/>
        </a:dk1>
        <a:lt1>
          <a:srgbClr val="FFFFFF"/>
        </a:lt1>
        <a:dk2>
          <a:srgbClr val="525353"/>
        </a:dk2>
        <a:lt2>
          <a:srgbClr val="000000"/>
        </a:lt2>
        <a:accent1>
          <a:srgbClr val="3BB0C2"/>
        </a:accent1>
        <a:accent2>
          <a:srgbClr val="ADCC2B"/>
        </a:accent2>
        <a:accent3>
          <a:srgbClr val="FFFFFF"/>
        </a:accent3>
        <a:accent4>
          <a:srgbClr val="454646"/>
        </a:accent4>
        <a:accent5>
          <a:srgbClr val="AFD4DD"/>
        </a:accent5>
        <a:accent6>
          <a:srgbClr val="9CB926"/>
        </a:accent6>
        <a:hlink>
          <a:srgbClr val="DE6225"/>
        </a:hlink>
        <a:folHlink>
          <a:srgbClr val="BB3B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CH Green">
  <a:themeElements>
    <a:clrScheme name="SCHNewLogoThemeColors">
      <a:dk1>
        <a:srgbClr val="525353"/>
      </a:dk1>
      <a:lt1>
        <a:srgbClr val="FFFFFF"/>
      </a:lt1>
      <a:dk2>
        <a:srgbClr val="525353"/>
      </a:dk2>
      <a:lt2>
        <a:srgbClr val="000000"/>
      </a:lt2>
      <a:accent1>
        <a:srgbClr val="3BB0C2"/>
      </a:accent1>
      <a:accent2>
        <a:srgbClr val="ADCC2B"/>
      </a:accent2>
      <a:accent3>
        <a:srgbClr val="FFFFFF"/>
      </a:accent3>
      <a:accent4>
        <a:srgbClr val="454646"/>
      </a:accent4>
      <a:accent5>
        <a:srgbClr val="AFD4DD"/>
      </a:accent5>
      <a:accent6>
        <a:srgbClr val="9CB926"/>
      </a:accent6>
      <a:hlink>
        <a:srgbClr val="DE6225"/>
      </a:hlink>
      <a:folHlink>
        <a:srgbClr val="BB3B2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Blank Presentation 1">
        <a:dk1>
          <a:srgbClr val="525353"/>
        </a:dk1>
        <a:lt1>
          <a:srgbClr val="FFFFFF"/>
        </a:lt1>
        <a:dk2>
          <a:srgbClr val="525353"/>
        </a:dk2>
        <a:lt2>
          <a:srgbClr val="000000"/>
        </a:lt2>
        <a:accent1>
          <a:srgbClr val="3BB0C2"/>
        </a:accent1>
        <a:accent2>
          <a:srgbClr val="ADCC2B"/>
        </a:accent2>
        <a:accent3>
          <a:srgbClr val="FFFFFF"/>
        </a:accent3>
        <a:accent4>
          <a:srgbClr val="454646"/>
        </a:accent4>
        <a:accent5>
          <a:srgbClr val="AFD4DD"/>
        </a:accent5>
        <a:accent6>
          <a:srgbClr val="9CB926"/>
        </a:accent6>
        <a:hlink>
          <a:srgbClr val="DE6225"/>
        </a:hlink>
        <a:folHlink>
          <a:srgbClr val="BB3B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CH Orange">
  <a:themeElements>
    <a:clrScheme name="SCHNewLogoThemeColors">
      <a:dk1>
        <a:srgbClr val="525353"/>
      </a:dk1>
      <a:lt1>
        <a:srgbClr val="FFFFFF"/>
      </a:lt1>
      <a:dk2>
        <a:srgbClr val="525353"/>
      </a:dk2>
      <a:lt2>
        <a:srgbClr val="000000"/>
      </a:lt2>
      <a:accent1>
        <a:srgbClr val="3BB0C2"/>
      </a:accent1>
      <a:accent2>
        <a:srgbClr val="ADCC2B"/>
      </a:accent2>
      <a:accent3>
        <a:srgbClr val="FFFFFF"/>
      </a:accent3>
      <a:accent4>
        <a:srgbClr val="454646"/>
      </a:accent4>
      <a:accent5>
        <a:srgbClr val="AFD4DD"/>
      </a:accent5>
      <a:accent6>
        <a:srgbClr val="9CB926"/>
      </a:accent6>
      <a:hlink>
        <a:srgbClr val="DE6225"/>
      </a:hlink>
      <a:folHlink>
        <a:srgbClr val="BB3B2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Blank Presentation 1">
        <a:dk1>
          <a:srgbClr val="525353"/>
        </a:dk1>
        <a:lt1>
          <a:srgbClr val="FFFFFF"/>
        </a:lt1>
        <a:dk2>
          <a:srgbClr val="525353"/>
        </a:dk2>
        <a:lt2>
          <a:srgbClr val="000000"/>
        </a:lt2>
        <a:accent1>
          <a:srgbClr val="3BB0C2"/>
        </a:accent1>
        <a:accent2>
          <a:srgbClr val="ADCC2B"/>
        </a:accent2>
        <a:accent3>
          <a:srgbClr val="FFFFFF"/>
        </a:accent3>
        <a:accent4>
          <a:srgbClr val="454646"/>
        </a:accent4>
        <a:accent5>
          <a:srgbClr val="AFD4DD"/>
        </a:accent5>
        <a:accent6>
          <a:srgbClr val="9CB926"/>
        </a:accent6>
        <a:hlink>
          <a:srgbClr val="DE6225"/>
        </a:hlink>
        <a:folHlink>
          <a:srgbClr val="BB3B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">
  <a:themeElements>
    <a:clrScheme name="1_Custom Design 1">
      <a:dk1>
        <a:srgbClr val="525353"/>
      </a:dk1>
      <a:lt1>
        <a:srgbClr val="FFFFFF"/>
      </a:lt1>
      <a:dk2>
        <a:srgbClr val="525353"/>
      </a:dk2>
      <a:lt2>
        <a:srgbClr val="000000"/>
      </a:lt2>
      <a:accent1>
        <a:srgbClr val="3BB0C2"/>
      </a:accent1>
      <a:accent2>
        <a:srgbClr val="ADCC2B"/>
      </a:accent2>
      <a:accent3>
        <a:srgbClr val="FFFFFF"/>
      </a:accent3>
      <a:accent4>
        <a:srgbClr val="454646"/>
      </a:accent4>
      <a:accent5>
        <a:srgbClr val="AFD4DD"/>
      </a:accent5>
      <a:accent6>
        <a:srgbClr val="9CB926"/>
      </a:accent6>
      <a:hlink>
        <a:srgbClr val="DE6225"/>
      </a:hlink>
      <a:folHlink>
        <a:srgbClr val="BB3B2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1_Custom Design 1">
        <a:dk1>
          <a:srgbClr val="525353"/>
        </a:dk1>
        <a:lt1>
          <a:srgbClr val="FFFFFF"/>
        </a:lt1>
        <a:dk2>
          <a:srgbClr val="525353"/>
        </a:dk2>
        <a:lt2>
          <a:srgbClr val="000000"/>
        </a:lt2>
        <a:accent1>
          <a:srgbClr val="3BB0C2"/>
        </a:accent1>
        <a:accent2>
          <a:srgbClr val="ADCC2B"/>
        </a:accent2>
        <a:accent3>
          <a:srgbClr val="FFFFFF"/>
        </a:accent3>
        <a:accent4>
          <a:srgbClr val="454646"/>
        </a:accent4>
        <a:accent5>
          <a:srgbClr val="AFD4DD"/>
        </a:accent5>
        <a:accent6>
          <a:srgbClr val="9CB926"/>
        </a:accent6>
        <a:hlink>
          <a:srgbClr val="DE6225"/>
        </a:hlink>
        <a:folHlink>
          <a:srgbClr val="BB3B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heme2">
  <a:themeElements>
    <a:clrScheme name="SCH">
      <a:dk1>
        <a:srgbClr val="525353"/>
      </a:dk1>
      <a:lt1>
        <a:srgbClr val="FFFFFF"/>
      </a:lt1>
      <a:dk2>
        <a:srgbClr val="193764"/>
      </a:dk2>
      <a:lt2>
        <a:srgbClr val="D3EDF0"/>
      </a:lt2>
      <a:accent1>
        <a:srgbClr val="0085A2"/>
      </a:accent1>
      <a:accent2>
        <a:srgbClr val="129548"/>
      </a:accent2>
      <a:accent3>
        <a:srgbClr val="DE6225"/>
      </a:accent3>
      <a:accent4>
        <a:srgbClr val="525353"/>
      </a:accent4>
      <a:accent5>
        <a:srgbClr val="3BB0C2"/>
      </a:accent5>
      <a:accent6>
        <a:srgbClr val="193764"/>
      </a:accent6>
      <a:hlink>
        <a:srgbClr val="0085A2"/>
      </a:hlink>
      <a:folHlink>
        <a:srgbClr val="3BB0C2"/>
      </a:folHlink>
    </a:clrScheme>
    <a:fontScheme name="Seattle Children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Dark Master">
  <a:themeElements>
    <a:clrScheme name="Seattle Children's">
      <a:dk1>
        <a:srgbClr val="525353"/>
      </a:dk1>
      <a:lt1>
        <a:srgbClr val="FFFFFF"/>
      </a:lt1>
      <a:dk2>
        <a:srgbClr val="193764"/>
      </a:dk2>
      <a:lt2>
        <a:srgbClr val="D3EDF0"/>
      </a:lt2>
      <a:accent1>
        <a:srgbClr val="0085A2"/>
      </a:accent1>
      <a:accent2>
        <a:srgbClr val="129548"/>
      </a:accent2>
      <a:accent3>
        <a:srgbClr val="DE6225"/>
      </a:accent3>
      <a:accent4>
        <a:srgbClr val="525353"/>
      </a:accent4>
      <a:accent5>
        <a:srgbClr val="3BB0C2"/>
      </a:accent5>
      <a:accent6>
        <a:srgbClr val="193764"/>
      </a:accent6>
      <a:hlink>
        <a:srgbClr val="0085A2"/>
      </a:hlink>
      <a:folHlink>
        <a:srgbClr val="3BB0C2"/>
      </a:folHlink>
    </a:clrScheme>
    <a:fontScheme name="Seattle Children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44c79b-e694-476e-bc8f-83d691b5edfc">6ZDQ4F6RC6KQ-1133-88</_dlc_DocId>
    <_dlc_DocIdUrl xmlns="4044c79b-e694-476e-bc8f-83d691b5edfc">
      <Url>http://sps/IS/IA/KM/_layouts/DocIdRedir.aspx?ID=6ZDQ4F6RC6KQ-1133-88</Url>
      <Description>6ZDQ4F6RC6KQ-1133-88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9E4856CA32DB4D98114E0936DEA20E" ma:contentTypeVersion="0" ma:contentTypeDescription="Create a new document." ma:contentTypeScope="" ma:versionID="ae0e89aa8bed1828c86e4e4153ba6198">
  <xsd:schema xmlns:xsd="http://www.w3.org/2001/XMLSchema" xmlns:xs="http://www.w3.org/2001/XMLSchema" xmlns:p="http://schemas.microsoft.com/office/2006/metadata/properties" xmlns:ns2="4044c79b-e694-476e-bc8f-83d691b5edfc" targetNamespace="http://schemas.microsoft.com/office/2006/metadata/properties" ma:root="true" ma:fieldsID="86b8897b8d8818626be343d77a926170" ns2:_="">
    <xsd:import namespace="4044c79b-e694-476e-bc8f-83d691b5edf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4c79b-e694-476e-bc8f-83d691b5edf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AB9E06-789A-4FCF-82CD-1E6BB1E6EC4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1033D61-2328-4033-AD4E-D4FDFC42BC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BEAE13-0AC4-4223-948B-8AE62C54F2D3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4044c79b-e694-476e-bc8f-83d691b5edfc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301FECA9-B940-4DB9-B633-3C57D7BB4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44c79b-e694-476e-bc8f-83d691b5ed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24928</TotalTime>
  <Words>248</Words>
  <Application>Microsoft Macintosh PowerPoint</Application>
  <PresentationFormat>Custom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1_blank</vt:lpstr>
      <vt:lpstr>SCH Blue</vt:lpstr>
      <vt:lpstr>SCH Green</vt:lpstr>
      <vt:lpstr>SCH Orange</vt:lpstr>
      <vt:lpstr>Blank</vt:lpstr>
      <vt:lpstr>Theme2</vt:lpstr>
      <vt:lpstr>1_Dark Master</vt:lpstr>
      <vt:lpstr>Creating Recipes For Other Chef’s</vt:lpstr>
      <vt:lpstr>Mise En Place</vt:lpstr>
      <vt:lpstr>Steps for Today’s Recipe</vt:lpstr>
      <vt:lpstr>Get Ingredients</vt:lpstr>
      <vt:lpstr>Set Up Equipment</vt:lpstr>
      <vt:lpstr>Create Shopping List</vt:lpstr>
      <vt:lpstr>Create Recipe Directions </vt:lpstr>
      <vt:lpstr>Make Dish</vt:lpstr>
      <vt:lpstr>Taste Test</vt:lpstr>
      <vt:lpstr>Serve to Other Chefs</vt:lpstr>
      <vt:lpstr>PowerPoint Presentation</vt:lpstr>
    </vt:vector>
  </TitlesOfParts>
  <Company>Seattle Childrens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Architecture for ETL, Version 2 Skateboard Design</dc:title>
  <dc:creator>hmacke</dc:creator>
  <cp:lastModifiedBy>Bryan Nice</cp:lastModifiedBy>
  <cp:revision>804</cp:revision>
  <cp:lastPrinted>2016-02-16T17:00:02Z</cp:lastPrinted>
  <dcterms:created xsi:type="dcterms:W3CDTF">2012-02-10T19:13:45Z</dcterms:created>
  <dcterms:modified xsi:type="dcterms:W3CDTF">2019-05-16T19:18:20Z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2ca322eb-d8a4-4cab-8d03-74aadd401b83</vt:lpwstr>
  </property>
  <property fmtid="{D5CDD505-2E9C-101B-9397-08002B2CF9AE}" pid="3" name="ContentTypeId">
    <vt:lpwstr>0x010100EA9E4856CA32DB4D98114E0936DEA20E</vt:lpwstr>
  </property>
</Properties>
</file>