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5"/>
  </p:notesMasterIdLst>
  <p:handoutMasterIdLst>
    <p:handoutMasterId r:id="rId16"/>
  </p:handoutMasterIdLst>
  <p:sldIdLst>
    <p:sldId id="284" r:id="rId2"/>
    <p:sldId id="267" r:id="rId3"/>
    <p:sldId id="268" r:id="rId4"/>
    <p:sldId id="269" r:id="rId5"/>
    <p:sldId id="270" r:id="rId6"/>
    <p:sldId id="271" r:id="rId7"/>
    <p:sldId id="272" r:id="rId8"/>
    <p:sldId id="273" r:id="rId9"/>
    <p:sldId id="274" r:id="rId10"/>
    <p:sldId id="276" r:id="rId11"/>
    <p:sldId id="277" r:id="rId12"/>
    <p:sldId id="278" r:id="rId13"/>
    <p:sldId id="279" r:id="rId14"/>
  </p:sldIdLst>
  <p:sldSz cx="9144000" cy="5143500" type="screen16x9"/>
  <p:notesSz cx="6858000" cy="9144000"/>
  <p:defaultTextStyle>
    <a:defPPr>
      <a:defRPr lang="en-US"/>
    </a:defPPr>
    <a:lvl1pPr marL="0" algn="l" defTabSz="816360" rtl="0" eaLnBrk="1" latinLnBrk="0" hangingPunct="1">
      <a:defRPr sz="1600" kern="1200">
        <a:solidFill>
          <a:schemeClr val="tx1"/>
        </a:solidFill>
        <a:latin typeface="+mn-lt"/>
        <a:ea typeface="+mn-ea"/>
        <a:cs typeface="+mn-cs"/>
      </a:defRPr>
    </a:lvl1pPr>
    <a:lvl2pPr marL="408180" algn="l" defTabSz="816360" rtl="0" eaLnBrk="1" latinLnBrk="0" hangingPunct="1">
      <a:defRPr sz="1600" kern="1200">
        <a:solidFill>
          <a:schemeClr val="tx1"/>
        </a:solidFill>
        <a:latin typeface="+mn-lt"/>
        <a:ea typeface="+mn-ea"/>
        <a:cs typeface="+mn-cs"/>
      </a:defRPr>
    </a:lvl2pPr>
    <a:lvl3pPr marL="816360" algn="l" defTabSz="816360" rtl="0" eaLnBrk="1" latinLnBrk="0" hangingPunct="1">
      <a:defRPr sz="1600" kern="1200">
        <a:solidFill>
          <a:schemeClr val="tx1"/>
        </a:solidFill>
        <a:latin typeface="+mn-lt"/>
        <a:ea typeface="+mn-ea"/>
        <a:cs typeface="+mn-cs"/>
      </a:defRPr>
    </a:lvl3pPr>
    <a:lvl4pPr marL="1224540" algn="l" defTabSz="816360" rtl="0" eaLnBrk="1" latinLnBrk="0" hangingPunct="1">
      <a:defRPr sz="1600" kern="1200">
        <a:solidFill>
          <a:schemeClr val="tx1"/>
        </a:solidFill>
        <a:latin typeface="+mn-lt"/>
        <a:ea typeface="+mn-ea"/>
        <a:cs typeface="+mn-cs"/>
      </a:defRPr>
    </a:lvl4pPr>
    <a:lvl5pPr marL="1632720" algn="l" defTabSz="816360" rtl="0" eaLnBrk="1" latinLnBrk="0" hangingPunct="1">
      <a:defRPr sz="1600" kern="1200">
        <a:solidFill>
          <a:schemeClr val="tx1"/>
        </a:solidFill>
        <a:latin typeface="+mn-lt"/>
        <a:ea typeface="+mn-ea"/>
        <a:cs typeface="+mn-cs"/>
      </a:defRPr>
    </a:lvl5pPr>
    <a:lvl6pPr marL="2040899" algn="l" defTabSz="816360" rtl="0" eaLnBrk="1" latinLnBrk="0" hangingPunct="1">
      <a:defRPr sz="1600" kern="1200">
        <a:solidFill>
          <a:schemeClr val="tx1"/>
        </a:solidFill>
        <a:latin typeface="+mn-lt"/>
        <a:ea typeface="+mn-ea"/>
        <a:cs typeface="+mn-cs"/>
      </a:defRPr>
    </a:lvl6pPr>
    <a:lvl7pPr marL="2449079" algn="l" defTabSz="816360" rtl="0" eaLnBrk="1" latinLnBrk="0" hangingPunct="1">
      <a:defRPr sz="1600" kern="1200">
        <a:solidFill>
          <a:schemeClr val="tx1"/>
        </a:solidFill>
        <a:latin typeface="+mn-lt"/>
        <a:ea typeface="+mn-ea"/>
        <a:cs typeface="+mn-cs"/>
      </a:defRPr>
    </a:lvl7pPr>
    <a:lvl8pPr marL="2857259" algn="l" defTabSz="816360" rtl="0" eaLnBrk="1" latinLnBrk="0" hangingPunct="1">
      <a:defRPr sz="1600" kern="1200">
        <a:solidFill>
          <a:schemeClr val="tx1"/>
        </a:solidFill>
        <a:latin typeface="+mn-lt"/>
        <a:ea typeface="+mn-ea"/>
        <a:cs typeface="+mn-cs"/>
      </a:defRPr>
    </a:lvl8pPr>
    <a:lvl9pPr marL="3265439" algn="l" defTabSz="816360" rtl="0" eaLnBrk="1" latinLnBrk="0" hangingPunct="1">
      <a:defRPr sz="16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239">
          <p15:clr>
            <a:srgbClr val="A4A3A4"/>
          </p15:clr>
        </p15:guide>
        <p15:guide id="2" pos="5759">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Rachael Woolbright" initials="RW"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1B465"/>
    <a:srgbClr val="2F5735"/>
    <a:srgbClr val="008000"/>
    <a:srgbClr val="0000FF"/>
    <a:srgbClr val="CC33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677" autoAdjust="0"/>
    <p:restoredTop sz="92603" autoAdjust="0"/>
  </p:normalViewPr>
  <p:slideViewPr>
    <p:cSldViewPr showGuides="1">
      <p:cViewPr varScale="1">
        <p:scale>
          <a:sx n="103" d="100"/>
          <a:sy n="103" d="100"/>
        </p:scale>
        <p:origin x="432" y="78"/>
      </p:cViewPr>
      <p:guideLst>
        <p:guide orient="horz" pos="3239"/>
        <p:guide pos="5759"/>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howGuides="1">
      <p:cViewPr varScale="1">
        <p:scale>
          <a:sx n="92" d="100"/>
          <a:sy n="92" d="100"/>
        </p:scale>
        <p:origin x="-3780"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A7B2BB7-E14C-48A8-A586-47BD7A324757}" type="datetimeFigureOut">
              <a:rPr lang="en-US" smtClean="0"/>
              <a:t>11/9/2015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38A2031-2CA6-47A0-9D00-7CA784AA3F38}" type="slidenum">
              <a:rPr lang="en-US" smtClean="0"/>
              <a:t>‹#›</a:t>
            </a:fld>
            <a:endParaRPr lang="en-US"/>
          </a:p>
        </p:txBody>
      </p:sp>
    </p:spTree>
    <p:extLst>
      <p:ext uri="{BB962C8B-B14F-4D97-AF65-F5344CB8AC3E}">
        <p14:creationId xmlns:p14="http://schemas.microsoft.com/office/powerpoint/2010/main" val="370234176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EB47F0B-ED54-4FE7-989D-79ECD18AAD4D}" type="datetimeFigureOut">
              <a:rPr lang="en-US" smtClean="0"/>
              <a:t>11/9/2015</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72F95D0-B5F1-4A6F-9A61-671609A1860B}" type="slidenum">
              <a:rPr lang="en-US" smtClean="0"/>
              <a:t>‹#›</a:t>
            </a:fld>
            <a:endParaRPr lang="en-US" dirty="0"/>
          </a:p>
        </p:txBody>
      </p:sp>
    </p:spTree>
    <p:extLst>
      <p:ext uri="{BB962C8B-B14F-4D97-AF65-F5344CB8AC3E}">
        <p14:creationId xmlns:p14="http://schemas.microsoft.com/office/powerpoint/2010/main" val="3677853163"/>
      </p:ext>
    </p:extLst>
  </p:cSld>
  <p:clrMap bg1="lt1" tx1="dk1" bg2="lt2" tx2="dk2" accent1="accent1" accent2="accent2" accent3="accent3" accent4="accent4" accent5="accent5" accent6="accent6" hlink="hlink" folHlink="folHlink"/>
  <p:notesStyle>
    <a:lvl1pPr marL="0" algn="l" defTabSz="816360" rtl="0" eaLnBrk="1" latinLnBrk="0" hangingPunct="1">
      <a:defRPr sz="1100" kern="1200">
        <a:solidFill>
          <a:schemeClr val="tx1"/>
        </a:solidFill>
        <a:latin typeface="+mn-lt"/>
        <a:ea typeface="+mn-ea"/>
        <a:cs typeface="+mn-cs"/>
      </a:defRPr>
    </a:lvl1pPr>
    <a:lvl2pPr marL="408180" algn="l" defTabSz="816360" rtl="0" eaLnBrk="1" latinLnBrk="0" hangingPunct="1">
      <a:defRPr sz="1100" kern="1200">
        <a:solidFill>
          <a:schemeClr val="tx1"/>
        </a:solidFill>
        <a:latin typeface="+mn-lt"/>
        <a:ea typeface="+mn-ea"/>
        <a:cs typeface="+mn-cs"/>
      </a:defRPr>
    </a:lvl2pPr>
    <a:lvl3pPr marL="816360" algn="l" defTabSz="816360" rtl="0" eaLnBrk="1" latinLnBrk="0" hangingPunct="1">
      <a:defRPr sz="1100" kern="1200">
        <a:solidFill>
          <a:schemeClr val="tx1"/>
        </a:solidFill>
        <a:latin typeface="+mn-lt"/>
        <a:ea typeface="+mn-ea"/>
        <a:cs typeface="+mn-cs"/>
      </a:defRPr>
    </a:lvl3pPr>
    <a:lvl4pPr marL="1224540" algn="l" defTabSz="816360" rtl="0" eaLnBrk="1" latinLnBrk="0" hangingPunct="1">
      <a:defRPr sz="1100" kern="1200">
        <a:solidFill>
          <a:schemeClr val="tx1"/>
        </a:solidFill>
        <a:latin typeface="+mn-lt"/>
        <a:ea typeface="+mn-ea"/>
        <a:cs typeface="+mn-cs"/>
      </a:defRPr>
    </a:lvl4pPr>
    <a:lvl5pPr marL="1632720" algn="l" defTabSz="816360" rtl="0" eaLnBrk="1" latinLnBrk="0" hangingPunct="1">
      <a:defRPr sz="1100" kern="1200">
        <a:solidFill>
          <a:schemeClr val="tx1"/>
        </a:solidFill>
        <a:latin typeface="+mn-lt"/>
        <a:ea typeface="+mn-ea"/>
        <a:cs typeface="+mn-cs"/>
      </a:defRPr>
    </a:lvl5pPr>
    <a:lvl6pPr marL="2040899" algn="l" defTabSz="816360" rtl="0" eaLnBrk="1" latinLnBrk="0" hangingPunct="1">
      <a:defRPr sz="1100" kern="1200">
        <a:solidFill>
          <a:schemeClr val="tx1"/>
        </a:solidFill>
        <a:latin typeface="+mn-lt"/>
        <a:ea typeface="+mn-ea"/>
        <a:cs typeface="+mn-cs"/>
      </a:defRPr>
    </a:lvl6pPr>
    <a:lvl7pPr marL="2449079" algn="l" defTabSz="816360" rtl="0" eaLnBrk="1" latinLnBrk="0" hangingPunct="1">
      <a:defRPr sz="1100" kern="1200">
        <a:solidFill>
          <a:schemeClr val="tx1"/>
        </a:solidFill>
        <a:latin typeface="+mn-lt"/>
        <a:ea typeface="+mn-ea"/>
        <a:cs typeface="+mn-cs"/>
      </a:defRPr>
    </a:lvl7pPr>
    <a:lvl8pPr marL="2857259" algn="l" defTabSz="816360" rtl="0" eaLnBrk="1" latinLnBrk="0" hangingPunct="1">
      <a:defRPr sz="1100" kern="1200">
        <a:solidFill>
          <a:schemeClr val="tx1"/>
        </a:solidFill>
        <a:latin typeface="+mn-lt"/>
        <a:ea typeface="+mn-ea"/>
        <a:cs typeface="+mn-cs"/>
      </a:defRPr>
    </a:lvl8pPr>
    <a:lvl9pPr marL="3265439" algn="l" defTabSz="816360" rtl="0" eaLnBrk="1" latinLnBrk="0" hangingPunct="1">
      <a:defRPr sz="11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and three content placehol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778" y="95851"/>
            <a:ext cx="8950443" cy="432196"/>
          </a:xfrm>
        </p:spPr>
        <p:txBody>
          <a:bodyPr>
            <a:noAutofit/>
          </a:bodyPr>
          <a:lstStyle>
            <a:lvl1pPr algn="l">
              <a:defRPr sz="2100" baseline="0">
                <a:solidFill>
                  <a:schemeClr val="bg1"/>
                </a:solidFill>
                <a:latin typeface="Arial" pitchFamily="34" charset="0"/>
                <a:cs typeface="Arial" pitchFamily="34" charset="0"/>
              </a:defRPr>
            </a:lvl1pPr>
          </a:lstStyle>
          <a:p>
            <a:r>
              <a:rPr lang="en-US" dirty="0" smtClean="0"/>
              <a:t>[Unique Title (Topic: Subtopic, sub-subtopic) ]</a:t>
            </a:r>
            <a:endParaRPr lang="en-US" dirty="0"/>
          </a:p>
        </p:txBody>
      </p:sp>
      <p:sp>
        <p:nvSpPr>
          <p:cNvPr id="5" name="Text Placeholder 4"/>
          <p:cNvSpPr>
            <a:spLocks noGrp="1"/>
          </p:cNvSpPr>
          <p:nvPr>
            <p:ph type="body" sz="quarter" idx="10" hasCustomPrompt="1"/>
          </p:nvPr>
        </p:nvSpPr>
        <p:spPr>
          <a:xfrm>
            <a:off x="96778" y="762439"/>
            <a:ext cx="2346231" cy="4200515"/>
          </a:xfrm>
          <a:solidFill>
            <a:schemeClr val="bg1"/>
          </a:solidFill>
        </p:spPr>
        <p:txBody>
          <a:bodyPr>
            <a:noAutofit/>
          </a:bodyPr>
          <a:lstStyle>
            <a:lvl1pPr marL="0" indent="0">
              <a:buNone/>
              <a:defRPr sz="1600" baseline="0">
                <a:latin typeface="Arial" pitchFamily="34" charset="0"/>
                <a:cs typeface="Arial" pitchFamily="34" charset="0"/>
              </a:defRPr>
            </a:lvl1pPr>
          </a:lstStyle>
          <a:p>
            <a:pPr lvl="0"/>
            <a:r>
              <a:rPr lang="en-US" dirty="0" smtClean="0"/>
              <a:t>[Placeholder 1]</a:t>
            </a:r>
          </a:p>
        </p:txBody>
      </p:sp>
      <p:sp>
        <p:nvSpPr>
          <p:cNvPr id="8" name="Content Placeholder 7"/>
          <p:cNvSpPr>
            <a:spLocks noGrp="1"/>
          </p:cNvSpPr>
          <p:nvPr>
            <p:ph sz="quarter" idx="11" hasCustomPrompt="1"/>
          </p:nvPr>
        </p:nvSpPr>
        <p:spPr>
          <a:xfrm>
            <a:off x="2443009" y="762438"/>
            <a:ext cx="6604212" cy="3618622"/>
          </a:xfrm>
          <a:solidFill>
            <a:schemeClr val="bg1"/>
          </a:solidFill>
        </p:spPr>
        <p:txBody>
          <a:bodyPr>
            <a:normAutofit/>
          </a:bodyPr>
          <a:lstStyle>
            <a:lvl1pPr marL="0" indent="0">
              <a:buNone/>
              <a:defRPr sz="2100"/>
            </a:lvl1pPr>
            <a:lvl2pPr>
              <a:defRPr sz="1900"/>
            </a:lvl2pPr>
            <a:lvl3pPr>
              <a:defRPr sz="1500"/>
            </a:lvl3pPr>
            <a:lvl4pPr>
              <a:defRPr sz="1400"/>
            </a:lvl4pPr>
            <a:lvl5pPr>
              <a:defRPr sz="1400"/>
            </a:lvl5pPr>
          </a:lstStyle>
          <a:p>
            <a:pPr lvl="0"/>
            <a:r>
              <a:rPr lang="en-US" dirty="0" smtClean="0"/>
              <a:t>[Placeholder 2] </a:t>
            </a:r>
          </a:p>
          <a:p>
            <a:pPr lvl="0"/>
            <a:r>
              <a:rPr lang="en-US" dirty="0" smtClean="0"/>
              <a:t>Type to add text. Click an icon to add objects. </a:t>
            </a:r>
          </a:p>
        </p:txBody>
      </p:sp>
      <p:sp>
        <p:nvSpPr>
          <p:cNvPr id="11" name="Text Placeholder 10"/>
          <p:cNvSpPr>
            <a:spLocks noGrp="1"/>
          </p:cNvSpPr>
          <p:nvPr>
            <p:ph type="body" sz="quarter" idx="12" hasCustomPrompt="1"/>
          </p:nvPr>
        </p:nvSpPr>
        <p:spPr>
          <a:xfrm>
            <a:off x="2443009" y="4396905"/>
            <a:ext cx="6616353" cy="555518"/>
          </a:xfrm>
          <a:solidFill>
            <a:schemeClr val="bg1"/>
          </a:solidFill>
        </p:spPr>
        <p:txBody>
          <a:bodyPr vert="horz" lIns="81636" tIns="40818" rIns="81636" bIns="40818" rtlCol="0">
            <a:noAutofit/>
          </a:bodyPr>
          <a:lstStyle>
            <a:lvl1pPr>
              <a:defRPr lang="en-US" sz="1600" dirty="0" smtClean="0">
                <a:latin typeface="Arial" pitchFamily="34" charset="0"/>
                <a:cs typeface="Arial" pitchFamily="34" charset="0"/>
              </a:defRPr>
            </a:lvl1pPr>
          </a:lstStyle>
          <a:p>
            <a:pPr marL="0" lvl="0" indent="0">
              <a:buNone/>
            </a:pPr>
            <a:r>
              <a:rPr lang="en-US" dirty="0" smtClean="0"/>
              <a:t>[Place holder 3]</a:t>
            </a:r>
          </a:p>
        </p:txBody>
      </p:sp>
    </p:spTree>
    <p:extLst>
      <p:ext uri="{BB962C8B-B14F-4D97-AF65-F5344CB8AC3E}">
        <p14:creationId xmlns:p14="http://schemas.microsoft.com/office/powerpoint/2010/main" val="3340310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5:75 Split: Title and two content placehol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778" y="95851"/>
            <a:ext cx="8950443" cy="432196"/>
          </a:xfrm>
        </p:spPr>
        <p:txBody>
          <a:bodyPr>
            <a:noAutofit/>
          </a:bodyPr>
          <a:lstStyle>
            <a:lvl1pPr algn="l">
              <a:defRPr sz="2100">
                <a:solidFill>
                  <a:schemeClr val="bg1"/>
                </a:solidFill>
                <a:latin typeface="Arial" pitchFamily="34" charset="0"/>
                <a:cs typeface="Arial" pitchFamily="34" charset="0"/>
              </a:defRPr>
            </a:lvl1pPr>
          </a:lstStyle>
          <a:p>
            <a:r>
              <a:rPr lang="en-US" dirty="0" smtClean="0"/>
              <a:t>[Unique Title (Topic: Subtopic, sub-subtopic) ]</a:t>
            </a:r>
            <a:endParaRPr lang="en-US" dirty="0"/>
          </a:p>
        </p:txBody>
      </p:sp>
      <p:sp>
        <p:nvSpPr>
          <p:cNvPr id="5" name="Text Placeholder 4"/>
          <p:cNvSpPr>
            <a:spLocks noGrp="1"/>
          </p:cNvSpPr>
          <p:nvPr>
            <p:ph type="body" sz="quarter" idx="10" hasCustomPrompt="1"/>
          </p:nvPr>
        </p:nvSpPr>
        <p:spPr>
          <a:xfrm>
            <a:off x="96778" y="762439"/>
            <a:ext cx="2346231" cy="4284490"/>
          </a:xfrm>
          <a:solidFill>
            <a:schemeClr val="bg1"/>
          </a:solidFill>
        </p:spPr>
        <p:txBody>
          <a:bodyPr>
            <a:noAutofit/>
          </a:bodyPr>
          <a:lstStyle>
            <a:lvl1pPr marL="0" indent="0">
              <a:buNone/>
              <a:defRPr sz="1600" baseline="0">
                <a:latin typeface="Arial" pitchFamily="34" charset="0"/>
                <a:cs typeface="Arial" pitchFamily="34" charset="0"/>
              </a:defRPr>
            </a:lvl1pPr>
          </a:lstStyle>
          <a:p>
            <a:pPr lvl="0"/>
            <a:r>
              <a:rPr lang="en-US" dirty="0" smtClean="0"/>
              <a:t>[Placeholder 1]</a:t>
            </a:r>
          </a:p>
        </p:txBody>
      </p:sp>
      <p:sp>
        <p:nvSpPr>
          <p:cNvPr id="8" name="Content Placeholder 7"/>
          <p:cNvSpPr>
            <a:spLocks noGrp="1"/>
          </p:cNvSpPr>
          <p:nvPr>
            <p:ph sz="quarter" idx="11" hasCustomPrompt="1"/>
          </p:nvPr>
        </p:nvSpPr>
        <p:spPr>
          <a:xfrm>
            <a:off x="2443009" y="762437"/>
            <a:ext cx="6604212" cy="4284490"/>
          </a:xfrm>
          <a:solidFill>
            <a:schemeClr val="bg1"/>
          </a:solidFill>
        </p:spPr>
        <p:txBody>
          <a:bodyPr>
            <a:normAutofit/>
          </a:bodyPr>
          <a:lstStyle>
            <a:lvl1pPr marL="0" indent="0">
              <a:buNone/>
              <a:defRPr sz="2100" baseline="0"/>
            </a:lvl1pPr>
            <a:lvl2pPr>
              <a:defRPr sz="1900"/>
            </a:lvl2pPr>
            <a:lvl3pPr>
              <a:defRPr sz="1500"/>
            </a:lvl3pPr>
            <a:lvl4pPr>
              <a:defRPr sz="1400"/>
            </a:lvl4pPr>
            <a:lvl5pPr>
              <a:defRPr sz="1400"/>
            </a:lvl5pPr>
          </a:lstStyle>
          <a:p>
            <a:pPr lvl="0"/>
            <a:r>
              <a:rPr lang="en-US" dirty="0" smtClean="0"/>
              <a:t>[Placeholder 2] </a:t>
            </a:r>
          </a:p>
          <a:p>
            <a:pPr lvl="0"/>
            <a:r>
              <a:rPr lang="en-US" dirty="0" smtClean="0"/>
              <a:t>Type to add text. Click an icon to add objects. </a:t>
            </a:r>
          </a:p>
        </p:txBody>
      </p:sp>
    </p:spTree>
    <p:extLst>
      <p:ext uri="{BB962C8B-B14F-4D97-AF65-F5344CB8AC3E}">
        <p14:creationId xmlns:p14="http://schemas.microsoft.com/office/powerpoint/2010/main" val="22682867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0-50 Split: Title and two content placeholder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778" y="95851"/>
            <a:ext cx="8950443" cy="432196"/>
          </a:xfrm>
        </p:spPr>
        <p:txBody>
          <a:bodyPr>
            <a:noAutofit/>
          </a:bodyPr>
          <a:lstStyle>
            <a:lvl1pPr algn="l">
              <a:defRPr sz="2100">
                <a:solidFill>
                  <a:schemeClr val="bg1"/>
                </a:solidFill>
                <a:latin typeface="Arial" pitchFamily="34" charset="0"/>
                <a:cs typeface="Arial" pitchFamily="34" charset="0"/>
              </a:defRPr>
            </a:lvl1pPr>
          </a:lstStyle>
          <a:p>
            <a:r>
              <a:rPr lang="en-US" dirty="0" smtClean="0"/>
              <a:t>[Unique Title (Topic: Subtopic, sub-subtopic) ]</a:t>
            </a:r>
            <a:endParaRPr lang="en-US" dirty="0"/>
          </a:p>
        </p:txBody>
      </p:sp>
      <p:sp>
        <p:nvSpPr>
          <p:cNvPr id="5" name="Text Placeholder 4"/>
          <p:cNvSpPr>
            <a:spLocks noGrp="1"/>
          </p:cNvSpPr>
          <p:nvPr>
            <p:ph type="body" sz="quarter" idx="10" hasCustomPrompt="1"/>
          </p:nvPr>
        </p:nvSpPr>
        <p:spPr>
          <a:xfrm>
            <a:off x="96778" y="762439"/>
            <a:ext cx="3899158" cy="4284490"/>
          </a:xfrm>
          <a:solidFill>
            <a:schemeClr val="bg1"/>
          </a:solidFill>
        </p:spPr>
        <p:txBody>
          <a:bodyPr>
            <a:noAutofit/>
          </a:bodyPr>
          <a:lstStyle>
            <a:lvl1pPr marL="0" indent="0">
              <a:buNone/>
              <a:defRPr sz="1600" baseline="0">
                <a:latin typeface="Arial" pitchFamily="34" charset="0"/>
                <a:cs typeface="Arial" pitchFamily="34" charset="0"/>
              </a:defRPr>
            </a:lvl1pPr>
          </a:lstStyle>
          <a:p>
            <a:pPr lvl="0"/>
            <a:r>
              <a:rPr lang="en-US" dirty="0" smtClean="0"/>
              <a:t>[Placeholder 1]</a:t>
            </a:r>
          </a:p>
        </p:txBody>
      </p:sp>
      <p:sp>
        <p:nvSpPr>
          <p:cNvPr id="8" name="Content Placeholder 7"/>
          <p:cNvSpPr>
            <a:spLocks noGrp="1"/>
          </p:cNvSpPr>
          <p:nvPr>
            <p:ph sz="quarter" idx="11" hasCustomPrompt="1"/>
          </p:nvPr>
        </p:nvSpPr>
        <p:spPr>
          <a:xfrm>
            <a:off x="4067944" y="762437"/>
            <a:ext cx="4979276" cy="4284490"/>
          </a:xfrm>
          <a:solidFill>
            <a:schemeClr val="bg1"/>
          </a:solidFill>
        </p:spPr>
        <p:txBody>
          <a:bodyPr>
            <a:normAutofit/>
          </a:bodyPr>
          <a:lstStyle>
            <a:lvl1pPr marL="0" indent="0">
              <a:buNone/>
              <a:defRPr sz="2100" baseline="0"/>
            </a:lvl1pPr>
            <a:lvl2pPr>
              <a:defRPr sz="1900"/>
            </a:lvl2pPr>
            <a:lvl3pPr>
              <a:defRPr sz="1500"/>
            </a:lvl3pPr>
            <a:lvl4pPr>
              <a:defRPr sz="1400"/>
            </a:lvl4pPr>
            <a:lvl5pPr>
              <a:defRPr sz="1400"/>
            </a:lvl5pPr>
          </a:lstStyle>
          <a:p>
            <a:pPr lvl="0"/>
            <a:r>
              <a:rPr lang="en-US" dirty="0" smtClean="0"/>
              <a:t>[Placeholder 2] </a:t>
            </a:r>
          </a:p>
          <a:p>
            <a:pPr lvl="0"/>
            <a:r>
              <a:rPr lang="en-US" dirty="0" smtClean="0"/>
              <a:t>Type to add text. Click an icon to add objects. </a:t>
            </a:r>
          </a:p>
        </p:txBody>
      </p:sp>
    </p:spTree>
    <p:extLst>
      <p:ext uri="{BB962C8B-B14F-4D97-AF65-F5344CB8AC3E}">
        <p14:creationId xmlns:p14="http://schemas.microsoft.com/office/powerpoint/2010/main" val="6655701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one content placeholder">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6778" y="95851"/>
            <a:ext cx="8950443" cy="432196"/>
          </a:xfrm>
        </p:spPr>
        <p:txBody>
          <a:bodyPr>
            <a:noAutofit/>
          </a:bodyPr>
          <a:lstStyle>
            <a:lvl1pPr algn="l">
              <a:defRPr sz="2100">
                <a:solidFill>
                  <a:schemeClr val="bg1"/>
                </a:solidFill>
                <a:latin typeface="Arial" pitchFamily="34" charset="0"/>
                <a:cs typeface="Arial" pitchFamily="34" charset="0"/>
              </a:defRPr>
            </a:lvl1pPr>
          </a:lstStyle>
          <a:p>
            <a:r>
              <a:rPr lang="en-US" dirty="0" smtClean="0"/>
              <a:t>[Unique Title (Topic: Subtopic, sub-subtopic) ]</a:t>
            </a:r>
            <a:endParaRPr lang="en-US" dirty="0"/>
          </a:p>
        </p:txBody>
      </p:sp>
      <p:sp>
        <p:nvSpPr>
          <p:cNvPr id="5" name="Text Placeholder 4"/>
          <p:cNvSpPr>
            <a:spLocks noGrp="1"/>
          </p:cNvSpPr>
          <p:nvPr>
            <p:ph type="body" sz="quarter" idx="10" hasCustomPrompt="1"/>
          </p:nvPr>
        </p:nvSpPr>
        <p:spPr>
          <a:xfrm>
            <a:off x="96778" y="762439"/>
            <a:ext cx="8926747" cy="4284490"/>
          </a:xfrm>
          <a:solidFill>
            <a:schemeClr val="bg1"/>
          </a:solidFill>
        </p:spPr>
        <p:txBody>
          <a:bodyPr>
            <a:noAutofit/>
          </a:bodyPr>
          <a:lstStyle>
            <a:lvl1pPr marL="0" indent="0">
              <a:buNone/>
              <a:defRPr sz="1600" baseline="0">
                <a:latin typeface="Arial" pitchFamily="34" charset="0"/>
                <a:cs typeface="Arial" pitchFamily="34" charset="0"/>
              </a:defRPr>
            </a:lvl1pPr>
          </a:lstStyle>
          <a:p>
            <a:pPr lvl="0"/>
            <a:r>
              <a:rPr lang="en-US" dirty="0" smtClean="0"/>
              <a:t>Placeholder 1</a:t>
            </a:r>
          </a:p>
        </p:txBody>
      </p:sp>
    </p:spTree>
    <p:extLst>
      <p:ext uri="{BB962C8B-B14F-4D97-AF65-F5344CB8AC3E}">
        <p14:creationId xmlns:p14="http://schemas.microsoft.com/office/powerpoint/2010/main" val="319947057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Round Same Side Corner Rectangle 4"/>
          <p:cNvSpPr/>
          <p:nvPr/>
        </p:nvSpPr>
        <p:spPr>
          <a:xfrm>
            <a:off x="0" y="59430"/>
            <a:ext cx="9141867" cy="571984"/>
          </a:xfrm>
          <a:prstGeom prst="round2SameRect">
            <a:avLst>
              <a:gd name="adj1" fmla="val 0"/>
              <a:gd name="adj2" fmla="val 0"/>
            </a:avLst>
          </a:prstGeom>
          <a:solidFill>
            <a:srgbClr val="81B465"/>
          </a:solidFill>
          <a:ln>
            <a:noFill/>
          </a:ln>
        </p:spPr>
        <p:style>
          <a:lnRef idx="2">
            <a:schemeClr val="accent1">
              <a:shade val="50000"/>
            </a:schemeClr>
          </a:lnRef>
          <a:fillRef idx="1">
            <a:schemeClr val="accent1"/>
          </a:fillRef>
          <a:effectRef idx="0">
            <a:schemeClr val="accent1"/>
          </a:effectRef>
          <a:fontRef idx="minor">
            <a:schemeClr val="lt1"/>
          </a:fontRef>
        </p:style>
        <p:txBody>
          <a:bodyPr lIns="122173" tIns="61086" rIns="122173" bIns="61086" rtlCol="0" anchor="ctr"/>
          <a:lstStyle/>
          <a:p>
            <a:pPr algn="ctr"/>
            <a:endParaRPr lang="en-US" dirty="0"/>
          </a:p>
        </p:txBody>
      </p:sp>
      <p:sp>
        <p:nvSpPr>
          <p:cNvPr id="3" name="Text Placeholder 2"/>
          <p:cNvSpPr>
            <a:spLocks noGrp="1"/>
          </p:cNvSpPr>
          <p:nvPr>
            <p:ph type="body" idx="1"/>
          </p:nvPr>
        </p:nvSpPr>
        <p:spPr>
          <a:xfrm>
            <a:off x="457200" y="1200150"/>
            <a:ext cx="8229601" cy="3394473"/>
          </a:xfrm>
          <a:prstGeom prst="rect">
            <a:avLst/>
          </a:prstGeom>
        </p:spPr>
        <p:txBody>
          <a:bodyPr vert="horz" lIns="81636" tIns="40818" rIns="81636" bIns="40818"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Round Same Side Corner Rectangle 3"/>
          <p:cNvSpPr/>
          <p:nvPr/>
        </p:nvSpPr>
        <p:spPr>
          <a:xfrm>
            <a:off x="0" y="1"/>
            <a:ext cx="9141867" cy="571984"/>
          </a:xfrm>
          <a:prstGeom prst="round2SameRect">
            <a:avLst/>
          </a:prstGeom>
          <a:solidFill>
            <a:srgbClr val="2F5735"/>
          </a:solidFill>
          <a:ln>
            <a:noFill/>
          </a:ln>
        </p:spPr>
        <p:style>
          <a:lnRef idx="2">
            <a:schemeClr val="accent1">
              <a:shade val="50000"/>
            </a:schemeClr>
          </a:lnRef>
          <a:fillRef idx="1">
            <a:schemeClr val="accent1"/>
          </a:fillRef>
          <a:effectRef idx="0">
            <a:schemeClr val="accent1"/>
          </a:effectRef>
          <a:fontRef idx="minor">
            <a:schemeClr val="lt1"/>
          </a:fontRef>
        </p:style>
        <p:txBody>
          <a:bodyPr lIns="122173" tIns="61086" rIns="122173" bIns="61086" rtlCol="0" anchor="ctr"/>
          <a:lstStyle/>
          <a:p>
            <a:pPr algn="ctr"/>
            <a:endParaRPr lang="en-US" dirty="0"/>
          </a:p>
        </p:txBody>
      </p:sp>
      <p:sp>
        <p:nvSpPr>
          <p:cNvPr id="2" name="Title Placeholder 1"/>
          <p:cNvSpPr>
            <a:spLocks noGrp="1"/>
          </p:cNvSpPr>
          <p:nvPr>
            <p:ph type="title"/>
          </p:nvPr>
        </p:nvSpPr>
        <p:spPr>
          <a:xfrm>
            <a:off x="457200" y="87983"/>
            <a:ext cx="8229601" cy="396017"/>
          </a:xfrm>
          <a:prstGeom prst="rect">
            <a:avLst/>
          </a:prstGeom>
        </p:spPr>
        <p:txBody>
          <a:bodyPr vert="horz" lIns="81636" tIns="40818" rIns="81636" bIns="40818" rtlCol="0" anchor="ctr">
            <a:noAutofit/>
          </a:bodyPr>
          <a:lstStyle/>
          <a:p>
            <a:r>
              <a:rPr lang="en-US" dirty="0" smtClean="0"/>
              <a:t>Click to edit Master title style</a:t>
            </a:r>
            <a:endParaRPr lang="en-US" dirty="0"/>
          </a:p>
        </p:txBody>
      </p:sp>
    </p:spTree>
    <p:extLst>
      <p:ext uri="{BB962C8B-B14F-4D97-AF65-F5344CB8AC3E}">
        <p14:creationId xmlns:p14="http://schemas.microsoft.com/office/powerpoint/2010/main" val="348032477"/>
      </p:ext>
    </p:extLst>
  </p:cSld>
  <p:clrMap bg1="lt1" tx1="dk1" bg2="lt2" tx2="dk2" accent1="accent1" accent2="accent2" accent3="accent3" accent4="accent4" accent5="accent5" accent6="accent6" hlink="hlink" folHlink="folHlink"/>
  <p:sldLayoutIdLst>
    <p:sldLayoutId id="2147483650" r:id="rId1"/>
    <p:sldLayoutId id="2147483661" r:id="rId2"/>
    <p:sldLayoutId id="2147483663" r:id="rId3"/>
    <p:sldLayoutId id="2147483662" r:id="rId4"/>
  </p:sldLayoutIdLst>
  <p:hf sldNum="0" hdr="0" dt="0"/>
  <p:txStyles>
    <p:titleStyle>
      <a:lvl1pPr algn="l" defTabSz="816360" rtl="0" eaLnBrk="1" latinLnBrk="0" hangingPunct="1">
        <a:spcBef>
          <a:spcPct val="0"/>
        </a:spcBef>
        <a:buNone/>
        <a:defRPr sz="2700" kern="1200">
          <a:solidFill>
            <a:schemeClr val="bg1"/>
          </a:solidFill>
          <a:latin typeface="+mj-lt"/>
          <a:ea typeface="+mj-ea"/>
          <a:cs typeface="+mj-cs"/>
        </a:defRPr>
      </a:lvl1pPr>
    </p:titleStyle>
    <p:bodyStyle>
      <a:lvl1pPr marL="306135" indent="-306135" algn="l" defTabSz="816360" rtl="0" eaLnBrk="1" latinLnBrk="0" hangingPunct="1">
        <a:spcBef>
          <a:spcPct val="20000"/>
        </a:spcBef>
        <a:buFont typeface="Arial" pitchFamily="34" charset="0"/>
        <a:buChar char="•"/>
        <a:defRPr sz="2800" kern="1200">
          <a:solidFill>
            <a:schemeClr val="tx1"/>
          </a:solidFill>
          <a:latin typeface="+mn-lt"/>
          <a:ea typeface="+mn-ea"/>
          <a:cs typeface="+mn-cs"/>
        </a:defRPr>
      </a:lvl1pPr>
      <a:lvl2pPr marL="663292" indent="-255112" algn="l" defTabSz="816360" rtl="0" eaLnBrk="1" latinLnBrk="0" hangingPunct="1">
        <a:spcBef>
          <a:spcPct val="20000"/>
        </a:spcBef>
        <a:buFont typeface="Arial" pitchFamily="34" charset="0"/>
        <a:buChar char="–"/>
        <a:defRPr sz="2500" kern="1200">
          <a:solidFill>
            <a:schemeClr val="tx1"/>
          </a:solidFill>
          <a:latin typeface="+mn-lt"/>
          <a:ea typeface="+mn-ea"/>
          <a:cs typeface="+mn-cs"/>
        </a:defRPr>
      </a:lvl2pPr>
      <a:lvl3pPr marL="1020450" indent="-204091" algn="l" defTabSz="816360" rtl="0" eaLnBrk="1" latinLnBrk="0" hangingPunct="1">
        <a:spcBef>
          <a:spcPct val="20000"/>
        </a:spcBef>
        <a:buFont typeface="Arial" pitchFamily="34" charset="0"/>
        <a:buChar char="•"/>
        <a:defRPr sz="2100" kern="1200">
          <a:solidFill>
            <a:schemeClr val="tx1"/>
          </a:solidFill>
          <a:latin typeface="+mn-lt"/>
          <a:ea typeface="+mn-ea"/>
          <a:cs typeface="+mn-cs"/>
        </a:defRPr>
      </a:lvl3pPr>
      <a:lvl4pPr marL="142863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4pPr>
      <a:lvl5pPr marL="183681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5pPr>
      <a:lvl6pPr marL="224499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6pPr>
      <a:lvl7pPr marL="265317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7pPr>
      <a:lvl8pPr marL="306135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8pPr>
      <a:lvl9pPr marL="3469530" indent="-204091" algn="l" defTabSz="816360" rtl="0" eaLnBrk="1" latinLnBrk="0" hangingPunct="1">
        <a:spcBef>
          <a:spcPct val="20000"/>
        </a:spcBef>
        <a:buFont typeface="Arial" pitchFamily="34" charset="0"/>
        <a:buChar char="•"/>
        <a:defRPr sz="1700" kern="1200">
          <a:solidFill>
            <a:schemeClr val="tx1"/>
          </a:solidFill>
          <a:latin typeface="+mn-lt"/>
          <a:ea typeface="+mn-ea"/>
          <a:cs typeface="+mn-cs"/>
        </a:defRPr>
      </a:lvl9pPr>
    </p:bodyStyle>
    <p:otherStyle>
      <a:defPPr>
        <a:defRPr lang="en-US"/>
      </a:defPPr>
      <a:lvl1pPr marL="0" algn="l" defTabSz="816360" rtl="0" eaLnBrk="1" latinLnBrk="0" hangingPunct="1">
        <a:defRPr sz="1600" kern="1200">
          <a:solidFill>
            <a:schemeClr val="tx1"/>
          </a:solidFill>
          <a:latin typeface="+mn-lt"/>
          <a:ea typeface="+mn-ea"/>
          <a:cs typeface="+mn-cs"/>
        </a:defRPr>
      </a:lvl1pPr>
      <a:lvl2pPr marL="408180" algn="l" defTabSz="816360" rtl="0" eaLnBrk="1" latinLnBrk="0" hangingPunct="1">
        <a:defRPr sz="1600" kern="1200">
          <a:solidFill>
            <a:schemeClr val="tx1"/>
          </a:solidFill>
          <a:latin typeface="+mn-lt"/>
          <a:ea typeface="+mn-ea"/>
          <a:cs typeface="+mn-cs"/>
        </a:defRPr>
      </a:lvl2pPr>
      <a:lvl3pPr marL="816360" algn="l" defTabSz="816360" rtl="0" eaLnBrk="1" latinLnBrk="0" hangingPunct="1">
        <a:defRPr sz="1600" kern="1200">
          <a:solidFill>
            <a:schemeClr val="tx1"/>
          </a:solidFill>
          <a:latin typeface="+mn-lt"/>
          <a:ea typeface="+mn-ea"/>
          <a:cs typeface="+mn-cs"/>
        </a:defRPr>
      </a:lvl3pPr>
      <a:lvl4pPr marL="1224540" algn="l" defTabSz="816360" rtl="0" eaLnBrk="1" latinLnBrk="0" hangingPunct="1">
        <a:defRPr sz="1600" kern="1200">
          <a:solidFill>
            <a:schemeClr val="tx1"/>
          </a:solidFill>
          <a:latin typeface="+mn-lt"/>
          <a:ea typeface="+mn-ea"/>
          <a:cs typeface="+mn-cs"/>
        </a:defRPr>
      </a:lvl4pPr>
      <a:lvl5pPr marL="1632720" algn="l" defTabSz="816360" rtl="0" eaLnBrk="1" latinLnBrk="0" hangingPunct="1">
        <a:defRPr sz="1600" kern="1200">
          <a:solidFill>
            <a:schemeClr val="tx1"/>
          </a:solidFill>
          <a:latin typeface="+mn-lt"/>
          <a:ea typeface="+mn-ea"/>
          <a:cs typeface="+mn-cs"/>
        </a:defRPr>
      </a:lvl5pPr>
      <a:lvl6pPr marL="2040899" algn="l" defTabSz="816360" rtl="0" eaLnBrk="1" latinLnBrk="0" hangingPunct="1">
        <a:defRPr sz="1600" kern="1200">
          <a:solidFill>
            <a:schemeClr val="tx1"/>
          </a:solidFill>
          <a:latin typeface="+mn-lt"/>
          <a:ea typeface="+mn-ea"/>
          <a:cs typeface="+mn-cs"/>
        </a:defRPr>
      </a:lvl6pPr>
      <a:lvl7pPr marL="2449079" algn="l" defTabSz="816360" rtl="0" eaLnBrk="1" latinLnBrk="0" hangingPunct="1">
        <a:defRPr sz="1600" kern="1200">
          <a:solidFill>
            <a:schemeClr val="tx1"/>
          </a:solidFill>
          <a:latin typeface="+mn-lt"/>
          <a:ea typeface="+mn-ea"/>
          <a:cs typeface="+mn-cs"/>
        </a:defRPr>
      </a:lvl7pPr>
      <a:lvl8pPr marL="2857259" algn="l" defTabSz="816360" rtl="0" eaLnBrk="1" latinLnBrk="0" hangingPunct="1">
        <a:defRPr sz="1600" kern="1200">
          <a:solidFill>
            <a:schemeClr val="tx1"/>
          </a:solidFill>
          <a:latin typeface="+mn-lt"/>
          <a:ea typeface="+mn-ea"/>
          <a:cs typeface="+mn-cs"/>
        </a:defRPr>
      </a:lvl8pPr>
      <a:lvl9pPr marL="3265439" algn="l" defTabSz="816360" rtl="0" eaLnBrk="1" latinLnBrk="0" hangingPunct="1">
        <a:defRPr sz="16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Physics Semester Introduction</a:t>
            </a:r>
            <a:endParaRPr lang="en-US" dirty="0"/>
          </a:p>
        </p:txBody>
      </p:sp>
      <p:sp>
        <p:nvSpPr>
          <p:cNvPr id="2" name="Text Placeholder 1"/>
          <p:cNvSpPr>
            <a:spLocks noGrp="1"/>
          </p:cNvSpPr>
          <p:nvPr>
            <p:ph type="body" sz="quarter" idx="10"/>
          </p:nvPr>
        </p:nvSpPr>
        <p:spPr/>
        <p:txBody>
          <a:bodyPr/>
          <a:lstStyle/>
          <a:p>
            <a:r>
              <a:rPr lang="en-US" dirty="0" smtClean="0"/>
              <a:t>In this course you will learn about physics, which is the study of matter and the changes it undergoes.</a:t>
            </a:r>
            <a:endParaRPr lang="en-US" dirty="0"/>
          </a:p>
        </p:txBody>
      </p:sp>
      <p:sp>
        <p:nvSpPr>
          <p:cNvPr id="3" name="Content Placeholder 2"/>
          <p:cNvSpPr>
            <a:spLocks noGrp="1"/>
          </p:cNvSpPr>
          <p:nvPr>
            <p:ph sz="quarter" idx="11"/>
          </p:nvPr>
        </p:nvSpPr>
        <p:spPr/>
        <p:txBody>
          <a:bodyPr anchor="ctr" anchorCtr="0">
            <a:normAutofit/>
          </a:bodyPr>
          <a:lstStyle/>
          <a:p>
            <a:pPr algn="ctr"/>
            <a:r>
              <a:rPr lang="en-US" sz="6400" b="1" dirty="0">
                <a:solidFill>
                  <a:srgbClr val="CC3300"/>
                </a:solidFill>
              </a:rPr>
              <a:t>Welcome to </a:t>
            </a:r>
            <a:r>
              <a:rPr lang="en-US" sz="6400" b="1" dirty="0" smtClean="0">
                <a:solidFill>
                  <a:srgbClr val="CC3300"/>
                </a:solidFill>
              </a:rPr>
              <a:t>Physics</a:t>
            </a:r>
            <a:endParaRPr lang="en-US" sz="6400" b="1" dirty="0">
              <a:solidFill>
                <a:srgbClr val="CC3300"/>
              </a:solidFill>
            </a:endParaRPr>
          </a:p>
        </p:txBody>
      </p:sp>
    </p:spTree>
    <p:extLst>
      <p:ext uri="{BB962C8B-B14F-4D97-AF65-F5344CB8AC3E}">
        <p14:creationId xmlns:p14="http://schemas.microsoft.com/office/powerpoint/2010/main" val="1894529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Offline Activities:</a:t>
            </a:r>
            <a:r>
              <a:rPr lang="en-US" i="1" dirty="0" smtClean="0"/>
              <a:t> Physics: Problems and Solutions</a:t>
            </a:r>
            <a:endParaRPr lang="en-US" i="1" dirty="0"/>
          </a:p>
        </p:txBody>
      </p:sp>
      <p:sp>
        <p:nvSpPr>
          <p:cNvPr id="11" name="Text Placeholder 10"/>
          <p:cNvSpPr>
            <a:spLocks noGrp="1"/>
          </p:cNvSpPr>
          <p:nvPr>
            <p:ph type="body" sz="quarter" idx="10"/>
          </p:nvPr>
        </p:nvSpPr>
        <p:spPr>
          <a:xfrm>
            <a:off x="96778" y="762439"/>
            <a:ext cx="2314982" cy="4284490"/>
          </a:xfrm>
        </p:spPr>
        <p:txBody>
          <a:bodyPr/>
          <a:lstStyle/>
          <a:p>
            <a:r>
              <a:rPr lang="en-US" i="1" dirty="0" smtClean="0"/>
              <a:t>Physics: Problems and Solutions </a:t>
            </a:r>
            <a:r>
              <a:rPr lang="en-US" dirty="0" smtClean="0"/>
              <a:t>is an offline resource that contains step-by-step worked examples and study problems to help guide you through your learning. </a:t>
            </a:r>
          </a:p>
          <a:p>
            <a:endParaRPr lang="en-US" dirty="0"/>
          </a:p>
          <a:p>
            <a:r>
              <a:rPr lang="en-US" dirty="0" smtClean="0"/>
              <a:t>The book contains a Solution Key with the answers to the problems.</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Pages from a Problem Solving Book. Pages show Problem set 20 for Mass and Weight. " title="Problem Set"/>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910681" y="932656"/>
            <a:ext cx="5781675" cy="3943350"/>
          </a:xfrm>
        </p:spPr>
      </p:pic>
    </p:spTree>
    <p:extLst>
      <p:ext uri="{BB962C8B-B14F-4D97-AF65-F5344CB8AC3E}">
        <p14:creationId xmlns:p14="http://schemas.microsoft.com/office/powerpoint/2010/main" val="34012235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Grades</a:t>
            </a:r>
            <a:endParaRPr lang="en-US" dirty="0"/>
          </a:p>
        </p:txBody>
      </p:sp>
      <p:sp>
        <p:nvSpPr>
          <p:cNvPr id="11" name="Text Placeholder 10"/>
          <p:cNvSpPr>
            <a:spLocks noGrp="1"/>
          </p:cNvSpPr>
          <p:nvPr>
            <p:ph type="body" sz="quarter" idx="10"/>
          </p:nvPr>
        </p:nvSpPr>
        <p:spPr>
          <a:xfrm>
            <a:off x="96778" y="762439"/>
            <a:ext cx="4475222" cy="4284490"/>
          </a:xfrm>
        </p:spPr>
        <p:txBody>
          <a:bodyPr/>
          <a:lstStyle/>
          <a:p>
            <a:r>
              <a:rPr lang="en-US" dirty="0" smtClean="0"/>
              <a:t>You will receive grades on several types of assessments, including Lesson Quizzes, Lab Reports, tests, discussions, and projects.</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5" name="Content Placeholder 4" descr="Part of a Graded Assignment Lab Report. The Lab Report includes instructions, lab name Map and Profile, question with point value and score box, and a place to record an answer." title="Graded Assignment"/>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3444" t="3798" r="1654" b="4559"/>
          <a:stretch/>
        </p:blipFill>
        <p:spPr>
          <a:xfrm>
            <a:off x="4887686" y="1795344"/>
            <a:ext cx="3897085" cy="2199714"/>
          </a:xfrm>
          <a:ln>
            <a:solidFill>
              <a:schemeClr val="tx1"/>
            </a:solidFill>
          </a:ln>
        </p:spPr>
      </p:pic>
    </p:spTree>
    <p:extLst>
      <p:ext uri="{BB962C8B-B14F-4D97-AF65-F5344CB8AC3E}">
        <p14:creationId xmlns:p14="http://schemas.microsoft.com/office/powerpoint/2010/main" val="764128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Grades: Graded Assignments</a:t>
            </a:r>
            <a:endParaRPr lang="en-US" dirty="0"/>
          </a:p>
        </p:txBody>
      </p:sp>
      <p:sp>
        <p:nvSpPr>
          <p:cNvPr id="11" name="Text Placeholder 10"/>
          <p:cNvSpPr>
            <a:spLocks noGrp="1"/>
          </p:cNvSpPr>
          <p:nvPr>
            <p:ph type="body" sz="quarter" idx="10"/>
          </p:nvPr>
        </p:nvSpPr>
        <p:spPr>
          <a:xfrm>
            <a:off x="96778" y="762439"/>
            <a:ext cx="4475222" cy="4284490"/>
          </a:xfrm>
        </p:spPr>
        <p:txBody>
          <a:bodyPr/>
          <a:lstStyle/>
          <a:p>
            <a:r>
              <a:rPr lang="en-US" dirty="0" smtClean="0"/>
              <a:t>Some graded assignments are presented online and scored by the computer. Others are documents that you fill out and submit to the teacher. You may choose to complete each test document online or offline, and then submit it to the teacher. You will also be graded on your participation in online threaded discussions.</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Part of a Graded Assignment Lab Report. The Lab Report includes instructions, lab name Map and Profile, question with point value and score box, and a place to record an answer." title="Graded Assignment"/>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2433" t="3798" r="1396" b="4105"/>
          <a:stretch/>
        </p:blipFill>
        <p:spPr>
          <a:xfrm>
            <a:off x="4865914" y="1795344"/>
            <a:ext cx="3929744" cy="2210600"/>
          </a:xfrm>
          <a:ln>
            <a:solidFill>
              <a:schemeClr val="tx1"/>
            </a:solidFill>
          </a:ln>
        </p:spPr>
      </p:pic>
    </p:spTree>
    <p:extLst>
      <p:ext uri="{BB962C8B-B14F-4D97-AF65-F5344CB8AC3E}">
        <p14:creationId xmlns:p14="http://schemas.microsoft.com/office/powerpoint/2010/main" val="25988423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Online Discussions</a:t>
            </a:r>
            <a:endParaRPr lang="en-US" dirty="0"/>
          </a:p>
        </p:txBody>
      </p:sp>
      <p:sp>
        <p:nvSpPr>
          <p:cNvPr id="11" name="Text Placeholder 10"/>
          <p:cNvSpPr>
            <a:spLocks noGrp="1"/>
          </p:cNvSpPr>
          <p:nvPr>
            <p:ph type="body" sz="quarter" idx="10"/>
          </p:nvPr>
        </p:nvSpPr>
        <p:spPr>
          <a:xfrm>
            <a:off x="96778" y="762439"/>
            <a:ext cx="6707470" cy="4284490"/>
          </a:xfrm>
        </p:spPr>
        <p:txBody>
          <a:bodyPr/>
          <a:lstStyle/>
          <a:p>
            <a:r>
              <a:rPr lang="en-US" dirty="0" smtClean="0"/>
              <a:t>Throughout this course you will be asked to participate in two types of online discussions.</a:t>
            </a:r>
          </a:p>
          <a:p>
            <a:endParaRPr lang="en-US" dirty="0"/>
          </a:p>
          <a:p>
            <a:r>
              <a:rPr lang="en-US" dirty="0" smtClean="0"/>
              <a:t>Threaded discussions, also called asynchronous discussions, are discussion-board postings on various subjects that are pertinent to your learning. Some of these will involve science-related topics from your everyday life, and others will allow you to share your laboratory experiences and data with your fellow students. </a:t>
            </a:r>
          </a:p>
          <a:p>
            <a:endParaRPr lang="en-US" dirty="0" smtClean="0"/>
          </a:p>
          <a:p>
            <a:r>
              <a:rPr lang="en-US" dirty="0" smtClean="0"/>
              <a:t>Synchronous sessions are real-time, teacher-driven sessions that will help you prepare and conduct your labs. Your teacher will present tips and suggestions for you and your fellow students about each of the labs you conduct during this course.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spTree>
    <p:extLst>
      <p:ext uri="{BB962C8B-B14F-4D97-AF65-F5344CB8AC3E}">
        <p14:creationId xmlns:p14="http://schemas.microsoft.com/office/powerpoint/2010/main" val="2080311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Online Activities: Standard Lessons</a:t>
            </a:r>
            <a:endParaRPr lang="en-US" dirty="0"/>
          </a:p>
        </p:txBody>
      </p:sp>
      <p:sp>
        <p:nvSpPr>
          <p:cNvPr id="11" name="Text Placeholder 10"/>
          <p:cNvSpPr>
            <a:spLocks noGrp="1"/>
          </p:cNvSpPr>
          <p:nvPr>
            <p:ph type="body" sz="quarter" idx="10"/>
          </p:nvPr>
        </p:nvSpPr>
        <p:spPr>
          <a:xfrm>
            <a:off x="96778" y="762439"/>
            <a:ext cx="3107070" cy="4284490"/>
          </a:xfrm>
        </p:spPr>
        <p:txBody>
          <a:bodyPr/>
          <a:lstStyle/>
          <a:p>
            <a:r>
              <a:rPr lang="en-US" dirty="0"/>
              <a:t>All of the lessons are presented </a:t>
            </a:r>
            <a:r>
              <a:rPr lang="en-US" dirty="0" smtClean="0"/>
              <a:t>online, </a:t>
            </a:r>
            <a:r>
              <a:rPr lang="en-US" dirty="0"/>
              <a:t>and all are designed to last about 60 minutes.</a:t>
            </a:r>
          </a:p>
          <a:p>
            <a:endParaRPr lang="en-US" sz="1000" dirty="0" smtClean="0"/>
          </a:p>
          <a:p>
            <a:r>
              <a:rPr lang="en-US" dirty="0" smtClean="0"/>
              <a:t>Some </a:t>
            </a:r>
            <a:r>
              <a:rPr lang="en-US" dirty="0"/>
              <a:t>lessons also have offline components.</a:t>
            </a:r>
          </a:p>
          <a:p>
            <a:endParaRPr lang="en-US" sz="1000" dirty="0" smtClean="0"/>
          </a:p>
          <a:p>
            <a:r>
              <a:rPr lang="en-US" dirty="0" smtClean="0"/>
              <a:t>Standard lessons are designed to deepen your understanding of scientific concepts. Each lesson begins with an overview of the lesson, the Lesson Goals, and a Mastery Map that leads you visually through the major concepts of the lesson. You will revisit the Mastery Map at the end of each lesson.</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6" name="Content Placeholder 5" descr="Screen shot of a standard science lesson opening screen. On the left is some text introducing the lesson and on the right is a Mastery Map. Text reads, Everything that exists, living and nonliving, is made of chemicals. Certain chemical elements are essential to every living thing. To understand life, you need a basic understanding of chemistry. The Mastery Map is four connected bubbles with text, matter consists of elements, which are made of similar atoms, which are made of protons, neutrons, and electrons. " title="Standard Lesson Opening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3275856" y="1059582"/>
            <a:ext cx="5743016" cy="3384376"/>
          </a:xfrm>
        </p:spPr>
      </p:pic>
    </p:spTree>
    <p:extLst>
      <p:ext uri="{BB962C8B-B14F-4D97-AF65-F5344CB8AC3E}">
        <p14:creationId xmlns:p14="http://schemas.microsoft.com/office/powerpoint/2010/main" val="25660134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Online Activities: Standard Lesson Screens</a:t>
            </a:r>
            <a:endParaRPr lang="en-US" dirty="0"/>
          </a:p>
        </p:txBody>
      </p:sp>
      <p:sp>
        <p:nvSpPr>
          <p:cNvPr id="11" name="Text Placeholder 10"/>
          <p:cNvSpPr>
            <a:spLocks noGrp="1"/>
          </p:cNvSpPr>
          <p:nvPr>
            <p:ph type="body" sz="quarter" idx="10"/>
          </p:nvPr>
        </p:nvSpPr>
        <p:spPr/>
        <p:txBody>
          <a:bodyPr/>
          <a:lstStyle/>
          <a:p>
            <a:r>
              <a:rPr lang="en-US" dirty="0" smtClean="0"/>
              <a:t>Standard lesson screens may feature one or more special components. Animations and interactive pieces help teach important scientific processes and concepts. Hyperlinked keywords give you immediate access to definitions and pronunciations. Links to websites let you explore beyond the limits of the lesson.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At the top left of the screen is a button labeled activity resoureces. On the top right of the screen is the page number, page 6 of 10. Content on the left includes a bold title, Scientists ask questions and develop hypotheses. In the content text the word hypothesis is bold and underlined to indicate a hyperlinked keyword. On the right is an image of the scientist Robert Koch with a caption, Robert Koch, after studying the reports of earlier scientis, developed the germ theory of disease. On the bottom left is a button labeled Nikko Tinbergen.  " title="Standard Lesson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753908" y="762000"/>
            <a:ext cx="5982510" cy="4284663"/>
          </a:xfrm>
        </p:spPr>
      </p:pic>
    </p:spTree>
    <p:extLst>
      <p:ext uri="{BB962C8B-B14F-4D97-AF65-F5344CB8AC3E}">
        <p14:creationId xmlns:p14="http://schemas.microsoft.com/office/powerpoint/2010/main" val="25660134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Online Activities: Lab Lessons</a:t>
            </a:r>
            <a:endParaRPr lang="en-US" dirty="0"/>
          </a:p>
        </p:txBody>
      </p:sp>
      <p:sp>
        <p:nvSpPr>
          <p:cNvPr id="11" name="Text Placeholder 10"/>
          <p:cNvSpPr>
            <a:spLocks noGrp="1"/>
          </p:cNvSpPr>
          <p:nvPr>
            <p:ph type="body" sz="quarter" idx="10"/>
          </p:nvPr>
        </p:nvSpPr>
        <p:spPr/>
        <p:txBody>
          <a:bodyPr/>
          <a:lstStyle/>
          <a:p>
            <a:r>
              <a:rPr lang="en-US" dirty="0" smtClean="0"/>
              <a:t>Lab lessons give you hands-on experience conducting scientific experiments and investigations. Lab lessons usually follow a set of standard lessons, and they give you an opportunity to see how the ideas you’ve been studying apply to real-life situations.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6" name="Content Placeholder 5" descr="On the top left is a button labeled Activity Resources. On the top right is the page number, Page 1 of 4. A safety alert inside a yellow box reads, SAFETY ALERT Review the Laboratory Guidelines before conducting the lab. The text on the left of the screen introduces the lab. On the right is a Materials box with links to the Laboratory Guidelines and Laboratory Instructions Sound documents. " title="Lab Lesson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858333" y="762000"/>
            <a:ext cx="5773659" cy="4284663"/>
          </a:xfrm>
        </p:spPr>
      </p:pic>
    </p:spTree>
    <p:extLst>
      <p:ext uri="{BB962C8B-B14F-4D97-AF65-F5344CB8AC3E}">
        <p14:creationId xmlns:p14="http://schemas.microsoft.com/office/powerpoint/2010/main" val="25660134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Online Activities: Lesson Resources</a:t>
            </a:r>
            <a:endParaRPr lang="en-US" dirty="0"/>
          </a:p>
        </p:txBody>
      </p:sp>
      <p:sp>
        <p:nvSpPr>
          <p:cNvPr id="11" name="Text Placeholder 10"/>
          <p:cNvSpPr>
            <a:spLocks noGrp="1"/>
          </p:cNvSpPr>
          <p:nvPr>
            <p:ph type="body" sz="quarter" idx="10"/>
          </p:nvPr>
        </p:nvSpPr>
        <p:spPr/>
        <p:txBody>
          <a:bodyPr/>
          <a:lstStyle/>
          <a:p>
            <a:r>
              <a:rPr lang="en-US" dirty="0" smtClean="0"/>
              <a:t>Notice the resources button in the top left corner of the lesson screens. This button may be labeled Lesson Resources or Activity Resources. The resources pop-up gives you quick access to objectives, keywords, links and a list of materials you will need to complete the lesson.</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5" name="Content Placeholder 4" descr="At the top left of the screen is the activity title, Explore Matter, Energy, and the Scientific Method. Beneath the title is the a button labeled Activitiy Resources. A popup titled Activity Resources covers the screen content. The popup includes a box for Objectives and a box for Keywords. A scrollbar on the right indicates additional content that is cut off in the image.  " title="Resources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982395" y="762000"/>
            <a:ext cx="5525536" cy="4284663"/>
          </a:xfrm>
        </p:spPr>
      </p:pic>
    </p:spTree>
    <p:extLst>
      <p:ext uri="{BB962C8B-B14F-4D97-AF65-F5344CB8AC3E}">
        <p14:creationId xmlns:p14="http://schemas.microsoft.com/office/powerpoint/2010/main" val="25660134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Offline Activities</a:t>
            </a:r>
            <a:endParaRPr lang="en-US" dirty="0"/>
          </a:p>
        </p:txBody>
      </p:sp>
      <p:sp>
        <p:nvSpPr>
          <p:cNvPr id="11" name="Text Placeholder 10"/>
          <p:cNvSpPr>
            <a:spLocks noGrp="1"/>
          </p:cNvSpPr>
          <p:nvPr>
            <p:ph type="body" sz="quarter" idx="10"/>
          </p:nvPr>
        </p:nvSpPr>
        <p:spPr/>
        <p:txBody>
          <a:bodyPr/>
          <a:lstStyle/>
          <a:p>
            <a:r>
              <a:rPr lang="en-US" dirty="0" smtClean="0"/>
              <a:t>Offline activities include lab experiments and investigations.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At the top left is the page title, Investigation Drop and Bounce 2. Beneatht the title is a button labeled Activity Resources. On the top right is the navigation buttons and page number. A yellow box contains the safety alert, SAFETY ALERT Review the Laboratory Guidelines before conducting the lab. The main page text is on the left and instructs students to finish the lab. A Materials box on the right contains links to the Laboratory Guidelines P D F and the lab report document." title="Investigation Screen"/>
          <p:cNvPicPr>
            <a:picLocks noGrp="1" noChangeAspect="1"/>
          </p:cNvPicPr>
          <p:nvPr>
            <p:ph sz="quarter" idx="11"/>
          </p:nvPr>
        </p:nvPicPr>
        <p:blipFill rotWithShape="1">
          <a:blip r:embed="rId2">
            <a:extLst>
              <a:ext uri="{28A0092B-C50C-407E-A947-70E740481C1C}">
                <a14:useLocalDpi xmlns:a14="http://schemas.microsoft.com/office/drawing/2010/main" val="0"/>
              </a:ext>
            </a:extLst>
          </a:blip>
          <a:srcRect l="931"/>
          <a:stretch/>
        </p:blipFill>
        <p:spPr>
          <a:xfrm>
            <a:off x="2819400" y="762000"/>
            <a:ext cx="5907076" cy="4284663"/>
          </a:xfrm>
        </p:spPr>
      </p:pic>
    </p:spTree>
    <p:extLst>
      <p:ext uri="{BB962C8B-B14F-4D97-AF65-F5344CB8AC3E}">
        <p14:creationId xmlns:p14="http://schemas.microsoft.com/office/powerpoint/2010/main" val="2566013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Offline Activities: Student Guide</a:t>
            </a:r>
            <a:endParaRPr lang="en-US" dirty="0"/>
          </a:p>
        </p:txBody>
      </p:sp>
      <p:sp>
        <p:nvSpPr>
          <p:cNvPr id="11" name="Text Placeholder 10"/>
          <p:cNvSpPr>
            <a:spLocks noGrp="1"/>
          </p:cNvSpPr>
          <p:nvPr>
            <p:ph type="body" sz="quarter" idx="10"/>
          </p:nvPr>
        </p:nvSpPr>
        <p:spPr>
          <a:xfrm>
            <a:off x="96778" y="762439"/>
            <a:ext cx="2675022" cy="4284490"/>
          </a:xfrm>
        </p:spPr>
        <p:txBody>
          <a:bodyPr/>
          <a:lstStyle/>
          <a:p>
            <a:r>
              <a:rPr lang="en-US" dirty="0" smtClean="0"/>
              <a:t>The Student Guide is a printable document that you can access from a link within each lesson. The Student Guide includes lesson components such as keywords, materials, and advance preparation instructions, as well as directions on how to complete lesson activities, labs, or tests. It also serves as a handy place to take notes as you read through a lesson.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Text on the left reads, Before continuing with this lesson, Access the Student Guide, Gather the listed materials. On the right is a Materials box with the text Earth Science A Reference Guide and  a link to the Student Guide Lesson 1. " title="Materials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2843808" y="775338"/>
            <a:ext cx="6203355" cy="3330221"/>
          </a:xfrm>
        </p:spPr>
      </p:pic>
    </p:spTree>
    <p:extLst>
      <p:ext uri="{BB962C8B-B14F-4D97-AF65-F5344CB8AC3E}">
        <p14:creationId xmlns:p14="http://schemas.microsoft.com/office/powerpoint/2010/main" val="2566013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Offline Activities: Materials and Safety</a:t>
            </a:r>
            <a:endParaRPr lang="en-US" dirty="0"/>
          </a:p>
        </p:txBody>
      </p:sp>
      <p:sp>
        <p:nvSpPr>
          <p:cNvPr id="11" name="Text Placeholder 10"/>
          <p:cNvSpPr>
            <a:spLocks noGrp="1"/>
          </p:cNvSpPr>
          <p:nvPr>
            <p:ph type="body" sz="quarter" idx="10"/>
          </p:nvPr>
        </p:nvSpPr>
        <p:spPr>
          <a:xfrm>
            <a:off x="96778" y="762439"/>
            <a:ext cx="4475222" cy="4284490"/>
          </a:xfrm>
        </p:spPr>
        <p:txBody>
          <a:bodyPr/>
          <a:lstStyle/>
          <a:p>
            <a:r>
              <a:rPr lang="en-US" dirty="0" smtClean="0"/>
              <a:t>Pay careful attention to the Materials and Safety sections of the Student Guide. They contain lists of materials that you will need to gather before you begin a lab, as well as important precautions regarding materials and equipment that will help you conduct the lab safely.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Screenshot of part of a Student Guide showing a Learn activity and Safety Warnings. In the header iis the title, Sudent Guide Unit 1 Lesson 6, Laboratory, Topographic Maps. The main title reads LEARN, Activity 2, Topographic Maps, ONLINE, Instructions. SAFETY WARNINGS includes a bulleted list. Be careful cutting the potato. Do not hold the potato in your hand while cutting it. Place the potato on a firm surface or cutting board. Do not push too hard if you encounter resistance when cutting the potato. " title="Student Guide"/>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499992" y="1203598"/>
            <a:ext cx="4475163" cy="3266868"/>
          </a:xfrm>
        </p:spPr>
      </p:pic>
    </p:spTree>
    <p:extLst>
      <p:ext uri="{BB962C8B-B14F-4D97-AF65-F5344CB8AC3E}">
        <p14:creationId xmlns:p14="http://schemas.microsoft.com/office/powerpoint/2010/main" val="31913541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dirty="0" smtClean="0"/>
              <a:t>Offline Activities: Advance Preparation</a:t>
            </a:r>
            <a:endParaRPr lang="en-US" dirty="0"/>
          </a:p>
        </p:txBody>
      </p:sp>
      <p:sp>
        <p:nvSpPr>
          <p:cNvPr id="11" name="Text Placeholder 10"/>
          <p:cNvSpPr>
            <a:spLocks noGrp="1"/>
          </p:cNvSpPr>
          <p:nvPr>
            <p:ph type="body" sz="quarter" idx="10"/>
          </p:nvPr>
        </p:nvSpPr>
        <p:spPr>
          <a:xfrm>
            <a:off x="96778" y="762439"/>
            <a:ext cx="4475222" cy="4284490"/>
          </a:xfrm>
        </p:spPr>
        <p:txBody>
          <a:bodyPr/>
          <a:lstStyle/>
          <a:p>
            <a:r>
              <a:rPr lang="en-US" dirty="0" smtClean="0"/>
              <a:t>The Advance Preparation section of the Student Guide tells you what you need to do ahead of time so you can successfully complete each lesson. To complete some lab lessons, for example, you will need to set up experiments several hours or days before the day of the lab so that you can record data or complete the final stage of an investigation during the lab lesson. For other lab lessons, you will need to gather simple materials before you begin. </a:t>
            </a:r>
            <a:endParaRPr lang="en-US" dirty="0"/>
          </a:p>
        </p:txBody>
      </p:sp>
      <p:sp>
        <p:nvSpPr>
          <p:cNvPr id="12" name="TextBox 11"/>
          <p:cNvSpPr txBox="1"/>
          <p:nvPr/>
        </p:nvSpPr>
        <p:spPr>
          <a:xfrm>
            <a:off x="-556932" y="1429027"/>
            <a:ext cx="248262" cy="366317"/>
          </a:xfrm>
          <a:prstGeom prst="rect">
            <a:avLst/>
          </a:prstGeom>
          <a:noFill/>
        </p:spPr>
        <p:txBody>
          <a:bodyPr wrap="none" lIns="122173" tIns="61086" rIns="122173" bIns="61086" rtlCol="0">
            <a:spAutoFit/>
          </a:bodyPr>
          <a:lstStyle/>
          <a:p>
            <a:endParaRPr lang="en-US" dirty="0"/>
          </a:p>
        </p:txBody>
      </p:sp>
      <p:pic>
        <p:nvPicPr>
          <p:cNvPr id="2" name="Content Placeholder 1" descr="Screenshot of part of a Student Guide showing the PREPARE section. In the header is the title, Sudent Guide Unit 1 Lesson 6, Laboratory, Topographic Maps. Under the PREPARE section it reads, Approximate lesson time is 60 minutes. Advanced Preparation, Review the list of materials for the lab prior to the lesson because there are several items you must supply." title="Student Guide Screen"/>
          <p:cNvPicPr>
            <a:picLocks noGrp="1" noChangeAspect="1"/>
          </p:cNvPicPr>
          <p:nvPr>
            <p:ph sz="quarter" idx="11"/>
          </p:nvPr>
        </p:nvPicPr>
        <p:blipFill>
          <a:blip r:embed="rId2">
            <a:extLst>
              <a:ext uri="{28A0092B-C50C-407E-A947-70E740481C1C}">
                <a14:useLocalDpi xmlns:a14="http://schemas.microsoft.com/office/drawing/2010/main" val="0"/>
              </a:ext>
            </a:extLst>
          </a:blip>
          <a:stretch>
            <a:fillRect/>
          </a:stretch>
        </p:blipFill>
        <p:spPr>
          <a:xfrm>
            <a:off x="4572000" y="1762974"/>
            <a:ext cx="4475163" cy="2144991"/>
          </a:xfrm>
        </p:spPr>
      </p:pic>
    </p:spTree>
    <p:extLst>
      <p:ext uri="{BB962C8B-B14F-4D97-AF65-F5344CB8AC3E}">
        <p14:creationId xmlns:p14="http://schemas.microsoft.com/office/powerpoint/2010/main" val="319135412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7253</TotalTime>
  <Words>739</Words>
  <Application>Microsoft Office PowerPoint</Application>
  <PresentationFormat>On-screen Show (16:9)</PresentationFormat>
  <Paragraphs>37</Paragraphs>
  <Slides>13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Physics Semester Introduction</vt:lpstr>
      <vt:lpstr>Online Activities: Standard Lessons</vt:lpstr>
      <vt:lpstr>Online Activities: Standard Lesson Screens</vt:lpstr>
      <vt:lpstr>Online Activities: Lab Lessons</vt:lpstr>
      <vt:lpstr>Online Activities: Lesson Resources</vt:lpstr>
      <vt:lpstr>Offline Activities</vt:lpstr>
      <vt:lpstr>Offline Activities: Student Guide</vt:lpstr>
      <vt:lpstr>Offline Activities: Materials and Safety</vt:lpstr>
      <vt:lpstr>Offline Activities: Advance Preparation</vt:lpstr>
      <vt:lpstr>Offline Activities: Physics: Problems and Solutions</vt:lpstr>
      <vt:lpstr>Grades</vt:lpstr>
      <vt:lpstr>Grades: Graded Assignments</vt:lpstr>
      <vt:lpstr>Online Discussions</vt:lpstr>
    </vt:vector>
  </TitlesOfParts>
  <Company>K12</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Your Name</dc:title>
  <dc:creator>Jeff Pitcher</dc:creator>
  <cp:lastModifiedBy>Sweet, Karen</cp:lastModifiedBy>
  <cp:revision>88</cp:revision>
  <dcterms:created xsi:type="dcterms:W3CDTF">2014-11-05T18:44:25Z</dcterms:created>
  <dcterms:modified xsi:type="dcterms:W3CDTF">2015-11-09T15:12:09Z</dcterms:modified>
</cp:coreProperties>
</file>