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12d5b961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12d5b961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2d5b961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2d5b961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f7bdb1f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f7bdb1f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f7bdb1f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f7bdb1f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f7bdb1f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f7bdb1f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f7bdb1f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f7bdb1f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27902" y="10057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Hướng dẫn tính năng phần mềm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7446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vi"/>
              <a:t>Chuyển trạng thái Đang bán/Đã bán và ghi chú sản phẩm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288852" y="37060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II.	Đánh giá sản phẩm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-153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AutoNum type="romanUcPeriod"/>
            </a:pPr>
            <a:r>
              <a:rPr lang="vi" sz="2400">
                <a:solidFill>
                  <a:schemeClr val="accent5"/>
                </a:solidFill>
              </a:rPr>
              <a:t>Chuyển trạng thái Đang bán/Đã bán và ghi chú sản phẩm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532425"/>
            <a:ext cx="83682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Để tránh tình trạng rác phần mềm và thông tin không chính xác, sau khi đã làm việc với khách hàng, nhân viên cập nhật trạng thái sản  phẩm “ Đã bán ” nếu như sản phẩm đã được bán và ghi chú lại trên phần mềm: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75" y="1634650"/>
            <a:ext cx="4439075" cy="33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75" y="1634650"/>
            <a:ext cx="4120895" cy="11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675" y="2136175"/>
            <a:ext cx="4120901" cy="2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2250"/>
            <a:ext cx="8368200" cy="4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Cuối cùng nhấn lưu lại để cập nhật sản phẩm: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75" y="586325"/>
            <a:ext cx="8433226" cy="22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75" y="3088625"/>
            <a:ext cx="8433225" cy="1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-88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650">
                <a:solidFill>
                  <a:schemeClr val="accent5"/>
                </a:solidFill>
              </a:rPr>
              <a:t>II.	Đánh giá sản phẩm</a:t>
            </a:r>
            <a:endParaRPr sz="265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20525" y="509025"/>
            <a:ext cx="8368200" cy="4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Mỗi nhân viên thực hiện đánh giá sản phẩm nhằm xác thực thông tin chính xác và loại bỏ thông tin nhập sai, rác phần mềm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Cách thực hiện : Sau khi vào xem chi tiết Sp =&gt; nhân vào tab lịch sử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550425"/>
            <a:ext cx="8462173" cy="35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76850"/>
            <a:ext cx="8368200" cy="4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Chọn lý do report của bạn và nhấn Đánh giá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0" y="715650"/>
            <a:ext cx="4379899" cy="4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325" y="691650"/>
            <a:ext cx="4158150" cy="41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92000" y="38425"/>
            <a:ext cx="8852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Dựa và thanh trạng thái màu xanh hoặc màu đỏ bạn có thể biết được đây là tin được đánh giá tốt hược xấu: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0" y="768400"/>
            <a:ext cx="8654849" cy="7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00" y="1623250"/>
            <a:ext cx="865485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82500"/>
            <a:ext cx="8368200" cy="4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4800">
                <a:solidFill>
                  <a:schemeClr val="accent5"/>
                </a:solidFill>
              </a:rPr>
              <a:t>Cảm ơn các bạn !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