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 id="2147483729" r:id="rId3"/>
    <p:sldMasterId id="2147483737" r:id="rId4"/>
  </p:sldMasterIdLst>
  <p:notesMasterIdLst>
    <p:notesMasterId r:id="rId7"/>
  </p:notesMasterIdLst>
  <p:handoutMasterIdLst>
    <p:handoutMasterId r:id="rId8"/>
  </p:handoutMasterIdLst>
  <p:sldIdLst>
    <p:sldId id="314" r:id="rId5"/>
    <p:sldId id="304" r:id="rId6"/>
  </p:sldIdLst>
  <p:sldSz cx="9144000" cy="6858000" type="screen4x3"/>
  <p:notesSz cx="6797675" cy="9926638"/>
  <p:defaultTextStyle>
    <a:defPPr>
      <a:defRPr lang="en-GB"/>
    </a:defPPr>
    <a:lvl1pPr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Default Section" id="{959EDA7E-37BB-466F-93A2-5C94DF33AD92}">
          <p14:sldIdLst>
            <p14:sldId id="314"/>
            <p14:sldId id="304"/>
          </p14:sldIdLst>
        </p14:section>
        <p14:section name="Untitled Section" id="{61F105D9-CBD7-4E2A-AAAC-22B544A59DA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ice McAndrew" initials="AM" lastIdx="87" clrIdx="0">
    <p:extLst>
      <p:ext uri="{19B8F6BF-5375-455C-9EA6-DF929625EA0E}">
        <p15:presenceInfo xmlns:p15="http://schemas.microsoft.com/office/powerpoint/2012/main" userId="S-1-5-21-3535810530-4225766307-1564126992-227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492F"/>
    <a:srgbClr val="007851"/>
    <a:srgbClr val="109F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652" autoAdjust="0"/>
  </p:normalViewPr>
  <p:slideViewPr>
    <p:cSldViewPr snapToGrid="0" snapToObjects="1">
      <p:cViewPr varScale="1">
        <p:scale>
          <a:sx n="109" d="100"/>
          <a:sy n="109" d="100"/>
        </p:scale>
        <p:origin x="1710"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B9B46659-6355-49FD-8A78-168D7EE6E792}"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850443" y="0"/>
            <a:ext cx="2945659" cy="496332"/>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9E2709CD-1D49-4FB4-9CF1-4C78C6E83208}" type="datetimeFigureOut">
              <a:rPr lang="en-GB" altLang="en-US"/>
              <a:pPr/>
              <a:t>07/10/2019</a:t>
            </a:fld>
            <a:endParaRPr lang="en-GB" alt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B4C60AA-FB97-4DDF-A6AB-FC712FF8AE93}" type="slidenum">
              <a:rPr lang="en-GB" altLang="en-US"/>
              <a:pPr/>
              <a:t>‹#›</a:t>
            </a:fld>
            <a:endParaRPr lang="en-GB" altLang="en-US"/>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fontAlgn="base">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S PGothic" panose="020B0600070205080204" pitchFamily="34" charset="-128"/>
                <a:cs typeface="+mn-cs"/>
              </a:rPr>
              <a:t>Hi everyone, this is Cecilia.</a:t>
            </a:r>
          </a:p>
          <a:p>
            <a:r>
              <a:rPr lang="en-GB" sz="1200" kern="1200" dirty="0">
                <a:solidFill>
                  <a:schemeClr val="tx1"/>
                </a:solidFill>
                <a:effectLst/>
                <a:latin typeface="+mn-lt"/>
                <a:ea typeface="MS PGothic" panose="020B0600070205080204" pitchFamily="34" charset="-128"/>
                <a:cs typeface="+mn-cs"/>
              </a:rPr>
              <a:t> </a:t>
            </a:r>
          </a:p>
          <a:p>
            <a:r>
              <a:rPr lang="en-GB" sz="1200" kern="1200" dirty="0">
                <a:solidFill>
                  <a:schemeClr val="tx1"/>
                </a:solidFill>
                <a:effectLst/>
                <a:latin typeface="+mn-lt"/>
                <a:ea typeface="MS PGothic" panose="020B0600070205080204" pitchFamily="34" charset="-128"/>
                <a:cs typeface="+mn-cs"/>
              </a:rPr>
              <a:t>For those of you who are not familiar with the development financing landscape, I’ll take you through the key policy processes and stakeholders, skimming the surface of the background document that was shared ahead of the webinar. You can find a link to this in the email you should have received an hour ago, so please do refer to that for more detail.</a:t>
            </a:r>
          </a:p>
          <a:p>
            <a:endParaRPr lang="en-GB" sz="1200" kern="1200" dirty="0">
              <a:solidFill>
                <a:schemeClr val="tx1"/>
              </a:solidFill>
              <a:effectLst/>
              <a:latin typeface="+mn-lt"/>
              <a:ea typeface="MS PGothic" panose="020B0600070205080204" pitchFamily="34" charset="-128"/>
              <a:cs typeface="+mn-cs"/>
            </a:endParaRPr>
          </a:p>
          <a:p>
            <a:r>
              <a:rPr lang="en-GB" sz="1200" kern="1200" dirty="0">
                <a:solidFill>
                  <a:schemeClr val="tx1"/>
                </a:solidFill>
                <a:effectLst/>
                <a:latin typeface="+mn-lt"/>
                <a:ea typeface="MS PGothic" panose="020B0600070205080204" pitchFamily="34" charset="-128"/>
                <a:cs typeface="+mn-cs"/>
              </a:rPr>
              <a:t>For those of you who are familiar with all of this, please bear with us, as we’ll quickly be moving on to the findings from our analysis.</a:t>
            </a:r>
          </a:p>
          <a:p>
            <a:endParaRPr lang="en-GB" dirty="0"/>
          </a:p>
        </p:txBody>
      </p:sp>
      <p:sp>
        <p:nvSpPr>
          <p:cNvPr id="4" name="Slide Number Placeholder 3"/>
          <p:cNvSpPr>
            <a:spLocks noGrp="1"/>
          </p:cNvSpPr>
          <p:nvPr>
            <p:ph type="sldNum" sz="quarter" idx="5"/>
          </p:nvPr>
        </p:nvSpPr>
        <p:spPr/>
        <p:txBody>
          <a:bodyPr/>
          <a:lstStyle/>
          <a:p>
            <a:fld id="{2B4C60AA-FB97-4DDF-A6AB-FC712FF8AE93}" type="slidenum">
              <a:rPr lang="en-GB" altLang="en-US" smtClean="0"/>
              <a:pPr/>
              <a:t>1</a:t>
            </a:fld>
            <a:endParaRPr lang="en-GB" altLang="en-US"/>
          </a:p>
        </p:txBody>
      </p:sp>
    </p:spTree>
    <p:extLst>
      <p:ext uri="{BB962C8B-B14F-4D97-AF65-F5344CB8AC3E}">
        <p14:creationId xmlns:p14="http://schemas.microsoft.com/office/powerpoint/2010/main" val="480290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DI Re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109F68"/>
          </a:solidFill>
          <a:ln>
            <a:solidFill>
              <a:srgbClr val="109F6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9" name="Text Placeholder 10"/>
          <p:cNvSpPr>
            <a:spLocks noGrp="1"/>
          </p:cNvSpPr>
          <p:nvPr>
            <p:ph type="body" sz="quarter" idx="14"/>
          </p:nvPr>
        </p:nvSpPr>
        <p:spPr>
          <a:xfrm>
            <a:off x="3744290" y="5779485"/>
            <a:ext cx="3671587"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11" name="Text Placeholder 10"/>
          <p:cNvSpPr>
            <a:spLocks noGrp="1"/>
          </p:cNvSpPr>
          <p:nvPr>
            <p:ph type="body" sz="quarter" idx="13"/>
          </p:nvPr>
        </p:nvSpPr>
        <p:spPr>
          <a:xfrm>
            <a:off x="3744290" y="4667250"/>
            <a:ext cx="3671587" cy="1104538"/>
          </a:xfrm>
        </p:spPr>
        <p:txBody>
          <a:bodyPr anchor="b">
            <a:noAutofit/>
          </a:bodyPr>
          <a:lstStyle>
            <a:lvl1pPr marL="0" indent="0">
              <a:buNone/>
              <a:defRPr sz="4000" b="1" baseline="0">
                <a:solidFill>
                  <a:schemeClr val="bg1"/>
                </a:solidFill>
              </a:defRPr>
            </a:lvl1pPr>
          </a:lstStyle>
          <a:p>
            <a:pPr lvl="0"/>
            <a:r>
              <a:rPr lang="en-US"/>
              <a:t>Click to edit Master text styles</a:t>
            </a:r>
          </a:p>
        </p:txBody>
      </p:sp>
      <p:pic>
        <p:nvPicPr>
          <p:cNvPr id="1026" name="Picture 2" descr="S:\Teams\Communications\Brand\Assets\Logos\RGB\Secondary\PNG\Development_Initiatives_Secondary-Logo_Green_RGB - white.png"/>
          <p:cNvPicPr>
            <a:picLocks noChangeAspect="1" noChangeArrowheads="1"/>
          </p:cNvPicPr>
          <p:nvPr userDrawn="1"/>
        </p:nvPicPr>
        <p:blipFill>
          <a:blip r:embed="rId3"/>
          <a:srcRect/>
          <a:stretch>
            <a:fillRect/>
          </a:stretch>
        </p:blipFill>
        <p:spPr bwMode="auto">
          <a:xfrm>
            <a:off x="3765549" y="427169"/>
            <a:ext cx="1953986" cy="370195"/>
          </a:xfrm>
          <a:prstGeom prst="rect">
            <a:avLst/>
          </a:prstGeom>
          <a:noFill/>
        </p:spPr>
      </p:pic>
    </p:spTree>
    <p:extLst>
      <p:ext uri="{BB962C8B-B14F-4D97-AF65-F5344CB8AC3E}">
        <p14:creationId xmlns:p14="http://schemas.microsoft.com/office/powerpoint/2010/main" val="153963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hort)">
    <p:spTree>
      <p:nvGrpSpPr>
        <p:cNvPr id="1" name=""/>
        <p:cNvGrpSpPr/>
        <p:nvPr/>
      </p:nvGrpSpPr>
      <p:grpSpPr>
        <a:xfrm>
          <a:off x="0" y="0"/>
          <a:ext cx="0" cy="0"/>
          <a:chOff x="0" y="0"/>
          <a:chExt cx="0" cy="0"/>
        </a:xfrm>
      </p:grpSpPr>
      <p:cxnSp>
        <p:nvCxnSpPr>
          <p:cNvPr id="4" name="Straight Connector 3"/>
          <p:cNvCxnSpPr/>
          <p:nvPr/>
        </p:nvCxnSpPr>
        <p:spPr>
          <a:xfrm>
            <a:off x="1566863" y="235585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07670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3"/>
          </p:nvPr>
        </p:nvSpPr>
        <p:spPr>
          <a:xfrm>
            <a:off x="1566404" y="2481263"/>
            <a:ext cx="5379663" cy="1108075"/>
          </a:xfrm>
        </p:spPr>
        <p:txBody>
          <a:bodyPr anchor="ctr"/>
          <a:lstStyle>
            <a:lvl1pPr>
              <a:defRPr sz="1800" b="1" baseline="0">
                <a:solidFill>
                  <a:srgbClr val="109F68"/>
                </a:solidFill>
                <a:latin typeface="+mj-lt"/>
              </a:defRPr>
            </a:lvl1pPr>
          </a:lstStyle>
          <a:p>
            <a:pPr lvl="0"/>
            <a:r>
              <a:rPr lang="en-US"/>
              <a:t>Click to edit Master text styles</a:t>
            </a:r>
          </a:p>
        </p:txBody>
      </p:sp>
      <p:sp>
        <p:nvSpPr>
          <p:cNvPr id="3" name="Text Placeholder 2"/>
          <p:cNvSpPr>
            <a:spLocks noGrp="1"/>
          </p:cNvSpPr>
          <p:nvPr>
            <p:ph type="body" sz="quarter" idx="14"/>
          </p:nvPr>
        </p:nvSpPr>
        <p:spPr>
          <a:xfrm>
            <a:off x="1566835" y="3652594"/>
            <a:ext cx="3603879"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54339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Medium)">
    <p:spTree>
      <p:nvGrpSpPr>
        <p:cNvPr id="1" name=""/>
        <p:cNvGrpSpPr/>
        <p:nvPr/>
      </p:nvGrpSpPr>
      <p:grpSpPr>
        <a:xfrm>
          <a:off x="0" y="0"/>
          <a:ext cx="0" cy="0"/>
          <a:chOff x="0" y="0"/>
          <a:chExt cx="0" cy="0"/>
        </a:xfrm>
      </p:grpSpPr>
      <p:cxnSp>
        <p:nvCxnSpPr>
          <p:cNvPr id="5" name="Straight Connector 4"/>
          <p:cNvCxnSpPr/>
          <p:nvPr/>
        </p:nvCxnSpPr>
        <p:spPr>
          <a:xfrm>
            <a:off x="1566863" y="201612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66863" y="441483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
          <p:cNvSpPr>
            <a:spLocks noGrp="1"/>
          </p:cNvSpPr>
          <p:nvPr>
            <p:ph type="body" sz="quarter" idx="13"/>
          </p:nvPr>
        </p:nvSpPr>
        <p:spPr>
          <a:xfrm>
            <a:off x="1566404" y="2142676"/>
            <a:ext cx="5379232" cy="1785103"/>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24" name="Text Placeholder 2"/>
          <p:cNvSpPr>
            <a:spLocks noGrp="1"/>
          </p:cNvSpPr>
          <p:nvPr>
            <p:ph type="body" sz="quarter" idx="17"/>
          </p:nvPr>
        </p:nvSpPr>
        <p:spPr>
          <a:xfrm>
            <a:off x="1567266" y="3991035"/>
            <a:ext cx="4169505"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28876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Long)">
    <p:spTree>
      <p:nvGrpSpPr>
        <p:cNvPr id="1" name=""/>
        <p:cNvGrpSpPr/>
        <p:nvPr/>
      </p:nvGrpSpPr>
      <p:grpSpPr>
        <a:xfrm>
          <a:off x="0" y="0"/>
          <a:ext cx="0" cy="0"/>
          <a:chOff x="0" y="0"/>
          <a:chExt cx="0" cy="0"/>
        </a:xfrm>
      </p:grpSpPr>
      <p:cxnSp>
        <p:nvCxnSpPr>
          <p:cNvPr id="4" name="Straight Connector 3"/>
          <p:cNvCxnSpPr/>
          <p:nvPr/>
        </p:nvCxnSpPr>
        <p:spPr>
          <a:xfrm>
            <a:off x="1566863" y="167798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74027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
          <p:cNvSpPr>
            <a:spLocks noGrp="1"/>
          </p:cNvSpPr>
          <p:nvPr>
            <p:ph type="body" sz="quarter" idx="17"/>
          </p:nvPr>
        </p:nvSpPr>
        <p:spPr>
          <a:xfrm>
            <a:off x="1565973" y="4329590"/>
            <a:ext cx="3833341" cy="252957"/>
          </a:xfrm>
        </p:spPr>
        <p:txBody>
          <a:bodyPr/>
          <a:lstStyle>
            <a:lvl1pPr>
              <a:defRPr sz="1800" baseline="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1804122"/>
            <a:ext cx="5378801" cy="246221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0891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ox/Case Study_1">
    <p:spTree>
      <p:nvGrpSpPr>
        <p:cNvPr id="1" name=""/>
        <p:cNvGrpSpPr/>
        <p:nvPr/>
      </p:nvGrpSpPr>
      <p:grpSpPr>
        <a:xfrm>
          <a:off x="0" y="0"/>
          <a:ext cx="0" cy="0"/>
          <a:chOff x="0" y="0"/>
          <a:chExt cx="0" cy="0"/>
        </a:xfrm>
      </p:grpSpPr>
      <p:cxnSp>
        <p:nvCxnSpPr>
          <p:cNvPr id="6" name="Straight Connector 5"/>
          <p:cNvCxnSpPr/>
          <p:nvPr/>
        </p:nvCxnSpPr>
        <p:spPr>
          <a:xfrm>
            <a:off x="1566863" y="178593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66863" y="451008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title"/>
          </p:nvPr>
        </p:nvSpPr>
        <p:spPr>
          <a:xfrm>
            <a:off x="1566404" y="1911626"/>
            <a:ext cx="6470938" cy="423375"/>
          </a:xfrm>
        </p:spPr>
        <p:txBody>
          <a:bodyPr anchor="b"/>
          <a:lstStyle>
            <a:lvl1pPr>
              <a:defRPr sz="3000">
                <a:solidFill>
                  <a:srgbClr val="109F68"/>
                </a:solidFill>
              </a:defRPr>
            </a:lvl1pPr>
          </a:lstStyle>
          <a:p>
            <a:r>
              <a:rPr lang="en-US"/>
              <a:t>Click to edit Master title style</a:t>
            </a:r>
            <a:endParaRPr lang="en-US" dirty="0"/>
          </a:p>
        </p:txBody>
      </p:sp>
      <p:sp>
        <p:nvSpPr>
          <p:cNvPr id="25" name="Text Placeholder 2"/>
          <p:cNvSpPr>
            <a:spLocks noGrp="1"/>
          </p:cNvSpPr>
          <p:nvPr>
            <p:ph type="body" sz="quarter" idx="15"/>
          </p:nvPr>
        </p:nvSpPr>
        <p:spPr>
          <a:xfrm>
            <a:off x="1566404" y="2367761"/>
            <a:ext cx="6470938" cy="350195"/>
          </a:xfrm>
        </p:spPr>
        <p:txBody>
          <a:bodyPr/>
          <a:lstStyle>
            <a:lvl1pPr>
              <a:defRPr sz="230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2842305"/>
            <a:ext cx="6471369" cy="153153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b="0" baseline="0">
                <a:solidFill>
                  <a:schemeClr val="bg2"/>
                </a:solidFill>
                <a:latin typeface="+mj-lt"/>
              </a:defRPr>
            </a:lvl1pPr>
          </a:lstStyle>
          <a:p>
            <a:pPr lvl="0"/>
            <a:r>
              <a:rPr lang="en-US"/>
              <a:t>Click to edit Master text styles</a:t>
            </a:r>
          </a:p>
        </p:txBody>
      </p:sp>
      <p:sp>
        <p:nvSpPr>
          <p:cNvPr id="8"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0"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878949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544878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End Slide (Re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109F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7"/>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a:solidFill>
                  <a:srgbClr val="FFFFFF"/>
                </a:solidFill>
              </a:rPr>
              <a:t>Development Initiatives</a:t>
            </a:r>
          </a:p>
          <a:p>
            <a:r>
              <a:rPr lang="en-GB" altLang="en-US" sz="1400">
                <a:solidFill>
                  <a:srgbClr val="FFFFFF"/>
                </a:solidFill>
              </a:rPr>
              <a:t>North Quay House</a:t>
            </a:r>
          </a:p>
          <a:p>
            <a:r>
              <a:rPr lang="en-GB" altLang="en-US" sz="1400">
                <a:solidFill>
                  <a:srgbClr val="FFFFFF"/>
                </a:solidFill>
              </a:rPr>
              <a:t>Quay side</a:t>
            </a:r>
          </a:p>
          <a:p>
            <a:r>
              <a:rPr lang="en-GB" altLang="en-US" sz="1400">
                <a:solidFill>
                  <a:srgbClr val="FFFFFF"/>
                </a:solidFill>
              </a:rPr>
              <a:t>Temple Back</a:t>
            </a:r>
          </a:p>
          <a:p>
            <a:r>
              <a:rPr lang="en-GB" altLang="en-US" sz="1400">
                <a:solidFill>
                  <a:srgbClr val="FFFFFF"/>
                </a:solidFill>
              </a:rPr>
              <a:t>Bristol</a:t>
            </a:r>
          </a:p>
          <a:p>
            <a:r>
              <a:rPr lang="en-GB" altLang="en-US" sz="1400">
                <a:solidFill>
                  <a:srgbClr val="FFFFFF"/>
                </a:solidFill>
              </a:rPr>
              <a:t>BS1 6FL</a:t>
            </a:r>
          </a:p>
          <a:p>
            <a:r>
              <a:rPr lang="en-GB" altLang="en-US" sz="1400">
                <a:solidFill>
                  <a:srgbClr val="FFFFFF"/>
                </a:solidFill>
              </a:rPr>
              <a:t>United Kingdom</a:t>
            </a:r>
          </a:p>
        </p:txBody>
      </p:sp>
      <p:sp>
        <p:nvSpPr>
          <p:cNvPr id="5" name="TextBox 8"/>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a:solidFill>
                  <a:srgbClr val="FFFFFF"/>
                </a:solidFill>
              </a:rPr>
              <a:t>www.devinit.org</a:t>
            </a:r>
          </a:p>
        </p:txBody>
      </p:sp>
      <p:sp>
        <p:nvSpPr>
          <p:cNvPr id="7" name="Slide Number Placeholder 3"/>
          <p:cNvSpPr>
            <a:spLocks noGrp="1"/>
          </p:cNvSpPr>
          <p:nvPr>
            <p:ph type="sldNum" sz="quarter" idx="11"/>
          </p:nvPr>
        </p:nvSpPr>
        <p:spPr>
          <a:xfrm>
            <a:off x="7042150" y="6356350"/>
            <a:ext cx="174148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295101C-66DB-4ADA-BFCE-1AE8FFF43461}" type="slidenum">
              <a:rPr lang="en-GB" altLang="en-US"/>
              <a:pPr/>
              <a:t>‹#›</a:t>
            </a:fld>
            <a:endParaRPr lang="en-GB" altLang="en-US"/>
          </a:p>
        </p:txBody>
      </p:sp>
      <p:pic>
        <p:nvPicPr>
          <p:cNvPr id="8" name="Picture 2" descr="S:\Teams\Communications\Brand\Assets\Logos\RGB\Secondary\PNG\Development_Initiatives_Secondary-Logo_Green_RGB - white.png"/>
          <p:cNvPicPr>
            <a:picLocks noChangeAspect="1" noChangeArrowheads="1"/>
          </p:cNvPicPr>
          <p:nvPr userDrawn="1"/>
        </p:nvPicPr>
        <p:blipFill>
          <a:blip r:embed="rId2"/>
          <a:srcRect/>
          <a:stretch>
            <a:fillRect/>
          </a:stretch>
        </p:blipFill>
        <p:spPr bwMode="auto">
          <a:xfrm>
            <a:off x="419327" y="6051471"/>
            <a:ext cx="1953986" cy="370195"/>
          </a:xfrm>
          <a:prstGeom prst="rect">
            <a:avLst/>
          </a:prstGeom>
          <a:noFill/>
        </p:spPr>
      </p:pic>
    </p:spTree>
    <p:extLst>
      <p:ext uri="{BB962C8B-B14F-4D97-AF65-F5344CB8AC3E}">
        <p14:creationId xmlns:p14="http://schemas.microsoft.com/office/powerpoint/2010/main" val="1382787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dirty="0">
                <a:solidFill>
                  <a:srgbClr val="109F68"/>
                </a:solidFill>
              </a:rPr>
              <a:t>Development Initiatives</a:t>
            </a:r>
          </a:p>
          <a:p>
            <a:r>
              <a:rPr lang="en-GB" altLang="en-US" sz="1400" dirty="0">
                <a:solidFill>
                  <a:srgbClr val="109F68"/>
                </a:solidFill>
              </a:rPr>
              <a:t>North Quay House</a:t>
            </a:r>
          </a:p>
          <a:p>
            <a:r>
              <a:rPr lang="en-GB" altLang="en-US" sz="1400" dirty="0">
                <a:solidFill>
                  <a:srgbClr val="109F68"/>
                </a:solidFill>
              </a:rPr>
              <a:t>Quay side</a:t>
            </a:r>
          </a:p>
          <a:p>
            <a:r>
              <a:rPr lang="en-GB" altLang="en-US" sz="1400" dirty="0">
                <a:solidFill>
                  <a:srgbClr val="109F68"/>
                </a:solidFill>
              </a:rPr>
              <a:t>Temple Back</a:t>
            </a:r>
          </a:p>
          <a:p>
            <a:r>
              <a:rPr lang="en-GB" altLang="en-US" sz="1400" dirty="0">
                <a:solidFill>
                  <a:srgbClr val="109F68"/>
                </a:solidFill>
              </a:rPr>
              <a:t>Bristol</a:t>
            </a:r>
          </a:p>
          <a:p>
            <a:r>
              <a:rPr lang="en-GB" altLang="en-US" sz="1400" dirty="0">
                <a:solidFill>
                  <a:srgbClr val="109F68"/>
                </a:solidFill>
              </a:rPr>
              <a:t>BS1 6FL</a:t>
            </a:r>
          </a:p>
          <a:p>
            <a:r>
              <a:rPr lang="en-GB" altLang="en-US" sz="1400" dirty="0">
                <a:solidFill>
                  <a:srgbClr val="109F68"/>
                </a:solidFill>
              </a:rPr>
              <a:t>United Kingdom</a:t>
            </a:r>
          </a:p>
        </p:txBody>
      </p:sp>
      <p:sp>
        <p:nvSpPr>
          <p:cNvPr id="3" name="TextBox 6"/>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dirty="0">
                <a:solidFill>
                  <a:srgbClr val="109F68"/>
                </a:solidFill>
              </a:rPr>
              <a:t>www.devinit.org</a:t>
            </a:r>
          </a:p>
        </p:txBody>
      </p:sp>
      <p:pic>
        <p:nvPicPr>
          <p:cNvPr id="7" name="Picture 2" descr="S:\Teams\Communications\Brand\Assets\Logos\RGB\Secondary\PNG\Development_Initiatives_Secondary Logo_Green_RGB.png"/>
          <p:cNvPicPr>
            <a:picLocks noChangeAspect="1" noChangeArrowheads="1"/>
          </p:cNvPicPr>
          <p:nvPr userDrawn="1"/>
        </p:nvPicPr>
        <p:blipFill>
          <a:blip r:embed="rId2"/>
          <a:srcRect/>
          <a:stretch>
            <a:fillRect/>
          </a:stretch>
        </p:blipFill>
        <p:spPr bwMode="auto">
          <a:xfrm>
            <a:off x="441099" y="6056132"/>
            <a:ext cx="1852084" cy="350962"/>
          </a:xfrm>
          <a:prstGeom prst="rect">
            <a:avLst/>
          </a:prstGeom>
          <a:noFill/>
        </p:spPr>
      </p:pic>
    </p:spTree>
    <p:extLst>
      <p:ext uri="{BB962C8B-B14F-4D97-AF65-F5344CB8AC3E}">
        <p14:creationId xmlns:p14="http://schemas.microsoft.com/office/powerpoint/2010/main" val="1044083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0C16D2-4F76-4BFD-8063-667E4F287084}"/>
              </a:ext>
            </a:extLst>
          </p:cNvPr>
          <p:cNvSpPr>
            <a:spLocks noGrp="1"/>
          </p:cNvSpPr>
          <p:nvPr>
            <p:ph type="ftr" sz="quarter" idx="10"/>
          </p:nvPr>
        </p:nvSpPr>
        <p:spPr/>
        <p:txBody>
          <a:bodyPr/>
          <a:lstStyle>
            <a:lvl1pPr>
              <a:defRPr/>
            </a:lvl1pPr>
          </a:lstStyle>
          <a:p>
            <a:pPr>
              <a:defRPr/>
            </a:pPr>
            <a:r>
              <a:rPr lang="en-US" sz="1800" dirty="0">
                <a:solidFill>
                  <a:srgbClr val="7030A0"/>
                </a:solidFill>
                <a:ea typeface="+mj-ea"/>
                <a:cs typeface="Arial" panose="020B0604020202020204" pitchFamily="34" charset="0"/>
              </a:rPr>
              <a:t>INCAF</a:t>
            </a:r>
            <a:endParaRPr lang="en-US" dirty="0"/>
          </a:p>
        </p:txBody>
      </p:sp>
      <p:sp>
        <p:nvSpPr>
          <p:cNvPr id="4" name="Round Same Side Corner Rectangle 2">
            <a:extLst>
              <a:ext uri="{FF2B5EF4-FFF2-40B4-BE49-F238E27FC236}">
                <a16:creationId xmlns:a16="http://schemas.microsoft.com/office/drawing/2014/main" id="{28B9BCDC-42A6-40BE-BBD6-32967D105E1F}"/>
              </a:ext>
            </a:extLst>
          </p:cNvPr>
          <p:cNvSpPr>
            <a:spLocks noChangeAspect="1"/>
          </p:cNvSpPr>
          <p:nvPr userDrawn="1"/>
        </p:nvSpPr>
        <p:spPr>
          <a:xfrm>
            <a:off x="7957423" y="-95077"/>
            <a:ext cx="1677828" cy="6886575"/>
          </a:xfrm>
          <a:prstGeom prst="round2SameRect">
            <a:avLst/>
          </a:prstGeom>
          <a:blipFill>
            <a:blip r:embed="rId2" cstate="print"/>
            <a:stretch>
              <a:fillRect/>
            </a:stretch>
          </a:blipFill>
          <a:ln>
            <a:no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4295C718-340C-409D-9C86-BBD6DF1AE51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45776" y="6264874"/>
            <a:ext cx="1596374" cy="456601"/>
          </a:xfrm>
          <a:prstGeom prst="rect">
            <a:avLst/>
          </a:prstGeom>
        </p:spPr>
      </p:pic>
    </p:spTree>
    <p:extLst>
      <p:ext uri="{BB962C8B-B14F-4D97-AF65-F5344CB8AC3E}">
        <p14:creationId xmlns:p14="http://schemas.microsoft.com/office/powerpoint/2010/main" val="1690023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ODI Re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109F68"/>
          </a:solidFill>
          <a:ln>
            <a:solidFill>
              <a:srgbClr val="109F68"/>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13"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9" name="Text Placeholder 10"/>
          <p:cNvSpPr>
            <a:spLocks noGrp="1"/>
          </p:cNvSpPr>
          <p:nvPr>
            <p:ph type="body" sz="quarter" idx="14"/>
          </p:nvPr>
        </p:nvSpPr>
        <p:spPr>
          <a:xfrm>
            <a:off x="3744290" y="5779485"/>
            <a:ext cx="3671587"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11" name="Text Placeholder 10"/>
          <p:cNvSpPr>
            <a:spLocks noGrp="1"/>
          </p:cNvSpPr>
          <p:nvPr>
            <p:ph type="body" sz="quarter" idx="13"/>
          </p:nvPr>
        </p:nvSpPr>
        <p:spPr>
          <a:xfrm>
            <a:off x="3744290" y="4667250"/>
            <a:ext cx="3671587" cy="1104538"/>
          </a:xfrm>
        </p:spPr>
        <p:txBody>
          <a:bodyPr anchor="b">
            <a:noAutofit/>
          </a:bodyPr>
          <a:lstStyle>
            <a:lvl1pPr marL="0" indent="0">
              <a:buNone/>
              <a:defRPr sz="4000" b="1" baseline="0">
                <a:solidFill>
                  <a:schemeClr val="bg1"/>
                </a:solidFill>
              </a:defRPr>
            </a:lvl1pPr>
          </a:lstStyle>
          <a:p>
            <a:pPr lvl="0"/>
            <a:r>
              <a:rPr lang="en-US"/>
              <a:t>Click to edit Master text styles</a:t>
            </a:r>
          </a:p>
        </p:txBody>
      </p:sp>
      <p:pic>
        <p:nvPicPr>
          <p:cNvPr id="1026" name="Picture 2" descr="S:\Teams\Communications\Brand\Assets\Logos\RGB\Secondary\PNG\Development_Initiatives_Secondary-Logo_Green_RGB - white.png"/>
          <p:cNvPicPr>
            <a:picLocks noChangeAspect="1" noChangeArrowheads="1"/>
          </p:cNvPicPr>
          <p:nvPr userDrawn="1"/>
        </p:nvPicPr>
        <p:blipFill>
          <a:blip r:embed="rId3"/>
          <a:srcRect/>
          <a:stretch>
            <a:fillRect/>
          </a:stretch>
        </p:blipFill>
        <p:spPr bwMode="auto">
          <a:xfrm>
            <a:off x="3765549" y="427169"/>
            <a:ext cx="1953986" cy="370195"/>
          </a:xfrm>
          <a:prstGeom prst="rect">
            <a:avLst/>
          </a:prstGeom>
          <a:noFill/>
        </p:spPr>
      </p:pic>
    </p:spTree>
    <p:extLst>
      <p:ext uri="{BB962C8B-B14F-4D97-AF65-F5344CB8AC3E}">
        <p14:creationId xmlns:p14="http://schemas.microsoft.com/office/powerpoint/2010/main" val="35952243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4"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12" name="Text Placeholder 10"/>
          <p:cNvSpPr>
            <a:spLocks noGrp="1"/>
          </p:cNvSpPr>
          <p:nvPr>
            <p:ph type="body" sz="quarter" idx="17"/>
          </p:nvPr>
        </p:nvSpPr>
        <p:spPr>
          <a:xfrm>
            <a:off x="3744290" y="4895516"/>
            <a:ext cx="3665007"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
        <p:nvSpPr>
          <p:cNvPr id="8" name="Text Placeholder 10"/>
          <p:cNvSpPr>
            <a:spLocks noGrp="1"/>
          </p:cNvSpPr>
          <p:nvPr>
            <p:ph type="body" sz="quarter" idx="16"/>
          </p:nvPr>
        </p:nvSpPr>
        <p:spPr>
          <a:xfrm>
            <a:off x="3744290" y="6007751"/>
            <a:ext cx="3665007"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pic>
        <p:nvPicPr>
          <p:cNvPr id="2050" name="Picture 2" descr="S:\Teams\Communications\Brand\Assets\Logos\RGB\Secondary\PNG\Development_Initiatives_Secondary Logo_Green_RGB.png"/>
          <p:cNvPicPr>
            <a:picLocks noChangeAspect="1" noChangeArrowheads="1"/>
          </p:cNvPicPr>
          <p:nvPr userDrawn="1"/>
        </p:nvPicPr>
        <p:blipFill>
          <a:blip r:embed="rId3"/>
          <a:srcRect/>
          <a:stretch>
            <a:fillRect/>
          </a:stretch>
        </p:blipFill>
        <p:spPr bwMode="auto">
          <a:xfrm>
            <a:off x="3765549" y="421726"/>
            <a:ext cx="1852084" cy="350962"/>
          </a:xfrm>
          <a:prstGeom prst="rect">
            <a:avLst/>
          </a:prstGeom>
          <a:noFill/>
        </p:spPr>
      </p:pic>
    </p:spTree>
    <p:extLst>
      <p:ext uri="{BB962C8B-B14F-4D97-AF65-F5344CB8AC3E}">
        <p14:creationId xmlns:p14="http://schemas.microsoft.com/office/powerpoint/2010/main" val="1834052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pic>
        <p:nvPicPr>
          <p:cNvPr id="14"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12" name="Text Placeholder 10"/>
          <p:cNvSpPr>
            <a:spLocks noGrp="1"/>
          </p:cNvSpPr>
          <p:nvPr>
            <p:ph type="body" sz="quarter" idx="17"/>
          </p:nvPr>
        </p:nvSpPr>
        <p:spPr>
          <a:xfrm>
            <a:off x="3744290" y="4895516"/>
            <a:ext cx="3665007"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
        <p:nvSpPr>
          <p:cNvPr id="8" name="Text Placeholder 10"/>
          <p:cNvSpPr>
            <a:spLocks noGrp="1"/>
          </p:cNvSpPr>
          <p:nvPr>
            <p:ph type="body" sz="quarter" idx="16"/>
          </p:nvPr>
        </p:nvSpPr>
        <p:spPr>
          <a:xfrm>
            <a:off x="3744290" y="6007751"/>
            <a:ext cx="3665007"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pic>
        <p:nvPicPr>
          <p:cNvPr id="2050" name="Picture 2" descr="S:\Teams\Communications\Brand\Assets\Logos\RGB\Secondary\PNG\Development_Initiatives_Secondary Logo_Green_RGB.png"/>
          <p:cNvPicPr>
            <a:picLocks noChangeAspect="1" noChangeArrowheads="1"/>
          </p:cNvPicPr>
          <p:nvPr userDrawn="1"/>
        </p:nvPicPr>
        <p:blipFill>
          <a:blip r:embed="rId3"/>
          <a:srcRect/>
          <a:stretch>
            <a:fillRect/>
          </a:stretch>
        </p:blipFill>
        <p:spPr bwMode="auto">
          <a:xfrm>
            <a:off x="3765549" y="421726"/>
            <a:ext cx="1852084" cy="350962"/>
          </a:xfrm>
          <a:prstGeom prst="rect">
            <a:avLst/>
          </a:prstGeom>
          <a:noFill/>
        </p:spPr>
      </p:pic>
    </p:spTree>
    <p:extLst>
      <p:ext uri="{BB962C8B-B14F-4D97-AF65-F5344CB8AC3E}">
        <p14:creationId xmlns:p14="http://schemas.microsoft.com/office/powerpoint/2010/main" val="5601673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ing 1 +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sp>
        <p:nvSpPr>
          <p:cNvPr id="11" name="Content Placeholder 2"/>
          <p:cNvSpPr>
            <a:spLocks noGrp="1"/>
          </p:cNvSpPr>
          <p:nvPr>
            <p:ph idx="13"/>
          </p:nvPr>
        </p:nvSpPr>
        <p:spPr>
          <a:xfrm>
            <a:off x="457200" y="2055910"/>
            <a:ext cx="8229600" cy="4070254"/>
          </a:xfrm>
        </p:spPr>
        <p:txBody>
          <a:bodyPr>
            <a:normAutofit/>
          </a:bodyPr>
          <a:lstStyle>
            <a:lvl1pPr marL="0" indent="0">
              <a:buNone/>
              <a:defRPr sz="2000">
                <a:solidFill>
                  <a:schemeClr val="bg2"/>
                </a:solidFill>
              </a:defRPr>
            </a:lvl1pPr>
          </a:lstStyle>
          <a:p>
            <a:pPr lvl="0"/>
            <a:r>
              <a:rPr lang="en-US"/>
              <a:t>Click to edit Master text styles</a:t>
            </a:r>
          </a:p>
        </p:txBody>
      </p:sp>
      <p:sp>
        <p:nvSpPr>
          <p:cNvPr id="5" name="Footer Placeholder 11"/>
          <p:cNvSpPr>
            <a:spLocks noGrp="1"/>
          </p:cNvSpPr>
          <p:nvPr>
            <p:ph type="ftr" sz="quarter" idx="14"/>
          </p:nvPr>
        </p:nvSpPr>
        <p:spPr/>
        <p:txBody>
          <a:bodyPr/>
          <a:lstStyle>
            <a:lvl1pPr>
              <a:defRPr/>
            </a:lvl1pPr>
          </a:lstStyle>
          <a:p>
            <a:pPr>
              <a:defRPr/>
            </a:pPr>
            <a:r>
              <a:rPr lang="en-US" dirty="0"/>
              <a:t>Report title / devinit.org</a:t>
            </a:r>
          </a:p>
        </p:txBody>
      </p:sp>
      <p:pic>
        <p:nvPicPr>
          <p:cNvPr id="7" name="Picture 2" descr="S:\Teams\Communications\Brand\Assets\Logos\RGB\Secondary\PNG\Development_Initiatives_Secondary Logo_Green_RGB - small.png"/>
          <p:cNvPicPr>
            <a:picLocks noChangeAspect="1" noChangeArrowheads="1"/>
          </p:cNvPicPr>
          <p:nvPr userDrawn="1"/>
        </p:nvPicPr>
        <p:blipFill>
          <a:blip r:embed="rId2"/>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88347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ing 1 + Heading 2+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2579792"/>
            <a:ext cx="8229600" cy="3546371"/>
          </a:xfrm>
        </p:spPr>
        <p:txBody>
          <a:bodyPr>
            <a:normAutofit/>
          </a:bodyPr>
          <a:lstStyle>
            <a:lvl1pPr marL="0" indent="0">
              <a:buNone/>
              <a:defRPr sz="2000">
                <a:solidFill>
                  <a:schemeClr val="bg2"/>
                </a:solidFill>
              </a:defRPr>
            </a:lvl1pPr>
          </a:lstStyle>
          <a:p>
            <a:pPr lvl="0"/>
            <a:r>
              <a:rPr lang="en-US"/>
              <a:t>Click to edit Master text styles</a:t>
            </a:r>
          </a:p>
        </p:txBody>
      </p:sp>
      <p:sp>
        <p:nvSpPr>
          <p:cNvPr id="13"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3015199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642304"/>
            <a:ext cx="8229600" cy="3483859"/>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007851"/>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14"/>
          </p:nvPr>
        </p:nvSpPr>
        <p:spPr>
          <a:xfrm>
            <a:off x="457200" y="2154653"/>
            <a:ext cx="8229600" cy="393825"/>
          </a:xfrm>
        </p:spPr>
        <p:txBody>
          <a:bodyPr/>
          <a:lstStyle>
            <a:lvl1pPr>
              <a:defRPr sz="2300" b="1">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747089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69307" y="6007751"/>
            <a:ext cx="4001900"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9" name="Text Placeholder 10"/>
          <p:cNvSpPr>
            <a:spLocks noGrp="1"/>
          </p:cNvSpPr>
          <p:nvPr>
            <p:ph type="body" sz="quarter" idx="13"/>
          </p:nvPr>
        </p:nvSpPr>
        <p:spPr>
          <a:xfrm>
            <a:off x="3769307" y="4895516"/>
            <a:ext cx="4001900" cy="1104537"/>
          </a:xfrm>
        </p:spPr>
        <p:txBody>
          <a:bodyPr anchor="b">
            <a:noAutofit/>
          </a:bodyPr>
          <a:lstStyle>
            <a:lvl1pPr marL="0" indent="0">
              <a:buNone/>
              <a:defRPr sz="40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78801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pic>
        <p:nvPicPr>
          <p:cNvPr id="5"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56147" y="6007751"/>
            <a:ext cx="4008480"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sp>
        <p:nvSpPr>
          <p:cNvPr id="7" name="Text Placeholder 10"/>
          <p:cNvSpPr>
            <a:spLocks noGrp="1"/>
          </p:cNvSpPr>
          <p:nvPr>
            <p:ph type="body" sz="quarter" idx="16"/>
          </p:nvPr>
        </p:nvSpPr>
        <p:spPr>
          <a:xfrm>
            <a:off x="3756147" y="4895516"/>
            <a:ext cx="4008480"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Tree>
    <p:extLst>
      <p:ext uri="{BB962C8B-B14F-4D97-AF65-F5344CB8AC3E}">
        <p14:creationId xmlns:p14="http://schemas.microsoft.com/office/powerpoint/2010/main" val="26194671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 picture">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577859"/>
            <a:ext cx="3991648" cy="3548303"/>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109F68"/>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9" name="Picture Placeholder 11"/>
          <p:cNvSpPr>
            <a:spLocks noGrp="1"/>
          </p:cNvSpPr>
          <p:nvPr>
            <p:ph type="pic" sz="quarter" idx="15"/>
          </p:nvPr>
        </p:nvSpPr>
        <p:spPr>
          <a:xfrm>
            <a:off x="4618038" y="2577859"/>
            <a:ext cx="4068762" cy="3548304"/>
          </a:xfrm>
        </p:spPr>
        <p:txBody>
          <a:bodyPr rtlCol="0">
            <a:noAutofit/>
          </a:bodyPr>
          <a:lstStyle/>
          <a:p>
            <a:pPr lvl="0"/>
            <a:r>
              <a:rPr lang="en-US" noProof="0"/>
              <a:t>Click icon to add picture</a:t>
            </a:r>
            <a:endParaRPr lang="en-US" noProof="0" dirty="0"/>
          </a:p>
        </p:txBody>
      </p:sp>
      <p:sp>
        <p:nvSpPr>
          <p:cNvPr id="11"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10"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12" name="Picture 11"/>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3"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40717466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7" name="Picture Placeholder 10"/>
          <p:cNvSpPr>
            <a:spLocks noGrp="1"/>
          </p:cNvSpPr>
          <p:nvPr>
            <p:ph type="pic" sz="quarter" idx="13"/>
          </p:nvPr>
        </p:nvSpPr>
        <p:spPr>
          <a:xfrm>
            <a:off x="457200" y="1339273"/>
            <a:ext cx="8229600" cy="4786889"/>
          </a:xfrm>
        </p:spPr>
        <p:txBody>
          <a:bodyPr rtlCol="0">
            <a:noAutofit/>
          </a:bodyPr>
          <a:lstStyle/>
          <a:p>
            <a:pPr lvl="0"/>
            <a:r>
              <a:rPr lang="en-US" noProof="0"/>
              <a:t>Click icon to add picture</a:t>
            </a:r>
            <a:endParaRPr lang="en-US" noProof="0" dirty="0"/>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19999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Alt 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69311"/>
            <a:ext cx="7704000" cy="856817"/>
          </a:xfrm>
        </p:spPr>
        <p:txBody>
          <a:bodyPr anchor="t" anchorCtr="0"/>
          <a:lstStyle>
            <a:lvl1pPr>
              <a:lnSpc>
                <a:spcPct val="80000"/>
              </a:lnSpc>
              <a:defRPr sz="3000">
                <a:solidFill>
                  <a:srgbClr val="109F68"/>
                </a:solidFill>
              </a:defRPr>
            </a:lvl1pPr>
          </a:lstStyle>
          <a:p>
            <a:r>
              <a:rPr lang="en-US" dirty="0"/>
              <a:t>Click to edit Master title style</a:t>
            </a:r>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4938897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Short)">
    <p:spTree>
      <p:nvGrpSpPr>
        <p:cNvPr id="1" name=""/>
        <p:cNvGrpSpPr/>
        <p:nvPr/>
      </p:nvGrpSpPr>
      <p:grpSpPr>
        <a:xfrm>
          <a:off x="0" y="0"/>
          <a:ext cx="0" cy="0"/>
          <a:chOff x="0" y="0"/>
          <a:chExt cx="0" cy="0"/>
        </a:xfrm>
      </p:grpSpPr>
      <p:cxnSp>
        <p:nvCxnSpPr>
          <p:cNvPr id="4" name="Straight Connector 3"/>
          <p:cNvCxnSpPr/>
          <p:nvPr/>
        </p:nvCxnSpPr>
        <p:spPr>
          <a:xfrm>
            <a:off x="1566863" y="235585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076700"/>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10" name="Text Placeholder 2"/>
          <p:cNvSpPr>
            <a:spLocks noGrp="1"/>
          </p:cNvSpPr>
          <p:nvPr>
            <p:ph type="body" sz="quarter" idx="13"/>
          </p:nvPr>
        </p:nvSpPr>
        <p:spPr>
          <a:xfrm>
            <a:off x="1566404" y="2481263"/>
            <a:ext cx="5379663" cy="1108075"/>
          </a:xfrm>
        </p:spPr>
        <p:txBody>
          <a:bodyPr anchor="ctr"/>
          <a:lstStyle>
            <a:lvl1pPr>
              <a:defRPr sz="1800" b="1" baseline="0">
                <a:solidFill>
                  <a:srgbClr val="109F68"/>
                </a:solidFill>
                <a:latin typeface="+mj-lt"/>
              </a:defRPr>
            </a:lvl1pPr>
          </a:lstStyle>
          <a:p>
            <a:pPr lvl="0"/>
            <a:r>
              <a:rPr lang="en-US"/>
              <a:t>Click to edit Master text styles</a:t>
            </a:r>
          </a:p>
        </p:txBody>
      </p:sp>
      <p:sp>
        <p:nvSpPr>
          <p:cNvPr id="3" name="Text Placeholder 2"/>
          <p:cNvSpPr>
            <a:spLocks noGrp="1"/>
          </p:cNvSpPr>
          <p:nvPr>
            <p:ph type="body" sz="quarter" idx="14"/>
          </p:nvPr>
        </p:nvSpPr>
        <p:spPr>
          <a:xfrm>
            <a:off x="1566835" y="3652594"/>
            <a:ext cx="3603879"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7753175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Medium)">
    <p:spTree>
      <p:nvGrpSpPr>
        <p:cNvPr id="1" name=""/>
        <p:cNvGrpSpPr/>
        <p:nvPr/>
      </p:nvGrpSpPr>
      <p:grpSpPr>
        <a:xfrm>
          <a:off x="0" y="0"/>
          <a:ext cx="0" cy="0"/>
          <a:chOff x="0" y="0"/>
          <a:chExt cx="0" cy="0"/>
        </a:xfrm>
      </p:grpSpPr>
      <p:cxnSp>
        <p:nvCxnSpPr>
          <p:cNvPr id="5" name="Straight Connector 4"/>
          <p:cNvCxnSpPr/>
          <p:nvPr/>
        </p:nvCxnSpPr>
        <p:spPr>
          <a:xfrm>
            <a:off x="1566863" y="201612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1566863" y="441483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1" name="Text Placeholder 2"/>
          <p:cNvSpPr>
            <a:spLocks noGrp="1"/>
          </p:cNvSpPr>
          <p:nvPr>
            <p:ph type="body" sz="quarter" idx="13"/>
          </p:nvPr>
        </p:nvSpPr>
        <p:spPr>
          <a:xfrm>
            <a:off x="1566404" y="2142676"/>
            <a:ext cx="5379232" cy="1785103"/>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24" name="Text Placeholder 2"/>
          <p:cNvSpPr>
            <a:spLocks noGrp="1"/>
          </p:cNvSpPr>
          <p:nvPr>
            <p:ph type="body" sz="quarter" idx="17"/>
          </p:nvPr>
        </p:nvSpPr>
        <p:spPr>
          <a:xfrm>
            <a:off x="1567266" y="3991035"/>
            <a:ext cx="4169505" cy="252957"/>
          </a:xfrm>
        </p:spPr>
        <p:txBody>
          <a:bodyPr/>
          <a:lstStyle>
            <a:lvl1pPr>
              <a:defRPr sz="1800" baseline="0">
                <a:solidFill>
                  <a:srgbClr val="109F68"/>
                </a:solidFill>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523641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1 + content">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sp>
        <p:nvSpPr>
          <p:cNvPr id="11" name="Content Placeholder 2"/>
          <p:cNvSpPr>
            <a:spLocks noGrp="1"/>
          </p:cNvSpPr>
          <p:nvPr>
            <p:ph idx="13"/>
          </p:nvPr>
        </p:nvSpPr>
        <p:spPr>
          <a:xfrm>
            <a:off x="457200" y="2055910"/>
            <a:ext cx="8229600" cy="4070254"/>
          </a:xfrm>
        </p:spPr>
        <p:txBody>
          <a:bodyPr>
            <a:normAutofit/>
          </a:bodyPr>
          <a:lstStyle>
            <a:lvl1pPr marL="0" indent="0">
              <a:buNone/>
              <a:defRPr sz="2000">
                <a:solidFill>
                  <a:schemeClr val="bg2"/>
                </a:solidFill>
              </a:defRPr>
            </a:lvl1pPr>
          </a:lstStyle>
          <a:p>
            <a:pPr lvl="0"/>
            <a:r>
              <a:rPr lang="en-US"/>
              <a:t>Click to edit Master text styles</a:t>
            </a:r>
          </a:p>
        </p:txBody>
      </p:sp>
      <p:sp>
        <p:nvSpPr>
          <p:cNvPr id="5" name="Footer Placeholder 11"/>
          <p:cNvSpPr>
            <a:spLocks noGrp="1"/>
          </p:cNvSpPr>
          <p:nvPr>
            <p:ph type="ftr" sz="quarter" idx="14"/>
          </p:nvPr>
        </p:nvSpPr>
        <p:spPr/>
        <p:txBody>
          <a:bodyPr/>
          <a:lstStyle>
            <a:lvl1pPr>
              <a:defRPr/>
            </a:lvl1pPr>
          </a:lstStyle>
          <a:p>
            <a:pPr>
              <a:defRPr/>
            </a:pPr>
            <a:r>
              <a:rPr lang="en-US" dirty="0"/>
              <a:t>Report title / devinit.org</a:t>
            </a:r>
          </a:p>
        </p:txBody>
      </p:sp>
      <p:pic>
        <p:nvPicPr>
          <p:cNvPr id="7" name="Picture 2" descr="S:\Teams\Communications\Brand\Assets\Logos\RGB\Secondary\PNG\Development_Initiatives_Secondary Logo_Green_RGB - small.png"/>
          <p:cNvPicPr>
            <a:picLocks noChangeAspect="1" noChangeArrowheads="1"/>
          </p:cNvPicPr>
          <p:nvPr userDrawn="1"/>
        </p:nvPicPr>
        <p:blipFill>
          <a:blip r:embed="rId2"/>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36778776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Long)">
    <p:spTree>
      <p:nvGrpSpPr>
        <p:cNvPr id="1" name=""/>
        <p:cNvGrpSpPr/>
        <p:nvPr/>
      </p:nvGrpSpPr>
      <p:grpSpPr>
        <a:xfrm>
          <a:off x="0" y="0"/>
          <a:ext cx="0" cy="0"/>
          <a:chOff x="0" y="0"/>
          <a:chExt cx="0" cy="0"/>
        </a:xfrm>
      </p:grpSpPr>
      <p:cxnSp>
        <p:nvCxnSpPr>
          <p:cNvPr id="4" name="Straight Connector 3"/>
          <p:cNvCxnSpPr/>
          <p:nvPr/>
        </p:nvCxnSpPr>
        <p:spPr>
          <a:xfrm>
            <a:off x="1566863" y="1677988"/>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1566863" y="4740275"/>
            <a:ext cx="53784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3" name="Text Placeholder 2"/>
          <p:cNvSpPr>
            <a:spLocks noGrp="1"/>
          </p:cNvSpPr>
          <p:nvPr>
            <p:ph type="body" sz="quarter" idx="17"/>
          </p:nvPr>
        </p:nvSpPr>
        <p:spPr>
          <a:xfrm>
            <a:off x="1565973" y="4329590"/>
            <a:ext cx="3833341" cy="252957"/>
          </a:xfrm>
        </p:spPr>
        <p:txBody>
          <a:bodyPr/>
          <a:lstStyle>
            <a:lvl1pPr>
              <a:defRPr sz="1800" baseline="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1804122"/>
            <a:ext cx="5378801" cy="246221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1" baseline="0">
                <a:solidFill>
                  <a:srgbClr val="109F68"/>
                </a:solidFill>
                <a:latin typeface="+mj-lt"/>
              </a:defRPr>
            </a:lvl1pPr>
          </a:lstStyle>
          <a:p>
            <a:pPr lvl="0"/>
            <a:r>
              <a:rPr lang="en-US"/>
              <a:t>Click to edit Master text styles</a:t>
            </a:r>
          </a:p>
        </p:txBody>
      </p:sp>
      <p:sp>
        <p:nvSpPr>
          <p:cNvPr id="7" name="Footer Placeholder 4"/>
          <p:cNvSpPr>
            <a:spLocks noGrp="1"/>
          </p:cNvSpPr>
          <p:nvPr>
            <p:ph type="ftr" sz="quarter" idx="18"/>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40759772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Case Study_1">
    <p:spTree>
      <p:nvGrpSpPr>
        <p:cNvPr id="1" name=""/>
        <p:cNvGrpSpPr/>
        <p:nvPr/>
      </p:nvGrpSpPr>
      <p:grpSpPr>
        <a:xfrm>
          <a:off x="0" y="0"/>
          <a:ext cx="0" cy="0"/>
          <a:chOff x="0" y="0"/>
          <a:chExt cx="0" cy="0"/>
        </a:xfrm>
      </p:grpSpPr>
      <p:cxnSp>
        <p:nvCxnSpPr>
          <p:cNvPr id="6" name="Straight Connector 5"/>
          <p:cNvCxnSpPr/>
          <p:nvPr/>
        </p:nvCxnSpPr>
        <p:spPr>
          <a:xfrm>
            <a:off x="1566863" y="178593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566863" y="4510088"/>
            <a:ext cx="6470650" cy="0"/>
          </a:xfrm>
          <a:prstGeom prst="line">
            <a:avLst/>
          </a:prstGeom>
          <a:ln>
            <a:solidFill>
              <a:srgbClr val="08492F"/>
            </a:solidFill>
          </a:ln>
          <a:effectLst/>
        </p:spPr>
        <p:style>
          <a:lnRef idx="2">
            <a:schemeClr val="accent1"/>
          </a:lnRef>
          <a:fillRef idx="0">
            <a:schemeClr val="accent1"/>
          </a:fillRef>
          <a:effectRef idx="1">
            <a:schemeClr val="accent1"/>
          </a:effectRef>
          <a:fontRef idx="minor">
            <a:schemeClr val="tx1"/>
          </a:fontRef>
        </p:style>
      </p:cxnSp>
      <p:sp>
        <p:nvSpPr>
          <p:cNvPr id="24" name="Title 1"/>
          <p:cNvSpPr>
            <a:spLocks noGrp="1"/>
          </p:cNvSpPr>
          <p:nvPr>
            <p:ph type="title"/>
          </p:nvPr>
        </p:nvSpPr>
        <p:spPr>
          <a:xfrm>
            <a:off x="1566404" y="1911626"/>
            <a:ext cx="6470938" cy="423375"/>
          </a:xfrm>
        </p:spPr>
        <p:txBody>
          <a:bodyPr anchor="b"/>
          <a:lstStyle>
            <a:lvl1pPr>
              <a:defRPr sz="3000">
                <a:solidFill>
                  <a:srgbClr val="109F68"/>
                </a:solidFill>
              </a:defRPr>
            </a:lvl1pPr>
          </a:lstStyle>
          <a:p>
            <a:r>
              <a:rPr lang="en-US"/>
              <a:t>Click to edit Master title style</a:t>
            </a:r>
            <a:endParaRPr lang="en-US" dirty="0"/>
          </a:p>
        </p:txBody>
      </p:sp>
      <p:sp>
        <p:nvSpPr>
          <p:cNvPr id="25" name="Text Placeholder 2"/>
          <p:cNvSpPr>
            <a:spLocks noGrp="1"/>
          </p:cNvSpPr>
          <p:nvPr>
            <p:ph type="body" sz="quarter" idx="15"/>
          </p:nvPr>
        </p:nvSpPr>
        <p:spPr>
          <a:xfrm>
            <a:off x="1566404" y="2367761"/>
            <a:ext cx="6470938" cy="350195"/>
          </a:xfrm>
        </p:spPr>
        <p:txBody>
          <a:bodyPr/>
          <a:lstStyle>
            <a:lvl1pPr>
              <a:defRPr sz="2300">
                <a:solidFill>
                  <a:srgbClr val="109F68"/>
                </a:solidFill>
              </a:defRPr>
            </a:lvl1pPr>
          </a:lstStyle>
          <a:p>
            <a:pPr lvl="0"/>
            <a:r>
              <a:rPr lang="en-US"/>
              <a:t>Click to edit Master text styles</a:t>
            </a:r>
          </a:p>
        </p:txBody>
      </p:sp>
      <p:sp>
        <p:nvSpPr>
          <p:cNvPr id="26" name="Text Placeholder 2"/>
          <p:cNvSpPr>
            <a:spLocks noGrp="1"/>
          </p:cNvSpPr>
          <p:nvPr>
            <p:ph type="body" sz="quarter" idx="13"/>
          </p:nvPr>
        </p:nvSpPr>
        <p:spPr>
          <a:xfrm>
            <a:off x="1565972" y="2842305"/>
            <a:ext cx="6471369" cy="1531532"/>
          </a:xfrm>
        </p:spPr>
        <p:txBody>
          <a:bodyPr anchor="ctr"/>
          <a:lstStyle>
            <a:lvl1pPr marL="0" marR="0" indent="0" algn="l" defTabSz="457200" rtl="0" eaLnBrk="1" fontAlgn="auto" latinLnBrk="0" hangingPunct="1">
              <a:lnSpc>
                <a:spcPct val="100000"/>
              </a:lnSpc>
              <a:spcBef>
                <a:spcPct val="20000"/>
              </a:spcBef>
              <a:spcAft>
                <a:spcPts val="0"/>
              </a:spcAft>
              <a:buClrTx/>
              <a:buSzTx/>
              <a:buFont typeface="Arial"/>
              <a:buNone/>
              <a:tabLst/>
              <a:defRPr b="0" baseline="0">
                <a:solidFill>
                  <a:schemeClr val="bg2"/>
                </a:solidFill>
                <a:latin typeface="+mj-lt"/>
              </a:defRPr>
            </a:lvl1pPr>
          </a:lstStyle>
          <a:p>
            <a:pPr lvl="0"/>
            <a:r>
              <a:rPr lang="en-US"/>
              <a:t>Click to edit Master text styles</a:t>
            </a:r>
          </a:p>
        </p:txBody>
      </p:sp>
      <p:sp>
        <p:nvSpPr>
          <p:cNvPr id="8"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0"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8176148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4229773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Red)">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109F6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extBox 7"/>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a:solidFill>
                  <a:srgbClr val="FFFFFF"/>
                </a:solidFill>
              </a:rPr>
              <a:t>Development Initiatives</a:t>
            </a:r>
          </a:p>
          <a:p>
            <a:r>
              <a:rPr lang="en-GB" altLang="en-US" sz="1400">
                <a:solidFill>
                  <a:srgbClr val="FFFFFF"/>
                </a:solidFill>
              </a:rPr>
              <a:t>North Quay House</a:t>
            </a:r>
          </a:p>
          <a:p>
            <a:r>
              <a:rPr lang="en-GB" altLang="en-US" sz="1400">
                <a:solidFill>
                  <a:srgbClr val="FFFFFF"/>
                </a:solidFill>
              </a:rPr>
              <a:t>Quay side</a:t>
            </a:r>
          </a:p>
          <a:p>
            <a:r>
              <a:rPr lang="en-GB" altLang="en-US" sz="1400">
                <a:solidFill>
                  <a:srgbClr val="FFFFFF"/>
                </a:solidFill>
              </a:rPr>
              <a:t>Temple Back</a:t>
            </a:r>
          </a:p>
          <a:p>
            <a:r>
              <a:rPr lang="en-GB" altLang="en-US" sz="1400">
                <a:solidFill>
                  <a:srgbClr val="FFFFFF"/>
                </a:solidFill>
              </a:rPr>
              <a:t>Bristol</a:t>
            </a:r>
          </a:p>
          <a:p>
            <a:r>
              <a:rPr lang="en-GB" altLang="en-US" sz="1400">
                <a:solidFill>
                  <a:srgbClr val="FFFFFF"/>
                </a:solidFill>
              </a:rPr>
              <a:t>BS1 6FL</a:t>
            </a:r>
          </a:p>
          <a:p>
            <a:r>
              <a:rPr lang="en-GB" altLang="en-US" sz="1400">
                <a:solidFill>
                  <a:srgbClr val="FFFFFF"/>
                </a:solidFill>
              </a:rPr>
              <a:t>United Kingdom</a:t>
            </a:r>
          </a:p>
        </p:txBody>
      </p:sp>
      <p:sp>
        <p:nvSpPr>
          <p:cNvPr id="5" name="TextBox 8"/>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a:solidFill>
                  <a:srgbClr val="FFFFFF"/>
                </a:solidFill>
              </a:rPr>
              <a:t>www.devinit.org</a:t>
            </a:r>
          </a:p>
        </p:txBody>
      </p:sp>
      <p:sp>
        <p:nvSpPr>
          <p:cNvPr id="7" name="Slide Number Placeholder 3"/>
          <p:cNvSpPr>
            <a:spLocks noGrp="1"/>
          </p:cNvSpPr>
          <p:nvPr>
            <p:ph type="sldNum" sz="quarter" idx="11"/>
          </p:nvPr>
        </p:nvSpPr>
        <p:spPr>
          <a:xfrm>
            <a:off x="7042150" y="6356350"/>
            <a:ext cx="1741488"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295101C-66DB-4ADA-BFCE-1AE8FFF43461}" type="slidenum">
              <a:rPr lang="en-GB" altLang="en-US"/>
              <a:pPr/>
              <a:t>‹#›</a:t>
            </a:fld>
            <a:endParaRPr lang="en-GB" altLang="en-US"/>
          </a:p>
        </p:txBody>
      </p:sp>
      <p:pic>
        <p:nvPicPr>
          <p:cNvPr id="8" name="Picture 2" descr="S:\Teams\Communications\Brand\Assets\Logos\RGB\Secondary\PNG\Development_Initiatives_Secondary-Logo_Green_RGB - white.png"/>
          <p:cNvPicPr>
            <a:picLocks noChangeAspect="1" noChangeArrowheads="1"/>
          </p:cNvPicPr>
          <p:nvPr userDrawn="1"/>
        </p:nvPicPr>
        <p:blipFill>
          <a:blip r:embed="rId2"/>
          <a:srcRect/>
          <a:stretch>
            <a:fillRect/>
          </a:stretch>
        </p:blipFill>
        <p:spPr bwMode="auto">
          <a:xfrm>
            <a:off x="419327" y="6051471"/>
            <a:ext cx="1953986" cy="370195"/>
          </a:xfrm>
          <a:prstGeom prst="rect">
            <a:avLst/>
          </a:prstGeom>
          <a:noFill/>
        </p:spPr>
      </p:pic>
    </p:spTree>
    <p:extLst>
      <p:ext uri="{BB962C8B-B14F-4D97-AF65-F5344CB8AC3E}">
        <p14:creationId xmlns:p14="http://schemas.microsoft.com/office/powerpoint/2010/main" val="27897279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extBox 5"/>
          <p:cNvSpPr txBox="1">
            <a:spLocks noChangeArrowheads="1"/>
          </p:cNvSpPr>
          <p:nvPr/>
        </p:nvSpPr>
        <p:spPr bwMode="auto">
          <a:xfrm>
            <a:off x="336550" y="3662363"/>
            <a:ext cx="278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dirty="0">
                <a:solidFill>
                  <a:srgbClr val="109F68"/>
                </a:solidFill>
              </a:rPr>
              <a:t>Development Initiatives</a:t>
            </a:r>
          </a:p>
          <a:p>
            <a:r>
              <a:rPr lang="en-GB" altLang="en-US" sz="1400" dirty="0">
                <a:solidFill>
                  <a:srgbClr val="109F68"/>
                </a:solidFill>
              </a:rPr>
              <a:t>North Quay House</a:t>
            </a:r>
          </a:p>
          <a:p>
            <a:r>
              <a:rPr lang="en-GB" altLang="en-US" sz="1400" dirty="0">
                <a:solidFill>
                  <a:srgbClr val="109F68"/>
                </a:solidFill>
              </a:rPr>
              <a:t>Quay side</a:t>
            </a:r>
          </a:p>
          <a:p>
            <a:r>
              <a:rPr lang="en-GB" altLang="en-US" sz="1400" dirty="0">
                <a:solidFill>
                  <a:srgbClr val="109F68"/>
                </a:solidFill>
              </a:rPr>
              <a:t>Temple Back</a:t>
            </a:r>
          </a:p>
          <a:p>
            <a:r>
              <a:rPr lang="en-GB" altLang="en-US" sz="1400" dirty="0">
                <a:solidFill>
                  <a:srgbClr val="109F68"/>
                </a:solidFill>
              </a:rPr>
              <a:t>Bristol</a:t>
            </a:r>
          </a:p>
          <a:p>
            <a:r>
              <a:rPr lang="en-GB" altLang="en-US" sz="1400" dirty="0">
                <a:solidFill>
                  <a:srgbClr val="109F68"/>
                </a:solidFill>
              </a:rPr>
              <a:t>BS1 6FL</a:t>
            </a:r>
          </a:p>
          <a:p>
            <a:r>
              <a:rPr lang="en-GB" altLang="en-US" sz="1400" dirty="0">
                <a:solidFill>
                  <a:srgbClr val="109F68"/>
                </a:solidFill>
              </a:rPr>
              <a:t>United Kingdom</a:t>
            </a:r>
          </a:p>
        </p:txBody>
      </p:sp>
      <p:sp>
        <p:nvSpPr>
          <p:cNvPr id="3" name="TextBox 6"/>
          <p:cNvSpPr txBox="1">
            <a:spLocks noChangeArrowheads="1"/>
          </p:cNvSpPr>
          <p:nvPr/>
        </p:nvSpPr>
        <p:spPr bwMode="auto">
          <a:xfrm>
            <a:off x="336550" y="5268913"/>
            <a:ext cx="2562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GB" altLang="en-US" sz="1400" b="1" dirty="0">
                <a:solidFill>
                  <a:srgbClr val="109F68"/>
                </a:solidFill>
              </a:rPr>
              <a:t>www.devinit.org</a:t>
            </a:r>
          </a:p>
        </p:txBody>
      </p:sp>
      <p:pic>
        <p:nvPicPr>
          <p:cNvPr id="7" name="Picture 2" descr="S:\Teams\Communications\Brand\Assets\Logos\RGB\Secondary\PNG\Development_Initiatives_Secondary Logo_Green_RGB.png"/>
          <p:cNvPicPr>
            <a:picLocks noChangeAspect="1" noChangeArrowheads="1"/>
          </p:cNvPicPr>
          <p:nvPr userDrawn="1"/>
        </p:nvPicPr>
        <p:blipFill>
          <a:blip r:embed="rId2"/>
          <a:srcRect/>
          <a:stretch>
            <a:fillRect/>
          </a:stretch>
        </p:blipFill>
        <p:spPr bwMode="auto">
          <a:xfrm>
            <a:off x="441099" y="6056132"/>
            <a:ext cx="1852084" cy="350962"/>
          </a:xfrm>
          <a:prstGeom prst="rect">
            <a:avLst/>
          </a:prstGeom>
          <a:noFill/>
        </p:spPr>
      </p:pic>
    </p:spTree>
    <p:extLst>
      <p:ext uri="{BB962C8B-B14F-4D97-AF65-F5344CB8AC3E}">
        <p14:creationId xmlns:p14="http://schemas.microsoft.com/office/powerpoint/2010/main" val="27503104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itle Placeholder 15"/>
          <p:cNvSpPr>
            <a:spLocks noGrp="1"/>
          </p:cNvSpPr>
          <p:nvPr>
            <p:ph type="title" hasCustomPrompt="1"/>
          </p:nvPr>
        </p:nvSpPr>
        <p:spPr>
          <a:xfrm>
            <a:off x="1076325" y="3225800"/>
            <a:ext cx="6943725" cy="698500"/>
          </a:xfrm>
          <a:prstGeom prst="rect">
            <a:avLst/>
          </a:prstGeom>
        </p:spPr>
        <p:txBody>
          <a:bodyPr vert="horz" lIns="0" tIns="0" rIns="0" bIns="0" rtlCol="0" anchor="t" anchorCtr="0">
            <a:noAutofit/>
          </a:bodyPr>
          <a:lstStyle>
            <a:lvl1pPr algn="ctr">
              <a:defRPr sz="4500">
                <a:solidFill>
                  <a:schemeClr val="bg1">
                    <a:lumMod val="95000"/>
                  </a:schemeClr>
                </a:solidFill>
              </a:defRPr>
            </a:lvl1pPr>
          </a:lstStyle>
          <a:p>
            <a:r>
              <a:rPr lang="en-US" dirty="0"/>
              <a:t>Title or Closing</a:t>
            </a:r>
          </a:p>
        </p:txBody>
      </p:sp>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91352825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14350" y="1725614"/>
            <a:ext cx="8108236" cy="4336140"/>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210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0" name="Picture Placeholder 12"/>
          <p:cNvSpPr>
            <a:spLocks noGrp="1"/>
          </p:cNvSpPr>
          <p:nvPr>
            <p:ph type="pic" sz="quarter" idx="10"/>
          </p:nvPr>
        </p:nvSpPr>
        <p:spPr>
          <a:xfrm>
            <a:off x="514350" y="1788841"/>
            <a:ext cx="4762500" cy="4426222"/>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495925" y="1789114"/>
            <a:ext cx="3143250" cy="4425950"/>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445480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ultiple Images">
    <p:spTree>
      <p:nvGrpSpPr>
        <p:cNvPr id="1" name=""/>
        <p:cNvGrpSpPr/>
        <p:nvPr/>
      </p:nvGrpSpPr>
      <p:grpSpPr>
        <a:xfrm>
          <a:off x="0" y="0"/>
          <a:ext cx="0" cy="0"/>
          <a:chOff x="0" y="0"/>
          <a:chExt cx="0" cy="0"/>
        </a:xfrm>
      </p:grpSpPr>
      <p:sp>
        <p:nvSpPr>
          <p:cNvPr id="11"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6" name="Picture Placeholder 12"/>
          <p:cNvSpPr>
            <a:spLocks noGrp="1"/>
          </p:cNvSpPr>
          <p:nvPr>
            <p:ph type="pic" sz="quarter" idx="11"/>
          </p:nvPr>
        </p:nvSpPr>
        <p:spPr>
          <a:xfrm>
            <a:off x="514351" y="2057400"/>
            <a:ext cx="2551511" cy="3649663"/>
          </a:xfrm>
          <a:prstGeom prst="rect">
            <a:avLst/>
          </a:prstGeom>
        </p:spPr>
        <p:txBody>
          <a:bodyPr/>
          <a:lstStyle/>
          <a:p>
            <a:endParaRPr lang="en-US"/>
          </a:p>
        </p:txBody>
      </p:sp>
      <p:sp>
        <p:nvSpPr>
          <p:cNvPr id="19" name="Picture Placeholder 12"/>
          <p:cNvSpPr>
            <a:spLocks noGrp="1"/>
          </p:cNvSpPr>
          <p:nvPr>
            <p:ph type="pic" sz="quarter" idx="12"/>
          </p:nvPr>
        </p:nvSpPr>
        <p:spPr>
          <a:xfrm>
            <a:off x="3315295" y="2057399"/>
            <a:ext cx="2551511" cy="3649663"/>
          </a:xfrm>
          <a:prstGeom prst="rect">
            <a:avLst/>
          </a:prstGeom>
        </p:spPr>
        <p:txBody>
          <a:bodyPr/>
          <a:lstStyle/>
          <a:p>
            <a:endParaRPr lang="en-US"/>
          </a:p>
        </p:txBody>
      </p:sp>
      <p:sp>
        <p:nvSpPr>
          <p:cNvPr id="20" name="Picture Placeholder 12"/>
          <p:cNvSpPr>
            <a:spLocks noGrp="1"/>
          </p:cNvSpPr>
          <p:nvPr>
            <p:ph type="pic" sz="quarter" idx="13"/>
          </p:nvPr>
        </p:nvSpPr>
        <p:spPr>
          <a:xfrm>
            <a:off x="6116240" y="2057400"/>
            <a:ext cx="2551511" cy="3649663"/>
          </a:xfrm>
          <a:prstGeom prst="rect">
            <a:avLst/>
          </a:prstGeom>
        </p:spPr>
        <p:txBody>
          <a:bodyPr/>
          <a:lstStyle/>
          <a:p>
            <a:endParaRPr lang="en-US" dirty="0"/>
          </a:p>
        </p:txBody>
      </p:sp>
      <p:sp>
        <p:nvSpPr>
          <p:cNvPr id="3" name="Footer Placeholder 2"/>
          <p:cNvSpPr>
            <a:spLocks noGrp="1"/>
          </p:cNvSpPr>
          <p:nvPr>
            <p:ph type="ftr" sz="quarter" idx="14"/>
          </p:nvPr>
        </p:nvSpPr>
        <p:spPr/>
        <p:txBody>
          <a:bodyPr/>
          <a:lstStyle/>
          <a:p>
            <a:r>
              <a:rPr lang="en-US"/>
              <a:t>Presenter Name  |  Date  |  CGDev.org</a:t>
            </a:r>
            <a:endParaRPr lang="en-US" dirty="0"/>
          </a:p>
        </p:txBody>
      </p:sp>
    </p:spTree>
    <p:extLst>
      <p:ext uri="{BB962C8B-B14F-4D97-AF65-F5344CB8AC3E}">
        <p14:creationId xmlns:p14="http://schemas.microsoft.com/office/powerpoint/2010/main" val="18039058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33550" y="2603500"/>
            <a:ext cx="5514975" cy="2400300"/>
          </a:xfrm>
          <a:prstGeom prst="rect">
            <a:avLst/>
          </a:prstGeom>
        </p:spPr>
        <p:txBody>
          <a:bodyPr/>
          <a:lstStyle>
            <a:lvl1pPr>
              <a:defRPr sz="3000" baseline="0"/>
            </a:lvl1pPr>
          </a:lstStyle>
          <a:p>
            <a:pPr lvl="0"/>
            <a:r>
              <a:rPr lang="en-US" dirty="0"/>
              <a:t>Section header or quote</a:t>
            </a:r>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Tree>
    <p:extLst>
      <p:ext uri="{BB962C8B-B14F-4D97-AF65-F5344CB8AC3E}">
        <p14:creationId xmlns:p14="http://schemas.microsoft.com/office/powerpoint/2010/main" val="3824056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1 + Heading 2+ content">
    <p:spTree>
      <p:nvGrpSpPr>
        <p:cNvPr id="1" name=""/>
        <p:cNvGrpSpPr/>
        <p:nvPr/>
      </p:nvGrpSpPr>
      <p:grpSpPr>
        <a:xfrm>
          <a:off x="0" y="0"/>
          <a:ext cx="0" cy="0"/>
          <a:chOff x="0" y="0"/>
          <a:chExt cx="0" cy="0"/>
        </a:xfrm>
      </p:grpSpPr>
      <p:sp>
        <p:nvSpPr>
          <p:cNvPr id="6" name="Content Placeholder 2"/>
          <p:cNvSpPr>
            <a:spLocks noGrp="1"/>
          </p:cNvSpPr>
          <p:nvPr>
            <p:ph idx="1"/>
          </p:nvPr>
        </p:nvSpPr>
        <p:spPr>
          <a:xfrm>
            <a:off x="457200" y="2579792"/>
            <a:ext cx="8229600" cy="3546371"/>
          </a:xfrm>
        </p:spPr>
        <p:txBody>
          <a:bodyPr>
            <a:normAutofit/>
          </a:bodyPr>
          <a:lstStyle>
            <a:lvl1pPr marL="0" indent="0">
              <a:buNone/>
              <a:defRPr sz="2000">
                <a:solidFill>
                  <a:schemeClr val="bg2"/>
                </a:solidFill>
              </a:defRPr>
            </a:lvl1pPr>
          </a:lstStyle>
          <a:p>
            <a:pPr lvl="0"/>
            <a:r>
              <a:rPr lang="en-US"/>
              <a:t>Click to edit Master text styles</a:t>
            </a:r>
          </a:p>
        </p:txBody>
      </p:sp>
      <p:sp>
        <p:nvSpPr>
          <p:cNvPr id="13"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7"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9" name="Picture 8"/>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5786430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35199653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9363447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5"/>
          <p:cNvSpPr>
            <a:spLocks noGrp="1"/>
          </p:cNvSpPr>
          <p:nvPr>
            <p:ph type="title" hasCustomPrompt="1"/>
          </p:nvPr>
        </p:nvSpPr>
        <p:spPr>
          <a:xfrm>
            <a:off x="1076325" y="3225800"/>
            <a:ext cx="6943725" cy="698500"/>
          </a:xfrm>
          <a:prstGeom prst="rect">
            <a:avLst/>
          </a:prstGeom>
        </p:spPr>
        <p:txBody>
          <a:bodyPr vert="horz" lIns="0" tIns="0" rIns="0" bIns="0" rtlCol="0" anchor="t" anchorCtr="0">
            <a:noAutofit/>
          </a:bodyPr>
          <a:lstStyle>
            <a:lvl1pPr algn="ctr">
              <a:defRPr sz="4500">
                <a:solidFill>
                  <a:srgbClr val="00677F"/>
                </a:solidFill>
              </a:defRPr>
            </a:lvl1pPr>
          </a:lstStyle>
          <a:p>
            <a:r>
              <a:rPr lang="en-US" dirty="0"/>
              <a:t>Title or Closing</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28817507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3" name="Footer Placeholder 2"/>
          <p:cNvSpPr>
            <a:spLocks noGrp="1"/>
          </p:cNvSpPr>
          <p:nvPr>
            <p:ph type="ftr" sz="quarter" idx="10"/>
          </p:nvPr>
        </p:nvSpPr>
        <p:spPr/>
        <p:txBody>
          <a:bodyPr/>
          <a:lstStyle/>
          <a:p>
            <a:r>
              <a:rPr lang="en-US"/>
              <a:t>Presenter Name  |  Date  |  CGDev.org</a:t>
            </a:r>
            <a:endParaRPr lang="en-US" dirty="0"/>
          </a:p>
        </p:txBody>
      </p:sp>
      <p:sp>
        <p:nvSpPr>
          <p:cNvPr id="5" name="Text Placeholder 4"/>
          <p:cNvSpPr>
            <a:spLocks noGrp="1"/>
          </p:cNvSpPr>
          <p:nvPr>
            <p:ph type="body" sz="quarter" idx="13"/>
          </p:nvPr>
        </p:nvSpPr>
        <p:spPr>
          <a:xfrm>
            <a:off x="514350" y="1725614"/>
            <a:ext cx="8108235" cy="433614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3978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Imag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0" name="Picture Placeholder 12"/>
          <p:cNvSpPr>
            <a:spLocks noGrp="1"/>
          </p:cNvSpPr>
          <p:nvPr>
            <p:ph type="pic" sz="quarter" idx="10"/>
          </p:nvPr>
        </p:nvSpPr>
        <p:spPr>
          <a:xfrm>
            <a:off x="514350" y="1788841"/>
            <a:ext cx="4762500" cy="4426222"/>
          </a:xfrm>
          <a:prstGeom prst="rect">
            <a:avLst/>
          </a:prstGeom>
        </p:spPr>
        <p:txBody>
          <a:bodyPr/>
          <a:lstStyle>
            <a:lvl1pPr>
              <a:defRPr>
                <a:solidFill>
                  <a:srgbClr val="00677F"/>
                </a:solidFill>
              </a:defRPr>
            </a:lvl1pPr>
          </a:lstStyle>
          <a:p>
            <a:endParaRPr lang="en-US" dirty="0"/>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
        <p:nvSpPr>
          <p:cNvPr id="5" name="Text Placeholder 4"/>
          <p:cNvSpPr>
            <a:spLocks noGrp="1"/>
          </p:cNvSpPr>
          <p:nvPr>
            <p:ph type="body" sz="quarter" idx="12" hasCustomPrompt="1"/>
          </p:nvPr>
        </p:nvSpPr>
        <p:spPr>
          <a:xfrm>
            <a:off x="5467350" y="1788841"/>
            <a:ext cx="3143250" cy="4426222"/>
          </a:xfrm>
        </p:spPr>
        <p:txBody>
          <a:bodyPr/>
          <a:lstStyle>
            <a:lvl1pPr>
              <a:defRPr/>
            </a:lvl1pPr>
          </a:lstStyle>
          <a:p>
            <a:pPr lvl="0"/>
            <a:r>
              <a:rPr lang="en-US" dirty="0"/>
              <a:t>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566029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5"/>
          <p:cNvSpPr>
            <a:spLocks noGrp="1"/>
          </p:cNvSpPr>
          <p:nvPr>
            <p:ph type="title"/>
          </p:nvPr>
        </p:nvSpPr>
        <p:spPr>
          <a:xfrm>
            <a:off x="514350" y="241300"/>
            <a:ext cx="6943725" cy="774434"/>
          </a:xfrm>
          <a:prstGeom prst="rect">
            <a:avLst/>
          </a:prstGeom>
        </p:spPr>
        <p:txBody>
          <a:bodyPr vert="horz" lIns="0" tIns="0" rIns="0" bIns="0" rtlCol="0" anchor="b" anchorCtr="0">
            <a:normAutofit/>
          </a:bodyPr>
          <a:lstStyle/>
          <a:p>
            <a:r>
              <a:rPr lang="en-US" dirty="0"/>
              <a:t>Title</a:t>
            </a:r>
          </a:p>
        </p:txBody>
      </p:sp>
      <p:sp>
        <p:nvSpPr>
          <p:cNvPr id="16" name="Picture Placeholder 12"/>
          <p:cNvSpPr>
            <a:spLocks noGrp="1"/>
          </p:cNvSpPr>
          <p:nvPr>
            <p:ph type="pic" sz="quarter" idx="11"/>
          </p:nvPr>
        </p:nvSpPr>
        <p:spPr>
          <a:xfrm>
            <a:off x="514351" y="2057400"/>
            <a:ext cx="2551511" cy="3649663"/>
          </a:xfrm>
          <a:prstGeom prst="rect">
            <a:avLst/>
          </a:prstGeom>
        </p:spPr>
        <p:txBody>
          <a:bodyPr/>
          <a:lstStyle>
            <a:lvl1pPr>
              <a:defRPr>
                <a:solidFill>
                  <a:srgbClr val="00677F"/>
                </a:solidFill>
              </a:defRPr>
            </a:lvl1pPr>
          </a:lstStyle>
          <a:p>
            <a:endParaRPr lang="en-US" dirty="0"/>
          </a:p>
        </p:txBody>
      </p:sp>
      <p:sp>
        <p:nvSpPr>
          <p:cNvPr id="19" name="Picture Placeholder 12"/>
          <p:cNvSpPr>
            <a:spLocks noGrp="1"/>
          </p:cNvSpPr>
          <p:nvPr>
            <p:ph type="pic" sz="quarter" idx="12"/>
          </p:nvPr>
        </p:nvSpPr>
        <p:spPr>
          <a:xfrm>
            <a:off x="3315295" y="2057399"/>
            <a:ext cx="2551511" cy="3649663"/>
          </a:xfrm>
          <a:prstGeom prst="rect">
            <a:avLst/>
          </a:prstGeom>
        </p:spPr>
        <p:txBody>
          <a:bodyPr/>
          <a:lstStyle>
            <a:lvl1pPr>
              <a:defRPr>
                <a:solidFill>
                  <a:srgbClr val="00677F"/>
                </a:solidFill>
              </a:defRPr>
            </a:lvl1pPr>
          </a:lstStyle>
          <a:p>
            <a:endParaRPr lang="en-US" dirty="0"/>
          </a:p>
        </p:txBody>
      </p:sp>
      <p:sp>
        <p:nvSpPr>
          <p:cNvPr id="20" name="Picture Placeholder 12"/>
          <p:cNvSpPr>
            <a:spLocks noGrp="1"/>
          </p:cNvSpPr>
          <p:nvPr>
            <p:ph type="pic" sz="quarter" idx="13"/>
          </p:nvPr>
        </p:nvSpPr>
        <p:spPr>
          <a:xfrm>
            <a:off x="6116240" y="2057400"/>
            <a:ext cx="2551511" cy="3649663"/>
          </a:xfrm>
          <a:prstGeom prst="rect">
            <a:avLst/>
          </a:prstGeom>
        </p:spPr>
        <p:txBody>
          <a:bodyPr/>
          <a:lstStyle>
            <a:lvl1pPr>
              <a:defRPr>
                <a:solidFill>
                  <a:srgbClr val="00677F"/>
                </a:solidFill>
              </a:defRPr>
            </a:lvl1pPr>
          </a:lstStyle>
          <a:p>
            <a:endParaRPr lang="en-US" dirty="0"/>
          </a:p>
        </p:txBody>
      </p:sp>
      <p:sp>
        <p:nvSpPr>
          <p:cNvPr id="3" name="Footer Placeholder 2"/>
          <p:cNvSpPr>
            <a:spLocks noGrp="1"/>
          </p:cNvSpPr>
          <p:nvPr>
            <p:ph type="ftr" sz="quarter" idx="14"/>
          </p:nvPr>
        </p:nvSpPr>
        <p:spPr/>
        <p:txBody>
          <a:bodyPr/>
          <a:lstStyle/>
          <a:p>
            <a:r>
              <a:rPr lang="en-US"/>
              <a:t>Presenter Name  |  Date  |  CGDev.org</a:t>
            </a:r>
            <a:endParaRPr lang="en-US" dirty="0"/>
          </a:p>
        </p:txBody>
      </p:sp>
    </p:spTree>
    <p:extLst>
      <p:ext uri="{BB962C8B-B14F-4D97-AF65-F5344CB8AC3E}">
        <p14:creationId xmlns:p14="http://schemas.microsoft.com/office/powerpoint/2010/main" val="35040721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33550" y="2603500"/>
            <a:ext cx="5514975" cy="2400300"/>
          </a:xfrm>
          <a:prstGeom prst="rect">
            <a:avLst/>
          </a:prstGeom>
        </p:spPr>
        <p:txBody>
          <a:bodyPr/>
          <a:lstStyle>
            <a:lvl1pPr>
              <a:defRPr sz="3000" baseline="0">
                <a:solidFill>
                  <a:srgbClr val="00677F"/>
                </a:solidFill>
              </a:defRPr>
            </a:lvl1pPr>
          </a:lstStyle>
          <a:p>
            <a:pPr lvl="0"/>
            <a:r>
              <a:rPr lang="en-US" dirty="0"/>
              <a:t>Section header or quote</a:t>
            </a:r>
          </a:p>
        </p:txBody>
      </p:sp>
      <p:sp>
        <p:nvSpPr>
          <p:cNvPr id="3" name="Footer Placeholder 2"/>
          <p:cNvSpPr>
            <a:spLocks noGrp="1"/>
          </p:cNvSpPr>
          <p:nvPr>
            <p:ph type="ftr" sz="quarter" idx="11"/>
          </p:nvPr>
        </p:nvSpPr>
        <p:spPr/>
        <p:txBody>
          <a:bodyPr/>
          <a:lstStyle/>
          <a:p>
            <a:r>
              <a:rPr lang="en-US"/>
              <a:t>Presenter Name  |  Date  |  CGDev.org</a:t>
            </a:r>
            <a:endParaRPr lang="en-US" dirty="0"/>
          </a:p>
        </p:txBody>
      </p:sp>
    </p:spTree>
    <p:extLst>
      <p:ext uri="{BB962C8B-B14F-4D97-AF65-F5344CB8AC3E}">
        <p14:creationId xmlns:p14="http://schemas.microsoft.com/office/powerpoint/2010/main" val="6885221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5486211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0629899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No Waterm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Presenter Name  |  Date  |  CGDev.org</a:t>
            </a:r>
            <a:endParaRPr lang="en-US" dirty="0"/>
          </a:p>
        </p:txBody>
      </p:sp>
    </p:spTree>
    <p:extLst>
      <p:ext uri="{BB962C8B-B14F-4D97-AF65-F5344CB8AC3E}">
        <p14:creationId xmlns:p14="http://schemas.microsoft.com/office/powerpoint/2010/main" val="1525801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642304"/>
            <a:ext cx="8229600" cy="3483859"/>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007851"/>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sz="quarter" idx="14"/>
          </p:nvPr>
        </p:nvSpPr>
        <p:spPr>
          <a:xfrm>
            <a:off x="457200" y="2154653"/>
            <a:ext cx="8229600" cy="393825"/>
          </a:xfrm>
        </p:spPr>
        <p:txBody>
          <a:bodyPr/>
          <a:lstStyle>
            <a:lvl1pPr>
              <a:defRPr sz="2300" b="1">
                <a:solidFill>
                  <a:srgbClr val="109F68"/>
                </a:solidFill>
              </a:defRPr>
            </a:lvl1pPr>
          </a:lstStyle>
          <a:p>
            <a:pPr lvl="0"/>
            <a:r>
              <a:rPr lang="en-US"/>
              <a:t>Click to edit Master text styles</a:t>
            </a:r>
          </a:p>
        </p:txBody>
      </p:sp>
      <p:sp>
        <p:nvSpPr>
          <p:cNvPr id="7" name="Footer Placeholder 4"/>
          <p:cNvSpPr>
            <a:spLocks noGrp="1"/>
          </p:cNvSpPr>
          <p:nvPr>
            <p:ph type="ftr" sz="quarter" idx="15"/>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sp>
        <p:nvSpPr>
          <p:cNvPr id="10" name="Title 1"/>
          <p:cNvSpPr>
            <a:spLocks noGrp="1"/>
          </p:cNvSpPr>
          <p:nvPr>
            <p:ph type="title"/>
          </p:nvPr>
        </p:nvSpPr>
        <p:spPr>
          <a:xfrm>
            <a:off x="457200" y="343911"/>
            <a:ext cx="7700666" cy="856817"/>
          </a:xfrm>
        </p:spPr>
        <p:txBody>
          <a:bodyPr anchor="b"/>
          <a:lstStyle>
            <a:lvl1pPr>
              <a:defRPr>
                <a:solidFill>
                  <a:srgbClr val="109F68"/>
                </a:solidFill>
              </a:defRPr>
            </a:lvl1pPr>
          </a:lstStyle>
          <a:p>
            <a:r>
              <a:rPr lang="en-US"/>
              <a:t>Click to edit Master title style</a:t>
            </a:r>
            <a:endParaRPr lang="en-US" dirty="0"/>
          </a:p>
        </p:txBody>
      </p:sp>
      <p:pic>
        <p:nvPicPr>
          <p:cNvPr id="11"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1794767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Red)">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109F68"/>
          </a:solidFill>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69307" y="6007751"/>
            <a:ext cx="4001900" cy="480796"/>
          </a:xfrm>
        </p:spPr>
        <p:txBody>
          <a:bodyPr anchor="ctr">
            <a:normAutofit/>
          </a:bodyPr>
          <a:lstStyle>
            <a:lvl1pPr marL="0" indent="0">
              <a:buNone/>
              <a:defRPr sz="2000" b="0">
                <a:solidFill>
                  <a:schemeClr val="bg1"/>
                </a:solidFill>
              </a:defRPr>
            </a:lvl1pPr>
          </a:lstStyle>
          <a:p>
            <a:pPr lvl="0"/>
            <a:r>
              <a:rPr lang="en-US"/>
              <a:t>Click to edit Master text styles</a:t>
            </a:r>
          </a:p>
        </p:txBody>
      </p:sp>
      <p:sp>
        <p:nvSpPr>
          <p:cNvPr id="9" name="Text Placeholder 10"/>
          <p:cNvSpPr>
            <a:spLocks noGrp="1"/>
          </p:cNvSpPr>
          <p:nvPr>
            <p:ph type="body" sz="quarter" idx="13"/>
          </p:nvPr>
        </p:nvSpPr>
        <p:spPr>
          <a:xfrm>
            <a:off x="3769307" y="4895516"/>
            <a:ext cx="4001900" cy="1104537"/>
          </a:xfrm>
        </p:spPr>
        <p:txBody>
          <a:bodyPr anchor="b">
            <a:noAutofit/>
          </a:bodyPr>
          <a:lstStyle>
            <a:lvl1pPr marL="0" indent="0">
              <a:buNone/>
              <a:defRPr sz="4000" b="1">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549654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pic>
        <p:nvPicPr>
          <p:cNvPr id="5" name="Picture 3" descr="\\dipr-dc01\home$\simonm\Desktop\green circles for powerpoint.png"/>
          <p:cNvPicPr>
            <a:picLocks noChangeAspect="1" noChangeArrowheads="1"/>
          </p:cNvPicPr>
          <p:nvPr userDrawn="1"/>
        </p:nvPicPr>
        <p:blipFill>
          <a:blip r:embed="rId2"/>
          <a:srcRect/>
          <a:stretch>
            <a:fillRect/>
          </a:stretch>
        </p:blipFill>
        <p:spPr bwMode="auto">
          <a:xfrm>
            <a:off x="-1643511" y="-2221737"/>
            <a:ext cx="12442122" cy="9953696"/>
          </a:xfrm>
          <a:prstGeom prst="rect">
            <a:avLst/>
          </a:prstGeom>
          <a:noFill/>
        </p:spPr>
      </p:pic>
      <p:sp>
        <p:nvSpPr>
          <p:cNvPr id="4" name="Text Placeholder 10"/>
          <p:cNvSpPr>
            <a:spLocks noGrp="1"/>
          </p:cNvSpPr>
          <p:nvPr>
            <p:ph type="body" sz="quarter" idx="14"/>
          </p:nvPr>
        </p:nvSpPr>
        <p:spPr>
          <a:xfrm>
            <a:off x="3756147" y="6007751"/>
            <a:ext cx="4008480" cy="480796"/>
          </a:xfrm>
        </p:spPr>
        <p:txBody>
          <a:bodyPr anchor="ctr">
            <a:normAutofit/>
          </a:bodyPr>
          <a:lstStyle>
            <a:lvl1pPr marL="0" indent="0">
              <a:buNone/>
              <a:defRPr sz="2000" b="0">
                <a:solidFill>
                  <a:srgbClr val="08492F"/>
                </a:solidFill>
              </a:defRPr>
            </a:lvl1pPr>
          </a:lstStyle>
          <a:p>
            <a:pPr lvl="0"/>
            <a:r>
              <a:rPr lang="en-US"/>
              <a:t>Click to edit Master text styles</a:t>
            </a:r>
          </a:p>
        </p:txBody>
      </p:sp>
      <p:sp>
        <p:nvSpPr>
          <p:cNvPr id="7" name="Text Placeholder 10"/>
          <p:cNvSpPr>
            <a:spLocks noGrp="1"/>
          </p:cNvSpPr>
          <p:nvPr>
            <p:ph type="body" sz="quarter" idx="16"/>
          </p:nvPr>
        </p:nvSpPr>
        <p:spPr>
          <a:xfrm>
            <a:off x="3756147" y="4895516"/>
            <a:ext cx="4008480" cy="1104537"/>
          </a:xfrm>
        </p:spPr>
        <p:txBody>
          <a:bodyPr anchor="b">
            <a:noAutofit/>
          </a:bodyPr>
          <a:lstStyle>
            <a:lvl1pPr marL="0" indent="0">
              <a:buNone/>
              <a:defRPr sz="4000" b="1">
                <a:solidFill>
                  <a:srgbClr val="08492F"/>
                </a:solidFill>
              </a:defRPr>
            </a:lvl1pPr>
          </a:lstStyle>
          <a:p>
            <a:pPr lvl="0"/>
            <a:r>
              <a:rPr lang="en-US"/>
              <a:t>Click to edit Master text styles</a:t>
            </a:r>
          </a:p>
        </p:txBody>
      </p:sp>
    </p:spTree>
    <p:extLst>
      <p:ext uri="{BB962C8B-B14F-4D97-AF65-F5344CB8AC3E}">
        <p14:creationId xmlns:p14="http://schemas.microsoft.com/office/powerpoint/2010/main" val="260304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1 + Heading 2+ bullet content + picture">
    <p:spTree>
      <p:nvGrpSpPr>
        <p:cNvPr id="1" name=""/>
        <p:cNvGrpSpPr/>
        <p:nvPr/>
      </p:nvGrpSpPr>
      <p:grpSpPr>
        <a:xfrm>
          <a:off x="0" y="0"/>
          <a:ext cx="0" cy="0"/>
          <a:chOff x="0" y="0"/>
          <a:chExt cx="0" cy="0"/>
        </a:xfrm>
      </p:grpSpPr>
      <p:sp>
        <p:nvSpPr>
          <p:cNvPr id="6" name="Text Placeholder 2"/>
          <p:cNvSpPr>
            <a:spLocks noGrp="1"/>
          </p:cNvSpPr>
          <p:nvPr>
            <p:ph idx="1"/>
          </p:nvPr>
        </p:nvSpPr>
        <p:spPr>
          <a:xfrm>
            <a:off x="457200" y="2577859"/>
            <a:ext cx="3991648" cy="3548303"/>
          </a:xfrm>
          <a:prstGeom prst="rect">
            <a:avLst/>
          </a:prstGeom>
        </p:spPr>
        <p:txBody>
          <a:bodyPr lIns="91440" tIns="45720" rIns="91440" bIns="45720" rtlCol="0">
            <a:normAutofit/>
          </a:bodyPr>
          <a:lstStyle>
            <a:lvl1pPr marL="342900" marR="0" indent="-342900" algn="l" defTabSz="457200" rtl="0" eaLnBrk="1" fontAlgn="auto" latinLnBrk="0" hangingPunct="1">
              <a:lnSpc>
                <a:spcPct val="100000"/>
              </a:lnSpc>
              <a:spcBef>
                <a:spcPct val="20000"/>
              </a:spcBef>
              <a:spcAft>
                <a:spcPts val="0"/>
              </a:spcAft>
              <a:buClrTx/>
              <a:buSzTx/>
              <a:buFont typeface="Arial"/>
              <a:buChar char="•"/>
              <a:tabLst/>
              <a:defRPr sz="2000" b="0" baseline="0">
                <a:solidFill>
                  <a:schemeClr val="bg2"/>
                </a:solidFill>
              </a:defRPr>
            </a:lvl1pPr>
            <a:lvl2pPr marL="457200" indent="0">
              <a:buNone/>
              <a:defRPr>
                <a:solidFill>
                  <a:srgbClr val="109F68"/>
                </a:solidFill>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9" name="Picture Placeholder 11"/>
          <p:cNvSpPr>
            <a:spLocks noGrp="1"/>
          </p:cNvSpPr>
          <p:nvPr>
            <p:ph type="pic" sz="quarter" idx="15"/>
          </p:nvPr>
        </p:nvSpPr>
        <p:spPr>
          <a:xfrm>
            <a:off x="4618038" y="2577859"/>
            <a:ext cx="4068762" cy="3548304"/>
          </a:xfrm>
        </p:spPr>
        <p:txBody>
          <a:bodyPr rtlCol="0">
            <a:noAutofit/>
          </a:bodyPr>
          <a:lstStyle/>
          <a:p>
            <a:pPr lvl="0"/>
            <a:r>
              <a:rPr lang="en-US" noProof="0"/>
              <a:t>Click icon to add picture</a:t>
            </a:r>
            <a:endParaRPr lang="en-US" noProof="0" dirty="0"/>
          </a:p>
        </p:txBody>
      </p:sp>
      <p:sp>
        <p:nvSpPr>
          <p:cNvPr id="11" name="Text Placeholder 2"/>
          <p:cNvSpPr>
            <a:spLocks noGrp="1"/>
          </p:cNvSpPr>
          <p:nvPr>
            <p:ph type="body" sz="quarter" idx="13"/>
          </p:nvPr>
        </p:nvSpPr>
        <p:spPr>
          <a:xfrm>
            <a:off x="457200" y="1233488"/>
            <a:ext cx="7704000" cy="647700"/>
          </a:xfrm>
        </p:spPr>
        <p:txBody>
          <a:bodyPr/>
          <a:lstStyle>
            <a:lvl1pPr>
              <a:defRPr sz="3000">
                <a:solidFill>
                  <a:srgbClr val="109F68"/>
                </a:solidFill>
              </a:defRPr>
            </a:lvl1pPr>
          </a:lstStyle>
          <a:p>
            <a:pPr lvl="0"/>
            <a:r>
              <a:rPr lang="en-US"/>
              <a:t>Click to edit Master text styles</a:t>
            </a:r>
          </a:p>
        </p:txBody>
      </p:sp>
      <p:sp>
        <p:nvSpPr>
          <p:cNvPr id="10" name="Footer Placeholder 4"/>
          <p:cNvSpPr>
            <a:spLocks noGrp="1"/>
          </p:cNvSpPr>
          <p:nvPr>
            <p:ph type="ftr" sz="quarter" idx="16"/>
          </p:nvPr>
        </p:nvSpPr>
        <p:spPr/>
        <p:txBody>
          <a:bodyPr/>
          <a:lstStyle>
            <a:lvl1pPr>
              <a:defRPr/>
            </a:lvl1pPr>
          </a:lstStyle>
          <a:p>
            <a:pPr>
              <a:defRPr/>
            </a:pPr>
            <a:r>
              <a:rPr lang="en-US" dirty="0"/>
              <a:t>Report title / devinit.org</a:t>
            </a:r>
          </a:p>
        </p:txBody>
      </p:sp>
      <p:pic>
        <p:nvPicPr>
          <p:cNvPr id="12" name="Picture 11"/>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13"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172737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ing 1 + picture">
    <p:spTree>
      <p:nvGrpSpPr>
        <p:cNvPr id="1" name=""/>
        <p:cNvGrpSpPr/>
        <p:nvPr/>
      </p:nvGrpSpPr>
      <p:grpSpPr>
        <a:xfrm>
          <a:off x="0" y="0"/>
          <a:ext cx="0" cy="0"/>
          <a:chOff x="0" y="0"/>
          <a:chExt cx="0" cy="0"/>
        </a:xfrm>
      </p:grpSpPr>
      <p:sp>
        <p:nvSpPr>
          <p:cNvPr id="6" name="Title 1"/>
          <p:cNvSpPr>
            <a:spLocks noGrp="1"/>
          </p:cNvSpPr>
          <p:nvPr>
            <p:ph type="title"/>
          </p:nvPr>
        </p:nvSpPr>
        <p:spPr>
          <a:xfrm>
            <a:off x="457200" y="343911"/>
            <a:ext cx="7704000" cy="856817"/>
          </a:xfrm>
        </p:spPr>
        <p:txBody>
          <a:bodyPr anchor="b"/>
          <a:lstStyle>
            <a:lvl1pPr>
              <a:defRPr>
                <a:solidFill>
                  <a:srgbClr val="109F68"/>
                </a:solidFill>
              </a:defRPr>
            </a:lvl1pPr>
          </a:lstStyle>
          <a:p>
            <a:r>
              <a:rPr lang="en-US"/>
              <a:t>Click to edit Master title style</a:t>
            </a:r>
            <a:endParaRPr lang="en-US" dirty="0"/>
          </a:p>
        </p:txBody>
      </p:sp>
      <p:sp>
        <p:nvSpPr>
          <p:cNvPr id="7" name="Picture Placeholder 10"/>
          <p:cNvSpPr>
            <a:spLocks noGrp="1"/>
          </p:cNvSpPr>
          <p:nvPr>
            <p:ph type="pic" sz="quarter" idx="13"/>
          </p:nvPr>
        </p:nvSpPr>
        <p:spPr>
          <a:xfrm>
            <a:off x="457200" y="1339273"/>
            <a:ext cx="8229600" cy="4786889"/>
          </a:xfrm>
        </p:spPr>
        <p:txBody>
          <a:bodyPr rtlCol="0">
            <a:noAutofit/>
          </a:bodyPr>
          <a:lstStyle/>
          <a:p>
            <a:pPr lvl="0"/>
            <a:r>
              <a:rPr lang="en-US" noProof="0"/>
              <a:t>Click icon to add picture</a:t>
            </a:r>
            <a:endParaRPr lang="en-US" noProof="0" dirty="0"/>
          </a:p>
        </p:txBody>
      </p:sp>
      <p:sp>
        <p:nvSpPr>
          <p:cNvPr id="5" name="Footer Placeholder 4"/>
          <p:cNvSpPr>
            <a:spLocks noGrp="1"/>
          </p:cNvSpPr>
          <p:nvPr>
            <p:ph type="ftr" sz="quarter" idx="14"/>
          </p:nvPr>
        </p:nvSpPr>
        <p:spPr/>
        <p:txBody>
          <a:bodyPr/>
          <a:lstStyle>
            <a:lvl1pPr>
              <a:defRPr/>
            </a:lvl1pPr>
          </a:lstStyle>
          <a:p>
            <a:pPr>
              <a:defRPr/>
            </a:pPr>
            <a:r>
              <a:rPr lang="en-US" dirty="0"/>
              <a:t>Report title / devinit.org</a:t>
            </a:r>
          </a:p>
        </p:txBody>
      </p:sp>
      <p:pic>
        <p:nvPicPr>
          <p:cNvPr id="8" name="Picture 7"/>
          <p:cNvPicPr>
            <a:picLocks noChangeAspect="1"/>
          </p:cNvPicPr>
          <p:nvPr userDrawn="1"/>
        </p:nvPicPr>
        <p:blipFill rotWithShape="1">
          <a:blip r:embed="rId2"/>
          <a:srcRect r="71502"/>
          <a:stretch/>
        </p:blipFill>
        <p:spPr>
          <a:xfrm>
            <a:off x="8259130" y="362728"/>
            <a:ext cx="543276" cy="361171"/>
          </a:xfrm>
          <a:prstGeom prst="rect">
            <a:avLst/>
          </a:prstGeom>
        </p:spPr>
      </p:pic>
      <p:pic>
        <p:nvPicPr>
          <p:cNvPr id="9" name="Picture 2" descr="S:\Teams\Communications\Brand\Assets\Logos\RGB\Secondary\PNG\Development_Initiatives_Secondary Logo_Green_RGB - small.png"/>
          <p:cNvPicPr>
            <a:picLocks noChangeAspect="1" noChangeArrowheads="1"/>
          </p:cNvPicPr>
          <p:nvPr userDrawn="1"/>
        </p:nvPicPr>
        <p:blipFill>
          <a:blip r:embed="rId3"/>
          <a:srcRect/>
          <a:stretch>
            <a:fillRect/>
          </a:stretch>
        </p:blipFill>
        <p:spPr bwMode="auto">
          <a:xfrm>
            <a:off x="8261958" y="362728"/>
            <a:ext cx="540448" cy="361171"/>
          </a:xfrm>
          <a:prstGeom prst="rect">
            <a:avLst/>
          </a:prstGeom>
          <a:noFill/>
        </p:spPr>
      </p:pic>
    </p:spTree>
    <p:extLst>
      <p:ext uri="{BB962C8B-B14F-4D97-AF65-F5344CB8AC3E}">
        <p14:creationId xmlns:p14="http://schemas.microsoft.com/office/powerpoint/2010/main" val="2280866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4" Type="http://schemas.openxmlformats.org/officeDocument/2006/relationships/slideLayout" Target="../slideLayouts/slideLayout38.xml"/><Relationship Id="rId9" Type="http://schemas.openxmlformats.org/officeDocument/2006/relationships/image" Target="../media/image8.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10.png"/><Relationship Id="rId4" Type="http://schemas.openxmlformats.org/officeDocument/2006/relationships/slideLayout" Target="../slideLayouts/slideLayout4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sp>
        <p:nvSpPr>
          <p:cNvPr id="5" name="Footer Placeholder 4"/>
          <p:cNvSpPr>
            <a:spLocks noGrp="1"/>
          </p:cNvSpPr>
          <p:nvPr>
            <p:ph type="ftr" sz="quarter" idx="3"/>
          </p:nvPr>
        </p:nvSpPr>
        <p:spPr>
          <a:xfrm>
            <a:off x="347663" y="6356350"/>
            <a:ext cx="6694487"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accent6"/>
                </a:solidFill>
                <a:latin typeface="+mn-lt"/>
                <a:ea typeface="+mn-ea"/>
              </a:defRPr>
            </a:lvl1pPr>
          </a:lstStyle>
          <a:p>
            <a:pPr>
              <a:defRPr/>
            </a:pPr>
            <a:r>
              <a:rPr lang="en-US"/>
              <a:t>Report title / www.devinit.org</a:t>
            </a:r>
            <a:endParaRPr lang="en-US"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9" r:id="rId17"/>
  </p:sldLayoutIdLst>
  <p:hf sldNum="0" hdr="0" dt="0"/>
  <p:txStyles>
    <p:title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p:titleStyle>
    <p:body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p>
            <a:pPr lvl="0"/>
            <a:r>
              <a:rPr lang="en-US" altLang="en-US"/>
              <a:t>Click to edit Master title style</a:t>
            </a:r>
            <a:endParaRPr lang="en-GB" alt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Master text styles</a:t>
            </a:r>
          </a:p>
          <a:p>
            <a:pPr lvl="1"/>
            <a:r>
              <a:rPr lang="en-GB" altLang="en-US" dirty="0"/>
              <a:t>Second level</a:t>
            </a:r>
          </a:p>
        </p:txBody>
      </p:sp>
      <p:sp>
        <p:nvSpPr>
          <p:cNvPr id="5" name="Footer Placeholder 4"/>
          <p:cNvSpPr>
            <a:spLocks noGrp="1"/>
          </p:cNvSpPr>
          <p:nvPr>
            <p:ph type="ftr" sz="quarter" idx="3"/>
          </p:nvPr>
        </p:nvSpPr>
        <p:spPr>
          <a:xfrm>
            <a:off x="347663" y="6356350"/>
            <a:ext cx="6694487"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accent6"/>
                </a:solidFill>
                <a:latin typeface="+mn-lt"/>
                <a:ea typeface="+mn-ea"/>
              </a:defRPr>
            </a:lvl1pPr>
          </a:lstStyle>
          <a:p>
            <a:pPr>
              <a:defRPr/>
            </a:pPr>
            <a:r>
              <a:rPr lang="en-US"/>
              <a:t>Report title / www.devinit.org</a:t>
            </a:r>
            <a:endParaRPr lang="en-US" dirty="0"/>
          </a:p>
        </p:txBody>
      </p:sp>
    </p:spTree>
    <p:extLst>
      <p:ext uri="{BB962C8B-B14F-4D97-AF65-F5344CB8AC3E}">
        <p14:creationId xmlns:p14="http://schemas.microsoft.com/office/powerpoint/2010/main" val="204523610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Lst>
  <p:hf sldNum="0" hdr="0" dt="0"/>
  <p:txStyles>
    <p:titleStyle>
      <a:lvl1pPr algn="l" defTabSz="457200" rtl="0" eaLnBrk="1" fontAlgn="base" hangingPunct="1">
        <a:spcBef>
          <a:spcPct val="0"/>
        </a:spcBef>
        <a:spcAft>
          <a:spcPct val="0"/>
        </a:spcAft>
        <a:defRPr sz="4000" b="1" kern="1200">
          <a:solidFill>
            <a:srgbClr val="109F68"/>
          </a:solidFill>
          <a:latin typeface="+mj-lt"/>
          <a:ea typeface="MS PGothic" panose="020B0600070205080204" pitchFamily="34" charset="-128"/>
          <a:cs typeface="+mj-cs"/>
        </a:defRPr>
      </a:lvl1pPr>
      <a:lvl2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2pPr>
      <a:lvl3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3pPr>
      <a:lvl4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4pPr>
      <a:lvl5pPr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5pPr>
      <a:lvl6pPr marL="4572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6pPr>
      <a:lvl7pPr marL="9144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7pPr>
      <a:lvl8pPr marL="13716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8pPr>
      <a:lvl9pPr marL="1828800" algn="l" defTabSz="457200" rtl="0" eaLnBrk="1" fontAlgn="base" hangingPunct="1">
        <a:spcBef>
          <a:spcPct val="0"/>
        </a:spcBef>
        <a:spcAft>
          <a:spcPct val="0"/>
        </a:spcAft>
        <a:defRPr sz="4000" b="1">
          <a:solidFill>
            <a:schemeClr val="tx2"/>
          </a:solidFill>
          <a:latin typeface="Arial" panose="020B0604020202020204" pitchFamily="34" charset="0"/>
          <a:ea typeface="MS PGothic" panose="020B0600070205080204" pitchFamily="34" charset="-128"/>
        </a:defRPr>
      </a:lvl9pPr>
    </p:titleStyle>
    <p:bodyStyle>
      <a:lvl1pPr algn="l" defTabSz="457200" rtl="0" eaLnBrk="1" fontAlgn="base" hangingPunct="1">
        <a:spcBef>
          <a:spcPct val="20000"/>
        </a:spcBef>
        <a:spcAft>
          <a:spcPct val="0"/>
        </a:spcAft>
        <a:buFont typeface="Arial" panose="020B0604020202020204" pitchFamily="34" charset="0"/>
        <a:defRPr sz="2000" kern="1200">
          <a:solidFill>
            <a:schemeClr val="bg2"/>
          </a:solidFill>
          <a:latin typeface="+mn-lt"/>
          <a:ea typeface="MS PGothic" panose="020B0600070205080204" pitchFamily="34" charset="-128"/>
          <a:cs typeface="+mn-cs"/>
        </a:defRPr>
      </a:lvl1pPr>
      <a:lvl2pPr marL="742950" indent="-285750" algn="l" defTabSz="457200" rtl="0" eaLnBrk="1" fontAlgn="base" hangingPunct="1">
        <a:spcBef>
          <a:spcPct val="20000"/>
        </a:spcBef>
        <a:spcAft>
          <a:spcPct val="0"/>
        </a:spcAft>
        <a:buClr>
          <a:srgbClr val="109F68"/>
        </a:buClr>
        <a:buSzPct val="110000"/>
        <a:buFont typeface="Arial" panose="020B0604020202020204" pitchFamily="34" charset="0"/>
        <a:buChar char="•"/>
        <a:defRPr sz="2200" kern="1200">
          <a:solidFill>
            <a:srgbClr val="109F68"/>
          </a:solidFill>
          <a:latin typeface="+mn-lt"/>
          <a:ea typeface="MS PGothic"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3" name="Footer Placeholder 10"/>
          <p:cNvSpPr>
            <a:spLocks noGrp="1"/>
          </p:cNvSpPr>
          <p:nvPr>
            <p:ph type="ftr" sz="quarter" idx="3"/>
          </p:nvPr>
        </p:nvSpPr>
        <p:spPr>
          <a:xfrm>
            <a:off x="4301728" y="6591300"/>
            <a:ext cx="4556522" cy="266700"/>
          </a:xfrm>
          <a:prstGeom prst="rect">
            <a:avLst/>
          </a:prstGeom>
        </p:spPr>
        <p:txBody>
          <a:bodyPr vert="horz" lIns="91440" tIns="45720" rIns="91440" bIns="45720" rtlCol="0" anchor="ctr"/>
          <a:lstStyle>
            <a:lvl1pPr algn="r">
              <a:defRPr sz="750">
                <a:solidFill>
                  <a:srgbClr val="696158"/>
                </a:solidFill>
                <a:latin typeface="Lato" panose="020F0502020204030203" pitchFamily="34" charset="0"/>
              </a:defRPr>
            </a:lvl1pPr>
          </a:lstStyle>
          <a:p>
            <a:r>
              <a:rPr lang="en-US"/>
              <a:t>Presenter Name  |  Date  |  CGDev.org</a:t>
            </a:r>
            <a:endParaRPr lang="en-US" dirty="0"/>
          </a:p>
        </p:txBody>
      </p:sp>
      <p:sp>
        <p:nvSpPr>
          <p:cNvPr id="5" name="Text Placeholder 4"/>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2408776"/>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Lst>
  <p:hf sldNum="0" hdr="0" dt="0"/>
  <p:txStyles>
    <p:titleStyle>
      <a:lvl1pPr algn="l" defTabSz="685800" rtl="0" eaLnBrk="1" latinLnBrk="0" hangingPunct="1">
        <a:lnSpc>
          <a:spcPct val="90000"/>
        </a:lnSpc>
        <a:spcBef>
          <a:spcPct val="0"/>
        </a:spcBef>
        <a:buNone/>
        <a:tabLst>
          <a:tab pos="47625" algn="l"/>
        </a:tabLst>
        <a:defRPr sz="3000" kern="1200">
          <a:solidFill>
            <a:srgbClr val="00677F"/>
          </a:solidFill>
          <a:latin typeface="TheMixBold" pitchFamily="50"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chemeClr val="bg1">
              <a:lumMod val="95000"/>
            </a:schemeClr>
          </a:solidFill>
          <a:latin typeface="Lato" panose="020F0502020204030203" pitchFamily="34" charset="0"/>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500" kern="1200">
          <a:solidFill>
            <a:schemeClr val="bg1">
              <a:lumMod val="95000"/>
            </a:schemeClr>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chemeClr val="bg1">
              <a:lumMod val="95000"/>
            </a:schemeClr>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Footer Placeholder 10"/>
          <p:cNvSpPr>
            <a:spLocks noGrp="1"/>
          </p:cNvSpPr>
          <p:nvPr>
            <p:ph type="ftr" sz="quarter" idx="3"/>
          </p:nvPr>
        </p:nvSpPr>
        <p:spPr>
          <a:xfrm>
            <a:off x="4301728" y="6591300"/>
            <a:ext cx="4556522" cy="266700"/>
          </a:xfrm>
          <a:prstGeom prst="rect">
            <a:avLst/>
          </a:prstGeom>
        </p:spPr>
        <p:txBody>
          <a:bodyPr vert="horz" lIns="91440" tIns="45720" rIns="91440" bIns="45720" rtlCol="0" anchor="ctr"/>
          <a:lstStyle>
            <a:lvl1pPr algn="r">
              <a:defRPr sz="750">
                <a:solidFill>
                  <a:srgbClr val="696158"/>
                </a:solidFill>
                <a:latin typeface="Lato" panose="020F0502020204030203" pitchFamily="34" charset="0"/>
              </a:defRPr>
            </a:lvl1pPr>
          </a:lstStyle>
          <a:p>
            <a:r>
              <a:rPr lang="en-US"/>
              <a:t>Presenter Name  |  Date  |  CGDev.org</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3185813"/>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sldNum="0" hdr="0" dt="0"/>
  <p:txStyles>
    <p:titleStyle>
      <a:lvl1pPr algn="l" defTabSz="685800" rtl="0" eaLnBrk="1" latinLnBrk="0" hangingPunct="1">
        <a:lnSpc>
          <a:spcPct val="90000"/>
        </a:lnSpc>
        <a:spcBef>
          <a:spcPct val="0"/>
        </a:spcBef>
        <a:buNone/>
        <a:tabLst>
          <a:tab pos="47625" algn="l"/>
        </a:tabLst>
        <a:defRPr sz="3000" kern="1200">
          <a:solidFill>
            <a:srgbClr val="00677F"/>
          </a:solidFill>
          <a:latin typeface="TheMixBold" pitchFamily="50"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500" kern="1200">
          <a:solidFill>
            <a:srgbClr val="00677F"/>
          </a:solidFill>
          <a:latin typeface="Lato" panose="020F0502020204030203" pitchFamily="34" charset="0"/>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
        <a:defRPr sz="1500" kern="1200">
          <a:solidFill>
            <a:srgbClr val="00677F"/>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500" kern="1200">
          <a:solidFill>
            <a:srgbClr val="00677F"/>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Placeholder 5"/>
          <p:cNvSpPr>
            <a:spLocks noGrp="1"/>
          </p:cNvSpPr>
          <p:nvPr>
            <p:ph type="body" sz="quarter" idx="17"/>
          </p:nvPr>
        </p:nvSpPr>
        <p:spPr>
          <a:xfrm>
            <a:off x="3744912" y="4895850"/>
            <a:ext cx="4629654" cy="1104900"/>
          </a:xfrm>
        </p:spPr>
        <p:txBody>
          <a:bodyPr/>
          <a:lstStyle/>
          <a:p>
            <a:pPr>
              <a:lnSpc>
                <a:spcPct val="80000"/>
              </a:lnSpc>
              <a:spcBef>
                <a:spcPts val="0"/>
              </a:spcBef>
            </a:pPr>
            <a:r>
              <a:rPr lang="en-GB" sz="3500" dirty="0"/>
              <a:t>the overarching issues relevant </a:t>
            </a:r>
            <a:br>
              <a:rPr lang="en-GB" sz="3500" dirty="0"/>
            </a:br>
            <a:r>
              <a:rPr lang="en-GB" sz="3500" dirty="0"/>
              <a:t>to financing across the HDP nexus and </a:t>
            </a:r>
            <a:br>
              <a:rPr lang="en-GB" sz="3500" dirty="0"/>
            </a:br>
            <a:r>
              <a:rPr lang="en-GB" sz="3500" dirty="0"/>
              <a:t>in protracted crises</a:t>
            </a:r>
            <a:endParaRPr lang="en-US" sz="3500" dirty="0"/>
          </a:p>
          <a:p>
            <a:r>
              <a:rPr lang="en-GB" sz="3600" b="0" dirty="0"/>
              <a:t>Sarah Dalrymple</a:t>
            </a:r>
            <a:endParaRPr lang="en-GB" altLang="en-US" sz="3600" b="0" dirty="0"/>
          </a:p>
        </p:txBody>
      </p:sp>
      <p:sp>
        <p:nvSpPr>
          <p:cNvPr id="19458" name="Text Placeholder 3"/>
          <p:cNvSpPr>
            <a:spLocks noGrp="1"/>
          </p:cNvSpPr>
          <p:nvPr>
            <p:ph type="body" sz="quarter" idx="16"/>
          </p:nvPr>
        </p:nvSpPr>
        <p:spPr>
          <a:xfrm>
            <a:off x="3744913" y="6007100"/>
            <a:ext cx="3663950" cy="481013"/>
          </a:xfrm>
        </p:spPr>
        <p:txBody>
          <a:bodyPr/>
          <a:lstStyle/>
          <a:p>
            <a:r>
              <a:rPr lang="en-GB" altLang="en-US" dirty="0"/>
              <a:t>Development Initiatives</a:t>
            </a:r>
          </a:p>
        </p:txBody>
      </p:sp>
    </p:spTree>
    <p:extLst>
      <p:ext uri="{BB962C8B-B14F-4D97-AF65-F5344CB8AC3E}">
        <p14:creationId xmlns:p14="http://schemas.microsoft.com/office/powerpoint/2010/main" val="88304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CCDB-395B-492D-8AD5-FE0398FCD596}"/>
              </a:ext>
            </a:extLst>
          </p:cNvPr>
          <p:cNvSpPr>
            <a:spLocks noGrp="1"/>
          </p:cNvSpPr>
          <p:nvPr>
            <p:ph type="title"/>
          </p:nvPr>
        </p:nvSpPr>
        <p:spPr>
          <a:xfrm>
            <a:off x="457200" y="343911"/>
            <a:ext cx="7700666" cy="793513"/>
          </a:xfrm>
        </p:spPr>
        <p:txBody>
          <a:bodyPr/>
          <a:lstStyle/>
          <a:p>
            <a:r>
              <a:rPr lang="en-GB" sz="3200" dirty="0"/>
              <a:t>Three overarching issues: </a:t>
            </a:r>
          </a:p>
        </p:txBody>
      </p:sp>
      <p:sp>
        <p:nvSpPr>
          <p:cNvPr id="4" name="Content Placeholder 3">
            <a:extLst>
              <a:ext uri="{FF2B5EF4-FFF2-40B4-BE49-F238E27FC236}">
                <a16:creationId xmlns:a16="http://schemas.microsoft.com/office/drawing/2014/main" id="{B6B50456-7E62-49A9-892C-29901711F25F}"/>
              </a:ext>
            </a:extLst>
          </p:cNvPr>
          <p:cNvSpPr>
            <a:spLocks noGrp="1"/>
          </p:cNvSpPr>
          <p:nvPr>
            <p:ph idx="13"/>
          </p:nvPr>
        </p:nvSpPr>
        <p:spPr/>
        <p:txBody>
          <a:bodyPr/>
          <a:lstStyle/>
          <a:p>
            <a:pPr marL="457200" lvl="0" indent="-457200">
              <a:buFont typeface="+mj-lt"/>
              <a:buAutoNum type="arabicPeriod"/>
            </a:pPr>
            <a:r>
              <a:rPr lang="en-GB" sz="2800" dirty="0"/>
              <a:t>What is the role of development actors/finance in pre-, active and post-crisis contexts?</a:t>
            </a:r>
          </a:p>
          <a:p>
            <a:pPr marL="457200" lvl="0" indent="-457200">
              <a:buFont typeface="+mj-lt"/>
              <a:buAutoNum type="arabicPeriod"/>
            </a:pPr>
            <a:r>
              <a:rPr lang="en-GB" sz="2800" dirty="0"/>
              <a:t>What are the opportunities and challenges of predictable and flexible funding?</a:t>
            </a:r>
          </a:p>
          <a:p>
            <a:pPr marL="457200" lvl="0" indent="-457200">
              <a:buFont typeface="+mj-lt"/>
              <a:buAutoNum type="arabicPeriod"/>
            </a:pPr>
            <a:r>
              <a:rPr lang="en-GB" sz="2800" dirty="0"/>
              <a:t>Why are sequential and simultaneous programming both important? </a:t>
            </a:r>
          </a:p>
          <a:p>
            <a:pPr marL="457200" indent="-457200">
              <a:buFont typeface="+mj-lt"/>
              <a:buAutoNum type="arabicPeriod"/>
            </a:pPr>
            <a:endParaRPr lang="en-GB" dirty="0"/>
          </a:p>
        </p:txBody>
      </p:sp>
      <p:sp>
        <p:nvSpPr>
          <p:cNvPr id="5" name="Footer Placeholder 3">
            <a:extLst>
              <a:ext uri="{FF2B5EF4-FFF2-40B4-BE49-F238E27FC236}">
                <a16:creationId xmlns:a16="http://schemas.microsoft.com/office/drawing/2014/main" id="{D0A5AB58-D8B5-4594-B8A7-157E1C0E0202}"/>
              </a:ext>
            </a:extLst>
          </p:cNvPr>
          <p:cNvSpPr>
            <a:spLocks noGrp="1"/>
          </p:cNvSpPr>
          <p:nvPr>
            <p:ph type="ftr" sz="quarter" idx="14"/>
          </p:nvPr>
        </p:nvSpPr>
        <p:spPr>
          <a:xfrm>
            <a:off x="347663" y="6356350"/>
            <a:ext cx="6694487"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B656A"/>
                </a:solidFill>
                <a:effectLst/>
                <a:uLnTx/>
                <a:uFillTx/>
                <a:latin typeface="Arial"/>
                <a:ea typeface="+mn-ea"/>
                <a:cs typeface="+mn-cs"/>
              </a:rPr>
              <a:t>global humanitarian assistance / devinit.org</a:t>
            </a:r>
          </a:p>
        </p:txBody>
      </p:sp>
    </p:spTree>
    <p:extLst>
      <p:ext uri="{BB962C8B-B14F-4D97-AF65-F5344CB8AC3E}">
        <p14:creationId xmlns:p14="http://schemas.microsoft.com/office/powerpoint/2010/main" val="2544564021"/>
      </p:ext>
    </p:extLst>
  </p:cSld>
  <p:clrMapOvr>
    <a:masterClrMapping/>
  </p:clrMapOvr>
</p:sld>
</file>

<file path=ppt/theme/theme1.xml><?xml version="1.0" encoding="utf-8"?>
<a:theme xmlns:a="http://schemas.openxmlformats.org/drawingml/2006/main" name="DI green PowerPoint template">
  <a:themeElements>
    <a:clrScheme name="Custom 2">
      <a:dk1>
        <a:sysClr val="windowText" lastClr="000000"/>
      </a:dk1>
      <a:lt1>
        <a:sysClr val="window" lastClr="FFFFFF"/>
      </a:lt1>
      <a:dk2>
        <a:srgbClr val="C3105A"/>
      </a:dk2>
      <a:lt2>
        <a:srgbClr val="453F43"/>
      </a:lt2>
      <a:accent1>
        <a:srgbClr val="C3105A"/>
      </a:accent1>
      <a:accent2>
        <a:srgbClr val="F9CDD0"/>
      </a:accent2>
      <a:accent3>
        <a:srgbClr val="E4819C"/>
      </a:accent3>
      <a:accent4>
        <a:srgbClr val="D64379"/>
      </a:accent4>
      <a:accent5>
        <a:srgbClr val="7F1951"/>
      </a:accent5>
      <a:accent6>
        <a:srgbClr val="6B656A"/>
      </a:accent6>
      <a:hlink>
        <a:srgbClr val="C3105A"/>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I pink PowerPoint template" id="{B17B5962-6FEB-496D-A307-8D29F54F30E7}" vid="{6C2E9F8D-507F-4FCB-B674-03DD5797A3EE}"/>
    </a:ext>
  </a:extLst>
</a:theme>
</file>

<file path=ppt/theme/theme2.xml><?xml version="1.0" encoding="utf-8"?>
<a:theme xmlns:a="http://schemas.openxmlformats.org/drawingml/2006/main" name="1_DI green PowerPoint template">
  <a:themeElements>
    <a:clrScheme name="Custom 2">
      <a:dk1>
        <a:sysClr val="windowText" lastClr="000000"/>
      </a:dk1>
      <a:lt1>
        <a:sysClr val="window" lastClr="FFFFFF"/>
      </a:lt1>
      <a:dk2>
        <a:srgbClr val="C3105A"/>
      </a:dk2>
      <a:lt2>
        <a:srgbClr val="453F43"/>
      </a:lt2>
      <a:accent1>
        <a:srgbClr val="C3105A"/>
      </a:accent1>
      <a:accent2>
        <a:srgbClr val="F9CDD0"/>
      </a:accent2>
      <a:accent3>
        <a:srgbClr val="E4819C"/>
      </a:accent3>
      <a:accent4>
        <a:srgbClr val="D64379"/>
      </a:accent4>
      <a:accent5>
        <a:srgbClr val="7F1951"/>
      </a:accent5>
      <a:accent6>
        <a:srgbClr val="6B656A"/>
      </a:accent6>
      <a:hlink>
        <a:srgbClr val="C3105A"/>
      </a:hlink>
      <a:folHlink>
        <a:srgbClr val="6B656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smtClean="0"/>
        </a:defPPr>
      </a:lstStyle>
      <a:style>
        <a:lnRef idx="1">
          <a:schemeClr val="accent1"/>
        </a:lnRef>
        <a:fillRef idx="3">
          <a:schemeClr val="accent1"/>
        </a:fillRef>
        <a:effectRef idx="2">
          <a:schemeClr val="accent1"/>
        </a:effectRef>
        <a:fontRef idx="minor">
          <a:schemeClr val="lt1"/>
        </a:fontRef>
      </a:style>
    </a:spDef>
    <a:lnDef>
      <a:spPr>
        <a:ln w="6350">
          <a:solidFill>
            <a:schemeClr val="bg2">
              <a:lumMod val="60000"/>
              <a:lumOff val="40000"/>
            </a:schemeClr>
          </a:solidFill>
          <a:prstDash val="dash"/>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sz="1200" dirty="0" smtClean="0">
            <a:solidFill>
              <a:schemeClr val="tx1">
                <a:lumMod val="65000"/>
                <a:lumOff val="35000"/>
              </a:schemeClr>
            </a:solidFill>
          </a:defRPr>
        </a:defPPr>
      </a:lstStyle>
    </a:txDef>
  </a:objectDefaults>
  <a:extraClrSchemeLst/>
  <a:extLst>
    <a:ext uri="{05A4C25C-085E-4340-85A3-A5531E510DB2}">
      <thm15:themeFamily xmlns:thm15="http://schemas.microsoft.com/office/thememl/2012/main" name="DI pink PowerPoint template" id="{B17B5962-6FEB-496D-A307-8D29F54F30E7}" vid="{6C2E9F8D-507F-4FCB-B674-03DD5797A3EE}"/>
    </a:ext>
  </a:extLst>
</a:theme>
</file>

<file path=ppt/theme/theme3.xml><?xml version="1.0" encoding="utf-8"?>
<a:theme xmlns:a="http://schemas.openxmlformats.org/drawingml/2006/main" name="CGD Teal Theme">
  <a:themeElements>
    <a:clrScheme name="Custom 17">
      <a:dk1>
        <a:sysClr val="windowText" lastClr="000000"/>
      </a:dk1>
      <a:lt1>
        <a:sysClr val="window" lastClr="FFFFFF"/>
      </a:lt1>
      <a:dk2>
        <a:srgbClr val="44546A"/>
      </a:dk2>
      <a:lt2>
        <a:srgbClr val="E7E6E6"/>
      </a:lt2>
      <a:accent1>
        <a:srgbClr val="00677F"/>
      </a:accent1>
      <a:accent2>
        <a:srgbClr val="696158"/>
      </a:accent2>
      <a:accent3>
        <a:srgbClr val="E4002B"/>
      </a:accent3>
      <a:accent4>
        <a:srgbClr val="DC4405"/>
      </a:accent4>
      <a:accent5>
        <a:srgbClr val="FFBF3F"/>
      </a:accent5>
      <a:accent6>
        <a:srgbClr val="319B42"/>
      </a:accent6>
      <a:hlink>
        <a:srgbClr val="00677F"/>
      </a:hlink>
      <a:folHlink>
        <a:srgbClr val="0067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000" dirty="0" smtClean="0">
            <a:solidFill>
              <a:schemeClr val="bg1">
                <a:lumMod val="95000"/>
              </a:schemeClr>
            </a:solidFill>
            <a:latin typeface="Lato" panose="020F0502020204030203" pitchFamily="34" charset="0"/>
          </a:defRPr>
        </a:defPPr>
      </a:lstStyle>
    </a:txDef>
  </a:objectDefaults>
  <a:extraClrSchemeLst/>
  <a:extLst>
    <a:ext uri="{05A4C25C-085E-4340-85A3-A5531E510DB2}">
      <thm15:themeFamily xmlns:thm15="http://schemas.microsoft.com/office/thememl/2012/main" name="InQTel ppt-kg draft (002) [Read-Only]" id="{39211610-9027-4047-9130-F9FD9254A419}" vid="{2A9779E3-9993-441E-89DF-B72DFBAE5382}"/>
    </a:ext>
  </a:extLst>
</a:theme>
</file>

<file path=ppt/theme/theme4.xml><?xml version="1.0" encoding="utf-8"?>
<a:theme xmlns:a="http://schemas.openxmlformats.org/drawingml/2006/main" name="CGD White Theme">
  <a:themeElements>
    <a:clrScheme name="Custom 18">
      <a:dk1>
        <a:sysClr val="windowText" lastClr="000000"/>
      </a:dk1>
      <a:lt1>
        <a:sysClr val="window" lastClr="FFFFFF"/>
      </a:lt1>
      <a:dk2>
        <a:srgbClr val="44546A"/>
      </a:dk2>
      <a:lt2>
        <a:srgbClr val="E7E6E6"/>
      </a:lt2>
      <a:accent1>
        <a:srgbClr val="00677F"/>
      </a:accent1>
      <a:accent2>
        <a:srgbClr val="696158"/>
      </a:accent2>
      <a:accent3>
        <a:srgbClr val="E4002B"/>
      </a:accent3>
      <a:accent4>
        <a:srgbClr val="DC4405"/>
      </a:accent4>
      <a:accent5>
        <a:srgbClr val="FFBF3F"/>
      </a:accent5>
      <a:accent6>
        <a:srgbClr val="319B42"/>
      </a:accent6>
      <a:hlink>
        <a:srgbClr val="00677F"/>
      </a:hlink>
      <a:folHlink>
        <a:srgbClr val="0067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2000" dirty="0" smtClean="0">
            <a:solidFill>
              <a:srgbClr val="00677F"/>
            </a:solidFill>
            <a:latin typeface="Lato" panose="020F0502020204030203" pitchFamily="34" charset="0"/>
          </a:defRPr>
        </a:defPPr>
      </a:lstStyle>
    </a:txDef>
  </a:objectDefaults>
  <a:extraClrSchemeLst/>
  <a:extLst>
    <a:ext uri="{05A4C25C-085E-4340-85A3-A5531E510DB2}">
      <thm15:themeFamily xmlns:thm15="http://schemas.microsoft.com/office/thememl/2012/main" name="InQTel ppt-kg draft (002) [Read-Only]" id="{39211610-9027-4047-9130-F9FD9254A419}" vid="{626A00C3-D79E-402D-B6E8-DF29BFC4D11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DI green PowerPoint template</Template>
  <TotalTime>0</TotalTime>
  <Words>162</Words>
  <Application>Microsoft Office PowerPoint</Application>
  <PresentationFormat>On-screen Show (4:3)</PresentationFormat>
  <Paragraphs>14</Paragraphs>
  <Slides>2</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vt:i4>
      </vt:variant>
    </vt:vector>
  </HeadingPairs>
  <TitlesOfParts>
    <vt:vector size="11" baseType="lpstr">
      <vt:lpstr>Arial</vt:lpstr>
      <vt:lpstr>Calibri</vt:lpstr>
      <vt:lpstr>Lato</vt:lpstr>
      <vt:lpstr>TheMixBold</vt:lpstr>
      <vt:lpstr>Wingdings</vt:lpstr>
      <vt:lpstr>DI green PowerPoint template</vt:lpstr>
      <vt:lpstr>1_DI green PowerPoint template</vt:lpstr>
      <vt:lpstr>CGD Teal Theme</vt:lpstr>
      <vt:lpstr>CGD White Theme</vt:lpstr>
      <vt:lpstr>PowerPoint Presentation</vt:lpstr>
      <vt:lpstr>Three overarching issues: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Alice McAndrew</dc:creator>
  <cp:lastModifiedBy>Simon Murphy</cp:lastModifiedBy>
  <cp:revision>341</cp:revision>
  <cp:lastPrinted>2019-04-30T14:10:50Z</cp:lastPrinted>
  <dcterms:created xsi:type="dcterms:W3CDTF">2019-04-23T08:15:40Z</dcterms:created>
  <dcterms:modified xsi:type="dcterms:W3CDTF">2019-10-07T09:56:10Z</dcterms:modified>
</cp:coreProperties>
</file>