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0"/>
    <p:restoredTop sz="95000"/>
  </p:normalViewPr>
  <p:slideViewPr>
    <p:cSldViewPr snapToGrid="0" snapToObjects="1">
      <p:cViewPr varScale="1">
        <p:scale>
          <a:sx n="92" d="100"/>
          <a:sy n="92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4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0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196A94-EE67-0344-8BEE-DE6E426DA596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7274AB-49C9-3940-AD43-B23F22F0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1A8-75B3-2546-BC5E-72F193090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Maternal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686EB-2459-6947-B012-8ACFCD1F7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Lynn </a:t>
            </a:r>
            <a:r>
              <a:rPr lang="en-US" dirty="0" err="1"/>
              <a:t>Eitelman</a:t>
            </a:r>
            <a:r>
              <a:rPr lang="en-US" dirty="0"/>
              <a:t>, Chelsea Scheetz, Carolyn West, Devin Wilson</a:t>
            </a:r>
          </a:p>
        </p:txBody>
      </p:sp>
    </p:spTree>
    <p:extLst>
      <p:ext uri="{BB962C8B-B14F-4D97-AF65-F5344CB8AC3E}">
        <p14:creationId xmlns:p14="http://schemas.microsoft.com/office/powerpoint/2010/main" val="419713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B7CF-A836-0943-A580-C7A12245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6C37-A581-8D45-9CA3-FD884798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27FC-E563-E347-B859-D5B93BD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7E2C-6204-9F4A-AE69-146F593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explore the driving factors for maternal mortality and predict mortality based on machine learning algorithms</a:t>
            </a:r>
          </a:p>
          <a:p>
            <a:r>
              <a:rPr lang="en-US" dirty="0"/>
              <a:t>Data sourced from the World Bank - World Development Indicators &amp; Health Nutrition and Population Statistics</a:t>
            </a:r>
          </a:p>
          <a:p>
            <a:pPr lvl="1"/>
            <a:r>
              <a:rPr lang="en-US" dirty="0"/>
              <a:t>1800 data series available</a:t>
            </a:r>
          </a:p>
          <a:p>
            <a:pPr lvl="1"/>
            <a:r>
              <a:rPr lang="en-US" dirty="0"/>
              <a:t>We narrowed to 6 series</a:t>
            </a:r>
          </a:p>
        </p:txBody>
      </p:sp>
    </p:spTree>
    <p:extLst>
      <p:ext uri="{BB962C8B-B14F-4D97-AF65-F5344CB8AC3E}">
        <p14:creationId xmlns:p14="http://schemas.microsoft.com/office/powerpoint/2010/main" val="6818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E1D2-8006-CD41-A8C2-A78E82FB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5E77-15C4-194E-BD7F-84239452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maternal deaths - death of a woman while pregnant or within 42 days of termination of pregnancy</a:t>
            </a:r>
          </a:p>
          <a:p>
            <a:r>
              <a:rPr lang="en-US" dirty="0"/>
              <a:t>Maternal mortality ratio (deaths per 100,000 live births)</a:t>
            </a:r>
          </a:p>
          <a:p>
            <a:r>
              <a:rPr lang="en-US" dirty="0"/>
              <a:t>Domestic general government health expenditure (% of GDP)</a:t>
            </a:r>
          </a:p>
          <a:p>
            <a:r>
              <a:rPr lang="en-US" dirty="0"/>
              <a:t>Domestic private health expenditure (% of current health expenditure)</a:t>
            </a:r>
          </a:p>
          <a:p>
            <a:r>
              <a:rPr lang="en-US" dirty="0"/>
              <a:t>GDP per capita (international-$)</a:t>
            </a:r>
          </a:p>
          <a:p>
            <a:r>
              <a:rPr lang="en-US" dirty="0"/>
              <a:t>Lifetime risk of maternal death (%) - probability that a 15-year-old female will die eventually from a maternal cause assuming current levels of fertility and mortality</a:t>
            </a:r>
          </a:p>
        </p:txBody>
      </p:sp>
    </p:spTree>
    <p:extLst>
      <p:ext uri="{BB962C8B-B14F-4D97-AF65-F5344CB8AC3E}">
        <p14:creationId xmlns:p14="http://schemas.microsoft.com/office/powerpoint/2010/main" val="348457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C988-ED2C-0D47-87CD-CC262D87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465D-4FA2-544A-A3CD-42A260AB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series could not all be pulled at once from the World Bank, so there was manual data manipulation to create a single data set</a:t>
            </a:r>
          </a:p>
          <a:p>
            <a:r>
              <a:rPr lang="en-US" dirty="0"/>
              <a:t>The data available for each series varied in the consistency of collection geographically and over time</a:t>
            </a:r>
          </a:p>
          <a:p>
            <a:r>
              <a:rPr lang="en-US" dirty="0"/>
              <a:t>We decided to narrow the scope of the data we used to 2000-2015 and to use aggregated regions instead of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8D07-27B4-214E-BFA4-1B15EFAF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4D59-9241-2E4C-A75B-7401B22F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explored linear, decision tree, and random forest models</a:t>
            </a:r>
          </a:p>
        </p:txBody>
      </p:sp>
    </p:spTree>
    <p:extLst>
      <p:ext uri="{BB962C8B-B14F-4D97-AF65-F5344CB8AC3E}">
        <p14:creationId xmlns:p14="http://schemas.microsoft.com/office/powerpoint/2010/main" val="342081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8A26-AF02-7B48-A2E9-78B69634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D325-804C-7845-A8D9-5A3D1E60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5038-F2C6-814A-B434-DA23D1A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3E8B-EBCF-7E41-AB23-DD13CA5A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942E-C2D8-1C4E-8F02-A70CCBFB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27B4-9004-9A47-BF00-5DE57A6E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0A5E-EB02-F549-A6A9-9FE4DDF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34C4-0C60-274B-8142-0A87AA2F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95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</TotalTime>
  <Words>227</Words>
  <Application>Microsoft Macintosh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Maternal mortality</vt:lpstr>
      <vt:lpstr>Our data</vt:lpstr>
      <vt:lpstr>Data series</vt:lpstr>
      <vt:lpstr>Data cleanup</vt:lpstr>
      <vt:lpstr>Regressions</vt:lpstr>
      <vt:lpstr>Linear Regression</vt:lpstr>
      <vt:lpstr>Decision tree</vt:lpstr>
      <vt:lpstr>Random forest</vt:lpstr>
      <vt:lpstr>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Maternal mortality</dc:title>
  <dc:creator>Carolyn West</dc:creator>
  <cp:lastModifiedBy>Carolyn West</cp:lastModifiedBy>
  <cp:revision>11</cp:revision>
  <dcterms:created xsi:type="dcterms:W3CDTF">2020-01-09T00:43:34Z</dcterms:created>
  <dcterms:modified xsi:type="dcterms:W3CDTF">2020-01-11T17:00:34Z</dcterms:modified>
</cp:coreProperties>
</file>