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0" r:id="rId5"/>
    <p:sldId id="257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59" r:id="rId14"/>
    <p:sldId id="26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9AAB9-C3BE-4F51-9D7C-25B4A9D7B271}" v="168" dt="2024-10-07T23:39:39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339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1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C4C68F-F08B-440D-A4AF-0E0F0056B8D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B92DDE-5C63-4E82-9F17-80F97565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9A04-62CD-55BC-5E80-97430C904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a file sync and backup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37E27-DF36-4BD1-6BC5-E9A088775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Quincy Day, Devin Young, Keith Gibson</a:t>
            </a:r>
          </a:p>
        </p:txBody>
      </p:sp>
    </p:spTree>
    <p:extLst>
      <p:ext uri="{BB962C8B-B14F-4D97-AF65-F5344CB8AC3E}">
        <p14:creationId xmlns:p14="http://schemas.microsoft.com/office/powerpoint/2010/main" val="12109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51C6-A10D-AB24-DDC4-F5BBDF8F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/>
              <a:t>Backup script + Retention Policy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76DB07-FB4B-4BD7-889A-15B17602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478"/>
          <a:stretch/>
        </p:blipFill>
        <p:spPr>
          <a:xfrm>
            <a:off x="2168265" y="1947779"/>
            <a:ext cx="8831873" cy="49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6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08FF-C912-8718-3161-C773CF41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21" y="826848"/>
            <a:ext cx="9236700" cy="848028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Backup Script &amp; Retention Policy (II)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5DEC80-A1C8-ED20-F8B7-6CACB67E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162" b="-1"/>
          <a:stretch/>
        </p:blipFill>
        <p:spPr>
          <a:xfrm>
            <a:off x="3804025" y="1825035"/>
            <a:ext cx="4972005" cy="50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7F3-DF50-1B50-B332-48B0782C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18" y="539629"/>
            <a:ext cx="6216990" cy="1325563"/>
          </a:xfrm>
        </p:spPr>
        <p:txBody>
          <a:bodyPr/>
          <a:lstStyle/>
          <a:p>
            <a:r>
              <a:rPr lang="en-US"/>
              <a:t>Backup Script &amp; Retention Policy (III)</a:t>
            </a:r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FE7B176-9617-9A7C-67FB-2875A73A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1" y="2075331"/>
            <a:ext cx="6380628" cy="478042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609DE27-16EC-2F04-21C9-8967D3DE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684" b="247"/>
          <a:stretch/>
        </p:blipFill>
        <p:spPr>
          <a:xfrm>
            <a:off x="6373906" y="4241146"/>
            <a:ext cx="5820727" cy="26191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471215-E48D-3E65-0E4E-A1ACD418D31F}"/>
              </a:ext>
            </a:extLst>
          </p:cNvPr>
          <p:cNvSpPr txBox="1">
            <a:spLocks/>
          </p:cNvSpPr>
          <p:nvPr/>
        </p:nvSpPr>
        <p:spPr>
          <a:xfrm>
            <a:off x="7092417" y="2914044"/>
            <a:ext cx="4919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Script to Monitor Backups</a:t>
            </a:r>
          </a:p>
        </p:txBody>
      </p:sp>
    </p:spTree>
    <p:extLst>
      <p:ext uri="{BB962C8B-B14F-4D97-AF65-F5344CB8AC3E}">
        <p14:creationId xmlns:p14="http://schemas.microsoft.com/office/powerpoint/2010/main" val="327927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CE23-3AF0-576B-D623-D7D9382C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243072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>
                <a:latin typeface="+mj-lt"/>
                <a:ea typeface="+mj-ea"/>
                <a:cs typeface="+mj-cs"/>
              </a:rPr>
              <a:t>Backup </a:t>
            </a:r>
            <a:r>
              <a:rPr lang="en-US" sz="6600"/>
              <a:t>Script</a:t>
            </a:r>
            <a:r>
              <a:rPr lang="en-US" sz="6600" kern="1200">
                <a:latin typeface="+mj-lt"/>
                <a:ea typeface="+mj-ea"/>
                <a:cs typeface="+mj-cs"/>
              </a:rPr>
              <a:t> </a:t>
            </a:r>
            <a:r>
              <a:rPr lang="en-US" sz="6600"/>
              <a:t>&amp; Log Monitoring Tests</a:t>
            </a:r>
            <a:endParaRPr lang="en-US" sz="66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21CE-19C3-3412-6E11-B4658E77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Verifying that all scripts function properly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19C54B-DBEB-CBB7-10DD-07AC5FAC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466" r="28526" b="34039"/>
          <a:stretch/>
        </p:blipFill>
        <p:spPr>
          <a:xfrm>
            <a:off x="2215284" y="2633472"/>
            <a:ext cx="775838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526-82E8-37CA-ECC4-FA4D78E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EB2D-00F1-0197-CF87-820FC253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Using</a:t>
            </a:r>
            <a:r>
              <a:rPr lang="en-US" sz="2400" kern="1200">
                <a:latin typeface="+mn-lt"/>
                <a:ea typeface="+mn-ea"/>
                <a:cs typeface="+mn-cs"/>
              </a:rPr>
              <a:t> crontab to automate backups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C9BA01-F3DF-6FB0-723E-CC255A8D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11" r="42927" b="142"/>
          <a:stretch/>
        </p:blipFill>
        <p:spPr>
          <a:xfrm>
            <a:off x="693350" y="2930997"/>
            <a:ext cx="10967347" cy="31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526-82E8-37CA-ECC4-FA4D78E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Disaster Recovery Plan</a:t>
            </a:r>
            <a:endParaRPr lang="en-US" sz="6600" kern="12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EB2D-00F1-0197-CF87-820FC253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98" y="1995679"/>
            <a:ext cx="10909643" cy="334568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/>
              <a:t>We will have multiple off-premise cloud environments in place as backups for original data and backups that we created. 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This way, if our original data or backups are corrupted or compromised, we'll still have all of our data. 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More specifically, we would repeat the process we demonstrated here in our presentation so that we can recover from any disaster.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C77C-8D5C-BDAB-2E05-780BBBDE1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Server 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A727F-5943-F66A-FD40-EB28129D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Fedora Server 40</a:t>
            </a:r>
          </a:p>
          <a:p>
            <a:r>
              <a:rPr lang="en-US"/>
              <a:t>50GB of Disk Space</a:t>
            </a:r>
          </a:p>
          <a:p>
            <a:r>
              <a:rPr lang="en-US"/>
              <a:t>5GB of RAM</a:t>
            </a:r>
          </a:p>
          <a:p>
            <a:r>
              <a:rPr lang="en-US"/>
              <a:t>2GHZ 64-bit processor</a:t>
            </a:r>
          </a:p>
        </p:txBody>
      </p:sp>
    </p:spTree>
    <p:extLst>
      <p:ext uri="{BB962C8B-B14F-4D97-AF65-F5344CB8AC3E}">
        <p14:creationId xmlns:p14="http://schemas.microsoft.com/office/powerpoint/2010/main" val="14315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526-82E8-37CA-ECC4-FA4D78E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289607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/>
              <a:t>Importance of Backups</a:t>
            </a:r>
            <a:endParaRPr lang="en-US" sz="6600" kern="12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EB2D-00F1-0197-CF87-820FC253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1" y="1908430"/>
            <a:ext cx="11898497" cy="379357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/>
              <a:t>Backups are important because there's always a chance of your data being corrupted, compromised, or lost.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Without backups, it would be harder to keep track of your data and businesses would lose their value, credibility, etc.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Scripts that create and maintain backups are essential to the success of any business or individual with important data.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Since we are backing up files using the cloud, it will be easier to keep track of files that have been updated/altered, as well as backtrack if a circumstance calls for it.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526-82E8-37CA-ECC4-FA4D78E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289607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>
                <a:ea typeface="+mj-lt"/>
                <a:cs typeface="+mj-lt"/>
              </a:rPr>
              <a:t>Function of our File Sync &amp; Backup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EB2D-00F1-0197-CF87-820FC253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05" y="1745560"/>
            <a:ext cx="11898497" cy="509071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/>
              <a:t>Full</a:t>
            </a:r>
            <a:r>
              <a:rPr lang="en-US" sz="2400">
                <a:ea typeface="+mn-lt"/>
                <a:cs typeface="+mn-lt"/>
              </a:rPr>
              <a:t> backups at 12:00 A.M. on Monday (every week)</a:t>
            </a:r>
            <a:endParaRPr lang="en-US" sz="2400"/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Incremental backups will be performed at 12:00 A.M. , Tuesday – Sunday (every </a:t>
            </a:r>
            <a:endParaRPr lang="en-US"/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week). </a:t>
            </a:r>
            <a:endParaRPr lang="en-US"/>
          </a:p>
          <a:p>
            <a:pPr>
              <a:buNone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Retention policy that includes the last full backup of every month being retained for 365 days, and every other backup (incremental or full backup) being retained for 30 days. </a:t>
            </a:r>
            <a:endParaRPr lang="en-US"/>
          </a:p>
          <a:p>
            <a:pPr>
              <a:buNone/>
            </a:pPr>
            <a:endParaRPr lang="en-US"/>
          </a:p>
          <a:p>
            <a:r>
              <a:rPr lang="en-US" sz="2400">
                <a:ea typeface="+mn-lt"/>
                <a:cs typeface="+mn-lt"/>
              </a:rPr>
              <a:t>The script for the retention policy will be ran daily.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Monitoring of the various backups, with the backups themselves and the monitoring of the backups being automated through scripts and </a:t>
            </a:r>
            <a:r>
              <a:rPr lang="en-US" sz="2400" err="1"/>
              <a:t>cron</a:t>
            </a:r>
            <a:r>
              <a:rPr lang="en-US" sz="2400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6940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CB5-8643-C896-66DF-E0AD401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151" y="690"/>
            <a:ext cx="4807699" cy="596694"/>
          </a:xfrm>
        </p:spPr>
        <p:txBody>
          <a:bodyPr>
            <a:normAutofit fontScale="90000"/>
          </a:bodyPr>
          <a:lstStyle/>
          <a:p>
            <a:r>
              <a:rPr lang="en-US"/>
              <a:t>Backup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FCE2-EE7C-A45C-D0C2-7A7C4E69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423" y="784382"/>
            <a:ext cx="4963886" cy="1213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Install </a:t>
            </a:r>
            <a:r>
              <a:rPr lang="en-US" sz="2000" b="1" err="1">
                <a:latin typeface="Times New Roman"/>
                <a:cs typeface="Times New Roman"/>
              </a:rPr>
              <a:t>rsync</a:t>
            </a:r>
            <a:r>
              <a:rPr lang="en-US" sz="2000" b="1">
                <a:latin typeface="Times New Roman"/>
                <a:cs typeface="Times New Roman"/>
              </a:rPr>
              <a:t> and </a:t>
            </a:r>
            <a:r>
              <a:rPr lang="en-US" sz="2000" b="1" err="1">
                <a:latin typeface="Times New Roman"/>
                <a:cs typeface="Times New Roman"/>
              </a:rPr>
              <a:t>rclone</a:t>
            </a:r>
            <a:r>
              <a:rPr lang="en-US" sz="2000" b="1">
                <a:latin typeface="Times New Roman"/>
                <a:cs typeface="Times New Roman"/>
              </a:rPr>
              <a:t> packages</a:t>
            </a:r>
            <a:endParaRPr lang="en-US" sz="2000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B8F74C7-E6E9-3DB7-106C-41AEDA65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22" y="1674004"/>
            <a:ext cx="7207289" cy="51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5647-BF54-3B26-1912-EFF76391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74523"/>
            <a:ext cx="3656501" cy="1676020"/>
          </a:xfrm>
        </p:spPr>
        <p:txBody>
          <a:bodyPr anchor="ctr">
            <a:normAutofit fontScale="90000"/>
          </a:bodyPr>
          <a:lstStyle/>
          <a:p>
            <a:r>
              <a:rPr lang="en-US" sz="4800"/>
              <a:t>Backup destination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75F5-40B7-84AE-5B5F-B2D99100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/>
                <a:cs typeface="Times New Roman"/>
              </a:rPr>
              <a:t>Create a service account through the google cloud console</a:t>
            </a:r>
            <a:endParaRPr lang="en-US" sz="22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D7C1B2-8AFB-B5F5-E9FD-DDD61FE0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05384"/>
            <a:ext cx="10917936" cy="39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FED5-D906-A51B-2E35-4FC80B26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Backup destination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35C1-D1E5-AD93-27DF-FEE8B345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Create a key (JSON) and open it to retrieve the client_email</a:t>
            </a:r>
            <a:endParaRPr lang="en-US" sz="18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D6B2711-B2CB-C6C8-03E4-18D5310B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1" b="1831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883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172B-F7AD-9753-18BE-ECD21E1D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 fontScale="90000"/>
          </a:bodyPr>
          <a:lstStyle/>
          <a:p>
            <a:r>
              <a:rPr lang="en-US" sz="3200"/>
              <a:t>Backup Destination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8380-F0AF-7112-F6F2-974B1B5E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Share the backups folder in Google Drive with the service account we created so that our backups can go to the cloud as well.</a:t>
            </a:r>
            <a:endParaRPr lang="en-US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FA03C0-FEA9-282E-15B8-18B2F39E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767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AE40-05E6-EB3F-CA0B-D470132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/>
              <a:t>Backup Destination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AA93-8DFB-2C49-4EFD-8AF1A19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05" y="5653053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/>
              <a:t>Configuring rclone to manage files on cloud storage</a:t>
            </a:r>
            <a:endParaRPr lang="en-US" sz="240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433B46E-1EAE-C7AF-BF70-7214E41C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34" y="1747"/>
            <a:ext cx="4228831" cy="3426938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AA5E240-8AFA-8043-A06B-F4314857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" y="3902"/>
            <a:ext cx="4077552" cy="3428233"/>
          </a:xfrm>
          <a:prstGeom prst="rect">
            <a:avLst/>
          </a:prstGeom>
        </p:spPr>
      </p:pic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C03837D3-DAD8-2086-D4C3-F25542267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91" y="4198"/>
            <a:ext cx="3875847" cy="34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38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Creating a file sync and backup system</vt:lpstr>
      <vt:lpstr>Server hardware requirements</vt:lpstr>
      <vt:lpstr>Importance of Backups</vt:lpstr>
      <vt:lpstr>Function of our File Sync &amp; Backup System</vt:lpstr>
      <vt:lpstr>Backup Destination</vt:lpstr>
      <vt:lpstr>Backup destination Cont.</vt:lpstr>
      <vt:lpstr>Backup destination Cont.</vt:lpstr>
      <vt:lpstr>Backup Destination Cont.</vt:lpstr>
      <vt:lpstr>Backup Destination Cont.</vt:lpstr>
      <vt:lpstr>Backup script + Retention Policy</vt:lpstr>
      <vt:lpstr>Backup Script &amp; Retention Policy (II)</vt:lpstr>
      <vt:lpstr>Backup Script &amp; Retention Policy (III)</vt:lpstr>
      <vt:lpstr>Backup Script &amp; Log Monitoring Tests</vt:lpstr>
      <vt:lpstr>Implementing cron</vt:lpstr>
      <vt:lpstr>Disaster Recovery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Quincy Tolson Day</dc:creator>
  <cp:revision>2</cp:revision>
  <dcterms:created xsi:type="dcterms:W3CDTF">2024-09-30T23:56:23Z</dcterms:created>
  <dcterms:modified xsi:type="dcterms:W3CDTF">2025-03-10T00:33:39Z</dcterms:modified>
</cp:coreProperties>
</file>