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45"/>
  </p:notesMasterIdLst>
  <p:handoutMasterIdLst>
    <p:handoutMasterId r:id="rId46"/>
  </p:handoutMasterIdLst>
  <p:sldIdLst>
    <p:sldId id="324" r:id="rId2"/>
    <p:sldId id="349" r:id="rId3"/>
    <p:sldId id="350" r:id="rId4"/>
    <p:sldId id="351" r:id="rId5"/>
    <p:sldId id="352" r:id="rId6"/>
    <p:sldId id="374" r:id="rId7"/>
    <p:sldId id="353" r:id="rId8"/>
    <p:sldId id="354" r:id="rId9"/>
    <p:sldId id="375" r:id="rId10"/>
    <p:sldId id="355" r:id="rId11"/>
    <p:sldId id="376" r:id="rId12"/>
    <p:sldId id="356" r:id="rId13"/>
    <p:sldId id="378" r:id="rId14"/>
    <p:sldId id="377" r:id="rId15"/>
    <p:sldId id="398" r:id="rId16"/>
    <p:sldId id="359" r:id="rId17"/>
    <p:sldId id="360" r:id="rId18"/>
    <p:sldId id="379" r:id="rId19"/>
    <p:sldId id="361" r:id="rId20"/>
    <p:sldId id="362" r:id="rId21"/>
    <p:sldId id="363" r:id="rId22"/>
    <p:sldId id="392" r:id="rId23"/>
    <p:sldId id="365" r:id="rId24"/>
    <p:sldId id="366" r:id="rId25"/>
    <p:sldId id="368" r:id="rId26"/>
    <p:sldId id="367" r:id="rId27"/>
    <p:sldId id="370" r:id="rId28"/>
    <p:sldId id="371" r:id="rId29"/>
    <p:sldId id="372" r:id="rId30"/>
    <p:sldId id="373" r:id="rId31"/>
    <p:sldId id="380" r:id="rId32"/>
    <p:sldId id="382" r:id="rId33"/>
    <p:sldId id="383" r:id="rId34"/>
    <p:sldId id="385" r:id="rId35"/>
    <p:sldId id="386" r:id="rId36"/>
    <p:sldId id="387" r:id="rId37"/>
    <p:sldId id="388" r:id="rId38"/>
    <p:sldId id="389" r:id="rId39"/>
    <p:sldId id="390" r:id="rId40"/>
    <p:sldId id="391" r:id="rId41"/>
    <p:sldId id="393" r:id="rId42"/>
    <p:sldId id="394" r:id="rId43"/>
    <p:sldId id="397" r:id="rId44"/>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94" autoAdjust="0"/>
    <p:restoredTop sz="83255" autoAdjust="0"/>
  </p:normalViewPr>
  <p:slideViewPr>
    <p:cSldViewPr>
      <p:cViewPr varScale="1">
        <p:scale>
          <a:sx n="91" d="100"/>
          <a:sy n="91" d="100"/>
        </p:scale>
        <p:origin x="2046" y="78"/>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notesViewPr>
    <p:cSldViewPr>
      <p:cViewPr varScale="1">
        <p:scale>
          <a:sx n="66" d="100"/>
          <a:sy n="66" d="100"/>
        </p:scale>
        <p:origin x="-136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90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en-US" altLang="en-US"/>
          </a:p>
        </p:txBody>
      </p:sp>
      <p:sp>
        <p:nvSpPr>
          <p:cNvPr id="29901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altLang="en-US"/>
          </a:p>
        </p:txBody>
      </p:sp>
      <p:sp>
        <p:nvSpPr>
          <p:cNvPr id="29901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en-US" altLang="en-US"/>
          </a:p>
        </p:txBody>
      </p:sp>
      <p:sp>
        <p:nvSpPr>
          <p:cNvPr id="29901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C22E5FA3-0313-4223-9880-5FD3A4273247}" type="slidenum">
              <a:rPr lang="en-US" altLang="en-US"/>
              <a:pPr/>
              <a:t>‹#›</a:t>
            </a:fld>
            <a:endParaRPr lang="en-US" altLang="en-US"/>
          </a:p>
        </p:txBody>
      </p:sp>
    </p:spTree>
    <p:extLst>
      <p:ext uri="{BB962C8B-B14F-4D97-AF65-F5344CB8AC3E}">
        <p14:creationId xmlns:p14="http://schemas.microsoft.com/office/powerpoint/2010/main" val="34729260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en-US" altLang="en-US"/>
          </a:p>
        </p:txBody>
      </p:sp>
      <p:sp>
        <p:nvSpPr>
          <p:cNvPr id="12185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altLang="en-US"/>
          </a:p>
        </p:txBody>
      </p:sp>
      <p:sp>
        <p:nvSpPr>
          <p:cNvPr id="1218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186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2186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en-US" altLang="en-US"/>
          </a:p>
        </p:txBody>
      </p:sp>
      <p:sp>
        <p:nvSpPr>
          <p:cNvPr id="12186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9A855F29-9A12-4FFA-8596-1EB921B05CC2}" type="slidenum">
              <a:rPr lang="en-US" altLang="en-US"/>
              <a:pPr/>
              <a:t>‹#›</a:t>
            </a:fld>
            <a:endParaRPr lang="en-US" altLang="en-US"/>
          </a:p>
        </p:txBody>
      </p:sp>
    </p:spTree>
    <p:extLst>
      <p:ext uri="{BB962C8B-B14F-4D97-AF65-F5344CB8AC3E}">
        <p14:creationId xmlns:p14="http://schemas.microsoft.com/office/powerpoint/2010/main" val="214188158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2CF6AA-051F-40BB-9ECF-7901897E592F}" type="slidenum">
              <a:rPr lang="en-US" altLang="en-US"/>
              <a:pPr/>
              <a:t>1</a:t>
            </a:fld>
            <a:endParaRPr lang="en-US" altLang="en-US"/>
          </a:p>
        </p:txBody>
      </p:sp>
      <p:sp>
        <p:nvSpPr>
          <p:cNvPr id="300034" name="Rectangle 2"/>
          <p:cNvSpPr>
            <a:spLocks noGrp="1" noRot="1" noChangeAspect="1" noChangeArrowheads="1" noTextEdit="1"/>
          </p:cNvSpPr>
          <p:nvPr>
            <p:ph type="sldImg"/>
          </p:nvPr>
        </p:nvSpPr>
        <p:spPr>
          <a:ln/>
        </p:spPr>
      </p:sp>
      <p:sp>
        <p:nvSpPr>
          <p:cNvPr id="300035" name="Rectangle 3"/>
          <p:cNvSpPr>
            <a:spLocks noGrp="1" noChangeArrowheads="1"/>
          </p:cNvSpPr>
          <p:nvPr>
            <p:ph type="body" idx="1"/>
          </p:nvPr>
        </p:nvSpPr>
        <p:spPr/>
        <p:txBody>
          <a:bodyPr/>
          <a:lstStyle/>
          <a:p>
            <a:pPr eaLnBrk="0" hangingPunct="0">
              <a:spcBef>
                <a:spcPct val="0"/>
              </a:spcBef>
            </a:pPr>
            <a:r>
              <a:rPr lang="en-US" altLang="en-US" sz="1800"/>
              <a:t>Introduce the Advanced Global Edit Module.  </a:t>
            </a:r>
          </a:p>
          <a:p>
            <a:endParaRPr lang="en-US" altLang="en-US" sz="1800"/>
          </a:p>
        </p:txBody>
      </p:sp>
    </p:spTree>
    <p:extLst>
      <p:ext uri="{BB962C8B-B14F-4D97-AF65-F5344CB8AC3E}">
        <p14:creationId xmlns:p14="http://schemas.microsoft.com/office/powerpoint/2010/main" val="2670684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308447-783C-4062-9473-D4E2BCE998E5}" type="slidenum">
              <a:rPr lang="en-US" altLang="en-US"/>
              <a:pPr/>
              <a:t>10</a:t>
            </a:fld>
            <a:endParaRPr lang="en-US" altLang="en-US"/>
          </a:p>
        </p:txBody>
      </p:sp>
      <p:sp>
        <p:nvSpPr>
          <p:cNvPr id="402434" name="Rectangle 2"/>
          <p:cNvSpPr>
            <a:spLocks noGrp="1" noRot="1" noChangeAspect="1" noChangeArrowheads="1" noTextEdit="1"/>
          </p:cNvSpPr>
          <p:nvPr>
            <p:ph type="sldImg"/>
          </p:nvPr>
        </p:nvSpPr>
        <p:spPr>
          <a:ln/>
        </p:spPr>
      </p:sp>
      <p:sp>
        <p:nvSpPr>
          <p:cNvPr id="402435" name="Rectangle 3"/>
          <p:cNvSpPr>
            <a:spLocks noGrp="1" noChangeArrowheads="1"/>
          </p:cNvSpPr>
          <p:nvPr>
            <p:ph type="body" idx="1"/>
          </p:nvPr>
        </p:nvSpPr>
        <p:spPr>
          <a:xfrm>
            <a:off x="914400" y="4343400"/>
            <a:ext cx="5029200" cy="4114800"/>
          </a:xfrm>
        </p:spPr>
        <p:txBody>
          <a:bodyPr/>
          <a:lstStyle/>
          <a:p>
            <a:r>
              <a:rPr lang="en-US" altLang="en-US" sz="1800"/>
              <a:t>In this example User Character Field 4 is selected and the system will display what data type this is in the “Of Type” box.  The data type of a User Character Filed is “Character”.  Remember other data types include Dates,</a:t>
            </a:r>
          </a:p>
          <a:p>
            <a:r>
              <a:rPr lang="en-US" altLang="en-US" sz="1800"/>
              <a:t>Durations, Enumerated Values (discrete list of available results – like Activity Type), Decimal, Integer and Logical (True/False).</a:t>
            </a:r>
          </a:p>
          <a:p>
            <a:endParaRPr lang="en-US" altLang="en-US" sz="1800" b="1"/>
          </a:p>
          <a:p>
            <a:endParaRPr lang="en-US" altLang="en-US" sz="1800"/>
          </a:p>
        </p:txBody>
      </p:sp>
    </p:spTree>
    <p:extLst>
      <p:ext uri="{BB962C8B-B14F-4D97-AF65-F5344CB8AC3E}">
        <p14:creationId xmlns:p14="http://schemas.microsoft.com/office/powerpoint/2010/main" val="1574871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E5669F-03B8-497A-A7D0-61C565A6E9DA}" type="slidenum">
              <a:rPr lang="en-US" altLang="en-US"/>
              <a:pPr/>
              <a:t>11</a:t>
            </a:fld>
            <a:endParaRPr lang="en-US" altLang="en-US"/>
          </a:p>
        </p:txBody>
      </p:sp>
      <p:sp>
        <p:nvSpPr>
          <p:cNvPr id="457730" name="Rectangle 2"/>
          <p:cNvSpPr>
            <a:spLocks noGrp="1" noRot="1" noChangeAspect="1" noChangeArrowheads="1" noTextEdit="1"/>
          </p:cNvSpPr>
          <p:nvPr>
            <p:ph type="sldImg"/>
          </p:nvPr>
        </p:nvSpPr>
        <p:spPr>
          <a:ln/>
        </p:spPr>
      </p:sp>
      <p:sp>
        <p:nvSpPr>
          <p:cNvPr id="457731" name="Rectangle 3"/>
          <p:cNvSpPr>
            <a:spLocks noGrp="1" noChangeArrowheads="1"/>
          </p:cNvSpPr>
          <p:nvPr>
            <p:ph type="body" idx="1"/>
          </p:nvPr>
        </p:nvSpPr>
        <p:spPr>
          <a:xfrm>
            <a:off x="914400" y="4343400"/>
            <a:ext cx="5029200" cy="4114800"/>
          </a:xfrm>
        </p:spPr>
        <p:txBody>
          <a:bodyPr/>
          <a:lstStyle/>
          <a:p>
            <a:pPr eaLnBrk="0" hangingPunct="0">
              <a:spcBef>
                <a:spcPct val="0"/>
              </a:spcBef>
            </a:pPr>
            <a:r>
              <a:rPr lang="en-US" altLang="en-US" sz="1800"/>
              <a:t>The user can then select how the data is to be changed, Field, Function or Values. The user can directly input the syntax into the “With Expression” dialog box.</a:t>
            </a:r>
          </a:p>
          <a:p>
            <a:endParaRPr lang="en-US" altLang="en-US" sz="1800"/>
          </a:p>
        </p:txBody>
      </p:sp>
    </p:spTree>
    <p:extLst>
      <p:ext uri="{BB962C8B-B14F-4D97-AF65-F5344CB8AC3E}">
        <p14:creationId xmlns:p14="http://schemas.microsoft.com/office/powerpoint/2010/main" val="42189226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5D5B96-410D-4FE7-9195-5C0E884795E6}" type="slidenum">
              <a:rPr lang="en-US" altLang="en-US"/>
              <a:pPr/>
              <a:t>12</a:t>
            </a:fld>
            <a:endParaRPr lang="en-US" altLang="en-US"/>
          </a:p>
        </p:txBody>
      </p:sp>
      <p:sp>
        <p:nvSpPr>
          <p:cNvPr id="404482" name="Rectangle 2"/>
          <p:cNvSpPr>
            <a:spLocks noGrp="1" noRot="1" noChangeAspect="1" noChangeArrowheads="1" noTextEdit="1"/>
          </p:cNvSpPr>
          <p:nvPr>
            <p:ph type="sldImg"/>
          </p:nvPr>
        </p:nvSpPr>
        <p:spPr>
          <a:ln/>
        </p:spPr>
      </p:sp>
      <p:sp>
        <p:nvSpPr>
          <p:cNvPr id="404483" name="Rectangle 3"/>
          <p:cNvSpPr>
            <a:spLocks noGrp="1" noChangeArrowheads="1"/>
          </p:cNvSpPr>
          <p:nvPr>
            <p:ph type="body" idx="1"/>
          </p:nvPr>
        </p:nvSpPr>
        <p:spPr>
          <a:xfrm>
            <a:off x="914400" y="4343400"/>
            <a:ext cx="5029200" cy="4114800"/>
          </a:xfrm>
        </p:spPr>
        <p:txBody>
          <a:bodyPr/>
          <a:lstStyle/>
          <a:p>
            <a:r>
              <a:rPr lang="en-US" altLang="en-US" sz="1800"/>
              <a:t>In this example we are going to replace </a:t>
            </a:r>
            <a:r>
              <a:rPr lang="en-US" altLang="en-US" sz="1800" b="1"/>
              <a:t>User Character Field 4</a:t>
            </a:r>
            <a:r>
              <a:rPr lang="en-US" altLang="en-US" sz="1800"/>
              <a:t> with the Field </a:t>
            </a:r>
            <a:r>
              <a:rPr lang="en-US" altLang="en-US" sz="1800" b="1"/>
              <a:t>Activity Description</a:t>
            </a:r>
            <a:r>
              <a:rPr lang="en-US" altLang="en-US" sz="1800"/>
              <a:t>.</a:t>
            </a:r>
          </a:p>
          <a:p>
            <a:r>
              <a:rPr lang="en-US" altLang="en-US" sz="1800"/>
              <a:t>Select </a:t>
            </a:r>
            <a:r>
              <a:rPr lang="en-US" altLang="en-US" sz="1800" b="1"/>
              <a:t>Field</a:t>
            </a:r>
            <a:r>
              <a:rPr lang="en-US" altLang="en-US" sz="1800"/>
              <a:t> and select </a:t>
            </a:r>
            <a:r>
              <a:rPr lang="en-US" altLang="en-US" sz="1800" b="1"/>
              <a:t>Activity Description</a:t>
            </a:r>
            <a:r>
              <a:rPr lang="en-US" altLang="en-US" sz="1800"/>
              <a:t> from the Activity Table.  Notice the System name for that field is non-intuitive.  Better to select the field than try to type it in from memory – or what you think it might be.</a:t>
            </a:r>
          </a:p>
          <a:p>
            <a:endParaRPr lang="en-US" altLang="en-US" sz="1800"/>
          </a:p>
        </p:txBody>
      </p:sp>
    </p:spTree>
    <p:extLst>
      <p:ext uri="{BB962C8B-B14F-4D97-AF65-F5344CB8AC3E}">
        <p14:creationId xmlns:p14="http://schemas.microsoft.com/office/powerpoint/2010/main" val="688221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9ACF2F-A2B1-4838-B168-1116FD35A511}" type="slidenum">
              <a:rPr lang="en-US" altLang="en-US"/>
              <a:pPr/>
              <a:t>13</a:t>
            </a:fld>
            <a:endParaRPr lang="en-US" altLang="en-US"/>
          </a:p>
        </p:txBody>
      </p:sp>
      <p:sp>
        <p:nvSpPr>
          <p:cNvPr id="463874" name="Rectangle 2"/>
          <p:cNvSpPr>
            <a:spLocks noGrp="1" noRot="1" noChangeAspect="1" noChangeArrowheads="1" noTextEdit="1"/>
          </p:cNvSpPr>
          <p:nvPr>
            <p:ph type="sldImg"/>
          </p:nvPr>
        </p:nvSpPr>
        <p:spPr>
          <a:ln/>
        </p:spPr>
      </p:sp>
      <p:sp>
        <p:nvSpPr>
          <p:cNvPr id="463875" name="Rectangle 3"/>
          <p:cNvSpPr>
            <a:spLocks noGrp="1" noChangeArrowheads="1"/>
          </p:cNvSpPr>
          <p:nvPr>
            <p:ph type="body" idx="1"/>
          </p:nvPr>
        </p:nvSpPr>
        <p:spPr>
          <a:xfrm>
            <a:off x="914400" y="4343400"/>
            <a:ext cx="5029200" cy="4114800"/>
          </a:xfrm>
        </p:spPr>
        <p:txBody>
          <a:bodyPr/>
          <a:lstStyle/>
          <a:p>
            <a:pPr eaLnBrk="0" hangingPunct="0">
              <a:spcBef>
                <a:spcPct val="0"/>
              </a:spcBef>
            </a:pPr>
            <a:r>
              <a:rPr lang="en-US" altLang="en-US" sz="1800"/>
              <a:t>The Global Edit is run when “</a:t>
            </a:r>
            <a:r>
              <a:rPr lang="en-US" altLang="en-US" sz="1800" b="1"/>
              <a:t>Apply</a:t>
            </a:r>
            <a:r>
              <a:rPr lang="en-US" altLang="en-US" sz="1800"/>
              <a:t>” is selected.  We can see that the data has been moved into the field that we had selected.  It does not matter if any selected fields are displayed on the screen or not – the values have populated in the fields.  </a:t>
            </a:r>
            <a:endParaRPr lang="en-US" altLang="en-US" sz="1800" b="1"/>
          </a:p>
          <a:p>
            <a:endParaRPr lang="en-US" altLang="en-US" sz="1800"/>
          </a:p>
        </p:txBody>
      </p:sp>
    </p:spTree>
    <p:extLst>
      <p:ext uri="{BB962C8B-B14F-4D97-AF65-F5344CB8AC3E}">
        <p14:creationId xmlns:p14="http://schemas.microsoft.com/office/powerpoint/2010/main" val="3453828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86A073-2DD5-4214-B21E-CBB6D450AE2F}" type="slidenum">
              <a:rPr lang="en-US" altLang="en-US"/>
              <a:pPr/>
              <a:t>14</a:t>
            </a:fld>
            <a:endParaRPr lang="en-US" altLang="en-US"/>
          </a:p>
        </p:txBody>
      </p:sp>
      <p:sp>
        <p:nvSpPr>
          <p:cNvPr id="461826" name="Rectangle 2"/>
          <p:cNvSpPr>
            <a:spLocks noGrp="1" noRot="1" noChangeAspect="1" noChangeArrowheads="1" noTextEdit="1"/>
          </p:cNvSpPr>
          <p:nvPr>
            <p:ph type="sldImg"/>
          </p:nvPr>
        </p:nvSpPr>
        <p:spPr>
          <a:ln/>
        </p:spPr>
      </p:sp>
      <p:sp>
        <p:nvSpPr>
          <p:cNvPr id="461827" name="Rectangle 3"/>
          <p:cNvSpPr>
            <a:spLocks noGrp="1" noChangeArrowheads="1"/>
          </p:cNvSpPr>
          <p:nvPr>
            <p:ph type="body" idx="1"/>
          </p:nvPr>
        </p:nvSpPr>
        <p:spPr>
          <a:xfrm>
            <a:off x="914400" y="4343400"/>
            <a:ext cx="5029200" cy="4114800"/>
          </a:xfrm>
        </p:spPr>
        <p:txBody>
          <a:bodyPr/>
          <a:lstStyle/>
          <a:p>
            <a:pPr eaLnBrk="0" hangingPunct="0">
              <a:spcBef>
                <a:spcPct val="0"/>
              </a:spcBef>
            </a:pPr>
            <a:r>
              <a:rPr lang="en-US" altLang="en-US" sz="1800"/>
              <a:t>The tool can work with any of the data types in OPP.  We will be creating Global Edits that use a few of these.</a:t>
            </a:r>
          </a:p>
          <a:p>
            <a:endParaRPr lang="en-US" altLang="en-US" sz="1800"/>
          </a:p>
        </p:txBody>
      </p:sp>
    </p:spTree>
    <p:extLst>
      <p:ext uri="{BB962C8B-B14F-4D97-AF65-F5344CB8AC3E}">
        <p14:creationId xmlns:p14="http://schemas.microsoft.com/office/powerpoint/2010/main" val="11113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94FFCD-8A15-4DFA-84A4-A7AA34E33CF1}" type="slidenum">
              <a:rPr lang="en-US" altLang="en-US"/>
              <a:pPr/>
              <a:t>15</a:t>
            </a:fld>
            <a:endParaRPr lang="en-US" altLang="en-US"/>
          </a:p>
        </p:txBody>
      </p:sp>
      <p:sp>
        <p:nvSpPr>
          <p:cNvPr id="410626" name="Rectangle 2"/>
          <p:cNvSpPr>
            <a:spLocks noGrp="1" noRot="1" noChangeAspect="1" noChangeArrowheads="1" noTextEdit="1"/>
          </p:cNvSpPr>
          <p:nvPr>
            <p:ph type="sldImg"/>
          </p:nvPr>
        </p:nvSpPr>
        <p:spPr>
          <a:ln/>
        </p:spPr>
      </p:sp>
      <p:sp>
        <p:nvSpPr>
          <p:cNvPr id="410627" name="Rectangle 3"/>
          <p:cNvSpPr>
            <a:spLocks noGrp="1" noChangeArrowheads="1"/>
          </p:cNvSpPr>
          <p:nvPr>
            <p:ph type="body" idx="1"/>
          </p:nvPr>
        </p:nvSpPr>
        <p:spPr>
          <a:xfrm>
            <a:off x="914400" y="4343400"/>
            <a:ext cx="5029200" cy="4114800"/>
          </a:xfrm>
        </p:spPr>
        <p:txBody>
          <a:bodyPr/>
          <a:lstStyle/>
          <a:p>
            <a:r>
              <a:rPr lang="en-US" altLang="en-US" sz="1800" dirty="0"/>
              <a:t>Once a Global Edit has been created, it can be copied.  The copy can be renamed and modified.  </a:t>
            </a:r>
          </a:p>
          <a:p>
            <a:endParaRPr lang="en-US" altLang="en-US" sz="1800" dirty="0"/>
          </a:p>
          <a:p>
            <a:r>
              <a:rPr lang="en-US" altLang="en-US" sz="1800" dirty="0"/>
              <a:t>Make a copy of your </a:t>
            </a:r>
            <a:r>
              <a:rPr lang="en-US" altLang="en-US" sz="1800" b="1" dirty="0"/>
              <a:t>{</a:t>
            </a:r>
            <a:r>
              <a:rPr lang="en-US" altLang="en-US" sz="1800" b="1" dirty="0" err="1"/>
              <a:t>yourID</a:t>
            </a:r>
            <a:r>
              <a:rPr lang="en-US" altLang="en-US" sz="1800" b="1" dirty="0"/>
              <a:t>}_Act_Desc_into_UCF4</a:t>
            </a:r>
            <a:r>
              <a:rPr lang="en-US" altLang="en-US" sz="1800" dirty="0"/>
              <a:t>.  Modify the name to be </a:t>
            </a:r>
            <a:r>
              <a:rPr lang="en-US" altLang="en-US" sz="1800" b="1" dirty="0"/>
              <a:t>{</a:t>
            </a:r>
            <a:r>
              <a:rPr lang="en-US" altLang="en-US" sz="1800" b="1" dirty="0" err="1"/>
              <a:t>yourID</a:t>
            </a:r>
            <a:r>
              <a:rPr lang="en-US" altLang="en-US" sz="1800" b="1" dirty="0"/>
              <a:t>}_Act_Desc_into_UCF3</a:t>
            </a:r>
            <a:r>
              <a:rPr lang="en-US" altLang="en-US" sz="1800" dirty="0"/>
              <a:t>.  Change the Replace Values in  to be </a:t>
            </a:r>
            <a:r>
              <a:rPr lang="en-US" altLang="en-US" sz="1800" b="1" dirty="0"/>
              <a:t>UCF3</a:t>
            </a:r>
          </a:p>
          <a:p>
            <a:endParaRPr lang="en-US" altLang="en-US" sz="1800" dirty="0"/>
          </a:p>
        </p:txBody>
      </p:sp>
    </p:spTree>
    <p:extLst>
      <p:ext uri="{BB962C8B-B14F-4D97-AF65-F5344CB8AC3E}">
        <p14:creationId xmlns:p14="http://schemas.microsoft.com/office/powerpoint/2010/main" val="425382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94FFCD-8A15-4DFA-84A4-A7AA34E33CF1}" type="slidenum">
              <a:rPr lang="en-US" altLang="en-US"/>
              <a:pPr/>
              <a:t>16</a:t>
            </a:fld>
            <a:endParaRPr lang="en-US" altLang="en-US"/>
          </a:p>
        </p:txBody>
      </p:sp>
      <p:sp>
        <p:nvSpPr>
          <p:cNvPr id="410626" name="Rectangle 2"/>
          <p:cNvSpPr>
            <a:spLocks noGrp="1" noRot="1" noChangeAspect="1" noChangeArrowheads="1" noTextEdit="1"/>
          </p:cNvSpPr>
          <p:nvPr>
            <p:ph type="sldImg"/>
          </p:nvPr>
        </p:nvSpPr>
        <p:spPr>
          <a:ln/>
        </p:spPr>
      </p:sp>
      <p:sp>
        <p:nvSpPr>
          <p:cNvPr id="410627" name="Rectangle 3"/>
          <p:cNvSpPr>
            <a:spLocks noGrp="1" noChangeArrowheads="1"/>
          </p:cNvSpPr>
          <p:nvPr>
            <p:ph type="body" idx="1"/>
          </p:nvPr>
        </p:nvSpPr>
        <p:spPr>
          <a:xfrm>
            <a:off x="914400" y="4343400"/>
            <a:ext cx="5029200" cy="4114800"/>
          </a:xfrm>
        </p:spPr>
        <p:txBody>
          <a:bodyPr/>
          <a:lstStyle/>
          <a:p>
            <a:r>
              <a:rPr lang="en-US" altLang="en-US" sz="1800"/>
              <a:t>To make a change to an existing Global Edit, select “Edit”.  If we had not correctly  changed the Replace Values in</a:t>
            </a:r>
            <a:r>
              <a:rPr lang="en-US" altLang="en-US" sz="1800">
                <a:solidFill>
                  <a:schemeClr val="accent2"/>
                </a:solidFill>
              </a:rPr>
              <a:t>  </a:t>
            </a:r>
            <a:r>
              <a:rPr lang="en-US" altLang="en-US" sz="1800"/>
              <a:t>field to UCF3,</a:t>
            </a:r>
            <a:r>
              <a:rPr lang="en-US" altLang="en-US" sz="1800">
                <a:solidFill>
                  <a:schemeClr val="accent2"/>
                </a:solidFill>
              </a:rPr>
              <a:t> </a:t>
            </a:r>
            <a:r>
              <a:rPr lang="en-US" altLang="en-US" sz="1800"/>
              <a:t>we could do so from this screen.</a:t>
            </a:r>
          </a:p>
          <a:p>
            <a:r>
              <a:rPr lang="en-US" altLang="en-US" sz="1800"/>
              <a:t>  </a:t>
            </a:r>
            <a:r>
              <a:rPr lang="en-US" altLang="en-US" sz="1800" b="1"/>
              <a:t>Save the project</a:t>
            </a:r>
          </a:p>
          <a:p>
            <a:endParaRPr lang="en-US" altLang="en-US" sz="1800"/>
          </a:p>
        </p:txBody>
      </p:sp>
    </p:spTree>
    <p:extLst>
      <p:ext uri="{BB962C8B-B14F-4D97-AF65-F5344CB8AC3E}">
        <p14:creationId xmlns:p14="http://schemas.microsoft.com/office/powerpoint/2010/main" val="1007814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7B4DA8-2EBE-4EDB-A2FF-BE638FB34997}" type="slidenum">
              <a:rPr lang="en-US" altLang="en-US"/>
              <a:pPr/>
              <a:t>17</a:t>
            </a:fld>
            <a:endParaRPr lang="en-US" altLang="en-US"/>
          </a:p>
        </p:txBody>
      </p:sp>
      <p:sp>
        <p:nvSpPr>
          <p:cNvPr id="412674" name="Rectangle 2"/>
          <p:cNvSpPr>
            <a:spLocks noGrp="1" noRot="1" noChangeAspect="1" noChangeArrowheads="1" noTextEdit="1"/>
          </p:cNvSpPr>
          <p:nvPr>
            <p:ph type="sldImg"/>
          </p:nvPr>
        </p:nvSpPr>
        <p:spPr>
          <a:ln/>
        </p:spPr>
      </p:sp>
      <p:sp>
        <p:nvSpPr>
          <p:cNvPr id="412675" name="Rectangle 3"/>
          <p:cNvSpPr>
            <a:spLocks noGrp="1" noChangeArrowheads="1"/>
          </p:cNvSpPr>
          <p:nvPr>
            <p:ph type="body" idx="1"/>
          </p:nvPr>
        </p:nvSpPr>
        <p:spPr>
          <a:xfrm>
            <a:off x="914400" y="4343400"/>
            <a:ext cx="5029200" cy="4114800"/>
          </a:xfrm>
        </p:spPr>
        <p:txBody>
          <a:bodyPr/>
          <a:lstStyle/>
          <a:p>
            <a:pPr eaLnBrk="0" hangingPunct="0">
              <a:spcBef>
                <a:spcPct val="0"/>
              </a:spcBef>
            </a:pPr>
            <a:r>
              <a:rPr lang="en-US" altLang="en-US" sz="1800"/>
              <a:t>Unrestricted, Global Edits modify all records in the project, but Global Edits can be applied to a limited number of records using a filter. We will demonstrate by modifying the title of all Subproject tasks to include the term </a:t>
            </a:r>
            <a:r>
              <a:rPr lang="en-US" altLang="en-US" sz="1800" b="1"/>
              <a:t>“Rollup”</a:t>
            </a:r>
            <a:r>
              <a:rPr lang="en-US" altLang="en-US" sz="1800"/>
              <a:t>. </a:t>
            </a:r>
          </a:p>
          <a:p>
            <a:endParaRPr lang="en-US" altLang="en-US" sz="1800"/>
          </a:p>
        </p:txBody>
      </p:sp>
    </p:spTree>
    <p:extLst>
      <p:ext uri="{BB962C8B-B14F-4D97-AF65-F5344CB8AC3E}">
        <p14:creationId xmlns:p14="http://schemas.microsoft.com/office/powerpoint/2010/main" val="1066743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7813B6-C727-43F9-9BCE-5DCA4B72C461}" type="slidenum">
              <a:rPr lang="en-US" altLang="en-US"/>
              <a:pPr/>
              <a:t>18</a:t>
            </a:fld>
            <a:endParaRPr lang="en-US" altLang="en-US"/>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a:xfrm>
            <a:off x="914400" y="4343400"/>
            <a:ext cx="5029200" cy="4114800"/>
          </a:xfrm>
        </p:spPr>
        <p:txBody>
          <a:bodyPr/>
          <a:lstStyle/>
          <a:p>
            <a:pPr eaLnBrk="0" hangingPunct="0">
              <a:spcBef>
                <a:spcPct val="0"/>
              </a:spcBef>
            </a:pPr>
            <a:r>
              <a:rPr lang="en-US" altLang="en-US" sz="1800"/>
              <a:t>The filter we need is very straight forward. Use name {yourID}_Subproject to select Activity Type = Subproject.</a:t>
            </a:r>
            <a:endParaRPr lang="en-US" altLang="en-US" sz="1800" b="1"/>
          </a:p>
          <a:p>
            <a:endParaRPr lang="en-US" altLang="en-US" sz="1800"/>
          </a:p>
        </p:txBody>
      </p:sp>
    </p:spTree>
    <p:extLst>
      <p:ext uri="{BB962C8B-B14F-4D97-AF65-F5344CB8AC3E}">
        <p14:creationId xmlns:p14="http://schemas.microsoft.com/office/powerpoint/2010/main" val="1251358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A639E6-5332-453B-8711-895EDEB410F1}" type="slidenum">
              <a:rPr lang="en-US" altLang="en-US"/>
              <a:pPr/>
              <a:t>19</a:t>
            </a:fld>
            <a:endParaRPr lang="en-US" altLang="en-US"/>
          </a:p>
        </p:txBody>
      </p:sp>
      <p:sp>
        <p:nvSpPr>
          <p:cNvPr id="414722" name="Rectangle 2"/>
          <p:cNvSpPr>
            <a:spLocks noGrp="1" noRot="1" noChangeAspect="1" noChangeArrowheads="1" noTextEdit="1"/>
          </p:cNvSpPr>
          <p:nvPr>
            <p:ph type="sldImg"/>
          </p:nvPr>
        </p:nvSpPr>
        <p:spPr>
          <a:ln/>
        </p:spPr>
      </p:sp>
      <p:sp>
        <p:nvSpPr>
          <p:cNvPr id="414723" name="Rectangle 3"/>
          <p:cNvSpPr>
            <a:spLocks noGrp="1" noChangeArrowheads="1"/>
          </p:cNvSpPr>
          <p:nvPr>
            <p:ph type="body" idx="1"/>
          </p:nvPr>
        </p:nvSpPr>
        <p:spPr>
          <a:xfrm>
            <a:off x="914400" y="4343400"/>
            <a:ext cx="5029200" cy="4114800"/>
          </a:xfrm>
        </p:spPr>
        <p:txBody>
          <a:bodyPr/>
          <a:lstStyle/>
          <a:p>
            <a:pPr eaLnBrk="0" hangingPunct="0">
              <a:spcBef>
                <a:spcPct val="0"/>
              </a:spcBef>
            </a:pPr>
            <a:r>
              <a:rPr lang="en-US" altLang="en-US" sz="1800"/>
              <a:t>When we create a new Global edit it has the matching filter of {yourID}_Subproject since the filter was a applied at the time the filter was defined. The objective is to create a Global Edit that append “Rollup “ to the front of just these records using Concatenation</a:t>
            </a:r>
            <a:r>
              <a:rPr lang="en-US" altLang="en-US" sz="1800">
                <a:solidFill>
                  <a:schemeClr val="accent2"/>
                </a:solidFill>
              </a:rPr>
              <a:t> </a:t>
            </a:r>
            <a:r>
              <a:rPr lang="en-US" altLang="en-US" sz="1800"/>
              <a:t>of</a:t>
            </a:r>
            <a:r>
              <a:rPr lang="en-US" altLang="en-US" sz="1800">
                <a:solidFill>
                  <a:schemeClr val="accent2"/>
                </a:solidFill>
              </a:rPr>
              <a:t> </a:t>
            </a:r>
            <a:r>
              <a:rPr lang="en-US" altLang="en-US" sz="1800"/>
              <a:t>a Text value + a field.</a:t>
            </a:r>
          </a:p>
          <a:p>
            <a:endParaRPr lang="en-US" altLang="en-US" sz="1800"/>
          </a:p>
        </p:txBody>
      </p:sp>
    </p:spTree>
    <p:extLst>
      <p:ext uri="{BB962C8B-B14F-4D97-AF65-F5344CB8AC3E}">
        <p14:creationId xmlns:p14="http://schemas.microsoft.com/office/powerpoint/2010/main" val="2997427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6BCF68-516C-4558-9E3F-F40DCF071C71}" type="slidenum">
              <a:rPr lang="en-US" altLang="en-US"/>
              <a:pPr/>
              <a:t>2</a:t>
            </a:fld>
            <a:endParaRPr lang="en-US" altLang="en-US"/>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a:xfrm>
            <a:off x="914400" y="4343400"/>
            <a:ext cx="5029200" cy="4114800"/>
          </a:xfrm>
        </p:spPr>
        <p:txBody>
          <a:bodyPr/>
          <a:lstStyle/>
          <a:p>
            <a:pPr eaLnBrk="0" hangingPunct="0">
              <a:spcBef>
                <a:spcPct val="0"/>
              </a:spcBef>
            </a:pPr>
            <a:r>
              <a:rPr lang="en-US" altLang="en-US" sz="1800"/>
              <a:t>Read the Agenda to the class and mention that is about a two hour module.  We will also look at a new feature in 3.1 (was available in IPAS) Batch Global Edits. There are some hands on Global Edits that the students will be asked to create and execute.</a:t>
            </a:r>
            <a:endParaRPr lang="en-US" altLang="en-US" sz="1800" b="1"/>
          </a:p>
          <a:p>
            <a:endParaRPr lang="en-US" altLang="en-US" sz="1800"/>
          </a:p>
        </p:txBody>
      </p:sp>
    </p:spTree>
    <p:extLst>
      <p:ext uri="{BB962C8B-B14F-4D97-AF65-F5344CB8AC3E}">
        <p14:creationId xmlns:p14="http://schemas.microsoft.com/office/powerpoint/2010/main" val="31103631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63D6A3-AB23-4420-AED3-9B2DC2CD8088}" type="slidenum">
              <a:rPr lang="en-US" altLang="en-US"/>
              <a:pPr/>
              <a:t>20</a:t>
            </a:fld>
            <a:endParaRPr lang="en-US" altLang="en-US"/>
          </a:p>
        </p:txBody>
      </p:sp>
      <p:sp>
        <p:nvSpPr>
          <p:cNvPr id="416770" name="Rectangle 2"/>
          <p:cNvSpPr>
            <a:spLocks noGrp="1" noRot="1" noChangeAspect="1" noChangeArrowheads="1" noTextEdit="1"/>
          </p:cNvSpPr>
          <p:nvPr>
            <p:ph type="sldImg"/>
          </p:nvPr>
        </p:nvSpPr>
        <p:spPr>
          <a:ln/>
        </p:spPr>
      </p:sp>
      <p:sp>
        <p:nvSpPr>
          <p:cNvPr id="416771" name="Rectangle 3"/>
          <p:cNvSpPr>
            <a:spLocks noGrp="1" noChangeArrowheads="1"/>
          </p:cNvSpPr>
          <p:nvPr>
            <p:ph type="body" idx="1"/>
          </p:nvPr>
        </p:nvSpPr>
        <p:spPr>
          <a:xfrm>
            <a:off x="914400" y="4343400"/>
            <a:ext cx="5029200" cy="4114800"/>
          </a:xfrm>
        </p:spPr>
        <p:txBody>
          <a:bodyPr/>
          <a:lstStyle/>
          <a:p>
            <a:r>
              <a:rPr lang="en-US" altLang="en-US" sz="1600"/>
              <a:t>Any filter on the view is automatically applied to the Global Edit in the Matching Filter field.  In the Replace Values box we want to select the Activity  Description  in the With Expression we enter the data</a:t>
            </a:r>
          </a:p>
          <a:p>
            <a:r>
              <a:rPr lang="en-US" altLang="en-US" sz="1600"/>
              <a:t>	“Rollup – “ + Description</a:t>
            </a:r>
          </a:p>
          <a:p>
            <a:r>
              <a:rPr lang="en-US" altLang="en-US" sz="1600"/>
              <a:t>This expression appends a text string to the front of another Character string.</a:t>
            </a:r>
          </a:p>
          <a:p>
            <a:endParaRPr lang="en-US" altLang="en-US" sz="1600"/>
          </a:p>
          <a:p>
            <a:r>
              <a:rPr lang="en-US" altLang="en-US" sz="1600"/>
              <a:t>Note -  there is currently a “feature” in OPP 3.1 the Matching filter will not be “recognized if the user presses Apply here.  Need to click OK and then select and Apply from the global Edit dialog.  ( We can apply within the Global Edit Definition dialog any time after the initial creation or modification of the Matching Filter.)  This is a Bug which should go away.</a:t>
            </a:r>
          </a:p>
        </p:txBody>
      </p:sp>
    </p:spTree>
    <p:extLst>
      <p:ext uri="{BB962C8B-B14F-4D97-AF65-F5344CB8AC3E}">
        <p14:creationId xmlns:p14="http://schemas.microsoft.com/office/powerpoint/2010/main" val="27489291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7DDA1A-CFEA-4811-9C3A-988021224880}" type="slidenum">
              <a:rPr lang="en-US" altLang="en-US"/>
              <a:pPr/>
              <a:t>21</a:t>
            </a:fld>
            <a:endParaRPr lang="en-US" altLang="en-US"/>
          </a:p>
        </p:txBody>
      </p:sp>
      <p:sp>
        <p:nvSpPr>
          <p:cNvPr id="418818" name="Rectangle 2"/>
          <p:cNvSpPr>
            <a:spLocks noGrp="1" noRot="1" noChangeAspect="1" noChangeArrowheads="1" noTextEdit="1"/>
          </p:cNvSpPr>
          <p:nvPr>
            <p:ph type="sldImg"/>
          </p:nvPr>
        </p:nvSpPr>
        <p:spPr>
          <a:ln/>
        </p:spPr>
      </p:sp>
      <p:sp>
        <p:nvSpPr>
          <p:cNvPr id="418819" name="Rectangle 3"/>
          <p:cNvSpPr>
            <a:spLocks noGrp="1" noChangeArrowheads="1"/>
          </p:cNvSpPr>
          <p:nvPr>
            <p:ph type="body" idx="1"/>
          </p:nvPr>
        </p:nvSpPr>
        <p:spPr>
          <a:xfrm>
            <a:off x="914400" y="4343400"/>
            <a:ext cx="5029200" cy="4114800"/>
          </a:xfrm>
        </p:spPr>
        <p:txBody>
          <a:bodyPr/>
          <a:lstStyle/>
          <a:p>
            <a:pPr eaLnBrk="0" hangingPunct="0">
              <a:spcBef>
                <a:spcPct val="0"/>
              </a:spcBef>
            </a:pPr>
            <a:r>
              <a:rPr lang="en-US" altLang="en-US" sz="1800"/>
              <a:t>The Global Edit did what we expected. If there had not been a Matching Filter, all activities would have had the Description modified</a:t>
            </a:r>
          </a:p>
          <a:p>
            <a:endParaRPr lang="en-US" altLang="en-US" sz="1800"/>
          </a:p>
        </p:txBody>
      </p:sp>
    </p:spTree>
    <p:extLst>
      <p:ext uri="{BB962C8B-B14F-4D97-AF65-F5344CB8AC3E}">
        <p14:creationId xmlns:p14="http://schemas.microsoft.com/office/powerpoint/2010/main" val="36661601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DB48B3-5F00-4BFD-9EC1-5548BBD4C84B}" type="slidenum">
              <a:rPr lang="en-US" altLang="en-US"/>
              <a:pPr/>
              <a:t>22</a:t>
            </a:fld>
            <a:endParaRPr lang="en-US" altLang="en-US"/>
          </a:p>
        </p:txBody>
      </p:sp>
      <p:sp>
        <p:nvSpPr>
          <p:cNvPr id="525314" name="Rectangle 2"/>
          <p:cNvSpPr>
            <a:spLocks noGrp="1" noRot="1" noChangeAspect="1" noChangeArrowheads="1" noTextEdit="1"/>
          </p:cNvSpPr>
          <p:nvPr>
            <p:ph type="sldImg"/>
          </p:nvPr>
        </p:nvSpPr>
        <p:spPr>
          <a:ln/>
        </p:spPr>
      </p:sp>
      <p:sp>
        <p:nvSpPr>
          <p:cNvPr id="525315" name="Rectangle 3"/>
          <p:cNvSpPr>
            <a:spLocks noGrp="1" noChangeArrowheads="1"/>
          </p:cNvSpPr>
          <p:nvPr>
            <p:ph type="body" idx="1"/>
          </p:nvPr>
        </p:nvSpPr>
        <p:spPr>
          <a:xfrm>
            <a:off x="914400" y="4343400"/>
            <a:ext cx="5029200" cy="4114800"/>
          </a:xfrm>
        </p:spPr>
        <p:txBody>
          <a:bodyPr/>
          <a:lstStyle/>
          <a:p>
            <a:pPr eaLnBrk="0" hangingPunct="0">
              <a:spcBef>
                <a:spcPct val="0"/>
              </a:spcBef>
            </a:pPr>
            <a:r>
              <a:rPr lang="en-US" altLang="en-US" sz="1800"/>
              <a:t>The Global Edit re-applied will put “Rollup “ in front of the current Activity Description.  Ask the class if this is reversible?  </a:t>
            </a:r>
            <a:r>
              <a:rPr lang="en-US" altLang="en-US" sz="1800" u="sng"/>
              <a:t>Answer is no </a:t>
            </a:r>
            <a:r>
              <a:rPr lang="en-US" altLang="en-US" sz="1800"/>
              <a:t>(Unless save of project just before Global edit</a:t>
            </a:r>
            <a:r>
              <a:rPr lang="en-US" altLang="en-US" sz="1800" u="sng"/>
              <a:t>)</a:t>
            </a:r>
            <a:r>
              <a:rPr lang="en-US" altLang="en-US" sz="1800"/>
              <a:t> – would have to write a “reverse Global Edit” to remove – Suggestions of how?</a:t>
            </a:r>
          </a:p>
          <a:p>
            <a:endParaRPr lang="en-US" altLang="en-US" sz="1800"/>
          </a:p>
        </p:txBody>
      </p:sp>
    </p:spTree>
    <p:extLst>
      <p:ext uri="{BB962C8B-B14F-4D97-AF65-F5344CB8AC3E}">
        <p14:creationId xmlns:p14="http://schemas.microsoft.com/office/powerpoint/2010/main" val="40571807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1A4BDE-2C1D-42C2-88E8-2A3CE979222E}" type="slidenum">
              <a:rPr lang="en-US" altLang="en-US"/>
              <a:pPr/>
              <a:t>23</a:t>
            </a:fld>
            <a:endParaRPr lang="en-US" altLang="en-US"/>
          </a:p>
        </p:txBody>
      </p:sp>
      <p:sp>
        <p:nvSpPr>
          <p:cNvPr id="422914" name="Rectangle 2"/>
          <p:cNvSpPr>
            <a:spLocks noGrp="1" noRot="1" noChangeAspect="1" noChangeArrowheads="1" noTextEdit="1"/>
          </p:cNvSpPr>
          <p:nvPr>
            <p:ph type="sldImg"/>
          </p:nvPr>
        </p:nvSpPr>
        <p:spPr>
          <a:ln/>
        </p:spPr>
      </p:sp>
      <p:sp>
        <p:nvSpPr>
          <p:cNvPr id="422915" name="Rectangle 3"/>
          <p:cNvSpPr>
            <a:spLocks noGrp="1" noChangeArrowheads="1"/>
          </p:cNvSpPr>
          <p:nvPr>
            <p:ph type="body" idx="1"/>
          </p:nvPr>
        </p:nvSpPr>
        <p:spPr>
          <a:xfrm>
            <a:off x="914400" y="4343400"/>
            <a:ext cx="5029200" cy="4114800"/>
          </a:xfrm>
        </p:spPr>
        <p:txBody>
          <a:bodyPr/>
          <a:lstStyle/>
          <a:p>
            <a:pPr eaLnBrk="0" hangingPunct="0">
              <a:spcBef>
                <a:spcPct val="0"/>
              </a:spcBef>
            </a:pPr>
            <a:r>
              <a:rPr lang="en-US" altLang="en-US" sz="1800"/>
              <a:t>Because of the backups we have made in this project, one fix would be to create a Global Edit that replaces Activity Description with User Character Field 4 and then Apply the “Rollup”  Global Edit.</a:t>
            </a:r>
          </a:p>
          <a:p>
            <a:endParaRPr lang="en-US" altLang="en-US" sz="1800"/>
          </a:p>
        </p:txBody>
      </p:sp>
    </p:spTree>
    <p:extLst>
      <p:ext uri="{BB962C8B-B14F-4D97-AF65-F5344CB8AC3E}">
        <p14:creationId xmlns:p14="http://schemas.microsoft.com/office/powerpoint/2010/main" val="32485678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A4E438-EEB5-4A90-940F-10420150D076}" type="slidenum">
              <a:rPr lang="en-US" altLang="en-US"/>
              <a:pPr/>
              <a:t>24</a:t>
            </a:fld>
            <a:endParaRPr lang="en-US" altLang="en-US"/>
          </a:p>
        </p:txBody>
      </p:sp>
      <p:sp>
        <p:nvSpPr>
          <p:cNvPr id="424962" name="Rectangle 2"/>
          <p:cNvSpPr>
            <a:spLocks noGrp="1" noRot="1" noChangeAspect="1" noChangeArrowheads="1" noTextEdit="1"/>
          </p:cNvSpPr>
          <p:nvPr>
            <p:ph type="sldImg"/>
          </p:nvPr>
        </p:nvSpPr>
        <p:spPr>
          <a:ln/>
        </p:spPr>
      </p:sp>
      <p:sp>
        <p:nvSpPr>
          <p:cNvPr id="424963" name="Rectangle 3"/>
          <p:cNvSpPr>
            <a:spLocks noGrp="1" noChangeArrowheads="1"/>
          </p:cNvSpPr>
          <p:nvPr>
            <p:ph type="body" idx="1"/>
          </p:nvPr>
        </p:nvSpPr>
        <p:spPr>
          <a:xfrm>
            <a:off x="914400" y="4343400"/>
            <a:ext cx="5029200" cy="4114800"/>
          </a:xfrm>
        </p:spPr>
        <p:txBody>
          <a:bodyPr/>
          <a:lstStyle/>
          <a:p>
            <a:r>
              <a:rPr lang="en-US" altLang="en-US" sz="1800"/>
              <a:t>You can also use any one of several functions. The Substring Function can be used to replace a field with a partial string.  This example of using SUBSTR() along with the LEN() functions could be used to fix the Activity Description.</a:t>
            </a:r>
          </a:p>
          <a:p>
            <a:endParaRPr lang="en-US" altLang="en-US" sz="1800" b="1"/>
          </a:p>
          <a:p>
            <a:endParaRPr lang="en-US" altLang="en-US" sz="1800"/>
          </a:p>
        </p:txBody>
      </p:sp>
    </p:spTree>
    <p:extLst>
      <p:ext uri="{BB962C8B-B14F-4D97-AF65-F5344CB8AC3E}">
        <p14:creationId xmlns:p14="http://schemas.microsoft.com/office/powerpoint/2010/main" val="2061691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AA68CE-87CB-45DF-80F2-8134E243FFD2}" type="slidenum">
              <a:rPr lang="en-US" altLang="en-US"/>
              <a:pPr/>
              <a:t>25</a:t>
            </a:fld>
            <a:endParaRPr lang="en-US" altLang="en-US"/>
          </a:p>
        </p:txBody>
      </p:sp>
      <p:sp>
        <p:nvSpPr>
          <p:cNvPr id="429058" name="Rectangle 2"/>
          <p:cNvSpPr>
            <a:spLocks noGrp="1" noRot="1" noChangeAspect="1" noChangeArrowheads="1" noTextEdit="1"/>
          </p:cNvSpPr>
          <p:nvPr>
            <p:ph type="sldImg"/>
          </p:nvPr>
        </p:nvSpPr>
        <p:spPr>
          <a:ln/>
        </p:spPr>
      </p:sp>
      <p:sp>
        <p:nvSpPr>
          <p:cNvPr id="429059" name="Rectangle 3"/>
          <p:cNvSpPr>
            <a:spLocks noGrp="1" noChangeArrowheads="1"/>
          </p:cNvSpPr>
          <p:nvPr>
            <p:ph type="body" idx="1"/>
          </p:nvPr>
        </p:nvSpPr>
        <p:spPr>
          <a:xfrm>
            <a:off x="914400" y="4343400"/>
            <a:ext cx="5029200" cy="4114800"/>
          </a:xfrm>
        </p:spPr>
        <p:txBody>
          <a:bodyPr/>
          <a:lstStyle/>
          <a:p>
            <a:pPr eaLnBrk="0" hangingPunct="0">
              <a:spcBef>
                <a:spcPct val="0"/>
              </a:spcBef>
            </a:pPr>
            <a:r>
              <a:rPr lang="en-US" altLang="en-US" sz="1800"/>
              <a:t>Easy for us as instructor to say that we could use those functions, but in the real world, we need to think through approaches that will achieve the desired effect.  Often that begins with looking at the list of functions available for Global Edits that we can see as we press the Help button on the Functions dialog box.</a:t>
            </a:r>
          </a:p>
          <a:p>
            <a:endParaRPr lang="en-US" altLang="en-US" sz="1800"/>
          </a:p>
        </p:txBody>
      </p:sp>
    </p:spTree>
    <p:extLst>
      <p:ext uri="{BB962C8B-B14F-4D97-AF65-F5344CB8AC3E}">
        <p14:creationId xmlns:p14="http://schemas.microsoft.com/office/powerpoint/2010/main" val="11797619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5A9DC1-427C-4B94-8F45-88349C292BBC}" type="slidenum">
              <a:rPr lang="en-US" altLang="en-US"/>
              <a:pPr/>
              <a:t>26</a:t>
            </a:fld>
            <a:endParaRPr lang="en-US" altLang="en-US"/>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a:xfrm>
            <a:off x="914400" y="4343400"/>
            <a:ext cx="5029200" cy="4114800"/>
          </a:xfrm>
        </p:spPr>
        <p:txBody>
          <a:bodyPr/>
          <a:lstStyle/>
          <a:p>
            <a:pPr eaLnBrk="0" hangingPunct="0">
              <a:spcBef>
                <a:spcPct val="0"/>
              </a:spcBef>
            </a:pPr>
            <a:r>
              <a:rPr lang="en-US" altLang="en-US" sz="1800"/>
              <a:t>For any of these functions we can click the blue hyperlink to bring up specifics on the function including  purpose, data type, syntax and examples. </a:t>
            </a:r>
          </a:p>
          <a:p>
            <a:endParaRPr lang="en-US" altLang="en-US" sz="1800"/>
          </a:p>
        </p:txBody>
      </p:sp>
    </p:spTree>
    <p:extLst>
      <p:ext uri="{BB962C8B-B14F-4D97-AF65-F5344CB8AC3E}">
        <p14:creationId xmlns:p14="http://schemas.microsoft.com/office/powerpoint/2010/main" val="35439623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51F42F-BC25-403F-8D71-44C99C8EF79F}" type="slidenum">
              <a:rPr lang="en-US" altLang="en-US"/>
              <a:pPr/>
              <a:t>27</a:t>
            </a:fld>
            <a:endParaRPr lang="en-US" altLang="en-US"/>
          </a:p>
        </p:txBody>
      </p:sp>
      <p:sp>
        <p:nvSpPr>
          <p:cNvPr id="433154" name="Rectangle 2"/>
          <p:cNvSpPr>
            <a:spLocks noGrp="1" noRot="1" noChangeAspect="1" noChangeArrowheads="1" noTextEdit="1"/>
          </p:cNvSpPr>
          <p:nvPr>
            <p:ph type="sldImg"/>
          </p:nvPr>
        </p:nvSpPr>
        <p:spPr>
          <a:ln/>
        </p:spPr>
      </p:sp>
      <p:sp>
        <p:nvSpPr>
          <p:cNvPr id="433155" name="Rectangle 3"/>
          <p:cNvSpPr>
            <a:spLocks noGrp="1" noChangeArrowheads="1"/>
          </p:cNvSpPr>
          <p:nvPr>
            <p:ph type="body" idx="1"/>
          </p:nvPr>
        </p:nvSpPr>
        <p:spPr>
          <a:xfrm>
            <a:off x="914400" y="4343400"/>
            <a:ext cx="5029200" cy="4114800"/>
          </a:xfrm>
        </p:spPr>
        <p:txBody>
          <a:bodyPr/>
          <a:lstStyle/>
          <a:p>
            <a:r>
              <a:rPr lang="en-US" altLang="en-US" sz="1600"/>
              <a:t>We will look at creating and applying another Global Edit. We looked at making a change to a character string before (Activity description). Now, lets look at modifying Original Durations using Global Edits.</a:t>
            </a:r>
          </a:p>
          <a:p>
            <a:endParaRPr lang="en-US" altLang="en-US" sz="1600"/>
          </a:p>
          <a:p>
            <a:r>
              <a:rPr lang="en-US" altLang="en-US" sz="1600"/>
              <a:t>In particular, we will subtract 10 days from every activity that has total float of 0d.  First we create the appropriate filter.</a:t>
            </a:r>
          </a:p>
          <a:p>
            <a:endParaRPr lang="en-US" altLang="en-US" sz="1600"/>
          </a:p>
          <a:p>
            <a:r>
              <a:rPr lang="en-US" altLang="en-US" sz="1600"/>
              <a:t>Before we start, this is a good time to Save the Project.</a:t>
            </a:r>
          </a:p>
          <a:p>
            <a:endParaRPr lang="en-US" altLang="en-US" sz="1600"/>
          </a:p>
          <a:p>
            <a:r>
              <a:rPr lang="en-US" altLang="en-US" sz="1600"/>
              <a:t>Name the filter </a:t>
            </a:r>
            <a:r>
              <a:rPr lang="en-US" altLang="en-US" sz="1600" b="1"/>
              <a:t>{yourID}_Total_Float_0</a:t>
            </a:r>
            <a:r>
              <a:rPr lang="en-US" altLang="en-US" sz="1600"/>
              <a:t> and define as </a:t>
            </a:r>
            <a:r>
              <a:rPr lang="en-US" altLang="en-US" sz="1600" b="1"/>
              <a:t>Total Float = |0d|</a:t>
            </a:r>
            <a:endParaRPr lang="en-US" altLang="en-US" sz="1600"/>
          </a:p>
        </p:txBody>
      </p:sp>
    </p:spTree>
    <p:extLst>
      <p:ext uri="{BB962C8B-B14F-4D97-AF65-F5344CB8AC3E}">
        <p14:creationId xmlns:p14="http://schemas.microsoft.com/office/powerpoint/2010/main" val="42260194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975079-E5C8-433F-B890-0A15CE16E82F}" type="slidenum">
              <a:rPr lang="en-US" altLang="en-US"/>
              <a:pPr/>
              <a:t>28</a:t>
            </a:fld>
            <a:endParaRPr lang="en-US" altLang="en-US"/>
          </a:p>
        </p:txBody>
      </p:sp>
      <p:sp>
        <p:nvSpPr>
          <p:cNvPr id="435202" name="Rectangle 2"/>
          <p:cNvSpPr>
            <a:spLocks noGrp="1" noRot="1" noChangeAspect="1" noChangeArrowheads="1" noTextEdit="1"/>
          </p:cNvSpPr>
          <p:nvPr>
            <p:ph type="sldImg"/>
          </p:nvPr>
        </p:nvSpPr>
        <p:spPr>
          <a:ln/>
        </p:spPr>
      </p:sp>
      <p:sp>
        <p:nvSpPr>
          <p:cNvPr id="435203" name="Rectangle 3"/>
          <p:cNvSpPr>
            <a:spLocks noGrp="1" noChangeArrowheads="1"/>
          </p:cNvSpPr>
          <p:nvPr>
            <p:ph type="body" idx="1"/>
          </p:nvPr>
        </p:nvSpPr>
        <p:spPr>
          <a:xfrm>
            <a:off x="914400" y="4343400"/>
            <a:ext cx="5029200" cy="4114800"/>
          </a:xfrm>
        </p:spPr>
        <p:txBody>
          <a:bodyPr/>
          <a:lstStyle/>
          <a:p>
            <a:pPr eaLnBrk="0" hangingPunct="0">
              <a:spcBef>
                <a:spcPct val="0"/>
              </a:spcBef>
            </a:pPr>
            <a:r>
              <a:rPr lang="en-US" altLang="en-US" sz="1800"/>
              <a:t>After the filter is applied, the activities with total float = 0 are 55 or 50 days. </a:t>
            </a:r>
          </a:p>
          <a:p>
            <a:endParaRPr lang="en-US" altLang="en-US" sz="1800"/>
          </a:p>
        </p:txBody>
      </p:sp>
    </p:spTree>
    <p:extLst>
      <p:ext uri="{BB962C8B-B14F-4D97-AF65-F5344CB8AC3E}">
        <p14:creationId xmlns:p14="http://schemas.microsoft.com/office/powerpoint/2010/main" val="40675817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3325C1-38A6-49D6-A778-64E01122C505}" type="slidenum">
              <a:rPr lang="en-US" altLang="en-US"/>
              <a:pPr/>
              <a:t>29</a:t>
            </a:fld>
            <a:endParaRPr lang="en-US" altLang="en-US"/>
          </a:p>
        </p:txBody>
      </p:sp>
      <p:sp>
        <p:nvSpPr>
          <p:cNvPr id="437250" name="Rectangle 2"/>
          <p:cNvSpPr>
            <a:spLocks noGrp="1" noRot="1" noChangeAspect="1" noChangeArrowheads="1" noTextEdit="1"/>
          </p:cNvSpPr>
          <p:nvPr>
            <p:ph type="sldImg"/>
          </p:nvPr>
        </p:nvSpPr>
        <p:spPr>
          <a:ln/>
        </p:spPr>
      </p:sp>
      <p:sp>
        <p:nvSpPr>
          <p:cNvPr id="437251" name="Rectangle 3"/>
          <p:cNvSpPr>
            <a:spLocks noGrp="1" noChangeArrowheads="1"/>
          </p:cNvSpPr>
          <p:nvPr>
            <p:ph type="body" idx="1"/>
          </p:nvPr>
        </p:nvSpPr>
        <p:spPr>
          <a:xfrm>
            <a:off x="914400" y="4343400"/>
            <a:ext cx="5029200" cy="4114800"/>
          </a:xfrm>
        </p:spPr>
        <p:txBody>
          <a:bodyPr/>
          <a:lstStyle/>
          <a:p>
            <a:r>
              <a:rPr lang="en-US" altLang="en-US" sz="1800"/>
              <a:t>Create a New Global Edit – use name </a:t>
            </a:r>
            <a:r>
              <a:rPr lang="en-US" altLang="en-US" sz="1800" b="1"/>
              <a:t>{yourID_Reduce_Dur_by 10d</a:t>
            </a:r>
            <a:r>
              <a:rPr lang="en-US" altLang="en-US" sz="1800"/>
              <a:t>.  The dialog box describes what we want to change (</a:t>
            </a:r>
            <a:r>
              <a:rPr lang="en-US" altLang="en-US" sz="1800" b="1"/>
              <a:t>Original Duration</a:t>
            </a:r>
            <a:r>
              <a:rPr lang="en-US" altLang="en-US" sz="1800"/>
              <a:t>) by or (</a:t>
            </a:r>
            <a:r>
              <a:rPr lang="en-US" altLang="en-US" sz="1800" b="1"/>
              <a:t>Original Duration value – |10d|</a:t>
            </a:r>
            <a:r>
              <a:rPr lang="en-US" altLang="en-US" sz="1800"/>
              <a:t>  ) and to records which match the filter we just created .(Total Float = 0 filter).</a:t>
            </a:r>
          </a:p>
          <a:p>
            <a:endParaRPr lang="en-US" altLang="en-US" sz="1800" b="1"/>
          </a:p>
          <a:p>
            <a:r>
              <a:rPr lang="en-US" altLang="en-US" sz="1800"/>
              <a:t>Click OK.     </a:t>
            </a:r>
          </a:p>
          <a:p>
            <a:r>
              <a:rPr lang="en-US" altLang="en-US" sz="1800"/>
              <a:t>From the Global Edit dialog, Apply this Global Edit.</a:t>
            </a:r>
          </a:p>
          <a:p>
            <a:endParaRPr lang="en-US" altLang="en-US" sz="1800"/>
          </a:p>
        </p:txBody>
      </p:sp>
    </p:spTree>
    <p:extLst>
      <p:ext uri="{BB962C8B-B14F-4D97-AF65-F5344CB8AC3E}">
        <p14:creationId xmlns:p14="http://schemas.microsoft.com/office/powerpoint/2010/main" val="1599548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839F2D-9F1F-419E-82D0-7B77088F8175}" type="slidenum">
              <a:rPr lang="en-US" altLang="en-US"/>
              <a:pPr/>
              <a:t>3</a:t>
            </a:fld>
            <a:endParaRPr lang="en-US" altLang="en-US"/>
          </a:p>
        </p:txBody>
      </p:sp>
      <p:sp>
        <p:nvSpPr>
          <p:cNvPr id="392194" name="Rectangle 2"/>
          <p:cNvSpPr>
            <a:spLocks noGrp="1" noRot="1" noChangeAspect="1" noChangeArrowheads="1" noTextEdit="1"/>
          </p:cNvSpPr>
          <p:nvPr>
            <p:ph type="sldImg"/>
          </p:nvPr>
        </p:nvSpPr>
        <p:spPr>
          <a:ln/>
        </p:spPr>
      </p:sp>
      <p:sp>
        <p:nvSpPr>
          <p:cNvPr id="392195" name="Rectangle 3"/>
          <p:cNvSpPr>
            <a:spLocks noGrp="1" noChangeArrowheads="1"/>
          </p:cNvSpPr>
          <p:nvPr>
            <p:ph type="body" idx="1"/>
          </p:nvPr>
        </p:nvSpPr>
        <p:spPr>
          <a:xfrm>
            <a:off x="914400" y="4343400"/>
            <a:ext cx="5029200" cy="4114800"/>
          </a:xfrm>
        </p:spPr>
        <p:txBody>
          <a:bodyPr/>
          <a:lstStyle/>
          <a:p>
            <a:r>
              <a:rPr lang="en-US" altLang="en-US" sz="1800"/>
              <a:t>A Global Edit will allow you to change values in a field for many activities with one command. It’s a very powerful function. </a:t>
            </a:r>
          </a:p>
          <a:p>
            <a:endParaRPr lang="en-US" altLang="en-US" sz="1800"/>
          </a:p>
          <a:p>
            <a:r>
              <a:rPr lang="en-US" altLang="en-US" sz="1800"/>
              <a:t>For this class, lets create our own copies of the module starting file.  </a:t>
            </a:r>
            <a:r>
              <a:rPr lang="en-US" altLang="en-US" sz="1800" b="1"/>
              <a:t>Open TRAIN_137</a:t>
            </a:r>
            <a:r>
              <a:rPr lang="en-US" altLang="en-US" sz="1800"/>
              <a:t> in read only mode.  Select </a:t>
            </a:r>
            <a:r>
              <a:rPr lang="en-US" altLang="en-US" sz="1800" b="1"/>
              <a:t>File</a:t>
            </a:r>
            <a:r>
              <a:rPr lang="en-US" altLang="en-US" sz="1800"/>
              <a:t> … </a:t>
            </a:r>
            <a:r>
              <a:rPr lang="en-US" altLang="en-US" sz="1800" b="1"/>
              <a:t>Save As</a:t>
            </a:r>
            <a:r>
              <a:rPr lang="en-US" altLang="en-US" sz="1800"/>
              <a:t> … and name the file </a:t>
            </a:r>
            <a:r>
              <a:rPr lang="en-US" altLang="en-US" sz="1800" b="1"/>
              <a:t>{yourID}_137</a:t>
            </a:r>
            <a:r>
              <a:rPr lang="en-US" altLang="en-US" sz="1800"/>
              <a:t>.    Select to include the Class baseline.  Open the </a:t>
            </a:r>
            <a:r>
              <a:rPr lang="en-US" altLang="en-US" sz="1800" b="1"/>
              <a:t>SPREADVW</a:t>
            </a:r>
            <a:r>
              <a:rPr lang="en-US" altLang="en-US" sz="1800"/>
              <a:t> view.</a:t>
            </a:r>
            <a:endParaRPr lang="en-US" altLang="en-US" sz="1800" b="1"/>
          </a:p>
          <a:p>
            <a:endParaRPr lang="en-US" altLang="en-US" sz="1800"/>
          </a:p>
        </p:txBody>
      </p:sp>
    </p:spTree>
    <p:extLst>
      <p:ext uri="{BB962C8B-B14F-4D97-AF65-F5344CB8AC3E}">
        <p14:creationId xmlns:p14="http://schemas.microsoft.com/office/powerpoint/2010/main" val="18874132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86AD70-E6B4-461B-8945-B9BB3047083D}" type="slidenum">
              <a:rPr lang="en-US" altLang="en-US"/>
              <a:pPr/>
              <a:t>30</a:t>
            </a:fld>
            <a:endParaRPr lang="en-US" altLang="en-US"/>
          </a:p>
        </p:txBody>
      </p:sp>
      <p:sp>
        <p:nvSpPr>
          <p:cNvPr id="439298" name="Rectangle 2"/>
          <p:cNvSpPr>
            <a:spLocks noGrp="1" noRot="1" noChangeAspect="1" noChangeArrowheads="1" noTextEdit="1"/>
          </p:cNvSpPr>
          <p:nvPr>
            <p:ph type="sldImg"/>
          </p:nvPr>
        </p:nvSpPr>
        <p:spPr>
          <a:ln/>
        </p:spPr>
      </p:sp>
      <p:sp>
        <p:nvSpPr>
          <p:cNvPr id="439299" name="Rectangle 3"/>
          <p:cNvSpPr>
            <a:spLocks noGrp="1" noChangeArrowheads="1"/>
          </p:cNvSpPr>
          <p:nvPr>
            <p:ph type="body" idx="1"/>
          </p:nvPr>
        </p:nvSpPr>
        <p:spPr>
          <a:xfrm>
            <a:off x="914400" y="4343400"/>
            <a:ext cx="5029200" cy="4114800"/>
          </a:xfrm>
        </p:spPr>
        <p:txBody>
          <a:bodyPr/>
          <a:lstStyle/>
          <a:p>
            <a:r>
              <a:rPr lang="en-US" altLang="en-US" sz="1800"/>
              <a:t>Original Durations have been reduced. Why are the Early dates unchanged?</a:t>
            </a:r>
          </a:p>
          <a:p>
            <a:endParaRPr lang="en-US" altLang="en-US" sz="1800"/>
          </a:p>
          <a:p>
            <a:r>
              <a:rPr lang="en-US" altLang="en-US" sz="1800"/>
              <a:t>Answer -  of course - is that the Early Dates will not change until a time analysis is performed.</a:t>
            </a:r>
          </a:p>
          <a:p>
            <a:endParaRPr lang="en-US" altLang="en-US" sz="1800"/>
          </a:p>
        </p:txBody>
      </p:sp>
    </p:spTree>
    <p:extLst>
      <p:ext uri="{BB962C8B-B14F-4D97-AF65-F5344CB8AC3E}">
        <p14:creationId xmlns:p14="http://schemas.microsoft.com/office/powerpoint/2010/main" val="39804749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CC5312-31D5-4F03-A598-6F90CC054628}" type="slidenum">
              <a:rPr lang="en-US" altLang="en-US"/>
              <a:pPr/>
              <a:t>31</a:t>
            </a:fld>
            <a:endParaRPr lang="en-US" altLang="en-US"/>
          </a:p>
        </p:txBody>
      </p:sp>
      <p:sp>
        <p:nvSpPr>
          <p:cNvPr id="486402" name="Rectangle 2"/>
          <p:cNvSpPr>
            <a:spLocks noGrp="1" noRot="1" noChangeAspect="1" noChangeArrowheads="1" noTextEdit="1"/>
          </p:cNvSpPr>
          <p:nvPr>
            <p:ph type="sldImg"/>
          </p:nvPr>
        </p:nvSpPr>
        <p:spPr>
          <a:ln/>
        </p:spPr>
      </p:sp>
      <p:sp>
        <p:nvSpPr>
          <p:cNvPr id="486403" name="Rectangle 3"/>
          <p:cNvSpPr>
            <a:spLocks noGrp="1" noChangeArrowheads="1"/>
          </p:cNvSpPr>
          <p:nvPr>
            <p:ph type="body" idx="1"/>
          </p:nvPr>
        </p:nvSpPr>
        <p:spPr>
          <a:xfrm>
            <a:off x="914400" y="4343400"/>
            <a:ext cx="5029200" cy="4114800"/>
          </a:xfrm>
        </p:spPr>
        <p:txBody>
          <a:bodyPr/>
          <a:lstStyle/>
          <a:p>
            <a:pPr eaLnBrk="0" hangingPunct="0">
              <a:spcBef>
                <a:spcPct val="0"/>
              </a:spcBef>
            </a:pPr>
            <a:r>
              <a:rPr lang="en-US" altLang="en-US" sz="1800"/>
              <a:t>After running Time Analysis, the Early Finish Date (and Late Finish Date) for Activity 500 is 1/31/05 – it had been 3/28/05.  reflecting the 40d reduction in durations.</a:t>
            </a:r>
          </a:p>
          <a:p>
            <a:endParaRPr lang="en-US" altLang="en-US" sz="1800"/>
          </a:p>
        </p:txBody>
      </p:sp>
    </p:spTree>
    <p:extLst>
      <p:ext uri="{BB962C8B-B14F-4D97-AF65-F5344CB8AC3E}">
        <p14:creationId xmlns:p14="http://schemas.microsoft.com/office/powerpoint/2010/main" val="32966073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EBECF7-0009-4BF0-84AD-FC26EA70C5B5}" type="slidenum">
              <a:rPr lang="en-US" altLang="en-US"/>
              <a:pPr/>
              <a:t>32</a:t>
            </a:fld>
            <a:endParaRPr lang="en-US" altLang="en-US"/>
          </a:p>
        </p:txBody>
      </p:sp>
      <p:sp>
        <p:nvSpPr>
          <p:cNvPr id="498690" name="Rectangle 2"/>
          <p:cNvSpPr>
            <a:spLocks noGrp="1" noRot="1" noChangeAspect="1" noChangeArrowheads="1" noTextEdit="1"/>
          </p:cNvSpPr>
          <p:nvPr>
            <p:ph type="sldImg"/>
          </p:nvPr>
        </p:nvSpPr>
        <p:spPr>
          <a:ln/>
        </p:spPr>
      </p:sp>
      <p:sp>
        <p:nvSpPr>
          <p:cNvPr id="498691" name="Rectangle 3"/>
          <p:cNvSpPr>
            <a:spLocks noGrp="1" noChangeArrowheads="1"/>
          </p:cNvSpPr>
          <p:nvPr>
            <p:ph type="body" idx="1"/>
          </p:nvPr>
        </p:nvSpPr>
        <p:spPr>
          <a:xfrm>
            <a:off x="914400" y="4343400"/>
            <a:ext cx="5029200" cy="4114800"/>
          </a:xfrm>
        </p:spPr>
        <p:txBody>
          <a:bodyPr/>
          <a:lstStyle/>
          <a:p>
            <a:r>
              <a:rPr lang="en-US" altLang="en-US" sz="1800"/>
              <a:t>After we have done the Global edit – How could we get back to the original model?  </a:t>
            </a:r>
          </a:p>
          <a:p>
            <a:r>
              <a:rPr lang="en-US" altLang="en-US" sz="1800"/>
              <a:t>	Revert to last save</a:t>
            </a:r>
          </a:p>
          <a:p>
            <a:r>
              <a:rPr lang="en-US" altLang="en-US" sz="1800"/>
              <a:t>	Hand enter</a:t>
            </a:r>
          </a:p>
          <a:p>
            <a:r>
              <a:rPr lang="en-US" altLang="en-US" sz="1800"/>
              <a:t>	A modified Global Edit?</a:t>
            </a:r>
          </a:p>
          <a:p>
            <a:endParaRPr lang="en-US" altLang="en-US" sz="1800"/>
          </a:p>
        </p:txBody>
      </p:sp>
    </p:spTree>
    <p:extLst>
      <p:ext uri="{BB962C8B-B14F-4D97-AF65-F5344CB8AC3E}">
        <p14:creationId xmlns:p14="http://schemas.microsoft.com/office/powerpoint/2010/main" val="20696566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B9DAB2-C5EF-47F5-8193-5E954FD18B91}" type="slidenum">
              <a:rPr lang="en-US" altLang="en-US"/>
              <a:pPr/>
              <a:t>33</a:t>
            </a:fld>
            <a:endParaRPr lang="en-US" altLang="en-US"/>
          </a:p>
        </p:txBody>
      </p:sp>
      <p:sp>
        <p:nvSpPr>
          <p:cNvPr id="500738" name="Rectangle 2"/>
          <p:cNvSpPr>
            <a:spLocks noGrp="1" noRot="1" noChangeAspect="1" noChangeArrowheads="1" noTextEdit="1"/>
          </p:cNvSpPr>
          <p:nvPr>
            <p:ph type="sldImg"/>
          </p:nvPr>
        </p:nvSpPr>
        <p:spPr>
          <a:ln/>
        </p:spPr>
      </p:sp>
      <p:sp>
        <p:nvSpPr>
          <p:cNvPr id="500739" name="Rectangle 3"/>
          <p:cNvSpPr>
            <a:spLocks noGrp="1" noChangeArrowheads="1"/>
          </p:cNvSpPr>
          <p:nvPr>
            <p:ph type="body" idx="1"/>
          </p:nvPr>
        </p:nvSpPr>
        <p:spPr>
          <a:xfrm>
            <a:off x="914400" y="4343400"/>
            <a:ext cx="5029200" cy="4114800"/>
          </a:xfrm>
        </p:spPr>
        <p:txBody>
          <a:bodyPr/>
          <a:lstStyle/>
          <a:p>
            <a:r>
              <a:rPr lang="en-US" altLang="en-US" sz="1800"/>
              <a:t>An easy solution would be to modify the last global edit to change the “-” to “+” and Apply.</a:t>
            </a:r>
          </a:p>
          <a:p>
            <a:endParaRPr lang="en-US" altLang="en-US" sz="1800"/>
          </a:p>
          <a:p>
            <a:r>
              <a:rPr lang="en-US" altLang="en-US" sz="1800"/>
              <a:t>Personally, I would likely have recommended storing the duration in another field before the Global edit.  Could even have captured the duration in a Baseline duration column.</a:t>
            </a:r>
            <a:endParaRPr lang="en-US" altLang="en-US" sz="1800" b="1"/>
          </a:p>
          <a:p>
            <a:endParaRPr lang="en-US" altLang="en-US" sz="1800"/>
          </a:p>
        </p:txBody>
      </p:sp>
    </p:spTree>
    <p:extLst>
      <p:ext uri="{BB962C8B-B14F-4D97-AF65-F5344CB8AC3E}">
        <p14:creationId xmlns:p14="http://schemas.microsoft.com/office/powerpoint/2010/main" val="255435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FE0E71-CEAE-457A-8AE2-616842854A52}" type="slidenum">
              <a:rPr lang="en-US" altLang="en-US"/>
              <a:pPr/>
              <a:t>34</a:t>
            </a:fld>
            <a:endParaRPr lang="en-US" altLang="en-US"/>
          </a:p>
        </p:txBody>
      </p:sp>
      <p:sp>
        <p:nvSpPr>
          <p:cNvPr id="506882" name="Rectangle 2"/>
          <p:cNvSpPr>
            <a:spLocks noGrp="1" noRot="1" noChangeAspect="1" noChangeArrowheads="1" noTextEdit="1"/>
          </p:cNvSpPr>
          <p:nvPr>
            <p:ph type="sldImg"/>
          </p:nvPr>
        </p:nvSpPr>
        <p:spPr>
          <a:ln/>
        </p:spPr>
      </p:sp>
      <p:sp>
        <p:nvSpPr>
          <p:cNvPr id="506883" name="Rectangle 3"/>
          <p:cNvSpPr>
            <a:spLocks noGrp="1" noChangeArrowheads="1"/>
          </p:cNvSpPr>
          <p:nvPr>
            <p:ph type="body" idx="1"/>
          </p:nvPr>
        </p:nvSpPr>
        <p:spPr>
          <a:xfrm>
            <a:off x="914400" y="4343400"/>
            <a:ext cx="5029200" cy="4114800"/>
          </a:xfrm>
        </p:spPr>
        <p:txBody>
          <a:bodyPr/>
          <a:lstStyle/>
          <a:p>
            <a:r>
              <a:rPr lang="en-US" altLang="en-US" sz="1800"/>
              <a:t>Batch Global edits allow a user to easily to execute a collection of Global Edits in a specified order.</a:t>
            </a:r>
          </a:p>
          <a:p>
            <a:endParaRPr lang="en-US" altLang="en-US" sz="1800"/>
          </a:p>
          <a:p>
            <a:r>
              <a:rPr lang="en-US" altLang="en-US" sz="1800"/>
              <a:t>We can demonstrate that by </a:t>
            </a:r>
          </a:p>
          <a:p>
            <a:r>
              <a:rPr lang="en-US" altLang="en-US" sz="1800"/>
              <a:t>	- making another copy of the start project </a:t>
            </a:r>
            <a:r>
              <a:rPr lang="en-US" altLang="en-US" sz="1800" b="1"/>
              <a:t>TRAIN_137</a:t>
            </a:r>
          </a:p>
          <a:p>
            <a:r>
              <a:rPr lang="en-US" altLang="en-US" sz="1800"/>
              <a:t>	- Renaming to </a:t>
            </a:r>
            <a:r>
              <a:rPr lang="en-US" altLang="en-US" sz="1800" b="1"/>
              <a:t>{yourID}_137a</a:t>
            </a:r>
          </a:p>
          <a:p>
            <a:r>
              <a:rPr lang="en-US" altLang="en-US" sz="1800"/>
              <a:t>	- Setting a Batch Global Edit to execute the Global Edits we defined earlier</a:t>
            </a:r>
          </a:p>
          <a:p>
            <a:r>
              <a:rPr lang="en-US" altLang="en-US" sz="1800"/>
              <a:t>	- executing the Batch Global Edit</a:t>
            </a:r>
          </a:p>
          <a:p>
            <a:endParaRPr lang="en-US" altLang="en-US" sz="1800"/>
          </a:p>
        </p:txBody>
      </p:sp>
    </p:spTree>
    <p:extLst>
      <p:ext uri="{BB962C8B-B14F-4D97-AF65-F5344CB8AC3E}">
        <p14:creationId xmlns:p14="http://schemas.microsoft.com/office/powerpoint/2010/main" val="16531464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D472AA-B619-4968-9B32-8F603D375052}" type="slidenum">
              <a:rPr lang="en-US" altLang="en-US"/>
              <a:pPr/>
              <a:t>35</a:t>
            </a:fld>
            <a:endParaRPr lang="en-US" altLang="en-US"/>
          </a:p>
        </p:txBody>
      </p:sp>
      <p:sp>
        <p:nvSpPr>
          <p:cNvPr id="508930" name="Rectangle 2"/>
          <p:cNvSpPr>
            <a:spLocks noGrp="1" noRot="1" noChangeAspect="1" noChangeArrowheads="1" noTextEdit="1"/>
          </p:cNvSpPr>
          <p:nvPr>
            <p:ph type="sldImg"/>
          </p:nvPr>
        </p:nvSpPr>
        <p:spPr>
          <a:ln/>
        </p:spPr>
      </p:sp>
      <p:sp>
        <p:nvSpPr>
          <p:cNvPr id="508931" name="Rectangle 3"/>
          <p:cNvSpPr>
            <a:spLocks noGrp="1" noChangeArrowheads="1"/>
          </p:cNvSpPr>
          <p:nvPr>
            <p:ph type="body" idx="1"/>
          </p:nvPr>
        </p:nvSpPr>
        <p:spPr>
          <a:xfrm>
            <a:off x="914400" y="4343400"/>
            <a:ext cx="5029200" cy="4114800"/>
          </a:xfrm>
        </p:spPr>
        <p:txBody>
          <a:bodyPr/>
          <a:lstStyle/>
          <a:p>
            <a:pPr eaLnBrk="0" hangingPunct="0">
              <a:spcBef>
                <a:spcPct val="0"/>
              </a:spcBef>
            </a:pPr>
            <a:r>
              <a:rPr lang="en-US" altLang="en-US" sz="1800" dirty="0"/>
              <a:t>Open the SPREADVW and insert the “User Character 4” Field.</a:t>
            </a:r>
          </a:p>
          <a:p>
            <a:pPr eaLnBrk="0" hangingPunct="0">
              <a:spcBef>
                <a:spcPct val="0"/>
              </a:spcBef>
            </a:pPr>
            <a:r>
              <a:rPr lang="en-US" altLang="en-US" sz="1800" dirty="0"/>
              <a:t>Select </a:t>
            </a:r>
            <a:r>
              <a:rPr lang="en-US" altLang="en-US" sz="1800" b="1" dirty="0"/>
              <a:t>Tools </a:t>
            </a:r>
            <a:r>
              <a:rPr lang="en-US" altLang="en-US" sz="1800" b="0" dirty="0"/>
              <a:t>(ribbon) </a:t>
            </a:r>
            <a:r>
              <a:rPr lang="en-US" altLang="en-US" sz="1800" dirty="0"/>
              <a:t>… </a:t>
            </a:r>
            <a:r>
              <a:rPr lang="en-US" altLang="en-US" sz="1800" b="1" dirty="0"/>
              <a:t>Batch Global Edit</a:t>
            </a:r>
            <a:r>
              <a:rPr lang="en-US" altLang="en-US" sz="1800" dirty="0"/>
              <a:t>.</a:t>
            </a:r>
          </a:p>
          <a:p>
            <a:endParaRPr lang="en-US" altLang="en-US" sz="1800" dirty="0"/>
          </a:p>
        </p:txBody>
      </p:sp>
    </p:spTree>
    <p:extLst>
      <p:ext uri="{BB962C8B-B14F-4D97-AF65-F5344CB8AC3E}">
        <p14:creationId xmlns:p14="http://schemas.microsoft.com/office/powerpoint/2010/main" val="21569521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94132C-61A5-4BDD-9BFE-D1C979651B8E}" type="slidenum">
              <a:rPr lang="en-US" altLang="en-US"/>
              <a:pPr/>
              <a:t>36</a:t>
            </a:fld>
            <a:endParaRPr lang="en-US" altLang="en-US"/>
          </a:p>
        </p:txBody>
      </p:sp>
      <p:sp>
        <p:nvSpPr>
          <p:cNvPr id="510978" name="Rectangle 2"/>
          <p:cNvSpPr>
            <a:spLocks noGrp="1" noRot="1" noChangeAspect="1" noChangeArrowheads="1" noTextEdit="1"/>
          </p:cNvSpPr>
          <p:nvPr>
            <p:ph type="sldImg"/>
          </p:nvPr>
        </p:nvSpPr>
        <p:spPr>
          <a:ln/>
        </p:spPr>
      </p:sp>
      <p:sp>
        <p:nvSpPr>
          <p:cNvPr id="510979" name="Rectangle 3"/>
          <p:cNvSpPr>
            <a:spLocks noGrp="1" noChangeArrowheads="1"/>
          </p:cNvSpPr>
          <p:nvPr>
            <p:ph type="body" idx="1"/>
          </p:nvPr>
        </p:nvSpPr>
        <p:spPr>
          <a:xfrm>
            <a:off x="914400" y="4343400"/>
            <a:ext cx="5029200" cy="4114800"/>
          </a:xfrm>
        </p:spPr>
        <p:txBody>
          <a:bodyPr/>
          <a:lstStyle/>
          <a:p>
            <a:pPr eaLnBrk="0" hangingPunct="0">
              <a:spcBef>
                <a:spcPct val="0"/>
              </a:spcBef>
            </a:pPr>
            <a:r>
              <a:rPr lang="en-US" altLang="en-US" sz="1800"/>
              <a:t>From the Batch Global Edit we could execute any of the previously defined BGE’s that we had access to.  Instead we select the </a:t>
            </a:r>
            <a:r>
              <a:rPr lang="en-US" altLang="en-US" sz="1800" b="1"/>
              <a:t>New</a:t>
            </a:r>
            <a:r>
              <a:rPr lang="en-US" altLang="en-US" sz="1800"/>
              <a:t> button to prepare a new BGE.</a:t>
            </a:r>
          </a:p>
          <a:p>
            <a:endParaRPr lang="en-US" altLang="en-US" sz="1800"/>
          </a:p>
        </p:txBody>
      </p:sp>
    </p:spTree>
    <p:extLst>
      <p:ext uri="{BB962C8B-B14F-4D97-AF65-F5344CB8AC3E}">
        <p14:creationId xmlns:p14="http://schemas.microsoft.com/office/powerpoint/2010/main" val="42118334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DAB40E-C4F8-456B-A55E-9AA93570D916}" type="slidenum">
              <a:rPr lang="en-US" altLang="en-US"/>
              <a:pPr/>
              <a:t>37</a:t>
            </a:fld>
            <a:endParaRPr lang="en-US" altLang="en-US"/>
          </a:p>
        </p:txBody>
      </p:sp>
      <p:sp>
        <p:nvSpPr>
          <p:cNvPr id="516098" name="Rectangle 2"/>
          <p:cNvSpPr>
            <a:spLocks noGrp="1" noRot="1" noChangeAspect="1" noChangeArrowheads="1" noTextEdit="1"/>
          </p:cNvSpPr>
          <p:nvPr>
            <p:ph type="sldImg"/>
          </p:nvPr>
        </p:nvSpPr>
        <p:spPr>
          <a:ln/>
        </p:spPr>
      </p:sp>
      <p:sp>
        <p:nvSpPr>
          <p:cNvPr id="516099" name="Rectangle 3"/>
          <p:cNvSpPr>
            <a:spLocks noGrp="1" noChangeArrowheads="1"/>
          </p:cNvSpPr>
          <p:nvPr>
            <p:ph type="body" idx="1"/>
          </p:nvPr>
        </p:nvSpPr>
        <p:spPr>
          <a:xfrm>
            <a:off x="914400" y="4343400"/>
            <a:ext cx="5029200" cy="4114800"/>
          </a:xfrm>
        </p:spPr>
        <p:txBody>
          <a:bodyPr/>
          <a:lstStyle/>
          <a:p>
            <a:r>
              <a:rPr lang="en-US" altLang="en-US" sz="1800" dirty="0"/>
              <a:t>Give the batch the name </a:t>
            </a:r>
            <a:r>
              <a:rPr lang="en-US" altLang="en-US" sz="1800" b="1" dirty="0"/>
              <a:t>{</a:t>
            </a:r>
            <a:r>
              <a:rPr lang="en-US" altLang="en-US" sz="1800" b="1" dirty="0" err="1"/>
              <a:t>yourID</a:t>
            </a:r>
            <a:r>
              <a:rPr lang="en-US" altLang="en-US" sz="1800" b="1" dirty="0"/>
              <a:t>}_</a:t>
            </a:r>
            <a:r>
              <a:rPr lang="en-US" altLang="en-US" sz="1800" b="1" dirty="0" err="1"/>
              <a:t>Activ_Fixes</a:t>
            </a:r>
            <a:r>
              <a:rPr lang="en-US" altLang="en-US" sz="1800" dirty="0"/>
              <a:t>. From the Available Global Edit list select the required Global Edits for the Batch. Use Arrows in the center to move (or remove) the Global Edits into the Batch. Often order is important.  It is executed from top to bottom.</a:t>
            </a:r>
          </a:p>
          <a:p>
            <a:r>
              <a:rPr lang="en-US" altLang="en-US" sz="1800" dirty="0"/>
              <a:t>The user can use the arrows on right side to rearrange the Global Edits until they are in the desired sequence.</a:t>
            </a:r>
          </a:p>
          <a:p>
            <a:r>
              <a:rPr lang="en-US" altLang="en-US" sz="1800" dirty="0"/>
              <a:t>Users can use the “Access Control” button to give others access to their Batch Global Edits.</a:t>
            </a:r>
            <a:endParaRPr lang="en-US" altLang="en-US" sz="1800" b="1" dirty="0"/>
          </a:p>
          <a:p>
            <a:endParaRPr lang="en-US" altLang="en-US" sz="1800" dirty="0"/>
          </a:p>
        </p:txBody>
      </p:sp>
    </p:spTree>
    <p:extLst>
      <p:ext uri="{BB962C8B-B14F-4D97-AF65-F5344CB8AC3E}">
        <p14:creationId xmlns:p14="http://schemas.microsoft.com/office/powerpoint/2010/main" val="4734762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523A97-64F9-443F-A028-950EBA492392}" type="slidenum">
              <a:rPr lang="en-US" altLang="en-US"/>
              <a:pPr/>
              <a:t>38</a:t>
            </a:fld>
            <a:endParaRPr lang="en-US" altLang="en-US"/>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a:xfrm>
            <a:off x="914400" y="4343400"/>
            <a:ext cx="5029200" cy="4114800"/>
          </a:xfrm>
        </p:spPr>
        <p:txBody>
          <a:bodyPr/>
          <a:lstStyle/>
          <a:p>
            <a:pPr eaLnBrk="0" hangingPunct="0">
              <a:spcBef>
                <a:spcPct val="0"/>
              </a:spcBef>
            </a:pPr>
            <a:r>
              <a:rPr lang="en-US" altLang="en-US" sz="1800"/>
              <a:t>Apply the Batch. Batch Global Edits are saved in OPP, just like Global Edits themselves they are always available to the person that has created the Batch.  They are only available to others</a:t>
            </a:r>
          </a:p>
          <a:p>
            <a:endParaRPr lang="en-US" altLang="en-US" sz="1800"/>
          </a:p>
        </p:txBody>
      </p:sp>
    </p:spTree>
    <p:extLst>
      <p:ext uri="{BB962C8B-B14F-4D97-AF65-F5344CB8AC3E}">
        <p14:creationId xmlns:p14="http://schemas.microsoft.com/office/powerpoint/2010/main" val="15439490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6A5597-2BD3-4AAA-BDC1-F7BE09E3E0EA}" type="slidenum">
              <a:rPr lang="en-US" altLang="en-US"/>
              <a:pPr/>
              <a:t>39</a:t>
            </a:fld>
            <a:endParaRPr lang="en-US" altLang="en-US"/>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a:xfrm>
            <a:off x="914400" y="4343400"/>
            <a:ext cx="5029200" cy="4114800"/>
          </a:xfrm>
        </p:spPr>
        <p:txBody>
          <a:bodyPr/>
          <a:lstStyle/>
          <a:p>
            <a:r>
              <a:rPr lang="en-US" altLang="en-US" sz="1800" dirty="0"/>
              <a:t>The three Global Edits were executed. Remember that we had “edited” the &lt;</a:t>
            </a:r>
            <a:r>
              <a:rPr lang="en-US" altLang="en-US" sz="1800" dirty="0" err="1"/>
              <a:t>userid</a:t>
            </a:r>
            <a:r>
              <a:rPr lang="en-US" altLang="en-US" sz="1800" dirty="0"/>
              <a:t>&gt;_Reduce_Dur_by_10 to add 10d to the duration instead of the original purpose of the global edit (to </a:t>
            </a:r>
            <a:r>
              <a:rPr lang="en-US" altLang="en-US" sz="1800" dirty="0" err="1"/>
              <a:t>subract</a:t>
            </a:r>
            <a:r>
              <a:rPr lang="en-US" altLang="en-US" sz="1800" dirty="0"/>
              <a:t> 10d from the original duration of tasks with 0 float).</a:t>
            </a:r>
          </a:p>
          <a:p>
            <a:endParaRPr lang="en-US" altLang="en-US" sz="1800" dirty="0"/>
          </a:p>
          <a:p>
            <a:r>
              <a:rPr lang="en-US" altLang="en-US" sz="1800" dirty="0"/>
              <a:t>Be careful. Some Batches will need to be executed in specific order. For example, you plan to move Target Dates two weeks to the right then Update a User Character field with a flag for every Target Start later than a specific Date. You would need to run these two in a set order to obtain the desired results. </a:t>
            </a:r>
          </a:p>
          <a:p>
            <a:endParaRPr lang="en-US" altLang="en-US" sz="1800" dirty="0"/>
          </a:p>
        </p:txBody>
      </p:sp>
    </p:spTree>
    <p:extLst>
      <p:ext uri="{BB962C8B-B14F-4D97-AF65-F5344CB8AC3E}">
        <p14:creationId xmlns:p14="http://schemas.microsoft.com/office/powerpoint/2010/main" val="175299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354AE7-0DC0-463F-A983-E9D55D5AA929}" type="slidenum">
              <a:rPr lang="en-US" altLang="en-US"/>
              <a:pPr/>
              <a:t>4</a:t>
            </a:fld>
            <a:endParaRPr lang="en-US" altLang="en-US"/>
          </a:p>
        </p:txBody>
      </p:sp>
      <p:sp>
        <p:nvSpPr>
          <p:cNvPr id="394242" name="Rectangle 2"/>
          <p:cNvSpPr>
            <a:spLocks noGrp="1" noRot="1" noChangeAspect="1" noChangeArrowheads="1" noTextEdit="1"/>
          </p:cNvSpPr>
          <p:nvPr>
            <p:ph type="sldImg"/>
          </p:nvPr>
        </p:nvSpPr>
        <p:spPr>
          <a:ln/>
        </p:spPr>
      </p:sp>
      <p:sp>
        <p:nvSpPr>
          <p:cNvPr id="394243" name="Rectangle 3"/>
          <p:cNvSpPr>
            <a:spLocks noGrp="1" noChangeArrowheads="1"/>
          </p:cNvSpPr>
          <p:nvPr>
            <p:ph type="body" idx="1"/>
          </p:nvPr>
        </p:nvSpPr>
        <p:spPr>
          <a:xfrm>
            <a:off x="914400" y="4343400"/>
            <a:ext cx="5029200" cy="4114800"/>
          </a:xfrm>
        </p:spPr>
        <p:txBody>
          <a:bodyPr/>
          <a:lstStyle/>
          <a:p>
            <a:pPr eaLnBrk="0" hangingPunct="0">
              <a:spcBef>
                <a:spcPct val="0"/>
              </a:spcBef>
            </a:pPr>
            <a:r>
              <a:rPr lang="en-US" altLang="en-US" sz="1800"/>
              <a:t>A good way to illustrate what a Global Edit can do lets look at creating and applying one.  In this example, we are interested in creating a Global Edit that will move the information contained in the Activity Description field into User Character Field 4.  In the example I have inserted both fields into this view.  Notice Activity Descriptions are things like “Task 1”, “Task 2” and “Child 1”. Point out that User Character Field 4 is empty.</a:t>
            </a:r>
          </a:p>
          <a:p>
            <a:endParaRPr lang="en-US" altLang="en-US" sz="1800"/>
          </a:p>
        </p:txBody>
      </p:sp>
    </p:spTree>
    <p:extLst>
      <p:ext uri="{BB962C8B-B14F-4D97-AF65-F5344CB8AC3E}">
        <p14:creationId xmlns:p14="http://schemas.microsoft.com/office/powerpoint/2010/main" val="22229218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68DF6E-CC69-4F32-82CB-DD1CBFABEE1B}" type="slidenum">
              <a:rPr lang="en-US" altLang="en-US"/>
              <a:pPr/>
              <a:t>40</a:t>
            </a:fld>
            <a:endParaRPr lang="en-US" altLang="en-US"/>
          </a:p>
        </p:txBody>
      </p:sp>
      <p:sp>
        <p:nvSpPr>
          <p:cNvPr id="522242" name="Rectangle 2"/>
          <p:cNvSpPr>
            <a:spLocks noGrp="1" noRot="1" noChangeAspect="1" noChangeArrowheads="1" noTextEdit="1"/>
          </p:cNvSpPr>
          <p:nvPr>
            <p:ph type="sldImg"/>
          </p:nvPr>
        </p:nvSpPr>
        <p:spPr>
          <a:ln/>
        </p:spPr>
      </p:sp>
      <p:sp>
        <p:nvSpPr>
          <p:cNvPr id="522243"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1404791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0DA58B-2CC0-4C95-9A48-52452E361852}" type="slidenum">
              <a:rPr lang="en-US" altLang="en-US"/>
              <a:pPr/>
              <a:t>41</a:t>
            </a:fld>
            <a:endParaRPr lang="en-US" altLang="en-US"/>
          </a:p>
        </p:txBody>
      </p:sp>
      <p:sp>
        <p:nvSpPr>
          <p:cNvPr id="529410" name="Rectangle 2"/>
          <p:cNvSpPr>
            <a:spLocks noGrp="1" noRot="1" noChangeAspect="1" noChangeArrowheads="1" noTextEdit="1"/>
          </p:cNvSpPr>
          <p:nvPr>
            <p:ph type="sldImg"/>
          </p:nvPr>
        </p:nvSpPr>
        <p:spPr>
          <a:ln/>
        </p:spPr>
      </p:sp>
      <p:sp>
        <p:nvSpPr>
          <p:cNvPr id="529411" name="Rectangle 3"/>
          <p:cNvSpPr>
            <a:spLocks noGrp="1" noChangeArrowheads="1"/>
          </p:cNvSpPr>
          <p:nvPr>
            <p:ph type="body" idx="1"/>
          </p:nvPr>
        </p:nvSpPr>
        <p:spPr>
          <a:xfrm>
            <a:off x="914400" y="4343400"/>
            <a:ext cx="5029200" cy="4114800"/>
          </a:xfrm>
        </p:spPr>
        <p:txBody>
          <a:bodyPr/>
          <a:lstStyle/>
          <a:p>
            <a:endParaRPr lang="en-US" altLang="en-US"/>
          </a:p>
        </p:txBody>
      </p:sp>
    </p:spTree>
    <p:extLst>
      <p:ext uri="{BB962C8B-B14F-4D97-AF65-F5344CB8AC3E}">
        <p14:creationId xmlns:p14="http://schemas.microsoft.com/office/powerpoint/2010/main" val="14630820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22DBDB-67C5-48DB-BC19-13E90DBE245A}" type="slidenum">
              <a:rPr lang="en-US" altLang="en-US"/>
              <a:pPr/>
              <a:t>42</a:t>
            </a:fld>
            <a:endParaRPr lang="en-US" altLang="en-US"/>
          </a:p>
        </p:txBody>
      </p:sp>
      <p:sp>
        <p:nvSpPr>
          <p:cNvPr id="531458" name="Rectangle 2"/>
          <p:cNvSpPr>
            <a:spLocks noGrp="1" noRot="1" noChangeAspect="1" noChangeArrowheads="1" noTextEdit="1"/>
          </p:cNvSpPr>
          <p:nvPr>
            <p:ph type="sldImg"/>
          </p:nvPr>
        </p:nvSpPr>
        <p:spPr>
          <a:ln/>
        </p:spPr>
      </p:sp>
      <p:sp>
        <p:nvSpPr>
          <p:cNvPr id="531459" name="Rectangle 3"/>
          <p:cNvSpPr>
            <a:spLocks noGrp="1" noChangeArrowheads="1"/>
          </p:cNvSpPr>
          <p:nvPr>
            <p:ph type="body" idx="1"/>
          </p:nvPr>
        </p:nvSpPr>
        <p:spPr>
          <a:xfrm>
            <a:off x="914400" y="4343400"/>
            <a:ext cx="5029200" cy="4114800"/>
          </a:xfrm>
        </p:spPr>
        <p:txBody>
          <a:bodyPr/>
          <a:lstStyle/>
          <a:p>
            <a:pPr eaLnBrk="0" hangingPunct="0">
              <a:spcBef>
                <a:spcPct val="0"/>
              </a:spcBef>
            </a:pPr>
            <a:r>
              <a:rPr lang="en-US" altLang="en-US" sz="1800"/>
              <a:t>Using a white board or OPP have the class provide you with the input to create the items on this slide.</a:t>
            </a:r>
            <a:endParaRPr lang="en-US" altLang="en-US" sz="1800" b="1"/>
          </a:p>
          <a:p>
            <a:endParaRPr lang="en-US" altLang="en-US" sz="1800"/>
          </a:p>
        </p:txBody>
      </p:sp>
    </p:spTree>
    <p:extLst>
      <p:ext uri="{BB962C8B-B14F-4D97-AF65-F5344CB8AC3E}">
        <p14:creationId xmlns:p14="http://schemas.microsoft.com/office/powerpoint/2010/main" val="14235335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C4FA27-EBE2-4CBE-AC4F-B70D1720586A}" type="slidenum">
              <a:rPr lang="en-US" altLang="en-US"/>
              <a:pPr/>
              <a:t>43</a:t>
            </a:fld>
            <a:endParaRPr lang="en-US" altLang="en-US"/>
          </a:p>
        </p:txBody>
      </p:sp>
      <p:sp>
        <p:nvSpPr>
          <p:cNvPr id="537602" name="Rectangle 2"/>
          <p:cNvSpPr>
            <a:spLocks noGrp="1" noRot="1" noChangeAspect="1" noChangeArrowheads="1" noTextEdit="1"/>
          </p:cNvSpPr>
          <p:nvPr>
            <p:ph type="sldImg"/>
          </p:nvPr>
        </p:nvSpPr>
        <p:spPr>
          <a:xfrm>
            <a:off x="1147763" y="685800"/>
            <a:ext cx="4567237" cy="3427413"/>
          </a:xfrm>
          <a:ln/>
        </p:spPr>
      </p:sp>
      <p:sp>
        <p:nvSpPr>
          <p:cNvPr id="537603" name="Rectangle 3"/>
          <p:cNvSpPr>
            <a:spLocks noGrp="1" noChangeArrowheads="1"/>
          </p:cNvSpPr>
          <p:nvPr>
            <p:ph type="body" idx="1"/>
          </p:nvPr>
        </p:nvSpPr>
        <p:spPr>
          <a:xfrm>
            <a:off x="914400" y="4341813"/>
            <a:ext cx="5029200" cy="4116387"/>
          </a:xfrm>
        </p:spPr>
        <p:txBody>
          <a:bodyPr/>
          <a:lstStyle/>
          <a:p>
            <a:endParaRPr lang="en-US" altLang="en-US"/>
          </a:p>
        </p:txBody>
      </p:sp>
    </p:spTree>
    <p:extLst>
      <p:ext uri="{BB962C8B-B14F-4D97-AF65-F5344CB8AC3E}">
        <p14:creationId xmlns:p14="http://schemas.microsoft.com/office/powerpoint/2010/main" val="906159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5416B1-6E7B-4654-8B68-860FDA095932}" type="slidenum">
              <a:rPr lang="en-US" altLang="en-US"/>
              <a:pPr/>
              <a:t>5</a:t>
            </a:fld>
            <a:endParaRPr lang="en-US" altLang="en-US"/>
          </a:p>
        </p:txBody>
      </p:sp>
      <p:sp>
        <p:nvSpPr>
          <p:cNvPr id="396290" name="Rectangle 2"/>
          <p:cNvSpPr>
            <a:spLocks noGrp="1" noRot="1" noChangeAspect="1" noChangeArrowheads="1" noTextEdit="1"/>
          </p:cNvSpPr>
          <p:nvPr>
            <p:ph type="sldImg"/>
          </p:nvPr>
        </p:nvSpPr>
        <p:spPr>
          <a:ln/>
        </p:spPr>
      </p:sp>
      <p:sp>
        <p:nvSpPr>
          <p:cNvPr id="396291" name="Rectangle 3"/>
          <p:cNvSpPr>
            <a:spLocks noGrp="1" noChangeArrowheads="1"/>
          </p:cNvSpPr>
          <p:nvPr>
            <p:ph type="body" idx="1"/>
          </p:nvPr>
        </p:nvSpPr>
        <p:spPr>
          <a:xfrm>
            <a:off x="914400" y="4343400"/>
            <a:ext cx="5029200" cy="4114800"/>
          </a:xfrm>
        </p:spPr>
        <p:txBody>
          <a:bodyPr/>
          <a:lstStyle/>
          <a:p>
            <a:r>
              <a:rPr lang="en-US" altLang="en-US" sz="1800"/>
              <a:t>It’s a good practice to save or backup files before making major changes to projects.  Some Global Edits could be potentially irreversible, some are not.</a:t>
            </a:r>
          </a:p>
          <a:p>
            <a:endParaRPr lang="en-US" altLang="en-US" sz="1800"/>
          </a:p>
          <a:p>
            <a:r>
              <a:rPr lang="en-US" altLang="en-US" sz="1800"/>
              <a:t>Reversible – Add 5 days to each Original Duration (you could run a Global Edit removing ( – 5d) those days.</a:t>
            </a:r>
          </a:p>
          <a:p>
            <a:endParaRPr lang="en-US" altLang="en-US" sz="1800"/>
          </a:p>
          <a:p>
            <a:r>
              <a:rPr lang="en-US" altLang="en-US" sz="1800"/>
              <a:t>Non Reversible -  Remove the first 8 Characters of the Activity Description.</a:t>
            </a:r>
          </a:p>
          <a:p>
            <a:endParaRPr lang="en-US" altLang="en-US" sz="1800"/>
          </a:p>
        </p:txBody>
      </p:sp>
    </p:spTree>
    <p:extLst>
      <p:ext uri="{BB962C8B-B14F-4D97-AF65-F5344CB8AC3E}">
        <p14:creationId xmlns:p14="http://schemas.microsoft.com/office/powerpoint/2010/main" val="1420355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F0BF8A-A186-4BFA-9BC2-37B0D0FC8BFC}" type="slidenum">
              <a:rPr lang="en-US" altLang="en-US"/>
              <a:pPr/>
              <a:t>6</a:t>
            </a:fld>
            <a:endParaRPr lang="en-US" altLang="en-US"/>
          </a:p>
        </p:txBody>
      </p:sp>
      <p:sp>
        <p:nvSpPr>
          <p:cNvPr id="452610" name="Rectangle 2"/>
          <p:cNvSpPr>
            <a:spLocks noGrp="1" noRot="1" noChangeAspect="1" noChangeArrowheads="1" noTextEdit="1"/>
          </p:cNvSpPr>
          <p:nvPr>
            <p:ph type="sldImg"/>
          </p:nvPr>
        </p:nvSpPr>
        <p:spPr>
          <a:ln/>
        </p:spPr>
      </p:sp>
      <p:sp>
        <p:nvSpPr>
          <p:cNvPr id="452611" name="Rectangle 3"/>
          <p:cNvSpPr>
            <a:spLocks noGrp="1" noChangeArrowheads="1"/>
          </p:cNvSpPr>
          <p:nvPr>
            <p:ph type="body" idx="1"/>
          </p:nvPr>
        </p:nvSpPr>
        <p:spPr>
          <a:xfrm>
            <a:off x="914400" y="4343400"/>
            <a:ext cx="5029200" cy="4114800"/>
          </a:xfrm>
        </p:spPr>
        <p:txBody>
          <a:bodyPr/>
          <a:lstStyle/>
          <a:p>
            <a:pPr eaLnBrk="0" hangingPunct="0">
              <a:spcBef>
                <a:spcPct val="0"/>
              </a:spcBef>
            </a:pPr>
            <a:r>
              <a:rPr lang="en-US" altLang="en-US" sz="1800" dirty="0"/>
              <a:t>Show where the Global Edit function is located.</a:t>
            </a:r>
          </a:p>
          <a:p>
            <a:endParaRPr lang="en-US" altLang="en-US" sz="1800" dirty="0"/>
          </a:p>
        </p:txBody>
      </p:sp>
    </p:spTree>
    <p:extLst>
      <p:ext uri="{BB962C8B-B14F-4D97-AF65-F5344CB8AC3E}">
        <p14:creationId xmlns:p14="http://schemas.microsoft.com/office/powerpoint/2010/main" val="1830367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B0E15C-9FBA-47CE-B98A-24A4214E7CC4}" type="slidenum">
              <a:rPr lang="en-US" altLang="en-US"/>
              <a:pPr/>
              <a:t>7</a:t>
            </a:fld>
            <a:endParaRPr lang="en-US" altLang="en-US"/>
          </a:p>
        </p:txBody>
      </p:sp>
      <p:sp>
        <p:nvSpPr>
          <p:cNvPr id="398338" name="Rectangle 2"/>
          <p:cNvSpPr>
            <a:spLocks noGrp="1" noRot="1" noChangeAspect="1" noChangeArrowheads="1" noTextEdit="1"/>
          </p:cNvSpPr>
          <p:nvPr>
            <p:ph type="sldImg"/>
          </p:nvPr>
        </p:nvSpPr>
        <p:spPr>
          <a:ln/>
        </p:spPr>
      </p:sp>
      <p:sp>
        <p:nvSpPr>
          <p:cNvPr id="398339" name="Rectangle 3"/>
          <p:cNvSpPr>
            <a:spLocks noGrp="1" noChangeArrowheads="1"/>
          </p:cNvSpPr>
          <p:nvPr>
            <p:ph type="body" idx="1"/>
          </p:nvPr>
        </p:nvSpPr>
        <p:spPr>
          <a:xfrm>
            <a:off x="914400" y="4343400"/>
            <a:ext cx="5029200" cy="4114800"/>
          </a:xfrm>
        </p:spPr>
        <p:txBody>
          <a:bodyPr/>
          <a:lstStyle/>
          <a:p>
            <a:r>
              <a:rPr lang="en-US" altLang="en-US" sz="1800"/>
              <a:t>The Global Edit Dialog Box.  The User must indicate what table will be updated.  In most cases, the Global Edit will apply to the Activity table.  In this example the Activity Description and User Character Field 4 reside in that table.</a:t>
            </a:r>
          </a:p>
          <a:p>
            <a:r>
              <a:rPr lang="en-US" altLang="en-US" sz="1800"/>
              <a:t>We intend to create a new global Edit so select “New”.  Notice the user can Edit, Delete or Copy any Global Edits associated with this Project. </a:t>
            </a:r>
          </a:p>
          <a:p>
            <a:endParaRPr lang="en-US" altLang="en-US" sz="1800"/>
          </a:p>
        </p:txBody>
      </p:sp>
    </p:spTree>
    <p:extLst>
      <p:ext uri="{BB962C8B-B14F-4D97-AF65-F5344CB8AC3E}">
        <p14:creationId xmlns:p14="http://schemas.microsoft.com/office/powerpoint/2010/main" val="9503482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B79F5E-7E16-4AD9-B1A2-70E4F110FAC9}" type="slidenum">
              <a:rPr lang="en-US" altLang="en-US"/>
              <a:pPr/>
              <a:t>8</a:t>
            </a:fld>
            <a:endParaRPr lang="en-US" altLang="en-US"/>
          </a:p>
        </p:txBody>
      </p:sp>
      <p:sp>
        <p:nvSpPr>
          <p:cNvPr id="400386" name="Rectangle 2"/>
          <p:cNvSpPr>
            <a:spLocks noGrp="1" noRot="1" noChangeAspect="1" noChangeArrowheads="1" noTextEdit="1"/>
          </p:cNvSpPr>
          <p:nvPr>
            <p:ph type="sldImg"/>
          </p:nvPr>
        </p:nvSpPr>
        <p:spPr>
          <a:ln/>
        </p:spPr>
      </p:sp>
      <p:sp>
        <p:nvSpPr>
          <p:cNvPr id="400387" name="Rectangle 3"/>
          <p:cNvSpPr>
            <a:spLocks noGrp="1" noChangeArrowheads="1"/>
          </p:cNvSpPr>
          <p:nvPr>
            <p:ph type="body" idx="1"/>
          </p:nvPr>
        </p:nvSpPr>
        <p:spPr>
          <a:xfrm>
            <a:off x="914400" y="4343400"/>
            <a:ext cx="5029200" cy="4114800"/>
          </a:xfrm>
        </p:spPr>
        <p:txBody>
          <a:bodyPr/>
          <a:lstStyle/>
          <a:p>
            <a:pPr eaLnBrk="0" hangingPunct="0">
              <a:spcBef>
                <a:spcPct val="0"/>
              </a:spcBef>
            </a:pPr>
            <a:r>
              <a:rPr lang="en-US" altLang="en-US" sz="1800"/>
              <a:t>The first action that we will take is to name the Global Edit. It will be save in the project that we are working in.  Use your User Id as a predecessor to the Global Edit name.  It should be clear to all that good naming practice will allow the users to find/use the Global Edit again in the future.</a:t>
            </a:r>
          </a:p>
          <a:p>
            <a:endParaRPr lang="en-US" altLang="en-US" sz="1800"/>
          </a:p>
        </p:txBody>
      </p:sp>
    </p:spTree>
    <p:extLst>
      <p:ext uri="{BB962C8B-B14F-4D97-AF65-F5344CB8AC3E}">
        <p14:creationId xmlns:p14="http://schemas.microsoft.com/office/powerpoint/2010/main" val="1320330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605556-AE2D-43DA-A210-AF2FD14A1D47}" type="slidenum">
              <a:rPr lang="en-US" altLang="en-US"/>
              <a:pPr/>
              <a:t>9</a:t>
            </a:fld>
            <a:endParaRPr lang="en-US" altLang="en-US"/>
          </a:p>
        </p:txBody>
      </p:sp>
      <p:sp>
        <p:nvSpPr>
          <p:cNvPr id="455682" name="Rectangle 2"/>
          <p:cNvSpPr>
            <a:spLocks noGrp="1" noRot="1" noChangeAspect="1" noChangeArrowheads="1" noTextEdit="1"/>
          </p:cNvSpPr>
          <p:nvPr>
            <p:ph type="sldImg"/>
          </p:nvPr>
        </p:nvSpPr>
        <p:spPr>
          <a:ln/>
        </p:spPr>
      </p:sp>
      <p:sp>
        <p:nvSpPr>
          <p:cNvPr id="455683" name="Rectangle 3"/>
          <p:cNvSpPr>
            <a:spLocks noGrp="1" noChangeArrowheads="1"/>
          </p:cNvSpPr>
          <p:nvPr>
            <p:ph type="body" idx="1"/>
          </p:nvPr>
        </p:nvSpPr>
        <p:spPr>
          <a:xfrm>
            <a:off x="914400" y="4343400"/>
            <a:ext cx="5029200" cy="4114800"/>
          </a:xfrm>
        </p:spPr>
        <p:txBody>
          <a:bodyPr/>
          <a:lstStyle/>
          <a:p>
            <a:pPr eaLnBrk="0" hangingPunct="0">
              <a:spcBef>
                <a:spcPct val="0"/>
              </a:spcBef>
            </a:pPr>
            <a:r>
              <a:rPr lang="en-US" altLang="en-US" sz="1800"/>
              <a:t>Use the Global Edit name </a:t>
            </a:r>
            <a:r>
              <a:rPr lang="en-US" altLang="en-US" sz="1800" b="1"/>
              <a:t>{yourID}_Act_Desc_Into_UCF4</a:t>
            </a:r>
            <a:r>
              <a:rPr lang="en-US" altLang="en-US" sz="1800"/>
              <a:t> . Next you will have to stipulate which field is being changed. The Global Edit dialog box requires what field is being changed and to what (Expression).</a:t>
            </a:r>
          </a:p>
          <a:p>
            <a:endParaRPr lang="en-US" altLang="en-US" sz="1800"/>
          </a:p>
        </p:txBody>
      </p:sp>
    </p:spTree>
    <p:extLst>
      <p:ext uri="{BB962C8B-B14F-4D97-AF65-F5344CB8AC3E}">
        <p14:creationId xmlns:p14="http://schemas.microsoft.com/office/powerpoint/2010/main" val="273680064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1797" name="Picture 53" descr="Boeing_RGBblue_standard"/>
          <p:cNvPicPr preferRelativeResize="0">
            <a:picLocks noChangeAspect="1" noChangeArrowheads="1"/>
          </p:cNvPicPr>
          <p:nvPr/>
        </p:nvPicPr>
        <p:blipFill>
          <a:blip r:embed="rId2" cstate="print"/>
          <a:srcRect/>
          <a:stretch>
            <a:fillRect/>
          </a:stretch>
        </p:blipFill>
        <p:spPr bwMode="auto">
          <a:xfrm>
            <a:off x="401639" y="361955"/>
            <a:ext cx="2053732" cy="494812"/>
          </a:xfrm>
          <a:prstGeom prst="rect">
            <a:avLst/>
          </a:prstGeom>
          <a:noFill/>
        </p:spPr>
      </p:pic>
      <p:sp>
        <p:nvSpPr>
          <p:cNvPr id="31813" name="Rectangle 69"/>
          <p:cNvSpPr>
            <a:spLocks noChangeArrowheads="1"/>
          </p:cNvSpPr>
          <p:nvPr userDrawn="1"/>
        </p:nvSpPr>
        <p:spPr bwMode="auto">
          <a:xfrm>
            <a:off x="439742" y="6647978"/>
            <a:ext cx="2065337" cy="121123"/>
          </a:xfrm>
          <a:prstGeom prst="rect">
            <a:avLst/>
          </a:prstGeom>
          <a:noFill/>
          <a:ln w="12700">
            <a:noFill/>
            <a:miter lim="800000"/>
            <a:headEnd type="none" w="sm" len="sm"/>
            <a:tailEnd type="none" w="sm" len="sm"/>
          </a:ln>
          <a:effectLst/>
        </p:spPr>
        <p:txBody>
          <a:bodyPr lIns="9144" tIns="9144" rIns="9144" bIns="9144" anchor="b">
            <a:spAutoFit/>
          </a:bodyPr>
          <a:lstStyle/>
          <a:p>
            <a:pPr defTabSz="820718" eaLnBrk="0" fontAlgn="base" hangingPunct="0">
              <a:spcBef>
                <a:spcPct val="0"/>
              </a:spcBef>
              <a:spcAft>
                <a:spcPct val="0"/>
              </a:spcAft>
            </a:pPr>
            <a:r>
              <a:rPr lang="en-US" sz="667" dirty="0">
                <a:solidFill>
                  <a:srgbClr val="FFFFFF">
                    <a:lumMod val="50000"/>
                  </a:srgbClr>
                </a:solidFill>
              </a:rPr>
              <a:t>Copyright © 2016 Boeing. All rights reserved.</a:t>
            </a:r>
          </a:p>
        </p:txBody>
      </p:sp>
      <p:sp>
        <p:nvSpPr>
          <p:cNvPr id="31816" name="Rectangle 72"/>
          <p:cNvSpPr>
            <a:spLocks noGrp="1" noChangeArrowheads="1"/>
          </p:cNvSpPr>
          <p:nvPr>
            <p:ph type="ftr" sz="quarter" idx="3"/>
          </p:nvPr>
        </p:nvSpPr>
        <p:spPr/>
        <p:txBody>
          <a:bodyPr/>
          <a:lstStyle>
            <a:lvl1pPr>
              <a:defRPr>
                <a:solidFill>
                  <a:schemeClr val="bg1">
                    <a:lumMod val="50000"/>
                  </a:schemeClr>
                </a:solidFill>
              </a:defRPr>
            </a:lvl1pPr>
          </a:lstStyle>
          <a:p>
            <a:r>
              <a:rPr lang="en-US">
                <a:solidFill>
                  <a:srgbClr val="FFFFFF">
                    <a:lumMod val="50000"/>
                  </a:srgbClr>
                </a:solidFill>
              </a:rPr>
              <a:t>BOEING PROPRIETARY</a:t>
            </a:r>
            <a:endParaRPr lang="en-US" dirty="0">
              <a:solidFill>
                <a:srgbClr val="FFFFFF">
                  <a:lumMod val="50000"/>
                </a:srgbClr>
              </a:solidFill>
            </a:endParaRPr>
          </a:p>
        </p:txBody>
      </p:sp>
      <p:sp>
        <p:nvSpPr>
          <p:cNvPr id="58" name="Rectangle 10"/>
          <p:cNvSpPr>
            <a:spLocks noGrp="1" noChangeArrowheads="1"/>
          </p:cNvSpPr>
          <p:nvPr>
            <p:ph type="subTitle" idx="1"/>
          </p:nvPr>
        </p:nvSpPr>
        <p:spPr>
          <a:xfrm>
            <a:off x="447937" y="4688340"/>
            <a:ext cx="8245475" cy="590931"/>
          </a:xfrm>
        </p:spPr>
        <p:txBody>
          <a:bodyPr/>
          <a:lstStyle>
            <a:lvl1pPr marL="0" indent="0">
              <a:spcBef>
                <a:spcPct val="0"/>
              </a:spcBef>
              <a:buFont typeface="Wingdings" pitchFamily="2" charset="2"/>
              <a:buNone/>
              <a:defRPr sz="4267" b="0">
                <a:solidFill>
                  <a:srgbClr val="394A59"/>
                </a:solidFill>
              </a:defRPr>
            </a:lvl1pPr>
          </a:lstStyle>
          <a:p>
            <a:r>
              <a:rPr lang="en-US" dirty="0"/>
              <a:t>Click to edit Master subtitle style</a:t>
            </a:r>
          </a:p>
        </p:txBody>
      </p:sp>
      <p:sp>
        <p:nvSpPr>
          <p:cNvPr id="59" name="Rectangle 14"/>
          <p:cNvSpPr/>
          <p:nvPr userDrawn="1"/>
        </p:nvSpPr>
        <p:spPr>
          <a:xfrm>
            <a:off x="454152" y="5959654"/>
            <a:ext cx="8405371" cy="615938"/>
          </a:xfrm>
          <a:prstGeom prst="rect">
            <a:avLst/>
          </a:prstGeom>
        </p:spPr>
        <p:txBody>
          <a:bodyPr wrap="square" lIns="0" tIns="0" rIns="0" bIns="0">
            <a:spAutoFit/>
          </a:bodyPr>
          <a:lstStyle/>
          <a:p>
            <a:pPr eaLnBrk="0" fontAlgn="base" hangingPunct="0">
              <a:spcBef>
                <a:spcPct val="0"/>
              </a:spcBef>
              <a:spcAft>
                <a:spcPct val="0"/>
              </a:spcAft>
            </a:pPr>
            <a:r>
              <a:rPr lang="en-US" sz="667" b="1" dirty="0">
                <a:solidFill>
                  <a:srgbClr val="FFFFFF">
                    <a:lumMod val="50000"/>
                  </a:srgbClr>
                </a:solidFill>
                <a:ea typeface="ＭＳ Ｐゴシック" pitchFamily="1" charset="-128"/>
              </a:rPr>
              <a:t>Proprietary:</a:t>
            </a:r>
          </a:p>
          <a:p>
            <a:pPr eaLnBrk="0" fontAlgn="base" hangingPunct="0">
              <a:spcBef>
                <a:spcPct val="0"/>
              </a:spcBef>
              <a:spcAft>
                <a:spcPct val="0"/>
              </a:spcAft>
            </a:pPr>
            <a:r>
              <a:rPr lang="en-US" sz="667" dirty="0">
                <a:solidFill>
                  <a:srgbClr val="FFFFFF">
                    <a:lumMod val="50000"/>
                  </a:srgbClr>
                </a:solidFill>
                <a:ea typeface="ＭＳ Ｐゴシック" pitchFamily="1" charset="-128"/>
              </a:rPr>
              <a:t>The information contained herein is proprietary to The Boeing Company and shall not be reproduced or disclosed in whole or in part or used for any reason except when such user possesses direct, written authorization from The Boeing Company.</a:t>
            </a:r>
          </a:p>
          <a:p>
            <a:pPr eaLnBrk="0" fontAlgn="base" hangingPunct="0">
              <a:spcBef>
                <a:spcPct val="0"/>
              </a:spcBef>
              <a:spcAft>
                <a:spcPct val="0"/>
              </a:spcAft>
            </a:pPr>
            <a:endParaRPr lang="en-US" sz="667" dirty="0">
              <a:solidFill>
                <a:srgbClr val="FFFFFF">
                  <a:lumMod val="50000"/>
                </a:srgbClr>
              </a:solidFill>
              <a:ea typeface="ＭＳ Ｐゴシック" pitchFamily="1" charset="-128"/>
            </a:endParaRPr>
          </a:p>
          <a:p>
            <a:pPr eaLnBrk="0" fontAlgn="base" hangingPunct="0">
              <a:spcBef>
                <a:spcPct val="0"/>
              </a:spcBef>
              <a:spcAft>
                <a:spcPct val="0"/>
              </a:spcAft>
            </a:pPr>
            <a:r>
              <a:rPr lang="en-US" sz="667" dirty="0">
                <a:solidFill>
                  <a:srgbClr val="FFFFFF">
                    <a:lumMod val="50000"/>
                  </a:srgbClr>
                </a:solidFill>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80649" y="3180787"/>
            <a:ext cx="1437859" cy="1150287"/>
          </a:xfrm>
          <a:prstGeom prst="rect">
            <a:avLst/>
          </a:prstGeom>
        </p:spPr>
      </p:pic>
      <p:pic>
        <p:nvPicPr>
          <p:cNvPr id="3" name="Picture 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17277" y="3177113"/>
            <a:ext cx="1703356" cy="1157211"/>
          </a:xfrm>
          <a:prstGeom prst="rect">
            <a:avLst/>
          </a:prstGeom>
        </p:spPr>
      </p:pic>
      <p:pic>
        <p:nvPicPr>
          <p:cNvPr id="62" name="Picture 61" descr="K66137-04.jpg"/>
          <p:cNvPicPr>
            <a:picLocks noChangeAspect="1"/>
          </p:cNvPicPr>
          <p:nvPr userDrawn="1"/>
        </p:nvPicPr>
        <p:blipFill>
          <a:blip r:embed="rId5" cstate="print"/>
          <a:srcRect l="5153" r="7242"/>
          <a:stretch>
            <a:fillRect/>
          </a:stretch>
        </p:blipFill>
        <p:spPr>
          <a:xfrm>
            <a:off x="2375743" y="3173655"/>
            <a:ext cx="1513360" cy="1164884"/>
          </a:xfrm>
          <a:prstGeom prst="rect">
            <a:avLst/>
          </a:prstGeom>
        </p:spPr>
      </p:pic>
      <p:pic>
        <p:nvPicPr>
          <p:cNvPr id="61" name="Picture 60" descr="CST-100_med.jpg"/>
          <p:cNvPicPr>
            <a:picLocks noChangeAspect="1"/>
          </p:cNvPicPr>
          <p:nvPr userDrawn="1"/>
        </p:nvPicPr>
        <p:blipFill rotWithShape="1">
          <a:blip r:embed="rId6" cstate="print"/>
          <a:srcRect l="12661" r="21064"/>
          <a:stretch/>
        </p:blipFill>
        <p:spPr>
          <a:xfrm>
            <a:off x="4973" y="3166270"/>
            <a:ext cx="1195233" cy="1164861"/>
          </a:xfrm>
          <a:prstGeom prst="rect">
            <a:avLst/>
          </a:prstGeom>
        </p:spPr>
      </p:pic>
      <p:pic>
        <p:nvPicPr>
          <p:cNvPr id="5" name="Picture 4"/>
          <p:cNvPicPr>
            <a:picLocks noChangeAspect="1"/>
          </p:cNvPicPr>
          <p:nvPr userDrawn="1"/>
        </p:nvPicPr>
        <p:blipFill rotWithShape="1">
          <a:blip r:embed="rId7">
            <a:extLst>
              <a:ext uri="{28A0092B-C50C-407E-A947-70E740481C1C}">
                <a14:useLocalDpi xmlns:a14="http://schemas.microsoft.com/office/drawing/2010/main" val="0"/>
              </a:ext>
            </a:extLst>
          </a:blip>
          <a:srcRect l="18631" b="18518"/>
          <a:stretch/>
        </p:blipFill>
        <p:spPr>
          <a:xfrm>
            <a:off x="3634968" y="3177968"/>
            <a:ext cx="1429673" cy="1160571"/>
          </a:xfrm>
          <a:prstGeom prst="rect">
            <a:avLst/>
          </a:prstGeom>
        </p:spPr>
      </p:pic>
      <p:pic>
        <p:nvPicPr>
          <p:cNvPr id="63" name="Picture 62" descr="sls_main_375x300.jpg"/>
          <p:cNvPicPr>
            <a:picLocks noChangeAspect="1"/>
          </p:cNvPicPr>
          <p:nvPr userDrawn="1"/>
        </p:nvPicPr>
        <p:blipFill rotWithShape="1">
          <a:blip r:embed="rId8" cstate="print"/>
          <a:srcRect l="12308" r="25289"/>
          <a:stretch/>
        </p:blipFill>
        <p:spPr>
          <a:xfrm>
            <a:off x="4798668" y="3177147"/>
            <a:ext cx="935840" cy="1156568"/>
          </a:xfrm>
          <a:prstGeom prst="rect">
            <a:avLst/>
          </a:prstGeom>
        </p:spPr>
      </p:pic>
      <p:pic>
        <p:nvPicPr>
          <p:cNvPr id="66" name="Picture 65" descr="http://boeing.mediaroom.com/image/SEF14-10411-001_med.jpg"/>
          <p:cNvPicPr>
            <a:picLocks noChangeAspect="1" noChangeArrowheads="1"/>
          </p:cNvPicPr>
          <p:nvPr userDrawn="1"/>
        </p:nvPicPr>
        <p:blipFill rotWithShape="1">
          <a:blip r:embed="rId9" cstate="print"/>
          <a:srcRect l="13632" r="18479"/>
          <a:stretch/>
        </p:blipFill>
        <p:spPr bwMode="auto">
          <a:xfrm>
            <a:off x="6745809" y="3179235"/>
            <a:ext cx="986409" cy="1147235"/>
          </a:xfrm>
          <a:prstGeom prst="rect">
            <a:avLst/>
          </a:prstGeom>
          <a:noFill/>
        </p:spPr>
      </p:pic>
      <p:pic>
        <p:nvPicPr>
          <p:cNvPr id="64" name="Picture 63" descr="Tanker 3 k-122314-04_highres.jpg"/>
          <p:cNvPicPr>
            <a:picLocks noChangeAspect="1"/>
          </p:cNvPicPr>
          <p:nvPr userDrawn="1"/>
        </p:nvPicPr>
        <p:blipFill rotWithShape="1">
          <a:blip r:embed="rId10" cstate="print"/>
          <a:srcRect l="-186" t="921" r="26044"/>
          <a:stretch/>
        </p:blipFill>
        <p:spPr>
          <a:xfrm>
            <a:off x="5613811" y="3184476"/>
            <a:ext cx="1149396" cy="1141992"/>
          </a:xfrm>
          <a:prstGeom prst="rect">
            <a:avLst/>
          </a:prstGeom>
        </p:spPr>
      </p:pic>
      <p:sp>
        <p:nvSpPr>
          <p:cNvPr id="2" name="Rectangle 1"/>
          <p:cNvSpPr/>
          <p:nvPr userDrawn="1"/>
        </p:nvSpPr>
        <p:spPr>
          <a:xfrm>
            <a:off x="4972" y="3166270"/>
            <a:ext cx="9113536" cy="117226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base">
              <a:spcBef>
                <a:spcPct val="0"/>
              </a:spcBef>
              <a:spcAft>
                <a:spcPct val="0"/>
              </a:spcAft>
            </a:pPr>
            <a:endParaRPr lang="en-US" sz="1867" dirty="0">
              <a:solidFill>
                <a:srgbClr val="FFFFFF"/>
              </a:solidFill>
            </a:endParaRPr>
          </a:p>
        </p:txBody>
      </p:sp>
      <p:sp>
        <p:nvSpPr>
          <p:cNvPr id="17" name="Rectangle 7"/>
          <p:cNvSpPr>
            <a:spLocks noGrp="1" noChangeArrowheads="1"/>
          </p:cNvSpPr>
          <p:nvPr>
            <p:ph type="sldNum" sz="quarter" idx="4"/>
          </p:nvPr>
        </p:nvSpPr>
        <p:spPr bwMode="auto">
          <a:xfrm>
            <a:off x="6637660" y="6447583"/>
            <a:ext cx="2377016" cy="328083"/>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800">
                <a:cs typeface="+mn-cs"/>
              </a:defRPr>
            </a:lvl1pPr>
          </a:lstStyle>
          <a:p>
            <a:pPr>
              <a:defRPr/>
            </a:pPr>
            <a:r>
              <a:rPr lang="en-US" sz="1333" dirty="0"/>
              <a:t>| </a:t>
            </a:r>
            <a:fld id="{4783AC42-7454-4449-AFF3-5E2CB59CFF84}" type="slidenum">
              <a:rPr lang="en-US" sz="1333" smtClean="0"/>
              <a:pPr>
                <a:defRPr/>
              </a:pPr>
              <a:t>‹#›</a:t>
            </a:fld>
            <a:endParaRPr lang="en-US" sz="1333" dirty="0"/>
          </a:p>
        </p:txBody>
      </p:sp>
      <p:sp>
        <p:nvSpPr>
          <p:cNvPr id="19" name="Rectangle 10"/>
          <p:cNvSpPr txBox="1">
            <a:spLocks noChangeArrowheads="1"/>
          </p:cNvSpPr>
          <p:nvPr userDrawn="1"/>
        </p:nvSpPr>
        <p:spPr bwMode="auto">
          <a:xfrm>
            <a:off x="3365501" y="260933"/>
            <a:ext cx="5494023" cy="738792"/>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marL="0" indent="0" algn="l" defTabSz="820718" rtl="0" eaLnBrk="1" fontAlgn="base" hangingPunct="1">
              <a:lnSpc>
                <a:spcPct val="90000"/>
              </a:lnSpc>
              <a:spcBef>
                <a:spcPct val="0"/>
              </a:spcBef>
              <a:spcAft>
                <a:spcPct val="0"/>
              </a:spcAft>
              <a:buClr>
                <a:schemeClr val="tx2"/>
              </a:buClr>
              <a:buFont typeface="Wingdings" pitchFamily="2" charset="2"/>
              <a:buNone/>
              <a:defRPr sz="4267" b="0">
                <a:solidFill>
                  <a:srgbClr val="394A59"/>
                </a:solidFill>
                <a:latin typeface="+mn-lt"/>
                <a:ea typeface="+mn-ea"/>
                <a:cs typeface="+mn-cs"/>
              </a:defRPr>
            </a:lvl1pPr>
            <a:lvl2pPr marL="376229" indent="-204783" algn="l" defTabSz="820718" rtl="0" eaLnBrk="1" fontAlgn="base" hangingPunct="1">
              <a:lnSpc>
                <a:spcPct val="90000"/>
              </a:lnSpc>
              <a:spcBef>
                <a:spcPct val="30000"/>
              </a:spcBef>
              <a:spcAft>
                <a:spcPct val="0"/>
              </a:spcAft>
              <a:buClr>
                <a:schemeClr val="tx2"/>
              </a:buClr>
              <a:buFont typeface="Wingdings" pitchFamily="2" charset="2"/>
              <a:buChar char="§"/>
              <a:defRPr sz="2000">
                <a:solidFill>
                  <a:schemeClr val="tx1">
                    <a:lumMod val="75000"/>
                    <a:lumOff val="25000"/>
                  </a:schemeClr>
                </a:solidFill>
                <a:latin typeface="+mn-lt"/>
              </a:defRPr>
            </a:lvl2pPr>
            <a:lvl3pPr marL="627047" indent="-185734" algn="l" defTabSz="82071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3pPr>
            <a:lvl4pPr marL="792143" indent="-163509" algn="l" defTabSz="82071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39"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27"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16"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04"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5993"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a:lstStyle>
          <a:p>
            <a:pPr marL="0" indent="0" algn="r"/>
            <a:r>
              <a:rPr lang="en-US" sz="2667" dirty="0"/>
              <a:t>Open Plan Professional Tool Team</a:t>
            </a:r>
            <a:br>
              <a:rPr lang="en-US" sz="2667" dirty="0"/>
            </a:br>
            <a:r>
              <a:rPr lang="en-US" sz="2667" dirty="0">
                <a:solidFill>
                  <a:schemeClr val="accent1"/>
                </a:solidFill>
              </a:rPr>
              <a:t>CSPR</a:t>
            </a:r>
            <a:endParaRPr lang="en-US" sz="2667" kern="0" dirty="0">
              <a:solidFill>
                <a:schemeClr val="accent1"/>
              </a:solidFill>
            </a:endParaRPr>
          </a:p>
        </p:txBody>
      </p:sp>
    </p:spTree>
    <p:extLst>
      <p:ext uri="{BB962C8B-B14F-4D97-AF65-F5344CB8AC3E}">
        <p14:creationId xmlns:p14="http://schemas.microsoft.com/office/powerpoint/2010/main" val="1101727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lvl1pPr>
              <a:defRPr/>
            </a:lvl1pPr>
          </a:lstStyle>
          <a:p>
            <a:r>
              <a:rPr lang="en-US">
                <a:solidFill>
                  <a:srgbClr val="FFFFFF">
                    <a:lumMod val="50000"/>
                  </a:srgbClr>
                </a:solidFill>
              </a:rPr>
              <a:t>BOEING PROPRIETARY</a:t>
            </a:r>
          </a:p>
        </p:txBody>
      </p:sp>
      <p:sp>
        <p:nvSpPr>
          <p:cNvPr id="6" name="Title 1"/>
          <p:cNvSpPr>
            <a:spLocks noGrp="1"/>
          </p:cNvSpPr>
          <p:nvPr>
            <p:ph type="title"/>
          </p:nvPr>
        </p:nvSpPr>
        <p:spPr>
          <a:xfrm>
            <a:off x="314036" y="228571"/>
            <a:ext cx="8068417" cy="443198"/>
          </a:xfrm>
        </p:spPr>
        <p:txBody>
          <a:bodyPr/>
          <a:lstStyle>
            <a:lvl1pPr>
              <a:defRPr sz="3200"/>
            </a:lvl1pPr>
          </a:lstStyle>
          <a:p>
            <a:r>
              <a:rPr lang="en-US"/>
              <a:t>Click to edit Master title style</a:t>
            </a:r>
          </a:p>
        </p:txBody>
      </p:sp>
      <p:sp>
        <p:nvSpPr>
          <p:cNvPr id="7" name="Rectangle 7"/>
          <p:cNvSpPr>
            <a:spLocks noGrp="1" noChangeArrowheads="1"/>
          </p:cNvSpPr>
          <p:nvPr>
            <p:ph type="sldNum" sz="quarter" idx="4"/>
          </p:nvPr>
        </p:nvSpPr>
        <p:spPr bwMode="auto">
          <a:xfrm>
            <a:off x="6637660" y="6447583"/>
            <a:ext cx="2377016" cy="328083"/>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800">
                <a:cs typeface="+mn-cs"/>
              </a:defRPr>
            </a:lvl1pPr>
          </a:lstStyle>
          <a:p>
            <a:pPr>
              <a:defRPr/>
            </a:pPr>
            <a:r>
              <a:rPr lang="en-US" sz="1333" dirty="0"/>
              <a:t>| </a:t>
            </a:r>
            <a:fld id="{4783AC42-7454-4449-AFF3-5E2CB59CFF84}" type="slidenum">
              <a:rPr lang="en-US" sz="1333" smtClean="0"/>
              <a:pPr>
                <a:defRPr/>
              </a:pPr>
              <a:t>‹#›</a:t>
            </a:fld>
            <a:endParaRPr lang="en-US" sz="1333" dirty="0"/>
          </a:p>
        </p:txBody>
      </p:sp>
    </p:spTree>
    <p:extLst>
      <p:ext uri="{BB962C8B-B14F-4D97-AF65-F5344CB8AC3E}">
        <p14:creationId xmlns:p14="http://schemas.microsoft.com/office/powerpoint/2010/main" val="766479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28570"/>
            <a:ext cx="8229600" cy="443198"/>
          </a:xfrm>
        </p:spPr>
        <p:txBody>
          <a:bodyPr/>
          <a:lstStyle>
            <a:lvl1pPr>
              <a:defRPr sz="3200"/>
            </a:lvl1pPr>
          </a:lstStyle>
          <a:p>
            <a:r>
              <a:rPr lang="en-US"/>
              <a:t>Click to edit Master title style</a:t>
            </a:r>
            <a:endParaRPr lang="en-US" dirty="0"/>
          </a:p>
        </p:txBody>
      </p:sp>
      <p:sp>
        <p:nvSpPr>
          <p:cNvPr id="5" name="Footer Placeholder 4"/>
          <p:cNvSpPr>
            <a:spLocks noGrp="1"/>
          </p:cNvSpPr>
          <p:nvPr>
            <p:ph type="ftr" sz="quarter" idx="11"/>
          </p:nvPr>
        </p:nvSpPr>
        <p:spPr/>
        <p:txBody>
          <a:bodyPr/>
          <a:lstStyle>
            <a:lvl1pPr>
              <a:defRPr/>
            </a:lvl1pPr>
          </a:lstStyle>
          <a:p>
            <a:r>
              <a:rPr lang="en-US">
                <a:solidFill>
                  <a:srgbClr val="FFFFFF">
                    <a:lumMod val="50000"/>
                  </a:srgbClr>
                </a:solidFill>
              </a:rPr>
              <a:t>BOEING PROPRIETARY</a:t>
            </a:r>
          </a:p>
        </p:txBody>
      </p:sp>
      <p:sp>
        <p:nvSpPr>
          <p:cNvPr id="4" name="Rectangle 7"/>
          <p:cNvSpPr>
            <a:spLocks noGrp="1" noChangeArrowheads="1"/>
          </p:cNvSpPr>
          <p:nvPr>
            <p:ph type="sldNum" sz="quarter" idx="4"/>
          </p:nvPr>
        </p:nvSpPr>
        <p:spPr bwMode="auto">
          <a:xfrm>
            <a:off x="6637660" y="6447583"/>
            <a:ext cx="2377016" cy="328083"/>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800">
                <a:cs typeface="+mn-cs"/>
              </a:defRPr>
            </a:lvl1pPr>
          </a:lstStyle>
          <a:p>
            <a:pPr>
              <a:defRPr/>
            </a:pPr>
            <a:r>
              <a:rPr lang="en-US" sz="1333" dirty="0"/>
              <a:t>| </a:t>
            </a:r>
            <a:fld id="{4783AC42-7454-4449-AFF3-5E2CB59CFF84}" type="slidenum">
              <a:rPr lang="en-US" sz="1333" smtClean="0"/>
              <a:pPr>
                <a:defRPr/>
              </a:pPr>
              <a:t>‹#›</a:t>
            </a:fld>
            <a:endParaRPr lang="en-US" sz="1333" dirty="0"/>
          </a:p>
        </p:txBody>
      </p:sp>
    </p:spTree>
    <p:extLst>
      <p:ext uri="{BB962C8B-B14F-4D97-AF65-F5344CB8AC3E}">
        <p14:creationId xmlns:p14="http://schemas.microsoft.com/office/powerpoint/2010/main" val="2869004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971501"/>
            <a:ext cx="7772400" cy="1362075"/>
          </a:xfrm>
          <a:solidFill>
            <a:schemeClr val="accent1">
              <a:lumMod val="20000"/>
              <a:lumOff val="80000"/>
            </a:schemeClr>
          </a:solidFill>
        </p:spPr>
        <p:txBody>
          <a:bodyPr anchor="t">
            <a:normAutofit/>
          </a:bodyPr>
          <a:lstStyle>
            <a:lvl1pPr algn="ctr">
              <a:defRPr sz="3600" b="1" cap="all"/>
            </a:lvl1pPr>
          </a:lstStyle>
          <a:p>
            <a:r>
              <a:rPr lang="en-US" dirty="0"/>
              <a:t>Click to edit Master title style</a:t>
            </a:r>
          </a:p>
        </p:txBody>
      </p:sp>
      <p:sp>
        <p:nvSpPr>
          <p:cNvPr id="4" name="Rectangle 3"/>
          <p:cNvSpPr>
            <a:spLocks noGrp="1" noChangeArrowheads="1"/>
          </p:cNvSpPr>
          <p:nvPr>
            <p:ph type="sldNum" sz="quarter" idx="10"/>
          </p:nvPr>
        </p:nvSpPr>
        <p:spPr>
          <a:ln/>
        </p:spPr>
        <p:txBody>
          <a:bodyPr/>
          <a:lstStyle>
            <a:lvl1pPr>
              <a:defRPr/>
            </a:lvl1pPr>
          </a:lstStyle>
          <a:p>
            <a:pPr>
              <a:defRPr/>
            </a:pPr>
            <a:fld id="{8B020C7A-6656-4570-9E27-FCA6D6A8AA0A}" type="slidenum">
              <a:rPr lang="en-US"/>
              <a:pPr>
                <a:defRPr/>
              </a:pPr>
              <a:t>‹#›</a:t>
            </a:fld>
            <a:endParaRPr lang="en-US"/>
          </a:p>
        </p:txBody>
      </p:sp>
    </p:spTree>
    <p:extLst>
      <p:ext uri="{BB962C8B-B14F-4D97-AF65-F5344CB8AC3E}">
        <p14:creationId xmlns:p14="http://schemas.microsoft.com/office/powerpoint/2010/main" val="2373455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ack Page">
    <p:spTree>
      <p:nvGrpSpPr>
        <p:cNvPr id="1" name=""/>
        <p:cNvGrpSpPr/>
        <p:nvPr/>
      </p:nvGrpSpPr>
      <p:grpSpPr>
        <a:xfrm>
          <a:off x="0" y="0"/>
          <a:ext cx="0" cy="0"/>
          <a:chOff x="0" y="0"/>
          <a:chExt cx="0" cy="0"/>
        </a:xfrm>
      </p:grpSpPr>
      <p:sp>
        <p:nvSpPr>
          <p:cNvPr id="2" name="Title 1"/>
          <p:cNvSpPr>
            <a:spLocks noGrp="1"/>
          </p:cNvSpPr>
          <p:nvPr>
            <p:ph type="title"/>
          </p:nvPr>
        </p:nvSpPr>
        <p:spPr>
          <a:xfrm>
            <a:off x="304800" y="228570"/>
            <a:ext cx="8229600" cy="443198"/>
          </a:xfrm>
        </p:spPr>
        <p:txBody>
          <a:bodyPr/>
          <a:lstStyle>
            <a:lvl1pPr>
              <a:defRPr sz="3200"/>
            </a:lvl1pPr>
          </a:lstStyle>
          <a:p>
            <a:r>
              <a:rPr lang="en-US"/>
              <a:t>Click to edit Master title style</a:t>
            </a:r>
          </a:p>
        </p:txBody>
      </p:sp>
      <p:sp>
        <p:nvSpPr>
          <p:cNvPr id="4" name="Footer Placeholder 3"/>
          <p:cNvSpPr>
            <a:spLocks noGrp="1"/>
          </p:cNvSpPr>
          <p:nvPr>
            <p:ph type="ftr" sz="quarter" idx="11"/>
          </p:nvPr>
        </p:nvSpPr>
        <p:spPr/>
        <p:txBody>
          <a:bodyPr/>
          <a:lstStyle>
            <a:lvl1pPr>
              <a:defRPr/>
            </a:lvl1pPr>
          </a:lstStyle>
          <a:p>
            <a:r>
              <a:rPr lang="en-US">
                <a:solidFill>
                  <a:srgbClr val="FFFFFF">
                    <a:lumMod val="50000"/>
                  </a:srgbClr>
                </a:solidFill>
              </a:rPr>
              <a:t>BOEING PROPRIETARY</a:t>
            </a:r>
          </a:p>
        </p:txBody>
      </p:sp>
      <p:pic>
        <p:nvPicPr>
          <p:cNvPr id="7" name="Picture 6" descr="photoband bdsdevelopment.png"/>
          <p:cNvPicPr>
            <a:picLocks noChangeAspect="1"/>
          </p:cNvPicPr>
          <p:nvPr userDrawn="1"/>
        </p:nvPicPr>
        <p:blipFill>
          <a:blip r:embed="rId2" cstate="print"/>
          <a:stretch>
            <a:fillRect/>
          </a:stretch>
        </p:blipFill>
        <p:spPr>
          <a:xfrm>
            <a:off x="4425903" y="5608089"/>
            <a:ext cx="4390043" cy="709588"/>
          </a:xfrm>
          <a:prstGeom prst="rect">
            <a:avLst/>
          </a:prstGeom>
        </p:spPr>
      </p:pic>
      <p:sp>
        <p:nvSpPr>
          <p:cNvPr id="5" name="Rectangle 7"/>
          <p:cNvSpPr>
            <a:spLocks noGrp="1" noChangeArrowheads="1"/>
          </p:cNvSpPr>
          <p:nvPr>
            <p:ph type="sldNum" sz="quarter" idx="4"/>
          </p:nvPr>
        </p:nvSpPr>
        <p:spPr bwMode="auto">
          <a:xfrm>
            <a:off x="6637660" y="6447583"/>
            <a:ext cx="2377016" cy="328083"/>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800">
                <a:cs typeface="+mn-cs"/>
              </a:defRPr>
            </a:lvl1pPr>
          </a:lstStyle>
          <a:p>
            <a:pPr>
              <a:defRPr/>
            </a:pPr>
            <a:r>
              <a:rPr lang="en-US" sz="1333" dirty="0"/>
              <a:t>| </a:t>
            </a:r>
            <a:fld id="{4783AC42-7454-4449-AFF3-5E2CB59CFF84}" type="slidenum">
              <a:rPr lang="en-US" sz="1333" smtClean="0"/>
              <a:pPr>
                <a:defRPr/>
              </a:pPr>
              <a:t>‹#›</a:t>
            </a:fld>
            <a:endParaRPr lang="en-US" sz="1333" dirty="0"/>
          </a:p>
        </p:txBody>
      </p:sp>
    </p:spTree>
    <p:extLst>
      <p:ext uri="{BB962C8B-B14F-4D97-AF65-F5344CB8AC3E}">
        <p14:creationId xmlns:p14="http://schemas.microsoft.com/office/powerpoint/2010/main" val="2002913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lvl1pPr>
          </a:lstStyle>
          <a:p>
            <a:r>
              <a:rPr lang="en-US">
                <a:solidFill>
                  <a:srgbClr val="FFFFFF">
                    <a:lumMod val="50000"/>
                  </a:srgbClr>
                </a:solidFill>
              </a:rPr>
              <a:t>BOEING PROPRIETARY</a:t>
            </a:r>
          </a:p>
        </p:txBody>
      </p:sp>
      <p:sp>
        <p:nvSpPr>
          <p:cNvPr id="4" name="Rectangle 7"/>
          <p:cNvSpPr>
            <a:spLocks noGrp="1" noChangeArrowheads="1"/>
          </p:cNvSpPr>
          <p:nvPr>
            <p:ph type="sldNum" sz="quarter" idx="4"/>
          </p:nvPr>
        </p:nvSpPr>
        <p:spPr bwMode="auto">
          <a:xfrm>
            <a:off x="6637660" y="6447583"/>
            <a:ext cx="2377016" cy="328083"/>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800">
                <a:cs typeface="+mn-cs"/>
              </a:defRPr>
            </a:lvl1pPr>
          </a:lstStyle>
          <a:p>
            <a:pPr>
              <a:defRPr/>
            </a:pPr>
            <a:r>
              <a:rPr lang="en-US" sz="1333" dirty="0"/>
              <a:t>| </a:t>
            </a:r>
            <a:fld id="{4783AC42-7454-4449-AFF3-5E2CB59CFF84}" type="slidenum">
              <a:rPr lang="en-US" sz="1333" smtClean="0"/>
              <a:pPr>
                <a:defRPr/>
              </a:pPr>
              <a:t>‹#›</a:t>
            </a:fld>
            <a:endParaRPr lang="en-US" sz="1333" dirty="0"/>
          </a:p>
        </p:txBody>
      </p:sp>
    </p:spTree>
    <p:extLst>
      <p:ext uri="{BB962C8B-B14F-4D97-AF65-F5344CB8AC3E}">
        <p14:creationId xmlns:p14="http://schemas.microsoft.com/office/powerpoint/2010/main" val="2739392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570"/>
            <a:ext cx="8229600" cy="443198"/>
          </a:xfrm>
        </p:spPr>
        <p:txBody>
          <a:bodyPr/>
          <a:lstStyle>
            <a:lvl1pPr>
              <a:defRPr sz="3200"/>
            </a:lvl1pPr>
          </a:lstStyle>
          <a:p>
            <a:r>
              <a:rPr lang="en-US"/>
              <a:t>Click to edit Master title style</a:t>
            </a:r>
          </a:p>
        </p:txBody>
      </p:sp>
      <p:sp>
        <p:nvSpPr>
          <p:cNvPr id="3" name="Content Placeholder 2"/>
          <p:cNvSpPr>
            <a:spLocks noGrp="1"/>
          </p:cNvSpPr>
          <p:nvPr>
            <p:ph sz="half" idx="1"/>
          </p:nvPr>
        </p:nvSpPr>
        <p:spPr>
          <a:xfrm>
            <a:off x="457204" y="833297"/>
            <a:ext cx="4073525" cy="1618905"/>
          </a:xfrm>
        </p:spPr>
        <p:txBody>
          <a:bodyPr/>
          <a:lstStyle>
            <a:lvl1pPr>
              <a:defRPr sz="2267"/>
            </a:lvl1pPr>
            <a:lvl2pPr>
              <a:defRPr sz="2000"/>
            </a:lvl2pPr>
            <a:lvl3pPr>
              <a:defRPr sz="1867"/>
            </a:lvl3pPr>
            <a:lvl4pPr>
              <a:defRPr sz="1600"/>
            </a:lvl4pPr>
            <a:lvl5pPr>
              <a:defRPr sz="1600"/>
            </a:lvl5pPr>
            <a:lvl6pPr>
              <a:defRPr sz="1867"/>
            </a:lvl6pPr>
            <a:lvl7pPr>
              <a:defRPr sz="1867"/>
            </a:lvl7pPr>
            <a:lvl8pPr>
              <a:defRPr sz="1867"/>
            </a:lvl8pPr>
            <a:lvl9pPr>
              <a:defRPr sz="18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263" y="833297"/>
            <a:ext cx="4075112" cy="1618905"/>
          </a:xfrm>
        </p:spPr>
        <p:txBody>
          <a:bodyPr/>
          <a:lstStyle>
            <a:lvl1pPr>
              <a:defRPr sz="2267"/>
            </a:lvl1pPr>
            <a:lvl2pPr>
              <a:defRPr sz="2000"/>
            </a:lvl2pPr>
            <a:lvl3pPr>
              <a:defRPr sz="1867"/>
            </a:lvl3pPr>
            <a:lvl4pPr>
              <a:defRPr sz="1600"/>
            </a:lvl4pPr>
            <a:lvl5pPr>
              <a:defRPr sz="1600"/>
            </a:lvl5pPr>
            <a:lvl6pPr>
              <a:defRPr sz="1867"/>
            </a:lvl6pPr>
            <a:lvl7pPr>
              <a:defRPr sz="1867"/>
            </a:lvl7pPr>
            <a:lvl8pPr>
              <a:defRPr sz="1867"/>
            </a:lvl8pPr>
            <a:lvl9pPr>
              <a:defRPr sz="18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lvl1pPr>
              <a:defRPr/>
            </a:lvl1pPr>
          </a:lstStyle>
          <a:p>
            <a:r>
              <a:rPr lang="en-US">
                <a:solidFill>
                  <a:srgbClr val="FFFFFF">
                    <a:lumMod val="50000"/>
                  </a:srgbClr>
                </a:solidFill>
              </a:rPr>
              <a:t>BOEING PROPRIETARY</a:t>
            </a:r>
          </a:p>
        </p:txBody>
      </p:sp>
      <p:sp>
        <p:nvSpPr>
          <p:cNvPr id="7" name="Rectangle 7"/>
          <p:cNvSpPr>
            <a:spLocks noGrp="1" noChangeArrowheads="1"/>
          </p:cNvSpPr>
          <p:nvPr>
            <p:ph type="sldNum" sz="quarter" idx="4"/>
          </p:nvPr>
        </p:nvSpPr>
        <p:spPr bwMode="auto">
          <a:xfrm>
            <a:off x="6637660" y="6447583"/>
            <a:ext cx="2377016" cy="328083"/>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800">
                <a:cs typeface="+mn-cs"/>
              </a:defRPr>
            </a:lvl1pPr>
          </a:lstStyle>
          <a:p>
            <a:pPr>
              <a:defRPr/>
            </a:pPr>
            <a:r>
              <a:rPr lang="en-US" sz="1333" dirty="0"/>
              <a:t>| </a:t>
            </a:r>
            <a:fld id="{4783AC42-7454-4449-AFF3-5E2CB59CFF84}" type="slidenum">
              <a:rPr lang="en-US" sz="1333" smtClean="0"/>
              <a:pPr>
                <a:defRPr/>
              </a:pPr>
              <a:t>‹#›</a:t>
            </a:fld>
            <a:endParaRPr lang="en-US" sz="1333" dirty="0"/>
          </a:p>
        </p:txBody>
      </p:sp>
    </p:spTree>
    <p:extLst>
      <p:ext uri="{BB962C8B-B14F-4D97-AF65-F5344CB8AC3E}">
        <p14:creationId xmlns:p14="http://schemas.microsoft.com/office/powerpoint/2010/main" val="656213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7" name="Rectangle 3"/>
          <p:cNvSpPr>
            <a:spLocks noGrp="1" noChangeArrowheads="1"/>
          </p:cNvSpPr>
          <p:nvPr>
            <p:ph type="title"/>
          </p:nvPr>
        </p:nvSpPr>
        <p:spPr bwMode="auto">
          <a:xfrm>
            <a:off x="304800" y="154704"/>
            <a:ext cx="8229600" cy="517064"/>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p>
            <a:pPr lvl="0"/>
            <a:r>
              <a:rPr lang="en-US" dirty="0"/>
              <a:t>Click to edit Master title style</a:t>
            </a:r>
          </a:p>
        </p:txBody>
      </p:sp>
      <p:sp>
        <p:nvSpPr>
          <p:cNvPr id="11268" name="Rectangle 4"/>
          <p:cNvSpPr>
            <a:spLocks noGrp="1" noChangeArrowheads="1"/>
          </p:cNvSpPr>
          <p:nvPr>
            <p:ph type="body" idx="1"/>
          </p:nvPr>
        </p:nvSpPr>
        <p:spPr bwMode="auto">
          <a:xfrm>
            <a:off x="438013" y="1009907"/>
            <a:ext cx="8096388" cy="1643591"/>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269" name="Rectangle 5"/>
          <p:cNvSpPr>
            <a:spLocks noChangeArrowheads="1"/>
          </p:cNvSpPr>
          <p:nvPr/>
        </p:nvSpPr>
        <p:spPr bwMode="auto">
          <a:xfrm>
            <a:off x="438014" y="6647983"/>
            <a:ext cx="2065337" cy="121123"/>
          </a:xfrm>
          <a:prstGeom prst="rect">
            <a:avLst/>
          </a:prstGeom>
          <a:noFill/>
          <a:ln w="12700">
            <a:noFill/>
            <a:miter lim="800000"/>
            <a:headEnd type="none" w="sm" len="sm"/>
            <a:tailEnd type="none" w="sm" len="sm"/>
          </a:ln>
          <a:effectLst/>
        </p:spPr>
        <p:txBody>
          <a:bodyPr lIns="9144" tIns="9144" rIns="9144" bIns="9144" anchor="b">
            <a:spAutoFit/>
          </a:bodyPr>
          <a:lstStyle/>
          <a:p>
            <a:pPr defTabSz="820718" eaLnBrk="0" fontAlgn="base" hangingPunct="0">
              <a:spcBef>
                <a:spcPct val="0"/>
              </a:spcBef>
              <a:spcAft>
                <a:spcPct val="0"/>
              </a:spcAft>
            </a:pPr>
            <a:r>
              <a:rPr lang="en-US" sz="667" dirty="0">
                <a:solidFill>
                  <a:srgbClr val="FFFFFF">
                    <a:lumMod val="50000"/>
                  </a:srgbClr>
                </a:solidFill>
              </a:rPr>
              <a:t>Copyright © 2016 Boeing. All rights reserved.</a:t>
            </a:r>
          </a:p>
        </p:txBody>
      </p:sp>
      <p:sp>
        <p:nvSpPr>
          <p:cNvPr id="11271" name="Rectangle 7"/>
          <p:cNvSpPr>
            <a:spLocks noGrp="1" noChangeArrowheads="1"/>
          </p:cNvSpPr>
          <p:nvPr>
            <p:ph type="ftr" sz="quarter" idx="3"/>
          </p:nvPr>
        </p:nvSpPr>
        <p:spPr bwMode="auto">
          <a:xfrm>
            <a:off x="2971800" y="6370321"/>
            <a:ext cx="3200400" cy="39878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933" b="1">
                <a:solidFill>
                  <a:schemeClr val="bg1">
                    <a:lumMod val="50000"/>
                  </a:schemeClr>
                </a:solidFill>
              </a:defRPr>
            </a:lvl1pPr>
          </a:lstStyle>
          <a:p>
            <a:pPr fontAlgn="base">
              <a:spcBef>
                <a:spcPct val="0"/>
              </a:spcBef>
              <a:spcAft>
                <a:spcPct val="0"/>
              </a:spcAft>
            </a:pPr>
            <a:r>
              <a:rPr lang="en-US">
                <a:solidFill>
                  <a:srgbClr val="FFFFFF">
                    <a:lumMod val="50000"/>
                  </a:srgbClr>
                </a:solidFill>
              </a:rPr>
              <a:t>BOEING PROPRIETARY</a:t>
            </a:r>
          </a:p>
        </p:txBody>
      </p:sp>
      <p:sp>
        <p:nvSpPr>
          <p:cNvPr id="6" name="Rectangle 7"/>
          <p:cNvSpPr>
            <a:spLocks noGrp="1" noChangeArrowheads="1"/>
          </p:cNvSpPr>
          <p:nvPr>
            <p:ph type="sldNum" sz="quarter" idx="4"/>
          </p:nvPr>
        </p:nvSpPr>
        <p:spPr bwMode="auto">
          <a:xfrm>
            <a:off x="6640649" y="6380493"/>
            <a:ext cx="2377016" cy="328083"/>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800">
                <a:cs typeface="+mn-cs"/>
              </a:defRPr>
            </a:lvl1pPr>
          </a:lstStyle>
          <a:p>
            <a:pPr>
              <a:defRPr/>
            </a:pPr>
            <a:r>
              <a:rPr lang="en-US" sz="1333" dirty="0"/>
              <a:t>| </a:t>
            </a:r>
            <a:fld id="{4783AC42-7454-4449-AFF3-5E2CB59CFF84}" type="slidenum">
              <a:rPr lang="en-US" sz="1333"/>
              <a:pPr>
                <a:defRPr/>
              </a:pPr>
              <a:t>‹#›</a:t>
            </a:fld>
            <a:endParaRPr lang="en-US" sz="1333" dirty="0"/>
          </a:p>
        </p:txBody>
      </p:sp>
    </p:spTree>
    <p:extLst>
      <p:ext uri="{BB962C8B-B14F-4D97-AF65-F5344CB8AC3E}">
        <p14:creationId xmlns:p14="http://schemas.microsoft.com/office/powerpoint/2010/main" val="150860426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Lst>
  <p:hf hdr="0" dt="0"/>
  <p:txStyles>
    <p:titleStyle>
      <a:lvl1pPr algn="l" defTabSz="1020737" rtl="0" eaLnBrk="1" fontAlgn="base" hangingPunct="1">
        <a:lnSpc>
          <a:spcPct val="90000"/>
        </a:lnSpc>
        <a:spcBef>
          <a:spcPct val="0"/>
        </a:spcBef>
        <a:spcAft>
          <a:spcPct val="0"/>
        </a:spcAft>
        <a:defRPr sz="3733" b="0">
          <a:solidFill>
            <a:schemeClr val="tx2"/>
          </a:solidFill>
          <a:latin typeface="+mj-lt"/>
          <a:ea typeface="+mj-ea"/>
          <a:cs typeface="+mj-cs"/>
        </a:defRPr>
      </a:lvl1pPr>
      <a:lvl2pPr algn="l" defTabSz="1020737" rtl="0" eaLnBrk="1" fontAlgn="base" hangingPunct="1">
        <a:lnSpc>
          <a:spcPct val="90000"/>
        </a:lnSpc>
        <a:spcBef>
          <a:spcPct val="0"/>
        </a:spcBef>
        <a:spcAft>
          <a:spcPct val="0"/>
        </a:spcAft>
        <a:defRPr sz="3200" b="1">
          <a:solidFill>
            <a:schemeClr val="tx2"/>
          </a:solidFill>
          <a:latin typeface="Arial" charset="0"/>
        </a:defRPr>
      </a:lvl2pPr>
      <a:lvl3pPr algn="l" defTabSz="1020737" rtl="0" eaLnBrk="1" fontAlgn="base" hangingPunct="1">
        <a:lnSpc>
          <a:spcPct val="90000"/>
        </a:lnSpc>
        <a:spcBef>
          <a:spcPct val="0"/>
        </a:spcBef>
        <a:spcAft>
          <a:spcPct val="0"/>
        </a:spcAft>
        <a:defRPr sz="3200" b="1">
          <a:solidFill>
            <a:schemeClr val="tx2"/>
          </a:solidFill>
          <a:latin typeface="Arial" charset="0"/>
        </a:defRPr>
      </a:lvl3pPr>
      <a:lvl4pPr algn="l" defTabSz="1020737" rtl="0" eaLnBrk="1" fontAlgn="base" hangingPunct="1">
        <a:lnSpc>
          <a:spcPct val="90000"/>
        </a:lnSpc>
        <a:spcBef>
          <a:spcPct val="0"/>
        </a:spcBef>
        <a:spcAft>
          <a:spcPct val="0"/>
        </a:spcAft>
        <a:defRPr sz="3200" b="1">
          <a:solidFill>
            <a:schemeClr val="tx2"/>
          </a:solidFill>
          <a:latin typeface="Arial" charset="0"/>
        </a:defRPr>
      </a:lvl4pPr>
      <a:lvl5pPr algn="l" defTabSz="1020737" rtl="0" eaLnBrk="1" fontAlgn="base" hangingPunct="1">
        <a:lnSpc>
          <a:spcPct val="90000"/>
        </a:lnSpc>
        <a:spcBef>
          <a:spcPct val="0"/>
        </a:spcBef>
        <a:spcAft>
          <a:spcPct val="0"/>
        </a:spcAft>
        <a:defRPr sz="3200" b="1">
          <a:solidFill>
            <a:schemeClr val="tx2"/>
          </a:solidFill>
          <a:latin typeface="Arial" charset="0"/>
        </a:defRPr>
      </a:lvl5pPr>
      <a:lvl6pPr marL="457189" algn="l" defTabSz="1020737" rtl="0" eaLnBrk="1" fontAlgn="base" hangingPunct="1">
        <a:lnSpc>
          <a:spcPct val="90000"/>
        </a:lnSpc>
        <a:spcBef>
          <a:spcPct val="0"/>
        </a:spcBef>
        <a:spcAft>
          <a:spcPct val="0"/>
        </a:spcAft>
        <a:defRPr sz="3200" b="1">
          <a:solidFill>
            <a:schemeClr val="tx2"/>
          </a:solidFill>
          <a:latin typeface="Arial" charset="0"/>
        </a:defRPr>
      </a:lvl6pPr>
      <a:lvl7pPr marL="914377" algn="l" defTabSz="1020737" rtl="0" eaLnBrk="1" fontAlgn="base" hangingPunct="1">
        <a:lnSpc>
          <a:spcPct val="90000"/>
        </a:lnSpc>
        <a:spcBef>
          <a:spcPct val="0"/>
        </a:spcBef>
        <a:spcAft>
          <a:spcPct val="0"/>
        </a:spcAft>
        <a:defRPr sz="3200" b="1">
          <a:solidFill>
            <a:schemeClr val="tx2"/>
          </a:solidFill>
          <a:latin typeface="Arial" charset="0"/>
        </a:defRPr>
      </a:lvl7pPr>
      <a:lvl8pPr marL="1371566" algn="l" defTabSz="1020737" rtl="0" eaLnBrk="1" fontAlgn="base" hangingPunct="1">
        <a:lnSpc>
          <a:spcPct val="90000"/>
        </a:lnSpc>
        <a:spcBef>
          <a:spcPct val="0"/>
        </a:spcBef>
        <a:spcAft>
          <a:spcPct val="0"/>
        </a:spcAft>
        <a:defRPr sz="3200" b="1">
          <a:solidFill>
            <a:schemeClr val="tx2"/>
          </a:solidFill>
          <a:latin typeface="Arial" charset="0"/>
        </a:defRPr>
      </a:lvl8pPr>
      <a:lvl9pPr marL="1828754" algn="l" defTabSz="1020737" rtl="0" eaLnBrk="1" fontAlgn="base" hangingPunct="1">
        <a:lnSpc>
          <a:spcPct val="90000"/>
        </a:lnSpc>
        <a:spcBef>
          <a:spcPct val="0"/>
        </a:spcBef>
        <a:spcAft>
          <a:spcPct val="0"/>
        </a:spcAft>
        <a:defRPr sz="3200" b="1">
          <a:solidFill>
            <a:schemeClr val="tx2"/>
          </a:solidFill>
          <a:latin typeface="Arial" charset="0"/>
        </a:defRPr>
      </a:lvl9pPr>
    </p:titleStyle>
    <p:bodyStyle>
      <a:lvl1pPr marL="169858" indent="-169858" algn="l" defTabSz="820718" rtl="0" eaLnBrk="1" fontAlgn="base" hangingPunct="1">
        <a:lnSpc>
          <a:spcPct val="90000"/>
        </a:lnSpc>
        <a:spcBef>
          <a:spcPct val="30000"/>
        </a:spcBef>
        <a:spcAft>
          <a:spcPct val="0"/>
        </a:spcAft>
        <a:buClr>
          <a:schemeClr val="tx2"/>
        </a:buClr>
        <a:buFont typeface="Wingdings" pitchFamily="2" charset="2"/>
        <a:buChar char="§"/>
        <a:defRPr sz="2267" b="0">
          <a:solidFill>
            <a:schemeClr val="tx1">
              <a:lumMod val="75000"/>
              <a:lumOff val="25000"/>
            </a:schemeClr>
          </a:solidFill>
          <a:latin typeface="+mn-lt"/>
          <a:ea typeface="+mn-ea"/>
          <a:cs typeface="+mn-cs"/>
        </a:defRPr>
      </a:lvl1pPr>
      <a:lvl2pPr marL="376229" indent="-204783" algn="l" defTabSz="820718" rtl="0" eaLnBrk="1" fontAlgn="base" hangingPunct="1">
        <a:lnSpc>
          <a:spcPct val="90000"/>
        </a:lnSpc>
        <a:spcBef>
          <a:spcPct val="30000"/>
        </a:spcBef>
        <a:spcAft>
          <a:spcPct val="0"/>
        </a:spcAft>
        <a:buClr>
          <a:schemeClr val="tx2"/>
        </a:buClr>
        <a:buFont typeface="Wingdings" pitchFamily="2" charset="2"/>
        <a:buChar char="§"/>
        <a:defRPr sz="2000">
          <a:solidFill>
            <a:schemeClr val="tx1">
              <a:lumMod val="75000"/>
              <a:lumOff val="25000"/>
            </a:schemeClr>
          </a:solidFill>
          <a:latin typeface="+mn-lt"/>
        </a:defRPr>
      </a:lvl2pPr>
      <a:lvl3pPr marL="627047" indent="-185734" algn="l" defTabSz="82071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3pPr>
      <a:lvl4pPr marL="792143" indent="-163509" algn="l" defTabSz="82071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39"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27"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16"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04"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5993"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40.png"/><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Advanced Global Edits</a:t>
            </a:r>
          </a:p>
        </p:txBody>
      </p:sp>
      <p:sp>
        <p:nvSpPr>
          <p:cNvPr id="6" name="Rectangle 5"/>
          <p:cNvSpPr>
            <a:spLocks noGrp="1" noChangeArrowheads="1"/>
          </p:cNvSpPr>
          <p:nvPr>
            <p:ph type="sldNum" sz="quarter" idx="4"/>
          </p:nvPr>
        </p:nvSpPr>
        <p:spPr/>
        <p:txBody>
          <a:bodyPr/>
          <a:lstStyle/>
          <a:p>
            <a:fld id="{E6C150F8-BDB4-4B05-94F9-BE5897CB272F}" type="slidenum">
              <a:rPr lang="en-US" altLang="en-US"/>
              <a:pPr/>
              <a:t>1</a:t>
            </a:fld>
            <a:endParaRPr lang="en-US" altLang="en-US"/>
          </a:p>
        </p:txBody>
      </p:sp>
      <p:sp>
        <p:nvSpPr>
          <p:cNvPr id="4" name="Footer Placeholder 3"/>
          <p:cNvSpPr>
            <a:spLocks noGrp="1"/>
          </p:cNvSpPr>
          <p:nvPr>
            <p:ph type="ftr" sz="quarter" idx="3"/>
          </p:nvPr>
        </p:nvSpPr>
        <p:spPr/>
        <p:txBody>
          <a:bodyPr/>
          <a:lstStyle/>
          <a:p>
            <a:r>
              <a:rPr lang="en-US">
                <a:solidFill>
                  <a:srgbClr val="FFFFFF">
                    <a:lumMod val="50000"/>
                  </a:srgbClr>
                </a:solidFill>
              </a:rPr>
              <a:t>BOEING PROPRIETARY</a:t>
            </a:r>
            <a:endParaRPr lang="en-US" dirty="0">
              <a:solidFill>
                <a:srgbClr val="FFFFFF">
                  <a:lumMod val="50000"/>
                </a:srgb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685800" y="2285940"/>
            <a:ext cx="6124575" cy="3760908"/>
          </a:xfrm>
          <a:prstGeom prst="rect">
            <a:avLst/>
          </a:prstGeom>
        </p:spPr>
      </p:pic>
      <p:sp>
        <p:nvSpPr>
          <p:cNvPr id="401410" name="Rectangle 2"/>
          <p:cNvSpPr>
            <a:spLocks noGrp="1" noChangeArrowheads="1"/>
          </p:cNvSpPr>
          <p:nvPr>
            <p:ph type="title"/>
          </p:nvPr>
        </p:nvSpPr>
        <p:spPr>
          <a:xfrm>
            <a:off x="304800" y="228570"/>
            <a:ext cx="8229600" cy="443198"/>
          </a:xfrm>
          <a:noFill/>
          <a:ln/>
        </p:spPr>
        <p:txBody>
          <a:bodyPr/>
          <a:lstStyle/>
          <a:p>
            <a:r>
              <a:rPr lang="en-US" altLang="en-US" sz="3200" dirty="0"/>
              <a:t>Global Edit Definition – Replace Values In</a:t>
            </a:r>
          </a:p>
        </p:txBody>
      </p:sp>
      <p:sp>
        <p:nvSpPr>
          <p:cNvPr id="8" name="Slide Number Placeholder 3"/>
          <p:cNvSpPr>
            <a:spLocks noGrp="1"/>
          </p:cNvSpPr>
          <p:nvPr>
            <p:ph type="sldNum" sz="quarter" idx="4"/>
          </p:nvPr>
        </p:nvSpPr>
        <p:spPr/>
        <p:txBody>
          <a:bodyPr/>
          <a:lstStyle/>
          <a:p>
            <a:fld id="{26CF80F0-2203-4263-B053-C94C49AF7FE1}" type="slidenum">
              <a:rPr lang="en-US" altLang="en-US"/>
              <a:pPr/>
              <a:t>10</a:t>
            </a:fld>
            <a:endParaRPr lang="en-US" altLang="en-US"/>
          </a:p>
        </p:txBody>
      </p:sp>
      <p:sp>
        <p:nvSpPr>
          <p:cNvPr id="401416" name="Line 8"/>
          <p:cNvSpPr>
            <a:spLocks noChangeShapeType="1"/>
          </p:cNvSpPr>
          <p:nvPr/>
        </p:nvSpPr>
        <p:spPr bwMode="auto">
          <a:xfrm flipH="1">
            <a:off x="4114800" y="1828800"/>
            <a:ext cx="0" cy="16764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1417" name="Text Box 9"/>
          <p:cNvSpPr txBox="1">
            <a:spLocks noChangeArrowheads="1"/>
          </p:cNvSpPr>
          <p:nvPr/>
        </p:nvSpPr>
        <p:spPr bwMode="auto">
          <a:xfrm>
            <a:off x="1981200" y="1143000"/>
            <a:ext cx="5972175" cy="650875"/>
          </a:xfrm>
          <a:prstGeom prst="rect">
            <a:avLst/>
          </a:prstGeom>
          <a:noFill/>
          <a:ln w="9525">
            <a:solidFill>
              <a:srgbClr val="FF3300"/>
            </a:solidFill>
            <a:miter lim="800000"/>
            <a:headEnd/>
            <a:tailEnd/>
          </a:ln>
          <a:effectLst/>
        </p:spPr>
        <p:txBody>
          <a:bodyPr wrap="none">
            <a:spAutoFit/>
          </a:bodyPr>
          <a:lstStyle/>
          <a:p>
            <a:r>
              <a:rPr lang="en-US" altLang="en-US" b="0"/>
              <a:t>In this example, the information in User Character Field 4</a:t>
            </a:r>
          </a:p>
          <a:p>
            <a:r>
              <a:rPr lang="en-US" altLang="en-US" b="0"/>
              <a:t>Is being replaced with something else.</a:t>
            </a:r>
          </a:p>
        </p:txBody>
      </p:sp>
      <p:sp>
        <p:nvSpPr>
          <p:cNvPr id="401423" name="Text Box 15"/>
          <p:cNvSpPr txBox="1">
            <a:spLocks noChangeArrowheads="1"/>
          </p:cNvSpPr>
          <p:nvPr/>
        </p:nvSpPr>
        <p:spPr bwMode="auto">
          <a:xfrm>
            <a:off x="6781800" y="3429000"/>
            <a:ext cx="1752600" cy="1474788"/>
          </a:xfrm>
          <a:prstGeom prst="rect">
            <a:avLst/>
          </a:prstGeom>
          <a:noFill/>
          <a:ln w="9525">
            <a:solidFill>
              <a:srgbClr val="FF3300"/>
            </a:solidFill>
            <a:miter lim="800000"/>
            <a:headEnd/>
            <a:tailEnd/>
          </a:ln>
          <a:effectLst/>
        </p:spPr>
        <p:txBody>
          <a:bodyPr>
            <a:spAutoFit/>
          </a:bodyPr>
          <a:lstStyle/>
          <a:p>
            <a:r>
              <a:rPr lang="en-US" altLang="en-US" b="0"/>
              <a:t>The system will display what </a:t>
            </a:r>
          </a:p>
          <a:p>
            <a:r>
              <a:rPr lang="en-US" altLang="en-US" b="0"/>
              <a:t>“data type” this field is.</a:t>
            </a:r>
          </a:p>
        </p:txBody>
      </p:sp>
      <p:sp>
        <p:nvSpPr>
          <p:cNvPr id="401424" name="Line 16"/>
          <p:cNvSpPr>
            <a:spLocks noChangeShapeType="1"/>
          </p:cNvSpPr>
          <p:nvPr/>
        </p:nvSpPr>
        <p:spPr bwMode="auto">
          <a:xfrm flipH="1" flipV="1">
            <a:off x="3962400" y="4114800"/>
            <a:ext cx="2819400"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ooter Placeholder 2"/>
          <p:cNvSpPr>
            <a:spLocks noGrp="1"/>
          </p:cNvSpPr>
          <p:nvPr>
            <p:ph type="ftr" sz="quarter" idx="11"/>
          </p:nvPr>
        </p:nvSpPr>
        <p:spPr/>
        <p:txBody>
          <a:bodyPr/>
          <a:lstStyle/>
          <a:p>
            <a:r>
              <a:rPr lang="en-US">
                <a:solidFill>
                  <a:srgbClr val="FFFFFF">
                    <a:lumMod val="50000"/>
                  </a:srgbClr>
                </a:solidFill>
              </a:rPr>
              <a:t>BOEING PROPRIETARY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stretch>
            <a:fillRect/>
          </a:stretch>
        </p:blipFill>
        <p:spPr>
          <a:xfrm>
            <a:off x="381001" y="832695"/>
            <a:ext cx="4724400" cy="2901105"/>
          </a:xfrm>
          <a:prstGeom prst="rect">
            <a:avLst/>
          </a:prstGeom>
        </p:spPr>
      </p:pic>
      <p:sp>
        <p:nvSpPr>
          <p:cNvPr id="456706" name="Rectangle 2"/>
          <p:cNvSpPr>
            <a:spLocks noGrp="1" noChangeArrowheads="1"/>
          </p:cNvSpPr>
          <p:nvPr>
            <p:ph type="title"/>
          </p:nvPr>
        </p:nvSpPr>
        <p:spPr>
          <a:xfrm>
            <a:off x="304800" y="228570"/>
            <a:ext cx="8229600" cy="443198"/>
          </a:xfrm>
          <a:noFill/>
          <a:ln/>
        </p:spPr>
        <p:txBody>
          <a:bodyPr/>
          <a:lstStyle/>
          <a:p>
            <a:r>
              <a:rPr lang="en-US" altLang="en-US" sz="3200" dirty="0"/>
              <a:t>Global Edit Definition – With Expression</a:t>
            </a:r>
          </a:p>
        </p:txBody>
      </p:sp>
      <p:sp>
        <p:nvSpPr>
          <p:cNvPr id="13" name="Slide Number Placeholder 3"/>
          <p:cNvSpPr>
            <a:spLocks noGrp="1"/>
          </p:cNvSpPr>
          <p:nvPr>
            <p:ph type="sldNum" sz="quarter" idx="4"/>
          </p:nvPr>
        </p:nvSpPr>
        <p:spPr/>
        <p:txBody>
          <a:bodyPr/>
          <a:lstStyle/>
          <a:p>
            <a:fld id="{0FBAFE1F-D3DD-4023-A5DB-10DBAF68B93A}" type="slidenum">
              <a:rPr lang="en-US" altLang="en-US"/>
              <a:pPr/>
              <a:t>11</a:t>
            </a:fld>
            <a:endParaRPr lang="en-US" altLang="en-US"/>
          </a:p>
        </p:txBody>
      </p:sp>
      <p:pic>
        <p:nvPicPr>
          <p:cNvPr id="456723"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916363"/>
            <a:ext cx="5181600"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6708" name="Line 4"/>
          <p:cNvSpPr>
            <a:spLocks noChangeShapeType="1"/>
          </p:cNvSpPr>
          <p:nvPr/>
        </p:nvSpPr>
        <p:spPr bwMode="auto">
          <a:xfrm flipH="1">
            <a:off x="4343400" y="1630363"/>
            <a:ext cx="609600" cy="9906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6709" name="Line 5"/>
          <p:cNvSpPr>
            <a:spLocks noChangeShapeType="1"/>
          </p:cNvSpPr>
          <p:nvPr/>
        </p:nvSpPr>
        <p:spPr bwMode="auto">
          <a:xfrm flipH="1" flipV="1">
            <a:off x="5181600" y="4678363"/>
            <a:ext cx="685800"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6710" name="Line 6"/>
          <p:cNvSpPr>
            <a:spLocks noChangeShapeType="1"/>
          </p:cNvSpPr>
          <p:nvPr/>
        </p:nvSpPr>
        <p:spPr bwMode="auto">
          <a:xfrm flipH="1">
            <a:off x="990600" y="3306763"/>
            <a:ext cx="3962400" cy="10668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6713" name="Text Box 9"/>
          <p:cNvSpPr txBox="1">
            <a:spLocks noChangeArrowheads="1"/>
          </p:cNvSpPr>
          <p:nvPr/>
        </p:nvSpPr>
        <p:spPr bwMode="auto">
          <a:xfrm>
            <a:off x="4953000" y="944563"/>
            <a:ext cx="3200400" cy="1200150"/>
          </a:xfrm>
          <a:prstGeom prst="rect">
            <a:avLst/>
          </a:prstGeom>
          <a:solidFill>
            <a:schemeClr val="bg1"/>
          </a:solidFill>
          <a:ln w="9525">
            <a:solidFill>
              <a:srgbClr val="FF3300"/>
            </a:solidFill>
            <a:miter lim="800000"/>
            <a:headEnd/>
            <a:tailEnd/>
          </a:ln>
          <a:effectLst/>
        </p:spPr>
        <p:txBody>
          <a:bodyPr>
            <a:spAutoFit/>
          </a:bodyPr>
          <a:lstStyle/>
          <a:p>
            <a:r>
              <a:rPr lang="en-US" altLang="en-US" b="0"/>
              <a:t>We are going to replace it with the contents of</a:t>
            </a:r>
          </a:p>
          <a:p>
            <a:r>
              <a:rPr lang="en-US" altLang="en-US" b="0"/>
              <a:t>Another field (Activity Description).  Select “</a:t>
            </a:r>
            <a:r>
              <a:rPr lang="en-US" altLang="en-US"/>
              <a:t>Fields</a:t>
            </a:r>
            <a:r>
              <a:rPr lang="en-US" altLang="en-US" b="0"/>
              <a:t>”.</a:t>
            </a:r>
          </a:p>
        </p:txBody>
      </p:sp>
      <p:sp>
        <p:nvSpPr>
          <p:cNvPr id="456716" name="Text Box 12"/>
          <p:cNvSpPr txBox="1">
            <a:spLocks noChangeArrowheads="1"/>
          </p:cNvSpPr>
          <p:nvPr/>
        </p:nvSpPr>
        <p:spPr bwMode="auto">
          <a:xfrm>
            <a:off x="4953000" y="2773363"/>
            <a:ext cx="3276600" cy="925512"/>
          </a:xfrm>
          <a:prstGeom prst="rect">
            <a:avLst/>
          </a:prstGeom>
          <a:solidFill>
            <a:schemeClr val="bg1"/>
          </a:solidFill>
          <a:ln w="9525">
            <a:solidFill>
              <a:srgbClr val="FF3300"/>
            </a:solidFill>
            <a:miter lim="800000"/>
            <a:headEnd/>
            <a:tailEnd/>
          </a:ln>
          <a:effectLst/>
        </p:spPr>
        <p:txBody>
          <a:bodyPr>
            <a:spAutoFit/>
          </a:bodyPr>
          <a:lstStyle/>
          <a:p>
            <a:r>
              <a:rPr lang="en-US" altLang="en-US" b="0"/>
              <a:t>“</a:t>
            </a:r>
            <a:r>
              <a:rPr lang="en-US" altLang="en-US"/>
              <a:t>Activity Description</a:t>
            </a:r>
            <a:r>
              <a:rPr lang="en-US" altLang="en-US" b="0"/>
              <a:t>” is in the </a:t>
            </a:r>
          </a:p>
          <a:p>
            <a:r>
              <a:rPr lang="en-US" altLang="en-US"/>
              <a:t>Activity</a:t>
            </a:r>
            <a:r>
              <a:rPr lang="en-US" altLang="en-US" b="0"/>
              <a:t> Table, select it.</a:t>
            </a:r>
          </a:p>
        </p:txBody>
      </p:sp>
      <p:sp>
        <p:nvSpPr>
          <p:cNvPr id="456717" name="Text Box 13"/>
          <p:cNvSpPr txBox="1">
            <a:spLocks noChangeArrowheads="1"/>
          </p:cNvSpPr>
          <p:nvPr/>
        </p:nvSpPr>
        <p:spPr bwMode="auto">
          <a:xfrm>
            <a:off x="5867400" y="4221163"/>
            <a:ext cx="2416175" cy="650875"/>
          </a:xfrm>
          <a:prstGeom prst="rect">
            <a:avLst/>
          </a:prstGeom>
          <a:noFill/>
          <a:ln w="9525">
            <a:solidFill>
              <a:srgbClr val="FF3300"/>
            </a:solidFill>
            <a:miter lim="800000"/>
            <a:headEnd/>
            <a:tailEnd/>
          </a:ln>
          <a:effectLst/>
        </p:spPr>
        <p:txBody>
          <a:bodyPr>
            <a:spAutoFit/>
          </a:bodyPr>
          <a:lstStyle/>
          <a:p>
            <a:r>
              <a:rPr lang="en-US" altLang="en-US" b="0"/>
              <a:t>Select </a:t>
            </a:r>
            <a:r>
              <a:rPr lang="en-US" altLang="en-US"/>
              <a:t>Activity Description</a:t>
            </a:r>
            <a:r>
              <a:rPr lang="en-US" altLang="en-US" b="0"/>
              <a:t>.</a:t>
            </a:r>
          </a:p>
        </p:txBody>
      </p:sp>
      <p:sp>
        <p:nvSpPr>
          <p:cNvPr id="456718" name="Text Box 14"/>
          <p:cNvSpPr txBox="1">
            <a:spLocks noChangeArrowheads="1"/>
          </p:cNvSpPr>
          <p:nvPr/>
        </p:nvSpPr>
        <p:spPr bwMode="auto">
          <a:xfrm>
            <a:off x="5867400" y="5668963"/>
            <a:ext cx="2362200" cy="376237"/>
          </a:xfrm>
          <a:prstGeom prst="rect">
            <a:avLst/>
          </a:prstGeom>
          <a:noFill/>
          <a:ln w="9525">
            <a:solidFill>
              <a:srgbClr val="FF3300"/>
            </a:solidFill>
            <a:miter lim="800000"/>
            <a:headEnd/>
            <a:tailEnd/>
          </a:ln>
          <a:effectLst/>
        </p:spPr>
        <p:txBody>
          <a:bodyPr>
            <a:spAutoFit/>
          </a:bodyPr>
          <a:lstStyle/>
          <a:p>
            <a:r>
              <a:rPr lang="en-US" altLang="en-US" b="0"/>
              <a:t>Select </a:t>
            </a:r>
            <a:r>
              <a:rPr lang="en-US" altLang="en-US"/>
              <a:t>OK</a:t>
            </a:r>
            <a:endParaRPr lang="en-US" altLang="en-US" b="0"/>
          </a:p>
        </p:txBody>
      </p:sp>
      <p:sp>
        <p:nvSpPr>
          <p:cNvPr id="456719" name="Line 15"/>
          <p:cNvSpPr>
            <a:spLocks noChangeShapeType="1"/>
          </p:cNvSpPr>
          <p:nvPr/>
        </p:nvSpPr>
        <p:spPr bwMode="auto">
          <a:xfrm flipH="1">
            <a:off x="990600" y="5897562"/>
            <a:ext cx="4876800" cy="147637"/>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ooter Placeholder 2"/>
          <p:cNvSpPr>
            <a:spLocks noGrp="1"/>
          </p:cNvSpPr>
          <p:nvPr>
            <p:ph type="ftr" sz="quarter" idx="11"/>
          </p:nvPr>
        </p:nvSpPr>
        <p:spPr/>
        <p:txBody>
          <a:bodyPr/>
          <a:lstStyle/>
          <a:p>
            <a:r>
              <a:rPr lang="en-US">
                <a:solidFill>
                  <a:srgbClr val="FFFFFF">
                    <a:lumMod val="50000"/>
                  </a:srgbClr>
                </a:solidFill>
              </a:rPr>
              <a:t>BOEING PROPRIETARY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33400" y="1644649"/>
            <a:ext cx="5410200" cy="3733801"/>
          </a:xfrm>
          <a:prstGeom prst="rect">
            <a:avLst/>
          </a:prstGeom>
        </p:spPr>
      </p:pic>
      <p:sp>
        <p:nvSpPr>
          <p:cNvPr id="403458" name="Rectangle 2"/>
          <p:cNvSpPr>
            <a:spLocks noGrp="1" noChangeArrowheads="1"/>
          </p:cNvSpPr>
          <p:nvPr>
            <p:ph type="title"/>
          </p:nvPr>
        </p:nvSpPr>
        <p:spPr>
          <a:xfrm>
            <a:off x="304800" y="256603"/>
            <a:ext cx="8229600" cy="886397"/>
          </a:xfrm>
          <a:noFill/>
          <a:ln/>
        </p:spPr>
        <p:txBody>
          <a:bodyPr/>
          <a:lstStyle/>
          <a:p>
            <a:r>
              <a:rPr lang="en-US" altLang="en-US" sz="3200" dirty="0"/>
              <a:t>Global Edit Definition – Field names in Expression Box</a:t>
            </a:r>
          </a:p>
        </p:txBody>
      </p:sp>
      <p:sp>
        <p:nvSpPr>
          <p:cNvPr id="7" name="Slide Number Placeholder 3"/>
          <p:cNvSpPr>
            <a:spLocks noGrp="1"/>
          </p:cNvSpPr>
          <p:nvPr>
            <p:ph type="sldNum" sz="quarter" idx="4"/>
          </p:nvPr>
        </p:nvSpPr>
        <p:spPr/>
        <p:txBody>
          <a:bodyPr/>
          <a:lstStyle/>
          <a:p>
            <a:fld id="{92E8C490-EBFE-44C9-ADD1-455E6A4E6AC3}" type="slidenum">
              <a:rPr lang="en-US" altLang="en-US"/>
              <a:pPr/>
              <a:t>12</a:t>
            </a:fld>
            <a:endParaRPr lang="en-US" altLang="en-US"/>
          </a:p>
        </p:txBody>
      </p:sp>
      <p:sp>
        <p:nvSpPr>
          <p:cNvPr id="403462" name="Text Box 6"/>
          <p:cNvSpPr txBox="1">
            <a:spLocks noChangeArrowheads="1"/>
          </p:cNvSpPr>
          <p:nvPr/>
        </p:nvSpPr>
        <p:spPr bwMode="auto">
          <a:xfrm>
            <a:off x="6248400" y="1981200"/>
            <a:ext cx="2514600" cy="3397250"/>
          </a:xfrm>
          <a:prstGeom prst="rect">
            <a:avLst/>
          </a:prstGeom>
          <a:noFill/>
          <a:ln w="9525">
            <a:solidFill>
              <a:srgbClr val="FF3300"/>
            </a:solidFill>
            <a:miter lim="800000"/>
            <a:headEnd/>
            <a:tailEnd/>
          </a:ln>
          <a:effectLst/>
        </p:spPr>
        <p:txBody>
          <a:bodyPr>
            <a:spAutoFit/>
          </a:bodyPr>
          <a:lstStyle/>
          <a:p>
            <a:r>
              <a:rPr lang="en-US" altLang="en-US" b="0"/>
              <a:t>Notice that the system name for that field is not the</a:t>
            </a:r>
          </a:p>
          <a:p>
            <a:r>
              <a:rPr lang="en-US" altLang="en-US" b="0"/>
              <a:t>same as what appears in the pull-down list.</a:t>
            </a:r>
          </a:p>
          <a:p>
            <a:r>
              <a:rPr lang="en-US" altLang="en-US" b="0"/>
              <a:t>Always populate the Expression box with field names </a:t>
            </a:r>
          </a:p>
          <a:p>
            <a:r>
              <a:rPr lang="en-US" altLang="en-US" b="0"/>
              <a:t>that you selected. Do not type them in, you could </a:t>
            </a:r>
          </a:p>
          <a:p>
            <a:r>
              <a:rPr lang="en-US" altLang="en-US" b="0"/>
              <a:t>make an input error.</a:t>
            </a:r>
          </a:p>
        </p:txBody>
      </p:sp>
      <p:sp>
        <p:nvSpPr>
          <p:cNvPr id="3" name="Rounded Rectangle 2"/>
          <p:cNvSpPr/>
          <p:nvPr/>
        </p:nvSpPr>
        <p:spPr>
          <a:xfrm>
            <a:off x="685800" y="3511549"/>
            <a:ext cx="1295400" cy="603251"/>
          </a:xfrm>
          <a:prstGeom prst="roundRect">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p:cNvSpPr>
            <a:spLocks noGrp="1"/>
          </p:cNvSpPr>
          <p:nvPr>
            <p:ph type="ftr" sz="quarter" idx="11"/>
          </p:nvPr>
        </p:nvSpPr>
        <p:spPr/>
        <p:txBody>
          <a:bodyPr/>
          <a:lstStyle/>
          <a:p>
            <a:r>
              <a:rPr lang="en-US">
                <a:solidFill>
                  <a:srgbClr val="FFFFFF">
                    <a:lumMod val="50000"/>
                  </a:srgbClr>
                </a:solidFill>
              </a:rPr>
              <a:t>BOEING PROPRIETARY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669854" y="968875"/>
            <a:ext cx="4229100" cy="5181600"/>
          </a:xfrm>
          <a:prstGeom prst="rect">
            <a:avLst/>
          </a:prstGeom>
        </p:spPr>
      </p:pic>
      <p:pic>
        <p:nvPicPr>
          <p:cNvPr id="11" name="Picture 10"/>
          <p:cNvPicPr>
            <a:picLocks noChangeAspect="1"/>
          </p:cNvPicPr>
          <p:nvPr/>
        </p:nvPicPr>
        <p:blipFill>
          <a:blip r:embed="rId4"/>
          <a:stretch>
            <a:fillRect/>
          </a:stretch>
        </p:blipFill>
        <p:spPr>
          <a:xfrm>
            <a:off x="228600" y="990600"/>
            <a:ext cx="4416489" cy="3195637"/>
          </a:xfrm>
          <a:prstGeom prst="rect">
            <a:avLst/>
          </a:prstGeom>
        </p:spPr>
      </p:pic>
      <p:sp>
        <p:nvSpPr>
          <p:cNvPr id="462850" name="Rectangle 2"/>
          <p:cNvSpPr>
            <a:spLocks noGrp="1" noChangeArrowheads="1"/>
          </p:cNvSpPr>
          <p:nvPr>
            <p:ph type="title"/>
          </p:nvPr>
        </p:nvSpPr>
        <p:spPr>
          <a:xfrm>
            <a:off x="304800" y="228570"/>
            <a:ext cx="8229600" cy="443198"/>
          </a:xfrm>
          <a:noFill/>
          <a:ln/>
        </p:spPr>
        <p:txBody>
          <a:bodyPr/>
          <a:lstStyle/>
          <a:p>
            <a:r>
              <a:rPr lang="en-US" altLang="en-US" sz="3200"/>
              <a:t>Global Edit - Applied</a:t>
            </a:r>
          </a:p>
        </p:txBody>
      </p:sp>
      <p:sp>
        <p:nvSpPr>
          <p:cNvPr id="10" name="Slide Number Placeholder 4"/>
          <p:cNvSpPr>
            <a:spLocks noGrp="1"/>
          </p:cNvSpPr>
          <p:nvPr>
            <p:ph type="sldNum" sz="quarter" idx="4"/>
          </p:nvPr>
        </p:nvSpPr>
        <p:spPr/>
        <p:txBody>
          <a:bodyPr/>
          <a:lstStyle/>
          <a:p>
            <a:fld id="{3502E691-5578-4E1C-A302-DB9CB600C090}" type="slidenum">
              <a:rPr lang="en-US" altLang="en-US"/>
              <a:pPr/>
              <a:t>13</a:t>
            </a:fld>
            <a:endParaRPr lang="en-US" altLang="en-US" dirty="0"/>
          </a:p>
        </p:txBody>
      </p:sp>
      <p:sp>
        <p:nvSpPr>
          <p:cNvPr id="462859" name="Text Box 11"/>
          <p:cNvSpPr txBox="1">
            <a:spLocks noChangeArrowheads="1"/>
          </p:cNvSpPr>
          <p:nvPr/>
        </p:nvSpPr>
        <p:spPr bwMode="auto">
          <a:xfrm>
            <a:off x="2819400" y="4724400"/>
            <a:ext cx="2505075" cy="376238"/>
          </a:xfrm>
          <a:prstGeom prst="rect">
            <a:avLst/>
          </a:prstGeom>
          <a:solidFill>
            <a:schemeClr val="bg1"/>
          </a:solidFill>
          <a:ln w="9525">
            <a:solidFill>
              <a:srgbClr val="FF3300"/>
            </a:solidFill>
            <a:miter lim="800000"/>
            <a:headEnd/>
            <a:tailEnd/>
          </a:ln>
          <a:effectLst/>
        </p:spPr>
        <p:txBody>
          <a:bodyPr wrap="none">
            <a:spAutoFit/>
          </a:bodyPr>
          <a:lstStyle/>
          <a:p>
            <a:r>
              <a:rPr lang="en-US" altLang="en-US"/>
              <a:t>Result of Global Edit.</a:t>
            </a:r>
          </a:p>
        </p:txBody>
      </p:sp>
      <p:sp>
        <p:nvSpPr>
          <p:cNvPr id="462862" name="Line 14"/>
          <p:cNvSpPr>
            <a:spLocks noChangeShapeType="1"/>
          </p:cNvSpPr>
          <p:nvPr/>
        </p:nvSpPr>
        <p:spPr bwMode="auto">
          <a:xfrm flipV="1">
            <a:off x="2057400" y="1985962"/>
            <a:ext cx="1676400" cy="19812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2863" name="Rectangle 15"/>
          <p:cNvSpPr>
            <a:spLocks noChangeArrowheads="1"/>
          </p:cNvSpPr>
          <p:nvPr/>
        </p:nvSpPr>
        <p:spPr bwMode="auto">
          <a:xfrm>
            <a:off x="762000" y="3967162"/>
            <a:ext cx="1650837" cy="369332"/>
          </a:xfrm>
          <a:prstGeom prst="rect">
            <a:avLst/>
          </a:prstGeom>
          <a:solidFill>
            <a:schemeClr val="bg1"/>
          </a:solidFill>
          <a:ln w="9525">
            <a:solidFill>
              <a:srgbClr val="FF3300"/>
            </a:solidFill>
            <a:miter lim="800000"/>
            <a:headEnd/>
            <a:tailEnd/>
          </a:ln>
          <a:effectLst/>
        </p:spPr>
        <p:txBody>
          <a:bodyPr wrap="none">
            <a:spAutoFit/>
          </a:bodyPr>
          <a:lstStyle/>
          <a:p>
            <a:r>
              <a:rPr lang="en-US" altLang="en-US" dirty="0"/>
              <a:t>Select Apply*</a:t>
            </a:r>
          </a:p>
        </p:txBody>
      </p:sp>
      <p:sp>
        <p:nvSpPr>
          <p:cNvPr id="462869" name="Line 21"/>
          <p:cNvSpPr>
            <a:spLocks noChangeShapeType="1"/>
          </p:cNvSpPr>
          <p:nvPr/>
        </p:nvSpPr>
        <p:spPr bwMode="auto">
          <a:xfrm>
            <a:off x="5334000" y="4876800"/>
            <a:ext cx="1676400"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Rounded Rectangle 2"/>
          <p:cNvSpPr/>
          <p:nvPr/>
        </p:nvSpPr>
        <p:spPr>
          <a:xfrm>
            <a:off x="7010400" y="1447800"/>
            <a:ext cx="1371600" cy="4702675"/>
          </a:xfrm>
          <a:prstGeom prst="roundRect">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p:cNvSpPr>
            <a:spLocks noGrp="1"/>
          </p:cNvSpPr>
          <p:nvPr>
            <p:ph type="ftr" sz="quarter" idx="11"/>
          </p:nvPr>
        </p:nvSpPr>
        <p:spPr/>
        <p:txBody>
          <a:bodyPr/>
          <a:lstStyle/>
          <a:p>
            <a:r>
              <a:rPr lang="en-US" dirty="0">
                <a:solidFill>
                  <a:srgbClr val="FFFFFF">
                    <a:lumMod val="50000"/>
                  </a:srgbClr>
                </a:solidFill>
              </a:rPr>
              <a:t>BOEING PROPRIETARY</a:t>
            </a:r>
          </a:p>
        </p:txBody>
      </p:sp>
      <p:sp>
        <p:nvSpPr>
          <p:cNvPr id="5" name="Rectangle 4">
            <a:extLst>
              <a:ext uri="{FF2B5EF4-FFF2-40B4-BE49-F238E27FC236}">
                <a16:creationId xmlns:a16="http://schemas.microsoft.com/office/drawing/2014/main" id="{7A9F80EA-61AB-44DA-AF22-6598C2F54B4D}"/>
              </a:ext>
            </a:extLst>
          </p:cNvPr>
          <p:cNvSpPr/>
          <p:nvPr/>
        </p:nvSpPr>
        <p:spPr>
          <a:xfrm>
            <a:off x="304800" y="5474862"/>
            <a:ext cx="3848100" cy="646331"/>
          </a:xfrm>
          <a:prstGeom prst="rect">
            <a:avLst/>
          </a:prstGeom>
        </p:spPr>
        <p:txBody>
          <a:bodyPr wrap="square">
            <a:spAutoFit/>
          </a:bodyPr>
          <a:lstStyle/>
          <a:p>
            <a:pPr marR="0">
              <a:spcBef>
                <a:spcPts val="0"/>
              </a:spcBef>
              <a:spcAft>
                <a:spcPts val="0"/>
              </a:spcAft>
            </a:pPr>
            <a:r>
              <a:rPr lang="en-US" sz="1200" dirty="0">
                <a:latin typeface="Segoe UI" panose="020B0502040204020203" pitchFamily="34" charset="0"/>
                <a:ea typeface="Calibri" panose="020F0502020204030204" pitchFamily="34" charset="0"/>
                <a:cs typeface="Times New Roman" panose="02020603050405020304" pitchFamily="18" charset="0"/>
              </a:rPr>
              <a:t>*</a:t>
            </a:r>
            <a:r>
              <a:rPr lang="en-US" sz="1200" b="0" dirty="0">
                <a:latin typeface="Segoe UI" panose="020B0502040204020203" pitchFamily="34" charset="0"/>
                <a:ea typeface="Calibri" panose="020F0502020204030204" pitchFamily="34" charset="0"/>
                <a:cs typeface="Times New Roman" panose="02020603050405020304" pitchFamily="18" charset="0"/>
              </a:rPr>
              <a:t> If the </a:t>
            </a:r>
            <a:r>
              <a:rPr lang="en-US" sz="1200" b="0" i="1" dirty="0">
                <a:latin typeface="Segoe UI" panose="020B0502040204020203" pitchFamily="34" charset="0"/>
                <a:ea typeface="Calibri" panose="020F0502020204030204" pitchFamily="34" charset="0"/>
                <a:cs typeface="Times New Roman" panose="02020603050405020304" pitchFamily="18" charset="0"/>
              </a:rPr>
              <a:t>Apply</a:t>
            </a:r>
            <a:r>
              <a:rPr lang="en-US" sz="1200" b="0" dirty="0">
                <a:latin typeface="Segoe UI" panose="020B0502040204020203" pitchFamily="34" charset="0"/>
                <a:ea typeface="Calibri" panose="020F0502020204030204" pitchFamily="34" charset="0"/>
                <a:cs typeface="Times New Roman" panose="02020603050405020304" pitchFamily="18" charset="0"/>
              </a:rPr>
              <a:t> button is not active, check that:  </a:t>
            </a:r>
            <a:endParaRPr lang="en-GB" sz="1200" b="0" dirty="0">
              <a:latin typeface="Segoe UI" panose="020B0502040204020203" pitchFamily="34" charset="0"/>
              <a:ea typeface="Calibri" panose="020F0502020204030204" pitchFamily="34" charset="0"/>
              <a:cs typeface="Times New Roman" panose="02020603050405020304" pitchFamily="18" charset="0"/>
            </a:endParaRPr>
          </a:p>
          <a:p>
            <a:pPr marR="0">
              <a:spcBef>
                <a:spcPts val="0"/>
              </a:spcBef>
              <a:spcAft>
                <a:spcPts val="0"/>
              </a:spcAft>
            </a:pPr>
            <a:r>
              <a:rPr lang="en-US" sz="1200" b="0" dirty="0">
                <a:latin typeface="Segoe UI" panose="020B0502040204020203" pitchFamily="34" charset="0"/>
                <a:ea typeface="Calibri" panose="020F0502020204030204" pitchFamily="34" charset="0"/>
                <a:cs typeface="Times New Roman" panose="02020603050405020304" pitchFamily="18" charset="0"/>
              </a:rPr>
              <a:t>  1) the project is open in Exclusive mode and </a:t>
            </a:r>
            <a:endParaRPr lang="en-GB" sz="1200" b="0" dirty="0">
              <a:latin typeface="Segoe UI" panose="020B0502040204020203" pitchFamily="34" charset="0"/>
              <a:ea typeface="Calibri" panose="020F0502020204030204" pitchFamily="34" charset="0"/>
              <a:cs typeface="Times New Roman" panose="02020603050405020304" pitchFamily="18" charset="0"/>
            </a:endParaRPr>
          </a:p>
          <a:p>
            <a:pPr marR="0">
              <a:spcBef>
                <a:spcPts val="0"/>
              </a:spcBef>
              <a:spcAft>
                <a:spcPts val="0"/>
              </a:spcAft>
            </a:pPr>
            <a:r>
              <a:rPr lang="en-US" sz="1200" b="0" dirty="0">
                <a:latin typeface="Segoe UI" panose="020B0502040204020203" pitchFamily="34" charset="0"/>
                <a:ea typeface="Calibri" panose="020F0502020204030204" pitchFamily="34" charset="0"/>
                <a:cs typeface="Times New Roman" panose="02020603050405020304" pitchFamily="18" charset="0"/>
              </a:rPr>
              <a:t>  2) a View is open.</a:t>
            </a:r>
            <a:endParaRPr lang="en-GB" sz="12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a:xfrm>
            <a:off x="314036" y="228571"/>
            <a:ext cx="8068417" cy="443198"/>
          </a:xfrm>
          <a:noFill/>
          <a:ln/>
        </p:spPr>
        <p:txBody>
          <a:bodyPr/>
          <a:lstStyle/>
          <a:p>
            <a:r>
              <a:rPr lang="en-US" altLang="en-US" sz="3200" dirty="0"/>
              <a:t>Global Edits – Types of Data</a:t>
            </a:r>
          </a:p>
        </p:txBody>
      </p:sp>
      <p:sp>
        <p:nvSpPr>
          <p:cNvPr id="7" name="Slide Number Placeholder 3"/>
          <p:cNvSpPr>
            <a:spLocks noGrp="1"/>
          </p:cNvSpPr>
          <p:nvPr>
            <p:ph type="sldNum" sz="quarter" idx="4"/>
          </p:nvPr>
        </p:nvSpPr>
        <p:spPr/>
        <p:txBody>
          <a:bodyPr/>
          <a:lstStyle/>
          <a:p>
            <a:fld id="{B32B89C6-4818-4EF4-93B4-0373CC6C1351}" type="slidenum">
              <a:rPr lang="en-US" altLang="en-US"/>
              <a:pPr/>
              <a:t>14</a:t>
            </a:fld>
            <a:endParaRPr lang="en-US" altLang="en-US"/>
          </a:p>
        </p:txBody>
      </p:sp>
      <p:sp>
        <p:nvSpPr>
          <p:cNvPr id="2" name="Content Placeholder 1"/>
          <p:cNvSpPr>
            <a:spLocks noGrp="1"/>
          </p:cNvSpPr>
          <p:nvPr>
            <p:ph idx="1"/>
          </p:nvPr>
        </p:nvSpPr>
        <p:spPr>
          <a:xfrm>
            <a:off x="438013" y="1009907"/>
            <a:ext cx="8096388" cy="5164619"/>
          </a:xfrm>
        </p:spPr>
        <p:txBody>
          <a:bodyPr/>
          <a:lstStyle/>
          <a:p>
            <a:r>
              <a:rPr lang="en-US" altLang="en-US" dirty="0"/>
              <a:t>In addition to Field Names, the Expression box can contain:</a:t>
            </a:r>
          </a:p>
          <a:p>
            <a:pPr lvl="1"/>
            <a:r>
              <a:rPr lang="en-US" altLang="en-US" dirty="0"/>
              <a:t>Character Operators</a:t>
            </a:r>
          </a:p>
          <a:p>
            <a:pPr lvl="1"/>
            <a:r>
              <a:rPr lang="en-US" altLang="en-US" dirty="0"/>
              <a:t>Constants</a:t>
            </a:r>
          </a:p>
          <a:p>
            <a:pPr lvl="1"/>
            <a:r>
              <a:rPr lang="en-US" altLang="en-US" dirty="0"/>
              <a:t>Duration Operators</a:t>
            </a:r>
          </a:p>
          <a:p>
            <a:pPr lvl="1"/>
            <a:r>
              <a:rPr lang="en-US" altLang="en-US" dirty="0"/>
              <a:t>Calculated Fields</a:t>
            </a:r>
          </a:p>
          <a:p>
            <a:pPr lvl="1"/>
            <a:r>
              <a:rPr lang="en-US" altLang="en-US" dirty="0"/>
              <a:t>Logical Operators</a:t>
            </a:r>
          </a:p>
          <a:p>
            <a:pPr lvl="1"/>
            <a:r>
              <a:rPr lang="en-US" altLang="en-US" dirty="0"/>
              <a:t>Mathematical Operators </a:t>
            </a:r>
          </a:p>
          <a:p>
            <a:pPr lvl="1"/>
            <a:r>
              <a:rPr lang="en-US" altLang="en-US" dirty="0"/>
              <a:t>Relational Operators</a:t>
            </a:r>
          </a:p>
          <a:p>
            <a:pPr lvl="1"/>
            <a:endParaRPr lang="en-US" altLang="en-US" dirty="0"/>
          </a:p>
          <a:p>
            <a:pPr lvl="1"/>
            <a:endParaRPr lang="en-US" altLang="en-US" dirty="0"/>
          </a:p>
          <a:p>
            <a:pPr lvl="1"/>
            <a:endParaRPr lang="en-US" altLang="en-US" dirty="0"/>
          </a:p>
          <a:p>
            <a:pPr lvl="1"/>
            <a:endParaRPr lang="en-US" altLang="en-US" dirty="0"/>
          </a:p>
          <a:p>
            <a:pPr marL="0" indent="-34925">
              <a:buNone/>
            </a:pPr>
            <a:r>
              <a:rPr lang="en-US" altLang="en-US" dirty="0"/>
              <a:t>We will look at using some of these later</a:t>
            </a:r>
          </a:p>
          <a:p>
            <a:endParaRPr lang="en-US" dirty="0"/>
          </a:p>
        </p:txBody>
      </p:sp>
      <p:pic>
        <p:nvPicPr>
          <p:cNvPr id="9" name="Picture 8"/>
          <p:cNvPicPr>
            <a:picLocks noChangeAspect="1"/>
          </p:cNvPicPr>
          <p:nvPr/>
        </p:nvPicPr>
        <p:blipFill>
          <a:blip r:embed="rId3"/>
          <a:stretch>
            <a:fillRect/>
          </a:stretch>
        </p:blipFill>
        <p:spPr>
          <a:xfrm>
            <a:off x="3733800" y="1532839"/>
            <a:ext cx="4416489" cy="3195637"/>
          </a:xfrm>
          <a:prstGeom prst="rect">
            <a:avLst/>
          </a:prstGeom>
        </p:spPr>
      </p:pic>
      <p:sp>
        <p:nvSpPr>
          <p:cNvPr id="3" name="Rounded Rectangle 2"/>
          <p:cNvSpPr/>
          <p:nvPr/>
        </p:nvSpPr>
        <p:spPr>
          <a:xfrm>
            <a:off x="3733800" y="2895600"/>
            <a:ext cx="2514600" cy="304800"/>
          </a:xfrm>
          <a:prstGeom prst="roundRect">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p:cNvSpPr>
            <a:spLocks noGrp="1"/>
          </p:cNvSpPr>
          <p:nvPr>
            <p:ph type="ftr" sz="quarter" idx="11"/>
          </p:nvPr>
        </p:nvSpPr>
        <p:spPr/>
        <p:txBody>
          <a:bodyPr/>
          <a:lstStyle/>
          <a:p>
            <a:r>
              <a:rPr lang="en-US">
                <a:solidFill>
                  <a:srgbClr val="FFFFFF">
                    <a:lumMod val="50000"/>
                  </a:srgbClr>
                </a:solidFill>
              </a:rPr>
              <a:t>BOEING PROPRIETARY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4267200" y="2590800"/>
            <a:ext cx="4191000" cy="3517900"/>
            <a:chOff x="4267200" y="2590800"/>
            <a:chExt cx="4191000" cy="3517900"/>
          </a:xfrm>
        </p:grpSpPr>
        <p:pic>
          <p:nvPicPr>
            <p:cNvPr id="2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267200" y="2590800"/>
              <a:ext cx="4191000" cy="3517900"/>
            </a:xfrm>
            <a:prstGeom prst="rect">
              <a:avLst/>
            </a:prstGeom>
            <a:noFill/>
            <a:ln/>
          </p:spPr>
        </p:pic>
        <p:grpSp>
          <p:nvGrpSpPr>
            <p:cNvPr id="2" name="Group 1"/>
            <p:cNvGrpSpPr/>
            <p:nvPr/>
          </p:nvGrpSpPr>
          <p:grpSpPr>
            <a:xfrm>
              <a:off x="4267200" y="2590800"/>
              <a:ext cx="4191000" cy="3517900"/>
              <a:chOff x="4267200" y="2590800"/>
              <a:chExt cx="4191000" cy="3517900"/>
            </a:xfrm>
          </p:grpSpPr>
          <p:grpSp>
            <p:nvGrpSpPr>
              <p:cNvPr id="10" name="Group 9"/>
              <p:cNvGrpSpPr/>
              <p:nvPr/>
            </p:nvGrpSpPr>
            <p:grpSpPr>
              <a:xfrm>
                <a:off x="4267200" y="2590800"/>
                <a:ext cx="4191000" cy="3517900"/>
                <a:chOff x="4267200" y="2590800"/>
                <a:chExt cx="4191000" cy="3517900"/>
              </a:xfrm>
            </p:grpSpPr>
            <p:pic>
              <p:nvPicPr>
                <p:cNvPr id="11" name="Picture 3"/>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4267200" y="2590800"/>
                  <a:ext cx="4191000" cy="3517900"/>
                </a:xfrm>
                <a:noFill/>
                <a:ln/>
              </p:spPr>
            </p:pic>
            <p:pic>
              <p:nvPicPr>
                <p:cNvPr id="12" name="Picture 11"/>
                <p:cNvPicPr>
                  <a:picLocks noChangeAspect="1"/>
                </p:cNvPicPr>
                <p:nvPr/>
              </p:nvPicPr>
              <p:blipFill>
                <a:blip r:embed="rId4"/>
                <a:stretch>
                  <a:fillRect/>
                </a:stretch>
              </p:blipFill>
              <p:spPr>
                <a:xfrm>
                  <a:off x="7340962" y="2971800"/>
                  <a:ext cx="1041038" cy="2956548"/>
                </a:xfrm>
                <a:prstGeom prst="rect">
                  <a:avLst/>
                </a:prstGeom>
              </p:spPr>
            </p:pic>
          </p:grpSp>
          <p:pic>
            <p:nvPicPr>
              <p:cNvPr id="18" name="Picture 17"/>
              <p:cNvPicPr>
                <a:picLocks noChangeAspect="1"/>
              </p:cNvPicPr>
              <p:nvPr/>
            </p:nvPicPr>
            <p:blipFill>
              <a:blip r:embed="rId4"/>
              <a:stretch>
                <a:fillRect/>
              </a:stretch>
            </p:blipFill>
            <p:spPr>
              <a:xfrm>
                <a:off x="7348538" y="2979482"/>
                <a:ext cx="1033462" cy="2935032"/>
              </a:xfrm>
              <a:prstGeom prst="rect">
                <a:avLst/>
              </a:prstGeom>
            </p:spPr>
          </p:pic>
        </p:grpSp>
      </p:grpSp>
      <p:sp>
        <p:nvSpPr>
          <p:cNvPr id="409602" name="Rectangle 2"/>
          <p:cNvSpPr>
            <a:spLocks noGrp="1" noChangeArrowheads="1"/>
          </p:cNvSpPr>
          <p:nvPr>
            <p:ph type="title"/>
          </p:nvPr>
        </p:nvSpPr>
        <p:spPr>
          <a:noFill/>
          <a:ln/>
        </p:spPr>
        <p:txBody>
          <a:bodyPr/>
          <a:lstStyle/>
          <a:p>
            <a:r>
              <a:rPr lang="en-US" altLang="en-US" dirty="0"/>
              <a:t>Creating a Copy of a Global Edit</a:t>
            </a:r>
          </a:p>
        </p:txBody>
      </p:sp>
      <p:sp>
        <p:nvSpPr>
          <p:cNvPr id="9" name="Slide Number Placeholder 4"/>
          <p:cNvSpPr>
            <a:spLocks noGrp="1"/>
          </p:cNvSpPr>
          <p:nvPr>
            <p:ph type="sldNum" sz="quarter" idx="4"/>
          </p:nvPr>
        </p:nvSpPr>
        <p:spPr/>
        <p:txBody>
          <a:bodyPr/>
          <a:lstStyle/>
          <a:p>
            <a:fld id="{A665F483-C83B-4D81-BFAD-F6FBDC323F80}" type="slidenum">
              <a:rPr lang="en-US" altLang="en-US"/>
              <a:pPr/>
              <a:t>15</a:t>
            </a:fld>
            <a:endParaRPr lang="en-US" altLang="en-US"/>
          </a:p>
        </p:txBody>
      </p:sp>
      <p:sp>
        <p:nvSpPr>
          <p:cNvPr id="13" name="Line 5"/>
          <p:cNvSpPr>
            <a:spLocks noChangeShapeType="1"/>
          </p:cNvSpPr>
          <p:nvPr/>
        </p:nvSpPr>
        <p:spPr bwMode="auto">
          <a:xfrm flipH="1">
            <a:off x="5029200" y="2057400"/>
            <a:ext cx="609600" cy="9144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Text Box 9"/>
          <p:cNvSpPr txBox="1">
            <a:spLocks noChangeArrowheads="1"/>
          </p:cNvSpPr>
          <p:nvPr/>
        </p:nvSpPr>
        <p:spPr bwMode="auto">
          <a:xfrm>
            <a:off x="304800" y="5257800"/>
            <a:ext cx="3571875" cy="650875"/>
          </a:xfrm>
          <a:prstGeom prst="rect">
            <a:avLst/>
          </a:prstGeom>
          <a:solidFill>
            <a:schemeClr val="bg1"/>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You can also “copy” Global Edits </a:t>
            </a:r>
          </a:p>
          <a:p>
            <a:r>
              <a:rPr lang="en-US" altLang="en-US" b="0"/>
              <a:t>to make slight changes.</a:t>
            </a:r>
          </a:p>
        </p:txBody>
      </p:sp>
      <p:sp>
        <p:nvSpPr>
          <p:cNvPr id="15" name="Text Box 10"/>
          <p:cNvSpPr txBox="1">
            <a:spLocks noChangeArrowheads="1"/>
          </p:cNvSpPr>
          <p:nvPr/>
        </p:nvSpPr>
        <p:spPr bwMode="auto">
          <a:xfrm>
            <a:off x="4632325" y="874713"/>
            <a:ext cx="3394075" cy="1200150"/>
          </a:xfrm>
          <a:prstGeom prst="rect">
            <a:avLst/>
          </a:prstGeom>
          <a:solidFill>
            <a:schemeClr val="bg1"/>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OPP will place “Copy_” at </a:t>
            </a:r>
          </a:p>
          <a:p>
            <a:r>
              <a:rPr lang="en-US" altLang="en-US" b="0"/>
              <a:t>the beginning of Copied Global </a:t>
            </a:r>
          </a:p>
          <a:p>
            <a:r>
              <a:rPr lang="en-US" altLang="en-US" b="0"/>
              <a:t>Edits. Change the name using</a:t>
            </a:r>
          </a:p>
          <a:p>
            <a:r>
              <a:rPr lang="en-US" altLang="en-US" b="0"/>
              <a:t>standard naming convention.</a:t>
            </a:r>
          </a:p>
        </p:txBody>
      </p:sp>
      <p:pic>
        <p:nvPicPr>
          <p:cNvPr id="16"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371600"/>
            <a:ext cx="3657600" cy="258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Line 8"/>
          <p:cNvSpPr>
            <a:spLocks noChangeShapeType="1"/>
          </p:cNvSpPr>
          <p:nvPr/>
        </p:nvSpPr>
        <p:spPr bwMode="auto">
          <a:xfrm flipV="1">
            <a:off x="990600" y="3810000"/>
            <a:ext cx="457200" cy="14478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Rounded Rectangle 18"/>
          <p:cNvSpPr/>
          <p:nvPr/>
        </p:nvSpPr>
        <p:spPr bwMode="auto">
          <a:xfrm>
            <a:off x="304800" y="2414587"/>
            <a:ext cx="2133600" cy="328613"/>
          </a:xfrm>
          <a:prstGeom prst="roundRect">
            <a:avLst/>
          </a:prstGeom>
          <a:noFill/>
          <a:ln w="9525" cap="flat" cmpd="sng" algn="ctr">
            <a:solidFill>
              <a:srgbClr val="FF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anose="020B0604020202020204" pitchFamily="34" charset="0"/>
            </a:endParaRPr>
          </a:p>
        </p:txBody>
      </p:sp>
      <p:sp>
        <p:nvSpPr>
          <p:cNvPr id="4" name="Footer Placeholder 3"/>
          <p:cNvSpPr>
            <a:spLocks noGrp="1"/>
          </p:cNvSpPr>
          <p:nvPr>
            <p:ph type="ftr" sz="quarter" idx="11"/>
          </p:nvPr>
        </p:nvSpPr>
        <p:spPr/>
        <p:txBody>
          <a:bodyPr/>
          <a:lstStyle/>
          <a:p>
            <a:r>
              <a:rPr lang="en-US">
                <a:solidFill>
                  <a:srgbClr val="FFFFFF">
                    <a:lumMod val="50000"/>
                  </a:srgbClr>
                </a:solidFill>
              </a:rPr>
              <a:t>BOEING PROPRIETARY</a:t>
            </a:r>
          </a:p>
        </p:txBody>
      </p:sp>
    </p:spTree>
    <p:extLst>
      <p:ext uri="{BB962C8B-B14F-4D97-AF65-F5344CB8AC3E}">
        <p14:creationId xmlns:p14="http://schemas.microsoft.com/office/powerpoint/2010/main" val="3753631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05" name="Picture 5"/>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427305" y="1503362"/>
            <a:ext cx="3914775" cy="2752725"/>
          </a:xfrm>
          <a:noFill/>
          <a:ln/>
        </p:spPr>
      </p:pic>
      <p:grpSp>
        <p:nvGrpSpPr>
          <p:cNvPr id="2" name="Group 1"/>
          <p:cNvGrpSpPr/>
          <p:nvPr/>
        </p:nvGrpSpPr>
        <p:grpSpPr>
          <a:xfrm>
            <a:off x="4342080" y="1807590"/>
            <a:ext cx="4495800" cy="3773488"/>
            <a:chOff x="4648200" y="1828800"/>
            <a:chExt cx="4495800" cy="3773488"/>
          </a:xfrm>
        </p:grpSpPr>
        <p:pic>
          <p:nvPicPr>
            <p:cNvPr id="409610" name="Picture 10"/>
            <p:cNvPicPr>
              <a:picLocks noGrp="1" noChangeAspect="1" noChangeArrowheads="1"/>
            </p:cNvPicPr>
            <p:nvPr>
              <p:ph sz="half" idx="4294967295"/>
            </p:nvPr>
          </p:nvPicPr>
          <p:blipFill>
            <a:blip r:embed="rId4">
              <a:extLst>
                <a:ext uri="{28A0092B-C50C-407E-A947-70E740481C1C}">
                  <a14:useLocalDpi xmlns:a14="http://schemas.microsoft.com/office/drawing/2010/main" val="0"/>
                </a:ext>
              </a:extLst>
            </a:blip>
            <a:srcRect/>
            <a:stretch>
              <a:fillRect/>
            </a:stretch>
          </p:blipFill>
          <p:spPr>
            <a:xfrm>
              <a:off x="4648200" y="1828800"/>
              <a:ext cx="4495800" cy="3773488"/>
            </a:xfrm>
            <a:noFill/>
            <a:ln/>
          </p:spPr>
        </p:pic>
        <p:pic>
          <p:nvPicPr>
            <p:cNvPr id="10" name="Picture 9"/>
            <p:cNvPicPr>
              <a:picLocks noChangeAspect="1"/>
            </p:cNvPicPr>
            <p:nvPr/>
          </p:nvPicPr>
          <p:blipFill>
            <a:blip r:embed="rId5"/>
            <a:stretch>
              <a:fillRect/>
            </a:stretch>
          </p:blipFill>
          <p:spPr>
            <a:xfrm>
              <a:off x="7950734" y="2248027"/>
              <a:ext cx="1063942" cy="3021595"/>
            </a:xfrm>
            <a:prstGeom prst="rect">
              <a:avLst/>
            </a:prstGeom>
          </p:spPr>
        </p:pic>
      </p:grpSp>
      <p:sp>
        <p:nvSpPr>
          <p:cNvPr id="409602" name="Rectangle 2"/>
          <p:cNvSpPr>
            <a:spLocks noGrp="1" noChangeArrowheads="1"/>
          </p:cNvSpPr>
          <p:nvPr>
            <p:ph type="title"/>
          </p:nvPr>
        </p:nvSpPr>
        <p:spPr>
          <a:noFill/>
          <a:ln/>
        </p:spPr>
        <p:txBody>
          <a:bodyPr/>
          <a:lstStyle/>
          <a:p>
            <a:r>
              <a:rPr lang="en-US" altLang="en-US"/>
              <a:t>Editing a Global Edit</a:t>
            </a:r>
          </a:p>
        </p:txBody>
      </p:sp>
      <p:sp>
        <p:nvSpPr>
          <p:cNvPr id="9" name="Slide Number Placeholder 4"/>
          <p:cNvSpPr>
            <a:spLocks noGrp="1"/>
          </p:cNvSpPr>
          <p:nvPr>
            <p:ph type="sldNum" sz="quarter" idx="4"/>
          </p:nvPr>
        </p:nvSpPr>
        <p:spPr/>
        <p:txBody>
          <a:bodyPr/>
          <a:lstStyle/>
          <a:p>
            <a:fld id="{A665F483-C83B-4D81-BFAD-F6FBDC323F80}" type="slidenum">
              <a:rPr lang="en-US" altLang="en-US"/>
              <a:pPr/>
              <a:t>16</a:t>
            </a:fld>
            <a:endParaRPr lang="en-US" altLang="en-US"/>
          </a:p>
        </p:txBody>
      </p:sp>
      <p:sp>
        <p:nvSpPr>
          <p:cNvPr id="409607" name="Line 7"/>
          <p:cNvSpPr>
            <a:spLocks noChangeShapeType="1"/>
          </p:cNvSpPr>
          <p:nvPr/>
        </p:nvSpPr>
        <p:spPr bwMode="auto">
          <a:xfrm flipV="1">
            <a:off x="1447800" y="4114800"/>
            <a:ext cx="685800" cy="10668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08" name="Text Box 8"/>
          <p:cNvSpPr txBox="1">
            <a:spLocks noChangeArrowheads="1"/>
          </p:cNvSpPr>
          <p:nvPr/>
        </p:nvSpPr>
        <p:spPr bwMode="auto">
          <a:xfrm>
            <a:off x="304800" y="5029200"/>
            <a:ext cx="3114675" cy="925513"/>
          </a:xfrm>
          <a:prstGeom prst="rect">
            <a:avLst/>
          </a:prstGeom>
          <a:solidFill>
            <a:schemeClr val="bg1"/>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Global Edits can be changed</a:t>
            </a:r>
          </a:p>
          <a:p>
            <a:r>
              <a:rPr lang="en-US" altLang="en-US" b="0"/>
              <a:t>once created by selecting</a:t>
            </a:r>
          </a:p>
          <a:p>
            <a:r>
              <a:rPr lang="en-US" altLang="en-US" b="0"/>
              <a:t>“Edit”.</a:t>
            </a:r>
          </a:p>
        </p:txBody>
      </p:sp>
      <p:sp>
        <p:nvSpPr>
          <p:cNvPr id="409612" name="Line 12"/>
          <p:cNvSpPr>
            <a:spLocks noChangeShapeType="1"/>
          </p:cNvSpPr>
          <p:nvPr/>
        </p:nvSpPr>
        <p:spPr bwMode="auto">
          <a:xfrm>
            <a:off x="5486400" y="1447800"/>
            <a:ext cx="838200" cy="17526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13" name="Text Box 13"/>
          <p:cNvSpPr txBox="1">
            <a:spLocks noChangeArrowheads="1"/>
          </p:cNvSpPr>
          <p:nvPr/>
        </p:nvSpPr>
        <p:spPr bwMode="auto">
          <a:xfrm>
            <a:off x="4267200" y="1066800"/>
            <a:ext cx="3279775" cy="376238"/>
          </a:xfrm>
          <a:prstGeom prst="rect">
            <a:avLst/>
          </a:prstGeom>
          <a:solidFill>
            <a:schemeClr val="bg1"/>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Changed from UCF4 to UCF3.</a:t>
            </a:r>
          </a:p>
        </p:txBody>
      </p:sp>
      <p:sp>
        <p:nvSpPr>
          <p:cNvPr id="3" name="Footer Placeholder 2"/>
          <p:cNvSpPr>
            <a:spLocks noGrp="1"/>
          </p:cNvSpPr>
          <p:nvPr>
            <p:ph type="ftr" sz="quarter" idx="11"/>
          </p:nvPr>
        </p:nvSpPr>
        <p:spPr/>
        <p:txBody>
          <a:bodyPr/>
          <a:lstStyle/>
          <a:p>
            <a:r>
              <a:rPr lang="en-US">
                <a:solidFill>
                  <a:srgbClr val="FFFFFF">
                    <a:lumMod val="50000"/>
                  </a:srgbClr>
                </a:solidFill>
              </a:rPr>
              <a:t>BOEING PROPRIETARY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8013" y="1009907"/>
            <a:ext cx="8096388" cy="2197909"/>
          </a:xfrm>
        </p:spPr>
        <p:txBody>
          <a:bodyPr/>
          <a:lstStyle/>
          <a:p>
            <a:r>
              <a:rPr lang="en-US" altLang="en-US" dirty="0"/>
              <a:t>Lets look at using a Global Edit to modify only a few records instead of all records.   </a:t>
            </a:r>
          </a:p>
          <a:p>
            <a:r>
              <a:rPr lang="en-US" altLang="en-US" dirty="0"/>
              <a:t>The discrete set of records will be Identified by a filter.</a:t>
            </a:r>
          </a:p>
          <a:p>
            <a:r>
              <a:rPr lang="en-US" altLang="en-US" dirty="0"/>
              <a:t>As a first example, add the character string “Rollup“ to the beginning of the Activity Description field for all Subprojects. </a:t>
            </a:r>
          </a:p>
          <a:p>
            <a:endParaRPr lang="en-US" dirty="0"/>
          </a:p>
        </p:txBody>
      </p:sp>
      <p:sp>
        <p:nvSpPr>
          <p:cNvPr id="411650" name="Rectangle 2"/>
          <p:cNvSpPr>
            <a:spLocks noGrp="1" noChangeArrowheads="1"/>
          </p:cNvSpPr>
          <p:nvPr>
            <p:ph type="title"/>
          </p:nvPr>
        </p:nvSpPr>
        <p:spPr>
          <a:noFill/>
          <a:ln/>
        </p:spPr>
        <p:txBody>
          <a:bodyPr/>
          <a:lstStyle/>
          <a:p>
            <a:r>
              <a:rPr lang="en-US" altLang="en-US" sz="3200"/>
              <a:t>Global Edits Using Filters</a:t>
            </a:r>
          </a:p>
        </p:txBody>
      </p:sp>
      <p:sp>
        <p:nvSpPr>
          <p:cNvPr id="9" name="Slide Number Placeholder 3"/>
          <p:cNvSpPr>
            <a:spLocks noGrp="1"/>
          </p:cNvSpPr>
          <p:nvPr>
            <p:ph type="sldNum" sz="quarter" idx="4"/>
          </p:nvPr>
        </p:nvSpPr>
        <p:spPr/>
        <p:txBody>
          <a:bodyPr/>
          <a:lstStyle/>
          <a:p>
            <a:fld id="{E7CFF8E7-E408-4BF8-9CE3-8D5CCD92CFF2}" type="slidenum">
              <a:rPr lang="en-US" altLang="en-US"/>
              <a:pPr/>
              <a:t>17</a:t>
            </a:fld>
            <a:endParaRPr lang="en-US" altLang="en-US"/>
          </a:p>
        </p:txBody>
      </p:sp>
      <p:sp>
        <p:nvSpPr>
          <p:cNvPr id="411655" name="Line 7"/>
          <p:cNvSpPr>
            <a:spLocks noChangeShapeType="1"/>
          </p:cNvSpPr>
          <p:nvPr/>
        </p:nvSpPr>
        <p:spPr bwMode="auto">
          <a:xfrm>
            <a:off x="1719344" y="4419600"/>
            <a:ext cx="533400"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656" name="Line 8"/>
          <p:cNvSpPr>
            <a:spLocks noChangeShapeType="1"/>
          </p:cNvSpPr>
          <p:nvPr/>
        </p:nvSpPr>
        <p:spPr bwMode="auto">
          <a:xfrm>
            <a:off x="1719344" y="5334000"/>
            <a:ext cx="533400"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657" name="Line 9"/>
          <p:cNvSpPr>
            <a:spLocks noChangeShapeType="1"/>
          </p:cNvSpPr>
          <p:nvPr/>
        </p:nvSpPr>
        <p:spPr bwMode="auto">
          <a:xfrm>
            <a:off x="1719344" y="6019800"/>
            <a:ext cx="533400"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 name="Picture 2"/>
          <p:cNvPicPr>
            <a:picLocks noChangeAspect="1"/>
          </p:cNvPicPr>
          <p:nvPr/>
        </p:nvPicPr>
        <p:blipFill>
          <a:blip r:embed="rId3"/>
          <a:stretch>
            <a:fillRect/>
          </a:stretch>
        </p:blipFill>
        <p:spPr>
          <a:xfrm>
            <a:off x="2252744" y="2851501"/>
            <a:ext cx="3843256" cy="3580842"/>
          </a:xfrm>
          <a:prstGeom prst="rect">
            <a:avLst/>
          </a:prstGeom>
        </p:spPr>
      </p:pic>
      <p:sp>
        <p:nvSpPr>
          <p:cNvPr id="4" name="Footer Placeholder 3"/>
          <p:cNvSpPr>
            <a:spLocks noGrp="1"/>
          </p:cNvSpPr>
          <p:nvPr>
            <p:ph type="ftr" sz="quarter" idx="11"/>
          </p:nvPr>
        </p:nvSpPr>
        <p:spPr/>
        <p:txBody>
          <a:bodyPr/>
          <a:lstStyle/>
          <a:p>
            <a:r>
              <a:rPr lang="en-US">
                <a:solidFill>
                  <a:srgbClr val="FFFFFF">
                    <a:lumMod val="50000"/>
                  </a:srgbClr>
                </a:solidFill>
              </a:rPr>
              <a:t>BOEING PROPRIETARY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013" y="1009907"/>
            <a:ext cx="8096388" cy="3244478"/>
          </a:xfrm>
        </p:spPr>
        <p:txBody>
          <a:bodyPr/>
          <a:lstStyle/>
          <a:p>
            <a:r>
              <a:rPr lang="en-US" altLang="en-US" dirty="0"/>
              <a:t>First, create a filter that will return [Subprojects].</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65922" name="Rectangle 2"/>
          <p:cNvSpPr>
            <a:spLocks noGrp="1" noChangeArrowheads="1"/>
          </p:cNvSpPr>
          <p:nvPr>
            <p:ph type="title"/>
          </p:nvPr>
        </p:nvSpPr>
        <p:spPr>
          <a:noFill/>
          <a:ln/>
        </p:spPr>
        <p:txBody>
          <a:bodyPr/>
          <a:lstStyle/>
          <a:p>
            <a:r>
              <a:rPr lang="en-US" altLang="en-US" sz="3200"/>
              <a:t>Create a Filter to use with Global Edit</a:t>
            </a:r>
          </a:p>
        </p:txBody>
      </p:sp>
      <p:sp>
        <p:nvSpPr>
          <p:cNvPr id="9" name="Slide Number Placeholder 4"/>
          <p:cNvSpPr>
            <a:spLocks noGrp="1"/>
          </p:cNvSpPr>
          <p:nvPr>
            <p:ph type="sldNum" sz="quarter" idx="4"/>
          </p:nvPr>
        </p:nvSpPr>
        <p:spPr/>
        <p:txBody>
          <a:bodyPr/>
          <a:lstStyle/>
          <a:p>
            <a:fld id="{C5A3A2D2-3E13-4696-8CB7-567C19B6871C}" type="slidenum">
              <a:rPr lang="en-US" altLang="en-US"/>
              <a:pPr/>
              <a:t>18</a:t>
            </a:fld>
            <a:endParaRPr lang="en-US" altLang="en-US"/>
          </a:p>
        </p:txBody>
      </p:sp>
      <p:pic>
        <p:nvPicPr>
          <p:cNvPr id="465930" name="Picture 10"/>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1066800" y="1803993"/>
            <a:ext cx="6553200" cy="3271297"/>
          </a:xfrm>
          <a:prstGeom prst="rect">
            <a:avLst/>
          </a:prstGeom>
          <a:noFill/>
          <a:ln/>
        </p:spPr>
      </p:pic>
      <p:sp>
        <p:nvSpPr>
          <p:cNvPr id="5" name="Footer Placeholder 4"/>
          <p:cNvSpPr>
            <a:spLocks noGrp="1"/>
          </p:cNvSpPr>
          <p:nvPr>
            <p:ph type="ftr" sz="quarter" idx="11"/>
          </p:nvPr>
        </p:nvSpPr>
        <p:spPr/>
        <p:txBody>
          <a:bodyPr/>
          <a:lstStyle/>
          <a:p>
            <a:r>
              <a:rPr lang="en-US">
                <a:solidFill>
                  <a:srgbClr val="FFFFFF">
                    <a:lumMod val="50000"/>
                  </a:srgbClr>
                </a:solidFill>
              </a:rPr>
              <a:t>BOEING PROPRIETARY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8013" y="1009907"/>
            <a:ext cx="8096388" cy="4395755"/>
          </a:xfrm>
        </p:spPr>
        <p:txBody>
          <a:bodyPr/>
          <a:lstStyle/>
          <a:p>
            <a:r>
              <a:rPr lang="en-US" dirty="0"/>
              <a:t>Now only Subprojects are displayed</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r>
              <a:rPr lang="en-US" altLang="en-US" dirty="0"/>
              <a:t>Now we will create the Global Edit to append “Rollup” to the beginning of the Activity Descriptions.</a:t>
            </a:r>
          </a:p>
          <a:p>
            <a:endParaRPr lang="en-US" dirty="0"/>
          </a:p>
        </p:txBody>
      </p:sp>
      <p:sp>
        <p:nvSpPr>
          <p:cNvPr id="413698" name="Rectangle 2"/>
          <p:cNvSpPr>
            <a:spLocks noGrp="1" noChangeArrowheads="1"/>
          </p:cNvSpPr>
          <p:nvPr>
            <p:ph type="title"/>
          </p:nvPr>
        </p:nvSpPr>
        <p:spPr>
          <a:xfrm>
            <a:off x="314036" y="228571"/>
            <a:ext cx="8068417" cy="443198"/>
          </a:xfrm>
          <a:noFill/>
          <a:ln/>
        </p:spPr>
        <p:txBody>
          <a:bodyPr/>
          <a:lstStyle/>
          <a:p>
            <a:r>
              <a:rPr lang="en-US" altLang="en-US" sz="3200"/>
              <a:t>Subproject Filter Applied</a:t>
            </a:r>
          </a:p>
        </p:txBody>
      </p:sp>
      <p:sp>
        <p:nvSpPr>
          <p:cNvPr id="7" name="Slide Number Placeholder 3"/>
          <p:cNvSpPr>
            <a:spLocks noGrp="1"/>
          </p:cNvSpPr>
          <p:nvPr>
            <p:ph type="sldNum" sz="quarter" idx="4"/>
          </p:nvPr>
        </p:nvSpPr>
        <p:spPr/>
        <p:txBody>
          <a:bodyPr/>
          <a:lstStyle/>
          <a:p>
            <a:fld id="{B87CADF9-5CF2-4D4B-B881-C15749B7D103}" type="slidenum">
              <a:rPr lang="en-US" altLang="en-US"/>
              <a:pPr/>
              <a:t>19</a:t>
            </a:fld>
            <a:endParaRPr lang="en-US" altLang="en-US"/>
          </a:p>
        </p:txBody>
      </p:sp>
      <p:pic>
        <p:nvPicPr>
          <p:cNvPr id="9" name="Picture 8"/>
          <p:cNvPicPr>
            <a:picLocks noChangeAspect="1"/>
          </p:cNvPicPr>
          <p:nvPr/>
        </p:nvPicPr>
        <p:blipFill>
          <a:blip r:embed="rId3"/>
          <a:stretch>
            <a:fillRect/>
          </a:stretch>
        </p:blipFill>
        <p:spPr>
          <a:xfrm>
            <a:off x="438013" y="1600200"/>
            <a:ext cx="7836280" cy="2667000"/>
          </a:xfrm>
          <a:prstGeom prst="rect">
            <a:avLst/>
          </a:prstGeom>
        </p:spPr>
      </p:pic>
      <p:sp>
        <p:nvSpPr>
          <p:cNvPr id="3" name="Footer Placeholder 2"/>
          <p:cNvSpPr>
            <a:spLocks noGrp="1"/>
          </p:cNvSpPr>
          <p:nvPr>
            <p:ph type="ftr" sz="quarter" idx="11"/>
          </p:nvPr>
        </p:nvSpPr>
        <p:spPr/>
        <p:txBody>
          <a:bodyPr/>
          <a:lstStyle/>
          <a:p>
            <a:r>
              <a:rPr lang="en-US">
                <a:solidFill>
                  <a:srgbClr val="FFFFFF">
                    <a:lumMod val="50000"/>
                  </a:srgbClr>
                </a:solidFill>
              </a:rPr>
              <a:t>BOEING PROPRIETARY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8013" y="1009907"/>
            <a:ext cx="8096388" cy="3650295"/>
          </a:xfrm>
        </p:spPr>
        <p:txBody>
          <a:bodyPr/>
          <a:lstStyle/>
          <a:p>
            <a:r>
              <a:rPr lang="en-US" altLang="en-US" sz="2000" dirty="0"/>
              <a:t> Global Edit Definition</a:t>
            </a:r>
          </a:p>
          <a:p>
            <a:r>
              <a:rPr lang="en-US" altLang="en-US" sz="2000" dirty="0"/>
              <a:t> Review – Creating/Copying</a:t>
            </a:r>
          </a:p>
          <a:p>
            <a:r>
              <a:rPr lang="en-US" altLang="en-US" sz="2000" dirty="0"/>
              <a:t> Tables</a:t>
            </a:r>
          </a:p>
          <a:p>
            <a:r>
              <a:rPr lang="en-US" altLang="en-US" sz="2000" dirty="0"/>
              <a:t> Elements</a:t>
            </a:r>
          </a:p>
          <a:p>
            <a:r>
              <a:rPr lang="en-US" altLang="en-US" sz="2000" dirty="0"/>
              <a:t> Rules/syntax</a:t>
            </a:r>
          </a:p>
          <a:p>
            <a:r>
              <a:rPr lang="en-US" altLang="en-US" sz="2000" dirty="0"/>
              <a:t> Operators</a:t>
            </a:r>
          </a:p>
          <a:p>
            <a:r>
              <a:rPr lang="en-US" altLang="en-US" sz="2000" dirty="0"/>
              <a:t> Batch Global Edits</a:t>
            </a:r>
          </a:p>
          <a:p>
            <a:r>
              <a:rPr lang="en-US" altLang="en-US" sz="2000" dirty="0"/>
              <a:t> Exercises</a:t>
            </a:r>
          </a:p>
          <a:p>
            <a:r>
              <a:rPr lang="en-US" altLang="en-US" sz="2000" dirty="0"/>
              <a:t> Clean Up</a:t>
            </a:r>
          </a:p>
          <a:p>
            <a:endParaRPr lang="en-US" dirty="0"/>
          </a:p>
        </p:txBody>
      </p:sp>
      <p:sp>
        <p:nvSpPr>
          <p:cNvPr id="204816" name="Rectangle 16"/>
          <p:cNvSpPr>
            <a:spLocks noGrp="1" noChangeArrowheads="1"/>
          </p:cNvSpPr>
          <p:nvPr>
            <p:ph type="title"/>
          </p:nvPr>
        </p:nvSpPr>
        <p:spPr>
          <a:xfrm>
            <a:off x="314036" y="228571"/>
            <a:ext cx="8068417" cy="443198"/>
          </a:xfrm>
          <a:noFill/>
          <a:ln/>
        </p:spPr>
        <p:txBody>
          <a:bodyPr/>
          <a:lstStyle/>
          <a:p>
            <a:r>
              <a:rPr lang="en-US" altLang="en-US" sz="3200" dirty="0"/>
              <a:t>Agenda</a:t>
            </a:r>
          </a:p>
        </p:txBody>
      </p:sp>
      <p:sp>
        <p:nvSpPr>
          <p:cNvPr id="4" name="Slide Number Placeholder 6"/>
          <p:cNvSpPr>
            <a:spLocks noGrp="1"/>
          </p:cNvSpPr>
          <p:nvPr>
            <p:ph type="sldNum" sz="quarter" idx="4"/>
          </p:nvPr>
        </p:nvSpPr>
        <p:spPr/>
        <p:txBody>
          <a:bodyPr/>
          <a:lstStyle/>
          <a:p>
            <a:fld id="{14644309-338B-49A3-897D-338734482002}" type="slidenum">
              <a:rPr lang="en-US" altLang="en-US"/>
              <a:pPr/>
              <a:t>2</a:t>
            </a:fld>
            <a:endParaRPr lang="en-US" altLang="en-US"/>
          </a:p>
        </p:txBody>
      </p:sp>
      <p:sp>
        <p:nvSpPr>
          <p:cNvPr id="3" name="Footer Placeholder 2"/>
          <p:cNvSpPr>
            <a:spLocks noGrp="1"/>
          </p:cNvSpPr>
          <p:nvPr>
            <p:ph type="ftr" sz="quarter" idx="11"/>
          </p:nvPr>
        </p:nvSpPr>
        <p:spPr/>
        <p:txBody>
          <a:bodyPr/>
          <a:lstStyle/>
          <a:p>
            <a:r>
              <a:rPr lang="en-US">
                <a:solidFill>
                  <a:srgbClr val="FFFFFF">
                    <a:lumMod val="50000"/>
                  </a:srgbClr>
                </a:solidFill>
              </a:rPr>
              <a:t>BOEING PROPRIETARY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057400" y="1905000"/>
            <a:ext cx="5024438" cy="3559175"/>
            <a:chOff x="2057400" y="1905000"/>
            <a:chExt cx="5024438" cy="3559175"/>
          </a:xfrm>
        </p:grpSpPr>
        <p:pic>
          <p:nvPicPr>
            <p:cNvPr id="41575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905000"/>
              <a:ext cx="5024438" cy="355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p:nvPicPr>
          <p:blipFill>
            <a:blip r:embed="rId4"/>
            <a:stretch>
              <a:fillRect/>
            </a:stretch>
          </p:blipFill>
          <p:spPr>
            <a:xfrm>
              <a:off x="5757069" y="2306580"/>
              <a:ext cx="1253331" cy="3021595"/>
            </a:xfrm>
            <a:prstGeom prst="rect">
              <a:avLst/>
            </a:prstGeom>
          </p:spPr>
        </p:pic>
      </p:grpSp>
      <p:sp>
        <p:nvSpPr>
          <p:cNvPr id="415746" name="Rectangle 2"/>
          <p:cNvSpPr>
            <a:spLocks noGrp="1" noChangeArrowheads="1"/>
          </p:cNvSpPr>
          <p:nvPr>
            <p:ph type="title"/>
          </p:nvPr>
        </p:nvSpPr>
        <p:spPr>
          <a:xfrm>
            <a:off x="304800" y="228570"/>
            <a:ext cx="8229600" cy="443198"/>
          </a:xfrm>
          <a:noFill/>
          <a:ln/>
        </p:spPr>
        <p:txBody>
          <a:bodyPr/>
          <a:lstStyle/>
          <a:p>
            <a:r>
              <a:rPr lang="en-US" altLang="en-US" sz="3200"/>
              <a:t>New Global Edit has Matching Filter </a:t>
            </a:r>
          </a:p>
        </p:txBody>
      </p:sp>
      <p:sp>
        <p:nvSpPr>
          <p:cNvPr id="8" name="Slide Number Placeholder 3"/>
          <p:cNvSpPr>
            <a:spLocks noGrp="1"/>
          </p:cNvSpPr>
          <p:nvPr>
            <p:ph type="sldNum" sz="quarter" idx="4"/>
          </p:nvPr>
        </p:nvSpPr>
        <p:spPr/>
        <p:txBody>
          <a:bodyPr/>
          <a:lstStyle/>
          <a:p>
            <a:fld id="{48D22777-D49C-4832-B543-2214A371F644}" type="slidenum">
              <a:rPr lang="en-US" altLang="en-US"/>
              <a:pPr/>
              <a:t>20</a:t>
            </a:fld>
            <a:endParaRPr lang="en-US" altLang="en-US"/>
          </a:p>
        </p:txBody>
      </p:sp>
      <p:sp>
        <p:nvSpPr>
          <p:cNvPr id="415749" name="Line 5"/>
          <p:cNvSpPr>
            <a:spLocks noChangeShapeType="1"/>
          </p:cNvSpPr>
          <p:nvPr/>
        </p:nvSpPr>
        <p:spPr bwMode="auto">
          <a:xfrm flipV="1">
            <a:off x="3276600" y="4419600"/>
            <a:ext cx="0" cy="12954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750" name="Text Box 6"/>
          <p:cNvSpPr txBox="1">
            <a:spLocks noChangeArrowheads="1"/>
          </p:cNvSpPr>
          <p:nvPr/>
        </p:nvSpPr>
        <p:spPr bwMode="auto">
          <a:xfrm>
            <a:off x="1371600" y="5715000"/>
            <a:ext cx="6477000" cy="376238"/>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Use Character concatenation: “character string” + |field Name|</a:t>
            </a:r>
          </a:p>
        </p:txBody>
      </p:sp>
      <p:sp>
        <p:nvSpPr>
          <p:cNvPr id="415751" name="Line 7"/>
          <p:cNvSpPr>
            <a:spLocks noChangeShapeType="1"/>
          </p:cNvSpPr>
          <p:nvPr/>
        </p:nvSpPr>
        <p:spPr bwMode="auto">
          <a:xfrm flipH="1">
            <a:off x="4876800" y="1676400"/>
            <a:ext cx="0" cy="32766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753" name="Text Box 9"/>
          <p:cNvSpPr txBox="1">
            <a:spLocks noChangeArrowheads="1"/>
          </p:cNvSpPr>
          <p:nvPr/>
        </p:nvSpPr>
        <p:spPr bwMode="auto">
          <a:xfrm>
            <a:off x="1736725" y="1103313"/>
            <a:ext cx="5781675" cy="650875"/>
          </a:xfrm>
          <a:prstGeom prst="rect">
            <a:avLst/>
          </a:prstGeom>
          <a:solidFill>
            <a:schemeClr val="bg1"/>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When ever a Global Edit is defined, the Matching Filter </a:t>
            </a:r>
          </a:p>
          <a:p>
            <a:r>
              <a:rPr lang="en-US" altLang="en-US" b="0"/>
              <a:t>will be set to the current active filter.</a:t>
            </a:r>
          </a:p>
        </p:txBody>
      </p:sp>
      <p:sp>
        <p:nvSpPr>
          <p:cNvPr id="3" name="Footer Placeholder 2"/>
          <p:cNvSpPr>
            <a:spLocks noGrp="1"/>
          </p:cNvSpPr>
          <p:nvPr>
            <p:ph type="ftr" sz="quarter" idx="11"/>
          </p:nvPr>
        </p:nvSpPr>
        <p:spPr/>
        <p:txBody>
          <a:bodyPr/>
          <a:lstStyle/>
          <a:p>
            <a:r>
              <a:rPr lang="en-US">
                <a:solidFill>
                  <a:srgbClr val="FFFFFF">
                    <a:lumMod val="50000"/>
                  </a:srgbClr>
                </a:solidFill>
              </a:rPr>
              <a:t>BOEING PROPRIETARY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85800" y="1006023"/>
            <a:ext cx="7162800" cy="5471087"/>
          </a:xfrm>
          <a:prstGeom prst="rect">
            <a:avLst/>
          </a:prstGeom>
        </p:spPr>
      </p:pic>
      <p:sp>
        <p:nvSpPr>
          <p:cNvPr id="417794" name="Rectangle 2"/>
          <p:cNvSpPr>
            <a:spLocks noGrp="1" noChangeArrowheads="1"/>
          </p:cNvSpPr>
          <p:nvPr>
            <p:ph type="title"/>
          </p:nvPr>
        </p:nvSpPr>
        <p:spPr>
          <a:xfrm>
            <a:off x="304800" y="228570"/>
            <a:ext cx="8229600" cy="443198"/>
          </a:xfrm>
          <a:noFill/>
          <a:ln/>
        </p:spPr>
        <p:txBody>
          <a:bodyPr/>
          <a:lstStyle/>
          <a:p>
            <a:r>
              <a:rPr lang="en-US" altLang="en-US" sz="3200" dirty="0"/>
              <a:t>“Rollup” Global Edit Applied</a:t>
            </a:r>
          </a:p>
        </p:txBody>
      </p:sp>
      <p:sp>
        <p:nvSpPr>
          <p:cNvPr id="8" name="Slide Number Placeholder 3"/>
          <p:cNvSpPr>
            <a:spLocks noGrp="1"/>
          </p:cNvSpPr>
          <p:nvPr>
            <p:ph type="sldNum" sz="quarter" idx="4"/>
          </p:nvPr>
        </p:nvSpPr>
        <p:spPr/>
        <p:txBody>
          <a:bodyPr/>
          <a:lstStyle/>
          <a:p>
            <a:fld id="{F57AD754-4366-419D-AD3F-CBD1B35D5343}" type="slidenum">
              <a:rPr lang="en-US" altLang="en-US"/>
              <a:pPr/>
              <a:t>21</a:t>
            </a:fld>
            <a:endParaRPr lang="en-US" altLang="en-US"/>
          </a:p>
        </p:txBody>
      </p:sp>
      <p:sp>
        <p:nvSpPr>
          <p:cNvPr id="417797" name="Line 5"/>
          <p:cNvSpPr>
            <a:spLocks noChangeShapeType="1"/>
          </p:cNvSpPr>
          <p:nvPr/>
        </p:nvSpPr>
        <p:spPr bwMode="auto">
          <a:xfrm flipH="1">
            <a:off x="2714625" y="3352800"/>
            <a:ext cx="1752600" cy="4572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7798" name="Text Box 6"/>
          <p:cNvSpPr txBox="1">
            <a:spLocks noChangeArrowheads="1"/>
          </p:cNvSpPr>
          <p:nvPr/>
        </p:nvSpPr>
        <p:spPr bwMode="auto">
          <a:xfrm>
            <a:off x="4467225" y="3200400"/>
            <a:ext cx="2085975" cy="376238"/>
          </a:xfrm>
          <a:prstGeom prst="rect">
            <a:avLst/>
          </a:prstGeom>
          <a:solidFill>
            <a:schemeClr val="bg1"/>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b="0"/>
              <a:t>The desired result.</a:t>
            </a:r>
          </a:p>
        </p:txBody>
      </p:sp>
      <p:sp>
        <p:nvSpPr>
          <p:cNvPr id="417800" name="Line 8"/>
          <p:cNvSpPr>
            <a:spLocks noChangeShapeType="1"/>
          </p:cNvSpPr>
          <p:nvPr/>
        </p:nvSpPr>
        <p:spPr bwMode="auto">
          <a:xfrm flipH="1">
            <a:off x="2743199" y="3429000"/>
            <a:ext cx="1724025" cy="16764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7801" name="Line 9"/>
          <p:cNvSpPr>
            <a:spLocks noChangeShapeType="1"/>
          </p:cNvSpPr>
          <p:nvPr/>
        </p:nvSpPr>
        <p:spPr bwMode="auto">
          <a:xfrm flipH="1">
            <a:off x="2667000" y="3505200"/>
            <a:ext cx="1800225" cy="25146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ooter Placeholder 2"/>
          <p:cNvSpPr>
            <a:spLocks noGrp="1"/>
          </p:cNvSpPr>
          <p:nvPr>
            <p:ph type="ftr" sz="quarter" idx="11"/>
          </p:nvPr>
        </p:nvSpPr>
        <p:spPr/>
        <p:txBody>
          <a:bodyPr/>
          <a:lstStyle/>
          <a:p>
            <a:r>
              <a:rPr lang="en-US">
                <a:solidFill>
                  <a:srgbClr val="FFFFFF">
                    <a:lumMod val="50000"/>
                  </a:srgbClr>
                </a:solidFill>
              </a:rPr>
              <a:t>BOEING PROPRIETARY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685800" y="1006023"/>
            <a:ext cx="7162800" cy="5471087"/>
          </a:xfrm>
          <a:prstGeom prst="rect">
            <a:avLst/>
          </a:prstGeom>
        </p:spPr>
      </p:pic>
      <p:sp>
        <p:nvSpPr>
          <p:cNvPr id="524291" name="Rectangle 3"/>
          <p:cNvSpPr>
            <a:spLocks noGrp="1" noChangeArrowheads="1"/>
          </p:cNvSpPr>
          <p:nvPr>
            <p:ph type="title"/>
          </p:nvPr>
        </p:nvSpPr>
        <p:spPr>
          <a:xfrm>
            <a:off x="304800" y="104203"/>
            <a:ext cx="8229600" cy="886397"/>
          </a:xfrm>
          <a:noFill/>
          <a:ln/>
        </p:spPr>
        <p:txBody>
          <a:bodyPr/>
          <a:lstStyle/>
          <a:p>
            <a:r>
              <a:rPr lang="en-US" altLang="en-US" sz="3200" dirty="0"/>
              <a:t>What is Effect of Multiple Applications of Global Edit</a:t>
            </a:r>
          </a:p>
        </p:txBody>
      </p:sp>
      <p:sp>
        <p:nvSpPr>
          <p:cNvPr id="6" name="Slide Number Placeholder 3"/>
          <p:cNvSpPr>
            <a:spLocks noGrp="1"/>
          </p:cNvSpPr>
          <p:nvPr>
            <p:ph type="sldNum" sz="quarter" idx="4"/>
          </p:nvPr>
        </p:nvSpPr>
        <p:spPr/>
        <p:txBody>
          <a:bodyPr/>
          <a:lstStyle/>
          <a:p>
            <a:fld id="{3936C255-9D3C-4492-9416-7B7E67EE5AFC}" type="slidenum">
              <a:rPr lang="en-US" altLang="en-US"/>
              <a:pPr/>
              <a:t>22</a:t>
            </a:fld>
            <a:endParaRPr lang="en-US" altLang="en-US"/>
          </a:p>
        </p:txBody>
      </p:sp>
      <p:sp>
        <p:nvSpPr>
          <p:cNvPr id="524296" name="Text Box 8"/>
          <p:cNvSpPr txBox="1">
            <a:spLocks noChangeArrowheads="1"/>
          </p:cNvSpPr>
          <p:nvPr/>
        </p:nvSpPr>
        <p:spPr bwMode="auto">
          <a:xfrm>
            <a:off x="1673225" y="990600"/>
            <a:ext cx="5565775" cy="376238"/>
          </a:xfrm>
          <a:prstGeom prst="rect">
            <a:avLst/>
          </a:prstGeom>
          <a:solidFill>
            <a:schemeClr val="bg1"/>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What would happen if the Global Edit was run again?</a:t>
            </a:r>
          </a:p>
        </p:txBody>
      </p:sp>
      <p:sp>
        <p:nvSpPr>
          <p:cNvPr id="524297" name="Text Box 9"/>
          <p:cNvSpPr txBox="1">
            <a:spLocks noChangeArrowheads="1"/>
          </p:cNvSpPr>
          <p:nvPr/>
        </p:nvSpPr>
        <p:spPr bwMode="auto">
          <a:xfrm>
            <a:off x="2743200" y="6024562"/>
            <a:ext cx="2708275" cy="376238"/>
          </a:xfrm>
          <a:prstGeom prst="rect">
            <a:avLst/>
          </a:prstGeom>
          <a:solidFill>
            <a:schemeClr val="bg1"/>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Could you fix this? How?</a:t>
            </a:r>
          </a:p>
        </p:txBody>
      </p:sp>
      <p:sp>
        <p:nvSpPr>
          <p:cNvPr id="2" name="Footer Placeholder 1"/>
          <p:cNvSpPr>
            <a:spLocks noGrp="1"/>
          </p:cNvSpPr>
          <p:nvPr>
            <p:ph type="ftr" sz="quarter" idx="11"/>
          </p:nvPr>
        </p:nvSpPr>
        <p:spPr/>
        <p:txBody>
          <a:bodyPr/>
          <a:lstStyle/>
          <a:p>
            <a:r>
              <a:rPr lang="en-US">
                <a:solidFill>
                  <a:srgbClr val="FFFFFF">
                    <a:lumMod val="50000"/>
                  </a:srgbClr>
                </a:solidFill>
              </a:rPr>
              <a:t>BOEING PROPRIETARY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4297"/>
                                        </p:tgtEl>
                                        <p:attrNameLst>
                                          <p:attrName>style.visibility</p:attrName>
                                        </p:attrNameLst>
                                      </p:cBhvr>
                                      <p:to>
                                        <p:strVal val="visible"/>
                                      </p:to>
                                    </p:set>
                                    <p:animEffect transition="in" filter="blinds(horizontal)">
                                      <p:cBhvr>
                                        <p:cTn id="7" dur="500"/>
                                        <p:tgtEl>
                                          <p:spTgt spid="524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38200" y="2996945"/>
            <a:ext cx="7239000" cy="2309720"/>
          </a:xfrm>
          <a:prstGeom prst="rect">
            <a:avLst/>
          </a:prstGeom>
        </p:spPr>
      </p:pic>
      <p:sp>
        <p:nvSpPr>
          <p:cNvPr id="421890" name="Rectangle 2"/>
          <p:cNvSpPr>
            <a:spLocks noGrp="1" noChangeArrowheads="1"/>
          </p:cNvSpPr>
          <p:nvPr>
            <p:ph type="title"/>
          </p:nvPr>
        </p:nvSpPr>
        <p:spPr>
          <a:xfrm>
            <a:off x="304800" y="228570"/>
            <a:ext cx="8229600" cy="443198"/>
          </a:xfrm>
          <a:noFill/>
          <a:ln/>
        </p:spPr>
        <p:txBody>
          <a:bodyPr/>
          <a:lstStyle/>
          <a:p>
            <a:r>
              <a:rPr lang="en-US" altLang="en-US" sz="3200" dirty="0"/>
              <a:t>Recovery after applying Global Edit twice</a:t>
            </a:r>
          </a:p>
        </p:txBody>
      </p:sp>
      <p:sp>
        <p:nvSpPr>
          <p:cNvPr id="6" name="Slide Number Placeholder 6"/>
          <p:cNvSpPr>
            <a:spLocks noGrp="1"/>
          </p:cNvSpPr>
          <p:nvPr>
            <p:ph type="sldNum" sz="quarter" idx="4"/>
          </p:nvPr>
        </p:nvSpPr>
        <p:spPr/>
        <p:txBody>
          <a:bodyPr/>
          <a:lstStyle/>
          <a:p>
            <a:fld id="{4DA0966A-D35F-43EA-9B74-54F9A742CF1B}" type="slidenum">
              <a:rPr lang="en-US" altLang="en-US"/>
              <a:pPr/>
              <a:t>23</a:t>
            </a:fld>
            <a:endParaRPr lang="en-US" altLang="en-US"/>
          </a:p>
        </p:txBody>
      </p:sp>
      <p:sp>
        <p:nvSpPr>
          <p:cNvPr id="421892" name="Text Box 4"/>
          <p:cNvSpPr txBox="1">
            <a:spLocks noChangeArrowheads="1"/>
          </p:cNvSpPr>
          <p:nvPr/>
        </p:nvSpPr>
        <p:spPr bwMode="auto">
          <a:xfrm>
            <a:off x="990600" y="1371600"/>
            <a:ext cx="6530975" cy="925513"/>
          </a:xfrm>
          <a:prstGeom prst="rect">
            <a:avLst/>
          </a:prstGeom>
          <a:solidFill>
            <a:schemeClr val="bg1"/>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You could create a Global Edit to move User Character Field 4</a:t>
            </a:r>
          </a:p>
          <a:p>
            <a:r>
              <a:rPr lang="en-US" altLang="en-US" b="0"/>
              <a:t>back into the Activity Description Field, then re-run the “Rollup”</a:t>
            </a:r>
          </a:p>
          <a:p>
            <a:r>
              <a:rPr lang="en-US" altLang="en-US" b="0"/>
              <a:t>Global Edit (once).</a:t>
            </a:r>
          </a:p>
        </p:txBody>
      </p:sp>
      <p:sp>
        <p:nvSpPr>
          <p:cNvPr id="421894" name="AutoShape 6"/>
          <p:cNvSpPr>
            <a:spLocks noChangeArrowheads="1"/>
          </p:cNvSpPr>
          <p:nvPr/>
        </p:nvSpPr>
        <p:spPr bwMode="auto">
          <a:xfrm flipH="1">
            <a:off x="2819400" y="3352800"/>
            <a:ext cx="2819400" cy="381000"/>
          </a:xfrm>
          <a:prstGeom prst="curvedDownArrow">
            <a:avLst>
              <a:gd name="adj1" fmla="val 80000"/>
              <a:gd name="adj2" fmla="val 160000"/>
              <a:gd name="adj3" fmla="val 33333"/>
            </a:avLst>
          </a:prstGeom>
          <a:solidFill>
            <a:srgbClr val="FF3300"/>
          </a:solidFill>
          <a:ln w="9525">
            <a:solidFill>
              <a:srgbClr val="FF3300"/>
            </a:solidFill>
            <a:miter lim="800000"/>
            <a:headEnd/>
            <a:tailEnd/>
          </a:ln>
          <a:effectLst/>
        </p:spPr>
        <p:txBody>
          <a:bodyPr wrap="none" anchor="ctr"/>
          <a:lstStyle/>
          <a:p>
            <a:endParaRPr lang="en-US"/>
          </a:p>
        </p:txBody>
      </p:sp>
      <p:sp>
        <p:nvSpPr>
          <p:cNvPr id="3" name="Footer Placeholder 2"/>
          <p:cNvSpPr>
            <a:spLocks noGrp="1"/>
          </p:cNvSpPr>
          <p:nvPr>
            <p:ph type="ftr" sz="quarter" idx="11"/>
          </p:nvPr>
        </p:nvSpPr>
        <p:spPr/>
        <p:txBody>
          <a:bodyPr/>
          <a:lstStyle/>
          <a:p>
            <a:r>
              <a:rPr lang="en-US">
                <a:solidFill>
                  <a:srgbClr val="FFFFFF">
                    <a:lumMod val="50000"/>
                  </a:srgbClr>
                </a:solidFill>
              </a:rPr>
              <a:t>BOEING PROPRIETARY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a:xfrm>
            <a:off x="304800" y="228570"/>
            <a:ext cx="8229600" cy="443198"/>
          </a:xfrm>
          <a:noFill/>
          <a:ln/>
        </p:spPr>
        <p:txBody>
          <a:bodyPr/>
          <a:lstStyle/>
          <a:p>
            <a:r>
              <a:rPr lang="en-US" altLang="en-US" sz="3200" dirty="0"/>
              <a:t>Another Fix using Global Edit Functions</a:t>
            </a:r>
          </a:p>
        </p:txBody>
      </p:sp>
      <p:sp>
        <p:nvSpPr>
          <p:cNvPr id="5" name="Slide Number Placeholder 3"/>
          <p:cNvSpPr>
            <a:spLocks noGrp="1"/>
          </p:cNvSpPr>
          <p:nvPr>
            <p:ph type="sldNum" sz="quarter" idx="4"/>
          </p:nvPr>
        </p:nvSpPr>
        <p:spPr/>
        <p:txBody>
          <a:bodyPr/>
          <a:lstStyle/>
          <a:p>
            <a:fld id="{383D469C-33B1-472A-914E-D37CBC1A153C}" type="slidenum">
              <a:rPr lang="en-US" altLang="en-US"/>
              <a:pPr/>
              <a:t>24</a:t>
            </a:fld>
            <a:endParaRPr lang="en-US" altLang="en-US"/>
          </a:p>
        </p:txBody>
      </p:sp>
      <p:sp>
        <p:nvSpPr>
          <p:cNvPr id="423941" name="Text Box 5"/>
          <p:cNvSpPr txBox="1">
            <a:spLocks noChangeArrowheads="1"/>
          </p:cNvSpPr>
          <p:nvPr/>
        </p:nvSpPr>
        <p:spPr bwMode="auto">
          <a:xfrm>
            <a:off x="1600200" y="1066800"/>
            <a:ext cx="4600575" cy="650875"/>
          </a:xfrm>
          <a:prstGeom prst="rect">
            <a:avLst/>
          </a:prstGeom>
          <a:solidFill>
            <a:schemeClr val="bg1"/>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Or you can use a Function. In this example </a:t>
            </a:r>
          </a:p>
          <a:p>
            <a:r>
              <a:rPr lang="en-US" altLang="en-US" b="0"/>
              <a:t>We will use SUBSTR(,,):</a:t>
            </a:r>
          </a:p>
        </p:txBody>
      </p:sp>
      <p:grpSp>
        <p:nvGrpSpPr>
          <p:cNvPr id="2" name="Group 1"/>
          <p:cNvGrpSpPr/>
          <p:nvPr/>
        </p:nvGrpSpPr>
        <p:grpSpPr>
          <a:xfrm>
            <a:off x="1524000" y="1905000"/>
            <a:ext cx="5653088" cy="3979863"/>
            <a:chOff x="1524000" y="1905000"/>
            <a:chExt cx="5653088" cy="3979863"/>
          </a:xfrm>
        </p:grpSpPr>
        <p:pic>
          <p:nvPicPr>
            <p:cNvPr id="42394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905000"/>
              <a:ext cx="5653088" cy="397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4"/>
            <a:stretch>
              <a:fillRect/>
            </a:stretch>
          </p:blipFill>
          <p:spPr>
            <a:xfrm>
              <a:off x="5574109" y="2286000"/>
              <a:ext cx="1436291" cy="3278978"/>
            </a:xfrm>
            <a:prstGeom prst="rect">
              <a:avLst/>
            </a:prstGeom>
          </p:spPr>
        </p:pic>
      </p:grpSp>
      <p:sp>
        <p:nvSpPr>
          <p:cNvPr id="3" name="Footer Placeholder 2"/>
          <p:cNvSpPr>
            <a:spLocks noGrp="1"/>
          </p:cNvSpPr>
          <p:nvPr>
            <p:ph type="ftr" sz="quarter" idx="11"/>
          </p:nvPr>
        </p:nvSpPr>
        <p:spPr/>
        <p:txBody>
          <a:bodyPr/>
          <a:lstStyle/>
          <a:p>
            <a:r>
              <a:rPr lang="en-US">
                <a:solidFill>
                  <a:srgbClr val="FFFFFF">
                    <a:lumMod val="50000"/>
                  </a:srgbClr>
                </a:solidFill>
              </a:rPr>
              <a:t>BOEING PROPRIETARY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304800" y="228570"/>
            <a:ext cx="8229600" cy="443198"/>
          </a:xfrm>
          <a:noFill/>
          <a:ln/>
        </p:spPr>
        <p:txBody>
          <a:bodyPr/>
          <a:lstStyle/>
          <a:p>
            <a:r>
              <a:rPr lang="en-US" altLang="en-US" sz="3200"/>
              <a:t>Function Help Dialog Box</a:t>
            </a:r>
          </a:p>
        </p:txBody>
      </p:sp>
      <p:sp>
        <p:nvSpPr>
          <p:cNvPr id="5" name="Slide Number Placeholder 3"/>
          <p:cNvSpPr>
            <a:spLocks noGrp="1"/>
          </p:cNvSpPr>
          <p:nvPr>
            <p:ph type="sldNum" sz="quarter" idx="4"/>
          </p:nvPr>
        </p:nvSpPr>
        <p:spPr/>
        <p:txBody>
          <a:bodyPr/>
          <a:lstStyle/>
          <a:p>
            <a:fld id="{365D0D82-36FB-4DED-8E38-B39908B471EA}" type="slidenum">
              <a:rPr lang="en-US" altLang="en-US"/>
              <a:pPr/>
              <a:t>25</a:t>
            </a:fld>
            <a:endParaRPr lang="en-US" altLang="en-US"/>
          </a:p>
        </p:txBody>
      </p:sp>
      <p:sp>
        <p:nvSpPr>
          <p:cNvPr id="428037" name="Text Box 5"/>
          <p:cNvSpPr txBox="1">
            <a:spLocks noChangeArrowheads="1"/>
          </p:cNvSpPr>
          <p:nvPr/>
        </p:nvSpPr>
        <p:spPr bwMode="auto">
          <a:xfrm>
            <a:off x="609600" y="791496"/>
            <a:ext cx="6493765" cy="406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169858" indent="-169858" defTabSz="820718">
              <a:lnSpc>
                <a:spcPct val="90000"/>
              </a:lnSpc>
              <a:spcBef>
                <a:spcPct val="30000"/>
              </a:spcBef>
              <a:buClr>
                <a:schemeClr val="tx2"/>
              </a:buClr>
              <a:buFont typeface="Wingdings" pitchFamily="2" charset="2"/>
              <a:buChar char="§"/>
            </a:pPr>
            <a:r>
              <a:rPr lang="en-US" altLang="en-US" sz="2267" b="0" dirty="0">
                <a:solidFill>
                  <a:schemeClr val="tx1">
                    <a:lumMod val="75000"/>
                    <a:lumOff val="25000"/>
                  </a:schemeClr>
                </a:solidFill>
                <a:latin typeface="+mn-lt"/>
              </a:rPr>
              <a:t>There are many Functions available to the user.</a:t>
            </a:r>
          </a:p>
        </p:txBody>
      </p:sp>
      <p:pic>
        <p:nvPicPr>
          <p:cNvPr id="2" name="Picture 1"/>
          <p:cNvPicPr>
            <a:picLocks noChangeAspect="1"/>
          </p:cNvPicPr>
          <p:nvPr/>
        </p:nvPicPr>
        <p:blipFill>
          <a:blip r:embed="rId3"/>
          <a:stretch>
            <a:fillRect/>
          </a:stretch>
        </p:blipFill>
        <p:spPr>
          <a:xfrm>
            <a:off x="914400" y="1213066"/>
            <a:ext cx="7259955" cy="5234517"/>
          </a:xfrm>
          <a:prstGeom prst="rect">
            <a:avLst/>
          </a:prstGeom>
          <a:ln>
            <a:solidFill>
              <a:schemeClr val="tx1"/>
            </a:solidFill>
          </a:ln>
        </p:spPr>
      </p:pic>
      <p:sp>
        <p:nvSpPr>
          <p:cNvPr id="3" name="Footer Placeholder 2"/>
          <p:cNvSpPr>
            <a:spLocks noGrp="1"/>
          </p:cNvSpPr>
          <p:nvPr>
            <p:ph type="ftr" sz="quarter" idx="11"/>
          </p:nvPr>
        </p:nvSpPr>
        <p:spPr/>
        <p:txBody>
          <a:bodyPr/>
          <a:lstStyle/>
          <a:p>
            <a:r>
              <a:rPr lang="en-US">
                <a:solidFill>
                  <a:srgbClr val="FFFFFF">
                    <a:lumMod val="50000"/>
                  </a:srgbClr>
                </a:solidFill>
              </a:rPr>
              <a:t>BOEING PROPRIETARY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a:xfrm>
            <a:off x="304800" y="228570"/>
            <a:ext cx="8229600" cy="443198"/>
          </a:xfrm>
          <a:noFill/>
          <a:ln/>
        </p:spPr>
        <p:txBody>
          <a:bodyPr/>
          <a:lstStyle/>
          <a:p>
            <a:r>
              <a:rPr lang="en-US" altLang="en-US" sz="3200"/>
              <a:t>SUBSTR Function Help Screen</a:t>
            </a:r>
          </a:p>
        </p:txBody>
      </p:sp>
      <p:sp>
        <p:nvSpPr>
          <p:cNvPr id="8" name="Slide Number Placeholder 3"/>
          <p:cNvSpPr>
            <a:spLocks noGrp="1"/>
          </p:cNvSpPr>
          <p:nvPr>
            <p:ph type="sldNum" sz="quarter" idx="4"/>
          </p:nvPr>
        </p:nvSpPr>
        <p:spPr/>
        <p:txBody>
          <a:bodyPr/>
          <a:lstStyle/>
          <a:p>
            <a:fld id="{DD3B86A0-5CF5-454D-9200-93050511BDB0}" type="slidenum">
              <a:rPr lang="en-US" altLang="en-US"/>
              <a:pPr/>
              <a:t>26</a:t>
            </a:fld>
            <a:endParaRPr lang="en-US" altLang="en-US"/>
          </a:p>
        </p:txBody>
      </p:sp>
      <p:pic>
        <p:nvPicPr>
          <p:cNvPr id="425987" name="Picture 3"/>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l="26575" t="43520" r="952" b="11388"/>
          <a:stretch>
            <a:fillRect/>
          </a:stretch>
        </p:blipFill>
        <p:spPr>
          <a:xfrm>
            <a:off x="2001043" y="2311399"/>
            <a:ext cx="5411787" cy="2366963"/>
          </a:xfrm>
          <a:noFill/>
          <a:ln>
            <a:solidFill>
              <a:schemeClr val="tx1"/>
            </a:solidFill>
            <a:miter lim="800000"/>
            <a:headEnd/>
            <a:tailEnd/>
          </a:ln>
        </p:spPr>
      </p:pic>
      <p:sp>
        <p:nvSpPr>
          <p:cNvPr id="425989" name="Text Box 5"/>
          <p:cNvSpPr txBox="1">
            <a:spLocks noChangeArrowheads="1"/>
          </p:cNvSpPr>
          <p:nvPr/>
        </p:nvSpPr>
        <p:spPr bwMode="auto">
          <a:xfrm>
            <a:off x="1295400" y="1528763"/>
            <a:ext cx="6823075"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 Example: SUBSTR(DESCRIPTION,10,(LEN(DESCRIPTION)-9)</a:t>
            </a:r>
          </a:p>
        </p:txBody>
      </p:sp>
      <p:sp>
        <p:nvSpPr>
          <p:cNvPr id="425990" name="Text Box 6"/>
          <p:cNvSpPr txBox="1">
            <a:spLocks noChangeArrowheads="1"/>
          </p:cNvSpPr>
          <p:nvPr/>
        </p:nvSpPr>
        <p:spPr bwMode="auto">
          <a:xfrm>
            <a:off x="2620963" y="4876800"/>
            <a:ext cx="32194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0"/>
              <a:t>So we took “Rollup - Rollup - Parent 1”</a:t>
            </a:r>
          </a:p>
        </p:txBody>
      </p:sp>
      <p:sp>
        <p:nvSpPr>
          <p:cNvPr id="425991" name="Text Box 7"/>
          <p:cNvSpPr txBox="1">
            <a:spLocks noChangeArrowheads="1"/>
          </p:cNvSpPr>
          <p:nvPr/>
        </p:nvSpPr>
        <p:spPr bwMode="auto">
          <a:xfrm rot="5400000">
            <a:off x="3663156" y="5122069"/>
            <a:ext cx="84296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6000" b="0"/>
              <a:t>}</a:t>
            </a:r>
          </a:p>
        </p:txBody>
      </p:sp>
      <p:sp>
        <p:nvSpPr>
          <p:cNvPr id="425992" name="Text Box 8"/>
          <p:cNvSpPr txBox="1">
            <a:spLocks noChangeArrowheads="1"/>
          </p:cNvSpPr>
          <p:nvPr/>
        </p:nvSpPr>
        <p:spPr bwMode="auto">
          <a:xfrm>
            <a:off x="1466055" y="5594826"/>
            <a:ext cx="52371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0" i="1" dirty="0"/>
              <a:t>Move 9 characters over &amp; take the remaining characters</a:t>
            </a:r>
          </a:p>
        </p:txBody>
      </p:sp>
      <p:sp>
        <p:nvSpPr>
          <p:cNvPr id="2" name="Footer Placeholder 1"/>
          <p:cNvSpPr>
            <a:spLocks noGrp="1"/>
          </p:cNvSpPr>
          <p:nvPr>
            <p:ph type="ftr" sz="quarter" idx="11"/>
          </p:nvPr>
        </p:nvSpPr>
        <p:spPr/>
        <p:txBody>
          <a:bodyPr/>
          <a:lstStyle/>
          <a:p>
            <a:r>
              <a:rPr lang="en-US">
                <a:solidFill>
                  <a:srgbClr val="FFFFFF">
                    <a:lumMod val="50000"/>
                  </a:srgbClr>
                </a:solidFill>
              </a:rPr>
              <a:t>BOEING PROPRIETARY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a:xfrm>
            <a:off x="304800" y="228570"/>
            <a:ext cx="8229600" cy="443198"/>
          </a:xfrm>
          <a:noFill/>
          <a:ln/>
        </p:spPr>
        <p:txBody>
          <a:bodyPr/>
          <a:lstStyle/>
          <a:p>
            <a:r>
              <a:rPr lang="en-US" altLang="en-US" sz="3200" dirty="0"/>
              <a:t>Performing Duration Math in Global Edit</a:t>
            </a:r>
          </a:p>
        </p:txBody>
      </p:sp>
      <p:sp>
        <p:nvSpPr>
          <p:cNvPr id="5" name="Slide Number Placeholder 3"/>
          <p:cNvSpPr>
            <a:spLocks noGrp="1"/>
          </p:cNvSpPr>
          <p:nvPr>
            <p:ph type="sldNum" sz="quarter" idx="4"/>
          </p:nvPr>
        </p:nvSpPr>
        <p:spPr/>
        <p:txBody>
          <a:bodyPr/>
          <a:lstStyle/>
          <a:p>
            <a:fld id="{DA03BF03-C84E-4C42-9CE0-7BD8EEB77674}" type="slidenum">
              <a:rPr lang="en-US" altLang="en-US"/>
              <a:pPr/>
              <a:t>27</a:t>
            </a:fld>
            <a:endParaRPr lang="en-US" altLang="en-US"/>
          </a:p>
        </p:txBody>
      </p:sp>
      <p:pic>
        <p:nvPicPr>
          <p:cNvPr id="432137" name="Picture 9"/>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2024062" y="3276600"/>
            <a:ext cx="4791075" cy="2390775"/>
          </a:xfrm>
          <a:noFill/>
          <a:ln/>
        </p:spPr>
      </p:pic>
      <p:sp>
        <p:nvSpPr>
          <p:cNvPr id="432133" name="Text Box 5"/>
          <p:cNvSpPr txBox="1">
            <a:spLocks noChangeArrowheads="1"/>
          </p:cNvSpPr>
          <p:nvPr/>
        </p:nvSpPr>
        <p:spPr bwMode="auto">
          <a:xfrm>
            <a:off x="1600200" y="1371600"/>
            <a:ext cx="5470525" cy="1473200"/>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Durations can be modified using Global Edits.</a:t>
            </a:r>
          </a:p>
          <a:p>
            <a:endParaRPr lang="en-US" altLang="en-US" sz="900" b="0"/>
          </a:p>
          <a:p>
            <a:r>
              <a:rPr lang="en-US" altLang="en-US" b="0"/>
              <a:t>We want a Global Edit that will subtract 10 days</a:t>
            </a:r>
          </a:p>
          <a:p>
            <a:r>
              <a:rPr lang="en-US" altLang="en-US" b="0"/>
              <a:t>from the duration of all activities with Total Float = 0.</a:t>
            </a:r>
          </a:p>
          <a:p>
            <a:endParaRPr lang="en-US" altLang="en-US" sz="900" b="0"/>
          </a:p>
          <a:p>
            <a:r>
              <a:rPr lang="en-US" altLang="en-US" b="0"/>
              <a:t>First create the filter for that condition.</a:t>
            </a:r>
          </a:p>
        </p:txBody>
      </p:sp>
      <p:sp>
        <p:nvSpPr>
          <p:cNvPr id="2" name="Footer Placeholder 1"/>
          <p:cNvSpPr>
            <a:spLocks noGrp="1"/>
          </p:cNvSpPr>
          <p:nvPr>
            <p:ph type="ftr" sz="quarter" idx="11"/>
          </p:nvPr>
        </p:nvSpPr>
        <p:spPr/>
        <p:txBody>
          <a:bodyPr/>
          <a:lstStyle/>
          <a:p>
            <a:r>
              <a:rPr lang="en-US">
                <a:solidFill>
                  <a:srgbClr val="FFFFFF">
                    <a:lumMod val="50000"/>
                  </a:srgbClr>
                </a:solidFill>
              </a:rPr>
              <a:t>BOEING PROPRIETARY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09600" y="2469063"/>
            <a:ext cx="7643776" cy="2712537"/>
          </a:xfrm>
          <a:prstGeom prst="rect">
            <a:avLst/>
          </a:prstGeom>
        </p:spPr>
      </p:pic>
      <p:sp>
        <p:nvSpPr>
          <p:cNvPr id="434178" name="Rectangle 2"/>
          <p:cNvSpPr>
            <a:spLocks noGrp="1" noChangeArrowheads="1"/>
          </p:cNvSpPr>
          <p:nvPr>
            <p:ph type="title"/>
          </p:nvPr>
        </p:nvSpPr>
        <p:spPr>
          <a:xfrm>
            <a:off x="304800" y="228570"/>
            <a:ext cx="8229600" cy="443198"/>
          </a:xfrm>
          <a:noFill/>
          <a:ln/>
        </p:spPr>
        <p:txBody>
          <a:bodyPr/>
          <a:lstStyle/>
          <a:p>
            <a:r>
              <a:rPr lang="en-US" altLang="en-US" sz="3200"/>
              <a:t>Zero Float Filter Applied</a:t>
            </a:r>
          </a:p>
        </p:txBody>
      </p:sp>
      <p:sp>
        <p:nvSpPr>
          <p:cNvPr id="6" name="Slide Number Placeholder 3"/>
          <p:cNvSpPr>
            <a:spLocks noGrp="1"/>
          </p:cNvSpPr>
          <p:nvPr>
            <p:ph type="sldNum" sz="quarter" idx="4"/>
          </p:nvPr>
        </p:nvSpPr>
        <p:spPr/>
        <p:txBody>
          <a:bodyPr/>
          <a:lstStyle/>
          <a:p>
            <a:fld id="{F57B8AFA-4B0A-4B92-8A34-B56D706219F2}" type="slidenum">
              <a:rPr lang="en-US" altLang="en-US"/>
              <a:pPr/>
              <a:t>28</a:t>
            </a:fld>
            <a:endParaRPr lang="en-US" altLang="en-US"/>
          </a:p>
        </p:txBody>
      </p:sp>
      <p:sp>
        <p:nvSpPr>
          <p:cNvPr id="434181" name="Text Box 5"/>
          <p:cNvSpPr txBox="1">
            <a:spLocks noChangeArrowheads="1"/>
          </p:cNvSpPr>
          <p:nvPr/>
        </p:nvSpPr>
        <p:spPr bwMode="auto">
          <a:xfrm>
            <a:off x="1981200" y="1600200"/>
            <a:ext cx="3467616" cy="369332"/>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dirty="0"/>
              <a:t>Notice Durations are 55d &amp; 50d.</a:t>
            </a:r>
          </a:p>
        </p:txBody>
      </p:sp>
      <p:sp>
        <p:nvSpPr>
          <p:cNvPr id="3" name="Rounded Rectangle 2"/>
          <p:cNvSpPr/>
          <p:nvPr/>
        </p:nvSpPr>
        <p:spPr>
          <a:xfrm>
            <a:off x="2743200" y="3048000"/>
            <a:ext cx="609600" cy="2133600"/>
          </a:xfrm>
          <a:prstGeom prst="roundRect">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p:cNvSpPr>
            <a:spLocks noGrp="1"/>
          </p:cNvSpPr>
          <p:nvPr>
            <p:ph type="ftr" sz="quarter" idx="11"/>
          </p:nvPr>
        </p:nvSpPr>
        <p:spPr/>
        <p:txBody>
          <a:bodyPr/>
          <a:lstStyle/>
          <a:p>
            <a:r>
              <a:rPr lang="en-US">
                <a:solidFill>
                  <a:srgbClr val="FFFFFF">
                    <a:lumMod val="50000"/>
                  </a:srgbClr>
                </a:solidFill>
              </a:rPr>
              <a:t>BOEING PROPRIETARY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447800" y="1325563"/>
            <a:ext cx="5486400" cy="3876675"/>
            <a:chOff x="1447800" y="1325563"/>
            <a:chExt cx="5486400" cy="3876675"/>
          </a:xfrm>
        </p:grpSpPr>
        <p:pic>
          <p:nvPicPr>
            <p:cNvPr id="436240"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325563"/>
              <a:ext cx="5486400" cy="3876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p:nvPicPr>
          <p:blipFill>
            <a:blip r:embed="rId4"/>
            <a:stretch>
              <a:fillRect/>
            </a:stretch>
          </p:blipFill>
          <p:spPr>
            <a:xfrm>
              <a:off x="5430241" y="1753663"/>
              <a:ext cx="1436291" cy="3278978"/>
            </a:xfrm>
            <a:prstGeom prst="rect">
              <a:avLst/>
            </a:prstGeom>
          </p:spPr>
        </p:pic>
      </p:grpSp>
      <p:sp>
        <p:nvSpPr>
          <p:cNvPr id="436226" name="Rectangle 2"/>
          <p:cNvSpPr>
            <a:spLocks noGrp="1" noChangeArrowheads="1"/>
          </p:cNvSpPr>
          <p:nvPr>
            <p:ph type="title"/>
          </p:nvPr>
        </p:nvSpPr>
        <p:spPr>
          <a:xfrm>
            <a:off x="304800" y="471202"/>
            <a:ext cx="8229600" cy="443198"/>
          </a:xfrm>
          <a:noFill/>
          <a:ln/>
        </p:spPr>
        <p:txBody>
          <a:bodyPr/>
          <a:lstStyle/>
          <a:p>
            <a:r>
              <a:rPr lang="en-US" altLang="en-US" dirty="0"/>
              <a:t>Define Global Edit to subtract 10 days for Critical Task Durations</a:t>
            </a:r>
          </a:p>
        </p:txBody>
      </p:sp>
      <p:sp>
        <p:nvSpPr>
          <p:cNvPr id="12" name="Slide Number Placeholder 3"/>
          <p:cNvSpPr>
            <a:spLocks noGrp="1"/>
          </p:cNvSpPr>
          <p:nvPr>
            <p:ph type="sldNum" sz="quarter" idx="4"/>
          </p:nvPr>
        </p:nvSpPr>
        <p:spPr/>
        <p:txBody>
          <a:bodyPr/>
          <a:lstStyle/>
          <a:p>
            <a:fld id="{A91019CD-EEB9-40E6-957F-7DCF767D927D}" type="slidenum">
              <a:rPr lang="en-US" altLang="en-US"/>
              <a:pPr/>
              <a:t>29</a:t>
            </a:fld>
            <a:endParaRPr lang="en-US" altLang="en-US"/>
          </a:p>
        </p:txBody>
      </p:sp>
      <p:sp>
        <p:nvSpPr>
          <p:cNvPr id="436230" name="Line 6"/>
          <p:cNvSpPr>
            <a:spLocks noChangeShapeType="1"/>
          </p:cNvSpPr>
          <p:nvPr/>
        </p:nvSpPr>
        <p:spPr bwMode="auto">
          <a:xfrm>
            <a:off x="3352800" y="1325563"/>
            <a:ext cx="0" cy="4572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6231" name="Text Box 7"/>
          <p:cNvSpPr txBox="1">
            <a:spLocks noChangeArrowheads="1"/>
          </p:cNvSpPr>
          <p:nvPr/>
        </p:nvSpPr>
        <p:spPr bwMode="auto">
          <a:xfrm>
            <a:off x="762000" y="944563"/>
            <a:ext cx="3648075" cy="376237"/>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Use {yourID}_Reduce_Dur_by_10</a:t>
            </a:r>
          </a:p>
        </p:txBody>
      </p:sp>
      <p:sp>
        <p:nvSpPr>
          <p:cNvPr id="436232" name="Line 8"/>
          <p:cNvSpPr>
            <a:spLocks noChangeShapeType="1"/>
          </p:cNvSpPr>
          <p:nvPr/>
        </p:nvSpPr>
        <p:spPr bwMode="auto">
          <a:xfrm flipH="1">
            <a:off x="4724400" y="1325563"/>
            <a:ext cx="0" cy="15240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6233" name="Text Box 9"/>
          <p:cNvSpPr txBox="1">
            <a:spLocks noChangeArrowheads="1"/>
          </p:cNvSpPr>
          <p:nvPr/>
        </p:nvSpPr>
        <p:spPr bwMode="auto">
          <a:xfrm>
            <a:off x="4724400" y="944563"/>
            <a:ext cx="3813175" cy="376237"/>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Replace Values in Original Duration</a:t>
            </a:r>
          </a:p>
        </p:txBody>
      </p:sp>
      <p:sp>
        <p:nvSpPr>
          <p:cNvPr id="436235" name="Line 11"/>
          <p:cNvSpPr>
            <a:spLocks noChangeShapeType="1"/>
          </p:cNvSpPr>
          <p:nvPr/>
        </p:nvSpPr>
        <p:spPr bwMode="auto">
          <a:xfrm flipV="1">
            <a:off x="2667000" y="3992563"/>
            <a:ext cx="0" cy="15240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6236" name="Text Box 12"/>
          <p:cNvSpPr txBox="1">
            <a:spLocks noChangeArrowheads="1"/>
          </p:cNvSpPr>
          <p:nvPr/>
        </p:nvSpPr>
        <p:spPr bwMode="auto">
          <a:xfrm>
            <a:off x="381000" y="5516563"/>
            <a:ext cx="3521075" cy="650875"/>
          </a:xfrm>
          <a:prstGeom prst="rect">
            <a:avLst/>
          </a:prstGeom>
          <a:solidFill>
            <a:schemeClr val="bg1"/>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With Original Duration – 10 Days</a:t>
            </a:r>
          </a:p>
          <a:p>
            <a:r>
              <a:rPr lang="en-US" altLang="en-US" b="0"/>
              <a:t>- Remember Brackets ||</a:t>
            </a:r>
          </a:p>
        </p:txBody>
      </p:sp>
      <p:sp>
        <p:nvSpPr>
          <p:cNvPr id="436237" name="Line 13"/>
          <p:cNvSpPr>
            <a:spLocks noChangeShapeType="1"/>
          </p:cNvSpPr>
          <p:nvPr/>
        </p:nvSpPr>
        <p:spPr bwMode="auto">
          <a:xfrm flipV="1">
            <a:off x="4495800" y="4983163"/>
            <a:ext cx="0" cy="6858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6238" name="Text Box 14"/>
          <p:cNvSpPr txBox="1">
            <a:spLocks noChangeArrowheads="1"/>
          </p:cNvSpPr>
          <p:nvPr/>
        </p:nvSpPr>
        <p:spPr bwMode="auto">
          <a:xfrm>
            <a:off x="4267200" y="5668963"/>
            <a:ext cx="3762375" cy="376237"/>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But only activities with 0 Total Float</a:t>
            </a:r>
          </a:p>
        </p:txBody>
      </p:sp>
      <p:sp>
        <p:nvSpPr>
          <p:cNvPr id="3" name="Footer Placeholder 2"/>
          <p:cNvSpPr>
            <a:spLocks noGrp="1"/>
          </p:cNvSpPr>
          <p:nvPr>
            <p:ph type="ftr" sz="quarter" idx="11"/>
          </p:nvPr>
        </p:nvSpPr>
        <p:spPr/>
        <p:txBody>
          <a:bodyPr/>
          <a:lstStyle/>
          <a:p>
            <a:r>
              <a:rPr lang="en-US">
                <a:solidFill>
                  <a:srgbClr val="FFFFFF">
                    <a:lumMod val="50000"/>
                  </a:srgbClr>
                </a:solidFill>
              </a:rPr>
              <a:t>BOEING PROPRIETARY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8013" y="1009907"/>
            <a:ext cx="8096388" cy="2197909"/>
          </a:xfrm>
        </p:spPr>
        <p:txBody>
          <a:bodyPr/>
          <a:lstStyle/>
          <a:p>
            <a:pPr marL="231775" indent="-231775"/>
            <a:r>
              <a:rPr lang="en-US" altLang="en-US" dirty="0"/>
              <a:t>Global Edits allow the user to change quickly change values for all tasks in a project.  Global Edits can apply  to activity, resource description or resource assignment fields.   </a:t>
            </a:r>
          </a:p>
          <a:p>
            <a:pPr marL="231775" indent="-231775"/>
            <a:endParaRPr lang="en-US" altLang="en-US" dirty="0"/>
          </a:p>
          <a:p>
            <a:pPr marL="231775" indent="-231775"/>
            <a:r>
              <a:rPr lang="en-US" altLang="en-US" dirty="0"/>
              <a:t>A filter can be applied to limit the change to a set of records.</a:t>
            </a:r>
          </a:p>
          <a:p>
            <a:endParaRPr lang="en-US" dirty="0"/>
          </a:p>
        </p:txBody>
      </p:sp>
      <p:sp>
        <p:nvSpPr>
          <p:cNvPr id="391171" name="Rectangle 3"/>
          <p:cNvSpPr>
            <a:spLocks noGrp="1" noChangeArrowheads="1"/>
          </p:cNvSpPr>
          <p:nvPr>
            <p:ph type="title"/>
          </p:nvPr>
        </p:nvSpPr>
        <p:spPr>
          <a:xfrm>
            <a:off x="314036" y="228571"/>
            <a:ext cx="8068417" cy="443198"/>
          </a:xfrm>
          <a:noFill/>
          <a:ln/>
        </p:spPr>
        <p:txBody>
          <a:bodyPr/>
          <a:lstStyle/>
          <a:p>
            <a:r>
              <a:rPr lang="en-US" altLang="en-US" sz="3200"/>
              <a:t>Global Edits</a:t>
            </a:r>
          </a:p>
        </p:txBody>
      </p:sp>
      <p:sp>
        <p:nvSpPr>
          <p:cNvPr id="4" name="Slide Number Placeholder 6"/>
          <p:cNvSpPr>
            <a:spLocks noGrp="1"/>
          </p:cNvSpPr>
          <p:nvPr>
            <p:ph type="sldNum" sz="quarter" idx="4"/>
          </p:nvPr>
        </p:nvSpPr>
        <p:spPr/>
        <p:txBody>
          <a:bodyPr/>
          <a:lstStyle/>
          <a:p>
            <a:fld id="{7023AD5A-863A-4701-91BE-C1C847337950}" type="slidenum">
              <a:rPr lang="en-US" altLang="en-US"/>
              <a:pPr/>
              <a:t>3</a:t>
            </a:fld>
            <a:endParaRPr lang="en-US" altLang="en-US"/>
          </a:p>
        </p:txBody>
      </p:sp>
      <p:sp>
        <p:nvSpPr>
          <p:cNvPr id="3" name="Footer Placeholder 2"/>
          <p:cNvSpPr>
            <a:spLocks noGrp="1"/>
          </p:cNvSpPr>
          <p:nvPr>
            <p:ph type="ftr" sz="quarter" idx="11"/>
          </p:nvPr>
        </p:nvSpPr>
        <p:spPr/>
        <p:txBody>
          <a:bodyPr/>
          <a:lstStyle/>
          <a:p>
            <a:r>
              <a:rPr lang="en-US">
                <a:solidFill>
                  <a:srgbClr val="FFFFFF">
                    <a:lumMod val="50000"/>
                  </a:srgbClr>
                </a:solidFill>
              </a:rPr>
              <a:t>BOEING PROPRIETARY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57200" y="3962400"/>
            <a:ext cx="6781800" cy="2181225"/>
          </a:xfrm>
          <a:prstGeom prst="rect">
            <a:avLst/>
          </a:prstGeom>
        </p:spPr>
      </p:pic>
      <p:pic>
        <p:nvPicPr>
          <p:cNvPr id="13" name="Picture 12"/>
          <p:cNvPicPr>
            <a:picLocks noChangeAspect="1"/>
          </p:cNvPicPr>
          <p:nvPr/>
        </p:nvPicPr>
        <p:blipFill>
          <a:blip r:embed="rId4"/>
          <a:stretch>
            <a:fillRect/>
          </a:stretch>
        </p:blipFill>
        <p:spPr>
          <a:xfrm>
            <a:off x="457200" y="1378661"/>
            <a:ext cx="6781800" cy="2155956"/>
          </a:xfrm>
          <a:prstGeom prst="rect">
            <a:avLst/>
          </a:prstGeom>
          <a:ln>
            <a:noFill/>
          </a:ln>
        </p:spPr>
      </p:pic>
      <p:sp>
        <p:nvSpPr>
          <p:cNvPr id="438274" name="Rectangle 2"/>
          <p:cNvSpPr>
            <a:spLocks noGrp="1" noChangeArrowheads="1"/>
          </p:cNvSpPr>
          <p:nvPr>
            <p:ph type="title"/>
          </p:nvPr>
        </p:nvSpPr>
        <p:spPr>
          <a:noFill/>
          <a:ln/>
        </p:spPr>
        <p:txBody>
          <a:bodyPr/>
          <a:lstStyle/>
          <a:p>
            <a:r>
              <a:rPr lang="en-US" altLang="en-US"/>
              <a:t>Global Edit Had Changed Durations</a:t>
            </a:r>
          </a:p>
        </p:txBody>
      </p:sp>
      <p:sp>
        <p:nvSpPr>
          <p:cNvPr id="12" name="Slide Number Placeholder 4"/>
          <p:cNvSpPr>
            <a:spLocks noGrp="1"/>
          </p:cNvSpPr>
          <p:nvPr>
            <p:ph type="sldNum" sz="quarter" idx="4"/>
          </p:nvPr>
        </p:nvSpPr>
        <p:spPr/>
        <p:txBody>
          <a:bodyPr/>
          <a:lstStyle/>
          <a:p>
            <a:fld id="{4FD36CED-33AA-4D64-AAAB-A207D464632E}" type="slidenum">
              <a:rPr lang="en-US" altLang="en-US"/>
              <a:pPr/>
              <a:t>30</a:t>
            </a:fld>
            <a:endParaRPr lang="en-US" altLang="en-US"/>
          </a:p>
        </p:txBody>
      </p:sp>
      <p:sp>
        <p:nvSpPr>
          <p:cNvPr id="438280" name="Line 8"/>
          <p:cNvSpPr>
            <a:spLocks noChangeShapeType="1"/>
          </p:cNvSpPr>
          <p:nvPr/>
        </p:nvSpPr>
        <p:spPr bwMode="auto">
          <a:xfrm>
            <a:off x="5638800" y="3962400"/>
            <a:ext cx="0" cy="8382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8281" name="Line 9"/>
          <p:cNvSpPr>
            <a:spLocks noChangeShapeType="1"/>
          </p:cNvSpPr>
          <p:nvPr/>
        </p:nvSpPr>
        <p:spPr bwMode="auto">
          <a:xfrm>
            <a:off x="1143000" y="1295400"/>
            <a:ext cx="1295400" cy="9144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8282" name="Text Box 10"/>
          <p:cNvSpPr txBox="1">
            <a:spLocks noChangeArrowheads="1"/>
          </p:cNvSpPr>
          <p:nvPr/>
        </p:nvSpPr>
        <p:spPr bwMode="auto">
          <a:xfrm>
            <a:off x="492125" y="914400"/>
            <a:ext cx="650875" cy="376238"/>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Was</a:t>
            </a:r>
          </a:p>
        </p:txBody>
      </p:sp>
      <p:sp>
        <p:nvSpPr>
          <p:cNvPr id="438283" name="Text Box 11"/>
          <p:cNvSpPr txBox="1">
            <a:spLocks noChangeArrowheads="1"/>
          </p:cNvSpPr>
          <p:nvPr/>
        </p:nvSpPr>
        <p:spPr bwMode="auto">
          <a:xfrm>
            <a:off x="457200" y="3581400"/>
            <a:ext cx="650875" cy="376238"/>
          </a:xfrm>
          <a:prstGeom prst="rect">
            <a:avLst/>
          </a:prstGeom>
          <a:noFill/>
          <a:ln w="9525" algn="ctr">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Now</a:t>
            </a:r>
          </a:p>
        </p:txBody>
      </p:sp>
      <p:sp>
        <p:nvSpPr>
          <p:cNvPr id="438285" name="Line 13"/>
          <p:cNvSpPr>
            <a:spLocks noChangeShapeType="1"/>
          </p:cNvSpPr>
          <p:nvPr/>
        </p:nvSpPr>
        <p:spPr bwMode="auto">
          <a:xfrm>
            <a:off x="1108074" y="3791280"/>
            <a:ext cx="1330326" cy="100932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8286" name="Line 14"/>
          <p:cNvSpPr>
            <a:spLocks noChangeShapeType="1"/>
          </p:cNvSpPr>
          <p:nvPr/>
        </p:nvSpPr>
        <p:spPr bwMode="auto">
          <a:xfrm flipH="1" flipV="1">
            <a:off x="5486400" y="3200400"/>
            <a:ext cx="0" cy="3810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8287" name="Text Box 15"/>
          <p:cNvSpPr txBox="1">
            <a:spLocks noChangeArrowheads="1"/>
          </p:cNvSpPr>
          <p:nvPr/>
        </p:nvSpPr>
        <p:spPr bwMode="auto">
          <a:xfrm>
            <a:off x="4343400" y="3581400"/>
            <a:ext cx="4371975" cy="376238"/>
          </a:xfrm>
          <a:prstGeom prst="rect">
            <a:avLst/>
          </a:prstGeom>
          <a:noFill/>
          <a:ln w="9525" algn="ctr">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The Early Dates have not changed, why?</a:t>
            </a:r>
          </a:p>
        </p:txBody>
      </p:sp>
      <p:sp>
        <p:nvSpPr>
          <p:cNvPr id="3" name="Footer Placeholder 2"/>
          <p:cNvSpPr>
            <a:spLocks noGrp="1"/>
          </p:cNvSpPr>
          <p:nvPr>
            <p:ph type="ftr" sz="quarter" idx="11"/>
          </p:nvPr>
        </p:nvSpPr>
        <p:spPr/>
        <p:txBody>
          <a:bodyPr/>
          <a:lstStyle/>
          <a:p>
            <a:r>
              <a:rPr lang="en-US">
                <a:solidFill>
                  <a:srgbClr val="FFFFFF">
                    <a:lumMod val="50000"/>
                  </a:srgbClr>
                </a:solidFill>
              </a:rPr>
              <a:t>BOEING PROPRIETARY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57200" y="4114800"/>
            <a:ext cx="6877050" cy="2162175"/>
          </a:xfrm>
          <a:prstGeom prst="rect">
            <a:avLst/>
          </a:prstGeom>
        </p:spPr>
      </p:pic>
      <p:sp>
        <p:nvSpPr>
          <p:cNvPr id="485378" name="Rectangle 2"/>
          <p:cNvSpPr>
            <a:spLocks noGrp="1" noChangeArrowheads="1"/>
          </p:cNvSpPr>
          <p:nvPr>
            <p:ph type="title"/>
          </p:nvPr>
        </p:nvSpPr>
        <p:spPr>
          <a:xfrm>
            <a:off x="304800" y="547402"/>
            <a:ext cx="8229600" cy="443198"/>
          </a:xfrm>
          <a:noFill/>
          <a:ln/>
        </p:spPr>
        <p:txBody>
          <a:bodyPr/>
          <a:lstStyle/>
          <a:p>
            <a:r>
              <a:rPr lang="en-US" altLang="en-US" dirty="0"/>
              <a:t>Time Analysis Reflects the Changed Durations</a:t>
            </a:r>
          </a:p>
        </p:txBody>
      </p:sp>
      <p:sp>
        <p:nvSpPr>
          <p:cNvPr id="11" name="Slide Number Placeholder 4"/>
          <p:cNvSpPr>
            <a:spLocks noGrp="1"/>
          </p:cNvSpPr>
          <p:nvPr>
            <p:ph type="sldNum" sz="quarter" idx="4"/>
          </p:nvPr>
        </p:nvSpPr>
        <p:spPr/>
        <p:txBody>
          <a:bodyPr/>
          <a:lstStyle/>
          <a:p>
            <a:fld id="{0BE460CF-B888-4567-B317-8594868F0945}" type="slidenum">
              <a:rPr lang="en-US" altLang="en-US"/>
              <a:pPr/>
              <a:t>31</a:t>
            </a:fld>
            <a:endParaRPr lang="en-US" altLang="en-US"/>
          </a:p>
        </p:txBody>
      </p:sp>
      <p:sp>
        <p:nvSpPr>
          <p:cNvPr id="485385" name="Line 9"/>
          <p:cNvSpPr>
            <a:spLocks noChangeShapeType="1"/>
          </p:cNvSpPr>
          <p:nvPr/>
        </p:nvSpPr>
        <p:spPr bwMode="auto">
          <a:xfrm flipH="1">
            <a:off x="5410200" y="4038600"/>
            <a:ext cx="0" cy="523876"/>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5386" name="Line 10"/>
          <p:cNvSpPr>
            <a:spLocks noChangeShapeType="1"/>
          </p:cNvSpPr>
          <p:nvPr/>
        </p:nvSpPr>
        <p:spPr bwMode="auto">
          <a:xfrm flipV="1">
            <a:off x="5715000" y="3352800"/>
            <a:ext cx="0" cy="3048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5388" name="Text Box 12"/>
          <p:cNvSpPr txBox="1">
            <a:spLocks noChangeArrowheads="1"/>
          </p:cNvSpPr>
          <p:nvPr/>
        </p:nvSpPr>
        <p:spPr bwMode="auto">
          <a:xfrm>
            <a:off x="3048000" y="1143000"/>
            <a:ext cx="2098675" cy="376238"/>
          </a:xfrm>
          <a:prstGeom prst="rect">
            <a:avLst/>
          </a:prstGeom>
          <a:solidFill>
            <a:schemeClr val="bg1"/>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Run Time Analysis</a:t>
            </a:r>
          </a:p>
        </p:txBody>
      </p:sp>
      <p:sp>
        <p:nvSpPr>
          <p:cNvPr id="485401" name="Text Box 25"/>
          <p:cNvSpPr txBox="1">
            <a:spLocks noChangeArrowheads="1"/>
          </p:cNvSpPr>
          <p:nvPr/>
        </p:nvSpPr>
        <p:spPr bwMode="auto">
          <a:xfrm>
            <a:off x="3810000" y="3657600"/>
            <a:ext cx="3432175" cy="376238"/>
          </a:xfrm>
          <a:prstGeom prst="rect">
            <a:avLst/>
          </a:prstGeom>
          <a:solidFill>
            <a:schemeClr val="bg1"/>
          </a:solidFill>
          <a:ln w="9525"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What happened to Early Dates?</a:t>
            </a:r>
          </a:p>
        </p:txBody>
      </p:sp>
      <p:sp>
        <p:nvSpPr>
          <p:cNvPr id="485406" name="Text Box 30"/>
          <p:cNvSpPr txBox="1">
            <a:spLocks noChangeArrowheads="1"/>
          </p:cNvSpPr>
          <p:nvPr/>
        </p:nvSpPr>
        <p:spPr bwMode="auto">
          <a:xfrm>
            <a:off x="457200" y="1143000"/>
            <a:ext cx="650875" cy="376238"/>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Was</a:t>
            </a:r>
          </a:p>
        </p:txBody>
      </p:sp>
      <p:sp>
        <p:nvSpPr>
          <p:cNvPr id="485407" name="Text Box 31"/>
          <p:cNvSpPr txBox="1">
            <a:spLocks noChangeArrowheads="1"/>
          </p:cNvSpPr>
          <p:nvPr/>
        </p:nvSpPr>
        <p:spPr bwMode="auto">
          <a:xfrm>
            <a:off x="457200" y="3657600"/>
            <a:ext cx="650875" cy="376238"/>
          </a:xfrm>
          <a:prstGeom prst="rect">
            <a:avLst/>
          </a:prstGeom>
          <a:noFill/>
          <a:ln w="9525" algn="ctr">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Now</a:t>
            </a:r>
          </a:p>
        </p:txBody>
      </p:sp>
      <p:pic>
        <p:nvPicPr>
          <p:cNvPr id="2" name="Picture 1"/>
          <p:cNvPicPr>
            <a:picLocks noChangeAspect="1"/>
          </p:cNvPicPr>
          <p:nvPr/>
        </p:nvPicPr>
        <p:blipFill>
          <a:blip r:embed="rId4"/>
          <a:stretch>
            <a:fillRect/>
          </a:stretch>
        </p:blipFill>
        <p:spPr>
          <a:xfrm>
            <a:off x="457200" y="1595438"/>
            <a:ext cx="6915150" cy="1990724"/>
          </a:xfrm>
          <a:prstGeom prst="rect">
            <a:avLst/>
          </a:prstGeom>
        </p:spPr>
      </p:pic>
      <p:sp>
        <p:nvSpPr>
          <p:cNvPr id="4" name="Footer Placeholder 3"/>
          <p:cNvSpPr>
            <a:spLocks noGrp="1"/>
          </p:cNvSpPr>
          <p:nvPr>
            <p:ph type="ftr" sz="quarter" idx="11"/>
          </p:nvPr>
        </p:nvSpPr>
        <p:spPr/>
        <p:txBody>
          <a:bodyPr/>
          <a:lstStyle/>
          <a:p>
            <a:r>
              <a:rPr lang="en-US">
                <a:solidFill>
                  <a:srgbClr val="FFFFFF">
                    <a:lumMod val="50000"/>
                  </a:srgbClr>
                </a:solidFill>
              </a:rPr>
              <a:t>BOEING PROPRIETARY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a:noFill/>
          <a:ln/>
        </p:spPr>
        <p:txBody>
          <a:bodyPr/>
          <a:lstStyle/>
          <a:p>
            <a:r>
              <a:rPr lang="en-US" altLang="en-US"/>
              <a:t>How to Remove the Global Edit Changes?</a:t>
            </a:r>
          </a:p>
        </p:txBody>
      </p:sp>
      <p:sp>
        <p:nvSpPr>
          <p:cNvPr id="8" name="Slide Number Placeholder 4"/>
          <p:cNvSpPr>
            <a:spLocks noGrp="1"/>
          </p:cNvSpPr>
          <p:nvPr>
            <p:ph type="sldNum" sz="quarter" idx="4"/>
          </p:nvPr>
        </p:nvSpPr>
        <p:spPr/>
        <p:txBody>
          <a:bodyPr/>
          <a:lstStyle/>
          <a:p>
            <a:fld id="{F387953A-3D3A-408F-96B5-5C1B751AADD1}" type="slidenum">
              <a:rPr lang="en-US" altLang="en-US"/>
              <a:pPr/>
              <a:t>32</a:t>
            </a:fld>
            <a:endParaRPr lang="en-US" altLang="en-US"/>
          </a:p>
        </p:txBody>
      </p:sp>
      <p:sp>
        <p:nvSpPr>
          <p:cNvPr id="497678" name="Text Box 14"/>
          <p:cNvSpPr txBox="1">
            <a:spLocks noChangeArrowheads="1"/>
          </p:cNvSpPr>
          <p:nvPr/>
        </p:nvSpPr>
        <p:spPr bwMode="auto">
          <a:xfrm>
            <a:off x="457200" y="1143000"/>
            <a:ext cx="650875" cy="376238"/>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Was</a:t>
            </a:r>
          </a:p>
        </p:txBody>
      </p:sp>
      <p:sp>
        <p:nvSpPr>
          <p:cNvPr id="497679" name="Text Box 15"/>
          <p:cNvSpPr txBox="1">
            <a:spLocks noChangeArrowheads="1"/>
          </p:cNvSpPr>
          <p:nvPr/>
        </p:nvSpPr>
        <p:spPr bwMode="auto">
          <a:xfrm>
            <a:off x="457200" y="3657600"/>
            <a:ext cx="650875" cy="376238"/>
          </a:xfrm>
          <a:prstGeom prst="rect">
            <a:avLst/>
          </a:prstGeom>
          <a:noFill/>
          <a:ln w="9525" algn="ctr">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Now</a:t>
            </a:r>
          </a:p>
        </p:txBody>
      </p:sp>
      <p:pic>
        <p:nvPicPr>
          <p:cNvPr id="9" name="Picture 8"/>
          <p:cNvPicPr>
            <a:picLocks noChangeAspect="1"/>
          </p:cNvPicPr>
          <p:nvPr/>
        </p:nvPicPr>
        <p:blipFill>
          <a:blip r:embed="rId3"/>
          <a:stretch>
            <a:fillRect/>
          </a:stretch>
        </p:blipFill>
        <p:spPr>
          <a:xfrm>
            <a:off x="457200" y="1708149"/>
            <a:ext cx="6781800" cy="1826467"/>
          </a:xfrm>
          <a:prstGeom prst="rect">
            <a:avLst/>
          </a:prstGeom>
          <a:ln>
            <a:noFill/>
          </a:ln>
        </p:spPr>
      </p:pic>
      <p:pic>
        <p:nvPicPr>
          <p:cNvPr id="10" name="Picture 9"/>
          <p:cNvPicPr>
            <a:picLocks noChangeAspect="1"/>
          </p:cNvPicPr>
          <p:nvPr/>
        </p:nvPicPr>
        <p:blipFill>
          <a:blip r:embed="rId4"/>
          <a:stretch>
            <a:fillRect/>
          </a:stretch>
        </p:blipFill>
        <p:spPr>
          <a:xfrm>
            <a:off x="457200" y="4114800"/>
            <a:ext cx="6877050" cy="2162175"/>
          </a:xfrm>
          <a:prstGeom prst="rect">
            <a:avLst/>
          </a:prstGeom>
        </p:spPr>
      </p:pic>
      <p:sp>
        <p:nvSpPr>
          <p:cNvPr id="11" name="Text Box 5"/>
          <p:cNvSpPr txBox="1">
            <a:spLocks noChangeArrowheads="1"/>
          </p:cNvSpPr>
          <p:nvPr/>
        </p:nvSpPr>
        <p:spPr bwMode="auto">
          <a:xfrm>
            <a:off x="1306512" y="864840"/>
            <a:ext cx="6226175" cy="72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169858" indent="-169858" defTabSz="820718">
              <a:lnSpc>
                <a:spcPct val="90000"/>
              </a:lnSpc>
              <a:spcBef>
                <a:spcPct val="30000"/>
              </a:spcBef>
              <a:buClr>
                <a:schemeClr val="tx2"/>
              </a:buClr>
              <a:buFont typeface="Wingdings" pitchFamily="2" charset="2"/>
              <a:buChar char="§"/>
            </a:pPr>
            <a:r>
              <a:rPr lang="en-US" altLang="en-US" sz="2267" b="0" dirty="0">
                <a:solidFill>
                  <a:schemeClr val="tx1">
                    <a:lumMod val="75000"/>
                    <a:lumOff val="25000"/>
                  </a:schemeClr>
                </a:solidFill>
                <a:latin typeface="+mn-lt"/>
              </a:rPr>
              <a:t>Would it be easy to change Durations back to the original values?</a:t>
            </a:r>
          </a:p>
        </p:txBody>
      </p:sp>
      <p:sp>
        <p:nvSpPr>
          <p:cNvPr id="2" name="Footer Placeholder 1"/>
          <p:cNvSpPr>
            <a:spLocks noGrp="1"/>
          </p:cNvSpPr>
          <p:nvPr>
            <p:ph type="ftr" sz="quarter" idx="11"/>
          </p:nvPr>
        </p:nvSpPr>
        <p:spPr/>
        <p:txBody>
          <a:bodyPr/>
          <a:lstStyle/>
          <a:p>
            <a:r>
              <a:rPr lang="en-US">
                <a:solidFill>
                  <a:srgbClr val="FFFFFF">
                    <a:lumMod val="50000"/>
                  </a:srgbClr>
                </a:solidFill>
              </a:rPr>
              <a:t>BOEING PROPRIETARY</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648200" y="2286000"/>
            <a:ext cx="3962400" cy="3325813"/>
            <a:chOff x="4648200" y="2286000"/>
            <a:chExt cx="3962400" cy="3325813"/>
          </a:xfrm>
        </p:grpSpPr>
        <p:pic>
          <p:nvPicPr>
            <p:cNvPr id="499722" name="Picture 10"/>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4648200" y="2286000"/>
              <a:ext cx="3962400" cy="3325813"/>
            </a:xfrm>
            <a:noFill/>
            <a:ln/>
          </p:spPr>
        </p:pic>
        <p:pic>
          <p:nvPicPr>
            <p:cNvPr id="11" name="Picture 10"/>
            <p:cNvPicPr>
              <a:picLocks noChangeAspect="1"/>
            </p:cNvPicPr>
            <p:nvPr/>
          </p:nvPicPr>
          <p:blipFill>
            <a:blip r:embed="rId4"/>
            <a:stretch>
              <a:fillRect/>
            </a:stretch>
          </p:blipFill>
          <p:spPr>
            <a:xfrm>
              <a:off x="7467601" y="2667000"/>
              <a:ext cx="1066799" cy="2667000"/>
            </a:xfrm>
            <a:prstGeom prst="rect">
              <a:avLst/>
            </a:prstGeom>
          </p:spPr>
        </p:pic>
      </p:grpSp>
      <p:sp>
        <p:nvSpPr>
          <p:cNvPr id="499714" name="Rectangle 2"/>
          <p:cNvSpPr>
            <a:spLocks noGrp="1" noChangeArrowheads="1"/>
          </p:cNvSpPr>
          <p:nvPr>
            <p:ph type="title"/>
          </p:nvPr>
        </p:nvSpPr>
        <p:spPr>
          <a:noFill/>
          <a:ln/>
        </p:spPr>
        <p:txBody>
          <a:bodyPr/>
          <a:lstStyle/>
          <a:p>
            <a:r>
              <a:rPr lang="en-US" altLang="en-US"/>
              <a:t>Edit the Global Edit to Reverse the Changes</a:t>
            </a:r>
          </a:p>
        </p:txBody>
      </p:sp>
      <p:sp>
        <p:nvSpPr>
          <p:cNvPr id="10" name="Slide Number Placeholder 4"/>
          <p:cNvSpPr>
            <a:spLocks noGrp="1"/>
          </p:cNvSpPr>
          <p:nvPr>
            <p:ph type="sldNum" sz="quarter" idx="4"/>
          </p:nvPr>
        </p:nvSpPr>
        <p:spPr/>
        <p:txBody>
          <a:bodyPr/>
          <a:lstStyle/>
          <a:p>
            <a:fld id="{4BDE23F6-B55C-4F45-8164-27A5A10A3F97}" type="slidenum">
              <a:rPr lang="en-US" altLang="en-US"/>
              <a:pPr/>
              <a:t>33</a:t>
            </a:fld>
            <a:endParaRPr lang="en-US" altLang="en-US"/>
          </a:p>
        </p:txBody>
      </p:sp>
      <p:pic>
        <p:nvPicPr>
          <p:cNvPr id="499720" name="Picture 8"/>
          <p:cNvPicPr>
            <a:picLocks noGrp="1" noChangeAspect="1" noChangeArrowheads="1"/>
          </p:cNvPicPr>
          <p:nvPr>
            <p:ph sz="half" idx="4294967295"/>
          </p:nvPr>
        </p:nvPicPr>
        <p:blipFill>
          <a:blip r:embed="rId5">
            <a:extLst>
              <a:ext uri="{28A0092B-C50C-407E-A947-70E740481C1C}">
                <a14:useLocalDpi xmlns:a14="http://schemas.microsoft.com/office/drawing/2010/main" val="0"/>
              </a:ext>
            </a:extLst>
          </a:blip>
          <a:srcRect/>
          <a:stretch>
            <a:fillRect/>
          </a:stretch>
        </p:blipFill>
        <p:spPr>
          <a:xfrm>
            <a:off x="571500" y="1143000"/>
            <a:ext cx="3924300" cy="2757488"/>
          </a:xfrm>
          <a:noFill/>
          <a:ln/>
        </p:spPr>
      </p:pic>
      <p:sp>
        <p:nvSpPr>
          <p:cNvPr id="499724" name="Line 12"/>
          <p:cNvSpPr>
            <a:spLocks noChangeShapeType="1"/>
          </p:cNvSpPr>
          <p:nvPr/>
        </p:nvSpPr>
        <p:spPr bwMode="auto">
          <a:xfrm flipV="1">
            <a:off x="3886200" y="4648200"/>
            <a:ext cx="1143000" cy="6858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9727" name="Line 15"/>
          <p:cNvSpPr>
            <a:spLocks noChangeShapeType="1"/>
          </p:cNvSpPr>
          <p:nvPr/>
        </p:nvSpPr>
        <p:spPr bwMode="auto">
          <a:xfrm>
            <a:off x="2628900" y="3200400"/>
            <a:ext cx="381000" cy="3810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9728" name="Text Box 16"/>
          <p:cNvSpPr txBox="1">
            <a:spLocks noChangeArrowheads="1"/>
          </p:cNvSpPr>
          <p:nvPr/>
        </p:nvSpPr>
        <p:spPr bwMode="auto">
          <a:xfrm>
            <a:off x="1333500" y="3048000"/>
            <a:ext cx="1285875" cy="376238"/>
          </a:xfrm>
          <a:prstGeom prst="rect">
            <a:avLst/>
          </a:prstGeom>
          <a:solidFill>
            <a:schemeClr val="bg1"/>
          </a:solidFill>
          <a:ln w="9525" algn="ctr">
            <a:solidFill>
              <a:srgbClr val="FF3300"/>
            </a:solidFill>
            <a:miter lim="800000"/>
            <a:headEnd/>
            <a:tailEnd/>
          </a:ln>
          <a:effectLst/>
        </p:spPr>
        <p:txBody>
          <a:bodyPr wrap="none">
            <a:spAutoFit/>
          </a:bodyPr>
          <a:lstStyle/>
          <a:p>
            <a:r>
              <a:rPr lang="en-US" altLang="en-US" b="0"/>
              <a:t>Select Edit</a:t>
            </a:r>
          </a:p>
        </p:txBody>
      </p:sp>
      <p:sp>
        <p:nvSpPr>
          <p:cNvPr id="499725" name="Text Box 13"/>
          <p:cNvSpPr txBox="1">
            <a:spLocks noChangeArrowheads="1"/>
          </p:cNvSpPr>
          <p:nvPr/>
        </p:nvSpPr>
        <p:spPr bwMode="auto">
          <a:xfrm>
            <a:off x="2073275" y="5105400"/>
            <a:ext cx="1889125" cy="650875"/>
          </a:xfrm>
          <a:prstGeom prst="rect">
            <a:avLst/>
          </a:prstGeom>
          <a:solidFill>
            <a:schemeClr val="bg1"/>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Change “-” to “+”</a:t>
            </a:r>
          </a:p>
          <a:p>
            <a:r>
              <a:rPr lang="en-US" altLang="en-US" b="0"/>
              <a:t>and Apply</a:t>
            </a:r>
          </a:p>
        </p:txBody>
      </p:sp>
      <p:sp>
        <p:nvSpPr>
          <p:cNvPr id="3" name="Footer Placeholder 2"/>
          <p:cNvSpPr>
            <a:spLocks noGrp="1"/>
          </p:cNvSpPr>
          <p:nvPr>
            <p:ph type="ftr" sz="quarter" idx="11"/>
          </p:nvPr>
        </p:nvSpPr>
        <p:spPr/>
        <p:txBody>
          <a:bodyPr/>
          <a:lstStyle/>
          <a:p>
            <a:r>
              <a:rPr lang="en-US">
                <a:solidFill>
                  <a:srgbClr val="FFFFFF">
                    <a:lumMod val="50000"/>
                  </a:srgbClr>
                </a:solidFill>
              </a:rPr>
              <a:t>BOEING PROPRIETARY</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67" name="Rectangle 11"/>
          <p:cNvSpPr>
            <a:spLocks noGrp="1" noChangeArrowheads="1"/>
          </p:cNvSpPr>
          <p:nvPr>
            <p:ph idx="1"/>
          </p:nvPr>
        </p:nvSpPr>
        <p:spPr>
          <a:xfrm>
            <a:off x="438013" y="1009907"/>
            <a:ext cx="8096388" cy="3490186"/>
          </a:xfrm>
        </p:spPr>
        <p:txBody>
          <a:bodyPr/>
          <a:lstStyle/>
          <a:p>
            <a:pPr>
              <a:spcBef>
                <a:spcPct val="45000"/>
              </a:spcBef>
            </a:pPr>
            <a:r>
              <a:rPr lang="en-US" altLang="en-US" sz="2400" dirty="0"/>
              <a:t>Frequently there is a requirement to execute multiple Global Edits, Which have been previously defined, in a specific order. </a:t>
            </a:r>
          </a:p>
          <a:p>
            <a:pPr>
              <a:spcBef>
                <a:spcPct val="45000"/>
              </a:spcBef>
            </a:pPr>
            <a:r>
              <a:rPr lang="en-US" altLang="en-US" sz="2400" dirty="0"/>
              <a:t>Let’s demonstrate that by making a copy of the starting file for training (TRAIN_137) and via </a:t>
            </a:r>
            <a:r>
              <a:rPr lang="en-US" altLang="en-US" sz="2400" b="1" dirty="0"/>
              <a:t>File </a:t>
            </a:r>
            <a:r>
              <a:rPr lang="en-US" altLang="en-US" sz="2400" dirty="0"/>
              <a:t>…</a:t>
            </a:r>
            <a:r>
              <a:rPr lang="en-US" altLang="en-US" sz="2400" b="1" dirty="0"/>
              <a:t> Save As</a:t>
            </a:r>
            <a:r>
              <a:rPr lang="en-US" altLang="en-US" sz="2400" dirty="0"/>
              <a:t> create another file titled </a:t>
            </a:r>
            <a:r>
              <a:rPr lang="en-US" altLang="en-US" sz="2400" b="1" dirty="0"/>
              <a:t>{</a:t>
            </a:r>
            <a:r>
              <a:rPr lang="en-US" altLang="en-US" sz="2400" b="1" dirty="0" err="1"/>
              <a:t>yourID</a:t>
            </a:r>
            <a:r>
              <a:rPr lang="en-US" altLang="en-US" sz="2400" b="1" dirty="0"/>
              <a:t>}_137a</a:t>
            </a:r>
            <a:r>
              <a:rPr lang="en-US" altLang="en-US" sz="2400" dirty="0"/>
              <a:t>.</a:t>
            </a:r>
          </a:p>
          <a:p>
            <a:pPr>
              <a:spcBef>
                <a:spcPct val="45000"/>
              </a:spcBef>
            </a:pPr>
            <a:r>
              <a:rPr lang="en-US" altLang="en-US" sz="2400" dirty="0"/>
              <a:t>Create a Batch Global Edit that applies the three Global Edits that we have created thus far to the New Project</a:t>
            </a:r>
          </a:p>
          <a:p>
            <a:pPr>
              <a:spcBef>
                <a:spcPct val="45000"/>
              </a:spcBef>
            </a:pPr>
            <a:endParaRPr lang="en-US" altLang="en-US" sz="2400" dirty="0"/>
          </a:p>
        </p:txBody>
      </p:sp>
      <p:sp>
        <p:nvSpPr>
          <p:cNvPr id="505858" name="Rectangle 2"/>
          <p:cNvSpPr>
            <a:spLocks noGrp="1" noChangeArrowheads="1"/>
          </p:cNvSpPr>
          <p:nvPr>
            <p:ph type="title"/>
          </p:nvPr>
        </p:nvSpPr>
        <p:spPr>
          <a:noFill/>
          <a:ln/>
        </p:spPr>
        <p:txBody>
          <a:bodyPr/>
          <a:lstStyle/>
          <a:p>
            <a:r>
              <a:rPr lang="en-US" altLang="en-US"/>
              <a:t>Batch Global Edits</a:t>
            </a:r>
          </a:p>
        </p:txBody>
      </p:sp>
      <p:sp>
        <p:nvSpPr>
          <p:cNvPr id="4" name="Slide Number Placeholder 3"/>
          <p:cNvSpPr>
            <a:spLocks noGrp="1"/>
          </p:cNvSpPr>
          <p:nvPr>
            <p:ph type="sldNum" sz="quarter" idx="4"/>
          </p:nvPr>
        </p:nvSpPr>
        <p:spPr/>
        <p:txBody>
          <a:bodyPr/>
          <a:lstStyle/>
          <a:p>
            <a:fld id="{9A0559EA-E858-45C1-9BBB-62BF73728516}" type="slidenum">
              <a:rPr lang="en-US" altLang="en-US"/>
              <a:pPr/>
              <a:t>34</a:t>
            </a:fld>
            <a:endParaRPr lang="en-US" altLang="en-US"/>
          </a:p>
        </p:txBody>
      </p:sp>
      <p:sp>
        <p:nvSpPr>
          <p:cNvPr id="2" name="Footer Placeholder 1"/>
          <p:cNvSpPr>
            <a:spLocks noGrp="1"/>
          </p:cNvSpPr>
          <p:nvPr>
            <p:ph type="ftr" sz="quarter" idx="11"/>
          </p:nvPr>
        </p:nvSpPr>
        <p:spPr/>
        <p:txBody>
          <a:bodyPr/>
          <a:lstStyle/>
          <a:p>
            <a:r>
              <a:rPr lang="en-US">
                <a:solidFill>
                  <a:srgbClr val="FFFFFF">
                    <a:lumMod val="50000"/>
                  </a:srgbClr>
                </a:solidFill>
              </a:rPr>
              <a:t>BOEING PROPRIETARY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62000" y="2325932"/>
            <a:ext cx="6914228" cy="2031500"/>
          </a:xfrm>
          <a:prstGeom prst="rect">
            <a:avLst/>
          </a:prstGeom>
        </p:spPr>
      </p:pic>
      <p:sp>
        <p:nvSpPr>
          <p:cNvPr id="507906" name="Rectangle 2"/>
          <p:cNvSpPr>
            <a:spLocks noGrp="1" noChangeArrowheads="1"/>
          </p:cNvSpPr>
          <p:nvPr>
            <p:ph type="title"/>
          </p:nvPr>
        </p:nvSpPr>
        <p:spPr>
          <a:noFill/>
          <a:ln/>
        </p:spPr>
        <p:txBody>
          <a:bodyPr/>
          <a:lstStyle/>
          <a:p>
            <a:r>
              <a:rPr lang="en-US" altLang="en-US"/>
              <a:t>Launching Batch Global Edit</a:t>
            </a:r>
          </a:p>
        </p:txBody>
      </p:sp>
      <p:sp>
        <p:nvSpPr>
          <p:cNvPr id="6" name="Slide Number Placeholder 3"/>
          <p:cNvSpPr>
            <a:spLocks noGrp="1"/>
          </p:cNvSpPr>
          <p:nvPr>
            <p:ph type="sldNum" sz="quarter" idx="4"/>
          </p:nvPr>
        </p:nvSpPr>
        <p:spPr/>
        <p:txBody>
          <a:bodyPr/>
          <a:lstStyle/>
          <a:p>
            <a:fld id="{0D535D25-182A-446F-BE0B-FC8C1A72AD01}" type="slidenum">
              <a:rPr lang="en-US" altLang="en-US"/>
              <a:pPr/>
              <a:t>35</a:t>
            </a:fld>
            <a:endParaRPr lang="en-US" altLang="en-US"/>
          </a:p>
        </p:txBody>
      </p:sp>
      <p:sp>
        <p:nvSpPr>
          <p:cNvPr id="507909" name="Text Box 5"/>
          <p:cNvSpPr txBox="1">
            <a:spLocks noChangeArrowheads="1"/>
          </p:cNvSpPr>
          <p:nvPr/>
        </p:nvSpPr>
        <p:spPr bwMode="auto">
          <a:xfrm>
            <a:off x="3657600" y="990600"/>
            <a:ext cx="4540538" cy="369332"/>
          </a:xfrm>
          <a:prstGeom prst="rect">
            <a:avLst/>
          </a:prstGeom>
          <a:solidFill>
            <a:schemeClr val="bg1"/>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dirty="0"/>
              <a:t>Select  </a:t>
            </a:r>
            <a:r>
              <a:rPr lang="en-US" altLang="en-US" dirty="0"/>
              <a:t>Tools</a:t>
            </a:r>
            <a:r>
              <a:rPr lang="en-US" altLang="en-US" b="0" dirty="0"/>
              <a:t> ribbon… </a:t>
            </a:r>
            <a:r>
              <a:rPr lang="en-US" altLang="en-US" dirty="0"/>
              <a:t>Batch Global Edit</a:t>
            </a:r>
            <a:r>
              <a:rPr lang="en-US" altLang="en-US" b="0" dirty="0"/>
              <a:t>:</a:t>
            </a:r>
          </a:p>
        </p:txBody>
      </p:sp>
      <p:sp>
        <p:nvSpPr>
          <p:cNvPr id="507910" name="Line 6"/>
          <p:cNvSpPr>
            <a:spLocks noChangeShapeType="1"/>
          </p:cNvSpPr>
          <p:nvPr/>
        </p:nvSpPr>
        <p:spPr bwMode="auto">
          <a:xfrm flipH="1">
            <a:off x="3886200" y="1371600"/>
            <a:ext cx="533400" cy="151986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Rounded Rectangle 2"/>
          <p:cNvSpPr/>
          <p:nvPr/>
        </p:nvSpPr>
        <p:spPr>
          <a:xfrm>
            <a:off x="3352800" y="2891460"/>
            <a:ext cx="1447800" cy="385140"/>
          </a:xfrm>
          <a:prstGeom prst="roundRect">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p:cNvSpPr>
            <a:spLocks noGrp="1"/>
          </p:cNvSpPr>
          <p:nvPr>
            <p:ph type="ftr" sz="quarter" idx="11"/>
          </p:nvPr>
        </p:nvSpPr>
        <p:spPr/>
        <p:txBody>
          <a:bodyPr/>
          <a:lstStyle/>
          <a:p>
            <a:r>
              <a:rPr lang="en-US">
                <a:solidFill>
                  <a:srgbClr val="FFFFFF">
                    <a:lumMod val="50000"/>
                  </a:srgbClr>
                </a:solidFill>
              </a:rPr>
              <a:t>BOEING PROPRIETARY</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a:noFill/>
          <a:ln/>
        </p:spPr>
        <p:txBody>
          <a:bodyPr/>
          <a:lstStyle/>
          <a:p>
            <a:r>
              <a:rPr lang="en-US" altLang="en-US"/>
              <a:t>Define a New Batch Global Edit</a:t>
            </a:r>
          </a:p>
        </p:txBody>
      </p:sp>
      <p:sp>
        <p:nvSpPr>
          <p:cNvPr id="6" name="Slide Number Placeholder 3"/>
          <p:cNvSpPr>
            <a:spLocks noGrp="1"/>
          </p:cNvSpPr>
          <p:nvPr>
            <p:ph type="sldNum" sz="quarter" idx="4"/>
          </p:nvPr>
        </p:nvSpPr>
        <p:spPr/>
        <p:txBody>
          <a:bodyPr/>
          <a:lstStyle/>
          <a:p>
            <a:fld id="{E0E392D4-901E-473D-A554-067E3FDCE5B6}" type="slidenum">
              <a:rPr lang="en-US" altLang="en-US"/>
              <a:pPr/>
              <a:t>36</a:t>
            </a:fld>
            <a:endParaRPr lang="en-US" altLang="en-US"/>
          </a:p>
        </p:txBody>
      </p:sp>
      <p:pic>
        <p:nvPicPr>
          <p:cNvPr id="50996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8413" y="1447800"/>
            <a:ext cx="5005387"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9957" name="Line 5"/>
          <p:cNvSpPr>
            <a:spLocks noChangeShapeType="1"/>
          </p:cNvSpPr>
          <p:nvPr/>
        </p:nvSpPr>
        <p:spPr bwMode="auto">
          <a:xfrm>
            <a:off x="2057400" y="4129087"/>
            <a:ext cx="914400" cy="3810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9958" name="Text Box 6"/>
          <p:cNvSpPr txBox="1">
            <a:spLocks noChangeArrowheads="1"/>
          </p:cNvSpPr>
          <p:nvPr/>
        </p:nvSpPr>
        <p:spPr bwMode="auto">
          <a:xfrm>
            <a:off x="762000" y="3976687"/>
            <a:ext cx="1362075" cy="376238"/>
          </a:xfrm>
          <a:prstGeom prst="rect">
            <a:avLst/>
          </a:prstGeom>
          <a:solidFill>
            <a:schemeClr val="bg1"/>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Select </a:t>
            </a:r>
            <a:r>
              <a:rPr lang="en-US" altLang="en-US"/>
              <a:t>New</a:t>
            </a:r>
          </a:p>
        </p:txBody>
      </p:sp>
      <p:sp>
        <p:nvSpPr>
          <p:cNvPr id="2" name="Footer Placeholder 1"/>
          <p:cNvSpPr>
            <a:spLocks noGrp="1"/>
          </p:cNvSpPr>
          <p:nvPr>
            <p:ph type="ftr" sz="quarter" idx="11"/>
          </p:nvPr>
        </p:nvSpPr>
        <p:spPr/>
        <p:txBody>
          <a:bodyPr/>
          <a:lstStyle/>
          <a:p>
            <a:r>
              <a:rPr lang="en-US">
                <a:solidFill>
                  <a:srgbClr val="FFFFFF">
                    <a:lumMod val="50000"/>
                  </a:srgbClr>
                </a:solidFill>
              </a:rPr>
              <a:t>BOEING PROPRIETARY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a:xfrm>
            <a:off x="304800" y="699802"/>
            <a:ext cx="8229600" cy="443198"/>
          </a:xfrm>
          <a:noFill/>
          <a:ln/>
        </p:spPr>
        <p:txBody>
          <a:bodyPr/>
          <a:lstStyle/>
          <a:p>
            <a:r>
              <a:rPr lang="en-US" altLang="en-US" dirty="0"/>
              <a:t>Selecting Global Edit for the Batch Global Edit</a:t>
            </a:r>
          </a:p>
        </p:txBody>
      </p:sp>
      <p:sp>
        <p:nvSpPr>
          <p:cNvPr id="10" name="Slide Number Placeholder 3"/>
          <p:cNvSpPr>
            <a:spLocks noGrp="1"/>
          </p:cNvSpPr>
          <p:nvPr>
            <p:ph type="sldNum" sz="quarter" idx="4"/>
          </p:nvPr>
        </p:nvSpPr>
        <p:spPr/>
        <p:txBody>
          <a:bodyPr/>
          <a:lstStyle/>
          <a:p>
            <a:fld id="{9A90949B-00CC-4534-80EB-D49DCCAA7ABE}" type="slidenum">
              <a:rPr lang="en-US" altLang="en-US"/>
              <a:pPr/>
              <a:t>37</a:t>
            </a:fld>
            <a:endParaRPr lang="en-US" altLang="en-US"/>
          </a:p>
        </p:txBody>
      </p:sp>
      <p:pic>
        <p:nvPicPr>
          <p:cNvPr id="515079" name="Picture 7"/>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1828800" y="1295400"/>
            <a:ext cx="6477000" cy="4551363"/>
          </a:xfrm>
          <a:noFill/>
          <a:ln/>
        </p:spPr>
      </p:pic>
      <p:sp>
        <p:nvSpPr>
          <p:cNvPr id="515081" name="Line 9"/>
          <p:cNvSpPr>
            <a:spLocks noChangeShapeType="1"/>
          </p:cNvSpPr>
          <p:nvPr/>
        </p:nvSpPr>
        <p:spPr bwMode="auto">
          <a:xfrm flipV="1">
            <a:off x="1219200" y="3657600"/>
            <a:ext cx="762000" cy="10668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5082" name="Line 10"/>
          <p:cNvSpPr>
            <a:spLocks noChangeShapeType="1"/>
          </p:cNvSpPr>
          <p:nvPr/>
        </p:nvSpPr>
        <p:spPr bwMode="auto">
          <a:xfrm flipH="1">
            <a:off x="4953000" y="1752600"/>
            <a:ext cx="0" cy="17526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5083" name="Text Box 11"/>
          <p:cNvSpPr txBox="1">
            <a:spLocks noChangeArrowheads="1"/>
          </p:cNvSpPr>
          <p:nvPr/>
        </p:nvSpPr>
        <p:spPr bwMode="auto">
          <a:xfrm>
            <a:off x="530225" y="4648041"/>
            <a:ext cx="3432175" cy="376238"/>
          </a:xfrm>
          <a:prstGeom prst="rect">
            <a:avLst/>
          </a:prstGeom>
          <a:solidFill>
            <a:schemeClr val="bg1"/>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1 – Select Global Edit to include</a:t>
            </a:r>
          </a:p>
        </p:txBody>
      </p:sp>
      <p:sp>
        <p:nvSpPr>
          <p:cNvPr id="515084" name="Line 12"/>
          <p:cNvSpPr>
            <a:spLocks noChangeShapeType="1"/>
          </p:cNvSpPr>
          <p:nvPr/>
        </p:nvSpPr>
        <p:spPr bwMode="auto">
          <a:xfrm flipH="1" flipV="1">
            <a:off x="4267199" y="4267200"/>
            <a:ext cx="1" cy="1833562"/>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5085" name="Text Box 13"/>
          <p:cNvSpPr txBox="1">
            <a:spLocks noChangeArrowheads="1"/>
          </p:cNvSpPr>
          <p:nvPr/>
        </p:nvSpPr>
        <p:spPr bwMode="auto">
          <a:xfrm>
            <a:off x="3033712" y="6100762"/>
            <a:ext cx="2771775" cy="376238"/>
          </a:xfrm>
          <a:prstGeom prst="rect">
            <a:avLst/>
          </a:prstGeom>
          <a:solidFill>
            <a:schemeClr val="bg1"/>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2 – Click Arrow to include</a:t>
            </a:r>
          </a:p>
        </p:txBody>
      </p:sp>
      <p:sp>
        <p:nvSpPr>
          <p:cNvPr id="515086" name="Text Box 14"/>
          <p:cNvSpPr txBox="1">
            <a:spLocks noChangeArrowheads="1"/>
          </p:cNvSpPr>
          <p:nvPr/>
        </p:nvSpPr>
        <p:spPr bwMode="auto">
          <a:xfrm>
            <a:off x="3505200" y="1066800"/>
            <a:ext cx="2860675" cy="650875"/>
          </a:xfrm>
          <a:prstGeom prst="rect">
            <a:avLst/>
          </a:prstGeom>
          <a:solidFill>
            <a:schemeClr val="bg1"/>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0"/>
              <a:t>3 – Use Arrows to arrange</a:t>
            </a:r>
          </a:p>
          <a:p>
            <a:r>
              <a:rPr lang="en-US" altLang="en-US" b="0"/>
              <a:t>in desired order</a:t>
            </a:r>
          </a:p>
        </p:txBody>
      </p:sp>
      <p:sp>
        <p:nvSpPr>
          <p:cNvPr id="2" name="Footer Placeholder 1"/>
          <p:cNvSpPr>
            <a:spLocks noGrp="1"/>
          </p:cNvSpPr>
          <p:nvPr>
            <p:ph type="ftr" sz="quarter" idx="11"/>
          </p:nvPr>
        </p:nvSpPr>
        <p:spPr/>
        <p:txBody>
          <a:bodyPr/>
          <a:lstStyle/>
          <a:p>
            <a:r>
              <a:rPr lang="en-US">
                <a:solidFill>
                  <a:srgbClr val="FFFFFF">
                    <a:lumMod val="50000"/>
                  </a:srgbClr>
                </a:solidFill>
              </a:rPr>
              <a:t>BOEING PROPRIETARY</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a:noFill/>
          <a:ln/>
        </p:spPr>
        <p:txBody>
          <a:bodyPr/>
          <a:lstStyle/>
          <a:p>
            <a:r>
              <a:rPr lang="en-US" altLang="en-US"/>
              <a:t>Applying the Batch Global Edit</a:t>
            </a:r>
          </a:p>
        </p:txBody>
      </p:sp>
      <p:sp>
        <p:nvSpPr>
          <p:cNvPr id="6" name="Slide Number Placeholder 3"/>
          <p:cNvSpPr>
            <a:spLocks noGrp="1"/>
          </p:cNvSpPr>
          <p:nvPr>
            <p:ph type="sldNum" sz="quarter" idx="4"/>
          </p:nvPr>
        </p:nvSpPr>
        <p:spPr/>
        <p:txBody>
          <a:bodyPr/>
          <a:lstStyle/>
          <a:p>
            <a:fld id="{1BDEA66A-928A-4BC9-9050-A7F5CC9C3F06}" type="slidenum">
              <a:rPr lang="en-US" altLang="en-US"/>
              <a:pPr/>
              <a:t>38</a:t>
            </a:fld>
            <a:endParaRPr lang="en-US" altLang="en-US"/>
          </a:p>
        </p:txBody>
      </p:sp>
      <p:pic>
        <p:nvPicPr>
          <p:cNvPr id="517127" name="Picture 7"/>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809625" y="1295400"/>
            <a:ext cx="5605463" cy="3675063"/>
          </a:xfrm>
        </p:spPr>
      </p:pic>
      <p:sp>
        <p:nvSpPr>
          <p:cNvPr id="517125" name="Line 5"/>
          <p:cNvSpPr>
            <a:spLocks noChangeShapeType="1"/>
          </p:cNvSpPr>
          <p:nvPr/>
        </p:nvSpPr>
        <p:spPr bwMode="auto">
          <a:xfrm flipH="1" flipV="1">
            <a:off x="6172200" y="2590800"/>
            <a:ext cx="1143000" cy="8382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7126" name="Text Box 6"/>
          <p:cNvSpPr txBox="1">
            <a:spLocks noChangeArrowheads="1"/>
          </p:cNvSpPr>
          <p:nvPr/>
        </p:nvSpPr>
        <p:spPr bwMode="auto">
          <a:xfrm>
            <a:off x="6400800" y="3429000"/>
            <a:ext cx="1933575" cy="376238"/>
          </a:xfrm>
          <a:prstGeom prst="rect">
            <a:avLst/>
          </a:prstGeom>
          <a:solidFill>
            <a:schemeClr val="bg1"/>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Apply the Batch</a:t>
            </a:r>
          </a:p>
        </p:txBody>
      </p:sp>
      <p:sp>
        <p:nvSpPr>
          <p:cNvPr id="2" name="Footer Placeholder 1"/>
          <p:cNvSpPr>
            <a:spLocks noGrp="1"/>
          </p:cNvSpPr>
          <p:nvPr>
            <p:ph type="ftr" sz="quarter" idx="11"/>
          </p:nvPr>
        </p:nvSpPr>
        <p:spPr/>
        <p:txBody>
          <a:bodyPr/>
          <a:lstStyle/>
          <a:p>
            <a:r>
              <a:rPr lang="en-US">
                <a:solidFill>
                  <a:srgbClr val="FFFFFF">
                    <a:lumMod val="50000"/>
                  </a:srgbClr>
                </a:solidFill>
              </a:rPr>
              <a:t>BOEING PROPRIETARY</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41350" y="1143953"/>
            <a:ext cx="7664450" cy="5106095"/>
          </a:xfrm>
          <a:prstGeom prst="rect">
            <a:avLst/>
          </a:prstGeom>
        </p:spPr>
      </p:pic>
      <p:sp>
        <p:nvSpPr>
          <p:cNvPr id="519170" name="Rectangle 2"/>
          <p:cNvSpPr>
            <a:spLocks noGrp="1" noChangeArrowheads="1"/>
          </p:cNvSpPr>
          <p:nvPr>
            <p:ph type="title"/>
          </p:nvPr>
        </p:nvSpPr>
        <p:spPr>
          <a:noFill/>
          <a:ln/>
        </p:spPr>
        <p:txBody>
          <a:bodyPr/>
          <a:lstStyle/>
          <a:p>
            <a:r>
              <a:rPr lang="en-US" altLang="en-US"/>
              <a:t>Batch Global Edits</a:t>
            </a:r>
          </a:p>
        </p:txBody>
      </p:sp>
      <p:sp>
        <p:nvSpPr>
          <p:cNvPr id="10" name="Slide Number Placeholder 3"/>
          <p:cNvSpPr>
            <a:spLocks noGrp="1"/>
          </p:cNvSpPr>
          <p:nvPr>
            <p:ph type="sldNum" sz="quarter" idx="4"/>
          </p:nvPr>
        </p:nvSpPr>
        <p:spPr/>
        <p:txBody>
          <a:bodyPr/>
          <a:lstStyle/>
          <a:p>
            <a:fld id="{8AA7D11E-BFFE-44B3-B5CD-3D4B299C06D4}" type="slidenum">
              <a:rPr lang="en-US" altLang="en-US"/>
              <a:pPr/>
              <a:t>39</a:t>
            </a:fld>
            <a:endParaRPr lang="en-US" altLang="en-US"/>
          </a:p>
        </p:txBody>
      </p:sp>
      <p:sp>
        <p:nvSpPr>
          <p:cNvPr id="519173" name="Line 5"/>
          <p:cNvSpPr>
            <a:spLocks noChangeShapeType="1"/>
          </p:cNvSpPr>
          <p:nvPr/>
        </p:nvSpPr>
        <p:spPr bwMode="auto">
          <a:xfrm flipV="1">
            <a:off x="1600200" y="4114800"/>
            <a:ext cx="228600" cy="7620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9174" name="Line 6"/>
          <p:cNvSpPr>
            <a:spLocks noChangeShapeType="1"/>
          </p:cNvSpPr>
          <p:nvPr/>
        </p:nvSpPr>
        <p:spPr bwMode="auto">
          <a:xfrm flipH="1">
            <a:off x="4419600" y="1905000"/>
            <a:ext cx="762000" cy="9144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9175" name="Line 7"/>
          <p:cNvSpPr>
            <a:spLocks noChangeShapeType="1"/>
          </p:cNvSpPr>
          <p:nvPr/>
        </p:nvSpPr>
        <p:spPr bwMode="auto">
          <a:xfrm>
            <a:off x="2514600" y="1752600"/>
            <a:ext cx="381000" cy="6858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9176" name="Rectangle 8"/>
          <p:cNvSpPr>
            <a:spLocks noChangeArrowheads="1"/>
          </p:cNvSpPr>
          <p:nvPr/>
        </p:nvSpPr>
        <p:spPr bwMode="auto">
          <a:xfrm>
            <a:off x="641350" y="1280415"/>
            <a:ext cx="3241675" cy="376238"/>
          </a:xfrm>
          <a:prstGeom prst="rect">
            <a:avLst/>
          </a:prstGeom>
          <a:solidFill>
            <a:schemeClr val="bg1"/>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a:t>gu294b_Reduce_Dur_by_10</a:t>
            </a:r>
          </a:p>
        </p:txBody>
      </p:sp>
      <p:sp>
        <p:nvSpPr>
          <p:cNvPr id="519177" name="Rectangle 9"/>
          <p:cNvSpPr>
            <a:spLocks noChangeArrowheads="1"/>
          </p:cNvSpPr>
          <p:nvPr/>
        </p:nvSpPr>
        <p:spPr bwMode="auto">
          <a:xfrm>
            <a:off x="4572000" y="1524000"/>
            <a:ext cx="3432175" cy="376238"/>
          </a:xfrm>
          <a:prstGeom prst="rect">
            <a:avLst/>
          </a:prstGeom>
          <a:solidFill>
            <a:schemeClr val="bg1"/>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gu294b_Act_Desc_into_UCF4</a:t>
            </a:r>
          </a:p>
        </p:txBody>
      </p:sp>
      <p:sp>
        <p:nvSpPr>
          <p:cNvPr id="519178" name="Rectangle 10"/>
          <p:cNvSpPr>
            <a:spLocks noChangeArrowheads="1"/>
          </p:cNvSpPr>
          <p:nvPr/>
        </p:nvSpPr>
        <p:spPr bwMode="auto">
          <a:xfrm>
            <a:off x="533400" y="4876800"/>
            <a:ext cx="1831975" cy="376238"/>
          </a:xfrm>
          <a:prstGeom prst="rect">
            <a:avLst/>
          </a:prstGeom>
          <a:solidFill>
            <a:schemeClr val="bg1"/>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gu294b_Rollup</a:t>
            </a:r>
          </a:p>
        </p:txBody>
      </p:sp>
      <p:sp>
        <p:nvSpPr>
          <p:cNvPr id="4" name="Footer Placeholder 3"/>
          <p:cNvSpPr>
            <a:spLocks noGrp="1"/>
          </p:cNvSpPr>
          <p:nvPr>
            <p:ph type="ftr" sz="quarter" idx="11"/>
          </p:nvPr>
        </p:nvSpPr>
        <p:spPr/>
        <p:txBody>
          <a:bodyPr/>
          <a:lstStyle/>
          <a:p>
            <a:r>
              <a:rPr lang="en-US">
                <a:solidFill>
                  <a:srgbClr val="FFFFFF">
                    <a:lumMod val="50000"/>
                  </a:srgbClr>
                </a:solidFill>
              </a:rPr>
              <a:t>BOEING PROPRIETARY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13247" y="2166400"/>
            <a:ext cx="8121154" cy="3959498"/>
          </a:xfrm>
          <a:prstGeom prst="rect">
            <a:avLst/>
          </a:prstGeom>
        </p:spPr>
      </p:pic>
      <p:sp>
        <p:nvSpPr>
          <p:cNvPr id="2" name="Content Placeholder 1"/>
          <p:cNvSpPr>
            <a:spLocks noGrp="1"/>
          </p:cNvSpPr>
          <p:nvPr>
            <p:ph idx="1"/>
          </p:nvPr>
        </p:nvSpPr>
        <p:spPr>
          <a:xfrm>
            <a:off x="438013" y="1009907"/>
            <a:ext cx="8096388" cy="1465273"/>
          </a:xfrm>
        </p:spPr>
        <p:txBody>
          <a:bodyPr/>
          <a:lstStyle/>
          <a:p>
            <a:r>
              <a:rPr lang="en-US" altLang="en-US" dirty="0"/>
              <a:t>Identify what data you’d like to move (copy) into a new field</a:t>
            </a:r>
            <a:endParaRPr lang="en-US" altLang="en-US" sz="2267" dirty="0">
              <a:solidFill>
                <a:schemeClr val="tx1">
                  <a:lumMod val="75000"/>
                  <a:lumOff val="25000"/>
                </a:schemeClr>
              </a:solidFill>
            </a:endParaRPr>
          </a:p>
          <a:p>
            <a:r>
              <a:rPr lang="en-US" altLang="en-US" sz="2267" dirty="0">
                <a:solidFill>
                  <a:schemeClr val="tx1">
                    <a:lumMod val="75000"/>
                    <a:lumOff val="25000"/>
                  </a:schemeClr>
                </a:solidFill>
              </a:rPr>
              <a:t>In this case, we want to move the Activity Description, into the User Character Field 4 field using a Global Edit. </a:t>
            </a:r>
          </a:p>
          <a:p>
            <a:endParaRPr lang="en-US" dirty="0"/>
          </a:p>
        </p:txBody>
      </p:sp>
      <p:sp>
        <p:nvSpPr>
          <p:cNvPr id="393218" name="Rectangle 2"/>
          <p:cNvSpPr>
            <a:spLocks noGrp="1" noChangeArrowheads="1"/>
          </p:cNvSpPr>
          <p:nvPr>
            <p:ph type="title"/>
          </p:nvPr>
        </p:nvSpPr>
        <p:spPr>
          <a:xfrm>
            <a:off x="314036" y="228571"/>
            <a:ext cx="8068417" cy="443198"/>
          </a:xfrm>
          <a:noFill/>
          <a:ln/>
        </p:spPr>
        <p:txBody>
          <a:bodyPr/>
          <a:lstStyle/>
          <a:p>
            <a:r>
              <a:rPr lang="en-US" altLang="en-US" sz="3200" dirty="0"/>
              <a:t>Desire for a New Global Edit</a:t>
            </a:r>
          </a:p>
        </p:txBody>
      </p:sp>
      <p:sp>
        <p:nvSpPr>
          <p:cNvPr id="10" name="Slide Number Placeholder 3"/>
          <p:cNvSpPr>
            <a:spLocks noGrp="1"/>
          </p:cNvSpPr>
          <p:nvPr>
            <p:ph type="sldNum" sz="quarter" idx="4"/>
          </p:nvPr>
        </p:nvSpPr>
        <p:spPr/>
        <p:txBody>
          <a:bodyPr/>
          <a:lstStyle/>
          <a:p>
            <a:fld id="{3C510228-9339-416B-8F8D-9A82CDB6543A}" type="slidenum">
              <a:rPr lang="en-US" altLang="en-US"/>
              <a:pPr/>
              <a:t>4</a:t>
            </a:fld>
            <a:endParaRPr lang="en-US" altLang="en-US"/>
          </a:p>
        </p:txBody>
      </p:sp>
      <p:sp>
        <p:nvSpPr>
          <p:cNvPr id="4" name="Rounded Rectangle 3"/>
          <p:cNvSpPr/>
          <p:nvPr/>
        </p:nvSpPr>
        <p:spPr>
          <a:xfrm>
            <a:off x="1219200" y="3048000"/>
            <a:ext cx="762000" cy="3077898"/>
          </a:xfrm>
          <a:prstGeom prst="roundRect">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2438400" y="3048000"/>
            <a:ext cx="1143000" cy="3077898"/>
          </a:xfrm>
          <a:prstGeom prst="roundRect">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1981200" y="4495800"/>
            <a:ext cx="457200" cy="0"/>
          </a:xfrm>
          <a:prstGeom prst="straightConnector1">
            <a:avLst/>
          </a:prstGeom>
          <a:ln>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p:txBody>
          <a:bodyPr/>
          <a:lstStyle/>
          <a:p>
            <a:r>
              <a:rPr lang="en-US">
                <a:solidFill>
                  <a:srgbClr val="FFFFFF">
                    <a:lumMod val="50000"/>
                  </a:srgbClr>
                </a:solidFill>
              </a:rPr>
              <a:t>BOEING PROPRIETARY</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8013" y="1009907"/>
            <a:ext cx="8096388" cy="4598888"/>
          </a:xfrm>
        </p:spPr>
        <p:txBody>
          <a:bodyPr/>
          <a:lstStyle/>
          <a:p>
            <a:pPr marL="457200" indent="-457200">
              <a:buFont typeface="+mj-lt"/>
              <a:buAutoNum type="arabicPeriod"/>
            </a:pPr>
            <a:r>
              <a:rPr lang="en-US" altLang="en-US" dirty="0"/>
              <a:t>Create a Global Edit that will make all durations with positive Total Float 15% longer.</a:t>
            </a:r>
          </a:p>
          <a:p>
            <a:pPr marL="457200" indent="-457200">
              <a:buFont typeface="+mj-lt"/>
              <a:buAutoNum type="arabicPeriod"/>
            </a:pPr>
            <a:r>
              <a:rPr lang="en-US" altLang="en-US" dirty="0"/>
              <a:t>Create a Global Edit that will Place the Activity Id into User Character Field 3.</a:t>
            </a:r>
          </a:p>
          <a:p>
            <a:pPr marL="457200" indent="-457200">
              <a:buFont typeface="+mj-lt"/>
              <a:buAutoNum type="arabicPeriod"/>
            </a:pPr>
            <a:r>
              <a:rPr lang="en-US" altLang="en-US" dirty="0"/>
              <a:t>Create a Global Edit that will add “ - Critical “ to the end of all Activity Descriptions that have a Total Float of 0.</a:t>
            </a:r>
          </a:p>
          <a:p>
            <a:pPr marL="457200" indent="-457200">
              <a:buFont typeface="+mj-lt"/>
              <a:buAutoNum type="arabicPeriod"/>
            </a:pPr>
            <a:r>
              <a:rPr lang="en-US" altLang="en-US" dirty="0"/>
              <a:t>Return the Duration to original length created in #1 (above)  using the Edit button.  </a:t>
            </a:r>
          </a:p>
          <a:p>
            <a:pPr marL="457200" indent="-457200">
              <a:buFont typeface="+mj-lt"/>
              <a:buAutoNum type="arabicPeriod"/>
            </a:pPr>
            <a:endParaRPr lang="en-US" altLang="en-US" dirty="0"/>
          </a:p>
          <a:p>
            <a:pPr marL="0" indent="0">
              <a:buNone/>
            </a:pPr>
            <a:r>
              <a:rPr lang="en-US" altLang="en-US" sz="2800" dirty="0">
                <a:solidFill>
                  <a:schemeClr val="tx2"/>
                </a:solidFill>
              </a:rPr>
              <a:t>Batch Global Edit (BGE) Exercises</a:t>
            </a:r>
          </a:p>
          <a:p>
            <a:pPr marL="457200" indent="-457200">
              <a:buFont typeface="+mj-lt"/>
              <a:buAutoNum type="arabicPeriod"/>
            </a:pPr>
            <a:r>
              <a:rPr lang="en-US" altLang="en-US" dirty="0"/>
              <a:t>Create a BGE that will run #1 and #2 above</a:t>
            </a:r>
          </a:p>
          <a:p>
            <a:endParaRPr lang="en-US" dirty="0"/>
          </a:p>
        </p:txBody>
      </p:sp>
      <p:sp>
        <p:nvSpPr>
          <p:cNvPr id="521218" name="Rectangle 2"/>
          <p:cNvSpPr>
            <a:spLocks noGrp="1" noChangeArrowheads="1"/>
          </p:cNvSpPr>
          <p:nvPr>
            <p:ph type="title"/>
          </p:nvPr>
        </p:nvSpPr>
        <p:spPr>
          <a:noFill/>
          <a:ln/>
        </p:spPr>
        <p:txBody>
          <a:bodyPr/>
          <a:lstStyle/>
          <a:p>
            <a:r>
              <a:rPr lang="en-US" altLang="en-US" dirty="0"/>
              <a:t>Global Edit Exercises</a:t>
            </a:r>
          </a:p>
        </p:txBody>
      </p:sp>
      <p:sp>
        <p:nvSpPr>
          <p:cNvPr id="6" name="Slide Number Placeholder 3"/>
          <p:cNvSpPr>
            <a:spLocks noGrp="1"/>
          </p:cNvSpPr>
          <p:nvPr>
            <p:ph type="sldNum" sz="quarter" idx="4"/>
          </p:nvPr>
        </p:nvSpPr>
        <p:spPr/>
        <p:txBody>
          <a:bodyPr/>
          <a:lstStyle/>
          <a:p>
            <a:fld id="{D8D5AD79-D708-47FC-8460-2CEB4DD8AC4E}" type="slidenum">
              <a:rPr lang="en-US" altLang="en-US"/>
              <a:pPr/>
              <a:t>40</a:t>
            </a:fld>
            <a:endParaRPr lang="en-US" altLang="en-US"/>
          </a:p>
        </p:txBody>
      </p:sp>
      <p:sp>
        <p:nvSpPr>
          <p:cNvPr id="3" name="Footer Placeholder 2"/>
          <p:cNvSpPr>
            <a:spLocks noGrp="1"/>
          </p:cNvSpPr>
          <p:nvPr>
            <p:ph type="ftr" sz="quarter" idx="11"/>
          </p:nvPr>
        </p:nvSpPr>
        <p:spPr/>
        <p:txBody>
          <a:bodyPr/>
          <a:lstStyle/>
          <a:p>
            <a:r>
              <a:rPr lang="en-US">
                <a:solidFill>
                  <a:srgbClr val="FFFFFF">
                    <a:lumMod val="50000"/>
                  </a:srgbClr>
                </a:solidFill>
              </a:rPr>
              <a:t>BOEING PROPRIETARY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33400" y="1148457"/>
            <a:ext cx="7696200" cy="4960937"/>
            <a:chOff x="304800" y="906463"/>
            <a:chExt cx="8505825" cy="6019800"/>
          </a:xfrm>
        </p:grpSpPr>
        <p:pic>
          <p:nvPicPr>
            <p:cNvPr id="2" name="Picture 1"/>
            <p:cNvPicPr>
              <a:picLocks noChangeAspect="1"/>
            </p:cNvPicPr>
            <p:nvPr/>
          </p:nvPicPr>
          <p:blipFill>
            <a:blip r:embed="rId3"/>
            <a:stretch>
              <a:fillRect/>
            </a:stretch>
          </p:blipFill>
          <p:spPr>
            <a:xfrm>
              <a:off x="304800" y="906463"/>
              <a:ext cx="8505825" cy="6019800"/>
            </a:xfrm>
            <a:prstGeom prst="rect">
              <a:avLst/>
            </a:prstGeom>
          </p:spPr>
        </p:pic>
        <p:pic>
          <p:nvPicPr>
            <p:cNvPr id="3" name="Picture 2"/>
            <p:cNvPicPr>
              <a:picLocks noChangeAspect="1"/>
            </p:cNvPicPr>
            <p:nvPr/>
          </p:nvPicPr>
          <p:blipFill>
            <a:blip r:embed="rId4"/>
            <a:stretch>
              <a:fillRect/>
            </a:stretch>
          </p:blipFill>
          <p:spPr>
            <a:xfrm>
              <a:off x="3768725" y="3685016"/>
              <a:ext cx="3776662" cy="1722930"/>
            </a:xfrm>
            <a:prstGeom prst="rect">
              <a:avLst/>
            </a:prstGeom>
          </p:spPr>
        </p:pic>
      </p:grpSp>
      <p:sp>
        <p:nvSpPr>
          <p:cNvPr id="528386" name="Rectangle 2"/>
          <p:cNvSpPr>
            <a:spLocks noGrp="1" noChangeArrowheads="1"/>
          </p:cNvSpPr>
          <p:nvPr>
            <p:ph type="title"/>
          </p:nvPr>
        </p:nvSpPr>
        <p:spPr/>
        <p:txBody>
          <a:bodyPr/>
          <a:lstStyle/>
          <a:p>
            <a:r>
              <a:rPr lang="en-US" altLang="en-US"/>
              <a:t> Clean Up - Delete Projects</a:t>
            </a:r>
          </a:p>
        </p:txBody>
      </p:sp>
      <p:sp>
        <p:nvSpPr>
          <p:cNvPr id="10" name="Slide Number Placeholder 4"/>
          <p:cNvSpPr>
            <a:spLocks noGrp="1"/>
          </p:cNvSpPr>
          <p:nvPr>
            <p:ph type="sldNum" sz="quarter" idx="4"/>
          </p:nvPr>
        </p:nvSpPr>
        <p:spPr/>
        <p:txBody>
          <a:bodyPr/>
          <a:lstStyle/>
          <a:p>
            <a:fld id="{F324B41D-3DD2-4077-9988-AA7EAAA4E65C}" type="slidenum">
              <a:rPr lang="en-US" altLang="en-US"/>
              <a:pPr/>
              <a:t>41</a:t>
            </a:fld>
            <a:endParaRPr lang="en-US" altLang="en-US"/>
          </a:p>
        </p:txBody>
      </p:sp>
      <p:sp>
        <p:nvSpPr>
          <p:cNvPr id="528389" name="Text Box 5"/>
          <p:cNvSpPr txBox="1">
            <a:spLocks noChangeArrowheads="1"/>
          </p:cNvSpPr>
          <p:nvPr/>
        </p:nvSpPr>
        <p:spPr bwMode="auto">
          <a:xfrm>
            <a:off x="655881" y="4732477"/>
            <a:ext cx="2696919" cy="707886"/>
          </a:xfrm>
          <a:prstGeom prst="rect">
            <a:avLst/>
          </a:prstGeom>
          <a:solidFill>
            <a:schemeClr val="bg1"/>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000" b="0" dirty="0">
                <a:latin typeface="Times New Roman" panose="02020603050405020304" pitchFamily="18" charset="0"/>
              </a:rPr>
              <a:t>Select </a:t>
            </a:r>
            <a:r>
              <a:rPr lang="en-US" altLang="en-US" sz="2000" dirty="0">
                <a:latin typeface="Times New Roman" panose="02020603050405020304" pitchFamily="18" charset="0"/>
              </a:rPr>
              <a:t>File</a:t>
            </a:r>
            <a:r>
              <a:rPr lang="en-US" altLang="en-US" sz="2000" b="0" dirty="0">
                <a:latin typeface="Times New Roman" panose="02020603050405020304" pitchFamily="18" charset="0"/>
              </a:rPr>
              <a:t> &gt; </a:t>
            </a:r>
            <a:r>
              <a:rPr lang="en-US" altLang="en-US" sz="2000" dirty="0">
                <a:latin typeface="Times New Roman" panose="02020603050405020304" pitchFamily="18" charset="0"/>
              </a:rPr>
              <a:t>Manage Files </a:t>
            </a:r>
            <a:r>
              <a:rPr lang="en-US" altLang="en-US" sz="2000" b="0" dirty="0">
                <a:latin typeface="Times New Roman" panose="02020603050405020304" pitchFamily="18" charset="0"/>
              </a:rPr>
              <a:t>&gt; </a:t>
            </a:r>
            <a:r>
              <a:rPr lang="en-US" altLang="en-US" sz="2000" dirty="0">
                <a:latin typeface="Times New Roman" panose="02020603050405020304" pitchFamily="18" charset="0"/>
              </a:rPr>
              <a:t>Delete</a:t>
            </a:r>
          </a:p>
        </p:txBody>
      </p:sp>
      <p:sp>
        <p:nvSpPr>
          <p:cNvPr id="528391" name="AutoShape 7"/>
          <p:cNvSpPr>
            <a:spLocks noChangeArrowheads="1"/>
          </p:cNvSpPr>
          <p:nvPr/>
        </p:nvSpPr>
        <p:spPr bwMode="auto">
          <a:xfrm rot="2557690">
            <a:off x="3238500" y="2875384"/>
            <a:ext cx="685800" cy="381000"/>
          </a:xfrm>
          <a:prstGeom prst="rightArrow">
            <a:avLst>
              <a:gd name="adj1" fmla="val 50000"/>
              <a:gd name="adj2" fmla="val 45000"/>
            </a:avLst>
          </a:prstGeom>
          <a:solidFill>
            <a:srgbClr val="00FFFF"/>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8392" name="Text Box 8"/>
          <p:cNvSpPr txBox="1">
            <a:spLocks noChangeArrowheads="1"/>
          </p:cNvSpPr>
          <p:nvPr/>
        </p:nvSpPr>
        <p:spPr bwMode="auto">
          <a:xfrm>
            <a:off x="4876800" y="2773363"/>
            <a:ext cx="2327275" cy="406400"/>
          </a:xfrm>
          <a:prstGeom prst="rect">
            <a:avLst/>
          </a:prstGeom>
          <a:solidFill>
            <a:schemeClr val="bg1"/>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0">
                <a:latin typeface="Times New Roman" panose="02020603050405020304" pitchFamily="18" charset="0"/>
              </a:rPr>
              <a:t>Select type of Object</a:t>
            </a:r>
            <a:endParaRPr lang="en-US" altLang="en-US" sz="2000">
              <a:latin typeface="Times New Roman" panose="02020603050405020304" pitchFamily="18" charset="0"/>
            </a:endParaRPr>
          </a:p>
        </p:txBody>
      </p:sp>
      <p:sp>
        <p:nvSpPr>
          <p:cNvPr id="528393" name="Line 9"/>
          <p:cNvSpPr>
            <a:spLocks noChangeShapeType="1"/>
          </p:cNvSpPr>
          <p:nvPr/>
        </p:nvSpPr>
        <p:spPr bwMode="auto">
          <a:xfrm flipH="1">
            <a:off x="4430228" y="3154363"/>
            <a:ext cx="1056172" cy="502089"/>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8394" name="Text Box 10"/>
          <p:cNvSpPr txBox="1">
            <a:spLocks noChangeArrowheads="1"/>
          </p:cNvSpPr>
          <p:nvPr/>
        </p:nvSpPr>
        <p:spPr bwMode="auto">
          <a:xfrm>
            <a:off x="4038600" y="5440363"/>
            <a:ext cx="3317875" cy="650875"/>
          </a:xfrm>
          <a:prstGeom prst="rect">
            <a:avLst/>
          </a:prstGeom>
          <a:solidFill>
            <a:schemeClr val="bg1"/>
          </a:solidFill>
          <a:ln w="952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Delete Projects {yourID}_137</a:t>
            </a:r>
          </a:p>
          <a:p>
            <a:r>
              <a:rPr lang="en-US" altLang="en-US"/>
              <a:t>and {yourID}_137a</a:t>
            </a:r>
          </a:p>
        </p:txBody>
      </p:sp>
      <p:sp>
        <p:nvSpPr>
          <p:cNvPr id="5" name="Rounded Rectangle 4"/>
          <p:cNvSpPr/>
          <p:nvPr/>
        </p:nvSpPr>
        <p:spPr>
          <a:xfrm>
            <a:off x="655881" y="4038600"/>
            <a:ext cx="1294055" cy="377377"/>
          </a:xfrm>
          <a:prstGeom prst="roundRect">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1949936" y="2176409"/>
            <a:ext cx="869464" cy="338188"/>
          </a:xfrm>
          <a:prstGeom prst="roundRect">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6"/>
          <p:cNvSpPr>
            <a:spLocks noGrp="1"/>
          </p:cNvSpPr>
          <p:nvPr>
            <p:ph type="ftr" sz="quarter" idx="11"/>
          </p:nvPr>
        </p:nvSpPr>
        <p:spPr/>
        <p:txBody>
          <a:bodyPr/>
          <a:lstStyle/>
          <a:p>
            <a:r>
              <a:rPr lang="en-US">
                <a:solidFill>
                  <a:srgbClr val="FFFFFF">
                    <a:lumMod val="50000"/>
                  </a:srgbClr>
                </a:solidFill>
              </a:rPr>
              <a:t>BOEING PROPRIETARY</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5" name="Rectangle 3"/>
          <p:cNvSpPr>
            <a:spLocks noGrp="1" noChangeArrowheads="1"/>
          </p:cNvSpPr>
          <p:nvPr>
            <p:ph idx="1"/>
          </p:nvPr>
        </p:nvSpPr>
        <p:spPr/>
        <p:txBody>
          <a:bodyPr/>
          <a:lstStyle/>
          <a:p>
            <a:pPr>
              <a:lnSpc>
                <a:spcPct val="90000"/>
              </a:lnSpc>
            </a:pPr>
            <a:r>
              <a:rPr lang="en-US" altLang="en-US"/>
              <a:t>Batch Global Edits</a:t>
            </a:r>
          </a:p>
          <a:p>
            <a:pPr lvl="1">
              <a:lnSpc>
                <a:spcPct val="90000"/>
              </a:lnSpc>
            </a:pPr>
            <a:r>
              <a:rPr lang="en-US" altLang="en-US"/>
              <a:t>{yourID}_Activ_Fixes</a:t>
            </a:r>
          </a:p>
          <a:p>
            <a:pPr lvl="1">
              <a:lnSpc>
                <a:spcPct val="90000"/>
              </a:lnSpc>
            </a:pPr>
            <a:r>
              <a:rPr lang="en-US" altLang="en-US"/>
              <a:t>Other created in Exercise</a:t>
            </a:r>
          </a:p>
          <a:p>
            <a:pPr>
              <a:lnSpc>
                <a:spcPct val="90000"/>
              </a:lnSpc>
            </a:pPr>
            <a:r>
              <a:rPr lang="en-US" altLang="en-US"/>
              <a:t>Filters</a:t>
            </a:r>
          </a:p>
          <a:p>
            <a:pPr lvl="1">
              <a:lnSpc>
                <a:spcPct val="90000"/>
              </a:lnSpc>
            </a:pPr>
            <a:r>
              <a:rPr lang="en-US" altLang="en-US"/>
              <a:t>{yourID}_Subproject</a:t>
            </a:r>
          </a:p>
          <a:p>
            <a:pPr lvl="1">
              <a:lnSpc>
                <a:spcPct val="90000"/>
              </a:lnSpc>
            </a:pPr>
            <a:r>
              <a:rPr lang="en-US" altLang="en-US"/>
              <a:t>{yourID}_Ttlft_0</a:t>
            </a:r>
          </a:p>
          <a:p>
            <a:pPr lvl="1">
              <a:lnSpc>
                <a:spcPct val="90000"/>
              </a:lnSpc>
            </a:pPr>
            <a:r>
              <a:rPr lang="en-US" altLang="en-US"/>
              <a:t>Others created for Exercises</a:t>
            </a:r>
          </a:p>
          <a:p>
            <a:pPr>
              <a:lnSpc>
                <a:spcPct val="90000"/>
              </a:lnSpc>
            </a:pPr>
            <a:r>
              <a:rPr lang="en-US" altLang="en-US"/>
              <a:t>Global Edits</a:t>
            </a:r>
          </a:p>
          <a:p>
            <a:pPr lvl="1">
              <a:lnSpc>
                <a:spcPct val="90000"/>
              </a:lnSpc>
            </a:pPr>
            <a:r>
              <a:rPr lang="en-US" altLang="en-US"/>
              <a:t>{yourID}_Act_Desc_Into_UCF4</a:t>
            </a:r>
          </a:p>
          <a:p>
            <a:pPr lvl="1">
              <a:lnSpc>
                <a:spcPct val="90000"/>
              </a:lnSpc>
            </a:pPr>
            <a:r>
              <a:rPr lang="en-US" altLang="en-US"/>
              <a:t>{yourID}_Act_Desc_Into_UCF3</a:t>
            </a:r>
          </a:p>
          <a:p>
            <a:pPr lvl="1">
              <a:lnSpc>
                <a:spcPct val="90000"/>
              </a:lnSpc>
            </a:pPr>
            <a:r>
              <a:rPr lang="en-US" altLang="en-US"/>
              <a:t>{yourID}_Rollup</a:t>
            </a:r>
          </a:p>
          <a:p>
            <a:pPr lvl="1">
              <a:lnSpc>
                <a:spcPct val="90000"/>
              </a:lnSpc>
            </a:pPr>
            <a:r>
              <a:rPr lang="en-US" altLang="en-US"/>
              <a:t>{yourID}_Rollup_Fix</a:t>
            </a:r>
          </a:p>
          <a:p>
            <a:pPr lvl="1">
              <a:lnSpc>
                <a:spcPct val="90000"/>
              </a:lnSpc>
            </a:pPr>
            <a:r>
              <a:rPr lang="en-US" altLang="en-US"/>
              <a:t>{yourID}_Reduce_Dur_by_10</a:t>
            </a:r>
          </a:p>
          <a:p>
            <a:pPr lvl="1">
              <a:lnSpc>
                <a:spcPct val="90000"/>
              </a:lnSpc>
            </a:pPr>
            <a:r>
              <a:rPr lang="en-US" altLang="en-US"/>
              <a:t>Others created for Exercises</a:t>
            </a:r>
          </a:p>
        </p:txBody>
      </p:sp>
      <p:sp>
        <p:nvSpPr>
          <p:cNvPr id="530434" name="Rectangle 2"/>
          <p:cNvSpPr>
            <a:spLocks noGrp="1" noChangeArrowheads="1"/>
          </p:cNvSpPr>
          <p:nvPr>
            <p:ph type="title"/>
          </p:nvPr>
        </p:nvSpPr>
        <p:spPr/>
        <p:txBody>
          <a:bodyPr/>
          <a:lstStyle/>
          <a:p>
            <a:r>
              <a:rPr lang="en-US" altLang="en-US"/>
              <a:t>Delete other Objects Created for Class</a:t>
            </a:r>
          </a:p>
        </p:txBody>
      </p:sp>
      <p:sp>
        <p:nvSpPr>
          <p:cNvPr id="4" name="Slide Number Placeholder 3"/>
          <p:cNvSpPr>
            <a:spLocks noGrp="1"/>
          </p:cNvSpPr>
          <p:nvPr>
            <p:ph type="sldNum" sz="quarter" idx="4"/>
          </p:nvPr>
        </p:nvSpPr>
        <p:spPr/>
        <p:txBody>
          <a:bodyPr/>
          <a:lstStyle/>
          <a:p>
            <a:fld id="{DD81ED6E-AAB8-460F-9ECE-A0F3EA9A904E}" type="slidenum">
              <a:rPr lang="en-US" altLang="en-US"/>
              <a:pPr/>
              <a:t>42</a:t>
            </a:fld>
            <a:endParaRPr lang="en-US" altLang="en-US"/>
          </a:p>
        </p:txBody>
      </p:sp>
      <p:sp>
        <p:nvSpPr>
          <p:cNvPr id="2" name="Footer Placeholder 1"/>
          <p:cNvSpPr>
            <a:spLocks noGrp="1"/>
          </p:cNvSpPr>
          <p:nvPr>
            <p:ph type="ftr" sz="quarter" idx="11"/>
          </p:nvPr>
        </p:nvSpPr>
        <p:spPr/>
        <p:txBody>
          <a:bodyPr/>
          <a:lstStyle/>
          <a:p>
            <a:r>
              <a:rPr lang="en-US">
                <a:solidFill>
                  <a:srgbClr val="FFFFFF">
                    <a:lumMod val="50000"/>
                  </a:srgbClr>
                </a:solidFill>
              </a:rPr>
              <a:t>BOEING PROPRIETARY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668" name="Rectangle 92"/>
          <p:cNvSpPr>
            <a:spLocks noGrp="1" noChangeArrowheads="1"/>
          </p:cNvSpPr>
          <p:nvPr>
            <p:ph type="title"/>
          </p:nvPr>
        </p:nvSpPr>
        <p:spPr>
          <a:noFill/>
          <a:ln/>
        </p:spPr>
        <p:txBody>
          <a:bodyPr/>
          <a:lstStyle/>
          <a:p>
            <a:pPr defTabSz="944563"/>
            <a:r>
              <a:rPr lang="en-US" altLang="en-US"/>
              <a:t>CHANGE LOG</a:t>
            </a:r>
          </a:p>
        </p:txBody>
      </p:sp>
      <p:sp>
        <p:nvSpPr>
          <p:cNvPr id="94" name="Slide Number Placeholder 3"/>
          <p:cNvSpPr>
            <a:spLocks noGrp="1"/>
          </p:cNvSpPr>
          <p:nvPr>
            <p:ph type="sldNum" sz="quarter" idx="4"/>
          </p:nvPr>
        </p:nvSpPr>
        <p:spPr/>
        <p:txBody>
          <a:bodyPr/>
          <a:lstStyle/>
          <a:p>
            <a:fld id="{1DE121CD-79C0-4F64-9C92-120203A610D6}" type="slidenum">
              <a:rPr lang="en-US" altLang="en-US"/>
              <a:pPr/>
              <a:t>43</a:t>
            </a:fld>
            <a:endParaRPr lang="en-US" altLang="en-US"/>
          </a:p>
        </p:txBody>
      </p:sp>
      <p:graphicFrame>
        <p:nvGraphicFramePr>
          <p:cNvPr id="536678" name="Group 102"/>
          <p:cNvGraphicFramePr>
            <a:graphicFrameLocks noGrp="1"/>
          </p:cNvGraphicFramePr>
          <p:nvPr>
            <p:ph idx="4294967295"/>
            <p:extLst>
              <p:ext uri="{D42A27DB-BD31-4B8C-83A1-F6EECF244321}">
                <p14:modId xmlns:p14="http://schemas.microsoft.com/office/powerpoint/2010/main" val="2735748436"/>
              </p:ext>
            </p:extLst>
          </p:nvPr>
        </p:nvGraphicFramePr>
        <p:xfrm>
          <a:off x="1370013" y="990600"/>
          <a:ext cx="7011987" cy="3283024"/>
        </p:xfrm>
        <a:graphic>
          <a:graphicData uri="http://schemas.openxmlformats.org/drawingml/2006/table">
            <a:tbl>
              <a:tblPr/>
              <a:tblGrid>
                <a:gridCol w="1247180">
                  <a:extLst>
                    <a:ext uri="{9D8B030D-6E8A-4147-A177-3AD203B41FA5}">
                      <a16:colId xmlns:a16="http://schemas.microsoft.com/office/drawing/2014/main" val="20000"/>
                    </a:ext>
                  </a:extLst>
                </a:gridCol>
                <a:gridCol w="1158402">
                  <a:extLst>
                    <a:ext uri="{9D8B030D-6E8A-4147-A177-3AD203B41FA5}">
                      <a16:colId xmlns:a16="http://schemas.microsoft.com/office/drawing/2014/main" val="20001"/>
                    </a:ext>
                  </a:extLst>
                </a:gridCol>
                <a:gridCol w="4606405">
                  <a:extLst>
                    <a:ext uri="{9D8B030D-6E8A-4147-A177-3AD203B41FA5}">
                      <a16:colId xmlns:a16="http://schemas.microsoft.com/office/drawing/2014/main" val="20002"/>
                    </a:ext>
                  </a:extLst>
                </a:gridCol>
              </a:tblGrid>
              <a:tr h="287338">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r>
                        <a:rPr kumimoji="0" lang="en-US" altLang="en-US" sz="1100" b="1" i="0" u="none" strike="noStrike" cap="none" normalizeH="0" baseline="0" dirty="0">
                          <a:ln>
                            <a:noFill/>
                          </a:ln>
                          <a:solidFill>
                            <a:schemeClr val="tx1"/>
                          </a:solidFill>
                          <a:effectLst/>
                          <a:latin typeface="Arial" panose="020B0604020202020204" pitchFamily="34" charset="0"/>
                        </a:rPr>
                        <a:t>DATE</a:t>
                      </a: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r>
                        <a:rPr kumimoji="0" lang="en-US" altLang="en-US" sz="1100" b="1" i="0" u="none" strike="noStrike" cap="none" normalizeH="0" baseline="0">
                          <a:ln>
                            <a:noFill/>
                          </a:ln>
                          <a:solidFill>
                            <a:schemeClr val="tx1"/>
                          </a:solidFill>
                          <a:effectLst/>
                          <a:latin typeface="Arial" panose="020B0604020202020204" pitchFamily="34" charset="0"/>
                        </a:rPr>
                        <a:t>SLIDE</a:t>
                      </a: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r>
                        <a:rPr kumimoji="0" lang="en-US" altLang="en-US" sz="1100" b="1" i="0" u="none" strike="noStrike" cap="none" normalizeH="0" baseline="0">
                          <a:ln>
                            <a:noFill/>
                          </a:ln>
                          <a:solidFill>
                            <a:schemeClr val="tx1"/>
                          </a:solidFill>
                          <a:effectLst/>
                          <a:latin typeface="Arial" panose="020B0604020202020204" pitchFamily="34" charset="0"/>
                        </a:rPr>
                        <a:t>DESCRIPTION OF CHANGE</a:t>
                      </a: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7650">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r>
                        <a:rPr kumimoji="0" lang="en-US" altLang="en-US" sz="900" b="0" i="0" u="none" strike="noStrike" cap="none" normalizeH="0" baseline="0">
                          <a:ln>
                            <a:noFill/>
                          </a:ln>
                          <a:solidFill>
                            <a:schemeClr val="tx1"/>
                          </a:solidFill>
                          <a:effectLst/>
                          <a:latin typeface="Arial" panose="020B0604020202020204" pitchFamily="34" charset="0"/>
                        </a:rPr>
                        <a:t>11/30/2006</a:t>
                      </a: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r>
                        <a:rPr kumimoji="0" lang="en-US" altLang="en-US" sz="900" b="0" i="0" u="none" strike="noStrike" cap="none" normalizeH="0" baseline="0">
                          <a:ln>
                            <a:noFill/>
                          </a:ln>
                          <a:solidFill>
                            <a:schemeClr val="tx1"/>
                          </a:solidFill>
                          <a:effectLst/>
                          <a:latin typeface="Arial" panose="020B0604020202020204" pitchFamily="34" charset="0"/>
                        </a:rPr>
                        <a:t>4-41</a:t>
                      </a: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r>
                        <a:rPr kumimoji="0" lang="en-US" altLang="en-US" sz="900" b="0" i="0" u="none" strike="noStrike" cap="none" normalizeH="0" baseline="0">
                          <a:ln>
                            <a:noFill/>
                          </a:ln>
                          <a:solidFill>
                            <a:schemeClr val="tx1"/>
                          </a:solidFill>
                          <a:effectLst/>
                          <a:latin typeface="Arial" panose="020B0604020202020204" pitchFamily="34" charset="0"/>
                        </a:rPr>
                        <a:t>Updated all screen shots to include the “access control” button for global edits and filters. Also added the change log page43.</a:t>
                      </a: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7650">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10/23/2016</a:t>
                      </a: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ALL</a:t>
                      </a: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r>
                        <a:rPr kumimoji="0" lang="en-US" altLang="en-US" sz="900" b="0" i="0" u="none" strike="noStrike" cap="none" normalizeH="0" baseline="0" dirty="0">
                          <a:ln>
                            <a:noFill/>
                          </a:ln>
                          <a:solidFill>
                            <a:schemeClr val="tx1"/>
                          </a:solidFill>
                          <a:effectLst/>
                          <a:latin typeface="Arial" panose="020B0604020202020204" pitchFamily="34" charset="0"/>
                        </a:rPr>
                        <a:t>Update screenshots to reflect the new OPP 8.0</a:t>
                      </a: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6538">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endParaRP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92088">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endParaRP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04788">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endParaRP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06375">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endParaRP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638">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panose="020B0604020202020204" pitchFamily="34" charset="0"/>
                      </a:endParaRP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04788">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endParaRP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06375">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endParaRP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06375">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endParaRP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04788">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endParaRP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06375">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endParaRPr>
                    </a:p>
                  </a:txBody>
                  <a:tcPr marL="96140" marR="96140" marT="48070" marB="4807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panose="020B0604020202020204" pitchFamily="34" charset="0"/>
                      </a:endParaRPr>
                    </a:p>
                  </a:txBody>
                  <a:tcPr marL="96140" marR="96140" marT="48070" marB="4807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2" name="Footer Placeholder 1"/>
          <p:cNvSpPr>
            <a:spLocks noGrp="1"/>
          </p:cNvSpPr>
          <p:nvPr>
            <p:ph type="ftr" sz="quarter" idx="11"/>
          </p:nvPr>
        </p:nvSpPr>
        <p:spPr/>
        <p:txBody>
          <a:bodyPr/>
          <a:lstStyle/>
          <a:p>
            <a:r>
              <a:rPr lang="en-US">
                <a:solidFill>
                  <a:srgbClr val="FFFFFF">
                    <a:lumMod val="50000"/>
                  </a:srgbClr>
                </a:solidFill>
              </a:rPr>
              <a:t>BOEING PROPRIETARY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013" y="1009907"/>
            <a:ext cx="8096388" cy="1046633"/>
          </a:xfrm>
        </p:spPr>
        <p:txBody>
          <a:bodyPr/>
          <a:lstStyle/>
          <a:p>
            <a:r>
              <a:rPr lang="en-US" altLang="en-US" dirty="0"/>
              <a:t>Before executing a global Edit it is a good idea to backup your file.</a:t>
            </a:r>
          </a:p>
          <a:p>
            <a:endParaRPr lang="en-US" dirty="0"/>
          </a:p>
        </p:txBody>
      </p:sp>
      <p:sp>
        <p:nvSpPr>
          <p:cNvPr id="395266" name="Rectangle 2"/>
          <p:cNvSpPr>
            <a:spLocks noGrp="1" noChangeArrowheads="1"/>
          </p:cNvSpPr>
          <p:nvPr>
            <p:ph type="title"/>
          </p:nvPr>
        </p:nvSpPr>
        <p:spPr>
          <a:xfrm>
            <a:off x="314036" y="228571"/>
            <a:ext cx="8068417" cy="443198"/>
          </a:xfrm>
          <a:noFill/>
          <a:ln/>
        </p:spPr>
        <p:txBody>
          <a:bodyPr/>
          <a:lstStyle/>
          <a:p>
            <a:r>
              <a:rPr lang="en-US" altLang="en-US" sz="3200"/>
              <a:t>Backup a Project before Global Edits</a:t>
            </a:r>
          </a:p>
        </p:txBody>
      </p:sp>
      <p:sp>
        <p:nvSpPr>
          <p:cNvPr id="5" name="Slide Number Placeholder 3"/>
          <p:cNvSpPr>
            <a:spLocks noGrp="1"/>
          </p:cNvSpPr>
          <p:nvPr>
            <p:ph type="sldNum" sz="quarter" idx="4"/>
          </p:nvPr>
        </p:nvSpPr>
        <p:spPr/>
        <p:txBody>
          <a:bodyPr/>
          <a:lstStyle/>
          <a:p>
            <a:fld id="{01748505-FE5A-4185-AEDE-D0D452828935}" type="slidenum">
              <a:rPr lang="en-US" altLang="en-US"/>
              <a:pPr/>
              <a:t>5</a:t>
            </a:fld>
            <a:endParaRPr lang="en-US" altLang="en-US"/>
          </a:p>
        </p:txBody>
      </p:sp>
      <p:pic>
        <p:nvPicPr>
          <p:cNvPr id="2" name="Picture 1"/>
          <p:cNvPicPr>
            <a:picLocks noChangeAspect="1"/>
          </p:cNvPicPr>
          <p:nvPr/>
        </p:nvPicPr>
        <p:blipFill>
          <a:blip r:embed="rId3"/>
          <a:stretch>
            <a:fillRect/>
          </a:stretch>
        </p:blipFill>
        <p:spPr>
          <a:xfrm>
            <a:off x="1295400" y="1904999"/>
            <a:ext cx="6019800" cy="4491445"/>
          </a:xfrm>
          <a:prstGeom prst="rect">
            <a:avLst/>
          </a:prstGeom>
        </p:spPr>
      </p:pic>
      <p:sp>
        <p:nvSpPr>
          <p:cNvPr id="4" name="Rounded Rectangle 3"/>
          <p:cNvSpPr/>
          <p:nvPr/>
        </p:nvSpPr>
        <p:spPr>
          <a:xfrm>
            <a:off x="1295400" y="4419600"/>
            <a:ext cx="2133600" cy="457200"/>
          </a:xfrm>
          <a:prstGeom prst="roundRect">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3429000" y="2209800"/>
            <a:ext cx="1524000" cy="381000"/>
          </a:xfrm>
          <a:prstGeom prst="roundRect">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219200" y="1828800"/>
            <a:ext cx="685800" cy="381000"/>
          </a:xfrm>
          <a:prstGeom prst="roundRect">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en-US">
                <a:solidFill>
                  <a:srgbClr val="FFFFFF">
                    <a:lumMod val="50000"/>
                  </a:srgbClr>
                </a:solidFill>
              </a:rPr>
              <a:t>BOEING PROPRIETARY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8013" y="1009907"/>
            <a:ext cx="8096388" cy="313997"/>
          </a:xfrm>
        </p:spPr>
        <p:txBody>
          <a:bodyPr/>
          <a:lstStyle/>
          <a:p>
            <a:r>
              <a:rPr lang="en-US" dirty="0"/>
              <a:t>Select </a:t>
            </a:r>
            <a:r>
              <a:rPr lang="en-US" b="1" u="sng" dirty="0"/>
              <a:t>Global Edits</a:t>
            </a:r>
            <a:r>
              <a:rPr lang="en-US" dirty="0"/>
              <a:t> in the </a:t>
            </a:r>
            <a:r>
              <a:rPr lang="en-US" b="1" u="sng" dirty="0"/>
              <a:t>Tools</a:t>
            </a:r>
            <a:r>
              <a:rPr lang="en-US" dirty="0"/>
              <a:t> ribbon</a:t>
            </a:r>
          </a:p>
        </p:txBody>
      </p:sp>
      <p:sp>
        <p:nvSpPr>
          <p:cNvPr id="451586" name="Rectangle 2"/>
          <p:cNvSpPr>
            <a:spLocks noGrp="1" noChangeArrowheads="1"/>
          </p:cNvSpPr>
          <p:nvPr>
            <p:ph type="title"/>
          </p:nvPr>
        </p:nvSpPr>
        <p:spPr>
          <a:xfrm>
            <a:off x="314036" y="228571"/>
            <a:ext cx="8068417" cy="443198"/>
          </a:xfrm>
          <a:noFill/>
          <a:ln/>
        </p:spPr>
        <p:txBody>
          <a:bodyPr/>
          <a:lstStyle/>
          <a:p>
            <a:r>
              <a:rPr lang="en-US" altLang="en-US" sz="3200" dirty="0"/>
              <a:t>Launching Global Edit Tool</a:t>
            </a:r>
          </a:p>
        </p:txBody>
      </p:sp>
      <p:sp>
        <p:nvSpPr>
          <p:cNvPr id="5" name="Slide Number Placeholder 3"/>
          <p:cNvSpPr>
            <a:spLocks noGrp="1"/>
          </p:cNvSpPr>
          <p:nvPr>
            <p:ph type="sldNum" sz="quarter" idx="4"/>
          </p:nvPr>
        </p:nvSpPr>
        <p:spPr/>
        <p:txBody>
          <a:bodyPr/>
          <a:lstStyle/>
          <a:p>
            <a:fld id="{CA95BC0D-C5C9-4DB5-BEBE-0F27EC15F98A}" type="slidenum">
              <a:rPr lang="en-US" altLang="en-US"/>
              <a:pPr/>
              <a:t>6</a:t>
            </a:fld>
            <a:endParaRPr lang="en-US" altLang="en-US"/>
          </a:p>
        </p:txBody>
      </p:sp>
      <p:pic>
        <p:nvPicPr>
          <p:cNvPr id="3" name="Picture 2"/>
          <p:cNvPicPr>
            <a:picLocks noChangeAspect="1"/>
          </p:cNvPicPr>
          <p:nvPr/>
        </p:nvPicPr>
        <p:blipFill>
          <a:blip r:embed="rId3"/>
          <a:stretch>
            <a:fillRect/>
          </a:stretch>
        </p:blipFill>
        <p:spPr>
          <a:xfrm>
            <a:off x="914400" y="1692522"/>
            <a:ext cx="6477000" cy="3763360"/>
          </a:xfrm>
          <a:prstGeom prst="rect">
            <a:avLst/>
          </a:prstGeom>
        </p:spPr>
      </p:pic>
      <p:sp>
        <p:nvSpPr>
          <p:cNvPr id="4" name="Rounded Rectangle 3"/>
          <p:cNvSpPr/>
          <p:nvPr/>
        </p:nvSpPr>
        <p:spPr>
          <a:xfrm>
            <a:off x="2286000" y="2819400"/>
            <a:ext cx="1143000" cy="228600"/>
          </a:xfrm>
          <a:prstGeom prst="roundRect">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en-US">
                <a:solidFill>
                  <a:srgbClr val="FFFFFF">
                    <a:lumMod val="50000"/>
                  </a:srgbClr>
                </a:solidFill>
              </a:rPr>
              <a:t>BOEING PROPRIETARY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a:xfrm>
            <a:off x="304800" y="228570"/>
            <a:ext cx="8229600" cy="443198"/>
          </a:xfrm>
          <a:noFill/>
          <a:ln/>
        </p:spPr>
        <p:txBody>
          <a:bodyPr/>
          <a:lstStyle/>
          <a:p>
            <a:r>
              <a:rPr lang="en-US" altLang="en-US" sz="3200" dirty="0"/>
              <a:t>Global Edits Dialog Box</a:t>
            </a:r>
          </a:p>
        </p:txBody>
      </p:sp>
      <p:sp>
        <p:nvSpPr>
          <p:cNvPr id="10" name="Slide Number Placeholder 3"/>
          <p:cNvSpPr>
            <a:spLocks noGrp="1"/>
          </p:cNvSpPr>
          <p:nvPr>
            <p:ph type="sldNum" sz="quarter" idx="4"/>
          </p:nvPr>
        </p:nvSpPr>
        <p:spPr/>
        <p:txBody>
          <a:bodyPr/>
          <a:lstStyle/>
          <a:p>
            <a:fld id="{A7FA1CD1-6E43-4254-8999-6F8BDBFCF3F2}" type="slidenum">
              <a:rPr lang="en-US" altLang="en-US"/>
              <a:pPr/>
              <a:t>7</a:t>
            </a:fld>
            <a:endParaRPr lang="en-US" altLang="en-US"/>
          </a:p>
        </p:txBody>
      </p:sp>
      <p:pic>
        <p:nvPicPr>
          <p:cNvPr id="397315" name="Picture 3"/>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4114800" y="1754188"/>
            <a:ext cx="3305175" cy="2324100"/>
          </a:xfrm>
          <a:noFill/>
          <a:ln/>
        </p:spPr>
      </p:pic>
      <p:sp>
        <p:nvSpPr>
          <p:cNvPr id="397317" name="Line 5"/>
          <p:cNvSpPr>
            <a:spLocks noChangeShapeType="1"/>
          </p:cNvSpPr>
          <p:nvPr/>
        </p:nvSpPr>
        <p:spPr bwMode="auto">
          <a:xfrm flipV="1">
            <a:off x="3498531" y="4049713"/>
            <a:ext cx="616268" cy="271207"/>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7318" name="Text Box 6"/>
          <p:cNvSpPr txBox="1">
            <a:spLocks noChangeArrowheads="1"/>
          </p:cNvSpPr>
          <p:nvPr/>
        </p:nvSpPr>
        <p:spPr bwMode="auto">
          <a:xfrm>
            <a:off x="1996756" y="4174869"/>
            <a:ext cx="1501775" cy="376238"/>
          </a:xfrm>
          <a:prstGeom prst="rect">
            <a:avLst/>
          </a:prstGeom>
          <a:noFill/>
          <a:ln w="9525">
            <a:solidFill>
              <a:srgbClr val="FF3300"/>
            </a:solidFill>
            <a:miter lim="800000"/>
            <a:headEnd/>
            <a:tailEnd/>
          </a:ln>
          <a:effectLst/>
        </p:spPr>
        <p:txBody>
          <a:bodyPr wrap="none">
            <a:spAutoFit/>
          </a:bodyPr>
          <a:lstStyle/>
          <a:p>
            <a:r>
              <a:rPr lang="en-US" altLang="en-US" b="0"/>
              <a:t>Select “New”</a:t>
            </a:r>
          </a:p>
        </p:txBody>
      </p:sp>
      <p:sp>
        <p:nvSpPr>
          <p:cNvPr id="397319" name="Line 7"/>
          <p:cNvSpPr>
            <a:spLocks noChangeShapeType="1"/>
          </p:cNvSpPr>
          <p:nvPr/>
        </p:nvSpPr>
        <p:spPr bwMode="auto">
          <a:xfrm flipV="1">
            <a:off x="2943224" y="2220913"/>
            <a:ext cx="1171575" cy="28575"/>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7320" name="Text Box 8"/>
          <p:cNvSpPr txBox="1">
            <a:spLocks noChangeArrowheads="1"/>
          </p:cNvSpPr>
          <p:nvPr/>
        </p:nvSpPr>
        <p:spPr bwMode="auto">
          <a:xfrm>
            <a:off x="533400" y="1828800"/>
            <a:ext cx="2339975" cy="650875"/>
          </a:xfrm>
          <a:prstGeom prst="rect">
            <a:avLst/>
          </a:prstGeom>
          <a:noFill/>
          <a:ln w="9525">
            <a:solidFill>
              <a:srgbClr val="FF3300"/>
            </a:solidFill>
            <a:miter lim="800000"/>
            <a:headEnd/>
            <a:tailEnd/>
          </a:ln>
          <a:effectLst/>
        </p:spPr>
        <p:txBody>
          <a:bodyPr wrap="none">
            <a:spAutoFit/>
          </a:bodyPr>
          <a:lstStyle/>
          <a:p>
            <a:r>
              <a:rPr lang="en-US" altLang="en-US" b="0"/>
              <a:t>“Display for” referring</a:t>
            </a:r>
          </a:p>
          <a:p>
            <a:r>
              <a:rPr lang="en-US" altLang="en-US" b="0"/>
              <a:t>to the table selected</a:t>
            </a:r>
          </a:p>
        </p:txBody>
      </p:sp>
      <p:sp>
        <p:nvSpPr>
          <p:cNvPr id="397321" name="Text Box 9"/>
          <p:cNvSpPr txBox="1">
            <a:spLocks noChangeArrowheads="1"/>
          </p:cNvSpPr>
          <p:nvPr/>
        </p:nvSpPr>
        <p:spPr bwMode="auto">
          <a:xfrm>
            <a:off x="533400" y="2743200"/>
            <a:ext cx="3228975" cy="925513"/>
          </a:xfrm>
          <a:prstGeom prst="rect">
            <a:avLst/>
          </a:prstGeom>
          <a:noFill/>
          <a:ln w="9525">
            <a:solidFill>
              <a:srgbClr val="FF3300"/>
            </a:solidFill>
            <a:miter lim="800000"/>
            <a:headEnd/>
            <a:tailEnd/>
          </a:ln>
          <a:effectLst/>
        </p:spPr>
        <p:txBody>
          <a:bodyPr wrap="none">
            <a:spAutoFit/>
          </a:bodyPr>
          <a:lstStyle/>
          <a:p>
            <a:r>
              <a:rPr lang="en-US" altLang="en-US" b="0"/>
              <a:t>All pre-defined Global Edits</a:t>
            </a:r>
          </a:p>
          <a:p>
            <a:r>
              <a:rPr lang="en-US" altLang="en-US" b="0"/>
              <a:t>created by the user or </a:t>
            </a:r>
          </a:p>
          <a:p>
            <a:r>
              <a:rPr lang="en-US" altLang="en-US" b="0"/>
              <a:t>Shared by others will be listed</a:t>
            </a:r>
          </a:p>
        </p:txBody>
      </p:sp>
      <p:sp>
        <p:nvSpPr>
          <p:cNvPr id="397322" name="Line 10"/>
          <p:cNvSpPr>
            <a:spLocks noChangeShapeType="1"/>
          </p:cNvSpPr>
          <p:nvPr/>
        </p:nvSpPr>
        <p:spPr bwMode="auto">
          <a:xfrm flipV="1">
            <a:off x="3762374" y="3124200"/>
            <a:ext cx="657226" cy="762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1"/>
          </p:nvPr>
        </p:nvSpPr>
        <p:spPr/>
        <p:txBody>
          <a:bodyPr/>
          <a:lstStyle/>
          <a:p>
            <a:r>
              <a:rPr lang="en-US">
                <a:solidFill>
                  <a:srgbClr val="FFFFFF">
                    <a:lumMod val="50000"/>
                  </a:srgbClr>
                </a:solidFill>
              </a:rPr>
              <a:t>BOEING PROPRIETARY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505200" y="1200149"/>
            <a:ext cx="5038725" cy="3295649"/>
          </a:xfrm>
          <a:prstGeom prst="rect">
            <a:avLst/>
          </a:prstGeom>
          <a:noFill/>
          <a:ln>
            <a:noFill/>
          </a:ln>
        </p:spPr>
      </p:pic>
      <p:sp>
        <p:nvSpPr>
          <p:cNvPr id="399362" name="Rectangle 2"/>
          <p:cNvSpPr>
            <a:spLocks noGrp="1" noChangeArrowheads="1"/>
          </p:cNvSpPr>
          <p:nvPr>
            <p:ph type="title"/>
          </p:nvPr>
        </p:nvSpPr>
        <p:spPr>
          <a:xfrm>
            <a:off x="304800" y="180403"/>
            <a:ext cx="8229600" cy="886397"/>
          </a:xfrm>
          <a:noFill/>
          <a:ln/>
        </p:spPr>
        <p:txBody>
          <a:bodyPr/>
          <a:lstStyle/>
          <a:p>
            <a:r>
              <a:rPr lang="en-US" altLang="en-US" sz="3200" dirty="0"/>
              <a:t>Global Edit Definition – Use Naming Convention </a:t>
            </a:r>
          </a:p>
        </p:txBody>
      </p:sp>
      <p:sp>
        <p:nvSpPr>
          <p:cNvPr id="8" name="Slide Number Placeholder 3"/>
          <p:cNvSpPr>
            <a:spLocks noGrp="1"/>
          </p:cNvSpPr>
          <p:nvPr>
            <p:ph type="sldNum" sz="quarter" idx="4"/>
          </p:nvPr>
        </p:nvSpPr>
        <p:spPr/>
        <p:txBody>
          <a:bodyPr/>
          <a:lstStyle/>
          <a:p>
            <a:fld id="{B41D2A65-769E-4A59-8AE2-A820899BED74}" type="slidenum">
              <a:rPr lang="en-US" altLang="en-US"/>
              <a:pPr/>
              <a:t>8</a:t>
            </a:fld>
            <a:endParaRPr lang="en-US" altLang="en-US"/>
          </a:p>
        </p:txBody>
      </p:sp>
      <p:sp>
        <p:nvSpPr>
          <p:cNvPr id="399368" name="Line 8"/>
          <p:cNvSpPr>
            <a:spLocks noChangeShapeType="1"/>
          </p:cNvSpPr>
          <p:nvPr/>
        </p:nvSpPr>
        <p:spPr bwMode="auto">
          <a:xfrm>
            <a:off x="3048000" y="1600200"/>
            <a:ext cx="914400" cy="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374" name="Text Box 14"/>
          <p:cNvSpPr txBox="1">
            <a:spLocks noChangeArrowheads="1"/>
          </p:cNvSpPr>
          <p:nvPr/>
        </p:nvSpPr>
        <p:spPr bwMode="auto">
          <a:xfrm>
            <a:off x="304800" y="1371600"/>
            <a:ext cx="2743200" cy="925513"/>
          </a:xfrm>
          <a:prstGeom prst="rect">
            <a:avLst/>
          </a:prstGeom>
          <a:noFill/>
          <a:ln w="9525">
            <a:solidFill>
              <a:srgbClr val="FF3300"/>
            </a:solidFill>
            <a:miter lim="800000"/>
            <a:headEnd/>
            <a:tailEnd/>
          </a:ln>
          <a:effectLst/>
        </p:spPr>
        <p:txBody>
          <a:bodyPr>
            <a:spAutoFit/>
          </a:bodyPr>
          <a:lstStyle/>
          <a:p>
            <a:r>
              <a:rPr lang="en-US" altLang="en-US" b="0"/>
              <a:t>Use naming convention:</a:t>
            </a:r>
          </a:p>
          <a:p>
            <a:r>
              <a:rPr lang="en-US" altLang="en-US" b="0"/>
              <a:t>&lt;Your ID&gt;_Global_Description</a:t>
            </a:r>
          </a:p>
        </p:txBody>
      </p:sp>
      <p:sp>
        <p:nvSpPr>
          <p:cNvPr id="399389" name="Text Box 29"/>
          <p:cNvSpPr txBox="1">
            <a:spLocks noChangeArrowheads="1"/>
          </p:cNvSpPr>
          <p:nvPr/>
        </p:nvSpPr>
        <p:spPr bwMode="auto">
          <a:xfrm>
            <a:off x="3048000" y="5105400"/>
            <a:ext cx="5181600" cy="925513"/>
          </a:xfrm>
          <a:prstGeom prst="rect">
            <a:avLst/>
          </a:prstGeom>
          <a:noFill/>
          <a:ln w="9525">
            <a:solidFill>
              <a:srgbClr val="FF3300"/>
            </a:solidFill>
            <a:miter lim="800000"/>
            <a:headEnd/>
            <a:tailEnd/>
          </a:ln>
          <a:effectLst/>
        </p:spPr>
        <p:txBody>
          <a:bodyPr>
            <a:spAutoFit/>
          </a:bodyPr>
          <a:lstStyle/>
          <a:p>
            <a:pPr>
              <a:spcBef>
                <a:spcPct val="50000"/>
              </a:spcBef>
            </a:pPr>
            <a:r>
              <a:rPr lang="en-US" altLang="en-US" b="0"/>
              <a:t>Global edits can be shared with individuals or groups, with access defined as either write or read only.</a:t>
            </a:r>
          </a:p>
        </p:txBody>
      </p:sp>
      <p:sp>
        <p:nvSpPr>
          <p:cNvPr id="399390" name="Line 30"/>
          <p:cNvSpPr>
            <a:spLocks noChangeShapeType="1"/>
          </p:cNvSpPr>
          <p:nvPr/>
        </p:nvSpPr>
        <p:spPr bwMode="auto">
          <a:xfrm flipV="1">
            <a:off x="7010400" y="2438400"/>
            <a:ext cx="457200" cy="2667000"/>
          </a:xfrm>
          <a:prstGeom prst="line">
            <a:avLst/>
          </a:prstGeom>
          <a:noFill/>
          <a:ln w="952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ooter Placeholder 2"/>
          <p:cNvSpPr>
            <a:spLocks noGrp="1"/>
          </p:cNvSpPr>
          <p:nvPr>
            <p:ph type="ftr" sz="quarter" idx="11"/>
          </p:nvPr>
        </p:nvSpPr>
        <p:spPr/>
        <p:txBody>
          <a:bodyPr/>
          <a:lstStyle/>
          <a:p>
            <a:r>
              <a:rPr lang="en-US">
                <a:solidFill>
                  <a:srgbClr val="FFFFFF">
                    <a:lumMod val="50000"/>
                  </a:srgbClr>
                </a:solidFill>
              </a:rPr>
              <a:t>BOEING PROPRIETARY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
          <p:cNvSpPr txBox="1">
            <a:spLocks/>
          </p:cNvSpPr>
          <p:nvPr/>
        </p:nvSpPr>
        <p:spPr>
          <a:xfrm>
            <a:off x="438013" y="1066800"/>
            <a:ext cx="8096388" cy="5257800"/>
          </a:xfrm>
          <a:prstGeom prst="rect">
            <a:avLst/>
          </a:prstGeom>
        </p:spPr>
        <p:txBody>
          <a:bodyPr/>
          <a:lstStyle>
            <a:lvl1pPr marL="169858" indent="-169858" algn="l" defTabSz="820718" rtl="0" eaLnBrk="1" fontAlgn="base" hangingPunct="1">
              <a:lnSpc>
                <a:spcPct val="90000"/>
              </a:lnSpc>
              <a:spcBef>
                <a:spcPct val="30000"/>
              </a:spcBef>
              <a:spcAft>
                <a:spcPct val="0"/>
              </a:spcAft>
              <a:buClr>
                <a:schemeClr val="tx2"/>
              </a:buClr>
              <a:buFont typeface="Wingdings" pitchFamily="2" charset="2"/>
              <a:buChar char="§"/>
              <a:defRPr sz="2267" b="0">
                <a:solidFill>
                  <a:schemeClr val="tx1">
                    <a:lumMod val="75000"/>
                    <a:lumOff val="25000"/>
                  </a:schemeClr>
                </a:solidFill>
                <a:latin typeface="+mn-lt"/>
                <a:ea typeface="+mn-ea"/>
                <a:cs typeface="+mn-cs"/>
              </a:defRPr>
            </a:lvl1pPr>
            <a:lvl2pPr marL="376229" indent="-204783" algn="l" defTabSz="820718" rtl="0" eaLnBrk="1" fontAlgn="base" hangingPunct="1">
              <a:lnSpc>
                <a:spcPct val="90000"/>
              </a:lnSpc>
              <a:spcBef>
                <a:spcPct val="30000"/>
              </a:spcBef>
              <a:spcAft>
                <a:spcPct val="0"/>
              </a:spcAft>
              <a:buClr>
                <a:schemeClr val="tx2"/>
              </a:buClr>
              <a:buFont typeface="Wingdings" pitchFamily="2" charset="2"/>
              <a:buChar char="§"/>
              <a:defRPr sz="2000">
                <a:solidFill>
                  <a:schemeClr val="tx1">
                    <a:lumMod val="75000"/>
                    <a:lumOff val="25000"/>
                  </a:schemeClr>
                </a:solidFill>
                <a:latin typeface="+mn-lt"/>
              </a:defRPr>
            </a:lvl2pPr>
            <a:lvl3pPr marL="627047" indent="-185734" algn="l" defTabSz="82071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3pPr>
            <a:lvl4pPr marL="792143" indent="-163509" algn="l" defTabSz="82071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39"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27"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16"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04"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5993"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a:lstStyle>
          <a:p>
            <a:r>
              <a:rPr lang="en-US" altLang="en-US" dirty="0"/>
              <a:t>This dialog box allows the user to select which field is being changed (‘Replace Values in:’ )</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r>
              <a:rPr lang="en-US" altLang="en-US" dirty="0"/>
              <a:t>You also identify what you are using to change the selected field (in the ‘With Expression:’ box)</a:t>
            </a:r>
          </a:p>
          <a:p>
            <a:endParaRPr lang="en-US" altLang="en-US" dirty="0"/>
          </a:p>
        </p:txBody>
      </p:sp>
      <p:pic>
        <p:nvPicPr>
          <p:cNvPr id="2" name="Picture 1"/>
          <p:cNvPicPr>
            <a:picLocks noChangeAspect="1"/>
          </p:cNvPicPr>
          <p:nvPr/>
        </p:nvPicPr>
        <p:blipFill>
          <a:blip r:embed="rId3"/>
          <a:stretch>
            <a:fillRect/>
          </a:stretch>
        </p:blipFill>
        <p:spPr>
          <a:xfrm>
            <a:off x="1423919" y="1808580"/>
            <a:ext cx="6124575" cy="3760908"/>
          </a:xfrm>
          <a:prstGeom prst="rect">
            <a:avLst/>
          </a:prstGeom>
        </p:spPr>
      </p:pic>
      <p:sp>
        <p:nvSpPr>
          <p:cNvPr id="454659" name="Rectangle 3"/>
          <p:cNvSpPr>
            <a:spLocks noGrp="1" noChangeArrowheads="1"/>
          </p:cNvSpPr>
          <p:nvPr>
            <p:ph type="title"/>
          </p:nvPr>
        </p:nvSpPr>
        <p:spPr>
          <a:xfrm>
            <a:off x="304800" y="228570"/>
            <a:ext cx="8229600" cy="443198"/>
          </a:xfrm>
          <a:noFill/>
          <a:ln/>
        </p:spPr>
        <p:txBody>
          <a:bodyPr/>
          <a:lstStyle/>
          <a:p>
            <a:r>
              <a:rPr lang="en-US" altLang="en-US" sz="3200" dirty="0"/>
              <a:t>Global Edit Definition – Replace … With</a:t>
            </a:r>
          </a:p>
        </p:txBody>
      </p:sp>
      <p:sp>
        <p:nvSpPr>
          <p:cNvPr id="7" name="Slide Number Placeholder 3"/>
          <p:cNvSpPr>
            <a:spLocks noGrp="1"/>
          </p:cNvSpPr>
          <p:nvPr>
            <p:ph type="sldNum" sz="quarter" idx="4"/>
          </p:nvPr>
        </p:nvSpPr>
        <p:spPr/>
        <p:txBody>
          <a:bodyPr/>
          <a:lstStyle/>
          <a:p>
            <a:fld id="{21FB6960-9898-43C5-AD49-606D52701A22}" type="slidenum">
              <a:rPr lang="en-US" altLang="en-US"/>
              <a:pPr/>
              <a:t>9</a:t>
            </a:fld>
            <a:endParaRPr lang="en-US" altLang="en-US"/>
          </a:p>
        </p:txBody>
      </p:sp>
      <p:sp>
        <p:nvSpPr>
          <p:cNvPr id="3" name="Rounded Rectangle 2"/>
          <p:cNvSpPr/>
          <p:nvPr/>
        </p:nvSpPr>
        <p:spPr>
          <a:xfrm>
            <a:off x="1524000" y="3048000"/>
            <a:ext cx="4572000" cy="304800"/>
          </a:xfrm>
          <a:prstGeom prst="roundRect">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539240" y="3689034"/>
            <a:ext cx="1203960" cy="273366"/>
          </a:xfrm>
          <a:prstGeom prst="roundRect">
            <a:avLst/>
          </a:prstGeom>
          <a:noFill/>
          <a:ln>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2133600" y="3962400"/>
            <a:ext cx="457200" cy="304800"/>
          </a:xfrm>
          <a:prstGeom prst="straightConnector1">
            <a:avLst/>
          </a:prstGeom>
          <a:ln>
            <a:solidFill>
              <a:srgbClr val="FF3300"/>
            </a:solidFill>
            <a:tailEnd type="triangle"/>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a:solidFill>
                  <a:srgbClr val="FFFFFF">
                    <a:lumMod val="50000"/>
                  </a:srgbClr>
                </a:solidFill>
              </a:rPr>
              <a:t>BOEING PROPRIETARY</a:t>
            </a:r>
          </a:p>
        </p:txBody>
      </p:sp>
    </p:spTree>
  </p:cSld>
  <p:clrMapOvr>
    <a:masterClrMapping/>
  </p:clrMapOvr>
</p:sld>
</file>

<file path=ppt/theme/theme1.xml><?xml version="1.0" encoding="utf-8"?>
<a:theme xmlns:a="http://schemas.openxmlformats.org/drawingml/2006/main" name="whiteback_photoband">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3A1"/>
        </a:dk2>
        <a:lt2>
          <a:srgbClr val="A5ACB0"/>
        </a:lt2>
        <a:accent1>
          <a:srgbClr val="0033A1"/>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253746"/>
    </a:custClr>
    <a:custClr name="PANTONE 431">
      <a:srgbClr val="5B6770"/>
    </a:custClr>
    <a:custClr name="PANTONE 429">
      <a:srgbClr val="A3AAAE"/>
    </a:custClr>
    <a:custClr name="PANTONE CG1">
      <a:srgbClr val="DAD9D7"/>
    </a:custClr>
    <a:custClr name="Process Magenta">
      <a:srgbClr val="E5007E"/>
    </a:custClr>
    <a:custClr name="PANTONE 4975">
      <a:srgbClr val="402020"/>
    </a:custClr>
    <a:custClr name="PANTONE 201">
      <a:srgbClr val="A32136"/>
    </a:custClr>
    <a:custClr name="PANTONE 185">
      <a:srgbClr val="EA002A"/>
    </a:custClr>
    <a:custClr name="PANTONE 1665">
      <a:srgbClr val="E14504"/>
    </a:custClr>
    <a:custClr name="PANTONE 137">
      <a:srgbClr val="FFA400"/>
    </a:custClr>
    <a:custClr name="PANTONE 108">
      <a:srgbClr val="FFDB00"/>
    </a:custClr>
    <a:custClr name="PANTONE 1215">
      <a:srgbClr val="FDD773"/>
    </a:custClr>
    <a:custClr name="PANTONE 7499">
      <a:srgbClr val="F2E5B3"/>
    </a:custClr>
    <a:custClr name="PANTONE 553">
      <a:srgbClr val="294635"/>
    </a:custClr>
    <a:custClr name="PANTONE 376">
      <a:srgbClr val="81BC00"/>
    </a:custClr>
    <a:custClr name="PANTONE 373">
      <a:srgbClr val="CCE981"/>
    </a:custClr>
    <a:custClr name="PANTONE 328">
      <a:srgbClr val="007167"/>
    </a:custClr>
    <a:custClr name="PANTONE 309">
      <a:srgbClr val="003B4A"/>
    </a:custClr>
    <a:custClr name="PANTONE 3135">
      <a:srgbClr val="008BAC"/>
    </a:custClr>
    <a:custClr name="PANTONE 7457">
      <a:srgbClr val="BADCE6"/>
    </a:custClr>
    <a:custClr name="PANTONE 289">
      <a:srgbClr val="0A2240"/>
    </a:custClr>
    <a:custClr name="PANTONE 2925">
      <a:srgbClr val="009BDF"/>
    </a:custClr>
    <a:custClr name="PANTONE 283">
      <a:srgbClr val="92C0EA"/>
    </a:custClr>
    <a:custClr name="PANTONE 2597">
      <a:srgbClr val="5C0F8C"/>
    </a:custClr>
  </a:custClr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9311</TotalTime>
  <Words>3690</Words>
  <Application>Microsoft Office PowerPoint</Application>
  <PresentationFormat>On-screen Show (4:3)</PresentationFormat>
  <Paragraphs>440</Paragraphs>
  <Slides>43</Slides>
  <Notes>43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ＭＳ Ｐゴシック</vt:lpstr>
      <vt:lpstr>Arial</vt:lpstr>
      <vt:lpstr>Calibri</vt:lpstr>
      <vt:lpstr>Segoe UI</vt:lpstr>
      <vt:lpstr>Times New Roman</vt:lpstr>
      <vt:lpstr>Wingdings</vt:lpstr>
      <vt:lpstr>whiteback_photoband</vt:lpstr>
      <vt:lpstr>PowerPoint Presentation</vt:lpstr>
      <vt:lpstr>Agenda</vt:lpstr>
      <vt:lpstr>Global Edits</vt:lpstr>
      <vt:lpstr>Desire for a New Global Edit</vt:lpstr>
      <vt:lpstr>Backup a Project before Global Edits</vt:lpstr>
      <vt:lpstr>Launching Global Edit Tool</vt:lpstr>
      <vt:lpstr>Global Edits Dialog Box</vt:lpstr>
      <vt:lpstr>Global Edit Definition – Use Naming Convention </vt:lpstr>
      <vt:lpstr>Global Edit Definition – Replace … With</vt:lpstr>
      <vt:lpstr>Global Edit Definition – Replace Values In</vt:lpstr>
      <vt:lpstr>Global Edit Definition – With Expression</vt:lpstr>
      <vt:lpstr>Global Edit Definition – Field names in Expression Box</vt:lpstr>
      <vt:lpstr>Global Edit - Applied</vt:lpstr>
      <vt:lpstr>Global Edits – Types of Data</vt:lpstr>
      <vt:lpstr>Creating a Copy of a Global Edit</vt:lpstr>
      <vt:lpstr>Editing a Global Edit</vt:lpstr>
      <vt:lpstr>Global Edits Using Filters</vt:lpstr>
      <vt:lpstr>Create a Filter to use with Global Edit</vt:lpstr>
      <vt:lpstr>Subproject Filter Applied</vt:lpstr>
      <vt:lpstr>New Global Edit has Matching Filter </vt:lpstr>
      <vt:lpstr>“Rollup” Global Edit Applied</vt:lpstr>
      <vt:lpstr>What is Effect of Multiple Applications of Global Edit</vt:lpstr>
      <vt:lpstr>Recovery after applying Global Edit twice</vt:lpstr>
      <vt:lpstr>Another Fix using Global Edit Functions</vt:lpstr>
      <vt:lpstr>Function Help Dialog Box</vt:lpstr>
      <vt:lpstr>SUBSTR Function Help Screen</vt:lpstr>
      <vt:lpstr>Performing Duration Math in Global Edit</vt:lpstr>
      <vt:lpstr>Zero Float Filter Applied</vt:lpstr>
      <vt:lpstr>Define Global Edit to subtract 10 days for Critical Task Durations</vt:lpstr>
      <vt:lpstr>Global Edit Had Changed Durations</vt:lpstr>
      <vt:lpstr>Time Analysis Reflects the Changed Durations</vt:lpstr>
      <vt:lpstr>How to Remove the Global Edit Changes?</vt:lpstr>
      <vt:lpstr>Edit the Global Edit to Reverse the Changes</vt:lpstr>
      <vt:lpstr>Batch Global Edits</vt:lpstr>
      <vt:lpstr>Launching Batch Global Edit</vt:lpstr>
      <vt:lpstr>Define a New Batch Global Edit</vt:lpstr>
      <vt:lpstr>Selecting Global Edit for the Batch Global Edit</vt:lpstr>
      <vt:lpstr>Applying the Batch Global Edit</vt:lpstr>
      <vt:lpstr>Batch Global Edits</vt:lpstr>
      <vt:lpstr>Global Edit Exercises</vt:lpstr>
      <vt:lpstr> Clean Up - Delete Projects</vt:lpstr>
      <vt:lpstr>Delete other Objects Created for Class</vt:lpstr>
      <vt:lpstr>CHANGE LOG</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irvings</dc:creator>
  <cp:lastModifiedBy>Turner (US), Jeffry</cp:lastModifiedBy>
  <cp:revision>209</cp:revision>
  <dcterms:created xsi:type="dcterms:W3CDTF">2004-05-26T14:24:38Z</dcterms:created>
  <dcterms:modified xsi:type="dcterms:W3CDTF">2022-08-19T20:11:22Z</dcterms:modified>
</cp:coreProperties>
</file>