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9"/>
  </p:notesMasterIdLst>
  <p:sldIdLst>
    <p:sldId id="256" r:id="rId4"/>
    <p:sldId id="270" r:id="rId5"/>
    <p:sldId id="271" r:id="rId6"/>
    <p:sldId id="272" r:id="rId7"/>
    <p:sldId id="273" r:id="rId8"/>
    <p:sldId id="313" r:id="rId9"/>
    <p:sldId id="314" r:id="rId10"/>
    <p:sldId id="315" r:id="rId11"/>
    <p:sldId id="274" r:id="rId12"/>
    <p:sldId id="317" r:id="rId13"/>
    <p:sldId id="304" r:id="rId14"/>
    <p:sldId id="305" r:id="rId15"/>
    <p:sldId id="307" r:id="rId16"/>
    <p:sldId id="306" r:id="rId17"/>
    <p:sldId id="322" r:id="rId18"/>
    <p:sldId id="284" r:id="rId19"/>
    <p:sldId id="318" r:id="rId20"/>
    <p:sldId id="320" r:id="rId21"/>
    <p:sldId id="321" r:id="rId22"/>
    <p:sldId id="285" r:id="rId23"/>
    <p:sldId id="310" r:id="rId24"/>
    <p:sldId id="312" r:id="rId25"/>
    <p:sldId id="311" r:id="rId26"/>
    <p:sldId id="319" r:id="rId27"/>
    <p:sldId id="2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274"/>
            <p14:sldId id="317"/>
            <p14:sldId id="304"/>
            <p14:sldId id="305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11"/>
            <p14:sldId id="319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多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2397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6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556792"/>
            <a:ext cx="7992888" cy="417037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 smtClean="0">
                <a:latin typeface="Arial" panose="020B0604020202020204" pitchFamily="34" charset="0"/>
              </a:rPr>
              <a:t>(input   [15:0</a:t>
            </a:r>
            <a:r>
              <a:rPr lang="en-US" altLang="zh-CN" sz="1600" dirty="0">
                <a:latin typeface="Arial" panose="020B0604020202020204" pitchFamily="34" charset="0"/>
              </a:rPr>
              <a:t>]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1:0] </a:t>
            </a:r>
            <a:r>
              <a:rPr lang="en-US" altLang="zh-CN" sz="1600" dirty="0" smtClean="0">
                <a:latin typeface="Arial" panose="020B0604020202020204" pitchFamily="34" charset="0"/>
              </a:rPr>
              <a:t>Scan,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3:0] </a:t>
            </a:r>
            <a:r>
              <a:rPr lang="en-US" altLang="zh-CN" sz="1600" dirty="0" smtClean="0">
                <a:latin typeface="Arial" panose="020B0604020202020204" pitchFamily="34" charset="0"/>
              </a:rPr>
              <a:t>Point,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		 input   [3:0] Les,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[3:0]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Hex,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	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p,LE</a:t>
            </a:r>
            <a:r>
              <a:rPr lang="en-US" altLang="zh-CN" sz="1600" dirty="0" smtClean="0">
                <a:latin typeface="Arial" panose="020B0604020202020204" pitchFamily="34" charset="0"/>
              </a:rPr>
              <a:t>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</a:t>
            </a:r>
            <a:r>
              <a:rPr lang="en-US" altLang="zh-CN" sz="1600" dirty="0">
                <a:latin typeface="Arial" panose="020B0604020202020204" pitchFamily="34" charset="0"/>
              </a:rPr>
              <a:t>] AN</a:t>
            </a:r>
            <a:r>
              <a:rPr lang="en-US" altLang="zh-CN" sz="1600" dirty="0" smtClean="0">
                <a:latin typeface="Arial" panose="020B0604020202020204" pitchFamily="34" charset="0"/>
              </a:rPr>
              <a:t>);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case (</a:t>
            </a:r>
            <a:r>
              <a:rPr lang="en-US" altLang="zh-CN" sz="1600" dirty="0">
                <a:latin typeface="Arial" panose="020B0604020202020204" pitchFamily="34" charset="0"/>
              </a:rPr>
              <a:t>Scan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2‘b00 : </a:t>
            </a:r>
            <a:r>
              <a:rPr lang="en-US" altLang="zh-CN" sz="16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 smtClean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[3</a:t>
            </a:r>
            <a:r>
              <a:rPr lang="en-US" altLang="zh-CN" sz="1600" dirty="0">
                <a:latin typeface="Arial" panose="020B0604020202020204" pitchFamily="34" charset="0"/>
              </a:rPr>
              <a:t>:</a:t>
            </a:r>
            <a:r>
              <a:rPr lang="en-US" altLang="zh-CN" sz="1600" dirty="0" smtClean="0">
                <a:latin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&lt;= 4’b 1110; …	//</a:t>
            </a:r>
            <a:r>
              <a:rPr lang="zh-CN" altLang="en-US" sz="1600" dirty="0" smtClean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[7:4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</a:t>
            </a:r>
            <a:r>
              <a:rPr lang="en-US" altLang="zh-CN" sz="1600" dirty="0" smtClean="0">
                <a:latin typeface="Arial" panose="020B0604020202020204" pitchFamily="34" charset="0"/>
              </a:rPr>
              <a:t>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1011; …	//</a:t>
            </a:r>
            <a:r>
              <a:rPr lang="zh-CN" altLang="en-US" sz="1600" dirty="0">
                <a:latin typeface="Arial" panose="020B0604020202020204" pitchFamily="34" charset="0"/>
              </a:rPr>
              <a:t>同步</a:t>
            </a:r>
            <a:r>
              <a:rPr lang="zh-CN" altLang="en-US" sz="1600" dirty="0" smtClean="0">
                <a:latin typeface="Arial" panose="020B0604020202020204" pitchFamily="34" charset="0"/>
              </a:rPr>
              <a:t>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</a:t>
            </a:r>
            <a:r>
              <a:rPr lang="en-US" altLang="zh-CN" sz="1600" dirty="0" smtClean="0">
                <a:latin typeface="Arial" panose="020B0604020202020204" pitchFamily="34" charset="0"/>
              </a:rPr>
              <a:t>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44" y="4788012"/>
            <a:ext cx="467086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</a:p>
          <a:p>
            <a:pPr lvl="1"/>
            <a:r>
              <a:rPr lang="zh-CN" altLang="en-US" sz="2400" dirty="0"/>
              <a:t>延时较高，要求不高的时钟也可以用</a:t>
            </a:r>
          </a:p>
          <a:p>
            <a:pPr lvl="1"/>
            <a:r>
              <a:rPr lang="zh-CN" altLang="en-US" sz="2400" dirty="0"/>
              <a:t>本实验多位七段显示器动态扫描可用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36861"/>
            <a:ext cx="6534324" cy="35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</a:p>
          <a:p>
            <a:pPr lvl="1"/>
            <a:r>
              <a:rPr lang="zh-CN" altLang="en-US" dirty="0"/>
              <a:t>模块名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DisplaySync.sch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原理图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</a:t>
            </a:r>
            <a:r>
              <a:rPr lang="zh-CN" altLang="en-US" dirty="0" smtClean="0"/>
              <a:t>：</a:t>
            </a:r>
            <a:r>
              <a:rPr lang="en-US" altLang="zh-CN" dirty="0" err="1"/>
              <a:t>DisplaySync.sym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显示模块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</a:p>
          <a:p>
            <a:r>
              <a:rPr lang="en-US" altLang="zh-CN" sz="2200" dirty="0"/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7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69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Mux4to1b4_sch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8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4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工程名称用</a:t>
            </a:r>
            <a:r>
              <a:rPr lang="en-US" altLang="zh-CN" dirty="0" err="1" smtClean="0"/>
              <a:t>ScoreBoard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动态扫描同步输出模块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通用计数分频模块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Schematic</a:t>
            </a:r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原理图方式进行设计显示模块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新建源文件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，并右键设为“</a:t>
            </a:r>
            <a:r>
              <a:rPr lang="en-US" altLang="zh-CN" sz="2800" dirty="0" smtClean="0"/>
              <a:t>Top Module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input wire [7:0] SW,</a:t>
            </a:r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r>
              <a:rPr lang="en-US" altLang="zh-CN" sz="2000" dirty="0"/>
              <a:t>	output wire [3:0] AN,</a:t>
            </a:r>
          </a:p>
          <a:p>
            <a:r>
              <a:rPr lang="en-US" altLang="zh-CN" sz="2000" dirty="0"/>
              <a:t>	output wire [7:0] SEGMENT,</a:t>
            </a:r>
          </a:p>
          <a:p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c0(</a:t>
            </a:r>
            <a:r>
              <a:rPr lang="en-US" altLang="zh-CN" sz="2000" dirty="0" err="1" smtClean="0"/>
              <a:t>btn,num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</a:p>
          <a:p>
            <a:r>
              <a:rPr lang="en-US" altLang="zh-CN" sz="2000" dirty="0"/>
              <a:t>	 </a:t>
            </a:r>
          </a:p>
          <a:p>
            <a:r>
              <a:rPr lang="en-US" altLang="zh-CN" sz="2000" dirty="0" err="1" smtClean="0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使</a:t>
            </a:r>
            <a:r>
              <a:rPr lang="zh-CN" altLang="en-US" sz="2000" dirty="0"/>
              <a:t>能控制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[7:4]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les[3:0</a:t>
            </a:r>
            <a:r>
              <a:rPr lang="en-US" altLang="zh-CN" sz="2000" dirty="0"/>
              <a:t>]</a:t>
            </a:r>
          </a:p>
          <a:p>
            <a:pPr lvl="2"/>
            <a:r>
              <a:rPr lang="zh-CN" altLang="en-US" sz="2000" dirty="0"/>
              <a:t>小数点输入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point[3:0]</a:t>
            </a:r>
          </a:p>
          <a:p>
            <a:pPr lvl="2"/>
            <a:r>
              <a:rPr lang="zh-CN" altLang="en-US" sz="2000" dirty="0" smtClean="0"/>
              <a:t>按键输入数字：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[15:12]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[3:0]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zh-CN" altLang="en-US" sz="2400" dirty="0"/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p=segment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an[3:0</a:t>
            </a:r>
            <a:r>
              <a:rPr lang="en-US" altLang="zh-CN" sz="2000" dirty="0"/>
              <a:t>]</a:t>
            </a:r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net “</a:t>
            </a:r>
            <a:r>
              <a:rPr lang="en-US" altLang="zh-CN" sz="2800" dirty="0" err="1" smtClean="0"/>
              <a:t>btn</a:t>
            </a:r>
            <a:r>
              <a:rPr lang="en-US" altLang="zh-CN" sz="2800" dirty="0" smtClean="0"/>
              <a:t>” </a:t>
            </a:r>
            <a:r>
              <a:rPr lang="en-US" altLang="zh-CN" sz="2800" dirty="0" err="1" smtClean="0"/>
              <a:t>loc</a:t>
            </a:r>
            <a:r>
              <a:rPr lang="en-US" altLang="zh-CN" sz="2800" dirty="0" smtClean="0"/>
              <a:t> = “xxx”;</a:t>
            </a:r>
          </a:p>
          <a:p>
            <a:r>
              <a:rPr lang="en-US" altLang="zh-CN" sz="2800" dirty="0" smtClean="0"/>
              <a:t>net “</a:t>
            </a:r>
            <a:r>
              <a:rPr lang="en-US" altLang="zh-CN" sz="2800" dirty="0" err="1" smtClean="0"/>
              <a:t>btn</a:t>
            </a:r>
            <a:r>
              <a:rPr lang="en-US" altLang="zh-CN" sz="2800" dirty="0" smtClean="0"/>
              <a:t>” </a:t>
            </a:r>
            <a:r>
              <a:rPr lang="en-US" altLang="zh-CN" sz="2800" dirty="0" err="1" smtClean="0"/>
              <a:t>clock_dedicated_route</a:t>
            </a:r>
            <a:r>
              <a:rPr lang="en-US" altLang="zh-CN" sz="2800" dirty="0" smtClean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2729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数据选择器的工作原理和逻辑功能</a:t>
            </a:r>
            <a:endParaRPr lang="zh-CN" altLang="en-US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位数码管扫描显示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位数码管显示应用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记分板设计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：记分板设计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 smtClean="0"/>
              <a:t>MUX4to1</a:t>
            </a:r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48146"/>
              </p:ext>
            </p:extLst>
          </p:nvPr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/>
                <a:gridCol w="886318"/>
                <a:gridCol w="553982"/>
                <a:gridCol w="1102315"/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控制端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选择输出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输出项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</a:t>
            </a:r>
            <a:r>
              <a:rPr lang="zh-CN" altLang="en-US" dirty="0" smtClean="0"/>
              <a:t>不变，</a:t>
            </a:r>
            <a:r>
              <a:rPr lang="zh-CN" altLang="en-US" dirty="0"/>
              <a:t>每路输入向量化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596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</a:p>
        </p:txBody>
      </p:sp>
    </p:spTree>
    <p:extLst>
      <p:ext uri="{BB962C8B-B14F-4D97-AF65-F5344CB8AC3E}">
        <p14:creationId xmlns:p14="http://schemas.microsoft.com/office/powerpoint/2010/main" val="27337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扫描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(50MHz)</a:t>
            </a:r>
            <a:r>
              <a:rPr lang="zh-CN" altLang="en-US" sz="2000" dirty="0"/>
              <a:t>作为计数器时钟，分频后输入到数据选择器的控制端，作为数码管扫描信号</a:t>
            </a:r>
          </a:p>
          <a:p>
            <a:pPr lvl="1"/>
            <a:r>
              <a:rPr lang="zh-CN" altLang="en-US" sz="2000" dirty="0"/>
              <a:t>计数器的分频系数要适当，眼睛舒适即可</a:t>
            </a:r>
          </a:p>
          <a:p>
            <a:r>
              <a:rPr lang="zh-CN" altLang="en-US" sz="2400" dirty="0"/>
              <a:t>条件语句实现</a:t>
            </a:r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023083"/>
              </p:ext>
            </p:extLst>
          </p:nvPr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Visio" r:id="rId3" imgW="5079780" imgH="2267063" progId="Visio.Drawing.11">
                  <p:embed/>
                </p:oleObj>
              </mc:Choice>
              <mc:Fallback>
                <p:oleObj name="Visio" r:id="rId3" imgW="5079780" imgH="22670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699</Words>
  <Application>Microsoft Office PowerPoint</Application>
  <PresentationFormat>全屏显示(4:3)</PresentationFormat>
  <Paragraphs>179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动态扫描显示</vt:lpstr>
      <vt:lpstr>多路选择器应用：4位七段显示扫描控制</vt:lpstr>
      <vt:lpstr>使用Case语句实现条件输出</vt:lpstr>
      <vt:lpstr>辅助模块：时钟计数分频器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物理验证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277</cp:revision>
  <dcterms:created xsi:type="dcterms:W3CDTF">2011-08-03T07:44:17Z</dcterms:created>
  <dcterms:modified xsi:type="dcterms:W3CDTF">2016-09-07T02:10:21Z</dcterms:modified>
</cp:coreProperties>
</file>