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980E18E6-D29E-471A-95BA-E5EE85C7B0A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82880" y="91440"/>
            <a:ext cx="9784080" cy="548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jMealPlanner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Concept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Tables → Objects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Object hierarchy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Operations preformed client-side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Updated to maintain consistency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Object Hierarchy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Ingredients (most basic unit) contain nutritional info, qty, etc.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Recipes contain Ingredients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Meal Plans contain Recipes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Updating lower in hierarchy necessitates changes in upper hierarchy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Things We Learned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Oracle is massive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GUI stuff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Teamwork/Delegation/Git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Application of concepts learned in class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91440" y="91440"/>
            <a:ext cx="9875520" cy="548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Demonstration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LibreOffice/6.0.3.2$Linux_X86_64 LibreOffice_project/8f48d515416608e3a835360314dac7e47fd0b821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2019-05-02T12:44:26Z</dcterms:created>
  <dc:creator/>
  <dc:description/>
  <dc:language>en-US</dc:language>
  <cp:lastModifiedBy/>
  <dcterms:modified xsi:type="dcterms:W3CDTF">2019-05-02T13:23:50Z</dcterms:modified>
  <cp:revision>1</cp:revision>
  <dc:subject/>
  <dc:title/>
</cp:coreProperties>
</file>