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0"/>
  </p:notesMasterIdLst>
  <p:sldIdLst>
    <p:sldId id="256" r:id="rId2"/>
    <p:sldId id="317" r:id="rId3"/>
    <p:sldId id="319" r:id="rId4"/>
    <p:sldId id="320" r:id="rId5"/>
    <p:sldId id="321" r:id="rId6"/>
    <p:sldId id="322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9" autoAdjust="0"/>
    <p:restoredTop sz="79570" autoAdjust="0"/>
  </p:normalViewPr>
  <p:slideViewPr>
    <p:cSldViewPr snapToGrid="0">
      <p:cViewPr varScale="1">
        <p:scale>
          <a:sx n="120" d="100"/>
          <a:sy n="120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D5164-1957-4A91-9970-5147B7737B1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8DA14-AF8D-4FB4-A9C0-619F89B9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9A88-08C6-4C76-BBBA-365BE81F3979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D7BE-4FC0-4E1B-9AC4-2E216B99904F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215B-DDDD-4C0C-8280-F6A10C6A8A86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303B-9253-43F9-8359-723B89626CAF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E144-FFB5-492D-810D-E7B9BCD617A0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7363-9E5B-4CCB-97ED-DE3494F5ABBD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E1DB-E3E2-470B-8E6F-D17B950B6977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7E74-9EF7-40A4-B2CE-DE5AFBE9403B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DA20-DCA0-4D51-A13E-89F482D7CB3F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886-31B0-4125-8E3E-F9D8824E66EF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19C4-5B3A-4F9F-AD11-9B4CC872F49B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CECS550 -  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C25B-35A5-4716-9E38-3AB6C7FD309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CECS550 -  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1836-2319-4984-8E9D-D871E67DD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988" y="267235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Arjang Fahim Ph.D.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Department of Computer Engineering and Science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California State University Long Beach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CECS 451, Summer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7" y="4571502"/>
            <a:ext cx="1989085" cy="19343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008766-F00A-4592-85E5-2CB5F4F8ED3A}"/>
              </a:ext>
            </a:extLst>
          </p:cNvPr>
          <p:cNvSpPr/>
          <p:nvPr/>
        </p:nvSpPr>
        <p:spPr>
          <a:xfrm>
            <a:off x="2471081" y="888667"/>
            <a:ext cx="74158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1122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F665B1-5582-4BF7-86EF-0C21104AD583}"/>
              </a:ext>
            </a:extLst>
          </p:cNvPr>
          <p:cNvSpPr txBox="1"/>
          <p:nvPr/>
        </p:nvSpPr>
        <p:spPr>
          <a:xfrm>
            <a:off x="0" y="-11151"/>
            <a:ext cx="12192000" cy="430887"/>
          </a:xfrm>
          <a:prstGeom prst="rect">
            <a:avLst/>
          </a:prstGeom>
          <a:solidFill>
            <a:srgbClr val="F9A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 SemiCondensed" panose="020B0502040204020203" pitchFamily="34" charset="0"/>
              </a:rPr>
              <a:t>Some notes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CF95A312-EDAD-4785-BB9A-B02BD18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45" y="6356349"/>
            <a:ext cx="2743200" cy="365125"/>
          </a:xfrm>
        </p:spPr>
        <p:txBody>
          <a:bodyPr/>
          <a:lstStyle/>
          <a:p>
            <a:fld id="{4C7D1836-2319-4984-8E9D-D871E67DDA95}" type="slidenum">
              <a:rPr lang="en-US" b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2</a:t>
            </a:fld>
            <a:endParaRPr lang="en-US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6B87B1FD-BCC0-4B01-A0F2-92048B45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CECS451 -  Artificial Intelligence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6719E04-BB3A-4744-A6FD-F36A4994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28" y="554051"/>
            <a:ext cx="8690775" cy="580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F665B1-5582-4BF7-86EF-0C21104AD583}"/>
              </a:ext>
            </a:extLst>
          </p:cNvPr>
          <p:cNvSpPr txBox="1"/>
          <p:nvPr/>
        </p:nvSpPr>
        <p:spPr>
          <a:xfrm>
            <a:off x="0" y="-11151"/>
            <a:ext cx="12192000" cy="430887"/>
          </a:xfrm>
          <a:prstGeom prst="rect">
            <a:avLst/>
          </a:prstGeom>
          <a:solidFill>
            <a:srgbClr val="F9A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 SemiCondensed" panose="020B0502040204020203" pitchFamily="34" charset="0"/>
              </a:rPr>
              <a:t>Some notes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CF95A312-EDAD-4785-BB9A-B02BD18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45" y="6356349"/>
            <a:ext cx="2743200" cy="365125"/>
          </a:xfrm>
        </p:spPr>
        <p:txBody>
          <a:bodyPr/>
          <a:lstStyle/>
          <a:p>
            <a:fld id="{4C7D1836-2319-4984-8E9D-D871E67DDA95}" type="slidenum">
              <a:rPr lang="en-US" b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3</a:t>
            </a:fld>
            <a:endParaRPr lang="en-US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6B87B1FD-BCC0-4B01-A0F2-92048B45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CECS451 -  Artificial Intelligence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68C50-BCF2-4253-87EF-6F0206CA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03" y="587692"/>
            <a:ext cx="106394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F665B1-5582-4BF7-86EF-0C21104AD583}"/>
              </a:ext>
            </a:extLst>
          </p:cNvPr>
          <p:cNvSpPr txBox="1"/>
          <p:nvPr/>
        </p:nvSpPr>
        <p:spPr>
          <a:xfrm>
            <a:off x="0" y="-11151"/>
            <a:ext cx="12192000" cy="430887"/>
          </a:xfrm>
          <a:prstGeom prst="rect">
            <a:avLst/>
          </a:prstGeom>
          <a:solidFill>
            <a:srgbClr val="F9A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 SemiCondensed" panose="020B0502040204020203" pitchFamily="34" charset="0"/>
              </a:rPr>
              <a:t>Some notes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CF95A312-EDAD-4785-BB9A-B02BD18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45" y="6356349"/>
            <a:ext cx="2743200" cy="365125"/>
          </a:xfrm>
        </p:spPr>
        <p:txBody>
          <a:bodyPr/>
          <a:lstStyle/>
          <a:p>
            <a:fld id="{4C7D1836-2319-4984-8E9D-D871E67DDA95}" type="slidenum">
              <a:rPr lang="en-US" b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4</a:t>
            </a:fld>
            <a:endParaRPr lang="en-US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6B87B1FD-BCC0-4B01-A0F2-92048B45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CECS451 - 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FBF27-6970-42D6-8257-A6F4D45E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8" y="646763"/>
            <a:ext cx="8958263" cy="54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8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F665B1-5582-4BF7-86EF-0C21104AD583}"/>
              </a:ext>
            </a:extLst>
          </p:cNvPr>
          <p:cNvSpPr txBox="1"/>
          <p:nvPr/>
        </p:nvSpPr>
        <p:spPr>
          <a:xfrm>
            <a:off x="0" y="-11151"/>
            <a:ext cx="12192000" cy="430887"/>
          </a:xfrm>
          <a:prstGeom prst="rect">
            <a:avLst/>
          </a:prstGeom>
          <a:solidFill>
            <a:srgbClr val="F9A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 SemiCondensed" panose="020B0502040204020203" pitchFamily="34" charset="0"/>
              </a:rPr>
              <a:t>Some notes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CF95A312-EDAD-4785-BB9A-B02BD18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45" y="6356349"/>
            <a:ext cx="2743200" cy="365125"/>
          </a:xfrm>
        </p:spPr>
        <p:txBody>
          <a:bodyPr/>
          <a:lstStyle/>
          <a:p>
            <a:fld id="{4C7D1836-2319-4984-8E9D-D871E67DDA95}" type="slidenum">
              <a:rPr lang="en-US" b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5</a:t>
            </a:fld>
            <a:endParaRPr lang="en-US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6B87B1FD-BCC0-4B01-A0F2-92048B45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CECS451 -  Artificial Intelligence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3CDAC-0717-4D10-AD43-D425AB9DF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03" y="889294"/>
            <a:ext cx="8399691" cy="52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F665B1-5582-4BF7-86EF-0C21104AD583}"/>
              </a:ext>
            </a:extLst>
          </p:cNvPr>
          <p:cNvSpPr txBox="1"/>
          <p:nvPr/>
        </p:nvSpPr>
        <p:spPr>
          <a:xfrm>
            <a:off x="0" y="-11151"/>
            <a:ext cx="12192000" cy="430887"/>
          </a:xfrm>
          <a:prstGeom prst="rect">
            <a:avLst/>
          </a:prstGeom>
          <a:solidFill>
            <a:srgbClr val="F9A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 SemiCondensed" panose="020B0502040204020203" pitchFamily="34" charset="0"/>
              </a:rPr>
              <a:t>Some notes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CF95A312-EDAD-4785-BB9A-B02BD18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45" y="6356349"/>
            <a:ext cx="2743200" cy="365125"/>
          </a:xfrm>
        </p:spPr>
        <p:txBody>
          <a:bodyPr/>
          <a:lstStyle/>
          <a:p>
            <a:fld id="{4C7D1836-2319-4984-8E9D-D871E67DDA95}" type="slidenum">
              <a:rPr lang="en-US" b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6</a:t>
            </a:fld>
            <a:endParaRPr lang="en-US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6B87B1FD-BCC0-4B01-A0F2-92048B45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CECS451 - 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670AA-B391-4F30-8183-E4FD4CB8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25" y="798131"/>
            <a:ext cx="8563473" cy="53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F665B1-5582-4BF7-86EF-0C21104AD583}"/>
              </a:ext>
            </a:extLst>
          </p:cNvPr>
          <p:cNvSpPr txBox="1"/>
          <p:nvPr/>
        </p:nvSpPr>
        <p:spPr>
          <a:xfrm>
            <a:off x="0" y="-11151"/>
            <a:ext cx="12192000" cy="430887"/>
          </a:xfrm>
          <a:prstGeom prst="rect">
            <a:avLst/>
          </a:prstGeom>
          <a:solidFill>
            <a:srgbClr val="F9A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 SemiCondensed" panose="020B0502040204020203" pitchFamily="34" charset="0"/>
              </a:rPr>
              <a:t>Some notes – Forward Checking Algorithm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CF95A312-EDAD-4785-BB9A-B02BD18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45" y="6356349"/>
            <a:ext cx="2743200" cy="365125"/>
          </a:xfrm>
        </p:spPr>
        <p:txBody>
          <a:bodyPr/>
          <a:lstStyle/>
          <a:p>
            <a:fld id="{4C7D1836-2319-4984-8E9D-D871E67DDA95}" type="slidenum">
              <a:rPr lang="en-US" b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7</a:t>
            </a:fld>
            <a:endParaRPr lang="en-US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6B87B1FD-BCC0-4B01-A0F2-92048B45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CECS451 -  Artificial Intelligence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050B9-93A6-41DF-AA60-7900B546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46" y="606716"/>
            <a:ext cx="9053720" cy="57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0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4F665B1-5582-4BF7-86EF-0C21104AD583}"/>
              </a:ext>
            </a:extLst>
          </p:cNvPr>
          <p:cNvSpPr txBox="1"/>
          <p:nvPr/>
        </p:nvSpPr>
        <p:spPr>
          <a:xfrm>
            <a:off x="0" y="-11151"/>
            <a:ext cx="12192000" cy="430887"/>
          </a:xfrm>
          <a:prstGeom prst="rect">
            <a:avLst/>
          </a:prstGeom>
          <a:solidFill>
            <a:srgbClr val="F9A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 SemiCondensed" panose="020B0502040204020203" pitchFamily="34" charset="0"/>
              </a:rPr>
              <a:t>Some notes – Forward Checking Algorithm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CF95A312-EDAD-4785-BB9A-B02BD18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45" y="6356349"/>
            <a:ext cx="2743200" cy="365125"/>
          </a:xfrm>
        </p:spPr>
        <p:txBody>
          <a:bodyPr/>
          <a:lstStyle/>
          <a:p>
            <a:fld id="{4C7D1836-2319-4984-8E9D-D871E67DDA95}" type="slidenum">
              <a:rPr lang="en-US" b="1" smtClean="0">
                <a:solidFill>
                  <a:schemeClr val="tx1"/>
                </a:solidFill>
                <a:latin typeface="Bahnschrift SemiCondensed" panose="020B0502040204020203" pitchFamily="34" charset="0"/>
              </a:rPr>
              <a:t>8</a:t>
            </a:fld>
            <a:endParaRPr lang="en-US" b="1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6B87B1FD-BCC0-4B01-A0F2-92048B45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CECS451 - 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ECD67-DAC9-4ACA-821E-53F8003A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96" y="634925"/>
            <a:ext cx="9552889" cy="57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18355</TotalTime>
  <Words>88</Words>
  <Application>Microsoft Office PowerPoint</Application>
  <PresentationFormat>Widescreen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326 – Operating Systems Introduction</dc:title>
  <dc:creator>Arjang</dc:creator>
  <cp:lastModifiedBy>Arjang Fahim</cp:lastModifiedBy>
  <cp:revision>467</cp:revision>
  <dcterms:created xsi:type="dcterms:W3CDTF">2019-01-16T18:19:37Z</dcterms:created>
  <dcterms:modified xsi:type="dcterms:W3CDTF">2020-07-23T06:30:10Z</dcterms:modified>
</cp:coreProperties>
</file>