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Wiggins" userId="8eac81e412118a53" providerId="LiveId" clId="{3A266AF6-5F24-40C5-9A46-D71C2AFBD498}"/>
    <pc:docChg chg="undo custSel modSld">
      <pc:chgData name="Devin Wiggins" userId="8eac81e412118a53" providerId="LiveId" clId="{3A266AF6-5F24-40C5-9A46-D71C2AFBD498}" dt="2020-10-15T14:40:34.263" v="626" actId="1076"/>
      <pc:docMkLst>
        <pc:docMk/>
      </pc:docMkLst>
      <pc:sldChg chg="addSp modSp mod">
        <pc:chgData name="Devin Wiggins" userId="8eac81e412118a53" providerId="LiveId" clId="{3A266AF6-5F24-40C5-9A46-D71C2AFBD498}" dt="2020-10-15T14:40:34.263" v="626" actId="1076"/>
        <pc:sldMkLst>
          <pc:docMk/>
          <pc:sldMk cId="1319854142" sldId="260"/>
        </pc:sldMkLst>
        <pc:spChg chg="mod">
          <ac:chgData name="Devin Wiggins" userId="8eac81e412118a53" providerId="LiveId" clId="{3A266AF6-5F24-40C5-9A46-D71C2AFBD498}" dt="2020-10-15T14:40:16.721" v="621" actId="20577"/>
          <ac:spMkLst>
            <pc:docMk/>
            <pc:sldMk cId="1319854142" sldId="260"/>
            <ac:spMk id="3" creationId="{0C926BCD-E770-455D-9DAA-4B1E7EFB9CA3}"/>
          </ac:spMkLst>
        </pc:spChg>
        <pc:picChg chg="mod">
          <ac:chgData name="Devin Wiggins" userId="8eac81e412118a53" providerId="LiveId" clId="{3A266AF6-5F24-40C5-9A46-D71C2AFBD498}" dt="2020-10-15T14:39:58.266" v="549" actId="1076"/>
          <ac:picMkLst>
            <pc:docMk/>
            <pc:sldMk cId="1319854142" sldId="260"/>
            <ac:picMk id="7" creationId="{71373FA0-FAB2-4A9A-B962-9D805011E7F4}"/>
          </ac:picMkLst>
        </pc:picChg>
        <pc:picChg chg="add mod">
          <ac:chgData name="Devin Wiggins" userId="8eac81e412118a53" providerId="LiveId" clId="{3A266AF6-5F24-40C5-9A46-D71C2AFBD498}" dt="2020-10-15T14:40:34.263" v="626" actId="1076"/>
          <ac:picMkLst>
            <pc:docMk/>
            <pc:sldMk cId="1319854142" sldId="260"/>
            <ac:picMk id="9" creationId="{3702C9D1-0F19-46E8-8C0E-B7C4FF24D04F}"/>
          </ac:picMkLst>
        </pc:picChg>
      </pc:sldChg>
      <pc:sldChg chg="addSp modSp mod">
        <pc:chgData name="Devin Wiggins" userId="8eac81e412118a53" providerId="LiveId" clId="{3A266AF6-5F24-40C5-9A46-D71C2AFBD498}" dt="2020-10-15T14:38:17.068" v="397" actId="1076"/>
        <pc:sldMkLst>
          <pc:docMk/>
          <pc:sldMk cId="2110639701" sldId="262"/>
        </pc:sldMkLst>
        <pc:spChg chg="mod">
          <ac:chgData name="Devin Wiggins" userId="8eac81e412118a53" providerId="LiveId" clId="{3A266AF6-5F24-40C5-9A46-D71C2AFBD498}" dt="2020-10-15T14:35:16.685" v="8" actId="20577"/>
          <ac:spMkLst>
            <pc:docMk/>
            <pc:sldMk cId="2110639701" sldId="262"/>
            <ac:spMk id="2" creationId="{B3C6566D-40F4-4FC0-987D-ACCB56573593}"/>
          </ac:spMkLst>
        </pc:spChg>
        <pc:spChg chg="mod">
          <ac:chgData name="Devin Wiggins" userId="8eac81e412118a53" providerId="LiveId" clId="{3A266AF6-5F24-40C5-9A46-D71C2AFBD498}" dt="2020-10-15T14:37:59.055" v="393" actId="20577"/>
          <ac:spMkLst>
            <pc:docMk/>
            <pc:sldMk cId="2110639701" sldId="262"/>
            <ac:spMk id="3" creationId="{75D5E755-35C8-44B1-ACBD-CDB69CE32761}"/>
          </ac:spMkLst>
        </pc:spChg>
        <pc:picChg chg="add mod">
          <ac:chgData name="Devin Wiggins" userId="8eac81e412118a53" providerId="LiveId" clId="{3A266AF6-5F24-40C5-9A46-D71C2AFBD498}" dt="2020-10-15T14:36:09.741" v="114" actId="1076"/>
          <ac:picMkLst>
            <pc:docMk/>
            <pc:sldMk cId="2110639701" sldId="262"/>
            <ac:picMk id="5" creationId="{B8016944-4A1E-485A-AA31-282933213BB0}"/>
          </ac:picMkLst>
        </pc:picChg>
        <pc:picChg chg="add mod">
          <ac:chgData name="Devin Wiggins" userId="8eac81e412118a53" providerId="LiveId" clId="{3A266AF6-5F24-40C5-9A46-D71C2AFBD498}" dt="2020-10-15T14:38:17.068" v="397" actId="1076"/>
          <ac:picMkLst>
            <pc:docMk/>
            <pc:sldMk cId="2110639701" sldId="262"/>
            <ac:picMk id="7" creationId="{5A6BD730-F6F8-4A8B-852E-C9D0C3D2ED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cleaner.com/defragg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A8D1-0D63-4EFD-B425-87F496B2A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Defragment your hard drive with </a:t>
            </a:r>
            <a:r>
              <a:rPr lang="en-US" dirty="0" err="1"/>
              <a:t>Defraggler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F5C7-1D1F-4598-8156-DA9BE37D0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7B72-BC5C-4D39-86F2-B2F56E7A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Defraggler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1007-C087-4109-80F2-498E9DE4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Go to this link: </a:t>
            </a:r>
            <a:r>
              <a:rPr lang="en-US" dirty="0">
                <a:hlinkClick r:id="rId2"/>
              </a:rPr>
              <a:t>https://www.ccleaner.com/defraggler</a:t>
            </a:r>
            <a:endParaRPr lang="en-US" dirty="0"/>
          </a:p>
          <a:p>
            <a:pPr lvl="1"/>
            <a:r>
              <a:rPr lang="en-US" dirty="0"/>
              <a:t>Scroll down to the </a:t>
            </a:r>
            <a:r>
              <a:rPr lang="en-US" dirty="0" err="1"/>
              <a:t>Defraggler</a:t>
            </a:r>
            <a:r>
              <a:rPr lang="en-US" dirty="0"/>
              <a:t> downloads, and select “Free Download”</a:t>
            </a:r>
          </a:p>
          <a:p>
            <a:pPr lvl="1"/>
            <a:r>
              <a:rPr lang="en-US" dirty="0"/>
              <a:t>Then on the new page select the “Download” button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Install and open the Setup File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07643-46A6-4966-83D8-541E3757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177" y="1845734"/>
            <a:ext cx="1716503" cy="3795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09793-7342-411B-9B95-E54817DB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819315"/>
            <a:ext cx="1886213" cy="60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5B49B-25A0-4EE6-8F74-4807D25A3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936465"/>
            <a:ext cx="2665384" cy="14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8132-4759-409F-84E4-98AE4762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Defraggler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2B5C-CE68-406B-B872-532BB2C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Go through the </a:t>
            </a:r>
            <a:r>
              <a:rPr lang="en-US" dirty="0" err="1"/>
              <a:t>Defraggler</a:t>
            </a:r>
            <a:r>
              <a:rPr lang="en-US" dirty="0"/>
              <a:t> setup by clicking “Install” on the newly opened app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Allow the installer to run, then reboot your computer when prompted (Make sure to save all your documents!), however you can opt to reboot later if you want.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D841F-B34C-47B1-BB28-989B47F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0440"/>
            <a:ext cx="2433071" cy="14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285A-387D-430D-8045-FD9E848D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Defraggler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A725-C017-4868-964F-5C8BD53B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rebooting your computer, go to the Windows search bar and type “</a:t>
            </a:r>
            <a:r>
              <a:rPr lang="en-US" dirty="0" err="1"/>
              <a:t>Defraggler</a:t>
            </a:r>
            <a:r>
              <a:rPr lang="en-US" dirty="0"/>
              <a:t>,” when it pops up, open the program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6BB5F-2AE1-43F4-8332-20CF58FA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3852"/>
            <a:ext cx="3502372" cy="15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3DD-205C-4D2F-908B-A4933BE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your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6BCD-E770-455D-9DAA-4B1E7EFB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opening </a:t>
            </a:r>
            <a:r>
              <a:rPr lang="en-US" dirty="0" err="1"/>
              <a:t>Defraggler</a:t>
            </a:r>
            <a:r>
              <a:rPr lang="en-US" dirty="0"/>
              <a:t>, select the drive you want to analyze in the top left, typically do the drive you use the most. If you only have one drive then you can ignore this.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Next, click the benchmark drive or the analyze button, either will work.</a:t>
            </a:r>
          </a:p>
          <a:p>
            <a:pPr lvl="1"/>
            <a:r>
              <a:rPr lang="en-US" dirty="0"/>
              <a:t>Allow the analyzer to run for a few moments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Side note: if your drive is an Solid State Drive (SSD), then you should not defragment it.</a:t>
            </a:r>
          </a:p>
          <a:p>
            <a:pPr lvl="1"/>
            <a:r>
              <a:rPr lang="en-US" dirty="0"/>
              <a:t>You can see your drive type under Media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1121-1A9B-4424-9ED0-202803D8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3603"/>
            <a:ext cx="2786657" cy="84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73FA0-FAB2-4A9A-B962-9D805011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55" y="2271115"/>
            <a:ext cx="2039119" cy="1991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2C9D1-0F19-46E8-8C0E-B7C4FF24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122" y="4709144"/>
            <a:ext cx="2169435" cy="5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1C1C-AE2E-4C4D-8F7C-C7A3B760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defragmenter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288-4EDC-4947-9791-3BBB1894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your drive has been analyzed, you will receive results based on your drives health and fragmentation</a:t>
            </a:r>
          </a:p>
          <a:p>
            <a:pPr lvl="1"/>
            <a:r>
              <a:rPr lang="en-US" dirty="0"/>
              <a:t>Next, you can click the Defrag button and the defragmenter will run.</a:t>
            </a:r>
          </a:p>
          <a:p>
            <a:pPr marL="201168" lvl="1" indent="0">
              <a:buNone/>
            </a:pPr>
            <a:r>
              <a:rPr lang="en-US" dirty="0"/>
              <a:t>			</a:t>
            </a:r>
          </a:p>
          <a:p>
            <a:pPr marL="201168" lvl="1" indent="0">
              <a:buNone/>
            </a:pPr>
            <a:r>
              <a:rPr lang="en-US" dirty="0"/>
              <a:t>			Depending on how much fragmentation you have, this may take a while.</a:t>
            </a:r>
          </a:p>
          <a:p>
            <a:pPr marL="201168" lvl="1" indent="0">
              <a:buNone/>
            </a:pPr>
            <a:r>
              <a:rPr lang="en-US" dirty="0"/>
              <a:t>			I recommend that if you have more than 10% fragmentation,</a:t>
            </a:r>
          </a:p>
          <a:p>
            <a:pPr marL="201168" lvl="1" indent="0">
              <a:buNone/>
            </a:pPr>
            <a:r>
              <a:rPr lang="en-US" dirty="0"/>
              <a:t>			you should allow this to run during the night or the weekend.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7EC0-4F4E-468E-8887-6062E1F8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22625"/>
            <a:ext cx="2564640" cy="25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566D-40F4-4FC0-987D-ACCB565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E755-35C8-44B1-ACBD-CDB69CE3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Once you are finished, you can see the current state of your drive in the status area.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now repeat the analyze and defragmenting process for any other hard drives you may use. </a:t>
            </a:r>
          </a:p>
          <a:p>
            <a:pPr lvl="1"/>
            <a:r>
              <a:rPr lang="en-US" dirty="0"/>
              <a:t>If your main drive is a Solid State Drive (SSD), then you should not defragment it.</a:t>
            </a:r>
          </a:p>
          <a:p>
            <a:pPr lvl="1"/>
            <a:r>
              <a:rPr lang="en-US" dirty="0"/>
              <a:t>You can see your drive type under Media Type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16944-4A1E-485A-AA31-28293321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6804"/>
            <a:ext cx="2635466" cy="2171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BD730-F6F8-4A8B-852E-C9D0C3D2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23" y="5153059"/>
            <a:ext cx="2302600" cy="6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373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Defragment your hard drive with Defraggler</vt:lpstr>
      <vt:lpstr>Download Defraggler</vt:lpstr>
      <vt:lpstr>Install Defraggler</vt:lpstr>
      <vt:lpstr>Open Defraggler</vt:lpstr>
      <vt:lpstr>Analyze your drive</vt:lpstr>
      <vt:lpstr>Run the defragmenter</vt:lpstr>
      <vt:lpstr>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Defragment your hard drive with Defraggler</dc:title>
  <dc:creator>Devin Wiggins</dc:creator>
  <cp:lastModifiedBy>Devin Wiggins</cp:lastModifiedBy>
  <cp:revision>5</cp:revision>
  <dcterms:created xsi:type="dcterms:W3CDTF">2020-10-15T13:10:53Z</dcterms:created>
  <dcterms:modified xsi:type="dcterms:W3CDTF">2020-10-15T14:40:35Z</dcterms:modified>
</cp:coreProperties>
</file>