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in Wiggins" userId="8eac81e412118a53" providerId="LiveId" clId="{66CB6CC6-444F-4F60-8932-884166B6D74C}"/>
    <pc:docChg chg="modSld">
      <pc:chgData name="Devin Wiggins" userId="8eac81e412118a53" providerId="LiveId" clId="{66CB6CC6-444F-4F60-8932-884166B6D74C}" dt="2020-10-15T13:09:00.330" v="394" actId="20577"/>
      <pc:docMkLst>
        <pc:docMk/>
      </pc:docMkLst>
      <pc:sldChg chg="modSp mod">
        <pc:chgData name="Devin Wiggins" userId="8eac81e412118a53" providerId="LiveId" clId="{66CB6CC6-444F-4F60-8932-884166B6D74C}" dt="2020-10-15T13:09:00.330" v="394" actId="20577"/>
        <pc:sldMkLst>
          <pc:docMk/>
          <pc:sldMk cId="3746627859" sldId="259"/>
        </pc:sldMkLst>
        <pc:spChg chg="mod">
          <ac:chgData name="Devin Wiggins" userId="8eac81e412118a53" providerId="LiveId" clId="{66CB6CC6-444F-4F60-8932-884166B6D74C}" dt="2020-10-15T13:09:00.330" v="394" actId="20577"/>
          <ac:spMkLst>
            <pc:docMk/>
            <pc:sldMk cId="3746627859" sldId="259"/>
            <ac:spMk id="3" creationId="{FEAB6F0F-7763-479A-9725-C22EAC8FD4F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7D7DE-61AE-4BC6-A87E-9454F8FD646E}"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AAA0FC-AF95-454C-A4E6-937690C7EEE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10/15/2020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10/15/2020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10/15/2020</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10/15/2020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C215-89D7-48E2-8E23-106249C512E2}"/>
              </a:ext>
            </a:extLst>
          </p:cNvPr>
          <p:cNvSpPr>
            <a:spLocks noGrp="1"/>
          </p:cNvSpPr>
          <p:nvPr>
            <p:ph type="ctrTitle"/>
          </p:nvPr>
        </p:nvSpPr>
        <p:spPr/>
        <p:txBody>
          <a:bodyPr/>
          <a:lstStyle/>
          <a:p>
            <a:r>
              <a:rPr lang="en-US" dirty="0"/>
              <a:t>Defragment your hard drive with Windows</a:t>
            </a:r>
          </a:p>
        </p:txBody>
      </p:sp>
      <p:sp>
        <p:nvSpPr>
          <p:cNvPr id="3" name="Subtitle 2">
            <a:extLst>
              <a:ext uri="{FF2B5EF4-FFF2-40B4-BE49-F238E27FC236}">
                <a16:creationId xmlns:a16="http://schemas.microsoft.com/office/drawing/2014/main" id="{2250A047-FC54-4E4E-81AA-4F5F380EC5F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7875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0D20-4B21-4939-8C15-052D650C6BFD}"/>
              </a:ext>
            </a:extLst>
          </p:cNvPr>
          <p:cNvSpPr>
            <a:spLocks noGrp="1"/>
          </p:cNvSpPr>
          <p:nvPr>
            <p:ph type="title"/>
          </p:nvPr>
        </p:nvSpPr>
        <p:spPr/>
        <p:txBody>
          <a:bodyPr/>
          <a:lstStyle/>
          <a:p>
            <a:r>
              <a:rPr lang="en-US" dirty="0"/>
              <a:t>Open the defragmenter</a:t>
            </a:r>
          </a:p>
        </p:txBody>
      </p:sp>
      <p:sp>
        <p:nvSpPr>
          <p:cNvPr id="3" name="Content Placeholder 2">
            <a:extLst>
              <a:ext uri="{FF2B5EF4-FFF2-40B4-BE49-F238E27FC236}">
                <a16:creationId xmlns:a16="http://schemas.microsoft.com/office/drawing/2014/main" id="{19ACE12C-F891-4DB2-B37E-BB3CDDB7A2F8}"/>
              </a:ext>
            </a:extLst>
          </p:cNvPr>
          <p:cNvSpPr>
            <a:spLocks noGrp="1"/>
          </p:cNvSpPr>
          <p:nvPr>
            <p:ph idx="1"/>
          </p:nvPr>
        </p:nvSpPr>
        <p:spPr/>
        <p:txBody>
          <a:bodyPr/>
          <a:lstStyle/>
          <a:p>
            <a:pPr lvl="1"/>
            <a:r>
              <a:rPr lang="en-US" dirty="0"/>
              <a:t>Go down to the Windows search bar and type: “defragment,” open the option that says “Defragment and Optimize Drive”</a:t>
            </a:r>
          </a:p>
          <a:p>
            <a:pPr lvl="1"/>
            <a:endParaRPr lang="en-US" dirty="0"/>
          </a:p>
        </p:txBody>
      </p:sp>
      <p:pic>
        <p:nvPicPr>
          <p:cNvPr id="5" name="Picture 4">
            <a:extLst>
              <a:ext uri="{FF2B5EF4-FFF2-40B4-BE49-F238E27FC236}">
                <a16:creationId xmlns:a16="http://schemas.microsoft.com/office/drawing/2014/main" id="{2DA8FA07-0935-454B-BFFC-62DB711C14D0}"/>
              </a:ext>
            </a:extLst>
          </p:cNvPr>
          <p:cNvPicPr>
            <a:picLocks noChangeAspect="1"/>
          </p:cNvPicPr>
          <p:nvPr/>
        </p:nvPicPr>
        <p:blipFill>
          <a:blip r:embed="rId2"/>
          <a:stretch>
            <a:fillRect/>
          </a:stretch>
        </p:blipFill>
        <p:spPr>
          <a:xfrm>
            <a:off x="862454" y="2382295"/>
            <a:ext cx="4366494" cy="2093410"/>
          </a:xfrm>
          <a:prstGeom prst="rect">
            <a:avLst/>
          </a:prstGeom>
        </p:spPr>
      </p:pic>
    </p:spTree>
    <p:extLst>
      <p:ext uri="{BB962C8B-B14F-4D97-AF65-F5344CB8AC3E}">
        <p14:creationId xmlns:p14="http://schemas.microsoft.com/office/powerpoint/2010/main" val="84079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4D51-5AB1-4C3B-B533-670776B82052}"/>
              </a:ext>
            </a:extLst>
          </p:cNvPr>
          <p:cNvSpPr>
            <a:spLocks noGrp="1"/>
          </p:cNvSpPr>
          <p:nvPr>
            <p:ph type="title"/>
          </p:nvPr>
        </p:nvSpPr>
        <p:spPr/>
        <p:txBody>
          <a:bodyPr/>
          <a:lstStyle/>
          <a:p>
            <a:r>
              <a:rPr lang="en-US" dirty="0"/>
              <a:t>Analyze your drive</a:t>
            </a:r>
          </a:p>
        </p:txBody>
      </p:sp>
      <p:sp>
        <p:nvSpPr>
          <p:cNvPr id="3" name="Content Placeholder 2">
            <a:extLst>
              <a:ext uri="{FF2B5EF4-FFF2-40B4-BE49-F238E27FC236}">
                <a16:creationId xmlns:a16="http://schemas.microsoft.com/office/drawing/2014/main" id="{0F49406B-B822-41B4-B672-A1EEDDCBC41A}"/>
              </a:ext>
            </a:extLst>
          </p:cNvPr>
          <p:cNvSpPr>
            <a:spLocks noGrp="1"/>
          </p:cNvSpPr>
          <p:nvPr>
            <p:ph idx="1"/>
          </p:nvPr>
        </p:nvSpPr>
        <p:spPr/>
        <p:txBody>
          <a:bodyPr/>
          <a:lstStyle/>
          <a:p>
            <a:pPr lvl="1"/>
            <a:r>
              <a:rPr lang="en-US" dirty="0"/>
              <a:t>Click the drive that you use the most. If there is more than one that is, some computers only have one</a:t>
            </a:r>
          </a:p>
          <a:p>
            <a:pPr lvl="1"/>
            <a:r>
              <a:rPr lang="en-US" dirty="0"/>
              <a:t>After selecting your drive, click the “Analyze” button, and wait for the drive to be analyzed.</a:t>
            </a:r>
          </a:p>
          <a:p>
            <a:pPr lvl="1"/>
            <a:endParaRPr lang="en-US" dirty="0"/>
          </a:p>
        </p:txBody>
      </p:sp>
      <p:pic>
        <p:nvPicPr>
          <p:cNvPr id="5" name="Picture 4">
            <a:extLst>
              <a:ext uri="{FF2B5EF4-FFF2-40B4-BE49-F238E27FC236}">
                <a16:creationId xmlns:a16="http://schemas.microsoft.com/office/drawing/2014/main" id="{F7A5B05C-7C34-47F0-A382-97B4AA28F596}"/>
              </a:ext>
            </a:extLst>
          </p:cNvPr>
          <p:cNvPicPr>
            <a:picLocks noChangeAspect="1"/>
          </p:cNvPicPr>
          <p:nvPr/>
        </p:nvPicPr>
        <p:blipFill>
          <a:blip r:embed="rId2"/>
          <a:stretch>
            <a:fillRect/>
          </a:stretch>
        </p:blipFill>
        <p:spPr>
          <a:xfrm>
            <a:off x="1097280" y="2520923"/>
            <a:ext cx="3426521" cy="2878804"/>
          </a:xfrm>
          <a:prstGeom prst="rect">
            <a:avLst/>
          </a:prstGeom>
        </p:spPr>
      </p:pic>
    </p:spTree>
    <p:extLst>
      <p:ext uri="{BB962C8B-B14F-4D97-AF65-F5344CB8AC3E}">
        <p14:creationId xmlns:p14="http://schemas.microsoft.com/office/powerpoint/2010/main" val="3434796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9430-99E8-40E0-B055-76AFF1AC1C24}"/>
              </a:ext>
            </a:extLst>
          </p:cNvPr>
          <p:cNvSpPr>
            <a:spLocks noGrp="1"/>
          </p:cNvSpPr>
          <p:nvPr>
            <p:ph type="title"/>
          </p:nvPr>
        </p:nvSpPr>
        <p:spPr/>
        <p:txBody>
          <a:bodyPr/>
          <a:lstStyle/>
          <a:p>
            <a:r>
              <a:rPr lang="en-US" dirty="0"/>
              <a:t>Run the defragmenter</a:t>
            </a:r>
          </a:p>
        </p:txBody>
      </p:sp>
      <p:sp>
        <p:nvSpPr>
          <p:cNvPr id="3" name="Content Placeholder 2">
            <a:extLst>
              <a:ext uri="{FF2B5EF4-FFF2-40B4-BE49-F238E27FC236}">
                <a16:creationId xmlns:a16="http://schemas.microsoft.com/office/drawing/2014/main" id="{FEAB6F0F-7763-479A-9725-C22EAC8FD4FB}"/>
              </a:ext>
            </a:extLst>
          </p:cNvPr>
          <p:cNvSpPr>
            <a:spLocks noGrp="1"/>
          </p:cNvSpPr>
          <p:nvPr>
            <p:ph idx="1"/>
          </p:nvPr>
        </p:nvSpPr>
        <p:spPr/>
        <p:txBody>
          <a:bodyPr/>
          <a:lstStyle/>
          <a:p>
            <a:pPr lvl="1"/>
            <a:r>
              <a:rPr lang="en-US" dirty="0"/>
              <a:t>After your drive has been analyzed, it will give you a percentage on how fragmented it is. </a:t>
            </a:r>
          </a:p>
          <a:p>
            <a:pPr lvl="1"/>
            <a:r>
              <a:rPr lang="en-US" dirty="0"/>
              <a:t>If the number is 0, great! Ordinarily you won’t need to optimize it at 0%, but we will do it just in case.</a:t>
            </a:r>
          </a:p>
          <a:p>
            <a:pPr lvl="1"/>
            <a:r>
              <a:rPr lang="en-US" dirty="0"/>
              <a:t>Now, click the “Optimize” button and allow that to run. Depending on how fragmented the drive is, this process may be quick or long. </a:t>
            </a:r>
          </a:p>
          <a:p>
            <a:pPr marL="201168" lvl="1" indent="0">
              <a:buNone/>
            </a:pPr>
            <a:r>
              <a:rPr lang="en-US" dirty="0"/>
              <a:t>				After this is done, repeat for any other drives you may have. 					However, some drives cannot be optimized, so they should be left 					alone. These drives are called Solid State Drives (SSDs for short).</a:t>
            </a:r>
          </a:p>
          <a:p>
            <a:pPr marL="201168" lvl="1" indent="0">
              <a:buNone/>
            </a:pPr>
            <a:r>
              <a:rPr lang="en-US" dirty="0"/>
              <a:t>				You can see your drive type under the Media </a:t>
            </a:r>
            <a:r>
              <a:rPr lang="en-US"/>
              <a:t>Type column.</a:t>
            </a:r>
            <a:endParaRPr lang="en-US" dirty="0"/>
          </a:p>
        </p:txBody>
      </p:sp>
      <p:pic>
        <p:nvPicPr>
          <p:cNvPr id="5" name="Picture 4">
            <a:extLst>
              <a:ext uri="{FF2B5EF4-FFF2-40B4-BE49-F238E27FC236}">
                <a16:creationId xmlns:a16="http://schemas.microsoft.com/office/drawing/2014/main" id="{5DE05C8A-2E6E-4328-9189-3157289889EC}"/>
              </a:ext>
            </a:extLst>
          </p:cNvPr>
          <p:cNvPicPr>
            <a:picLocks noChangeAspect="1"/>
          </p:cNvPicPr>
          <p:nvPr/>
        </p:nvPicPr>
        <p:blipFill>
          <a:blip r:embed="rId2"/>
          <a:stretch>
            <a:fillRect/>
          </a:stretch>
        </p:blipFill>
        <p:spPr>
          <a:xfrm>
            <a:off x="1097280" y="3256956"/>
            <a:ext cx="3152855" cy="2612138"/>
          </a:xfrm>
          <a:prstGeom prst="rect">
            <a:avLst/>
          </a:prstGeom>
        </p:spPr>
      </p:pic>
    </p:spTree>
    <p:extLst>
      <p:ext uri="{BB962C8B-B14F-4D97-AF65-F5344CB8AC3E}">
        <p14:creationId xmlns:p14="http://schemas.microsoft.com/office/powerpoint/2010/main" val="374662785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23</TotalTime>
  <Words>230</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Retrospect</vt:lpstr>
      <vt:lpstr>Defragment your hard drive with Windows</vt:lpstr>
      <vt:lpstr>Open the defragmenter</vt:lpstr>
      <vt:lpstr>Analyze your drive</vt:lpstr>
      <vt:lpstr>Run the defragmenter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Defragment your hard drive with Windows</dc:title>
  <dc:creator>Devin Wiggins</dc:creator>
  <cp:lastModifiedBy>Devin Wiggins</cp:lastModifiedBy>
  <cp:revision>2</cp:revision>
  <dcterms:created xsi:type="dcterms:W3CDTF">2020-10-15T12:45:58Z</dcterms:created>
  <dcterms:modified xsi:type="dcterms:W3CDTF">2020-10-15T13:09:28Z</dcterms:modified>
</cp:coreProperties>
</file>