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89A7-ABC5-4D9E-94B1-AD8B74903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Download PDF off of Gmail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2F67-945D-4B0E-B212-FBCC8495B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6EDF-09E8-48EF-AC7B-7C54EB9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downloaded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3505-5483-435D-AA8A-CB269ED8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it successfully downloads, click the up-arrow on the pop up and you will see this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“Open” at the top, and you should see the file opened in your browser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7C47E-3176-4F28-864D-B6C33DCB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0750"/>
            <a:ext cx="2552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E9A90-6BCE-4343-BA25-E03752C3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42824"/>
            <a:ext cx="6096000" cy="11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FD39-18ED-449C-8A97-1942EDBE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B54F-F7F0-44A2-A31C-A5D1D8B4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Open the email that has the PDF attachment.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 it is opened, you will see this screen: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516D2-0641-44E3-8AAE-CA982DB0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8938"/>
            <a:ext cx="786765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7B454-2517-4BC7-A27A-450F21E0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9219"/>
            <a:ext cx="2143526" cy="27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8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F789-2728-45AE-97A9-C72E7CE4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hyperlink for the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1455-EEC5-4852-B7FC-342BCC46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Scroll to the hyperlink for the PDF attached. It should look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should then open a page like this: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4092C-3F06-48D4-A0D8-D4355FB8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0513"/>
            <a:ext cx="4216832" cy="1755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BBF9A-EAAB-466D-9B04-49602FFB7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26312"/>
            <a:ext cx="7341833" cy="14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44B0-FA01-4546-90FB-0E0A723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PDF from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6535-EAF2-4DB1-BB15-CD5DFCF3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you opened the PDF through the link, move your mouse to the “download” button in the top right. It should look like the circled icon: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 clicking the “download” button, it will open a new page that will start the download.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7F9F-9F6C-49AB-996B-C48EDA2E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92" y="2400300"/>
            <a:ext cx="2962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E469-8BCB-4D77-8E74-244B12FE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C40B-E538-4058-B0E5-A03C4A9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clicking the “download” button, you may be prompted to save the PDF in your desired location, you will get a pop-up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If you don’t get the popup, it should automatically download and you will see this message on the bottom of your screen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A6DC-D36D-4E36-BCFE-7B96BFCD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13679"/>
            <a:ext cx="2764506" cy="173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1F6DE-9FD9-46EC-B8AA-879A17E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5037067"/>
            <a:ext cx="4203716" cy="8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0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6EDF-09E8-48EF-AC7B-7C54EB9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downloaded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3505-5483-435D-AA8A-CB269ED8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it successfully downloads, click the up-arrow on the pop up and you will see this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“Open” at the top, and you should see the file opened in your browser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7C47E-3176-4F28-864D-B6C33DCB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0750"/>
            <a:ext cx="2552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E9A90-6BCE-4343-BA25-E03752C3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42824"/>
            <a:ext cx="6096000" cy="11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6EF76-CBC9-4A1C-8377-B158279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PDF is an attachment, use the below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63F55-7649-4E90-B6A0-DAD3434AA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C4AF-EFB6-40B2-A75D-415A450E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PDF	through the 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38CB-3E9B-4796-A1F6-1E60F62D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To download the PDF, first scroll down to the bottom of the email and find the attachment, then hover your cursor over the attachment you want to download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Next, click the “download” button on the left of the attachment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D9B36-E5CD-4204-8933-C874109B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39865"/>
            <a:ext cx="1512487" cy="98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F851F-0298-4B3F-8C64-6E1D321E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023131"/>
            <a:ext cx="1512487" cy="9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E469-8BCB-4D77-8E74-244B12FE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C40B-E538-4058-B0E5-A03C4A9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clicking download, you may be prompted to save the PDF in the desired location, you will get a pop-up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If you don’t get the popup, it should automatically download and you will see this message on the bottom of your screen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A6DC-D36D-4E36-BCFE-7B96BFCD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13679"/>
            <a:ext cx="2764506" cy="173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1F6DE-9FD9-46EC-B8AA-879A17E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5037067"/>
            <a:ext cx="4203716" cy="8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7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360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Download PDF off of Gmail</vt:lpstr>
      <vt:lpstr>Open the Email</vt:lpstr>
      <vt:lpstr>Open the hyperlink for the PDF</vt:lpstr>
      <vt:lpstr>Download PDF from the Page</vt:lpstr>
      <vt:lpstr>Save the PDF</vt:lpstr>
      <vt:lpstr>Open the downloaded PDF</vt:lpstr>
      <vt:lpstr>If the PDF is an attachment, use the below slides</vt:lpstr>
      <vt:lpstr>Download the PDF through the attachment</vt:lpstr>
      <vt:lpstr>Save the PDF</vt:lpstr>
      <vt:lpstr>Open the downloaded 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PDF off of Gmail</dc:title>
  <dc:creator>Devin Wiggins</dc:creator>
  <cp:lastModifiedBy>Devin Wiggins</cp:lastModifiedBy>
  <cp:revision>6</cp:revision>
  <dcterms:created xsi:type="dcterms:W3CDTF">2020-10-14T11:52:34Z</dcterms:created>
  <dcterms:modified xsi:type="dcterms:W3CDTF">2020-10-14T12:53:30Z</dcterms:modified>
</cp:coreProperties>
</file>