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2" r:id="rId6"/>
    <p:sldId id="261"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vin Wiggins" userId="8eac81e412118a53" providerId="LiveId" clId="{BE20815A-9A7B-44A7-B468-B97A5C1C0C0A}"/>
    <pc:docChg chg="undo custSel addSld modSld">
      <pc:chgData name="Devin Wiggins" userId="8eac81e412118a53" providerId="LiveId" clId="{BE20815A-9A7B-44A7-B468-B97A5C1C0C0A}" dt="2020-10-15T18:32:39.179" v="3981" actId="20577"/>
      <pc:docMkLst>
        <pc:docMk/>
      </pc:docMkLst>
      <pc:sldChg chg="addSp modSp new mod">
        <pc:chgData name="Devin Wiggins" userId="8eac81e412118a53" providerId="LiveId" clId="{BE20815A-9A7B-44A7-B468-B97A5C1C0C0A}" dt="2020-10-15T17:55:29.076" v="564" actId="20577"/>
        <pc:sldMkLst>
          <pc:docMk/>
          <pc:sldMk cId="3497274582" sldId="263"/>
        </pc:sldMkLst>
        <pc:spChg chg="mod">
          <ac:chgData name="Devin Wiggins" userId="8eac81e412118a53" providerId="LiveId" clId="{BE20815A-9A7B-44A7-B468-B97A5C1C0C0A}" dt="2020-10-15T17:45:25.912" v="40" actId="20577"/>
          <ac:spMkLst>
            <pc:docMk/>
            <pc:sldMk cId="3497274582" sldId="263"/>
            <ac:spMk id="2" creationId="{2DE54A01-3EDA-407A-9A70-395F5457CDC7}"/>
          </ac:spMkLst>
        </pc:spChg>
        <pc:spChg chg="mod">
          <ac:chgData name="Devin Wiggins" userId="8eac81e412118a53" providerId="LiveId" clId="{BE20815A-9A7B-44A7-B468-B97A5C1C0C0A}" dt="2020-10-15T17:55:29.076" v="564" actId="20577"/>
          <ac:spMkLst>
            <pc:docMk/>
            <pc:sldMk cId="3497274582" sldId="263"/>
            <ac:spMk id="3" creationId="{E9E400E5-0E93-4995-943A-C6EBA2FA0958}"/>
          </ac:spMkLst>
        </pc:spChg>
        <pc:picChg chg="add mod">
          <ac:chgData name="Devin Wiggins" userId="8eac81e412118a53" providerId="LiveId" clId="{BE20815A-9A7B-44A7-B468-B97A5C1C0C0A}" dt="2020-10-15T17:54:55.181" v="431" actId="1076"/>
          <ac:picMkLst>
            <pc:docMk/>
            <pc:sldMk cId="3497274582" sldId="263"/>
            <ac:picMk id="5" creationId="{AFAE6403-8440-4399-A612-A7D4C97C7246}"/>
          </ac:picMkLst>
        </pc:picChg>
      </pc:sldChg>
      <pc:sldChg chg="addSp modSp new mod">
        <pc:chgData name="Devin Wiggins" userId="8eac81e412118a53" providerId="LiveId" clId="{BE20815A-9A7B-44A7-B468-B97A5C1C0C0A}" dt="2020-10-15T18:03:32.918" v="1118" actId="1076"/>
        <pc:sldMkLst>
          <pc:docMk/>
          <pc:sldMk cId="3262036503" sldId="264"/>
        </pc:sldMkLst>
        <pc:spChg chg="mod">
          <ac:chgData name="Devin Wiggins" userId="8eac81e412118a53" providerId="LiveId" clId="{BE20815A-9A7B-44A7-B468-B97A5C1C0C0A}" dt="2020-10-15T17:56:50.711" v="589" actId="20577"/>
          <ac:spMkLst>
            <pc:docMk/>
            <pc:sldMk cId="3262036503" sldId="264"/>
            <ac:spMk id="2" creationId="{1DD6A296-D8C0-4DEC-A4E0-3BF82A9DD334}"/>
          </ac:spMkLst>
        </pc:spChg>
        <pc:spChg chg="mod">
          <ac:chgData name="Devin Wiggins" userId="8eac81e412118a53" providerId="LiveId" clId="{BE20815A-9A7B-44A7-B468-B97A5C1C0C0A}" dt="2020-10-15T18:03:16.074" v="1113" actId="20577"/>
          <ac:spMkLst>
            <pc:docMk/>
            <pc:sldMk cId="3262036503" sldId="264"/>
            <ac:spMk id="3" creationId="{1BB09E45-A133-4B92-A62A-1C30CADBA3DC}"/>
          </ac:spMkLst>
        </pc:spChg>
        <pc:picChg chg="add mod">
          <ac:chgData name="Devin Wiggins" userId="8eac81e412118a53" providerId="LiveId" clId="{BE20815A-9A7B-44A7-B468-B97A5C1C0C0A}" dt="2020-10-15T17:59:07.624" v="884" actId="1076"/>
          <ac:picMkLst>
            <pc:docMk/>
            <pc:sldMk cId="3262036503" sldId="264"/>
            <ac:picMk id="5" creationId="{D9A033DB-B24B-4B48-A531-3655A7B2F2C2}"/>
          </ac:picMkLst>
        </pc:picChg>
        <pc:picChg chg="add mod">
          <ac:chgData name="Devin Wiggins" userId="8eac81e412118a53" providerId="LiveId" clId="{BE20815A-9A7B-44A7-B468-B97A5C1C0C0A}" dt="2020-10-15T18:03:32.918" v="1118" actId="1076"/>
          <ac:picMkLst>
            <pc:docMk/>
            <pc:sldMk cId="3262036503" sldId="264"/>
            <ac:picMk id="7" creationId="{564E60B0-4E60-4A43-A409-EB9DFD48ECD4}"/>
          </ac:picMkLst>
        </pc:picChg>
      </pc:sldChg>
      <pc:sldChg chg="addSp delSp modSp new mod">
        <pc:chgData name="Devin Wiggins" userId="8eac81e412118a53" providerId="LiveId" clId="{BE20815A-9A7B-44A7-B468-B97A5C1C0C0A}" dt="2020-10-15T18:14:59.573" v="1855" actId="1076"/>
        <pc:sldMkLst>
          <pc:docMk/>
          <pc:sldMk cId="127230861" sldId="265"/>
        </pc:sldMkLst>
        <pc:spChg chg="mod">
          <ac:chgData name="Devin Wiggins" userId="8eac81e412118a53" providerId="LiveId" clId="{BE20815A-9A7B-44A7-B468-B97A5C1C0C0A}" dt="2020-10-15T18:07:22.526" v="1140" actId="20577"/>
          <ac:spMkLst>
            <pc:docMk/>
            <pc:sldMk cId="127230861" sldId="265"/>
            <ac:spMk id="2" creationId="{CD4B389B-43FA-48C3-90BF-27E989C3E175}"/>
          </ac:spMkLst>
        </pc:spChg>
        <pc:spChg chg="mod">
          <ac:chgData name="Devin Wiggins" userId="8eac81e412118a53" providerId="LiveId" clId="{BE20815A-9A7B-44A7-B468-B97A5C1C0C0A}" dt="2020-10-15T18:14:01.482" v="1848" actId="20577"/>
          <ac:spMkLst>
            <pc:docMk/>
            <pc:sldMk cId="127230861" sldId="265"/>
            <ac:spMk id="3" creationId="{79C86F57-404C-4671-92D0-9100FC2326A7}"/>
          </ac:spMkLst>
        </pc:spChg>
        <pc:picChg chg="add mod">
          <ac:chgData name="Devin Wiggins" userId="8eac81e412118a53" providerId="LiveId" clId="{BE20815A-9A7B-44A7-B468-B97A5C1C0C0A}" dt="2020-10-15T18:08:17.535" v="1234" actId="1076"/>
          <ac:picMkLst>
            <pc:docMk/>
            <pc:sldMk cId="127230861" sldId="265"/>
            <ac:picMk id="5" creationId="{995D4D81-5C9D-4546-941C-A957560BED52}"/>
          </ac:picMkLst>
        </pc:picChg>
        <pc:picChg chg="add del mod">
          <ac:chgData name="Devin Wiggins" userId="8eac81e412118a53" providerId="LiveId" clId="{BE20815A-9A7B-44A7-B468-B97A5C1C0C0A}" dt="2020-10-15T18:14:47.363" v="1852" actId="478"/>
          <ac:picMkLst>
            <pc:docMk/>
            <pc:sldMk cId="127230861" sldId="265"/>
            <ac:picMk id="7" creationId="{FB0C7EF7-627B-42FC-92EF-723FEDE77CB2}"/>
          </ac:picMkLst>
        </pc:picChg>
        <pc:picChg chg="add mod">
          <ac:chgData name="Devin Wiggins" userId="8eac81e412118a53" providerId="LiveId" clId="{BE20815A-9A7B-44A7-B468-B97A5C1C0C0A}" dt="2020-10-15T18:14:59.573" v="1855" actId="1076"/>
          <ac:picMkLst>
            <pc:docMk/>
            <pc:sldMk cId="127230861" sldId="265"/>
            <ac:picMk id="9" creationId="{2E72BE62-FA43-4168-BDAF-F0BAA47760EC}"/>
          </ac:picMkLst>
        </pc:picChg>
      </pc:sldChg>
      <pc:sldChg chg="addSp modSp new mod">
        <pc:chgData name="Devin Wiggins" userId="8eac81e412118a53" providerId="LiveId" clId="{BE20815A-9A7B-44A7-B468-B97A5C1C0C0A}" dt="2020-10-15T18:32:39.179" v="3981" actId="20577"/>
        <pc:sldMkLst>
          <pc:docMk/>
          <pc:sldMk cId="2837423362" sldId="266"/>
        </pc:sldMkLst>
        <pc:spChg chg="mod">
          <ac:chgData name="Devin Wiggins" userId="8eac81e412118a53" providerId="LiveId" clId="{BE20815A-9A7B-44A7-B468-B97A5C1C0C0A}" dt="2020-10-15T18:15:33.946" v="1872" actId="20577"/>
          <ac:spMkLst>
            <pc:docMk/>
            <pc:sldMk cId="2837423362" sldId="266"/>
            <ac:spMk id="2" creationId="{02881CCF-D316-4F72-83BD-7FCD5E878D04}"/>
          </ac:spMkLst>
        </pc:spChg>
        <pc:spChg chg="mod">
          <ac:chgData name="Devin Wiggins" userId="8eac81e412118a53" providerId="LiveId" clId="{BE20815A-9A7B-44A7-B468-B97A5C1C0C0A}" dt="2020-10-15T18:32:39.179" v="3981" actId="20577"/>
          <ac:spMkLst>
            <pc:docMk/>
            <pc:sldMk cId="2837423362" sldId="266"/>
            <ac:spMk id="3" creationId="{3623E413-08E5-48A4-8407-656904214A44}"/>
          </ac:spMkLst>
        </pc:spChg>
        <pc:picChg chg="add mod">
          <ac:chgData name="Devin Wiggins" userId="8eac81e412118a53" providerId="LiveId" clId="{BE20815A-9A7B-44A7-B468-B97A5C1C0C0A}" dt="2020-10-15T18:21:09.264" v="2647" actId="1076"/>
          <ac:picMkLst>
            <pc:docMk/>
            <pc:sldMk cId="2837423362" sldId="266"/>
            <ac:picMk id="5" creationId="{7ED68BD0-2FAF-4389-BDDA-3BEB6FDE77B5}"/>
          </ac:picMkLst>
        </pc:picChg>
      </pc:sldChg>
      <pc:sldChg chg="addSp delSp modSp new mod">
        <pc:chgData name="Devin Wiggins" userId="8eac81e412118a53" providerId="LiveId" clId="{BE20815A-9A7B-44A7-B468-B97A5C1C0C0A}" dt="2020-10-15T18:26:54.308" v="3171" actId="1076"/>
        <pc:sldMkLst>
          <pc:docMk/>
          <pc:sldMk cId="2430847854" sldId="267"/>
        </pc:sldMkLst>
        <pc:spChg chg="mod">
          <ac:chgData name="Devin Wiggins" userId="8eac81e412118a53" providerId="LiveId" clId="{BE20815A-9A7B-44A7-B468-B97A5C1C0C0A}" dt="2020-10-15T18:21:17.438" v="2665" actId="20577"/>
          <ac:spMkLst>
            <pc:docMk/>
            <pc:sldMk cId="2430847854" sldId="267"/>
            <ac:spMk id="2" creationId="{448BB371-A6F3-4847-A632-5ADA5D4808A1}"/>
          </ac:spMkLst>
        </pc:spChg>
        <pc:spChg chg="mod">
          <ac:chgData name="Devin Wiggins" userId="8eac81e412118a53" providerId="LiveId" clId="{BE20815A-9A7B-44A7-B468-B97A5C1C0C0A}" dt="2020-10-15T18:26:50.442" v="3169" actId="20577"/>
          <ac:spMkLst>
            <pc:docMk/>
            <pc:sldMk cId="2430847854" sldId="267"/>
            <ac:spMk id="3" creationId="{BC2579B0-80D2-4D5E-A566-723B154FD2A5}"/>
          </ac:spMkLst>
        </pc:spChg>
        <pc:picChg chg="add mod">
          <ac:chgData name="Devin Wiggins" userId="8eac81e412118a53" providerId="LiveId" clId="{BE20815A-9A7B-44A7-B468-B97A5C1C0C0A}" dt="2020-10-15T18:22:43.801" v="2814" actId="1076"/>
          <ac:picMkLst>
            <pc:docMk/>
            <pc:sldMk cId="2430847854" sldId="267"/>
            <ac:picMk id="5" creationId="{FB79D92B-30D4-46B3-BA06-16B9327FF1F5}"/>
          </ac:picMkLst>
        </pc:picChg>
        <pc:picChg chg="add del">
          <ac:chgData name="Devin Wiggins" userId="8eac81e412118a53" providerId="LiveId" clId="{BE20815A-9A7B-44A7-B468-B97A5C1C0C0A}" dt="2020-10-15T18:24:29.075" v="2944" actId="478"/>
          <ac:picMkLst>
            <pc:docMk/>
            <pc:sldMk cId="2430847854" sldId="267"/>
            <ac:picMk id="7" creationId="{D9D739C8-941E-413A-807D-BE951215DBBD}"/>
          </ac:picMkLst>
        </pc:picChg>
        <pc:picChg chg="add mod">
          <ac:chgData name="Devin Wiggins" userId="8eac81e412118a53" providerId="LiveId" clId="{BE20815A-9A7B-44A7-B468-B97A5C1C0C0A}" dt="2020-10-15T18:24:33.780" v="2946" actId="1076"/>
          <ac:picMkLst>
            <pc:docMk/>
            <pc:sldMk cId="2430847854" sldId="267"/>
            <ac:picMk id="9" creationId="{CF032A86-C415-462F-8FB3-71742E89D901}"/>
          </ac:picMkLst>
        </pc:picChg>
        <pc:picChg chg="add mod">
          <ac:chgData name="Devin Wiggins" userId="8eac81e412118a53" providerId="LiveId" clId="{BE20815A-9A7B-44A7-B468-B97A5C1C0C0A}" dt="2020-10-15T18:26:54.308" v="3171" actId="1076"/>
          <ac:picMkLst>
            <pc:docMk/>
            <pc:sldMk cId="2430847854" sldId="267"/>
            <ac:picMk id="11" creationId="{B5E2C687-CCF1-4AF5-9E4E-8E638EB5F25A}"/>
          </ac:picMkLst>
        </pc:picChg>
      </pc:sldChg>
      <pc:sldChg chg="addSp modSp new mod">
        <pc:chgData name="Devin Wiggins" userId="8eac81e412118a53" providerId="LiveId" clId="{BE20815A-9A7B-44A7-B468-B97A5C1C0C0A}" dt="2020-10-15T18:31:33.189" v="3856" actId="20577"/>
        <pc:sldMkLst>
          <pc:docMk/>
          <pc:sldMk cId="1768243980" sldId="268"/>
        </pc:sldMkLst>
        <pc:spChg chg="mod">
          <ac:chgData name="Devin Wiggins" userId="8eac81e412118a53" providerId="LiveId" clId="{BE20815A-9A7B-44A7-B468-B97A5C1C0C0A}" dt="2020-10-15T18:27:12.097" v="3187" actId="20577"/>
          <ac:spMkLst>
            <pc:docMk/>
            <pc:sldMk cId="1768243980" sldId="268"/>
            <ac:spMk id="2" creationId="{36DDC2CA-5AFC-49CD-8F08-CC4286706BAA}"/>
          </ac:spMkLst>
        </pc:spChg>
        <pc:spChg chg="mod">
          <ac:chgData name="Devin Wiggins" userId="8eac81e412118a53" providerId="LiveId" clId="{BE20815A-9A7B-44A7-B468-B97A5C1C0C0A}" dt="2020-10-15T18:31:33.189" v="3856" actId="20577"/>
          <ac:spMkLst>
            <pc:docMk/>
            <pc:sldMk cId="1768243980" sldId="268"/>
            <ac:spMk id="3" creationId="{FA406BF5-E1D6-48F9-A56C-B2AB3F677DCF}"/>
          </ac:spMkLst>
        </pc:spChg>
        <pc:picChg chg="add mod">
          <ac:chgData name="Devin Wiggins" userId="8eac81e412118a53" providerId="LiveId" clId="{BE20815A-9A7B-44A7-B468-B97A5C1C0C0A}" dt="2020-10-15T18:28:10.469" v="3350" actId="1076"/>
          <ac:picMkLst>
            <pc:docMk/>
            <pc:sldMk cId="1768243980" sldId="268"/>
            <ac:picMk id="5" creationId="{1AD0E06D-B38E-4B79-A987-D1EE7CEE500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10/15/2020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10/15/2020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10/15/2020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57D7DE-61AE-4BC6-A87E-9454F8FD646E}" type="datetimeFigureOut">
              <a:rPr lang="en-US" dirty="0"/>
              <a:t>10/15/2020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AAA0FC-AF95-454C-A4E6-937690C7EEE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10/15/2020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10/15/2020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10/15/2020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10/15/2020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10/15/2020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10/15/2020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96DFF08F-DC6B-4601-B491-B0F83F6DD2DA}" type="datetimeFigureOut">
              <a:rPr lang="en-US" dirty="0"/>
              <a:pPr/>
              <a:t>10/15/2020</a:t>
            </a:fld>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10/15/2020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drivereasy.com/DriverEasy_Setup.ex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69A0C-D9BB-4C1C-89CB-E214883D0399}"/>
              </a:ext>
            </a:extLst>
          </p:cNvPr>
          <p:cNvSpPr>
            <a:spLocks noGrp="1"/>
          </p:cNvSpPr>
          <p:nvPr>
            <p:ph type="ctrTitle"/>
          </p:nvPr>
        </p:nvSpPr>
        <p:spPr/>
        <p:txBody>
          <a:bodyPr/>
          <a:lstStyle/>
          <a:p>
            <a:r>
              <a:rPr lang="en-US" dirty="0"/>
              <a:t>Updating drivers with </a:t>
            </a:r>
            <a:r>
              <a:rPr lang="en-US" dirty="0" err="1"/>
              <a:t>DriverEasy</a:t>
            </a:r>
            <a:endParaRPr lang="en-US" dirty="0"/>
          </a:p>
        </p:txBody>
      </p:sp>
      <p:sp>
        <p:nvSpPr>
          <p:cNvPr id="3" name="Subtitle 2">
            <a:extLst>
              <a:ext uri="{FF2B5EF4-FFF2-40B4-BE49-F238E27FC236}">
                <a16:creationId xmlns:a16="http://schemas.microsoft.com/office/drawing/2014/main" id="{040800C2-3A6C-4989-B613-C17347F66A8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850559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81CCF-D316-4F72-83BD-7FCD5E878D04}"/>
              </a:ext>
            </a:extLst>
          </p:cNvPr>
          <p:cNvSpPr>
            <a:spLocks noGrp="1"/>
          </p:cNvSpPr>
          <p:nvPr>
            <p:ph type="title"/>
          </p:nvPr>
        </p:nvSpPr>
        <p:spPr/>
        <p:txBody>
          <a:bodyPr/>
          <a:lstStyle/>
          <a:p>
            <a:r>
              <a:rPr lang="en-US" dirty="0"/>
              <a:t>The tedious part</a:t>
            </a:r>
          </a:p>
        </p:txBody>
      </p:sp>
      <p:sp>
        <p:nvSpPr>
          <p:cNvPr id="3" name="Content Placeholder 2">
            <a:extLst>
              <a:ext uri="{FF2B5EF4-FFF2-40B4-BE49-F238E27FC236}">
                <a16:creationId xmlns:a16="http://schemas.microsoft.com/office/drawing/2014/main" id="{3623E413-08E5-48A4-8407-656904214A44}"/>
              </a:ext>
            </a:extLst>
          </p:cNvPr>
          <p:cNvSpPr>
            <a:spLocks noGrp="1"/>
          </p:cNvSpPr>
          <p:nvPr>
            <p:ph idx="1"/>
          </p:nvPr>
        </p:nvSpPr>
        <p:spPr/>
        <p:txBody>
          <a:bodyPr/>
          <a:lstStyle/>
          <a:p>
            <a:pPr lvl="1"/>
            <a:r>
              <a:rPr lang="en-US" dirty="0"/>
              <a:t>Now it is time for the tedious and most difficult part of this process (still not very difficult but can be frustrating at first)</a:t>
            </a:r>
          </a:p>
          <a:p>
            <a:pPr lvl="1"/>
            <a:r>
              <a:rPr lang="en-US" dirty="0"/>
              <a:t>Take a look at the name of the driver you installed, now look through the list and try to find the closest device name to match the driver</a:t>
            </a:r>
          </a:p>
          <a:p>
            <a:pPr lvl="2"/>
            <a:r>
              <a:rPr lang="en-US" dirty="0"/>
              <a:t>Many drivers are named based on the type of driver, such as audio, Bluetooth, and printer names; this will help you find the device you need to update</a:t>
            </a:r>
          </a:p>
          <a:p>
            <a:pPr lvl="1"/>
            <a:r>
              <a:rPr lang="en-US" dirty="0"/>
              <a:t>For example, the driver I updated was “Bluetooth USB Module”, if I open the Bluetooth drop down, I can see the same name under it. So this must be the device for the driver I just downloaded.</a:t>
            </a:r>
          </a:p>
          <a:p>
            <a:pPr lvl="1"/>
            <a:endParaRPr lang="en-US" dirty="0"/>
          </a:p>
          <a:p>
            <a:pPr lvl="1"/>
            <a:endParaRPr lang="en-US" dirty="0"/>
          </a:p>
          <a:p>
            <a:pPr lvl="1"/>
            <a:endParaRPr lang="en-US" dirty="0"/>
          </a:p>
          <a:p>
            <a:pPr lvl="1"/>
            <a:r>
              <a:rPr lang="en-US" dirty="0"/>
              <a:t>Sometimes driver names can be misnamed, if you are 100% sure you don’t see the proper device, clicking the driver name in </a:t>
            </a:r>
            <a:r>
              <a:rPr lang="en-US" dirty="0" err="1"/>
              <a:t>DriverEasy</a:t>
            </a:r>
            <a:r>
              <a:rPr lang="en-US" dirty="0"/>
              <a:t> will show you the name of the current </a:t>
            </a:r>
            <a:r>
              <a:rPr lang="en-US"/>
              <a:t>driver that needs to be replaced</a:t>
            </a:r>
            <a:endParaRPr lang="en-US" dirty="0"/>
          </a:p>
        </p:txBody>
      </p:sp>
      <p:pic>
        <p:nvPicPr>
          <p:cNvPr id="5" name="Picture 4">
            <a:extLst>
              <a:ext uri="{FF2B5EF4-FFF2-40B4-BE49-F238E27FC236}">
                <a16:creationId xmlns:a16="http://schemas.microsoft.com/office/drawing/2014/main" id="{7ED68BD0-2FAF-4389-BDDA-3BEB6FDE77B5}"/>
              </a:ext>
            </a:extLst>
          </p:cNvPr>
          <p:cNvPicPr>
            <a:picLocks noChangeAspect="1"/>
          </p:cNvPicPr>
          <p:nvPr/>
        </p:nvPicPr>
        <p:blipFill>
          <a:blip r:embed="rId2"/>
          <a:stretch>
            <a:fillRect/>
          </a:stretch>
        </p:blipFill>
        <p:spPr>
          <a:xfrm>
            <a:off x="7387464" y="4093018"/>
            <a:ext cx="2903472" cy="731583"/>
          </a:xfrm>
          <a:prstGeom prst="rect">
            <a:avLst/>
          </a:prstGeom>
        </p:spPr>
      </p:pic>
    </p:spTree>
    <p:extLst>
      <p:ext uri="{BB962C8B-B14F-4D97-AF65-F5344CB8AC3E}">
        <p14:creationId xmlns:p14="http://schemas.microsoft.com/office/powerpoint/2010/main" val="2837423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BB371-A6F3-4847-A632-5ADA5D4808A1}"/>
              </a:ext>
            </a:extLst>
          </p:cNvPr>
          <p:cNvSpPr>
            <a:spLocks noGrp="1"/>
          </p:cNvSpPr>
          <p:nvPr>
            <p:ph type="title"/>
          </p:nvPr>
        </p:nvSpPr>
        <p:spPr/>
        <p:txBody>
          <a:bodyPr/>
          <a:lstStyle/>
          <a:p>
            <a:r>
              <a:rPr lang="en-US" dirty="0"/>
              <a:t>Update the driver</a:t>
            </a:r>
          </a:p>
        </p:txBody>
      </p:sp>
      <p:sp>
        <p:nvSpPr>
          <p:cNvPr id="3" name="Content Placeholder 2">
            <a:extLst>
              <a:ext uri="{FF2B5EF4-FFF2-40B4-BE49-F238E27FC236}">
                <a16:creationId xmlns:a16="http://schemas.microsoft.com/office/drawing/2014/main" id="{BC2579B0-80D2-4D5E-A566-723B154FD2A5}"/>
              </a:ext>
            </a:extLst>
          </p:cNvPr>
          <p:cNvSpPr>
            <a:spLocks noGrp="1"/>
          </p:cNvSpPr>
          <p:nvPr>
            <p:ph idx="1"/>
          </p:nvPr>
        </p:nvSpPr>
        <p:spPr/>
        <p:txBody>
          <a:bodyPr/>
          <a:lstStyle/>
          <a:p>
            <a:pPr lvl="1"/>
            <a:r>
              <a:rPr lang="en-US" dirty="0"/>
              <a:t>After you find the device that correlates with your driver, double click it to open the device properties, it should look like this</a:t>
            </a:r>
          </a:p>
          <a:p>
            <a:pPr lvl="1"/>
            <a:r>
              <a:rPr lang="en-US" dirty="0"/>
              <a:t>Click the circled tab “Driver,” then select Update Driver</a:t>
            </a:r>
          </a:p>
          <a:p>
            <a:pPr lvl="1"/>
            <a:r>
              <a:rPr lang="en-US" dirty="0"/>
              <a:t>Next select “Browse my computer for drivers”</a:t>
            </a:r>
          </a:p>
          <a:p>
            <a:pPr lvl="1"/>
            <a:endParaRPr lang="en-US" dirty="0"/>
          </a:p>
          <a:p>
            <a:pPr lvl="1"/>
            <a:endParaRPr lang="en-US" dirty="0"/>
          </a:p>
          <a:p>
            <a:pPr lvl="1"/>
            <a:r>
              <a:rPr lang="en-US" dirty="0"/>
              <a:t>This is where you need the file path from earlier</a:t>
            </a:r>
          </a:p>
          <a:p>
            <a:pPr lvl="1"/>
            <a:r>
              <a:rPr lang="en-US" dirty="0"/>
              <a:t>Copy and paste that path into the text box, and check the subfolders checkbox</a:t>
            </a:r>
          </a:p>
          <a:p>
            <a:pPr lvl="1"/>
            <a:r>
              <a:rPr lang="en-US" dirty="0"/>
              <a:t>It should look very similar to this</a:t>
            </a:r>
          </a:p>
          <a:p>
            <a:pPr lvl="1"/>
            <a:endParaRPr lang="en-US" dirty="0"/>
          </a:p>
        </p:txBody>
      </p:sp>
      <p:pic>
        <p:nvPicPr>
          <p:cNvPr id="5" name="Picture 4">
            <a:extLst>
              <a:ext uri="{FF2B5EF4-FFF2-40B4-BE49-F238E27FC236}">
                <a16:creationId xmlns:a16="http://schemas.microsoft.com/office/drawing/2014/main" id="{FB79D92B-30D4-46B3-BA06-16B9327FF1F5}"/>
              </a:ext>
            </a:extLst>
          </p:cNvPr>
          <p:cNvPicPr>
            <a:picLocks noChangeAspect="1"/>
          </p:cNvPicPr>
          <p:nvPr/>
        </p:nvPicPr>
        <p:blipFill>
          <a:blip r:embed="rId2"/>
          <a:stretch>
            <a:fillRect/>
          </a:stretch>
        </p:blipFill>
        <p:spPr>
          <a:xfrm>
            <a:off x="8902588" y="2177319"/>
            <a:ext cx="2192132" cy="2503361"/>
          </a:xfrm>
          <a:prstGeom prst="rect">
            <a:avLst/>
          </a:prstGeom>
        </p:spPr>
      </p:pic>
      <p:pic>
        <p:nvPicPr>
          <p:cNvPr id="9" name="Picture 8">
            <a:extLst>
              <a:ext uri="{FF2B5EF4-FFF2-40B4-BE49-F238E27FC236}">
                <a16:creationId xmlns:a16="http://schemas.microsoft.com/office/drawing/2014/main" id="{CF032A86-C415-462F-8FB3-71742E89D901}"/>
              </a:ext>
            </a:extLst>
          </p:cNvPr>
          <p:cNvPicPr>
            <a:picLocks noChangeAspect="1"/>
          </p:cNvPicPr>
          <p:nvPr/>
        </p:nvPicPr>
        <p:blipFill>
          <a:blip r:embed="rId3"/>
          <a:stretch>
            <a:fillRect/>
          </a:stretch>
        </p:blipFill>
        <p:spPr>
          <a:xfrm>
            <a:off x="1494184" y="3089998"/>
            <a:ext cx="2598645" cy="518205"/>
          </a:xfrm>
          <a:prstGeom prst="rect">
            <a:avLst/>
          </a:prstGeom>
        </p:spPr>
      </p:pic>
      <p:pic>
        <p:nvPicPr>
          <p:cNvPr id="11" name="Picture 10">
            <a:extLst>
              <a:ext uri="{FF2B5EF4-FFF2-40B4-BE49-F238E27FC236}">
                <a16:creationId xmlns:a16="http://schemas.microsoft.com/office/drawing/2014/main" id="{B5E2C687-CCF1-4AF5-9E4E-8E638EB5F25A}"/>
              </a:ext>
            </a:extLst>
          </p:cNvPr>
          <p:cNvPicPr>
            <a:picLocks noChangeAspect="1"/>
          </p:cNvPicPr>
          <p:nvPr/>
        </p:nvPicPr>
        <p:blipFill>
          <a:blip r:embed="rId4"/>
          <a:stretch>
            <a:fillRect/>
          </a:stretch>
        </p:blipFill>
        <p:spPr>
          <a:xfrm>
            <a:off x="1360625" y="4680680"/>
            <a:ext cx="4854361" cy="1005927"/>
          </a:xfrm>
          <a:prstGeom prst="rect">
            <a:avLst/>
          </a:prstGeom>
        </p:spPr>
      </p:pic>
    </p:spTree>
    <p:extLst>
      <p:ext uri="{BB962C8B-B14F-4D97-AF65-F5344CB8AC3E}">
        <p14:creationId xmlns:p14="http://schemas.microsoft.com/office/powerpoint/2010/main" val="2430847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DC2CA-5AFC-49CD-8F08-CC4286706BAA}"/>
              </a:ext>
            </a:extLst>
          </p:cNvPr>
          <p:cNvSpPr>
            <a:spLocks noGrp="1"/>
          </p:cNvSpPr>
          <p:nvPr>
            <p:ph type="title"/>
          </p:nvPr>
        </p:nvSpPr>
        <p:spPr/>
        <p:txBody>
          <a:bodyPr/>
          <a:lstStyle/>
          <a:p>
            <a:r>
              <a:rPr lang="en-US" dirty="0"/>
              <a:t>Driver updated!</a:t>
            </a:r>
          </a:p>
        </p:txBody>
      </p:sp>
      <p:sp>
        <p:nvSpPr>
          <p:cNvPr id="3" name="Content Placeholder 2">
            <a:extLst>
              <a:ext uri="{FF2B5EF4-FFF2-40B4-BE49-F238E27FC236}">
                <a16:creationId xmlns:a16="http://schemas.microsoft.com/office/drawing/2014/main" id="{FA406BF5-E1D6-48F9-A56C-B2AB3F677DCF}"/>
              </a:ext>
            </a:extLst>
          </p:cNvPr>
          <p:cNvSpPr>
            <a:spLocks noGrp="1"/>
          </p:cNvSpPr>
          <p:nvPr>
            <p:ph idx="1"/>
          </p:nvPr>
        </p:nvSpPr>
        <p:spPr/>
        <p:txBody>
          <a:bodyPr/>
          <a:lstStyle/>
          <a:p>
            <a:pPr lvl="1"/>
            <a:r>
              <a:rPr lang="en-US" dirty="0"/>
              <a:t>After you check “include subfolders” and input your file path, simply hit next and Windows will automatically find the correct driver</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Congratulations! You’ve successfully updated your own driver. You can now go back to slide 7 and repeat for all the other drivers that require an update.</a:t>
            </a:r>
          </a:p>
        </p:txBody>
      </p:sp>
      <p:pic>
        <p:nvPicPr>
          <p:cNvPr id="5" name="Picture 4">
            <a:extLst>
              <a:ext uri="{FF2B5EF4-FFF2-40B4-BE49-F238E27FC236}">
                <a16:creationId xmlns:a16="http://schemas.microsoft.com/office/drawing/2014/main" id="{1AD0E06D-B38E-4B79-A987-D1EE7CEE5001}"/>
              </a:ext>
            </a:extLst>
          </p:cNvPr>
          <p:cNvPicPr>
            <a:picLocks noChangeAspect="1"/>
          </p:cNvPicPr>
          <p:nvPr/>
        </p:nvPicPr>
        <p:blipFill>
          <a:blip r:embed="rId2"/>
          <a:stretch>
            <a:fillRect/>
          </a:stretch>
        </p:blipFill>
        <p:spPr>
          <a:xfrm>
            <a:off x="1097280" y="2392590"/>
            <a:ext cx="3657917" cy="2072820"/>
          </a:xfrm>
          <a:prstGeom prst="rect">
            <a:avLst/>
          </a:prstGeom>
        </p:spPr>
      </p:pic>
    </p:spTree>
    <p:extLst>
      <p:ext uri="{BB962C8B-B14F-4D97-AF65-F5344CB8AC3E}">
        <p14:creationId xmlns:p14="http://schemas.microsoft.com/office/powerpoint/2010/main" val="1768243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A060C-E9AF-43B6-9298-15BC90FCD4EB}"/>
              </a:ext>
            </a:extLst>
          </p:cNvPr>
          <p:cNvSpPr>
            <a:spLocks noGrp="1"/>
          </p:cNvSpPr>
          <p:nvPr>
            <p:ph type="title"/>
          </p:nvPr>
        </p:nvSpPr>
        <p:spPr/>
        <p:txBody>
          <a:bodyPr/>
          <a:lstStyle/>
          <a:p>
            <a:r>
              <a:rPr lang="en-US" dirty="0"/>
              <a:t>Download and Install </a:t>
            </a:r>
            <a:r>
              <a:rPr lang="en-US" dirty="0" err="1"/>
              <a:t>DriverEasy</a:t>
            </a:r>
            <a:endParaRPr lang="en-US" dirty="0"/>
          </a:p>
        </p:txBody>
      </p:sp>
      <p:sp>
        <p:nvSpPr>
          <p:cNvPr id="3" name="Content Placeholder 2">
            <a:extLst>
              <a:ext uri="{FF2B5EF4-FFF2-40B4-BE49-F238E27FC236}">
                <a16:creationId xmlns:a16="http://schemas.microsoft.com/office/drawing/2014/main" id="{D9D81F27-08AE-44E1-8EEC-E717C51ACB75}"/>
              </a:ext>
            </a:extLst>
          </p:cNvPr>
          <p:cNvSpPr>
            <a:spLocks noGrp="1"/>
          </p:cNvSpPr>
          <p:nvPr>
            <p:ph idx="1"/>
          </p:nvPr>
        </p:nvSpPr>
        <p:spPr/>
        <p:txBody>
          <a:bodyPr/>
          <a:lstStyle/>
          <a:p>
            <a:pPr lvl="1"/>
            <a:r>
              <a:rPr lang="en-US" dirty="0"/>
              <a:t>Click this link to begin the download for </a:t>
            </a:r>
            <a:r>
              <a:rPr lang="en-US" dirty="0" err="1"/>
              <a:t>DriverEasy</a:t>
            </a:r>
            <a:r>
              <a:rPr lang="en-US" dirty="0"/>
              <a:t>: </a:t>
            </a:r>
            <a:r>
              <a:rPr lang="en-US" dirty="0">
                <a:hlinkClick r:id="rId2"/>
              </a:rPr>
              <a:t>https://www.drivereasy.com/DriverEasy_Setup.exe</a:t>
            </a:r>
            <a:endParaRPr lang="en-US" dirty="0"/>
          </a:p>
          <a:p>
            <a:pPr lvl="1"/>
            <a:r>
              <a:rPr lang="en-US" dirty="0"/>
              <a:t>After it downloads, run the setup installer and click the Install button.</a:t>
            </a:r>
          </a:p>
          <a:p>
            <a:pPr lvl="1"/>
            <a:r>
              <a:rPr lang="en-US" dirty="0"/>
              <a:t>After it installs, if it does not automatically open, search for </a:t>
            </a:r>
            <a:r>
              <a:rPr lang="en-US" dirty="0" err="1"/>
              <a:t>DriverEasy</a:t>
            </a:r>
            <a:r>
              <a:rPr lang="en-US" dirty="0"/>
              <a:t> in the windows search bar and open it.</a:t>
            </a:r>
          </a:p>
          <a:p>
            <a:pPr lvl="1"/>
            <a:endParaRPr lang="en-US" dirty="0"/>
          </a:p>
        </p:txBody>
      </p:sp>
      <p:pic>
        <p:nvPicPr>
          <p:cNvPr id="5" name="Picture 4">
            <a:extLst>
              <a:ext uri="{FF2B5EF4-FFF2-40B4-BE49-F238E27FC236}">
                <a16:creationId xmlns:a16="http://schemas.microsoft.com/office/drawing/2014/main" id="{D934A44A-2F6B-4966-BEF0-6A3B6F3A9679}"/>
              </a:ext>
            </a:extLst>
          </p:cNvPr>
          <p:cNvPicPr>
            <a:picLocks noChangeAspect="1"/>
          </p:cNvPicPr>
          <p:nvPr/>
        </p:nvPicPr>
        <p:blipFill>
          <a:blip r:embed="rId3"/>
          <a:stretch>
            <a:fillRect/>
          </a:stretch>
        </p:blipFill>
        <p:spPr>
          <a:xfrm>
            <a:off x="1097280" y="3275860"/>
            <a:ext cx="5051101" cy="2018316"/>
          </a:xfrm>
          <a:prstGeom prst="rect">
            <a:avLst/>
          </a:prstGeom>
        </p:spPr>
      </p:pic>
    </p:spTree>
    <p:extLst>
      <p:ext uri="{BB962C8B-B14F-4D97-AF65-F5344CB8AC3E}">
        <p14:creationId xmlns:p14="http://schemas.microsoft.com/office/powerpoint/2010/main" val="246503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AD5FA-226C-4876-B308-DF94B3906A45}"/>
              </a:ext>
            </a:extLst>
          </p:cNvPr>
          <p:cNvSpPr>
            <a:spLocks noGrp="1"/>
          </p:cNvSpPr>
          <p:nvPr>
            <p:ph type="title"/>
          </p:nvPr>
        </p:nvSpPr>
        <p:spPr/>
        <p:txBody>
          <a:bodyPr/>
          <a:lstStyle/>
          <a:p>
            <a:r>
              <a:rPr lang="en-US" dirty="0"/>
              <a:t>Scan your system</a:t>
            </a:r>
          </a:p>
        </p:txBody>
      </p:sp>
      <p:sp>
        <p:nvSpPr>
          <p:cNvPr id="3" name="Content Placeholder 2">
            <a:extLst>
              <a:ext uri="{FF2B5EF4-FFF2-40B4-BE49-F238E27FC236}">
                <a16:creationId xmlns:a16="http://schemas.microsoft.com/office/drawing/2014/main" id="{65207CC5-39A1-45E4-A6F9-A5085278AF08}"/>
              </a:ext>
            </a:extLst>
          </p:cNvPr>
          <p:cNvSpPr>
            <a:spLocks noGrp="1"/>
          </p:cNvSpPr>
          <p:nvPr>
            <p:ph idx="1"/>
          </p:nvPr>
        </p:nvSpPr>
        <p:spPr/>
        <p:txBody>
          <a:bodyPr/>
          <a:lstStyle/>
          <a:p>
            <a:pPr lvl="1"/>
            <a:r>
              <a:rPr lang="en-US" dirty="0" err="1"/>
              <a:t>DriverEasy</a:t>
            </a:r>
            <a:r>
              <a:rPr lang="en-US" dirty="0"/>
              <a:t> should automatically open on this page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Click the “Scan Now” button and </a:t>
            </a:r>
            <a:r>
              <a:rPr lang="en-US" dirty="0" err="1"/>
              <a:t>DriverEasy</a:t>
            </a:r>
            <a:r>
              <a:rPr lang="en-US" dirty="0"/>
              <a:t> will check to see which Drivers need updated</a:t>
            </a:r>
          </a:p>
          <a:p>
            <a:pPr lvl="1"/>
            <a:endParaRPr lang="en-US" dirty="0"/>
          </a:p>
        </p:txBody>
      </p:sp>
      <p:pic>
        <p:nvPicPr>
          <p:cNvPr id="5" name="Picture 4">
            <a:extLst>
              <a:ext uri="{FF2B5EF4-FFF2-40B4-BE49-F238E27FC236}">
                <a16:creationId xmlns:a16="http://schemas.microsoft.com/office/drawing/2014/main" id="{5B3778D5-1820-41B4-9520-8E44C22B27D6}"/>
              </a:ext>
            </a:extLst>
          </p:cNvPr>
          <p:cNvPicPr>
            <a:picLocks noChangeAspect="1"/>
          </p:cNvPicPr>
          <p:nvPr/>
        </p:nvPicPr>
        <p:blipFill>
          <a:blip r:embed="rId2"/>
          <a:stretch>
            <a:fillRect/>
          </a:stretch>
        </p:blipFill>
        <p:spPr>
          <a:xfrm>
            <a:off x="1097280" y="2193058"/>
            <a:ext cx="4642134" cy="2087924"/>
          </a:xfrm>
          <a:prstGeom prst="rect">
            <a:avLst/>
          </a:prstGeom>
        </p:spPr>
      </p:pic>
    </p:spTree>
    <p:extLst>
      <p:ext uri="{BB962C8B-B14F-4D97-AF65-F5344CB8AC3E}">
        <p14:creationId xmlns:p14="http://schemas.microsoft.com/office/powerpoint/2010/main" val="3597315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8DC42-466B-404B-B641-AFFE50EFA491}"/>
              </a:ext>
            </a:extLst>
          </p:cNvPr>
          <p:cNvSpPr>
            <a:spLocks noGrp="1"/>
          </p:cNvSpPr>
          <p:nvPr>
            <p:ph type="title"/>
          </p:nvPr>
        </p:nvSpPr>
        <p:spPr/>
        <p:txBody>
          <a:bodyPr/>
          <a:lstStyle/>
          <a:p>
            <a:r>
              <a:rPr lang="en-US" dirty="0"/>
              <a:t>Check drivers</a:t>
            </a:r>
          </a:p>
        </p:txBody>
      </p:sp>
      <p:sp>
        <p:nvSpPr>
          <p:cNvPr id="3" name="Content Placeholder 2">
            <a:extLst>
              <a:ext uri="{FF2B5EF4-FFF2-40B4-BE49-F238E27FC236}">
                <a16:creationId xmlns:a16="http://schemas.microsoft.com/office/drawing/2014/main" id="{FAB5FFA2-2931-42E7-A852-617BAAD3897F}"/>
              </a:ext>
            </a:extLst>
          </p:cNvPr>
          <p:cNvSpPr>
            <a:spLocks noGrp="1"/>
          </p:cNvSpPr>
          <p:nvPr>
            <p:ph idx="1"/>
          </p:nvPr>
        </p:nvSpPr>
        <p:spPr/>
        <p:txBody>
          <a:bodyPr/>
          <a:lstStyle/>
          <a:p>
            <a:pPr lvl="1"/>
            <a:r>
              <a:rPr lang="en-US" dirty="0"/>
              <a:t>You should now see a page showing all of the drivers that need updated. </a:t>
            </a:r>
          </a:p>
          <a:p>
            <a:pPr lvl="1"/>
            <a:r>
              <a:rPr lang="en-US" dirty="0"/>
              <a:t>It’ll look like this</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Good job so far, but now we are going to take a few extra steps just to make the installation process a bit easier.</a:t>
            </a:r>
          </a:p>
          <a:p>
            <a:pPr lvl="1"/>
            <a:endParaRPr lang="en-US" dirty="0"/>
          </a:p>
        </p:txBody>
      </p:sp>
      <p:pic>
        <p:nvPicPr>
          <p:cNvPr id="5" name="Picture 4">
            <a:extLst>
              <a:ext uri="{FF2B5EF4-FFF2-40B4-BE49-F238E27FC236}">
                <a16:creationId xmlns:a16="http://schemas.microsoft.com/office/drawing/2014/main" id="{456CD779-E9F0-46E9-ACE9-D84EE970F125}"/>
              </a:ext>
            </a:extLst>
          </p:cNvPr>
          <p:cNvPicPr>
            <a:picLocks noChangeAspect="1"/>
          </p:cNvPicPr>
          <p:nvPr/>
        </p:nvPicPr>
        <p:blipFill>
          <a:blip r:embed="rId2"/>
          <a:stretch>
            <a:fillRect/>
          </a:stretch>
        </p:blipFill>
        <p:spPr>
          <a:xfrm>
            <a:off x="3713836" y="2138631"/>
            <a:ext cx="3468200" cy="2580738"/>
          </a:xfrm>
          <a:prstGeom prst="rect">
            <a:avLst/>
          </a:prstGeom>
        </p:spPr>
      </p:pic>
    </p:spTree>
    <p:extLst>
      <p:ext uri="{BB962C8B-B14F-4D97-AF65-F5344CB8AC3E}">
        <p14:creationId xmlns:p14="http://schemas.microsoft.com/office/powerpoint/2010/main" val="4193787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4445B-D1E3-4D18-9BD7-0B40AC516C46}"/>
              </a:ext>
            </a:extLst>
          </p:cNvPr>
          <p:cNvSpPr>
            <a:spLocks noGrp="1"/>
          </p:cNvSpPr>
          <p:nvPr>
            <p:ph type="title"/>
          </p:nvPr>
        </p:nvSpPr>
        <p:spPr/>
        <p:txBody>
          <a:bodyPr/>
          <a:lstStyle/>
          <a:p>
            <a:r>
              <a:rPr lang="en-US" dirty="0"/>
              <a:t>Side steps</a:t>
            </a:r>
          </a:p>
        </p:txBody>
      </p:sp>
      <p:sp>
        <p:nvSpPr>
          <p:cNvPr id="3" name="Content Placeholder 2">
            <a:extLst>
              <a:ext uri="{FF2B5EF4-FFF2-40B4-BE49-F238E27FC236}">
                <a16:creationId xmlns:a16="http://schemas.microsoft.com/office/drawing/2014/main" id="{BC874FD9-29ED-465A-B51E-7C1A69C7D40B}"/>
              </a:ext>
            </a:extLst>
          </p:cNvPr>
          <p:cNvSpPr>
            <a:spLocks noGrp="1"/>
          </p:cNvSpPr>
          <p:nvPr>
            <p:ph idx="1"/>
          </p:nvPr>
        </p:nvSpPr>
        <p:spPr/>
        <p:txBody>
          <a:bodyPr/>
          <a:lstStyle/>
          <a:p>
            <a:pPr lvl="1"/>
            <a:r>
              <a:rPr lang="en-US" dirty="0"/>
              <a:t>Click the lines button in the bottom left of </a:t>
            </a:r>
            <a:r>
              <a:rPr lang="en-US" dirty="0" err="1"/>
              <a:t>DriverEasy</a:t>
            </a:r>
            <a:r>
              <a:rPr lang="en-US" dirty="0"/>
              <a:t>, then click settings</a:t>
            </a:r>
          </a:p>
          <a:p>
            <a:pPr lvl="1"/>
            <a:endParaRPr lang="en-US" dirty="0"/>
          </a:p>
          <a:p>
            <a:pPr lvl="1"/>
            <a:endParaRPr lang="en-US" dirty="0"/>
          </a:p>
          <a:p>
            <a:pPr lvl="1"/>
            <a:endParaRPr lang="en-US" dirty="0"/>
          </a:p>
          <a:p>
            <a:pPr lvl="1"/>
            <a:endParaRPr lang="en-US" dirty="0"/>
          </a:p>
          <a:p>
            <a:pPr lvl="1"/>
            <a:endParaRPr lang="en-US" dirty="0"/>
          </a:p>
          <a:p>
            <a:pPr lvl="1"/>
            <a:r>
              <a:rPr lang="en-US" dirty="0"/>
              <a:t>Once settings is open, click Backup &amp; Restore</a:t>
            </a:r>
          </a:p>
          <a:p>
            <a:pPr lvl="1"/>
            <a:r>
              <a:rPr lang="en-US" dirty="0"/>
              <a:t>Now take note of the File Path under Restore</a:t>
            </a:r>
          </a:p>
          <a:p>
            <a:pPr lvl="1"/>
            <a:r>
              <a:rPr lang="en-US" dirty="0"/>
              <a:t>You will need it in the next step</a:t>
            </a:r>
          </a:p>
          <a:p>
            <a:pPr lvl="1"/>
            <a:endParaRPr lang="en-US" dirty="0"/>
          </a:p>
        </p:txBody>
      </p:sp>
      <p:pic>
        <p:nvPicPr>
          <p:cNvPr id="7" name="Picture 6">
            <a:extLst>
              <a:ext uri="{FF2B5EF4-FFF2-40B4-BE49-F238E27FC236}">
                <a16:creationId xmlns:a16="http://schemas.microsoft.com/office/drawing/2014/main" id="{98B12FE8-5348-48A7-AB84-0F3FDE4D115A}"/>
              </a:ext>
            </a:extLst>
          </p:cNvPr>
          <p:cNvPicPr>
            <a:picLocks noChangeAspect="1"/>
          </p:cNvPicPr>
          <p:nvPr/>
        </p:nvPicPr>
        <p:blipFill>
          <a:blip r:embed="rId2"/>
          <a:stretch>
            <a:fillRect/>
          </a:stretch>
        </p:blipFill>
        <p:spPr>
          <a:xfrm>
            <a:off x="6947665" y="3429000"/>
            <a:ext cx="3320775" cy="1934117"/>
          </a:xfrm>
          <a:prstGeom prst="rect">
            <a:avLst/>
          </a:prstGeom>
        </p:spPr>
      </p:pic>
      <p:pic>
        <p:nvPicPr>
          <p:cNvPr id="9" name="Picture 8">
            <a:extLst>
              <a:ext uri="{FF2B5EF4-FFF2-40B4-BE49-F238E27FC236}">
                <a16:creationId xmlns:a16="http://schemas.microsoft.com/office/drawing/2014/main" id="{87AC556F-648F-4AC6-AE93-3822C4675A51}"/>
              </a:ext>
            </a:extLst>
          </p:cNvPr>
          <p:cNvPicPr>
            <a:picLocks noChangeAspect="1"/>
          </p:cNvPicPr>
          <p:nvPr/>
        </p:nvPicPr>
        <p:blipFill>
          <a:blip r:embed="rId3"/>
          <a:stretch>
            <a:fillRect/>
          </a:stretch>
        </p:blipFill>
        <p:spPr>
          <a:xfrm>
            <a:off x="1097280" y="2210540"/>
            <a:ext cx="1718343" cy="1559505"/>
          </a:xfrm>
          <a:prstGeom prst="rect">
            <a:avLst/>
          </a:prstGeom>
        </p:spPr>
      </p:pic>
    </p:spTree>
    <p:extLst>
      <p:ext uri="{BB962C8B-B14F-4D97-AF65-F5344CB8AC3E}">
        <p14:creationId xmlns:p14="http://schemas.microsoft.com/office/powerpoint/2010/main" val="1777573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DE13A-0703-4F5C-A71E-A7335CA6F96C}"/>
              </a:ext>
            </a:extLst>
          </p:cNvPr>
          <p:cNvSpPr>
            <a:spLocks noGrp="1"/>
          </p:cNvSpPr>
          <p:nvPr>
            <p:ph type="title"/>
          </p:nvPr>
        </p:nvSpPr>
        <p:spPr/>
        <p:txBody>
          <a:bodyPr/>
          <a:lstStyle/>
          <a:p>
            <a:r>
              <a:rPr lang="en-US" dirty="0"/>
              <a:t>Save the file path</a:t>
            </a:r>
          </a:p>
        </p:txBody>
      </p:sp>
      <p:sp>
        <p:nvSpPr>
          <p:cNvPr id="3" name="Content Placeholder 2">
            <a:extLst>
              <a:ext uri="{FF2B5EF4-FFF2-40B4-BE49-F238E27FC236}">
                <a16:creationId xmlns:a16="http://schemas.microsoft.com/office/drawing/2014/main" id="{908E27B9-C304-4DAA-986A-1A76EA29935A}"/>
              </a:ext>
            </a:extLst>
          </p:cNvPr>
          <p:cNvSpPr>
            <a:spLocks noGrp="1"/>
          </p:cNvSpPr>
          <p:nvPr>
            <p:ph idx="1"/>
          </p:nvPr>
        </p:nvSpPr>
        <p:spPr/>
        <p:txBody>
          <a:bodyPr/>
          <a:lstStyle/>
          <a:p>
            <a:pPr lvl="1"/>
            <a:r>
              <a:rPr lang="en-US" dirty="0"/>
              <a:t>Find the File Path that is labeled “Restore”</a:t>
            </a:r>
          </a:p>
          <a:p>
            <a:pPr lvl="1"/>
            <a:r>
              <a:rPr lang="en-US" dirty="0"/>
              <a:t>Save this File path in a notepad or word doc somewhere for the moment</a:t>
            </a:r>
          </a:p>
          <a:p>
            <a:pPr lvl="1"/>
            <a:r>
              <a:rPr lang="en-US" dirty="0"/>
              <a:t>We will need it later</a:t>
            </a:r>
          </a:p>
          <a:p>
            <a:pPr lvl="1"/>
            <a:r>
              <a:rPr lang="en-US" dirty="0"/>
              <a:t>However you must change some of the path</a:t>
            </a:r>
          </a:p>
          <a:p>
            <a:pPr lvl="1"/>
            <a:r>
              <a:rPr lang="en-US" dirty="0"/>
              <a:t>You want to change everything after and including “Documents\” to “</a:t>
            </a:r>
            <a:r>
              <a:rPr lang="en-US" dirty="0" err="1"/>
              <a:t>AppData</a:t>
            </a:r>
            <a:r>
              <a:rPr lang="en-US" dirty="0"/>
              <a:t>\Roaming\</a:t>
            </a:r>
            <a:r>
              <a:rPr lang="en-US" dirty="0" err="1"/>
              <a:t>Easeware</a:t>
            </a:r>
            <a:r>
              <a:rPr lang="en-US" dirty="0"/>
              <a:t>\</a:t>
            </a:r>
            <a:r>
              <a:rPr lang="en-US" dirty="0" err="1"/>
              <a:t>DriverEasy</a:t>
            </a:r>
            <a:r>
              <a:rPr lang="en-US" dirty="0"/>
              <a:t>\drivers”</a:t>
            </a:r>
          </a:p>
          <a:p>
            <a:pPr lvl="1"/>
            <a:r>
              <a:rPr lang="en-US" dirty="0"/>
              <a:t>For Example: the path I originally had was “C:\Users\</a:t>
            </a:r>
            <a:r>
              <a:rPr lang="en-US" dirty="0" err="1"/>
              <a:t>djluk</a:t>
            </a:r>
            <a:r>
              <a:rPr lang="en-US" dirty="0"/>
              <a:t>\Documents\</a:t>
            </a:r>
            <a:r>
              <a:rPr lang="en-US" dirty="0" err="1"/>
              <a:t>DriverEasy</a:t>
            </a:r>
            <a:r>
              <a:rPr lang="en-US" dirty="0"/>
              <a:t>\</a:t>
            </a:r>
            <a:r>
              <a:rPr lang="en-US" dirty="0" err="1"/>
              <a:t>MyDrivers</a:t>
            </a:r>
            <a:r>
              <a:rPr lang="en-US" dirty="0"/>
              <a:t>”</a:t>
            </a:r>
          </a:p>
          <a:p>
            <a:pPr lvl="1"/>
            <a:r>
              <a:rPr lang="en-US" dirty="0"/>
              <a:t>After I changed it, it became  “C:\Users\</a:t>
            </a:r>
            <a:r>
              <a:rPr lang="en-US" dirty="0" err="1"/>
              <a:t>djluk</a:t>
            </a:r>
            <a:r>
              <a:rPr lang="en-US" dirty="0"/>
              <a:t>\</a:t>
            </a:r>
            <a:r>
              <a:rPr lang="en-US" dirty="0" err="1"/>
              <a:t>AppData</a:t>
            </a:r>
            <a:r>
              <a:rPr lang="en-US" dirty="0"/>
              <a:t>\Roaming\</a:t>
            </a:r>
            <a:r>
              <a:rPr lang="en-US" dirty="0" err="1"/>
              <a:t>Easeware</a:t>
            </a:r>
            <a:r>
              <a:rPr lang="en-US" dirty="0"/>
              <a:t>\</a:t>
            </a:r>
            <a:r>
              <a:rPr lang="en-US" dirty="0" err="1"/>
              <a:t>DriverEasy</a:t>
            </a:r>
            <a:r>
              <a:rPr lang="en-US" dirty="0"/>
              <a:t>\drivers”</a:t>
            </a:r>
          </a:p>
          <a:p>
            <a:pPr lvl="1"/>
            <a:r>
              <a:rPr lang="en-US" dirty="0"/>
              <a:t>We will need this File Path for the installation process</a:t>
            </a:r>
          </a:p>
          <a:p>
            <a:pPr lvl="1"/>
            <a:endParaRPr lang="en-US" dirty="0"/>
          </a:p>
        </p:txBody>
      </p:sp>
      <p:pic>
        <p:nvPicPr>
          <p:cNvPr id="7" name="Picture 6">
            <a:extLst>
              <a:ext uri="{FF2B5EF4-FFF2-40B4-BE49-F238E27FC236}">
                <a16:creationId xmlns:a16="http://schemas.microsoft.com/office/drawing/2014/main" id="{88208965-6C98-4675-95E6-69E128890827}"/>
              </a:ext>
            </a:extLst>
          </p:cNvPr>
          <p:cNvPicPr>
            <a:picLocks noChangeAspect="1"/>
          </p:cNvPicPr>
          <p:nvPr/>
        </p:nvPicPr>
        <p:blipFill>
          <a:blip r:embed="rId2"/>
          <a:stretch>
            <a:fillRect/>
          </a:stretch>
        </p:blipFill>
        <p:spPr>
          <a:xfrm>
            <a:off x="7445522" y="2493804"/>
            <a:ext cx="3047884" cy="565970"/>
          </a:xfrm>
          <a:prstGeom prst="rect">
            <a:avLst/>
          </a:prstGeom>
        </p:spPr>
      </p:pic>
    </p:spTree>
    <p:extLst>
      <p:ext uri="{BB962C8B-B14F-4D97-AF65-F5344CB8AC3E}">
        <p14:creationId xmlns:p14="http://schemas.microsoft.com/office/powerpoint/2010/main" val="3191808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54A01-3EDA-407A-9A70-395F5457CDC7}"/>
              </a:ext>
            </a:extLst>
          </p:cNvPr>
          <p:cNvSpPr>
            <a:spLocks noGrp="1"/>
          </p:cNvSpPr>
          <p:nvPr>
            <p:ph type="title"/>
          </p:nvPr>
        </p:nvSpPr>
        <p:spPr/>
        <p:txBody>
          <a:bodyPr/>
          <a:lstStyle/>
          <a:p>
            <a:r>
              <a:rPr lang="en-US" dirty="0"/>
              <a:t>Download an updated driver</a:t>
            </a:r>
          </a:p>
        </p:txBody>
      </p:sp>
      <p:sp>
        <p:nvSpPr>
          <p:cNvPr id="3" name="Content Placeholder 2">
            <a:extLst>
              <a:ext uri="{FF2B5EF4-FFF2-40B4-BE49-F238E27FC236}">
                <a16:creationId xmlns:a16="http://schemas.microsoft.com/office/drawing/2014/main" id="{E9E400E5-0E93-4995-943A-C6EBA2FA0958}"/>
              </a:ext>
            </a:extLst>
          </p:cNvPr>
          <p:cNvSpPr>
            <a:spLocks noGrp="1"/>
          </p:cNvSpPr>
          <p:nvPr>
            <p:ph idx="1"/>
          </p:nvPr>
        </p:nvSpPr>
        <p:spPr/>
        <p:txBody>
          <a:bodyPr/>
          <a:lstStyle/>
          <a:p>
            <a:pPr lvl="1"/>
            <a:r>
              <a:rPr lang="en-US" dirty="0"/>
              <a:t>Go back to the Update tab on </a:t>
            </a:r>
            <a:r>
              <a:rPr lang="en-US" dirty="0" err="1"/>
              <a:t>DriverEasy</a:t>
            </a:r>
            <a:endParaRPr lang="en-US" dirty="0"/>
          </a:p>
          <a:p>
            <a:pPr lvl="1"/>
            <a:r>
              <a:rPr lang="en-US" dirty="0"/>
              <a:t>Find the driver you want download and select update</a:t>
            </a:r>
          </a:p>
          <a:p>
            <a:pPr lvl="2"/>
            <a:r>
              <a:rPr lang="en-US" dirty="0"/>
              <a:t>I recommend doing the smallest sized drivers first, you can find the size next to the driver info; most drivers aren’t bigger than a few MB, but there are some that are larger</a:t>
            </a:r>
          </a:p>
          <a:p>
            <a:pPr lvl="2"/>
            <a:r>
              <a:rPr lang="en-US" dirty="0"/>
              <a:t>I highly recommend taking note of the name of the driver, as that will help you find the proper driver in Device Manager to update</a:t>
            </a:r>
          </a:p>
          <a:p>
            <a:pPr lvl="2"/>
            <a:endParaRPr lang="en-US" dirty="0"/>
          </a:p>
        </p:txBody>
      </p:sp>
      <p:pic>
        <p:nvPicPr>
          <p:cNvPr id="5" name="Picture 4">
            <a:extLst>
              <a:ext uri="{FF2B5EF4-FFF2-40B4-BE49-F238E27FC236}">
                <a16:creationId xmlns:a16="http://schemas.microsoft.com/office/drawing/2014/main" id="{AFAE6403-8440-4399-A612-A7D4C97C7246}"/>
              </a:ext>
            </a:extLst>
          </p:cNvPr>
          <p:cNvPicPr>
            <a:picLocks noChangeAspect="1"/>
          </p:cNvPicPr>
          <p:nvPr/>
        </p:nvPicPr>
        <p:blipFill>
          <a:blip r:embed="rId2"/>
          <a:stretch>
            <a:fillRect/>
          </a:stretch>
        </p:blipFill>
        <p:spPr>
          <a:xfrm>
            <a:off x="1097280" y="3288843"/>
            <a:ext cx="4252027" cy="569917"/>
          </a:xfrm>
          <a:prstGeom prst="rect">
            <a:avLst/>
          </a:prstGeom>
        </p:spPr>
      </p:pic>
    </p:spTree>
    <p:extLst>
      <p:ext uri="{BB962C8B-B14F-4D97-AF65-F5344CB8AC3E}">
        <p14:creationId xmlns:p14="http://schemas.microsoft.com/office/powerpoint/2010/main" val="3497274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6A296-D8C0-4DEC-A4E0-3BF82A9DD334}"/>
              </a:ext>
            </a:extLst>
          </p:cNvPr>
          <p:cNvSpPr>
            <a:spLocks noGrp="1"/>
          </p:cNvSpPr>
          <p:nvPr>
            <p:ph type="title"/>
          </p:nvPr>
        </p:nvSpPr>
        <p:spPr/>
        <p:txBody>
          <a:bodyPr/>
          <a:lstStyle/>
          <a:p>
            <a:r>
              <a:rPr lang="en-US" dirty="0"/>
              <a:t>Downloading the driver</a:t>
            </a:r>
          </a:p>
        </p:txBody>
      </p:sp>
      <p:sp>
        <p:nvSpPr>
          <p:cNvPr id="3" name="Content Placeholder 2">
            <a:extLst>
              <a:ext uri="{FF2B5EF4-FFF2-40B4-BE49-F238E27FC236}">
                <a16:creationId xmlns:a16="http://schemas.microsoft.com/office/drawing/2014/main" id="{1BB09E45-A133-4B92-A62A-1C30CADBA3DC}"/>
              </a:ext>
            </a:extLst>
          </p:cNvPr>
          <p:cNvSpPr>
            <a:spLocks noGrp="1"/>
          </p:cNvSpPr>
          <p:nvPr>
            <p:ph idx="1"/>
          </p:nvPr>
        </p:nvSpPr>
        <p:spPr/>
        <p:txBody>
          <a:bodyPr/>
          <a:lstStyle/>
          <a:p>
            <a:pPr lvl="1"/>
            <a:r>
              <a:rPr lang="en-US" dirty="0"/>
              <a:t>After clicking install next to the driver, you will be prompted with this screen</a:t>
            </a:r>
          </a:p>
          <a:p>
            <a:pPr lvl="1"/>
            <a:r>
              <a:rPr lang="en-US" dirty="0"/>
              <a:t>Check the Manually Create and Don’t remind me again buttons</a:t>
            </a:r>
          </a:p>
          <a:p>
            <a:pPr lvl="1"/>
            <a:r>
              <a:rPr lang="en-US" dirty="0"/>
              <a:t>Automatically Create requires payment, so we don’t worry about it</a:t>
            </a:r>
          </a:p>
          <a:p>
            <a:pPr lvl="1"/>
            <a:r>
              <a:rPr lang="en-US" dirty="0"/>
              <a:t>Hit Continue and wait for the driver to download</a:t>
            </a:r>
          </a:p>
          <a:p>
            <a:pPr lvl="2"/>
            <a:r>
              <a:rPr lang="en-US" dirty="0"/>
              <a:t>Depending on how large the driver is, this may take a while</a:t>
            </a:r>
          </a:p>
          <a:p>
            <a:pPr lvl="1"/>
            <a:r>
              <a:rPr lang="en-US" dirty="0"/>
              <a:t>After it downloads, you will be greeted with the screen below</a:t>
            </a:r>
          </a:p>
          <a:p>
            <a:pPr lvl="1"/>
            <a:r>
              <a:rPr lang="en-US" dirty="0"/>
              <a:t>Check Manually Install, then hit Continue</a:t>
            </a:r>
          </a:p>
          <a:p>
            <a:pPr lvl="1"/>
            <a:endParaRPr lang="en-US" dirty="0"/>
          </a:p>
        </p:txBody>
      </p:sp>
      <p:pic>
        <p:nvPicPr>
          <p:cNvPr id="5" name="Picture 4">
            <a:extLst>
              <a:ext uri="{FF2B5EF4-FFF2-40B4-BE49-F238E27FC236}">
                <a16:creationId xmlns:a16="http://schemas.microsoft.com/office/drawing/2014/main" id="{D9A033DB-B24B-4B48-A531-3655A7B2F2C2}"/>
              </a:ext>
            </a:extLst>
          </p:cNvPr>
          <p:cNvPicPr>
            <a:picLocks noChangeAspect="1"/>
          </p:cNvPicPr>
          <p:nvPr/>
        </p:nvPicPr>
        <p:blipFill>
          <a:blip r:embed="rId2"/>
          <a:stretch>
            <a:fillRect/>
          </a:stretch>
        </p:blipFill>
        <p:spPr>
          <a:xfrm>
            <a:off x="7721263" y="2174292"/>
            <a:ext cx="3434417" cy="2848958"/>
          </a:xfrm>
          <a:prstGeom prst="rect">
            <a:avLst/>
          </a:prstGeom>
        </p:spPr>
      </p:pic>
      <p:pic>
        <p:nvPicPr>
          <p:cNvPr id="7" name="Picture 6">
            <a:extLst>
              <a:ext uri="{FF2B5EF4-FFF2-40B4-BE49-F238E27FC236}">
                <a16:creationId xmlns:a16="http://schemas.microsoft.com/office/drawing/2014/main" id="{564E60B0-4E60-4A43-A409-EB9DFD48ECD4}"/>
              </a:ext>
            </a:extLst>
          </p:cNvPr>
          <p:cNvPicPr>
            <a:picLocks noChangeAspect="1"/>
          </p:cNvPicPr>
          <p:nvPr/>
        </p:nvPicPr>
        <p:blipFill>
          <a:blip r:embed="rId3"/>
          <a:stretch>
            <a:fillRect/>
          </a:stretch>
        </p:blipFill>
        <p:spPr>
          <a:xfrm>
            <a:off x="1097280" y="4085946"/>
            <a:ext cx="2389077" cy="1649873"/>
          </a:xfrm>
          <a:prstGeom prst="rect">
            <a:avLst/>
          </a:prstGeom>
        </p:spPr>
      </p:pic>
    </p:spTree>
    <p:extLst>
      <p:ext uri="{BB962C8B-B14F-4D97-AF65-F5344CB8AC3E}">
        <p14:creationId xmlns:p14="http://schemas.microsoft.com/office/powerpoint/2010/main" val="3262036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B389B-43FA-48C3-90BF-27E989C3E175}"/>
              </a:ext>
            </a:extLst>
          </p:cNvPr>
          <p:cNvSpPr>
            <a:spLocks noGrp="1"/>
          </p:cNvSpPr>
          <p:nvPr>
            <p:ph type="title"/>
          </p:nvPr>
        </p:nvSpPr>
        <p:spPr/>
        <p:txBody>
          <a:bodyPr/>
          <a:lstStyle/>
          <a:p>
            <a:r>
              <a:rPr lang="en-US" dirty="0"/>
              <a:t>Open device Manager</a:t>
            </a:r>
          </a:p>
        </p:txBody>
      </p:sp>
      <p:sp>
        <p:nvSpPr>
          <p:cNvPr id="3" name="Content Placeholder 2">
            <a:extLst>
              <a:ext uri="{FF2B5EF4-FFF2-40B4-BE49-F238E27FC236}">
                <a16:creationId xmlns:a16="http://schemas.microsoft.com/office/drawing/2014/main" id="{79C86F57-404C-4671-92D0-9100FC2326A7}"/>
              </a:ext>
            </a:extLst>
          </p:cNvPr>
          <p:cNvSpPr>
            <a:spLocks noGrp="1"/>
          </p:cNvSpPr>
          <p:nvPr>
            <p:ph idx="1"/>
          </p:nvPr>
        </p:nvSpPr>
        <p:spPr/>
        <p:txBody>
          <a:bodyPr/>
          <a:lstStyle/>
          <a:p>
            <a:pPr lvl="1"/>
            <a:r>
              <a:rPr lang="en-US" dirty="0"/>
              <a:t>After you hit continue, </a:t>
            </a:r>
            <a:r>
              <a:rPr lang="en-US" dirty="0" err="1"/>
              <a:t>DriverEasy</a:t>
            </a:r>
            <a:r>
              <a:rPr lang="en-US" dirty="0"/>
              <a:t> should open a file explorer tab that looks like this</a:t>
            </a:r>
          </a:p>
          <a:p>
            <a:pPr lvl="1"/>
            <a:endParaRPr lang="en-US" dirty="0"/>
          </a:p>
          <a:p>
            <a:pPr lvl="1"/>
            <a:endParaRPr lang="en-US" dirty="0"/>
          </a:p>
          <a:p>
            <a:pPr lvl="1"/>
            <a:endParaRPr lang="en-US" dirty="0"/>
          </a:p>
          <a:p>
            <a:pPr lvl="1"/>
            <a:endParaRPr lang="en-US" dirty="0"/>
          </a:p>
          <a:p>
            <a:pPr lvl="1"/>
            <a:r>
              <a:rPr lang="en-US" dirty="0"/>
              <a:t>You can simply exit out of this as it’s not necessary to keep open</a:t>
            </a:r>
          </a:p>
          <a:p>
            <a:pPr lvl="2"/>
            <a:r>
              <a:rPr lang="en-US" dirty="0"/>
              <a:t>You might also notice that the file path at the top is the same path as the one we created earlier, so if for whatever reason the created path doesn’t work, you can simply copy and paste that one.</a:t>
            </a:r>
          </a:p>
          <a:p>
            <a:pPr lvl="1"/>
            <a:r>
              <a:rPr lang="en-US" dirty="0"/>
              <a:t>Now you can go to the Windows search bar and type “Device Manager,” and open up the first result</a:t>
            </a:r>
          </a:p>
          <a:p>
            <a:pPr lvl="1"/>
            <a:r>
              <a:rPr lang="en-US" dirty="0"/>
              <a:t>You should be greeted with a screen with a lot of devices, like this</a:t>
            </a:r>
          </a:p>
        </p:txBody>
      </p:sp>
      <p:pic>
        <p:nvPicPr>
          <p:cNvPr id="5" name="Picture 4">
            <a:extLst>
              <a:ext uri="{FF2B5EF4-FFF2-40B4-BE49-F238E27FC236}">
                <a16:creationId xmlns:a16="http://schemas.microsoft.com/office/drawing/2014/main" id="{995D4D81-5C9D-4546-941C-A957560BED52}"/>
              </a:ext>
            </a:extLst>
          </p:cNvPr>
          <p:cNvPicPr>
            <a:picLocks noChangeAspect="1"/>
          </p:cNvPicPr>
          <p:nvPr/>
        </p:nvPicPr>
        <p:blipFill>
          <a:blip r:embed="rId2"/>
          <a:stretch>
            <a:fillRect/>
          </a:stretch>
        </p:blipFill>
        <p:spPr>
          <a:xfrm>
            <a:off x="1184996" y="2269236"/>
            <a:ext cx="5553156" cy="1159764"/>
          </a:xfrm>
          <a:prstGeom prst="rect">
            <a:avLst/>
          </a:prstGeom>
        </p:spPr>
      </p:pic>
      <p:pic>
        <p:nvPicPr>
          <p:cNvPr id="9" name="Picture 8">
            <a:extLst>
              <a:ext uri="{FF2B5EF4-FFF2-40B4-BE49-F238E27FC236}">
                <a16:creationId xmlns:a16="http://schemas.microsoft.com/office/drawing/2014/main" id="{2E72BE62-FA43-4168-BDAF-F0BAA47760EC}"/>
              </a:ext>
            </a:extLst>
          </p:cNvPr>
          <p:cNvPicPr>
            <a:picLocks noChangeAspect="1"/>
          </p:cNvPicPr>
          <p:nvPr/>
        </p:nvPicPr>
        <p:blipFill>
          <a:blip r:embed="rId3"/>
          <a:stretch>
            <a:fillRect/>
          </a:stretch>
        </p:blipFill>
        <p:spPr>
          <a:xfrm>
            <a:off x="8539243" y="4643179"/>
            <a:ext cx="2033001" cy="1093779"/>
          </a:xfrm>
          <a:prstGeom prst="rect">
            <a:avLst/>
          </a:prstGeom>
        </p:spPr>
      </p:pic>
    </p:spTree>
    <p:extLst>
      <p:ext uri="{BB962C8B-B14F-4D97-AF65-F5344CB8AC3E}">
        <p14:creationId xmlns:p14="http://schemas.microsoft.com/office/powerpoint/2010/main" val="127230861"/>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docProps/app.xml><?xml version="1.0" encoding="utf-8"?>
<Properties xmlns="http://schemas.openxmlformats.org/officeDocument/2006/extended-properties" xmlns:vt="http://schemas.openxmlformats.org/officeDocument/2006/docPropsVTypes">
  <Template>Retrospect</Template>
  <TotalTime>231</TotalTime>
  <Words>887</Words>
  <Application>Microsoft Office PowerPoint</Application>
  <PresentationFormat>Widescreen</PresentationFormat>
  <Paragraphs>97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Retrospect</vt:lpstr>
      <vt:lpstr>Updating drivers with DriverEasy</vt:lpstr>
      <vt:lpstr>Download and Install DriverEasy</vt:lpstr>
      <vt:lpstr>Scan your system</vt:lpstr>
      <vt:lpstr>Check drivers</vt:lpstr>
      <vt:lpstr>Side steps</vt:lpstr>
      <vt:lpstr>Save the file path</vt:lpstr>
      <vt:lpstr>Download an updated driver</vt:lpstr>
      <vt:lpstr>Downloading the driver</vt:lpstr>
      <vt:lpstr>Open device Manager</vt:lpstr>
      <vt:lpstr>The tedious part</vt:lpstr>
      <vt:lpstr>Update the driver</vt:lpstr>
      <vt:lpstr>Driver updated!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Updating drivers with DriverEasy</dc:title>
  <dc:creator>Devin Wiggins</dc:creator>
  <cp:lastModifiedBy>Devin Wiggins</cp:lastModifiedBy>
  <cp:revision>10</cp:revision>
  <dcterms:created xsi:type="dcterms:W3CDTF">2020-10-15T14:41:12Z</dcterms:created>
  <dcterms:modified xsi:type="dcterms:W3CDTF">2020-10-15T18:32:52Z</dcterms:modified>
</cp:coreProperties>
</file>