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DEFB3-975B-B34E-8569-39A4D1CD880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4D77A-1C8E-BE49-A36C-73740F230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7B10-0FAC-FB48-8579-312C65AEEAB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A8E2-AC64-A248-BFD5-2A15CAFA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B77AF-BC07-A340-8F8A-C0C1D5F59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good paper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6367F4-90EE-844B-8F9A-4E7B6578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00504" cy="1752600"/>
          </a:xfrm>
        </p:spPr>
        <p:txBody>
          <a:bodyPr/>
          <a:lstStyle/>
          <a:p>
            <a:r>
              <a:rPr lang="en-US" dirty="0"/>
              <a:t>Jitendra Malik</a:t>
            </a:r>
          </a:p>
          <a:p>
            <a:r>
              <a:rPr lang="en-US" dirty="0"/>
              <a:t>UC Berkeley and Facebook AI Research</a:t>
            </a:r>
          </a:p>
        </p:txBody>
      </p:sp>
    </p:spTree>
    <p:extLst>
      <p:ext uri="{BB962C8B-B14F-4D97-AF65-F5344CB8AC3E}">
        <p14:creationId xmlns:p14="http://schemas.microsoft.com/office/powerpoint/2010/main" val="25951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 </a:t>
            </a:r>
            <a:r>
              <a:rPr lang="en-US" dirty="0" err="1"/>
              <a:t>Geman’s</a:t>
            </a:r>
            <a:r>
              <a:rPr lang="en-US" dirty="0"/>
              <a:t> advice: A paper has four parts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Title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Abstract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Rest of the paper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Spend equal time on all four of these!</a:t>
            </a:r>
          </a:p>
        </p:txBody>
      </p:sp>
    </p:spTree>
    <p:extLst>
      <p:ext uri="{BB962C8B-B14F-4D97-AF65-F5344CB8AC3E}">
        <p14:creationId xmlns:p14="http://schemas.microsoft.com/office/powerpoint/2010/main" val="160664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should capture what is special about the paper.</a:t>
            </a:r>
          </a:p>
          <a:p>
            <a:r>
              <a:rPr lang="en-US" dirty="0"/>
              <a:t>From the title you should have a guess of the content of the paper, and recalling the title should help recall the paper.</a:t>
            </a:r>
          </a:p>
          <a:p>
            <a:r>
              <a:rPr lang="en-US" dirty="0"/>
              <a:t>If every other paper in the field could use the same title, it is a bad title</a:t>
            </a:r>
          </a:p>
          <a:p>
            <a:r>
              <a:rPr lang="en-US" dirty="0"/>
              <a:t>Spend some time inventing terms-memorable and specific </a:t>
            </a:r>
            <a:r>
              <a:rPr lang="en-US"/>
              <a:t>are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too many computer vision papers begin with “ Object recognition is an important problem in vision” . </a:t>
            </a:r>
          </a:p>
          <a:p>
            <a:r>
              <a:rPr lang="en-US" dirty="0"/>
              <a:t>Compare with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3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252" y="754379"/>
            <a:ext cx="8917826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truth universally acknowledged that a single man in possession of a good fortune must</a:t>
            </a:r>
          </a:p>
          <a:p>
            <a:r>
              <a:rPr lang="en-US" dirty="0"/>
              <a:t> be in want of a wife.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It was the best of times, it was the worst of times, it was the age of wisdom, it was the age of</a:t>
            </a:r>
          </a:p>
          <a:p>
            <a:r>
              <a:rPr lang="en-US" dirty="0"/>
              <a:t> foolishness, it was the epoch of belief, it was the epoch of incredulity, it was the season of </a:t>
            </a:r>
          </a:p>
          <a:p>
            <a:r>
              <a:rPr lang="en-US" dirty="0"/>
              <a:t>light, it was the season of darkness, it was the spring of hope, it was the winter of despair, </a:t>
            </a:r>
          </a:p>
          <a:p>
            <a:r>
              <a:rPr lang="en-US" dirty="0"/>
              <a:t>we had everything before us, we had nothing before us, we were all going direct to Heaven, </a:t>
            </a:r>
          </a:p>
          <a:p>
            <a:r>
              <a:rPr lang="en-US" dirty="0"/>
              <a:t>we were all going direct the other way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As </a:t>
            </a:r>
            <a:r>
              <a:rPr lang="en-US" dirty="0" err="1"/>
              <a:t>Gregor</a:t>
            </a:r>
            <a:r>
              <a:rPr lang="en-US" dirty="0"/>
              <a:t> </a:t>
            </a:r>
            <a:r>
              <a:rPr lang="en-US" dirty="0" err="1"/>
              <a:t>Samsa</a:t>
            </a:r>
            <a:r>
              <a:rPr lang="en-US" dirty="0"/>
              <a:t> awoke one morning from uneasy dreams he found himself transformed in</a:t>
            </a:r>
          </a:p>
          <a:p>
            <a:r>
              <a:rPr lang="en-US" dirty="0"/>
              <a:t> his bed into an enormous insect.</a:t>
            </a:r>
          </a:p>
          <a:p>
            <a:endParaRPr lang="en-US" dirty="0"/>
          </a:p>
          <a:p>
            <a:r>
              <a:rPr lang="en-US" dirty="0"/>
              <a:t>Lolita, light of my life, fire of my loins. My sin, my soul.</a:t>
            </a:r>
          </a:p>
          <a:p>
            <a:endParaRPr lang="en-US" dirty="0"/>
          </a:p>
          <a:p>
            <a:r>
              <a:rPr lang="en-US" dirty="0"/>
              <a:t>Call me Ishmael.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Happy families are all alike; every unhappy family is unhappy in its own way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He was an old man who fished alone in a skiff in the Gulf Stream and he had gone eighty-four </a:t>
            </a:r>
          </a:p>
          <a:p>
            <a:r>
              <a:rPr lang="en-US" dirty="0"/>
              <a:t>days now without taking a fish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8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section of a paper. For me, once I have finished reading the introduction, I have formed an opinion of whether to accept or reject the paper</a:t>
            </a:r>
          </a:p>
          <a:p>
            <a:r>
              <a:rPr lang="en-US" dirty="0"/>
              <a:t>Multiple styles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Historical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did you do (Fig. 1), How did you do it? (Fig. 2)</a:t>
            </a:r>
          </a:p>
        </p:txBody>
      </p:sp>
    </p:spTree>
    <p:extLst>
      <p:ext uri="{BB962C8B-B14F-4D97-AF65-F5344CB8AC3E}">
        <p14:creationId xmlns:p14="http://schemas.microsoft.com/office/powerpoint/2010/main" val="35028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Figures,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pull out all the figures and tables and put them into a slide deck you should have a good talk ready</a:t>
            </a:r>
          </a:p>
          <a:p>
            <a:r>
              <a:rPr lang="en-US" dirty="0"/>
              <a:t>The best way to write a paper is to first give a talk on it.</a:t>
            </a:r>
          </a:p>
        </p:txBody>
      </p:sp>
    </p:spTree>
    <p:extLst>
      <p:ext uri="{BB962C8B-B14F-4D97-AF65-F5344CB8AC3E}">
        <p14:creationId xmlns:p14="http://schemas.microsoft.com/office/powerpoint/2010/main" val="279183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259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How to write a good paper</vt:lpstr>
      <vt:lpstr>How to write a paper</vt:lpstr>
      <vt:lpstr>On the title</vt:lpstr>
      <vt:lpstr>Opening lines</vt:lpstr>
      <vt:lpstr>PowerPoint Presentation</vt:lpstr>
      <vt:lpstr>Introduction section</vt:lpstr>
      <vt:lpstr>Figures, Tables</vt:lpstr>
    </vt:vector>
  </TitlesOfParts>
  <Company>UC Berkeley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AI?</dc:title>
  <dc:creator>Jitendra Malik</dc:creator>
  <cp:lastModifiedBy>Jitendra Malik</cp:lastModifiedBy>
  <cp:revision>6</cp:revision>
  <dcterms:created xsi:type="dcterms:W3CDTF">2018-05-25T16:10:10Z</dcterms:created>
  <dcterms:modified xsi:type="dcterms:W3CDTF">2018-06-22T19:24:30Z</dcterms:modified>
</cp:coreProperties>
</file>