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2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5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04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92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99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4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6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7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9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3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7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6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7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7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ata-mining-and-recommender-systems/?itm_source=auth&amp;itm_medium=contributions&amp;itm_campaign=artic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iprajwala/apriority/blob/master/apri.c" TargetMode="External"/><Relationship Id="rId2" Type="http://schemas.openxmlformats.org/officeDocument/2006/relationships/hyperlink" Target="https://www.geeksforgeeks.org/problem-solving-on-boolean-model-and-vector-space-model/?itm_source=auth&amp;itm_medium=contributions&amp;itm_campaign=artic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iprajwala/naive_bayes_and_pears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Recommender Systems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E0F073-F1A3-7D43-75AF-D1985DE02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Devi Prajwala B 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Future Trends in Recommender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Deep Learning: Enhancing accuracy.</a:t>
            </a:r>
          </a:p>
          <a:p>
            <a:r>
              <a:t>- Context-aware recommendations: Using user location, time, device.</a:t>
            </a:r>
          </a:p>
          <a:p>
            <a:r>
              <a:t>- Explainable AI: Increasing transparency.</a:t>
            </a:r>
          </a:p>
          <a:p>
            <a:r>
              <a:t>- Fairness &amp; Bias Mitigation: Reducing algorithmic biases.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Summary: Types, challenges, and applications.</a:t>
            </a:r>
          </a:p>
          <a:p>
            <a:r>
              <a:t>- Importance: Enhancing user experience.</a:t>
            </a:r>
          </a:p>
          <a:p>
            <a:r>
              <a:t>- Future potential with AI and machine learning.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Research papers on recommendation algorithms.</a:t>
            </a:r>
            <a:endParaRPr lang="en-US" dirty="0"/>
          </a:p>
          <a:p>
            <a:r>
              <a:rPr lang="en-IN" dirty="0"/>
              <a:t>Recommender Systems An Introduction by Dietmar </a:t>
            </a:r>
            <a:r>
              <a:rPr lang="en-IN" dirty="0" err="1"/>
              <a:t>Jannach</a:t>
            </a:r>
            <a:r>
              <a:rPr lang="en-IN" dirty="0"/>
              <a:t>, Markus Zanker, Alexander </a:t>
            </a:r>
            <a:r>
              <a:rPr lang="en-IN" dirty="0" err="1"/>
              <a:t>Felfernig</a:t>
            </a:r>
            <a:r>
              <a:rPr lang="en-IN" dirty="0"/>
              <a:t>, Gerhard Friedrich Master Machine Learning Algorithms - Discover how they work by Jason Brownlee Machine Learning for Beginners: Make Your Own Recommender System by Oliver Theobald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recommender system is a software tool that suggests relevant items to users based on their preferences, behavior, or interactions.</a:t>
            </a:r>
          </a:p>
          <a:p>
            <a:endParaRPr lang="en-US" dirty="0"/>
          </a:p>
          <a:p>
            <a:r>
              <a:rPr lang="en-US" dirty="0"/>
              <a:t>It is widely used in e-commerce, entertainment, and online platforms to enhance user experience and engagement.</a:t>
            </a:r>
          </a:p>
          <a:p>
            <a:r>
              <a:rPr lang="en-IN" dirty="0">
                <a:hlinkClick r:id="rId2"/>
              </a:rPr>
              <a:t>https://www.geeksforgeeks.org/data-mining-and-recommender-systems/?itm_source=auth&amp;itm_medium=contributions&amp;itm_campaign=articles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Recommender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Content-Based Filtering: Uses item descriptions and user preferences.</a:t>
            </a:r>
          </a:p>
          <a:p>
            <a:r>
              <a:t>- Collaborative Filtering: Based on user-item interactions.</a:t>
            </a:r>
          </a:p>
          <a:p>
            <a:r>
              <a:t>- Hybrid Systems: Combines multiple approaches for improved accuracy.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Content-Based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Uses item features such as keywords, categories, and metadata.</a:t>
            </a:r>
          </a:p>
          <a:p>
            <a:r>
              <a:t>- Builds user profiles from past interactions.</a:t>
            </a:r>
          </a:p>
          <a:p>
            <a:r>
              <a:t>- Example: Movie recommendations based on watched genres.</a:t>
            </a:r>
          </a:p>
          <a:p>
            <a:r>
              <a:t>- Advantages: Personalized suggestions.</a:t>
            </a:r>
          </a:p>
          <a:p>
            <a:r>
              <a:t>- Disadvantages: Struggles with cold start problem.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User-based: Finds similar users.</a:t>
            </a:r>
          </a:p>
          <a:p>
            <a:r>
              <a:t>- Item-based: Finds similar items.</a:t>
            </a:r>
          </a:p>
          <a:p>
            <a:r>
              <a:t>- Example: "Users who bought this also bought...".</a:t>
            </a:r>
          </a:p>
          <a:p>
            <a:r>
              <a:t>- Advantages: Uses community preferences.</a:t>
            </a:r>
          </a:p>
          <a:p>
            <a:r>
              <a:t>- Disadvantages: Suffers from sparsity, needs large datasets.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Hybrid Recommender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Combines content-based and collaborative filtering.</a:t>
            </a:r>
          </a:p>
          <a:p>
            <a:r>
              <a:t>- Example: Netflix uses both for recommendations.</a:t>
            </a:r>
          </a:p>
          <a:p>
            <a:r>
              <a:t>- Advantages: More accurate, reduces cold start issue.</a:t>
            </a:r>
          </a:p>
          <a:p>
            <a:r>
              <a:t>- Disadvantages: More computationally expensive.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ADB0-339E-14F9-4F78-93F5B18E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BFCCE-0CC8-F53D-B2BC-0C69BC5B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Boolean Model and Vector Space Model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Frequent item set mining</a:t>
            </a:r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  <a:hlinkClick r:id="rId4"/>
              </a:rPr>
              <a:t>Naïve Bayes and Pearson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0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Challenges in Recommender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Cold Start Problem: Difficulty recommending for new users/items.</a:t>
            </a:r>
          </a:p>
          <a:p>
            <a:r>
              <a:t>- Scalability Issues: Handling large datasets.</a:t>
            </a:r>
          </a:p>
          <a:p>
            <a:r>
              <a:t>- Data Sparsity: Lack of user-item interactions.</a:t>
            </a:r>
          </a:p>
          <a:p>
            <a:r>
              <a:t>- Diversity vs. Personalization: Finding the right balance.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Applications of Recommender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E-commerce: Amazon, eBay (shopping suggestions).</a:t>
            </a:r>
          </a:p>
          <a:p>
            <a:r>
              <a:rPr dirty="0"/>
              <a:t>- Entertainment: Netflix, YouTube, Spotify (media recommendations).</a:t>
            </a:r>
          </a:p>
          <a:p>
            <a:r>
              <a:rPr dirty="0"/>
              <a:t>- Online </a:t>
            </a:r>
            <a:r>
              <a:rPr dirty="0" err="1"/>
              <a:t>Learning:Coursera</a:t>
            </a:r>
            <a:r>
              <a:rPr dirty="0"/>
              <a:t>, Udemy (course suggestions).</a:t>
            </a:r>
          </a:p>
          <a:p>
            <a:r>
              <a:rPr dirty="0"/>
              <a:t>- Social Media: Facebook, Twitter (personalized feeds).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467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Recommender Systems</vt:lpstr>
      <vt:lpstr>Introduction</vt:lpstr>
      <vt:lpstr>Types of Recommender Systems</vt:lpstr>
      <vt:lpstr>Content-Based Filtering</vt:lpstr>
      <vt:lpstr>Collaborative Filtering</vt:lpstr>
      <vt:lpstr>Hybrid Recommender Systems</vt:lpstr>
      <vt:lpstr>Examples</vt:lpstr>
      <vt:lpstr>Challenges in Recommender Systems</vt:lpstr>
      <vt:lpstr>Applications of Recommender Systems</vt:lpstr>
      <vt:lpstr>Future Trends in Recommender Systems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Devi Prajwala</cp:lastModifiedBy>
  <cp:revision>2</cp:revision>
  <dcterms:created xsi:type="dcterms:W3CDTF">2013-01-27T09:14:16Z</dcterms:created>
  <dcterms:modified xsi:type="dcterms:W3CDTF">2025-02-01T04:45:31Z</dcterms:modified>
  <cp:category/>
</cp:coreProperties>
</file>