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FB337-8C27-4697-A9BF-383B61222D47}" type="doc">
      <dgm:prSet loTypeId="urn:microsoft.com/office/officeart/2005/8/layout/hierarchy1" loCatId="hierarchy" qsTypeId="urn:microsoft.com/office/officeart/2005/8/quickstyle/simple3" qsCatId="simple" csTypeId="urn:microsoft.com/office/officeart/2005/8/colors/accent1_3" csCatId="accent1" phldr="1"/>
      <dgm:spPr/>
      <dgm:t>
        <a:bodyPr/>
        <a:lstStyle/>
        <a:p>
          <a:endParaRPr lang="en-US"/>
        </a:p>
      </dgm:t>
    </dgm:pt>
    <dgm:pt modelId="{14E42391-1F90-4FDD-B79A-03ED9E45D22C}">
      <dgm:prSet/>
      <dgm:spPr/>
      <dgm:t>
        <a:bodyPr/>
        <a:lstStyle/>
        <a:p>
          <a:r>
            <a:rPr lang="en-US" b="1"/>
            <a:t>Our application allows users to </a:t>
          </a:r>
          <a:endParaRPr lang="en-US"/>
        </a:p>
      </dgm:t>
    </dgm:pt>
    <dgm:pt modelId="{E6AA801D-DD65-41B3-BFD7-FDAEB85D04B1}" type="parTrans" cxnId="{6A6A6419-B05F-45B7-8646-63F285375A3E}">
      <dgm:prSet/>
      <dgm:spPr/>
      <dgm:t>
        <a:bodyPr/>
        <a:lstStyle/>
        <a:p>
          <a:endParaRPr lang="en-US"/>
        </a:p>
      </dgm:t>
    </dgm:pt>
    <dgm:pt modelId="{73218BC7-FA71-4822-A6A1-EC59AACD4C02}" type="sibTrans" cxnId="{6A6A6419-B05F-45B7-8646-63F285375A3E}">
      <dgm:prSet/>
      <dgm:spPr/>
      <dgm:t>
        <a:bodyPr/>
        <a:lstStyle/>
        <a:p>
          <a:endParaRPr lang="en-US"/>
        </a:p>
      </dgm:t>
    </dgm:pt>
    <dgm:pt modelId="{68661E52-27E3-412F-9B55-78E71D7ED6A1}">
      <dgm:prSet/>
      <dgm:spPr/>
      <dgm:t>
        <a:bodyPr/>
        <a:lstStyle/>
        <a:p>
          <a:r>
            <a:rPr lang="en-US" b="1"/>
            <a:t>Register and post their car.</a:t>
          </a:r>
          <a:endParaRPr lang="en-US"/>
        </a:p>
      </dgm:t>
    </dgm:pt>
    <dgm:pt modelId="{512DA623-6F1A-4EC1-90F0-C936A06BFF11}" type="parTrans" cxnId="{BEB24D0D-0031-4C2C-B3C3-BF2F16410BF2}">
      <dgm:prSet/>
      <dgm:spPr/>
      <dgm:t>
        <a:bodyPr/>
        <a:lstStyle/>
        <a:p>
          <a:endParaRPr lang="en-US"/>
        </a:p>
      </dgm:t>
    </dgm:pt>
    <dgm:pt modelId="{828A7E26-AA15-4A09-8033-2A57D8FB06B9}" type="sibTrans" cxnId="{BEB24D0D-0031-4C2C-B3C3-BF2F16410BF2}">
      <dgm:prSet/>
      <dgm:spPr/>
      <dgm:t>
        <a:bodyPr/>
        <a:lstStyle/>
        <a:p>
          <a:endParaRPr lang="en-US"/>
        </a:p>
      </dgm:t>
    </dgm:pt>
    <dgm:pt modelId="{550E2931-17D1-4D30-B0B2-2E4F13486A9D}">
      <dgm:prSet/>
      <dgm:spPr/>
      <dgm:t>
        <a:bodyPr/>
        <a:lstStyle/>
        <a:p>
          <a:r>
            <a:rPr lang="en-US" b="1" dirty="0"/>
            <a:t>Register and buy a car.</a:t>
          </a:r>
          <a:endParaRPr lang="en-US" dirty="0"/>
        </a:p>
      </dgm:t>
    </dgm:pt>
    <dgm:pt modelId="{4B76F509-7AC0-45B2-A50B-1CEE42D3DA3D}" type="parTrans" cxnId="{385C380E-65CD-44DE-9DB8-8EF2BD513E73}">
      <dgm:prSet/>
      <dgm:spPr/>
      <dgm:t>
        <a:bodyPr/>
        <a:lstStyle/>
        <a:p>
          <a:endParaRPr lang="en-US"/>
        </a:p>
      </dgm:t>
    </dgm:pt>
    <dgm:pt modelId="{70571166-6808-4BDC-BE73-BA4972ACC124}" type="sibTrans" cxnId="{385C380E-65CD-44DE-9DB8-8EF2BD513E73}">
      <dgm:prSet/>
      <dgm:spPr/>
      <dgm:t>
        <a:bodyPr/>
        <a:lstStyle/>
        <a:p>
          <a:endParaRPr lang="en-US"/>
        </a:p>
      </dgm:t>
    </dgm:pt>
    <dgm:pt modelId="{2782C76C-5B88-445F-A002-B762B2D2D586}">
      <dgm:prSet/>
      <dgm:spPr/>
      <dgm:t>
        <a:bodyPr/>
        <a:lstStyle/>
        <a:p>
          <a:r>
            <a:rPr lang="en-US" b="1"/>
            <a:t>Chat between the seller and buyers.</a:t>
          </a:r>
          <a:endParaRPr lang="en-US"/>
        </a:p>
      </dgm:t>
    </dgm:pt>
    <dgm:pt modelId="{F99B08F6-9E76-41C5-BA4B-290085F3F5EF}" type="parTrans" cxnId="{21806245-5C2F-468C-B346-F5E6CB05F761}">
      <dgm:prSet/>
      <dgm:spPr/>
      <dgm:t>
        <a:bodyPr/>
        <a:lstStyle/>
        <a:p>
          <a:endParaRPr lang="en-US"/>
        </a:p>
      </dgm:t>
    </dgm:pt>
    <dgm:pt modelId="{F34E5643-DC3D-42E6-9284-F907CAA28750}" type="sibTrans" cxnId="{21806245-5C2F-468C-B346-F5E6CB05F761}">
      <dgm:prSet/>
      <dgm:spPr/>
      <dgm:t>
        <a:bodyPr/>
        <a:lstStyle/>
        <a:p>
          <a:endParaRPr lang="en-US"/>
        </a:p>
      </dgm:t>
    </dgm:pt>
    <dgm:pt modelId="{2F377837-11F0-4447-B389-409C9C0291DD}">
      <dgm:prSet/>
      <dgm:spPr/>
      <dgm:t>
        <a:bodyPr/>
        <a:lstStyle/>
        <a:p>
          <a:r>
            <a:rPr lang="en-US" b="1"/>
            <a:t>Guidelines for car Management.</a:t>
          </a:r>
          <a:endParaRPr lang="en-US"/>
        </a:p>
      </dgm:t>
    </dgm:pt>
    <dgm:pt modelId="{CF290BBC-0465-49C0-943E-8F01792732D6}" type="parTrans" cxnId="{477B27D4-6018-4601-B097-75FC7F69425E}">
      <dgm:prSet/>
      <dgm:spPr/>
      <dgm:t>
        <a:bodyPr/>
        <a:lstStyle/>
        <a:p>
          <a:endParaRPr lang="en-US"/>
        </a:p>
      </dgm:t>
    </dgm:pt>
    <dgm:pt modelId="{6E19B205-7BDC-4D8B-9250-7E50AF275AB4}" type="sibTrans" cxnId="{477B27D4-6018-4601-B097-75FC7F69425E}">
      <dgm:prSet/>
      <dgm:spPr/>
      <dgm:t>
        <a:bodyPr/>
        <a:lstStyle/>
        <a:p>
          <a:endParaRPr lang="en-US"/>
        </a:p>
      </dgm:t>
    </dgm:pt>
    <dgm:pt modelId="{24924BD7-8601-42DA-965D-B24E78A59926}" type="pres">
      <dgm:prSet presAssocID="{F0DFB337-8C27-4697-A9BF-383B61222D47}" presName="hierChild1" presStyleCnt="0">
        <dgm:presLayoutVars>
          <dgm:chPref val="1"/>
          <dgm:dir/>
          <dgm:animOne val="branch"/>
          <dgm:animLvl val="lvl"/>
          <dgm:resizeHandles/>
        </dgm:presLayoutVars>
      </dgm:prSet>
      <dgm:spPr/>
    </dgm:pt>
    <dgm:pt modelId="{3F2A4BF1-80E5-47F6-BF9B-EA2F6356C676}" type="pres">
      <dgm:prSet presAssocID="{14E42391-1F90-4FDD-B79A-03ED9E45D22C}" presName="hierRoot1" presStyleCnt="0"/>
      <dgm:spPr/>
    </dgm:pt>
    <dgm:pt modelId="{31F54F16-A40A-4B7B-BBA2-F4E394BF7FCD}" type="pres">
      <dgm:prSet presAssocID="{14E42391-1F90-4FDD-B79A-03ED9E45D22C}" presName="composite" presStyleCnt="0"/>
      <dgm:spPr/>
    </dgm:pt>
    <dgm:pt modelId="{9EE6CFD2-2B52-476A-A206-0451525A09D9}" type="pres">
      <dgm:prSet presAssocID="{14E42391-1F90-4FDD-B79A-03ED9E45D22C}" presName="background" presStyleLbl="node0" presStyleIdx="0" presStyleCnt="1"/>
      <dgm:spPr/>
    </dgm:pt>
    <dgm:pt modelId="{AD069462-5AD4-4C78-9271-3665386B9944}" type="pres">
      <dgm:prSet presAssocID="{14E42391-1F90-4FDD-B79A-03ED9E45D22C}" presName="text" presStyleLbl="fgAcc0" presStyleIdx="0" presStyleCnt="1">
        <dgm:presLayoutVars>
          <dgm:chPref val="3"/>
        </dgm:presLayoutVars>
      </dgm:prSet>
      <dgm:spPr/>
    </dgm:pt>
    <dgm:pt modelId="{268EAD27-E290-481B-BCB7-E57F9F082E1E}" type="pres">
      <dgm:prSet presAssocID="{14E42391-1F90-4FDD-B79A-03ED9E45D22C}" presName="hierChild2" presStyleCnt="0"/>
      <dgm:spPr/>
    </dgm:pt>
    <dgm:pt modelId="{C482E12A-C4A8-4DA0-BFB3-5DE18F0A9C8A}" type="pres">
      <dgm:prSet presAssocID="{512DA623-6F1A-4EC1-90F0-C936A06BFF11}" presName="Name10" presStyleLbl="parChTrans1D2" presStyleIdx="0" presStyleCnt="4"/>
      <dgm:spPr/>
    </dgm:pt>
    <dgm:pt modelId="{580C7188-D1E0-45BA-B51D-688DD18EC071}" type="pres">
      <dgm:prSet presAssocID="{68661E52-27E3-412F-9B55-78E71D7ED6A1}" presName="hierRoot2" presStyleCnt="0"/>
      <dgm:spPr/>
    </dgm:pt>
    <dgm:pt modelId="{169F70AD-C906-40DD-B323-E7D2DFBD0072}" type="pres">
      <dgm:prSet presAssocID="{68661E52-27E3-412F-9B55-78E71D7ED6A1}" presName="composite2" presStyleCnt="0"/>
      <dgm:spPr/>
    </dgm:pt>
    <dgm:pt modelId="{E40A9CD6-26CE-4EC0-91DE-789AE589C75A}" type="pres">
      <dgm:prSet presAssocID="{68661E52-27E3-412F-9B55-78E71D7ED6A1}" presName="background2" presStyleLbl="node2" presStyleIdx="0" presStyleCnt="4"/>
      <dgm:spPr/>
    </dgm:pt>
    <dgm:pt modelId="{77545CAB-36A1-48F2-9F77-EE11C8115E33}" type="pres">
      <dgm:prSet presAssocID="{68661E52-27E3-412F-9B55-78E71D7ED6A1}" presName="text2" presStyleLbl="fgAcc2" presStyleIdx="0" presStyleCnt="4">
        <dgm:presLayoutVars>
          <dgm:chPref val="3"/>
        </dgm:presLayoutVars>
      </dgm:prSet>
      <dgm:spPr/>
    </dgm:pt>
    <dgm:pt modelId="{4C27A107-2E88-49D2-A245-91D8C14B7CB6}" type="pres">
      <dgm:prSet presAssocID="{68661E52-27E3-412F-9B55-78E71D7ED6A1}" presName="hierChild3" presStyleCnt="0"/>
      <dgm:spPr/>
    </dgm:pt>
    <dgm:pt modelId="{82DC2CE0-8147-46FB-8875-0FB480195E9F}" type="pres">
      <dgm:prSet presAssocID="{4B76F509-7AC0-45B2-A50B-1CEE42D3DA3D}" presName="Name10" presStyleLbl="parChTrans1D2" presStyleIdx="1" presStyleCnt="4"/>
      <dgm:spPr/>
    </dgm:pt>
    <dgm:pt modelId="{117B3C56-3A92-4CFA-A102-AB482B1FF136}" type="pres">
      <dgm:prSet presAssocID="{550E2931-17D1-4D30-B0B2-2E4F13486A9D}" presName="hierRoot2" presStyleCnt="0"/>
      <dgm:spPr/>
    </dgm:pt>
    <dgm:pt modelId="{2414DCF4-A096-41B7-A7C0-0BE5139C98DB}" type="pres">
      <dgm:prSet presAssocID="{550E2931-17D1-4D30-B0B2-2E4F13486A9D}" presName="composite2" presStyleCnt="0"/>
      <dgm:spPr/>
    </dgm:pt>
    <dgm:pt modelId="{56BE9924-B1DF-46FE-9748-3A1E116E978B}" type="pres">
      <dgm:prSet presAssocID="{550E2931-17D1-4D30-B0B2-2E4F13486A9D}" presName="background2" presStyleLbl="node2" presStyleIdx="1" presStyleCnt="4"/>
      <dgm:spPr/>
    </dgm:pt>
    <dgm:pt modelId="{2F7C1E45-0CBF-4801-9B29-8FE3A77E8286}" type="pres">
      <dgm:prSet presAssocID="{550E2931-17D1-4D30-B0B2-2E4F13486A9D}" presName="text2" presStyleLbl="fgAcc2" presStyleIdx="1" presStyleCnt="4">
        <dgm:presLayoutVars>
          <dgm:chPref val="3"/>
        </dgm:presLayoutVars>
      </dgm:prSet>
      <dgm:spPr/>
    </dgm:pt>
    <dgm:pt modelId="{C650AB7C-61D1-4F49-8ECA-5926EBA6BDA5}" type="pres">
      <dgm:prSet presAssocID="{550E2931-17D1-4D30-B0B2-2E4F13486A9D}" presName="hierChild3" presStyleCnt="0"/>
      <dgm:spPr/>
    </dgm:pt>
    <dgm:pt modelId="{C2694F3F-2C09-46CD-8337-84C87174512D}" type="pres">
      <dgm:prSet presAssocID="{F99B08F6-9E76-41C5-BA4B-290085F3F5EF}" presName="Name10" presStyleLbl="parChTrans1D2" presStyleIdx="2" presStyleCnt="4"/>
      <dgm:spPr/>
    </dgm:pt>
    <dgm:pt modelId="{1C148520-1D62-4296-B2F0-ED03702729FA}" type="pres">
      <dgm:prSet presAssocID="{2782C76C-5B88-445F-A002-B762B2D2D586}" presName="hierRoot2" presStyleCnt="0"/>
      <dgm:spPr/>
    </dgm:pt>
    <dgm:pt modelId="{ADD3F701-FF54-4FCC-AAE5-9AF07F715397}" type="pres">
      <dgm:prSet presAssocID="{2782C76C-5B88-445F-A002-B762B2D2D586}" presName="composite2" presStyleCnt="0"/>
      <dgm:spPr/>
    </dgm:pt>
    <dgm:pt modelId="{B998C550-D3CD-474E-AEF9-9235B9934D78}" type="pres">
      <dgm:prSet presAssocID="{2782C76C-5B88-445F-A002-B762B2D2D586}" presName="background2" presStyleLbl="node2" presStyleIdx="2" presStyleCnt="4"/>
      <dgm:spPr/>
    </dgm:pt>
    <dgm:pt modelId="{5F4F1D3C-C110-4756-AFB0-42ECDDD27949}" type="pres">
      <dgm:prSet presAssocID="{2782C76C-5B88-445F-A002-B762B2D2D586}" presName="text2" presStyleLbl="fgAcc2" presStyleIdx="2" presStyleCnt="4">
        <dgm:presLayoutVars>
          <dgm:chPref val="3"/>
        </dgm:presLayoutVars>
      </dgm:prSet>
      <dgm:spPr/>
    </dgm:pt>
    <dgm:pt modelId="{162D90F7-5F76-4144-90FD-460EA45AA3E3}" type="pres">
      <dgm:prSet presAssocID="{2782C76C-5B88-445F-A002-B762B2D2D586}" presName="hierChild3" presStyleCnt="0"/>
      <dgm:spPr/>
    </dgm:pt>
    <dgm:pt modelId="{A07888E5-FDB6-48D5-962D-8183B6B3D8E6}" type="pres">
      <dgm:prSet presAssocID="{CF290BBC-0465-49C0-943E-8F01792732D6}" presName="Name10" presStyleLbl="parChTrans1D2" presStyleIdx="3" presStyleCnt="4"/>
      <dgm:spPr/>
    </dgm:pt>
    <dgm:pt modelId="{C89EDF1D-6B4E-436F-9B8B-C467E25BB9A5}" type="pres">
      <dgm:prSet presAssocID="{2F377837-11F0-4447-B389-409C9C0291DD}" presName="hierRoot2" presStyleCnt="0"/>
      <dgm:spPr/>
    </dgm:pt>
    <dgm:pt modelId="{AE4A096A-7566-4D80-8B46-B623EC63BFF2}" type="pres">
      <dgm:prSet presAssocID="{2F377837-11F0-4447-B389-409C9C0291DD}" presName="composite2" presStyleCnt="0"/>
      <dgm:spPr/>
    </dgm:pt>
    <dgm:pt modelId="{C3EB8C92-FA5A-4F91-816E-B5C53E80298D}" type="pres">
      <dgm:prSet presAssocID="{2F377837-11F0-4447-B389-409C9C0291DD}" presName="background2" presStyleLbl="node2" presStyleIdx="3" presStyleCnt="4"/>
      <dgm:spPr/>
    </dgm:pt>
    <dgm:pt modelId="{C2D57232-4119-4E7C-8576-2498BEADE4DF}" type="pres">
      <dgm:prSet presAssocID="{2F377837-11F0-4447-B389-409C9C0291DD}" presName="text2" presStyleLbl="fgAcc2" presStyleIdx="3" presStyleCnt="4">
        <dgm:presLayoutVars>
          <dgm:chPref val="3"/>
        </dgm:presLayoutVars>
      </dgm:prSet>
      <dgm:spPr/>
    </dgm:pt>
    <dgm:pt modelId="{01DE300E-4179-4ADA-99B2-7DE2EE601B22}" type="pres">
      <dgm:prSet presAssocID="{2F377837-11F0-4447-B389-409C9C0291DD}" presName="hierChild3" presStyleCnt="0"/>
      <dgm:spPr/>
    </dgm:pt>
  </dgm:ptLst>
  <dgm:cxnLst>
    <dgm:cxn modelId="{BEB24D0D-0031-4C2C-B3C3-BF2F16410BF2}" srcId="{14E42391-1F90-4FDD-B79A-03ED9E45D22C}" destId="{68661E52-27E3-412F-9B55-78E71D7ED6A1}" srcOrd="0" destOrd="0" parTransId="{512DA623-6F1A-4EC1-90F0-C936A06BFF11}" sibTransId="{828A7E26-AA15-4A09-8033-2A57D8FB06B9}"/>
    <dgm:cxn modelId="{385C380E-65CD-44DE-9DB8-8EF2BD513E73}" srcId="{14E42391-1F90-4FDD-B79A-03ED9E45D22C}" destId="{550E2931-17D1-4D30-B0B2-2E4F13486A9D}" srcOrd="1" destOrd="0" parTransId="{4B76F509-7AC0-45B2-A50B-1CEE42D3DA3D}" sibTransId="{70571166-6808-4BDC-BE73-BA4972ACC124}"/>
    <dgm:cxn modelId="{6A6A6419-B05F-45B7-8646-63F285375A3E}" srcId="{F0DFB337-8C27-4697-A9BF-383B61222D47}" destId="{14E42391-1F90-4FDD-B79A-03ED9E45D22C}" srcOrd="0" destOrd="0" parTransId="{E6AA801D-DD65-41B3-BFD7-FDAEB85D04B1}" sibTransId="{73218BC7-FA71-4822-A6A1-EC59AACD4C02}"/>
    <dgm:cxn modelId="{5124D322-5A1A-4814-BDCB-C65C094636F3}" type="presOf" srcId="{512DA623-6F1A-4EC1-90F0-C936A06BFF11}" destId="{C482E12A-C4A8-4DA0-BFB3-5DE18F0A9C8A}" srcOrd="0" destOrd="0" presId="urn:microsoft.com/office/officeart/2005/8/layout/hierarchy1"/>
    <dgm:cxn modelId="{8F161761-9D3A-4D2C-82E7-95789205AE79}" type="presOf" srcId="{14E42391-1F90-4FDD-B79A-03ED9E45D22C}" destId="{AD069462-5AD4-4C78-9271-3665386B9944}" srcOrd="0" destOrd="0" presId="urn:microsoft.com/office/officeart/2005/8/layout/hierarchy1"/>
    <dgm:cxn modelId="{21806245-5C2F-468C-B346-F5E6CB05F761}" srcId="{14E42391-1F90-4FDD-B79A-03ED9E45D22C}" destId="{2782C76C-5B88-445F-A002-B762B2D2D586}" srcOrd="2" destOrd="0" parTransId="{F99B08F6-9E76-41C5-BA4B-290085F3F5EF}" sibTransId="{F34E5643-DC3D-42E6-9284-F907CAA28750}"/>
    <dgm:cxn modelId="{C8B09977-0727-41DE-BDB7-A01525BDDACA}" type="presOf" srcId="{F99B08F6-9E76-41C5-BA4B-290085F3F5EF}" destId="{C2694F3F-2C09-46CD-8337-84C87174512D}" srcOrd="0" destOrd="0" presId="urn:microsoft.com/office/officeart/2005/8/layout/hierarchy1"/>
    <dgm:cxn modelId="{D2576B82-7524-4E03-8452-CBA7E04CFAC3}" type="presOf" srcId="{550E2931-17D1-4D30-B0B2-2E4F13486A9D}" destId="{2F7C1E45-0CBF-4801-9B29-8FE3A77E8286}" srcOrd="0" destOrd="0" presId="urn:microsoft.com/office/officeart/2005/8/layout/hierarchy1"/>
    <dgm:cxn modelId="{CACCC7B4-6988-463D-9134-E132A83945CC}" type="presOf" srcId="{2F377837-11F0-4447-B389-409C9C0291DD}" destId="{C2D57232-4119-4E7C-8576-2498BEADE4DF}" srcOrd="0" destOrd="0" presId="urn:microsoft.com/office/officeart/2005/8/layout/hierarchy1"/>
    <dgm:cxn modelId="{25E285C0-38B9-4C37-BFEC-D4FB9B8F2E13}" type="presOf" srcId="{F0DFB337-8C27-4697-A9BF-383B61222D47}" destId="{24924BD7-8601-42DA-965D-B24E78A59926}" srcOrd="0" destOrd="0" presId="urn:microsoft.com/office/officeart/2005/8/layout/hierarchy1"/>
    <dgm:cxn modelId="{77839ED0-AB98-4CDF-8839-EA93059E6F53}" type="presOf" srcId="{2782C76C-5B88-445F-A002-B762B2D2D586}" destId="{5F4F1D3C-C110-4756-AFB0-42ECDDD27949}" srcOrd="0" destOrd="0" presId="urn:microsoft.com/office/officeart/2005/8/layout/hierarchy1"/>
    <dgm:cxn modelId="{16329ED1-6E9C-4A70-928D-EF716AA93BE2}" type="presOf" srcId="{4B76F509-7AC0-45B2-A50B-1CEE42D3DA3D}" destId="{82DC2CE0-8147-46FB-8875-0FB480195E9F}" srcOrd="0" destOrd="0" presId="urn:microsoft.com/office/officeart/2005/8/layout/hierarchy1"/>
    <dgm:cxn modelId="{477B27D4-6018-4601-B097-75FC7F69425E}" srcId="{14E42391-1F90-4FDD-B79A-03ED9E45D22C}" destId="{2F377837-11F0-4447-B389-409C9C0291DD}" srcOrd="3" destOrd="0" parTransId="{CF290BBC-0465-49C0-943E-8F01792732D6}" sibTransId="{6E19B205-7BDC-4D8B-9250-7E50AF275AB4}"/>
    <dgm:cxn modelId="{A4566AD8-2077-4823-ADAB-AC0918D4A24E}" type="presOf" srcId="{CF290BBC-0465-49C0-943E-8F01792732D6}" destId="{A07888E5-FDB6-48D5-962D-8183B6B3D8E6}" srcOrd="0" destOrd="0" presId="urn:microsoft.com/office/officeart/2005/8/layout/hierarchy1"/>
    <dgm:cxn modelId="{3A38E1F7-0334-44C8-B90E-30201248D576}" type="presOf" srcId="{68661E52-27E3-412F-9B55-78E71D7ED6A1}" destId="{77545CAB-36A1-48F2-9F77-EE11C8115E33}" srcOrd="0" destOrd="0" presId="urn:microsoft.com/office/officeart/2005/8/layout/hierarchy1"/>
    <dgm:cxn modelId="{7DDFF0B9-C404-4067-B5E6-CF3B3A3E1DE3}" type="presParOf" srcId="{24924BD7-8601-42DA-965D-B24E78A59926}" destId="{3F2A4BF1-80E5-47F6-BF9B-EA2F6356C676}" srcOrd="0" destOrd="0" presId="urn:microsoft.com/office/officeart/2005/8/layout/hierarchy1"/>
    <dgm:cxn modelId="{55B0AFF3-2BE4-4F7A-9715-091EEB561E56}" type="presParOf" srcId="{3F2A4BF1-80E5-47F6-BF9B-EA2F6356C676}" destId="{31F54F16-A40A-4B7B-BBA2-F4E394BF7FCD}" srcOrd="0" destOrd="0" presId="urn:microsoft.com/office/officeart/2005/8/layout/hierarchy1"/>
    <dgm:cxn modelId="{B86AAD9F-BF45-4D27-8BB6-8149D68E9FA7}" type="presParOf" srcId="{31F54F16-A40A-4B7B-BBA2-F4E394BF7FCD}" destId="{9EE6CFD2-2B52-476A-A206-0451525A09D9}" srcOrd="0" destOrd="0" presId="urn:microsoft.com/office/officeart/2005/8/layout/hierarchy1"/>
    <dgm:cxn modelId="{91794B68-54B3-4B2B-8954-B201F44C34C8}" type="presParOf" srcId="{31F54F16-A40A-4B7B-BBA2-F4E394BF7FCD}" destId="{AD069462-5AD4-4C78-9271-3665386B9944}" srcOrd="1" destOrd="0" presId="urn:microsoft.com/office/officeart/2005/8/layout/hierarchy1"/>
    <dgm:cxn modelId="{ED318CDE-A208-4D35-9452-4C506EF36AE5}" type="presParOf" srcId="{3F2A4BF1-80E5-47F6-BF9B-EA2F6356C676}" destId="{268EAD27-E290-481B-BCB7-E57F9F082E1E}" srcOrd="1" destOrd="0" presId="urn:microsoft.com/office/officeart/2005/8/layout/hierarchy1"/>
    <dgm:cxn modelId="{1B9FA7A8-CC87-4FB7-A914-D0FF2DBB8900}" type="presParOf" srcId="{268EAD27-E290-481B-BCB7-E57F9F082E1E}" destId="{C482E12A-C4A8-4DA0-BFB3-5DE18F0A9C8A}" srcOrd="0" destOrd="0" presId="urn:microsoft.com/office/officeart/2005/8/layout/hierarchy1"/>
    <dgm:cxn modelId="{D4E45C2F-797F-45A1-A001-7B98344699DD}" type="presParOf" srcId="{268EAD27-E290-481B-BCB7-E57F9F082E1E}" destId="{580C7188-D1E0-45BA-B51D-688DD18EC071}" srcOrd="1" destOrd="0" presId="urn:microsoft.com/office/officeart/2005/8/layout/hierarchy1"/>
    <dgm:cxn modelId="{A759D4AC-4ACD-427B-BA70-51B3960547FB}" type="presParOf" srcId="{580C7188-D1E0-45BA-B51D-688DD18EC071}" destId="{169F70AD-C906-40DD-B323-E7D2DFBD0072}" srcOrd="0" destOrd="0" presId="urn:microsoft.com/office/officeart/2005/8/layout/hierarchy1"/>
    <dgm:cxn modelId="{5B58C223-CD53-442D-B574-1E3FCBC10BC1}" type="presParOf" srcId="{169F70AD-C906-40DD-B323-E7D2DFBD0072}" destId="{E40A9CD6-26CE-4EC0-91DE-789AE589C75A}" srcOrd="0" destOrd="0" presId="urn:microsoft.com/office/officeart/2005/8/layout/hierarchy1"/>
    <dgm:cxn modelId="{BFFAA453-B829-47F8-B80D-0BF1698858AC}" type="presParOf" srcId="{169F70AD-C906-40DD-B323-E7D2DFBD0072}" destId="{77545CAB-36A1-48F2-9F77-EE11C8115E33}" srcOrd="1" destOrd="0" presId="urn:microsoft.com/office/officeart/2005/8/layout/hierarchy1"/>
    <dgm:cxn modelId="{6F64CE14-4576-41F2-BB85-010200707194}" type="presParOf" srcId="{580C7188-D1E0-45BA-B51D-688DD18EC071}" destId="{4C27A107-2E88-49D2-A245-91D8C14B7CB6}" srcOrd="1" destOrd="0" presId="urn:microsoft.com/office/officeart/2005/8/layout/hierarchy1"/>
    <dgm:cxn modelId="{F8721124-24B3-47DA-B7FE-F265FC7EA951}" type="presParOf" srcId="{268EAD27-E290-481B-BCB7-E57F9F082E1E}" destId="{82DC2CE0-8147-46FB-8875-0FB480195E9F}" srcOrd="2" destOrd="0" presId="urn:microsoft.com/office/officeart/2005/8/layout/hierarchy1"/>
    <dgm:cxn modelId="{EECA452E-47DC-4DF7-93AF-F520D56273D8}" type="presParOf" srcId="{268EAD27-E290-481B-BCB7-E57F9F082E1E}" destId="{117B3C56-3A92-4CFA-A102-AB482B1FF136}" srcOrd="3" destOrd="0" presId="urn:microsoft.com/office/officeart/2005/8/layout/hierarchy1"/>
    <dgm:cxn modelId="{1312F18D-EC28-4642-8E0C-819D97FC5B73}" type="presParOf" srcId="{117B3C56-3A92-4CFA-A102-AB482B1FF136}" destId="{2414DCF4-A096-41B7-A7C0-0BE5139C98DB}" srcOrd="0" destOrd="0" presId="urn:microsoft.com/office/officeart/2005/8/layout/hierarchy1"/>
    <dgm:cxn modelId="{F8B3F8C8-F9C9-432C-986D-69570C257088}" type="presParOf" srcId="{2414DCF4-A096-41B7-A7C0-0BE5139C98DB}" destId="{56BE9924-B1DF-46FE-9748-3A1E116E978B}" srcOrd="0" destOrd="0" presId="urn:microsoft.com/office/officeart/2005/8/layout/hierarchy1"/>
    <dgm:cxn modelId="{11A4F30E-DBD0-4090-9A28-11ECA8C11E08}" type="presParOf" srcId="{2414DCF4-A096-41B7-A7C0-0BE5139C98DB}" destId="{2F7C1E45-0CBF-4801-9B29-8FE3A77E8286}" srcOrd="1" destOrd="0" presId="urn:microsoft.com/office/officeart/2005/8/layout/hierarchy1"/>
    <dgm:cxn modelId="{5FD652A2-02F8-4194-8CBF-51B3A06F7B68}" type="presParOf" srcId="{117B3C56-3A92-4CFA-A102-AB482B1FF136}" destId="{C650AB7C-61D1-4F49-8ECA-5926EBA6BDA5}" srcOrd="1" destOrd="0" presId="urn:microsoft.com/office/officeart/2005/8/layout/hierarchy1"/>
    <dgm:cxn modelId="{27A8E710-6AEE-47C3-B4C0-2B726C1C7587}" type="presParOf" srcId="{268EAD27-E290-481B-BCB7-E57F9F082E1E}" destId="{C2694F3F-2C09-46CD-8337-84C87174512D}" srcOrd="4" destOrd="0" presId="urn:microsoft.com/office/officeart/2005/8/layout/hierarchy1"/>
    <dgm:cxn modelId="{42DB37DD-BB3C-4A7F-B32C-C8F17B6C5609}" type="presParOf" srcId="{268EAD27-E290-481B-BCB7-E57F9F082E1E}" destId="{1C148520-1D62-4296-B2F0-ED03702729FA}" srcOrd="5" destOrd="0" presId="urn:microsoft.com/office/officeart/2005/8/layout/hierarchy1"/>
    <dgm:cxn modelId="{A2CDDB72-2B65-4C26-8042-D2A9D6892CE8}" type="presParOf" srcId="{1C148520-1D62-4296-B2F0-ED03702729FA}" destId="{ADD3F701-FF54-4FCC-AAE5-9AF07F715397}" srcOrd="0" destOrd="0" presId="urn:microsoft.com/office/officeart/2005/8/layout/hierarchy1"/>
    <dgm:cxn modelId="{37D908B5-98AF-48B5-83B1-B422DF737792}" type="presParOf" srcId="{ADD3F701-FF54-4FCC-AAE5-9AF07F715397}" destId="{B998C550-D3CD-474E-AEF9-9235B9934D78}" srcOrd="0" destOrd="0" presId="urn:microsoft.com/office/officeart/2005/8/layout/hierarchy1"/>
    <dgm:cxn modelId="{37DF5F3B-0241-4D3F-9BE3-4DA3AD395E0B}" type="presParOf" srcId="{ADD3F701-FF54-4FCC-AAE5-9AF07F715397}" destId="{5F4F1D3C-C110-4756-AFB0-42ECDDD27949}" srcOrd="1" destOrd="0" presId="urn:microsoft.com/office/officeart/2005/8/layout/hierarchy1"/>
    <dgm:cxn modelId="{2DEC447A-3DFC-432D-B86D-41BBE3C29263}" type="presParOf" srcId="{1C148520-1D62-4296-B2F0-ED03702729FA}" destId="{162D90F7-5F76-4144-90FD-460EA45AA3E3}" srcOrd="1" destOrd="0" presId="urn:microsoft.com/office/officeart/2005/8/layout/hierarchy1"/>
    <dgm:cxn modelId="{6DC96233-102B-481C-A923-42D69DB53909}" type="presParOf" srcId="{268EAD27-E290-481B-BCB7-E57F9F082E1E}" destId="{A07888E5-FDB6-48D5-962D-8183B6B3D8E6}" srcOrd="6" destOrd="0" presId="urn:microsoft.com/office/officeart/2005/8/layout/hierarchy1"/>
    <dgm:cxn modelId="{E118DEF7-A226-4B11-A13F-7B32A083403C}" type="presParOf" srcId="{268EAD27-E290-481B-BCB7-E57F9F082E1E}" destId="{C89EDF1D-6B4E-436F-9B8B-C467E25BB9A5}" srcOrd="7" destOrd="0" presId="urn:microsoft.com/office/officeart/2005/8/layout/hierarchy1"/>
    <dgm:cxn modelId="{5AF26AF3-C956-46A4-9DF5-69298BA9A3F7}" type="presParOf" srcId="{C89EDF1D-6B4E-436F-9B8B-C467E25BB9A5}" destId="{AE4A096A-7566-4D80-8B46-B623EC63BFF2}" srcOrd="0" destOrd="0" presId="urn:microsoft.com/office/officeart/2005/8/layout/hierarchy1"/>
    <dgm:cxn modelId="{3A82F285-FE94-46B6-A5CD-D45320713240}" type="presParOf" srcId="{AE4A096A-7566-4D80-8B46-B623EC63BFF2}" destId="{C3EB8C92-FA5A-4F91-816E-B5C53E80298D}" srcOrd="0" destOrd="0" presId="urn:microsoft.com/office/officeart/2005/8/layout/hierarchy1"/>
    <dgm:cxn modelId="{A6314E41-CAEF-4FCC-B24E-A430AA9D36AD}" type="presParOf" srcId="{AE4A096A-7566-4D80-8B46-B623EC63BFF2}" destId="{C2D57232-4119-4E7C-8576-2498BEADE4DF}" srcOrd="1" destOrd="0" presId="urn:microsoft.com/office/officeart/2005/8/layout/hierarchy1"/>
    <dgm:cxn modelId="{E5EE651F-E256-483D-943E-12FC8CB957E1}" type="presParOf" srcId="{C89EDF1D-6B4E-436F-9B8B-C467E25BB9A5}" destId="{01DE300E-4179-4ADA-99B2-7DE2EE601B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888E5-FDB6-48D5-962D-8183B6B3D8E6}">
      <dsp:nvSpPr>
        <dsp:cNvPr id="0" name=""/>
        <dsp:cNvSpPr/>
      </dsp:nvSpPr>
      <dsp:spPr>
        <a:xfrm>
          <a:off x="3336708" y="2349137"/>
          <a:ext cx="2620126" cy="415647"/>
        </a:xfrm>
        <a:custGeom>
          <a:avLst/>
          <a:gdLst/>
          <a:ahLst/>
          <a:cxnLst/>
          <a:rect l="0" t="0" r="0" b="0"/>
          <a:pathLst>
            <a:path>
              <a:moveTo>
                <a:pt x="0" y="0"/>
              </a:moveTo>
              <a:lnTo>
                <a:pt x="0" y="283251"/>
              </a:lnTo>
              <a:lnTo>
                <a:pt x="2620126" y="283251"/>
              </a:lnTo>
              <a:lnTo>
                <a:pt x="2620126" y="415647"/>
              </a:lnTo>
            </a:path>
          </a:pathLst>
        </a:custGeom>
        <a:noFill/>
        <a:ln w="15875" cap="rnd"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694F3F-2C09-46CD-8337-84C87174512D}">
      <dsp:nvSpPr>
        <dsp:cNvPr id="0" name=""/>
        <dsp:cNvSpPr/>
      </dsp:nvSpPr>
      <dsp:spPr>
        <a:xfrm>
          <a:off x="3336708" y="2349137"/>
          <a:ext cx="873375" cy="415647"/>
        </a:xfrm>
        <a:custGeom>
          <a:avLst/>
          <a:gdLst/>
          <a:ahLst/>
          <a:cxnLst/>
          <a:rect l="0" t="0" r="0" b="0"/>
          <a:pathLst>
            <a:path>
              <a:moveTo>
                <a:pt x="0" y="0"/>
              </a:moveTo>
              <a:lnTo>
                <a:pt x="0" y="283251"/>
              </a:lnTo>
              <a:lnTo>
                <a:pt x="873375" y="283251"/>
              </a:lnTo>
              <a:lnTo>
                <a:pt x="873375" y="415647"/>
              </a:lnTo>
            </a:path>
          </a:pathLst>
        </a:custGeom>
        <a:noFill/>
        <a:ln w="15875" cap="rnd"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2CE0-8147-46FB-8875-0FB480195E9F}">
      <dsp:nvSpPr>
        <dsp:cNvPr id="0" name=""/>
        <dsp:cNvSpPr/>
      </dsp:nvSpPr>
      <dsp:spPr>
        <a:xfrm>
          <a:off x="2463332" y="2349137"/>
          <a:ext cx="873375" cy="415647"/>
        </a:xfrm>
        <a:custGeom>
          <a:avLst/>
          <a:gdLst/>
          <a:ahLst/>
          <a:cxnLst/>
          <a:rect l="0" t="0" r="0" b="0"/>
          <a:pathLst>
            <a:path>
              <a:moveTo>
                <a:pt x="873375" y="0"/>
              </a:moveTo>
              <a:lnTo>
                <a:pt x="873375" y="283251"/>
              </a:lnTo>
              <a:lnTo>
                <a:pt x="0" y="283251"/>
              </a:lnTo>
              <a:lnTo>
                <a:pt x="0" y="415647"/>
              </a:lnTo>
            </a:path>
          </a:pathLst>
        </a:custGeom>
        <a:noFill/>
        <a:ln w="15875" cap="rnd"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82E12A-C4A8-4DA0-BFB3-5DE18F0A9C8A}">
      <dsp:nvSpPr>
        <dsp:cNvPr id="0" name=""/>
        <dsp:cNvSpPr/>
      </dsp:nvSpPr>
      <dsp:spPr>
        <a:xfrm>
          <a:off x="716581" y="2349137"/>
          <a:ext cx="2620126" cy="415647"/>
        </a:xfrm>
        <a:custGeom>
          <a:avLst/>
          <a:gdLst/>
          <a:ahLst/>
          <a:cxnLst/>
          <a:rect l="0" t="0" r="0" b="0"/>
          <a:pathLst>
            <a:path>
              <a:moveTo>
                <a:pt x="2620126" y="0"/>
              </a:moveTo>
              <a:lnTo>
                <a:pt x="2620126" y="283251"/>
              </a:lnTo>
              <a:lnTo>
                <a:pt x="0" y="283251"/>
              </a:lnTo>
              <a:lnTo>
                <a:pt x="0" y="415647"/>
              </a:lnTo>
            </a:path>
          </a:pathLst>
        </a:custGeom>
        <a:noFill/>
        <a:ln w="15875" cap="rnd"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E6CFD2-2B52-476A-A206-0451525A09D9}">
      <dsp:nvSpPr>
        <dsp:cNvPr id="0" name=""/>
        <dsp:cNvSpPr/>
      </dsp:nvSpPr>
      <dsp:spPr>
        <a:xfrm>
          <a:off x="2622128" y="1441621"/>
          <a:ext cx="1429159" cy="907516"/>
        </a:xfrm>
        <a:prstGeom prst="roundRect">
          <a:avLst>
            <a:gd name="adj" fmla="val 10000"/>
          </a:avLst>
        </a:prstGeom>
        <a:solidFill>
          <a:schemeClr val="accent1">
            <a:shade val="8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069462-5AD4-4C78-9271-3665386B9944}">
      <dsp:nvSpPr>
        <dsp:cNvPr id="0" name=""/>
        <dsp:cNvSpPr/>
      </dsp:nvSpPr>
      <dsp:spPr>
        <a:xfrm>
          <a:off x="2780923" y="1592477"/>
          <a:ext cx="1429159" cy="907516"/>
        </a:xfrm>
        <a:prstGeom prst="roundRect">
          <a:avLst>
            <a:gd name="adj" fmla="val 10000"/>
          </a:avLst>
        </a:prstGeom>
        <a:solidFill>
          <a:schemeClr val="lt1">
            <a:alpha val="90000"/>
            <a:hueOff val="0"/>
            <a:satOff val="0"/>
            <a:lumOff val="0"/>
            <a:alphaOff val="0"/>
          </a:schemeClr>
        </a:solidFill>
        <a:ln w="9525" cap="rnd"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Our application allows users to </a:t>
          </a:r>
          <a:endParaRPr lang="en-US" sz="1400" kern="1200"/>
        </a:p>
      </dsp:txBody>
      <dsp:txXfrm>
        <a:off x="2807503" y="1619057"/>
        <a:ext cx="1375999" cy="854356"/>
      </dsp:txXfrm>
    </dsp:sp>
    <dsp:sp modelId="{E40A9CD6-26CE-4EC0-91DE-789AE589C75A}">
      <dsp:nvSpPr>
        <dsp:cNvPr id="0" name=""/>
        <dsp:cNvSpPr/>
      </dsp:nvSpPr>
      <dsp:spPr>
        <a:xfrm>
          <a:off x="2001" y="2764785"/>
          <a:ext cx="1429159" cy="907516"/>
        </a:xfrm>
        <a:prstGeom prst="roundRect">
          <a:avLst>
            <a:gd name="adj" fmla="val 10000"/>
          </a:avLst>
        </a:prstGeom>
        <a:solidFill>
          <a:schemeClr val="accent1">
            <a:tint val="99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7545CAB-36A1-48F2-9F77-EE11C8115E33}">
      <dsp:nvSpPr>
        <dsp:cNvPr id="0" name=""/>
        <dsp:cNvSpPr/>
      </dsp:nvSpPr>
      <dsp:spPr>
        <a:xfrm>
          <a:off x="160797" y="2915641"/>
          <a:ext cx="1429159" cy="907516"/>
        </a:xfrm>
        <a:prstGeom prst="roundRect">
          <a:avLst>
            <a:gd name="adj" fmla="val 10000"/>
          </a:avLst>
        </a:prstGeom>
        <a:solidFill>
          <a:schemeClr val="lt1">
            <a:alpha val="90000"/>
            <a:hueOff val="0"/>
            <a:satOff val="0"/>
            <a:lumOff val="0"/>
            <a:alphaOff val="0"/>
          </a:schemeClr>
        </a:solidFill>
        <a:ln w="9525" cap="rnd" cmpd="sng" algn="ctr">
          <a:solidFill>
            <a:schemeClr val="accent1">
              <a:tint val="99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Register and post their car.</a:t>
          </a:r>
          <a:endParaRPr lang="en-US" sz="1400" kern="1200"/>
        </a:p>
      </dsp:txBody>
      <dsp:txXfrm>
        <a:off x="187377" y="2942221"/>
        <a:ext cx="1375999" cy="854356"/>
      </dsp:txXfrm>
    </dsp:sp>
    <dsp:sp modelId="{56BE9924-B1DF-46FE-9748-3A1E116E978B}">
      <dsp:nvSpPr>
        <dsp:cNvPr id="0" name=""/>
        <dsp:cNvSpPr/>
      </dsp:nvSpPr>
      <dsp:spPr>
        <a:xfrm>
          <a:off x="1748752" y="2764785"/>
          <a:ext cx="1429159" cy="907516"/>
        </a:xfrm>
        <a:prstGeom prst="roundRect">
          <a:avLst>
            <a:gd name="adj" fmla="val 10000"/>
          </a:avLst>
        </a:prstGeom>
        <a:solidFill>
          <a:schemeClr val="accent1">
            <a:tint val="99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F7C1E45-0CBF-4801-9B29-8FE3A77E8286}">
      <dsp:nvSpPr>
        <dsp:cNvPr id="0" name=""/>
        <dsp:cNvSpPr/>
      </dsp:nvSpPr>
      <dsp:spPr>
        <a:xfrm>
          <a:off x="1907548" y="2915641"/>
          <a:ext cx="1429159" cy="907516"/>
        </a:xfrm>
        <a:prstGeom prst="roundRect">
          <a:avLst>
            <a:gd name="adj" fmla="val 10000"/>
          </a:avLst>
        </a:prstGeom>
        <a:solidFill>
          <a:schemeClr val="lt1">
            <a:alpha val="90000"/>
            <a:hueOff val="0"/>
            <a:satOff val="0"/>
            <a:lumOff val="0"/>
            <a:alphaOff val="0"/>
          </a:schemeClr>
        </a:solidFill>
        <a:ln w="9525" cap="rnd" cmpd="sng" algn="ctr">
          <a:solidFill>
            <a:schemeClr val="accent1">
              <a:tint val="99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Register and buy a car.</a:t>
          </a:r>
          <a:endParaRPr lang="en-US" sz="1400" kern="1200" dirty="0"/>
        </a:p>
      </dsp:txBody>
      <dsp:txXfrm>
        <a:off x="1934128" y="2942221"/>
        <a:ext cx="1375999" cy="854356"/>
      </dsp:txXfrm>
    </dsp:sp>
    <dsp:sp modelId="{B998C550-D3CD-474E-AEF9-9235B9934D78}">
      <dsp:nvSpPr>
        <dsp:cNvPr id="0" name=""/>
        <dsp:cNvSpPr/>
      </dsp:nvSpPr>
      <dsp:spPr>
        <a:xfrm>
          <a:off x="3495503" y="2764785"/>
          <a:ext cx="1429159" cy="907516"/>
        </a:xfrm>
        <a:prstGeom prst="roundRect">
          <a:avLst>
            <a:gd name="adj" fmla="val 10000"/>
          </a:avLst>
        </a:prstGeom>
        <a:solidFill>
          <a:schemeClr val="accent1">
            <a:tint val="99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F4F1D3C-C110-4756-AFB0-42ECDDD27949}">
      <dsp:nvSpPr>
        <dsp:cNvPr id="0" name=""/>
        <dsp:cNvSpPr/>
      </dsp:nvSpPr>
      <dsp:spPr>
        <a:xfrm>
          <a:off x="3654299" y="2915641"/>
          <a:ext cx="1429159" cy="907516"/>
        </a:xfrm>
        <a:prstGeom prst="roundRect">
          <a:avLst>
            <a:gd name="adj" fmla="val 10000"/>
          </a:avLst>
        </a:prstGeom>
        <a:solidFill>
          <a:schemeClr val="lt1">
            <a:alpha val="90000"/>
            <a:hueOff val="0"/>
            <a:satOff val="0"/>
            <a:lumOff val="0"/>
            <a:alphaOff val="0"/>
          </a:schemeClr>
        </a:solidFill>
        <a:ln w="9525" cap="rnd" cmpd="sng" algn="ctr">
          <a:solidFill>
            <a:schemeClr val="accent1">
              <a:tint val="99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Chat between the seller and buyers.</a:t>
          </a:r>
          <a:endParaRPr lang="en-US" sz="1400" kern="1200"/>
        </a:p>
      </dsp:txBody>
      <dsp:txXfrm>
        <a:off x="3680879" y="2942221"/>
        <a:ext cx="1375999" cy="854356"/>
      </dsp:txXfrm>
    </dsp:sp>
    <dsp:sp modelId="{C3EB8C92-FA5A-4F91-816E-B5C53E80298D}">
      <dsp:nvSpPr>
        <dsp:cNvPr id="0" name=""/>
        <dsp:cNvSpPr/>
      </dsp:nvSpPr>
      <dsp:spPr>
        <a:xfrm>
          <a:off x="5242254" y="2764785"/>
          <a:ext cx="1429159" cy="907516"/>
        </a:xfrm>
        <a:prstGeom prst="roundRect">
          <a:avLst>
            <a:gd name="adj" fmla="val 10000"/>
          </a:avLst>
        </a:prstGeom>
        <a:solidFill>
          <a:schemeClr val="accent1">
            <a:tint val="99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2D57232-4119-4E7C-8576-2498BEADE4DF}">
      <dsp:nvSpPr>
        <dsp:cNvPr id="0" name=""/>
        <dsp:cNvSpPr/>
      </dsp:nvSpPr>
      <dsp:spPr>
        <a:xfrm>
          <a:off x="5401050" y="2915641"/>
          <a:ext cx="1429159" cy="907516"/>
        </a:xfrm>
        <a:prstGeom prst="roundRect">
          <a:avLst>
            <a:gd name="adj" fmla="val 10000"/>
          </a:avLst>
        </a:prstGeom>
        <a:solidFill>
          <a:schemeClr val="lt1">
            <a:alpha val="90000"/>
            <a:hueOff val="0"/>
            <a:satOff val="0"/>
            <a:lumOff val="0"/>
            <a:alphaOff val="0"/>
          </a:schemeClr>
        </a:solidFill>
        <a:ln w="9525" cap="rnd" cmpd="sng" algn="ctr">
          <a:solidFill>
            <a:schemeClr val="accent1">
              <a:tint val="99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Guidelines for car Management.</a:t>
          </a:r>
          <a:endParaRPr lang="en-US" sz="1400" kern="1200"/>
        </a:p>
      </dsp:txBody>
      <dsp:txXfrm>
        <a:off x="5427630" y="2942221"/>
        <a:ext cx="1375999" cy="8543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D87BFC-A9B6-4363-8DE7-54EFC4CFF65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24764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D87BFC-A9B6-4363-8DE7-54EFC4CFF65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132876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D87BFC-A9B6-4363-8DE7-54EFC4CFF65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BC529B-F6BF-4E95-9CBF-18FDBB668B9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3736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7D87BFC-A9B6-4363-8DE7-54EFC4CFF65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1545705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7D87BFC-A9B6-4363-8DE7-54EFC4CFF65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BC529B-F6BF-4E95-9CBF-18FDBB668B9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7537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7D87BFC-A9B6-4363-8DE7-54EFC4CFF65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272401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87BFC-A9B6-4363-8DE7-54EFC4CFF65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2462670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87BFC-A9B6-4363-8DE7-54EFC4CFF65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103223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87BFC-A9B6-4363-8DE7-54EFC4CFF65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1621752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D87BFC-A9B6-4363-8DE7-54EFC4CFF65E}"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150802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D87BFC-A9B6-4363-8DE7-54EFC4CFF65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117311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D87BFC-A9B6-4363-8DE7-54EFC4CFF65E}"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366645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D87BFC-A9B6-4363-8DE7-54EFC4CFF65E}"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107331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87BFC-A9B6-4363-8DE7-54EFC4CFF65E}"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2322536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D87BFC-A9B6-4363-8DE7-54EFC4CFF65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160258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D87BFC-A9B6-4363-8DE7-54EFC4CFF65E}"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BC529B-F6BF-4E95-9CBF-18FDBB668B97}" type="slidenum">
              <a:rPr lang="en-US" smtClean="0"/>
              <a:t>‹#›</a:t>
            </a:fld>
            <a:endParaRPr lang="en-US"/>
          </a:p>
        </p:txBody>
      </p:sp>
    </p:spTree>
    <p:extLst>
      <p:ext uri="{BB962C8B-B14F-4D97-AF65-F5344CB8AC3E}">
        <p14:creationId xmlns:p14="http://schemas.microsoft.com/office/powerpoint/2010/main" val="411779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7D87BFC-A9B6-4363-8DE7-54EFC4CFF65E}" type="datetimeFigureOut">
              <a:rPr lang="en-US" smtClean="0"/>
              <a:t>12/5/2017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BC529B-F6BF-4E95-9CBF-18FDBB668B97}" type="slidenum">
              <a:rPr lang="en-US" smtClean="0"/>
              <a:t>‹#›</a:t>
            </a:fld>
            <a:endParaRPr lang="en-US"/>
          </a:p>
        </p:txBody>
      </p:sp>
    </p:spTree>
    <p:extLst>
      <p:ext uri="{BB962C8B-B14F-4D97-AF65-F5344CB8AC3E}">
        <p14:creationId xmlns:p14="http://schemas.microsoft.com/office/powerpoint/2010/main" val="1838213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8322" y="1166219"/>
            <a:ext cx="8915399" cy="2262781"/>
          </a:xfrm>
        </p:spPr>
        <p:txBody>
          <a:bodyPr>
            <a:normAutofit/>
          </a:bodyPr>
          <a:lstStyle/>
          <a:p>
            <a:r>
              <a:rPr lang="en-US" sz="5300" b="1" dirty="0"/>
              <a:t>ASE Project</a:t>
            </a:r>
            <a:br>
              <a:rPr lang="en-US" b="1" dirty="0"/>
            </a:br>
            <a:r>
              <a:rPr lang="en-US" b="1" dirty="0"/>
              <a:t>KCEASY CARS</a:t>
            </a:r>
          </a:p>
        </p:txBody>
      </p:sp>
      <p:sp>
        <p:nvSpPr>
          <p:cNvPr id="3" name="Subtitle 2"/>
          <p:cNvSpPr>
            <a:spLocks noGrp="1"/>
          </p:cNvSpPr>
          <p:nvPr>
            <p:ph type="subTitle" idx="1"/>
          </p:nvPr>
        </p:nvSpPr>
        <p:spPr>
          <a:xfrm>
            <a:off x="5932714" y="4753429"/>
            <a:ext cx="4521201" cy="1868714"/>
          </a:xfrm>
        </p:spPr>
        <p:txBody>
          <a:bodyPr>
            <a:normAutofit fontScale="92500" lnSpcReduction="20000"/>
          </a:bodyPr>
          <a:lstStyle/>
          <a:p>
            <a:pPr algn="just">
              <a:lnSpc>
                <a:spcPct val="107000"/>
              </a:lnSpc>
              <a:spcAft>
                <a:spcPts val="800"/>
              </a:spcAft>
            </a:pPr>
            <a:r>
              <a:rPr lang="en-US" b="1" dirty="0">
                <a:ea typeface="Calibri" panose="020F0502020204030204" pitchFamily="34" charset="0"/>
                <a:cs typeface="Calibri"/>
              </a:rPr>
              <a:t>Devi Prasad Kada</a:t>
            </a:r>
            <a:r>
              <a:rPr lang="en-US" b="1" dirty="0">
                <a:solidFill>
                  <a:schemeClr val="tx1"/>
                </a:solidFill>
                <a:ea typeface="Calibri" panose="020F0502020204030204" pitchFamily="34" charset="0"/>
                <a:cs typeface="Calibri"/>
              </a:rPr>
              <a:t> (Class id:</a:t>
            </a:r>
            <a:r>
              <a:rPr lang="en-US" b="1" dirty="0">
                <a:ea typeface="Calibri" panose="020F0502020204030204" pitchFamily="34" charset="0"/>
                <a:cs typeface="Calibri"/>
              </a:rPr>
              <a:t>18</a:t>
            </a:r>
            <a:r>
              <a:rPr lang="en-US" b="1" dirty="0">
                <a:solidFill>
                  <a:schemeClr val="tx1"/>
                </a:solidFill>
                <a:ea typeface="Calibri" panose="020F0502020204030204" pitchFamily="34" charset="0"/>
                <a:cs typeface="Calibri"/>
              </a:rPr>
              <a:t>)</a:t>
            </a:r>
          </a:p>
          <a:p>
            <a:pPr algn="just">
              <a:lnSpc>
                <a:spcPct val="107000"/>
              </a:lnSpc>
              <a:spcAft>
                <a:spcPts val="800"/>
              </a:spcAft>
            </a:pPr>
            <a:r>
              <a:rPr lang="en-US" b="1" dirty="0">
                <a:solidFill>
                  <a:schemeClr val="tx1"/>
                </a:solidFill>
                <a:ea typeface="Calibri" panose="020F0502020204030204" pitchFamily="34" charset="0"/>
                <a:cs typeface="Calibri"/>
              </a:rPr>
              <a:t>Santosh Gandhi </a:t>
            </a:r>
            <a:r>
              <a:rPr lang="en-US" b="1" dirty="0" err="1">
                <a:solidFill>
                  <a:schemeClr val="tx1"/>
                </a:solidFill>
                <a:ea typeface="Calibri" panose="020F0502020204030204" pitchFamily="34" charset="0"/>
                <a:cs typeface="Calibri"/>
              </a:rPr>
              <a:t>Diddi</a:t>
            </a:r>
            <a:r>
              <a:rPr lang="en-US" b="1" dirty="0">
                <a:solidFill>
                  <a:schemeClr val="tx1"/>
                </a:solidFill>
                <a:ea typeface="Calibri" panose="020F0502020204030204" pitchFamily="34" charset="0"/>
                <a:cs typeface="Calibri"/>
              </a:rPr>
              <a:t>(Class id:</a:t>
            </a:r>
            <a:r>
              <a:rPr lang="en-US" b="1" dirty="0">
                <a:ea typeface="Calibri" panose="020F0502020204030204" pitchFamily="34" charset="0"/>
                <a:cs typeface="Calibri"/>
              </a:rPr>
              <a:t>12</a:t>
            </a:r>
            <a:r>
              <a:rPr lang="en-US" b="1" dirty="0">
                <a:solidFill>
                  <a:schemeClr val="tx1"/>
                </a:solidFill>
                <a:ea typeface="Calibri" panose="020F0502020204030204" pitchFamily="34" charset="0"/>
                <a:cs typeface="Calibri"/>
              </a:rPr>
              <a:t>)</a:t>
            </a:r>
          </a:p>
          <a:p>
            <a:pPr algn="just">
              <a:lnSpc>
                <a:spcPct val="107000"/>
              </a:lnSpc>
              <a:spcAft>
                <a:spcPts val="800"/>
              </a:spcAft>
            </a:pPr>
            <a:r>
              <a:rPr lang="en-US" b="1" dirty="0" err="1">
                <a:ea typeface="Calibri" panose="020F0502020204030204" pitchFamily="34" charset="0"/>
                <a:cs typeface="Calibri"/>
              </a:rPr>
              <a:t>Mourya</a:t>
            </a:r>
            <a:r>
              <a:rPr lang="en-US" b="1" dirty="0">
                <a:ea typeface="Calibri" panose="020F0502020204030204" pitchFamily="34" charset="0"/>
                <a:cs typeface="Calibri"/>
              </a:rPr>
              <a:t> </a:t>
            </a:r>
            <a:r>
              <a:rPr lang="en-US" b="1" dirty="0" err="1">
                <a:ea typeface="Calibri" panose="020F0502020204030204" pitchFamily="34" charset="0"/>
                <a:cs typeface="Calibri"/>
              </a:rPr>
              <a:t>Praharsha</a:t>
            </a:r>
            <a:r>
              <a:rPr lang="en-US" b="1" dirty="0">
                <a:ea typeface="Calibri" panose="020F0502020204030204" pitchFamily="34" charset="0"/>
                <a:cs typeface="Calibri"/>
              </a:rPr>
              <a:t> Bobbili</a:t>
            </a:r>
            <a:r>
              <a:rPr lang="en-US" b="1" dirty="0">
                <a:solidFill>
                  <a:schemeClr val="tx1"/>
                </a:solidFill>
                <a:ea typeface="Calibri" panose="020F0502020204030204" pitchFamily="34" charset="0"/>
                <a:cs typeface="Calibri"/>
              </a:rPr>
              <a:t> (Class id:</a:t>
            </a:r>
            <a:r>
              <a:rPr lang="en-US" b="1" dirty="0">
                <a:ea typeface="Calibri" panose="020F0502020204030204" pitchFamily="34" charset="0"/>
                <a:cs typeface="Calibri"/>
              </a:rPr>
              <a:t>8</a:t>
            </a:r>
            <a:r>
              <a:rPr lang="en-US" b="1" dirty="0">
                <a:solidFill>
                  <a:schemeClr val="tx1"/>
                </a:solidFill>
                <a:ea typeface="Calibri" panose="020F0502020204030204" pitchFamily="34" charset="0"/>
                <a:cs typeface="Calibri"/>
              </a:rPr>
              <a:t>)</a:t>
            </a:r>
          </a:p>
          <a:p>
            <a:pPr algn="just">
              <a:lnSpc>
                <a:spcPct val="107000"/>
              </a:lnSpc>
              <a:spcAft>
                <a:spcPts val="800"/>
              </a:spcAft>
            </a:pPr>
            <a:r>
              <a:rPr lang="en-US" b="1" dirty="0">
                <a:ea typeface="Calibri" panose="020F0502020204030204" pitchFamily="34" charset="0"/>
                <a:cs typeface="Calibri"/>
              </a:rPr>
              <a:t>Vinay Chandra </a:t>
            </a:r>
            <a:r>
              <a:rPr lang="en-US" b="1" dirty="0" err="1">
                <a:ea typeface="Calibri" panose="020F0502020204030204" pitchFamily="34" charset="0"/>
                <a:cs typeface="Calibri"/>
              </a:rPr>
              <a:t>Vasamsetti</a:t>
            </a:r>
            <a:r>
              <a:rPr lang="en-US" b="1" dirty="0">
                <a:solidFill>
                  <a:schemeClr val="tx1"/>
                </a:solidFill>
                <a:ea typeface="Calibri" panose="020F0502020204030204" pitchFamily="34" charset="0"/>
                <a:cs typeface="Calibri"/>
              </a:rPr>
              <a:t> (Class id:</a:t>
            </a:r>
            <a:r>
              <a:rPr lang="en-US" b="1" dirty="0">
                <a:ea typeface="Calibri" panose="020F0502020204030204" pitchFamily="34" charset="0"/>
                <a:cs typeface="Calibri"/>
              </a:rPr>
              <a:t>42</a:t>
            </a:r>
            <a:r>
              <a:rPr lang="en-US" b="1" dirty="0">
                <a:solidFill>
                  <a:schemeClr val="tx1"/>
                </a:solidFill>
                <a:ea typeface="Calibri" panose="020F0502020204030204" pitchFamily="34" charset="0"/>
                <a:cs typeface="Calibri"/>
              </a:rPr>
              <a:t>)</a:t>
            </a:r>
          </a:p>
          <a:p>
            <a:endParaRPr lang="en-US" dirty="0"/>
          </a:p>
        </p:txBody>
      </p:sp>
    </p:spTree>
    <p:extLst>
      <p:ext uri="{BB962C8B-B14F-4D97-AF65-F5344CB8AC3E}">
        <p14:creationId xmlns:p14="http://schemas.microsoft.com/office/powerpoint/2010/main" val="4201319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F670F-F71F-420F-BCCB-3DDB1914741A}"/>
              </a:ext>
            </a:extLst>
          </p:cNvPr>
          <p:cNvSpPr>
            <a:spLocks noGrp="1"/>
          </p:cNvSpPr>
          <p:nvPr>
            <p:ph type="title"/>
          </p:nvPr>
        </p:nvSpPr>
        <p:spPr/>
        <p:txBody>
          <a:bodyPr/>
          <a:lstStyle/>
          <a:p>
            <a:r>
              <a:rPr lang="en-US" b="1" dirty="0"/>
              <a:t>Chat between Seller and Buyer:</a:t>
            </a:r>
          </a:p>
        </p:txBody>
      </p:sp>
      <p:pic>
        <p:nvPicPr>
          <p:cNvPr id="4" name="Content Placeholder 3">
            <a:extLst>
              <a:ext uri="{FF2B5EF4-FFF2-40B4-BE49-F238E27FC236}">
                <a16:creationId xmlns:a16="http://schemas.microsoft.com/office/drawing/2014/main" id="{B48C6A3D-1B8A-4355-AE14-5B4211755CA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905000"/>
            <a:ext cx="8505171" cy="4724400"/>
          </a:xfrm>
          <a:prstGeom prst="rect">
            <a:avLst/>
          </a:prstGeom>
          <a:noFill/>
          <a:ln>
            <a:noFill/>
          </a:ln>
        </p:spPr>
      </p:pic>
    </p:spTree>
    <p:extLst>
      <p:ext uri="{BB962C8B-B14F-4D97-AF65-F5344CB8AC3E}">
        <p14:creationId xmlns:p14="http://schemas.microsoft.com/office/powerpoint/2010/main" val="304991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94F5-A7EA-4924-9530-EDED8E0316FC}"/>
              </a:ext>
            </a:extLst>
          </p:cNvPr>
          <p:cNvSpPr>
            <a:spLocks noGrp="1"/>
          </p:cNvSpPr>
          <p:nvPr>
            <p:ph type="title"/>
          </p:nvPr>
        </p:nvSpPr>
        <p:spPr/>
        <p:txBody>
          <a:bodyPr/>
          <a:lstStyle/>
          <a:p>
            <a:r>
              <a:rPr lang="en-US" b="1" dirty="0"/>
              <a:t>Car Management:</a:t>
            </a:r>
          </a:p>
        </p:txBody>
      </p:sp>
      <p:pic>
        <p:nvPicPr>
          <p:cNvPr id="4" name="Content Placeholder 3">
            <a:extLst>
              <a:ext uri="{FF2B5EF4-FFF2-40B4-BE49-F238E27FC236}">
                <a16:creationId xmlns:a16="http://schemas.microsoft.com/office/drawing/2014/main" id="{067869DF-A8A5-4EAE-9296-E7E6B6C865AD}"/>
              </a:ext>
            </a:extLst>
          </p:cNvPr>
          <p:cNvPicPr>
            <a:picLocks noGrp="1" noChangeAspect="1"/>
          </p:cNvPicPr>
          <p:nvPr>
            <p:ph idx="1"/>
          </p:nvPr>
        </p:nvPicPr>
        <p:blipFill>
          <a:blip r:embed="rId2"/>
          <a:stretch>
            <a:fillRect/>
          </a:stretch>
        </p:blipFill>
        <p:spPr>
          <a:xfrm>
            <a:off x="2592925" y="1905000"/>
            <a:ext cx="8505171" cy="4781824"/>
          </a:xfrm>
          <a:prstGeom prst="rect">
            <a:avLst/>
          </a:prstGeom>
        </p:spPr>
      </p:pic>
    </p:spTree>
    <p:extLst>
      <p:ext uri="{BB962C8B-B14F-4D97-AF65-F5344CB8AC3E}">
        <p14:creationId xmlns:p14="http://schemas.microsoft.com/office/powerpoint/2010/main" val="394130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8" name="Group 137">
            <a:extLst>
              <a:ext uri="{FF2B5EF4-FFF2-40B4-BE49-F238E27FC236}">
                <a16:creationId xmlns:a16="http://schemas.microsoft.com/office/drawing/2014/main" id="{58DF5B7A-7785-49C6-B4EB-252FF28C213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9" name="Freeform 11">
              <a:extLst>
                <a:ext uri="{FF2B5EF4-FFF2-40B4-BE49-F238E27FC236}">
                  <a16:creationId xmlns:a16="http://schemas.microsoft.com/office/drawing/2014/main" id="{78BD0529-90E2-47B4-8D13-CEE11A154183}"/>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0" name="Freeform 12">
              <a:extLst>
                <a:ext uri="{FF2B5EF4-FFF2-40B4-BE49-F238E27FC236}">
                  <a16:creationId xmlns:a16="http://schemas.microsoft.com/office/drawing/2014/main" id="{AE127430-162B-43FD-A02F-6E8AD8FD95EA}"/>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1" name="Freeform 13">
              <a:extLst>
                <a:ext uri="{FF2B5EF4-FFF2-40B4-BE49-F238E27FC236}">
                  <a16:creationId xmlns:a16="http://schemas.microsoft.com/office/drawing/2014/main" id="{7A6023CB-BCF4-4A3C-B04B-EFF677921718}"/>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2" name="Freeform 14">
              <a:extLst>
                <a:ext uri="{FF2B5EF4-FFF2-40B4-BE49-F238E27FC236}">
                  <a16:creationId xmlns:a16="http://schemas.microsoft.com/office/drawing/2014/main" id="{98B0FCF0-0865-45E1-977A-5BFDD0EFCA87}"/>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3" name="Freeform 15">
              <a:extLst>
                <a:ext uri="{FF2B5EF4-FFF2-40B4-BE49-F238E27FC236}">
                  <a16:creationId xmlns:a16="http://schemas.microsoft.com/office/drawing/2014/main" id="{C1FF2792-ADB4-44D2-B7EF-6E3503725DB9}"/>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4" name="Freeform 16">
              <a:extLst>
                <a:ext uri="{FF2B5EF4-FFF2-40B4-BE49-F238E27FC236}">
                  <a16:creationId xmlns:a16="http://schemas.microsoft.com/office/drawing/2014/main" id="{B7B0F0A2-D4CD-4EA5-96E9-9E282F25CD05}"/>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5" name="Freeform 17">
              <a:extLst>
                <a:ext uri="{FF2B5EF4-FFF2-40B4-BE49-F238E27FC236}">
                  <a16:creationId xmlns:a16="http://schemas.microsoft.com/office/drawing/2014/main" id="{FBBC4912-27C6-4C5E-9C40-AE9B6644E54A}"/>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6" name="Freeform 18">
              <a:extLst>
                <a:ext uri="{FF2B5EF4-FFF2-40B4-BE49-F238E27FC236}">
                  <a16:creationId xmlns:a16="http://schemas.microsoft.com/office/drawing/2014/main" id="{127E474D-BE64-49E8-8C82-691642D0BCD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7" name="Freeform 19">
              <a:extLst>
                <a:ext uri="{FF2B5EF4-FFF2-40B4-BE49-F238E27FC236}">
                  <a16:creationId xmlns:a16="http://schemas.microsoft.com/office/drawing/2014/main" id="{A385E451-43CB-441B-83EE-28ACB6BCBC89}"/>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8" name="Freeform 20">
              <a:extLst>
                <a:ext uri="{FF2B5EF4-FFF2-40B4-BE49-F238E27FC236}">
                  <a16:creationId xmlns:a16="http://schemas.microsoft.com/office/drawing/2014/main" id="{5BF91B89-051C-49D8-9029-83A1F52B0E38}"/>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9" name="Freeform 21">
              <a:extLst>
                <a:ext uri="{FF2B5EF4-FFF2-40B4-BE49-F238E27FC236}">
                  <a16:creationId xmlns:a16="http://schemas.microsoft.com/office/drawing/2014/main" id="{42329880-D64F-4074-ABE4-348FDC7FB1F4}"/>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0" name="Freeform 22">
              <a:extLst>
                <a:ext uri="{FF2B5EF4-FFF2-40B4-BE49-F238E27FC236}">
                  <a16:creationId xmlns:a16="http://schemas.microsoft.com/office/drawing/2014/main" id="{2FAD4595-5B16-442B-A756-924FB136A5C6}"/>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2" name="Group 151">
            <a:extLst>
              <a:ext uri="{FF2B5EF4-FFF2-40B4-BE49-F238E27FC236}">
                <a16:creationId xmlns:a16="http://schemas.microsoft.com/office/drawing/2014/main" id="{9F9B151E-1B34-4FA6-A53D-B92F787D9EA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3" name="Freeform 27">
              <a:extLst>
                <a:ext uri="{FF2B5EF4-FFF2-40B4-BE49-F238E27FC236}">
                  <a16:creationId xmlns:a16="http://schemas.microsoft.com/office/drawing/2014/main" id="{617ED8F6-0AA2-4080-ADCB-6C7CE17598B9}"/>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4" name="Freeform 28">
              <a:extLst>
                <a:ext uri="{FF2B5EF4-FFF2-40B4-BE49-F238E27FC236}">
                  <a16:creationId xmlns:a16="http://schemas.microsoft.com/office/drawing/2014/main" id="{76F017FD-AF02-4E22-A564-5DCC93F5368C}"/>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5" name="Freeform 29">
              <a:extLst>
                <a:ext uri="{FF2B5EF4-FFF2-40B4-BE49-F238E27FC236}">
                  <a16:creationId xmlns:a16="http://schemas.microsoft.com/office/drawing/2014/main" id="{61F8A187-FAA8-4625-AC70-EE2C7499D5AB}"/>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6" name="Freeform 30">
              <a:extLst>
                <a:ext uri="{FF2B5EF4-FFF2-40B4-BE49-F238E27FC236}">
                  <a16:creationId xmlns:a16="http://schemas.microsoft.com/office/drawing/2014/main" id="{6D431C21-669A-42BC-A2DF-9092CA729B25}"/>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7" name="Freeform 31">
              <a:extLst>
                <a:ext uri="{FF2B5EF4-FFF2-40B4-BE49-F238E27FC236}">
                  <a16:creationId xmlns:a16="http://schemas.microsoft.com/office/drawing/2014/main" id="{D143DDDF-3A80-4C43-BBCF-8EC128010208}"/>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8" name="Freeform 32">
              <a:extLst>
                <a:ext uri="{FF2B5EF4-FFF2-40B4-BE49-F238E27FC236}">
                  <a16:creationId xmlns:a16="http://schemas.microsoft.com/office/drawing/2014/main" id="{313BFF88-4BDD-4CC4-A514-C7D655779147}"/>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9" name="Freeform 33">
              <a:extLst>
                <a:ext uri="{FF2B5EF4-FFF2-40B4-BE49-F238E27FC236}">
                  <a16:creationId xmlns:a16="http://schemas.microsoft.com/office/drawing/2014/main" id="{BA235B4A-F8AD-4C1E-9074-3562538136C5}"/>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0" name="Freeform 34">
              <a:extLst>
                <a:ext uri="{FF2B5EF4-FFF2-40B4-BE49-F238E27FC236}">
                  <a16:creationId xmlns:a16="http://schemas.microsoft.com/office/drawing/2014/main" id="{281D9204-5CB0-44D1-B01F-5FFF6BDB2883}"/>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1" name="Freeform 35">
              <a:extLst>
                <a:ext uri="{FF2B5EF4-FFF2-40B4-BE49-F238E27FC236}">
                  <a16:creationId xmlns:a16="http://schemas.microsoft.com/office/drawing/2014/main" id="{4DD213C5-5C2A-403A-AAEF-E495E64AEB9B}"/>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2" name="Freeform 36">
              <a:extLst>
                <a:ext uri="{FF2B5EF4-FFF2-40B4-BE49-F238E27FC236}">
                  <a16:creationId xmlns:a16="http://schemas.microsoft.com/office/drawing/2014/main" id="{3D07FF46-5E32-4BEE-B85D-107AD341D480}"/>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3" name="Freeform 37">
              <a:extLst>
                <a:ext uri="{FF2B5EF4-FFF2-40B4-BE49-F238E27FC236}">
                  <a16:creationId xmlns:a16="http://schemas.microsoft.com/office/drawing/2014/main" id="{4E5AE900-6815-4A65-9A96-CA280B3A8DF3}"/>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4" name="Freeform 38">
              <a:extLst>
                <a:ext uri="{FF2B5EF4-FFF2-40B4-BE49-F238E27FC236}">
                  <a16:creationId xmlns:a16="http://schemas.microsoft.com/office/drawing/2014/main" id="{45EA57FC-ADA4-45DD-98E7-B0615C5306F6}"/>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6" name="Rectangle 165">
            <a:extLst>
              <a:ext uri="{FF2B5EF4-FFF2-40B4-BE49-F238E27FC236}">
                <a16:creationId xmlns:a16="http://schemas.microsoft.com/office/drawing/2014/main" id="{9FFA7C60-EEB5-45DC-B964-20A76F776E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8" name="Freeform 11">
            <a:extLst>
              <a:ext uri="{FF2B5EF4-FFF2-40B4-BE49-F238E27FC236}">
                <a16:creationId xmlns:a16="http://schemas.microsoft.com/office/drawing/2014/main" id="{7D84F46B-82DB-461C-88AC-F6C66B593E2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2053" name="Picture 2" descr="Image result for thank you images">
            <a:extLst>
              <a:ext uri="{FF2B5EF4-FFF2-40B4-BE49-F238E27FC236}">
                <a16:creationId xmlns:a16="http://schemas.microsoft.com/office/drawing/2014/main" id="{4D5EF578-8BD4-4E57-AE9B-933DB0B952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4" r="3947"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037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AAC5-08F4-491A-AAA1-269736E73FF9}"/>
              </a:ext>
            </a:extLst>
          </p:cNvPr>
          <p:cNvSpPr>
            <a:spLocks noGrp="1"/>
          </p:cNvSpPr>
          <p:nvPr>
            <p:ph type="title"/>
          </p:nvPr>
        </p:nvSpPr>
        <p:spPr/>
        <p:txBody>
          <a:bodyPr/>
          <a:lstStyle/>
          <a:p>
            <a:r>
              <a:rPr lang="en-US" b="1" dirty="0"/>
              <a:t>Objective:</a:t>
            </a:r>
          </a:p>
        </p:txBody>
      </p:sp>
      <p:sp>
        <p:nvSpPr>
          <p:cNvPr id="3" name="Content Placeholder 2">
            <a:extLst>
              <a:ext uri="{FF2B5EF4-FFF2-40B4-BE49-F238E27FC236}">
                <a16:creationId xmlns:a16="http://schemas.microsoft.com/office/drawing/2014/main" id="{2F705917-C025-4156-8D43-99A6F497CF7E}"/>
              </a:ext>
            </a:extLst>
          </p:cNvPr>
          <p:cNvSpPr>
            <a:spLocks noGrp="1"/>
          </p:cNvSpPr>
          <p:nvPr>
            <p:ph idx="1"/>
          </p:nvPr>
        </p:nvSpPr>
        <p:spPr/>
        <p:txBody>
          <a:bodyPr/>
          <a:lstStyle/>
          <a:p>
            <a:r>
              <a:rPr lang="en-US" dirty="0"/>
              <a:t>The key objective of the application is to provide quick and easy access of cars to the people migrating and travelling places. </a:t>
            </a:r>
          </a:p>
          <a:p>
            <a:r>
              <a:rPr lang="en-US" dirty="0"/>
              <a:t>The main motto is to create an interactive web based application which provides details of rental cars and used cars dealers available in that area and also provide necessary steps required for their car registration process.</a:t>
            </a:r>
          </a:p>
          <a:p>
            <a:r>
              <a:rPr lang="en-US" dirty="0"/>
              <a:t>If the car is met with any accident then our web application also provide steps for the reporting and handling claims, minor and major mechanical repairs.</a:t>
            </a:r>
          </a:p>
        </p:txBody>
      </p:sp>
    </p:spTree>
    <p:extLst>
      <p:ext uri="{BB962C8B-B14F-4D97-AF65-F5344CB8AC3E}">
        <p14:creationId xmlns:p14="http://schemas.microsoft.com/office/powerpoint/2010/main" val="246464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246ED-0535-4496-A8F6-1E80CC4EB8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D9AEEE-1CCD-43C0-BA3E-16D60A6E23C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0F880A6-33D3-4EEC-A780-B73559B9F24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 name="Title 1">
            <a:extLst>
              <a:ext uri="{FF2B5EF4-FFF2-40B4-BE49-F238E27FC236}">
                <a16:creationId xmlns:a16="http://schemas.microsoft.com/office/drawing/2014/main" id="{0554579C-0E86-483D-9393-95B3E4747082}"/>
              </a:ext>
            </a:extLst>
          </p:cNvPr>
          <p:cNvSpPr>
            <a:spLocks noGrp="1"/>
          </p:cNvSpPr>
          <p:nvPr>
            <p:ph type="title"/>
          </p:nvPr>
        </p:nvSpPr>
        <p:spPr>
          <a:xfrm>
            <a:off x="1259893" y="3101093"/>
            <a:ext cx="2454052" cy="3029344"/>
          </a:xfrm>
        </p:spPr>
        <p:txBody>
          <a:bodyPr>
            <a:normAutofit/>
          </a:bodyPr>
          <a:lstStyle/>
          <a:p>
            <a:r>
              <a:rPr lang="en-US" sz="2700" b="1">
                <a:solidFill>
                  <a:schemeClr val="bg1"/>
                </a:solidFill>
              </a:rPr>
              <a:t>Significance: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90948632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35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E826-4C25-437E-BDBE-7D28B51C941E}"/>
              </a:ext>
            </a:extLst>
          </p:cNvPr>
          <p:cNvSpPr>
            <a:spLocks noGrp="1"/>
          </p:cNvSpPr>
          <p:nvPr>
            <p:ph type="title"/>
          </p:nvPr>
        </p:nvSpPr>
        <p:spPr/>
        <p:txBody>
          <a:bodyPr/>
          <a:lstStyle/>
          <a:p>
            <a:r>
              <a:rPr lang="en-US" b="1" dirty="0"/>
              <a:t>Home Page:</a:t>
            </a:r>
          </a:p>
        </p:txBody>
      </p:sp>
      <p:pic>
        <p:nvPicPr>
          <p:cNvPr id="7" name="Content Placeholder 6">
            <a:extLst>
              <a:ext uri="{FF2B5EF4-FFF2-40B4-BE49-F238E27FC236}">
                <a16:creationId xmlns:a16="http://schemas.microsoft.com/office/drawing/2014/main" id="{CC97E1AE-FAB3-4780-ACDE-B2DE67785B4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533379"/>
            <a:ext cx="9315647" cy="5050302"/>
          </a:xfrm>
          <a:prstGeom prst="rect">
            <a:avLst/>
          </a:prstGeom>
          <a:noFill/>
          <a:ln>
            <a:noFill/>
          </a:ln>
        </p:spPr>
      </p:pic>
    </p:spTree>
    <p:extLst>
      <p:ext uri="{BB962C8B-B14F-4D97-AF65-F5344CB8AC3E}">
        <p14:creationId xmlns:p14="http://schemas.microsoft.com/office/powerpoint/2010/main" val="256578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Registration :</a:t>
            </a:r>
          </a:p>
        </p:txBody>
      </p:sp>
      <p:pic>
        <p:nvPicPr>
          <p:cNvPr id="11" name="Picture 10">
            <a:extLst>
              <a:ext uri="{FF2B5EF4-FFF2-40B4-BE49-F238E27FC236}">
                <a16:creationId xmlns:a16="http://schemas.microsoft.com/office/drawing/2014/main" id="{FC589964-0B9E-40BA-BEC9-A7555BAC6E5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589820"/>
            <a:ext cx="9067800" cy="5099368"/>
          </a:xfrm>
          <a:prstGeom prst="rect">
            <a:avLst/>
          </a:prstGeom>
          <a:noFill/>
          <a:ln>
            <a:noFill/>
          </a:ln>
        </p:spPr>
      </p:pic>
    </p:spTree>
    <p:extLst>
      <p:ext uri="{BB962C8B-B14F-4D97-AF65-F5344CB8AC3E}">
        <p14:creationId xmlns:p14="http://schemas.microsoft.com/office/powerpoint/2010/main" val="179038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E9BE-064C-46D5-91A2-FA8BCB9A1C8B}"/>
              </a:ext>
            </a:extLst>
          </p:cNvPr>
          <p:cNvSpPr>
            <a:spLocks noGrp="1"/>
          </p:cNvSpPr>
          <p:nvPr>
            <p:ph type="title"/>
          </p:nvPr>
        </p:nvSpPr>
        <p:spPr/>
        <p:txBody>
          <a:bodyPr/>
          <a:lstStyle/>
          <a:p>
            <a:r>
              <a:rPr lang="en-US" b="1" dirty="0"/>
              <a:t>Login Page:</a:t>
            </a:r>
          </a:p>
        </p:txBody>
      </p:sp>
      <p:pic>
        <p:nvPicPr>
          <p:cNvPr id="4" name="Content Placeholder 3">
            <a:extLst>
              <a:ext uri="{FF2B5EF4-FFF2-40B4-BE49-F238E27FC236}">
                <a16:creationId xmlns:a16="http://schemas.microsoft.com/office/drawing/2014/main" id="{345DE751-1150-452F-9D11-E4A3103E0BF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905000"/>
            <a:ext cx="8505171" cy="4724400"/>
          </a:xfrm>
          <a:prstGeom prst="rect">
            <a:avLst/>
          </a:prstGeom>
          <a:noFill/>
          <a:ln>
            <a:noFill/>
          </a:ln>
        </p:spPr>
      </p:pic>
    </p:spTree>
    <p:extLst>
      <p:ext uri="{BB962C8B-B14F-4D97-AF65-F5344CB8AC3E}">
        <p14:creationId xmlns:p14="http://schemas.microsoft.com/office/powerpoint/2010/main" val="370297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8FF9-2E48-45FF-8AB7-B9D4297D38CB}"/>
              </a:ext>
            </a:extLst>
          </p:cNvPr>
          <p:cNvSpPr>
            <a:spLocks noGrp="1"/>
          </p:cNvSpPr>
          <p:nvPr>
            <p:ph type="title"/>
          </p:nvPr>
        </p:nvSpPr>
        <p:spPr/>
        <p:txBody>
          <a:bodyPr/>
          <a:lstStyle/>
          <a:p>
            <a:r>
              <a:rPr lang="en-US" b="1" dirty="0"/>
              <a:t>Home Page of Logged in User:</a:t>
            </a:r>
          </a:p>
        </p:txBody>
      </p:sp>
      <p:pic>
        <p:nvPicPr>
          <p:cNvPr id="4" name="Content Placeholder 3">
            <a:extLst>
              <a:ext uri="{FF2B5EF4-FFF2-40B4-BE49-F238E27FC236}">
                <a16:creationId xmlns:a16="http://schemas.microsoft.com/office/drawing/2014/main" id="{EF324470-B205-424F-8B47-B3340C21658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905000"/>
            <a:ext cx="8505171" cy="4724400"/>
          </a:xfrm>
          <a:prstGeom prst="rect">
            <a:avLst/>
          </a:prstGeom>
          <a:noFill/>
          <a:ln>
            <a:noFill/>
          </a:ln>
        </p:spPr>
      </p:pic>
    </p:spTree>
    <p:extLst>
      <p:ext uri="{BB962C8B-B14F-4D97-AF65-F5344CB8AC3E}">
        <p14:creationId xmlns:p14="http://schemas.microsoft.com/office/powerpoint/2010/main" val="83213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C432-F628-466C-BA5B-6379A2641A5E}"/>
              </a:ext>
            </a:extLst>
          </p:cNvPr>
          <p:cNvSpPr>
            <a:spLocks noGrp="1"/>
          </p:cNvSpPr>
          <p:nvPr>
            <p:ph type="title"/>
          </p:nvPr>
        </p:nvSpPr>
        <p:spPr/>
        <p:txBody>
          <a:bodyPr/>
          <a:lstStyle/>
          <a:p>
            <a:r>
              <a:rPr lang="en-US" b="1" dirty="0"/>
              <a:t>Seller Posting a Car:</a:t>
            </a:r>
          </a:p>
        </p:txBody>
      </p:sp>
      <p:pic>
        <p:nvPicPr>
          <p:cNvPr id="6" name="Content Placeholder 5">
            <a:extLst>
              <a:ext uri="{FF2B5EF4-FFF2-40B4-BE49-F238E27FC236}">
                <a16:creationId xmlns:a16="http://schemas.microsoft.com/office/drawing/2014/main" id="{BABE7289-E8C1-4A95-862E-F1D61C0B41B3}"/>
              </a:ext>
            </a:extLst>
          </p:cNvPr>
          <p:cNvPicPr>
            <a:picLocks noGrp="1" noChangeAspect="1"/>
          </p:cNvPicPr>
          <p:nvPr>
            <p:ph idx="1"/>
          </p:nvPr>
        </p:nvPicPr>
        <p:blipFill>
          <a:blip r:embed="rId2"/>
          <a:stretch>
            <a:fillRect/>
          </a:stretch>
        </p:blipFill>
        <p:spPr>
          <a:xfrm>
            <a:off x="2592925" y="1556825"/>
            <a:ext cx="8505171" cy="4781824"/>
          </a:xfrm>
          <a:prstGeom prst="rect">
            <a:avLst/>
          </a:prstGeom>
        </p:spPr>
      </p:pic>
    </p:spTree>
    <p:extLst>
      <p:ext uri="{BB962C8B-B14F-4D97-AF65-F5344CB8AC3E}">
        <p14:creationId xmlns:p14="http://schemas.microsoft.com/office/powerpoint/2010/main" val="402696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53BB-C8DB-4031-9BA4-F07CB00150D3}"/>
              </a:ext>
            </a:extLst>
          </p:cNvPr>
          <p:cNvSpPr>
            <a:spLocks noGrp="1"/>
          </p:cNvSpPr>
          <p:nvPr>
            <p:ph type="title"/>
          </p:nvPr>
        </p:nvSpPr>
        <p:spPr/>
        <p:txBody>
          <a:bodyPr/>
          <a:lstStyle/>
          <a:p>
            <a:r>
              <a:rPr lang="en-US" b="1" dirty="0"/>
              <a:t>Buyer Views Cars(with filters):</a:t>
            </a:r>
          </a:p>
        </p:txBody>
      </p:sp>
      <p:pic>
        <p:nvPicPr>
          <p:cNvPr id="4" name="Content Placeholder 3">
            <a:extLst>
              <a:ext uri="{FF2B5EF4-FFF2-40B4-BE49-F238E27FC236}">
                <a16:creationId xmlns:a16="http://schemas.microsoft.com/office/drawing/2014/main" id="{B01C1C31-6369-42BB-8313-4F6C4711A2D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905000"/>
            <a:ext cx="8505171" cy="4724400"/>
          </a:xfrm>
          <a:prstGeom prst="rect">
            <a:avLst/>
          </a:prstGeom>
          <a:noFill/>
          <a:ln>
            <a:noFill/>
          </a:ln>
        </p:spPr>
      </p:pic>
    </p:spTree>
    <p:extLst>
      <p:ext uri="{BB962C8B-B14F-4D97-AF65-F5344CB8AC3E}">
        <p14:creationId xmlns:p14="http://schemas.microsoft.com/office/powerpoint/2010/main" val="39468916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TotalTime>
  <Words>196</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ASE Project KCEASY CARS</vt:lpstr>
      <vt:lpstr>Objective:</vt:lpstr>
      <vt:lpstr>Significance:</vt:lpstr>
      <vt:lpstr>Home Page:</vt:lpstr>
      <vt:lpstr>User Registration :</vt:lpstr>
      <vt:lpstr>Login Page:</vt:lpstr>
      <vt:lpstr>Home Page of Logged in User:</vt:lpstr>
      <vt:lpstr>Seller Posting a Car:</vt:lpstr>
      <vt:lpstr>Buyer Views Cars(with filters):</vt:lpstr>
      <vt:lpstr>Chat between Seller and Buyer:</vt:lpstr>
      <vt:lpstr>Car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Kada, Devi Vara Prasad (UMKC-Student)</dc:creator>
  <cp:lastModifiedBy>Kada, Devi Vara Prasad (UMKC-Student)</cp:lastModifiedBy>
  <cp:revision>5</cp:revision>
  <dcterms:created xsi:type="dcterms:W3CDTF">2017-12-05T07:06:15Z</dcterms:created>
  <dcterms:modified xsi:type="dcterms:W3CDTF">2017-12-04T07:58:27Z</dcterms:modified>
</cp:coreProperties>
</file>