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DEVIPRIYA. B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/>
              <a:t>2422K0912</a:t>
            </a:r>
            <a:r>
              <a:rPr lang="en-US" sz="2400"/>
              <a:t> </a:t>
            </a:r>
            <a:r>
              <a:rPr lang="en-IN" sz="2400" dirty="0"/>
              <a:t>/B238707D935697D89094151A833A64EB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COMPUTER SCIENCE 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TIRUPPUR KUMARAN COLLEGE FOR WOMEN.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F5639-E37B-1B08-544D-87D2DA0F5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19300"/>
            <a:ext cx="5726906" cy="44667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27935-912B-2CD4-1B4E-7B494DCBBDB6}"/>
              </a:ext>
            </a:extLst>
          </p:cNvPr>
          <p:cNvSpPr txBox="1"/>
          <p:nvPr/>
        </p:nvSpPr>
        <p:spPr>
          <a:xfrm>
            <a:off x="3053953" y="242226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gynecologist portfolio serves as a professional platform that highlights the doctor’s qualifications, services, and achievements. It provides patients with easy access to health information, appointment booking, and contact details. By combining a clean design with useful features, the portfolio builds trust, improves communication, and enhances the overall healthcare experience for women.</a:t>
            </a:r>
            <a:endParaRPr lang="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My portfolio is gynecologist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FFC87-3E71-2631-C386-B11320A45710}"/>
              </a:ext>
            </a:extLst>
          </p:cNvPr>
          <p:cNvSpPr txBox="1"/>
          <p:nvPr/>
        </p:nvSpPr>
        <p:spPr>
          <a:xfrm>
            <a:off x="834072" y="1857375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Present the doctor’s qualifications, services, and contact information clearly.Increase appointment inquiries by X% within 3 months (set target).Provide trust signals (certifications, testimonials, publications).Mobile page load under 2.5s and Lighthouse accessibility score ≥ 90.Easy content update workflow for the doctor/staff.</a:t>
            </a:r>
            <a:endParaRPr lang="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A7DCD-5F31-14F3-3A09-F86D2E31F1A1}"/>
              </a:ext>
            </a:extLst>
          </p:cNvPr>
          <p:cNvSpPr txBox="1"/>
          <p:nvPr/>
        </p:nvSpPr>
        <p:spPr>
          <a:xfrm>
            <a:off x="739775" y="2560766"/>
            <a:ext cx="8422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Frontend: HTML, CSS, JavaScript (React/Next.js optional).Backend (if needed): Node.js / PHP for form handling.Hosting: Netlify, Vercel, or similar.Database (optional): MySQL / MongoDB (if booking system needed).Third-party Integrations: Google Maps, Formspree/Netlify Forms for contact, optional booking API.</a:t>
            </a:r>
            <a:endParaRPr lang="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65D03-FF8F-E0DE-24EA-2BB513BC823A}"/>
              </a:ext>
            </a:extLst>
          </p:cNvPr>
          <p:cNvSpPr txBox="1"/>
          <p:nvPr/>
        </p:nvSpPr>
        <p:spPr>
          <a:xfrm>
            <a:off x="1814512" y="2775413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1. Prospective Patients – To know services, qualifications, and book appointments.2. Existing Patients – For follow-ups, resources, clinic details, and bookings.3. Caregivers/Family – To find trusted doctors and clinic info.4. Other Doctors – To check expertise for referrals.5. Students/Researchers – To view publications or research.6. General Public – For health tips, awareness articles, and events.</a:t>
            </a:r>
            <a:endParaRPr lang="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14F369-1358-1ACE-367B-718573C89597}"/>
              </a:ext>
            </a:extLst>
          </p:cNvPr>
          <p:cNvSpPr txBox="1"/>
          <p:nvPr/>
        </p:nvSpPr>
        <p:spPr>
          <a:xfrm>
            <a:off x="3053953" y="2699265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HTML, CSS, JavaScript – Website development.Figma/Canva – UI/UX design.MySQL / MongoDB – For appointment data (if needed).Responsive Design &amp; SEO – Mobile-friendly + search visibility.Security &amp; Accessibility – HTTPS, user-friendly navigation</a:t>
            </a:r>
            <a:endParaRPr lang="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60C9C-64DA-1385-A845-9E29AF9014DC}"/>
              </a:ext>
            </a:extLst>
          </p:cNvPr>
          <p:cNvSpPr txBox="1"/>
          <p:nvPr/>
        </p:nvSpPr>
        <p:spPr>
          <a:xfrm>
            <a:off x="3053953" y="242226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1. Header – Name, title, photo, tagline.2. Navbar – Home | About | Services | Achievements | Contact.3. Hero Section – Banner + “Book Appointment” button.4. About – Bio, education, experience.5. Services – Care cards (Pregnancy, Infertility, Menstrual, Preventive).6. Achievements – Awards, publications, testimonials.7. Patient Resources – FAQs, health tips.8. Contact – Address, phone, email, appointment form.</a:t>
            </a:r>
            <a:endParaRPr lang="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5C90E-7D81-CD38-6C9C-040AC9C8C706}"/>
              </a:ext>
            </a:extLst>
          </p:cNvPr>
          <p:cNvSpPr txBox="1"/>
          <p:nvPr/>
        </p:nvSpPr>
        <p:spPr>
          <a:xfrm>
            <a:off x="3053953" y="2283767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Doctor Profile – About, education, specialization.2. Services Section – Pregnancy care, infertility, screenings, etc.3. Online Appointment Booking – Form with date &amp; time selection.4. Patient Resources – FAQs, health tips, downloadable guides.5. Testimonials – Patient reviews &amp; success stories.6. Contact &amp; Location – Phone, email, Google Map integration.7. Responsive Design – Works on mobile, tablet, and desktop.8. Secure Data Handling – HTTPS, encrypted appointment</a:t>
            </a:r>
            <a:endParaRPr lang="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devi Priya</cp:lastModifiedBy>
  <cp:revision>24</cp:revision>
  <dcterms:created xsi:type="dcterms:W3CDTF">2024-03-29T15:07:22Z</dcterms:created>
  <dcterms:modified xsi:type="dcterms:W3CDTF">2025-09-04T04:21:25Z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