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IN"/>
              <a:t>DEVIPRIYA. B</a:t>
            </a:r>
            <a:endParaRPr dirty="0" sz="2400" lang="en-US"/>
          </a:p>
          <a:p>
            <a:r>
              <a:rPr dirty="0" sz="2400" lang="en-US"/>
              <a:t>REGISTER NO AND NMID:</a:t>
            </a:r>
            <a:r>
              <a:rPr sz="2400" lang="en-IN"/>
              <a:t>2422K0912</a:t>
            </a:r>
            <a:r>
              <a:rPr sz="2400" lang="en-US"/>
              <a:t> </a:t>
            </a:r>
            <a:r>
              <a:rPr dirty="0" sz="2400" lang="en-IN"/>
              <a:t>/B238707D935697D89094151A833A64EB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IN"/>
              <a:t>COMPUTER SCIENCE </a:t>
            </a:r>
            <a:endParaRPr dirty="0" sz="2400" lang="en-US"/>
          </a:p>
          <a:p>
            <a:r>
              <a:rPr dirty="0" sz="2400" lang="en-US"/>
              <a:t>COLLEGE:</a:t>
            </a:r>
            <a:r>
              <a:rPr dirty="0" sz="2400" lang="en-IN"/>
              <a:t>TIRUPPUR KUMARAN COLLEGE FOR WOMEN.</a:t>
            </a:r>
            <a:r>
              <a:rPr altLang="en-IN" dirty="0" sz="2400" lang="en-US"/>
              <a:t>/</a:t>
            </a:r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 </a:t>
            </a:r>
            <a:r>
              <a:rPr altLang="en-IN" dirty="0" sz="2400" lang="en-US"/>
              <a:t>U</a:t>
            </a:r>
            <a:r>
              <a:rPr altLang="en-IN" dirty="0" sz="2400" lang="en-US"/>
              <a:t>n</a:t>
            </a:r>
            <a:r>
              <a:rPr altLang="en-IN" dirty="0" sz="2400" lang="en-US"/>
              <a:t>i</a:t>
            </a:r>
            <a:r>
              <a:rPr altLang="en-IN" dirty="0" sz="2400" lang="en-US"/>
              <a:t>v</a:t>
            </a:r>
            <a:r>
              <a:rPr altLang="en-IN" dirty="0" sz="2400" lang="en-US"/>
              <a:t>e</a:t>
            </a:r>
            <a:r>
              <a:rPr altLang="en-IN" dirty="0" sz="2400" lang="en-US"/>
              <a:t>r</a:t>
            </a:r>
            <a:r>
              <a:rPr altLang="en-IN" dirty="0" sz="2400" lang="en-US"/>
              <a:t>s</a:t>
            </a:r>
            <a:r>
              <a:rPr altLang="en-IN" dirty="0" sz="2400" lang="en-US"/>
              <a:t>i</a:t>
            </a:r>
            <a:r>
              <a:rPr altLang="en-IN" dirty="0" sz="2400" lang="en-US"/>
              <a:t>t</a:t>
            </a:r>
            <a:r>
              <a:rPr altLang="en-IN" dirty="0" sz="2400" lang="en-US"/>
              <a:t>y</a:t>
            </a:r>
            <a:endParaRPr altLang="en-US" lang="zh-CN"/>
          </a:p>
          <a:p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675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2667000" y="2019300"/>
            <a:ext cx="5726906" cy="44667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34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3053953" y="2422267"/>
            <a:ext cx="6107906" cy="10439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The gynecologist portfolio serves as a professional platform that highlights the doctor’s qualifications, services, and achievements. It provides patients with easy access to health information, appointment booking, and contact details. By combining a clean design with useful features, the portfolio builds trust, improves communication, and enhances the overall healthcare experience for women.</a:t>
            </a:r>
            <a:endParaRPr lang="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My portfolio is gynecologist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340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3304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TextBox 10"/>
          <p:cNvSpPr txBox="1"/>
          <p:nvPr/>
        </p:nvSpPr>
        <p:spPr>
          <a:xfrm>
            <a:off x="834072" y="1857375"/>
            <a:ext cx="6107906" cy="853441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Present the doctor’s qualifications, services, and contact information clearly.Increase appointment inquiries by X% within 3 months (set target).Provide trust signals (certifications, testimonials, publications).Mobile page load under 2.5s and Lighthouse accessibility score ≥ 90.Easy content update workflow for the doctor/staff.</a:t>
            </a:r>
            <a:endParaRPr lang="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61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TextBox 10"/>
          <p:cNvSpPr txBox="1"/>
          <p:nvPr/>
        </p:nvSpPr>
        <p:spPr>
          <a:xfrm>
            <a:off x="739775" y="2560766"/>
            <a:ext cx="8422084" cy="662941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Frontend: HTML, CSS, JavaScript (React/Next.js optional).Backend (if needed): Node.js / PHP for form handling.Hosting: Netlify, Vercel, or similar.Database (optional): MySQL / MongoDB (if booking system needed).Third-party Integrations: Google Maps, Formspree/Netlify Forms for contact, optional booking API.</a:t>
            </a:r>
            <a:endParaRPr lang="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3594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1814512" y="2775413"/>
            <a:ext cx="6107906" cy="10439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1. Prospective Patients – To know services, qualifications, and book appointments.2. Existing Patients – For follow-ups, resources, clinic details, and bookings.3. Caregivers/Family – To find trusted doctors and clinic info.4. Other Doctors – To check expertise for referrals.5. Students/Researchers – To view publications or research.6. General Public – For health tips, awareness articles, and events.</a:t>
            </a:r>
            <a:endParaRPr lang="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394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053953" y="2699265"/>
            <a:ext cx="6107906" cy="6629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HTML, CSS, JavaScript – Website development.Figma/Canva – UI/UX design.MySQL / MongoDB – For appointment data (if needed).Responsive Design &amp; SEO – Mobile-friendly + search visibility.Security &amp; Accessibility – HTTPS, user-friendly navigation</a:t>
            </a:r>
            <a:endParaRPr lang="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432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2"/>
          <p:cNvSpPr txBox="1"/>
          <p:nvPr/>
        </p:nvSpPr>
        <p:spPr>
          <a:xfrm>
            <a:off x="3053953" y="2422267"/>
            <a:ext cx="6107906" cy="10439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1. Header – Name, title, photo, tagline.2. Navbar – Home | About | Services | Achievements | Contact.3. Hero Section – Banner + “Book Appointment” button.4. About – Bio, education, experience.5. Services – Care cards (Pregnancy, Infertility, Menstrual, Preventive).6. Achievements – Awards, publications, testimonials.7. Patient Resources – FAQs, health tips.8. Contact – Address, phone, email, appointment form.</a:t>
            </a:r>
            <a:endParaRPr lang="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07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3053953" y="2283767"/>
            <a:ext cx="6107906" cy="1234440"/>
          </a:xfrm>
          <a:prstGeom prst="rect"/>
          <a:noFill/>
        </p:spPr>
        <p:txBody>
          <a:bodyPr wrap="square">
            <a:spAutoFit/>
          </a:bodyPr>
          <a:p>
            <a:r>
              <a:rPr lang="en-US"/>
              <a:t>Doctor Profile – About, education, specialization.2. Services Section – Pregnancy care, infertility, screenings, etc.3. Online Appointment Booking – Form with date &amp; time selection.4. Patient Resources – FAQs, health tips, downloadable guides.5. Testimonials – Patient reviews &amp; success stories.6. Contact &amp; Location – Phone, email, Google Map integration.7. Responsive Design – Works on mobile, tablet, and desktop.8. Secure Data Handling – HTTPS, encrypted appointment</a:t>
            </a:r>
            <a:endParaRPr lang="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devi Priya</cp:lastModifiedBy>
  <dcterms:created xsi:type="dcterms:W3CDTF">2024-03-29T04:07:22Z</dcterms:created>
  <dcterms:modified xsi:type="dcterms:W3CDTF">2025-09-15T03:50:17Z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82a8424f572843f5a9dffc2b419de1c5</vt:lpwstr>
  </property>
</Properties>
</file>