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8E54-F380-478B-A421-C84854E81028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CC53-3E85-448D-955F-D7B98A8E64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CallableStatement</a:t>
            </a:r>
            <a:r>
              <a:rPr lang="en-US" dirty="0" smtClean="0"/>
              <a:t> </a:t>
            </a:r>
            <a:r>
              <a:rPr lang="en-US" dirty="0" err="1" smtClean="0"/>
              <a:t>cstmt</a:t>
            </a:r>
            <a:r>
              <a:rPr lang="en-US" dirty="0" smtClean="0"/>
              <a:t> = null; </a:t>
            </a:r>
            <a:endParaRPr lang="en-US" dirty="0" smtClean="0"/>
          </a:p>
          <a:p>
            <a:r>
              <a:rPr lang="en-US" dirty="0" smtClean="0"/>
              <a:t>try </a:t>
            </a:r>
          </a:p>
          <a:p>
            <a:r>
              <a:rPr lang="en-US" dirty="0" smtClean="0"/>
              <a:t>{ </a:t>
            </a:r>
            <a:r>
              <a:rPr lang="en-US" dirty="0" smtClean="0"/>
              <a:t>String SQL = "{call </a:t>
            </a:r>
            <a:r>
              <a:rPr lang="en-US" dirty="0" err="1" smtClean="0"/>
              <a:t>getEmpName</a:t>
            </a:r>
            <a:r>
              <a:rPr lang="en-US" dirty="0" smtClean="0"/>
              <a:t> (?, ?)}"; </a:t>
            </a:r>
            <a:r>
              <a:rPr lang="en-US" dirty="0" err="1" smtClean="0"/>
              <a:t>cstmt</a:t>
            </a:r>
            <a:r>
              <a:rPr lang="en-US" dirty="0" smtClean="0"/>
              <a:t> = </a:t>
            </a:r>
            <a:r>
              <a:rPr lang="en-US" dirty="0" err="1" smtClean="0"/>
              <a:t>conn.prepareCall</a:t>
            </a:r>
            <a:r>
              <a:rPr lang="en-US" dirty="0" smtClean="0"/>
              <a:t> (SQL); 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 smtClean="0"/>
              <a:t>} 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-171400"/>
            <a:ext cx="8064896" cy="799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- Result Sets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SQL statements that read data from a database query, return the data in a result </a:t>
            </a:r>
            <a:r>
              <a:rPr lang="en-US" dirty="0" smtClean="0"/>
              <a:t>set.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SELECT statement is the standard way to select rows from a database and view them in a result set. The </a:t>
            </a:r>
            <a:r>
              <a:rPr lang="en-US" i="1" dirty="0" err="1" smtClean="0"/>
              <a:t>java.sql.ResultSet</a:t>
            </a:r>
            <a:r>
              <a:rPr lang="en-US" dirty="0" smtClean="0"/>
              <a:t> interface represents the result set of a database query.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ResultSet</a:t>
            </a:r>
            <a:r>
              <a:rPr lang="en-US" dirty="0" smtClean="0"/>
              <a:t> object maintains a cursor that points to the current row in the result set. The term "result set" refers to the row and column data contained in a </a:t>
            </a:r>
            <a:r>
              <a:rPr lang="en-US" dirty="0" err="1" smtClean="0"/>
              <a:t>ResultSet</a:t>
            </a:r>
            <a:r>
              <a:rPr lang="en-US" dirty="0" smtClean="0"/>
              <a:t> object.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methods of the </a:t>
            </a:r>
            <a:r>
              <a:rPr lang="en-US" dirty="0" err="1" smtClean="0"/>
              <a:t>ResultSet</a:t>
            </a:r>
            <a:r>
              <a:rPr lang="en-US" dirty="0" smtClean="0"/>
              <a:t> interface can be broken down into three categories −</a:t>
            </a:r>
          </a:p>
          <a:p>
            <a:r>
              <a:rPr lang="en-US" b="1" dirty="0" smtClean="0"/>
              <a:t>Navigational methods</a:t>
            </a:r>
            <a:r>
              <a:rPr lang="en-US" dirty="0" smtClean="0"/>
              <a:t> − Used to move the cursor around.</a:t>
            </a:r>
          </a:p>
          <a:p>
            <a:r>
              <a:rPr lang="en-US" b="1" dirty="0" smtClean="0"/>
              <a:t>Get methods</a:t>
            </a:r>
            <a:r>
              <a:rPr lang="en-US" dirty="0" smtClean="0"/>
              <a:t> − Used to view the data in the columns of the current row being pointed by the cursor.</a:t>
            </a:r>
          </a:p>
          <a:p>
            <a:r>
              <a:rPr lang="en-US" b="1" dirty="0" smtClean="0"/>
              <a:t>Update methods</a:t>
            </a:r>
            <a:r>
              <a:rPr lang="en-US" dirty="0" smtClean="0"/>
              <a:t> − Used to update the data in the columns of the current row. The updates can then be updated in the underlying database as well.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cursor is movable based on the properties of the </a:t>
            </a:r>
            <a:r>
              <a:rPr lang="en-US" dirty="0" err="1" smtClean="0"/>
              <a:t>ResultSet</a:t>
            </a:r>
            <a:r>
              <a:rPr lang="en-US" dirty="0" smtClean="0"/>
              <a:t>. These properties are designated when the corresponding Statement that generates the </a:t>
            </a:r>
            <a:r>
              <a:rPr lang="en-US" dirty="0" err="1" smtClean="0"/>
              <a:t>ResultSet</a:t>
            </a:r>
            <a:r>
              <a:rPr lang="en-US" dirty="0" smtClean="0"/>
              <a:t> is created.</a:t>
            </a:r>
          </a:p>
          <a:p>
            <a:r>
              <a:rPr lang="en-US" dirty="0" smtClean="0"/>
              <a:t>JDBC provides the following connection methods to create statements with desired </a:t>
            </a:r>
            <a:r>
              <a:rPr lang="en-US" dirty="0" err="1" smtClean="0"/>
              <a:t>ResultSet</a:t>
            </a:r>
            <a:r>
              <a:rPr lang="en-US" dirty="0" smtClean="0"/>
              <a:t> −</a:t>
            </a:r>
          </a:p>
          <a:p>
            <a:r>
              <a:rPr lang="en-US" b="1" dirty="0" err="1" smtClean="0"/>
              <a:t>createStatement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RSType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RSConcurrency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b="1" dirty="0" err="1" smtClean="0"/>
              <a:t>prepareStatement</a:t>
            </a:r>
            <a:r>
              <a:rPr lang="en-US" b="1" dirty="0" smtClean="0"/>
              <a:t>(String SQL,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RSType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RSConcurrency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b="1" dirty="0" err="1" smtClean="0"/>
              <a:t>prepareCall</a:t>
            </a:r>
            <a:r>
              <a:rPr lang="en-US" b="1" dirty="0" smtClean="0"/>
              <a:t>(String </a:t>
            </a:r>
            <a:r>
              <a:rPr lang="en-US" b="1" dirty="0" err="1" smtClean="0"/>
              <a:t>sql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RSType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RSConcurrency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stmt = </a:t>
            </a:r>
            <a:r>
              <a:rPr lang="en-US" dirty="0" err="1" smtClean="0"/>
              <a:t>conn.createStatement</a:t>
            </a:r>
            <a:r>
              <a:rPr lang="en-US" dirty="0" smtClean="0"/>
              <a:t>(</a:t>
            </a:r>
            <a:r>
              <a:rPr lang="en-US" dirty="0" err="1" smtClean="0"/>
              <a:t>ResultSet.TYPE_SCROLL_INSENSITIVE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, </a:t>
            </a:r>
            <a:r>
              <a:rPr lang="en-US" dirty="0" err="1" smtClean="0"/>
              <a:t>ResultSet.CONCUR_READ_ONLY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- Data Types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620688"/>
            <a:ext cx="7560840" cy="623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JDBC - Transactions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JDBC Connection is in </a:t>
            </a:r>
            <a:r>
              <a:rPr lang="en-US" i="1" dirty="0" smtClean="0"/>
              <a:t>auto-commit</a:t>
            </a:r>
            <a:r>
              <a:rPr lang="en-US" dirty="0" smtClean="0"/>
              <a:t> mode, which it is by default, then every SQL statement is committed to the database upon its completion.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if you have a Connection object named </a:t>
            </a:r>
            <a:r>
              <a:rPr lang="en-US" dirty="0" err="1" smtClean="0"/>
              <a:t>conn</a:t>
            </a:r>
            <a:r>
              <a:rPr lang="en-US" dirty="0" smtClean="0"/>
              <a:t>, code the following to turn off auto-commit −</a:t>
            </a:r>
          </a:p>
          <a:p>
            <a:r>
              <a:rPr lang="en-US" dirty="0" err="1" smtClean="0"/>
              <a:t>conn.setAutoCommit</a:t>
            </a:r>
            <a:r>
              <a:rPr lang="en-US" dirty="0" smtClean="0"/>
              <a:t>(false);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Commit &amp; Rollback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Once </a:t>
            </a:r>
            <a:r>
              <a:rPr lang="en-US" dirty="0" smtClean="0"/>
              <a:t>you are done with your changes and you want to commit the changes then call </a:t>
            </a:r>
            <a:r>
              <a:rPr lang="en-US" b="1" dirty="0" smtClean="0"/>
              <a:t>commit()</a:t>
            </a:r>
            <a:r>
              <a:rPr lang="en-US" dirty="0" smtClean="0"/>
              <a:t> method on connection object as follows −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conn.commit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Otherwise</a:t>
            </a:r>
            <a:r>
              <a:rPr lang="en-US" dirty="0" smtClean="0"/>
              <a:t>, to roll back updates to the database made using the Connection named </a:t>
            </a:r>
            <a:r>
              <a:rPr lang="en-US" dirty="0" err="1" smtClean="0"/>
              <a:t>conn</a:t>
            </a:r>
            <a:r>
              <a:rPr lang="en-US" dirty="0" smtClean="0"/>
              <a:t>, use the following code −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conn.rollback</a:t>
            </a:r>
            <a:r>
              <a:rPr lang="en-US" dirty="0" smtClean="0">
                <a:solidFill>
                  <a:srgbClr val="FF0000"/>
                </a:solidFill>
              </a:rPr>
              <a:t>( );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PreparedStatement</a:t>
            </a:r>
            <a:r>
              <a:rPr lang="en-US" dirty="0"/>
              <a:t> interface is a </a:t>
            </a:r>
            <a:r>
              <a:rPr lang="en-US" dirty="0" err="1"/>
              <a:t>subinterface</a:t>
            </a:r>
            <a:r>
              <a:rPr lang="en-US" dirty="0"/>
              <a:t> of Statement. It is used to execute parameterized query.</a:t>
            </a:r>
          </a:p>
          <a:p>
            <a:r>
              <a:rPr lang="en-US" dirty="0"/>
              <a:t>Let's see the example of parameterized query:</a:t>
            </a:r>
          </a:p>
          <a:p>
            <a:r>
              <a:rPr lang="en-US" dirty="0">
                <a:solidFill>
                  <a:srgbClr val="0070C0"/>
                </a:solidFill>
              </a:rPr>
              <a:t>String </a:t>
            </a:r>
            <a:r>
              <a:rPr lang="en-US" dirty="0" err="1">
                <a:solidFill>
                  <a:srgbClr val="0070C0"/>
                </a:solidFill>
              </a:rPr>
              <a:t>sql</a:t>
            </a:r>
            <a:r>
              <a:rPr lang="en-US" dirty="0">
                <a:solidFill>
                  <a:srgbClr val="0070C0"/>
                </a:solidFill>
              </a:rPr>
              <a:t>="insert into </a:t>
            </a:r>
            <a:r>
              <a:rPr lang="en-US" dirty="0" err="1">
                <a:solidFill>
                  <a:srgbClr val="0070C0"/>
                </a:solidFill>
              </a:rPr>
              <a:t>emp</a:t>
            </a:r>
            <a:r>
              <a:rPr lang="en-US" dirty="0">
                <a:solidFill>
                  <a:srgbClr val="0070C0"/>
                </a:solidFill>
              </a:rPr>
              <a:t> values(?,?,?)";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052736"/>
            <a:ext cx="7704856" cy="56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the instance of </a:t>
            </a:r>
            <a:r>
              <a:rPr lang="en-US" dirty="0" err="1" smtClean="0"/>
              <a:t>PreparedStatement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prepareStatement</a:t>
            </a:r>
            <a:r>
              <a:rPr lang="en-US" dirty="0"/>
              <a:t>() method of Connection interface is used to return the object of </a:t>
            </a:r>
            <a:r>
              <a:rPr lang="en-US" dirty="0" err="1"/>
              <a:t>PreparedStatement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PreparedStatement</a:t>
            </a:r>
            <a:r>
              <a:rPr lang="en-US" dirty="0"/>
              <a:t> </a:t>
            </a:r>
            <a:r>
              <a:rPr lang="en-US" dirty="0" err="1"/>
              <a:t>prepareStatement</a:t>
            </a:r>
            <a:r>
              <a:rPr lang="en-US" dirty="0"/>
              <a:t>(String query)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SQLException</a:t>
            </a:r>
            <a:r>
              <a:rPr lang="en-US" dirty="0"/>
              <a:t>{}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72386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193"/>
                <a:gridCol w="37361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setInt(int paramIndex, int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integer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setString(int paramIndex, String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String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setFloat(int paramIndex, float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float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setDouble(int paramIndex, double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double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int executeUpdate()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executes the query. It is used for create, drop, insert, update, delete etc.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ResultSet executeQuery()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executes the select query. It returns an instance of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ResultSet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 </a:t>
            </a:r>
          </a:p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("insert into </a:t>
            </a:r>
            <a:r>
              <a:rPr lang="en-US" dirty="0" err="1"/>
              <a:t>Emp</a:t>
            </a:r>
            <a:r>
              <a:rPr lang="en-US" dirty="0"/>
              <a:t> values(?,?)");  </a:t>
            </a:r>
          </a:p>
          <a:p>
            <a:r>
              <a:rPr lang="en-US" dirty="0" err="1"/>
              <a:t>stmt.setInt</a:t>
            </a:r>
            <a:r>
              <a:rPr lang="en-US" dirty="0"/>
              <a:t>(1,101);//1 specifies the first parameter in the query  </a:t>
            </a:r>
          </a:p>
          <a:p>
            <a:r>
              <a:rPr lang="en-US" dirty="0" err="1"/>
              <a:t>stmt.setString</a:t>
            </a:r>
            <a:r>
              <a:rPr lang="en-US" dirty="0"/>
              <a:t>(2</a:t>
            </a:r>
            <a:r>
              <a:rPr lang="en-US" dirty="0" smtClean="0"/>
              <a:t>,“Priya");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inserted");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con.close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PreparedStatement</a:t>
            </a:r>
            <a:r>
              <a:rPr lang="en-US" dirty="0" smtClean="0"/>
              <a:t> interface that updates the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("update </a:t>
            </a:r>
            <a:r>
              <a:rPr lang="en-US" dirty="0" err="1"/>
              <a:t>emp</a:t>
            </a:r>
            <a:r>
              <a:rPr lang="en-US" dirty="0"/>
              <a:t> set name=? where id=?");  </a:t>
            </a:r>
          </a:p>
          <a:p>
            <a:r>
              <a:rPr lang="en-US" dirty="0" err="1"/>
              <a:t>stmt.setString</a:t>
            </a:r>
            <a:r>
              <a:rPr lang="en-US" dirty="0"/>
              <a:t>(1,"Sonoo");//1 specifies the first parameter in the query i.e. name  </a:t>
            </a:r>
          </a:p>
          <a:p>
            <a:r>
              <a:rPr lang="en-US" dirty="0" err="1"/>
              <a:t>stmt.setInt</a:t>
            </a:r>
            <a:r>
              <a:rPr lang="en-US" dirty="0"/>
              <a:t>(2,101);  </a:t>
            </a:r>
          </a:p>
          <a:p>
            <a:r>
              <a:rPr lang="en-US" dirty="0"/>
              <a:t>  </a:t>
            </a:r>
            <a:r>
              <a:rPr lang="en-US" b="1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updated");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PreparedStatement</a:t>
            </a:r>
            <a:r>
              <a:rPr lang="en-US" dirty="0"/>
              <a:t> interface that deletes the record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("delete from </a:t>
            </a:r>
            <a:r>
              <a:rPr lang="en-US" dirty="0" err="1"/>
              <a:t>emp</a:t>
            </a:r>
            <a:r>
              <a:rPr lang="en-US" dirty="0"/>
              <a:t> where id=?");  </a:t>
            </a:r>
          </a:p>
          <a:p>
            <a:r>
              <a:rPr lang="en-US" dirty="0" err="1"/>
              <a:t>stmt.setInt</a:t>
            </a:r>
            <a:r>
              <a:rPr lang="en-US" dirty="0"/>
              <a:t>(1,101);  </a:t>
            </a:r>
          </a:p>
          <a:p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deleted");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PreparedStatement</a:t>
            </a:r>
            <a:r>
              <a:rPr lang="en-US" dirty="0"/>
              <a:t> interface that retrieve the records of a table</a:t>
            </a:r>
          </a:p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("select * from </a:t>
            </a:r>
            <a:r>
              <a:rPr lang="en-US" dirty="0" err="1"/>
              <a:t>emp</a:t>
            </a:r>
            <a:r>
              <a:rPr lang="en-US" dirty="0"/>
              <a:t>");  </a:t>
            </a:r>
          </a:p>
          <a:p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(1)+" "+</a:t>
            </a:r>
            <a:r>
              <a:rPr lang="en-US" dirty="0" err="1"/>
              <a:t>rs.getString</a:t>
            </a:r>
            <a:r>
              <a:rPr lang="en-US" dirty="0"/>
              <a:t>(2));  </a:t>
            </a:r>
          </a:p>
          <a:p>
            <a:r>
              <a:rPr lang="en-US" dirty="0"/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552" y="1340768"/>
            <a:ext cx="9540552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416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Prepared Statement</vt:lpstr>
      <vt:lpstr>PreparedStatement interface </vt:lpstr>
      <vt:lpstr>How to get the instance of PreparedStatement? </vt:lpstr>
      <vt:lpstr>Methods </vt:lpstr>
      <vt:lpstr>Insert Values</vt:lpstr>
      <vt:lpstr>Example of PreparedStatement interface that updates the record</vt:lpstr>
      <vt:lpstr>Example of PreparedStatement interface that deletes the record  </vt:lpstr>
      <vt:lpstr>Fetch Data</vt:lpstr>
      <vt:lpstr>Types of Statements</vt:lpstr>
      <vt:lpstr>Callable Statement</vt:lpstr>
      <vt:lpstr>Slide 11</vt:lpstr>
      <vt:lpstr>JDBC - Result Sets </vt:lpstr>
      <vt:lpstr>Slide 13</vt:lpstr>
      <vt:lpstr>Slide 14</vt:lpstr>
      <vt:lpstr>Slide 15</vt:lpstr>
      <vt:lpstr>JDBC - Data Types  </vt:lpstr>
      <vt:lpstr>JDBC - Transactions </vt:lpstr>
      <vt:lpstr>Slide 18</vt:lpstr>
      <vt:lpstr>Commit &amp; Rollback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Statement</dc:title>
  <dc:creator>Admin</dc:creator>
  <cp:lastModifiedBy>COOL</cp:lastModifiedBy>
  <cp:revision>4</cp:revision>
  <dcterms:created xsi:type="dcterms:W3CDTF">2023-02-23T07:30:10Z</dcterms:created>
  <dcterms:modified xsi:type="dcterms:W3CDTF">2023-02-25T05:06:46Z</dcterms:modified>
</cp:coreProperties>
</file>